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ink/ink4.xml" ContentType="application/inkml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ink/ink5.xml" ContentType="application/inkml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ink/ink6.xml" ContentType="application/inkml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5.xml" ContentType="application/vnd.openxmlformats-officedocument.presentationml.notesSlide+xml"/>
  <Override PartName="/ppt/ink/ink7.xml" ContentType="application/inkml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ink/ink8.xml" ContentType="application/inkml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ink/ink9.xml" ContentType="application/inkml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6.xml" ContentType="application/vnd.openxmlformats-officedocument.presentationml.notesSlide+xml"/>
  <Override PartName="/ppt/ink/ink10.xml" ContentType="application/inkml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7.xml" ContentType="application/vnd.openxmlformats-officedocument.presentationml.notesSlide+xml"/>
  <Override PartName="/ppt/ink/ink11.xml" ContentType="application/inkml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ink/ink12.xml" ContentType="application/inkml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8.xml" ContentType="application/vnd.openxmlformats-officedocument.presentationml.notesSlide+xml"/>
  <Override PartName="/ppt/ink/ink13.xml" ContentType="application/inkml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ink/ink14.xml" ContentType="application/inkml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notesSlides/notesSlide9.xml" ContentType="application/vnd.openxmlformats-officedocument.presentationml.notesSlide+xml"/>
  <Override PartName="/ppt/ink/ink15.xml" ContentType="application/inkml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0.xml" ContentType="application/vnd.openxmlformats-officedocument.presentationml.notesSlide+xml"/>
  <Override PartName="/ppt/ink/ink16.xml" ContentType="application/inkml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1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ink/ink19.xml" ContentType="application/inkml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ink/ink20.xml" ContentType="application/inkml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ink/ink21.xml" ContentType="application/inkml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notesSlides/notesSlide12.xml" ContentType="application/vnd.openxmlformats-officedocument.presentationml.notesSlide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8"/>
  </p:notesMasterIdLst>
  <p:handoutMasterIdLst>
    <p:handoutMasterId r:id="rId29"/>
  </p:handoutMasterIdLst>
  <p:sldIdLst>
    <p:sldId id="297" r:id="rId2"/>
    <p:sldId id="294" r:id="rId3"/>
    <p:sldId id="298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5" r:id="rId25"/>
    <p:sldId id="296" r:id="rId26"/>
    <p:sldId id="299" r:id="rId2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  <a:srgbClr val="C00000"/>
    <a:srgbClr val="FFCC99"/>
    <a:srgbClr val="FFCC66"/>
    <a:srgbClr val="D5F1CF"/>
    <a:srgbClr val="D6D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80" autoAdjust="0"/>
    <p:restoredTop sz="88966" autoAdjust="0"/>
  </p:normalViewPr>
  <p:slideViewPr>
    <p:cSldViewPr snapToGrid="0">
      <p:cViewPr varScale="1">
        <p:scale>
          <a:sx n="84" d="100"/>
          <a:sy n="84" d="100"/>
        </p:scale>
        <p:origin x="735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3F750-D5B6-488B-8ACD-1226E7FC128F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8574EE-B116-4A04-92A0-A227706C8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9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2:30:57.5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3234 17293 28 0,'-23'-13'13'0,"20"18"-6"0,0-5-2 15,3 0 8-15,0 0 4 0,6 0 2 16,5-5 7-16,10 5 6 16,6 0-15-16,6-5-7 15,9 2-6-15,2-2-4 16,10-1 1-16,-1 4 1 16,10-4 5-16,-1 1 4 15,7-8-2-15,-4 0 0 16,7 0-1-16,2-1 0 0,1 6-4 15,-1 0 2-15,3-2 3 0,4 5-5 16,5-3 0 0,3 2-4-16,1 4-3 0,2-4 2 15,6 1 0-15,-6 0 5 16,4 2 2-16,-7-2 0 16,3 2 1-1,6-2-4-15,4 0 0 0,-4 5-3 16,6 0-3-16,-6-3 4 15,1 0 1-15,-7 3-3 16,-3 0-1-16,-3 0 5 16,-5 0 3-16,2 0-1 15,0 0 2-15,4 3-4 0,-4 0-2 16,3-3 0-16,4 5-1 16,2-2 0-16,0 2 2 15,12 3-1-15,-2-3-1 16,-10 0 1-16,0-2-1 15,-11 2 2-15,2 6 1 16,-6-3-1-16,1 0-2 16,2-11-2-16,0 8 1 15,1-2 1-15,-4 10 2 16,-5-7-3-16,2-6 0 16,-2 0 1-16,-1 8 0 15,3-8-3-15,-2 7 2 16,-7-1 1-16,7-1 0 15,2-2-3-15,7 2 2 16,5-5 1-16,3 5 0 0,-3 1-3 16,1-4 0-16,2 3 2 15,-3-5 0-15,1 6-2 16,2-6 0 0,3 0 2-16,4 0 2 0,5 0-2 15,-3 0-2-15,0 0 2 16,-3 0 0-16,1 0 1 15,2 0 0-15,-3-6-3 16,-3 6 2-16,4 0-1 16,-4-5 0-16,3 5 0 15,-3-2 0-15,7 2 0 16,5 0 0-16,0 0 2 16,0 2 0-16,3-2-3 15,1 5 2-15,2-5-1 16,-6 0 0-16,0 0 0 0,0 0 0 15,-3 6 0-15,4-4 0 16,-4-2 2-16,-3 0 0 16,3 6-3-16,3-6 2 15,-8 5 1-15,-1-2 0 16,3-1-3-16,3-2 0 16,-2 3 2-16,-10-3 2 15,-3-3-2-15,1 1 0 16,-4 2 3-16,-6 0 1 0,1 2-6 15,-10 1 0-15,-5 2-4 16,-1 1 2-16,-5 1 1 16,-13-1 2-16,-8-4-56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34:10.7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22139 13965 132 0,'11'-6'52'0,"-8"4"-28"0,-3-1-2 0,3 0 20 16,-3 1 0-16,0-1 1 15</inkml:trace>
  <inkml:trace contextRef="#ctx0" brushRef="#br0" timeOffset="179.0276">22150 13941 412 0,'-11'-3'31'0,"-1"1"-7"16,-3 4-6-16,0 4 0 0,-3 4-12 15,0 6-6-15,0 3-3 16,3 4-1-16,6 4-2 16,7-1 1-16,2 3 1 15,5-5 2-15,7 0-6 16,6-8-2-16,3-3-12 15,0-2-6-15,3-3-16 16,0-3-5-16,-1-5-53 16</inkml:trace>
  <inkml:trace contextRef="#ctx0" brushRef="#br0" timeOffset="631.1618">22353 13957 148 0,'-12'-3'55'0,"12"3"-30"0,-3 0-14 0,0 3 15 15,0-3 5-15,-6 2 6 16,6 1-14-16,-6 2-3 16,-3 3-12-16,-3 6-3 0,1 4-1 15,2 6-5-15,3 2-1 16,3 1 1-16,3-3 0 15,6-3 3-15,3 0 1 16,6-5 1-16,-1-6 2 16,4-4-3-16,0-4 0 15,0-2-1-15,-3-5 1 16,0-3-2-16,-3-2 2 0,-3-9 0 16,-6-5 1-16,0 3 2 15,-3 2 1-15,0 6 1 16,0 3 0-16,0 2-4 15,3 2-1-15,0 4-3 16,0 2-1-16,0 8-4 16,3 5-1-16,0 3 0 15,3 2 2-15,6-2-3 16,-6 0 0-16,9 3-25 16,-6-6-9-16,-1-3-30 15,4-2-50 1,-6-5 30-16</inkml:trace>
  <inkml:trace contextRef="#ctx0" brushRef="#br0" timeOffset="1034.6305">22466 14020 192 0,'-9'8'71'0,"12"8"-38"0,0 11-39 0,0-17 14 15,0 3 4-15,0 1 4 16,-3-1-1-16,3 0 1 15,-3 3-9-15,6-5-2 0,-6-4-1 16,0 1-2-16,0-2 1 16,0-6 2-16,0 0 2 15,0-3-1-15,-6-2-1 16,6-3-3-16,0-3-2 0,0-7 1 16,0-1 1-1,0 3-1-15,9 0 2 0,-3 3-2 16,0 0 2-16,0 2 0 15,3 3 3-15,3 3-3 16,-4 3-2-16,4 2 4 16,-3 5 4-16,0 11 1 15,0 2 2-15,-3 1-2 16,0 5-1-16,0-6-5 16,0 3-1-16,0-5-6 15,0-3-2-15,0-2-31 16,0-3-12-16,0-6-63 15,3-7-37-15,0-3 66 16</inkml:trace>
  <inkml:trace contextRef="#ctx0" brushRef="#br0" timeOffset="1247.7817">22651 13996 220 0,'-6'0'82'0,"6"0"-44"0,0 3-22 0,0-3 22 16,0 0 0-16,0-3 2 16,0 1-20-16,0-3-9 15,0-3-7-15,3-3-8 0,-3 0-2 0,3 1-19 16,-3-1-7 0,2 1-29-16,1 2-14 0,3 0-29 15</inkml:trace>
  <inkml:trace contextRef="#ctx0" brushRef="#br0" timeOffset="1455.7394">22773 13745 212 0,'-3'0'79'0,"6"0"-42"0,0 8-48 16,0-3 11-16,-3 9-1 15,8 4 5-15,-5 1 2 16,3 4 4-16,-3 9-5 15,-3 3-1-15,6 10 0 0,-6-3-2 0,3-2 1 16,-3-3-11 0,3-6-2-16,-3-2-48 15,3-5-57-15,-3-10 23 16</inkml:trace>
  <inkml:trace contextRef="#ctx0" brushRef="#br0" timeOffset="1642.0861">22713 14002 276 0,'-3'-3'104'0,"9"3"-56"0,3-3-47 0,3 3 21 0,0-2-3 16,0-1 1 0,3-2-14-16,2 0-3 15,1-1-2-15,0 4-43 0,9-4-17 0,-3 1-67 16</inkml:trace>
  <inkml:trace contextRef="#ctx0" brushRef="#br0" timeOffset="2222.3565">23243 13967 132 0,'0'-5'52'0,"0"2"-28"0,-3 1 3 0,3 2 23 15,-6 0-13-15,3 0-6 16,-6 2-18-16,-3 4-6 15,-3 4-5-15,0 4-4 0,0 12-1 16,4-2-1-16,2 2 0 16,3-2 3-16,6 0 0 15,3-6 3-15,6 1 1 16,0-6 5-16,2-2 5 16,1-6 2-16,3-8 3 0,-3-5-8 15,0-10-3-15,-3-9-2 16,0 1-1-16,0-3-2 15,-3-5-2-15,-6-1-4 16,0-2-2-16,-3 0 0 16,-3 3 2-16,0 5 4 15,-3 7 2-15,3 4 4 16,0 5 1-16,0 5-6 16,3 2-2-16,-3 6 0 15,6 11 0-15,9 0 5 16,-3 4 5-16,0 9-3 15,9 3 2-15,-6 2-5 16,-3 0 0-16,9 0-1 16,-3-3 1-16,-1 1-15 15,1-6-7-15,0-2-32 0,-3-6-13 16,0-5-43 0</inkml:trace>
  <inkml:trace contextRef="#ctx0" brushRef="#br0" timeOffset="2417.4416">23395 13996 212 0,'0'8'79'0,"3"0"-42"0,-3 6-32 0,0-4 17 16,0 6-8-16,3 0 2 0,0 0-9 15,0 2-2 1,-3-2-3-16,6-3-15 0,-4 3-6 0,1-8-59 15,0-8-52 1,0-2 39-16</inkml:trace>
  <inkml:trace contextRef="#ctx0" brushRef="#br0" timeOffset="2551.4998">23386 13914 220 0,'-3'-7'85'0,"6"7"-46"0,-3 0-76 15,0 0 0-15,0 0-17 16,9 2-5-16,-3 1 2 16,0 2 0-16</inkml:trace>
  <inkml:trace contextRef="#ctx0" brushRef="#br0" timeOffset="3151.4244">23478 14034 176 0,'0'23'68'0,"0"-2"-36"0,6 1-31 0,-3-14 14 15,6 0 1-15,-6-1 4 16,0 1-1-16,0 3-2 16,0-6-9-16,-3 1-1 0,0-6 0 15,0 2 5-15,0-2 3 16,0-2 3-16,0-4 1 16,0-10-8-16,-3-2-2 0,3-1-5 15,0 1-1-15,3 2 1 16,-3 0 0-16,9 3-5 15,-3 2-1-15,0 1-2 16,3 2 0-16,-1 2-2 16,4 1-1-16,0 3-14 15,-3-1-6-15,6 3-8 16,-3 0-4-16,0 3 13 16,-3-1 5-16,0 3 10 15,-6 1 7-15,6-1 5 16,-3 0 2-16,0 1 10 15,0-1 3-15,-1 6 10 16,1-4-9-16,3 1-5 16,0-2-5-1,-3-4 0-15,3 1-2 0,6-6 0 16,-3-2-3-16,-3 0 1 16,-3-3-2-16,3 0-1 15,-12-3 1-15,-3 1 1 16,0 2-6-16,-3 0-1 15,-3 3-1-15,-3 5 4 16,6 2-1-16,-3 3-1 16,0 3 3-16,4 6 0 15,-1 4 1-15,6 1 2 16,0-1 1-16,3 1 1 16,6-1-5-16,0-2 1 15,2 0-13-15,4-3-7 16,9-5-40-1,0-5-58-15,3-6 22 0</inkml:trace>
  <inkml:trace contextRef="#ctx0" brushRef="#br0" timeOffset="3380.5768">23883 13986 208 0,'-9'-5'77'0,"6"5"-42"0,-6 2-43 16,6 4 12-16,-3 1 5 15,0 1 3-15,-3 6-3 16,3 4-3-16,3 1-3 16,0 2-3-16,3-3 3 0,3 1 0 15,0-1 3-15,6 1-3 16,3-6 0-16,3-5-10 16,0-5-5-16,6-3-27 15,-1-3-13-15,-2-2-34 16</inkml:trace>
  <inkml:trace contextRef="#ctx0" brushRef="#br0" timeOffset="3647.8285">23990 13764 160 0,'3'0'63'0,"-3"5"-34"0,3 3-21 0,0-3 34 16,0 14-9-16,0 2-6 16,3 5-2-16,-3 6-14 15,-3 2 0-15,6 3 2 0,-3 3-9 16,0-3-2-16,3-5-2 16,-3-3 0-16,6-5-16 15,-3-6-6-15,-1 1-33 16,-5-8-13-16,6-6-24 15</inkml:trace>
  <inkml:trace contextRef="#ctx0" brushRef="#br0" timeOffset="3845.4203">23904 13957 256 0,'-3'-8'96'0,"6"8"-52"0,12-3-49 0,-7 1 17 15,-2-1 2-15,9-2 3 16,-3-1-8-16,3 1-5 16,3 2-3-16,3 1-6 0,0 2 1 15,-4 0-42-15,1 0-17 16,-3 0-45 0</inkml:trace>
  <inkml:trace contextRef="#ctx0" brushRef="#br0" timeOffset="4083.8026">24145 13822 196 0,'0'0'74'0,"0"2"-40"0,3 14-27 16,0-8 20-16,0 3 8 15,0 2 8-15,-3 6-14 16,6 4-5-16,-3 4-14 15,-3-1-4-15,0 6-2 0,0-8-2 16,0 2-35 0,0-4-12-16,6-4-62 15,-1-7-46 1,4-6 63-16</inkml:trace>
  <inkml:trace contextRef="#ctx0" brushRef="#br0" timeOffset="4287.2451">24243 13996 252 0,'3'6'96'0,"0"2"-52"0,0 2-45 0,0-2 20 15,0 3-11-15,6 2 0 16,-3 0-2-16,0 0-1 16,0 1-3-16,-3-4-6 0,6-2 0 15,2-2-27-15,-2-4-9 16,0-4-18-16,3-9-4 15,6-8-19-15</inkml:trace>
  <inkml:trace contextRef="#ctx0" brushRef="#br0" timeOffset="4429.6631">24428 13936 216 0,'-9'5'82'0,"6"5"-44"0,-9 17-27 0,9-9 21 0,-9 9 7 15,3 5 6-15,-3 5-20 16,3-3-7-16,0 1-11 15,3-6-12-15,0-6-1 0,-3-1-38 16,9-4-13-16,0-2-68 16</inkml:trace>
  <inkml:trace contextRef="#ctx0" brushRef="#br0" timeOffset="17342.2547">24621 13965 132 0,'-9'-6'52'0,"15"6"-28"0,3 0-19 0,-9 0 13 16,3 0-4-16,0 0 0 0,-3 3 5 16,6 2 2-16,-3 6-10 15,3 7 0-15,0 12 2 0,0 4-1 16,-3 3 1-16,3 3-1 16,-3-1 2-16,3-7-3 15,0-3-1-15,-1-2-6 16,-2-6-3-16,-3-5 2 15,6-3 0-15,-6-5 3 16,0-3 1-16,0-5-1 16,0-2-1-16,-6-4-3 15,6-2-2-15,-3-2 1 16,-2-1-1-16,5-2 0 16,-3-6 0-16,3 4 0 15,0-7 0-15,0 1 0 0,0-3 0 16,0-2-3-1,3-1 0-15,2 4-1 16,-2 1 3-16,6 4-2 0,-6 2 1 16,6 6 2-16,0 2 0 15,3 5 0-15,-3 3 0 16,0 3 2-16,0 5 1 16,-6-1 3-16,6 7 1 15,-9 2 3-15,0-6 4 16,-3 1-4-16,-3-1 0 15,-3-2-4-15,3 0 1 16,-3-5-11-16,0-1-2 16,0-2-17-16,0 3-8 0,6 0-21 15,-3-3-7-15</inkml:trace>
  <inkml:trace contextRef="#ctx0" brushRef="#br0" timeOffset="17491.2652">24853 14020 132 0,'0'-2'52'0,"12"-4"-28"0,-15 9-6 15,3-3 18-15,0 0-7 0,0 0 0 16</inkml:trace>
  <inkml:trace contextRef="#ctx0" brushRef="#br0" timeOffset="17849.2623">24850 14018 357 0,'-9'2'19'16,"0"6"-6"-16,0 3-8 0,0 5-2 16,1 2-6-16,2 1 0 15,0-1 1-15,-3 1 1 16,9 2-4-16,6-5 1 16,-3-3 4-16,3-2 2 15,6-6 0-15,-1-5-2 16,7-3 1-16,-6-2 1 15,-3-3 1-15,0-3 3 16,-6-7-1-16,3-9 0 16,-3 6-3-16,-3 0 1 0,0 5 0 15,-9 3 3-15,9 2-3 16,-3 4-2-16,-3 4-3 16,6 3-1-16,0 0-1 15,0 8 0-15,9 8 3 16,-3 0 2-16,0-1 0 15,0-1 2-15,-3 2-2 16,6-3 2-16,-6 3-2 16,6-8-1-16,-3 0-13 15,-3-3-4-15,6-3-62 16,-6 1-58 0,5-3 38-16</inkml:trace>
  <inkml:trace contextRef="#ctx0" brushRef="#br0" timeOffset="18345.3476">25026 13989 88 0,'0'-3'35'0,"6"0"-18"0,-6 1 2 16,0 2 18-16,0 0 2 16,3 0 1-16,-3-3-4 15,0 0 0-15,-3 3-20 16,-3 3 6-16,3 0 5 0,-6 2-13 15,0 3-2-15,0 0-8 16,0 5-3-16,3-2 0 16,0-1-1-16,6 6-3 15,0-3 2-15,6 0-1 16,0 1-2-16,3-1 3 16,0 0 0-16,0 0 1 15,0 3 0-15,-6-5 0 16,6-1 0-16,-6-2 2 0,-3 0 1 15,0 0 1-15,0-2 0 16,-6-1-2-16,0-5-2 16,-3 0-21-16,6-3-9 15,-3 1-47 1,0-1-59-16,0 0 31 16</inkml:trace>
  <inkml:trace contextRef="#ctx0" brushRef="#br0" timeOffset="18528.7031">25169 13986 156 0,'0'-8'57'0,"0"5"-30"0,0 1-5 15,0 2 20-15,0 0-5 16,0 0 1-16</inkml:trace>
  <inkml:trace contextRef="#ctx0" brushRef="#br0" timeOffset="18721.2049">25154 13981 415 0,'-15'5'13'0,"3"0"-9"0,3 0-3 16,6 3 0-16,-3 6-2 16,6-1-2-16,9 5-1 15,0 1 0-15,0-1 3 16,-6 1 2-16,6-1 6 15,-3 1 4-15,-6-3 18 16,-9-3-7 0,0-2-15-16,-9-3-7 15,6 0-54-15,-6-3-24 16,-3 3-44 0</inkml:trace>
  <inkml:trace contextRef="#ctx0" brushRef="#br0" timeOffset="20098.3241">22496 14346 108 0,'0'-8'44'0,"0"8"-24"0,3-3-8 0,-3 3 16 16,0 0 8-16,0 0 8 16,0 0-15-16,0 0-5 0,3 8-14 15,-3 5 0-15,0 6 3 16,0 2-5-16,0 5 0 0,3 9-4 15,-3-3-1-15,3-1 1 16,-3-4 0-16,0-3-5 16,3-3-1-16,-3-3-26 15,0-7-9-15,0-3-67 16</inkml:trace>
  <inkml:trace contextRef="#ctx0" brushRef="#br0" timeOffset="20299.6488">22415 14502 208 0,'-12'-13'79'0,"15"13"-42"0,-3 0-37 16,0 0 18-16,3 0-3 0,3 0 3 16,3 0-4-16,3-3 0 15,0 0-8-15,3 1-6 0,-3 2-3 16,12-3-5-16,0 0-2 15,-4 1-42-15,-2-1-17 16,-3 0-23 0</inkml:trace>
  <inkml:trace contextRef="#ctx0" brushRef="#br0" timeOffset="20674.9956">22624 14356 156 0,'-3'0'57'0,"3"3"-30"0,3 5-23 0,-3 0 15 0,3 5 9 16,-3 6 4-16,0 4-1 15,0 9-1-15,0 0-17 16,0-3-6-16,0-5-2 0,0-3-3 16,0-3 1-16,0-2 0 15,0-5 1-15,0-3-5 16,6-3 1-16,-6-5-7 15,6-5 0-15,0-3 1 16,2-3 1-16,4-7 0 16,0 5 4-16,0-6-2 0,-3 6 1 15,0 10 0-15,0 1 0 16,0 10 6-16,0 2 5 16,-3 1-5-16,0-1-2 15,-3 1-1 1,3-1-1-16,-3 4-5 0,0-6 1 15,0-3-42-15,3-2-17 16,3-1-32 0</inkml:trace>
  <inkml:trace contextRef="#ctx0" brushRef="#br0" timeOffset="20865.1446">22850 14549 208 0,'-3'0'77'0,"3"11"-42"0,3 2-39 0,-3-5 13 0,6 3-5 16,-3 5 2-16,0-3-3 16,0 0 0-16,-3-2-1 15,3-3-6-15,0-3-2 0,-3-5-61 16,6 0-54 0,-3-3 38-16</inkml:trace>
  <inkml:trace contextRef="#ctx0" brushRef="#br0" timeOffset="20943.6562">22799 14422 196 0,'-12'-5'74'0,"21"5"-40"0,-6 0-44 0,3 0 11 16</inkml:trace>
  <inkml:trace contextRef="#ctx0" brushRef="#br0" timeOffset="21019.8576">22820 14420 288 0,'9'5'-5'15,"3"0"-54"-15,-3 1-23 16,6-1 21-16,0 0 12 15</inkml:trace>
  <inkml:trace contextRef="#ctx0" brushRef="#br0" timeOffset="21292.5813">22951 14504 192 0,'-3'0'74'0,"-3"-10"-40"0,3 2-40 15,0 13 62-15,-3 1-20 16,6-1-18-16,-3 5-11 15,0 1-6-15,3 0-4 0,3 2 2 16,0 0-1-16,6 3 0 0,0-3 0 16,-6 3 0-16,6-3 2 15,-3-2 2-15,-3-3 3 16,-3 0 4-16,0 0-2 16,-3-3 1-16,-3-2-5 15,-3-3 0-15,6 0-17 16,-6-3-5-16,0 3-37 15,3-3-17-15,3 3-21 16</inkml:trace>
  <inkml:trace contextRef="#ctx0" brushRef="#br0" timeOffset="21892.1694">23487 14494 172 0,'0'13'66'0,"-3"-13"-36"0,-15 0-15 16,15-3 20-16,-6 9-10 15,0 4-5-15,-3 4-11 16,0-1-6-16,-2 3-2 15,8 2-4-15,-3 3 2 0,3-2 1 16,6-3 0-16,6-3 0 16,0-2 2-16,3-3-6 15,-1-6 1-15,4-4-1 16,6-4-1-16,0-2-7 16,-3-2-3-16,-9-1 8 0,-3-5 6 15,-3-8 5 1,0 1 3-16,0 9-1 15,0-1 1-15,0 9 0 0,0 1 3 16,0 16 10 0,0-1-11-16,0 3-2 15,9 1-4-15,-3-1 0 16,0 5-2-16,3-4-1 16,-3-1-17-16,0-3-9 15,3-4-46 1,5-1-56-16,-2-2 34 15</inkml:trace>
  <inkml:trace contextRef="#ctx0" brushRef="#br0" timeOffset="22293.4289">23639 14518 212 0,'-15'-6'82'0,"9"9"-44"0,-3-3-36 16,6 3 17-16,-3 7-15 15,-6 4-1-15,3-1 1 16,6 3 5-16,-3-1-5 15,3 4-4-15,0-3-3 0,6-3 2 16,0-2 2-16,3 5 0 16,3-11-1-16,0-2 5 15,3-3 1-15,-3-6-2 16,0-2-1-16,-3-2-1 16,3-4 1-16,-9-7-4 0,0-10 0 15,0 1 1 1,0-1 2-16,-3-1 1 15,-3 3 1-15,3 2 0 0,-3 6 2 16,3 5 3-16,0 3 2 16,-3 3-5-16,6 4-4 15,0 9-1-15,0 7 1 16,0 6 1-16,0 3 1 16,6 13-2-16,0-1-2 15,0-2 1-15,-3-2-1 16,6-3-29-16,0-6-10 15,3-2-78 1,14 0-34-16,-2-8 79 0</inkml:trace>
  <inkml:trace contextRef="#ctx0" brushRef="#br0" timeOffset="22698.6063">23802 14552 236 0,'-6'-3'90'0,"1"11"-48"0,-4-2-49 15,0-1 14-15,-6 6-7 16,-3 2 0-16,9 3 2 16,-3 0 1-16,3-3-1 15,0 5-4-15,9 3 1 0,9-5 1 16,6-2 0-16,0-9 0 16,-3-8 2-16,6-2 1 15,-6-3 1-15,5-5-2 0,-5-6 1 16,-6 1 0-16,0-14 1 15,-3-5-2-15,-3 0-2 16,-3 0-2-16,-3 0 1 16,0 5 1-16,-3 6 2 15,-2 2 3-15,2 5 2 16,0 9-1-16,3 2-1 16,6 5-3-16,3 8 1 15,0 9-2-15,3 7 2 16,-3 8 0-16,6 5 3 15,-1 3-3-15,1-2 0 16,0-4-1-16,0-1-2 0,-3-4-41 16,3-7-18-16,3-6-52 15</inkml:trace>
  <inkml:trace contextRef="#ctx0" brushRef="#br0" timeOffset="23000.6207">23939 14576 184 0,'0'3'68'0,"6"7"-36"0,9 3-35 15,-12-5 11-15,3 3 16 16,-3-1 11-16,0 1-5 16,0-3 0-1,0 0-17-15,-3 5-6 0,0-8-2 0,0-5 1 16,0 0-1-16,0 0 0 15,0-2-3-15,0-3-2 16,0-1-2-16,0-2 1 16,0 0 1-16,0-2 2 15,3-1-3-15,3 3-2 16,0 0-7-16,3 0-2 16,0-2-35-16,0 4-14 15,0 4-42 1</inkml:trace>
  <inkml:trace contextRef="#ctx0" brushRef="#br0" timeOffset="23375.7817">24106 14594 208 0,'-3'3'79'0,"6"2"-42"0,3 1-43 0,-3-6 12 0,6 5 5 15,-3-2 5-15,0 2 3 16,9-2 1-16,0-3-11 15,-4 0-1-15,7-3-1 0,-6-2-3 16,3-1-3-16,-9 1 2 16,3-3 2-16,-9 0-2 15,0-5 0-15,-3 2-1 16,-6 3-2-16,-9 3-4 16,3 8-2-16,-2 2-4 15,-1 0-1-15,-3 3 8 16,9 3 4-16,0-1-3 15,3 6 2-15,3-2 6 0,3-1 6 16,3 5-2-16,3 3 0 16,6-2-6-16,0-3-3 15,6-3 2-15,3-2 0 16,0-3-17-16,-1-3-5 16,1-8-73-1,3-5-57-15,-6-2 48 16</inkml:trace>
  <inkml:trace contextRef="#ctx0" brushRef="#br0" timeOffset="23840.9476">24398 14594 132 0,'-3'-5'52'0,"6"5"-28"0,-3-3-26 16,0 3 9-16,0 0 10 15,0 0 6-15,0-2 0 16,0 2-2-16,0 0-11 16,0 0 7-16,-9 0 23 15,0 0-2-15,-3 2-1 16,3 1-3-16,3 0-11 15,0-1-3-15,-3 9-12 16,9-6-10-16,0 3-1 16,0 3-1-16,9-1-1 15,3 1 4-15,3 5 0 16,0-3 1-16,-3 6 2 16,-3-6-1-16,-3 0 2 15,-3-2 2-15,-6-3 2 16,-9 0-1-16,-3-3-1 15,3 0-3-15,-6-2-2 16,6-6-4-16,0-2-2 16,0 5-26-16,3-3-11 0,3 1-49 15,6-1-21-15,9-8 16 16</inkml:trace>
  <inkml:trace contextRef="#ctx0" brushRef="#br0" timeOffset="24125.3144">24520 14608 244 0,'-3'-14'90'0,"-3"14"-48"0,6 0-38 15,0 0 19-15,0 0 9 16,-3 0 9-16,-3 0 3 16,-6 3 3-16,3 2-26 15,6-2-3-15,-6 2-1 0,9 1-14 16,-3 2-3-16,3-3-6 0,3 5 1 15,3-2 3 1,0 8 1-16,3-3 1 0,3 3 2 16,-6 0-1-16,-3-3-1 15,-3 1 3-15,-3-1 0 16,-6-3-1 0,-3 1-2-16,-6 0-48 0,-6-3-22 15,4 0-89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34:59.3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17834 15256 140 0,'18'-11'55'0,"-18"6"-30"0,3 2-12 0,-3 3 17 16,0 0-6-1,0 3-2-15,-6 5-6 16,-6 5 0-16,1 6-9 16,-4 7-4-16,0 9 0 0,0-4-2 0,0-2 2 15,3-5 0-15,3-3 1 16,3-2-5-16,0-6 1 15,3-2 0-15,3-6 0 16,3-2 0-16,3-6 2 16,3-5-1-16,0-8 2 15,6-8-2-15,3 6 2 16,-3-6-2-16,0 3-1 16,-4 0 3-16,-2 5 0 15,0 3-1-15,0 2-2 0,-3 6-2 16,0 5-1-1,0 5 6-15,0 6 5 0,0-1-2 16,0 11-1-16,3-2 0 16,-3-1-1-16,0 1-5 15,3-1 1-15,-3-4-20 16,3 2-71 0,0-6-41-1,-6-2 36-15</inkml:trace>
  <inkml:trace contextRef="#ctx0" brushRef="#br0" timeOffset="1">17858 15378 140 0,'0'-6'55'0,"3"6"-30"0,-3 0-25 0,0 0 24 16,3 14 0 0,-3-1-1-16,3 8-1 15,-6 3-12-15,-3 2-2 0,-3 11 2 16,-3 6-2-16,1-4 3 15,2 1-4-15,3 2-2 0,3 1 0 16,6-4-1-16,6 1-5 16,2-8-1-16,4-6 5 15,6-5 5-15,3-7 0 16,6-4 1-16,3-5-3 16,-1-2-1-16,4-3-10 15,-6-3-4-15,-1 3-2 16,-2-7-1-16,-3 7-40 15,-3-6-17-15,3-2-20 16</inkml:trace>
  <inkml:trace contextRef="#ctx0" brushRef="#br0" timeOffset="2">18290 15780 124 0,'-15'-6'46'0,"15"6"-24"0,0 3-26 15,0 2 21 1,0 3 4-1,0 6 3-15,0 7 3 0,0 3-9 16,0-1-3-16,0 1-8 16,0 0-7-16,0-3-1 0,0 3 1 15,0-3 2-15,0-5 1 16,-6-3-1 0,6-2 1-16,0-3-2 15,-6-14-1 1,3-4-2-16,6-3-3 15,0-1-2-15,6-7 4 16,-3 5 1-16,0-2 4 16,3 2 1-16,0 3 3 15,0 2 1-15,3 3-3 16,-3 8-1-16,2 3-1 0,-2 5-2 16,0 0 3-16,0 2 0 15,-3 4-1-15,-3-4-2 16,0-2 3-1,-3 3 0-15,0-3-1 0,0-3-2 16,0-5 1-16,0 0 1 16,6-3-1-16,0-2-1 15,3-6 1-15,0 1-1 16,6 2 0-16,-3 0 0 16,3 3-3-16,-1 5 2 15,-2 0 1-15,-3 8 2 16,0-3-1-16,-3 8 2 0,0-2-2 15,-3-1 2-15,0 3-2 16,0-5 2-16,0 0-4 16,3 0-28-1,0-8-66 1,0 0-21 0,3 0 42-16</inkml:trace>
  <inkml:trace contextRef="#ctx0" brushRef="#br0" timeOffset="3">18641 15901 160 0,'-6'0'60'0,"3"6"-32"0,0 2-31 16,3 0 13-16,-3 2 2 0,0 3 4 16,0 1 3-16,0 7 1 15,3 3-11-15,3-8-1 0,6 2-1 16,0-5 1-16,3-5 2 15,3-8-3-15,0-5-2 16,3-3 0-16,-3 0-1 16,-4-3-2-16,-2-2-2 15,-12-3 1-15,-6 0-1 16,-2-2-3-16,-1-3 0 16,-3-3-5-16,0 3 0 0,0 13-9 15,3 0-4 1,3 3-22-16,3 10-61 31</inkml:trace>
  <inkml:trace contextRef="#ctx0" brushRef="#br0" timeOffset="4">18772 15891 176 0,'-3'5'66'0,"9"8"-36"0,0 6-26 15,-3-6 13-15,0 3 1 16,3 0 3-16,3 5-5 16,-3 0-1-16,3-2-9 15,0-6-2-15,0 3 0 0,-3-8 0 0,2-3 0 16,1-2 0 0,0-6 0-16,-3 0-2 15,0-7-2-15,0-1-15 16,-3-2-5-16,0 0-1 0,0 0 2 15,6 2 9-15,0 3 3 16,0 3 5-16,-3-1 1 16,6 4 1-16,0 2 2 15,0 0 5-15,-1 0 6 16,1 0-3-16,3 0 0 16,0-3-4-16,0-2-1 15,0 2-3-15,0-2 1 0,-3-3-2 16,-3 0-1-16,-3 0 3 15,-3 0 0-15,-3-5-1 16,-3 2 1-16,-3 3-2 16,-3 11-1-16,-3 2 1 15,0 6 1-15,0 2-3 16,0 3 0-16,3 5 5 16,3 6 2-16,6-6-2 15,6-5-3-15,6-3 0 16,6 0-1-16,3-5-25 15,11-8-8-15,4-10-67 16</inkml:trace>
  <inkml:trace contextRef="#ctx0" brushRef="#br0" timeOffset="5">19466 15629 80 0,'0'-19'33'0,"3"17"-18"0,0-1-18 0,0-5 41 16,0-2-11-16,-1 2-4 15,-2 2-2-15,0 1-12 16,3 2-3-16,-3 3-4 15,3 14 7-15,-3 2 6 0,0 2-1 16,0 9 0-16,0 4-11 16,0 9-1-16,0 2-2 15,0-5 2-15,0-2-1 16,0-9 2-16,0 1 0 16,0-9 3-16,0-5-1 15,0 1 0-15,0-4-3 16,0-7-2-16,0-3 5 15,3-3 1-15,3-10-5 16,0-8 0-16,0 0-1 0,3-1 2 16,3 1-3-16,0 3-2 15,3 2 2 1,3 3 0-16,6 7-2 0,-4 6 2 16,1 6 1-16,-3 7 2 15,-3 5 1 1,-3 1 1-16,-3 2 2 0,-6-2 1 15,-6 2 1-15,-6-3 0 16,-6-2-4-16,0-3-3 16,-3-2 0-16,0-3-1 15,1-3-9-15,-4-2-2 0,6-3-12 16,0-3-3-16,6-2-17 16,3-3-8-16,6-3-23 31</inkml:trace>
  <inkml:trace contextRef="#ctx0" brushRef="#br0" timeOffset="6">19722 15764 156 0,'9'8'60'0,"-1"2"-32"0,-2 9-20 16,0-1 16-16,0 1-6 16,-3 5 0-16,3-3-10 15,0 0-3-15,0-2-3 16,-3-6-2-16,3 5 1 0,6-10-28 31,0-2-11-31,3-6-45 16</inkml:trace>
  <inkml:trace contextRef="#ctx0" brushRef="#br0" timeOffset="7">19912 15804 200 0,'-9'2'74'0,"6"17"-40"0,-3 18-35 0,3-24 12 15,-6 6-1-15,-6 4 4 16,1 6-6-16,-1 6-2 16,3-9-3-16,0 1-3 0,3-1 3 15,0-2-7-15,3-3-1 16,3-2-38-16,0-6-14 16</inkml:trace>
  <inkml:trace contextRef="#ctx0" brushRef="#br0" timeOffset="8">20561 15719 164 0,'-18'3'63'0,"6"2"-34"0,0 16-30 0,6-8 15 16,-6 8 3-1,-2 9 7-15,-4-4-9 0,0 8-3 16,-3-5-7-16,3 6-4 0,-3-6 2 15,3 3-13-15,1-8-6 16,-1-6-117 0</inkml:trace>
  <inkml:trace contextRef="#ctx0" brushRef="#br0" timeOffset="9">20341 15751 220 0,'6'0'82'0,"3"8"-44"0,2 7-42 16,-2 1 13-16,0 11-1 15,3-1 5-15,0 1-7 16,3-1-3-16,0 1-2 16,0-1-1-16,6 3 0 0,2-5-40 15,1-11-18-15,3-2-34 16</inkml:trace>
  <inkml:trace contextRef="#ctx0" brushRef="#br0" timeOffset="10">21028 15489 204 0,'0'5'77'0,"-12"3"-42"0,15 13-43 0,0-2 10 16,-6 4-1-16,0 9 3 15,0 5-3-15,0 0-1 16,0 3 0-16,0 2 6 0,-5-5 4 15,2-5-5-15,0-5-3 0,3-6-1 16,0-5 1-16,0-3 1 16,0-5 1-16,3-6-7 15,0-2-2-15,0-10-5 16,0-9-1-16,6 1 3 16,0-1 3-16,6 1 7 15,-1 5 4-15,4-1-3 16,0 6 0-16,3 6 1 15,0 4 0-15,0 4 2 16,-3 10 3-16,-3 7 9 16,-3-2 3-16,-7 1-6 15,-4-1-4-15,-4 0-6 16,-6-5-2-16,-3 2-1 16,-12-7 1-16,0-3-7 0,0 0-1 15,4-6-20-15,2-2-7 16,0-2-29-16,6-9-12 15,3 3-7 1</inkml:trace>
  <inkml:trace contextRef="#ctx0" brushRef="#br0" timeOffset="11">21118 15745 220 0,'11'0'82'0,"-5"6"-44"0,9 7-40 0,-6-5 17 0,-3 8-5 15,6 8 4 1,-3-1-5-16,0 1-1 0,-3-3-4 16,6 0-3-16,-3-2 0 0,0-3-1 15,0-3 2-15,0-5-23 16,-1-3-8-16,1-2-28 16,0-6-11-16,3-5-13 15</inkml:trace>
  <inkml:trace contextRef="#ctx0" brushRef="#br0" timeOffset="12">21356 15772 192 0,'-3'0'71'0,"0"8"-38"0,-6 8-34 0,6 5 15 15,-6 5-4-15,-3 3 4 16,-3 8 4-16,-9 3 3 16,3 0-11-1,-2-3-3-15,5-3-1 0,0-2-8 0,6-6 0 16,0-4-27-1,3-7-8-15,3-4-63 16</inkml:trace>
  <inkml:trace contextRef="#ctx0" brushRef="#br0" timeOffset="13">21519 15513 256 0,'0'-8'96'0,"3"13"-52"0,0 11-51 16,-3-3 14-1,0 11-3-15,-3 8 2 0,0 7 0 16,-3 6-1-16,-2 3-3 16,-1 2 1-16,3-8 0 0,6-5-4 15,0-2-1-15,0-9-37 16,3-2-14-16,0-5-52 15</inkml:trace>
  <inkml:trace contextRef="#ctx0" brushRef="#br0" timeOffset="14">21308 15759 284 0,'-6'-8'107'0,"15"8"-58"0,6-6-59 0,-3 6 14 16,3-5-5-16,9 5 2 15,5-3-2-15,1 1 0 16,-3-1 1-16,0 3-18 0,-4 0-8 16,-2 3-19-16,-3-1-8 15,-3 1 0 1,-6 5 2-16,-3-3 33 15,0 6 32-15,-3-1 19 16,0 6 0-16,0-2 0 16,0 4-5-16,3-2 0 15,0-3-16-15,6 0 0 0,2-2 1 0,1-3-5 16,0-5 0-16,3-9-4 16,-3 1-1-16,0-8-1 15,-3 0 1-15,-3-1 0 16,-6 1 1-16,-3 0-11 15,-6 2-3-15,-6 3 0 16,-6 3 4-16,-3 5 3 16,-3 5 2-16,3 9 3 15,4 4 3-15,2-2 4 16,3 5 2-16,3 0-3 16,6-2 0-16,3-1-3 0,3-2 0 15,3 0-3 1,6-3-2-16,3-2-21 0,8-3-11 15,1-3-53 1</inkml:trace>
  <inkml:trace contextRef="#ctx0" brushRef="#br0" timeOffset="15">21894 15761 220 0,'-14'-8'82'0,"25"8"-44"0,-19 0-49 0,5 0 13 0,0 0 2 16,-3 6 5-16,-3-1 18 15,0 0 7-15,0 0-17 16,3 3-9-16,0 0-4 0,9 14-1 16,3 4-6-1,0 0 0-15,18-2 1 16,-6-3 3-16,-4 6 0 15,-2-3-1-15,-12-1 1 16,-9 1 1-16,-3-5 1 16,-8-3 3-16,-7 0-38 15,-9-3-18-15,-3 3-63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35:14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10447 6747 104 0,'0'-3'41'0,"0"6"-22"0,0-3-14 15,0 0 13-15,0 0-1 16,0 0 1-16,0 0-7 0,0 0-2 16,0 0 10-16,0 0 5 15,0 0-12-15,3 0 0 0,3 0 1 16,-1 3 2-16,1-3 3 16,-3 0-8-16,3 0-3 15,0 0-4-15,0 0 0 16,0 2 2-16,3-2 2 15,0 0-1-15,6 0-1 16,0 0 1-16,0 3 1 16,0-3 1-16,0 0 0 15,2 0 0-15,1 0 0 16,6 2-2-16,3 1-1 16,-3-3-3-16,-1 0-2 0,4 0 1 15,0 0 1 1,0 0 1-16,0 0 1 15,-1 0 0-15,1 0 0 0,0 0-5 16,3 0 1-16,-6 3 0 16,-1-1 0-16,1 1-3 15,0 0 2-15,0-1 3 16,-3 1 1-16,2 0-4 16,4-1 1-16,-3-2 0 15,0 0 2-15,0 0-3 16,-1 0 0-16,4 0 1 15,-3 0 0-15,0 0 0 16,0 0 2-16,-3 0-1 16,-1 0 2-16,1 3 2 15,3-3 4-15,-3 3-4 0,0-1-1 16,0 1-2-16,-1 0-2 16,1-3-2-16,0 0 1 15,3 0 1-15,3 0 2 16,-4 0-1-16,1 0-1 15,0 0 1-15,0-3-1 16,0 0-3-16,5 3 2 16,-2 0 1-16,-3 0 0 0,3 0 0 15,0-2 2 1,-1 2-1-16,1 0-1 16,0 0-2-16,-3 0 1 15,-3 0 1-15,0 0 2 16,-4 0-1-16,-2 0-1 0,0 0 1 15,0 0-1-15,-3 0 0 16,0 0 2-16,-3 0-3 16,6 0-31-1,0-3-11-15,-1 0-44 16,1 3-18-16,0-8 12 16</inkml:trace>
  <inkml:trace contextRef="#ctx0" brushRef="#br0" timeOffset="1.0015">8970 5657 116 0,'0'-3'44'0,"0"3"-24"0,0-16-8 15,0 22 13-15,0-9 4 16,0 8 2-16</inkml:trace>
  <inkml:trace contextRef="#ctx0" brushRef="#br0" timeOffset="2.0015">8967 5652 314 0,'-6'0'23'0,"0"2"-4"0,-6 3-9 16,4 1-4-16,-1 2 1 0,-3 0 0 16,3-3-8-16,3 0-1 15,3 3 0 1,3-3 1-16,3 1 1 0,6-1 0 15,3 0-3-15,0 3 2 16,2 0 1-16,-2 0 2 16,0 0 1-16,-3 0 1 15,-6 5 15 1,-3 3-6-16,-3-3 1 16,-6-2-10-16,0-1-3 15,-6-4-8-15,1-1 0 16,2-5-17-16,0 3-7 15,3-3-19-15,3-3-6 0,3-5-30 16</inkml:trace>
  <inkml:trace contextRef="#ctx0" brushRef="#br0" timeOffset="3.0015">9036 5696 120 0,'0'-5'46'0,"0"5"-24"0,3-5-8 16,-3 5 15-16,0 0 3 15,0 0 4-15,0 5-12 16,0 3-4-16,0 3-11 16,0 2-6-16,3 0 0 0,0 6-2 0,3 2 2 15,0-3-2-15,2-2-1 16,1-3 1-16,0-2 1 15,3-3-1 1,-3-3-1-16,0-2 1 0,3-8 1 16,-3-6 1-16,0 0 1 15,-3 1-2-15,0-3 1 16,0-1-2-16,-3 4 2 16,0-1 2-16,-3 3 2 15,0 0 1-15,0 6 0 16,-3-1-2-16,3 3 1 15,0 8-4-15,3 0 0 16,0 5-3-16,6-2-1 0,-3 2-1 16,2-2 0-1,1-1-18-15,0-2-9 16,0 0-25-16,0-3-11 0,3 1-23 16</inkml:trace>
  <inkml:trace contextRef="#ctx0" brushRef="#br0" timeOffset="4.0015">9310 5731 192 0,'-6'5'71'0,"6"6"-38"0,3-3-41 16,0 0 10-16,-3 10 8 0,3 1 5 16,-3 2 8-1,0 5 3-15,0 1-13 16,0 2-6-16,3-5 0 0,-1 2-4 15,1-2-2-15,-3 0 0 16,0-6-6-16,0-2 1 16,-3-16-20-1,1-5 8-15,-1-3 6 16,0-5 8-16,0-3 4 16,0-5 0-16,0-1 1 15,3-4-2-15,-3-3-1 16,3 0 7-16,0 2 5 15,0 1-2-15,3 2 0 16,3 3-2-16,0 0 0 16,2 0 0-16,4 7 2 0,0 4-7 15,3 7-2 1,0 6 1-16,-3 5 1 0,-3 2 5 16,-3 4 5-1,-3 4-3-15,-6 3 0 0,-9-2-6 16,3-3-1-16,0-1-10 15,-3-1-3-15,3-4-24 16,0-4-10-16,3-4-50 16</inkml:trace>
  <inkml:trace contextRef="#ctx0" brushRef="#br0" timeOffset="5.0015">9426 5771 216 0,'-3'0'82'0,"9"0"-44"0,0 5-47 0,0-2 14 16,-1 4 6-16,4-7 7 15,0 6-3-15,0-1 0 16,3-5-9-16,0-3 0 0,3 1 1 16,-3-4-3-16,0 1-1 15,0 0-1-15,-3-3-2 16,-3 0 3-16,-3-3 2 15,-6 3-2-15,-3 1-2 16,-3-1-3-16,-3 2-1 0,0 4-5 16,-3 2 0-16,3 2 2 15,0 6 1-15,0 0 7 16,3 3 6 0,3 5-2-16,3 5 2 0,0-3-5 15,6-2 0-15,3 0-1 16,3-3-2-16,3-2-17 15,3-3-6-15,0-3-27 16,0-5-8-16,6 0-35 16</inkml:trace>
  <inkml:trace contextRef="#ctx0" brushRef="#br0" timeOffset="6.0015">9622 5763 172 0,'-3'5'66'0,"6"6"-36"0,0 10-26 0,0-11 13 16,0 1 5-16,0-1 4 15,0 1-8-15,3-3-3 16,0 0-8-16,-3-3-3 0,0 0 0 16,-3-5 0-16,3 0 2 15,0-2-5-15,-6-1-3 16,0-5 1-16,0-8 0 15,6 0 1-15,0 3 2 0,3 0-1 16,0 0 2 0,3 2-2-16,3 1-1 15,-1 2-2-15,1 2 1 16,0 4-17-16,0 2-8 16,0 0-74-16,-3 2-37 15,-3 1 68-15</inkml:trace>
  <inkml:trace contextRef="#ctx0" brushRef="#br0" timeOffset="7.0015">9926 5752 148 0,'-12'0'57'0,"6"3"-30"0,-3 2-27 0,3-2 13 15,-3 5 2-15,0 5 3 16,0 3-7-16,-3 0-2 15,9-1-5-15,0 1-5 0,3 0-2 16,6-3 2-16,3 1 2 16,0-6 0-16,6-3 2 15,3-5-7-15,3-3-1 16,0-2-12-16,-4 0-1 16,1-11-20-1,3-3-45-15,-3 1 7 16</inkml:trace>
  <inkml:trace contextRef="#ctx0" brushRef="#br0" timeOffset="8.0015">10000 5562 132 0,'-9'-3'52'0,"9"3"-28"0,0 3-30 16,3-1 6-16,0 9 21 16,0 7 10-16,3 3 2 15,0 1 1-15,0 4-13 0,0 1-5 16,-3 7-9-1,0-2-5-15,0-3-1 0,0-3-4 16,-3-2 0-16,0-3-34 16,0-2-15-16,0-1-37 15</inkml:trace>
  <inkml:trace contextRef="#ctx0" brushRef="#br0" timeOffset="9.0015">10191 5768 140 0,'-6'-3'55'0,"6"3"-30"0,-3 0-21 0,3 0 13 0,-3 3 7 16,-3 2 5-16,0-2-13 15,0 7-4-15,-3 4-8 16,-6-1-3-16,0 3 0 0,3 0-1 15,0 0 2-15,6-1-3 16,6 4-2-16,0-6-1 16,6-2 3-16,0-3 2 15,3-3 4-15,3-5 0 16,0-3 0-16,3-2-3 16,-3-3-2-16,-3 0-2 15,0-2 1-15,0-4 1 16,-3 1 2-16,0-3-3 15,-3 3 0-15,-3 2 1 0,0 3 0 16,0 3 0-16,0 13 0 16,-3 0 2-1,3 3 3-15,0-1 4 16,3 3 0-16,-1 3 0 16,4-2-3-16,0-1-1 15,0-3-6-15,0 1-1 16,0-3-21-16,0-3-8 15,6-5-63 1,3 0-31-16,0-2 62 16</inkml:trace>
  <inkml:trace contextRef="#ctx0" brushRef="#br0" timeOffset="10.0015">10354 5747 140 0,'0'-3'55'0,"0"3"-30"0,-3 0-12 15,3 0 17-15,-3 3-2 16,0-1 1-16,0 4-16 16,0-4-6-16,0 4-4 15,3-4-3-15,0 12 1 0,0-4-4 16,3 6 2-1,0-3 1-15,3 0 0 16,-3 1 0-16,0-1 8 0,0 0 5 16,-3 3 2-16,0-3 1 15,-3-2-6-15,0-1-4 16,0-2-1-16,0-2-1 16,0-1-27-16,0-2-9 15,0-3-41 1</inkml:trace>
  <inkml:trace contextRef="#ctx0" brushRef="#br0" timeOffset="11.0015">10497 5763 152 0,'0'-6'57'0,"0"6"-30"0,0 3-29 15,0-3 11 1,0 0 11-16,-3 3 7 0,0-1-9 16,0 4-3-16,0-4-9 15,3 4-2-15,0 1 0 0,0 1-7 16,3 6 0-16,0-4 3 16,3 1 2-16,3-1 2 15,0 1 2-15,-3 0 10 16,-3-1 5-16,0 6 6 15,-9-3 6-15,-3-2-9 16,0-1-5-16,-3 1-10 16,0-3-6-16,0 0-24 15,1-3-9-15,-1 0-51 16,3-2-23-16,3-3 6 16</inkml:trace>
  <inkml:trace contextRef="#ctx0" brushRef="#br0" timeOffset="12.0015">16799 4929 140 0,'-6'0'55'0,"6"0"-30"0,0-2-5 0,0 2 21 16,0 0-11-16,0 0-3 15,0 0-11-15,0 0-3 16,6 2-7-16,0 1 7 0,2-3 6 16,1 5-1-16,3 0 1 15,6-2-4-15,3-6 1 16,0 3-5-16,6-2-1 16,-1 2-2-16,4-3 0 15,6 3 0-15,0-3 2 16,2 1-3-16,1-1 1 15,3-2-3-15,-4 0 0 16,13 2 1-16,-6 0 3 16,-4 1-6-16,1-1-4 15,0 0 0-15,-4 1 0 0,-5-1 3 16,-3 3 1-16,-3-3 1 16,-4 3 2-16,-2 0 1 15,-3 0 1-15,0 0-4 16,-3 0-3-16,-3 0-3 15,0 0 1-15,0 0-1 16,-3 0 0-16,-1 0 2 16,1 0 0-16,-3 0-9 15,0 0-4-15,-3 0-22 16,-6 0-8-16,-3 8-78 16,-3-8-63-16,-8-5 72 15</inkml:trace>
  <inkml:trace contextRef="#ctx0" brushRef="#br0" timeOffset="13.0015">16733 6900 124 0,'-6'-2'46'0,"6"4"-24"0,0-2-8 0,0 0 15 15,0 0 1 1,0 0 2-16,0 0-2 16,0 0-1-16,0 0-16 0,0 0 1 0,3 3 2 15,3 0-2-15,3-1 2 16,3 1-3-1,3 0 0-15,3-3-1 16,8 2 0-16,4-2-2 0,3 0-1 16,0 0-3-16,2 0 1 15,10-2-2-15,3-1 0 16,2 3-3-16,1 0-2 16,0 0 5-16,2 0 1 15,-5 0 2-15,-7 0 0 16,-2 0-2-16,-6 3-1 15,-3-1 1-15,-1-2 3 0,-2 0 0 16,-6 0 0-16,-3 0-8 16,-6 0 2-1,-3 0 2 1,0 0-20-16,-3 0-7 0,0-2-38 16,-4-1-16-16,1 0-62 15</inkml:trace>
  <inkml:trace contextRef="#ctx0" brushRef="#br0" timeOffset="14.0015">15453 4088 140 0,'0'-3'52'0,"3"3"-28"0,-3-2-8 0,0 2 18 0,0 0-5 16,0 0-2-1,-3 0-2-15,0 0-1 0,-3 0-13 16,0 0 2-16,-3 2 1 0,0 1-10 16,1-1-1-16,2 4-3 15,0-1 0-15,0 0-3 16,6 1 2-16,0-1-1 16,6 3-2-16,3 0 3 15,2 0 0-15,1 0 3 16,-3 0 1-16,0 2 3 0,-3-2 1 15,-6 3 5-15,-3-3 3 16,-6 0-6-16,-3 0-3 16,0-3-3-1,1 0 0-15,-1-2-7 16,3-3-1-16,3 0-20 0,3-3-7 16,3 0-16-16,3-2-5 15,3 0 4-15,0 0 4 16,3-3 4-1,2 0 1-15,1 0 19 16,0 0 15-16,-3 0 6 16,0 0 10-16,0 0 4 15,0 3 10-15,-3-1 5 16,0 1 0-16,0 0 0 16,-3 2-1-16,0 1 0 0,-3 2-9 15,3 5-4 1,0 3-8-16,0 2-5 0,6 1 1 0,3 2-2 15,0-2-1 1,-1-1 1-16,1-2 1 0,0 0-1 16,0-2 2-16,0-6-2 15,0 0 2-15,0-3-4 16,-3 0-2-16,0-2-1 16,-3-3 0-16,3-3 0 15,-6 1 3-15,-3-1 0 16,0 3 3-16,0 0-1 15,-3 3 2-15,-3 2-2 0,3 3 2 16,0 6 0-16,0 2 3 16,3 2-3-1,3 1 0-15,3-1 1 16,3 1 0-16,-3 0-2 0,2 4-2 16,1-1-10-16,0-6-6 15,-3-3-131 1,15-13 40-1</inkml:trace>
  <inkml:trace contextRef="#ctx0" brushRef="#br0" timeOffset="15.0015">15757 3963 176 0,'-3'3'68'0,"6"-6"-36"0,9 6-33 15,-9 0 15-15,0 5 3 16,0 8 4-16,0 5-4 16,0 3-2-16,3 5-9 15,-3-3-2-15,-1 1 0 0,1-4 0 16,0-1 0-16,0-7-2 16,0-1 1-1,0-4 0-15,0-2-1 16,-3-8 1-16,3-2-2 15,0-4 2-15,0-4-4 16,0-4 0-16,3 1 1 0,0 0 0 16,3 0-3-1,3 2 2-15,3 3 1 0,0 6 2 16,0 2-1-16,0 5-1 16,-4 3 7-16,-2 5 5 15,-3 0 0-15,-3 3 1 16,-3 0-3-16,-6 3 1 15,-3-4-6-15,-2-1-1 16,-4-4-2-16,-3-2-2 16,0 0-8-16,3-5-5 15,3-9-9-15,0 1-1 0,6 0-34 16,3 0-13 0,3-3-26-1</inkml:trace>
  <inkml:trace contextRef="#ctx0" brushRef="#br0" timeOffset="16.0015">16117 4120 192 0,'-6'-8'71'0,"6"8"-38"0,0-3-30 16,0 3 15-16,0 0 6 15,-3 0 5-15,-3 0-4 16,0 3-3-16,-3-1-12 15,0 6-4-15,-3 3-2 0,0 2-5 16,4 0-1-16,2 0 1 0,6 3 2 16,3 3 0-1,3-3-1-15,2-3-2 0,4-2 1 16,3-3-8-16,0-3-2 16,0-8-16-16,3-2-8 15,0-3-14-15,-3 0-7 16,-1-5-25-1</inkml:trace>
  <inkml:trace contextRef="#ctx0" brushRef="#br0" timeOffset="17.0015">16206 3942 176 0,'0'-2'66'0,"0"-1"-36"0,0 6-31 0,0-3 12 16,6 8 6-16,0 2 4 15,0 6 4-15,0 8 2 0,-3 0-14 16,0 2-3-16,0 1 0 0,0-1-4 16,0 1 2-16,0-6-7 15,0-3-3-15,0 6-15 16,3-13-6-16,0 4-43 16,3-12-18-16,0-6 0 15</inkml:trace>
  <inkml:trace contextRef="#ctx0" brushRef="#br0" timeOffset="18.0015">16412 4088 208 0,'-6'-3'79'0,"3"3"-42"0,-3 3-43 0,3-1 12 15,-3 4 2-15,-3 2 7 16,0 2-1-16,0 4 0 15,0 1-8-15,3 1-4 0,3-3-1 16,3 1 1-16,3-4 1 16,3-2-1-16,3-2-2 15,0-4-2-15,0-4 1 16,0-4-1-16,0-2 0 16,-3 0 2-16,0-2 2 15,3-1-3-15,-9 1 0 16,0-1 1-16,0 3 2 15,0 0 1-15,-3 3 3 16,3 2-5-16,0 6-3 0,0 2 1 16,0 6 2-16,6 2 0 15,3 0 2-15,5 0-4 16,-2 1 0-16,3-4-4 16,0 3 1-16,0-2-36 15,0-3-15-15</inkml:trace>
  <inkml:trace contextRef="#ctx0" brushRef="#br0" timeOffset="19.0015">16608 4085 188 0,'-6'-2'71'0,"9"-1"-38"0,-6 3-32 0,3 0 14 16,0 0-2-16,0 0 5 15,0 0-6-15,0 5 1 16,0 0-8-16,0 1-5 0,0 2-1 16,3 0 1-16,-3 0 2 15,0 0-1-15,3 2 2 16,0 1 0-16,0-1 3 16,0-2 1-16,-3 0 1 15,0 0 2-15,0 0 1 16,-3 0-3-16,0-3-3 15,-3 1-2-15,0-1-3 16,0-3 3-16,0-2 0 0,0 0-15 16,0-2-4-16,3-1-23 15,3 1-8-15,0-4-41 16,3 1-32 0,3 0 50-16</inkml:trace>
  <inkml:trace contextRef="#ctx0" brushRef="#br0" timeOffset="20.0015">16822 4085 208 0,'-3'-2'77'0,"3"2"-42"0,-3 0-26 0,3 0 22 16,-3 0-8-16,-2 2-1 15,-1 1-12-15,0 2-4 16,0 0-4-16,3 1-10 0,0 2-3 16,3 0 12-16,3 2 6 15,0 3-11-15,0 1-4 16,0-1 14-16,0 0 9 0,-3 0 3 15,-3 6 1 1,-3-3-4-16,0-3-1 0,-3 5-6 16,0-2-3-1,3-2-13-15,0-7-5 0,0 1-45 16,3-2-17-16</inkml:trace>
  <inkml:trace contextRef="#ctx0" brushRef="#br0" timeOffset="21.0015">15385 6160 172 0,'-3'-3'66'0,"3"3"-36"0,-3-3-18 0,3 3 19 0,-3 3-12 16,0-3-1-1,-3 3-4-15,0 2-1 16,0 0-7-16,0 3 0 0,-3-3 1 16,6 3-8-16,0 0-1 15,6 8 0 1,3 0 1-16,3 0 3 16,0-3 1-16,0-2 3 0,-3-1 1 15,0-2 1 1,-3 0 7-16,-3 0 4 0,-6-3-7 15,0 1-2-15,-3-4-8 16,-6 1-2-16,-3-3-13 16,3-3-5-16,3 1-21 15,0-1-10-15,7 0-23 16,2-5-47 0,14-5 27-16</inkml:trace>
  <inkml:trace contextRef="#ctx0" brushRef="#br0" timeOffset="22.0015">15456 6162 208 0,'0'-2'79'0,"0"2"-42"0,0 5-39 0,0 0 17 15,0 0-5-15,0 6 4 16,0 5-1-16,0 2 0 16,0 1-7-16,3-3-4 0,3 0 1 15,0-3-2-15,3 0-1 16,0-5 1-16,3-3-1 15,0-2 4-15,3-6 2 0,-1 1-9 16,-2-6-3-16,0-5 3 16,-3-1 1-1,-3 1 2-15,-3 0 2 0,0 2-3 16,-3 3-2 0,0 0 2-16,0 6 2 0,0 2 0 15,0 5 2-15,3 6-2 16,3 2-1-16,0 0 1 15,0 0 1-15,0-2-3 16,3-1 0-16,0-2-19 16,3-2-9-16,0-6-43 15,0-3-51 1,-1-5 34-16</inkml:trace>
  <inkml:trace contextRef="#ctx0" brushRef="#br0" timeOffset="23.0015">15706 5985 204 0,'-3'5'77'0,"6"6"-42"0,3 18-41 0,-3-11 12 16,3 6 9-16,0 3 10 16,0-1-7-16,0 3-2 15,-3-5-9-15,0 0-5 0,0-3-1 16,0-5 1-16,-3-3 3 15,0-2 0-15,0-11 0 16,6 2-3-16,0-10-2 16,0 0-6-16,3-2-1 0,0-1-4 15,-1 1 0-15,1-1 3 16,3 3 5-16,3 3 0 16,0 2 1-1,0 6 2-15,0 0 2 16,-3 4 12-16,-3 7 6 0,-3-4 1 15,-3 4-1-15,-6-1-8 16,-6-3-3-16,-3 1-5 16,-3-3-1-16,0 0-14 15,-6-6-8-15,-3-2-12 16,4-2-6-16,2-3-11 16,3 2-3-16</inkml:trace>
  <inkml:trace contextRef="#ctx0" brushRef="#br0" timeOffset="24.0015">16147 6162 212 0,'0'-5'79'0,"3"8"-42"0,-6-6-32 0,3 3 19 15,-3 3-2-15,-3-1 2 16,-3 3-2-16,0 3-2 16,-3 0-10-16,0 3-9 0,3-1-1 15,3 4 0-15,0-1 0 0,6 0-3 16,3 0 2-16,3-2-1 16,3 0 0-1,3-3 0-15,3-3 0 0,-3-3-16 16,6-4-5-16,3-3-16 15,-4-6-3-15,1-2-17 16,-3-1-47 0,-3-1 17-16</inkml:trace>
  <inkml:trace contextRef="#ctx0" brushRef="#br0" timeOffset="25.0015">16206 5974 148 0,'-3'-5'57'0,"3"5"-30"0,3 3-27 15,0 2 10-15,-3 3 11 16,3 8 9-16,3 8-5 0,0 2-2 16,0 3-13-16,0 0 5 0,-3 3 4 15,0 2-10-15,3-5-2 16,0-2-3-16,0-6 0 16,0-5-31-16,0-3-14 15,0-2-63 1</inkml:trace>
  <inkml:trace contextRef="#ctx0" brushRef="#br0" timeOffset="26.0015">16427 6154 208 0,'-18'-2'79'0,"18"2"-42"0,-9 5-37 16,6 0 18-1,-3 3-3-15,0 3 3 0,-3-1-8 16,0 6-3-16,3 3-4 16,3-3-3-16,3-3 3 0,3 0-2 15,3-2-1-15,3-3-2 16,0-3 1-16,6-3-4 16,-3-2-1-16,3-5 0 15,2 0 2-15,-5-3-1 0,-3-3 4 16,-3 1 2-1,0-1 2-15,-3 3 3 0,-6 0 3 16,0 0 0-16,0 3 0 16,0 5-8-16,0 0-2 15,3 5 0-15,0 6 0 16,0 2-2-16,6-2 2 16,3-1 1-16,0 1 0 15,0 0-9-15,0-4-4 16,3 1-31-16,0-2-13 15,0-4-35 1</inkml:trace>
  <inkml:trace contextRef="#ctx0" brushRef="#br0" timeOffset="27.0015">16665 6154 108 0,'0'-2'44'0,"0"4"-24"0,3-2-4 16,3 0 18-16,-6 0 4 16,0 0 2-16,-3 3-9 15,-3 0-4-15,0-1-15 16,0 1-3-16,-3 2 1 0,0 0-4 16,3 1-1-16,0 2-5 15,3-3 0-15,0 5 0 16,3-2 0-16,6 6-3 15,3 2 2-15,3-1-1 0,0 1-2 16,-3-2 5 0,0-1 3-16,-6 0-1 15,-6-2 0-15,-6-1 5 0,-3 3 5 16,0-5-9-16,-3-2-2 16,3-4-22-16,-3-2-7 15,3 0-30-15,3-2-12 16,3-1-18-1</inkml:trace>
  <inkml:trace contextRef="#ctx0" brushRef="#br0" timeOffset="28.0015">16828 6167 260 0,'-6'-5'96'0,"3"3"-52"0,-5 4-45 15,2 1 20-15,0-1-7 16,-3 4 3 0,0-4-10-16,3 4-6 0,3-1 1 15,0 3-3-15,6 0 1 0,3 5 0 16,3 0-2-16,0 3 3 16,0-3 2-16,-3 1 2 15,-1-1 1-15,-5 0 4 16,-3 0 5-16,-5 1-1 15,-1-1 3-15,-3 0-10 16,0-2-3-16,0-3-55 16,3-3-24-16,3-3-45 15</inkml:trace>
  <inkml:trace contextRef="#ctx0" brushRef="#br0" timeOffset="29.0015">2949 8324 124 0,'-3'-3'46'0,"6"-13"-24"0,-6 6-6 0,3 7 18 15,0 0-9-15,3 1-3 16,-3-4-8-16,0 6-1 16,0 0-8-16,3 8 6 0,3 6 2 15,0 7 2-15,2 3 1 16,-2-1-8-16,0 4-5 15,0 2 4-15,-3-5 3 16,0-6-3-16,-6-4 3 16,0-4-2-16,0-2-1 15,0-8-2-15,0-3-3 16,3-7-2-16,0-6 1 16,6 0-1-16,0-2-3 15,3 2 2-15,0 2-1 16,3 1-2-16,-3 3 3 15,3 2 0-15,3 2-10 16,3 1-3-16,-3 2-20 16,-1 1-7-16,4-1-61 15</inkml:trace>
  <inkml:trace contextRef="#ctx0" brushRef="#br0" timeOffset="30.0015">3166 8403 208 0,'-6'3'77'0,"6"-3"-42"0,6 5-39 0,3 0 13 15,-6-2 8-15,3 0 8 16,3 2-6-16,0-5-3 16,3 0-9-16,5 0-5 0,1-3 1 15,0-2 0-15,-3-3 3 16,0 0-3-16,-3-2-2 15,-3 2 2-15,-3-3 0 0,-3 0 1 16,-6 4 0 0,-3-1-5-16,-6 0-1 0,-3 8 1 15,-3 2 2-15,0 4-2 16,-3 4 0-16,4 3-1 16,2 1 0-16,3 7 2 15,3 3 0-15,3-3-3 16,6-3 2-16,6 1 1 15,3-3 0-15,15-6 0 16,-1-2 2-16,4-2-21 16,0-4-7-16,0-7-55 15,-3-8-56 1,-4-3 41-16</inkml:trace>
  <inkml:trace contextRef="#ctx0" brushRef="#br0" timeOffset="31.0015">3577 8109 208 0,'-18'-7'79'0,"15"4"-42"0,-3 0-30 0,0 3 18 0,0 3-2 16,-3 0 1-16,0 2-13 16,3 5-7-16,-3 6-2 15,3 8-5-15,0 16 2 0,3 2 1 16,3-2 0-16,0-3 0 16,0 3 0-1,0-1 0-15,3-7 0 0,-3-3-9 16,0-5-4-16,0-6-24 15,0-2-9-15,-3-5-51 16</inkml:trace>
  <inkml:trace contextRef="#ctx0" brushRef="#br0" timeOffset="32.0015">3386 8371 248 0,'-3'-8'93'0,"6"6"-50"0,9-9-50 15,-3 9 14-15,3-1-10 0,6-8 0 16,-3 1 4-16,3-3 1 16,-1 2 0-16,1 8-32 0,0 3-15 15</inkml:trace>
  <inkml:trace contextRef="#ctx0" brushRef="#br0" timeOffset="33.0015">3586 8408 192 0,'-3'14'74'0,"6"-9"-40"0,6 0-29 0,-3-2 19 0,2 0-6 16,1-3-1-16,0 0-3 16,3-3-1-16,3-2-7 15,-3-3-2-15,-3 0 0 0,0 0 0 16,-3-3 2-16,-6 3-5 16,-3 0-1-16,-3 0 0 15,-3 3 2-15,0 5-3 16,-3 3 0-16,0 5-1 15,0 2 0-15,0 4 0 16,3 4-2-16,4 3 0 16,5-2 3-16,0-3-2 15,5-1 1-15,4-1 4 16,0-4 1-16,3-2-19 0,3-5-7 16,0 0-28-1,6-17-65 1</inkml:trace>
  <inkml:trace contextRef="#ctx0" brushRef="#br0" timeOffset="34.0015">3776 8393 156 0,'-3'10'57'0,"6"1"-30"0,3 7-16 0,-3-4 15 16,0-1-1-16,3 3 2 15,-3-1-6-15,0-1-3 0,0-4-10 16,-3-2-1-16,3 0 0 15,-3-3 8-15,0-5 2 16,0-2-4-16,0-1 0 16,0-10-4-16,0-3 2 0,-3 0-4 15,3 0 1-15,3 0-7 16,3 1-3-16,3 1 1 16,0 1 0-16,3 5-21 15,8 0-10-15,-5 3-55 16,6 0-63-1,0 2 42-15</inkml:trace>
  <inkml:trace contextRef="#ctx0" brushRef="#br0" timeOffset="35.0015">4020 8395 164 0,'-9'0'63'16,"9"6"-34"-16,-3-1-16 0,3-5 19 0,0 0-7 15,3 5 0-15,0-2-8 16,3 2 0-16,0-2-10 16,3-1-2-16,3-2 1 0,0 0-1 15,0-2 0-15,0-1 1 16,-3-2 1-16,0-1-1 0,-3 1-1 16,-1-3-6-16,-5 0 1 15,0 0 0 1,-2 3 2-16,-4 2-1 0,-6 1-1 15,0 2-2 1,-3 2 1-16,0 4-1 0,0 2 0 16,3 2 0-16,3 3 0 15,0 11 0-15,3-3-2 16,3-2 7-16,3-1 3 16,3-2-6-16,3-2 1 15,3-4-1-15,0-2 2 16,3-3-19-16,0-5-6 15,0-2-28-15,0-1-12 16,0-7-31-16</inkml:trace>
  <inkml:trace contextRef="#ctx0" brushRef="#br0" timeOffset="36.0015">4127 8390 176 0,'0'5'66'0,"6"1"-36"0,-3 4-22 16,0-2 18-16,-3 0-6 15,0 5 0-15,0-2 0 16,0-1 0-16,-3 4-11 16,3-4-3-16,0-2 0 0,0-3-1 15,0 1 2-15,6-14 0 16,0-3-6 0,6 1 0-16,0-6-1 0,3 3 0 15,0-1-3-15,3 4 2 16,-3-1-1-1,-1 6 0-15,1 5 4 16,-3 2 1-16,0 6 1 0,-6 3 0 16,0 2-2-16,-6 3 1 15,3-5-2-15,-3 2 2 16,3-3-24-16,0-2-11 16,3-8-87-1</inkml:trace>
  <inkml:trace contextRef="#ctx0" brushRef="#br0" timeOffset="37.0015">4434 8342 204 0,'-12'3'77'0,"9"0"-42"0,-3 5-30 0,0-3 17 0,0 3 5 16,-6 2 8-16,3 6-7 15,0 0-4-15,3 3-14 16,4-1-4-16,2 1-2 0,2-3-5 15,7-3-1-15,0-3-8 16,3-2-2-16,3-2-22 16,0-4-8-16,0-7-33 15,-3-6-52 1,0-2 28-16</inkml:trace>
  <inkml:trace contextRef="#ctx0" brushRef="#br0" timeOffset="38.0015">4499 8408 220 0,'-3'0'82'0,"6"0"-44"0,3-2-44 0,0 4 14 16,0 1 2 0,3-3 5-16,0 0-1 15,0 0 0-15,6-3-8 16,0 1-2-16,-3-3 2 0,-3-1 1 0,3 1 1 16,-6-3-2-16,-3 3 1 15,-6-1 0-15,-3 1 3 16,-3 0-5-16,0 2-1 15,-6 3-2-15,0 5 1 16,0 3-2-16,0 0 2 16,3 3-2-16,0 2-1 0,6 6 1 15,3 2-1 1,3-3 0-16,6-2 2 0,3-3-1 16,6-2-1-16,3-3-21 15,6-5-9-15,3-6-31 16,-1-5-14-1,7-5-24-15</inkml:trace>
  <inkml:trace contextRef="#ctx0" brushRef="#br0" timeOffset="39.0015">4785 8334 264 0,'-15'-10'101'0,"6"10"-54"0,0 0-44 16,3 0 21-16,1 2-12 15,-4 4-2-15,3-1-8 16,3 0-3-16,3 3 0 15,3 3 0-15,3 2 1 0,3 0-3 0,-1 1 2 16,1 4 10-16,0-2 3 16,-6 2-1-16,-3-2-1 15,-3-2-2-15,-3-1 0 16,-3-3-4-16,-2-2-3 16,-1-2-20-16,0-4-10 15,0 1-29-15,3-3-11 16</inkml:trace>
  <inkml:trace contextRef="#ctx0" brushRef="#br0" timeOffset="40.0015">4913 8472 252 0,'0'16'93'16,"3"-14"-50"-16,-3 12-63 0,0-9 9 0,0 0-21 15,-3-2-8-15,0-6-49 16,0-7-20-16</inkml:trace>
  <inkml:trace contextRef="#ctx0" brushRef="#br0" timeOffset="41.0015">4910 7924 260 0,'-9'0'99'0,"9"6"-54"0,6 7-57 0,-3-3 13 15,0 9 7-15,0 5 6 16,0 5 2-16,-3 3 3 16,0-1-10-16,0 1-5 0,0-3-1 15,0 11-18-15,0-8-6 16,3-6-63-1,0-7-67-15,0-4 39 16</inkml:trace>
  <inkml:trace contextRef="#ctx0" brushRef="#br0" timeOffset="42.0015">4758 9652 88 0,'0'0'35'0,"0"-13"-18"0,0 5-5 0,0 5 18 16,3-7-10-1,-3-4-2-15,0-1-1 16,0-7-6-16,0-1 1 16,-3-1-7-16,0-5 1 0,0-3 4 15,3 0-4-15,-3-2-1 16,0-1-2-16,3-2 0 16,-2-2-2-16,2 2 2 15,0 0 0-15,0-1 1 16,0 4-2-16,0 2-2 0,-3-2 3 15,3 2 0-15,0 3 1 16,-3 0 2-16,0-3-3 16,0 3-2-16,-3 3 2 15,0-6 2-15,0 0-4 16,0 6-1-16,0 2 0 16,0 3 0-16,-3 0 2 15,-3 2 3-15,-3 3-2 16,-3 0 0-16,3 3 1 15,1 2 2-15,-1 4-3 16,-3 1 0-16,-3 1 1 16,0 2 0-16,0 3-5 15,0 0-1-15,1 3 1 16,-1 0 2-16,-3 2 0 0,3 0 2 16,0 3-2-16,0 5 2 15,1 6-4-15,-1-1-2 16,-3-2 4-16,3 3 1 15,-6-1-3-15,4 1-1 16,-1-1 1-16,3 1 0 16,0-1 1-16,0 6 0 15,3 0 0-15,1 0 0 16,2 5-3-16,0 0 2 16,3 3 1-16,3 0 0 15,0 7-3-15,3 4 2 16,0-6 1-16,3 2 0 15,0 6 0-15,0-2 0 0,0 7 0 16,0 3 2-16,0-3-3 16,0 3 0-16,0 0 1 15,0 2 0-15,3-7 0 16,-3 5 0-16,3-5 0 16,-3-3 2-16,3 2-3 15,0 1 0-15,0 7 1 16,0-2 0-16,0 0 0 15,0-5 0-15,0 10 0 0,0-5 0 16,0 3-3 0,0-4 2-16,3-4 1 0,0 8 2 15,0-6-1-15,0-2 2 16,0 2-2-16,0 0-1 16,0-2-2-1,0 2 1-15,-3 0 1 0,0 3 2 16,0 0-3-16,0 0 0 15,0 0 1-15,-3 2 0 16,0-4 0-16,0-1 0 16,0 0 0-16,0-2 2 15,0 10-1-15,0-5 2 16,3 0 0-16,-3-8 1 16,0 11-7-16,0-4 0 15,0 4 1-15,0-6 3 0,0 3 2 16,0 3 1-16,0-3 0 15,-2-3 0-15,2 0 0 16,0 0 0-16,0-5-2 16,0 0-2-16,0-2-2 15,0-1 1-15,0 8 3 16,0-5 1-16,0-2-4 16,-3 4 1-16,0 1 0 15,0 2 0-15,0-2 2 16,-3-1 1-16,0 1-1 15,3-3 1-15,0 5-2 16,0-5-1-16,0 0 1 16,0 8 1-16,0-5-1 15,-3 2 2-15,1 3-2 16,2-3 2-16,0 1-4 16,0-1 0-16,3 3-1 0,0 0 0 15,-3 2 2-15,3-5 2 16,0 3-1-16,0 3 2 15,3-3-2-15,-3 2-1 16,0 1 3-16,0 0 0 16,-3 2-1-16,3-5-2 15,-3 2 1-15,3 1-1 16,-3-3 0-16,3 0 0 16,0 5 0-16,0 3 0 15,0 0 0-15,0 5 0 16,0 3 0-16,0-6 0 15,0 1 0-15,0-1 0 16,3 1 0-16,0-1 0 16,0-2 0-16,0 2 0 0,3-4 0 15,0 1 0-15,0 1 0 16,0 3 2-16,0-3-1 16,3-1-1-16,-3-1 1 15,0-4 1-15,0-4-3 16,0-1 0-16,-3 5 1 15,3-2 2-15,0 5-3 16,0-2 0-16,0-3-1 0,-3-3 0 16,0-2 4-1,0-6 1-15,0 1-4 0,0-4 1 16,0 4 0-16,0-1 0 16,0 8 2-16,0-2 1 15,0-3-4-15,3 8-1 16,-3-8 1-16,0-6 0 15,3 4 1-15,-3-1 2 16,0 0-1-16,0 1-1 16,0-1 1-16,0-2 1 15,0-1-3-15,0-4-2 16,0 4 4-16,0 4 3 16,0-6-3-16,0 5-3 15,0 1 1-15,0-1 0 16,0 3 1-16,-3 5 2 0,0-5-1 15,0 0 2-15,3 0-7 16,-3 3 1-16,3-11 1 16,-3 10 1-1,0-4 1-15,0-4 0 0,0 4 2 16,0-6 1-16,0 8-4 16,3 0-1-16,-3-3 1 15,3 3 0-15,0-3 1 16,0-2 2-16,0 0-3 15,3-6 0-15,-3 3 1 16,3-2 0-16,3 2 0 16,0-3 0-16,6 0-5 15,0 3 1-15,0-2-3 16,3-3 0-16,8-6 4 16,-2 6 3-16,0-6 1 0,3-5-1 15,6-2-4-15,-1-6 0 16,4 0 0-16,-3-7 2 15,3 2-4-15,-1-8 0 16,1 0 3-16,-3-8 3 16,-3 0-1-16,2-6 0 15,-5-4-1-15,3-6-2 16,0 3 3-16,0-5 0 16,-4-6 1-16,-2 5 0 0,0 1 0 15,-3 5 0 1,3-3-3-16,-3 5 2 15,0 3 3-15,-1 3 1 16,1-5-1-16,-3 5-2 16,0-9-2-16,-3-1 1 0,0-4 1 15,0 1 0-15,0-6 0 16,3 0 0-16,-1 3 0 16,-2 3 0-16,3-4 0 15,-3 9 0-15,0 0 0 16,0-3 0-16,-3-2 0 15,0-6 0-15,-3 3 0 16,0-11 0-16,0-2 0 16,0 2 0-16,-3 1 0 15,3-1 2-15,-3 6-1 16,2-4-1-16,1 4-2 16,-3-3 1-16,0-3 1 15,0-5 0-15,-3 0 0 0,0 3 0 16,3-6 0-16,-3 1 0 15,6-1 0-15,-3-2 2 16,3 2-3-16,-3-2 0 16,3 0 1-16,3-11 0 15,0 11 0-15,-3-3 2 16,0 0-1-16,0-11-1 16,-3 3-2-16,3 3 1 15,0-5 1-15,0 2 0 16,0 8-3-16,-3 0 2 15,3 5 1-15,-3-10 2 0,0 0-3 16,0-6-2-16,-1 1 2 16,1-1 0-16,3 4 1 15,0 4 2-15,0-7-3 16,0 7-2-16,0 3 2 16,0-10 2-16,-3 7 0 15,0 0-1-15,0 1-2 16,0 2 1-16,0-8-1 15,0 3 0-15,0 2 0 16,3 3 0-16,0 1 0 16,-3-1 0-16,0 2 2 15,0 1 2-15,3 0-1 0,-3-3-1 16,0 0 1-16,0-8 1 16,-3 3-3-1,0 0-2-15,0-1 2 0,0 4 2 16,3-9 0-1,-3 6-1-15,0 3-2 0,0-6 1 16,0 5 1-16,0 1 0 16,-3 4 0-16,0 4 2 15,0 4-3-15,0-4 0 16,0-1 1-16,0 3 2 16,0 3-1-16,0-11-1 15,-3 3 1-15,0-3 1 0,3 3-1 16,0 5-1-16,0-11-2 15,0 8 1-15,0 3 1 16,0 3 0 0,0-3 0-16,0-3 0 0,0 1 0 15,3-6 0-15,0-3 0 16,0-2 2-16,-3 3-1 16,0 4-1-16,0-2 1 15,0 0-1 1,0 6 0-16,0-1 2 0,0 6-3 15,0 2 0-15,0-2 1 16,0-6 0-16,0 3 0 16,0 0 0-16,1-13 0 15,-1 2 0-15,-6 4 0 16,3-1 0-16,0 8 0 16,3-6 0-16,0 4 0 15,0 7 2-15,-6 3-1 16,0 0-1-16,0-8-2 0,0 3 1 15,0-1 1 1,0-7 2-16,3 2-1 0,3-2-1 16,3-3 1-16,-3 3 1 15,3 0-3-15,0-3 0 16,0 8 1-16,0 5 0 16,0 0 2-16,3 1 3 15,-3 4-2-15,3 1-2 16,-3-6 0-16,3 1 1 15,0-1-3-15,0-5-2 16,0-5 4-16,0-1 1 16,6 1-3-16,-9 0 1 0,0 2 0 15,0-2 2 1,0 2-1-16,0 1 2 0,-3-4-2 16,3-4 2-16,-3-3 2 15,3-6 2-15,9-7-3 16,0-1-3-16,3-4 0 15,0-1-1-15,-3 5-16 16,0 9-6-16,0 15-71 16,8-28-42-1,1 9 56-15</inkml:trace>
  <inkml:trace contextRef="#ctx0" brushRef="#br0" timeOffset="43.0015">6443 8043 112 0,'0'-2'44'0,"0"2"-24"0,-3-3-24 15,-6 3 58 1,0 3-15-16,0-1-12 15,-3 6-9-15,1 0-11 16,-4 3-5-16,0 2-1 0,3 6 1 16,0-1 1-16,6 1-1 0,3-4-2 15,0-1-2 1,6-1 1-16,3-5 5 16,0-3 2-16,3-5 0 0,0-5-1 15,0-3-3-15,0-5 1 16,0 2-7-1,0 1 1-15,2-4 3 0,-2 1 4 16,0 2-1-16,-3 1 0 16,0 2-1-16,-3 3 1 15,0 2-4-15,-3 3 0 16,3 5 3-16,0 3 3 16,0 0-4-16,0 0-3 15,6 0 3-15,-3 3 1 16,3-3-3-16,0-3-1 15,0 0-21-15,0-2-10 0,0-1-38 32,0-2-39-32,2 0 38 0</inkml:trace>
  <inkml:trace contextRef="#ctx0" brushRef="#br0" timeOffset="44.0015">6675 8041 148 0,'-12'-3'57'0,"21"3"-30"0,-15 3-16 16,6-3 15-16,-3 2-1 15,-6 4 2-15,1 2-11 16,-1 0-2-16,-3 5-8 0,3 0-2 0,0 3 2 16,3 0-5-16,0 0-1 15,6-1 0 1,6-1 0-16,6-1-3 0,3-5 0 15,3-3-9 1,-1-5-5-16,1-2-24 0,0-4-9 16,0-2-29-1</inkml:trace>
  <inkml:trace contextRef="#ctx0" brushRef="#br0" timeOffset="45.0015">6803 7919 192 0,'-3'-5'71'0,"6"5"-38"0,0 2-36 0,0 1 11 0,0 2 9 15,0 6 6 1,0 2-3-16,0 8 1 0,-3 6-12 16,0 2-5-16,0 3-1 0,0-1 0 15,0 1 3-15,0-3-3 16,0 3-2-16,0 0-16 15,0-6-7-15,0-5-36 16,0-5-14-16</inkml:trace>
  <inkml:trace contextRef="#ctx0" brushRef="#br0" timeOffset="46.0015">6762 8057 232 0,'-6'-14'88'0,"6"14"-48"0,3 0-45 0,-3 0 15 15,6 0-4-15,0 0 1 16,2 6-3-16,4-1-3 16,3 0 0-16,0 1-15 0,9-6-3 15,0 0-42 1,-3-3-60-16,2 3 20 15</inkml:trace>
  <inkml:trace contextRef="#ctx0" brushRef="#br0" timeOffset="47.0015">6988 8057 200 0,'-6'8'77'0,"3"-14"-42"0,3 17-39 0,0-3 15 0,0 2 1 15,0 4 4-15,3 1-4 16,-3 4 1-16,3-1-8 15,0-2-1-15,3 3 0 0,0-6-2 16,6-2-2-16,-6-6-4 16,3-2 0-16,2-6-11 15,-2-2-3-15,3-3-9 16,0-5 0-16,-3-1 12 0,0-2 8 16,-3 3 7-1,-3 0 3-15,0 2 7 16,-3 3 4-16,-3 0 12 15,0 3-11-15,0 3-6 16,3 2-1-16,3 5 1 16,0 3-2-16,6 0 1 15,-3 2-5-15,0 1 0 16,0-3-3-16,3 0-1 16,0 0-37-16,0-3-14 15,-1 0-42 1</inkml:trace>
  <inkml:trace contextRef="#ctx0" brushRef="#br0" timeOffset="48.0015">7294 8078 184 0,'0'-6'68'0,"-3"-4"-36"0,3 5-24 16,0 7 18-16,-3 1-4 15,-2 2-1 1,-4 0-9-16,-3 3-5 0,0 6-4 15,0 1-3-15,3 1 1 0,3 3-4 16,0-3 2-16,6-3 1 16,3 0 2-16,0-5-3 15,3-3-2-15,3-5 2 16,3-2 2-16,0-3-5 16,-3-3 1-16,0-6-4 15,-1 4 2-15,-2-3 3 0,0 2 1 16,-3 0-2-16,0 3 2 15,-3 3 1-15,3 0 2 16,-3 5-3-16,0 5-2 16,0 3 2-16,3 3 2 15,0 2 0 1,0 0 2-16,0 0-4 0,3 1 0 16,0-6-12-16,6-6-66 31,0-2-41-31,0-5 39 15</inkml:trace>
  <inkml:trace contextRef="#ctx0" brushRef="#br0" timeOffset="49.0015">7416 7900 184 0,'3'19'68'0,"0"-6"-36"0,0 14-22 15,0-11 20-15,3 5-5 16,-3 3 3-16,0 2-14 16,0 0-5-16,3 1-6 15,0-3 0-15,-3-3 0 0,0-3-15 16,3-2-4-16,0-8-67 16,3-2-56-1,0-6 47-15</inkml:trace>
  <inkml:trace contextRef="#ctx0" brushRef="#br0" timeOffset="50.0015">7896 8080 172 0,'-3'0'66'0,"3"3"-36"0,-6 2-15 0,3 1 20 15,0-1-4-15,-3 3-1 16,3 2-12-16,0 4-6 0,3 2-7 16,0-1-4-16,6 1 0 15,0-5 1-15,3-3 3 16,3-3 4-16,0-5 5 15,2-5-8-15,-2-3-3 0,3-3-2 16,-3-5 1-16,-3 3 1 16,-9 0 1-16,0-3-5 15,-6 3-1-15,-3 0-10 16,-3-1-5-16,-3 6-24 16,1 3-9-16</inkml:trace>
  <inkml:trace contextRef="#ctx0" brushRef="#br0" timeOffset="51.0015">8000 7834 176 0,'-15'0'68'0,"27"0"-36"0,-3 19-40 0,-6-11 10 16,0 2 10-16,0 4 6 15,0 4 9-15,3 3 6 16,0 11-18-16,-3 0-2 0,0-3-1 16,0-3-10-16,0-2-2 15,0-3-4-15,-3-2 3 16,0-6 9-16,0-2 4 16,0-1-5-16,0-2-2 15,0-8-3-15,0 0 1 0,0-2-11 16,3-4-2-16,-1-2-6 15,4 0-1-15,0 0 3 16,3 3 3-16,0 0 5 16,3 2 1-16,0 3 5 15,0 3 2-15,0 2 8 16,-3 0 6-16,-3 3 12 16,-3 3 4-16,-6 0-8 15,-3-1-1-15,-3 1-14 16,-3 2-3-16,0-5-6 15,0-3-3-15,0 0-31 16,0-5-13-16,3 0-36 16,0-2-58-16,7-1 33 15</inkml:trace>
  <inkml:trace contextRef="#ctx0" brushRef="#br0" timeOffset="52.0015">8220 8078 160 0,'6'0'60'0,"9"-3"-32"0,-3 6-13 0,-6 2 18 0,3 0 1 16,0 6 5-16,-3 7-9 16,0 6-1-16,0 0-16 15,-3 10-6-15,-9-2-2 16,0-3-3-16,-3 0 1 15,-3-5-4-15,0-3 0 0,0-5-32 16,-3-5-15-16,0-3-69 16</inkml:trace>
  <inkml:trace contextRef="#ctx0" brushRef="#br0" timeOffset="53.0015">8244 7972 288 0,'15'-3'107'0,"0"3"-58"0,-3-5-62 15,-6 5 15-15,-3 3-30 16,0-1-6-16,2 4-51 0,1 1-23 16,3 1 30-16,3 6 17 15</inkml:trace>
  <inkml:trace contextRef="#ctx0" brushRef="#br0" timeOffset="54.0015">8417 8112 200 0,'3'5'74'0,"0"1"-40"0,14 2-31 0,-11-6 17 16,6 1-3-16,0-3 1 16,0-3-5-16,0 1 0 15,0-4-8-15,0 1-3 0,-3 0-1 16,0-1-1-16,-3 1 0 0,-3 0 4 15,-3 0 5-15,-3-3-7 16,0 0-1 0,-3 2-8-16,-6 4 0 0,-6 4 1 15,0 4 1-15,3 2 0 16,0 2 4-16,3 1 0 16,3 2 1-16,1 0 0 0,5 3 2 15,3-3-1 1,3 3-1-16,5-5 1 15,7-3-1-15,3-3-18 16,0-2-5-16,3-3-53 16,3-6-47-1,0-1 38-15</inkml:trace>
  <inkml:trace contextRef="#ctx0" brushRef="#br0" timeOffset="55.0015">8679 8086 188 0,'-6'-6'71'0,"3"6"-38"0,-3 0-32 0,3 3 16 15,0 0-9-15,-3 2-2 16,0 3-1-16,0 2 1 16,0 4-3-16,3-1 0 0,6 3 1 15,3-3 0-15,3 3 2 16,0-5-1-16,12-4 2 0,-1-4-2 16,1-6 2-1,0-4-9-15,0-4-3 16,0-5-17-16,-3 3-6 0,-4-6-4 15,-2-2 0-15,-3-3 9 16,-3 1 4 0,-6-1 17-16,0 0 11 0,-3 0 18 15,0 6 8-15,3 2-5 16,-3 8-1-16,3 2-16 16,0 6-8-16,0 11 5 15,0 8 3-15,0 4 2 16,3 4 1-16,0-1-4 15,0 1-2-15,0-1-6 16,0-2-3-16,0-3-3 0,0-5-1 16,-3 0-34-1,0-5-12-15,0-4-62 16</inkml:trace>
  <inkml:trace contextRef="#ctx0" brushRef="#br0" timeOffset="56.0015">8699 8001 220 0,'15'-3'85'0,"6"3"-46"0,3-5-35 0,-12 2 19 15,6 1-9-15,0-1 0 16,8 0-11-16,1 3-1 0,-3 3-2 15,0 0-42-15,0 2-19 0,-1 0-38 16</inkml:trace>
  <inkml:trace contextRef="#ctx0" brushRef="#br0" timeOffset="57.0015">9089 8038 260 0,'-6'-3'96'0,"3"6"-52"0,0-3-38 16,0 0 20-16,-3 0-12 15,1 3-1-15,-4 2-9 16,3 3-5-16,3 0 0 16,3 0-2-16,3 5 1 0,6 0 0 15,2 3 0-15,1 3 2 0,0-1 2 16,-3-2-1 0,-3 3 2-16,-3-6 9 0,-6 0 7 15,-6-2-6-15,-3 4-2 16,-3-1-33-16,1-6-12 15,2 8-101 1</inkml:trace>
  <inkml:trace contextRef="#ctx0" brushRef="#br0" timeOffset="58.0015">7032 8438 152 0,'-2'-3'57'0,"2"3"-30"0,0-3-18 15,0 3 14-15,-3-2-5 16,-3 2 0-16,-3-3 1 15,-6 0 0-15,-3 1-10 16,-6-1-3-16,0 0 0 0,0 1-1 16,-2-1 0-16,-4 3-6 15,0-3-1-15,-3 3 1 16,-2-2 0-16,-1-1 1 16,-3 1 2-16,1-1-3 15,-7 3 0-15,3 3 1 0,1-3 0 16,-1 0 0-1,3 0 0-15,1 0-3 16,2 0 2-16,-3 0 1 16,0 0 2-16,1 0-3 15,-4 2 0-15,3-2 1 0,-2 0 0 16,2 3 0-16,0-1 2 16,4 1-3-16,2 2-2 15,0 1-1-15,3 2 3 16,4 5 0-16,2 5 3 15,0 1-3-15,-3-1 0 16,3 1 1-16,1 2 2 16,2 6-6-16,3-1 1 15,3 11 1-15,0 3 3 16,3-1 0-16,0 1-1 16,3 2 1-16,3 1-1 15,3 2-3-15,0 2 2 0,0 6-1 16,3 8 0-16,0 3 2 15,0-3 0 1,0-1 2-16,0-1 3 0,0-1-4 16,0 3-3-16,0 2 1 15,0-5 0-15,0 3 1 16,0-5 0-16,0-3 0 16,0-3 0-16,0-2 2 15,0-3 1-15,0-6-4 16,0 1 1-16,3 0 0 15,0-6 2-15,0 0-1 16,-3-2 2-16,3 0-4 0,0-3 0 16,-3 5-1-16,0 1 0 15,3-3 4-15,0-3 1 16,0-3-4 0,3-2 1-16,0-6 0 0,0-2 0 15,6 0 2 1,-3 0-1-16,3-3-1 15,0 1 1-15,0-1-1 16,3 0 0-16,-1 0 2 16,4-2-3-16,3-1 0 15,3 4 1-15,3 2 0 16,5-3 2-16,1-3 1 16,3-4-1-16,0 2 1 15,11 2-2-15,1-2 2 0,-3-3-2 16,-1-7 2-16,7 10 2 15,2-6 4-15,7-2-4 16,-1 0-3-16,7 0 1 16,-4-8 0-16,1 3 1 15,2-8 2-15,7 2-3 16,-4 3-2-16,1-2 0 16,2 2-1-16,-5 3 0 15,-1-1 2-15,-2-2-3 16,8 8 0-16,-2 3 1 15,-7 2 2-15,1-2-1 16,-4 7 2-16,-2-2-4 16,-1 0 0-16,1 6-1 0,5-7 0 15,1 1 2 1,-4-2 0-16,4 2 0 0,-4 0 0 16,4 0 0-16,-1-1 2 15,7 1-3-15,-7-2-2 16,-5-1 2-16,-1 0 2 15,1 1-2-15,-6-4-2 16,-4 1 2-16,4-3 0 16,2 0-4-16,7 0 1 15,-6 0 2-15,-1 3 3 16,1-3 0-16,-1 0 2 0,1 0-2 16,-1 0-1-1,-5 0-2-15,0 0-1 0,-1-3 2 16,1 3 0-16,-3 0-4 15,-7-3 1 1,7 1 4-16,0-1 2 16,-1-2-3-16,4-1 1 0,-4 1 0 15,4-11 2-15,3-2-1 16,-4-1 2-16,-5 3-4 16,-3 3 0-16,-7 0 1 15,4-3 2-15,0 0-3 16,0 0 0-16,2-2-1 15,1-4-2-15,-3 4-6 0,5-1-4 16,1-2 5 0,-9 3 5-16,-3-3 5 0,-7-1 2 15,-2 4 1-15,-3 2 0 16,0 0 0-16,-6-2 0 16,-3-4-2-16,0-1 1 15,0-12-2-15,-3 1 2 16,0-3-2-16,-1-3-1 15,1-5 1-15,-3-5-1 16,0 0 4-16,-3-3 2 16,-3-13-2-16,0 2-3 15,0 3 0-15,0 6 1 16,1-9-1-16,2 3-1 16,-3 6-2-16,0-14 1 15,0 5 1-15,0 6 2 16,-3 3 5-16,0 7 4 0,-3-2-2 15,3 7 2-15,0 4-6 16,0-1-3-16,-3 0-4 16,3 1 1-16,3-1 1 15,0 6 0-15,0 4 0 16,0 4 0-16,0 2-3 16,3 3 2-16,0 5 1 15,-6 3 0-15,0-3-3 16,0 5 2-16,3 1 3 15,0 2 1-15,0 0-1 16,0 0-2-16,0 0-2 16,3 0-1-16,0 0 4 0,-3 0 1 15,3 0-3 1,-6 3-1-16,1 0 5 16,-4-6 5-16,0 3-4 0,0 8 0 15,0 0-2-15,-3 3-2 16,3 0-2-16,-3-1 1 15,0 1 1-15,0 2 0 16,-3-2 0-16,0 2 0 16,-2 0 2-16,-1 1 1 15,-9-4-1-15,-3 4-2 16,0-4-2-16,-5-2-1 16,-16 3 4-16,1-3 3 15,-4 0-8-15,-3 0-2 16,-5 0 3-16,2 0 1 0,4 0-1 15,-7-3 2 1,4 1 1-16,-4-1 0 16,1 0-3-16,-1 3 2 0,1-2 1 15,2-1 0-15,4-2-3 16,-7 2 2-16,1 3-1 16,-1 0 0-16,-2 0-7 15,2 0-4-15,1 0 7 16,2 0 5-16,-5 3 3 15,2-3 2-15,4 0-2 16,2 0-2-16,0 0-4 16,-2 0 0-16,-4 2 0 15,-11 4 2-15,6-1 1 16,-1 0 1-16,4-2 0 0,-1-3 2 16,7 0-3-1,8 0 0-15,3-3 1 0,4-2 0 16,-7 2 0-16,6-2 0 15,1 2-3-15,2 3 0 16,3 0-25-16,7 6-11 16,11 2-60-1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35:48.6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806 15052 132 0,'0'-2'49'0,"0"2"-26"0,0 0-16 0,0 0 15 15,0 5-11-15,0 5-3 16,-6 1-3-16,3 2 1 16,0 11-3-16,3 0-2 0,-6 0 0 15,6-1-1-15,0-1 0 16,6-4-5-16,-6-2-1 15,3-3 7-15,6-5 4 16,-6-3 0-16,2-5 0 0,7-2-10 16,-9-3-2-16,3-3 6 15,0 2 2 1,0 1-4-16,-3 0 0 0,3 2 1 16,-6 3 1-1,9 3 1-15,-6 2 0 0,6 3-3 16,0 0 2-16,-3 0 5 15,3-3 2-15,0-2 0 16,9-3 1-16,-10-3 2 16,4-2 5-16,6-3-2 15,-6-3 1-15,-3 3-1 16,-9-5 7 0,-6-3-2-16,3 6-11 15,-6-9-8-15,6 3-2 16,-6 0-27-16,9 3-9 15</inkml:trace>
  <inkml:trace contextRef="#ctx0" brushRef="#br0" timeOffset="1.0022">1053 14938 128 0,'0'-18'49'0,"0"18"-26"0,0-3-18 0,0 3 13 0,6 0 3 16,-6 0 13 0,3 19-7-16,2-1-15 15,1 6-2-15,0 3 0 0,-6 4-4 16,0 6 2-16,0-5-7 16,0-3-1-16,0-2 2 15,0-6 1-15,0-5-1 16,0-3-2-16,0-3 3 0,0-2 2 15,0-2-4 1,0-6-1-16,0-3 0 0,0-2 2 16,0-6-3-1,0-2 0-15,0 0 1 0,9 0 2 16,-6 2-1-16,6 3 2 16,0 0 0-16,0 5 1 15,3 3 0-15,-3 0 0 16,3 8 2-16,-3 3 3 15,0 0-9-15,-6-1-2 0,0 1-4 16,3-1-1 0,-6 1-27-16,3-3-13 15,3 0-114 1,2-3 78-16</inkml:trace>
  <inkml:trace contextRef="#ctx0" brushRef="#br0" timeOffset="2.0022">1371 15113 168 0,'-6'-8'66'0,"3"8"-36"0,-6 0-26 15,6 0 15-15,-3 5-5 16,-3 1 0-16,-3 4-8 16,1 1-4-16,-1 5-1 15,3 2-1-15,0 1 0 0,0-1 0 16,6 1 2-16,-3-3-3 15,6-3 0-15,6-3 1 16,6-2 2-16,-3-5-1 0,0-6-1 16,3-2-2-16,-1-3-1 15,-2 0-1-15,0-2 0 16,-6-4 5-16,0 1 1 16,0-3 0-1,-3 3-2-15,0 10 1 16,0 9 1-1,3 2 1-15,0 2 1 16,3 3-5-16,0 3 1 16,0-2-2-16,3-1-2 15,0-3-24-15,0-4-11 16,6-6-42-16</inkml:trace>
  <inkml:trace contextRef="#ctx0" brushRef="#br0" timeOffset="3.0022">1478 14883 212 0,'-6'-5'79'0,"12"5"-42"0,-6 7-43 16,6 1 12-16,-6 8 0 16,0 11 6-16,0 7-4 15,3 3-2-15,3 0-3 16,-3 3-3-16,6-6 3 0,-9 1-7 15,3-6 1-15,3-3-32 16,-6-5-12-16,0-5-42 16</inkml:trace>
  <inkml:trace contextRef="#ctx0" brushRef="#br0" timeOffset="4.0022">1350 15060 72 0,'-9'0'27'0,"9"5"-14"0,0-5 11 16,0 0 16-16,0 0 4 15,0 0 1-15,0 0-8 0,0 0-2 16,3 0-20-16,6 0-2 0,0-2 0 15,12-1-3-15,3-5 2 16,3 3-5-16,2-3 1 16,-5 3-5-16,3-1-2 15,3 4 0-15,-9 2 1 16,2 0-8-16,-2 0-1 16,-3 0-23-16,0 2-10 15,-3 1-63 1</inkml:trace>
  <inkml:trace contextRef="#ctx0" brushRef="#br0" timeOffset="5.0022">2002 15145 196 0,'0'5'74'0,"3"-5"-40"0,3 16-33 0,-6-5 14 16,3 2-4-16,-3 3 1 15,0-1-6-15,6 1-2 0,-6 0-2 16,0-3-4-16,0-2 1 15,0-3-43-15,0-3-20 16,-6-5-21 0</inkml:trace>
  <inkml:trace contextRef="#ctx0" brushRef="#br0" timeOffset="6.0022">2023 14912 248 0,'-3'-8'93'0,"3"8"-50"0,6-3-88 16,-6 3-2-16,6 0-31 16,3 3-7-16,0-3 28 15,6 0 14-15</inkml:trace>
  <inkml:trace contextRef="#ctx0" brushRef="#br0" timeOffset="7.0022">2246 14814 228 0,'-21'-3'88'0,"9"6"-48"0,-5 2-42 0,14 1 14 16,-9 2-4-16,3 5 0 15,0 3-4-15,3 21-3 16,3 0 0-16,0 2 1 0,3 4 1 16,3 2-4-16,0-6 1 15,3-4-9-15,-3-3-2 16,3-3-29-16,-6-6-12 15,0-4-39 1</inkml:trace>
  <inkml:trace contextRef="#ctx0" brushRef="#br0" timeOffset="8.0022">2044 15145 268 0,'-3'-3'101'0,"3"0"-54"0,9-2-57 15,-3 3 14-15,9-4 1 16,-1 1 4-16,4 0-2 16,3-1 1-16,3 1-5 15,3 0-2-15,0 2 2 0,2 3-31 16,4 0-13-16,-3 0-67 16,-6 0-37-1,2-3 71-15</inkml:trace>
  <inkml:trace contextRef="#ctx0" brushRef="#br0" timeOffset="9.0022">2466 15081 260 0,'-8'-2'96'0,"8"4"-52"0,0 1-65 0,0 2 11 16,2-2-31-16,-2 2-11 15,6 0-37-15,-6 1-16 16</inkml:trace>
  <inkml:trace contextRef="#ctx0" brushRef="#br0" timeOffset="10.0022">2437 15325 296 0,'-9'-3'110'0,"12"3"-60"0,0-5-91 0,3 2 3 0,0-2-78 15,0 0-29-15</inkml:trace>
  <inkml:trace contextRef="#ctx0" brushRef="#br0" timeOffset="11.0022">4330 15139 4 0,'0'0'0'0</inkml:trace>
  <inkml:trace contextRef="#ctx0" brushRef="#br0" timeOffset="12.0022">4336 15023 196 0,'-3'-5'74'0,"21"2"-40"0,-24 3-18 0,6 0 22 15,0 0-11-15,6 3-3 16,0-1-1-16,0 4 2 0,2 2-13 16,1 5 0-16,0 5 1 15,3 4-5-15,0 1 0 16,0 1-4-16,3 0-1 16,0 0-1-16,-3 0 1 15,0-3-2-15,0-3 2 16,-1-2-4-16,-2-5 0 0,0-1 3 15,-3-2 1-15,0-2-1 16,0-4 1-16,-6-2 0 16,3-2 3-16,0-4 1 15,0-4 1-15,0-4-4 16,0-4-3-16,3-6 2 16,0-2 2-16,0-1-7 15,3 1 0-15,0 2 0 16,0 3 1-16,3 2-2 0,-6-2 0 15,2 3-3 1,-2 10-1-16,0 2-21 16,0 4-8-16,3 2-35 15,0 0-13-15,6-3-28 16</inkml:trace>
  <inkml:trace contextRef="#ctx0" brushRef="#br0" timeOffset="13.0022">4988 15108 252 0,'-12'0'93'0,"9"5"-50"0,0-2-37 0,3-3 20 16,0 0-3-16,6 2 1 16,3-2 0-16,3 0 0 15,5 0-13-15,10 0-4 0,0 0-3 0,3-2-5 16,-1 2 1 0,1 0-2-16,-3 0 0 15,-3-3-18-15,0 3-7 0,-3 0-21 16,-7 3-10-16,-8 2-42 31</inkml:trace>
  <inkml:trace contextRef="#ctx0" brushRef="#br0" timeOffset="14.0022">5032 15229 248 0,'-3'-2'93'0,"6"4"-50"0,0-2-46 15,-3 0 25-15,18 0-6 16,3 0-8-16,3 0-2 16,3 0-4-16,-1 0-2 0,10 0 1 15,-3 0-56-15,2 0-23 16,-2-8-27 0</inkml:trace>
  <inkml:trace contextRef="#ctx0" brushRef="#br0" timeOffset="15.0022">5824 15081 112 0,'-6'0'44'0,"6"0"-24"0,0 3-10 0,0 2 12 16,0 0 10-16,0 1 7 15,3 2-4-15,0 10 0 16,0 1-20-16,0-1-7 0,0 1-1 16,0-1 2-16,0-2 5 15,0-3-6-15,-3-2-2 16,0-3 1-16,0-3 0 16,0-2 1-16,0-3 0 15,-3-5-4-15,3-3-1 16,0-6-3-16,0-4-3 15,0-3-5-15,6 0 0 0,3-1 2 16,0 4 1-16,3-1 3 16,2 6 1-16,1 3 3 15,3 4 1-15,3 6 3 16,-3 6 3-16,0 1-2 16,-3 7 1-16,-3 2-1 15,-1 5 1-15,-2-3-2 16,-3 1-1-16,-3-1-6 15,0-2 1-15,-3-3-7 16,3-2-3-16,0-3-27 16,-3-3-12-16,0-5-53 15,6-2-38 1,0-6 60-16</inkml:trace>
  <inkml:trace contextRef="#ctx0" brushRef="#br0" timeOffset="16.0022">6131 15139 260 0,'-3'3'96'0,"6"0"-52"0,6 10-51 0,-4-8 14 15,4-2-1-15,0 0 4 16,6-1 3-16,-3-7 3 16,0 8-9-16,0-9-4 0,3 4 0 15,-6-6-2-15,0 0 2 0,-3 0-7 16,-3 0-1-16,-3-3-3 15,-3 3 2 1,-6 0 2-16,-6 3 2 0,-3 2-4 16,0 6 2-16,0 2 2 15,3 3 1-15,0 3 1 16,4 5 0-16,2 2 6 16,3 1 4-16,3-1-5 15,3 1-1-15,6-1-2 16,3-2-2-16,5-5-2 15,4-3-1-15,0-3-27 16,3-5-12-16,3-3-48 16,-3-4-43-16</inkml:trace>
  <inkml:trace contextRef="#ctx0" brushRef="#br0" timeOffset="17.0022">6360 15102 240 0,'-12'8'90'0,"15"-2"-48"0,-3 4-49 0,3 1 14 16,0 5-1-16,0 0 4 16,3-1 6-16,0 1 2 15,0-2-9-15,3-1-5 0,2-3-1 16,1-4-4-16,3-4 0 16,0-2-8-16,0-2-4 15,-3-1 2-15,0 0 2 0,-3-2 2 16,-3 2 5-1,-3 1-1-15,3 2 1 0,-6 0 2 16,3 5 2-16,3 3 3 16,0 0 4-16,2 0 5 15,4-3 1-15,0-5 3 16,3-2 1-16,3-6-8 16,0 0-4-16,0-6-2 15,-3-4 1-15,-6 2 8 16,-6 3 3-16,-6 0-4 15,-3-1-3-15,-6 1-14 16,0 3-5-16,0-1-34 16,0 6-11-16,3-1-81 15</inkml:trace>
  <inkml:trace contextRef="#ctx0" brushRef="#br0" timeOffset="18.0022">7181 15018 64 0,'6'-8'27'0,"-3"8"-14"0</inkml:trace>
  <inkml:trace contextRef="#ctx0" brushRef="#br0" timeOffset="19.0022">7223 14885 148 0,'0'-13'55'0,"3"8"-30"0,-3-3-5 16,0 8 19-16,0-3 1 15,0 3 3-15,0 0-11 16,0 6-4-16,0 4-16 15,0 11 3-15,-3 11 5 0,3 5-9 16,-3 0-1-16,0 6-2 16,0-1 2-16,0-8-3 15,3-2-2-15,0-3-2 16,0-5 0-16,0-6-4 16,0-2-2-16,0-5-31 0,3-6-13 15,0-7-27 1,-3-4-11-16,3-7-16 15</inkml:trace>
  <inkml:trace contextRef="#ctx0" brushRef="#br0" timeOffset="20.0022">7187 14885 180 0,'-9'0'68'0,"6"0"-36"0,-3 3-18 0,3 0 22 16,0-3 0-16,3 0 0 0,0 0-8 15,0 0-5-15,0 0-13 16,6-3 0-16,3-2 1 0,6-3-2 16,3-3 0-16,3 3-5 15,3 3-3-15,3 2 2 16,-4 3 0-16,1 6-4 15,-3 4-1-15,-3 1 1 16,0-1 0-16,-6 6 1 16,-3 6 0-16,-4-4 0 15,-5-2 2-15,-2 0 1 16,-10 0 3-16,-6 0-3 16,0-3-2-16,-3-3-3 15,0 1 1-15,3-3 1 0,1-3 2 16,5 3-3-1,0-3 0-15,6-2-4 0,3 0 1 16,3-3 0-16,9 2 2 16,6 1 1-16,8 0 3 15,1 2-1-15,3 3-1 16,0 0 1-16,-3 2-1 16,-4 1 4-16,-2 2 5 15,-3 3 1-15,-6 0 2 16,-6 0-2-16,-6 0-1 15,-6-3 3-15,-3-3 5 0,-12 1-9 16,1-6-2 0,-1-2-11-16,-3-3-4 15,3 0-13-15,3-3-6 16,4 1-18-16,2-1-9 0,3 0-162 31,6-15 92-31</inkml:trace>
  <inkml:trace contextRef="#ctx0" brushRef="#br0" timeOffset="21.0022">7214 14896 132 0,'-3'-8'52'0,"3"5"-28"0,0-2-8 0,0 5 16 16,0 0 2-16,0 0 2 15,0 0-11-15,-3 0-2 16,3 3-14-16,0 2 3 0,-3 11 2 16,0 10 4-16,3 6 1 15,-3 3-4-15,3 2 1 16,-3 2-7-16,3-4-3 15,0-4-3-15,0-1-3 16,0-7 1-16,0-4 1 16,0-6-19-16,0-2-8 0,3-6-20 15,-3-5-10-15,3-3-56 32</inkml:trace>
  <inkml:trace contextRef="#ctx0" brushRef="#br0" timeOffset="22.0022">7217 14912 204 0,'-6'-8'77'0,"9"5"-42"0,3-5-30 16,0 6 19-16,3-4 0 16,3 1 3-16,3 0-8 15,3 0-1-15,5 2-11 16,1 6-4-16,0 2 0 0,-3 0-4 15,-3 3 0-15,-3 3 5 0,-9 15 5 32,-6-2-1-32,-3 0-1 0,-9-3-2 15,-9-5-3-15,0 0-2 16,-3-3 3-16,0-2 0 16,1-1-1-16,2-2-2 15,3-3-2-15,3 1 1 16,6-4-1-16,3 4-2 15,6-4 0-15,6 1 3 16,6-1 0-16,3 1 1 0,9 0-5 16,5 5 1-16,1 0 2 15,-3 5 3 1,0-3 0-16,-6 6 2 0,-7-2 2 16,-2-1 4-16,-3 0 5 15,-9 0 3-15,-6 0-5 16,-3-2-2-16,-11-3-3 15,-4 0-2-15,-3-3-3 16,0-2-2-16,3-3-15 16,4 0-7-16,2 0-27 15,6 0-11-15,6-3-34 16,6 1-47 0,6-1 45-16</inkml:trace>
  <inkml:trace contextRef="#ctx0" brushRef="#br0" timeOffset="23.0022">7735 15094 152 0,'3'-5'57'0,"-3"-3"-30"0,0 3-12 16,0 2 18-16,0 1-1 15,-3-1 1-15,-3 0-10 16,-3 1-1-16,-3 2-13 16,0 0-3-16,-3 5 0 0,1 3-5 0,-1 3-1 15,-3 10 0 1,3 3 2-16,3-1-3 15,9 4 0-15,3-1-1 16,6-2 0-16,6 0 6 16,3-6 2-16,6-4 4 0,2-6 1 15,4-3-5-15,3-8-2 16,0-2 0-16,-4-6 0 16,-8-2 2-16,-3-3 1 15,-3-5-1-15,-6 0-1 16,-12 0-3-16,-6 0 1 15,0 2-4-15,-3 3 0 16,-5 0-6-16,-1 6 0 16,3 2-4-16,0 5 0 15,3 0-5-15,3 3-3 16,3 0 0-16,0 0-1 16,6 0-7-16,0 0 0 15,3 0 3-15,0 0 2 0,0 0 4 16,0 0 1-16,0 0 7 15,0 0 4-15,3 0 19 16,-3-2 9-16,0 2 4 16,0-3 2-16,0 1-4 15,-3-1-1-15,0 0-3 16,-2 3-3-16,-1 3-9 16,0 2-3-16,0 0 1 15,0 3 1-15,0 8-3 16,0 5-3-16,0 1 0 0,3 1-1 15,3 1 0 1,3-3 0-16,3 1 4 0,6-7 2 16,6-4 4-1,2-3 1-15,1-8-1 0,3-3 1 16,3-5-6-16,-6-2-1 16,0-1 0-16,-10-2 0 15,1-6 0-15,-12-2 0 16,-6 3 0-16,0-3 0 15,-3 2-5-15,-2 3-1 16,-1 3-4-16,0 5-1 16,0 0-16-16,-3 5-5 0,3 1-10 15,0 2-4-15,3 5-19 16,3-2-9 0,6-1-13-1</inkml:trace>
  <inkml:trace contextRef="#ctx0" brushRef="#br0" timeOffset="24.0022">7696 15097 204 0,'-12'-5'77'0,"9"0"-42"0,-6 5-30 16,6 2 19-16,-2 1-9 16,-4-1 2-16,0 6-6 15,0 8 1-15,-3 5-7 16,0 1-3-16,3 1-1 0,6 1-1 15,3-3 0-15,6-5 6 16,6-2 4-16,6-7 1 16,6-4 1-16,-1-6-2 0,4-4-1 15,0-9-3-15,-3 2 1 16,-6-1 5-16,-4-4 2 16,-11 1-1-16,-8 2 0 15,-7 0-12-15,0 3-3 16,0-1-19-16,0 6-9 15,3 3-31-15,6 2-92 32</inkml:trace>
  <inkml:trace contextRef="#ctx0" brushRef="#br0" timeOffset="25.0022">8104 15100 180 0,'-3'-8'68'0,"3"5"-36"0,-3 3-22 16,3 0 17-16,-3 0-4 0,-3 0 0 15,0 0-6 1,-6 0 0-16,-6 5-10 0,1 1-2 0,-4 4-1 15,0 6-5-15,3 3-1 16,3-1-2-16,3 3 3 16,6 1-2-16,6-4 1 15,6 1 6-15,0-3 2 16,9-6 2-16,3-5 0 0,0-5-2 16,0-5-1-16,-3-3-6 15,-1-2-1-15,1-6 1 16,-3-3 2-1,-3 1 0-15,-3 2 2 16,-3 3-2-16,-3 2-1 0,0 3-2 16,0 3-1-16,0 2 2 15,0 11 2-15,0 0 2 16,3 5 1-16,0 3-2 16,3 0-2-16,0 0-2 15,0-3-1-15,0 0-12 16,0-2-2-16,0-3-23 15,-3-3-9-15,-3-5-34 16,0 0-30 0,6-3 43-16</inkml:trace>
  <inkml:trace contextRef="#ctx0" brushRef="#br0" timeOffset="26.0022">8095 15087 236 0,'-18'-11'90'0,"12"6"-48"0,-3-1-42 0,3 6 18 16,-8 0-3-16,-1 0 0 16,0 3-5-16,0 2-4 15,0 3-3-15,0 3-5 0,0 2 1 16,3 3 1-16,3 5 0 16,6-2 0-16,3-1 0 15,3 1 4-15,6-3 5 0,3-1-5 16,3-4 0-16,3-3-2 15,0-5-2-15,0-3 1 16,-3-3-1-16,-1-2 0 16,-2-3 0-16,-3-6 0 15,-3-1 0-15,0-4-3 16,-3 3 0-16,-3-2-3 16,0 2-1-16,0 3 1 15,-3 2 4-15,0 3-6 16,3 3-2-16,0 2 6 15,0 3 1-15,0 0 0 16,0 5 0-16,3 1-23 16,0-1-7-16,0 0-24 0,0 1-9 15</inkml:trace>
  <inkml:trace contextRef="#ctx0" brushRef="#br0" timeOffset="27.0022">8086 15121 136 0,'0'-3'52'0,"3"1"-28"0,-3 2-8 0,0 0 16 0,0 0 0 16,0 0 1-1,3 5-5-15,0 6-3 0,0 4-13 16,0 1 1-16,0 0 3 0,3 0-6 16,0 0-1-16,0 0-7 15,0-3-4-15,0 0-8 16,0-5-4-16,0 0-32 16,0-5-13-16,3-3-42 15</inkml:trace>
  <inkml:trace contextRef="#ctx0" brushRef="#br0" timeOffset="28.0022">8241 14870 200 0,'-12'-6'74'0,"12"6"-40"0,0 6-35 16,0-1 12-16,3 5 12 0,3 20 10 16,0 4-8-16,-3 0-5 15,-6 6-11-15,6 0-6 0,-6-6-2 16,6-5-1-16,-6-2 0 16,0-6 0-16,3-5 0 15,0-3 0-15,0-5 0 16,0-8-11-16,-3 0-3 15,0-13 5-15,0-3 2 16,0-5 0-16,0-3 0 0,-3-11 1 16,0-4 2-16,3-4 2 15,0 9 3-15,0 5 4 16,0 5 4-16,3 6-2 16,0 4 1-16,3 9-1 15,-3 5 1-15,3 16 2 16,3 16 4-16,0 2-4 15,3 8 0-15,-9 3-6 16,3-8-3-16,-3-2 2 16,0-3 0-16,0-6 1 15,0-7 0-15,-3-4-7 16,0-4 0-16,3-8-12 16,0-6-6-16,0-8 1 15,-3-10 1-15,0-3 2 0,0-2 1 16,3 2 6-16,0 3 6 15,0 5 3-15,0 3 1 16,0 8 0 0,0 5 4-16,3 5 5 15,0 3-5-15,0 0-2 16,0 10-23 0,3 1-49-1,0-3-51-15,-3-6 34 0</inkml:trace>
  <inkml:trace contextRef="#ctx0" brushRef="#br0" timeOffset="29.0022">8101 15063 264 0,'-12'0'101'0,"12"-3"-54"0,3 3-55 15,0 0 18-15,3 3-5 16,6-3 2-16,3 0 3 16,6 0 1-16,3 0-5 15,5 0-4-15,-2 0-1 0,-3-3-4 16,0 3 0-16,-6-5 2 0,-7 5 0 16,-5 0-4-16,-6 0-1 15,-9 0-2 1,-5 5 0-16,-7-5 5 0,0 3 3 15,-3-3 5-15,0 2 4 16,3 1 9-16,4 0 6 16,5-1-11-16,6-2-4 15,6 0-6-15,9 0 0 16,6 0-2-16,8 0-1 16,7 0 1-16,0-2-1 15,-3 2 0-15,-3 0 2 16,-4 0-1-16,-5 0-1 15,-6 0 5-15,-3 0 1 16,-6 0-2-16,-6 0-3 0,-3 0-3 16,-6 2-1-1,3-2-12-15,4 3-5 16,-1 0-27-16,6-1-10 0</inkml:trace>
  <inkml:trace contextRef="#ctx0" brushRef="#br0" timeOffset="30.0022">8649 14848 156 0,'-3'-5'60'0,"3"5"-32"0,-3 0-15 0,3 0 19 16,-3 3-1-16,0 2 2 16,-6 3-10-16,0 3-1 15,-3 10-13-15,-3 13 1 0,-6 3 1 16,1 8-6-16,5 0-3 16,3 0-4-16,9-5 1 15,6-3-1-15,9-5 0 16,6-9-14-16,8-4-6 15,-2-6-44-15,12-5-18 16,-3-3-5-16</inkml:trace>
  <inkml:trace contextRef="#ctx0" brushRef="#br0" timeOffset="31.0022">8798 14883 228 0,'0'-5'85'0,"3"5"-46"0,3-3-37 15,-1 3 19-15,1 3-2 16,3 2 1-16,3 3-5 0,0 16 1 15,6 2-9-15,-3 6-2 0,0 0 1 16,-6 5 1 0,-12 0 3-16,0-6-3 0,-3-2 1 15,-3-5-3-15,0-3 0 16,0-5-28-16,-3-2-11 16,3-4-21-16,0-2-8 15,3-3-43 1</inkml:trace>
  <inkml:trace contextRef="#ctx0" brushRef="#br0" timeOffset="32.0022">9110 15036 236 0,'-3'-2'90'0,"3"7"-48"0,-6-5-29 0,6 3 24 15,-3-3-21-15,0 0-8 16,0 0-22-16,0 0-8 15,3 0-55-15,0 0-23 0,0 0 10 16,0 5 8-16</inkml:trace>
  <inkml:trace contextRef="#ctx0" brushRef="#br0" timeOffset="33.0022">9021 15214 228 0,'0'0'88'0,"3"2"-48"0,0 3-31 0,0 3 22 15,3 3-2 1,0 5 3-16,0 5-9 0,-3 0-1 16,-3 11-13-16,-6-6-5 0,0 1-1 15,-6-6-11-15,-6 0-4 16,-6-2-58-16,0-3-26 16,-2-6-22-1</inkml:trace>
  <inkml:trace contextRef="#ctx0" brushRef="#br0" timeOffset="34.0022">6381 12102 124 0,'0'0'46'0,"3"0"-24"0,-3 0-10 15,0 0 13-15,0 0 4 16,0 0 5-16,0 0-8 15,0 0-1-15,0 0-14 16,0-3-2-16,3 1-2 0,0-1-3 16,0 0-1-16,2-4 1 15,1-1 0-15,3-3-2 16,6 0-2-16,0 1 1 0,3-3-1 16,3 2 0-1,3 0 0-15,-1 1 0 16,1-1 0-16,0 3 0 0,0 3 0 15,-3 2-5-15,0 3 1 16,-1 3 2-16,1 2 1 16,0 1 1-16,3-1 0 15,3 0 0-15,-1 1 0 16,1-4 2-16,3-2 3 0,0 0 4 16,0-5 2-1,-4-3-1-15,-2-3 1 16,-6 1 0-16,-3-1 1 15,-3 1-2-15,0-1 1 0,-6 3-8 16,0 0-2-16,-3 0-1 16,0 0 2-1,0-2-1-15,-3 2-1 0,0 5-17 16,0-2-9-16,0 5-19 16,0 0-10-16,0 0-36 15,0 5-31 1,0 0 52-16</inkml:trace>
  <inkml:trace contextRef="#ctx0" brushRef="#br0" timeOffset="35.0022">7035 11800 108 0,'-5'-10'44'0,"7"10"-24"0,1-3-8 0,-3 3 13 16,0 0 6-16,0 0 10 15,-5 0-13 1,-4 3-15-16,-3 2-6 0,-6 6-1 16,0-1-3-16,0 6 0 15,3-11-1-15,0 9 1 16,3-6-2-16,4 0 2 16,2-3-2-16,9-10-1 15,8-3 1 1,1-3-1-16,3-2 0 0,0 5 0 15,3 0 0-15,0 0 0 16,3 0 2-16,-6 3-3 16,2-1-2-16,1 4 2 15,0-1 2-15,0 3 0 16,-3 3 2-16,0-1-2 16,0 4 2-16,-3 7 4 15,-1 8 6-15,-5 0-3 16,0 1 0-16,-3-4-6 15,-3 1-3-15,3-4 0 0,0-1-1 16,3-1-14 0,3-3-3-16,3 1-70 15,0-6-50-15,-3-5 50 16</inkml:trace>
  <inkml:trace contextRef="#ctx0" brushRef="#br0" timeOffset="36.0022">8679 15539 96 0,'-3'-3'38'0,"3"3"-20"0,0 3-21 0,0-3 8 16</inkml:trace>
  <inkml:trace contextRef="#ctx0" brushRef="#br0" timeOffset="37.0022">8684 15542 177 0,'9'2'17'15</inkml:trace>
  <inkml:trace contextRef="#ctx0" brushRef="#br0" timeOffset="38.0022">8711 15544 227 0,'12'0'22'16,"0"0"-12"-16,3 0-6 0,0-5-3 15,3-3-1-15,0 5 0 0,-1-2 2 16,7-5 1-1,-3 4 1-15,3 1 2 0,-3 0-1 16,3-1 0-16,-1 1-1 16,1 0 2-16,3-3-1 15,0-5 0-15,3-1-6 16,2 6 1-16,-2-5 2 16,3 3 3-16,-3-1 2 15,-1 0 1-15,4 1-4 16,3-1-1-16,-4-2-1 15,4 0 1-15,3-3 0 16,-3 0 1-16,-1 0-5 16,10-2 1-16,-3 2-2 15,-4 0 0-15,1 3 2 16,-3-6 2-16,2-2-1 16,1 0-1-16,-3 0 1 0,-3-3 1 15,2 3-3-15,1-8 0 16,-3-6 1-16,6 6 2 15,-1 3-1-15,-2-3 2 16,0 2-4-16,-4 3-2 16,-2 0 2-16,0 3 0 15,-6 3 3-15,3-1 1 16,-1-2-1-16,-2-5-2 16,-3 4 1-16,-3 1 1 15,0 0-1-15,0 0-1 16,-4 0 1-16,1 0-1 15,0-6 0-15,0-7 2 0,0 5-1 16,-3 2 2-16,0 1 2 16,0 2 4-16,-3 0-6 15,0 3-2-15,-4 0-1 16,1 0 2-16,0 2-1 16,0-2-1-16,0-6 1 15,6 4-1-15,-3-4 0 16,3 1 2-16,0-3-1 15,-3-3 2-15,0-2-2 16,-3-1-1-16,0 6-2 16,-3 0 1-16,0 0-1 15,0 0 0-15,0 2 2 16,-3-2 0-16,3 0 0 16,-3 3 2-16,3-4-1 0,-3 1-1 15,0 0 1-15,0 0-1 16,0-3 0-16,0-5 2 15,0-2-3-15,0-1-2 16,0-8 4-16,0 6 1 16,0 5 2-16,-9-3 0 15,3 9-2-15,6-1-2 16,0 0 3-16,-6 3 2 16,0 0-7-16,3-6 0 15,0-4 2-15,0-1 2 16,0 0 0-16,0 3-2 0,-6 3 1 15,3-3-1-15,0-3 0 16,0 6 0 0,0-1 0-16,-3 4 0 15,0 2 2-15,0-8 1 0,3-6-4 16,0 1 1-16,0 2 0 16,1 3 0-16,-1 3-7 15,0 2 0-15,0-10 7 16,0 2 7-16,0 3-3 15,-3 0-2-15,0-5-4 16,3-6 1-16,-3 6 1 16,3-3 2-16,0 2-3 15,-3 4 0-15,0-1 1 0,3-2 0 16,0 2 0 0,0 3 0-16,-5 0 0 15,2-6 0-15,0-4 0 16,-3 5 0-16,0-3 0 0,3 5 0 15,-3 3 0-15,3-3 0 16,0-2 0-16,0 5 0 16,0-3 0-16,0 6 2 15,0-6-1-15,0-2-1 16,-2 2 1-16,2 3-1 16,0-3 0-16,-3 3 0 15,3 3-3-15,-3 2 2 16,-3-5 1-16,3 3 0 15,-6 2 0-15,3 0 2 0,4 0-3 16,-1-13 0-16,3 3 1 16,0 2 0-1,0 1 0-15,0 4 2 0,3 4-3 16,0 1-2-16,0-1 2 16,0-4 2-16,0 4 0 15,3 1-1-15,0 1-2 16,0 0-1-16,0-13 2 15,0 2 0-15,0 3 3 16,0 0 1-16,0 0-4 16,0 5-1-16,3 3-2 15,0-3 0-15,0-7 5 16,-3 4 1-16,3 4 2 16,-3-1 0-16,0 3-2 0,0-14-2 15,0 6 1 1,1 3-1-16,-1 2-5 15,-3 0 1-15,3 1 4 0,-3 4 4 16,0 3-3-16,0-2-3 16,0-3 1-16,0 0 0 15,0 5 1-15,0 0 0 16,0 3 0-16,0-3 0 16,-3 6-3-16,0-11 2 15,0 5 1-15,3-8 2 16,-6 6 1-16,3-1 1 0,-2 3-5 15,2-2 1-15,-3 5 0 16,3 2 0 0,-3 1 0-16,3-1 2 15,-3-2-3-15,3 2 0 0,-3 4 1 16,0-4 2-16,0 0-3 16,0 1 0-16,4 5 1 15,-7-6 2 1,0 1 1-16,-3 4-1 15,3 1-2-15,0 0 1 16,3 2-1-16,3 3 2 16,0 1 1-16,0-1-4 15,4 2 1 1,-1-7-2 0,3 3 0-16,0 2 2 15,0 2-3 1,0 4 2-16,3-1-1 15,0 0 0-15,0 11-3 0,-3-10 1 16,3-1 8 0,0 0 5-16,0 1-4 15,0 2-3-15,0 0-4 0,0 8 1 16,0-11-4 0,0 11 3-1,0 0 5 1,0 0-1-16,0-3 1 15,0 11-1-15,0 8-2 16,0 5 3 0,3 3-4-16,0-3-2 0,3-3 2 15,0-2 0-15,-1 0 1 16,1-6 2 0,0-2-1-16,-3-5-1 0,0-1 3 15,-3-4 0-15,9-4 1 16,-12-4 0-16,0-4-2 15,0-2 1-15,0 1-2 16,0-4-1-16,-3 0-2 16,0-15 1-16,1 2 1 15,-1-2 0-15,0 2 0 16,0-3 2-16,3 6-1 16,0-8-1-16,3 18 5 15,0-7 1-15,6 13-7 16,3-9-1-16,5 14 0 0,4 6 1 15,9 2-2-15,0 0 0 16,0 5 2-16,5-3 0 16,-5 6 1-16,9-5 0 15,-3-1 0-15,-1-4 0 16,-5 2 2-16,-3-6 1 16,-3 1-17-16,-6 0-5 15,0-1-22-15,-3-2-9 16,-4 0-50-1</inkml:trace>
  <inkml:trace contextRef="#ctx0" brushRef="#br0" timeOffset="39.0022">8021 16777 184 0,'-3'0'68'0,"6"0"-36"0,-3-13-35 15,6 8 11-15,0-3-4 16,0-3 2-16,0 1 3 16,-1-1 5-16,-2-2-8 15,3 0-1-15,-3-3 1 0,0-3-3 16,0 1-2-16,0-1 2 16,-3 6 0-16,0-8 3 0,-3-3 1 15,0 3 1-15,-6 2 0 16,-2 1 0-16,-4-3 0 15,-3 2 2-15,-3 3 1 16,0-2-5-16,0-1-2 16,0 6-2-16,-8-6-2 15,-1-7 1-15,3 7-1 16,0-2 0-16,-2 8 0 0,5-3-3 16,0 0 2-16,0 3 1 15,3 0 2-15,0 5 1 16,1 0 1-16,-1-3-2 15,-3 9-2-15,3-4 1 16,0 1-1-16,0 0 2 16,1 2 1-16,-1 1-4 15,-3-1-1-15,-9-2 1 16,0 2 0-16,4 0 1 16,-4 1 2-16,0 2-1 15,1 0-1-15,-4 2 1 16,0 1 1-16,0 2-1 15,1 1-1-15,-1-1 1 0,-6-3 1 16,1 1-1 0,-4-3-1-16,3 5-2 15,1 1 1-15,2-4 1 16,0-2 2-16,-2 8-1 0,2-5-1 16,3 0 1-1,0-3-1-15,4 5 2 0,-7-5 1 16,0-5-1-16,7 5-2 15,-1-3 1-15,0 0-1 16,3 1 2-16,0-4 1 16,1 6-4-16,2-2-1 15,3-1 1-15,-3 3 0 16,-2 0 1-16,-1-3 0 16,-3-2 0-16,3 5 2 15,4-3-3-15,-4-2 0 0,-3 0 1 16,3 0 0-1,3-1 0-15,1 1 0 0,2-3 0 16,0 0 2-16,3 0-3 16,0 0 0-16,3-2-1 15,4 4-2-15,-1-7 3 16,3-5 2-16,0-1 0 16,0 3 2-16,3 0-4 15,-3-7-2-15,0 7 2 16,0-3 2-16,3-2-2 15,1 2 0-15,-4-4 3 16,3-4 1-16,0 6-4 16,0-3 1-16,3 6 0 15,3-3 2-15,-3-3-1 16,3 0-1-16,0 0 1 16,0 3-1-16,0-3 0 15,3-5 0-15,0 5 0 0,0-2 2 16,0 2-3-16,0 0-2 15,0 0 4-15,0 3 1 16,3-3-3-16,-3 0-1 16,0-5 1-16,0 3 2 15,3-1 2-15,-3 4 3 16,0-1-5-16,0 0-3 0,0 3 1 16,0 0 0-16,0 5 1 15,3-3 2 1,-3 1-3-16,0-1 0 0,3 1 1 15,-3 5 0-15,0-9-3 32,0 4 2-32,0-1 1 0,0-2 0 15,0 3 2-15,0-11-1 16,-3 5 2-16,0-3-4 16,0 3 0-16,0 1 1 15,-3-1 2-15,3 0-1 16,0 3-1-16,0 0 1 15,0-1 1-15,0 4-3 16,3-3 0-16,-3 0-1 16,0-3 0-16,0 0 2 15,0 3 2-15,0-3-1 16,0 0 2-16,0 0-4 0,0-5 0 16,0-5 1-16,0 5 2 15,0 2-1-15,0-2-1 16,0 3 1-16,1-1 1 15,2 4-3-15,-3-1 0 16,3 3 1-16,-3-1 0 16,0-1 0-16,0 4 0 15,0 1 0-15,0-4 0 16,0 1 0-16,-3 0 0 16,0 0-3-16,-3 0 2 15,3 0 1-15,-6-11 2 0,0 5-1 16,-3 3 2-16,3 3-2 15,3 0-1 1,0 3 1-16,3-4-1 0,1 4 0 16,-1-1 0-16,0 1 0 15,0 2 0-15,0 0-3 16,3-5 0-16,-3-5-1 16,0 2 3-16,0 3 2 15,0 2 2-15,-3-2-1 16,0 2 1-16,0 1-4 15,3 2-2-15,0-5 2 16,0-11 2-16,0 8 0 16,0 3-1-16,3 0-2 15,0 2 1-15,0 1 1 0,0-1 2 16,0 3-1-16,3 1-1 16,-2-1 1-1,2 0-1-15,0 3 0 16,0-1 0-16,0 4-3 0,0-14 2 15,0 3 3 1,0 2-3-16,0 3-2 16,2 3 4-16,-2 0 1 15,0 0 0-15,3-1 1 16,0 1-4-16,0 0 0 16,0 2-1-16,0-2 0 15,0-5 4-15,0 2 3 16,-3-5-7-16,3 5-3 15,-3 3 3-15,3-1 2 16,-3 1 1-16,3 0 2 16,0 0-4-16,0-3 0 0,0 0 1 15,3 0 2-15,0 3-1 16,0-3-1-16,0 3 1 16,0-1 1-16,0 1-1 15,0 3 2-15,3-6-4 16,0 3 0-16,0-6 1 15,3 3 2-15,2 3-3 16,1 0 0-16,3-1 1 16,-6 1 2-16,3 3-1 15,0-4-1-15,0 4 1 16,0-1-1-16,2 1-3 16,-2-1 2-16,0 0 1 15,3 4 2-15,3-7-3 16,-3 4 0-16,0 2 1 0,2-3 0 15,4-2 0-15,0 2 2 16,3 3-1-16,0 1-1 16,-1-1 1-16,1 2-1 15,6 4 0-15,-3-1 0 16,-3 0 0-16,-1 1 0 16,1 2 0-16,-3 0 0 15,3 0 0-15,0 0 0 16,-4 0 0-16,1 2 0 15,0 1 0-15,3 0 2 16,0 5-1-16,-1 0-1 0,1-11 3 16,0 8 0-1,3-7-4-15,2 7 1 16,-2-5 0-16,-3 2 2 16,-3-2 1-16,0 0 1 0,2 0-5 15,-5 0-1-15,3 0 1 16,3 0 2-16,-3-5 0 15,-1 0-1-15,1 2 1 16,0 1 1-16,3-1-3 16,-3 0 0-16,-1 1 1 15,-2-1 2-15,0-2-1 16,0 2-1-16,3 0 3 16,0-2 0-16,-4 0-4 0,1 0-1 15,-3-3 1-15,0 0 0 16,0-3 1-16,-3 1 2 15,3-4-1-15,-6 1-1 16,-1 0 3-16,1 0 0 16,-3-1 3-16,3 4 1 15,-9-6-3-15,6 3-3 16,0-3 0-16,0 0 1 16,0 3-6-16,0-1 1 15,-3 4 3-15,0-1 4 0,0 3-1 16,-3 0-2-1,0-2 0-15,3-1-1 16,-3 1-3-16,0-1 2 16,2 1 1-16,1-1 2 0,-3-8-1 15,3-2-1 1,0 0 3-16,-3 0 0 0,0 5-4 16,0 0 1-16,0 0 0 15,3-2 2-15,-3-1-1 16,0 3-1-16,3 0 1 15,-3 1-1-15,0 1 0 16,0 1 0-16,0 3 0 16,-3 2 0-16,0 0 0 15,0 0 0-15,3-3 0 16,0 3 0-16,0 0-3 16,0-5 2-16,-3 2 1 15,0 4 0-15,0 1 0 16,0 1 2-16,0 2-6 15,-6 1 1-15,-3 10 1 0,-3 5 3 16,0 0-2-16,-3 0-2 16,-3 1 2-16,4 1 0 15,-7 1 1-15,3 0 2 16,3-3-1-16,3 1-1 16,0-4-2-16,6-2 1 15,-3 0-1-15,3-3 0 16,3 1 0-16,0-4-2 15,0-2-2-15,3 0 1 16,0 0-2-16,3-2 2 0,0-1 3 16,6-8 1-16,9 1-2 15,0-3 2 1,0-1-1-16,0 1 0 16,0 0 2-16,-1 2 2 15,1-2-1-15,-3 8-1 0,0-3-2 16,-3 0 1-16,-3 3 1 15,0 2 2-15,-3 0-3 16,0 9-2 0,0 2 4-16,0 2-1 15,3 3 0-15,0 6 1 16,-4 2-1-16,4 0 0 16,-3 0 2-16,6 1-1 15,-3-1-1-15,-3-3 1 16,0 1 1-16,0-1-3 15,3-7 0-15,0-3-23 0,0-3-12 16,3-10-89 0,-3-3 14-1</inkml:trace>
  <inkml:trace contextRef="#ctx0" brushRef="#br0" timeOffset="40.0022">8446 17595 104 0,'-15'2'41'0,"18"1"-22"0,-3-3-18 15,0 0 15 1,6 0-3-16,0 0 6 16,0 0 6-16,-3 0-10 15,-3 0-1-15,6 0-8 16,-3 0 0-16,6-5 6 15,0 2-3-15,0-2-2 16,0 0-1-16,0-3-2 16,3 2 2-16,0-2-3 15,0 3 0-15,2-3-3 16,4 0-3-16,-3-2 2 0,0 4 0 16,0-2 1-16,0 0 2 15,-3 3 1-15,3 0 1 16,5-3-2-16,-2 5 1 15,0-2-2-15,-3 0 2 16,0-1 0-16,0 6 1 16,0-2 0-16,-3-3 0 15,0 5 0-15,-1-6 2 16,1 4-1-16,0-4 2 0,0-2-4 16,3 3-2-1,0 0 2-15,0-1 0 16,0-1-1-16,-3 4 1 15,0-8-2-15,-1 3 2 0,1 0-2 16,0-2 2-16,0 5-2 16,0-3-1-16,0 2 3 15,0 4 2-15,0-9-2 16,3 8-2-16,0-2-5 16,-1-3-2-16,1-2 7 15,0 7 4-15,6-2-7 16,-3-3-3-16,0-3 7 15,0 3 5-15,-1-2-3 16,4-6-2-16,-3 3-1 16,0-3-1-16,-3 0 0 15,0 3 0-15,0-1 0 16,3 1 2-16,-4 0-3 0,4 0 0 16,0-1 1-16,-3 1 0 15,0 0-7-15,0 0-3 16,0 0 12-16,0-3 5 15,-4 2-2-15,4 1-3 16,-3 0 1-16,3 0 0 16,-3-1-6-16,3-4 0 15,-3 2 1-15,0 0 3 16,6 3 0-16,-4 0-1 16,7 0-2-16,-3-1 1 15,-3-2 1-15,0 3 2 16,0-3 1-16,0 0 1 0,-3-2-5 15,2-3-1 1,1 0 1-16,0-1 2 0,-3 1-2 16,0 0 0-16,0 0 1 15,3 0 2-15,-3 0-1 16,3 2 2-16,0-2-4 16,-4 2-2-16,1-7 2 15,0-1 0-15,0 1 1 16,0 5 0-16,0-3 0 15,3 3 0-15,0-11-3 16,0 0 2-16,-1 1-1 16,-2-4-2-16,0 6-2 15,0 0 1-15,0 0 7 0,6 2 4 16,3-2-8 0,0-2-3-16,-4 1 3 15,-2 1 2-15,3 3 1 0,-3-3-1 16,0 2-2-16,3-7-1 15,-6 0 4-15,0 2 1 16,0 0-5-16,-1 0 0 16,1 3 3-16,0 0 2 15,0 3 0-15,0-3-2 16,0-6 1-16,0 3-1 16,0 3 0-16,0 0 0 0,0 0-3 15,-3-8 0 1,2 0 4-16,1 3 1 15,0-1 0-15,-3 1-2 16,3 2 1-16,-3 3-1 0,3-3 0 16,-3 6 0-16,0-3-3 15,0 2 0-15,3-7 2 16,-3 2 2-16,0 3-2 16,-1 2 0-16,-2-17 1 15,0 9 0-15,-3 3 0 16,0 1 0-16,0 2 6 15,0-1 6-15,0 4-13 16,0 2-3-16,6 3 1 0,0-3 1 16,6-2-1-1,-3 2 0-15,0 3 2 16,-3 0 0-16,3-1 1 16,-3 4 0-16,-1-1 0 0,-2 1 0 15,0-1 0-15,0-7 0 16,0-1 2-16,0 4 1 15,0 1-4-15,0 1-1 16,-3 0 1-16,3 3 0 16,-3-1 1-16,3 1 0 15,-3-1 0-15,0 3 2 16,0 0-1-16,3 3-1 16,-3-3 1-16,0-2-1 15,0-1 0-15,3 3 2 16,-3 0-1-16,0-2-1 15,-3-1-2-15,3-2 1 0,0 0 1 16,0 0 0-16,0-3-3 16,0-5 2-16,6 2 1 15,-1 6 2 1,-2 0-1-16,-3 3 2 0,0-1-2 16,0 1-1-16,-9-1 1 15,9 3-1-15,-9 0 0 16,9 3 0-16,0 0 0 15,0-6 0-15,-9-2 0 16,3 3 2-16,0 2-1 16,0-3-1-16,0 1-2 15,3-1 1-15,-2 1 1 16,-1-4 0-16,0 4 0 0,0-6 0 16,3-10-3-16,0 5 0 15,0 5 4 1,0 0 1-16,0 0 0 0,0 0-2 15,-3 3 1-15,3 0-1 16,0 3 0-16,0 2 0 16,-3-3 0-16,0 1 0 15,0-1 0-15,0 3 2 16,0 0-3-16,0 0 0 16,0 1-1-16,3-1 0 15,-3 0 4-15,3 0 1 16,0 0-4-16,0 0 1 15,0-5-2-15,0 3 0 16,0-6 2-16,0 5 2 0,0 1-3 16,0-1 0-16,0 1 1 15,0-1 2-15,-3 3-1 16,3 0-1-16,-3 0 3 16,3 1 0-16,0 1 1 15,0 1 0-15,-3 3-5 16,0-4-1-16,0 1 3 15,0-5 1-15,3 2 0 16,0 2-2-16,0 1 1 16,0 0-1-16,-3 0 2 0,0 0 1 15,0-1-4 1,0 1 1-16,0 0 0 0,0 0 2 16,0-1 1-16,0 1 1 15,0-3-5 1,3-5-1-16,0 0 1 15,0 2 0-15,0 1 1 0,-3 2 0 16,0 0 0-16,0-2 0 16,0 2 0-16,0 0 0 15,0 0 0-15,0 0 2 16,0 3-1-16,0 0 2 16,0-3-4-16,0 3 0 15,0-6 1-15,-3 3 0 0,3 0-3 16,1 0 2-16,-1 1 1 15,0-1 0 1,0 0 0-16,3 0 2 16,0-3-3-16,0 4 0 15,0-7 1-15,0 1 0 0,0 0 2 16,0-3 1-16,0 6-1 16,0-1-2-16,0 1-2 15,0-1-1-15,0 1 2 16,0-1 2-16,0 1 0 15,-3 2 2-15,3 0-2 16,0 0 2-16,0 0-2 16,0 0-1-16,0 0 1 15,0-2-1-15,3 2 0 16,-3 0 2-16,0 0-1 16,0-2-1-16,0-3 3 15,3 2 0-15,-3-5-4 16,0-2 1-16,0 2 0 0,0 0 2 15,3 0-1-15,-3 3-1 16,0 0 1-16,0 0-1 16,0 0 0-16,3-1 0 15,-3 4 0-15,0-3 0 16,0 0 0-16,0-1 0 16,0 1 0-16,0 3 0 15,0-1 0-15,0 1 0 16,0-1 0-16,-3 1 0 15,3-1 0-15,-3-5 2 16,0-2 1-16,-3 2 1 16,0 3-2-16,0-3-2 15,3 3-2-15,0 0 1 0,0 0 1 16,0-1 2-16,0 4-1 16,0-1 2-16,3 4-4 15,-6-4 0-15,6-2 1 16,-6 0 0-16,0 2 0 15,0-2 0-15,3 2 0 16,0 1 0-16,0-1 0 16,0 1 2-16,0 2-1 15,0-16-1-15,0 6 1 16,0 2-1-16,0 3 0 16,0-3 0-16,0 3-3 15,0 0 2-15,0 2 3 16,0 1 1-16,0-1-1 15,0 3-2-15,-3 3-2 0,3-6 1 16,1 4 1-16,-1-7 0 16,0 4-3-16,0 2 2 15,0-2 3 1,0-1-1-16,0 3-1 16,0 3 1-16,0 0-1 15,0-1 0-15,0 1 0 16,0 0 0-16,0-3 2 15,0 0 1-15,0-2 3 0,0-1-8 16,0 3 0-16,0 3 2 16,0 0 2-16,0-3 0 15,0 5-2 1,0-2-2-16,0 3-1 16,0-1 4-16,-3 0 1 0,3 1 0 15,-3 2-2-15,0 0 1 16,0 0 1-16,0 3-1 15,0-1-1-15,3 1-2 16,-3 0 1-16,-2 0 3 16,-1-1 1-16,3 1-1 15,0 0-2-15,-6-6-2 16,0 8 1-16,3-4 1 16,-3 4 0-16,0 3 0 15,0 0 2-15,0-8-3 16,0 3-2-16,0 2-1 0,1 0 3 15,-1 1 0 1,0-1 3-16,0 0-1 0,-9 1 2 16,6-6-2-16,-3 8-1 15,0-8-2-15,4 0 1 16,-4 3 1-16,3-1 2 16,-3 1-3-16,0 0 0 15,0 0 1-15,0-1 2 16,3 1-3-16,-2 0 0 15,2-3 1-15,3 2 0 16,-6-2 0-16,0 3 2 16,-3 0-1-16,3 2 2 0,1-5-4 15,-1 3 0-15,0 0 1 16,3-1 0-16,0 1-3 16,0 0 2-16,3 0 1 15,-3-3 2-15,3 0-1 16,-5 2-1-16,-4-7 1 15,3 5 1-15,0 3-3 16,3 0 0-16,-3-6 1 16,3 0 2-16,1 4-3 15,-1-1 0-15,0 2 1 16,0 1 2-16,3 0-3 16,0-1 0-16,0-2 1 15,0 1 2-15,0-1-1 16,3 2-1-16,-5 1-2 15,8-3 1-15,-6 3 1 16,3-3 2-16,-6 3-1 0,3-1-1 16,0-2-2-1,0 3 1-15,0 0 3 16,0-1-1-16,3 1 2 16,3 3-2-16,1-4 2 15,-1 4-2-15,0-1-1 16,0 0 1-16,3 1-1 15,0-1 0-15,0 3 0 16,3 0 0-16,0-3 0 16,0 3-5-16,0 0 1 0,0 6 0 15,6 2 2-15,0 5 1 16,0 3 1-16,0 2 0 16,0 6 0-16,-1-5 0 15,10 12-3 1,3-7 2-16,-6-5 1 15,3-3 2-15,-12-6 1 16,6-2 1-16,-9 0 0 16,6-5 0-16,-3 2-2 15,-6-8 1-15,-3 1-2 16,-9-17-1 0,-3-2 1-16,3 0-1 15,0 2 2-15,1 1-1 0,-1-3 2 16,0-1-4-16,0 1 0 15,3 3 3-15,3-1 1 16,0 1-4 0,-6 4 1-16,12 1-2 0,-3 3-2 15,6-1 3-15,-3 3 0 16,3 3-2-16,0 2 2 16,0 3-1-16,6 0-2 15,3 0 0-15,3 5 3 16,3 3-2-16,3 0 1 15,-3 0 2-15,9 0 2 16,-4-3-3-16,4 1 0 16,3-4 3-16,-3-2 1 15,-3 0-4-15,-1-2 1 16,-2-1 2-16,-3 0 3 16,-3 1-2-16,-3-1-2 0,-3 1 2 15,-3 2 0-15,0-3-15 16,-3 3-6-16,6 3-35 15,0-1-14-15,3 6-44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00:34.3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6437 5580 80 0,'18'-8'33'0,"3"8"-18"0,21-5-11 0,-16 2 8 15,7-2-7-15,15-3-1 16,11 3 0-16,-2-1 0 16,5 4-5-16,4-1-1 15,-4-2-41-15,13 0-19 16</inkml:trace>
  <inkml:trace contextRef="#ctx0" brushRef="#br0" timeOffset="378.6687">6220 6535 112 0,'42'-13'44'0,"11"13"-24"0,16 16-24 0,-37-11 10 15,13-2-5 1,6-1-1-16,8-4 3 16,10-1 0-16,-7 6-6 0,1 2 0 15,-1 3-48 1,4 0-18-16</inkml:trace>
  <inkml:trace contextRef="#ctx0" brushRef="#br0" timeOffset="10896.8767">6928 12314 92 0,'-3'-3'35'0,"6"6"-18"0,-3-3-9 16,0 0 13-16,0 0-1 15,3 2 3-15,3 1-2 16,0 0-1-16,0-1-2 16,3-2 1-16,0 0-10 0,6 0-1 0,0 0-1 15,6 0 1-15,-1 0 2 16,4-5-5-16,6 2-3 15,9-5 3-15,5 0 1 16,1 6-2-16,3-3-1 16,2-1 1-16,4 1 2 15,-1 0-1-15,7-1 0 16,5 1-1-16,-5 2 2 16,2 1-1-16,1-1 0 15,-1 1-1-15,-8-1 0 0,0 0-7 16,2 3-2-16,1 0 8 15,-4 0 7-15,-2 0-2 16,-3 0-2-16,-1 0-3 16,4 0-3-16,-4-2 3 15,1 2 0-15,6 0-1 16,2 0-2-16,-2 0 1 16,-1 2 1-16,-2 1-1 15,0 0-1-15,-1-3 1 16,-5 0 1-16,-1 0-1 15,4 0-1-15,3 0-2 16,-4 0 1-16,-2-3 1 16,-6 3 2-16,-1 0-3 15,1 0 0-15,0 0 1 0,-4 0 2 16,4-3-3 0,-3 3 0-16,0 0 1 15,2 0 2-15,7 0-1 0,-3 3-1 16,-4-3-2-16,1 3 1 15,0 2 1-15,-1-3 0 16,-2 1 0-16,3 0 2 16,-4-3-3-16,1 0 0 15,0 0 1-15,3 0 2 16,2 0-1-16,4 0-1 16,-3 0 3-16,-1 5 0 15,1 0-4-15,-3 1 1 16,2-4-2-16,-2 1-2 15,0-3 5-15,-1-3 1 0,7 6-3 16,3-6 1 0,-1 1 0-16,-5 2 0 0,0 0-3 15,-1-3 0-15,-2-2-27 16,-3 2-10-16,-4 3-73 16</inkml:trace>
  <inkml:trace contextRef="#ctx0" brushRef="#br0" timeOffset="19786.2211">8089 15965 88 0,'-3'-11'35'0,"3"6"-18"0,0 0-2 0,0 2 15 0,0-5 1 16,-3-8 4-16,0-5-8 15,-3 0-4-15,-6 2-13 16,-8 1 0-16,-4-1 3 0,-3-2-5 15,-3 0 0-15,-9 3-4 16,-2-1-3 0,-1 3 2-16,-3 3 2 0,-5 0-2 15,-1 2-2-15,-5 1 2 16,-4 2 0-16,1 2-4 16,-4 4 1-16,-2 2 0 15,-4 5 0-15,1 6 0 16,2 2 0-16,-2 5-5 15,5 6 1-15,1 18 0 0,5 6 2 16,7 5 1-16,5 0 1 16,6 2 2-16,1 4 3 15,8 4-2-15,6 6-2 16,6-3 2-16,3-5 0 16,9-8-4-16,3 2 1 15,6-2 0-15,3-8 2 16,9-2-1-16,9-6 2 15,9 5 0-15,5-10 3 16,10 0-1-16,9-9 2 16,2-7 2-16,16-3 2 15,-1-7 1-15,9-6 2 0,7-8-3 16,-1-3 1-16,6-5-7 16,24-7-1-1,-9 1 0-15,-3-7 0 0,-14 0-2 16,-7-8 1-16,-11-3 0 15,-7-2 1-15,-14-13 0 16,-13-4 0-16,-11 1 2 16,-21 3 3-16,-12-1 0 15,-12-2 2-15,-15 2-4 16,-5 3-2-16,-7-8-11 16,-3 9-6-16,1 9-45 15,-4 11-18-15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01:45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743 7715 124 0,'-9'-5'49'0,"3"2"-26"0,3-2-7 0,3 5 16 0,0-3-6 15,0 1-1-15,0-1-14 16,0 0-4-16,0 1-5 16,0-1-2-16,3 1 1 0,3-1-1 15,3 0 2-15,3 1-1 16,0-1-1-16,6 0 1 15,6 3 1-15,2 0-3 16,4 0 0-16,-6 0 5 16,3 0 2-16,-4 0-5 15,4 0-2-15,-6 0 2 16,9 0 1-16,-9 0 0 0,3 0-2 16,-4 0 1-16,1 0-1 15,-3 0 0-15,0 0 2 16,-6-2-3-1,6-1 0-15,-6 3 1 0,2-3 0 16,4 3 0 0,0-2 2-16,3 2 1 15,3 0 3-15,0 0-3 0,-1 0-2 16,1 0 0-16,-3 0-1 16,-3 0 0-16,0 0 2 15,0 0-1-15,3 0-1 16,-7 2 1-16,4-2 1 15,3 0 1-15,3 0 3 16,-6 0-3-16,0 0 0 0,-6 0-3 16,5 0-1-16,-8 0 1 15,3 0 2 1,0 0-3-16,0-2 0 16,3 2 3-16,-3 0 1 0,-3 0-4 15,0 0 1 1,3 0 0-16,-1 0 0 0,7 0 0 15,-3 0 0-15,12 0 2 16,-6 0 1-16,3 0-1 16,-3 0 1-16,-1 0-2 15,4 0-1-15,-3 0 1 16,0 0 1-16,-3 0-3 16,3 0-2-16,-1 0 2 15,-5 2 2-15,0-2 0 0,6 3-1 16,-9-3 1-16,0 3-1 15,0-1 2 1,-3 1 1-16,0 0-4 0,-1-1-1 16,1-2 3-16,-3 0 1 15,0 0 0-15,3 0-2 16,-6 0 1 0,3 0-1-16,0 0-9 0,0 3-2 15,3 0-36-15,-3 4-16 16,9 1-28-1</inkml:trace>
  <inkml:trace contextRef="#ctx0" brushRef="#br0" timeOffset="1122.8973">3812 7644 136 0,'-15'-11'52'0,"15"9"-28"0,-6-4-4 16,6 4 21-16,3-1-16 15,3 0-3-15,6 1-14 16,12 2-5-16,20-3-2 16,22 3 1-16,17-3 1 0,18 1-1 15,18-1-2-15,9 0 1 16,0 3 1-16,0 0-1 15,-17 0-1-15,-19 0-2 16,-18 3 1-16,-14 0 1 0,-16-1 0 16,-11 1 4-16,-18 0 2 15,-18-3 6 1,-36 0 3-16,-23 2-8 0,-22-2-4 16,-23 0-2-16,0 0-1 15,0 0 2-15,15 0 1 16,5 0-6-16,10 0 0 15,15 0 3-15,14 0 4 16,15 0 1-16,15 0 0 16,18 0-3-16,12 0 1 15,18 3-2-15,15 0 2 16,20-3 0-16,12 5 1 16,-2 3-5-16,-1 0-1 0,-5 2-2 15,-10 1 3-15,-8 2-2 16,-12-2 1-16,-13-1 4 15,-11-2 1-15,-15 6-1 16,-18-7 1-16,-5-1 2 16,-10-6 2-16,-12 0 1 15,-5 0 0-15,5 0-7 16,6 0-2-16,10 2 0 16,5 1 2-16,6 0 0 15,9 2-1-15,15 3-2 16,18 3 1-16,8-1 1 15,1 3 2-15,0 1-3 16,-6-1-2-16,-6-5 2 0,-7 0 0 16,-11-3 5-1,-6-5-4 1,-6 0 0-16,-2 0 0 0,-4 0 2 16,0 3-12-16,3 2-3 15,12 13-82 1,18-2-17-1</inkml:trace>
  <inkml:trace contextRef="#ctx0" brushRef="#br0" timeOffset="16121.1155">1383 3855 140 0,'-48'-64'55'0,"30"57"-30"0,-5-1-32 15,11 5 10-15,-6 3-1 16,-6 0 1-16,-12 3 7 16,1 2 6-16,-22 0-8 15,-5 8 2-15,-7 11 3 0,-5 3-3 16,-24 4 0-16,5 6-9 15,4 6 0-15,15-1 5 16,2 11 4-16,7 13-5 16,14 11-1-16,15 10 0 15,15 22 0-15,21 5-5 16,15-1-1-16,24-2 1 16,29 3 0-16,16-13 1 0,14-17 2 15,18-17 5-15,0-22 6 16,-3-16 4-16,-3-27 2 15,-14-15 9-15,-10-16 7 16,-15-13 2-16,-8-19 1 16,-12-27 0-16,-10-4 0 15,-8-1-3-15,-15 3 1 16,-15-2-11-16,-15 7-3 16,-21 11-22-16,-14 13-7 15,2 13-26-15,-12 11-11 16,-2 19-54-16,-7 36-23 15</inkml:trace>
  <inkml:trace contextRef="#ctx0" brushRef="#br0" timeOffset="16916.4308">1285 9903 100 0,'-3'-5'38'0,"3"5"-20"0,9-3-52 0,-3 1-6 16,3-1 19-16,0-2 12 16,-1-6 39-16,1-7 17 0,0-1 1 15,-9-2 1-15,0-5-3 16,-9-9-1-16,-11-4-8 15,-7 1 0-15,-12 7-21 16,-9 2-5-16,-17 5-3 0,-6 8-9 16,-10 11-1-16,-5 13-2 15,-15 15 2-15,-1 12 5 16,-5 15 3-16,15 8 2 16,3 14 0-16,5 15-7 15,13 14 0-15,20 4-3 16,30 9-2-16,24-3 0 15,27-5 3-15,21-5-5 0,38-17 2 16,12-18 0-16,30-15 2 16,21-27 1-16,-6-24 1 15,12-24 0-15,-4-16 0 16,-14-26 4-16,-18-13 2 16,-5-25 4-16,-43 4 1 15,-29-3 17-15,-28-3 6 16,-23 8-6-16,-29-3-2 15,-31 9-24-15,-17 15-10 0,-18 16-35 16,-15 19-14 0,-9 26-84-16</inkml:trace>
  <inkml:trace contextRef="#ctx0" brushRef="#br0" timeOffset="25354.4103">8092 10673 108 0,'-3'0'44'0,"3"-2"-24"0,0 2-10 15,0 0 14-15,0 0 7 0,0 0 5 16,0 0-6-16,0 0-1 16,0 0-16-16,0-3 1 0,0 3 0 15,0-3 1-15,0 1 4 16,0-1-2-16,0 0 1 15,0-2-3-15,0 0-1 16,0-3-2-16,0-3 0 16,0 1-2-16,0-11-1 15,0-3-3-15,0 0 1 0,0-3-2 16,0 1 2-16,-3-3-2 16,0 2 0-1,0 1-3-15,0 2 1 16,3-10 0-16,0 2 1 15,0-2 2-15,0-1 1 0,0-4-3 16,0-4-3-16,0 1 0 16,0 0 1-16,0 2 1 15,0 0 1-15,0 6 0 16,0-9 0-16,0 4 0 16,0-1 0-16,0-5-2 15,0-5 1-15,0 0-2 16,0-1-1-16,3 1 3 15,0 0 0-15,-3-6-4 0,0 3-1 16,0-5 1-16,0-5 0 16,0 2 1-1,0 3 0-15,0 7-3 0,0-2 2 16,0 0 1 0,0 3 0-16,3-5 0 15,0-4 0-15,0 1 0 0,0 3 0 16,0 4-3-16,-3 1 2 15,0-3-1-15,0 6-2 16,0 2 3-16,-3-6 0 16,0-2-6-16,0 6 0 15,0 2 3-15,3 2 2 16,0 4 2-16,0 4 0 16,0 6 0-16,0-10 0 15,0 1-5-15,0 4-1 16,0-3 3-16,-3-5 1 15,0-1 2-15,0 4 0 0,0 4-3 16,0 6 0-16,0 5-1 16,0 3 3-16,3 5-7 15,-3 6 1-15,0 4-6 16,0 12-2-16,-5 18 4 16,-10 15 4-16,-3 12-1 15,-9 1 3-15,-3 7 3 16,1 4 3-16,5 3-2 15,3-2 0-15,3-14 1 16,3-8 0-16,6-10 0 0,3-5 2 16,0-9 3-1,1-5 2-15,5-10-3 0,3-14-1 16,3-20 1-16,8-14 2 16,4-3-3-16,6-10-2 15,6-6 0-15,0-7 1 16,3 5-3-16,-4 8 0 15,1 7-1-15,0 9-2 16,0 10-2-16,-1 8 1 16,4 14-2-16,0 10 2 15,0 18 1-15,5 19 2 16,1 11-19-16,3 8-6 16,3 10-39-16,8 24-15 15,1-14-18 1</inkml:trace>
  <inkml:trace contextRef="#ctx0" brushRef="#br0" timeOffset="26094.2872">8045 5408 92 0,'-3'-21'35'0,"3"34"-18"0,-3-5-24 16,0-5 5-16,0 5 0 16,0 8 1-16,0 5 3 0,-3 13 1 15,0 22 1-15,6 10 2 16,0-5-1-16,0 0 0 16,0-1-1-16,0 12 2 15,-6-6 1 1,0-5 1-16,-3-8 4 0,0-6 5 15,3-10-5-15,3-5-2 16,0-5-5-16,0-6-2 16,0-5-1-16,0-3 3 0,0 0 1 15,-3-2 0-15,0-3-1 16,3 0-124 0,-6-8 40-1</inkml:trace>
  <inkml:trace contextRef="#ctx0" brushRef="#br0" timeOffset="26329.5697">7735 5995 104 0,'0'8'41'0,"3"45"-22"0,-3 8-25 16,0-29 6-16,3 5-6 15,3 5-1-15,3 6 4 16,6 18 3-16,8-8 10 15,4-7 5-15,6-9 13 16,3-10 4-16,2-16 1 16,4-14 2-16,-3-23-15 15,0-8-6-15,-7-8-9 16,-2-11-4-16,-6-7 0 0,-3-25-67 16</inkml:trace>
  <inkml:trace contextRef="#ctx0" brushRef="#br0" timeOffset="47681.0277">12057 7803 4 0,'0'0'2'0,"0"2"0"0,0 1-3 16,0-3 2-16,0 0-1 15,3 5 0-15,-3 0 26 16,0-2 15-16</inkml:trace>
  <inkml:trace contextRef="#ctx0" brushRef="#br0" timeOffset="48058.8238">12057 7824 148 0,'-3'-3'51'0,"0"3"-12"16,0 0-11-16,0 0-12 0,3 0-3 15,0 0-7 1,0 0-2-16,0 0 0 0,6 0 0 16,6-3 0-16,3 1 0 15,12-1 0-15,17 1 0 16,7-4 2-16,17 1-1 0,16-3 0 16,23 0-1-16,12 3 0 15,9-3-2-15,15 3-2 16,6-1 1-16,14 4 1 15,-2 2-1-15,-6 0-1 16,14 0 3-16,-11 2 2 16,-6 1-2-16,9 2-2 15,-18 3 0-15,-9 0-1 16,-15 0 0-16,-3 0 2 16,-12 0-3-16,-21 0 0 0,-8 0 1 15,-16-3 2-15,-8-2-1 16,-13-3 2-16,-5-3 0 15,-9 0 1-15,-6-2 0 16,-6-3 0-16,-6-2-20 16,-6-1-9-16,-3 0-78 15</inkml:trace>
  <inkml:trace contextRef="#ctx0" brushRef="#br0" timeOffset="56541.5065">4428 10366 96 0,'12'-8'38'0,"-9"6"-20"15,3-3 12-15,-3 2 23 0,-3 0-6 16,0-2-3-16,-3 0-11 15,0-1-4-15,-3-4-16 16,-6-6-3-16,-6 0-3 0,-3 0-3 16,-5 0-1-16,-4 0-1 15,-9 1 1-15,0-4-2 16,-2 3 2-16,-4 0-2 16,0 0 2-16,1-2 0 15,-4 2 1-15,0 0 0 16,-2-2 0-16,-4-1 0 15,1 3 0-15,2 0-5 16,1 3 1-16,2 2 0 16,0-2 2-16,1 5-1 15,-1 3-1-15,0-3-2 16,-5 0 1-16,-1 3 1 0,1 2 2 16,-1 1-1-16,3 2-1 15,-5 2 1-15,2 1-1 16,1 2 0-16,-1 0 2 15,-2-2-3-15,-1 2 0 16,1 3-1-16,2 0 0 16,0 13 2-16,4-2 2 15,-1-3-3-15,4 0 0 16,-1 2-1-16,0 1 0 16,1-1 4-16,5 1 1 0,-6-3-1 15,7 7-2-15,-1 4-2 16,0-6 1-1,4 3 1-15,-1 0 2 0,6 0-3 16,-5 5 0 0,8 0-1-16,-3 13 0 0,0-2 2 15,7 2 0-15,2-2-3 16,6 5 2-16,-3-6 1 16,6-2 0-16,3 1-3 15,3-1 0-15,3 2 2 16,6 12 2-16,3-4-2 15,0 1 0-15,6-1 1 16,9-2 0-16,0-5-3 16,3-3 0-16,0-2-1 0,2-1 3 15,4 0 0 1,3-2 1-16,-3-3 0 16,3 6 0-16,5 2 0 0,-2-3 2 15,3-5-1-15,5 3-1 16,1-3 1-16,9-5-1 15,-10-3 0 1,10-3 2-16,-3 4-1 0,-1-1-1 16,4-3 1-16,-1-2-1 15,7-3 0-15,-3-2 2 16,2 0-1-16,13-1 2 16,-4-2 0-16,-2-3 3 15,-1-2-3-15,4 0 0 16,-1-3 1-16,0 0 0 0,1 0 2 15,-4 0 3-15,1-3-2 16,-1-5-2-16,1 0-2 16,2 3-3-16,-2-6 1 15,2 1 1-15,-5-1-1 16,-3-2-1-16,2 2 3 16,-2 3 0-16,-4 0-4 15,1 0 1-15,-4 1 0 16,-2-1 2-16,6-3-1 15,-7 0-1-15,1 1 1 16,-1-11 1-16,1 2-1 16,0-5 2-16,2 3-4 15,-2 0 0-15,-3 3 3 16,2-1 1-16,-2 0-1 16,-3-2 1-16,-4 0 2 0,1 0 2 15,-3 2-6-15,-1 1 0 16,1-6 1-16,-3 0 1 15,0-2-1-15,-1-3 1 16,-5 0 2-16,-3-6 2 16,-6-4 3-16,-3 2 1 15,-3 2-3-15,-4-2 0 16,1 3-3-16,-6 2 0 16,0 5-3-16,-6-2 1 15,-3-2-2-15,-5-4-1 16,-4 1 1-16,0-3 1 15,-6-13 1-15,-9 5 1 16,-6 2-5-16,-2 4 1 16,-16-4 0-16,-5 9 2 15,-7-1-3-15,4-2 0 0,-4 6-1 16,1 1 0-16,5 4 2 16,-2 2 0-16,-1 6-22 15,-8 2-10-15,-13 5-46 16,-26 19-20-16,3 0-34 15</inkml:trace>
  <inkml:trace contextRef="#ctx0" brushRef="#br0" timeOffset="65857.9734">7839 16804 88 0,'-6'-3'33'0,"6"0"-18"0,-12 3-7 0,12 0 11 16,-3 3-7-16,0-3-2 16,0 0-5-16,3 0-4 15,0 0 4-15,0 0 4 16,0 0 1-16,0 0 2 16,0-3-2-16,0 3 1 15,0 0-6-15,0 0 6 0,0 0 2 16,0-2-4-16,0 2-1 15,0 0 0-15,0 0 0 16,-3 2 0-16,3-2 2 16,-3 0-3-16,3 0-2 0,0 0 2 15,0 0 0-15,0 0-1 16,0 0 1-16,0 0 0 16,0 0 1-16,0 0 0 15,0 0 0-15,3 0-4 16,-3 0-1-16,0 0-1 15,0 0 1-15,0 0-2 16,0 0 2-16,0 0-4 16,0 0 0-16,0 0 1 15,0 0 2-15,0 0-1 16,0 0-1-16,6 0-2 16,0 0-1-16,3 3 2 15,-3-3 2-15,3 0 0 16,0 0 2-16,0 0 0 15,0 0 1-15,0 0-2 0,0 0 1 16,3 0 0-16,-3 0 1 16,2 0-5-16,1 0 1 15,6 0 0 1,0 0 0-16,3 0 0 16,3 0 0-16,6 0 2 0,2 0 1 15,4 0-4-15,6-3 1 16,-1 1 0-16,1-4 0 15,0 6 0-15,8 0 2 16,1 0-3-16,2 0 0 16,4-7 1-16,0 7 2 15,2 0-3-15,1 0 0 0,-1-6 3 16,1 1 3 0,2-3 2-16,1 3 1 0,-4-1-7 15,1-2-2-15,-4 6 0 16,1 2 0-16,-1-5 1 15,-5-1 2-15,-3 6-1 16,-4-2 2 0,4-1-2-16,-6 0-1 0,-4-2 3 15,4 13 2-15,-3-3 2 16,-1-5 1-16,1 8-4 16,0-5-3-16,-4-1 0 15,1-2 1-15,-3 0-1 16,-3 0 2-16,-1 0 2 15,-2 0 4-15,0 0-2 16,-3 0-2-16,0 0-2 16,-1 0-3-16,-2 0 3 0,0 0 0 15,-3 0-1-15,0-2 1 16,-3-3 2-16,-3-1 2 16,-3 1-17-16,-3-3-7 15,-12 0-89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37:10.7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17010 7646 116 0,'-6'-2'44'0,"3"-1"-24"0,6 1-2 0,-3 2 18 15,3-6 2-15,0 1 4 16,-3 2-3-16,3 1-2 15,0-1-20-15,-3 0 3 0,3 3 1 16,0 6-5-16,0 2 1 0,3 2-1 16,-6 9-1-1,0 5-1-15,-3 2 1 16,0 8-2-16,0 1 0 0,0-3-5 16,0-3-3-1,0-3-2-15,0-5 0 0,3-5-2 16,0-3 2-16,3-2 0 15,3-6 1-15,0-2 0 16,3-3 0-16,3-3-5 16,8-2-1-16,1 0 1 15,-3-1 2-15,0 1-2 16,0 2 0-16,0 1-19 16,-3-1-9-16,-3 0-21 15,-1 3-8-15,1 3-42 16,0 0-56-16,0-1 48 15</inkml:trace>
  <inkml:trace contextRef="#ctx0" brushRef="#br0" timeOffset="540.8168">17064 7829 120 0,'-3'-3'46'0,"8"6"-24"0,-2-3-26 16,0-5 56-1,-3-1-15-15,9-1-3 16,6-1-6-16,0-3-17 16,0-2 0-16,6-3 0 0,6-3 2 15,2 1 5-15,22-6-10 16,3 0-4-16,5-5-10 0,1 3-1 15,5-1 14-15,10 1 9 16,8-1-5-16,3 6-1 16,1-5-4-16,2-3 1 15,15 5-2-15,3 0 2 16,0 3-6-16,0 0-3 16,7-1 1-16,-13 1 2 15,-6 3 0-15,-15-1 2 16,-8 3-2-16,-13 3 2 15,-8 0-2-15,-9 2 2 16,-7 3-44-16,-8 3-17 16</inkml:trace>
  <inkml:trace contextRef="#ctx0" brushRef="#br0" timeOffset="24050.2404">19239 7049 104 0,'0'-6'41'0,"-3"12"-22"0,0-9-7 16,3 3 13-16,0 0-5 15,0 0-1-15,0 0 4 16,0 0 3-16,0 0-14 16,0 0 6-16,0 0 5 0,0 0-3 15,0 0 0-15,0 0-9 16,0 3-4-16,0-3-7 16,6 2 0-16,3 1 0 15,0 2 0-15,3-2 0 16,3-1 0-16,6-2 0 15,3 0 0-15,-3 0 0 16,-1 0 2-16,-2 0-1 0,-3-2-1 16,-3 2 1-16,-3 0-1 15,0 0 0-15,-3 0 0 16,0 0 0-16,-3 2 2 16,-3 4-1-16,-3 2-1 15,0 7-2-15,-6 7 1 16,-9 1 3-16,-3 4 1 15,0-1-4-15,0 3 1 16,1-2 0-16,-1-1 2 16,6-4 1-16,0-4 1 15,6-2 0-15,3-3 2 0,3-2-5 16,6-3-3 0,6-6 1-16,3 4 2 15,3-1 0-15,3 0 2 0,3-7-4 16,-1-1 0-16,-2 8-8 15,-3-7-2-15,0-1-25 16,-3 0-11-16,-3-2-45 16,0 2-27-1,-3-5 52-15</inkml:trace>
  <inkml:trace contextRef="#ctx0" brushRef="#br0" timeOffset="24264.8164">19260 7236 192 0,'-6'-5'74'0,"6"5"-40"0,3 0-31 0,-3 0 15 16,6 0-9-16,3 3-1 16,3-1-2-16,0 4-1 15,9-4-3-15,3 1-2 0,-1-3 1 16,4 0-19-16,0-3-8 15,-3-2-66 1</inkml:trace>
  <inkml:trace contextRef="#ctx0" brushRef="#br0" timeOffset="24620.5206">19513 7197 196 0,'-12'2'74'0,"12"1"-40"0,3 0-40 16,0-1 12-16,3 1 5 15,3 0 5-15,0-1-6 16,3 1-1-16,0-3-5 16,3-3-3-16,9-2 0 0,-7 0-1 15,-2-3 2-15,-3-3 1 16,0-2 1-16,-3 2 0 16,-6 1 0-16,-9-1-2 15,-3 3-2-15,-3 3 1 16,-3 2-1-16,0 11 0 15,-2 5 0-15,-1 3-3 16,3 3 2-16,3 2-1 0,0 3 0 16,6 0 6-16,3-1 5 15,6-4-3-15,6-3-1 16,3 5-2-16,6-8-3 16,9-5-6-16,-4-5-1 15,1-3-28-15,-3-6-12 16,-3-1-48-1</inkml:trace>
  <inkml:trace contextRef="#ctx0" brushRef="#br0" timeOffset="24875.5245">19757 7205 148 0,'-3'-6'55'0,"3"6"-30"0,0 0-25 0,0 0 13 0,3 6 2 16,0 2 5-1,0 2 1-15,0 3 2 0,0 1-13 16,0 1 3-16,0-4 3 0,0 0-6 15,-3-3-3-15,0-3-2 16,0 0-1-16,0-5 2 16,0 0 3-16,-3-5-2 15,3-3-2-15,0-3-2 16,3-2 0-16,3-3-9 16,-3 6-1-16,3-4 6 15,6 1 5-15,3-5-35 16,0 10-14-16,0-5-59 15</inkml:trace>
  <inkml:trace contextRef="#ctx0" brushRef="#br0" timeOffset="25137.2841">19915 7234 164 0,'-12'21'63'0,"12"-8"-34"0,0 6-23 0,0-11 15 15,3 2-2-15,0 1 1 16,0-1-3-16,6-2 2 15,0-2-10-15,6-6 1 0,0-6 1 16,0-4-4-16,-1-6 1 16,-2-3-3-16,-3 3 0 15,-3-2 5-15,-6 5 4 16,-6-6-5-16,-6 1-1 16,0 2-2-16,1 10-1 15,-1 1-10-15,3 3-4 0,6 7-92 16,6 0-18-1</inkml:trace>
  <inkml:trace contextRef="#ctx0" brushRef="#br0" timeOffset="25581.8597">20305 7181 140 0,'-3'-16'52'0,"3"16"-28"0,-15-3-8 0,12 3 18 15,0 0-3-15,0 3 10 16,-3 5-14-1,0 2-14-15,0 6-8 0,0 3-2 16,0 2 2-16,3 5 4 16,0 1-2-16,6 2-2 15,3-5-2-15,6-3-3 16,3-5 3-16,0-13 0 0,0-9 3 16,0-2 3-16,0-5-2 15,-3-3-2-15,-3 0 2 16,-6 0 2-1,-3 1 0-15,-3-1 2 0,-3 2-4 16,-3-1-2-16,0 4-5 16,-3 3 0-16,0 0-33 15,3 5-15-15,3 1-139 32,18 2 59-32</inkml:trace>
  <inkml:trace contextRef="#ctx0" brushRef="#br0" timeOffset="25957.0745">20448 7160 176 0,'-9'0'66'0,"6"16"-36"0,3 2-31 0,0-7 12 16,0 2 10 0,0 5 6-16,3 1-9 0,0 2-3 15,3-5-9-15,3 0-2 0,0-3 0 16,0-5 0-16,6 0 0 15,-4-5-2-15,4-6-2 16,-3-2 1-16,0-6-1 16,-3-5 0-16,-3-2 0 15,0-1 0-15,-3-5 0 16,-6 0 0-16,0 6 0 16,0 5 4-16,0 13 5 15,3 5-5-15,0 6 0 16,6 4 0-16,0 7 0 15,0 4 0-15,0-5-5 16,6 0-1-16,0 3 1 16,0-3 0-16,-1-5-15 15,1-10-6-15,0-4-49 16,-3-10-60 0,0-2 31-16</inkml:trace>
  <inkml:trace contextRef="#ctx0" brushRef="#br0" timeOffset="26169.6373">20668 6890 208 0,'-3'2'77'0,"-3"6"-42"0,9 19-30 0,-3-6 19 16,0 8-4-16,0 13 0 15,3 3-8-15,0 3-5 16,0 0-4-16,3-1-3 0,0-2 3 15,0-5-4-15,0-8-2 16,0-9-49-16,-6-15-84 31</inkml:trace>
  <inkml:trace contextRef="#ctx0" brushRef="#br0" timeOffset="26337.728">20504 7109 252 0,'-3'-2'96'0,"9"-1"-52"16,24-2-40-16,-18 2 21 0,6 0-14 16,3-2-3-16,6 3-5 15,2-1 0-15,4 0-2 16,-3 1-53-16,0-1-25 0</inkml:trace>
  <inkml:trace contextRef="#ctx0" brushRef="#br0" timeOffset="36257.4388">21132 7168 124 0,'-5'-3'46'0,"5"11"-24"0,-3-11-8 15,3 6 15-15,-3 0-1 16,0-1 1-16,-3 3-16 15,0 1-6-15,0 2-4 0,0 2 0 0,0 3 0 16,3 3 1 0,0 0 2-16,3 5-5 0,3-5-1 15,6 0 4-15,0-3 5 16,3-2-1-16,2-6 1 16,4-2 1-16,0-6 4 15,-3-5-6-15,-3-2-2 16,0-6 1-16,-3 0 0 15,-3 0 1-15,-6-2 2 16,0 2-1-16,-3 0 2 16,-6-3 0-16,0 6 1 15,0 8-6-15,-3 0-2 16,0 2-4-16,-3 3-3 0,6 3-14 16,0-1-6-16,1 1-10 15,2-1-3 1,3 4-29-16,3-6-10 0,3-3-10 15</inkml:trace>
  <inkml:trace contextRef="#ctx0" brushRef="#br0" timeOffset="36722.5055">21216 6998 184 0,'-3'3'71'0,"3"-3"-38"0,0 3-30 0,0 4 15 16,0 9-5-16,6 6 2 15,0 9 5-15,0 4 2 16,-3 2-11-16,0 0 4 0,0-3 3 16,3-5-6-16,-3-2 1 15,0-9-6-15,0-2-2 16,-3-5 2-1,0-3-4-15,0-3-2 16,0-8-7-16,0-5-1 16,2-2-6-16,1-3-2 15,3-3 6-15,3 0 5 16,3 0 1-16,0 5-1 0,3 6 5 16,0 2 1-16,0 3 6 15,0 6 3-15,-3-4 5 16,-3 9 4-16,-4 2 1 15,-5 0-1-15,-5-2-6 16,-4 0-1-16,-6-1-10 16,0-2-4-16,0-3-16 15,0 1-6-15,3-4-19 16,-3 1-9-16,3-3-23 16,3 0-9-16,3-5-6 15</inkml:trace>
  <inkml:trace contextRef="#ctx0" brushRef="#br0" timeOffset="36964.1452">21424 7197 200 0,'0'5'74'0,"12"0"-40"0,-3 11-16 0,-9-3 23 16,0 6-8-16,0 5 0 15,0 2-14-15,0 6-4 16,-3 0-9-16,0-3-4 0,0-5-1 16,-3-1-6-16,0-4-1 15,-3-6-30-15,0-2-14 16,-3-6-23-16,-2-5-9 16,-1-5 0-16</inkml:trace>
  <inkml:trace contextRef="#ctx0" brushRef="#br0" timeOffset="37116.551">21380 7033 276 0,'8'-16'104'0,"1"8"-56"0,0 0-56 16,-3 3 18-16,0 5-16 16,0 2-3-16,0 1-44 15,0 5-17-15,6 2-29 16,0 4-11-16</inkml:trace>
  <inkml:trace contextRef="#ctx0" brushRef="#br0" timeOffset="37430.1231">21540 7189 192 0,'0'2'71'0,"9"1"-38"0,0 2-23 0,-3-2 17 16,3 0-4-16,0-3-2 15,3-3-9-15,3 0-3 16,-3 1-5-16,3-4-3 0,-4 1 0 15,-5-8 3 1,-3 0-2-16,-3 2 1 16,-6 3-1-16,0 3-2 15,-2 0 1-15,-4 5 1 16,-3 5-3-16,0 5 0 16,3 4-4-16,0 2-1 0,3 2 3 15,3 1 3-15,6-1 1 16,3 1-1-16,6-1-10 15,3-5-4-15,6-5-11 16,6-2-4-16,-1-6-33 16,1-3-48-1,0-5 23-15</inkml:trace>
  <inkml:trace contextRef="#ctx0" brushRef="#br0" timeOffset="37632.6589">21772 7189 188 0,'-17'0'71'0,"11"2"-38"0,-6 4-30 15,9-1 17-15,-3 0-8 16,0 3 1-16,0 3 1 16,3 2 1-16,0 0-8 15,3 3 7-15,3-3 5 0,3 1-8 0,3-4-1 16,3-2-6-16,0-3-3 16,2-2-7-16,1-6-4 15,0-5-30-15,0-2-11 16,-3-6-53-1</inkml:trace>
  <inkml:trace contextRef="#ctx0" brushRef="#br0" timeOffset="37820.1522">21859 6900 220 0,'-6'3'82'0,"9"2"-44"0,0 22-40 0,0-9 14 16,0 6 5-16,0 5 6 0,3 8-6 15,0 0-2-15,-3 0-8 16,0 0-5-16,2-5 1 0,1-3-4 16,-3-5 0-16,0-3-52 15,0-5-24-15</inkml:trace>
  <inkml:trace contextRef="#ctx0" brushRef="#br0" timeOffset="38004.3434">21713 7101 256 0,'0'-2'96'0,"6"2"-52"0,6-3-43 0,-3 0 19 16,6 1-7-16,5-3 0 16,7-1-12-16,6 1-5 15,0 2 2-15,-1 1-44 0,-2 2-18 16,0 0-43-1</inkml:trace>
  <inkml:trace contextRef="#ctx0" brushRef="#br0" timeOffset="38522.7208">22332 7136 148 0,'3'-16'57'0,"-3"19"-30"0,0-3-5 16,0 0 23-16,-3 0-8 15,-6 0 1-15,3 2-15 16,-6 4-6-16,-3 4-10 16,-3 1-12-16,4 2-1 0,-1 3 4 15,3 0 6-15,0 2-7 16,6 1-2-16,3-3 3 15,3 2 0-15,3-5 6 16,6-2 2-16,0-6-2 16,3-5-1-16,0-5-1 15,0-6-2-15,-1-5 3 0,-2-2 2 16,0-11-2-16,-3 0-2 16,-3-6-5-16,-6-4 0 15,0-6-11-15,-3 5-3 16,-3 0 2-16,-3 9 5 15,7 4 8-15,-1 6 7 16,0 5 0-16,0 5 1 16,3 11-6-16,0 8-1 15,3 16 7-15,3 3 6 16,3 2 4-16,3 3 3 16,0 5-10-16,2-3-2 15,1-5-4-15,3-2-2 16,6-6-26-16,-3-3-12 0,0-2-36 15,3-5-53 1,-4-6 30-16</inkml:trace>
  <inkml:trace contextRef="#ctx0" brushRef="#br0" timeOffset="38913.7608">22520 7083 256 0,'-12'0'96'0,"6"3"-52"0,-6 4-43 15,6-1 21-15,-3 2-14 16,-3 5-4-16,-6 3-3 16,3 2 1-16,6 4-1 15,0 1 2-15,9-2 2 0,0 1 0 16,6-1 0-16,0-8-3 16,3-2-2-16,3-6-4 0,0-5 0 15,3-5-5-15,-3-6-1 16,-3-2 2-16,0-3 5 15,-3 0 4-15,0-2 2 16,-3 2-4-16,-3 2 1 16,0 1 2-16,3 5 3 15,0 0-2-15,-3 14-2 16,0 2 2 0,3 2-2-16,-3 6 2 15,11 3 0-15,-2-1 1 16,3 1-2-16,0-1-2 0,0-7-24 15,-3-3-11-15,0-3-22 16,3-8-7-16,0-5-26 16</inkml:trace>
  <inkml:trace contextRef="#ctx0" brushRef="#br0" timeOffset="39131.3395">22645 6855 260 0,'-12'0'96'0,"6"3"-52"0,6 2-60 16,6 3 12-16,-3 3 16 16,0 21 11-16,0 7 5 15,0 9 1-15,0-3-16 16,-3 2-1-16,3-2-1 0,-1-2-6 16,4-6-3-16,-3-8-17 0,0-3-7 15,3-7-49-15,0-8-19 16,-6-9-21-1</inkml:trace>
  <inkml:trace contextRef="#ctx0" brushRef="#br0" timeOffset="39317.8371">22499 7091 280 0,'-3'-8'107'0,"9"8"-58"0,0-5-33 0,-3 2 27 15,3 0-14-15,3-2-5 16,8 0-13-16,1-1-7 0,-3 1-3 16,9 3-26-16,0 2-10 0,0 0-26 15,-4 2-12-15,1 1-47 16</inkml:trace>
  <inkml:trace contextRef="#ctx0" brushRef="#br0" timeOffset="39711.3448">22877 7093 212 0,'-6'3'79'0,"6"0"-42"0,0-6-30 15,0 3 20-15,-3 0 1 16,-3 3 6-16,-6-1-13 16,3 4-2-16,-3 10-11 15,-3-1-5-15,0 4 0 0,3 2-2 0,1 0-1 16,2 0-2-16,6 1-1 15,3-4 2-15,3-5 2 16,3-5 0-16,0-5 2 16,5-6-2-16,4-5-1 15,-3-5-6-15,0-3-1 16,0-2 3-16,-3-3 4 16,-3-1 5-16,0 7 2 15,-3 1 10-15,0 4 6 16,-3 4-6-16,0 6-2 15,6 6-11-15,0 4-2 16,3 6-2-16,3 3 2 0,2 2-1 16,1-3-1-16,3-2-13 15,6-5-6-15,-3-3-70 16,3-8-31-16,-12-16 2 16</inkml:trace>
  <inkml:trace contextRef="#ctx0" brushRef="#br0" timeOffset="43282.4394">17593 8647 144 0,'9'-6'55'0,"-9"6"-30"0,0 0-3 0,0 0 20 0,0 0-9 15,0 6-2-15,0 2-12 16,-6 7-1-16,-3 9-11 15,-3 11 11-15,-2 2 8 0,-7 2 1 16,-3 1 2-16,-3 5-12 16,-3 3-3-16,4-3-10 15,2-3-3-15,3-2 3 16,3-6 2-16,0-5-5 16,6-5-2-16,0-6-11 15,3-4-5-15,4-4-11 16,5-4-38-1,3-17 3-15,8-2-43 16,10-6-26 0,0-2 62-16</inkml:trace>
  <inkml:trace contextRef="#ctx0" brushRef="#br0" timeOffset="43585.7953">17727 8678 160 0,'3'-5'63'0,"0"8"-34"0,-3-1-8 0,0-2 22 16,0 6-15-16,-3 4-3 16,0 9 2-16,-6 7 3 0,-6 9-16 15,-5 4 7-15,-1 6 6 16,-3 6-4-16,0 1 1 0,0-4-7 15,4 2-2-15,2-5-12 16,3-8-3-16,3-8-8 16,3-7 0-16,0-4-23 15,6-7-7-15,6-6-37 16,6-8-18-16,9-10-19 16</inkml:trace>
  <inkml:trace contextRef="#ctx0" brushRef="#br0" timeOffset="44228.8833">18165 8932 160 0,'0'0'63'0,"0"0"-34"0,0-2-5 15,0 2 22-15,-3 0-6 16,0 0 2-16,-3 0-13 15,-6 5-5-15,0 0-14 16,-3 1 2-16,3 2 2 0,-3-3-7 16,4 0-2-16,2 0-8 15,0 1 0-15,3-1-1 0,9 3-1 16,3 0 4-16,3 0 0 16,2 2 1-16,1 4 0 15,0 1 4-15,-3 1 2 16,-3 0 11-16,-6 0 4 15,-6 5 0-15,-3 0-1 16,0-2-8-16,0-3-3 16,-2-6-5-16,-4-2-1 15,0 0-17-15,3-5-5 16,3-6-20-16,3 6-5 16,6-8-26-16,3-6-10 15,9-2-34-15</inkml:trace>
  <inkml:trace contextRef="#ctx0" brushRef="#br0" timeOffset="44651.0035">18224 9001 236 0,'3'0'88'0,"0"0"-48"0,0 5-34 16,-3-5 22-16,6 6-2 15,0-1 4-15,3 0-7 16,3 3-2-16,3 0-12 15,0 0-3-15,0-3 0 0,3-2 1 16,-4-3 3-16,1 0-3 16,0-3-2-16,-3-2 0 15,-3-3-1-15,0 0 0 0,-3 0 2 16,-3 0-3-16,-3 0 0 16,-3 0-3-1,-3 3-3-15,-3 0-7 0,-3 2-4 16,-9 6 3-16,0 5 4 15,4 2 2-15,2 4 3 16,0 2 1-16,3 2 1 16,6 1 4-16,3 12 2 15,3-7 2-15,3 0 2 16,6-3-1-16,3-2 0 16,3-3-3-16,3-6-1 15,-1-5-17-15,1-2-6 16,6-6-20-16,3-5-6 15,-3-10-17-15,-3-1-6 0,-1-4-44 16</inkml:trace>
  <inkml:trace contextRef="#ctx0" brushRef="#br0" timeOffset="44738.2314">18582 8819 216 0,'-15'-3'82'0,"12"0"-44"0,3 3-44 15,0 0 14-15</inkml:trace>
  <inkml:trace contextRef="#ctx0" brushRef="#br0" timeOffset="44872.6429">18564 8827 383 0,'-3'21'34'0,"3"2"-16"15,0 4-4-15,0 5-3 0,0 5-4 16,3-3-2-16,0-2-2 16,0 0 0-16,0 2-15 0,0-5-5 15,-3-5-33 1,0-8-15-16,0-3-43 15</inkml:trace>
  <inkml:trace contextRef="#ctx0" brushRef="#br0" timeOffset="45069.3325">18400 8938 272 0,'15'0'101'0,"12"-3"-54"0,2 3-33 0,-14 0 26 0,3 0-16 16,6 0-3 0,3 0-10-16,0 0-3 15,-1 0-4-15,1-5-58 0,3-3-25 0,-3-3-56 16</inkml:trace>
  <inkml:trace contextRef="#ctx0" brushRef="#br0" timeOffset="46000.8435">19019 8988 160 0,'-3'3'60'0,"3"-1"-32"0,0 3-22 0,0 1 17 16,0 2-1-16,0 5 2 15,0 5-9-15,0 4-4 16,3 4-6-16,3 3 1 0,3-2 3 0,0-4-3 15,3-4-1 1,0-3-2-16,0-3 0 16,0-5 4-16,-4-5 4 15,1-6-6-15,0-5-3 0,0-8-6 16,0-2 0-16,-3-3 2 16,0-1 1-16,3-1 3 15,-3 1 3-15,0 4-2 16,-3 5 0-16,0 2-1 15,0 3 1-15,0 3 2 16,-3 5 4-16,3 8-4 16,0 5-1-16,3 6 2 15,-3 10 3-15,3-3-6 16,0-2-2-16,3 0-1 16,-1-6 0-16,1 1-9 0,0-9-4 15,0-2-35-15,0-8-16 16,3-5-42-1</inkml:trace>
  <inkml:trace contextRef="#ctx0" brushRef="#br0" timeOffset="46463.4851">19332 9062 200 0,'-6'13'74'0,"6"0"-40"0,3 11-38 0,0-5 15 16,-3 7 9-16,0 6 7 15,0 2 4-15,0 1 1 16,0-6-17-16,0-3-9 0,0 1-2 0,0-6-1 16,0-3 1-1,3-4-2-15,-3-4-2 0,0-2-6 16,0-5-1-16,-3-6 1 16,3-2 1-16,0-8 3 15,-3-6 1-15,0-2-2 16,3-8 2-16,0-5-1 15,0-4-2-15,0 1 3 16,3 3 0-16,0 0 3 16,9 2 3-16,-1 0 2 15,4 6 1-15,0 2-2 16,0 5 1-16,3 6-9 16,0 5 0-16,3 6 2 15,0 4 2-15,-4 9 11 0,-2 7 3 16,-3 3 10-16,-6 1 6 15,-6-4-11-15,-6 6-2 16,-3-6-9-16,-3 1-4 16,0-3-8-16,-2-11-3 15,2-7-18-15,-3-4-5 16,3 1-32-16,-6-3-12 16,12-3-59-1</inkml:trace>
  <inkml:trace contextRef="#ctx0" brushRef="#br0" timeOffset="47292.6269">19942 8805 124 0,'3'-10'46'0,"-3"7"-24"0,0 3 12 0,0 0 23 0,0 0-10 16,0 0-4-16,0 0-25 15,3 5-11-15,0 6-5 16,0 5 13-16,0 8 10 0,0-1 2 15,-3 4 2-15,0 5-8 16,0 2 0-16,0-2-10 16,-3 0-2-16,0-6-3 15,0-5-1-15,0 3-8 16,0-11-2-16,0-5 10 16,0-3 7-16,0-2-9 15,0-6-3-15,3-4-9 0,0-7-3 16,3-4 0-16,3-1 2 15,3 3 4-15,3 1 3 16,0-1 0-16,-1 2 1 16,4 4 2-16,-3 5 0 15,0 2 0-15,0 3 0 16,0 5 4-16,-3 6 5 16,0 5-1-16,-3 2 3 15,-3 1-8-15,0-1-2 16,-3 6-1-16,0-5 2 15,0 2-21-15,0-11-9 16,6 4-33-16,-3-12-11 16,6-7-52-1</inkml:trace>
  <inkml:trace contextRef="#ctx0" brushRef="#br0" timeOffset="47664.6027">20177 9030 232 0,'0'3'88'0,"3"2"-48"0,3 3-31 16,0-3 19-16,0 1-5 16,0-1 0-16,3 0-6 15,0 1-2 1,6-6-7-16,2 0 0 0,-2-3-3 16,-3-2 2-16,0-3-2 15,-3 0 2-15,-3 0-4 16,-6 0 0-16,-3 0 1 0,-6 0 0 15,0 0-5 1,-3 3 1-16,-3 2-5 0,3 3 1 16,1 3 2-16,-1 2 1 15,3 3 3-15,0 5 3 16,3 3 11-16,0 3 7 16,3 2 1-16,0 5 1 15,6-2-14-15,0-3-4 16,3 0-7-16,0-2-1 15,3-6-21-15,3 0-10 16,2-5-31-16,7-5-10 16,3-3-67-1</inkml:trace>
  <inkml:trace contextRef="#ctx0" brushRef="#br0" timeOffset="48085.5943">20504 9004 212 0,'-6'-11'82'0,"3"9"-44"0,-2-1-20 16,2 3 23-16,-3 0-12 16,-3 3-5-16,-6 2-16 15,0 5-5-15,-3 9-2 16,0 2-1-16,3 6 0 0,3 7 4 16,0-5 5-16,7-2-1 15,2-1 3-15,6-7-4 16,2-1 1-16,10-5-3 0,0-5 2 15,3-8-9-15,0-2 0 16,0-4-5-16,-3-15 0 16,-3 0 1-16,-3 0 4 15,-3-3 3-15,-4 3 4 16,-2 0-4-16,0-1-1 16,0 9 0-16,0 3 0 15,0 2-3-15,0 5 0 16,0 3-1-16,3 5 0 15,0 6 0-15,0 0 3 16,3 4 0-16,0 4 1 16,3 2-5-16,3 0 1 15,0-5-31-15,0 0-14 16,3-5-48-16,3-6-40 16,0-5 50-16</inkml:trace>
  <inkml:trace contextRef="#ctx0" brushRef="#br0" timeOffset="48519.9828">20772 9014 268 0,'-21'-5'101'0,"4"2"-54"0,-4 6-46 16,15 2 19-16,-3 1-13 16,-3 4-4-16,0 3-5 15,-3 3 1-15,3 6 1 16,3 1-3-16,3 6 0 0,3-5-1 15,6 0 3-15,3-5 0 16,3-4 3-16,3-4-1 16,3-6-1-16,9-2-6 15,-3-14-4-15,0-7-3 0,-4-3 0 16,-2-3 9-16,-3-3 5 16,-3-2 0-16,-3 0 2 15,-3-8 0-15,-3 0 1 16,0 0-5-16,0 3 1 15,-3 7 6-15,0 6 4 16,0 5 3-16,3 6 5 16,-3 4-10-16,3 9-4 15,0 5 1-15,0 13 4 16,0 3 4-16,0 5 2 16,3 3-11-16,0-1-1 0,3 1-3 15,0 8 2-15,0-3-17 16,3-11-6-16,0-4-56 15,3-7-23-15,0-15-8 16</inkml:trace>
  <inkml:trace contextRef="#ctx0" brushRef="#br0" timeOffset="48881.0318">20903 9075 232 0,'-9'3'88'0,"12"-3"-48"0,0 5-42 16,0 0 14-16,3 6 9 15,0-3 9-15,3 0-5 16,0-3 0-16,3 0-14 0,3-2-2 0,3-3-2 16,0-3-1-1,-4-2 1-15,1-3-2 0,-3-2 0 16,-3-6-3-16,-3 3 1 16,-3-1-2-16,-6 1 2 15,-6 0-7-15,-6 5-1 16,3 0-7-16,-2 5 0 15,-4 3 1-15,3 6 5 16,0 4 1-16,3 3 3 16,0 3 7-16,3 3 7 15,6 5 0-15,3 2 1 16,3-2-7-16,3-3-4 16,3-2-8-16,0-3-1 0,3-3-30 15,6-5-13-15,0-6-51 16,2-4-52-1,1-4 55-15</inkml:trace>
  <inkml:trace contextRef="#ctx0" brushRef="#br0" timeOffset="49165.7896">21112 9086 192 0,'-3'10'71'0,"6"-2"-38"0,3 8-19 15,-3-5 22-15,0 7 0 16,0 1 0-16,-1-3-6 15,1-3-4-15,-3-2-14 16,0-4-1-16,0 1 2 0,3-2 4 16,-3-6 2-16,0 0 1 15,3-16 2-15,0-3-10 16,3 1-6-16,0-3-2 16,9-1-8-16,0 4 1 15,0 2-1-15,3 0-1 16,0 6-3-16,3 2-2 15,2 2-31-15,-2 4-10 16,3-1-93 0,0 0-43-16,9 1 94 15</inkml:trace>
  <inkml:trace contextRef="#ctx0" brushRef="#br0" timeOffset="50204.2872">21966 8662 196 0,'-3'-7'74'16,"0"9"-40"-16,-3-2-18 0,0 3 24 0,-12 2-12 16,0 3-1-16,-3 8-12 15,-5 10-4-15,-4 3-6 16,3 6-2-16,-3 10 3 0,7 0-3 15,5 2 0-15,12 9-1 16,6 0 1-16,12-3-2 16,9-6-1-16,11-7-6 15,10-8-4-15,0-3-30 16,-1-11-13-16,7-7-59 16</inkml:trace>
  <inkml:trace contextRef="#ctx0" brushRef="#br0" timeOffset="55264.3758">22124 8946 152 0,'0'0'57'0,"0"0"-30"0,0-3-21 15,0 3 26 1,-6-5-8-16,0 5-4 16,0-3 0-16,0 0 2 15,-6 9-12-15,-3 2-3 16,3 0-1-16,-3 2-1 16,3 1 2-16,3-1-9 15,3 1 0-15,4-1-2 16,4 1 2-16,7 0-1 15,3-1 1-15,6 3 0 16,6 1 0-16,-3-1 0 16,-3 0 0-16,-3 8 13 15,-6 0 7-15,-4-2 6 0,-2-3 5 16,-9-6-13-16,-8-2-4 16,-4-2-15-16,3-1-3 15,-3-10-28-15,3-1-10 16,0 9-33-1,6-8-58-15,9-6 31 16</inkml:trace>
  <inkml:trace contextRef="#ctx0" brushRef="#br0" timeOffset="55621.4203">22237 9006 160 0,'-15'3'63'0,"9"0"-34"0,0 5-16 16,3-3 17-16,0 6-4 15,0 2-1-15,0 3-5 16,0 7-2-16,3 9-10 16,6-5 4-16,3-4 1 0,3-1-6 15,3-9-2-15,3-3-3 16,-1-4 1-16,1-14 0 15,0 0 3-15,-6-8-3 16,-3 0 0-16,-6-2 3 16,-6-1 1-16,-3 1-1 0,-6-1-1 15,0 3 1 1,0 6 1-16,-3-1-14 0,10 3-8 16,-4 3-25-16,3 2-10 15,6 0-40 1,9 1-42-16,0-1 44 15</inkml:trace>
  <inkml:trace contextRef="#ctx0" brushRef="#br0" timeOffset="56166.7783">22406 8996 132 0,'0'0'52'0,"0"2"-28"0,3 9-2 0,0-3 20 0,0 5 2 16,0 3 3-16,0 3-11 16,0 2-2-16,-3 5-19 15,6-2-7-15,-3-5-3 0,-3-4-1 16,3-4 0-16,-3 0-2 16,0-6 1-16,0-2-2 15,0-9 2-15,0 1-9 16,0-11-1-16,0-2-9 15,0-1-5-15,3 1 2 16,3-1 3-16,0 1 10 16,0 4 3-16,3 6 3 0,0 6 0 15,0 4 4 1,0 4 2-16,-3 4 2 0,-3 1 2 16,0 7 1-16,-3-4 3 15,0 4-5-15,0-5-1 16,0-2-2-1,0-11-8-15,0-8-3 16,6-3-5-16,0-2 1 16,8-5-8-16,4-4-2 15,0 7 8-15,-3 1 5 16,0 6 5-16,0 6 3 16,-3 4 19-16,0 6 10 15,-3 6-4-15,-3-1-3 0,-4 3-12 16,1 10-3-1,-3-7-5-15,0-1-1 0,3-5-45 16,0-2-22-16,0-3-64 16</inkml:trace>
  <inkml:trace contextRef="#ctx0" brushRef="#br0" timeOffset="56537.9106">22722 9067 228 0,'3'3'85'0,"6"0"-46"0,0 2-35 16,-3-2 21-16,3 2-5 15,3-3 0-15,-3 1-8 16,8-3-3-16,-2-3-5 16,0 1-1-16,-3-6 1 0,0 0-2 0,-3-3 1 15,-3 1-2 1,-3-1-1-16,-3 1-4 0,-9-1 0 15,-6 6-3-15,0-1 0 16,-3 4 1-16,0 4 4 16,1 6 3-16,2 3 2 15,3 2 5-15,3 0 3 16,3 1 5-16,0 2 4 16,12-1-6-16,3 4-1 15,3 2-9-15,3-2-3 0,5-6-1 16,1-3 0-16,-3-2-20 15,3-10-9-15,0-9-40 16,-3-2-19-16,0 0-22 16</inkml:trace>
  <inkml:trace contextRef="#ctx0" brushRef="#br0" timeOffset="57018.0423">22981 8771 172 0,'0'-3'66'0,"6"9"-36"0,-3-1-35 16,6 8 78-16,-6 3-22 15,6 10-6-15,-6 4-8 16,0 1-22-16,-9 4 6 0,9-1 6 16,0-2-11-16,-3-3-1 15,0-5-14-15,3-6-3 16,-3-4 5 0,-6-4-4-16,9-5-1 15,0-10-8-15,0-5-4 16,6-4-8-16,2-2-1 0,-2 1 7 15,6 1 5-15,-6-2 7 16,-3 8 2-16,6 3 2 16,-3 5 2-16,0 5 10 15,-3 3 7-15,0 6-4 16,-3 2 0-16,0-3-12 16,0 0-1-16,-3 0-4 15,6-2-2-15,0-1-39 16,0-4-17-16,-3-4-55 15,11-4-40 1,-5-9 67-16</inkml:trace>
  <inkml:trace contextRef="#ctx0" brushRef="#br0" timeOffset="57302.7943">23216 9030 228 0,'-12'16'85'0,"12"0"-46"0,0 5-15 0,0-8 27 15,0 3-15-15,0 8-4 16,9-3-16-16,0-5-7 16,3 0-6-16,3-5 0 0,3-6 2 15,0-5 0-15,-1-8 2 16,-2-8-4-16,-6 0 0 16,0-2-1-16,0-1-2 15,-6-2 3-15,-6-3 2 16,-6 6-4-16,0 2-3 15,-6 3-21-15,0 2-8 16,4 6-24-16,-1 2-10 0,0 3-29 16,3 0-42-1,6 3 47-15</inkml:trace>
  <inkml:trace contextRef="#ctx0" brushRef="#br0" timeOffset="57739.4466">23332 9041 172 0,'-6'10'66'0,"12"1"-36"0,-3 5-20 16,-3-6 20-16,9 9-3 15,-3 2 2-15,0 0-12 16,6-2-3-16,-3-1-8 16,0-4-2-16,0-4 2 0,0-2 1 15,0-5 1-15,-1-3-2 0,-2-11 1 16,0-5-17-16,6 0-6 15,-3 1 3-15,-6 1 3 16,6 1 1-16,-3 5 1 16,-3 3 2-16,0 2 2 15,-3 3 4-15,0 3 2 16,9 7 6-16,3 9 3 16,-3-3 0-16,9-3 1 15,-6-2-4-15,2-3 0 16,1-3-3-16,3-10 2 15,-3-6 5-15,0-2 2 0,-3 0 4 16,-3-6 3-16,0 0-7 16,-6-2-1-16,-3 0-7 15,-9 3-4-15,0 2-8 16,0 3-1-16,-3 2-30 16,3 3-13-16,-3 3-36 15,9-1-16-15</inkml:trace>
  <inkml:trace contextRef="#ctx0" brushRef="#br0" timeOffset="57985.1656">23725 8655 160 0,'42'-6'63'0,"-30"9"-34"0,5 10-5 0,-11 0 22 16,9 14 5-16,0 5 7 16,-6 5-6-16,0 8 1 15,-6 2-30-15,-6 1 0 0,-6-1-1 16,-3 6-10-16,-15-2-4 16,-2-1-49-16,-4-13-20 15,9-5-100 1</inkml:trace>
  <inkml:trace contextRef="#ctx0" brushRef="#br0" timeOffset="61193.2968">20403 9295 184 0,'-15'-3'68'0,"12"6"-36"0,3-6-18 15,0 3 22-15,0 0-5 16,0 0 2-16,0 0-15 15,3 3-5-15,3-1-8 16,6 1-4-16,3 0 0 0,6 2-1 16,9 3 0-16,2 0 0 0,4 3 2 15,-3 4-3 1,6 1 0-16,-10-3 1 0,1 1 2 16,-6-1-1-16,-6 3 2 15,-9 2 2-15,-3 4 4 16,-9 1 5-16,-3 4 1 15,-3 2-2-15,0 3 0 16,-3-3-7-16,0 0-4 16,0-3-4-16,3-2 1 15,3 0 1-15,3-3 0 16,3 3 0-16,3-3 0 16,3 0-3-16,3-2 0 15,3-3 2-15,3 0 0 0,3-3 1 16,0 0 0-16,-3-2 0 15,-4-4 2-15,-2-1-1 16,0-4 2-16,-3 1-2 16,0-3 2-16,-3 0 2 15,0 0 2-15,-3-3-3 16,0 1-3-16,0-1 2 16,0 0 2-16,0 1-4 15,0-1-1-15,-3 3-2 16,3 0 0-16,0 0 0 15,0 0-2 1,0 0 3-16,0 0-2 16,0 0 1-16,0 0 0 0,0 0 0 15,0 0 0 1,0 0 0-16,0 0 2 0,0 0 0 16,0 0-3-16,0 0 0 15,0 0 4-15,0 0 1 16,0 0-3-16,0 0 1 15,0 0 0-15,0 0 2 16,0 0-3-16,0 0 0 16,0 0-6-16,0 3-3 15,0-1-3-15,-6 1-2 16,3 0-1-16,0-1 2 16,0 1-3-16,0-3 0 15,0 0 1-15,3 3 2 0,-3-3-1 16,3 2 2-16,-3-2-4 15,3 0 0-15,0 3 8 16,0-3 2-16,0 3 2 16,0-3 4-16,0 0 2 15,0 0 4-15,0 0 4 16,0 0 2-16,0 0-3 16,0 0-3-16,6 2-2 15,-3-2 0-15,-3 0 0 16,0 0 7-1,0 0 4-15,0 0 6 16,-3 0 18 0,0 0 3-16,0 0-10 15,-6-2-3 1,1 2-13-16,-4 2-2 16,0 4-3-16,0 2-1 15,-3 5-8-15,0 3 0 16,3 2-1-16,0 9 0 15,3 4-5-15,3 1 1 16,3 3 0-16,0 7 2 16,3 0-1-16,3 3-1 15,0 3 3-15,3 2 2 16,0-2 0-16,-3-1 2 16,-3-4 9-16,-3-1 4 0,-6-8 1 15,-3 3 0-15,-8-2-5 16,-1-6 0-16,-3-3-5 15,-6-2-2-15,0 0-9 16,1 0-5-16,2-3-24 16,3-3-9-16,0-2-42 15,6-2-16-15,3-6-32 16</inkml:trace>
  <inkml:trace contextRef="#ctx0" brushRef="#br0" timeOffset="62694.0021">21121 9681 172 0,'0'-10'66'0,"0"17"-36"0,0-4-15 16,0-3 20-16,3 3-6 16,0-1 9-1,2 14-10-15,-2 3-16 0,0 2 2 16,0 3 2-16,-3-3 1 0,3-3 1 16,-3-2-9-16,0 0-3 15,0-3-4-15,0-5 1 16,0 0-2-16,0-2 2 15,0-1 0-15,0-2 3 16,0-3 1-16,-3-3 1 16,0-2-4-16,0-1-1 15,3-2-1-15,0-5-2 16,0 0-2-16,3-3 1 16,3 0-1-16,0 0 0 15,9 0 0-15,-3 3 0 16,0 0 2-16,0 2 0 15,0 6-3-15,0-3 2 0,0 6-10 16,0-1-3-16,-1 0-28 16,1 3-11-16,0 0-36 15,-3 6-53 1,0-4 38-16</inkml:trace>
  <inkml:trace contextRef="#ctx0" brushRef="#br0" timeOffset="63083.0347">21344 9747 184 0,'-3'0'68'0,"6"-2"-36"0,0 4-26 16,-3-2 17-16,0 0 8 15,0 6 8-15,0 4-19 16,0 9-6-16,0-3-9 16,3 2-2-16,3 1 3 0,3-1 1 15,0-2 1-15,2-3-2 0,1-2-1 16,3-9-1-16,3-4 2 15,-3-4-1-15,-3-1 0 16,0-4-6-16,-3-2 1 16,0-3-2-16,-3-3 0 15,-3-2 2-15,-3 3 2 16,3 2-1-16,-3 5-1 16,0 1 1-16,0 2-1 15,0 5 4-15,0 3 5 16,0 8-7-16,3 3-1 15,0 4-1-15,0 1 2 0,2 3-1 16,1-1 2-16,0 1-4 16,3-1-2-16,0-2-27 15,0-5-12 1,3-3-50-16,0-6-56 16,-3-2 43-16</inkml:trace>
  <inkml:trace contextRef="#ctx0" brushRef="#br0" timeOffset="63427.952">21668 9760 172 0,'-3'0'66'0,"12"11"-36"0,-12 13-7 16,3-11 24-16,3 0-13 16,-3-2-5-16,3 2-12 15,-3-2-6-15,-3-1-6 0,3-2-4 0,0-2 2 16,0-1 0-16,0-5 1 15,3-3-9-15,0 1-2 16,0-9-1-16,0-8 0 16,3 1 2-16,0-1 2 15,0 1-1-15,3 2 4 16,0 5 0-16,3 3 1 16,3 6 11-16,0 7 5 15,-1 6-2-15,-2 2 2 16,0 3-5-16,-3 0 1 15,0-3-9-15,0 0-4 16,-3 0-25-16,0-2-7 0,0-3-169 31,6 0 79-31</inkml:trace>
  <inkml:trace contextRef="#ctx0" brushRef="#br0" timeOffset="63865.1151">22365 9506 208 0,'0'0'79'0,"-9"3"-42"0,15 0-30 0,-3 2 20 15,0 6 6-15,0 10 6 16,0 8-3-16,-3 5 1 16,0 3-21-16,0 3-3 0,0-6-1 0,0-2-7 15,0-3-1 1,0-2-4-16,0-3-1 0,0-6-19 16,0-2-9-16,-3-5-23 15,-3-4-9-15,-3-4-63 16</inkml:trace>
  <inkml:trace contextRef="#ctx0" brushRef="#br0" timeOffset="64062.1695">22222 9713 256 0,'3'3'96'0,"3"-6"-52"0,6-8-34 0,-6 11 25 15,6-2-10-15,-1 2-2 16,7 0-13-16,0 0-4 15,6-3-4-15,0 3-2 0,-6 0 1 16,6 0-23-16,-7 0-10 16,1-3-35-1,-3 1-12-15,-3-1-27 16</inkml:trace>
  <inkml:trace contextRef="#ctx0" brushRef="#br0" timeOffset="64149.3846">22514 9533 156 0,'0'0'57'0,"3"-3"-30"0,3 3-29 0,-6 0 11 15</inkml:trace>
  <inkml:trace contextRef="#ctx0" brushRef="#br0" timeOffset="64479.2611">22531 9544 307 0,'3'29'49'0,"3"-3"-23"16,-3 6 5-16,-3 2 2 0,0 3-4 15,-3-5 0-15,3-3-16 16,-3-5-8-16,0-6-1 15,3-2-1-15,0-2-1 16,0-6-2-16,0-3 1 16,0 0-1-16,0-5-9 15,0-5-4-15,3-3-4 16,3-5-3-16,3-1 3 16,3-1 2-16,0 1 4 15,-3 4 5-15,0 4 3 16,0 1 4-16,0 2 13 15,0 6 6-15,-3 2-2 0,6 6 2 16,-3 5-7-16,-1-3 0 16,-2 0-6-16,0 1 1 15,0-1-5-15,-3-3-2 16,6 1-29-16,0-3-11 16,0-3-49-16,3-5-19 15</inkml:trace>
  <inkml:trace contextRef="#ctx0" brushRef="#br0" timeOffset="64843.2345">22820 9745 200 0,'-3'5'74'0,"6"5"-40"0,12-4-33 0,-9-1 16 0,0-2 9 15,3 2 8-15,0-2-12 16,3 2-4-16,0-5-11 15,0 0 2-15,2-5 1 0,-2-1-5 16,0-2-1-16,-3 0 0 16,-6-2 0-1,-3-3 0 1,0-1-2-16,-6 4-4 16,-3 2 1-16,-6 5-1 15,-5 3 0-15,-1 8 6 16,3 3 5-16,-3 5-5 15,0 7 0-15,0-1 7 0,9-1 4 16,4 0-1 0,5 0 2-16,6 0-3 0,11-2 0 15,7-3-5-15,6-3-3 16,6-5-13-16,5-5-8 16,1-6-35-16,0-2-15 15</inkml:trace>
  <inkml:trace contextRef="#ctx0" brushRef="#br0" timeOffset="65804.2794">21513 10234 128 0,'0'-3'49'0,"0"3"-26"0,3-2-5 0,-3-1 18 16,0 1 4-16,0-1 3 15,-3 0-8-15,0 1-2 16,-5-4-18-16,-4 4 0 0,-3 2-1 16,-3 2 1-16,-3 9 1 15,0 5-8-15,0 0-3 16,1 2-5-16,2 3-1 16,6 3 1-16,3 3 0 15,6-4 0-15,9 1 0 0,6-5-3 16,3 2 2-16,5-3-8 15,7-4-4-15,0-4-24 16,3-15-11-16,-3 0-22 16,-1-3-8-16,-2-3-7 15</inkml:trace>
  <inkml:trace contextRef="#ctx0" brushRef="#br0" timeOffset="66117.1102">21641 10290 160 0,'-14'-14'60'0,"8"28"-32"0,0-1-15 0,3-8 17 16,0 3-13-16,0 5-4 16,0 3 7-16,0 3 6 15,0 2-13-15,3 0 6 0,3 3 4 16,6 0-8-16,6 0-1 16,-1-9-6-16,4-9 0 15,0-9-1-15,3-2 1 16,0-6-4-16,-3-5-3 15,-3 0 8-15,-6 1 4 16,-3-4 5-16,-6 0 1 16,-6 1-8-16,-3-3-4 15,0 2-11-15,0 3-3 16,0-2-16-16,-3 5-5 16,3 2-13-16,3 3-4 15,0 0-17-15,9 11-72 16</inkml:trace>
  <inkml:trace contextRef="#ctx0" brushRef="#br0" timeOffset="66491.3448">21802 10329 172 0,'3'11'66'0,"3"-3"-36"0,0 8-20 16,-3-8 20-16,0 5 2 15,0 0 3-15,0-2-13 16,0-1-5-16,0-2-10 16,-3-2-3-16,0-1 2 0,0-5 6 0,3-3 4 15,0-2-8-15,0-6-4 16,0-5-12-16,6-2-5 16,3-6 4-16,6-2 3 15,-1 2 1-15,-2 5 4 16,0 6 9-16,3 5 6 15,-3 5 3-15,0 6 1 16,0 5-3-16,0 3-1 16,-1 5-4-16,-2 2 1 15,0 1-8-15,0-1-2 16,0-2-3-16,-3-3 0 16,-3-2-25-16,0-3-11 0,0-3-28 15,0-2-10 1,0-6-35-1</inkml:trace>
  <inkml:trace contextRef="#ctx0" brushRef="#br0" timeOffset="66836.4004">22261 10247 268 0,'0'-21'101'0,"3"37"-54"0,-3-27-28 16,0 11 29-16,-3 0-8 15,-3 6-1-15,-3 2-20 16,-3 2-7-16,0 1-7 0,0-1-6 0,3 1 0 16,3 0-1-1,3-1 0-15,3 1-3 0,6 2 1 16,9 0 0-16,3 3 2 16,3 3 1-16,-3-4 1 15,-4 1 4-15,-2-2 5 16,-3-1 8-16,-6-3 7 15,-6-2-7-15,-6 0-2 16,-6 0-8-16,-2-8-5 16,-1-5-21-16,0 0-10 15,3-1-16-15,3-2-7 16,3-2-23-16,3-1-10 16,6-2-38-1</inkml:trace>
  <inkml:trace contextRef="#ctx0" brushRef="#br0" timeOffset="67081.4269">22442 10052 232 0,'-9'-3'88'0,"9"6"-48"0,3 12-31 15,0-7 22-15,0 8-4 16,0 8 4-16,3 8-6 15,0 5-1-15,0 0-13 16,0 3-2-16,0-1-2 0,0-4-1 16,0-4-1-16,0-2-17 15,-3-5-6-15,0-8-35 0,-3-3-16 16</inkml:trace>
  <inkml:trace contextRef="#ctx0" brushRef="#br0" timeOffset="67309.9656">22335 10200 308 0,'0'-3'115'0,"6"6"-62"0,-3-1-62 15,6 1 77-15,6-3-32 16,3 0-14-16,2 0-11 15,-2 0-8-15,9-3-11 0,-3 1-3 0,3-1-27 16,-6 0-11 0,-1 3-45-16,-2-2-19 0,-9-4 1 15</inkml:trace>
  <inkml:trace contextRef="#ctx0" brushRef="#br0" timeOffset="67726.2946">22612 10290 228 0,'-6'21'85'0,"6"-16"-46"0,0 3-26 0,3 0 22 16,-3 3-5-16,3 2 2 15,0 0-7-15,0 0-3 16,0-2-12-16,-3-3-2 0,3-3-1 16,-3 0-1-16,0-2 1 15,0-3-4-15,0-3 0 16,-3 1-3-16,3-6-3 16,-3-3-5-16,3-2-2 15,0 0-4-15,3 0 1 16,0-1 7-16,0-2 3 15,6-2 3-15,-3 2 0 0,3 3 0 16,-1 2 0-16,1 1 2 16,0 2 1-16,3 5-4 15,-3 0-1-15,0 1-15 16,0 7-6-16,0 0-30 16,3 6-14-16,-3-6-44 15</inkml:trace>
  <inkml:trace contextRef="#ctx0" brushRef="#br0" timeOffset="68112.3229">22787 10284 216 0,'-3'16'82'0,"6"-13"-44"0,-3 0-29 0,3 2 22 15,0 0-6-15,0 6 0 16,0-1-9-16,3 4-3 15,0-1-7-15,3-3 0 0,0 1 1 16,0-6-1-16,0-2-1 16,3-3-6-16,-3-3-1 15,0-2-6-15,0-3 0 16,-3-3-1-16,0 1 3 16,-3-6 2-16,5-5 2 15,-5 5 1-15,0 0 3 16,-3 3 1-16,0 2 1 15,0 3 2-15,0 8 10 16,0 8 0-16,0 3-1 16,0 2 0-16,0 3-4 15,3 2-1-15,0 1-9 16,3-1 0-16,-3-2-23 16,9-2-8-16,3-7-36 15,9-1-15-15,-3-6-34 16</inkml:trace>
  <inkml:trace contextRef="#ctx0" brushRef="#br0" timeOffset="68382.8012">23195 10261 260 0,'-12'-3'96'0,"9"-13"-52"0,-6 8-34 0,3 8 23 15,-5 0-12-15,2 8 1 16,-3 0-13-16,0 5-5 15,0 0-3-15,3 3-4 0,0 3 2 16,0 2 3-16,6 0 1 16,3 0 1-16,3-2 2 15,6-1-5-15,3-2-1 16,9 0-9-16,0-8-4 16,2-3-11-16,1-2-5 15,3-6-22-15,0-2-7 16,-6-3-1-16,-3-2 3 15,-1-4-17-15</inkml:trace>
  <inkml:trace contextRef="#ctx0" brushRef="#br0" timeOffset="68627.4544">23374 10007 272 0,'-12'2'101'0,"12"-2"-54"0,0 8-44 15,0 0 21-15,0 5-1 16,0 3 3-16,0 8 0 16,3 5-1-16,0 5-14 15,-3 1 0-15,0-1 0 0,0 1-6 16,3-1-1-16,3-5-15 0,-6-2-8 16,9-9-26-1,-9-2-11-15,6-3-43 16,-6-5-59-16,0-5 42 15</inkml:trace>
  <inkml:trace contextRef="#ctx0" brushRef="#br0" timeOffset="68835.0831">23216 10181 296 0,'3'-2'112'0,"3"2"-60"0,3-3-45 0,3 3 26 0,3-3-10 16,6 1 1-16,2-1-15 16,-2 0-8-1,6 3-1-15,3 0-30 0,0 0-9 16,-7 3-38-16,4-3-16 0,-6 0-20 16</inkml:trace>
  <inkml:trace contextRef="#ctx0" brushRef="#br0" timeOffset="69134.0242">23529 10205 252 0,'-3'8'93'0,"3"0"-50"0,-6 16-28 16,6-11 26-16,0 3-11 16,0 0 0-16,3 0-15 0,3-1-6 15,3-1-6-15,2-4-3 0,4-2 3 16,0-3-2-16,6-7-1 15,-3-3 1-15,0-3 1 16,-3 0 1-16,-6-6 3 16,2-4 8-16,-8-1 3 15,-3 1-2-15,-5-1-1 16,-7 3-4-16,-6 1-1 16,6 4-21-16,-6 0-6 15,3 3-23-15,0 6-7 16,3 2-18-16,3 2-9 15,9-2-45 1</inkml:trace>
  <inkml:trace contextRef="#ctx0" brushRef="#br0" timeOffset="69462.8501">23719 10197 232 0,'12'11'88'0,"9"-3"-48"0,0 5-34 15,-12-5 20-15,-3 5 6 16,2-2 4-16,-2-1-5 16,0 1-2-16,-3-1-16 15,-3-2-1-15,0-2 1 0,0-1-1 16,0-3 3-16,0-2-4 16,0 0-1-16,0-2-4 15,0-6-1-15,0-8-6 16,6 0 1-16,0-2-2 0,0-1 0 15,3 1 0-15,0 2 0 16,3 0 2-16,3 3 0 16,3 5-3-16,0 0 0 15,-1 5-12-15,1 0-2 16,6 3-85-16,0-2-36 16,9-6 10-1</inkml:trace>
  <inkml:trace contextRef="#ctx0" brushRef="#br0" timeOffset="72918.3926">5895 7908 124 0,'12'-10'49'0,"0"2"-26"0,6-16-25 0,-9 13 11 15,0 1 22-15,-3-1 12 16,0 3 12-16,-6 0 5 15,0 1-32-15,-3-1 0 0,0 0-3 16,-3 0-9-16,-3 0-2 16,-3 0-2-16,-3-3 0 15,-3 1-2-15,-2-1-1 16,-1 3 1-16,0 0 1 16,-3-5-3-16,0 5-3 15,0 3 0-15,-2-1-1 16,-1 1-5-16,-3 0 1 0,-3 5 0 15,4 0 2-15,-1 0-3 16,0 3 0-16,-3-1-1 16,1 3 0-16,-1 1 2 15,3 2 2-15,0 0-3 16,4 5 0-16,-1 0-1 16,0 0 0-16,0 3 2 15,0 0 0-15,1 3 0 16,-1 2 0-16,0 3 0 15,3-1 2-15,0 1-3 16,4 3-2-16,-4-1 2 16,0 1 2-16,0-1 0 0,0 3-1 15,3 3 1-15,4 2-1 16,2-2-3-16,6 0 0 16,3 7 2-16,6-2 2 15,6 1-2-15,6-4 0 16,3 3 3-16,5-3 1 15,4-5-1-15,3 1-2 16,6-1 1-16,2 0 1 16,1-3 1-16,6-2 1 15,11-5 0-15,10-4 0 16,5-4-2-16,7-3 1 16,-10-5 0-16,-2-3 1 15,2-3-2-15,1 0 1 0,-7-2 0 16,-5-3 3-16,-4 3 1 15,-2-3 3-15,0-3-5 16,-4 3-3-16,-11 0-1 16,9-5 1-16,-3-5-1 15,-1-4 2-15,1 1 0 16,-6-2 1-16,-7-9 9 16,-2 0 3-16,-6-2-5 15,-3-6-2-15,-6-2-3 16,-3-1 1-16,-9 4-4 15,-6-6-2-15,-6 2 0 16,-6 1 1-16,-3-6 3 16,-2 9 2-16,-7-1 1 0,-6 3 0 15,-2 2-4-15,-13-2-1 16,-3 8-1 0,1 8-2-16,5 5-4 0,10 6-2 15,8 2-13-15,6 5-5 16,9 0-20-16,3 3-10 15,3 3-15-15,9 2-5 16,6 3-35 0,9-8-55-16,3-2 48 15</inkml:trace>
  <inkml:trace contextRef="#ctx0" brushRef="#br0" timeOffset="75364.8948">7845 13264 208 0,'0'-3'79'0,"3"3"-42"0,-6 0-30 15,3 0 18-15</inkml:trace>
  <inkml:trace contextRef="#ctx0" brushRef="#br0" timeOffset="76927.5988">7836 13261 403 0,'-9'-3'39'0,"-3"1"-19"15,-3-4 3-15,-11 4 1 0,-1-9-6 16,-3 3 0-16,-3-2-7 16,-2-1 1-16,-1 0-3 15,-6 3 0-15,1-2-3 0,-1-1 1 16,-3 1-2-16,-8-3 0 15,-4 2-3-15,-2 3 1 16,-4 0-4-16,1 0-2 16,5 0 4-16,-3 0 1 15,-8 0 0-15,3 0-2 16,2 3 1-16,4 2-1 16,-1 1 2-16,3-1 1 15,4 0-4-15,-7 1 1 16,-2-1-2-16,2 3 0 15,7 0 2-15,2 0 2 16,3 0-1-16,1 0-1 16,-1 0-2-16,7 0 1 0,-4 3-1 15,-9-1 0-15,1 4 2 16,2 2 2-16,1 2-1 16,2 4-1-16,0-1 1 15,1-3-1-15,2 1 0 16,0 2 0-16,1 3-3 15,-7 3 2-15,1-1 1 16,2 6 0-16,0 0 0 16,4 0 2-16,-4-1-3 15,3-2 0-15,4-2 1 16,2 0 0-16,3-4 0 16,1 7 0-16,2 1 0 0,3 9 0 15,6 3 0 1,9 4 0-16,9 4 0 0,9 2 0 15,6 0 0-15,6-1 0 16,6-9 0-16,6-1 2 16,9 1-3-16,2-4 0 15,7 1 3-15,11 0 3 16,4-3-4-16,2-3-1 16,10-2 0-16,-7-5 0 15,7-3 0-15,5-6 2 16,-5 4-1-16,-7-1-1 15,1 3 1-15,-4-6-1 16,-2 3-3-16,-4-2 2 0,7-3 1 16,5-3 2-16,-2 3 1 15,2-5 1-15,1-3-2 16,5 0-2-16,9-3-2 16,-2-5-1-16,-4 8 4 15,0-2 1-15,1 2 0 16,-1-6-2-16,27 1-2 15,-14 2 1-15,-7 3 3 16,-3-2 3-16,-2-1-4 16,2-2-3-16,7 2 3 15,-10 0 1-15,-3 3 0 16,-2 0-2-16,-1 0 1 16,-8-2-1-16,5 2 0 15,4-3 2-15,-7 3-3 0,-2-2 0 16,2 2 1-16,1-6 2 15,-4 1-1-15,7 2 2 16,-1 1-4-16,-5-4-2 16,-4 6 4-16,1 0 1 15,-4 0-3-15,1-2 1 16,-1-4 0-16,7 1 0 16,-1 0 0-16,-5 0 2 15,-4-1-1-15,1 1 2 16,3 2-7-16,2-2 1 15,1 0-4-15,8 2 0 16,-5-2 4-16,-4 2 1 16,1 1-1-16,-1-1 2 0,1 0-1 15,-4-2-2-15,4 0 0 16,2-1 3-16,-5 1-2 16,-1-3-1-16,-2 0 0 15,0 0 3-15,2-2 0 16,1-4 1-16,-4 1 2 15,7 0 1-15,-4-3-4 16,-2-5 1-16,-1 2 0 16,1-2 0-16,-3 0 0 15,2 3 0-15,-5-1 0 16,-1 1 0-16,-5 2 2 16,-9-3 1-16,-3 6-1 15,-10-8-2-15,-5 5 3 16,-6 0 0-16,-12-5-1 0,-9-3 1 15,-5-5-2-15,-7 0 2 16,-9 0-4-16,0 2-2 16,-8 3 4-16,-1-2 1 15,-3 2 0-15,-14-2 1 16,-7 2-4-16,-2 0 0 16,-7 0 1-16,4 3 0 15,-15-3 0-15,-10 0 2 16,1 3-3-16,0 3 0 15,-3 5 1-15,-15-1 2 16,-7 4-1-16,4 2-1 16,-26 0 1-16,-7 5-1 15,9-5 0-15,-9 0 2 16,9-2-3-16,12-1 0 0,-3 1 3 16,0 2 1-16,0 0-1 15,12 0 1-15,-6 0-7 16,12 5 1-16,9 3-19 15,12 3-6-15,17-1-18 16,10 4-7-16,14 4-72 16,18 12-54-1,24 4 74-15</inkml:trace>
  <inkml:trace contextRef="#ctx0" brushRef="#br0" timeOffset="78082.103">8083 13806 88 0,'-6'-24'33'0,"6"19"-18"0,0 0-9 15,3 2 9-15,0-2 14 16,0-1 8-16,0 1 3 16,0 0 3-16,0 2-11 15,0 0-4-15,0 1-16 16,0-1 1-16,0 3 3 0,3 0-2 15,-6 0 2-15,3 5-3 16,3 3 2-16,-3 3-2 16,0 5 2-16,0 5-6 0,0 5-3 15,-3 9 1 1,0 5 0-16,-3 12 1 0,0 4 2 16,0 5 4-16,-3 0 1 15,0 8-6-15,3-3-1 16,0 8 0-16,0-5 2 15,0-3-3-15,0-3 1 16,-3-5-1-16,0 1 3 16,0-6 4-16,0-6 1 15,0 1-6-15,3-11-1 16,0 0 0-16,0-8 0 16,0-5-2-16,3-6 1 0,0-4-4 15,0-1-2-15,-3-3 0 16,3-2-1-16,0 0 0 15,0-2 0-15,0-1 0 16,-3 0 2-16,3-2-6 16,0-3-1-16,0 0-18 15,-2 0-5-15,2 0-21 16,-3-8-9-16,0-8-29 16,6 0-10-16</inkml:trace>
  <inkml:trace contextRef="#ctx0" brushRef="#br0" timeOffset="78474.2572">7815 14671 220 0,'-15'-5'82'0,"9"8"-44"0,9 7-40 0,0 6 14 15,0 2 11-15,6 9 10 16,3 10-2-16,0 5-1 16,6 3-16-16,6-2 0 0,0-6 0 15,5-6-5-15,-2-4-1 16,0-9 2-16,0-4 1 16,0-6 3-16,-1-6 4 0,-2-7-1 15,0-16 1 1,0-6-5-16,-3-7 0 0,2-3-8 15,-2-3-1-15,3-2-2 16,-6 2-2-16,-6 6-2 16,0 5 1-16,-3 5-8 15,-3 5-4-15,0 3-42 16,0 6-16-16,0 2-61 16,5 3-50-1,-2-1 72-15</inkml:trace>
  <inkml:trace contextRef="#ctx0" brushRef="#br0" timeOffset="80244.4156">10078 15211 204 0,'0'-3'77'16,"0"3"-42"-16,-12 0-30 0,9 0 17 0,0 0-3 16,0 0 1-16,-3 0 0 15,0-5 0-15,-3 0-11 16,-3-1 3-16,-6 4 2 0,6-1-3 16,-12 0-1-16,-8 3-6 15,-1 0-1-15,-3 0 3 16,3-2 1-16,-2-1 3 15,-7 1 1-15,0-6 1 16,1 0 0-16,-4 2-4 16,3 1-3-16,-2 0 0 15,-4 2-1-15,0-2 0 0,1 2 2 16,-7 1-3-16,7-1-2 16,-7 0 0-16,0 3 1 15,4 0-3-15,-4 6 0 16,1-4 1-16,-1 3 2 15,1 3-3-15,-1 3 0 16,0-3 1-16,1 3 0 16,2-1 0-16,4 1 0 15,-4-1 0-15,0 3 0 16,10 1 0-16,-1-1 0 16,3 0 0-16,-2 0 0 15,2 1 0-15,0-1 0 0,-2 0 0 16,2 0 0-16,0 6-3 15,4 5 2-15,-4-3 1 16,3 0 0-16,3 0 0 16,1 0 0-16,2 0 0 15,0 1 0-15,3-4-3 16,1 11 2-16,5-8 1 16,3 3 0-16,3 0 2 15,3 0 1-15,6 2-6 16,6 3 0-16,6 1 5 15,6 7 6-15,6 0-6 16,3-3-1-16,8-2 1 16,4-3 1-16,6-3-1 15,8 3 1-15,7-5-2 0,3 0 2 16,2-11 0-16,7 6 3 16,2-6-8-16,4-5 0 15,-1 5 0-15,6-2 1 16,-5-3 3-16,2 0 3 15,4 0-2-15,2 0 0 16,3-1 1-16,1 1 0 16,2-8-2-16,6 6-2 15,6-6-2-15,1 2 1 16,-4 1 3-16,-6-3 1 16,3 0-4-16,4 0 1 15,-4 0 2-15,0 0 3 16,-2-3-4-16,5 1-3 0,18-4 1 15,-15 1 0-15,-9-3 3 16,1 6 1-16,-10-12-1 16,-2-4 1-16,-7 2-4 15,-3 3 0-15,-17 2 5 16,15-13 2-16,-13 3 2 16,7-11 0-16,-10-2 0 15,-5 2 0-15,-6 0-2 16,-7 1-1-16,-5-4 1 15,-6-2 1-15,-6 11-6 16,-6-6 0-16,-9-8 1 16,-6 3 3-16,-3 0-4 15,-6 6-1-15,-9-6 2 16,-6-1 1-16,-5 7-4 0,-7-1 1 16,-12 0 0-16,-17 3 0 15,-15 3 0-15,-10 2 2 16,-5 0-1-16,-12 6-1 15,-3 2 1-15,-3 0-1 16,0 0-3-16,3-3 2 16,-3 11 1-16,15 3 0 15,2 3 0-15,7-1 0 16,12 3-11-16,17 0-5 16,10 8-36-16,14 2-16 15,15 4-64-15,24 4-70 16,12-2 65-16</inkml:trace>
  <inkml:trace contextRef="#ctx0" brushRef="#br0" timeOffset="81629.2259">9714 15608 188 0,'0'0'71'0,"-3"0"-38"0,-3 2-34 0,3 1 12 16,-2 2-7-16,-7 1-1 15,-6-1 8-15,-3 3 2 16,-3-3-6-16,-6 8-2 0,-2 3 1 16,-4 3 1-16,-3 2 3 15,3 0-3-15,1 6 1 16,-1 2 1-16,0 0 2 15,4 3-5-15,-1-1-2 16,3-2 2-16,0 3 1 16,1 0-1-16,2 2-1 0,0-2-1 15,3 2 0-15,0-2 2 16,3 5 1 0,4 0-3-16,2 6-1 0,0-4 3 15,6 1 1-15,0 0-3 16,3 5-3-16,3-6 0 15,0 1 1-15,3-3 1 16,0-3 3-16,6 6-3 16,0 0 0-16,6 2 1 15,3-2 0-15,3 0 0 16,2-6 0-16,4 6-5 16,6-3 1-16,0-3 4 15,3-2 2-15,2 2 0 16,7-5-1-16,0 0-3 0,2-2-2 15,7-3 3-15,-1-3 2 16,4 3 2-16,3-3 3 16,-1 3-1-16,4-3 2 15,-1 0-6-15,7-2-3 16,5 2 1-16,4-3 0 16,2 1-1-16,-3-6-2 15,10 5 3-15,5 4 2 16,0-4-2-16,1 3 0 15,2-7 3-15,0 1 1 16,0-1-1-16,16 2-1 0,2-3-3 16,-12 0 1-16,-27-2 0 15,40 4 3-15,-34-4-5 16,21 5-1-16,-12-3 2 16,-8 0 1-16,-7-2 3 15,-8-3 1-15,2 5 1 16,-11-8 0-16,-7 3-4 15,-8-2-1-15,-12 2-1 16,-6-6 1-16,-6-2 0 16,-3 0 1-16,-6 0-2 15,-1 0 1-15,-2-2-15 16,-3-1-5-16,0-2-20 16,0-1-6-16,-3-2-13 15,3 3-3-15,0 2-32 16,0-2-12-16,6-8-5 15</inkml:trace>
  <inkml:trace contextRef="#ctx0" brushRef="#br0" timeOffset="81959.0113">11709 17261 376 0,'-54'-21'143'0,"30"16"-78"0,6 0-76 0,15 5 24 15,0 0-23-15,3 2-3 16,3 1 6-16,12 8 3 0,6-4 4 16,6 7-3-16,6 4 0 0,11-2 2 15,1 3 2-15,0 7-2 16,-1 1-2-16,-5-9 2 16,-6 6 2-16,-9-3 2 15,-7 0 1-15,-5 3 13 16,-12-3 6-16,-9 6 2 15,-8 4 0-15,-10-4-8 16,-6-1 0-16,-3-7-10 16,4-1-2-16,2-10-10 15,6 0-2-15,6 3-78 16,12-6-35-16,12-2-41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39:02.0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6809 6996 116 0,'-9'-3'44'0,"6"6"-24"0,0-3-4 15,3 0 16-15,0-6-2 16,-3 1 2-16</inkml:trace>
  <inkml:trace contextRef="#ctx0" brushRef="#br0" timeOffset="1">7794 6326 132 0,'21'-10'52'0,"-18"4"-28"0,9-4-6 0,-6 2 18 15,-6-3-7-15,-3-7-2 16,-3-3-9-16,-6-6-1 0,-6-13-10 15,-8 3 5-15,-4 0 3 0,-9 3-3 16,-8 5 1 0,-7 5-17-16,-11 5-4 0,-7 12 9 15,-2 9 6-15,-10 22-7 16,-5 10-2 0,-3 17-1-16,-3 7 1 0,-1 8 1 15,10 13 3-15,9 1-3 16,14-6-2-16,6-5 2 15,16-9 2-15,8-1-2 16,18-6 0-16,12 0-1 16,12 2-2-16,18-5 5 0,18-5 1 15,20-5 2 1,21-6 0-16,25-4 0 0,22-7 2 16,13-7 3-16,12-5 2 15,-3-11-1 1,-9-8-1-16,-9-13-1 0,-6-8 2 15,-21-8 4-15,-18-6 1 16,-18-2-2-16,-8-10 0 16,-18-25-7-16,-22-2-2 15,-14-2-2-15,-21-4-2 16,-23 6 1-16,-22-10-1 16,-14 15 2-16,-13 11 1 15,-2 13-6-15,-1 13 0 0,4 14-17 16,3 7-6-1,14 9-53-15,13 7-22 16,8 8-11-16</inkml:trace>
  <inkml:trace contextRef="#ctx0" brushRef="#br0" timeOffset="2">8667 6451 116 0,'0'-6'46'0,"0"6"-24"0,3 0-13 0,-3 0 14 16,0 0-5-16,0 0 2 0</inkml:trace>
  <inkml:trace contextRef="#ctx0" brushRef="#br0" timeOffset="3">8679 6477 285 0,'3'29'22'0,"-1"0"0"0,4-2-10 16,-3-4-5-16,-3 4 2 15,0-6 2-15,6-2-4 16,-6-1-2-16,0-7 6 15,0-3 5-15,0-3-6 16,-3-10-1 0,0-3-5-16,0-3-3 15,3 1 0-15,0-4-6 16,0 1 1-16,6 0 2 16,3-3 3-16,6-5 0 15,0 5-1-15,0-3-2 0,3 4 1 16,0 4 3-1,0 0 1-15,-4 9-6 0,1-1 0 16,3 3-28-16,0 0-9 16,3 0-31-1,-3 0-47-15,-3 11 27 16</inkml:trace>
  <inkml:trace contextRef="#ctx0" brushRef="#br0" timeOffset="4">8958 6572 168 0,'-6'3'66'0,"-3"-3"-36"16,12 5-24-16,0 0 17 16,0 1-1-16,0-1 2 15,3 0-9-15,0 1-2 0,3-1-7 16,0-2-2-16,3-3 2 0,3 0-3 16,0-3 0-1,0 0-1-15,0-2-2 0,-4-3 3 16,-2 0 0-16,0-5 1 15,-6 0 0-15,-6-6-9 16,-3 6-4-16,-3 2 0 16,-5 3 3-16,-1 8 3 15,0 11 2-15,-3 0 1 16,0 2 0-16,-3 0 0 16,3 0 0-16,6 3 0 0,9 0 0 15,3 0 2 1,6 2 1-16,3-2-1 0,6 3 1 15,6-3-4-15,3-3-2 16,3-3-34-16,2-2-15 16,4-8-42-1</inkml:trace>
  <inkml:trace contextRef="#ctx0" brushRef="#br0" timeOffset="5">9449 6324 212 0,'-17'-14'82'0,"11"12"-44"0,0-4-36 0,0 1 17 16,0 0-6-16,0 0 2 16,-9 2-4-16,3 8-6 15,-6 3-3-15,6 8-1 0,3 8-1 16,0 13 0-16,3 5-3 15,3 0 2-15,1 1-1 16,2-3 0-16,0-3 4 16,0 0 1-16,0-8-15 15,0-5-4-15,0-3-16 16,0-5-6-16,-3-6-45 16,0-7-30-1,0-11 52-15</inkml:trace>
  <inkml:trace contextRef="#ctx0" brushRef="#br0" timeOffset="6">9161 6482 248 0,'-12'-16'93'0,"12"16"-50"0,12 3-50 0,-6-3 16 16,3 0 1-16,3 0 3 16,5-3-4-16,4 1-3 15,3-1-3-15,3 0-3 0,3 1 3 16,-4 2-37-16,-2 0-15 15,0 2-50-15,-3 1-31 16,-6 8 60 0</inkml:trace>
  <inkml:trace contextRef="#ctx0" brushRef="#br0" timeOffset="7">9438 6585 212 0,'-6'6'79'0,"9"2"-42"0,3-3-30 15,-1-2 18-15,4-1-9 16,0 1-1-16,3-3-5 15,3-3-1-15,0 1-5 16,0-1-3-16,-3-2 2 0,0-1-2 16,-3 1 2-16,-3 0 0 15,-6-8 1 1,-3-6-2-16,-6 3-10 16,-3 6-5-16,-3 7 9 15,0 11 6-15,0 0-2 16,0 2-2-16,-3 4-2 0,9 2 0 15,-2-1 3-15,5 4 0 16,3 2 1-16,3 3 2 16,6-3-3-16,3-5 0 15,2-3-6-15,1-2-3 16,3-3-19-16,0-3-6 16,0-8-28-1,0-7-44-15,-3-3 25 16</inkml:trace>
  <inkml:trace contextRef="#ctx0" brushRef="#br0" timeOffset="8">9643 6593 164 0,'-15'6'63'0,"15"2"-34"15,0 8-21-15,0-9 16 0,0 4-3 16,3 5-1-16,0 0-2 16,3-3-1-16,0-2-9 15,-6-1-3-15,6-2 1 16,-3-3 8-16,-3-5 8 15,-3 0-5-15,0-5-5 16,-6-3 0-16,6-2-3 16,0-4 0-16,3 1-8 15,6-3 0-15,3 0-1 16,0 3 0-16,0 3-3 16,9-1-33-1,-1 3-11-15,1 3-19 16,-3-1-4-16,3 1-19 15</inkml:trace>
  <inkml:trace contextRef="#ctx0" brushRef="#br0" timeOffset="9">9854 6593 236 0,'6'14'90'0,"-6"-9"-48"0,3 0-40 0,0 1 19 16,0-1-7-16,0 0 2 15,3-2-3-15,3-1 2 16,3-2-8-16,0 0-4 0,0-2-2 15,0-4-1-15,0 1 0 16,-4-3 0-16,-2 0 2 16,-3-2 1-16,-3-6 1 15,-6 3-11-15,-2 2-3 16,-4 3 5-16,0 11 2 0,-3 2-2 16,-3 0 1-1,0 3 2-15,3 5 1 0,0 3 1 16,3 0 0-16,4 5 0 15,5 1 0-15,3-4 0 16,5-2 0-16,4 0 0 16,3-3 0-16,0-2-22 15,3-3-8-15,0-6-27 16,0-2-11-16,3-5-19 16</inkml:trace>
  <inkml:trace contextRef="#ctx0" brushRef="#br0" timeOffset="10">10003 6630 172 0,'-3'6'66'0,"3"4"-36"0,0 1-22 0,0 0 16 15,0 4 3-15,0-1 4 16,0-1-13-16,0-3-3 16,0-2-9-1,0-2 3-15,-3-1 3 0,0-2-4 0,3-3-2 16,0-6-3-16,0-7-3 15,3 0 1-15,3-3 1 16,3 0-3-16,0 0 0 16,6 0 1-16,6 3 0 15,-3 5 0-15,-1 6 2 16,1 4-1-16,0 3 2 0,0 6 4 16,-3 5 6-1,-3 0-5-15,-6 0-2 16,0 0-1-16,-3-3 1 0,0 0-5 15,0-2-1-15,0-3-40 16,3-1-18-16,-1-1-47 16,4-6-37-1,0 0 58-15</inkml:trace>
  <inkml:trace contextRef="#ctx0" brushRef="#br0" timeOffset="11">10411 6599 192 0,'-6'-14'74'0,"3"14"-40"0,-3-2-24 16,3 2 17-16,-3 0-4 16,-3 5 0-16,-3 0-8 0,-3 6-2 15,-2 2-7-15,2 3 0 0,0 3 4 16,6 2-6-16,3 0-2 16,6-3-1-16,6 1 1 15,3-3-1-15,6-3-1 16,2-2-13-16,4-6-4 15,3-2-29-15,0-6-12 16,-6 0-43 0</inkml:trace>
  <inkml:trace contextRef="#ctx0" brushRef="#br0" timeOffset="12">10479 6660 192 0,'-6'0'71'0,"9"2"-38"0,0-2-30 0,-3 0 15 16,6 3 4-16,6 0 6 15,3 2-2-15,0 0-1 0,3-2-13 16,-3-1-3-16,3-2-2 0,-4-2 3 16,1-4 1-16,-3 1-5 15,0-3-2-15,-3-2 0 16,-3 2 0-16,-6-3-2 16,-6 1-2-16,-6-1-4 15,-6 6 0-15,-5 2-3 16,-1 6 0-16,0 2 4 15,0 8 1-15,3 6-1 16,0 2 2-16,7 0 1 16,5 0 2-16,3 3-3 15,9 0-2-15,6-3 2 0,2 0 2 16,16 0 0-16,6-7-1 16,0-7-26-16,5-7-12 15,7-5-80 1</inkml:trace>
  <inkml:trace contextRef="#ctx0" brushRef="#br0" timeOffset="13">11110 6347 216 0,'-6'-5'82'0,"9"8"-44"0,-3 5-38 16,0 0 16 0,0 5 6-16,0 5 8 0,-3 17-2 15,3 2 0-15,-3 5-15 16,0 6-8-16,3-3-1 0,0-3-3 16,0 0 2-16,0-5-9 15,0-5-3-15,0-5-35 16,0-4-16-16,-2-9-57 15</inkml:trace>
  <inkml:trace contextRef="#ctx0" brushRef="#br0" timeOffset="14">10902 6588 280 0,'12'-5'104'0,"3"5"-56"0,6 0-56 0,-3-3 16 16,2 1-8-16,7-1 0 16,3 3-3-16,3 0 2 15,2 3 1-15,-5-3-31 0,0 2-14 16,-6 3-8-16,-3-2-3 16,-4 0 26-16,-5 2 13 0,-3 0 30 15,-3 3 17 1,-6 3 2-16,-3 7 2 15,0 6-6-15,0-3-3 0,3 1-9 16,3-1-3-16,3-3 2 16,6-2 0-16,6-3 7 15,6-5 4-15,6-5-8 16,2-6-3-16,-2-5 0 16,-6-2 1-16,-6-6 6 15,-9-3 6-15,-12-2-4 16,-12 0-2-16,-6 3-8 0,-6 2-4 15,-3 0-14 1,4 5-7-16,-1 3-46 16,6 3-20-16,-3 0-81 15</inkml:trace>
  <inkml:trace contextRef="#ctx0" brushRef="#br0" timeOffset="15">12063 6578 140 0,'-6'-14'55'0,"6"12"-30"0,0-6-14 0,0 5 18 16,3 3 0-16,-3 0 3 16,0 0-13-16,3 8-6 15,0 3-8-15,0 7 3 0,0 17 2 16,-3 4-3-16,0 6-2 16,-3 0 0-16,0 8-1 0,0-5 4 15,0-9 3-15,3-7-2 16,0-5 0-16,0-9 1 15,0-5 1-15,0-7-1 16,-3-14-1-16,0-11-8 16,0-7-2-16,0-6-5 15,0 0 1-15,3-5-2 16,0 0 2-16,0 3 3 16,0 5 1-16,6 2-2 15,0 1 2-15,6 5 1 16,3 5 0-16,0 2-5 15,2 9-1-15,1 5 3 16,0 8 3-16,-3 3 1 0,-3 10 2 16,-6 0 4-16,-6 3 4 15,-6 0-2-15,0-1 0 16,-3-1-5-16,-3-4-1 16,-3-2-14-16,0-8-6 15,4-5-24-15,-1-6-11 16,6-2-17-1,3-3-49-15,9-5 22 16</inkml:trace>
  <inkml:trace contextRef="#ctx0" brushRef="#br0" timeOffset="16">12328 6625 192 0,'0'0'71'0,"9"0"-38"0,-15-2-23 0,3 2 20 0,0 2-7 15,-3 1-1-15,-3 2-12 16,-3 6-4-16,0 5-4 16,0 5 5-16,0 0 3 0,3 3-5 15,3 0-1-15,3-1-2 16,6-4 1-16,6-1-2 16,3-4 2-16,0-6-2 15,6-8-1-15,3-6 1 16,-3-4-1-16,-3-1-3 15,-3-5 2-15,-7 0 3 16,1-2 1-16,-9-1-1 0,0 3 1 16,0 3 4-16,1 5 4 15,-4 3-9-15,0 8-2 16,3 7-4-16,0 1 0 16,6 2 5-16,0 3 1 15,3 0-3-15,2 0-1 16,4 0-4-16,-3-1 1 15,3-7-32-15,0-2-13 16,-3-6-37 0,3-3-39-16,0-2 43 0</inkml:trace>
  <inkml:trace contextRef="#ctx0" brushRef="#br0" timeOffset="17">12483 6657 160 0,'0'5'60'0,"3"3"-32"0,3 13-22 0,-6-10 15 16,2 2 2-16,1 3 3 0,-3 0-7 16,0 0-1-16,0-3-11 15,0 0-2-15,0 0 1 0,0-5 3 16,0-2 5-16,0-6-2 16,0-6 1-16,-3-2-5 15,3-5-3-15,0 0-2 16,3-6-3-16,0 1 1 15,6 2 1-15,-3 3-3 16,6 0 0-16,3 2-1 16,0 6-2-16,0 5-8 0,-3 0-5 15,0 8-24 1,0-3-11-16,-3 0-48 16</inkml:trace>
  <inkml:trace contextRef="#ctx0" brushRef="#br0" timeOffset="18">12753 6350 240 0,'-8'-8'90'0,"8"11"-48"16,0 5-53-16,0 0 13 0,0 7 5 15,0 7 7-15,2 17-3 16,1 4 2-1,-3-1-8-15,0 6-3 0,3-3 1 16,-3-3 0-16,3-5 1 0,-3-3-5 16,0-7 1-16,0-6-22 15,0-5-8-15,-3-3-49 16</inkml:trace>
  <inkml:trace contextRef="#ctx0" brushRef="#br0" timeOffset="19">12614 6585 264 0,'-6'-2'101'0,"6"4"-54"0,3-2-53 16,0 0 17-16,3 0 2 0,2 0 3 16,4 0-7-16,6-2-3 15,3 2-4-15,0 0-2 0,3 0 1 16,5 0-48-16,-2 0-20 15,-3 0-48 1</inkml:trace>
  <inkml:trace contextRef="#ctx0" brushRef="#br0" timeOffset="20">12920 6644 220 0,'-6'16'82'0,"0"-3"-44"0,3 11-38 0,3-14 18 15,0 3-10-15,-3 1-2 16,3-1-1-16,0-3-1 15,0 1-2-15,0-3-24 0,0-3-9 0,0-5-69 16</inkml:trace>
  <inkml:trace contextRef="#ctx0" brushRef="#br0" timeOffset="21">12908 6496 264 0,'-6'-6'99'0,"9"6"-54"0,0 3-57 15,0 0 15-15</inkml:trace>
  <inkml:trace contextRef="#ctx0" brushRef="#br0" timeOffset="22">12926 6509 267 0,'12'10'-146'0</inkml:trace>
  <inkml:trace contextRef="#ctx0" brushRef="#br0" timeOffset="23">13072 6585 196 0,'-15'6'74'0,"0"2"-40"0,-12 5-33 0,21-5 14 16,-2 5 3-16,-1 6 6 16,0 2-9-16,3 3-1 15,3-3-8-15,3 0-4 0,9 0 1 16,3-5-9-16,5-3-1 16,1-5-16-16,3 0-5 15,0-8-26-15,-3-8-8 16,0 0-16-16</inkml:trace>
  <inkml:trace contextRef="#ctx0" brushRef="#br0" timeOffset="24">13140 6646 180 0,'-9'8'68'0,"9"-2"-36"0,-3 20-20 16,3-13 21-16,0 0-6 15,0 3 1-15,3 0-13 16,3-3-4-16,0 1-7 15,3-1-3-15,0-2 2 0,0-4-2 16,0-4 2-16,0-6-15 16,0-4-5-16,0-1-9 15,-3 0-1-15,3-6 9 0,-6-4 6 16,0 5 10 0,0-1 6-16,-3 6 0 0,3 16 9 15,3 0 2 1,-6 6-5-16,6 1-2 15,0 1-4-15,2 3-3 16,1-1 2-16,3-4 2 16,-3-4-4-16,3-2-3 15,-3-5-39-15,0-6-17 16,0-2-33 0</inkml:trace>
  <inkml:trace contextRef="#ctx0" brushRef="#br0" timeOffset="25">13364 6382 220 0,'0'8'85'0,"0"8"-46"0,6 10-43 16,-3 0 15-16,0 6 9 16,0 3 7-16,-3 4-11 15,0 4-4-15,3-4-8 16,-3-2-3-16,2-2 2 0,1-6-11 15,0-5-4-15,3-6-60 16,0-2-28-16,0-11 8 16</inkml:trace>
  <inkml:trace contextRef="#ctx0" brushRef="#br0" timeOffset="26">13539 6662 232 0,'-21'11'88'0,"4"13"-48"0,2 7-36 0,6-20 21 16,0 2-3-16,0 0 4 15,3 1-14-15,3-1-5 16,6 0-4-16,3-5 2 0,0-3 1 16,6-5-2-16,0-5-3 15,0-3-5-15,-4-5-2 16,1 0 0-16,-3-1 4 15,0-4 1-15,-3 5 1 16,-3 2 0-16,0 16 0 16,0 1-3-16,0 2 5 15,0 2 2-15,0 3-1 16,3 1-2-16,0-1 2 16,3 3 0-16,0-6-8 15,0-2-2-15,3-2-34 16,0-6-15-16,0-3-57 15,3-2-26 1,0-3 74-16</inkml:trace>
  <inkml:trace contextRef="#ctx0" brushRef="#br0" timeOffset="27">13655 6691 192 0,'0'14'71'0,"3"-9"-38"0,0 16-23 15,0-13 17-15,0 3 0 0,0-1 3 16,-3 1-5-16,0-1-1 15,0-2-13-15,0-2-7 0,0 1 0 16,0-7 3-16,0 0 6 16,0-5-5-16,0 0 0 15,0-3-4-15,3-5-3 16,3-6-3-16,6 3-1 0,3 3-5 16,3 0 0-1,3 2-34-15,-1 1-12 16,1 2-65-16</inkml:trace>
  <inkml:trace contextRef="#ctx0" brushRef="#br0" timeOffset="28">14411 6623 216 0,'-14'-6'82'0,"14"6"-44"0,0 3-44 16,0-3 38 0,5 8-7-16,1 0 2 15,-3 8-2-15,0 5-14 16,0-3-4-16,0-2-3 0,0 0 0 16,0-3 0-16,0-2-2 15,0-1 1-15,0-2-22 16,0-2-7-16,-3-6-33 0,0 0-15 15,0-8-27 1</inkml:trace>
  <inkml:trace contextRef="#ctx0" brushRef="#br0" timeOffset="29">14394 6588 108 0,'3'-8'44'0,"-1"8"-24"0,13 3-28 0,-9-3 7 16,0 2-23-16,3 1-9 15,0 0-5-15,0-1 0 16</inkml:trace>
  <inkml:trace contextRef="#ctx0" brushRef="#br0" timeOffset="30">14501 6707 204 0,'-6'5'77'0,"3"6"-42"0,0-3-32 15,3-5 22 1,0-6-5-1,0 0-8-15,3 1-17 16,0-9 1-16,0 1-16 16,0 2-7-16,0 0-7 15,0 0-3-15,0 2 8 16,0 1 2-16,-3 3 11 16,0-1 7-16,0 0-3 15,0 1 3 1,0-1 6-16,0 0 11 0,0 3 5 15,0 0 5-15,0 0 1 16,0 0 5-16,0 0 2 16,0 6-2-16,0 4-1 15,0 6-12-15,3-3 0 0,0 0 2 16,-3 1 2-16,0-1 0 16,0-2-3-16,0-1 0 15,0-2-3-15,0-3 0 16,0 1-3-16,-3-6 1 15,0 0-2-15,3-3 0 16,0-2-6-16,0-6 1 16,3-5-9-16,3 0-2 0,2 0 6 15,4 1 4-15,3 1 2 16,3 6-1-16,3 3 3 16,-3 5 0-16,0 3 1 15,0 5 0-15,-4 5 2 16,-2 0 1-16,-3 0-1 15,0 3-1-15,-3-2-1 16,0-1 0-16,-3 0-2 16,-3-2 1-16,0-1-26 15,0 1-12-15,0-6-57 16,3 0-52 0,3-5 51-16</inkml:trace>
  <inkml:trace contextRef="#ctx0" brushRef="#br0" timeOffset="31">14858 6649 224 0,'-18'-8'85'0,"15"11"-46"0,-15-3-30 0,15 0 19 15,-3 2-5-15,0 1-2 16,0 2-11-16,-3 1-6 15,3-1-3-15,3 0-1 0,1 6 0 16,2 2-3-16,2 0 2 0,4 0-1 16,6 1-2-1,-3-1 5-15,0 0 1 16,3 0-3-16,-3-2 1 0,-6 0 4 16,-9-1 5-16,0-2-1 15,-3 0 3-15,-3-5-6 16,0-3-3-16,0 0-4 15,1-3 1-15,-1-2-28 16,3-1-10-16,3-2-38 16,3-2-16-16,6 5 5 15</inkml:trace>
  <inkml:trace contextRef="#ctx0" brushRef="#br0" timeOffset="32">14980 6424 228 0,'-9'-3'88'0,"9"9"-48"0,-3 7-49 0,3 0 14 16,0 14 17-16,-3 2 10 16,3 3-10-16,0 5-2 15,0 0-12-15,0 0-5 0,3-3-2 16,0-2-1-16,0-3 0 15,0-5-22-15,0-6-8 16,0-2-56 0,0-5-56-16,-3-9 41 0</inkml:trace>
  <inkml:trace contextRef="#ctx0" brushRef="#br0" timeOffset="33">14822 6615 268 0,'-15'-8'101'0,"27"8"-54"0,-3 0-50 16,0 0 16-16,3-3-5 15,3 0 2-15,6 1-7 16,2-4-2-16,4 4-1 16,0-1-29-16,3 3-13 0,0 0-66 15,-4 0-37 1,1 3 71-16</inkml:trace>
  <inkml:trace contextRef="#ctx0" brushRef="#br0" timeOffset="34">15164 6591 220 0,'-8'0'82'0,"2"2"-44"0,-3 4-27 0,3-4 21 16,-6 4-6-16,0 2 2 16,-3 2-14-16,3 6-3 15,0 5-7-15,3-2-5 0,3-1 0 16,3 1 1-16,3-3 2 15,3-3-1-15,3-3 2 16,3-2 2-16,3-5 2 16,0-3-6-16,0-3-2 15,0-5 0-15,-3 1 0 0,0-7 3 16,-3-2 1 0,0 1-1-16,-3-1-2 15,0 2 1-15,-3 4-1 0,0 2-5 16,0 5 1-16,0 3 2 15,0 8 1-15,0 8 1 16,0 0 0-16,3 0 0 16,2 0 2-16,1-3-1 15,0-2-1-15,0-1-4 16,0-2-2-16,0-3-39 16,0-2-15-16,0-3-56 15</inkml:trace>
  <inkml:trace contextRef="#ctx0" brushRef="#br0" timeOffset="35">15295 6649 200 0,'-3'5'74'0,"6"3"-40"0,0 16-33 0,-3-13 16 16,6 2 11-16,-3 0 9 15</inkml:trace>
  <inkml:trace contextRef="#ctx0" brushRef="#br0" timeOffset="36">15313 6744 431 0,'0'8'18'0,"0"-3"-9"15,-3-2-3 1,0-3-4-16,3-3 1 16,3-4-6-16,0-7 0 15,3-2-8-15,0 1-1 16,0-1 7-16,3 2 2 16,0 4-2-16,3 2 1 0,0 5 4 15,0 3 2-15,-3 11 4 16,0 5 1-1,0-3 8-15,-4 3 2 0,-2-3-11 16,0 3-3-16,0-3-2 16,3-2 1-16,0-1-19 15,3-4-6-15,3-4-45 16,0-2-21-16,12-5-14 16</inkml:trace>
  <inkml:trace contextRef="#ctx0" brushRef="#br0" timeOffset="37">15632 6609 240 0,'-12'-2'90'0,"9"2"-48"0,-6 5-36 0,3 0 20 15,0 3-1-15,-3 3 4 16,0-1-9-16,3 9-4 16,0-3-9-16,3 0-5 0,0-1 1 15,9-1-2-15,0-1-1 16,3-2-2-16,0-1-1 15,3-5-31-15,3-2-13 16,0-3-58 0,3-3-49-16,0-5 59 15</inkml:trace>
  <inkml:trace contextRef="#ctx0" brushRef="#br0" timeOffset="38">15748 6657 244 0,'-3'-3'93'0,"3"3"-50"16,3 0-44-16,3 0 18 0,0 3-4 15,3-3 3-15,0 0-3 16,0 3 0-16,2-3-7 16,1 0-2-16,0-3 2 0,0-2-1 15,0-1 0-15,-3 1-3 16,-3-3-2-16,-3 0 1 16,-3 0-1-16,-3 0-3 15,-6 0 0-15,-3 3-1 16,0 2 0-16,-3 3 3 15,-5 3 0-15,-1 5 1 0,3 5 0 16,3 3 2-16,3 0 3 16,3 0-2-1,6 2 0-15,3-2-1 0,9 0 1 16,6-3-2-16,3-2 2 16,3-3-33-16,5-3-14 15,1 0-82 1</inkml:trace>
  <inkml:trace contextRef="#ctx0" brushRef="#br0" timeOffset="39">16376 6607 228 0,'0'-3'85'0,"0"6"-46"0,-6-3-30 16,3 2 22-16,-3 4-6 15,-3 2 3-15,-6 2-10 16,0 9 0-16,0 2-11 16,4 0-2-16,2-3 1 0,3 1-1 15,3 0 0-15,3-4-1 0,6-1 0 16,6-4-2-16,2-4-2 15,4-6 5 1,0-3 1-16,0-2-2 16,0-3-3-16,-3-6-3 15,-6 4-1-15,-3-11-1 16,-6 2 3-16,-6 3-5 0,-3 0 0 16,-3 1-15-16,0 1-6 15,3 4-39-15,0 2-17 16,6 0-26-1</inkml:trace>
  <inkml:trace contextRef="#ctx0" brushRef="#br0" timeOffset="40">16596 6403 216 0,'0'-24'82'0,"0"14"-44"0,0-6-22 0,0 10 22 15,-3 1-5-15,-3-3 1 0,-3 3-15 16,-3 2-4-16,1 6-9 15,-1 10-8-15,-3 8-2 0,0 11 0 16,3 10-1 0,6 3 4-16,6 3 0 0,0 0 3 15,3-6 1-15,0-2-1 16,3-6-2-16,0-5-19 16,-3-5-8-16,-3-8-50 15,3-6-20-15,-3-4-3 16</inkml:trace>
  <inkml:trace contextRef="#ctx0" brushRef="#br0" timeOffset="41">16299 6580 304 0,'-9'-10'112'0,"18"10"-60"0,14-3-63 0,-5 3 16 16,9-3-6-16,12 1 0 15,5-1 1-15,7 3 0 16,-3 0-75-16,-1-11-34 15,1 1 4-15,-9-1 4 16</inkml:trace>
  <inkml:trace contextRef="#ctx0" brushRef="#br0" timeOffset="42">17209 6633 172 0,'-20'-8'66'0,"11"6"-36"0,-6-1-24 0,6 6 17 16,-9-1 3-16,-3 3 5 15,0 3-13-15,0 3-3 16,4 8-9-16,2 2-4 0,3 0 1 16,3 3 0-16,6-1 1 0,3-1 2 15,6-4 1-15,3 1-1 16,3-6-1-16,3-8-8 15,5-5-2-15,4-5-31 16,0-6-12-16,0-2-57 16</inkml:trace>
  <inkml:trace contextRef="#ctx0" brushRef="#br0" timeOffset="43">17290 6313 200 0,'-3'0'77'0,"3"3"-42"0,3 2-26 0,-3 3 19 15,0 10 3 1,3 4 6-16,0 17-11 16,-3 4-4-16,3 4-12 0,-3 3-6 15,3-5-1-15,0-2-2 0,-3-4 2 16,0-4-2-16,3-6-1 15,0-5-13-15,0-6-6 16,0-4-74 0,8-4-71-16,7-7 50 15</inkml:trace>
  <inkml:trace contextRef="#ctx0" brushRef="#br0" timeOffset="44">17504 6593 184 0,'-12'6'68'0,"6"-1"-36"0,-9 6-22 16,6-3 17-16,0 2-4 15,-5 6 0-15,2 3-8 16,3-1-4-16,9-2-6 16,0 0-4-16,3-3 0 0,3-2 3 15,3-3 2-15,0-3 0 16,-1-3 1-16,4-2-6 0,0-2-3 16,-3-6-2-16,0-5 3 15,-3-3 0-15,-3 0 3 16,0 0-8-16,-6 3-3 15,3 0 9-15,-3 2 6 16,0 6-7-16,0 5-1 16,0 5-1-16,0 3 1 15,3 8 1-15,0 2 3 16,3 1-3-16,0-1 0 16,3 1-1-16,3-1 0 15,0-2-3-15,6-2-1 16,-3-1-68-1,6-8-63-15,-1-2 38 16</inkml:trace>
  <inkml:trace contextRef="#ctx0" brushRef="#br0" timeOffset="45">17772 6583 228 0,'0'-3'88'0,"3"1"-48"0,-3-1-25 15,0 3 24-15,-3 0-8 0,-3 0-1 16,-3 0-10-16,-3 3-5 15,0-1-8-15,0 3-5 0,0 3 1 16,3 0-4-16,4 3 0 16,2 0-1-16,3 2-2 15,3 3 3-15,5 2 0 16,1 1 1-16,0-1 0 16,-3 1 0-16,0-3 2 15,-3-1 1-15,-6-1 1 16,-6-1 2-16,-3-2 3 15,-2-1-2-15,-1-5 1 16,0 1-7-16,-3-4-1 0,-3-2-16 16,3-2-6-16,6-1-51 15,18 0-95 1</inkml:trace>
  <inkml:trace contextRef="#ctx0" brushRef="#br0" timeOffset="46">17945 6583 288 0,'-6'-11'107'0,"3"11"-58"0,0-5-46 16,0 5 23-16,-3 0-11 16,-3 0 2-16,0 3-10 15,3 2-4-15,0 3-2 0,3 2-4 0,6 4 0 16,0-1-1-16,3 5 3 15,0 4 0-15,0-1 1 16,0 0 2-16,-3-3 3 16,-6 1 7-16,-3-3 2 15,-3-3-3-15,0 0-1 16,-6-2-6-16,3-1-1 16,0-2-36-16,3-2-16 15,0 2-96 1</inkml:trace>
  <inkml:trace contextRef="#ctx0" brushRef="#br0" timeOffset="47">13846 9922 332 0,'0'0'0'0,"-18"0"11"0,9 5 1 15,-9 3 5 1,-6 3-1-16,-2 5 0 15,-4 7 0-15,-3 17-8 0,0 2-3 0,7 14-1 16,2-3 2-16,9 0 3 16,9-3-2-16,12 3-2 15,9-3-7-15,12-5-1 16,5-8-23-16,1-2-11 16,-3-6-9-16,0-8-2 15,-7-3-38 1,-2-4-25-16,0-6 49 15</inkml:trace>
  <inkml:trace contextRef="#ctx0" brushRef="#br0" timeOffset="48">13947 10403 236 0,'-15'27'90'0,"18"-11"-48"0,0 18-49 15,3-15 16-15,-6-1-10 16,6 1 0-16,-3-3-23 15,0-3-10-15</inkml:trace>
  <inkml:trace contextRef="#ctx0" brushRef="#br0" timeOffset="49">13914 10197 272 0,'-15'-5'104'0,"18"7"-56"0,9 1-80 0,-6 0 4 0,0 2-58 16,6 0-22-16,0 1 32 15,3-4 19 1</inkml:trace>
  <inkml:trace contextRef="#ctx0" brushRef="#br0" timeOffset="50">14090 10485 224 0,'-6'27'85'0,"0"-24"-46"0,6 18-43 16,0-13 15-16,0 0-8 15,6 0-2-15,-3-1-18 16,3-1-6-16,0-1-71 15,0-2-30-15</inkml:trace>
  <inkml:trace contextRef="#ctx0" brushRef="#br0" timeOffset="51">14271 10419 220 0,'-2'0'85'0,"4"3"-46"0,4 2-30 0,0-2 19 15,3 0-8-15,0-1 1 16,3-2-12-16,6 0-3 0,3-2-4 16,0-1 1-16,-3-2 0 0,-1-3-1 15,-2 0 1-15,-3 0-2 16,-3 0 2-16,-6-3-2 15,-3 3 2-15,-3 0-2 16,-6 0 2-16,-9 1 0 16,0 4 1-16,-2 3-2 15,-4 5 1-15,3 6-2 16,0 2-1-16,3 5 3 16,6 1 0-16,3 2 3 15,4 6 1-15,5-1-3 16,2-2-1-16,7-3-1 0,3-2-2 15,0-6-24-15,6 0-9 16,6-5-78 0,3-3-54-1,-3-2 65-15</inkml:trace>
  <inkml:trace contextRef="#ctx0" brushRef="#br0" timeOffset="52">14542 10599 316 0,'-9'8'121'0,"6"-10"-66"0,3 4-73 0,0-2 14 16,0 0-44-16,0 0-16 16,0 0-51-16,3 0-22 15</inkml:trace>
  <inkml:trace contextRef="#ctx0" brushRef="#br0" timeOffset="53">15319 10343 220 0,'-24'-8'85'0,"4"8"-46"0,2 2-43 16,9 4 15-16,-3 2-4 15,-3 5 3-15,-3 5-3 16,0 9-2-16,-3 4-2 15,7 4-5-15,8-3-1 0,3-6-1 16,6-2 3-16,3-6 4 16,5-4 3-16,1-6 9 15,0-6 4-15,0-4 2 16,0-6-1-16,6-11-4 16,-6-5-2-16,0-5-8 0,-3-3-4 15,-3-5 1-15,-6 0 0 16,-3-2-1-16,0-1-2 15,-3 6 7-15,0 4 3 16,-3 4 1-16,3 5 1 16,0 5-6-16,0 5-4 15,3 6-6-15,0 8 0 16,0 7 0-16,3 14 2 16,0 5 1-16,3 8 3 15,3 6-3-15,0 4 0 16,0 1 1-16,9-3 0 0,-3-8-3 15,3-8 2-15,-1-5-30 16,1-6-12-16,0-4-40 16,0-6-15-16,0-8-3 15</inkml:trace>
  <inkml:trace contextRef="#ctx0" brushRef="#br0" timeOffset="54">15447 10403 256 0,'-3'3'96'0,"6"2"-52"0,0 6-54 0,0-3 14 16,0 8 1-1,0 10 4-15,0-2 2 16,-3 0 3-16,0-3-7 0,0-2-4 0,3-4-2 16,0-1-43-16,0-4-19 15,-3-4-49 1</inkml:trace>
  <inkml:trace contextRef="#ctx0" brushRef="#br0" timeOffset="55">15462 10300 264 0,'-6'-5'101'0,"6"-8"-54"0,0 21-64 0,0-8 14 0</inkml:trace>
  <inkml:trace contextRef="#ctx0" brushRef="#br0" timeOffset="56">15462 10295 321 0,'6'5'-75'0,"0"1"-13"16,0 1-3-16</inkml:trace>
  <inkml:trace contextRef="#ctx0" brushRef="#br0" timeOffset="57">15626 10364 160 0,'-3'-3'63'0,"6"3"-34"0,-3 0-25 15,0 0 15-15,0 0 13 16,0 0 9-16,0 3-6 16,-3 2-3-16,0 0-18 0,-6 3 0 0,0 0 2 15,-3 0-4-15,3 0-2 16,3 0-10-16,0 3-2 15,6-1 0-15,6 3 1 16,3 1-2-16,3 7 0 16,3 0 2-16,0 0 2 15,-3-2 0-15,-3-3 2 16,3-1 0-16,-9 1 1 16,-6-2 4-16,-9-4 5 15,0-2-7-15,-6-3-3 16,-3-2-2-16,0 0-1 15,3-3-18-15,1-3-5 16,5 0-35-16,3 1-15 0,3-4-39 16</inkml:trace>
  <inkml:trace contextRef="#ctx0" brushRef="#br0" timeOffset="58">15784 10417 240 0,'-6'2'90'0,"6"9"-48"0,3 7-45 0,-3 9 16 16,3 2 2-16,-3 3 4 16,0 5 2-1,0 2 2-15,0-2-13 0,0 1-1 0,0-4-2 16,0-5-6-16,0-5 0 15,0-6-1-15,0-2 0 16,0-5-7-16,-6-14-9 16,0-5 1-1,-3-8 10-15,0-7 6 16,0-4 2-16,0-2 3 16,3-5 1-16,0-9 1 15,3 4 0-15,0 2 0 16,9 2 0-16,6 3 0 15,0 1-7-15,3 7 0 0,3 5 1 16,-1 9 3-16,4 4-2 16,-3 9-2-1,0 5 6-15,-6 5 3 0,-3 6 1 16,-9 7 3-16,-6-2-5 16,-3-3-1-16,0-2-9 15,-3-3-4-15,3-3-19 16,0-3-8-16,3-2-27 15,3-5-103 1</inkml:trace>
  <inkml:trace contextRef="#ctx0" brushRef="#br0" timeOffset="59">16051 10425 220 0,'-8'-11'85'0,"5"8"-46"0,-15 1-35 0,15 2 21 16,-9 0-1-16,0 2 5 16,-3 4-4-16,0 2-3 15,0 5-12-15,0 11-11 0,1 5-2 16,5 0-1-16,3-3 2 16,6-2-1-16,3-5-1 15,6-3 0-15,-1-3 0 16,7-3-2-16,6-7-1 15,0-6-3-15,-6-2-1 0,0-3 6 16,-3-5 4-16,-3-6 4 16,-3-4 3-16,0-1 1 15,-1 3 1-15,-2 5-2 16,0 2-1-16,0 4-6 16,0 7-1-16,0 11 3 15,3 8 3-15,0 3-3 16,3 2-1-16,0 0 0 15,0 0 0-15,3-5-7 16,0-3-3-16,-3-2-27 0,6-6-12 16,0-5-60-1</inkml:trace>
  <inkml:trace contextRef="#ctx0" brushRef="#br0" timeOffset="60">16206 10141 252 0,'-3'6'96'0,"6"2"-52"0,-3 16-49 0,3-6 15 16,0 9 5-16,3 10 5 16,-3 2-6-16,0 9-3 15,-3 2-6-15,3-2-2 0,0-3 1 16,0-11-18-16,0-7-5 15,0-6-55-15,-6-5-24 0,0-6 0 16</inkml:trace>
  <inkml:trace contextRef="#ctx0" brushRef="#br0" timeOffset="61">16057 10353 312 0,'3'-5'118'0,"9"2"-64"0,6-5-65 16,-6 6 18-16,3-4-7 15,12 4 0-15,0-1-27 16,2 0-9-16,4 3-88 16,-3 0-38-16,-3 3 83 15,5 2 40-15</inkml:trace>
  <inkml:trace contextRef="#ctx0" brushRef="#br0" timeOffset="62">16477 10343 228 0,'-27'5'88'0,"4"3"-48"0,2 5-36 0,12-5 21 16,-6 5-10-16,0 6 0 16,0 12-12-16,3 1-1 15,3-5-2-15,6-4 0 0,9 1 0 16,3-5-3-16,6-6 2 15,6-2-1-15,6-6 0 0,-1-8-11 16,7-5-7 0,-6-8-25-16,-3-7-11 15,0-6-34-15</inkml:trace>
  <inkml:trace contextRef="#ctx0" brushRef="#br0" timeOffset="63">16590 10067 236 0,'-9'14'88'0,"9"-9"-48"0,6 16-47 16,-3-5 14-16,0 8 12 15,0 15 12-15,0 6 9 16,-3 3 5-16,6 8-24 16,-3-9-7-16,0-4-3 0,0-9-7 15,0-2-2-15,0-11-1 0,0-5 1 16,-3-3 1-16,0-10 1 15,0-9-9-15,0-7-4 16,0-8-2-16,3-3 1 16,6-2 1-16,0 5 1 15,3 5 2-15,3 5 2 16,-1 6-1-16,1 7 4 16,0 9 0-16,0 10 1 15,-3 8 2-15,0-2 3 16,-3-3 0-16,-3-3 2 15,-3-3-20-15,-3-2-8 16,0-3-36-16,-3-5-15 0,0-2-43 31</inkml:trace>
  <inkml:trace contextRef="#ctx0" brushRef="#br0" timeOffset="64">16959 9970 248 0,'9'-3'93'0,"3"6"-50"0,3 7-44 0,-6 1 20 16,6 15 2-16,6 11 7 15,5 11 5 1,-2 10 4-16,-3 6-20 15,-6 10 4-15,-6-3 0 0,-12-5-5 16,-12 3 1-16,-3-13-10 16,-6-9-2-16,-5-7-34 0,-10-8-13 15,-6-9-122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39:15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19856 13078 152 0,'8'-8'57'0,"-8"8"-30"0,0-2-10 16,0 2 20-16</inkml:trace>
  <inkml:trace contextRef="#ctx0" brushRef="#br0" timeOffset="389.9557">19861 13070 341 0,'-2'6'33'0,"-4"4"-18"16,-3 9-3-16,-3 7-1 0,0 6 0 16,0 2 1-16,0 6 0 15,0-11 2-15,3-5-3 16,3-3-1-16,0-5 0 15,3-3 1-15,0-2-1 16,3-3-1-16,0-3 3 16,0 0 5-16,3-5-7 15,3-5-3-15,0-3-4 16,0-5 0-16,0-6-2 0,0-2-1 16,3-3 1-16,0 1 1 15,-3 1-1-15,3-1-1 16,-3 7-2-16,0 0 1 15,-3 5 1-15,0 3 0 16,0 3-3-16,3 5 0 16,0 8 2-16,-1 5 0 15,1 3-2-15,0 0 2 16,0 5 1-16,0-2 2 16,0-1-3-16,0 1-2 15,0-3 2-15,3-1 0 0,-3-7-26 16,3 0-11-1,0-2-28-15,0-4-8 0,3-4-43 16</inkml:trace>
  <inkml:trace contextRef="#ctx0" brushRef="#br0" timeOffset="1083.506">19844 13250 140 0,'-3'-5'52'0,"3"8"-28"0,0-3-15 0,0 0 16 0,0-3 1 15,6 3 4-15,-6 0-5 16,3 0-3-16,0 0-12 16,-3 0 2-16,0 0 4 15,-3 0-4-15,3 3 1 0,-3 2-4 16,0 3 0-16,-3 5-8 16,0 3 0-16,0 3 1 15,-3-4 3-15,0 4 0 16,0 2 0-16,0 6-3 15,3 2 1-15,-3 2 2 16,3 1 2-16,3 0-3 16,0 0-1-16,3-1 1 0,3 1 2 15,3-3 1-15,3-5 1 16,0 0-4-16,3-6-3 16,3-2 4-16,3-2 1 15,3-1 0-15,5-3 1 16,4-4-2-16,3-1 2 15,0-2-4-15,-1-1-2 16,-2 1 0-16,-3-3-1 16,-3 0-7-16,-3 0 0 15,-4-3-28-15,-2 1-9 16,-3-1-51 0,-3-2-63-16,0-3 42 15</inkml:trace>
  <inkml:trace contextRef="#ctx0" brushRef="#br0" timeOffset="9374.3934">20326 13713 96 0,'-15'-5'35'0,"27"0"-18"0,-6-1 11 15,-6 6 19-15,0 0 0 16,0 0 1-16,0 0-11 15,0 0-5-15,0 0-18 16,3 6-2-16,0 2-1 0,-3 2 5 16,0 4 2-16,0 4-5 15,0 3-3-15,0-2-5 16,0-3-2-16,0-6-3 16,3 1-1-16,-3-11-83 15,6-13-128 16,0-3 102-31</inkml:trace>
  <inkml:trace contextRef="#ctx0" brushRef="#br0" timeOffset="9534.8188">20353 13488 264 0,'-9'-5'99'0,"9"5"-54"0,0 3-55 0,0-3 16 16,0 0-8-16,0 5 0 15,0 0-9-15,3 3-5 16,3 0-58-16,0 3-26 16,2-3 18-16,7 0 12 15</inkml:trace>
  <inkml:trace contextRef="#ctx0" brushRef="#br0" timeOffset="10152.4443">20424 13687 156 0,'0'-3'57'0,"3"3"-30"0,-3 3-16 16,0-3 18-16,3 5-4 16,0 0 0-16,0 3-5 15,3 3-2-15,-3 2-10 16,0 0 1-16,0 3 2 0,0 0 0 15,-3 0 1-15,0-3-4 0,0-2 0 16,0-6-5 0,0-5-2-16,0 0 2 15,0-10-7 1,0-1-1-16,3-2-1 16,0 0 2-16,0-1 2 15,3 4-1-15,0-1 1 16,0 3-3-16,0 3 1 15,2 2 2-15,1 3 1 16,0 6 3-16,0 4 3 16,-3 3 0-16,0 3 2 15,-6 3 0-15,0-3 1 0,0 0-4 16,0-6-1-16,0-2-1 16,3-3-2-16,-3 1 1 15,3-17-1 1,3-5 0-16,3 0-5 15,0-2 1-15,0 2 2 16,0 3 3-16,0 5-2 16,0 0-2-16,0 3 2 15,0 5 0-15,-1 5 9 16,4 3 5-16,-3 0-4 16,0 2-3-16,0 4-3 15,-3-1 0-15,0 0-2 16,-3-2 2-16,0-1-18 15,0-7-4-15,-3-3-42 0,0 0-15 16</inkml:trace>
  <inkml:trace contextRef="#ctx0" brushRef="#br0" timeOffset="10602.0837">20775 13697 200 0,'-18'0'77'0,"18"0"-42"0,12 11-39 0,-9-3 15 16,0 3 9-16,0 4 10 15,0 12-10-15,0-1-1 16,0 6-11-16,0 0-3 0,3 0 1 16,-3-3-3-16,3-5-2 0,-3-6 2 15,0-5 2-15,0-2 4 16,-3-6 2-16,0-5-1 15,-3-8-1-15,0-5-5 16,0-3-1-16,-3 0-1 16,-3-13-2-16,3 3 1 15,0-3-1-15,3 2-5 16,6 3 1-16,3 3 0 16,0 3 2-16,3 2-1 15,3 3 1-15,3 2 0 16,3 8 0-16,-3 3 6 15,0 6 5-15,-4 4 6 16,-5 3 3-16,-6 9-1 0,-6-1 0 16,-3 0-5-16,-2-3 0 15,-1-2-16-15,0-5-4 16,-3-3-24-16,0-3-6 16,3-5-36-16,3-13-15 15,3-6-24 1</inkml:trace>
  <inkml:trace contextRef="#ctx0" brushRef="#br0" timeOffset="10825.7235">20999 13420 228 0,'0'0'88'0,"3"5"-48"0,-3 3-29 0,0 2 21 16,-3 9-6-16,0 7 2 0,3 14-12 15,0 2-2-15,0 1-8 16,3-3-6-16,0 4-3 0,2-6 4 16,1-7 1-16,0-4-18 15,0-6-7-15,0-5-41 16,0-6-19-16,0-7-22 16</inkml:trace>
  <inkml:trace contextRef="#ctx0" brushRef="#br0" timeOffset="10992.1817">21097 13703 236 0,'-9'2'90'0,"12"4"-48"0,-3 2-53 0,3-3 13 15,-3 3 0-15,3 2 4 16,0 1-3-16,-3 0-2 16,3-1 0-16,0 3-15 0,0-2-3 15,-3-11-64 1,6 0-44-16,0-5 47 15</inkml:trace>
  <inkml:trace contextRef="#ctx0" brushRef="#br0" timeOffset="11351.5499">21132 13578 288 0,'-8'-5'107'0,"8"5"-58"0,0-3-57 0,0 3 16 15,0 0-13-15,5 3 1 0,1 2-16 16,0 3-4-16,3 3-43 15,9 2-17-15,0 0 6 16,0-2 7-16,0 0 38 16,-3-3 19-16,0-3 25 15,-4-3 49 1,-2 1 5-16,-3-3-12 16,-6 0-9-16,0 5-15 15,-3 1-4-15,-3 4-14 16,-3-2 2-16,1 3 3 0,2-1-6 15,0 1-1-15,3 0 1 16,6-1 1-16,0-2-5 16,3 8-2-16,0-8 0 15,2-3 2-15,4 6-8 16,0-11-3-16,3-3-19 0,0 0-10 16,0-2-44-1,-3-3-50-15,0-2 36 16</inkml:trace>
  <inkml:trace contextRef="#ctx0" brushRef="#br0" timeOffset="11519.1581">21409 13655 240 0,'0'24'90'0,"0"-11"-48"0,3 6-38 0,0-9 19 16,0 4-9-16,0-1 0 0,-3 5-6 15,3 1 0 1,-3-1-5-16,0-4-28 0,0-9-191 31,15-18 102-31</inkml:trace>
  <inkml:trace contextRef="#ctx0" brushRef="#br0" timeOffset="11768.8193">21427 13430 276 0,'-6'-2'104'0,"9"4"-56"0,-3 1-60 15,0-3 15-15,6 0-21 16,3 0-5-16,3 0-24 0,0 0-9 16,0 0-13-16,0 0-3 15,0 3 40-15,-3 2 17 16,-1 5 42-16,1 6 20 16,-3 8-12-16,0 13-7 15,0-2-15-15,-3-4-6 16,3 1-4-16,-3-3-3 15,0 0-65-15,0-8-31 16,3-2 45-16,-6-6 26 16</inkml:trace>
  <inkml:trace contextRef="#ctx0" brushRef="#br0" timeOffset="11937.3546">21522 13552 304 0,'3'-3'115'0,"12"-2"-62"0,3-3-46 16,-9 5 26-16,6 1-23 16,6-1-7-16,0-2-6 15,2 0-1-15,1-3-138 16,3 0-64-16</inkml:trace>
  <inkml:trace contextRef="#ctx0" brushRef="#br0" timeOffset="13168.3803">22145 13568 156 0,'-21'0'57'0,"18"2"-30"0,-15 4-18 0,12 12 16 15,0 1-5-15,-3-1 0 16,0 4-2-16,0 1-2 15,3 1-8-15,6-3-1 0,3-2 0 0,9 2 3 16,6-5 4-16,3-11-2 16,0-5 1-1,2-5-5-15,-2-3-3 16,-3-3 6-16,-3-2 3 0,-6 0 1 16,-6-6 1-16,-6 3 0 15,-3-7 3-15,-3 4-11 16,0 6-2-16,-3 2-17 15,0 3-8-15,-3 6-65 16,18-11-131 15,6-3 96-31</inkml:trace>
  <inkml:trace contextRef="#ctx0" brushRef="#br0" timeOffset="13556.4106">22252 13425 220 0,'0'3'82'0,"3"5"-44"0,3 18-36 0,-3-7 17 16,0 12 14-16,0 6 11 15,-1 0-14-15,4-2-7 16,0-3-14-16,0-6-6 0,-3-2-2 16,0-8 1-16,0-6 1 15,-3-2 1-15,0-3 2 16,-3-5-5-16,0-5-3 15,0-3-6-15,3-10 0 16,0 2-3-16,6-8 2 0,3 8 3 16,9 6 3-16,3 7 2 15,0 11 1-15,0 2 0 16,-4 4 2-16,-2 4 14 16,-3 1 7-16,-6-1 6 15,-3-2 2-15,-6 3-12 16,-9-3-4-16,-6 2-7 15,-2-5 0-15,-4-7-21 16,0-4-5-16,0-7-27 16,6-3-12-16,3 0-24 15,6-3-10-15,9 1-19 16</inkml:trace>
  <inkml:trace contextRef="#ctx0" brushRef="#br0" timeOffset="13770.9797">22520 13615 228 0,'-3'8'88'0,"9"11"-48"0,-3 7-47 0,2-10 16 15,-2 3 18-15,0 2 14 16,-3 5-3-16,0 4 0 16,-3-1-21-16,0 0-6 0,-2-5-3 15,-1-3-7-15,-3-3 0 16,0-5-30-16,-3-5-10 15,-3-5-52-15,3-6-19 0,0-10 7 16</inkml:trace>
  <inkml:trace contextRef="#ctx0" brushRef="#br0" timeOffset="13889.4461">22448 13547 252 0,'6'-11'96'0,"0"6"-52"0,6-3-65 16,-3 5 9-16,0 1-59 15,-3-1-23-15,3 3 15 16,6 3 10-16</inkml:trace>
  <inkml:trace contextRef="#ctx0" brushRef="#br0" timeOffset="14203.2812">22615 13645 220 0,'0'23'82'0,"3"-15"-44"0,3 3-27 0,-3-8 21 16,3 2-6-16,3-3-1 15,0 1-7-15,2-3-3 16,4-3-9-16,0-2-4 0,0-8-1 16,0-6-1-16,0 4 0 15,-6-1 0-15,-6 2 2 16,-3 4 1-16,-3 2 1 16,-6 3-2-16,-9 5-2 15,3 16-2-15,-3 2-1 16,3 1-1-16,3-1 3 15,4 3 0-15,2-2 3 0,6-1 1 16,6-2 1 0,5 3-2-16,4-11-2 15,15-3-10-15,6-2-4 0,-3-3-35 16,2-6-15-16,-2-4-49 16</inkml:trace>
  <inkml:trace contextRef="#ctx0" brushRef="#br0" timeOffset="14592.9924">22996 13544 236 0,'-27'-8'88'0,"21"8"-48"0,-6 3-27 16,6 2 22-16,-3 0-14 15,-3 9-2-15,0 1 0 16,1 7 2-16,8-1-11 16,0 0 1-16,3-3 0 0,6 6-2 15,2-5 0-15,4-3-5 16,3-3-1-16,6 0-3 0,3-5-1 15,6-8-12-15,-4-3-5 16,1-5-28-16,-3-5-10 16,0-16-17-16,-6-5-8 15,-3-1-8 1,-6-2-7-16,-9 3 50 16,0-11 250 15,-3 5-95-31,-3 14-26 15,0 13-48-15,0 13-23 16,3 10 1-16,0 11 2 0,3 6-8 16,3 12 2-16,0 1 4 0,3-5-5 15,0-4-2-15,0-4-6 16,-3-3-2-16,5-9-35 16,-5-4-15-16,0-6-86 15</inkml:trace>
  <inkml:trace contextRef="#ctx0" brushRef="#br0" timeOffset="14745.3981">22930 13515 340 0,'6'-5'126'0,"9"5"-68"0,24-8-68 16,-15 5 20-16,11-2-6 15,7-1 5-15,9-1-16 0,-1 1-5 16,-2 1-133-16,-3 0-60 15</inkml:trace>
  <inkml:trace contextRef="#ctx0" brushRef="#br0" timeOffset="15808.4935">23133 13261 124 0,'0'-8'46'0,"0"5"-24"0,0 1-10 0,0 2 16 15,0 0 4-15,0 0 3 0,0 0-8 16,0 5-2-16,0 3-14 16,-3 0 0-16,0 5 2 0,3 8-3 15,0 6 0-15,0 2-2 16,3 5 2-16,0 3-1 15,-3-2 0-15,9 2-5 16,-6 0-3-16,0-8 2 16,0-5 0-16,0-6-52 15,-3-5-22-15</inkml:trace>
  <inkml:trace contextRef="#ctx0" brushRef="#br0" timeOffset="17269.8174">20891 14147 160 0,'0'-5'60'0,"-3"0"-32"0,0 2-13 16,0 6 20-16,0-3-6 16,-2 0 0-16,-1 5-12 0,-3 0-3 15,0 1-8-15,0-1-6 0,3 3-1 16,0 0-1-16,3 0-2 16,3-3-2-16,3 3-1 15,3-3-1-15,6 3 2 16,0 0 6-16,3 3 2 15,-4-1 2-15,-2 1 0 16,-3-1 4-16,-6-2 5 16,-6 0 2-16,-3 0 3 15,-5-2-8-15,-1-1-1 16,0 0-5-16,-3-2-3 16,-6-6 0-16,6 0-1 15,6 1-18-15,15-11-43 16,6-1-3-16,6-2-25 15,3 1-20 1,3 1 46-16</inkml:trace>
  <inkml:trace contextRef="#ctx0" brushRef="#br0" timeOffset="17654.2662">20999 14155 184 0,'-3'0'68'0,"3"0"-36"0,-3 3-31 15,3 2 16-15,0-5-5 16,3 5 1-16,0 3 6 15,5 0 2-15,1 3-10 16,3-3 0-16,0 0 2 0,3-3-7 16,0 0-3-16,0-2 0 0,-3-3 0 15,0-3 1-15,-3 1 0 16,-3-1 2-16,-1-2 1 16,-2-3-3-16,-6-3-1 15,-2 3-1-15,-4-2-2 16,-3 4 1-16,-6 4-1 15,-3 2 0-15,0 5 0 16,0 3-5-16,3 3 1 16,4-1 4-16,2 6 4 15,3 0-1-15,6 0-2 16,3 0 2-16,6 0 0 16,6-3-4-16,6 0-1 15,-1 0 3-15,4-2 1 0,3-3-7 16,0-6-4-16,0-2-24 15,-1-5-11-15,7-5-24 16,-6-9-7-16,-3-2-4 16</inkml:trace>
  <inkml:trace contextRef="#ctx0" brushRef="#br0" timeOffset="17885.0502">21246 13991 220 0,'-6'-5'85'0,"6"5"-46"0,0 3-46 15,0-3 22 1,3 7-4-16,0 9 5 0,0 11 5 16,3 5-11-16,-1 5-3 0,-2 8-1 15,3-6-3 1,0-4 0-16,0-4-1 0,0-1-2 16,0-7-6-16,0-7-1 15,3-5-37-15,3-6-15 16,3-8-39-1,0-7-20-15,6-9 59 16</inkml:trace>
  <inkml:trace contextRef="#ctx0" brushRef="#br0" timeOffset="18119.7953">21600 13996 232 0,'-9'-21'88'0,"6"13"-48"0,-9-5-29 0,6 8 21 16,-3 0 0-16,-3-1 4 0,0 4-14 15,-6 4-5-15,1 6-10 16,2 5-9-16,3 11-4 0,3 8 3 16,3 5 1-16,3-3-1 15,6 1 0-15,0 2 4 16,6-8 1-16,-3-3-9 16,0-2-3-16,0 0-28 15,-3-3-13-15,0-5-57 16,-3-3-39-1,-9-2 64-15</inkml:trace>
  <inkml:trace contextRef="#ctx0" brushRef="#br0" timeOffset="18303.2291">21314 14227 304 0,'0'-8'115'0,"6"5"-62"0,6-5-51 0,-3 5 25 16,3-2-14-16,6 0-2 15,2 0-6-15,7-1-4 16,3 4 0-16,0 2-26 0,-3 0-10 16,-1 0-48-16,-2 0-22 15,3 0 0 1</inkml:trace>
  <inkml:trace contextRef="#ctx0" brushRef="#br0" timeOffset="18499.728">21633 14203 260 0,'0'-3'96'0,"11"3"-52"0,-2 3-54 16,0-3 16-16,0 0-6 15,3 0 2-15,3 0-32 16,3 0-12-16,3 0-58 15,0-3-26-15</inkml:trace>
  <inkml:trace contextRef="#ctx0" brushRef="#br0" timeOffset="18855.33">21856 14182 184 0,'0'2'71'0,"0"6"-38"0,0 5-28 0,3 1 19 16,0 2-2-16,0-1 4 15,0 1-12-15,3 0-3 16,-3-3-7-16,0-2-1 0,0-3 1 16,0 0 2-16,-3-3 1 15,0-5 3-15,0 0 4 16,-3-2-6-16,0-6-2 0,0-6-6 15,3 1-2-15,0-3 3 16,3 0 3-16,6 3-1 16,2 0 0-16,1 2-1 15,3 1-2-15,3 2-2 16,-3 3-1-16,0 2-20 16,0 0-10-16,3 1-27 15,-4 2-10-15,-2 0-23 16</inkml:trace>
  <inkml:trace contextRef="#ctx0" brushRef="#br0" timeOffset="19200.2461">22088 14208 204 0,'0'3'77'0,"0"7"-42"0,15-7-37 0,-9-3 17 16,3 3 0-16,0-1 3 15,0 1-3-15,0 0-1 16,-1-3-8-16,1-3 0 0,0 0 4 15,0 1-4-15,-3-4 2 16,0 1-3-16,-3-3 0 16,-3 0-3-16,-3 0-2 15,-3 3-8-15,-6 2-3 16,-6 1 1-16,1 4 4 16,-4 4-2-16,3 2 3 15,0 2 1-15,6 3 2 16,3 1-1-16,3-1 1 15,3 0 4-15,3 0 1 0,6 1 1 16,6-1 0-16,6 0-2 16,0-2 1-16,3-4-9 15,-1-1-3-15,4-4-26 16,0-2-12-16,0-2-49 16</inkml:trace>
  <inkml:trace contextRef="#ctx0" brushRef="#br0" timeOffset="19546.4016">22472 13973 164 0,'0'-16'63'0,"0"5"-34"0,-3-2-3 0,0 8 23 16,0-1 0-16,-3 1 1 16,-3 0-22-16,0 5-6 15,-6 5-14-15,-3 6-5 0,4 7-2 16,-4 11-4-16,9 11 2 16,3 2 3-16,0 3 3 15,3 0-2-15,6-8 0 16,6-5-3-16,-3-5-1 15,0-4-12-15,3-4-5 16,-3-6-23-16,-3-2-11 0,0-6-31 16,-9-2-47-1,-9-9 36-15</inkml:trace>
  <inkml:trace contextRef="#ctx0" brushRef="#br0" timeOffset="19717.8547">22186 14168 268 0,'-3'0'101'0,"6"0"-54"0,6-2-53 16,0 2 17-16,3-3-3 16,6 1 3-16,3-1-2 15,5 0 0-15,4 1-5 16,0 2-18-16,0 0-6 0,-3 0-52 16,-1 2-22-16,-5 1-3 15</inkml:trace>
  <inkml:trace contextRef="#ctx0" brushRef="#br0" timeOffset="20627.3255">22493 14203 216 0,'0'5'82'0,"6"0"-44"0,0 1-42 0,-3-1 15 16,3 0 9-16,0 1 7 16,5-6-5-16,-2 0-2 15,3-3-12-15,0 0-1 0,0-2 0 16,-3 0-3-16,0-3-3 15,-3 0 0-15,-3 0 1 16,-6 0-3-16,0 0 0 0,-9 3-4 16,0-1 1-16,-3 6 0 15,0 0-1-15,-2 6 1 16,5 2 3-16,0 0-2 16,3 2-1-16,3 3 5 15,3 3 1-15,3 0 2 16,6-3 0-16,3 1-2 15,0-4-2-15,6 1 1 16,2-3-1-16,1-3-20 16,0-2-7-16,0-9-26 15,0-4-9-15,-3-3-24 16,3-1-18-16,-7 1 49 16,-2 3 166 15,-6-1-48-31,-3 6-11 15,0 2-17-15,0 3-9 16,0 11 6-16,3 2 5 16,0 0-20-16,0 0-1 0,-3-2 1 15,6-3-3-15,-3 0 0 16,-3-3-2-16,0 0 2 16,0-5 4-16,0 0 1 15,0 0-6-15,-3-8 0 16,-3-5-6-16,6 0-2 15,0 0-7-15,0-1-3 16,0 1 2-16,9 0 1 16,0 2-23-16,0 1-10 0,3 2-22 15,0 3-9-15,3-1 2 16,0 4 1 0,3-1 14-16,-4 3 5 15,1 0 27-15,-3 3 47 16,-3 2 23-16,0 3-3 15,0 0-5-15,-3 0-12 16,3 0-4-16,0-3-16 16,0 0 1-16,3-2 0 0,0-3-1 15,2-3 2-15,-2-2-6 16,0-3-1-16,-3 0-4 16,-6 0-3-16,3 0 2 15,-6 0 0-15,-6 0-4 16,3 3-1-16,-6 2-2 0,-3 6 0 15,-3 5-2-15,-2 3 1 16,2 2 5-16,3 3 2 16,3 0-3-16,0-1-1 15,9-1 3-15,6-1 1 16,0 0 0-16,3-2 1 16,0-3-4-16,9 0-2 15,-4-6-23-15,1-2-7 16,6-5-30-16,-3-6-11 15,-3 1-17 1</inkml:trace>
  <inkml:trace contextRef="#ctx0" brushRef="#br0" timeOffset="20956.6995">23032 14198 180 0,'-3'-6'68'16,"3"6"-36"-16,0 6-33 0,0-6 15 0,3 5 10 16,5 0 9-16,-2 8-4 15,-3 1 0-15,-3 1-16 16,0-1-1-16,-3-4-1 0,0 1-2 15,0-3 0-15,0-3-1 16,-2 0 2-16,10-2 1 16,-2-3 1-16,0-5-6 15,3-6-2-15,-3-2-4 16,6 0-3-16,0-1-1 16,3 1 3-16,3 3 0 15,0 4 1-15,0 4 2 16,0 7 3-16,-3 6 4 15,2 2 2-15,-2-3-3 0,-3 1-3 16,0 0-5-16,-3-3 0 16,0-1-20-16,3-1-9 15,3-4-27-15,6-2-10 16,0-2-44 0,0-1-29-16,2-7 65 15</inkml:trace>
  <inkml:trace contextRef="#ctx0" brushRef="#br0" timeOffset="21166.5165">23484 14155 276 0,'-6'-2'104'0,"-15"2"-56"0,0 2-47 0,12 4 19 0,0-1-9 15,-2 3 1-15,-1 2 13 16,0 4 6 0,0 1-16-16,3 1 3 0,3 0 0 0,3 0-10 15,3 0-4-15,3 0-8 16,9-3-2-16,-3-2-17 15,15-3-5-15,2-6-24 16,1-2-9-16,-3-8-69 16,6-10-30-1,0-1 83-15</inkml:trace>
  <inkml:trace contextRef="#ctx0" brushRef="#br0" timeOffset="21517.522">23588 14190 252 0,'-9'-3'96'0,"9"6"-52"0,6 2-54 0,-3-2 14 15,-3 2 14-15,9 0 13 16,0 0-1-16,3 1 0 16,0-1-16-16,3-2-7 0,0-1-2 15,2-2-3-15,4 0-2 16,-9-2 3-16,6-4 0 16,-6-2-1-16,-6 0 1 15,-6-2-2-15,-6-1-1 16,-3 1-4-16,-6 2 0 15,-6 0 0-15,-3 5-1 16,1 3 4-16,-1 8 2 16,3 3 0-16,3 2-1 0,0 3 5 15,6 5 1-15,6-2 9 16,3-1 4-16,9-2-3 16,9-3 1-16,6 0-6 15,15-5-1-15,0-2-11 16,5-4-4-16,-2-2-55 15,0-5-22-15,-1-14-69 16</inkml:trace>
  <inkml:trace contextRef="#ctx0" brushRef="#br0" timeOffset="27218.9276">11545 12838 160 0,'-6'2'60'0,"6"-2"-32"0,3 3-13 0,-3-3 20 15,0 0 1-15,6 3 2 16,3-1-3-16,6-2-1 15,6 0-19-15,11-2 2 0,19-1 1 16,17 0-4-16,10 1 2 16,11-4-5-16,21 1 1 15,9 0-3-15,12-1 2 16,6 1-4-16,0 2-2 16,-18-2-2-16,-6 3 0 15,-9-4 0-15,-14 4 3 16,-16-6 1-16,-8 0 1 15,-13 0-7-15,-5 0 0 16,-12 0 1-16,-7 0 1 16,-5 3-1-16,-6-1-2 15,-6 1-21-15,-3 0-9 0,-3 0-20 16,0-1-7-16,0 4-24 16,0-4-71-1</inkml:trace>
  <inkml:trace contextRef="#ctx0" brushRef="#br0" timeOffset="27517.7243">13143 12576 208 0,'-9'-11'79'0,"12"11"-42"0,3 0-41 16,3 3 15-16,6-1 3 0,6 6 3 15,9 3 3 1,6 2 2-16,8 3-12 0,-2 3-3 0,0-1-1 16,-4 3-3-1,-5 3-2-15,-9 0 13 16,-6 0 5-16,-12 2 6 0,-9-2 2 16,-12 0-12-16,-6 0-6 15,-6-3-4-15,0-3-1 16,1 1-33-16,-1-1-13 15,3 3-58 1,12-2-68-16,12-3 47 16</inkml:trace>
  <inkml:trace contextRef="#ctx0" brushRef="#br0" timeOffset="30025.1745">9247 14983 72 0,'21'-23'27'0,"-6"9"-14"0,3 1-13 0,-9 10 5 15,-1-2 16-15,4 0 9 16,-6 0 13-16,-6-3 8 16,-3 0-16-16,-3 0-8 15,-5 0-10-15,-4 0-1 16,-6-3-9-16,-3 1 5 0,-6-1 1 0,-5 1-6 16,-10-1-2-1,-9 3 1-15,1 0 1 0,-1 0 1 16,-2 0 2-16,2 0 1 15,-6 0 1-15,-2 0-9 16,-7 0-1-16,1 1-2 16,-6-1 2-16,2-3 1 15,-5 3 1-15,-1-3 0 16,1 6 0-16,-3 3 0 16,5-4 0-16,1-2-5 15,-7 6-1-15,4-1 3 16,-3 3 3-16,2 0-1 15,7 0-2-15,5 0 0 16,-5 0 1-16,-3 5-1 16,2 1-1-16,1 2 1 15,2-1-1-15,7 1-3 0,-1 0 2 16,-2 0-1-16,-4 3 0 16,10 5 2-16,2 0 2 15,4 5-1-15,2 0-1 16,3 5-2-16,4 1 1 15,5 7-1-15,6 3-2 16,1 0 3-16,2 3 2 16,3-3-2-16,0-3 0 15,3-2 1-15,6 0 2 16,1 0-1-16,5-3-1 0,3-3 1 16,6-2 1-16,9-3 1 15,6-2 1 1,6-3 2-16,8 2 3 0,13 1-4 15,9-1-3-15,11-2-1 16,13 3 1-16,5-1-1 16,9-5 2-16,7 3-2 15,8-8-1-15,3 0 3 16,0-5 2-16,6-3 2 16,6-3 1-16,9 0-2 15,0-2 1-15,12 0-6 16,-3 0-1-16,0-9 0 15,3 9 0-15,0-3 0 16,-3-2 2-16,0 2-3 16,-6 0 0-16,-3 2 3 15,0-2 1-15,3 1-4 16,0 1-1-16,-3 1 3 0,0-3 1 16,0-3 0-16,24 1 1 15,-15-1-2-15,-12 3 2 16,0-2-4-16,-15 2-2 15,-6 3 4-15,0-1 1 16,-5 1-5-16,-7-3-2 16,-6 0 6-16,-11 0 4 15,-7-2 0-15,-2-4 0 16,-13-2-1-16,-5-2 0 16,0-6-2-16,-13 3 1 15,-2-6 2-15,-12 4 2 0,-9-4-1 16,-15-12-1-16,-12 1-1 15,-9-1 0-15,-8-6-2 16,-16 0-2-16,-17 0 5 16,-22 3 1-16,-8-1-7 15,-33 3-1-15,-24 1 0 16,-29 10 3-16,-13-3-2 16,4 0 0-16,11 14-1 15,22-1 0-15,-4 9-7 16,12 7-4-16,18 3-24 15,18 11-11-15,21-4-68 16,17 4-69 0</inkml:trace>
  <inkml:trace contextRef="#ctx0" brushRef="#br0" timeOffset="31271.6545">8708 15245 124 0,'-3'-10'49'0,"-9"10"-26"0,3-6-1 0,9 4 20 16,-2-1-3-16,-1 0 2 16,0 1-12-16,3-1-3 15,-3 3-15-15,3 0 2 0,0 0 1 16,-3 0-7-16,0 3-4 15,0 5 0-15,3 5 2 0,0 6 0 16,0 12 2-16,0 14 5 16,0 13 4-16,3 6-2 15,3 10 2-15,5 19 0 16,4-3-1-16,0-3-3 16,-3-5-2-16,0-3 2 15,-3-7 5-15,-3-3-3 16,0-14 2-16,-3-2-5 15,0-13-1-15,-3-9-4 16,0-4-1-16,3-9-3 16,-3 4-2-16,0-7 1 15,0-1-1-15,0-1 0 16,-3-5 2-16,0 2-1 16,3-2-1-16,0 0-8 0,0-8-5 15,0 0-11-15,-3 6-5 16,3-6-24-16,-3 0-11 15,-3-6-17-15,-6 4-7 16,0-1-21 0</inkml:trace>
  <inkml:trace contextRef="#ctx0" brushRef="#br0" timeOffset="31600.5284">8446 16214 224 0,'-17'-19'85'0,"17"14"-46"0,2-3-41 0,-2 8 17 0,9 0-9 16,-3 3 2-16,6 5 12 15,0 2 7-15,6 24-13 16,0 1 3-16,6-1 3 0,2-2-9 16,7-6-1-16,6 1 3 15,0-9 1-15,-1-4 6 16,1-12 4-16,0-4 1 15,-1-9 0-15,-2-15-3 16,-3-6 1-16,-6-2-11 16,-1-6-2-16,-5 3-4 15,-3 5-1-15,-3-8-3 16,-6 9-2-16,0 7-24 16,-3 3-11-16,0 5-51 15,3 5-22-15,3 11-42 16</inkml:trace>
  <inkml:trace contextRef="#ctx0" brushRef="#br0" timeOffset="33419.3895">8908 16423 60 0,'-18'0'24'0,"21"2"-12"0,-6-4 3 0,3 2 15 15,0-3-1-15,0 0 5 16,0-5-15 0,9-2-5-16,3 2-5 15,3-21-5-15,5 2-3 16,13-2 0-16,9-2 3 0,11-1 5 16,16 0-5-16,8-13 0 15,7 5-4-15,20 1-1 16,6-1 1-16,3 11 2 15,9 0-3-15,3 5 0 16,-6 8 3-16,-3 11 1 16,9 5-1-16,-6 5-2 15,-3 8 1-15,-2 3-1 0,2 5 0 16,-3 1 0 0,-9-4 2-16,-6-5 1 15,-15-2-1-15,-5-3-2 0,-10 0 3 16,-11-3 2-16,-12 0-4 15,-10 1-1-15,-8-1-5 16,-6-2-1-16,-3-1-19 16,-6-2-9-16,0 0-37 15</inkml:trace>
  <inkml:trace contextRef="#ctx0" brushRef="#br0" timeOffset="33770.3224">11518 15997 148 0,'-3'-19'57'0,"6"11"-30"0,0 6-32 0,0-1 12 16,0 3-6-16,-3 0-1 15,6 3 1-15,0 2-1 16,0 5 0-16,3 1-3 0,3 10 2 15,9 3 3-15,5 5 1 16,4 3 1-16,0 0 0 16,3 15-5-16,2-4-1 15,-8-9 3-15,-6-2 1 16,-6-6 4-16,-9-7 3 0,-9-6 18 16,-9-5 7-16,-6-3-6 15,-6-5-4-15,-11 0-14 16,2-5-6-16,3 5-17 15,3 0-6-15,6 8-83 16</inkml:trace>
  <inkml:trace contextRef="#ctx0" brushRef="#br0" timeOffset="34800.0615">14423 16542 228 0,'3'-6'85'0,"-3"-7"-46"0,0 5-32 16,0 3 20-16,-9 0-12 15,-6-3-1-15,-2-5 1 16,-7-1 0-16,-12-4-8 16,-6-3 5-16,-8-6 3 0,-7-7-1 0,-11 5 2 15,-10 0-7-15,-8-1-1 16,-6 4-2 0,-9 5-1-16,-7 0-6 0,-5 2 1 15,-3 6 0-15,-3 5 0 16,-12 0-3-16,0 0 2 15,-3 8 1-15,-6 5 2 16,3 1-1-16,1 4-1 16,14 6 1-16,-1-3-1 15,10 9-3-15,12 15 2 16,6 2 1-16,12 6 0 16,8 0-3-16,13 3 0 0,8 2-1 15,15 6 0-15,16 2 0 16,14 3 3-16,12 0 0 15,20-6 3-15,19-10-3 16,30-3 0-16,14 1 1 16,24-6 2-16,21-3-1 15,21-2-1-15,20-6 1 16,16-4-1-16,8-4 2 16,7-7 3-16,2-1 2 15,-2-4 1-15,-13-6 2 16,1 0 1-16,-13-6-3 15,-5-2-3-15,-15-5 0 16,-13 0 1-16,-11-6 3 0,-18 1 2 16,-17-9 1-16,-16-2 0 15,-17-8 5-15,-31-18 1 16,-14-1-1-16,-24-2 0 16,-15 5-7-16,-23 3-2 15,-25-6-6-15,-8 6-2 16,-10 10 0-16,-11 1 2 15,-6 12-8-15,0 6-3 16,8 2-24-16,4 14-11 16,9 10-41-16,8 3-18 15,16 19-45-15</inkml:trace>
  <inkml:trace contextRef="#ctx0" brushRef="#br0" timeOffset="36375.1466">13373 16907 56 0,'0'-5'22'0,"3"5"-12"0,0 0-3 0,-3 0 7 16,0 0 8-16,0 0 6 15,0 0 2-15,0 0 4 16,0 0-5-16,0 0 6 16,-3 0-11-1,3 0-13-15,0 0-4 0,0 0-1 16,0 0-3-16,0 0-2 16,6 0-3-16,-4 0-1 15,4 0 4 1,0 5-3-16,0-5-1 0,0 3 4 15,0-3 1-15,0 0 4 16,-6 0 1-16,3 0 8 16,9-3 18-1,0-2-5-15,0 5-5 16,0-3-2-16,0-8-6 16,6 9-1-16,5-4-4 15,4-2-1-15,6-2-1 16,0 5 0-16,5-1 0 15,4-2 0-15,6 3-2 16,2-3 1-16,7 3-2 16,5-3 2-16,4 5-2 15,5-2 0-15,10 5-3 16,-4-5 1-16,6 5-2 0,-2 0 2 16,2 5-2-1,6 0-1-15,-5-2-2 16,5 5-1-16,-6-3 2 0,4 8 2 15,-7-2 0-15,0-3 2 16,-2 0-2-16,-1-3-1 16,-2 6 3-16,-4 5 0 15,0-3-1-15,1-3-2 16,-4 1 1-16,4 0 1 16,5-3-3-16,-8 5 0 15,-1 5 1-15,-2 1 2 0,-4 2-1 16,-2 0-1-16,-4 3 1 15,1-3 1-15,-1 11-3 16,-2 0-2-16,-4 5 4 16,-5-8 1-16,-3 8 0 15,-4-5-2-15,1-3 1 16,-9-3-1-16,-3 1 0 16,0 4 2-16,-7-4-3 15,1 5-2-15,0-6 2 16,-3 8 2-16,3 3 0 15,0 0 2-15,2-2-2 16,4-1-1-16,3 3 1 16,0-5-1-16,-1-3 0 15,4-5 2-15,3 2 1 0,6-4 1 16,2 4-5-16,10-2 1 16,8-3 0-16,4 5 0 15,2 1 2-15,7-1 1 16,-4-2 3-16,1-5 3 15,-4-3 2-15,-2 2 1 16,-13-10-2-16,-8-3-1 16,-7-5-1-16,-5 0 0 15,-9-5-2-15,-6 2-1 16,-3-7-8-16,-3 2 0 16,-6-5-30-16,-3 7-11 0,-3 6-32 15,0 0-15 1,0 24-28-1,8-3-42-15,7 1 56 16</inkml:trace>
  <inkml:trace contextRef="#ctx0" brushRef="#br0" timeOffset="36720.0685">17760 17894 236 0,'-21'-13'90'0,"18"7"-48"0,0 6-47 16,3 0 17-16,0 0 17 16,0 0 11-16,3 0-18 15,3 0-7-15,6 0-10 16,6 11-6-16,6-3 0 0,3 10-1 0,5 9 0 16,4-1 2-16,-3 14 0 15,-3-8 2-15,-7 2 1 16,-5-7 7-16,-6-4 4 15,-6-4 17-15,-15 2 9 16,-9-2-14-16,-3-6-4 16,-5 0-14-16,-4-5-3 15,0 5-14-15,0-2-7 16,4 5-35-16,2 2-17 16,6 1-53-1,9 2-56-15,30-16 61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40:19.2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14566 4617 144 0,'9'-8'55'0,"-3"5"-30"0,0-2-5 0,-6 5 19 16,0 0-6-16,0 0 0 16,0 0-3-16,0 3-1 15,-6 5-16-15,-6 2 3 0,-6 6 2 16,-6 16-8-16,-5 0-1 15,-4-1-1-15,0-1 2 16,6-4-5-16,4-5-1 16,2-2-4-16,6-3-3 15,6-3 2-15,6 3 0 16,3 2 1-16,9 1 0 16,3-3 0-16,3-1-3 15,3 1 0-15,-1 3 4 16,1-6 1-16,0 0-7 15,-3 1-2-15,0-4-14 16,-3-2-6-16,0-3-41 16,0-2-17-16</inkml:trace>
  <inkml:trace contextRef="#ctx0" brushRef="#br0" timeOffset="1">14429 4887 212 0,'-12'-5'82'0,"9"5"-44"0,-6 2-29 0,9-2 19 15,0 0-14-15,6 3-3 0,3 0-1 16,6-1 4 0,12-2-8-16,18 0 3 0,11 0 4 15,13-2 2-15,11-4 0 16,15 1-3-16,9-3 0 16,7 0-7-16,-1 0-1 0,0 0 2 15,-12 0 1-15,-15 3-1 16,-5 2-1-16,-16 1-3 15,-8-1-2-15,-6 0-6 16,-10 1-1-16,-5-1-65 16,-6 0-29-16</inkml:trace>
  <inkml:trace contextRef="#ctx0" brushRef="#br0" timeOffset="1.136">15977 4688 164 0,'-12'-2'63'0,"12"2"-34"0,0 2-34 15,0 4 49-15,6 4-15 16,-3 6-9-16,0-3-7 16,0 6-8-16,3 7-4 0,-3-7 0 15,0-3 3-15,-3 8 5 16,0-6-5-16,0 1 0 15,0-3 0-15,3-1 2 16,-3-1 1-16,0-4 3 16,0-2 1-16,-3 0 1 15,0 0-2-15,0-3 1 16,0-2-4-16,0-3-2 16,0 0 0-16,0-8-1 15,0 0-2-15,3-3-2 0,0 1 1 16,0-6-1-16,0 3 2 15,9-6 1-15,6-10-4 16,0 3-1-16,0 2-2 16,0 5 3-16,-1 4-2 15,1 1 1-15,0 9 2 16,-3 8 0-16,0 5-3 16,0 5 2-16,0 5 3 0,-3 3 3 15,0 3-2 1,-3-5-2-16,-3-3 2 15,0 5 0-15,0-5-1 16,0 0-2-16,0-1-17 0,0-1-6 16,-3-4-29-16,2-2-9 15,-2-2-47 1</inkml:trace>
  <inkml:trace contextRef="#ctx0" brushRef="#br0" timeOffset="2.136">16278 4826 216 0,'-6'3'82'0,"9"-1"-44"0,0 6-33 15,0-5 17-15,0 2-12 16,3-2-3-16,0-1-4 15,0 1-3-15,-1 0 1 16,7-3 3-16,-3 0 2 0,0-3 0 16,0-2-1-16,0 0-6 15,-3-3 1-15,0 0 4 16,-3 0 2-16,-3 0-5 16,0-5 0-16,-3 2-1 0,-3 0 0 15,-3 3-5 1,0 3-1-16,0 8 3 15,0 2 1-15,0 3-3 16,0 0 1-16,1 3 4 0,2 2 4 16,0 0 1-16,3-2 2 15,0-1-9-15,3 9 0 16,0-3 4-16,6-1 6 16,0-1-6-16,5-1-3 15,-2 0-33-15,6-2-15 16,-3-3-46-1,6-6-28-15,9-4 56 16</inkml:trace>
  <inkml:trace contextRef="#ctx0" brushRef="#br0" timeOffset="3.136">16504 4792 232 0,'-6'8'88'0,"3"2"-48"0,0 3-31 0,3-5 19 0,0 0-12 15,0 0-2-15,3 5-8 16,0-2-2-16,0 0-2 16,0-1-4-16,3 1 1 0,0-3-10 15,3-3-3-15,-3-2 2 16,3-6 3-16,-3 0 2 16,3 1 3-16,-4-1 2 0,1 0 3 15,3 1-2 1,-3 4 0-16,0-2 5 15,0 8 5-15,-3 0-3 0,6 3 2 16,0-3 1-16,3 0 2 16,6-3 6-1,-6-2 1-15,0-3-3 0,3-11-1 16,2-2-4-16,-2-3 1 16,-6 0-4-16,-3 0-2 15,-3 0-2-15,-6 0 0 16,0 3-7-16,-3 0-1 15,0-6-23-15,-3 6-8 16,-3 8-46-16,9 2-20 16,3 1 1-1</inkml:trace>
  <inkml:trace contextRef="#ctx0" brushRef="#br0" timeOffset="4.136">17322 4567 168 0,'3'-19'63'0,"-3"14"-34"0,-3-6-19 15,3 3 20-15,-3-5-1 16,1-3 3-16,-4 3-4 15,0 2 0-15,-3 4-16 16,0 1 0-16,-3 4 1 0,0 10-5 0,0 5-2 16,0 3-1-16,0 10-1 15,0 3 0-15,6 3 2 16,3 13-3-16,3-3 0 16,0-2-3-16,3-14-1 15,-3-4-1-15,3 1 0 16,0-4-22-16,0 2-10 15,-3 3-17-15,0-11-9 16,0 0-42 0</inkml:trace>
  <inkml:trace contextRef="#ctx0" brushRef="#br0" timeOffset="5.136">17099 4723 272 0,'-18'-3'101'0,"30"-10"-54"0,-3 8-31 0,-6 5 38 16,12-3-20-16,3 0-15 15,3 1-10-15,3-1-6 16,2 0-16-16,4 1-6 0,6 2-54 16,-3-3-23-16,-4 0-27 15</inkml:trace>
  <inkml:trace contextRef="#ctx0" brushRef="#br0" timeOffset="6.136">17525 4747 232 0,'3'21'88'0,"0"-13"-48"0,-3 2-31 0,0-4 22 16,0 2-17-16,0-1-5 16,0 1-10-16,3-2-2 15,0-1-74-15,-3 0-33 16,0-5 16-16,0 0 11 15</inkml:trace>
  <inkml:trace contextRef="#ctx0" brushRef="#br0" timeOffset="7.136">17507 4580 272 0,'-3'-8'101'0,"6"8"-54"0,-3-3-50 0,0 3 19 0,0 0-21 15,6 0-3-15,0 3-76 16,0 2-32-16,0 3 24 16</inkml:trace>
  <inkml:trace contextRef="#ctx0" brushRef="#br0" timeOffset="8.136">17671 4707 208 0,'6'18'77'0,"-3"-28"-42"0,6 18-23 15,-3-6 19-15,-1 1-12 0,4 0-1 16,0-3-8-16,0-6-4 15,0 1-3-15,0 0 2 0,6 0 1 16,-9-1-2-16,3 1-1 16,-6-3 1-16,-3 0 2 15,-3 0-5-15,-3 3-1 16,0 0-2-16,-3-1 0 16,-3 4-3-16,-3 4 1 15,0 4 2-15,3 2 1 16,1-1-2-16,2 17 5 15,3 0 5-15,6 0 0 16,3-3 2-16,6 0-5 16,3-5-1-16,5-3-1 15,4-2-2-15,9-6-13 16,-3-2-6-16,3-3-15 16,-7-5-3-16,-2-6-30 15,-3 0-53 1,0-15 22-16</inkml:trace>
  <inkml:trace contextRef="#ctx0" brushRef="#br0" timeOffset="9.136">17924 4466 240 0,'-6'-16'90'0,"6"19"-48"0,0-3-34 0,3 5 21 16,-3 3-4-16,0 3 0 15,3 2-6-15,0 11-1 16,0 2-10-16,0 3-3 0,3 6 1 15,0 4-3-15,0-4-2 16,2-3-18-16,-2-9-6 16,6-1-38-16,0-7-15 15</inkml:trace>
  <inkml:trace contextRef="#ctx0" brushRef="#br0" timeOffset="10.136">18224 4628 220 0,'-12'0'85'0,"4"5"-46"0,-10 5-32 16,9-4 20-16,-3 4-3 15,-3 6 1-15,3 11-14 16,0-6-7-16,3 3-2 16,3-3-5-16,6 0 2 0,3-5-6 15,6-3-3-15,3-2-1 16,6-3 1-16,0-8-1 15,3-3 0-15,-4-5 8 16,-2-11 6-16,3-4-3 16,-6-4 0-16,0-7 2 15,-9-3 1-15,-3-3 1 16,-9-5 0-16,0 5 6 16,-3 3 6-16,3 3 3 0,0 8 1 15,0 7-7 1,4 6-3-16,-1 7-10 0,3 6-2 15,3 14 2-15,3 12 4 16,3 9-1-16,2 7-2 16,7 11 0-16,3-3-1 15,0-5 0-15,-3-3 2 16,0-5-14-16,0-2-7 16,-3-9-70-1,0-12-72-15,-4-12 41 16</inkml:trace>
  <inkml:trace contextRef="#ctx0" brushRef="#br0" timeOffset="11.136">14307 5289 144 0,'-9'0'55'0,"6"-3"-30"0,0 3-12 15,3 0 19-15,0 0-9 16,0 0-4-16,0 0-2 16,6 0 2-16,6 0-11 15,9-2-2-15,3-1-2 0,6 0-2 16,2 1-2-16,4 2 1 16,-3 2-1-16,0 4-3 15,-1 4 2-15,-2 4 3 16,-6 1 1-16,-9 4-1 15,-3 2-2-15,-9 3 7 0,-9 2 5 16,0 6 0 0,-6 5 1-16,-3 6-5 0,0-1 0 15,-3 0-1-15,0 3 1 16,3 3-2-16,4-1-1 16,2 4-6-16,6-4-1 15,9 12-2-15,3-12 3 16,5-5 2-16,7-4 2 15,3-7-10-15,0-7-3 16,0-3-26-16,-3-8-11 16,-1-5-62-1</inkml:trace>
  <inkml:trace contextRef="#ctx0" brushRef="#br0" timeOffset="12.136">14757 6033 176 0,'-18'-14'66'0,"12"17"-36"0,-3-3-20 16,6 3 17-16,-3-1 2 15,-9 6 5-15,0 0-8 16,-3 8-3-16,1 0-13 15,-1 2-6-15,0 4-1 0,3 4-4 16,0 8 0-16,6 3-1 16,3 6 0-16,6 4 2 0,3 17 2 15,3-1-3-15,0 6-2 16,-3-3 4-16,-3 0 1 16,-3-5 0-16,-6-2-2 15,-3 1 14-15,-6-9 7 16,-5-9-6-16,-4-5-3 15,-6-5-5-15,3-11 0 16,0-8-24-16,1-5-10 16,5-3-40-16,6-10-15 0,6-11-28 31</inkml:trace>
  <inkml:trace contextRef="#ctx0" brushRef="#br0" timeOffset="13.136">15495 6040 100 0,'-3'-23'38'0,"3"17"-20"0,-3 1-4 16,3 2 15-16,-3 1 3 0,0-1 4 15,-3 0-7 1,-3 1-1-16,0 2-15 16,-3 2-1-16,-3 4 1 0,0 7-5 0,1 8 0 15,-1 6-6-15,3 2-4 16,3 0 1-16,3 3 2 15,3 2 9-15,3-5 3 16,6-5-6-16,6-3-2 16,6-5 1-16,2-8 1 15,7-5-3-15,3-11-3 16,-3-8 0-16,-3-3 1 0,-4 1 1 16,-5-6 1-16,-6 3-2 15,-3-8-2 1,-12 2 1-16,-3 6 1 15,0 2-1-15,-2 6-1 16,-1 3-4-16,0 2 0 0,0 2-14 16,3 4-3-16,6 7-42 15,0 0-25 1,3-5-32 0,9 0 44-16</inkml:trace>
  <inkml:trace contextRef="#ctx0" brushRef="#br0" timeOffset="14.136">15614 5993 216 0,'-3'2'82'0,"6"4"-44"0,-3 2-31 0,3 2 20 16,3 9-7-16,0 5 0 15,0 2-7-15,3 3 0 16,3-2-8-16,0-1-3 0,-1-2-1 16,-2-3-1-16,3-2 0 15,0-4 2-15,-3-4 3 16,-3-3 2-16,0-3 1 16,0-5 0-16,0-8 2 15,3 0-3-15,-3-2 1 16,0-1-3-16,0-5 0 0,-3 0-1 15,0-2 0-15,0-6 0 16,-3-5 0-16,3 5-5 16,-3 3 1-16,3 3-2 15,0 2-2-15,0 2-26 16,2 4-10-16,1 2-24 16,3 3-10-16,3-1-31 15</inkml:trace>
  <inkml:trace contextRef="#ctx0" brushRef="#br0" timeOffset="15.136">15915 6038 192 0,'-3'18'74'0,"0"-15"-40"0,3 0-24 16,0-3 33 0,6 13-10-16,0-3-7 0,-1 1-4 15,4 0-13-15,6-3-3 0,3-3-2 16,0 0 0-16,0-2 2 15,-3-1-1-15,0-4 0 16,2-4-3-16,-5 1 1 16,0-5 0-16,-3-6 1 15,-3 0-2-15,-3 3 1 16,-6-1-4-16,0 4 0 16,-3 2-4-16,-9 3 1 15,-5 2 0-15,2 3 2 16,0 11 1-16,0 7 3 15,3 1-6-15,3-1 1 16,3 3 3-16,3 0 2 0,3 3 0 16,3-3-2-16,3-2 1 15,9-3-1-15,6-3-5 16,0-2-1-16,0-3-17 16,0-8-8-16,-1-3-16 15,1-5-9-15,0 0-22 16,-3-3-31-1,-3-2 41-15</inkml:trace>
  <inkml:trace contextRef="#ctx0" brushRef="#br0" timeOffset="16.136">16156 6083 212 0,'0'0'79'0,"0"2"-42"0,6 12-28 0,-3-4 19 16,0 1-3-16,0 5 2 15,0 0-11 1,-1-1-4-16,-2 1-7 15,0 0-2-15,0-3 3 0,0-2-1 0,0-6 2 16,0 3 0-16,0-8 1 16,0 0-2-16,-2-2 1 15,-1-4-4-15,3-2 0 16,0-2-3-16,0-3-1 16,0-3-1-16,8 2 0 15,1-7 2-15,3 3 0 0,0-3-3 16,0 2 2-16,3 6-1 15,0 2 0 1,3 3-18-16,0 0-7 0,-1 3-39 16,1 0-17-1,0 0-21-15</inkml:trace>
  <inkml:trace contextRef="#ctx0" brushRef="#br0" timeOffset="17.136">16430 6056 164 0,'-12'3'63'0,"24"0"-34"0,-15 20-12 16,3-15 22-16,5 0-5 0,4 3 1 15,-6 2-12-15,0 3-3 16,0-3-12-16,0 0-3 0,0-2 1 15,0-3-1-15,-3 0 0 16,0-3 1-16,0-5 8 16,-3-2-1-1,0-1-5-15,-3-8 3 16,3-2-5 0,3 0-5-16,3-6-3 15,3 3 1-15,6-2 2 16,0 2 0-16,3 3 2 15,3 0-4-15,0 2 0 16,0 3-1-16,-1 8 0 16,-2 3 0-16,-3 2 0 0,3 6-14 15,-6-1-6-15,0 1-36 16,-6-3-14-16</inkml:trace>
  <inkml:trace contextRef="#ctx0" brushRef="#br0" timeOffset="18.136">16715 6059 228 0,'-3'0'85'0,"6"0"-46"0,0 21-41 16,0-13 14-16,0 3 3 0,-3 2 4 16,0 3-7-1,0 2-4-15,0-2-8 16,0 8 0-16,3-6-20 0,0-4-9 15,3-14-137 1,3-6 54 0</inkml:trace>
  <inkml:trace contextRef="#ctx0" brushRef="#br0" timeOffset="19.136">16680 5932 248 0,'-18'-13'93'0,"18"10"-50"0,3 0-50 0,3 3 14 16,0 0-10-16,2 0 0 0,4 3-9 16,3 2-5-16,3 3-51 15,6 0-22-15,0 0 13 16,11 3 9-16</inkml:trace>
  <inkml:trace contextRef="#ctx0" brushRef="#br0" timeOffset="20.136">17031 5985 244 0,'-3'-5'90'0,"0"5"-48"0,0-3-34 16,0 3 21-16,0 0-11 15,-3 3-3-15,-3-1-8 0,-3 6-3 16,-3 5-2 0,-6 14-4-16,4-1-1 0,2 1-1 15,3-1 3-15,3 1-2 0,3-1 1 16,3-2 2-16,9-6 0 15,6-2 0 1,3-10 2-16,-3-6 1 0,2-6 3 16,1-4-1-16,0-6 0 15,0-5-3-15,-6-11 1 16,0 0-2-16,-3-2 2 16,-3-3-2-16,-3 0-1 15,-3-6-2-15,0 4 1 16,0 7 3-16,0 0 1 15,0 11-4-15,3 3 1 16,0 7-2-16,0 6 0 16,0 13 2-16,3 7 2 0,3 9 1 15,0 8 1-15,0 8 0 16,0 2 2-16,3-2-5 16,-3-3-1-16,3-3 0 15,2-5 2-15,1-5-23 16,-3-8-11-16,6-5-45 15,0-3-18-15,-3-6-4 16</inkml:trace>
  <inkml:trace contextRef="#ctx0" brushRef="#br0" timeOffset="21.136">17177 6056 220 0,'-6'0'85'0,"9"-13"-46"0,3 24-39 16,0-6 18-16,0 6 1 0,2-4 3 15,1 1 0-15,3-2 1 16,6-9-13-16,-3-2-1 0,0-6 1 16,0 1-6-16,-3-1 0 15,3 0-2-15,-4 1-2 16,-5-1 3-16,-6 1 0 16,-3 2-4-16,-3 0 1 15,-5 3-2-15,-7 5 0 16,-3 5-3-16,0 3 1 15,-6 16 2-15,6 2 1 16,4-2 5-16,5 0 2 16,0-1 6-16,9-1 3 15,6-4-6-15,6 3-1 16,9-5-2-16,5-3-1 0,13-10-8 16,0 0 0-16,-3-3-28 15,-7-3-11-15,1-2-45 16,-3-3-18-16,-6 0 3 15</inkml:trace>
  <inkml:trace contextRef="#ctx0" brushRef="#br0" timeOffset="22.136">17912 5985 140 0,'-6'-8'52'0,"9"8"-28"0,0-3-13 0,-3 3 15 16,0 0 1-16,6 6 1 15,-3 9-4-15,3 7-1 16,-3 1-12-16,0 7 0 0,-3 1 0 15,0-2 2-15,-3 1 3 16,3-1-3-16,-3-6 2 16,0-4-6-16,0-6-3 15,3-2 1-15,-3-3 0 16,0-14 5-16,0-2-8 16,3-2-2-1,0-3-4-15,3-3-2 0,0-3 3 16,0-2 2-16,3 5-2 15,0-10-2-15,3 5 2 16,0 2 2-16,-1 6-2 16,4 2-2-16,0 19-1 15,3 3 3-15,0 2 4 16,-3 3 3-16,-3-3 2 16,-3 3 2-16,-6-3-3 0,3-2 1 15,-3-3-3 1,3-3 2-16,-6 0-6 15,9-5-1-15,0-5 2 0,0-6 1 16,0 1-1-16,0-17-2 16,2 4-4-1,4 1 0-15,0 7 0 0,3 1 2 16,0 6 1-16,0 14 3 16,3 7 1-16,-3 5 1 15,-3 1 0-15,-3 2 2 16,-1 0-1-16,-2 3 0 15,-3-3-3-15,0-5-2 16,-3-3-15-16,3-2-7 16,0-3-25-16,0-8-7 15,6-3-14-15,3-5-5 16,0 0-20 0</inkml:trace>
  <inkml:trace contextRef="#ctx0" brushRef="#br0" timeOffset="23.136">18361 6056 232 0,'0'0'88'0,"3"16"-48"0,3-8-36 16,0-3 21-16,3 1-1 16,0 2 3-16,0-3-6 15,6 0 0-15,0 1-12 16,3-1-1-16,-4-3 2 0,1-2-6 16,-3-2 0-16,0-1-2 15,-3-15 3-15,-3 2-1 16,-6 3-4-16,-6-1 0 15,-9 1-9 1,0 3-4-16,-3 2 4 0,1 5 3 16,-1 3 4-16,0 8 1 15,0 8-4 1,3 2 1-16,3 3 6 0,6 1 4 16,6 1 1-16,3-1 1 15,6 1-2-15,3 1 1 16,9-8-4-16,3 3-2 15,0-11-5-15,-1-3-2 16,1-8-24-16,0-5-8 16,0-5-26-16,0-3-10 15,-7-2-29 1</inkml:trace>
  <inkml:trace contextRef="#ctx0" brushRef="#br0" timeOffset="24.136">18659 5765 260 0,'-3'-2'96'16,"3"2"-52"-16,3 2-51 0,-3-2 33 16,6 21 1-16,0 9-5 15,-3 7 0-15,0 10-13 16,0 3-5-16,-3 1-1 0,0-4-4 16,0-7 0-16,0 0-4 15,0-3 1-15,0-8-38 16,-3-5-16-16</inkml:trace>
  <inkml:trace contextRef="#ctx0" brushRef="#br0" timeOffset="25.136">18555 6022 300 0,'-6'-3'112'0,"12"3"-60"0,6 0-63 0,-3 0 16 15,3 0 0-15,2 0 4 16,4-2-2-16,6-1-2 16,3 0-2-16,0 1-18 0,-1-4-7 15,-2-2-40-15,-6 1-17 16,-3-4-28 0</inkml:trace>
  <inkml:trace contextRef="#ctx0" brushRef="#br0" timeOffset="26.136">18829 5797 208 0,'0'19'77'0,"3"2"-42"0,3 5-34 16,-1-10 14-16,-5 11 9 16,0 4 8-16,0 9-6 15,0 0-1-15,-2-3-14 0,-1-6-4 0,0-4-3 16,0-3-2-1,0-6 1-15,0-5-2 16,3-2 2-16,0-6-4 0,0-5 0 16,3-5-4-16,3-6-1 15,0-2-4-15,2-8 1 16,1 3 5 0,6-1 4-16,0 11 5 0,6 3 4 15,-3 10 0-15,-3 3 2 16,0 5 3-16,-3 3 1 15,-7 0-6-15,1 0-1 16,-3-3-4-16,0 0-3 16,0-2-22-16,0-3-9 15,3 0-29-15,3-6-10 16,0-4-13 0,3-4-34-16,0-1 32 15</inkml:trace>
  <inkml:trace contextRef="#ctx0" brushRef="#br0" timeOffset="27.136">19117 6091 228 0,'-9'29'88'0,"6"-19"-48"0,0 6-31 15,3-5 19-15,0 2-3 16,0 6 0-16,3 2-6 16,3-3 1-16,3-2-11 15,6-3 1-15,6-5 1 0,3-5 0 16,-3-3 3-16,-3-8-1 15,-1 0 2-15,-2-2-6 16,-3-6-1-16,-6 0-4 16,-6-5-1-16,-6-1-1 15,-3-1-2-15,-6-1-4 16,-5 5-2-16,-1 3-13 0,0 11-5 16,0 2-20-16,6 11-8 15,6 0-43 1,6 0-58-16,12-5 41 15</inkml:trace>
  <inkml:trace contextRef="#ctx0" brushRef="#br0" timeOffset="28.136">19495 6022 216 0,'-6'0'82'0,"3"0"-44"0,-3-3-36 0,4 3 19 0,-4 3 7 16,-3 5 6-1,-6 5-11-15,-6 0-3 0,0 3-12 16,3 5-7-16,3 3-4 16,0 3-1-16,7 2 3 0,2 0 0 15,0-3 3-15,6-2-3 16,3-5 0-16,17-6 7 16,1-8 2-1,0-10 0-15,0-8-2 16,0-6-1-16,-6-5-6 15,-3-7-1-15,-4-9-2 16,-5-5 3-16,-6-3 0 16,-2 3 1-16,-4-2 0 15,0 2 0-15,-6 5 8 16,-3 6 5-16,3 10-9 0,3 8-1 16,3 8-5-16,3 11-2 15,0 12 0 1,9 17 0-16,6 26 3 0,3-2 0 15,0 8 5-15,0-1 5 16,3-5-3-16,0-2 2 16,3-6-5-16,-1-8-2 15,-2-7-7-15,-3-6-4 16,0-11-52-16,-6-4-23 16,-3-9-39-16</inkml:trace>
  <inkml:trace contextRef="#ctx0" brushRef="#br0" timeOffset="29.136">14727 7501 212 0,'-3'-3'79'0,"12"1"-42"0,9-4-45 0,-6 4 10 16,11-1 1-16,4 0 3 15,3-2-1-15,9 0 0 0,-4 2-3 16,1 1-2-16,0 2 1 16,-3 5-1-16,-7 3 0 0,-5 2 6 15,-6 4 6-15,-3 7 0 16,-6 3 3-16,-12 2 7 15,-3 8 6-15,-3 6-9 16,0 10-3-16,0 6-3 16,3 0-1-16,3 2-6 0,3-3-4 15,6-2-1 1,3 0 1-16,12-5-3 16,0-3-2-16,3 0-16 15,0-6-5-15,0-7-37 16,-1-8-13-16,-2-8-36 15</inkml:trace>
  <inkml:trace contextRef="#ctx0" brushRef="#br0" timeOffset="30.136">15224 8205 216 0,'-18'-3'82'0,"15"0"-44"0,-6 6-31 0,6 0 20 16,-3-1 1-16,-3 4 3 15,0 2-10-15,-5 2-5 16,-4 14-9-16,3 2-5 0,0 4 1 0,3 9-4 16,3 6 0-16,3 8 1 15,3 3 0-15,0 7 4 16,0 1 2-16,0-3 4 15,0-6 4-15,-6-5 1 16,-3-5 0-16,-5-5-3 16,-4-6 0-16,-3-2-5 15,-6-8-2-15,-3-5-27 16,1-6-10-16,-1-5-46 16,3-6-17-16,6-2-26 15</inkml:trace>
  <inkml:trace contextRef="#ctx0" brushRef="#br0" timeOffset="31.136">15569 8088 176 0,'0'-5'68'0,"-12"10"-36"0,18-5-33 0,-3 6 12 16,0 2 4-16,0 7 4 15,3 9 0-15,0 8-2 16,-3 8-9-16,0-3 8 0,-3-3 4 16,0-2 3-16,0-6 1 0,0-5-5 15,-3-5 1-15,3-2-9 16,0-4-4-16,0-7 0 15,0-3 0-15,0-3-6 16,0-5 0-16,0-5-6 16,0-11-1-16,3 0-2 15,3-2 0-15,3-1 5 16,-3 1 1-16,3 2 2 16,3 3 0-16,0 3-3 15,3 4 0-15,-1 4 2 16,1 10 0-16,3 5 5 15,-3 11 5-15,0 5-3 0,-3 8-1 16,-3 0-2-16,0-2-3 16,-3-1 3-16,-3-2 0 15,0-3-1-15,-3-5-2 16,0-3-21-16,3-2-11 16,0-6-44-16,0 0-16 15,3-7-14 1</inkml:trace>
  <inkml:trace contextRef="#ctx0" brushRef="#br0" timeOffset="32.136">15870 8218 236 0,'0'3'88'0,"6"2"-48"0,0 5-42 15,0 1 17-15,3 0 2 16,0-1 4-16,0 3-6 15,2-7-2-15,4 2-7 16,0-8-2-16,3 0 0 0,0-6 0 16,-3-2 2-16,0-2-3 15,-3-3-2-15,-3-3 0 16,-6 0-1-16,0-3-5 16,-12 4-1-16,-3 1 3 15,-3-2 1-15,0 8-1 16,0 3 2-16,-3 8-1 15,0 5 0-15,0 2 4 16,4 9 1-16,-1 2 3 0,3 8 1 16,3 0 1-1,6-2 2-15,3-1-5 0,6-2-1 16,3-3-2-16,3-5-2 16,3 0-6-16,2-6-1 15,7-2-28-15,0-8-9 16,-3-5-27-16,0-5-10 15,0-4-9 1</inkml:trace>
  <inkml:trace contextRef="#ctx0" brushRef="#br0" timeOffset="33.136">16129 8165 220 0,'-3'3'82'0,"0"-1"-44"0,3 12-38 16,0-6 16-16,3 5 0 15,0 5 4-15,0 6-4 16,3-3 1-1,0-2-10-15,0-3 0 0,3 0 3 0,3-3-8 16,2-3-1-16,-2-4-3 16,0-4 0-16,0-4-5 15,-3-1 0-15,0-5-6 16,-3 0 3 0,0 11 3-16,0-1 6 15,0 4 3-15,3 4 0 16,0 1-2-16,3-1 7 0,-1-2 3 15,4-2 6-15,3-4 4 16,0-4 3-16,3-6 1 16,-3 0-7-16,-3-8-2 15,-3-3-5-15,-6 1-1 16,-6-1-8-16,-3 1 0 16,-3-1-6-16,-3 3-1 15,0 3-22-15,0 3-6 16,0 2-36-16,3 2-13 15,3 4-31 1</inkml:trace>
  <inkml:trace contextRef="#ctx0" brushRef="#br0" timeOffset="34.136">16799 8120 172 0,'0'-5'66'0,"3"2"-36"0,0 3-18 0,-3 0 21 16,6 3-2-16,-1 5 4 15,1 5-6-15,0 5-3 16,-3 6-14-16,0 8 1 0,0 0 3 16,-3-6-2-16,0-2 0 15,-3-3-6-15,0-2-3 0,3-6-2 16,-3-2 0 0,0-4-2-16,3-1 2 15,-3-4-4-15,3-7-9 16,0-11-1-16,0-5-1 15,3-3 2-15,0 0 6 16,3-2 2-16,0 2-3 16,3 3 1-16,0 3 2 15,3-1 1-15,3 6 1 16,0 7 2-16,-3 6 3 16,0 8 4-16,0 8 0 15,-4 0 2-15,-2 5-2 16,0 3 2-16,-6-3 0 0,0-2 1 15,0-6-2-15,0 0-1 16,0-5-5 0,0 0-1-16,0-5-1 0,3-8-2 15,0-9-4-15,3-2 0 16,0-5 0-16,6 0-1 16,0 0 1-16,0 2 3 15,0 6-2-15,0 5 1 16,6 6 2-16,-4 7 2 15,4 5 3-15,-3 12 4 16,-9 4-2-16,-3 1 1 16,0-4-3-16,-3 1 0 15,-3-5-12-15,6-6-5 0,-3-3-32 16,3-2-13 0,0-5-22-16,0-6-8 0,0-2-17 31</inkml:trace>
  <inkml:trace contextRef="#ctx0" brushRef="#br0" timeOffset="35.136">17189 8189 244 0,'3'3'90'0,"-1"-1"-48"0,4 3-34 15,0 1 24-15,3-1-7 16,3 3 3-16,0-3-5 16,0 1 0-16,0-1-12 15,0-3-2-15,0-2-2 0,0-2-1 16,3-1-1-16,-1-2-3 15,-2-3 1-15,-3-3-7 16,-3-2 1-16,-9 0-6 16,-3-3 1-16,-3 5-5 0,-3 1-2 15,-2 5 2-15,-1 2 0 16,-3 6 8-16,-3 7 2 16,3 6 0-16,-3 5 0 15,6 11 10-15,6 0 5 16,1-6 1-16,5-2 2 15,6 0-8-15,5-3-4 16,7-5-5-16,9-6 1 16,3-4-15-16,9-6-4 15,-1-6-30-15,-2-2-10 16,-3-10-59-16</inkml:trace>
  <inkml:trace contextRef="#ctx0" brushRef="#br0" timeOffset="36.136">17498 7816 308 0,'-6'-16'115'0,"9"16"-62"0,0 13-66 15,0-8 15-15,0 9 3 16,3 7 7-16,-3 8 5 16,-3 13 4-16,0 9-11 15,0 4-1-15,-3 9-2 0,0-4-1 16,0-4-1-16,3-8-6 0,0-11-1 15,0-8-17-15,0-5-7 16,-3-9-47 0,0-7-17-16,0-8-29 15</inkml:trace>
  <inkml:trace contextRef="#ctx0" brushRef="#br0" timeOffset="37.136">17308 8094 296 0,'6'-3'112'0,"2"3"-60"0,16-3-50 0,-6 3 23 15,3 0-11-15,3-2 0 16,3-1-8-16,5-2-2 16,1-1-2-16,-3-7-32 0,-3 0-15 15,-4 0-32-15,-2-3-15 0,-3 0-10 31</inkml:trace>
  <inkml:trace contextRef="#ctx0" brushRef="#br0" timeOffset="38.136">17641 7776 220 0,'-3'0'85'0,"6"5"-46"0,0 22-39 16,0-9 16-16,0 9 2 15,0 7 3-15,-3 11 7 16,0 3 5-16,0 2-18 15,-3-2 1-15,0 7 0 0,0-7-6 16,0-8-1-16,0-9-5 16,0-4-1-16,0-9 1 15,0-4 2-15,0-4-5 0,0-5-1 16,3-10-5-16,0-11-1 16,6-5-2-16,3-3 0 15,3 0 2-15,3 1 4 16,3 2-1-16,-1 2-1 15,7 6 0-15,3 2 3 16,-3 9 6-16,-3 4 5 16,-6 9-1-16,-3 2 2 15,-4 3-4-15,-2 0 1 16,-3 2-16-16,0-2-5 16,-3 0-28-16,3-8-12 0,0 3-60 15,3-9-47 1,3-10 66-16</inkml:trace>
  <inkml:trace contextRef="#ctx0" brushRef="#br0" timeOffset="39.136">17968 8141 240 0,'-12'3'90'0,"7"5"-48"0,-1 5-45 15,3 0 19-15,-3 3 12 16,0 5 9-16,0 6-7 15,3-1-3-15,3 1-16 0,6-3-7 16,3-3 0-16,3-5 6 16,2-6 3-16,7-5 0 15,0-2 2-15,3-8-6 16,-3-8-3-16,-3-9-1 16,-4 1 1-16,-2-3-3 0,-6-2-2 15,-6-3-3-15,-3 2 1 16,-3 6-4-1,-5 0-1-15,-10 3-6 0,0 7-3 16,0 3-18-16,0 5-8 16,6 3-43-16,0 6-19 15,4-1-7 1</inkml:trace>
  <inkml:trace contextRef="#ctx0" brushRef="#br0" timeOffset="40.136">18355 8125 176 0,'9'-5'66'0,"-6"2"-36"0,3 1-22 16,-6 2 18 0,0 0 18-16,0 0 11 0,0-3-17 15,-3 0-10-15,-3 3-16 16,-3 3-6-16,-6 2-2 0,-5 6-5 15,-4 2-1-15,0 6-4 16,3 5 1-16,3 7 1 16,3-2 2-16,6 1-1 15,7-7 1-15,2-1 0 16,5-4 0-16,10-7 6 0,6-3 5 16,3-6-1-16,0-4 3 15,0-12-4-15,-4-7 1 16,-2-3-1-16,0-2 3 15,-6-6-5-15,-3-2-1 16,-3-11-2-16,-3 0 1 16,-3-3-4-16,-3-7 0 15,-3 2 1-15,0 8 2 16,-3 8 1-16,3 8 1 16,3 5-7-16,0 8-2 15,3 8 2-15,0 8 1 16,3 16 4-16,3 10 3 15,6 11 4-15,0 14 5 0,6 7-2 16,6 0 1-16,-4 8-3 16,1-8 1-1,0-2-4-15,-3-14-2 0,0-7-13 16,-3-6-5-16,0-11-60 16,0-10-27-16,-4-5-45 15</inkml:trace>
  <inkml:trace contextRef="#ctx0" brushRef="#br0" timeOffset="41.136">4669 4532 104 0,'0'-2'41'0,"0"2"-22"0,0-3-3 16,0 3 18-16,0 0 2 16,0 0 0-16,0 0-4 15,0 0-2-15,0 0-17 0,0 0 5 0,0 0 5 16,0 0 1-16,0 0 1 16,0 0-10-16,0 0-2 15,0 0-3-15,0 0-1 16,0 0-5-16,-3 0-1 15,-3 0-1 1,0 0-2-16,-9 0 3 16,3 3-9-16,4-3-1 15,-1 0 2-15,0 0 0 16,3 2 3-16,0-2 3 16,0 0-2-16,3 0-2 15,0 3-1-15,0-3 3 16,0 0 2-16,0 0 4 15,0 0-2-15,3 0-2 16,0 0 4-16,0 0 4 0,6 3-3 16,3-1-1-16,3 1 0 15,6-3 1-15,2 3-1 16,4-1 0-16,3-2-3 16,6 3-2-16,-1-3 3 15,4 0 0-15,6 0-1 16,3 0 1-16,-4 0-2 15,7-3-1-15,-6 3 3 0,-4 0 2 16,-2 0 0 0,-3 0 0-16,-7 0-6 0,-5 0 1 15,-3 0 2-15,-6 0 3 16,-3 0-2-16,0 0-2 16,-3 3 0-16,-6-3 1 15,0 0-1-15,0 0 2 16,-3 2-2-16,0 1-1 15,0 0 3-15,-3-1 0 16,-3-2-1-16,-3 3-2 16,-3 0 1-16,-6-1-1 15,1 1-3-15,-4 0 2 16,-6-3 1-16,0 0 2 16,-2 2-1-16,2-2-1 15,-9 0 1-15,3 0 1 16,1 0-3-16,-1-2 0 0,3-1 1 15,0 0 2-15,1 3-3 16,2 0 0-16,6 0 1 16,3 0 0-16,3 0-3 15,6 0 0-15,4 0-1 16,2 0 3-16,3 0-2 16,3 0-1-16,12 0 3 15,5 0 2-15,10 3-2 16,-3-3-2-16,9 3-3 0,2-3 1 15,7 2 5 1,6 1 4-16,-1 0-1 0,4-1-2 16,-6 1 0-16,-4 2 1 15,-5-2-1 1,-6-1 2-16,-6 1-2 0,-4 0-1 16,-2-3 1-16,-6 0-1 15,0 0-25-15,-3 0-8 16,-3 0-40-16,-6 0-17 15,-3 2-31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2:32:18.6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2609 11160 48 0,'9'-5'19'0,"-3"5"-10"0,3-13 20 0,-6 10 19 15,0-2 0-15,-3 2 14 16,-3-5-19 0,-6 0-14-16,0-2-6 15,-9-1-14-15,-2 3-1 0,-7-3-1 16,-6 4-3-16,-6 1-1 15,-2 1-1-15,-4 5 1 0,-12 3-4 16,1 7 0 0,2 6-1-16,1 0 0 15,2 0 4-15,4 5 1 0,2 8 1 16,3 11 0-16,6 5-2 16,4 10-2-16,5 6-2 15,6-3 1-15,9 6 1 16,9 10 2-16,3 8 1 15,3 0 1-15,3-5-2 16,3 5-2-16,3 5 1 16,0 0-1-16,0 3-3 15,0-5 2-15,3 5-1 16,-12 3-2-16,-3-1 7 16,-3 1 5-16,-6-9-2 15,-3 9-1-15,-6 0 2 0,-6-1 2 16,-6-4-2-16,-5-9 1 15,-4-5-1-15,3 3 3 16,-5-8-1-16,2-6 2 16,-3-5-2-16,6-10 2 15,4-6-4-15,5-7 1 16,0-6-5-16,6-5 0 16,6-6 1-16,3-2 2 15,4-6-8-15,5-2 0 16,6-2-5-16,8-4 2 0,13-2 1 15,18-2 2 1,0-1 1-16,11 3 1 0,4 3-7 16,2 7-3-16,-2 6 1 15,-7 11 3-15,-2 4 1 16,-6 12 0-16,-4 15 4 16,-14 8 0-16,-6 8-2 15,-9 11 2-15,-9 21 1 16,-15-1 2-16,-6 9-1 15,-8 8 2-15,-7 8-2 16,-6-3 2-16,-2 0 4 16,2 5 4-16,9-10 0 15,6-9 1-15,12-1-4 16,4-1-3-16,11-16 0 0,5-10-1 16,13-6 0-16,12-13 0 15,12-10-7-15,5-9-2 16,4-10-16-16,12-10-6 15,8-6-37-15,18-8-14 16,12-21-41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40:29.1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18412 12499 124 0,'0'0'49'0,"0"0"-26"0,-3 0-23 0,3 0 10 16,0 0-2-16,0 0 0 15,0 0 0-15,0 0 2 16,3 5-1-16,3 1 0 16,-3-1 3-16,9-3 7 15,9 1 1 1,-4-3-4-1,4 0-7-15,3-5-3 16,0 2-1-16,3 1-1 16,-1-1-2-16,10 0 1 0,0-5-2 15,0 6-1 1,-4-4 3-16,1 1 0 0,0 0-4 16,-3-1 1-16,-1 1 0 15,-2 3 0-15,-6-1 2 16,-3 0 1-16,-3 1-4 15,-3-1 1-15,-3 0 0 16,0 3 2-16,-4 0-6 16,1-2-1-16,-3 2-47 15,-3 0-18-15,-3 0-13 16</inkml:trace>
  <inkml:trace contextRef="#ctx0" brushRef="#br0" timeOffset="1">16287 15317 136 0,'-9'-11'52'0,"9"11"-28"0,0-2-28 0,0 2 8 15,0 0-2-15,0 0 3 16,0 0 9-16,0 0 3 16,0 0-8-16,6 0 8 0,3 0 3 15,2 0-4-15,4 0-1 16,6 0-5-16,12 0 1 15,3 0-2-15,5 0 2 16,4-3-2-16,3-2 2 0,5-1-6 16,4 1-1-16,8 0 7 15,1 2 2 1,-4 0-2-16,7 3 1 0,-7 0-5 16,1 0-2-16,-4 0-2 15,1 3-3-15,2 0 1 16,-2-1-1-16,-10 4 0 15,-5-4 2-15,-3-2 1 16,-1-2 1-16,-5-1 0 16,-6 0 0-16,-6 1 0 15,-3-4 0-15,-4 4-2 16,-2-1 1-16,-3 0-4 16,-3 1 0-16,0-1-1 0,0 1-2 15,0 2 3 1,-3 0 0-16,3 0-10 15,-3-3-5-15,3 0 1 0,0 1 1 16,0-1-2-16,-4 0-3 16,1 1-7-16,0-1-4 15</inkml:trace>
  <inkml:trace contextRef="#ctx0" brushRef="#br0" timeOffset="2">18394 12830 132 0,'6'-8'49'0,"-6"5"-26"0,0 6-23 15,0-3 13-15,6 5-3 16,-3 3 2-16,0 3-2 16,0 2-1-16,0 5-5 15,0 3 2-15,0 1 0 0,-3-4 0 16,0 1-1-16,0-3-6 16,-3-3 1-16,0 0 6 15,0-2 6-15,0-3-6 16,0-3-1-16,0-3-1 15,0-4 2-15,3-3-3 0,0-6-2 16,0-2 0 0,3-6 1-16,0 1-3 15,3 2 0-15,0 0 1 16,6 3 0-16,0-1 0 16,3 4 0-16,-1 2 0 0,1 3 2 15,0 2 1-15,0 3 1 16,-3 5 2-16,0 3 1 15,-3 5-3-15,0 6-3 16,-3-1 0-16,-3 1-1 16,-3 0 0-16,0-4 0 15,0 1 0-15,0-2 0 16,0-4-25-16,3-2-10 0,0-5-35 16,3-6-36-1,2 0 37 1</inkml:trace>
  <inkml:trace contextRef="#ctx0" brushRef="#br0" timeOffset="3">18653 12893 180 0,'-3'0'68'0,"6"0"-36"0,0 5-40 16,0 3 12-16,0 0-2 15,0 6 1-15,0-4 5 16,3-2 5-16,0 0-7 15,3 0 1-15,3-3 0 0,3-2-3 0,-1 0-1 16,-2-3-3-16,0 0-1 16,-3-3 3-1,0-2 1-15,-3-3-1 16,-3-3 1-16,-3 0-4 0,-3 4 0 16,-6-1 1-16,-6 2 2 15,0 4-3-15,0 7 0 16,4 0-1-16,-1 6-2 15,3-1 3-15,0 4 2 16,3-1-2-16,3 0 0 16,3 0 1-16,0-2 0 15,6 0 2-15,3-1 1 16,0-2-8-16,6 0-2 0,-1-3-25 16,1 1-9-16,0-6-21 15,0-3-26 1,-3 0 32-16</inkml:trace>
  <inkml:trace contextRef="#ctx0" brushRef="#br0" timeOffset="4">18852 12965 148 0,'0'8'55'0,"3"-6"-30"0,-3 1-27 16,0-1 11-16,0 4 0 16,0 2 5-16,3 2-4 15,3 1 0-15,0-1-6 16,0-2 2-16,3 0 0 0,3-2-2 15,3-4-1-15,0-2-1 16,0-2-2-16,-3-1 3 16,0-2 0-16,-4-1-1 15,1 1-2-15,-3 0 1 0,0 0-1 16,-3 2 0 0,0 0 0-16,0 3-3 0,-3 0 0 15,6 3-1-15,0 0 3 16,3-1 9-16,3 1 6 15,3-3 3-15,0-3-1 16,3-2-2-16,2-3 1 16,-2 0-8-16,-6-5-2 15,-3-6-3-15,-6 3 1 16,-3 0-7-16,-3 3-1 16,-3 0-27-16,-3 2-11 0,0 6-55 15</inkml:trace>
  <inkml:trace contextRef="#ctx0" brushRef="#br0" timeOffset="5">16293 15610 92 0,'-3'3'35'0,"3"13"-18"0,0 5-7 0,0-13 14 15,0 5-11-15,0 3-2 16,0 3-1-16,0-3 1 16,0-1-1-16,0-1-1 15,0-4-5-15,0-2 2 0,0-3 3 16,0-5-1-16,0-2 3 15,3-3-6-15,0-9-1 16,0 1-2-16,2 0 1 0,1 0-2 16,3-1 2-1,0 4-4-15,3-1 0 0,0 3 1 16,0 3 2-16,0 2 1 16,3 3 1-16,6 3-2 15,-6 2 1-15,2 3 0 16,-5 3 3-16,-3 2-3 15,-3 0 0-15,0-2-1 16,-3 2-2-16,-6 0 1 16,6-2-1-16,3-3-25 15,-3-3-8-15,0 0-23 16,-3-5-36 0,6-2 23-16</inkml:trace>
  <inkml:trace contextRef="#ctx0" brushRef="#br0" timeOffset="6">16555 15685 160 0,'0'0'60'0,"0"0"-32"0,0 0-31 0,0 0 11 15,2 5 5-15,4 0 3 16,0 0-5-16,0 1-2 16,0-1-5-16,3-2 2 0,-3-1 3 15,9-2-3 1,0 0-3-16,0-2-2 15,-3-1 0-15,0-2-1 16,-3-1 0-16,-3 1 2 16,-1 0-1-16,-2 2 2 0,-6-2-4 15,-2 2 0-15,-7 1-4 16,0-1 1-16,0 3 2 16,-3-3 1-16,3 3 1 15,0 3 2-15,0 0-3 16,3 2-2-16,3 3 4 15,3 0 1-15,0 2 0 16,6 4 1-16,3-1-4 16,0 3 0-16,0-3 3 15,9 5 1-15,3-10-4 16,-3-2-1-16,0-1-10 16,0-5-5-16,2-3-33 15,1-2-50-15,0-3 15 16</inkml:trace>
  <inkml:trace contextRef="#ctx0" brushRef="#br0" timeOffset="7">16828 15653 140 0,'-3'0'55'0,"3"5"-30"0,0 3-23 0,0-3 14 16,3 6-1-16,0 2 0 15,0 0-3-15,3 1-2 0,0-4-6 16,0-2-3-16,6 3 0 0,0-3 1 15,3-6 3 1,0-2-2-16,0-2-2 16,0-4-5-16,-4 1 0 0,1-3 0 15,-3 5 2-15,-3 1 1 16,0 2 1-16,0 2-3 16,3 1 2-16,0 5 3 15,0-3 3-15,3 3 2 16,6-5 1-16,0-3 11 15,2-3 5-15,-2-5-8 16,-3 0-2-16,0-2-4 16,-3-1-1-16,-6-2-8 15,-3 2 0-15,-3 1-10 0,-6-6-4 16,-6 0-51 0,9-2-20-16,-6 4-3 15</inkml:trace>
  <inkml:trace contextRef="#ctx0" brushRef="#br0" timeOffset="8">11664 15259 68 0,'12'0'27'0,"-9"0"-14"0,3-3-9 0,0 3 8 15,3-3-3-15,3 1 0 16,6-1-8-16,2-2 0 0,4-1-1 16,3 1 2-16,6 0-1 15,-4 2-1-15,1 0 1 16,0 1 1-16,-3-1-3 16,-3 3-2-16,-4 0 2 15,-2 0 0-15,3 3 1 16,-6-1 2-16,0 1-1 15,-6 2-1-15,0 1 3 16,-3 2 0-16,-6 2 3 16,0 3 1-16,-3 1-3 15,0 2-3-15,0-3 0 0,0 5-1 16,3-2 0-16,0-3 2 16,6-2-1-1,0-3-1-15,6-3 5 16,0-7 4-16,-1-1-3 0,4-2-1 15,6-3-5-15,3 0-2 16,3-3 3-16,5-2 1 16,4 0-3-16,0 2 1 15,-3 1 0-15,-1-1 2 16,-2 3-3-16,3 0 0 16,0 3 5-16,-7 0 2 15,1-1-2-15,-9 4-3 0,-3 2 2 16,-3 0 0-16,-3 2-1 15,-3 4-2-15,0 1 1 0,-3 1-4 16,-3 0 2-16,0 0 3 16,3 0 1-16,0 0-1 15,0-3-2-15,3 1 3 16,3-4 0-16,5-2 1 16,4 0 2-16,6-2-5 15,0-1-3-15,12-2 1 16,-1 0 0-16,4-1 1 15,0-2 0-15,5 0 0 16,-5 0 0-16,0 3 0 16,-7 0 0-16,-2 0 0 0,-3 2 0 15,-3 3 0-15,-6 0 0 16,-3 3 2 0,-4 2 1-16,-5 0-1 0,-3 3-2 15,0 0 1-15,-3 0-1 16,0 0-3-16,0 0 0 15,0 0 2-15,0 0 2 16,3-3 0-16,3 0 2 16,0-5-2-16,6 6-1 15,3-6 3-15,6-6 0 16,6 6-4-16,5-5 1 16,7 0 0-16,6-6 0 15,2 1 0-15,7-4 2 0,0 4-3 16,2-1 0-1,-2 3 5-15,-4 0 2 0,-2 3-2 16,0 0-3-16,-7 2-5 16,-5 0 0-16,-6 3 4 15,-6 0 2-15,-7 0-5 16,-2 3 0-16,-6 2 3 16,-9 3 4-16,-6 0 1 15,0 3 2-15,-3-1-6 16,3-2-1-16,0 0 2 15,0 0 1-15,1-3-4 16,2 1 1-16,3-1-2 16,6-2-2-16,8-3 5 15,4-3 3-15,6-2-1 16,6-3-2-16,6 0 0 16,8 0 1-16,7 0-3 0,-1 0 0 15,1 0-1-15,3-2-2 16,-1 2 3-16,1 2 2 15,-4 4 0-15,-8-1 2 16,3 0-2-16,-4 3-1 16,-5 0 3-16,-3 3 2 15,0-3 0-15,-1 0 2 16,4 0-4-16,0 0-2 16,-1-3-7-16,4 1-4 15,0-1-43-15,0 3-48 16,-1-8 26-1</inkml:trace>
  <inkml:trace contextRef="#ctx0" brushRef="#br0" timeOffset="9">12146 15740 132 0,'-3'-5'52'0,"3"2"-28"0,-3-2-15 0,-3 5 14 16,0 0-7-16,-6 0 1 16,-2 5-6-16,-1-2-1 15,0 2-6-15,0 3-5 0,0 3 0 16,3 2 1-16,0 5 0 0,3 4 0 15,6 1 2 1,3-7-3-16,3 3 0 16,3-3 1-16,3-6 0 0,0-2 4 15,6-5 2-15,0-3-2 16,-3-8-1-16,3-8-1 16,0-3-2-16,-4 1 1 15,-2-3-1-15,-3-3-3 16,-3 0 2-16,0 0 1 15,-6 3 2-15,-3-3-3 16,0-2 0-16,-3 5 3 16,1 2 1-16,2 6 1 15,0 2 0-15,3 3-5 16,0 3 1-16,9 8 4 16,-3 7 0-1,6 1 1-15,-1 10-3 0,-2 0 1 16,0 3 0-16,0 3 1 15,0 10-5 1,0-3 1-16,0-5 0 0,0-5 0 16,0 0-11-16,0-8-3 15,0-3-24-15,0-3-8 16,3-2-31 0</inkml:trace>
  <inkml:trace contextRef="#ctx0" brushRef="#br0" timeOffset="10">12256 15777 160 0,'0'-8'60'0,"0"6"-32"0,3 2-28 0,-3 0 10 0,3 5-2 15,0 3 0-15,0 0-2 16,0 16 1-16,0-3-4 16,0-3 0-16,0 3 1 0,0-2-24 15,0-6-12-15,0-2-43 16</inkml:trace>
  <inkml:trace contextRef="#ctx0" brushRef="#br0" timeOffset="11">12268 15634 192 0,'-9'-24'74'0,"9"24"-40"0,3-2-40 16,-3 7 12-16,3 0-15 0,3 1-2 15,0-1-12-15,3 0-3 16,0 3-43-16,12-3-20 16,0 1 46-16,0 2 22 15</inkml:trace>
  <inkml:trace contextRef="#ctx0" brushRef="#br0" timeOffset="12">12515 15610 160 0,'-3'-8'63'0,"3"-7"-34"0,-9 1-16 15,6 12 17 1,-3-1-6-16,1 0-2 16,-4 3-15-16,0 3-4 0,0 8-2 15,0 2-1-15,0 5 0 0,3 6-3 16,0 5 0 0,0 3 2-16,3 5 2 0,3 0-2 15,0-2 0-15,3-4-19 16,0-4-7-16,0-3-30 15,0-9-45 1,-3 1 24-16</inkml:trace>
  <inkml:trace contextRef="#ctx0" brushRef="#br0" timeOffset="13">12301 15780 192 0,'-3'-11'71'0,"3"11"-38"0,6-5-43 15,0 5 11-15,6 0-5 16,6-3-1-16,3 1 6 0,2 2 1 16,1 0 0-16,0 0-15 0,3 0-6 15,-3 0-41 1,2 0-32-16,-2 0 35 16</inkml:trace>
  <inkml:trace contextRef="#ctx0" brushRef="#br0" timeOffset="14">12617 15650 176 0,'-12'-8'68'0,"-3"6"-36"0,3-1-29 16,9 3 17-1,-6 0-12-15,3 5-4 16,0 3-3-16,0 5-1 16,0 3 0-16,0 8 2 0,3 0 1 0,3 10-1 15,0-2-2-15,0-3-2 16,6-2 1-16,0-4-19 15,0-1-9-15,-3-7-36 16,0-1-31 0,-9-4 35-16</inkml:trace>
  <inkml:trace contextRef="#ctx0" brushRef="#br0" timeOffset="15">12465 15788 176 0,'0'-14'68'0,"3"12"-36"0,6-3-37 16,0 2 10-16,5 0-8 0,10 1 2 16,-3-4-4-1,0 6 1-15,0 0-25 0,-3 0-8 16,-1 0-27-16,1 6-10 16</inkml:trace>
  <inkml:trace contextRef="#ctx0" brushRef="#br0" timeOffset="16">12694 15835 188 0,'3'16'71'0,"3"8"-38"0,3-29-32 0,-3 5 14 16,0-3-8-16,3 0 1 0,0-5-5 15,-1 1 0-15,-2-4-1 16,0 6 1-16,0-3 2 16,-3 0-4-16,-3 3-3 0,-3-1-2 15,-3 1 3-15,-3 2 0 16,1 3 1-16,-4 3 0 15,3 2 2-15,0 14-8 16,3-1 2 0,3-2 1-16,3 0 2 15,3-3 3-15,3 0-1 16,0-5 2-16,3 3-13 16,0-8-6-16,-1 2-16 15,1-2-5-15,3-6-88 31,6-2 66-31</inkml:trace>
  <inkml:trace contextRef="#ctx0" brushRef="#br0" timeOffset="17">12852 15851 104 0,'0'0'38'0,"3"19"-20"0,0-9-6 0,-3-4 13 16,0 2 0-16,3-1 2 15,0-1-11-15,-3 2-2 16,0-3-8-16,0-2 5 0,0-3 2 15,0 0 2-15,0 0 1 16,0 0-2-16,0-6-1 16,3-4-5-16,0-6 0 15,2 0-7-15,4 0-1 0,0 0 0 16,0 3 0-16,0 2-7 16,3 4-3-16,0 1-23 15,-3 4-9 1,0-1-13-16,6 0-22 15,-3 3 25-15,0 0 24 16,-3 0 38 0,2 0 19-16,-2 0 14 15,0 3 7-15</inkml:trace>
  <inkml:trace contextRef="#ctx0" brushRef="#br0" timeOffset="18">13042 15812 263 0,'6'10'30'0,"3"-2"-16"15,0-3-8-15,0-7 0 0,0 4-1 16,0-7 0-16,-3 0-6 15,3-1 1-15,-3-1 0 16,0 4 0-16,-3-2 2 0,-3-1 1 16,-3 1-8-1,-3 0-2-15,0 2-5 16,-3 3-3-16,-6 3 9 0,-3 5 2 16,0 13 1-16,3-3 0 15,6-2 4-15,0 5 3 16,3-5-1-16,3 0 0 15,9 0-1-15,0-3 1 16,6-5-4 0,0 0-11-16,3-8-4 15,0 0-19 1,-3 0-49-16,0-3 3 0</inkml:trace>
  <inkml:trace contextRef="#ctx0" brushRef="#br0" timeOffset="19">13164 15838 160 0,'0'21'60'0,"0"0"-32"0,0-5-24 16,0-11 13-16,0 1-6 15,0-4 1-15,0 6-3 16,0-5 0-16,0 0-5 16,0-3-1-16,0 0 3 0,3-3-8 15,3 0 0-15,0 1-2 16,3-9-1-16,0 1 1 0,0 2 0 15,3 2 5-15,0 1 1 16,3 10 4 0,-4 3 3-16,1 3-6 0,0-1-2 15,-3 1-3-15,0 2 0 16,-3-2 4-16,0-1 1 16,0-2-17-16,-3-2-7 15,3-1-28 1,-3-5-48-16,0-3 16 15</inkml:trace>
  <inkml:trace contextRef="#ctx0" brushRef="#br0" timeOffset="20">13420 15616 168 0,'0'0'66'0,"0"13"-36"0,0 8-26 16,3-8 15-16,0 6-5 15,-6 5 2-15,3 7-9 16,3 6-2-16,0-2-3 16,6-6-2-16,-9 3 1 0,6-8-15 15,0-9-3-15,0 4-44 16,-9-3-46 0,-3-6 31-16</inkml:trace>
  <inkml:trace contextRef="#ctx0" brushRef="#br0" timeOffset="21">13301 15782 200 0,'0'-18'77'0,"12"13"-42"0,6-1-41 0,-6 4 12 16,6-1-2-1,14-5 2-15,4 3 0 0,6-6-1 16,-1 3-3-16,4 0-17 0,0 0-7 15,-4 6-66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40:39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2175 8192 152 0,'-3'0'57'0,"3"0"-30"0,0 0-25 0,0 0 12 16,0 0 2-16,0 0 4 15,3 0 1-15,0 0 2 16,3 0-13-16,3 0 3 0,-6 0 1 15,3 0 1-15,-1 2 1 16,1 1-2-16,3-1-1 16,-6 1-1-16,3 0 0 15,0-1-6-15,0 1-2 0,3 0 0 16,3-1 0-16,-6 1-2 16,3-3 1-16,9 0-2 15,0 0 2 1,-3-3-2-16,-1 1 2 0,1-4 0 15,0 1 1-15,-3 0-2 16,0 0-2-16,0-1 1 16,-3 1 1-16,0-3-1 15,0 3-1-15,0-1 1 16,-6 1-1-16,3-3 0 0,-1 0 0 16,1 0 2-1,0 0 1-15,0 0-4 0,-3 0 1 16,-3-2 0-16,3 2 0 15,-3-5 2 1,0 2-1-16,0 1-1 16,-3-1 1-16,-3 0-1 15,3 1 2-15,-3 2 1 16,0 0-4-16,1 0-1 16,-1 3 1-16,3-3 0 15,-6 0 1-15,3 3 0 16,0-1 0-16,0 1 0 15,3-3-3-15,-6 3 2 16,0-1-1-16,0 1 0 16,0 0 4-16,-3 2 1 15,0-2-1-15,0 0-2 0,3-1-2 16,1 1 1-16,-1 0 1 16,-3-6 0-16,3 3-3 15,0-5 2-15,-6 2 1 16,6 1 2-16,-3 2-1 15,3 0-1-15,-3 0 1 16,3 0 1-16,0 0-1 16,-5 0-1-16,2 0 1 15,3 0 1-15,3-2-3 16,-9-1 0-16,0 1 1 0,-3-1 0 16,6 0 0-16,-6 1 0 15,3-6 0 1,1 3 2-16,-1 0-1 0,-3-3-1 15,6 2 1-15,-9-1-1 16,-6-4 0-16,4 3 0 16,2 0 2-16,3 0 1 15,-3 1-1-15,0-1-2 16,-3 2 1-16,4 1 1 16,-1-3 1-16,6-2 3 15,-6-6-5-15,3 3-3 16,6 0 1-16,-9-1 2 15,1-1 0-15,-1 1-1 16,3 1 3-16,0 0 0 0,0 0 1 16,3 2 0-16,3-4-2 15,-6 4 1 1,7 1-4-16,-7-4 0 16,6 4 1-16,-6-3 2 0,-3 0-1 15,0-1-1 1,3 1-2-16,4-5 1 0,-4-3 1 15,6 2 2-15,-6 1-3 16,6 2-2-16,-6-2 2 16,3 2 2-16,0 0-2 15,0 0 0-15,1 3 3 16,-1-3 1-16,0-5-1 0,3 3-2 16,-3-1-4-16,-3 1 0 15,0-1 4 1,3 3 2-16,1-2 0 0,-1-3 1 15,6 2-2 1,-9 1-1-16,6-1 1 0,0 4 1 16,3-4-3-16,-3 3 0 15,3 1-1-15,0-1-2 16,3 0 0-16,0-5 3 16,-2-6 0-16,2 6 1 15,3 0 0-15,0-3 2 16,3 6-1-16,0-6-1 15,0 0 1-15,0 1-1 16,3 2 0-16,-3 0 0 16,3-1-3-16,3-1 2 15,-3 2 1-15,2-1 0 16,1-4 0-16,0 5 0 0,3 0 0 16,0 0 2-1,3-3-3-15,-3 6-2 0,-3-6 4 16,3 0 1-16,0 6 0 15,3-1-2-15,6 1 3 16,0-3 0-16,2-1-1 16,1 4-2-16,9 0 1 15,-6-1-1-15,3 1-3 16,2 2 0-16,4 8 2 16,-3 0 0-16,3 5 1 15,-4 4 0-15,-2 1 0 16,3 1 0-16,3 2 0 0,-4 1 2 15,-5-1-1 1,3 0 2-16,-6 3-4 0,-6-2-2 16,0-1 2-1,-4 0 0-15,1 3 1 0,-3-2 2 16,0 2-1-16,0 0-1 16,-9-3-8-16,0 3-3 15,0 0-18-15,0 0-7 16,0 0-38-16,0-3-18 15,0 1-13 1</inkml:trace>
  <inkml:trace contextRef="#ctx0" brushRef="#br0" timeOffset="0.8849">1597 5212 184 0,'-3'0'68'0,"3"0"-36"0,0 0-31 16,0 0 14-16,0 0-2 15,3 0 3-15,-3 0-1 16,0 0 4-16,3 3-11 15,6 2 0-15,0 1-1 0,9-1-3 16,-9-3-1-16,3 4-1 0,3-4 1 16,0 1-2-16,-1 2 2 15,1 1 0 1,0-1 3-16,0 0-5 0,0 1-1 16,-3-1 0-16,-3 3 2 15,0 0 1-15,-3 0 3 16,-3 0 6-16,-3 5 2 15,-3 0-7-15,-3 3-2 16,3 0-1-16,-9 0 2 16,3-3 1-16,-6 0 1 15,3 6-7-15,3-6 0 0,0 0-1 16,3-2 0-16,-3-3 0 16,3 0 0-16,3-3-29 15,3 0-13-15,0-5-53 16,9 3-53-1,0-3 47-15</inkml:trace>
  <inkml:trace contextRef="#ctx0" brushRef="#br0" timeOffset="1.2361">1255 6265 156 0,'0'0'57'0,"0"0"-30"0,6 0-18 15,-6 0 14-15,0 3-7 16,3-3 1-16,3 5 3 15,-6 1 2-15,0-1-11 16,3 0 0-16,0 0 2 0,3 1-1 0,-6 2 3 16,0 0-4-1,0 2-1-15,0-2-4 16,0 8-1-16,0-5-6 0,0-1 1 16,0-2 0-16,0 0 2 15,0 0-32 1,0-3-12-16,0-2-32 15,0-6-53-15,3-5 31 16</inkml:trace>
  <inkml:trace contextRef="#ctx0" brushRef="#br0" timeOffset="2.2361">1285 6033 208 0,'-3'-3'77'0,"3"6"-42"0,0-3-41 0,0 0 14 16,0 0-12-16,3 2 1 0,3 6-48 15,0-3-20-15,0 9-2 16,3-1 3-16</inkml:trace>
  <inkml:trace contextRef="#ctx0" brushRef="#br0" timeOffset="3.2361">1523 6072 176 0,'-6'-16'68'0,"3"16"-36"0,3-13-20 16,-6 10 19-16,3-2-3 15,-6 3 3-15,6-1-8 0,-3 0-4 16,3 3-11-1,-3 6-7-15,-3 1-2 0,3 15 1 0,6-1 0 16,-6-3-3-16,6 14 0 16,0-5 2-16,6 7 0 15,-6-5-2-15,0 5 2 16,-6 6-15-16,3-6-6 16,0-4-16-16,0-17-6 15,0 0-47 1,1-5-21-16,-7-5 56 15</inkml:trace>
  <inkml:trace contextRef="#ctx0" brushRef="#br0" timeOffset="4.2361">1326 6244 184 0,'0'-13'68'0,"0"13"-36"0,6 13-18 16,3-13 22-1,-3-2-9-15,9 2-1 0,-3 0-9 16,0 0-2-16,6 0-9 15,-3 0-4-15,9 0-1 0,-1-3-48 16,-5 0-18-16,3 1-40 16</inkml:trace>
  <inkml:trace contextRef="#ctx0" brushRef="#br0" timeOffset="5.2361">1960 6231 140 0,'0'0'55'0,"0"0"-30"0,0 5-21 0,0-2 15 0,0 2 2 16,0-2 4-16,0 5-7 15,0 0-3-15,0 8-8 16,0-1-3-16,0 9 0 0,0 0 0 15,0 0 2-15,0-3-1 16,-6 3 0-16,4-3 1 16,-1 3 1-16,0-6-1 15,0 1 1-15,3-3-2 16,-3-3 0-16,3 0-6 16,0-2-1-16,0-1 3 15,0-2 3-15,0-2 5 16,-9-4 2-16,6 1-3 15,0-6-3-15,0 1 0 0,0-9 1 16,3 3 1-16,0-2 1 16,0-1-4-16,0-8-3 15,3 4 0-15,0-9-1 16,0-11 0-16,0 4 0 16,6 1-3-16,-9 12 2 15,3 2 1-15,3-8 0 16,-1-2 2-16,4 2 1 15,3 5-1-15,3 4-2 16,-6 4-2-16,3 6 1 16,6 5 1-16,-6 5 0 15,-3-2 0-15,3 10 2 0,0 0 3 16,-4 3 2-16,1 5 1 16,-3-5 2-16,0-3 1 15,-6 3 1-15,-3 5-4 16,-3-7 0-16,3-4-5 15,-11-2 0-15,8 0-1 16,-12-5-2-16,6-1-6 16,-3-2-1-16,0-2-13 15,0-1-4-15,9 3-23 16,-3-3-9-16,6 1-64 16</inkml:trace>
  <inkml:trace contextRef="#ctx0" brushRef="#br0" timeOffset="6.2361">2255 6194 188 0,'-3'3'71'0,"3"-9"-38"0,0 4-14 0,0 2 23 0,0 0-10 16,0 0-1 0,3 0-5-16,6 0 1 0,-6 0-15 15,6 0-2-15,3 0 0 0,3 0-6 16,3 0-2-16,-1-3 1 15,-2 0 0-15,3 3-6 16,-3 0 0-16,-3 0-28 16,0 0-11-16,-3 0-30 15,0 0-10-15,-3 3-16 16</inkml:trace>
  <inkml:trace contextRef="#ctx0" brushRef="#br0" timeOffset="7.2361">2294 6265 200 0,'0'0'74'0,"0"0"-40"0,0 0-40 16,3 3 47-16,0-3-16 15,6 0-10-15,9 0-4 16,-1 0-7-16,-8 0-3 0,6 0 0 15,0 0-19-15,0 0-8 16,3 0-30-16,0 3-15 0,-3-1-11 16</inkml:trace>
  <inkml:trace contextRef="#ctx0" brushRef="#br0" timeOffset="8.2361">2711 6212 132 0,'0'14'52'0,"0"-14"-28"0,0 37-13 0,0-32 18 16,0 6-2-1,0-1 2-15,0 3-10 0,0-2-1 16,0 2-11-16,0-2 0 0,0 2 0 16,0-5-6-16,0 0 0 15,0-3 1-15,0-2 1 16,0-1-4-16,0-4 1 15,0-1-2-15,0-5-2 16,0 3 0-16,3-3 0 16,2 0 3-16,-5-5 0 15,3 2 1-15,3-2 2 16,0 2-3-16,6 1-2 0,12-6-1 16,-12 8 3-1,0 0 0-15,0 5 3 0,6 6 1 16,-9 5 1-16,-1-3 0 15,-2 9 2-15,3 4-1 16,-3-5 2-16,-3 1-4 16,3 4-2-16,-6-5-5 15,3-2 0-15,0-1-25 16,0-4-10-16,0-1-55 16</inkml:trace>
  <inkml:trace contextRef="#ctx0" brushRef="#br0" timeOffset="9.2361">2946 6310 196 0,'3'6'74'0,"-3"-6"-40"0,6 8-24 0,0-6 17 15,5 1-7-15,-2-1-1 16,0-2-7-16,0 0-2 15,3-2-6-15,0 2-5 0,-6-3 0 16,6-7-6-16,0-1 0 16,-6-5-8-1,-3 3 4-15,-3 0 3 16,-3 2 3-16,0 3 0 16,0 3 1-16,-3 2 0 0,3 1 3 15,-6 7 2 1,0 3 6-16,0 5 6 15,6 0 6-15,3 1 3 0,0-4-5 16,0 6-2-16,0 8-5 16,9-3-1-16,-6-3-8 15,3-7 0-15,0-3-6 16,0 0 1-16,6-3-22 16,-3-5-11-16,3 0-18 15,0-5-8-15,-1-6-26 16</inkml:trace>
  <inkml:trace contextRef="#ctx0" brushRef="#br0" timeOffset="10.2361">3148 6308 204 0,'-3'8'77'0,"3"-8"-42"0,0 21-21 0,0-13 20 16,3 0-13-16,0 0-4 15,3 0-8-15,0 2-1 16,0-2-5-16,0-3 0 0,0 1 1 15,0-4-9-15,0-2-2 16,0 0-7-16,3-2-2 16,0-1 4-16,-1 0 3 15,-2 1 2-15,0 2 5 0,0 0 1 16,3 2 1 0,0 1 0-16,0 2 2 0,6 1 12 15,0-4 6-15,3-2 5 16,-6-2 2-1,0-1-3-15,2-5-1 0,-2 0-10 16,-3-3-3-16,0 1-6 16,-3-3-1-16,0-9-1 15,-6 9-2-15,0 3-26 16,-6-4-10-16,-6-1-46 16,-3 1-20-16,3 4-1 15</inkml:trace>
  <inkml:trace contextRef="#ctx0" brushRef="#br0" timeOffset="11.2361">3815 6059 160 0,'0'-3'60'0,"3"1"-32"0,0 4-24 16,-3 6 13-16,3 0 7 15,-3 8 5-15,3 3-11 0,-3 7-3 16,0 8-9-16,0 1 0 0,0-9 1 16,0-5 1-1,0 6 0-15,-3 7-4 0,0-13-3 16,3 1-3-16,0-6-1 15,0-3-20-15,-3-5-8 16,0 0-61 0,0-8-34-16,3-6 56 15</inkml:trace>
  <inkml:trace contextRef="#ctx0" brushRef="#br0" timeOffset="12.2361">3791 6072 184 0,'-6'-21'68'0,"6"10"-36"0,3 4-24 16,0 4 18-16,3 0-9 15,0-2-2-15,6 2-2 16,0 1 1-16,6 2-7 16,8 2-6-16,-5 9-2 0,-3 7 1 15,-3 1 2-15,-3 2 8 16,-3 0 3-16,-3-2-2 15,-6-1 1-15,-6-2-5 16,-3 0-2-16,-3 3-2 16,-3-9-3-16,0 3-8 15,0-7-5-15,0-4-13 0,4-2-6 16,2 0-27 0,6 0-10-16,0 0-15 15</inkml:trace>
  <inkml:trace contextRef="#ctx0" brushRef="#br0" timeOffset="13.2361">4026 6220 164 0,'-3'3'63'0,"3"-3"-34"0,-3 16-16 0,0-8 19 15,0 2-3-15,0 1 3 0,0 0-14 16,0 2-3-1,0 3-9-15,3 0-2 0,0 2 2 16,3-2-3-16,6-3-2 16,3-2 4-16,0-3 4 0,3-3 1 15,0-5 2-15,6-5 0 16,-3-3 2-16,-4-5-7 16,-2-1-4-16,-3 1-2 15,-3-5 1-15,-3-1 3 16,-9 3 2-16,-3 0-3 15,0 3-3-15,-3 0 0 0,1 5-1 16,-1 3-16 0,0 2-4-16,0 3-14 0,3 0-4 15,3 0-22-15,3 3-68 32</inkml:trace>
  <inkml:trace contextRef="#ctx0" brushRef="#br0" timeOffset="14.2361">4252 6207 212 0,'3'5'79'0,"3"6"-42"0,-6-6-43 15,3 9 67-15,0 1-21 0,-3 1-16 16,3 0-11-1,-3-3-10-15,3 1-5 0,-3-4 1 0,3 1-17 16,-3-1-8-16,0-2-39 16,3-2-18-1,-3-1-12-15</inkml:trace>
  <inkml:trace contextRef="#ctx0" brushRef="#br0" timeOffset="15.2361">4339 6231 200 0,'3'5'77'0,"12"8"-42"0,-7 1-23 16,-5-4 19-16,0 1-12 0,-3-1-3 16,0 1-9-16,0 0-3 15,0-1-2 1,0-2-2-16,0 0 1 0,0-3-4 15,0-5 2-15,0 0-10 0,6 0-3 16,0-2-2-16,0-6 2 16,0-3-1-16,0 1 2 15,0-6 7-15,3 3 3 16,0 2 9-16,0 3 6 16,0 8 5-16,0 8 2 15,0 0-2-15,0 2 2 16,0 1-10-16,-3 0-3 15,0 2-9-15,-4 0-2 16,1-2-1-16,0-3 2 0,0-3-36 16,0-2-15-1,-3-3-43-15</inkml:trace>
  <inkml:trace contextRef="#ctx0" brushRef="#br0" timeOffset="16.2361">4616 6009 212 0,'0'-3'82'0,"3"6"-44"0,-3-3-36 15,0 0 19-15</inkml:trace>
  <inkml:trace contextRef="#ctx0" brushRef="#br0" timeOffset="17.2361">4621 6027 394 0,'6'24'26'0,"0"2"-12"0,0 6-5 0,3 3 1 15,-3 2-6 1,-3 0-2-16,0 0-1 0,0 0-1 15,-3-3 2-15,3-2 1 16,0-8-23-16,-3-6-12 16,0-4-27-16,0-4-13 15,-3-5-24 1</inkml:trace>
  <inkml:trace contextRef="#ctx0" brushRef="#br0" timeOffset="18.2361">4508 6165 228 0,'0'0'88'0,"3"2"-48"0,3 1-27 16,0 0 24-16,6-3-10 16,3 2-1-16,9-2-11 15,3 0-4-15,-1-2-6 16,4-1-4-16,-6 0 2 0,0-2-9 15,-6 3-1-15,-3-1-29 16,-7-2-12-16,-2 2-26 16,-3-2-11-16,-3 2-3 15</inkml:trace>
  <inkml:trace contextRef="#ctx0" brushRef="#br0" timeOffset="19.2361">4276 6043 212 0,'0'0'82'0,"6"-10"-44"0,0 17-44 0,0-4 12 15,0 0-9-15,3-6 2 16,6-2-54-16,6 0-23 15,2-1 4-15,4-2 3 0</inkml:trace>
  <inkml:trace contextRef="#ctx0" brushRef="#br0" timeOffset="20.2361">5080 6001 212 0,'0'-6'82'0,"0"6"-44"0,-3-2-44 15,-3 2 53-15,0 2-14 16,-3 4-12-16,0 7-7 15,-3 8-9-15,-3 6-2 0,0 2 1 16,1 0 2-16,2 8 3 16,6-3-4-16,3-5-1 0,3 0-2 15,6-2-2 1,0-6-2-16,3-2-1 16,2-6-16-16,7 0-7 0,6-8-25 15,0-5-7-15,0-2-45 16</inkml:trace>
  <inkml:trace contextRef="#ctx0" brushRef="#br0" timeOffset="21.2361">5255 6006 184 0,'0'-3'71'0,"12"3"-38"0,-18 3-25 16,6-3 27-16,12 11-7 16,0 10-10-16,0 0-4 15,0 3-8-15,0 2 5 0,-3 1 4 16,-3 7 10-16,-3-2 5 16,-3 0-3-16,-3-3-2 15,-6 0-11-15,-6-3-6 16,3 1-5-16,0-9 0 15,0-2-18-15,3-5-6 16,0-3-32-16,4-3-11 0,2-5-64 31</inkml:trace>
  <inkml:trace contextRef="#ctx0" brushRef="#br0" timeOffset="22.2361">5550 6152 324 0,'12'-3'121'0,"-24"3"-66"0,6 5-60 0,6-5 20 15,0 3-11-15,0-3-3 16,0 0-27-16,0 0-12 16,0 3-69-16,-3 2-29 15,-6 3 42-15,6 0 23 16</inkml:trace>
  <inkml:trace contextRef="#ctx0" brushRef="#br0" timeOffset="23.2361">5508 6374 228 0,'15'10'88'0,"-15"4"-48"0,-12 7-27 0,9-11 22 0,1 9-7 15,-1 5 0-15,-3 0-15 16,-3-3-8-16,0-3-3 16,-3-2-11-16,0 0-2 0,-3-5-65 15,-3-1-29-15</inkml:trace>
  <inkml:trace contextRef="#ctx0" brushRef="#br0" timeOffset="24.2361">2163 8213 140 0,'-9'0'52'15,"6"0"-28"-15,0 2-19 0,3-2 13 16,0 0-12-16,0 0-4 0,0 0 3 15,0 0 1-15,0 0-2 16,3 6 4-16,3-4 2 0,0 1-1 16,6 0 0-16,6-3-3 15,-4 0 1-15,4 0 0 16,0 2 3-16,12 1-1 16,3 2 2-16,-6 0-4 15,5 3 1-15,-2 8-7 16,-6 3-3-16,6 2 3 15,-1 0 3-15,-5 3-3 16,0 5-1-16,-3 3 0 0,0 0 2 16,-9-1-1-16,-1 1-1 15,-2 0 1 1,0 0-1-16,0 2 0 16,-9 6 2-16,0-6-1 0,0-5 2 15,-6 0 0-15,3-5 1 16,-3 0-2-16,-6 0-2 15,-2-3-2-15,-4 3 1 16,0-1 1-16,-3-1 2 16,0-1-1-16,0 0-1 15,-5 0 1-15,-1 3-1 16,0 2-3-16,0-2 2 0,0-3 1 16,1 6 2-16,2 2-1 15,-6 0-1-15,9-3 3 16,-6-2 0-1,4 0-4-15,-4-3 1 0,3 0 0 16,-6 6 2-16,3-1-3 16,-2-2-2-16,-4 0 2 15,0 0 2-15,-5 0-2 16,5-1 0-16,-6 1 1 16,6 0 2-16,4 0 1 0,-1 2 3 15,-9 6 1 1,6 0 1-16,4 0-7 0,-1 2 0 15,0-5-3 1,3 5 0-16,0-2 4 16,-2 0 3-16,-1 2-4 15,-6 1-1-15,9-1 4 0,4 3 2 16,-1 6 0-16,3 1-1 16,0-4-3-16,0 5-2 15,-3 3 1-15,7-3 1 16,-1 0 1-16,6 2 1 15,-9 4 0-15,3 2 2 16,6-1-1-16,-3 4 2 16,6-3 0-16,9-5 1 15,0-3-2-15,6-3-1 16,3-2-1-16,6-6 0 16,9-2-2-16,3-6 1 15,9-2-4-15,-1-5 0 0,1-6-6 16,6 0-3-16,-4-2-5 15,-5-6-2-15,-3-3-21 16,-6-4-10-16,-1-3-68 16</inkml:trace>
  <inkml:trace contextRef="#ctx0" brushRef="#br0" timeOffset="25.2361">1618 10671 220 0,'-24'5'82'0,"24"-2"-44"0,0-1-44 0,0 4 14 16</inkml:trace>
  <inkml:trace contextRef="#ctx0" brushRef="#br0" timeOffset="26.2361">1606 10702 360 0,'15'14'13'15,"0"-4"-6"-15,6 1-4 16,-3 2-2-16,3 0-1 0,-1 0 2 15,1 3-3-15,-9 3 0 16,0 2 3-16,-6-2 3 16,-6 4 9-16,-6 4 3 15,-3-3 7-15,-3-3 2 16,-3-3-9-16,0-4-3 0,1-6-8 16,-4-1-4-1,6-1-23-15,-3-6-9 16,9-8-60-16,9-3-24 0,6-10 13 15</inkml:trace>
  <inkml:trace contextRef="#ctx0" brushRef="#br0" timeOffset="27.2361">2699 9075 140 0,'0'0'55'0,"0"3"-30"0,3 2-12 0,-3 0 17 16,3 3 2-16,0 0 4 16,0 6-9-1,0-1-2-15,2 8-14 0,-5-3-7 0,0 1 2 16,0 0-2-1,0-6-6-15,0 0-3 16,-5-2-42-16,2-4-17 16,0-4-33-1</inkml:trace>
  <inkml:trace contextRef="#ctx0" brushRef="#br0" timeOffset="28.2361">2684 9001 200 0,'-6'-5'77'16,"6"5"-42"-16,6 0-48 0,-3 0 9 15,3 2-22-15,0 1-9 0,0 0-39 16,3-1-15-16</inkml:trace>
  <inkml:trace contextRef="#ctx0" brushRef="#br0" timeOffset="29.2361">2904 8893 204 0,'-12'-11'77'0,"6"6"-42"0,0 2-30 16,3 3 19-16,-3 0-9 0,0 5 0 16,-6 1-9-1,3 7-2-15,4 5-2 16,-1 9-4-16,9 5 1 0,0 2 1 0,-1 8 0 15,1-5 0-15,0 3 2 16,0-8-3-16,0-3 0 16,0-5-19-16,-3-8-7 15,0-3-120 1,-3-10 42 0</inkml:trace>
  <inkml:trace contextRef="#ctx0" brushRef="#br0" timeOffset="30.2361">2722 9073 240 0,'3'-3'90'0,"9"3"-48"0,21-3-45 15,-18 3 16-15,3 0-7 16,3 0-1-16,2 0-17 16,1-2-6-16,-6 2-86 15,0-3-38 1</inkml:trace>
  <inkml:trace contextRef="#ctx0" brushRef="#br0" timeOffset="31.2361">3336 9086 160 0,'-6'10'60'0,"6"-2"-32"0,0 6-24 0,0-1 15 16,0 8 4-16,0 0 6 15,0 6-10-15,0-1-1 0,3 6-10 16,0 0-3-16,-3-3-1 16,0 0-2-16,0-3 1 0,0-5-4 15,0-2 0-15,0-6-1 16,0-2-2-16,0-9-4 15,-3-2 0-15,0-2 4 16,3-6 2-16,-3-5 2 16,0-3 2-16,0-3-1 15,3-2 2-15,0-3-2 16,0-2 2-16,0-3-2 16,3-6 2-16,0 3-2 15,3 1-1-15,0 2 5 16,3 2 1-16,2 3 0 15,1 3 1-15,0 8 0 0,6 5 1 16,0 5-4-16,0 9-1 16,-3 4 5-16,-3 14 5 15,-3-5 2-15,-4 4 0 16,-5-1 1-16,-8-1 0 16,-1-5-6-16,-3-1-4 15,-3-4-3-15,0 0-3 16,0-3-15-16,0-6-5 15,3-2-21-15,0 0-7 16,3-5-14-16,3 2-4 0</inkml:trace>
  <inkml:trace contextRef="#ctx0" brushRef="#br0" timeOffset="32.2361">3612 9033 276 0,'-3'-3'104'0,"3"3"-56"0,3 0-36 16,-3 0 24-16,3 0-8 0,3 0 0 15,3 0-11 1,3 0-5-16,3 0-7 15,6 0-4-15,0 0 0 0,0 0-1 0,-1 0 0 16,-2 0-7-16,0 0 0 16,-6 3-21-16,0-3-9 15,-3 3-32-15,0-1-13 16,-3 1-32 0</inkml:trace>
  <inkml:trace contextRef="#ctx0" brushRef="#br0" timeOffset="33.2361">3651 9170 248 0,'-12'3'93'0,"15"-3"-50"0,6 21-48 0,-6-23 17 0,3-1 0 16,6 0 2 0,9 1 1-16,3-1 1 0,-1 0-8 15,-2 1-5-15,3 2-2 0,-3 0-10 16,-3 0-4-16,-3-3-73 15,-3 0-69 1,-6 1 42-16</inkml:trace>
  <inkml:trace contextRef="#ctx0" brushRef="#br0" timeOffset="34.2361">4014 9112 156 0,'-3'8'57'0,"6"0"-30"0,-3 19-21 0,0-12 15 15,0 7 6-15,3-4 6 16,-3 1-9-16,0-3-4 0,3-1-11 16,-3-1-4-16,0-4-1 0,0-2 0 15,0-3 0-15,0 1-2 16,0-6-2-16,0-3-4 15,0-2 0-15,0-6-3 16,0 1 0-16,3-12-3 16,3-1-1-16,3-1 6 15,0 3 2-15,3 2 0 16,0 3 2-16,0 3 3 16,0 5 1-16,3 3 1 15,-4 2 2-15,7 6 6 16,-3 7 2-16,-3 9 1 15,-3 2 1-15,-3 0-6 0,-3 0-2 16,-3-2-4-16,-3-3-1 16,3 0 1-16,3-6 2 15,3-2-21-15,-3-2-7 16,0-6-35-16,3-6-14 16,3-2-27-1</inkml:trace>
  <inkml:trace contextRef="#ctx0" brushRef="#br0" timeOffset="35.2361">4255 9155 252 0,'-6'13'93'0,"6"3"-50"0,6-6-46 0,0-4 19 0,0-1-1 16,0 0 3-16,3 0-3 15,0-2 1-15,0 0-9 16,0-3-4-16,0 0-2 0,-3-3 1 15,6 3 3-15,-3-8-2 16,-3-5-2-16,0 0 0 16,-9 2-1-16,6 1-3 15,-9-1 0-15,0 0-3 16,-3 1 1-16,0 2 1 16,-3 3-1-16,0 2-1 15,0 6-1-15,3 2 4 16,0 5 1-16,0 6-1 15,3 3 2-15,0-1 1 16,3 4 2-16,3-4 1 0,3 1 3 16,3-1-3-16,3-5-2 15,0 1 0-15,0-7 1 16,3-1-14-16,3-6-5 16,3-3-24-16,0-5-9 15,-3 0-9-15,-4-2-2 16,-2-1 3-1,0-5 21-15,-3-8 40 16,0 6 33-16,-3 5 17 16</inkml:trace>
  <inkml:trace contextRef="#ctx0" brushRef="#br0" timeOffset="36.2361">4410 9181 287 0,'3'8'48'0,"0"3"-25"16,0 2 1-16,0 0 2 16,0 0-10-16,3-2-3 0,0-1-8 15,0-2-2 1,0-2-1-16,0-1-2 15,0-5-2-15,3 0-1 0,0-3-5 16,0-2 0-16,-4 0-1 16,1 2 1-16,-3 0 5 15,0 3 1-15,3 0 2 16,0 3 0-16,0-3 2 16,0 3 1-16,3-3 7 15,0 0 4-15,6-6 4 16,-3 4 3-16,0-9 13 15,3-7-12 1,-9-1-2-16,0 3-8 16,-9 0-2-16,0 3-6 0,-3 0-1 15,-3 2-21-15,0 1-10 16,0 2-48-16,3 0-19 16,0 0-29-1</inkml:trace>
  <inkml:trace contextRef="#ctx0" brushRef="#br0" timeOffset="37.2361">4916 8898 196 0,'-3'-3'74'0,"3"3"-40"0,3-5-31 16,0 2 15-16,3 1-7 15,3-4 1-15,3 1-5 16,3-3 1-16,3 0-5 15,5 6-2-15,1 2 2 0,0 5-4 16,-3 3 0-16,-3 8 10 16,-6 0 3-16,-6 2-1 15,-12 1 1-15,-6 2 2 16,0-3 1-16,-3-2-6 16,3-3-1-16,3-2-6 15,3-3-2-15,3 0-5 0,3-3-1 16,6 3 0-16,12 0 4 15,0 3 1-15,3 2 3 16,-3 0-1-16,-1 6-1 16,-5-1 9-16,-6 1 6 15,-6-3 6-15,-3 2 4 16,-12-2-9-16,-5-3-2 0,-4-2-8 16,0-3-2-16,0-3-4 15,0 0-1 1,4-2-8-16,2 0-2 15,3-3-29-15,6-3-12 16,6 0-44-16,6-10-56 16,6 0 42-16</inkml:trace>
  <inkml:trace contextRef="#ctx0" brushRef="#br0" timeOffset="38.2361">5267 8887 200 0,'-17'3'74'0,"20"2"-40"0,-3 14-24 0,0-9 20 16,0 4-1-1,0 4 5-15,0 9-12 0,0 2-3 16,-3 0-11-16,3 5-3 0,-3 1-1 16,3-6-2-16,0-5-2 15,0-3-13-15,0-5-4 16,0-6-35-16,0 1-16 16,3-6-38-1</inkml:trace>
  <inkml:trace contextRef="#ctx0" brushRef="#br0" timeOffset="39.2361">5220 8877 212 0,'0'-6'82'0,"6"1"-44"0,3 0-36 15,-3 2 19-15,8 1-4 16,4 2 1-16,3 0-9 16,3 2-3-16,6 6-4 15,0 8-2-15,2 5 3 0,4 3-2 16,-9 5 2-16,-12 3 4 15,-9 0 6-15,-6 10 4 0,-9-5 4 16,-6-5-5-16,-3-3 1 16,-9-5-6-16,0-6-1 15,-2-7-9-15,-1-1-2 16,3-7-5-16,3 0-1 16,3-6-25-16,7 0-9 15,5 3-41-15,9-23-68 31</inkml:trace>
  <inkml:trace contextRef="#ctx0" brushRef="#br0" timeOffset="40.2361">5592 8898 192 0,'3'5'74'0,"3"14"-40"0,3 5-27 16,-6-11 20-16,0 8-5 16,-3 8 1-16,0 5-3 15,0 4-1-15,-3-1-10 16,3-3-5-16,-3-8-3 0,3 1-10 0,-3-9-2 16,0-7-34-16,0-3-13 15,0-5-43 1</inkml:trace>
  <inkml:trace contextRef="#ctx0" brushRef="#br0" timeOffset="41.2361">5568 8848 252 0,'6'-14'93'0,"6"9"-50"0,6 0-48 0,-6 5 15 16,3 0-4-16,2 3 3 15,10 2 2-15,-3 3 1 16,-3 5-6-16,-6 5 5 0,-3 6 2 0,-12 0 0 16,-6 0 0-16,-3 0-1 15,-6-3 0-15,-3-3-6 16,-3-2-2-16,0-2-11 16,-2-7-3-16,2-1-22 15,6-1-9-15,3-2-27 16,12-3-73-1</inkml:trace>
  <inkml:trace contextRef="#ctx0" brushRef="#br0" timeOffset="42.2361">5863 9062 140 0,'0'0'55'0,"0"3"-30"0,-6 5-14 16,3-3 15-16,0 5 3 0,-3 4 5 15,0 12-15-15,0 1-3 16,3-1-10-16,3-2-2 0,3-3 0 16,3-5 4-16,3 0 5 15,6-6 6-15,0-7 5 0,2-3-8 16,4-8-2-1,-3 0-4-15,0-10-1 0,-9-4-3 16,-3 4-1 0,-9-1 3-16,-3 1 3 0,-6-1-2 15,-3 3 0-15,-3 3-10 16,0 3-1-16,1-1-24 16,2 6-11-16,3 2-44 15,3 1-21-15,6 2-1 16</inkml:trace>
  <inkml:trace contextRef="#ctx0" brushRef="#br0" timeOffset="43.2361">6050 9065 224 0,'0'8'85'0,"3"2"-46"0,3 11-28 15,-3-5 21-15,-3 3-6 0,3 2-1 16,-3 0-11-16,3-2-4 16,-3-1-6-16,3-2-16 0,0-5-5 15,-3-1-40-15,0-5-17 16,0-5-31 0</inkml:trace>
  <inkml:trace contextRef="#ctx0" brushRef="#br0" timeOffset="44.2361">6143 9128 192 0,'0'29'71'0,"0"-21"-38"0,0 16-34 16,0-16 15-16,0 0-4 15,0 0 2-15,-3-3-4 16,3 0-3-16,0 1-2 15,0-6-9-15,3-3-4 0,2-8 1 16,4-4 3-16,0-1 1 16,6-3 0-16,-3 6 4 15,0 2 0-15,6 3 14 16,-6 6 8-16,0 2 1 16,0 10-1-16,-1 9-11 15,-2-3-4-15,-3 0 0 0,-3-3 3 16,0-3-15-16,0-2-6 15,-3 0-32 1,3-2-13-16</inkml:trace>
  <inkml:trace contextRef="#ctx0" brushRef="#br0" timeOffset="45.2361">6384 8856 228 0,'6'-3'88'0,"-3"6"-48"0,2 2-40 0,-2 3 18 16,0 8 1-16,6 5 3 0,-3 5 0 16,0 9 1-1,0-1-13-15,0 14-6 0,-3-9-2 0,0 1-2 16,0-8 2 0,-3-8-19-16,9-8-74 15,-3-3-17 1</inkml:trace>
  <inkml:trace contextRef="#ctx0" brushRef="#br0" timeOffset="46.2361">6318 9030 244 0,'3'-2'90'0,"12"2"-48"0,12-3-45 16,-9 3 19-16,5-3-3 15,4 1 4-15,0 2-9 0,-3-3-2 16,0 0-4 0,-6 1-4-16,-4-1-1 0,-2 0-53 0,-3-2-25 15,-3-3-21 1</inkml:trace>
  <inkml:trace contextRef="#ctx0" brushRef="#br0" timeOffset="47.2361">6140 8877 140 0,'8'-6'52'0,"16"6"-28"0,6-2-88 0,-12 2-16 0</inkml:trace>
  <inkml:trace contextRef="#ctx0" brushRef="#br0" timeOffset="48.2361">6949 8856 232 0,'-9'-6'88'0,"6"1"-48"0,-3 8-34 0,-3 2 22 16,-6 0-17-16,1 3-4 16,-7 8 2-16,0 8 4 15,-3 2-7-15,3 3 3 0,3 3 2 0,7 0-4 16,8 8 1-16,8-1-5 16,7-7-2-1,6-5 0-15,3-4-1 0,6-4-16 16,0-9-6-16,-1-2-27 15,1-8-11 1,0-13-48-16</inkml:trace>
  <inkml:trace contextRef="#ctx0" brushRef="#br0" timeOffset="49.2361">7038 8858 228 0,'3'-8'88'0,"-3"8"-48"0,12 3-49 0,-6 0 12 15,9 2 4 1,0 3 8-16,0 8 5 0,3 8 5 16,0 2-13-1,-3 6 15-15,-7 2 7 0,-5 11-3 0,-3-5 2 16,-6-1-10-16,-2-9-2 16,-7-4-10-16,-3-5-2 15,3-5-12-15,0-3-3 16,0-7-30-16,3-4-12 15,0-7-83 1,9-11-9 0</inkml:trace>
  <inkml:trace contextRef="#ctx0" brushRef="#br0" timeOffset="50.2361">7262 9006 312 0,'-3'-5'115'0,"6"5"-62"0,0 0-62 16,-3 0 18-16,0 0-12 15,0 0 0-15,0 0-29 16,3 3-14-16,0 2-75 16,0 3-32-16</inkml:trace>
  <inkml:trace contextRef="#ctx0" brushRef="#br0" timeOffset="51.2361">7288 9290 236 0,'0'15'90'0,"3"-7"-48"0,-3 3-36 0,0 2 22 15,-3 3-4-15,-2-3 3 16,-4 0-17-16,-3 1-8 15,-3-1-2-15,0-2-72 0,-6-1-28 16,-6-2-7 0</inkml:trace>
  <inkml:trace contextRef="#ctx0" brushRef="#br0" timeOffset="52.2361">7732 10647 216 0,'-9'-21'82'0,"3"15"-44"0,-9-4-38 0,3 5 16 16,-6-3-14-16,-20-11 0 0,-13-5 0 15,-17-2 1-15,-16-1-1 16,-23 1 3-16,-24-1 1 0,-21 12-5 16,-26 7 0-16,-10 13-1 15,-8 5 2-15,-4 25 10 16,4 2 7-16,11 3-10 15,13 13-2-15,11 2-7 16,21 6-3-16,30 10-1 16,30-4 3-16,32-7-11 15,39 1-4-15,36-11 5 16,38-10 4-16,54-8 2 16,51-14 1-16,41-20 3 0,39-3 0 15,24-9 7 1,9-10 4-16,3-18 8 15,-6 0 3-15,-30-6 7 0,-27 1 5 16,-33 7-9-16,-41-2-2 16,-39 4 2-16,-32 4 5 15,-34 2-21-15,-38 3-6 16,-32 3-18-16,-28-3-5 16,-26 5-5-16,-22 13 1 15,-20 6-24-15,-6 8-10 16</inkml:trace>
  <inkml:trace contextRef="#ctx0" brushRef="#br0" timeOffset="53.2361">8860 10901 140 0,'-3'2'55'0,"3"1"-30"0,-3 0-14 0,0-1 15 0,0-2-10 15,-3 3-2-15,-3-3-2 16,-3 0 0-16,1-3-6 16,2-2 3-16,0-3 1 0,3 0-5 15,3-2-3-15,6-1 1 16,3 3 2-16,3 3-4 15,0 2-1-15,2 6-2 16,1 2 0-16,-6 0 2 0,0 1 2 16,-3 2 5-16,-6-3 4 15,-6 0-2 1,-3 1 0-16,-5-4 1 16,-4-4 1-16,3-1 1 0,3-2 2 15,3-3-7-15,3 0-2 16,3 2-5-16,6 4-1 15,6 2-4-15,0 2-1 16,3 6 0-16,0 3 4 16,0 2 1-16,-3-2 3 15,-3-1 1-15,-3 6 1 0,-3-5 0 16,0-6 2-16,-6-2-3 16,0-1-2-16,0-2-3 15,0-8 1 1,3 3-32-16,0-3-13 0,6 3-67 15</inkml:trace>
  <inkml:trace contextRef="#ctx0" brushRef="#br0" timeOffset="54.2361">8893 10827 72 0,'3'-3'30'0,"9"6"-16"0,-6-3-12 0,-6 0 9 0,0 0 4 16,0 0 5-16,0 0 1 16,0 0-1-16,0 0-6 15,0 0 1 1,-3 0-5-16,0 0-5 15,0 0 10-15,3 0 7 0,-3 0-5 16,0 0-2-16,0 0-4 16,3 0-2-16,0 0-1 0,-3 0 0 15,0 0 0-15,0 0 2 16,0 0-5-16,3 0-1 16,-3 0 0-16,0 0 0 15,0 2-2-15,-6 4 1 16,0 2-4-16,-6 5-2 15,-6 8 2-15,-5 11 0 16,-10 7-2-16,-9 9 0 16,-2 5 2-16,-10 11 2 15,-11 15 0-15,-7 3 2 16,-2 3-2-16,-1-1-1 0,1-2 1 16,-3 6-1-16,-4-6 11 15,1 0 7 1,-3 0-7-16,-1 0-3 0,1-3-3 15,9 0 1-15,-1-7-5 16,7-9-1-16,5 1 0 16,10-9 0-16,8-10 2 15,9-8 1-15,7-5-1 16,5-3 1-16,0-5-2 16,6-3-1-16,3-2-2 15,1-1 1-15,2-4-8 16,9-4-2-16,-3 1-12 15,6-3-3-15,3-3-15 16,6-2-6-16,0-3-48 16</inkml:trace>
  <inkml:trace contextRef="#ctx0" brushRef="#br0" timeOffset="55.2361">7369 12094 168 0,'-15'-3'66'15,"18"3"-36"-15,-3 0-31 0,0 0 15 0,0 3-1 16,-6 5 4-16,-3 8 8 16,-3 10 5-16,-6 17-16 15,-6 10 5-15,-2 7 2 0,-1 4-9 16,3-8-2-16,3-4-4 15,3-7-1-15,4-5-1 16,5-3 2-16,6 3-1 16,0-19 0-16,3-2-3 15,6-6 1-15,5-11 0 0,7-2 1 16,9-8-5 0,15-5 1-16,2-3 0 15,7-2 0-15,3 2-5 0,-4 0 1 16,-2 3-18-16,-3 2-8 15,-7 6-53 1,-5 2-63-16,-9-5 37 16</inkml:trace>
  <inkml:trace contextRef="#ctx0" brushRef="#br0" timeOffset="56.2361">7324 12594 100 0,'0'0'38'0,"3"0"-20"0,9 0-8 0,-6 0 14 16,0 0-7-16,3-2-2 0,3-1-4 15,0 0 0-15,6 1-6 16,-1-1 1-16,4-2 1 0,-3-1-3 16,12 1-3-16,-3 0-7 15,2-1-1-15,1 1 7 16,3 0 7-16,0 2-3 16,-1 1-2-16,4-6-56 15,0 2-44 1,0 1 32-16</inkml:trace>
  <inkml:trace contextRef="#ctx0" brushRef="#br0" timeOffset="57.2361">8140 12414 200 0,'6'-13'74'0,"0"13"-40"0,12-3-40 0,-7 3 12 16,1-2-6-16,3-1 0 15,6 0-3-15,-3 3 0 16,3 0 2-16,-3 0 0 0,2 0 1 16,-2-2-29-16,0 2-13 15,3 0-31 1</inkml:trace>
  <inkml:trace contextRef="#ctx0" brushRef="#br0" timeOffset="58.2361">8661 12359 152 0,'9'-6'57'0,"-3"6"-30"0,5-2-32 16,-2 2 10-16,6 0-8 15,3 0 2-15,0 0-63 16,0 0-27-16</inkml:trace>
  <inkml:trace contextRef="#ctx0" brushRef="#br0" timeOffset="59.2361">9119 12361 148 0,'9'-2'55'0,"-3"2"-30"0,3 0-32 0,3 0 8 15,3 0-20 1,0 2-5-16,2 1-32 16,1 2-12-16</inkml:trace>
  <inkml:trace contextRef="#ctx0" brushRef="#br0" timeOffset="60.2361">9961 12525 84 0,'12'-2'33'15,"3"4"-18"-15,6 1-53 0,-12 0-11 0</inkml:trace>
  <inkml:trace contextRef="#ctx0" brushRef="#br0" timeOffset="61.2361">10229 12462 208 0,'3'0'79'0,"6"16"-42"0,-3 5-45 0,3-13 10 15,6 2-3-15,0 1 0 16,0 2 1-16,0 3 2 16,3 0-1-16,-4 3-1 0,-2-4 3 15,-3 1-4-15,-6-2-2 16,-6-4 2-16,-6-2 2 15,-3 0 2-15,-8 0 1 0,-1-3-33 16,3 6-15-16,3 5-38 16</inkml:trace>
  <inkml:trace contextRef="#ctx0" brushRef="#br0" timeOffset="62.2361">13131 13033 168 0,'12'-18'66'0,"-12"10"-36"0,-3-3-22 0,0 9 16 16,-6-9-8-16,-5-7 1 15,-19 2-6-15,-12-3 1 16,-17-5-7-16,-16 1 4 0,-14-1 1 16,-15 8-5-16,-12 3-1 15,-15 10-4-15,-9 6-1 16,0 10 1-16,0 13 2 0,6 9 1 15,12 7 1 1,12 24 2-16,21 6 1 0,23 4-10 16,22-7-3-16,26-8 3 15,30-5 3-15,27-6 1 16,35-8 2-16,36 1 0 16,33-9 3-16,27-8-1 15,20-12 0-15,13 1-3 16,5-15-2-16,-8-5 3 15,-16-11 0-15,-20-7 5 16,-21-1 5-16,-27-8-1 16,-27-2 3-16,-23-3-6 0,-25-16-1 15,-29-3-2 1,-29-2-1-16,-22 0-6 16,-27-1-1-16,-11 12-19 0,-9 7-9 15,5 14-72 1,-5 2-60-16,15 5 56 15</inkml:trace>
  <inkml:trace contextRef="#ctx0" brushRef="#br0" timeOffset="63.2361">12628 13266 124 0,'9'8'46'0,"-6"0"-24"0,0 3-19 16,-3-6 10-16,-3 0-2 15,-3 1 1-15,-3-1-4 16,-8 0 0-16,-1-2-5 16,3-3 7-16,3 0 3 0,0-3 0 15,3-2 0-15,6 0-10 16,9-3-1-16,6 0-2 0,0 0 0 16,0 5-3-16,0 3 0 15,-3 3 2-15,0 5 0 16,0 2-46-1,2 3-55-15,4 6 19 16</inkml:trace>
  <inkml:trace contextRef="#ctx0" brushRef="#br0" timeOffset="64.2361">12682 13412 104 0,'-6'-6'41'0,"3"-1"-22"0,0 1 0 16,3 6 18-16</inkml:trace>
  <inkml:trace contextRef="#ctx0" brushRef="#br0" timeOffset="65.2361">12670 13391 272 0,'3'-6'29'0,"3"6"-15"16,3 3-12-16,6 2-3 0,3 3 5 15,11 0 5-15,10 3-1 16,12 5 1-16,11 5-3 16,10 8-1-16,8 18-1 15,12 4 0-15,10-1-2 16,14 11 1-16,6 0 0 15,15 0 3-15,11 13 3 16,7-3 5-16,6-2-4 16,-6-3 2-16,0-2-7 0,-7-12-3 15,-11-1 3-15,-12-4 1 16,-3-10 6-16,-20-5 3 16,-13 0 5-16,-15-8 2 15,-11-3-7-15,-13-5-4 16,-11 2-6-16,-9-10-2 15,-6-3 1-15,-7 1 0 0,-5-4-2 16,-6-7 1 0,-6-3-2-16,-3 0 2 15,0 0-2-15,-3 0 2 16,3 3-7-16,-3 0-1 16,4-1-9-16,-1 1-4 0,0 3-32 15,3-1-13-15,0 3-24 16,0 0-53-1,6 3 34-15</inkml:trace>
  <inkml:trace contextRef="#ctx0" brushRef="#br0" timeOffset="66.2361">15412 14245 140 0,'-12'-26'52'0,"9"26"-28"0,-3-3-28 0,3 3 8 16,0 0-7-16,-3 0 2 15,0 0 12-15,0 3 5 16,3-1-8-16,0 4 9 0,0 4 5 16,6 6 0-16,6 0-1 15,9 5-5-15,8 11 0 16,10 10-9-16,6 9-2 15,8-1-3-15,10 0-2 16,6-2 3-16,-7-1 0 16,-8-10-4-16,-10-5-1 0,-8-5 7 15,-12-6 6-15,-21-3 10 16,-15-2 7 0,-15 0-13-16,-11 0-3 15,-10-6-8-15,-6-2-1 0,-11-2-3 16,-1-1-1-16,-2 0-8 15,3 1-4-15,8-1-46 16,6 0-21-16,10 3-28 16</inkml:trace>
  <inkml:trace contextRef="#ctx0" brushRef="#br0" timeOffset="67.2361">9092 4948 236 0,'-21'-27'88'0,"4"9"-48"0,-13 2-45 16,12 11 17-16,-21-6-9 15,-23 0-2-15,-28-2-3 16,-35-3 1-16,-29-8 1 16,-34 6-3-16,-35 2 0 0,-27 8 2 0,-24 13 0 15,-12 6 1-15,-5 8 2 16,-4 4 1-16,12 17 1 15,18 0-2-15,24 10 1 16,36 19 0-16,38 0 1 16,45-1-5-16,45-4-1 15,50 5 1-15,57 2 0 16,65 8 5-16,60-10 2 16,71-5 2-16,54-14 2 15,53-13-1-15,39-16 2 16,39-15-4-16,14-14-2 15,7-24 9-15,-3-5 2 16,-19-6-3-16,-32 4 0 0,-47-1-8 16,-51-2-3-16,-45-1 1 15,-63 1 0-15,-55-13 3 16,-64-4 3-16,-53 1-9 16,-59 0-2-16,-69-3 1 15,-57 3 2-15,-41 2 4 16,-21 14 4-16,-12 10-6 15,-3 11-2-15,21 13-8 16,26 11-3-16,25 7-76 16,38 17-35-16,42-11 2 15</inkml:trace>
  <inkml:trace contextRef="#ctx0" brushRef="#br0" timeOffset="68.2361">10798 5273 192 0,'0'0'71'0,"0"8"-38"0,0 3-41 15,0-6 12-15,0 3-4 16,-3-3 2-16,-6 0 1 15,0-2 1-15,-3 0-2 16,0-3 1-16,0-3 2 0,3-5 7 0,3-2 4 16,3-4-8-16,9-7-4 15,6-8-3-15,6 3-1 16,3 7-5-16,3 6 1 16,3 13 0-16,-4 10 2 15,-5 4 1-15,-3 4 3 16,-6 1-1-16,-3-1-1 15,-9-2 9-15,-3-3 4 16,-6-2 0-16,0-3 0 0,0-5-1 16,0-3 2-16,4-3-1 15,2-5 0-15,6-5-7 16,3-8-4 0,5 5-4-16,1 2-1 0,3 14-3 15,0 3 1-15,-3 8 1 16,-3 2 2-16,-6 3 3 15,-6 0 2-15,-3 2-1 16,-3-2 1-16,0-5-2 16,1-3 2-16,2 0 2 15,0-11 2 1,3-2-3-16,6-3-3 16,6 0 2-16,3 0-7 15,2 5 1-15,1 0-1 16,-3 6-1-16,0 2 4 15,-3 1 2-15,-6-1 2 16,-3 3 1-16,-3-5-2 16,0-1 1-16,0 4-15 0,0-6-5 15,3 0-92 1,3-3-54-16,6-5 73 16</inkml:trace>
  <inkml:trace contextRef="#ctx0" brushRef="#br0" timeOffset="69.2361">10878 5284 124 0,'3'-8'46'0,"-3"8"-24"0,-3 0-21 16,0 2 8-16,-3 1 1 15,-6 0 4-15,-8 2 7 16,-10 0 7-1,-6 6-15-15,-6-1 6 0,-14 6 2 0,-16 6-5 16,-8 1 1-16,-21 4-8 16,-15 7-3-1,-15 6-1-15,-21 10-1 0,-18 6 0 16,-8 10 2-16,-16-5 3 16,-5 2 2-16,2 9 3 15,1 4 2-15,-4-2-3 16,7-5 0-16,5-5-5 15,13-1 0-15,8-5 1 0,12-5 2 16,15 0-1 0,21-5-1-16,18-6-5 0,15-7-1 15,17-9-1-15,13-5-2 16,8-2 1-16,13-6-1 16,5-2-20-16,6-3-9 15,6-3-18-15,6 0-9 16,6-5-11-16,6-3-4 15,6-4-14 1,9-7-6-16,6-7 49 16</inkml:trace>
  <inkml:trace contextRef="#ctx0" brushRef="#br0" timeOffset="70.2361">7405 6191 280 0,'-30'-18'104'0,"18"26"-56"0,-9 2-58 16,12 6 14-16,-9 5-5 15,-9 8 2-15,-2 8 0 16,-4 11-1-16,-6 2 1 16,4-2-1-16,2-3 0 0,6-8-3 15,6-5 0-15,6-8 6 16,6-3 5-16,12-5-2 15,15-8 2-15,9-6-5 16,15-4 0-16,17-4 1 0,10-2 0 16,8 3-33-16,3-3-13 15,-2 5-76 1</inkml:trace>
  <inkml:trace contextRef="#ctx0" brushRef="#br0" timeOffset="71.2361">7366 6498 264 0,'-12'-34'101'0,"12"31"-54"0,18 0-59 0,-9 3 15 16,9-2-36-16,2-1-13 15,13 1-56-15,6-4-22 16</inkml:trace>
  <inkml:trace contextRef="#ctx0" brushRef="#br0" timeOffset="72.2361">8059 6326 180 0,'15'-5'68'0,"3"2"-36"0,12 1-40 15,-12 2 12-15,9-3-44 16,5 0-18-16,4 3-6 16,0-2-1-16</inkml:trace>
  <inkml:trace contextRef="#ctx0" brushRef="#br0" timeOffset="73.2361">8664 6223 172 0,'12'-3'66'0,"-4"3"-36"0,25 3-37 0,-15 0 10 15,6-1-45-15,6 1-19 16,11-3 0 0,4-3 3-16</inkml:trace>
  <inkml:trace contextRef="#ctx0" brushRef="#br0" timeOffset="74.2361">9342 6223 164 0,'30'0'63'0,"-6"3"-34"0,12-1-36 0,-16 1 10 15,7 5-54-15,15-8-20 16,0 0 15-16,2 5 12 0</inkml:trace>
  <inkml:trace contextRef="#ctx0" brushRef="#br0" timeOffset="75.2361">9967 6226 156 0,'21'-3'60'0,"-6"19"-32"0,9-6-33 16,-3-4 10-16,6-1-71 16,5-2-30-16</inkml:trace>
  <inkml:trace contextRef="#ctx0" brushRef="#br0" timeOffset="76.2361">10506 6305 176 0,'6'3'68'0,"-3"-1"-36"0,12 4-37 15,-3-1 12-15,0 0-24 16,3 3-6-16,0 3-48 16,-1-3-21-16</inkml:trace>
  <inkml:trace contextRef="#ctx0" brushRef="#br0" timeOffset="77.2361">10694 6242 268 0,'-9'-19'101'0,"6"19"-54"0,6 0-57 0,-3 0 12 15,6 13-5 1,6 6 0-16,0-1 1 16,2 6 2-16,4 3-9 0,0 2-4 15,-3-3 0-15,0 1 0 16,-6-4 10-16,-3-4 4 0,-9-3 2 15,-15 2 1-15,-12-2-2 16,-6-5-2-16,-8 2 1 16,-4-5-1-16,1 0-20 15,2-3-7 1,6 3-65-16</inkml:trace>
  <inkml:trace contextRef="#ctx0" brushRef="#br0" timeOffset="78.2361">13081 6932 204 0,'-6'-21'77'0,"0"16"-42"0,-18-6-30 0,9 6 17 0,-9-6-10 16,-14-2-2-1,-16-3-3-15,-14 3-2 16,-22 0-3-16,-20-1-2 0,-15 9 3 16,-30 5-2-16,-5 13-1 0,-4 11 5 15,-3 18 1-15,4 6 2 16,20 8 0-16,18-1-7 16,15 9 0-16,23 5-1 15,25 7 0-15,29 4-5 16,27-9 1-16,30-2 6 15,32-3 4-15,34-5 8 16,41-3 3-16,41-13 0 16,37-19 2-16,20-18-8 15,18-16-2-15,6-18 4 16,-18-11 3-16,-21-8 5 16,-26-18 4-16,-30-4-4 15,-33 1-3-15,-36 5-2 16,-26 1 0-16,-37-7-4 0,-35-1-2 15,-44 4-13-15,-39 3-3 16,-36 11-10-16,-21 5-5 16,-9 11-9-16,3 10-2 15,6 11-50-15,15 7-22 16,21 4-25 0</inkml:trace>
  <inkml:trace contextRef="#ctx0" brushRef="#br0" timeOffset="79.2361">12492 7133 112 0,'2'0'44'0,"-4"11"-24"0,2-3-24 15,0 2 36-15,-3 1-12 16,0-1-3-16,0 1-1 0,-3 0-9 16,0-3 11-16,-3-3 8 0,3 0-8 15,-3-5 0-15,-6 0-10 16,6-3-5-16,-3-2 2 15,3 0 1-15,3 0 0 16,6-3 1-16,3 0-4 16,0 2 0-16,3 1-1 15,0 3-2-15,0-1-2 16,0 6 1-16,0-1 1 16,-3 1 2-16,-3-3 1 15,0 2 3-15,0 1-3 16,-3-3 0-16,-3 0 1 15,0-3 0-15,3-2-2 16,0 0-2-16,0-3 1 0,0 0 1 16,3 0-3-1,-3 3 0-15,3 2-1 0,0 0-2 16,0 3 0-16,3 6 3 16,-3-1 0-16,0 0 3 15,0 1-1-15,0-1-1 16,0 0 3-16,0-5 2 15,0 0-2-15,0 0-2 16,0 0 2-16,0 0 0 16,6-2-4-16,0-1-1 15,0-2-2-15,0 2 3 16,0 0 0-16,-6 3 3 0,3 3-3 16,-3-3 0-16,0 8 1 15,-3-3 2-15,-3 1-1 16,-3-1-1-16,-3 0 1 15,-3 0 1-15,3-2 1 16,0-3 3-16,4 0-5 16,8-8-5-1,8-2 1-15,4-1 0 16,3 3 1-16,0 3 0 16,3 5 0-16,-3 2 0 15,-3 6 0-15,-3 0 2 16,-3 3 2-16,-3-1 1 15,-3 1 3-15,-3-3-5 16,0 0-1-16,-3-3 2 16,-3-2 1-16,3-3-1 0,0-3-2 15,0-2 3-15,0 0 2 16,3-1-4-16,0 1-1 16,3 0-2-16,0 2-2 15,0 0 3-15,0 1 0 16,0 2-2-16,0 0 0 15,0 0 2-15,3 5 2 16,-3 0 0-16,0 1-1 0,3-1-2 16,-3 0 1-1,0-5 1-15,0 0 2 16,0 0 1-16,0 0 1 16,0 3-2-16,-3-3-2 0,0 0 1 15,0 0-1-15,3 0-3 16,-3 0 2-16,0 0 3 15,0 0 1-15,0 0-4 16,0-3 1-16,0 3 0 16,0-2 0-1,-6 2 0-15,3-3 2 16,-3 0 1-16,6 1-4 16,0-4-1-16,3-2 1 15,6-2 0-15,3-3 1 16,0-6 2-16,6-2-1 15,3-3 2-15,3-8-2 16,15-5 2-16,8 0-4 16,7-2-2-16,11-1 4 0,4 3 1 15,11 0 0-15,4-3 1 16,2 0-4-16,9 3-2 16,6 3 4-16,4-6 1 15,5-2-3-15,3 8-1 16,6 2 5-16,0 3 3 15,6 2-3-15,0 3-2 16,3 3 0-16,6 5 1 16,0 3-3-16,0 5 0 15,-3 3 1-15,-9 5 2 0,-3 8 1 16,-3 5 3 0,-11 8 1-16,-7 14 1 0,-6-1-2 15,0 6 1-15,-8 5-2 16,-1 0 0-16,-5 0-3 15,-7 0-2-15,-3 2 1 16,-8 4-1-16,-6-12 2 16,-10-4 3-16,-5-6 0 15,-9-5 2-15,-3-6-4 16,-4-5-2-16,-8 1 2 16,0-7 0-16,-6 1-1 15,3-5 1-15,0-3-4 16,-3-3-2-16,0 1-25 15,-3-1-11-15,3 0-29 16,3 1-10-16,3-3-31 16</inkml:trace>
  <inkml:trace contextRef="#ctx0" brushRef="#br0" timeOffset="80.2361">15986 6776 252 0,'-21'-19'93'0,"18"17"-50"0,-3-1-44 0,6 3 20 16,0 0-18-16,0 0-2 15,3 5 0-15,0 3 2 0,3 6 0 16,3 4-3-16,6 9-1 0,3 4-1 15,3 4 3-15,-1 2 0 16,1-3 3-16,0-2-1 16,0-6 2-16,-6-2 2 15,-3-5 2-15,-3-3 12 16,-15-3 25 0,-9-3-4-16,-9-4-11 15,-9-4-8-15,-8 1-10 16,-7-3-3-16,-3 3-4 15,-2-1-3-15,2-2-11 0,1 3-6 16,2 0-21-16,3-3-9 16,4 8-33-1,11-3-14-15</inkml:trace>
  <inkml:trace contextRef="#ctx0" brushRef="#br0" timeOffset="81.2361">5247 17013 172 0,'3'-19'66'0,"-3"17"-36"0,-3-4-11 0,3 6 23 16,0 0-19-16,6 6-7 0,-1 1-4 15,1 12 2-15,0 15-8 16,-3 25-1-16,0 12-1 0,3 0 0 16,0 1 0-16,3-1 0 15,0-4 0-15,0-7-2 16,0-15 1-16,0-2-24 16,-3-14-8-16,0-16-41 15,0-2-59 1,0-30 26-16</inkml:trace>
  <inkml:trace contextRef="#ctx0" brushRef="#br0" timeOffset="82.2361">5232 17021 164 0,'12'-22'63'0,"11"20"-34"0,13-9-21 0,-15 6 18 16,12-8-2-16,14 0 1 15,16 5-8-15,5-3 0 16,16 0-10-16,14 1-4 0,18 5-2 16,12-3-4-16,9 8 2 15,6-3 3-15,-3-8 1 16,-9 11-1-16,-15 0-2 0,-15 0-2 15,-18 0 1-15,-14 0 18 16,-16 0 9-16,-11 0 2 16,-6 0 3-16,-10 0-15 15,-5 0-7-15,-12 27-5 16,-6 7-1 0,-6 16 2-16,-6 22-2 15,-3 5 0-15,0-6-1 16,4 1-2-16,-1-4 1 15,6 4 1-15,3-3-3 16,-3-14-2-16,0-2-31 16,0-11-13-16,-3-7-42 15,-3-11-65 1</inkml:trace>
  <inkml:trace contextRef="#ctx0" brushRef="#br0" timeOffset="83.2361">5321 17738 200 0,'0'-3'77'0,"6"-2"-42"0,0 5-23 16,0-6 21-16,3 6-2 16,6-2 2-16,5-3-12 15,7-1-5-15,18 6-9 16,6-5 4-16,11 2 2 0,21-2-2 15,22 5 1-15,14 0-7 16,23 0-3-16,10 5-1 16,15-10 1-16,0 5-1 15,-4-3 2-15,-5-7-2 16,-12 2-1-16,-18-3 1 0,-21 3 1 16,-18 3-39-16,-20 10-14 15,-33 1-85 1</inkml:trace>
  <inkml:trace contextRef="#ctx0" brushRef="#br0" timeOffset="84.2361">5208 15573 116 0,'9'-13'44'0,"0"8"-24"0,-3-8-8 0,0 10 16 15,0-5 4-15,-3 3 3 16,0-1 3-16,-3-1 3 16,-3 1-22-16,0 4-2 0,-6-1 0 15,-3 6-9-15,-6 2-2 16,-6 5-6-16,-3 1-1 16,3 13 1-16,4-3 0 15,5 0-3-15,3 0 2 16,6 1-1-16,15-4 0 15,3-5 0-15,6-5-2 16,2-2 3-16,1-9 2 0,0-2 0 16,-3-9 2-16,3-7-2 15,-6 0-1-15,-3-5-2 16,-3-1 1-16,-7-10-1 16,-2 0 0-16,-2-3-3 15,-4 3 1-15,0 0 2 16,-3 5 3-16,0 6 0 15,3 5 2-15,0 5 0 16,0 8 1-16,3 8-5 16,3 11-1-16,3 12 1 15,3 12 2-15,0 2 0 16,9 3 2-16,0 2-2 16,-1-2-1-16,1-1 3 0,-3-7 0 15,0-6-8 1,3-4-4-16,0-6-42 0,-3-6-16 15,3-5-32 1</inkml:trace>
  <inkml:trace contextRef="#ctx0" brushRef="#br0" timeOffset="85.2361">5434 15460 260 0,'0'8'96'15,"6"7"-52"-15,-3 7-51 0,0-12 14 0,0 6-16 16,0-3-4 0,0 3-22-16,0-5-8 0,0-3-50 15,0-11-22-15</inkml:trace>
  <inkml:trace contextRef="#ctx0" brushRef="#br0" timeOffset="86.2361">5401 15237 228 0,'-6'-8'88'0,"12"8"-48"0,3 0-84 15,0 0-4-15,6 3-39 16,-3-3-13-16</inkml:trace>
  <inkml:trace contextRef="#ctx0" brushRef="#br0" timeOffset="87.2361">5729 15116 220 0,'-18'-6'82'0,"9"6"-44"0,-3 0-31 0,6 3 20 15,-3 2-14-15,-6 9-2 16,3 1-3-16,0 9 0 16,4 13-4-16,2 14-1 0,3 1 1 15,6 4-5-15,3-3 1 16,2-3-2-16,1-7 0 15,3-4-31-15,-3-10-15 16,-3-5-58 0</inkml:trace>
  <inkml:trace contextRef="#ctx0" brushRef="#br0" timeOffset="88.2361">5565 15364 252 0,'30'-8'96'0,"-12"0"-52"0,11-5-65 16,-14 13 11-16,9-5-11 15,0 0-3-15,3-1-15 16,0 1-7-16,-1 0-29 16,1-3-12-16</inkml:trace>
  <inkml:trace contextRef="#ctx0" brushRef="#br0" timeOffset="89.2361">5875 15174 260 0,'-27'-3'99'0,"18"6"-54"0,-6 13-53 0,9-8 18 15,0 5-3-15,3 8 4 16,0 6-2-16,3 12 0 16,0-2-5-16,6 3-3 0,0-6 0 15,3-2-15-15,0-5-5 16,0 2-37-16,-3-6-16 0</inkml:trace>
  <inkml:trace contextRef="#ctx0" brushRef="#br0" timeOffset="90.2361">5753 15386 264 0,'11'-22'101'0,"-2"17"-54"0,9 0-57 15,-6 2 16-15,3 0-11 16,3 1 1-16,3-1-3 16,3 1 0-16,-1 2 4 15,4 2-8-15,-3 3-2 0,-3 1 4 16,-3-1 3-16,-3 3 4 16,-1 0 1-16,-2-3 7 15,0 1 6-15,-3-4-2 16,0-4 0-16,0-4 0 0,0 1 4 15,0-3-8 1,-3-3-1-16,-3 1-3 0,-3-1-2 16,0 3 1-16,-6 0 1 15,-3 3-1-15,-3 5 2 16,-3 5-4-16,-6 3 0 16,3 8 1-16,4 5 0 15,2 1 0-15,3-1 0 16,3 0 0-16,6-3 0 15,9-2 0-15,0-3 0 16,6-2-5-16,-1-6 1 16,4-2-22-16,0-3-8 0,0-3-29 31,-3-5-55-31,0 0 22 0</inkml:trace>
  <inkml:trace contextRef="#ctx0" brushRef="#br0" timeOffset="91.2361">6160 15370 192 0,'0'2'74'0,"12"12"-40"0,-6-4-40 15,-3 6 40 1,0 0-10-16,-3 0-7 16,0 0-5-16,0-3-7 15,0-3 5-15,-3-2 14 16,0-2-4-16,0-4-1 16,0-4 1-16,0-4-10 15,3-4-1-15,0-11-5 0,6-1-3 16,3 1-7-1,0 0-4-15,3 0-10 0,3 2-2 16,-3 4-27 0,3 4-10-16,0 3 2 0,-1 3 4 15,1 2 25-15,0 3 14 16,-3 3 34-16,0 2 16 16,0 0 7-16,0 3 2 15,0-2-10-15,6-1-2 16,-4 0-14-16,7-2-6 15,-3-3-4-15,-3-3 1 16,0-2-3-16,-3-6-2 16,-3 3 0-16,0-2-1 0,-6-3-7 15,-3-1-2 1,-9 4-9-16,-6 2-2 0,0 2 2 16,0 6 1-16,0 6 5 15,0 4 5-15,0 6 2 16,4 0 3-16,2 11 1 15,6-1 1-15,3-5-2 16,3-2-2-16,3-3-2 16,0-6-1-16,5 3-20 15,1-7-8-15,3-6-33 16,-3-6-51 0,0-2 22-16</inkml:trace>
  <inkml:trace contextRef="#ctx0" brushRef="#br0" timeOffset="92.2361">6535 15380 204 0,'0'29'77'0,"0"-10"-42"0,0 5-32 0,0-16 17 15,0 0-1 1,0-1 3-16,0-1 1 0,0-6 1 16,0 0-13-16,6-3-4 0,0-5-1 15,3-5-5-15,0-11-1 16,0 6-2-16,3-4 0 15,3 4 0-15,3 2 0 16,-3 5 2-16,0 9 2 0,-1 4-1 16,1 12 2-16,-3 7 0 15,0 0 1 1,-3 0-2-16,0-2-2 16,0-3-4-16,0-6-2 0,0-2-33 15,0-8-13-15,3-13-36 31,2-11-39-31,-2-5 44 0</inkml:trace>
  <inkml:trace contextRef="#ctx0" brushRef="#br0" timeOffset="93.2361">6896 15020 264 0,'-3'3'99'0,"6"10"-54"0,0 16-55 15,0-13 16-15,-3 13-6 0,0 6 2 16,0 7-1-1,0 3-1-15,0 3 1 0,0-6-21 16,0-5-7-16,-3-5-79 16</inkml:trace>
  <inkml:trace contextRef="#ctx0" brushRef="#br0" timeOffset="94.2361">6741 15253 280 0,'27'-10'107'0,"5"2"-58"0,19-3-62 0,-18 8 15 15,5-10-45-15,16-3-14 16,5-2-48-16,-2-3-19 16</inkml:trace>
  <inkml:trace contextRef="#ctx0" brushRef="#br0" timeOffset="95.2361">7649 15203 220 0,'-27'-3'85'0,"15"9"-46"0,-12-1-48 0,12 3 12 0,0 5-2 15,-3 6 3 1,4 2 10-16,2 5 5 16,3 3-9-16,3 3 1 0,6-5 0 0,6-4-6 15,5-4-1-15,4-3-9 16,3-6-2-16,0-4-12 15,3-4-5-15,0-4-12 16,-1-17-2-16,-2 1-20 16,3-1-38-1,-6 3 20-15</inkml:trace>
  <inkml:trace contextRef="#ctx0" brushRef="#br0" timeOffset="96.2361">7762 15296 148 0,'-12'5'57'0,"9"5"-30"0,-3 6-18 16,3-8 16-16,3 8-3 15,3 5-1-15,3-2 0 16,6-1 1-16,6-4-12 16,2-4 1-16,1-5 2 0,3-5 2 15,-3-7 0-15,-3-7 1 16,-3 1 0-16,-3-3-2 0,-6 0 1 16,-3-2-6-1,-6-1-1-15,-6 1-2 0,0-1-1 16,-9 3-6-16,-3 3 1 15,0 3-7-15,3 2-3 16,3 2-23-16,4 6-11 16,2 3-32-16,6 2-13 15</inkml:trace>
  <inkml:trace contextRef="#ctx0" brushRef="#br0" timeOffset="97.2361">8083 15237 252 0,'-6'0'93'0,"0"0"-50"0,0 3-46 16,3 2 16-16,-6 3-5 15,1 3 0-15,-4 2-2 16,0 6-1-16,3 2-3 16,3 5-4-16,3-2-1 0,9-5 4 15,3-4 1-15,3-4-3 16,0-14-1-16,2-7 3 15,1-6 1-15,0-5-9 16,-3-6-5-16,0 6 12 0,-6-3 7 16,-3-10-3-16,-3 2-2 15,-3-2-1-15,-3-1 1 16,0-2 5-16,0 6 4 16,0-4-2-1,0 19 2-15,3 11-13 0,3 10-3 16,0 9 0-16,3 7 2 15,3 8 0-15,3 0 1 16,3 0 2-16,0 0 2 16,3 0-12-16,0-5-6 15,-3-3-16-15,-1-5-5 16,1-3-121 0,3-7 53-16</inkml:trace>
  <inkml:trace contextRef="#ctx0" brushRef="#br0" timeOffset="98.2361">8309 15266 212 0,'0'-2'79'0,"6"4"-42"0,3 1-34 16,-3 0 17-16,3-1-3 15,0-2-1-15,3 0-4 16,0-2 0-16,3-1-7 16,3-2 4-16,-3 0 3 0,-4-1 0 15,-2-2 1-15,-9 0-5 16,-3-2-3-16,-5 2-5 15,-4 3 0-15,-3 5 4 16,-6 2 2-16,-9 6-5 0,3 5-2 16,4 6 2-1,5 2 3-15,6 0 5 0,6 3 2 16,18 5-5-16,9-8-4 16,5-2-10-16,13-6-5 15,3-13-46-15,8-11-19 16,4-7-42-1</inkml:trace>
  <inkml:trace contextRef="#ctx0" brushRef="#br0" timeOffset="99.2361">8958 15311 276 0,'-9'8'104'0,"12"-5"-56"0,3 2-56 0,0 1 16 16,0-4-6-16,3-2 1 15,3 0 1-15,3 0 2 16,0-8-3-16,0-2 0 0,0-1 1 15,-3-2-2-15,-4 0 1 16,-2 2-9-16,-6 1-1 16,-3 2-1-16,-6 2 2 15,-5 4-1-15,-4 2 2 16,-3 5 5-16,-3 6 4 16,0 2 5-16,6 3 5 15,7 2-2-15,5 6 1 16,6 2-3-16,8-2-1 15,4-3-3-15,6-2-1 16,6-6-17-16,3-5-6 0,0-3-33 16,8-7-15-16,-2-9-49 15</inkml:trace>
  <inkml:trace contextRef="#ctx0" brushRef="#br0" timeOffset="100.2361">9304 15198 312 0,'-15'-11'118'0,"6"11"-64"0,3 11-65 16,3-3 16-16,-3 5-13 16,-3 5-2-16,-6 1-2 15,-3-1 2-15,0 1 6 16,4-3-20-16,-1-3-8 0,0 6-44 16,0-6-53-1,3-5 30-15</inkml:trace>
  <inkml:trace contextRef="#ctx0" brushRef="#br0" timeOffset="101.2361">9134 15243 272 0,'6'-3'104'0,"9"3"-56"0,12 5-49 0,-16 3 18 16,4 3-10-16,3 2-2 0,0 0-2 16,0 1 0-16,0-1-2 15,3-3-12-15,-4-2-4 16,-2-2-62-16,9-12-72 31</inkml:trace>
  <inkml:trace contextRef="#ctx0" brushRef="#br0" timeOffset="102.2361">9396 15259 272 0,'18'-3'101'0,"-6"3"-54"0,8-3-53 16,-8 3 17-16,6 0-9 15,3-2-2-15,0-1 3 0,3-2 2 16,3-1-2 0,-7 1 3-16,-2 0 0 0,-3-1-5 15,-21-4-13-15,-3 5-3 16,-9 2 7-16,-5 3 4 16,-4 5 4-1,0 3 2-15,-6 3 3 0,6 5 4 16,4 2-2-16,5 3 1 15,12-2 1-15,9 2 2 16,3-2-5-16,9 2-2 16,5-11-11-16,7-2-3 15,6-2-35-15,6-9-13 16,-1-5-54 0</inkml:trace>
  <inkml:trace contextRef="#ctx0" brushRef="#br0" timeOffset="103.2361">9732 15200 296 0,'-27'-2'112'0,"21"7"-60"0,-2 6-63 15,8-4 18-15,-3 7-5 16,0 2 1-16,3 2 5 16,3 3 3-16,3-2-6 15,5 2-3-15,4 0 1 0,0-8-31 16,9-5-13-16,3-8-32 15,-6-2-12-15,2-6-10 16</inkml:trace>
  <inkml:trace contextRef="#ctx0" brushRef="#br0" timeOffset="104.2361">9851 15221 248 0,'-15'0'93'0,"18"6"-50"0,-3 7-44 16,0-5 20-16,6 5-7 0,0 0 3 15,0 1-4-15,3-1-1 16,0-3-6-16,3-2-1 0,0-2 1 16,0-4-7-16,0-4-2 15,0-4-3-15,-3-2 0 16,0-2 5-16,-4-1 1 16,1 3 2-16,0 0 0 15,-3 3-3-15,3 5 2 0,0 8 1 16,0 3 2-1,3 2 1-15,0-3 1 16,0 1-5-16,6 0 1 0,-3-9-29 16,6 6-10-16,-1-8-38 15,-2-8-52 1,0 0 36-16</inkml:trace>
  <inkml:trace contextRef="#ctx0" brushRef="#br0" timeOffset="105.2361">10125 14891 236 0,'-6'-16'88'0,"6"16"-48"0,3 3-49 16,0 2 14-16,0 5 6 15,0 20 7-15,0 7 11 16,0 0 4-16,-3 5-17 0,3 3-9 0,-3-3-3 16,3-2-5-16,0-3 0 15,3-5-54-15,-3-8-23 16,0-9-38-1</inkml:trace>
  <inkml:trace contextRef="#ctx0" brushRef="#br0" timeOffset="106.2361">9955 15166 272 0,'-2'-3'101'0,"13"-10"-54"0,7 5-59 0,-6 5 15 16,6 3-7-16,9 0 2 16,3-2 1-16,-1-1 1 0,1 3 0 15,3 0-20-15,-3 0-7 0,-1 0 9 16,-5 3 8-16,-6-1 6 16,0 14 20-1,0-2 10-15,-3-1-2 16,0 0-2-16,-1-2-8 15,4-3-4-15,0-6-3 16,0-2 0-16,-3 0-2 16,0-2 0-16,-3-6-3 15,-3-6-2-15,-6 1-2 16,-6 3 1-16,-6-4-6 16,-6 4 0-16,-3 2 1 0,-3 5 1 15,-6 6 3 1,1 7 3-16,2 9-2 0,3 2-2 15,6 3-1 1,6 0 3-16,9-3-2 0,9-3-1 16,6-2-19-16,6-5-8 15,6-6-24-15,2-5-8 16,1-2-21 0</inkml:trace>
  <inkml:trace contextRef="#ctx0" brushRef="#br0" timeOffset="107.2361">10625 15221 212 0,'3'-13'79'0,"-6"3"-42"0,-9 4-23 15,6 6 20 1,-9 6-15-16,-5 2-5 0,-1 2-5 16,-3 6 1-16,3 5-5 15,3 0-3-15,9 1-1 0,6 1 1 16,3-7 3-16,6 0-2 16,6-11-2-16,6-5 0 15,0-5 1-15,0-11-12 16,0 0-3-16,0-5-12 15,-4-8-2-15,-2-8-5 16,-6-3 0-16,-6-10 17 16,-3-3 8-16,-3 0 34 15,-6 14 15-15,6 9-15 16,-2 12-5-16,5 13-18 16,3 23-5-16,0 19 4 15,6 8 3-15,2 8-3 0,4 0-2 16,6 3-3-1,9-3 1-15,9-6-72 16,-1-12-74-16,1-12 33 16</inkml:trace>
  <inkml:trace contextRef="#ctx0" brushRef="#br0" timeOffset="108.2361">11393 15124 168 0,'-9'-8'63'0,"3"8"-34"0,-6 0-23 16,6 0 17-16,-3 5-3 15,-5 6 0-15,-1 4-8 16,0 4-3-16,0 5-5 16,-3 5-5-16,3 0 0 0,6 5 1 15,6 1 2-15,6-6-1 16,3-5 2-16,0-8 0 15,3-11 1-15,3-10-7 16,0-3 0-16,0-6-6 0,0-2-1 16,-3-2 5-16,-3-1 2 15,-3 4 5 1,0-1 3-16,0 5 2 0,0 3 1 16,0 3-2-16,-3 5-1 15,5 10 3-15,1 6 3 16,3 3-6-16,0 13-1 15,6-9-2-15,-3-1-2 16,3-4 1-16,0-5-1 16,0-5-27-16,-3-10-11 15,0-12-36-15,-7-7-42 16,1-3 35-16</inkml:trace>
  <inkml:trace contextRef="#ctx0" brushRef="#br0" timeOffset="109.2361">11429 14864 228 0,'-18'-21'88'0,"18"21"-48"0,0 3-47 16,0 5 16-16,3 8 1 16,3 18 3-16,0 14 0 15,6 7 0-15,0 9-7 16,0-1-4-16,-3-2-1 0,-1-3-1 16,-2-7 2-16,0-9-32 15,0-10-14-15,0-11-62 16</inkml:trace>
  <inkml:trace contextRef="#ctx0" brushRef="#br0" timeOffset="110.2361">11292 15100 288 0,'-6'-3'107'0,"12"0"-58"0,18 1-59 0,-6-1 14 16,14 1-3-16,4-4 1 15,3 1 0-15,-3 0-2 16,8-1 1-16,-2 4-43 0,-1-6-17 0,-2 3-52 16</inkml:trace>
  <inkml:trace contextRef="#ctx0" brushRef="#br0" timeOffset="111.2361">11983 15200 168 0,'-3'-21'66'0,"3"11"-36"0,3 2-22 16,-3 5 18-16,0 3-6 16,2 5 0-16,1 6-2 15,3 5-2-15,0 5-8 0,-3 3-3 0,0 0 1 16,0-3 6-16,-3 3 2 16,0-6-5-16,-3-5-1 15,0 3 0-15,0-11 2 16,0-2-3-16,0-6 1 15,0-2-3-15,0-11 2 16,3 3-4-16,3-5 0 16,3-1-6-16,3 3 0 15,3 0-1-15,0 3 2 16,3 2-1-16,0 9 1 16,3 2-25-16,0 0-9 15,-1 0-13-15,-2 0-5 16,0 0-21-1,-3 0-30-15,0-3 35 16</inkml:trace>
  <inkml:trace contextRef="#ctx0" brushRef="#br0" timeOffset="112.2361">12200 15155 208 0,'-6'-13'79'0,"3"8"-42"0,0 23-26 16,3-7 21-16,-3-3-8 16,0 2-2-16,3 4-4 15,0 2-1-15,0 5-9 16,3 0-7-16,3-3-2 0,0 1 3 15,3-6 1-15,3-2-1 16,0-3-2-16,2-8-2 16,1-3 1-16,-3-5-6 15,0-2 0-15,-3-4 1 0,-3-2 1 16,-3 3 5 0,0-3 2-16,-3 3 4 0,0 0 3 15,0 5 2-15,0 5 3 16,0-2-9-16,0 10-6 15,0 6-2-15,0 2 2 16,0 3 0-16,3 2 1 16,0-2-7-16,3-2 0 15,3-1-28-15,6-3-12 16,-3-4-30-16,0-6-52 16,2-3 30-16</inkml:trace>
  <inkml:trace contextRef="#ctx0" brushRef="#br0" timeOffset="113.2361">12441 15195 216 0,'0'8'82'0,"0"-3"-44"0,6 8-38 15,-3-2 18-15,-3 2-3 16,0 1 0-16,0-1 1 16,0 0 0-16,0-2-8 15,0-3-5-15,0-3 0 0,0-5-2 16,0-3 2-16,3-2-4 15,0-6 0-15,3-2 1 16,0 0 2-16,3-3-3 16,3 5 0-16,-4 1 1 0,16 10 2 15,-6 8-1 1,0 5-1-16,-6 3 3 16,0 2-2-16,-3-2 2 15,-3 5-15-15,0-10-5 16,0 2-29-16,3-10-12 15,-1-6-43 1</inkml:trace>
  <inkml:trace contextRef="#ctx0" brushRef="#br0" timeOffset="114.2361">12798 14833 264 0,'15'-14'101'16,"-15"14"-54"-16,3 3-57 0,6 5 16 0,0 8-2 15,0 10 5-15,-3 14 4 16,0 5 2-16,-3 3-8 16,0-3 2-16,-3 2 2 0,3-5-6 15,-3 1-1-15,3-9-29 16,-3-7-12-16,0-6-46 16,0-5-17-16,3-8 8 15</inkml:trace>
  <inkml:trace contextRef="#ctx0" brushRef="#br0" timeOffset="115.2361">12658 15137 308 0,'-9'-3'115'0,"18"-2"-62"0,6 2-62 0,-6 3 20 15,6-2-6-15,3-1 2 16,12 0-6-16,-1 1 0 15,1-1-1-15,0 0-18 0,0 3-8 16,-4 0-41-16,-5 0-20 16</inkml:trace>
  <inkml:trace contextRef="#ctx0" brushRef="#br0" timeOffset="116.2361">13030 15124 280 0,'-3'13'104'0,"3"-5"-56"0,-3 21-47 0,3-16 19 16,0 3-13-16,0 0-2 0,0 2-3 15,0-2-2-15,3 0 1 16,3-5-37-16,3-3-13 0,0-6-70 16</inkml:trace>
  <inkml:trace contextRef="#ctx0" brushRef="#br0" timeOffset="117.2361">13033 14991 288 0,'-21'-24'110'0,"24"24"-60"0,-3 0-58 16,3 11-53-1,0 0 15-15,6-1-21 16,0 1-2-16,0-1-2 0,3 1-1 16</inkml:trace>
  <inkml:trace contextRef="#ctx0" brushRef="#br0" timeOffset="118.2361">13126 15198 268 0,'-6'23'101'0,"3"-12"-54"0,0 5-50 0,3-8 16 16,-3 0-9-16,3 0-1 15,0-3-3-15,0 0-3 16,0-5 2-16,0 0 2 0,6-2 2 16,3-4-1-16,-1-2 1 15,1-2-7-15,3-6 1 0,0 3 1 16,3-6 1-1,0 6 1-15,0 2 0 16,-3 9 0-16,6 7 2 16,-4 0 3-16,-2 3 4 0,-3 3-2 15,-3-1 1-15,0-2-3 16,0 0 2-16,-12-2-2 16,12-1 2-16,-6-5-4 15,6-3 0-15,0-2-3 16,3 0-3-16,3-6-1 15,0-2 3-15,3 2-2 16,0 3 1-16,-3 6 2 0,5 4 2 16,-2 4-1-16,-3 2-1 15,-3 0 1 1,0-1 1-16,-3 1-3 16,0 0 0-16,0-2-23 0,0-1-10 15,6-5-72 1,0-3-7-1</inkml:trace>
  <inkml:trace contextRef="#ctx0" brushRef="#br0" timeOffset="119.2361">13551 15174 216 0,'3'-5'82'0,"0"5"-44"0,3 2-36 0,0 1 19 16,3 2 0-16,0 0 4 16,3 1-7-16,3-1-3 15,0 0-8-15,-1-2-3 0,4-3 2 16,3-5-5-16,-3 2-3 0,-3-5 1 15,-3 0 2-15,-3-2-7 16,-9-1-1 0,-9 0-7-16,-3 1-4 0,-3 2 14 15,-6 3 6-15,-3 2 3 16,1 14 2-16,2 4 0 16,3 4 1-16,6 2 7 15,6 3 4-15,9 2 0 16,9-2-2-16,12-3-9 15,11-2-5-15,4-6-22 16,3-5-10-16,14-8-106 16</inkml:trace>
  <inkml:trace contextRef="#ctx0" brushRef="#br0" timeOffset="120.2361">5038 15809 124 0,'-3'-5'46'0,"3"7"-24"0,0-2-8 0,0 0 17 15,0 0-11-15,3 11-3 16,0 7 3-16,3 6 1 15,0 5-10-15,0 6 0 0,0 7 2 16,0 0-9-16,-3-5-2 16,0-2 0-16,0-9 3 15,-3 1-2-15,0-9 0 0,0-5 5 16,0-5 3 0,-3-8-4-16,0-5-2 15,0-6 0-15,0 1 1 0,6-9-8 16,6-4 0-1,3 1-2-15,3 1-1 0,3 5-1 16,-1 6 1-16,4 7 3 16,0 11 3-16,0 5-2 15,0 6 0-15,-3 2 5 16,-9 5 2-16,-9 1 2 16,-3 7 0-16,-3-10-4 15,-6 10-1-15,-6-10-1 16,-3-3-2-16,-3-5-6 15,-6-2-4-15,4-6-10 0,2-3-5 16,6-10-24 0,9-9-9-16,6 1-26 15</inkml:trace>
  <inkml:trace contextRef="#ctx0" brushRef="#br0" timeOffset="121.2361">5398 16089 220 0,'-17'0'82'0,"8"3"-44"0,-6 5-40 0,9-3 14 15,-3 6 3-15,-3 5 2 0,-6 5 0 16,3 3 0 0,3 7-9-16,3 4-5 0,6-1 0 15,6-5-2-15,6-8 2 0,3 3-2 16,3-11-1-16,0-7-8 15,0-6-3-15,0-6-3 16,-3-12-1-16,-3-1 3 16,-1-2 3-16,-2 0 5 15,-6 0 4-15,0 0 5 16,-3 2 2-16,0 6 8 16,0 5 2-16,3 5-11 15,0 3-3-15,3 8-2 16,3 0-1-16,0 13-3 15,3-2 0-15,0 5-12 16,3-8-5-16,3-3-27 16,-3-2-12-16,3-4-31 15</inkml:trace>
  <inkml:trace contextRef="#ctx0" brushRef="#br0" timeOffset="122.2361">5604 16118 236 0,'-12'-13'88'0,"12"13"-48"0,-3-2-38 0,3 2 19 16,-3 0-7-16,-6 2 0 15,3 6-8-15,0 3-2 16,3 2-2-16,6 3-4 0,0 2 1 16,0 1 1-16,0-1 0 0,0 4 0 15,-3-1 2-15,-3-3-1 16,-6 1 2-16,3-6-2 15,-9 0-9 1,3-5-5-16,0-3-18 16,6-10-42-1,9-5 3-15,9-1-15 16</inkml:trace>
  <inkml:trace contextRef="#ctx0" brushRef="#br0" timeOffset="123.2361">5702 16193 200 0,'-3'0'74'0,"6"2"-40"0,0-2-40 16,-3 0 16-16,9-2-1 15,-3-4-3 1,0 1-1-16,3 0-2 16,-6-1-3-16,6 1 1 0,-3-3-4 0,0 8 2 15,-3-3 1-15,-1 1 0 16,1-1 0-16,0-2 2 15,-3 5 1-15,0-3 3 16,0 1-5-16,3-1-1 16,-3 3-2-16,3 0 0 15,-3 0 2-15,0 0 0 0,0 0 0 16,3 0 0-16,0 0-3 16,-3 0 2-1,3 0 3-15,0 0 3 0,0-5 4 16,0 5 2-1,0-6-3-15,0-2 0 0,-3 6-5 16,0-1 0-16,0 0-1 16,-3-4 1-16,-3-1 0 15,-3 8 1-15,-6 0 2 16,4 0 3-16,-4 5-4 16,0 0-1-16,0 8-4 15,3 1-1-15,3 9 1 16,0-1 0-16,6-1 2 15,3 3 3-15,6-3-2 0,6 5-2 16,6-7-3 0,0-6 1-16,3-13-23 15,2-5-12-15,4-3-39 16,-3-3-52-16,0 1 32 16</inkml:trace>
  <inkml:trace contextRef="#ctx0" brushRef="#br0" timeOffset="124.2361">5970 16124 220 0,'-15'-8'82'0,"12"5"-44"0,-3 0-25 0,3 3 22 16,0 3-18-16,-3 2-5 15,0 3-7-15,0 3-4 16,0 5 0-16,3 2-1 0,0 4 2 16,6 1-1-16,3 4 2 0,0-6-7 15,0-5 1-15,3-11 1 16,3-8 3-16,-3-2 2 15,0-3 1-15,-3-5-5 16,3-6-1-16,-6-2-6 16,-3-2 0-16,0-7-3 15,-6-4 2-15,0 0 3 16,0-1 3-16,-3-4 2 16,3 4 1-16,0 6 6 15,3 8 4-15,3 18-8 16,0 11 4-1,3 8 3-15,6 16-5 16,3-3 0-16,3 5 0 16,0 1 0-16,0-4-9 15,2-4-2-15,-2-1-42 16,0-10-18-16,3-3-34 16</inkml:trace>
  <inkml:trace contextRef="#ctx0" brushRef="#br0" timeOffset="125.2361">6354 16066 192 0,'-3'13'74'0,"3"-8"-40"0,0 6-24 15,0-1 20-15,3 3-3 16,0 6 2-16,0-1-12 15,3 1-3-15,0-3-8 16,3-3-4-16,0-2 1 16,2-3-2-16,1-3 2 0,3-2-2 15,-3-3 2-15,0-6 0 16,-3-2 1-16,-3 0-2 16,-3-2-2-16,0 2 1 15,0 0-1-15,0 3-3 16,0 2 0-16,-3 3-1 15,3 3 0-15,3 2 0 16,0 3 3-16,0 0 0 0,3-3 1 16,0 6 0-16,-1-9 2 15,1-2-1 1,0 0-1-16,0-2-6 16,0-9-1-16,-3 6-19 0,0-6-6 15,0-2-34 1,-3-3-13-16,0 0-2 15</inkml:trace>
  <inkml:trace contextRef="#ctx0" brushRef="#br0" timeOffset="126.2361">6553 15909 184 0,'3'8'68'0,"3"11"-36"0,3 13-26 0,-3-9 17 15,0 4 6-15,0 2 4 16,0 3-9-16,-3-1-4 0,3-4-11 15,-3-6-6-15,0 0 0 0,0-5-2 16,0-8-1-16,0 3-2 16,-3-11-1-16,9-3-3 15,-3-5-1-15,0-5-1 16,5-3 0-16,1 0 0 16,0 3 2-16,0 5 6 15,3 0 4-15,-3 3 5 16,0-1 5-16,0 12-8 15,-3 2-1-15,0 2-3 16,0 1-2-16,-3-1-4 16,2-2 0-16,1-5-40 15,3-3-18-15,0-3-21 16,0-2-29-16,3-3 43 16</inkml:trace>
  <inkml:trace contextRef="#ctx0" brushRef="#br0" timeOffset="127.2361">6910 16089 216 0,'-17'-5'82'0,"5"8"-44"0,0-1-29 0,9 1 19 16,-3 2-5-16,-3 3-2 16,0 5-5-16,0 9 0 15,3-4-9-15,3 3-4 0,3-2 0 16,3-3-4-16,3-6-2 16,3-4 2-16,3 1 2 0,0-7-13 15,3-2-7 1,-3-6-1-16,0-3-1 0,-4-2 12 15,-2-3 5-15,-3 0 3 16,0 3 3 0,-3 0 1-16,0 8 1 0,0 5-2 15,3 5-2 1,3 8 1-16,0 6-4 16,0-6 2-16,3 0-4 15,0-2 1-15,3-3-40 16,0-6-18-16,-3-4-28 15</inkml:trace>
  <inkml:trace contextRef="#ctx0" brushRef="#br0" timeOffset="128.2361">6997 15759 260 0,'-3'0'99'0,"6"13"-54"0,-3 27-53 0,3-17 16 15,3 9-2 1,-3 16 6-16,3-1-8 0,0 4-2 16,0-6-2-16,-1-6-5 0,1-4-1 15,-3-9-68 1,0-7-72-16,-3-9 34 16</inkml:trace>
  <inkml:trace contextRef="#ctx0" brushRef="#br0" timeOffset="129.2361">6842 15994 264 0,'6'-5'99'0,"21"-1"-54"0,23 1-46 16,-23-3 20-16,12 0-15 16,8 0-2-16,4 0-66 15,0-2-29-15,5 2-8 16,-5 0 0-16</inkml:trace>
  <inkml:trace contextRef="#ctx0" brushRef="#br0" timeOffset="130.2361">7583 16129 180 0,'-21'-11'68'0,"18"9"-36"0,-12-1-29 16,10 3 17-16,-1 3-8 16,3-1-2-16,-3 4-3 15,0 2-2-15,3 5-3 16,0 8 1-16,3 0 2 0,3 3-4 0,12-5-3 16,2-6 3-16,4-5 3 15,3-8 8 1,0-8 2-16,0 0-3 0,-3-11 1 15,-4 3-5-15,-5-5-2 16,-6 0 2-16,-6 3 2 16,-6-6 2-16,-6 3 3 15,-2 5-3-15,-7 5-1 16,-3 6-13-16,0 0-5 16,6 7-23-16,3 1-10 15,3 5-47 1,9 0-51-16,9-8 44 15</inkml:trace>
  <inkml:trace contextRef="#ctx0" brushRef="#br0" timeOffset="131.2361">7699 15759 244 0,'-3'2'93'0,"9"14"-50"15,3 24-50-15,-3-14 14 0,0 9-1 16,3 10 4-16,0 0 1 16,-3 2 3-16,0-4-7 15,6-4-4-15,-6-7 0 0,3-6 0 16,-3-4 1-16,2-6 0 16,-5-6 2-16,-3 1 1 15,-3-11 3-15,1-3-5 0,-4-5-1 16,14-5-2-1,-2-3-2-15,6-3-2 0,0 1-1 16,6-3 2 0,0 10 0-16,3 6 1 0,-3 5 0 15,0 3 0-15,-7-1 0 16,1 11 0-16,-9 1 2 16,-6-1 3-16,-3 0 2 15,-6 0-1-15,-2 1-1 16,-13-4-6-16,3-2-1 0,0 0-24 15,0-3-10-15,7-5-30 16,-1 0-11 0</inkml:trace>
  <inkml:trace contextRef="#ctx0" brushRef="#br0" timeOffset="132.2361">8024 16068 216 0,'0'-2'82'0,"9"15"-44"0,0 0-42 0,-3-5 13 16,-1 5 1-1,4 6 4-15,0 7 4 16,-3 16 3-16,0-5-11 0,-6-5-3 0,-3 0-3 15,-3-6-2-15,-3-4-2 16,-8-1-10 0,-1-8-6-16,-3-2-23 0,-3-9-8 15,-3-4-32 1,3-6-35-16,7-19 43 16</inkml:trace>
  <inkml:trace contextRef="#ctx0" brushRef="#br0" timeOffset="133.2361">8045 15954 36 0,'23'-10'13'16,"-14"12"-6"-16,0 1-24 0,-3 5-2 0</inkml:trace>
  <inkml:trace contextRef="#ctx0" brushRef="#br0" timeOffset="134.2361">8173 16113 208 0,'11'5'79'0,"1"3"-42"0,3-2-37 15,-3-6 16-15,6 0-7 16,0 0 2-16,0-3-6 16,0-2-1-16,-4-1-2 15,-2-7-4-15,0 8 1 0,-3-8-1 16,-6 2-2-16,-6 1 0 16,-3 2 3-16,-9 2 0 15,-5 6 1-15,-1 8 2 0,0 3 3 16,3 2-2-16,3 0-2 15,3 3 0-15,6 0 1 16,6 0-1-16,6-3 2 16,12 0-2-16,6-5-1 15,3-5-19-15,-1-3-10 16,1-5-38 0,9-3-46-16,-3-3 29 15</inkml:trace>
  <inkml:trace contextRef="#ctx0" brushRef="#br0" timeOffset="135.2361">8533 16039 228 0,'-12'-21'88'0,"6"16"-48"0,-3-1-47 32,-6 14 62-32,-3 3-22 0,3 5-15 15,3 0-10-15,3-1-7 16,3 4-4-16,6-1 2 0,9 1 1 16,6-3 2-16,3-3-3 15,3-2 0-15,3-6-12 16,0-5-5-16,-1-5-30 15,4-6-11-15,-6 3-45 16</inkml:trace>
  <inkml:trace contextRef="#ctx0" brushRef="#br0" timeOffset="136.2361">8631 15740 244 0,'-9'-21'90'0,"9"21"-48"0,3 3-49 16,0 2 14-16,3 8-5 15,0 21 3-15,0 4 2 0,0 1 1 16,0 14-4-16,0-8-1 0,0 3 1 16,-3-11-9-16,0 2-4 15,-3-9-46-15,0-7-19 16,-3-4-19 0</inkml:trace>
  <inkml:trace contextRef="#ctx0" brushRef="#br0" timeOffset="137.2361">8533 15944 288 0,'29'-13'110'0,"7"5"-60"0,9 2-47 16,-15-2 21-1,5 8-14-15,4-5-1 0,6-5-32 16,-4-6-14-16</inkml:trace>
  <inkml:trace contextRef="#ctx0" brushRef="#br0" timeOffset="138.2361">9283 15891 180 0,'-3'3'68'0,"6"7"-36"0,-3 14-24 16,6-8 18-16,-3 18-9 15,0 9 1-15,0 7-5 16,-3 11 2-16,0-3-8 16,0-5 7-16,0-8 3 0,0-8-9 15,0-8-2-15,0-5-4 16,0-8 1-16,0-11 0 15,0-5 3-15,0-13-3 0,0-14-2 16,-3-7-5 0,0-9 0-16,3-4-5 15,3-6-1-15,3 0 7 16,6 5 4-16,2-2-3 0,7 2 2 16,6 9-7-16,0 12 0 15,0 17 14-15,-4 12 7 16,-2 9 7-16,-6 5 4 15,-6 8-7-15,-9 7 0 16,-6-4-9-16,-6-3-1 16,-3-3-2-16,-8-5 1 15,-1-6-4-15,0-4-2 16,0-4-11-16,0-7-6 0,9 0-41 16,15-16-105 15</inkml:trace>
  <inkml:trace contextRef="#ctx0" brushRef="#br0" timeOffset="139.2361">10057 15907 240 0,'-15'8'90'0,"15"0"-48"0,3 23-45 0,-3-7 16 16,0 5-9-16,0 16-3 15,0 0 6-15,-3 8 3 16,3-5-5-16,0-3-1 0,0-8 0 16,0-8-2-16,0-11 1 15,0 1 0-15,-3-11 3 16,0-3-5-16,-3-10-3 0,0-11 1 15,-3-8 0-15,0-8 1 16,0-7 0-16,3-6-3 16,6 0 0-16,3-3-1 15,6 9 3-15,9-6 2 16,6 10 2-16,0-2-1 16,-1 21 1-16,4 11-4 15,-3 5 0-15,0 8 10 16,-9 5 5-16,-6 3 0 15,-6 8 2-15,-6 0-7 16,-6-3-3-16,-3-8-8 16,-15 6-3-16,3-9-12 0,3-2-3 15,1-3-17-15,5-2-4 16,3-3-13-16,6-5-4 16,12-9-29-1</inkml:trace>
  <inkml:trace contextRef="#ctx0" brushRef="#br0" timeOffset="140.2361">10262 15981 192 0,'0'13'74'0,"0"0"-40"0,0 14-29 0,6-9 17 16,-6-2 3-16,0 0 5 16,6-3-3-16,3-5 1 15,3 3-16-15,0-9 2 0,0-2 0 0,0 0-5 16,-1-5-1-16,1-8-4 15,-3-6-3-15,-3 1 0 16,-6-1-1-16,-6 1-3 16,-6-1 0-16,-3 6-5 15,-2 0-2-15,-1 2-6 16,0 6-3-16,3 5-18 16,0 3-6-16,6 2-24 15,3 3-54 1,3-3 23-16</inkml:trace>
  <inkml:trace contextRef="#ctx0" brushRef="#br0" timeOffset="141.2361">10420 15954 224 0,'0'0'85'0,"3"8"-46"0,3 11-46 0,0-11 16 16,-3 5-10-16,0 6 0 15,-3-1 3-15,0-2 1 16,0 0-1-16,0-3-4 0,0-2-1 16,0-1-34-16,0-2-15 15,0-3-33 1</inkml:trace>
  <inkml:trace contextRef="#ctx0" brushRef="#br0" timeOffset="142.2361">10485 15983 180 0,'6'3'68'0,"-3"5"-36"0,15 5-29 16,-12-2 15-16,0 5-7 16,0-3-1-16,-3-2 5 15,0-1 4-15,0-2-9 16,0-3-1-16,6-5 1 16,0-2-2-16,0-6-4 15,3 0 0-15,-1 0-4 16,1 0-3-16,0 3 2 15,3 2 2-15,-3 3 4 16,0 8 2-16,-3 5-1 16,-3-2-1-16,0-1-6 15,-3 1 1-15,0 0-18 16,0-4-8-16,-3 1-33 0,0-8-12 16,0 0-16-1</inkml:trace>
  <inkml:trace contextRef="#ctx0" brushRef="#br0" timeOffset="143.2361">10786 15642 272 0,'-3'0'101'0,"6"8"-54"0,-3 13-55 0,3-5 16 15,-3 11 0-15,0 12 5 0,0 6-4 16,0-5-3-1,0 8-3-15,0-3-5 0,0-6 1 16,0-4-37-16,0-9-14 0,3-5-62 16</inkml:trace>
  <inkml:trace contextRef="#ctx0" brushRef="#br0" timeOffset="144.2361">10664 15909 268 0,'-3'0'101'0,"6"-2"-54"0,6-1-59 0,-3 3 13 15,6-8-2 1,3 0 5-16,5 3-7 16,1 0 1-16,3-1 0 15,3 4-26-15,0-1-10 0,-1 0-65 16</inkml:trace>
  <inkml:trace contextRef="#ctx0" brushRef="#br0" timeOffset="145.2361">10994 15872 280 0,'-35'22'104'0,"29"-17"-56"0,-6 3-47 0,9-6 19 16,-3 6-11-16,3-2-3 16,3 4-6-16,3 1 0 0,6-1 0 15,3 1 2-15,3 5 1 16,-1 0 3-16,-8 2 1 0,-3-2-1 15,-9 0 1-15,-3-3-4 16,-2-2 0-16,-4-3-8 16,-9 0-2-1,0-3-45-15,-9-2-20 0,-8-6-49 16</inkml:trace>
  <inkml:trace contextRef="#ctx0" brushRef="#br0" timeOffset="146.2361">10339 15682 272 0,'-5'-11'104'0,"10"11"-56"0,10-2-96 16,-3 2-2-16,6 0-55 0,3 2-20 15</inkml:trace>
  <inkml:trace contextRef="#ctx0" brushRef="#br0" timeOffset="147.2361">11468 15539 248 0,'-18'13'93'0,"21"16"-50"0,12 11-41 0,-18-19 19 15,0 19-11-15,0 10-3 16,0 0-4-16,3-2 0 15,0-6-2-15,0-5-9 0,0 3-5 0,6-8-42 16,0-8-18 0</inkml:trace>
  <inkml:trace contextRef="#ctx0" brushRef="#br0" timeOffset="148.2361">11280 15825 272 0,'-9'-21'101'0,"12"18"-54"0,9-2-61 16,-3 2 11-16,6-2 3 0,9-1 6 15,11-2-4 1,1 1-1-16,0-1-1 16,-3 2 0-16,2 4 2 0,1-1-6 0,-6 3-1 15,-6 5-1-15,-13 3 2 16,-2 5 2-16,-9 14 3 15,-3 5 11 1,0-1 4-16,0 1 4 0,3 3 0 16,3-6-9-16,18 0 3 15,3-13-2 1,6-14-2-16,0-4 1 16,2-6-6-16,1-6-1 15,-6-4-2-15,-6-6 1 0,-12-8-2 16,-9 6-1-16,-6-1 1 15,-9 4 1 1,-6 2-3-16,0 7 0 0,-6 4-10 16,1 4-3-1,-1 4-17-15,6 2-6 0,6 5-46 16,6 0-21-16,15 6 5 16</inkml:trace>
  <inkml:trace contextRef="#ctx0" brushRef="#br0" timeOffset="149.2361">12051 15981 256 0,'-6'0'96'0,"3"2"-52"0,3 1-54 0,0-3 16 16,0 3-6-16,0-1 0 15,0-2 2-15,0 0 1 16,0 0-1-16,0 0-32 0,0 0-15 16,0-2-57-1</inkml:trace>
  <inkml:trace contextRef="#ctx0" brushRef="#br0" timeOffset="150.2361">12090 15380 272 0,'9'-16'104'0,"-21"19"-56"0,21 13-54 0,-6-3 17 0,-6 8 6 16,-3 8 6-16,0 14-11 16,-3 4-5-16,0-2-4 15,0-2-3-15,3-6 1 0,3-6-19 16,0-4-8-16,3-1-46 15,0-12-21-15,0-9-9 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41:03.9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7476 7578 160 0,'3'-21'60'0,"-6"18"-32"0,6-5-6 0,-3 5 20 16,0 3 0-1,0 0 1-15,0 0-10 0,0 0-3 16,0 0-17-16,0 0 1 0,0 6 2 16,0 7-2-16,0 3 0 15,0 7-2-15,0 7 0 16,0 7-2-16,-3 8 1 16,0 5 0-16,0 0 1 15,3-5-4-15,0 0-3 16,-3-5 0-16,3-3-1 15,0-5-2-15,0-6 1 16,0-5-2-16,-3-5-1 16,3-3 1-16,0-2-1 15,0-3 2-15,-3-3 3 16,3 0-7-16,0-2-3 16,0-3-15-16,0 0-7 15,0-3-22-15,0 1-6 16,0-4-33-16,6-4-11 0</inkml:trace>
  <inkml:trace contextRef="#ctx0" brushRef="#br0" timeOffset="1">7756 7612 168 0,'6'-13'66'0,"-3"13"-36"0,0 0-15 0,-3 0 20 16,0 0-4-16,0 0 19 15,3 5-10 1,-3 0-21-16,0 1 4 0,0-1 1 15,-3 0-6-15,-3 1-3 16,-3-1-8-16,-6 3-3 16,-6 5-2-16,-3 3 1 15,-2 2 0-15,-4 1 1 16,3 2-5-16,3-2 1 16,0-1 2-16,6 3 1 15,4-2-4-15,8 2 1 16,3-2 2-16,3-1-3 15,9 3-2-15,5 0-1 16,1 1 3-16,6 1-2 16,6 1 1-16,3-3 4 15,0-2 3-15,-1-3-2 16,1 0 0-16,-3-3-6 16,-6 0 0-16,-1-2-34 15,-8-1-13-15,-3-2-61 16,-3 0-57-16,0-3 58 15</inkml:trace>
  <inkml:trace contextRef="#ctx0" brushRef="#br0" timeOffset="2">7146 8419 168 0,'-3'5'66'0,"3"-2"-36"0,0 0-4 0,0-3 23 16,0 0-4-16,0 2-2 15,0-2-7-15,0 0 0 16,0 0-20-16,0 0 2 0,0 0 2 16,3 0-7-16,0-2 0 15,3-4-5-15,-1-2 0 0,4-2-7 16,0-3-3-1,3-6 1-15,0-2 0 16,0 2 1-16,0 4 0 0,-3 1 0 16,0 4 0-16,0 2-3 15,3 2 0-15,0 9 2 16,-1 2 0-16,4 6 3 16,3-3 3-16,0 3 0 15,0-4 2-15,0 1-2 16,-3 0 0-16,0 0-3 15,2-2-2-15,1-6 1 16,-3 0 1-16,0-6 1 0,3 4 1 16,3-9-2-1,-3 0-2-15,-4-2-2 0,1 3 1 16,0 2-1-16,0 2 0 16,0 1 2-16,0 8 2 15,0 7-3-15,3-2-2 16,0 0 8-16,2 0 4 15,4-5-4-15,3-3-1 16,0 0 0-16,2-5 2 16,-5-1-1-16,3 1 0 15,0-3-3-15,-3 0 1 16,0 8-4-16,-4 0-2 0,4 11-1 31,0-3-2-31,-3 0 1 16,0-3-30-16,-1-10-12 15,1-1-69-15,-3-12-27 0</inkml:trace>
  <inkml:trace contextRef="#ctx0" brushRef="#br0" timeOffset="3">7494 8416 220 0,'0'-8'85'0,"3"14"-46"0,-3-6-26 0,0 0 24 0,3 5-1 16,-3 3 0-16,0 5-8 16,0 3-5-16,-3 3-13 15,0-1 0-15,-3 3 3 0,-3 0-7 16,0 3-1-16,0-3-5 15,0-2-1-15,0-3 3 16,3-3 3-16,0 0-7 16,3-5 0-16,0 0 0 0,3-3 3 15,3 1 4-15,3-4 2 16,0-2-1-16,6 0 1 16,0-2 0-16,6-4 1 15,6 1-7-15,-3 0-2 16,-1 0 0-16,1 2 2 15,0 0-7-15,-3 1-1 16,-3-1-18-16,-3 3-7 16,0 0-21-16,-3 0-8 15,-3 0-21-15,-3-5-9 16</inkml:trace>
  <inkml:trace contextRef="#ctx0" brushRef="#br0" timeOffset="4">7675 8403 248 0,'-3'-5'93'0,"3"8"-50"0,3-3-30 16,-3 2 22-16,0 3-7 15,0 3 0-15,3 8 2 16,0 5 1-16,0 3-16 15,0 8-2-15,-3 5-2 0,0 5-4 16,3 1 1-16,0-1-5 16,0-8-2-16,0-4 2 15,-3-4 0-15,3-5-1 16,-3-5-2-16,0-3-15 16,0-2-7-16,0-3-18 0,0-3-5 15,0-5-36 1,-3 0-13-16,3-3-18 15</inkml:trace>
  <inkml:trace contextRef="#ctx0" brushRef="#br0" timeOffset="5">7476 9266 168 0,'-3'2'66'0,"6"-4"-36"0,0 2-22 16,-3 0 16-16,0 0-6 15,3-3 2-15,-3 3-2 16,0 0 0-16,3 0-9 16,0-3-1-16,0-2-1 0,3-3-3 15,0-5-3-15,-3-6 0 16,9 1-1-16,-3 2 0 16,0 0 0-16,-4 3 0 15,4 0 2-15,-6 2-1 16,6 3-1-16,-6 3 3 0,3 0 2 15,-6 2 0-15,6 0 2 16,-6 3 0-16,3 0 3 16,-3 3-1-16,0-3 0 15,3 5-1-15,0 8 2 16,0 6-1-16,0 5 0 16,-3 2 1-16,0 3 1 15,0 14-1-15,0-6 1 16,0 0-2-16,0-3 0 15,0-2-3-15,0-6-1 0,0-2-6 16,0-5 1-16,0-3 2 16,0-6 3-16,0 1-2 15,0-3 0 1,-6-3-21-16,3-2-6 16,0-3-1-16,0 0-14 15,0 0-2-15,0 0-31 16,3-3-12-16,0 0-12 15</inkml:trace>
  <inkml:trace contextRef="#ctx0" brushRef="#br0" timeOffset="6">7440 9554 236 0,'-6'0'90'0,"6"0"-48"0,3 0-34 0,-3 0 24 16,3 3-7-16,3-1 0 15,6-2-5-15,3 0 0 16,9 0-11-16,0 0 1 0,2 0 3 16,4 3 2-16,0-3 0 15,0 0-7-15,-3 3-5 16,-4-1-2-16,-2-2 1 15,0 3-1-15,-9-3-1 16,0 3 3-16,-3-1 2 16,-6-2 0-1,-3 0-11-15,0 0-4 16,0 0-22-16,0 0-9 0,0 0-31 16,0-2-15-16,-3-1-28 15</inkml:trace>
  <inkml:trace contextRef="#ctx0" brushRef="#br0" timeOffset="7">7485 9914 148 0,'-3'-5'57'0,"0"5"-30"0,6 0-18 0,-3 0 16 16,0 0 1-16,0 0 2 16,0 0 4-16,0 0 3 15,0 5-19-15,0 0 4 0,0 6 1 16,-3 7 2-16,0 1 1 15,-3 7-2-15,0 6-2 16,0-3-6-16,0-2-1 16,-3-1-6-16,3-5 1 15,0-5-5-15,0 0 0 16,3-5-1-16,0-1-2 16,0-2 1-16,3 0-1 15,0-8 0-15,3 3 0 16,3-3 0-16,0 0 2 0,3 0-3 15,3 0 0-15,0-3 3 16,6 3 1-16,3 0-1 16,0 0-2-16,-1 3-2 15,1-1 1-15,-3-2 1 16,0 0 2-16,-3 0-1 16,-3 0-1-16,-3 0-17 15,0 0-9-15,0 0-13 16,-3-2-3-16,-3-1-40 15,0-5-16-15,-1 0-7 16</inkml:trace>
  <inkml:trace contextRef="#ctx0" brushRef="#br0" timeOffset="8">7684 9903 244 0,'-3'-5'90'0,"6"2"-48"0,-3 3-29 0,0 0 24 15,0 0-8-15,0 0 0 16,3 8-7-16,-3 3-4 16,3 5-10-16,-3 5-1 0,0 11 3 0,0 7 3 15,0 1 2-15,-3 10-2 16,0 1 0-1,0-1-7-15,0-2-4 0,0-3 3 16,0-8 1-16,0-3 0 16,1-8-1-16,2-4-3 15,0-7 1 1,0 1 0-16,0 0-4 16,0-5 1-16,0-3-5 15,0 0-1-15,0-3-8 16,0 0-4-16,0-5-12 15,0 0-4-15,0-2-15 16,-3-1-7-16,3-2-75 16</inkml:trace>
  <inkml:trace contextRef="#ctx0" brushRef="#br0" timeOffset="9">7672 10790 160 0,'3'-3'60'0,"0"3"-32"0,0-3-15 0,-3 3 19 16,0 0-7-16,3 0 0 15,0 0-3-15,0-2 1 16,0-1-13-16,0 0 1 0,0 1 2 15,0-3-1-15,0-1 3 16,-3 1-4-16,0-3 1 0,-3 0 2 16,0 0 1-1,-3-2-6-15,-3 2-3 16,-3 0 1-16,-2 2 2 0,-4 1-4 16,-6 2-1-16,0 9 0 15,0-1 2-15,0 3-3 16,1 0-2-16,-1 0-3 0,0 2 1 15,0 1-1 1,3 2 0-16,6 0 0 16,4 3 0-16,-4-2 0 15,9 1 0-15,6-1 0 16,6-1 0-16,3 0 0 0,6-2-2 16,5-1 3-16,7-2 2 15,3 0-5 1,0 5 1-16,-1 9 1 0,1-4 3 15,-3 3 0-15,-3 0 2 16,-6 3 2-16,-3 0 4 16,-7 3-2-16,-8-1 1 15,-5-2 1-15,-4 0 5 16,-9-3-8-16,-6-3-1 16,3-2 1-16,-3-5 1 15,-3-6-8-15,4-5-1 0,2-3-7 16,0-5-1-1,6-5-2-15,6-3 2 0,6-5 4 16,6-5 1-16,9-1 0 16,3-10 1-16,9-2 3 15,0-1 0-15,-1 0 5 16,1 3 2-16,-3 5 4 16,-6 6 1-16,-3-3-1 15,-3 8 1-15,-6 2-6 16,-3-2-3-16,-3 5-15 15,-3 3-4-15,0 2-31 16,-3 3-11-16</inkml:trace>
  <inkml:trace contextRef="#ctx0" brushRef="#br0" timeOffset="10">6660 11377 200 0,'-6'-16'74'0,"9"32"-40"0,-3-8-38 0,6-3 15 15,3 1 5-15,3-4 7 16,9-2 3-16,12-5 4 16,11-3-16-16,16 0 1 0,14-2 1 15,19-1-6-15,11 3-1 16,12 0-3-16,9 0 1 16,3 5-2-16,-3 3 2 15,0 0-2-15,3 0 0 16,-9 3-3-16,-9-3 1 15,-9 0-2-15,-11 0 2 16,-16-3-2-16,-11 3-1 16,-13 0 1-16,-14-2 1 0,-9 2-1 15,-9-3-1-15,-12 3-48 16,-9 0-22 0,-3 3-60-16</inkml:trace>
  <inkml:trace contextRef="#ctx0" brushRef="#br0" timeOffset="11">6229 11486 180 0,'-3'-8'68'0,"3"8"-36"0,0 2-29 16,0-2 17-16,0 0-1 16,3 6 3-16,0 2-1 0,0 5-1 15,3 8-10 1,-3 8-9-16,0 8-1 0,0 5 6 15,-3 14 4-15,0-3-3 16,0-6-2-16,0-4-2 16,0-3 0-16,0-9-2 0,3-2-1 15,-3-5 1-15,0-5 1 16,0-3-17-16,0-8-6 16,0 2-23-16,0-10-10 15,0-3-42 1</inkml:trace>
  <inkml:trace contextRef="#ctx0" brushRef="#br0" timeOffset="12">6512 11528 152 0,'-3'-3'57'0,"9"1"-30"0,-6 2-16 15,0 0 15-15,0 0 3 16,3 5 5-16,-3 0-8 16,-3 3-1-16,-3 5-14 15,-12 6 7-15,-3-1 4 0,-3 1-5 16,0-1 1-16,0 1-9 15,1-1-1-15,-1-2-2 16,6-2-1-16,3-4-1 0,3-2 2 16,3 0-5-16,6 0-1 15,6 3 2-15,6-1 1 16,6 1 1-16,3 2 2 16,6 8-1-1,6 0 2-15,-1 3 0 0,-2 3 1 16,-3-6-4-16,-3 0-3 15,0-3 0-15,-7 1-1 16,-2-3 0-16,-3-3 0 16,0-2-20-16,-3-1-7 0,-3-4-30 15,0-1-12 1,-3-5-45 0,0 0-30-16,0-5 67 0</inkml:trace>
  <inkml:trace contextRef="#ctx0" brushRef="#br0" timeOffset="13">6622 11882 148 0,'0'0'57'0,"3"3"-30"0,-3-3-14 0,0 5 19 15,3 1-3-15,3 2 3 16,-6 5-7 0,0 3-3-16,6 0-12 0,-6 2 2 0,0 1 4 15,-3-1-6-15,3-2-1 16,3 0-3-16,0-3-1 15,-6-2-3-15,0-3 1 16,0-3-2-16,3 0 2 16,0-5 2-16,0 0 2 15,0-10-3 1,-3-4-5-16,3-1-2 16,0-4-5-16,6 1-2 15,0-1 5-15,0 3 2 16,2 3 3-16,1 0 0 0,0 2 0 15,-3 3 0-15,0 3-3 16,3 2 2-16,0 3 5 16,0 5 5-16,-3 3 1 15,0 6 2-15,0-1 0 16,-3 0 0-16,0 3-6 16,0 3-2-16,-3-9 0 15,0 3 0-15,0-2-2 16,0-3-2-16,0-8 5 15,3-3-3 1,0-5 1-16,0 0-1 0,0-2-2 16,3-3-2-16,0-3-1 15,3 2-1-15,-1 1 3 16,4 3 0-16,0 2 1 16,0 2 0-16,0 6 0 15,-3 3 0-15,0 2 2 16,-3 6 1-16,0-1 1 15,0 1 0-15,-3 5 0 16,0-3-2-16,3-2 1 16,-6 2-2-16,0-2-1 15,0-1-21-15,6-2-58 16,6-8-85 15</inkml:trace>
  <inkml:trace contextRef="#ctx0" brushRef="#br0" timeOffset="14">7053 11912 256 0,'-12'-8'96'0,"9"13"-52"0,-3-2-51 16,4-1 14-16,-4 1-3 16,-3 5 2-16,-6 2 2 15,3 1 0-15,3 5-4 16,0 2-1-16,3 1 1 0,3-1 0 15,3-2 0-15,3 0 2 0,3-3 1 16,3-2-1 0,0-3 1-16,0-5 0 0,6-3 1 15,-3-6-4-15,-4-2-3 16,1-2 2-16,-3-1 0 16,0 1-1-16,-3-4-2 15,-3 1 1-15,3 3-1 16,-3 2 0-16,0 0 0 15,0 5 0-15,0 0 0 16,3 9-5 0,0 2 5-16,0 5 2 15,0 0 0-15,6 0-2 16,-3 0-2-16,3 1 1 0,0-4-17 16,0-2-5-16,0-2-22 15,3-4-9-15,0-2-26 16,0-5-43-1,2-6 37-15</inkml:trace>
  <inkml:trace contextRef="#ctx0" brushRef="#br0" timeOffset="15">7300 11914 244 0,'0'-8'93'0,"0"8"-50"0,0 3-33 16,0-3 25-16,-3 5-17 15,-3 6-4-15,-5 2-3 16,-4 3 0-16,-3 10-5 15,0-2-4-15,0-3 1 0,3 0-4 16,3-2 0-16,0-3-15 16,0-6-6-16,7 1-29 0,2-6-12 15,3-2-25 1,0-6-29-16,3-5 41 16</inkml:trace>
  <inkml:trace contextRef="#ctx0" brushRef="#br0" timeOffset="16">7166 11930 224 0,'-3'-8'85'0,"3"13"-46"0,3-5-37 0,-3 0 19 16,3 6 4-16,3-1 5 15,3 6-5-15,0 2-3 16,3 5-12-16,0 4-2 0,0-4-1 16,-3-2-3-16,0 0-1 15,0-3-3-15,0 0-1 16,0-2-17-16,0-1-5 15,-1-4-44-15,4-4-17 0,6 1-24 16</inkml:trace>
  <inkml:trace contextRef="#ctx0" brushRef="#br0" timeOffset="17">7452 11785 264 0,'-6'0'101'0,"6"2"-54"0,0-2-39 0,0 0 24 16,0 0-7-1,6 0 3-15</inkml:trace>
  <inkml:trace contextRef="#ctx0" brushRef="#br0" timeOffset="18">7470 11787 545 0,'21'-2'21'0,"3"-1"-9"15,0 0-5-15,-1 1-3 16,1-1-2-16,0 0 1 16,0 1-4-16,-3-1 0 15,-1 0-17-15,-2 1-5 16,-3-1-22-16,-3 0-9 16,-3 1-22-16,-6 2-10 0,-3 2-15 31</inkml:trace>
  <inkml:trace contextRef="#ctx0" brushRef="#br0" timeOffset="19">7506 11938 220 0,'-9'8'82'0,"3"-8"-44"0,9 5-33 16,-3-5 19-16,3 3 5 15,3 0 6-15,6-3-9 16,3 0-4-16,2 0-12 15,4 0 0-15,3 0 1 0,3 0-4 16,0 0 1-16,-1 2-7 16,-2 1-1-16,0-1-7 15,-6 1 0-15,-3 0-41 16,-3-1-18-16,-3 1-61 16</inkml:trace>
  <inkml:trace contextRef="#ctx0" brushRef="#br0" timeOffset="20">8402 11647 160 0,'9'-8'60'0,"0"-5"-32"0,-6 5-6 0,0 5 45 16,-6-7-15-1,3-1-11-15,-3-2-5 16,-6 0-22-16,-3-1 5 0,-6 1 2 16,-6 0-7-16,-9 2-1 15,-5 3-7-15,-4 6-4 16,0 2-1-16,-2 8-1 16,2 2-3-16,6 3 2 15,6 3-1-15,7 3 0 16,8 2 0-16,9 0-2 15,9 3 0-15,12 2 3 16,9 1 0-16,8-1 3 16,7 11-1-16,3 0-1 0,-1-2-2 15,1 2 1-15,-9-5 3 16,-4 2 1-16,-8-5 5 16,-9-2 3-16,-9-4 0 15,-6-1 3-15,-18-1-7 16,-2-3-2-16,-7-4-1 15,-6-4 0-15,0-5-2 16,1-2 1-16,-1-6-9 0,6-5-1 16,6-7-9-1,9-7-5-15,10-1 4 16,10-14 5-16,13-8 5 16,12-6 2-16,6 1 3 0,8 0 3 15,1 0 6-15,-3 5 4 16,-9 2 9-16,-4 6 5 15,-8 3-13-15,-6 2-7 16,-3 0-10-16,-6 1-5 16,-6 9-43-16,-6 6-20 15,-3 11-72 1</inkml:trace>
  <inkml:trace contextRef="#ctx0" brushRef="#br0" timeOffset="21">8506 8528 120 0,'-6'-6'46'0,"6"-7"-24"0,3 2-13 16,0 9 27-1,6-9-5-15,3 3-9 16,9-2-6-16,8 2-9 0,4 2-3 0,6 6 0 16,2 3-5-1,1 0 1-15,0 10 0 16,-4 3 2-16,-5 0-1 16,-6 2 2-16,-6 6-2 15,-3 3 2-15,-6-1 2 16,-3 19 2-16,-9-3-1 15,-6 3 1-15,-3 6-2 0,-3 1 2 16,-3 4 0-16,-3 13 1 16,0 2 0-16,0 11 0 15,3-2-2-15,6 4-1 16,4 4-6-16,8-9 1 16,5-2 2-16,7-6 1 15,6-7-12-15,3-9-4 16,0-7-25-16,0-8-10 0,-1-9-48 31</inkml:trace>
  <inkml:trace contextRef="#ctx0" brushRef="#br0" timeOffset="22">9012 9872 180 0,'-21'13'68'0,"18"0"-36"0,-3 11-40 16,6-8 12-16,-3 10-4 16,0 11 2-16,3 8 5 15,0 13 6-15,0 3-7 16,0 5 3-16,0 14 2 0,0-1-6 0,0 9-1 16,-3-9 7-1,-6-5 2-15,-6-3 2 0,1-4 1 16,-7-9 0-16,-6-8 3 15,-3-8-11-15,-6-5-4 16,1-13-25-16,-1-5-9 16,3-9-84-1,3-10-35-15,10-16 76 0</inkml:trace>
  <inkml:trace contextRef="#ctx0" brushRef="#br0" timeOffset="23">9438 9475 132 0,'0'-6'52'0,"0"6"-28"0,3 0-19 15,-3 0 13-15,0 6 5 16,0 2 6-16,0 2-7 15,0 3-1-15,0 3-12 16,0 6-1-16,0 7 2 0,0-6-6 16,0 1 0-16,3-3-4 15,-1-5-1-15,1-2-23 16,0-7-12-16,-3-7-56 16</inkml:trace>
  <inkml:trace contextRef="#ctx0" brushRef="#br0" timeOffset="24">9494 9356 212 0,'-15'-19'79'0,"15"19"-42"0,0 3-45 0,0-3 12 15,0 0-9-15,0 0 1 0,0 0-11 16,3 8-3-1,3 5-64-15,0-2-28 16</inkml:trace>
  <inkml:trace contextRef="#ctx0" brushRef="#br0" timeOffset="25">9563 9462 148 0,'-6'7'55'0,"6"1"-30"0,3 8-23 0,0-5 14 0,0 2 5 16,0 0 7-16,0 1-13 16,-3 7-3-16,2 0-8 15,1-3-1-15,-3-4 3 0,0-4-3 16,0-2 0-16,0-8 3 16,3-13-1-1,0-3-5 1,0-2-2-16,6-4-4 0,6-4 1 15,-3 5 3-15,3 2 1 16,-3 6-2-16,3 5 0 16,-3 5 6-16,0 9 3 15,-1 7 1-15,1 3 1 16,-3 2-4-16,0 11-3 16,-3-2 0-16,0-1-1 15,-3-5 2-15,0-5 3 16,0-2-22-16,0-4-8 15,0-5-23-15,0-7-8 16,0-11-19 0</inkml:trace>
  <inkml:trace contextRef="#ctx0" brushRef="#br0" timeOffset="26">9825 9266 200 0,'-12'2'77'0,"12"9"-42"0,0 7-39 16,6-2 13-16,-3 6 1 16,-3 1 6-16,3 9 3 15,-1 5 1-15,1 5-11 16,0 6-5-16,-3 0-1 0,3-9-4 16,0-4 0-16,0-9-32 15,0-5-15-15</inkml:trace>
  <inkml:trace contextRef="#ctx0" brushRef="#br0" timeOffset="27">9741 9456 188 0,'-9'-5'71'0,"9"5"-38"0,3 0-32 0,0 0 16 15,3 0-2-15,3 0 3 16,0 0-10-16,6 0-2 0,3 0-4 16,3 0-4-16,-1 0 1 0,4 0-41 15,-3-3-19 1,0 3-24 0</inkml:trace>
  <inkml:trace contextRef="#ctx0" brushRef="#br0" timeOffset="28">9941 9493 208 0,'-9'8'77'0,"12"-3"-42"0,3 3-34 15,-3-2 14-15,3-1 1 16,-1 0 2-16,4 1-1 16,0-1 0-16,3-2-9 15,0-3-5-15,0 0 0 0,3-3 0 16,-3-2 1-16,0-3-5 0,-3 0 1 15,0 0-5-15,-3-3-1 16,-3 1-2-16,-6 2 2 16,-3 0 2-16,-3 2-1 15,0 1-1-15,-3 3 1 16,-3 2-2-16,0 5 2 16,3 3 1-16,0 5 2 15,3 0-1-15,3 3 1 16,3 0 4-16,3 5 3 15,3-2-2-15,3 2 0 16,3-3-3-16,3-4-1 16,0-4-21-16,3-2-8 15,6-5-38-15,0-9-43 16,-4-7 33 0</inkml:trace>
  <inkml:trace contextRef="#ctx0" brushRef="#br0" timeOffset="29">10167 9496 160 0,'-3'18'63'0,"6"-4"-34"0,-3 4-19 15,0-5 20-15,0 6-5 16,0-1 0-16,0 1-7 16,0-6-3-16,0-2-9 15,0-3-2-15,0-3 2 0,0-2-1 16,0-3 2-16,0-8-4 15,0-3 0-15,3-2 1 16,-3-3 0-16,3-2-2 0,3-4-2 16,3 1 1-16,0 5-1 15,0 3 0-15,-1 2 0 16,4 6-20-16,3 3-9 16,-3-1-32-16,0 3-11 15,0 0-13 1</inkml:trace>
  <inkml:trace contextRef="#ctx0" brushRef="#br0" timeOffset="30">10310 9501 176 0,'-12'8'66'0,"12"0"-36"0,9 3-35 0,-9-3 12 0,3 0 3 15,0 2 5 1,0 6 2-16,0 5 1 0,-3-5-9 15,0-3-3-15,0-2-2 0,0-3-2 16,3-3 3 0,0-16 1-16,0 1-2 15,0-3-3-15,0-3-3 16,2 0 1-16,1 0-1 16,3 0 0-16,0 6 0 15,0 2 0-15,0 5 6 16,0 6 5-16,0 2 4 15,0 3 2-15,-3 5-6 0,0-5-1 16,0 5-4-16,0 1-1 16,0-4-21-16,0-2-8 15,0-3-31-15,0-10-12 16,2-3-18 0</inkml:trace>
  <inkml:trace contextRef="#ctx0" brushRef="#br0" timeOffset="31">10595 9440 204 0,'-14'0'77'0,"-4"8"-42"0,6 3-32 15,3-3 15 1,0 5-3-16,0 3 4 16,0 2-7-16,3 6-2 15,0 5-5-15,3-5-6 0,3-3 0 0,3-2 3 16,6-9 1-16,3-2-1 15,3-10 1-15,0-4-7 16,0-7-1-16,-3 0-5 16,-1-3-1-16,-2 0 6 15,-3 0 2-15,0 3 3 16,0-3 0-16,0 8-5 16,-3 3-1-16,-3 5 3 15,3 5 1-15,0 6 2 16,0 7 2-16,-3 6-8 15,3-5-3-15,0-6-22 16,3-2-73 0</inkml:trace>
  <inkml:trace contextRef="#ctx0" brushRef="#br0" timeOffset="32">10744 9147 156 0,'0'21'60'0,"0"3"-32"0,15 10-20 15,-12-18 18-15,0 13-2 16,0 8 3 0,-3 5-4-16,-3 3-2 0,0 3-11 15,0 0-6-15,0-1-3 16,3-7-4-16,0-8 0 0,6-9-49 15,0-4-22-15,3-8-16 16</inkml:trace>
  <inkml:trace contextRef="#ctx0" brushRef="#br0" timeOffset="33">11223 9271 176 0,'-23'-13'68'0,"8"5"-36"0,0-3-24 0,9 9 16 16,-3-1-1-16,0 0 3 15,0 3-12-15,-3 3-5 16,3 8-6-16,0 2-5 0,0 11-1 16,4 5 6-16,-1 2 5 15,3 6 0-15,3 3 3 16,0 3-4-16,0 1-2 16,0-6-2-16,0 1 0 15,3-7-15-15,0-8-5 16,-3-6-31-16,0-4-14 0,0-7-33 15</inkml:trace>
  <inkml:trace contextRef="#ctx0" brushRef="#br0" timeOffset="34">10950 9469 228 0,'-3'-2'88'0,"9"2"-48"0,3-3-47 16,5 1 14-16,4 2-5 15,0-3 3-15,3 3-4 0,0 0-1 16,0 0 0-16,0 0-42 0,2 3-17 16,-5-3-30-1</inkml:trace>
  <inkml:trace contextRef="#ctx0" brushRef="#br0" timeOffset="35">11197 9499 196 0,'0'7'74'0,"3"1"-40"0,12 6-24 0,-9-6 17 16,-1 0 0-16,-2 10 3 16</inkml:trace>
  <inkml:trace contextRef="#ctx0" brushRef="#br0" timeOffset="36">11235 9594 421 0,'3'16'10'0,"0"-3"-4"0,-3-3-4 16,0-2 1 0,0-2-2-16,0-9 2 0,0 0 0 15,-6-7 1 1,6-3-2-16,0-1-4 15,3-1 1 1,0-1-1-16,3 2 0 0,3-1 0 16,0 4-2-16,3 3 0 15,3 3 3-15,0 2-22 16,-3 3-7-16,0 3-16 16,0-1-4-16,-4-2-41 15</inkml:trace>
  <inkml:trace contextRef="#ctx0" brushRef="#br0" timeOffset="37">11497 9454 196 0,'-9'-8'74'0,"9"8"-40"0,-17 2-38 0,14 1 13 16,-6 2-1-1,-3 6 5-15,0 2-1 0,0 6 3 16,3 7-8-16,0 6 5 0,3-3 1 15,6-5-6-15,0-6-2 16,6-2-3-16,3-3-2 16,6-7 1-16,0-4 1 15,0-2-3-15,-3-8-2 16,-1 0 2-16,1-5 0 16,-3-3 1-16,-3 0 2 15,-3 1-1-15,0 1 2 0,-3 4 0 16,3 2 1-16,0 0-5 15,-3 8-1-15,0 8-2 16,3 0 0-16,0 2 3 16,0 1 0-16,0 5-19 15,3-3-9-15,3-2-27 16,0-11-10-16,3-3-14 16</inkml:trace>
  <inkml:trace contextRef="#ctx0" brushRef="#br0" timeOffset="38">11709 9472 200 0,'-6'-10'77'0,"3"10"-42"0,-3-3-28 15,6 3 20-15,-6 0-7 16,0 3 0-16,-6 2-7 0,0 5-3 16,0 6-5-16,3 0-4 0,3 0 2 15,3 5-4-15,0 6 0 16,9-6 3-16,0-8 1 15,3-8-1-15,0 1-2 16,3-12-2 0,-3-2 1-16,0 0 1 15,-3-2 0-15,0-1 0 16,-3 1 0-16,0 2 2 16,-3-3-3-16,0 6-2 15,0 2-3-15,0 3 1 16,3 6 3-16,3 12 1 0,0 11-2 15,6 6 0 1,-7 7 24-16,1 6 12 16,-3-4 1-16,-3 1 3 0,-6-2-10 15,-2-6-4-15,-13 0-11 16,-6 0-3-16,-9-5-25 16,-8-6-9-16,-4-13-59 15,0-7-22-15,4-14-23 16</inkml:trace>
  <inkml:trace contextRef="#ctx0" brushRef="#br0" timeOffset="39">8878 11345 104 0,'3'-8'38'0,"-3"6"-20"0,3-4-6 0,0 6 16 16,6-2-7-16,0-1 0 15,3 1-6-15,-3-1 1 16,0 0-9-16,2 1-2 15,-2-1 1-15,0 3-3 0,3 3 0 16,-3 2 1-16,0 3 2 16,0 0-1-16,-3 8 2 15,-3 7 5-15,0 4 2 16,-3-1-5-16,-3 1-1 16,0 5 0-16,0-1 0 15,0 1-2-15,0-3 1 16,3 0-6-16,3-2-3 15,3-1-2-15,3-2 3 16,3-3-20-16,3-5-8 0,0-3-25 16,-1-2-9-1,4-3-12-15</inkml:trace>
  <inkml:trace contextRef="#ctx0" brushRef="#br0" timeOffset="40">9131 11742 132 0,'-6'8'52'0,"3"0"-28"0,-3 3-19 16,3-6 11-16,0 3-7 15,3 13-1-15,0 3-9 16,0 5-1-16,0 3 0 16,3 5 3-16,0 2 4 0,0-1 9 0,-3-1 5 15,0 0 4-15,-3-3 3 16,-6-5 1-16,-3-2 1 15,-6-1-9-15,1-5-1 16,-1-2-13-16,-3-6-3 16,3-10-22-16,-3-3-7 15,3-3-54 1,6-5-56-16,3-5 43 16</inkml:trace>
  <inkml:trace contextRef="#ctx0" brushRef="#br0" timeOffset="41">9384 11769 188 0,'-3'5'71'0,"6"0"-38"0,9-2-32 0,-6 0 14 15,0 2-2-15,0 0 5 16,3-2-6-16,0-1 1 15,0-2-8-15,2 0-1 0,-2-2 2 16,0-1-1-16,0-2 2 16,0-3 0-16,-3-3 1 15,-3 1-4-15,-3-1-3 16,-3 1-5-16,-6 2 0 16,0 0 0-16,-3 5 2 15,-6 3-1-15,-2 5-1 0,-1 6 0 16,3 2 3-1,3 0 0-15,0 6 3 16,6 5 5-16,6 0 6 16,0 2-3-16,6-5 0 15,6-2-11-15,6-3-1 0,0-3 0 16,0-5 1-16,3-3-32 16,0-2-13-16,-1-6-61 15</inkml:trace>
  <inkml:trace contextRef="#ctx0" brushRef="#br0" timeOffset="42">9643 11695 216 0,'-21'0'82'0,"9"8"-44"0,6 2-44 16,3-2 12-16,0 5-4 15,-6 3 3-15,0 13-4 16,-2 0-1-16,2-2 0 15,0-3 2-15,0-6 1 0,3-5-19 0,0 1-9 16,0-6-67 0</inkml:trace>
  <inkml:trace contextRef="#ctx0" brushRef="#br0" timeOffset="43">9509 11734 208 0,'-3'3'77'0,"6"0"-42"0,3 5-37 0,0-3 17 16,3 3-2-16,3 2 2 16,0 6-8-16,6 0-2 15,2 5-3-15,1-2-2 0,-3 2 3 0,-3-5-20 16,0-6-6-16,-3-2-149 31,3-8 80-31</inkml:trace>
  <inkml:trace contextRef="#ctx0" brushRef="#br0" timeOffset="44">9759 11480 232 0,'-3'-5'88'0,"3"2"-48"0,0 6-49 0,3 2 12 15,0 6 2 1,0 5 6-16,3 10 4 15,-3 3 3-15,0 8-10 0,3 3-2 0,-3 2-2 16,0 3-2-16,0-2 1 16,-3-6-2-16,0-3 2 15,3-5-35-15,-3-8-13 16,0-5-64 0</inkml:trace>
  <inkml:trace contextRef="#ctx0" brushRef="#br0" timeOffset="45">9682 11668 264 0,'-9'-3'101'0,"12"3"-54"0,6 0-48 0,-3 0 20 0,2 0-7 15,7 0 1-15,0 0-7 16,9 0-2-16,0 0-2 15,0 0-35-15,0 0-14 0,-4 0-43 16,1 0-47 0,-3 0 44-16</inkml:trace>
  <inkml:trace contextRef="#ctx0" brushRef="#br0" timeOffset="46">9899 11703 220 0,'-9'13'85'0,"12"-5"-46"0,-3 0-35 16,3-3 19-16,3 0-7 0,0 1 1 15,3-1-1-15,3 0 0 16,0-2-8 0,2-1-3-16,-2-2 1 0,0-2-3 0,0-4-2 15,-3-1 0-15,-3-1-1 16,-3-3 2-16,-3 0 1 16,-3 1-4-16,-6-1-1 15,-3 3-4-15,0 3 1 16,0 0-2-16,1 5 2 15,-1 5 1-15,0 3 2 16,3 5-1-16,3 3-1 16,0 3 0-16,3 4 3 15,3 4 2-15,3-3 2 0,3-3-1 16,3 0-2-16,0-5-2 16,0-6-1-16,3-4-25 15,-1-1-11-15,1-5-31 16,0-8-51-1,0-10 28-15</inkml:trace>
  <inkml:trace contextRef="#ctx0" brushRef="#br0" timeOffset="47">10086 11716 164 0,'0'0'63'0,"0"5"-34"0,0 8-23 16,3-5 17-16,-3 3 1 15,0 2 5-15,0 6-4 0,0 2-3 16,0 0-12-16,0 0 2 0,0-5 2 15,0-3-7 1,0-2-4-16,0-6 9 0,0 0 4 16,0-13 9-1,0 0-11-15,0-5-5 16,0-3-3-16,0-5-2 16,9-3-2-16,0 1-2 15,3 1-4-15,-3 4 0 16,3 2-9-16,3 5-4 15,-3 1-31-15,0 2-14 16,0 3-55 0</inkml:trace>
  <inkml:trace contextRef="#ctx0" brushRef="#br0" timeOffset="48">10253 11737 216 0,'-3'18'82'0,"6"-4"-44"0,3 4-36 15,-3-5 17-15,-3-2-4 16,0 2 4-16,0 0-5 16,0 1 2-16,0-4-9 15,0-2-4-15,0-2-2 0,0-1-1 16,0-5 2-16,0-5 3 16,0-1 2-16,6-7-6 15,-6-6 0-15,6 1-3 16,3-1 0-16,0 1 2 15,0 5 2-15,0 2-1 16,0 3-1-16,0 6 3 0,-1 4 2 16,-2 3-2-16,0 3 0 15,-3 3 1-15,0 5 0 16,-3-3 0-16,3 6-33 16,0-6-17-1,3 0-24-15,0-13-9 16,6-13-10-1</inkml:trace>
  <inkml:trace contextRef="#ctx0" brushRef="#br0" timeOffset="49">10500 11703 216 0,'0'-6'82'0,"0"4"-44"16,-3 2-27-16,3 2 23 0,-3 4-14 16,-3 1-3-16,-3 4-6 15,-3 5 0-15,1 8-6 16,2 5-1-16,0-5 0 15,3-3 0-15,3 0 0 0,3-8-2 16,3 0-2-16,0-5-2 16,3-5 1-16,3-8-4 15,0-8 1-15,-1-1-5 16,1 1 1-16,-3-3 4 16,0 3 2-16,0 2-1 15,0 6 0 1,3 5 2-16,-3 5 2 15,0 6 2-15,0 7-1 0,0 1-2 16,3-3 1 0,0-3 1-16,0-2-19 15,-3-3-8-15,0-3-29 16,0-5-11-16,3-5-26 16</inkml:trace>
  <inkml:trace contextRef="#ctx0" brushRef="#br0" timeOffset="50">10670 11435 212 0,'3'35'82'0,"-3"-14"-44"0,3 19-33 0,-3-14 19 15,0 11 0-15,0 3 5 16,0-1-9-16,0 6-2 0,0-2-10 15,0-6-5-15,0-5-2 0,0-6-37 16,3-5-13-16,0-8-68 16</inkml:trace>
  <inkml:trace contextRef="#ctx0" brushRef="#br0" timeOffset="51">11164 11480 244 0,'-6'-21'93'0,"3"16"-50"0,-9-6-26 0,6 9 27 15,-3-4-21-15,0 9-7 16,-3 5-13-16,1 2-4 16,-1 12 0-16,3 7 0 0,0 5 1 15,3 8 0-15,0 3 0 16,3-2-3-16,3 2 2 16,0-3 1-16,0-8 0 15,0-4-18-15,0-4-8 16,0-10-35-16,0-3-16 0,0-8-23 15</inkml:trace>
  <inkml:trace contextRef="#ctx0" brushRef="#br0" timeOffset="52">10899 11689 252 0,'-12'-5'96'0,"12"5"-52"0,6 0-40 15,0 0 19-15,3 0-7 16,3 0 3-16,15 0-10 15,-4 0-3-15,4 0-4 0,-3 3-2 16,3-1 1-16,-3-2-39 16,-3 0-14-16,-4 0-148 31,4 0 97-31</inkml:trace>
  <inkml:trace contextRef="#ctx0" brushRef="#br0" timeOffset="53">11197 11695 172 0,'0'5'66'0,"3"3"-36"0,0 8-26 0,3-8 15 15,0 2 2-15,0 3 4 16,-1 1 2-16,1 2 3 16,0 5-16-16,-3-11 1 0,0-2-1 15,0 0 1-15,-3-3 1 0,0-5 0 16,0-5 5 0,0-3-8-1,0-2-6-15,0-1-3 0,0-2-4 16,0-3-1-1,3 3-1-15,3 0-2 0,0 2-6 16,3 0-2-16,3 3-22 16,0 3-8-16,0 2-16 15,3 3-4-15,0 0 10 16,-1 0 3-16,-2 0 11 16,6-2 6-1,-3-1 20-15,-3 1 31 16,-3-1 16-16,0 0 11 15,-3 1 7-15,-3-1-18 16,-6 0-6-16,0 3-17 16,-3 3-5-16,0 5-3 0,-3 2-2 15,0 4 1-15,3 2 2 16,0-1 2-16,3 4 1 0,3-3 0 16,0 5-4-16,3-5-1 15,0-3 8-15,3-13 2 16,6-5-6-1,-3 0-2-15,0-3-1 16,3 0-5-16,-6 0-1 16,3 0 7-16,-9 0 4 15,0 3-4-15,0-1-3 16,0 4-1-16,0 2 1 16,0 5-1-16,0 0-1 0,6 3 1 15,3 3-1 1,0-1-9-16,2 4-2 15,1-9-25-15,0-3-11 16,3-2-64 0</inkml:trace>
  <inkml:trace contextRef="#ctx0" brushRef="#br0" timeOffset="54">11709 11665 212 0,'-15'-2'79'0,"12"4"-42"0,-15 4-45 15,6-1 12-15,0 6 2 16,0 5 4-16,0 5 8 0,3 3 3 16,0-3-10-16,6 2 0 0,1-1 2 15,2-6-1-15,2-3 1 16,7 0-5-16,0-8-3 16,6-13-2-1,-3-5-3-15,0 3-2 16,-3-1 1-16,-3 0 1 0,0 1 2 15,-3-1-1-15,0 1-1 16,-3 2 3-16,0 0 0 16,0 2-12-16,3 4-4 15,0 7-3-15,0 6 2 16,3 20 8-16,3 9 3 16,3 13 16-16,-4-3 6 15,-2 3 4-15,-6-3 3 16,-3-5 1-16,-5 6 1 0,-19-9-13 15,-3-5-4-15,-9-8-49 16,-11-8-21-16,-1-5-86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41:04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749 13684 104 0,'0'-8'38'0,"0"8"-20"0,0 3-10 16,6 2 11-16,-6 1 2 15,0 4 4-15,0 6-2 16,0 8 0-16,-6 8-12 16,6 2-4-16,0 3-5 15,-3 0 3-15,3 3 4 0,0 2-3 16,0-5-1-16,9-2-2 16,-9-6-3-16,0-3 1 15,0-5 1-15,3-5-1 0,-3 0-1 16,0-5 3-1,-3-3 0-15,3-3 1 16,0-5 2-16,-6-5 1 0,6-3 3 16,-3-11-3-16,3-2 1 15,0 0-3-15,0-3 2 16,0-3-4-16,-3 1 0 16,3 0 3-16,0-4 1 15,3-1-3-15,6-4-1 16,-6 4 1-16,6-1 2 0,0 3-5 15,3 2-1-15,0-2 2 16,2 0 3 0,1 5-4-16,3 11-1 15,0 13-2-15,3 8 0 0,0 2 2 16,0 6 0-16,-1 3 6 16,-2-3 4-16,-3 5-3 15,-6-3-2-15,-3 1 4 16,-9-3 4-16,-3 0-5 15,-9-3 0-15,0 0-4 16,-6-2-1-16,1-3-1 16,-4-3 1-16,3-2-11 15,0-3-4-15,0-3-8 0,9 0-2 16,4-5-26 0,5 0-9-16,3 1-34 15,8-9-32 1,-2 0 47-16</inkml:trace>
  <inkml:trace contextRef="#ctx0" brushRef="#br0" timeOffset="1">1079 13428 204 0,'-6'-6'77'0,"12"6"-42"0,-6 3-30 0,0-3 17 15,0 5 1-15,0 8 3 16,0 6-5-16,0 7 0 16,0 14-12-16,9 2-5 0,-6 1-1 15,3-1-2-15,0 0 2 0,0-4-2 16,3-7-1-16,-6-2-13 16,0-5-6-1,3-3-34-15,-6-5-14 0,0-5-33 16</inkml:trace>
  <inkml:trace contextRef="#ctx0" brushRef="#br0" timeOffset="2">960 13608 208 0,'-21'-22'79'0,"21"38"-42"0,3-24-28 0,-3 8 19 16,0 0-3-16,9 0 0 15,6 0-8-15,0-2 0 16,3-1-10-16,6 0-4 0,0 1-2 16,-1-1-1-16,4 0 2 15,0 1-34-15,-3-1-16 16,0 0-68 0</inkml:trace>
  <inkml:trace contextRef="#ctx0" brushRef="#br0" timeOffset="3">1243 13674 160 0,'-12'0'63'0,"12"13"-34"0,0 0-25 0,0-5 15 0,0 3 9 16,0 2 4-16,0 0-10 15,3 6-5-15,3 2-10 16,-6-3-5-16,3-2-1 0,0-3-1 16,0-2 2-16,-3-3 1 15,0-3 1-15,0 1-2 16,0-1 1-16,-3-3-2 0,0-2 2 16,0 0-4-1,3-7-2-15,-6-9 13 16,3 0 5-16,3 0-5 15,0 0-3-15,3 0-2 16,3 0 1-16,3 0 1 16,3-7 1-16,-3 4-4 0,6 3-3 15,0 0-3-15,2 8 1 16,1 8 1-16,0 0 0 16,6 3-9-16,0 2-4 15,0-2-40-15,-6 5-17 16,2-3-37-1</inkml:trace>
  <inkml:trace contextRef="#ctx0" brushRef="#br0" timeOffset="4">1392 13893 208 0,'0'0'79'0,"15"0"-42"0,0 0-37 16,-3 0 18-16,2 0-6 15,4 0 1-15,3 3-10 16,6 0-1-16,-12-1-2 15,3 1-22-15,3 0-10 0,5-3-64 16</inkml:trace>
  <inkml:trace contextRef="#ctx0" brushRef="#br0" timeOffset="5">1984 13735 156 0,'0'-11'57'0,"6"8"-30"0,-6-2-12 0,0 2 18 15,-6 1-1-15,0 2 1 16,0-3-14-16,-3 3-4 15,-14 5-9-15,-4 6-4 0,3 0-1 16,3 2 1-16,-3 5-1 16,6 3 2-16,10-2-2 15,-1-1-1-15,9 1-2 16,3-3-1-16,9 0 2 0,11-3 0 16,7-2 3-1,3-3 1-15,0-3-23 16,-1-3-9-16,4-2-76 15</inkml:trace>
  <inkml:trace contextRef="#ctx0" brushRef="#br0" timeOffset="6">2222 13748 184 0,'0'2'68'0,"0"1"-36"0,-6-3-35 0,3 0 13 0,3 0-3 16,-8 0 1-1,2-3-2-15,3 1 1 0,0 2-4 16,3 0 3-16,0-3 0 15,0 0 2-15,0 1 0 0,6-1 0 16,0 1 0-16,2-1 7 16,-8 0 4-16,3 1-9 15,3 2-3-15,-6 0-5 16,0 0 1-16,0 0-15 16,0 0-7-16,-6 2-54 15,6 1-62 1,0 0 31-16</inkml:trace>
  <inkml:trace contextRef="#ctx0" brushRef="#br0" timeOffset="7">2222 13896 108 0,'-9'3'41'0,"9"-1"-22"0,-8 1-3 0,5 0 16 16,0-1-4-16,0-2-2 15,0 0-10-15,3 0-3 16,0 0-7-16,0 0-4 0,3 0 1 16,3-2 0-16,-1 2 3 15,1 0-1-15,3 0 2 16,-6 0-2-16,0 2 2 16,-3-2 9-16,-3 3 5 15,0-3-7-15,-3 0-1 0,3 0-3 16,-8 0-1-16,5 0-8 15,3-3 0-15,-3 1-6 16,3-1 1-16,3 3-40 16,3-3-18-16,3 3-41 15</inkml:trace>
  <inkml:trace contextRef="#ctx0" brushRef="#br0" timeOffset="8">3050 13396 160 0,'0'-3'60'0,"3"16"-32"0,0-5-20 0,-3-2 18 0,3 4-2 15,0 6 3-15,-3 8-6 16,3 10-3-16,-3 9-10 16,0 2-1-16,0-3 3 0,3 11-8 15,-3-8-1-15,0-3-1 16,0 1 2-16,6-6 1 15,-6-3 3-15,3-8-21 16,-3-2-7-16,0 0-82 16</inkml:trace>
  <inkml:trace contextRef="#ctx0" brushRef="#br0" timeOffset="9">3095 13348 92 0,'-3'0'35'0,"3"0"-18"0,0 0-22 0,0 0 4 16,0 0 0-16,0 0 2 15,0 0 9-15,0 0 3 16,0 0 5-16,0 0 3 16,0 0 0-16,3 0-1 15,-1 0 1-15,4 0 1 16,0 3-12-16,0-3 3 0,3 0 1 16,3 3-1-16,3-1 0 15,9 3-3-15,3-2-1 16,5 0-3-16,10 2 1 15,12-8-4-15,8 1 0 16,16 2 1-16,5-3 0 0,9 0-2 16,6 1-2-16,7 2-2 15,2 0-1-15,0-3 4 16,0 3 1-16,-3 3 0 16,-3-3-2-16,-8 2 1 15,-1-4-1-15,-9-1-14 16,-5 1-3-16,-13-1-22 15,-8 0-10-15,-13 1-40 16</inkml:trace>
  <inkml:trace contextRef="#ctx0" brushRef="#br0" timeOffset="10">3056 14004 108 0,'-6'0'44'0,"6"0"-24"0,0 0-8 0,0 0 16 15,0 0 4-15,6 0 3 16,3 0-11-16,6 0-4 0,0 0-11 16,5 0 3-16,7-2 3 15,12 2-3-15,5 0-2 0,7 0-1 16,9 0-1-16,8 0 0 16,12 2 0-16,7 1-4 15,8 0-3-15,3-1 2 16,6 4 2-16,-5 4-4 15,-4-2-1-15,-3 0 0 16,-3-3 2-16,-2-2-1 16,-7-6-1-16,-5-2 1 15,-13 0-1-15,-2-3-5 16,-1-3 1-16,-11 1-11 0,-7-1-6 16,-5 1-37-16,-3 2-15 15,-6 0-17 1</inkml:trace>
  <inkml:trace contextRef="#ctx0" brushRef="#br0" timeOffset="11">3011 14211 144 0,'-3'-6'55'0,"3"6"-30"0,-15 3-16 0,12 0 16 15,-3 2-5-15,0 3-2 16,0 8-4-16,-8 2 1 15,2 6-8-15,3 3-4 0,3 4-2 16,3 6 3-16,3 1 2 16,9-1 0-16,6-8-1 15,5-8 8-15,1-8 6 0,3-13 1 16,3-11 0 0,3-4-10-16,-9-9-4 15,-4 0 0-15,-5 0 3 0,-9 0 0 16,-6-5 2-16,-6 0-6 15,-3 3-1-15,1 2-7 16,-7 5 0-16,-6 3-26 16,6 6-8-16,9 2-87 15</inkml:trace>
  <inkml:trace contextRef="#ctx0" brushRef="#br0" timeOffset="12">3925 13660 140 0,'-3'3'55'0,"3"-6"-30"0,0 6-14 0,0-3 18 16</inkml:trace>
  <inkml:trace contextRef="#ctx0" brushRef="#br0" timeOffset="13">3931 13655 294 0,'9'-5'20'16,"0"-6"-10"-16,0 1-7 0,0 2 0 15,0 8-4-15,-1 2 0 16,-2 1 1-16,0 8 2 16,-3 2 5-16,-3 3 4 15,0 5 5-15,-3-3 2 16,-3 9-3-16,0 2-1 16,4-5-6-16,-1-3-3 15,3-3 0-15,0-2-1 16,5-2-2-16,4-6-2 15,3-3-10-15,0 0-6 0,3-2-30 16,-3-3-12-16,0-8-41 16</inkml:trace>
  <inkml:trace contextRef="#ctx0" brushRef="#br0" timeOffset="14">3952 13494 156 0,'-3'-3'57'0,"3"3"-30"0,3-3-16 0,-3 3 15 16,3-2-8-16,0-1-3 0,3 3-6 15,0 0-1 1,-3 0-5-16,-3 0 0 0,0 0 1 0,0 0 0 16,0 0 0-16,0 0 9 15,0 0 3-15,-3 3-1 16,0-3-1-16,0 0-6 16,-3 0-3-16,0-3 0 15,0-2 1-15,0 0-8 16,3-3 0-16,6 2-2 15,0 1 2-15,0 0-1 16,3-1-1-16,0 4 0 16,0-1 0-16,0 3 5 0,0 0 1 15,-3 3 2 1,-3 2 0-16,0 0 2 16,-3 3 1-16,0 0-1 0,0 0 1 15,0-2-4-15,-6-4-2 16,0-2 2-1,3 0-2-15,3-2-1 16,0-4-2-16,6 1 1 16,3 0-4-16,0 2 1 15,0 0 0-15,0 3-1 16,0 0 4-16,-6 0 0 0,0 0 1 16,0 0 2-16,0 0-1 15,0 3 2 1,-3 0 0-16,0-3 3 15,0 0-3-15,0 0-2 0,3 0 2 16,0-3 2-16,3 0-7 16,0 1-3-16,3 2 5 15,0 0 1-15,0 0-2 16,-1 0 1-16,1 0 0 16,-6 0 0-16,0 0 2 15,0 0 1-15,0 0-37 16,0 0-14-16,0 0-66 15</inkml:trace>
  <inkml:trace contextRef="#ctx0" brushRef="#br0" timeOffset="15">4764 13391 104 0,'0'0'38'0,"0"0"-20"0,3 2-8 0,-3-2 14 0,6 0-2 16,6 0-1-16,3 0-3 15,0 0 1-15,3 0-10 16,6 0 3-16,2 0 4 0,7 0-4 15,3 0-2-15,6 0-5 16,-4 0-2-16,-2 0-3 16,-3 0-1-16,-4 0 1 15,-5 0 2-15,-3 0-1 16,-3 0 2-16,0 0-4 16,0 0 0-16,-6 0 1 15,0-2 2-15,-4-4 1 16,-2 4 1-16,0-1-7 15,-3 0-2-15,0 1-34 0,-6-1-71 32</inkml:trace>
  <inkml:trace contextRef="#ctx0" brushRef="#br0" timeOffset="16">5258 13354 144 0,'0'0'55'0,"0"0"-30"0,0 0-29 15,0 10 34-15,0 3-3 16,0 6-6-16,0 7-2 15,-3 17-12-15,3 4-2 0,-2 1 1 16,2 0 1-16,0-6 1 16,0 3-2-16,0-5-1 0,2-6-3 15,1-5 1 1,3-3-2-16,-3-2 2 16,-3-5-2-16,0-3-1 0,0-3-13 15,-3-2-4 1,3-1-18-16,-3-2-7 0,0 0-42 15</inkml:trace>
  <inkml:trace contextRef="#ctx0" brushRef="#br0" timeOffset="17">4523 14012 136 0,'-3'-2'52'0,"3"2"-28"0,3 2-22 16,-3-2 14-16,6 0 10 15,0 0 5-15,3 0-7 16,3 0-4-16,9 0-11 16,3 0 0-16,5 0 2 0,10 0-4 15,3 0 1-15,5 0-5 16,7 0 0-16,6 0-1 16,5 3 1-16,-2 2 0 15,-1-2 3-15,-5 5-3 0,-10 0 0 16,-5-3-1-1,-9 0-2-15,-4-2 1 16,-5-6-1-16,-6-2-14 0,-3 0-5 16,-6 0-41-16,0-3-18 15,-3 0-7 1</inkml:trace>
  <inkml:trace contextRef="#ctx0" brushRef="#br0" timeOffset="18">5116 14213 160 0,'-9'19'63'0,"-3"-14"-34"0,3 16-32 16,3-7 13-16,-3-1-1 16,3 0 2-16,0-2 3 0,0-1 2 15,3-2-9-15,0 0 0 0,3-3 0 16,0 1-3-16,3-4-3 16,6 1 4-16,6-3 1 15,0 0-2-15,3 0-1 16,2 0-3-16,1 0-1 15,0 0-6-15,3 3 0 16,3-1-21-16,-3-2-9 16,-7 0-47-1</inkml:trace>
  <inkml:trace contextRef="#ctx0" brushRef="#br0" timeOffset="19">5303 14237 220 0,'-15'13'85'0,"12"17"-46"0,3-4-41 15,0-13 17-15,0 11-7 16,0 3 3-16,0 4-2 16,3 6 2-16,3-5-6 15,0-5-5-15,3-4-3 0,-3-4-38 16,0-3-17-16,3-6-40 15</inkml:trace>
  <inkml:trace contextRef="#ctx0" brushRef="#br0" timeOffset="20">5291 13422 144 0,'0'-2'55'0,"9"4"-30"0,0 1-23 16,-3-3 14-16,3 0-4 16,3 0 3-16,6 0-4 15,6 0 1-15,8-3-7 16,13 1-1-16,-3-1 2 0,8 0-1 16,1 1 0-16,2 2-6 15,4-6 1-15,-3 4-2 0,2-3 0 16,-5-1 2-16,-7 1 0 15,-8 2 2 1,-3 3 1-16,-9 0 1 0,-7 0 0 16,-2 3 9-16,-6 2 3 15,-3 1-5-15,-3 1-2 16,-3 7-5-16,0 4-1 16,0 6-1-16,0 8 1 15,-3 7 0-15,3 1 1 16,0 0-2-16,0-3-2 15,-3 5 3-15,3-5 0 16,0-2-4-16,-3-4-1 0,0 1-8 16,3-3-4-1,-3-2-10-15,3-3-5 0,-3-3-2 16,0-3-1 0,0-5-42-16,3-2-23 15,0-3 46-15</inkml:trace>
  <inkml:trace contextRef="#ctx0" brushRef="#br0" timeOffset="21">5333 13991 180 0,'-3'-2'68'0,"3"2"-36"0,6 0-31 0,0 0 16 16,6 0-2-16,6-3 3 0,8 3-1 15,16 0-1-15,6 0-8 16,5 0-5-16,7 0 0 16,2 0-2-16,-2 0-1 0,5 5-4 15,-8-2 0-15,-7-1-44 16,-5-2-21-16,-6-2-19 16</inkml:trace>
  <inkml:trace contextRef="#ctx0" brushRef="#br0" timeOffset="22">6101 13412 192 0,'-12'-13'71'0,"12"13"-38"0,3 0-39 0,0 0 12 16,3 0-6-16,3-3 0 15,9-2 4-15,8-3 2 16,7 0-2-16,9-3 2 0,5 1 0 15,7 2-5-15,0 0 0 16,-1 2 1-16,1 1 3 16,-7 5 0-16,-2 0 0 15,0 0-3-15,-7 5-2 0,-2 9-2 16,-3 1 1-16,-3 4-1 16,-1 5-2-16,-5 5 9 15,-6 5 4-15,-3 17 2 16,-6-1 3-16,-6-3-3 15,-3 9-1-15,0-6-9 16,0-5 0-16,0-5 1 16,0-6 1-16,0-5-30 15,-3-5-14-15,0-5-61 16</inkml:trace>
  <inkml:trace contextRef="#ctx0" brushRef="#br0" timeOffset="23">6009 14002 192 0,'17'8'71'0,"-5"-6"-38"0,15 6-34 16,-9 0 15 0,15-8 1-16,5 0 5 0,10 3-4 15,18 5 1-15,-4-3-10 16,4 0-4-16,2 1-2 0,0-4-10 16,-2 1-2-16,-7 0-54 15,1-3-63 1,-9 8 29-16</inkml:trace>
  <inkml:trace contextRef="#ctx0" brushRef="#br0" timeOffset="24">6809 13388 160 0,'3'-3'60'0,"3"3"-32"0,15-2-33 16,-3-1 10-16,6 0-3 15,8 1 1-15,10-4 14 16,3 1 6-16,5 0-11 16,1 0-2-16,3 2-3 0,2 0-1 15,-2 1 1-15,-10-1-4 16,-5 3-2-16,-6 5 4 15,-6 6 4-15,-7 5 6 0,-5 5 3 16,-3 8-1-16,-6 13 2 16,-3 11-4-16,-3 3 1 15,0 2-5-15,0 0-1 16,0-5-6-16,0-3-3 16,0-5 2-16,3-5 0 0,-3-3-12 15,0-8-7 1,0-5-40-16,-3-11-18 15,0 0-37 1</inkml:trace>
  <inkml:trace contextRef="#ctx0" brushRef="#br0" timeOffset="25">6777 13999 172 0,'11'-5'66'0,"10"2"-36"0,12 1-26 15,-6 4 15-15,6 1 11 16,17-3 8-16,7 0-11 16,5-3-6-16,10 3-12 15,-1 0-6-15,-5 0 0 0,-4 0-29 16,-5-2-11-16,-10-1-73 15</inkml:trace>
  <inkml:trace contextRef="#ctx0" brushRef="#br0" timeOffset="26">7259 14240 200 0,'-3'5'74'0,"6"-7"-40"0,9 2-40 0,-3 0 12 16,5 0-6-16,10 2 0 15,0-4 4-15,0-1 2 0,3-2-2 16,-4-1-1-16,1 4 3 0,-6-4-3 16,-3 4-2-16,-3 2-3 15,-3 13 1 1,-3 5 5-16,-6 6 7 15,-6 5 3-15,0 6-1 16,-3 10 2-16,0 0-6 16,3-6-3-16,0-2-3 15,3-5 0-15,0-5-11 16,0-6-2-16,3-3-57 16,0-4-23-16,0-9 2 15</inkml:trace>
  <inkml:trace contextRef="#ctx0" brushRef="#br0" timeOffset="27">7336 14467 272 0,'18'-5'104'0,"9"2"-56"0,5-4-58 0,-20 4 16 15,6 0-6-15,6 1 0 16,3-4-18-16,-3 1-5 15,-1 2-88-15,4-2-37 16</inkml:trace>
  <inkml:trace contextRef="#ctx0" brushRef="#br0" timeOffset="28">5461 13668 116 0,'0'-2'46'0,"0"-14"-24"0,0 24-13 0,0-8 25 16,0 2-8 0,-3 1-11-16,0-3-5 15,-3 3-6-15,0-1-3 0,-3 4 2 16,-3-1-2-16,3 3 2 16,0-3 0-16,0 0 3 15,3 1-8-15,0-1 0 16,4 0-2-16,2 1 2 15,0-1-1-15,5-2 1 16,1-1 2-16,3 4 2 16,0-1-3-16,0 3 0 0,6 0 1 15,-6 0 0-15,0 5 4 16,-3-3 2-16,-3 1 11 16,-3 2 6-1,-3 0-3-15,-3-2-2 0,-3-3-8 16,-6 0-2-16,3-3-4 15,0 1-3-15,0-4 0 16,3 1-1-16,1-3-7 16,2-5-29-1,3-1-9-15,3 1-44 16,3-6-24 0,6 1 50-16</inkml:trace>
  <inkml:trace contextRef="#ctx0" brushRef="#br0" timeOffset="29">5500 13573 132 0,'0'-3'52'0,"3"6"-28"0,8 0-24 0,-11-3 10 16,6 10 5-16,-3 6 2 0,0 0 0 15,0 3 2-15,-3 2-10 16,3 0-3-16,-3 3 0 16,-3-6-3-16,3 6 0 0,-3 3-3 15,0-6-1-15,0-3 1 16,6-5 2-16,0-2-3 15,0-3 0-15,9-3 7 16,-3 1 2 0,3-4 0-16,-3 4-7 15,0-4 0-15,-3 1-1 16,3-1 0-16,-3 1-25 16,0 0-10-16,0-3-35 15,0 0-31 1</inkml:trace>
  <inkml:trace contextRef="#ctx0" brushRef="#br0" timeOffset="30">5488 13570 200 0,'3'-5'77'0,"0"3"-42"0,3-1-30 0,2 3 17 16,7 0-10-16,0-3 1 15,0 1-8-15,0 2-3 0,3 0-1 16,0-3-28-16,-3 3-11 0,0-3-56 16</inkml:trace>
  <inkml:trace contextRef="#ctx0" brushRef="#br0" timeOffset="31">5687 13637 124 0,'-12'18'49'0,"12"-13"-26"0,-9 11-27 16,6-2 10-16,0-1 12 15,3 5 11-15,-3 1-6 16,3 2-4-16,3 0-4 15,3-2-2-15,3-3-7 0,3-3-2 0,0-5 2 16,3-8-1-16,0-8 0 16,-3 0-1-16,0-3 0 15,-3-2-2-15,-4 0 1 16,-2-3-7-16,-6 0-1 16,-2 0-3-16,-7-5 2 15,3 2-7-15,-3 1-4 16,3 7-20-16,0 3-9 0,3 8-26 31</inkml:trace>
  <inkml:trace contextRef="#ctx0" brushRef="#br0" timeOffset="32">5711 13565 160 0,'-3'-5'63'0,"18"2"-34"0,-3-2-23 15,-3 2 17-15,3 1-5 16,2-4-1-16,1 1-7 16,0 0-2-16,0 0-4 15,0 2-5-15,-3 0 0 0,0 1 1 16,-3 2 0-16,-3 2 2 15,-3 4 1-15,-3 4 1 0,0 9 2 16,0 7 1 0,0 1 3-16,0 2-5 0,0 0-3 15,3 0-1-15,0 0 1 16,3-5-1-16,-1 0 2 16,1-3-2-16,0-5-1 15,-3-3 1-15,-3-3 1 16,-3-2 5-16,-3-2 4 15,-2-1-11-15,-4 0-2 0,-3-7-1 16,0 4 1 0,3-4-19-16,0 7-6 15,3-8-19-15,3 1-9 0</inkml:trace>
  <inkml:trace contextRef="#ctx0" brushRef="#br0" timeOffset="33">6262 13690 192 0,'-3'-11'71'0,"0"11"-38"0,-3-3-23 0,3 3 20 16,0 3-9-1,-6 2-2-15,-3-2-9 16,-3 0-4-16,6-1-3 15,0 3-5-15,3 3 1 0,3-2-1 16,12 4-2 0,3 1 5-16,0-1-1 0,3 4 0 15,-3 2-2-15,-3-3 1 16,-3 3 3-16,-3 0 3 16,-6-3 0-16,-3 0 0 15,-3-5-1 1,-6-3 2-16,-3 1-10 0,3-4-2 15,0-4-17-15,0-1-8 16,3-2-129 0,9-9 56-16</inkml:trace>
  <inkml:trace contextRef="#ctx0" brushRef="#br0" timeOffset="34">6348 13520 176 0,'-3'-2'66'0,"3"7"-36"0,3 5-29 16,-3-2 14-16,0 3 1 16,3 15 4-16,-3 1-6 15,0-1-3-15,0 1-6 16,0-1-2-16,0-2 1 0,3 3-5 15,0-6 1-15,0 3 0 16,0-6 2-16,0-2-1 0,0-3-1 16,3-2 1-16,0-1 1 15,0-2-1-15,0 0-1 16,5-3 1-16,-2 1-1 16,0-4-14-16,0-2-5 15,-3 0-125 1,6-5 39-1</inkml:trace>
  <inkml:trace contextRef="#ctx0" brushRef="#br0" timeOffset="35">6270 13560 212 0,'0'-3'82'0,"6"1"-44"0,9-1-40 0,-6 3 17 0,6-3-9 16,3 1-1 0,0-1-5-16,12 3 0 0,-4 0-55 15,-2 0-23-15,3 0-5 16,-6 0 2-16</inkml:trace>
  <inkml:trace contextRef="#ctx0" brushRef="#br0" timeOffset="36">6544 13602 168 0,'-6'21'63'0,"6"3"-34"0,3 0-27 15,-3-8 14-15,0 0-1 0,0 0 3 16,0 0-12-16,0-1-4 16,0 4-1-16,0-11-1 0,0 5 2 15,0-2-69 1,3-3-52-16,0-11 41 15</inkml:trace>
  <inkml:trace contextRef="#ctx0" brushRef="#br0" timeOffset="37">6547 13544 216 0,'-3'-8'82'0,"6"5"-44"0,0 1-40 0,-3 2 21 16,9-3-4-16,0-2-5 15,3 0-4-15,3-1-3 16,0 4-3-16,3-1 1 0,-3 0-4 16,-4 3 2-16,-2 6-4 15,0 2 1-15,-3 5 2 16,0 8 1-16,0 8-2 15,0-2 2-15,-3-1-1 0,3 0-2 16,0 1 5-16,0-6 1 16,0-2 0-16,-3-4-2 15,0-1 3 1,-6 2 2-16,-3-3 2 16,-6-3-6-16,-6 1 0 15,0-3-1-15,3-3 0 16,1 0-27-16,2-2-11 15,3 0-61 1</inkml:trace>
  <inkml:trace contextRef="#ctx0" brushRef="#br0" timeOffset="38">6991 13623 176 0,'-9'0'68'0,"3"19"-36"0,-6-3-37 16,6-8 10-16,0 0-3 16,-6 2 3-16,3-2 2 15,3 0 1-15,3 3-4 16,6-3-5-16,3 2 0 0,3 1 1 15,3-1 0-15,3 1 0 16,-3 5 2-16,-3-3-1 16,0-2 2-16,0 2 9 0,-6 0 7 15,-3-2-1-15,-9-3-1 16,0-3-9-16,0-2-5 16,-6-6-7-16,0 0 0 15,-3 1-38 1,3-1-14-16</inkml:trace>
  <inkml:trace contextRef="#ctx0" brushRef="#br0" timeOffset="39">7024 13528 160 0,'0'0'60'0,"6"5"-32"0,-4 11-20 16,4-2 16-16,-3 9-1 15,0 4 3-15,0-1-10 16,0 3-4-16,0 0-7 16,0 1-2-16,0-7 1 0,0 1-2 15,0-3-2-15,-3-5 1 16,6-3 1-16,3 1-1 0,3-4-1 15,0-2 3 1,0-2 0-16,0-1-1 16,0-3 1-16,0-2-20 0,-1 0-8 15,-2-7-122 1,-3-7 38 0</inkml:trace>
  <inkml:trace contextRef="#ctx0" brushRef="#br0" timeOffset="40">6985 13531 240 0,'0'-8'90'0,"6"5"-48"0,12-2-45 0,-9 2 16 15,3-2-9-15,5 2-3 16,4 1-7-16,0-1-4 15,-3 0-58-15,0 3-27 0,3 3 12 16,-4 0 9-16</inkml:trace>
  <inkml:trace contextRef="#ctx0" brushRef="#br0" timeOffset="41">7160 13623 192 0,'-5'-2'71'0,"5"4"-38"0,3-2-32 16,-3 0 18-1,8-5-5-15,4 8-8 16,0-1-3-16,0 9-2 0,0 2-1 0,-3 0 0 16,-3 3 0-16,-6 0 0 15,-3 0 0-15,-3-3 2 16,0-2 1-16,0-1 3 15,0 1 1-15,3-3 1 16,0-3-4-16,3 1-3 16,3-4 2-16,3 1 2 15,3 0-2-15,3-1-2 16,0-2-9-16,-3 0-5 16,0 3-40-16,-3-3-15 0,-3 0-16 15</inkml:trace>
  <inkml:trace contextRef="#ctx0" brushRef="#br0" timeOffset="42">7196 13528 172 0,'-3'-10'66'0,"9"7"-36"0,3-2-33 15,0 2 13-15,3 0-3 16,0 1 3-16,3-1-3 16,0 0-2-16,2 1-2 15,-2 2-5-15,-3 0 1 0,3 0 3 16,-9 2 1-16,0 4-1 0,-3 4-2 16,-6 1 7-1,-3 10 3-15,0 8-5 0,0-2-3 16,3-1-1-16,0 1 1 15,3-1-1-15,6 3-1 16,0 3 1-16,0-6 1 16,0-2-1-16,-3-5-1 15,0-4 3-15,-3-1 0 16,-6-1-1-16,0-2 1 16,-3-4-11-16,0-1-2 15,0-1-66 1,0 3-46-16,0 0 42 15</inkml:trace>
  <inkml:trace contextRef="#ctx0" brushRef="#br0" timeOffset="43">7425 13359 64 0,'-6'-3'24'0,"6"3"-12"0,-3 0 3 16,3 0 13-16,0 0-4 16,0 0-2-16,0 0-6 15,0 0-2-15,0-2-2 16,0 2 0-16,3 0-6 15,3 0 3-15,3 0 3 0,3-3 3 16,3 0 0-16,12-2-3 16,9 2 0-16,5 1-5 15,4-4-2-15,12 4 0 16,-4-1 1-16,1 3-3 0,2 0 0 16,-5 0-1-1,-10 0-2-15,-5 3 1 16,-9 2-1-16,-3 0 0 15,-9 6 0-15,-3 5 0 0,-6 2 0 16,0 6 4-16,-4 8 2 16,-2 10 0-16,0 8 1 15,0 1-4-15,0-9 0 16,0 8-1-16,3-5-2 16,0-8 3-16,0-5 0 15,0-5-1-15,0-4-2 16,0-1-30-16,0-7-15 15,0 1-54 1</inkml:trace>
  <inkml:trace contextRef="#ctx0" brushRef="#br0" timeOffset="44">7357 14007 136 0,'0'0'52'0,"0"0"-28"0,15 3-24 0,-6-3 13 16,6 0 4-16,8-3 4 15,16-2 5-15,12-1 3 16,8-1-15-16,19 1 5 0,5 1 4 15,3 0-10-15,-2 5-2 0,-7 2-9 16,-3 4-2 0,-11-1 2-16,-12 0 3 15,-10 0-22-15,-8 1-8 0,-6-4-63 16,-9 4-47 0,-9 2 52-16</inkml:trace>
  <inkml:trace contextRef="#ctx0" brushRef="#br0" timeOffset="45">8122 14229 160 0,'-9'-8'63'0,"3"3"-34"0,-3-3-19 0,6 5 20 16,-3 1-3-16,0-1 2 0,0 3-14 16,-3 0-6-16,0 3-6 15,0 2-5-15,4 3 1 0,-1 5-1 16,9 6 0-16,3-3 0 15,-1 2 0-15,4 1 4 16,3 2 1-16,0 3 3 16,-3 0 1-16,-3-3-1 15,-3 0-1-15,0 3-1 16,-3-6 0-16,-3 6-2 16,-3-5 1-16,0-12-4 0,-3-4 0 15,-3-3-1-15,0-8 0 16,-2-2 2-16,2-4 2 15,9-4-1 1,9-3 2-16,3 0-4 0,5-1-2 16,7-1 2-16,3-4 0 15,0 3 1-15,-3 6 0 16,-3-1 0-16,-4 6 0 16,-2 0-18-16,0 5-8 15,-6-3-79 1</inkml:trace>
  <inkml:trace contextRef="#ctx0" brushRef="#br0" timeOffset="46">7565 13332 108 0,'-3'6'41'0,"3"-1"-22"0,-21 16-14 0,16-10 13 16,-4 2 3-16,-3 3 2 15,0 2-1-15,-6 3 1 16,3 1-13-16,0-4-8 0,3-2-2 16,3-3 0-16,0-2 2 15,3-1-21-15,0-2-7 16,9-10-82-1,3-1 30 1</inkml:trace>
  <inkml:trace contextRef="#ctx0" brushRef="#br0" timeOffset="47">7702 13340 156 0,'-12'8'60'0,"3"13"-32"0,-5 6-22 16,8-17 15-16,-6 4-9 16,-3 2-2-16,0 2-3 15,-6 1 0-15,3-1-4 16,0-2-2-16,6-3 0 0,1-2-15 15,2-1-3-15,3-4-35 16,3-1-45 0,0 0 22-16</inkml:trace>
  <inkml:trace contextRef="#ctx0" brushRef="#br0" timeOffset="48">7884 13346 128 0,'0'2'49'0,"0"-4"-26"0,0 7-20 0,0 3 10 16,-6 5 3-16,-6 3 2 0,-9 5 4 16,-3 8 3-1,-5 11-13-15,-7 8-5 0,3-4 0 16,0 1-2-16,7-5 0 0,5 0-6 15,-3-11-1-15,3-5-15 16,6-6-4-16,3-2-20 16,18-16-53-1</inkml:trace>
  <inkml:trace contextRef="#ctx0" brushRef="#br0" timeOffset="49">7970 13467 156 0,'-12'6'57'0,"9"4"-30"0,-18 11-29 16,9-7 11-16,-8 9 14 0,-10 12 7 16,-3 2-7-16,-3 0-3 15,-2 5-11-15,5 1-6 0,6-9 0 16,3-2-4-16,1-9-2 15,11-1-20-15,-3-9-10 16,9-3-27 0,3-2-43-16,3-2 26 0</inkml:trace>
  <inkml:trace contextRef="#ctx0" brushRef="#br0" timeOffset="50">7982 13613 176 0,'0'0'66'0,"3"2"-36"0,-3 4-37 0,-3 4 8 0,-3 6 11 15,-6 5 6-15,-6 8-2 16,-6 1 1-16,-8 1-10 16,-1 1-2-16,0-3-1 0,1-2-7 15,-1-4 0-15,9-1-23 16,3-6-8-16,6-6-21 15,6-5-38 1,6-5 19-16</inkml:trace>
  <inkml:trace contextRef="#ctx0" brushRef="#br0" timeOffset="51">8048 13766 200 0,'-6'8'74'0,"-6"5"-40"0,-15 14-40 0,18-14 14 16,-6 3-7-16,0-3-1 16,0 0-21-16,6 1-9 15,0-4-49-15,6 1-21 16</inkml:trace>
  <inkml:trace contextRef="#ctx0" brushRef="#br0" timeOffset="52">8056 13346 76 0,'-6'5'30'0,"6"-5"-16"0,0 3-3 0,0-3 12 0</inkml:trace>
  <inkml:trace contextRef="#ctx0" brushRef="#br0" timeOffset="53">8062 13354 211 0,'21'0'37'0,"12"0"-11"16,12 2-9-16,11-2-11 16,13 0 0-16,11 0 1 0,15 3-1 15,12-3-1-15,9 5-6 16,4 0-1-16,2 3 3 15,-3 3 1-15,-6-3 0 16,-6-3 1-16,-12-2 0 16,-11-1 1-16,-16 1 2 15,-11 0 3-15,-10-3-4 16,-8 2-3-16,-9 1-1 16,-7 0-1-16,-11 2-42 15,-9 0-45 1,-6 3-31-1,0 0 53-15</inkml:trace>
  <inkml:trace contextRef="#ctx0" brushRef="#br0" timeOffset="54">9723 13417 140 0,'3'-3'55'0,"-3"6"-30"0,3 0-23 16,0 2 14-16,-3 3 3 15,0 10 5-15,-3 12-3 16,-3 17-3-16,3 9-10 16,0 7-7-16,0 1-4 0,0-6 4 15,3-3 1-15,0 6-3 16,3-10-1-16,0-6-32 16,-3-8-13-16,0-6-33 15</inkml:trace>
  <inkml:trace contextRef="#ctx0" brushRef="#br0" timeOffset="55">8152 14026 136 0,'0'0'52'0,"6"-3"-28"0,6 0-17 16,-4 3 15-16,10-2 2 0,9-1 5 15,12 0-2 1,14-2 1-16,19 2-16 16,17 3-2-16,21 0 0 0,9 3-6 0,9 5-2 15,9-3-1-15,-6 6 1 16,-9-1 1-16,-9 4 1 16,-14-4-16-16,-19 1-6 15,-15-3-77 1,-5-6-46-16</inkml:trace>
  <inkml:trace contextRef="#ctx0" brushRef="#br0" timeOffset="56">9860 13412 124 0,'-15'-19'49'0,"21"19"-26"0,-12-2-16 0,6 2 15 16</inkml:trace>
  <inkml:trace contextRef="#ctx0" brushRef="#br0" timeOffset="57">9857 13385 273 0,'24'-5'32'0,"9"0"-7"16,17 2-7-16,13 0-2 0,14 1-4 15,19-1-2-15,14 6-6 16,12-6-1-16,3 3-3 15,0 3-3-15,-6-3 4 16,-9 2 1-16,-9 1 0 16,-20 0-2-16,-13-1 1 15,-11 1 1-15,-13 0-1 16,-5-3-1-16,-9 2-13 16,-7-2-6-16,-5 0-6 15,-9 3-2 1,0 0 12-16,-3-3 9 15,0 0 6-15,3 0 1 16,0 0-1-16,0 0-2 16,0 2 1-16,3-2 1 0,0 3 2 15,0-3-1 1,-4 5-1-16,1 0 1 0,0-2-1 16,0 2 0-16,-3 6 0 15,-3 5 0-15,-3 10 2 16,0 19-1-16,0 3 2 15,3 2-2-15,-3 6 2 0,0-3-4 16,0-8-2-16,-3-3-27 16,0-2-10-1,0-3-35 1</inkml:trace>
  <inkml:trace contextRef="#ctx0" brushRef="#br0" timeOffset="58">9708 14105 104 0,'-9'-8'38'0,"12"8"-20"0,-3-3-17 0,0 3 8 0,6 0 19 15,0 0 9 1,6-5 0-16,6-6 3 16,12 1-11-16,15-1-5 0,14 1-14 15,21 2 0-15,16-3 1 0,14 6-4 16,9 5-2-1,6 0-7-15,0 3-1 0,0 7 5 16,-12 3 4-16,0-7-3 16,-6-4-2-16,-14 1-25 15,-10-3-11-15,-9-8-73 16</inkml:trace>
  <inkml:trace contextRef="#ctx0" brushRef="#br0" timeOffset="59">11411 13438 160 0,'0'-8'60'0,"15"6"-32"0,0-1-24 16,-3 3 13-16,6 0 5 15,8 0 4-15,16 0-1 16,12 0 0-16,14-3-14 16,15 3-2-16,13 0 1 0,8 0-4 0,9-5 2 15,3 0-10-15,3-1-3 16,3 1 5-16,-3 0 4 16,-6 0 0-16,-12-1 1 15,-8 6-10 1,-13 3-4-16,-11 2 2 0,-10 1 4 15,-11-1-27-15,-13 3-9 16,-8 0-52 0</inkml:trace>
  <inkml:trace contextRef="#ctx0" brushRef="#br0" timeOffset="60">13322 13422 164 0,'3'-5'63'0,"0"5"-34"0,3 0-16 16,-6 0 19-16,3 3-5 16,0 5-1-16,0 5-3 15,0 11 0-15,-3 21-13 16,-3 10-3-16,-3 9-1 0,0-1-3 15,0-5-2-15,0 1 0 16,3-4-1-16,-6-2-27 16,3-8-9-16,0-8-44 15,-12-8-47 1,3-8 36-16</inkml:trace>
  <inkml:trace contextRef="#ctx0" brushRef="#br0" timeOffset="61">10985 14108 128 0,'-12'-6'49'0,"24"4"-26"0,-6-14-14 0,3 13 14 15,3 0 9 1,3-2 4-16,9-3-5 0,9 0-4 15,11 0-15 1,13 0 1-16,14 3 1 0,7 0-7 0,17 0-2 16,15-1-1-16,9 4 2 15,12-1-1-15,6 0 2 16,0 3-4-16,3 0 0 0,-3 0-1 16,-3 3-2-1,-6 0 1-15,-15-1-1 0,-12-2 2 16,-12 3 1-1,-14-3-15-15,-4 3-6 16,-11 2-24-16,-10-5-9 0,-5-5-50 16</inkml:trace>
  <inkml:trace contextRef="#ctx0" brushRef="#br0" timeOffset="62">8518 13705 152 0,'-6'-8'57'0,"6"8"-30"0,-6-2-21 0,3 2 17 16,-3 0-5-16,0-3 1 16,-12 6-8-1,0 2-6-15,3 3-6 0,1 3 0 16,-1 2 1-16,6 0 0 15,3 0 0-15,3 3 0 16,3 3 0-16,3-9 0 16,3 1 0-16,3-1 0 15,3-7 0-15,5-8 2 16,1-3-1-16,-3-3-1 0,0 1-6 16,0-1-1-1,-3-2 1-15,-3 0 3 16,-3 2 0-16,0 3 1 0,-3 0 8 15,-3 3 6-15,0 2-2 16,-3 3 2-16,0 6-9 16,0 2-2-16,3 5 1 15,0 5 1-15,0 3-4 16,3-2-1-16,3-3 3 16,3-3 1-16,-1 0-16 15,1-2-7-15,3-3-70 16</inkml:trace>
  <inkml:trace contextRef="#ctx0" brushRef="#br0" timeOffset="63">8679 13536 188 0,'-3'8'71'0,"3"3"-38"0,0 20-30 0,0-12 15 15,0 2-7-15,0 3 1 16,0 0-7-16,0 2-1 0,0-5-2 16,0 3-2-16,0 0 1 0,0-3-1 15,0-2 0-15,3-4 0 16,0-1 2-1,5-4-1-15,4-2 2 16,3 0-2-16,0-3-1 0,0-2-4 16,-3 0-2-16,0-3-17 15,0 0-8-15,-3-8-56 16</inkml:trace>
  <inkml:trace contextRef="#ctx0" brushRef="#br0" timeOffset="64">8679 13526 212 0,'0'-6'79'0,"3"6"-42"0,14-2-45 0,-5 2 12 16,0 0-4-16,3 2 2 15,3 1-41-15,0 0-16 16,3-1-23-16,-1 1-9 16</inkml:trace>
  <inkml:trace contextRef="#ctx0" brushRef="#br0" timeOffset="65">8890 13602 140 0,'-6'24'52'0,"6"3"-28"0,0-1-11 16,0-10 17-16,0 0-11 16,3 0-1-16,0 5-10 15,6-3-3-15,3 3-3 16,0-10 1-16,2-3 0 0,1-3 7 16,0-7 4-16,0-4-5 15,-3-2-3-15,-3 0-1 0,0-2 1 16,-6-3-5-1,-3-3-1-15,-3 0-7 16,-3-5-3-16,-3-6-8 0,-3 3-3 16,0 6-11-16,-3 5-3 15,3 2-41 1</inkml:trace>
  <inkml:trace contextRef="#ctx0" brushRef="#br0" timeOffset="66">8985 13499 200 0,'-3'-3'77'0,"3"3"-42"0,3 0-30 0,-3 0 17 0,6 0-10 16,3-2 1-16,3-1-10 15,3 3-4-15,0 0 0 16,0 0 2-16,-1 0 2 0,1 3-6 16,-3 2 0-16,-3 3 1 15,-3 5 1-15,-3 3 3 16,0 16 1-16,-3 0-4 16,0-1 1-16,0 1 0 15,3 8 2-15,0-3-1 16,3-5-1-16,-3-6 1 0,0-5-1 15,3-2 0 1,-6-6 2-16,0-2 1 16,-3-4 3-16,-6-1-5 0,0-4-3 15,-3 1-28-15,-3-3-12 16,3 3-54 0</inkml:trace>
  <inkml:trace contextRef="#ctx0" brushRef="#br0" timeOffset="67">10298 13692 164 0,'0'-8'63'0,"0"3"-34"0,0-3-10 0,0 8 36 15,-9-8-15-15,0 0-15 16,-3 11-11-16,0-1-9 15,-3 6-6-15,0 3 0 0,0 7-4 16,1 1 1-16,2 0 2 16,6 2 1-16,6-3 3 15,3 1 1-15,3-3 1 16,0-3 0-16,3-3-5 16,-1-7 1-16,1-3-2 15,0-5 0-15,0-3-3 16,-3 0 1-16,0-3 2 15,-3 1 3-15,0 2 0 16,0-3-1-16,-3 3 1 0,0 3-1 16,0 0-3-16,0 2 2 15,0 0 1-15,3 9 0 16,0 2 0-16,0 0 0 16,-3 5-3-16,9-3 2 15,-3 1-1-15,6 2-33 16,0-2-11-1</inkml:trace>
  <inkml:trace contextRef="#ctx0" brushRef="#br0" timeOffset="68">10408 13504 192 0,'0'-18'74'0,"0"15"-40"0,3 1-31 0,-3 2 17 0,0 0-1 16,3 5 3-16,3 3-1 16,-3 5-1-16,0 3-10 15,0 8-4-15,-3 7 0 0,0 1-3 16,0-3 0-16,-3-2-1 16,3 2-2-16,0-3 1 15,0-2-1-15,3-5-3 16,0-1 2-16,3-5 1 15,0 1 2-15,0-6-3 16,3 2-2-16,-4 1-12 16,1-3-5-16,0-3 0 15,0 0-1-15,0-7-28 16,6-9-4 0,-3 3-45-16,3 0 11 15</inkml:trace>
  <inkml:trace contextRef="#ctx0" brushRef="#br0" timeOffset="69">10435 13478 240 0,'-12'-11'90'0,"12"11"-48"0,0-2-47 16,0 2 17-16,6 0-9 15,3 0-2 1,6 0-5-16,5 0-2 16,4 0-61-16,0 2-25 0,3 4 8 15,-6-1 7-15</inkml:trace>
  <inkml:trace contextRef="#ctx0" brushRef="#br0" timeOffset="70">10661 13594 152 0,'-3'-16'57'0,"6"19"-30"0,-3 13-12 0,0-8 18 15,3 5-5-15,-3 3 0 16,0 3-15-16,-3 4-6 0,3 4-4 16,-3-6 0-16,3 3 0 0,0-3-1 15,0 0-2 1,0-2-13-16,0-4-6 0,0-4-136 31,0-11 54-31</inkml:trace>
  <inkml:trace contextRef="#ctx0" brushRef="#br0" timeOffset="71">10789 13510 116 0,'-3'-3'46'0,"6"3"-24"0,-3 0-15 0,0 0 13 16,0 0 3-16,0 0 3 15,0-3 0-15,0 1-1 16,0-1-14-16,3 0 4 0,-3 1 5 0,3-1-9 15,0 0-1-15,0 1-2 16,0-1 0 0,3 1-4-16,3-1-1 15,0 0 1-15,3 1 0 0,-1-1-5 16,1 0-1-16,0 3-2 16,-3 0 3-16,0 3 0 15,-3 2 1-15,-3 3 0 16,-3 3 2-16,0 5-3 15,-3 10 0-15,-3 8 1 16,0 4 2-16,3-1-3 16,0 2-2-16,3 1 2 15,3-6 2-15,0-5-2 16,3-2 0-16,0-6 3 0,-3-2 1 16,-3-6 1-1,-3-3 0-15,-6-2-2 16,-3 0 1-16,0-2-2 0,-3-1 2 15,-2-2-24-15,-1-1-8 16,-3 1-37-16,12-1-13 16,-6 1-2-1</inkml:trace>
  <inkml:trace contextRef="#ctx0" brushRef="#br0" timeOffset="72">11968 13729 104 0,'3'-2'41'0,"0"2"-22"0,0-6-9 16,-3 6 14-16,3-2 4 16,-3-1 6-16,0-2-2 15,-3-1 3-15,0 4-19 16,-3-1 0-16,-6 0-2 0,-6 6-3 16,3 2 1-16,-3 3-9 15,3 6-2-15,0-1-1 0,3 5 0 16,4-2-3-1,5 3 2-15,3-3 1 16,3-3 2-16,8-3 1 0,4-4 1 16,0-6-9-16,0-6-2 15,-3 1 2-15,-3 0 2 16,0-3 2-16,0-3 1 16,-3 1 0-16,0-1 0 15,0 3 2-15,-3 3 3 16,0 0-2-16,-3 5 0 0,0 0-3 15,3 8-1 1,3 5 1-16,-1 0 0 0,1 3 0 16,0 0 2-16,0-3-10 15,0-2-2-15,0-1-28 16,3-2-13-16,-3-5-42 16</inkml:trace>
  <inkml:trace contextRef="#ctx0" brushRef="#br0" timeOffset="73">12146 13549 212 0,'-6'-5'79'0,"-6"8"-42"0,21-3-48 16,-6 2 11-16,0 6 1 15,0 16 4-15,0 3 9 16,0-1 3-16,-3 0-8 0,0 4-1 0,0 1-1 15,0 1-3-15,0-5-1 16,3-4-1-16,0-4-2 16,0-6 3-16,3-2 0 15,0-3-1-15,3 0 1 16,3-3-4-16,3 0 0 16,0-2-17-16,0-1-5 15,-4 1-18-15,-2-3-4 16</inkml:trace>
  <inkml:trace contextRef="#ctx0" brushRef="#br0" timeOffset="74">12108 13597 256 0,'-6'-27'96'0,"6"25"-52"0,3-1-51 15,0 3 16-15,5-2-6 16,7-4 3-16,3 1-8 16,6 0 0-16,3-1 0 15,0 4-17-15,2 2-7 0,4 0-77 16,-3 2-34 0,-3-2 67-16</inkml:trace>
  <inkml:trace contextRef="#ctx0" brushRef="#br0" timeOffset="75">12352 13687 164 0,'-3'-3'63'0,"3"3"-34"0,3-5-16 0,-3 5 19 16,9-3-7-16,-1 1 0 15,1-1-14-15,0 3-7 16,0 0-2-16,-3 5-2 0,0 3 0 0,-3 3 0 16,-3 2 0-16,-3 0 0 15,-6 1 0-15,0-1 0 16,-3-3 0-16,0-2 0 15,4 0 0 1,2 3 2-16,0-1 3 16,12-7 0-1,6-3-3-15,-1 0-1 16,1 0 0-16,0 0-1 16,3 0 0-16,-3-3-14 15,0 3-5-15,-3-2-26 16,0 2-11-16,-3 0-28 15</inkml:trace>
  <inkml:trace contextRef="#ctx0" brushRef="#br0" timeOffset="76">12494 13544 232 0,'0'-5'88'0,"3"2"-48"0,0 0-38 0,0 3 17 0,6-2-10 16,3-1-1-16,6 1-4 15,-3-1-3-15,0 0 0 16,0 3-1-16,-3 0 2 0,0 3-1 15,-3 5-1-15,-4 0-2 16,-2 2 1-16,0 9-1 16,-3 5 0-16,0-3 2 15,0-3 0-15,0 1 2 16,0-1 1-16,3 1-4 16,0-3-1-16,3 0 1 15,0 0 0-15,0 5-4 16,0 3 1-16,-3-3-3 0,0-3 2 15,-3-2 7-15,-3-3 4 16,-3-2-3-16,-3-1 0 16,-9-2 3-16,-2-2 1 15,-1-1-8-15,3-2-4 16,3-1-28-16,3 1-11 16</inkml:trace>
  <inkml:trace contextRef="#ctx0" brushRef="#br0" timeOffset="77">13102 14237 184 0,'-15'0'68'0,"12"3"-36"0,-3-3-18 0,6 0 20 16,0 0-6-16,0 0-2 16,0 0-8-16,3-3-3 15,3-2-9-15,3 0-4 0,3-1 1 16,3 1-2-16,-1 0-1 16,1 2-4-16,-3 6 0 15,-3 5 2-15,-3 5 1 16,-6 5 1-16,-6 1 0 15,-3 0 0-15,0-1 2 16,-3-2-1-16,0 0 2 16,4-3-2-16,-1-2-1 0,3-1-2 15,3-2-1-15,0-3 2 16,3 1 2-16,3-4 0 16,3 1 2-16,3 0-2 15,2-1-1-15,4-2 1 16,0 3-1-16,0 0-16 15,0-3-4-15,0 2-17 16,6 1-6-16,-3-3-54 16</inkml:trace>
  <inkml:trace contextRef="#ctx0" brushRef="#br0" timeOffset="78">13370 14303 188 0,'-15'0'71'0,"9"3"-38"0,0 2-23 0,3 1 17 15,0 2-7-15,3 2 1 16,3 3-8-16,3 3-3 16,6-3-5-16,3-5 1 0,8-5 0 15,4-6 0-15,0-5 1 16,-3-2 0-16,-6-1 1 0,-6-2 2 15,-7-8 1-15,-5 0-1 16,-5 2 1-16,-10 3-8 16,-3 0-4-1,3 1-25-15,0 1-7 0,3 6-79 16,3 6-47 0,0-4 69-16</inkml:trace>
  <inkml:trace contextRef="#ctx0" brushRef="#br0" timeOffset="79">13396 13451 104 0,'-12'-5'41'0,"7"5"-22"0,5-3-9 16,0 3 14-16,0-2 2 15,0-1 4-15,0 1-10 16,3-1-4-16,2-2-9 15,4-3-5-15,15 2 1 0,3-4-2 16,9-1 2-16,8 3 2 16,13 0 4-16,11 3-2 15,16 0 1-15,17-1-5 0,6 6 0 16,9-2-1 0,6 2-2-16,-6 2 1 0,-9-2-1 15,-8 0 2 1,-16-2 1-16,-15-1-4 0,-11 1 1 15,-12 2 0-15,-10 0 2 16,-5 0-1-16,-6 0-1 16,0 0-17-16,-9 0-6 15,-6 0-68 1</inkml:trace>
  <inkml:trace contextRef="#ctx0" brushRef="#br0" timeOffset="80">15016 13367 104 0,'9'-19'41'0,"-3"17"-22"0,-1 2-20 0,-5 0 7 15,0 0-7 1,3 2-1-16,-3-2 5 0,3 8 5 15,0 0 2-15,-3 0 2 16,0 3 2-16,0-1 2 16,0 3 6-16,0 6 4 15,0 7-14-15,0 11-2 0,0 11-3 16,0 0-1-16,0 5 1 16,3 2-4-16,0-10 0 15,0-2-47-15,-3-6-21 16,0-3-11-1</inkml:trace>
  <inkml:trace contextRef="#ctx0" brushRef="#br0" timeOffset="81">13316 14057 108 0,'3'-2'41'0,"3"7"-22"0,3-5 0 0,-3 0 16 15,6 0-6-15,3 3-2 0,14-3-4 16,4 2 0-16,12-2-13 15,11 0 3-15,13 6 1 0,14-6-5 16,15 0-1-16,10-3-4 16,8 0-1-16,9-5-1 15,0 3-2-15,-6 5 1 16,-3-5 1-16,-12-1-3 16,-9 4 0-16,-14-1 1 15,-13 3 2-15,-8 5-3 16,-10-5 0-16,-11 3-28 15,-9-6-13-15,-10 3-36 16,-8 6-35-16,-12-6 40 16</inkml:trace>
  <inkml:trace contextRef="#ctx0" brushRef="#br0" timeOffset="82">13536 13425 92 0,'12'-5'35'0,"-3"2"-18"0,6 0-16 16,-6-2 11-16,0 2-8 16,0 1 0-16,0-1 2 15,-3 1 21 1,-3 4 5-16,-6 3-5 15,-6 3-3-15,-6 3-8 16,-3 5 0-16,-9 2-9 16,0 4 0-16,1-1 3 0,2 5-6 15,3-5-2-15,3 3-4 16,3-5 1-16,3-3-12 0,6-3-5 16,0 0-32-1,3-2-55-15,3-3 19 16</inkml:trace>
  <inkml:trace contextRef="#ctx0" brushRef="#br0" timeOffset="83">13888 13396 132 0,'-3'0'52'0,"3"0"-28"0,-9 10-22 16,6-4 14-16,-6 2 5 16,-6 5 5-16,-15 5-3 15,-3 6 0-15,-5 8-12 16,-7 8-7-16,3-3 0 0,1-3-3 16,-4-2-1-16,9-3 1 15,6-3-1-15,7-10-18 16,5-2-8-16,6-4-13 15,6-2-3-15,3-5-29 16</inkml:trace>
  <inkml:trace contextRef="#ctx0" brushRef="#br0" timeOffset="84">14105 13414 148 0,'9'-5'57'0,"-6"-3"-30"0,0 13-34 0,0-7 8 16,-3 7 2-16,-6 0 5 15,-6 6 0-15,-9 7 3 0,-12 9-6 16,-8 18-1-16,-4 5 0 0,-15 0 0 16,-2 9 0-16,-1-4-2 15,7-7 1 1,2-6-4-16,10-5 0 0,2-5 1 15,9-8 2-15,9-6-19 16,24-10-50 0,9-8-24-1,12-5 29-15</inkml:trace>
  <inkml:trace contextRef="#ctx0" brushRef="#br0" timeOffset="85">14343 13473 132 0,'-6'-3'49'0,"3"8"-26"0,-12 6-27 0,6-1 10 16,-15 6 6-16,-8 19 7 16,-13-1 7-16,-6 6 5 15,-8 7-17-15,-7 4-8 0,7-9-2 16,-1-2-3-16,10-3 2 15,5-3-4-15,9-5 0 16,10-8-4-16,8-5-1 16,9-5-33-16,9-6-11 0,12-8-24 31</inkml:trace>
  <inkml:trace contextRef="#ctx0" brushRef="#br0" timeOffset="86">14623 13454 140 0,'-18'5'55'0,"6"6"-30"0,-15 13-34 16,6-8 7-16,-11 18 12 16,-13 3 10-16,-6 3 1 15,-11 5 0-15,-4 5-11 16,1-8-6-16,2 1-1 0,7-6-4 15,5-6 0-15,15-7-8 16,10-3-4-16,14-7-55 16</inkml:trace>
  <inkml:trace contextRef="#ctx0" brushRef="#br0" timeOffset="87">14819 13494 112 0,'18'-6'44'0,"-15"9"-24"0,-6 2-17 0,-3 3 12 15,-6 6 0-15,-6 7 0 16,-8 10 4-16,-16 7 2 16,-6 1-11-16,-5 14-1 0,-10-8-2 0,4 0-1 15,2-3-1-15,9-5-8 16,4-7-2-16,8-7-36 15</inkml:trace>
  <inkml:trace contextRef="#ctx0" brushRef="#br0" timeOffset="88">14914 13703 108 0,'-38'26'44'0,"-4"-5"-24"0,-3 6-26 0,28-14 6 15,-4 6 10-15,-9-1 5 16,3 1-10-16,3-3-4 16,4-3-54-16,5 0-25 15</inkml:trace>
  <inkml:trace contextRef="#ctx0" brushRef="#br0" timeOffset="89">14968 13803 124 0,'-18'24'49'0,"6"-5"-26"0,-6 2-29 16,12-11 8-16,-8 4-2 15,-7 2 2-15,0-1-54 0,3 4-24 16</inkml:trace>
  <inkml:trace contextRef="#ctx0" brushRef="#br0" timeOffset="90">15051 13324 104 0,'-6'-5'41'0,"6"2"-22"0,0 6-7 0,0-3 13 16,0 0-9 0,0 0-4-16,9 0 1 15,0 0 4-15,9 0-9 16,9 0 4-16,12 0 4 0,11-3-6 15,13 1-3-15,11-1-2 0,12 1 1 16,19-1-5-16,17 0-1 16,6 1 0-16,9-1 2 15,8 3-3-15,-2-3 0 16,3 1 7-16,3-1 6 16,-12 0 0-16,0 1 3 15,-9 2-2-15,-6-3 2 16,-12 0-10-16,-6 3-3 0,-12 0-4 15,-8-2 0-15,-13 2 2 16,-5 0 0 0,-7 0 0-16,-5 0 0 15,-7 0 0-15,-5 2 0 16,-6-2 0-16,-6 3 0 16,-7 0-9-16,-2-1-2 0,-6 1-36 15,0 0-14-15,-6-1-31 16</inkml:trace>
  <inkml:trace contextRef="#ctx0" brushRef="#br0" timeOffset="91">17796 13319 92 0,'47'3'35'0,"-20"-6"-18"0,12 3-9 0,-21 3 13 0,14-3-6 16,7 0 2-16,9 0-4 15,-1 0 0-15,4 0-1 16,0 2 0-16,-4 1-6 16,4-3-4-16,-1 0 1 0,-5 3-7 15,-6-3-1-15,-6 0-67 16</inkml:trace>
  <inkml:trace contextRef="#ctx0" brushRef="#br0" timeOffset="92">18635 13338 156 0,'3'2'57'0,"3"6"-30"0,0 27-32 16,-3-19 10-16,0 10-8 16,-3 16 2-1,-3 17 3-15,0-1 3 0,3 8-2 16,0 0 7-16,0 0 5 0,3 8-7 15,0-8-4-15,-3-5-30 16,-3-10-12-16,-3-9-32 16</inkml:trace>
  <inkml:trace contextRef="#ctx0" brushRef="#br0" timeOffset="93">15188 14010 92 0,'12'-3'35'0,"0"3"-18"0,9 0-13 15,-3 0 10-15,6 0 12 0,8 0 8 16,10 0-5-16,12 3 0 16,11 2-12-16,18-2-3 15,13-1-8-15,20 4 3 0,9-6 1 16,15 8 1-16,11-1 1 15,16-1 5-15,12-1 3 16,11 0-8-16,10 6-2 16,-1-8-4-16,1 4-1 0,-10 1-3 15,-11-2-2 1,-13-1 3-16,-17-2 0 0,-12-1 1 16,-24 1 0-16,-18 0-11 15,-20-3-3-15,-19-8-57 16,-20 10-25-16,-12-12-6 15</inkml:trace>
  <inkml:trace contextRef="#ctx0" brushRef="#br0" timeOffset="94">14733 14309 132 0,'-6'-6'52'0,"9"6"-28"0,0-8-17 0,0 6 13 16,3-3-1-16,6-3 3 0,0 0-10 16,5 2-2-16,4-2-6 15,-3 6-5-15,-3 7-2 0,-3 6 4 16,-3 2 3-16,-6 3-1 15,-6 2 0 1,-6 3-1-16,-3 1-2 0,-3-1 1 16,0-3 1-16,0-2 5 15,3-3 4-15,4-2 11 16,2-3-5 0,6-3-2-16,0-5-8 15,6 3-5-15,8-3-1 16,4 0-1-16,0 0-14 15,0 0-3-15,3 0-35 16,0-3-16-16,-3 1-18 16</inkml:trace>
  <inkml:trace contextRef="#ctx0" brushRef="#br0" timeOffset="95">15013 14301 208 0,'-9'-3'77'0,"6"6"-42"0,-3 2-43 0,3 0 12 15,0 1-4-15,0 2 2 16,0-1-1-16,0 1 2 16,0 0-2-16,3 0 2 0,0-2 0 15,6-1-4-15,3-2 1 0,3-3-2 16,0 0 0-16,3 0-5 15,5 0-3-15,-2-3-32 16,-3 0-12-16,0 1-19 16</inkml:trace>
  <inkml:trace contextRef="#ctx0" brushRef="#br0" timeOffset="96">15129 14266 192 0,'-9'-10'74'0,"12"7"-40"0,-3 3-40 15,0 8 20 1,3 3 1-16,-3 5-3 0,0 5 1 16,0 5-8-1,3 3-3-15,-3 3 1 0,6 0-13 16,0-1-3-16,0-1-82 16</inkml:trace>
  <inkml:trace contextRef="#ctx0" brushRef="#br0" timeOffset="97">18370 14330 172 0,'-9'-5'66'0,"6"5"-36"0,0-3-22 16,3 3 16-16,0 0-12 15,3 0-2-15,6-3-6 16,0 3-3-16,3 0 0 16,0 3-4-16,6 2 2 0,-6 3 1 15,3 0 2-15,-9 3-1 16,0 2-1-16,-9 0 1 16,-6 0 1-16,3-2 1 0,-3-3 1 15,3 0-5-15,0-3 1 16,0 0-2-16,6-5-2 15,3 6 5-15,3-1 3 16,0 3-6-16,6 8-3 16,-3 2 3-16,0 1 2 15,-4-3 7-15,-7 0 6 16,-4-3-3-16,-3 0 2 16,-3-2-5-16,0-3 1 0,0-3-5 15,0-5-2-15,3 0-14 16,0-3-6-1,3 1-26-15,3-1-11 0,6-2-28 16</inkml:trace>
  <inkml:trace contextRef="#ctx0" brushRef="#br0" timeOffset="98">18593 14354 192 0,'-14'-11'71'0,"8"11"-38"0,0-3-36 16,6 3 13-16,0 0-1 0,0 0 5 16,3 0-4-1,6 0 2-15,2 0-7 0,7 0-3 0,0 3 1 16,3 0-2-16,-3 5-1 15,-6 2 1-15,-6 3-1 16,-9 3-3-16,-3 0 2 16,-6 0 5-16,-3 5 2 15,0-2-2-15,0 2-3 16,3-5 6-16,3-3 3 16,3-2 6-16,4-1 2 15,4-2-5-15,10-3-3 16,3 1-5-16,9-4-2 0,6 1-8 15,0 0-2-15,-4 2-34 16,-2 0-15-16,-3 1-53 31</inkml:trace>
  <inkml:trace contextRef="#ctx0" brushRef="#br0" timeOffset="99">16688 13679 172 0,'-3'0'66'0,"-2"-3"-36"0,2 14-33 15,3-3 13-15,0 8 4 16,-3 2 3-16,0 17 0 16,0 2 0-16,3 0-9 15,0 0-5-15,0 2 0 0,0 1-2 0,6-5 2 16,-6-9-2-16,3-2 2 16,-3-6 0-1,3-2 1-15,-3-8 4 16,-3-11 3-16,0-4-6 0,0-7-3 15,0-4-1 1,0-6-1-16,-3-5-3 0,0-3 0 16,3-2 2-16,0-1 0 15,0 1 3 1,9 2 3-16,0 0 2 0,3-10 3 16,6 5-3-16,2 0-2 15,10 5-2-15,0 6-3 16,3 5-2-16,5 7 1 15,-2 12-1-15,-6 12-2 0,-3 12 5 16,-3-1 1 0,-9 3 4-16,-7 2 3 15,-7 0 2-15,-4-4 3 16,-6-1-3-16,-6-3-1 16,-3-4-4-16,-3-9 1 0,0-3-9 15,1-4 0-15,2-3-33 16,6-1-14-16,3-2-77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41:04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779 15536 112 0,'0'-5'44'0,"6"10"-24"0,-6-5-8 0,0 0 13 16,0 3 2-16,0 2 3 15,3 11-3 1,-3 8-2-16,0 8-13 0,0 5 1 15,0 16 3-15,0-6-2 0,-3 4 0 16,3-9-4-16,0 3-1 16,0-3-5-16,0-7-1 15,-6-4 1-15,6-9 0 16,0-1-2-16,0-8 1 16,-3-2-2-16,3-4-1 15,0-9 3-15,0-9 2 16,0-2-2-16,-9 0-2 0,6-6 0 15,3-2 1-15,-6-11-3 16,3-2 0-16,3-3 1 16,0-3 2-16,0 1-3 15,9 1 0-15,-6-9 1 16,6 10 0-16,0 0-3 16,3 5 2-16,5 6 1 15,-5 4 2-15,6 7-1 16,3 7-1-16,0 2 3 15,0 14 2-15,3 5 4 16,-4 3 2-16,1 3 1 16,-6 2 0-16,-9 0-2 15,0 0 1-15,-9 1-4 16,-6-4-2-16,0 1-2 16,-9-4 0-16,0-1 0 0,-2-6 3 15,-1-3-5-15,0-5-1 16,6-3-9-16,-6-5-4 15,12 3-11-15,-6-6-5 16,9 1-11-16,1-3-5 16,5-1-24-16,5-4-9 15,-2 2-7 1</inkml:trace>
  <inkml:trace contextRef="#ctx0" brushRef="#br0" timeOffset="1">1118 15245 192 0,'0'0'74'0,"0"6"-40"0,-6 7-22 16,6-3 21-16,0 6-4 16,0 8 3-16,6 8-16 15,-6 2-4-15,0 3-8 16,0 0-3-16,0-2 2 0,0 2 0 15,3-5 1-15,0-6-9 16,3-2-4-16,-6-3-31 16,0 0-13-16,0-5-53 15,0-3-24 1,-6-5 66-16</inkml:trace>
  <inkml:trace contextRef="#ctx0" brushRef="#br0" timeOffset="2">1029 15465 156 0,'0'-13'57'0,"9"7"-30"0,-6-9-14 0,3 12 19 16,6-2-12-16,-4-6-1 15,7 3-11-15,12 0-5 0,-6 0-2 16,3 3-6-16,3 0 1 0,-7 2-62 31,4 8-52-31</inkml:trace>
  <inkml:trace contextRef="#ctx0" brushRef="#br0" timeOffset="3">1282 15481 168 0,'-6'18'66'0,"6"-2"-36"0,0 5-22 16,0-7 18-16,0-1-11 16,6 3-1-16,-6 0-8 15,3-3-4-15,3 0-1 0,-6-5-1 0,3 3 0 16,-3-9 0-16,0 6 2 15,0-5 1-15,0-3 1 16,-3 0-2-16,3-3-2 16,-6-5 5-16,3-5 1 15,3 0 0-15,0-1-1 16,0-1-1-16,0-1 2 16,9 0 3-16,-3 0 5 15,9 3-4-15,-4-3 0 16,7 3-4-16,-6-3-1 15,12 8-6-15,-3 3-1 16,0 2-8-16,-3 3-2 16,-1 3-33-16,-2 2-15 15,0 3-40-15</inkml:trace>
  <inkml:trace contextRef="#ctx0" brushRef="#br0" timeOffset="4">1520 15724 200 0,'-3'0'77'0,"3"0"-42"0,6 0-34 0,0 0 16 16,0 0-9-1,6 0 0-15,0-2-4 0,5 2-3 16,7 0 0-16,0 0-12 0,3 0-5 16,-3 0-63-1,2 0-40-15,-2 0 45 16</inkml:trace>
  <inkml:trace contextRef="#ctx0" brushRef="#br0" timeOffset="5">1990 15539 148 0,'0'0'55'0,"3"5"-30"0,0 6-10 16,0-1 18-16,0 6-5 15,6 3 0-15,-6 7-9 16,3 6-4-16,0 0-8 16,0 5-3-16,-3 3 2 0,-3-6-1 0,0-2 2 15,-3-3-4 1,-3-3-2-16,0-5 2 0,-3-7 0 15,-3-1-4-15,-3-3 1 16,-6-10-18-16,-2-2-5 16,2-6-20-16,-6-19-8 15</inkml:trace>
  <inkml:trace contextRef="#ctx0" brushRef="#br0" timeOffset="6">2020 15325 192 0,'6'-16'74'0,"-6"13"-40"0,6-2-42 15,-6 5 12-15,0 0-6 16,3 0 0-16,3 3-20 16,-6 2-10-16,6 0-42 15,-3 3-17-15</inkml:trace>
  <inkml:trace contextRef="#ctx0" brushRef="#br0" timeOffset="7">2303 15510 256 0,'-6'-5'96'0,"6"7"-52"0,0-2-47 0,0 0 19 16,0 0-10-16,0 0-1 15,3-2-5-15,0 2 0 16,9 0 0-16,-6 2-51 0,0 4-20 16,5 7-31-1</inkml:trace>
  <inkml:trace contextRef="#ctx0" brushRef="#br0" timeOffset="8">2303 15700 228 0,'-6'0'85'0,"6"0"-46"0,3 0-46 0,-3 0 16 16,3-2-32-16,9-1-10 0,-6 0-58 16,8 1-24-16</inkml:trace>
  <inkml:trace contextRef="#ctx0" brushRef="#br0" timeOffset="9">3041 15354 116 0,'3'-6'46'0,"-3"4"-24"0,0 2-10 16,0 0 13-16</inkml:trace>
  <inkml:trace contextRef="#ctx0" brushRef="#br0" timeOffset="10">3047 15367 261 0,'0'26'28'0,"0"4"-15"16,0 1 3-16,0 12 1 0,0-1-1 15,0-5 1-15,0 0-7 0,0-3-4 16,0-2-3-16,3-5-3 16,0-6-2-16,0 0-38 31,0-8-18-31</inkml:trace>
  <inkml:trace contextRef="#ctx0" brushRef="#br0" timeOffset="11">3151 15290 84 0,'-3'0'33'0,"3"0"-18"0,0 0-9 0,0 0 9 15,0 0-4 1,0 0 1-16,3 0 2 0,3 0 3 15,0 0-5-15,6 0 1 16,-3 0 3-16,9-2 4 16,5 2-10-16,7-3 3 0,6 0 1 15,9 1-5-15,5-4-3 16,13 4-3-16,11-1-3 16,4 3 1-16,11 0 1 0,6 0-3 15,9 3 0-15,-3-1 1 16,-2 1 0-16,-1 0 0 15,-3-1 2-15,3 4 1 16,-5-1 1-16,-4-2 0 16,0-3 0-16,-8 0-2 15,-4 0-2-15,-3 0 1 16,-8 0-1-16,-10 0-3 16,-8 0 2-16,-9 0-12 15,-9 2-5-15,-7 1-25 16,-5 0-13-16,-9 2-17 15</inkml:trace>
  <inkml:trace contextRef="#ctx0" brushRef="#br0" timeOffset="12">3127 15859 88 0,'-3'0'33'0,"3"19"-18"0,-6-11-7 0,6-6 11 16,-3 1-5-16,3 0 2 16,-3-1 0-16,0-2-1 15,0 0-3-15,0 3-2 16,3-3-6-16,0 0-5 0,0 0 0 0,0 0 14 15,3 0 6-15,6 0-3 16,3 0 1-16,3 0-1 16,6 0-1-16,12 0 4 15,5-3 0-15,13 3-2 16,3-8 0-16,8-5-7 16,10 8-4-16,5 2-6 15,0 0 0-15,4 3 0 16,-1 0 0-16,3 0 2 15,1 6 1-15,-4-1-4 16,-3 0 1-16,-2 1 0 16,-1-1 2-16,-2 0-3 15,-1 0 0-15,-8 1 1 16,-4 2 2-16,-2 0 1 0,-4-3 1 16,1 0-7-16,-6-2 0 15,-4-3 3-15,-2 5 2 16,-3-5 0-16,-7 0-2 15,1-5-4-15,0 5 0 16,-6-3-16-16,2 1-4 16,-2-1-21-16,-3-2-7 15,0 5-43 1</inkml:trace>
  <inkml:trace contextRef="#ctx0" brushRef="#br0" timeOffset="13">2955 16079 120 0,'6'-16'46'0,"-6"0"-24"0,3 11-10 0,-3 5 16 16,3 0-1-16,-3 0 4 16</inkml:trace>
  <inkml:trace contextRef="#ctx0" brushRef="#br0" timeOffset="14">2961 16047 322 0,'-6'16'18'0,"-3"0"-5"16,0 5-4-16,0 3 1 16,3 2-5-16,6 6-1 15,0 0-2-15,3-3-2 16,9-3 1-16,6-7-1 15,2-6 2-15,4-2 3 16,0-22 2-16,0-2 1 0,-3 0-4 16,0-9-3-16,-7-1 4 15,-5-4 4-15,-6 6-3 16,-6-3 2-16,-6-5-3 16,-2 5 2-16,-4 6-6 15,-9 4-3-15,9 4-15 16,0 2-4-16,3 0-49 15,6 3-69 1</inkml:trace>
  <inkml:trace contextRef="#ctx0" brushRef="#br0" timeOffset="15">3297 15370 116 0,'-3'-8'44'0,"-12"5"-24"0,9-5-17 0,12 8 10 16,-3-3-2-16,0 1 1 0,0 2 2 15,0 0 4-15,-3 0-10 16,3 5 2-16,3 8 3 0,0 11 4 16,-3 5 4-16,0 0-2 15,0 11 0-15,0 0-1 16,-3-6 0-16,3-2-7 15,-3-3-4-15,0-8-4 16,0 3 0-16,0-8-2 16,0-3-1-16,0-5 3 15,0-5 0-15,0-3-1 16,0-6-2-16,0-4-6 16,0-1-4-16,0-2 6 15,3-3 1-15,0 0 0 16,3 3 0-16,0 2 2 15,3 3 0-15,-1 1 1 16,1 4 0-16,0 3 2 0,3 5 1 16,-3 3 1-16,0 3 0 15,3-1 2-15,-6 1 1 16,-3-1-3-16,0 1-1 16,-3 0-1-16,3-1-2 15,-3-2-10-15,0 0-4 16,0-3-26-16,0-5-9 15,0 0-26-15,3-2-34 16,6-4 32 0</inkml:trace>
  <inkml:trace contextRef="#ctx0" brushRef="#br0" timeOffset="16">3523 15563 188 0,'0'-5'71'0,"0"10"-38"0,3-3-32 16,-3-2 16-16,6 0-5 15,0 8 1-15,0 0-5 16,0-2-3-16,3-1-2 16,0 3-3-16,0-6 3 0,-3 1-2 15,3-3-1-15,0 0 3 16,-7-5 0-16,4-3-4 16,0 0 1-16,-3 3 0 15,0-1 0-15,-3 1 2 0,-3 0 1 16,0 0-4-1,-3 2 1-15,-2 0 0 0,-1-5 2 16,0 8-3-16,0 0-2 16,0 0 2-1,0 0 0-15,3 6-2 0,-3-1 2 16,3 8 3-16,0 6 3 16,0-1-2-16,3 1 0 15,0-1-1-15,3-2 1 16,3 0-4-16,6-3 0 15,3-2-17-15,3-3-5 16,3-3-44 0,0-5-50-16,5 0 33 0</inkml:trace>
  <inkml:trace contextRef="#ctx0" brushRef="#br0" timeOffset="17">3830 15558 168 0,'-12'-8'66'0,"12"2"-36"0,-3 4-26 16,0 2 15-16,-3 2-2 16,-3-2-1-16,0 8-4 15,-6 3-2-15,3 5-6 16,0 0-1-16,0 2 3 0,1-2-1 16,8-3 2-16,3 6-4 15,6-6 0-15,-1-2-3 16,4-4-1-16,0-1-4 15,0-6 1-15,0-3-5 0,0 0-1 16,-3-2 2-16,0-3 3 16,0-2 5-1,-3-1 4-15,0 3-3 0,-3 0-1 16,0 6 2 0,0 2-1-16,0 0 2 15,3 2-2-15,0 9 2 16,0-3-2-16,3 2-1 15,3 1-8-15,0-3-3 0,3 0-23 16,5-3-10-16,1-2-37 31</inkml:trace>
  <inkml:trace contextRef="#ctx0" brushRef="#br0" timeOffset="18">4014 15605 160 0,'-6'-5'60'0,"0"-11"-32"0,0 5-17 15,3 11 15-15,0 0-14 16,-3 8-5-16,1 0-2 16,-4 5-1-16,0 1-2 15,3-1 1-15,0 5 0 0,0-2-4 16,6-2 1-16,3-1 0 16,3-3 2-16,0-2-3 15,0-2 0-15,0-6-1 0,3-3-2 16,-1-2-6-1,-2-3-2-15,0 0 0 16,0-8 2-16,0-5 1 0,-3-3 3 16,0 3-1-16,-3-3 2 15,-3 0 3-15,0 3 1 16,0-8 5-16,0 8 5 16,3-3 1-16,0 13 4 15,0 1-5-15,3 4-3 16,3 12 5-16,0 4 3 15,0 4-3-15,0 4 1 0,0 1-7 16,0 12-3 0,0-4 1-16,3-3 0 15,0-3-17-15,0-3-7 0,0-2-34 32</inkml:trace>
  <inkml:trace contextRef="#ctx0" brushRef="#br0" timeOffset="19">4202 15626 176 0,'3'8'66'0,"0"-5"-36"0,3 2-26 16,0-5 13-16,0 5-4 16,3-2 2-16,-1 0-6 15,4-3-3-15,0 0-3 16,0-3-3-16,0 0 3 0,0-4-2 15,-3-4-1-15,0 0 3 16,-3 1 0-16,-3-1 1 16,-3 1 0-16,-3-1-7 15,-6 0 0-15,0 1 3 0,-3 5 2 16,-3 5 2-16,0 2 0 16,0 4 0-16,1 4 2 15,-1 3 3-15,6 1 2 16,6-1-3-16,3 3-3 15,3 0-2-15,6-1-3 16,3-1-6-16,5-4-4 16,1-2-23-16,6-3-9 0,3-5-55 15</inkml:trace>
  <inkml:trace contextRef="#ctx0" brushRef="#br0" timeOffset="20">4505 15605 156 0,'-3'3'60'0,"6"15"-32"0,-3-2-20 16,3-8 18-16,0 3-9 15,0 2-2-15,-3 0-2 16,0-2-1-16,0-1-6 16,0-2 3-16,0-2 1 0,-3-1-1 15,3-5 2-15,0-3-2 16,0-5 0-16,3-2-1 0,3-4 0 15,3-1-4 1,3-7-3-16,0 4 0 16,3-1 1-16,9 6-3 15,0 3 0-15,2 2-4 0,7 2-1 16,0 1-44-16,5 0-16 16,1-1-33-1</inkml:trace>
  <inkml:trace contextRef="#ctx0" brushRef="#br0" timeOffset="21">5077 15272 112 0,'-3'0'44'0,"3"2"-24"0,-15-2-10 16,12 0 12-16,0 0 3 15,0 0 4-15,3 0-4 0,-3 0-3 16,3 0-12-16,0 0-2 0,0 0 2 16,0 0-2-16,9 0 3 31,6 0-2-31,3 0 0 0,6 0-1 15,2 0 0-15,4-2 0 16,3-1-4-16,0 0-1 16,-1 1-3-16,1-1-3 15,0 1 6-15,-3 2 3 0,-4 0-3 16,-2-3 0 0,-3 3-3-16,-6-3-1 15,-3 3 3-15,-3 0 1 16,0 0-1-16,-3 0-2 0,-3 0-2 15,-3 0-1-15,0 0-25 16,0 0-9-16,0 0-25 16,0 0-11-16</inkml:trace>
  <inkml:trace contextRef="#ctx0" brushRef="#br0" timeOffset="22">5550 15272 96 0,'-15'0'35'0,"15"2"-18"0,0 6-2 16,0-2 13-16,0 7-2 16,-6 3 2-16,6 13-7 15,0 8-1-15,0 0-11 16,3 11 1-16,0-1 3 0,0 9-7 15,-3-3-1-15,0 5-1 16,0-5 2-16,9-8-3 16,-3-6-2-16,0-7 0 15,-3-5-1-15,0-4-20 16,-3-7-9-16</inkml:trace>
  <inkml:trace contextRef="#ctx0" brushRef="#br0" timeOffset="23">4961 15949 168 0,'-18'-3'63'0,"18"6"-34"0,0-3-34 0,3 0 10 0,3 5 3 15,6 1 7-15,6-1-1 16,14 3 2-16,10 0-9 16,9-6 5-16,8 1 1 0,7 0 2 15,2-1 1-15,1 1-8 16,-1 0-5-16,-11-1-2 15,-4-2-1-15,-8 3-33 16,-3-3-13-16,-7-3-52 16</inkml:trace>
  <inkml:trace contextRef="#ctx0" brushRef="#br0" timeOffset="24">5592 16177 148 0,'-9'-6'57'0,"6"6"-30"0,-6-2-16 0,3 2 18 15,-6-3-4-15,0 0 0 16,0 3-5-16,-3 0-2 16,1 0-10-16,-4 0 6 0,0 0 3 15,0 3-9-15,0 0-2 16,3 2-9-16,3 0 0 15,3 1 1-15,3 2 1 0,3-1 1 16,3 4 0 0,6 0-3-16,6 7 0 0,6 9 2 15,9-1 0-15,0-5 1 16,0 6 0-16,-4-1 0 16,-2-7 2-16,-6 2-1 15,-6-3-1-15,0 4 3 16,-12-9 2-1,-12-5-2-15,0-8 0 16,-3 0 3-16,0-6-3 16,1 1-2-16,2-5 0 15,3-1-1-15,6-5 0 16,3 3 0-16,6-14-3 16,3 1 2-16,9 7 1 0,3-2 0 15,-1 0-3-15,-2 3 0 16,0-1-12-16,-3 6-2 15,0 0-41-15,-3-1-16 16,-3 1-15 0</inkml:trace>
  <inkml:trace contextRef="#ctx0" brushRef="#br0" timeOffset="25">5482 15243 144 0,'0'-3'55'0,"3"3"-30"0,0 0-23 16,0 0 12-16,3 0-3 16,8 0 1-16,4 3-2 15,6-1-1-15,3 1-5 16,9-3 4-16,5 0 2 0,10 0-1 15,5 0 2-15,13 0-8 16,11 0-2-16,7 0-1 16,5 0 2-16,12 5-1 15,9-2 2-15,0 0-2 16,0-1 2-16,3 3-4 16,1-5 0-16,-7 0-1 15,-6 0 0-15,-6 0 2 0,-15 0 2 16,-17 0-1-16,-7 0 2 15,-11 0-2-15,-9 0-1 16,-9 0 1-16,-7 0 1 16,-5 0-1-16,-3 0-1 15,-6 0-35-15,-3 0-14 16,0 0-35-16</inkml:trace>
  <inkml:trace contextRef="#ctx0" brushRef="#br0" timeOffset="26">7610 15256 120 0,'-3'-3'46'0,"3"3"-24"0,-3 0-21 16,3 0 11-16,0 0-4 15,0 3 1-15,-3 2 8 16,0 6 4-16,0 5-11 16,0 18 1-16,-3 3 0 0,0 5-2 15,3 9 0-15,6-4-5 16,-3 4-3-16,3-4 0 15,0-2 1-15,0 13 1 16,0-10 1-16,0-6-2 16,0-7-2-16,-3-1-35 15,0-7-14-15,3-4-30 16</inkml:trace>
  <inkml:trace contextRef="#ctx0" brushRef="#br0" timeOffset="27">5669 15949 116 0,'0'0'46'0,"12"5"-24"0,-9-2-21 0,3 0 8 15,6-3 3-15,3 0 5 16,3 0 4-16,6 0 2 16,8 0-6-16,13 0 0 15,11 2-10-15,10 1 2 0,11-3 2 16,19 0-4-16,14 3-2 15,6-3-2-15,12 0-3 0,9 0 1 16,6-3-1 0,-3-2 0-16,-4 2 0 0,-14-5 0 15,-14 5 0-15,-13-2 4 16,-15 0 2-16,-14 5-5 16,-16-3-2-16,-14 1-82 15,-12 4-49 1,-9-2 51-16</inkml:trace>
  <inkml:trace contextRef="#ctx0" brushRef="#br0" timeOffset="28">7369 16068 128 0,'9'16'49'0,"-18"-8"-26"0,15 5-9 16,-9-2 15-16,0 2-12 15,3 3-2-15,0 2-7 16,-3 1 0-16,0 2-5 0,0 3-2 0,0 2 0 16,0-2-1-1,-3-3 2-15,3-5-30 0,3-3-66 31</inkml:trace>
  <inkml:trace contextRef="#ctx0" brushRef="#br0" timeOffset="29">7616 16100 124 0,'3'-3'46'0,"-6"3"-24"0,0 3-15 16,3 0 15-16,-3-1-4 15,0 9-1-15,-6-1 2 16,0 6 0-16,-3 0-10 16,3 5-3-16,6-5-2 0,3 0-2 15,0 10-2-15,6-2 1 16,3-3 1-16,3-7-1 15,0-4 2-15,3-10-2 16,-3 0 2-16,0-8 0 16,0-2 1-16,-6 2-5 15,-3-3 1-15,-3-2 6 16,-6 0 6-16,-3 5-6 16,0-3-1-16,-6 3-5 0,0 3-3 15,-3 5-29-15,3 0-12 16,3 3-45-1</inkml:trace>
  <inkml:trace contextRef="#ctx0" brushRef="#br0" timeOffset="30">5809 15563 100 0,'-3'-5'38'0,"6"5"-20"0,0 2-10 0,-3-2 30 16,9 11-3-1,0-1-4-15,3 4-2 16,0-1-13-16,0 3-4 16,0 0-7-16,-1-3-4 0,1 3 2 15,0-3-2-15,-3 0 2 16,0-2 0-16,0-3 1 15,0-3 0-15,-3 0 2 16,3-2 1-16,-3-6 1 16,0 1-2-16,0-4 1 15,3-4-2-15,0-1 0 0,-3 1-3 16,-3-4-2 0,3-4 1-16,-4 2 1 15,1 3-3-15,0-1 0 0,0 4 1 16,0 2 0-16,3 3-11 15,0-1-5-15,0 4-30 16,0-1-10-16,3 0-33 16</inkml:trace>
  <inkml:trace contextRef="#ctx0" brushRef="#br0" timeOffset="31">6151 15460 184 0,'0'-6'71'0,"3"9"-38"0,0 2-41 0,-3 1 10 16,0 1 12-16,0 4 10 15,3 8-6-15,3 7 0 16,-6 1-10-16,0-1-5 0,0 0-2 16,6 1-1-16,0-1 2 15,0-2-1-15,-3-5-1 16,0-3-28-16,3-3-14 15,-6-3-49 1,6-4-24-16,0-4 58 16</inkml:trace>
  <inkml:trace contextRef="#ctx0" brushRef="#br0" timeOffset="32">6101 15626 192 0,'-6'-13'71'0,"9"13"-38"0,3-3-34 15,0 3 15-15,0-5-4 16,0 0 2-16,3 0-6 16,5-3-2-16,4 2-2 15,0 1-4-15,3 0 1 0,3 2-26 16,0 3-11-16,-4 0-28 16,-2 3-30-1,0-1 31-15</inkml:trace>
  <inkml:trace contextRef="#ctx0" brushRef="#br0" timeOffset="33">6378 15605 160 0,'-3'0'60'0,"0"0"-32"0,-6 0-20 16,6 0 18-16,-3 8-9 0,-3-3 1 15,0 3-7-15,-3 0 1 16,0 0-7-16,3 8-3 0,3-3 1 16,0 1-2-16,3-1 2 15,3-3-4-15,3 1 0 16,3-3 1-16,3-8 2 15,0 0-1-15,0 0 2 0,3-5-7 16,-3-3 1-16,0-3-1 16,-3 0 2-1,0 4 1-15,0-1 1 16,-3 2 0-16,0 1 0 0,0 2-3 16,0 1 2-16,-3 2 1 15,6 5 0-15,-3 0-3 16,2 3 2-16,-2 3 1 15,3-1 0-15,0 1 0 16,3-3 0-16,0 0-27 16,3-3-11-16,0-2-34 15,-3-3-26 1,3-3 39-16</inkml:trace>
  <inkml:trace contextRef="#ctx0" brushRef="#br0" timeOffset="34">6518 15520 140 0,'-3'-7'52'0,"6"17"-28"0,-3-2-30 0,0 3 6 15,3 2 16-15,0 5 9 16,-1 1 1-16,1-1-1 16,-3 1-13-16,0-1-8 0,0-2 0 15,0 0-3-15,0-3 2 16,0-2-2-16,0-3 2 15,0-3 0-15,0-5 1 0,0 0-2 16,3 0-2 0,3-2-2-16,3-4 1 15,0 1-1-15,3 0-2 0,0 2 3 16,6 0 0-16,3 6-2 16,-3 0 0-16,-4 2 2 15,-2 0 2-15,-6 1 11 16,-3 2 7-16,-6-3-6 15,-6 5-2-15,-2-2-6 16,-1-2-2-16,-3-4-3 16,0 4-1-16,0-6-19 15,3 0-9-15,0-6-23 16,3 4-7-16,3-4-18 16</inkml:trace>
  <inkml:trace contextRef="#ctx0" brushRef="#br0" timeOffset="35">6696 15499 168 0,'0'-5'66'0,"0"8"-36"0,3 2-35 16,0 0 12-16,-3 3 3 16,0 5 5-16,0 11 4 0,0 0 1 15,0 0-11-15,0 0-3 0,0-1-2 16,0-1-2-16,3-1-2 15,0-3-13-15,0-2-6 16,3-3-72 0,0-2-32-16,3-6 60 0</inkml:trace>
  <inkml:trace contextRef="#ctx0" brushRef="#br0" timeOffset="36">6812 15700 176 0,'0'-2'68'0,"6"4"-36"0,6 4-37 0,-6-1 10 0,3-2-5 16,0-1 0-16,3-2 8 15,3 0 5-15,0-2-6 16,-1-1-4-16,-5-2-2 0,0-1-1 16,0 1 0-16,-3 0 2 15,-3-3 1-15,-6-3-6 16,-6 6-2-16,-6 2-5 15,1 1-1-15,-1-1 3 0,-3 3 3 16,3 3 7 0,0 5 4-16,3 0 8 15,0 5 3-15,6 0 0 0,3 3 2 16,6 0-8-16,6 0-2 16,9 0-5-16,6 2-1 15,3-5-3-15,5-2-3 16,1-11-60-1,12-5-65-15,2-6 27 16</inkml:trace>
  <inkml:trace contextRef="#ctx0" brushRef="#br0" timeOffset="37">18623 7721 104 0,'-9'-8'41'0,"9"5"-22"0,-3 0-18 0,3 3 11 0,0-2 5 16,0-4 4-16,0 1-2 15,3 0 1-15,0 0 2 16,0 2 3-16,0 0-13 15,-3 3 2-15,3 6 0 16,0 4 4-16,0 6 1 0,0 5-6 16,0 3 0-16,0 2-6 15,-3-2 1-15,0-3-5 16,0-5 0-16,0-3 1 16,0-2 2-16,0-3 1 15,0-5 1-15,0-9-4 16,0-7-3-16,0 0-5 0,3-6 0 15,3-2 2 1,0-3 3-16,3 3-2 0,3 0-2 16,0 3 2-16,6-1 2 15,-4 8-2-15,1 4-2 16,-3 4 8-16,0 8 4 16,0 6 0-16,-3 5 2 15,0 5-4-15,0 0 1 16,-6 3-5-16,0 0 0 15,3-6-1-15,-3-2 1 16,-3-3-7-16,0-2-1 16,0-3-29-16,0-3-10 15,3 0-13-15,3-5-5 16,0-8-35 0</inkml:trace>
  <inkml:trace contextRef="#ctx0" brushRef="#br0" timeOffset="38">18936 7694 176 0,'-3'-3'66'0,"3"6"-36"0,0 2-22 16,-6 1 16-16,0 2-6 15,3 7 2-15,0 1 0 16,0 3 2-16,3 7-12 16,6 1-1-16,0-3 1 0,3-3-4 15,3-5-1-15,0-6 4 16,0-2 2-16,-1-8 0 15,-2-8 1-15,0-8-2 0,-3 0-1 16,-3 1-5 0,-3-1-1-16,-3 0-1 15,-3 0-2-15,-6 3 1 16,-5 2 1-16,2 1-17 0,3 2-4 16,3 5-33-16,0 0-12 15,6 3-48 1</inkml:trace>
  <inkml:trace contextRef="#ctx0" brushRef="#br0" timeOffset="39">19302 7697 192 0,'-3'0'74'0,"6"2"-40"0,-3 1-20 16,0-3 20-16,0 0-8 16,3 5-3-16,3 1-9 15,0 2-4-15,3-1-5 16,3-1 1-16,0-1 0 0,2-2-2 0,1-1-1 15,-3-2 3-15,0-2 1 16,0-4-3 0,-3 1-1-16,-3-3 1 0,0-2 0 15,-3 4-5 1,-3-2 1-16,-3 3 0 0,-6 0 0 16,-6 0-5-16,0 2 1 15,3 3 2-15,-3 3 3 16,3 2-2-16,1 3-2 15,-1 2-1-15,3 6 0 16,3-3 3-16,0 3 2 16,3 3 6-16,3 5 4 15,3-3-6-15,3 0-1 16,3-5-4-16,3 0-1 16,-1-3-1-16,7-2 0 0,0-4-31 15,0-4-15-15,0-3-62 16,3-3-36-1,0-10 66-15</inkml:trace>
  <inkml:trace contextRef="#ctx0" brushRef="#br0" timeOffset="40">19680 7678 220 0,'-6'0'82'0,"9"0"-44"0,-3 3-38 16,-3 2 18-16,-3 3-3 15,-6 5 3-15,0 6-8 0,0-3-3 16,-3 5-4 0,1-3-9-16,-1 6-4 0,0-3-16 0,3-2-7 15,0-6-37 1,0-2-46-16,3-1 30 16</inkml:trace>
  <inkml:trace contextRef="#ctx0" brushRef="#br0" timeOffset="41">19498 7728 216 0,'-3'-2'82'0,"6"2"-44"0,3 2-31 0,0 1 18 16,0 2-2-16,3 3 3 16,3 0-14-16,0 3-5 15,0-1-4-15,3 12-3 0,6-4 1 0,-4-5-30 16,-2 3-13-1,-3-5-33-15,0-3-51 16,0 0 30-16</inkml:trace>
  <inkml:trace contextRef="#ctx0" brushRef="#br0" timeOffset="42">19742 7760 164 0,'-9'13'63'0,"9"-2"-34"0,3 16-19 16,0-9 17-16,-3 1 4 0,0 4 4 16,0 1-17-1,0-3-6-15,-3 1-7 16,3 1-2-16,-3 1 3 0,1-5-3 0,2-3-2 16,-3-6-11-16,3-2-4 15,0-5-2-15,-3-6 2 16,0-5 8-16,3-2 3 15,0-4 3-15,0-4 2 16,3-6 1-16,0-2 1 16,0-4-5-16,2 1 1 15,4 0 4-15,0 0 2 16,3 3 6-16,3 2 3 16,0 3-6-16,3 5-1 15,-3 5-6-15,-3 3-2 16,0 14 6-16,-1 4 6 0,-2 3 3 15,0 9 3-15,-3 4-6 16,-3 0 1-16,-3-2-6 16,-3-3 1-16,-6-2-7 15,-6-3-3-15,1-6-8 16,-4-2-4-16,0-2-14 16,0-6-8-16,-3-6-2 15,6-2 0-15,0 3-8 16,3-3-1-16,7-5-31 15</inkml:trace>
  <inkml:trace contextRef="#ctx0" brushRef="#br0" timeOffset="43">19966 7519 200 0,'3'-10'77'0,"0"7"-42"0,3 3-30 0,-6 0 19 16,3 3 5-16,0 2 4 15,2 3-11-15,1 8-5 16,0 5-10-16,-3 3-1 0,-3 5 4 16,0 3-6-16,0 0 0 15,-3-3-2-15,3 10 1 16,-3-4-15-16,0-9-7 0,0-2-34 15,3-5-14-15,0-4-40 16</inkml:trace>
  <inkml:trace contextRef="#ctx0" brushRef="#br0" timeOffset="44">20147 7697 212 0,'-6'2'82'0,"6"9"-44"0,3 10-42 16,-3-10 15-16,0 2 3 16,-9 5 3-16</inkml:trace>
  <inkml:trace contextRef="#ctx0" brushRef="#br0" timeOffset="45">20123 7811 379 0,'-6'18'-38'0,"3"-2"-20"0,9-3-35 16</inkml:trace>
  <inkml:trace contextRef="#ctx0" brushRef="#br0" timeOffset="46">20150 7583 228 0,'3'-11'88'0,"-3"11"-48"0,3 0-51 0,0 0 11 15,3 6-34-15,3 2-13 0,0-3-37 16,3 8-17-1</inkml:trace>
  <inkml:trace contextRef="#ctx0" brushRef="#br0" timeOffset="47">20323 7670 168 0,'-15'-2'66'0,"12"2"-36"0,0 0-35 16,-3 2 40-1,-3 4-10-15,0 2-7 16,0-1-6-16,0 4-7 0,0 2-2 15,3 6 1-15,3-6 0 16,3 6 2-16,3-4-1 16,3 4 2-16,6-3-4 15,3-8-2-15,0-3-5 0,0-8-2 16,0-2-26-16,0-3-11 16,0 0-51-1</inkml:trace>
  <inkml:trace contextRef="#ctx0" brushRef="#br0" timeOffset="48">20436 7699 216 0,'0'8'82'0,"0"6"-44"0,0 1-38 0,0-4 16 16,0 0-9-16,0 2 1 16,0 3-10-16,0 5 0 0,-3-5-49 15,3-3-18 1,-3-2-16-16,3-1-5 15</inkml:trace>
  <inkml:trace contextRef="#ctx0" brushRef="#br0" timeOffset="49">20436 7578 200 0,'0'-16'74'0,"9"8"-40"0,0 0-62 15,0 3 4-15,0-1-20 16,6 1-3-16,-4-3-9 0,7-2-5 16</inkml:trace>
  <inkml:trace contextRef="#ctx0" brushRef="#br0" timeOffset="50">20621 7477 232 0,'0'16'88'0,"2"0"-48"0,-4 10-36 0,2-7 19 15,-3 5-13-15,0 5-1 16,0 3-7-1,0-1-4-15,0 4 1 0,0 4-9 0,0-10-3 16,0-2-57 0,0-3-64-16,0-8 33 15</inkml:trace>
  <inkml:trace contextRef="#ctx0" brushRef="#br0" timeOffset="51">20460 7657 252 0,'0'-3'96'0,"12"1"-52"0,6-1-45 15,-7 0 20 1,10 1-7-16,3-1 1 16,6-5-14-16,0 3-6 0,8 0-112 15,-2-1-50-15</inkml:trace>
  <inkml:trace contextRef="#ctx0" brushRef="#br0" timeOffset="52">20996 7641 168 0,'0'0'63'0,"3"3"-34"0,11-3-12 0,-8 5 22 16,-3 3-2-16,0 3 0 0,0 5-7 15,0-1-2-15,-6 1-15 16,0 3-3-16,0-3 0 0,0-3-4 16,0 3-1-16,0-3-5 15,0-2 0-15,0-1 0 16,3-2 2-16,0-3-8 15,0 1-1-15,0-6-1 16,0 0 0-16,0-8-2 16,0 0 1-1,6 0 3-15,0-3 3 16,0 1 2-16,0-1-2 0,0-2 2 16,3 0 1-16,0-1 0 15,3 1 0-15,0-3 0 16,0 6 0-1,0 2 0-15,0 0-5 16,-3 5 1-16,-1 3 4 0,1 6 2 16,-3 4 4-16,0 6 3 15,0 2 5-15,-6-2 1 16,0 3-6-16,0-3-1 16,0 2-4-1,0-2-3-15,0-8 2 16,0-3-2-16,0-5-1 0,0-5-4 15,3-3-2 1,0-2-4-16,6-4-1 16,0-2-1-16,6 3 0 0,0 0 4 15,-3 2 5-15,0 6 4 16,0 2 2-16,-1 3 5 16,-2 8 5-16,0 3-1 15,-3 0 3-15,-3-1-6 16,0 6-1-16,0-3-6 15,0 6-22 1,0-3-9-16,0-3-32 16,0-5-13-16,3-3-32 15</inkml:trace>
  <inkml:trace contextRef="#ctx0" brushRef="#br0" timeOffset="53">21385 7744 212 0,'0'3'79'0,"6"0"-42"0,3-1-32 0,-3 1 17 16,0 0-1-16,6 2 2 16,3-2-6-16,0-1 0 15,0-2-10-15,0-2-4 0,-3-1-2 16,0-2-1-16,-4-1 2 16,1-2-1-16,-3 0-1 15,-3 0-2-15,-3 1-1 16,-3-4-9-16,-3 3-3 15,-6 3-1-15,-5 2 0 16,-1 6 4-16,3 2 5 0,0 6 6 16,3 4 5-1,3-1 14-15,3-1 6 0,3 5-6 16,3 6 0-16,9-5-9 16,0-3-3-16,6-3-6 15,3-5-2-15,0-3-15 16,3-8-6-16,-1-2-39 15,1-8-15-15,3 0-20 16</inkml:trace>
  <inkml:trace contextRef="#ctx0" brushRef="#br0" timeOffset="54">21665 7535 212 0,'0'0'79'0,"12"0"-42"0,-15 11-26 15,9 0 23-15,-3 7-3 0,0 1 4 16,-6 4-13-16,0 4-5 16,0 2-10-16,0-3-5 0,0 6 1 15,3 3-2-15,0-6-1 16,0-6-19-16,0-4-8 16,-6-3-98-1,0-3 8 1</inkml:trace>
  <inkml:trace contextRef="#ctx0" brushRef="#br0" timeOffset="55">21543 7702 256 0,'3'-3'96'0,"3"3"-52"0,6-2-36 0,-3 2 24 0,0-3-20 15,6 0-4-15,6 1-5 16,-3-1-3-16,2-2 1 16,-2 0-30-16,0-1-10 0,0 1-27 15,-3 0-11-15,-3-6-12 16</inkml:trace>
  <inkml:trace contextRef="#ctx0" brushRef="#br0" timeOffset="56">21781 7543 160 0,'3'6'63'0,"0"17"-34"0,3 6-8 0,-3-15 22 16,-3 4-10-16,6 6-4 15,-6 3 5-15,0-1 5 16,-6 6-21-16,6-3-7 0,-3-5-4 16,0-6-4-16,3-2-2 15,0-3 2-15,0-13-7 16,3-8-1-1,0-2-9-15,6-3-2 0,0-6 2 16,3 0 1 0,0 4 5-16,3 1 3 15,3 4 5-15,0 4 2 0,-4 6 11 16,-2 6 3-16,-3 4-1 16,-3 1 1-16,-3 5-9 15,0 0-4-15,0-3-2 16,3 3 1-16,-3-3-28 15,3-2-11-15,0-6-35 16,0-5-12-16,3-3-13 16</inkml:trace>
  <inkml:trace contextRef="#ctx0" brushRef="#br0" timeOffset="57">22070 7744 208 0,'-3'-2'77'0,"3"2"-42"0,0 5-37 16,0 0 14-16,-3 3 5 15,0 3 6-15,0 5-10 16,3 5-2-16,0 0-7 16,6 0 2-16,0-2 0 0,6-3 9 0,6-3 2 15,-3-3 0-15,0-4 2 16,2-6-10-16,-2-3-3 16,0-8-2-16,-3-7 0 15,-3-1-2-15,-3 1 1 16,-6-1-2-16,-3 1-1 15,-6-1-2-15,-3 3 1 16,0 3-10-16,-6 3-5 16,4 2-17-16,2 0-6 15,0 5-17-15,3 0-7 0</inkml:trace>
  <inkml:trace contextRef="#ctx0" brushRef="#br0" timeOffset="58">22350 7697 192 0,'15'-3'71'0,"-12"6"-38"0,-3-3-23 15,0 0 20-15,0 0-7 16,-6 2-1-16,0 4-12 16,-3 2-4-16,-3 5-4 15,0 3-2-15,0 5 1 0,3 8-4 0,0-3 2 16,6-2 1-16,3 0 0 15,3-3 0-15,3-5 0 16,0-3 0 0,6-5 2-16,0-8 1 0,3-5 1 15,3-3-2-15,-6-8 1 16,3-5-2-16,-4-3-1 16,-5-2-4-16,0-3 0 15,-3 0 4-15,-3-6 2 16,-3-2-3-16,-3 5 1 15,0 6 0-15,1 5 2 16,2 2-1-16,0 9 2 16,6 4 0-16,0 12 3 15,2 7 10-15,1 5 5 16,3 6 0-16,0 3 2 16,0-1-11-16,0 14-2 0,0-8-4 15,0-3-1-15,0-6-8 16,-3-1-2-16,3-4-49 15,0-7-19-15,0-1-56 16</inkml:trace>
  <inkml:trace contextRef="#ctx0" brushRef="#br0" timeOffset="59">22686 7715 272 0,'-9'-10'101'0,"6"10"-54"0,-6-3-42 15,3 3 24-15,-2 3-9 16,-7 2-2-16,3 6-10 0,-6-4-5 16,6 4-2-16,6 0-4 0,-6 2 0 15,12 3-1-15,9 8 3 16,-3-3 0-16,0-3 1 16,0 1 6-16,0-3 4 15,-3-3 8-15,-3 0 3 16,-6-2-4-16,0-3-2 15,-6-3-7 1,0-2-18-16,3-1-8 16,0-2-31-16,3 0-13 15,3-2-32-15,9-1-13 0,9 3 10 32</inkml:trace>
  <inkml:trace contextRef="#ctx0" brushRef="#br0" timeOffset="60">22746 7945 272 0,'9'16'104'0,"-6"-5"-56"0,0 5-38 16,-3-11 23-16,-3 8-16 16,-6 3-2-16,0-3-14 15,-9 1-5-15,3-4 2 16,0-2-77-16,-6 3-31 0,-8-11-5 16</inkml:trace>
  <inkml:trace contextRef="#ctx0" brushRef="#br0" timeOffset="61">23154 7504 184 0,'-6'15'68'0,"6"1"-36"0,0 35-26 0,0-33 17 15,-3 9 6-15,0 4 4 16,0-2-2-16,3 6-1 15,0-1-17-15,0-7-8 0,0-3-1 16,0-6-3-16,0-5 2 16,0-2 0-16,0-3 1 15,0-11-2-15,0-5-2 16,0-2-6-16,0-4-4 0,3-1-1 16,0-7 1-1,3 1 4-15,-3 3 1 0,5 2 3 16,1 3 1-1,0 2-2-15,0 6 2 16,3 2-4-16,0 6-1 0,0 5 9 16,3 5 7-16,-6 0 7 15,-6 3 2-15,-3 5 1 16,-6 6 2-16,0-6-8 16,-9-3-1-16,6-2-5 15,-6-3-3-15,-3-2-13 16,6-3-5-16,-5-3-21 15,8-5-7-15,-3-2-32 0,9-9-11 16,3-5-16 0</inkml:trace>
  <inkml:trace contextRef="#ctx0" brushRef="#br0" timeOffset="62">23323 7766 228 0,'-9'15'88'0,"9"-1"-48"0,-3 20-47 0,3-21 16 16,0 3 5-16,3 3 8 16,0-3-9-16,3-1-4 15,3-1-6-15,3-4-3 0,0-4 1 16,6-6-8-16,-6-3 0 0,3-5-6 16,2 0-2-1,-2-8 6-15,-6-5 5 16,0 0 5-16,-9 0 2 0,0 2 1 15,0 3 0-15,0 6 2 16,0 2 3-16,0 5-4 16,6 6-3-16,0 7 1 15,0 9 0-15,3 5-1 16,0-3 1-16,6-3-4 16,0-2-2-16,-3-3-25 15,-3-2-9-15,2-3-63 16</inkml:trace>
  <inkml:trace contextRef="#ctx0" brushRef="#br0" timeOffset="63">23660 7538 248 0,'0'-5'93'0,"0"5"-50"0,0 5-52 0,0 0 12 16,0 9 7-16,0 7 5 15,0 5-3-15,0 9 1 16,-3 2-8-16,3 10-3 0,0-2-1 16,0-8-10-16,0-2-4 15,0-6-37-15,0-8-15 16</inkml:trace>
  <inkml:trace contextRef="#ctx0" brushRef="#br0" timeOffset="64">23570 7710 220 0,'18'-8'85'0,"3"3"-46"0,18-3-32 16,-18 5 18-16,8 1-13 15,1-1-4-15,0 0-78 16,0 1-35-16,-7-1 15 15,-5-5 12-15</inkml:trace>
  <inkml:trace contextRef="#ctx0" brushRef="#br0" timeOffset="65">18626 8239 104 0,'3'-3'41'0,"0"3"-22"0,-3-2-3 0,0 2 18 16,0 0-3-1,0 0 2-15,-3 0-8 0,0 0-3 16,-3 0-12 0,-3 0 2-16,0 2 4 0,-3 4-6 15,1 4-1-15,2 1-7 16,0 5-2-16,3-3 0 0,3 0 2 15,3-2-1-15,3-1-1 16,6 4-2 0,3-1-1-16,2 0 2 0,1 0 0 15,0 1-2-15,-6-4 2 16,-3 1 18 0,-3-1 11-16,-6 4-5 0,-3-4-4 15,-6-2-10-15,-3-8-6 16,1 0-5-16,-1 0 1 15,-3-3-17-15,6 1-5 16,0-3-24-16,9-3-8 0,3 0-42 16,6-3-26-1,3-2 58-15</inkml:trace>
  <inkml:trace contextRef="#ctx0" brushRef="#br0" timeOffset="66">18784 8128 204 0,'-3'0'77'0,"6"3"-42"0,-3 2-37 0,3 3 17 15,0 2 11-15,0 6 8 16,3 13-11 0,-3 3-3-16,0 5-12 15,-3 0-5-15,0-2 0 0,0-1-2 16,3 0-1-16,0-4 1 0,-3-7-1 15,0-4-36 1,0-3-13-16,0-6-63 16</inkml:trace>
  <inkml:trace contextRef="#ctx0" brushRef="#br0" timeOffset="67">18680 8334 232 0,'-3'-2'88'0,"6"2"-48"0,3-16-27 0,3 13 22 15,0-2-12-15,5 0-3 0,4 2-11 16,0 0-4 0,6 1-3-16,0-1-24 0,-3 0-7 0,-3-5-41 15,5 8-18-15,-5 0-6 16</inkml:trace>
  <inkml:trace contextRef="#ctx0" brushRef="#br0" timeOffset="68">18971 8337 208 0,'-2'8'79'0,"4"3"-42"0,1 2-43 16,0-5 12-16,-3 2 0 0,0 1 6 15,0-1-6 1,3 1-3-16,0 5-27 0,-3-3-9 15,-3-10-56 1</inkml:trace>
  <inkml:trace contextRef="#ctx0" brushRef="#br0" timeOffset="69">18936 8197 220 0,'-3'-5'85'0,"6"2"-46"0,3-2-54 0,-3 5 8 16,6-3-21-16,0 0-8 0,-1-2-16 15,1 2-7-15,3 1 16 16,-3-1 10-16,0 0 51 16,0 3 21-16,0 6 9 15,-3 4 4-15,0 4-16 16,0 1-4-16,0 14-13 15,0 1-1-15,-3-1-11 16,-3-3-2-16,0-2 1 0,0-3-3 16,0-2-2-16,0-3 0 15,0-3-1-15,0-5-25 16,0 0-10-16,0-8-29 16,3-3-38-16,3-5 28 15</inkml:trace>
  <inkml:trace contextRef="#ctx0" brushRef="#br0" timeOffset="70">19132 8115 144 0,'3'-3'55'0,"0"8"-30"0,3 3-14 0,3 0 15 16,-3 6 8-16,0 4 3 15,0 11-6-15,3 6-2 16,-6-1-16-16,3 0-1 0,0-2-1 15,0-3-6-15,-3 0-3 16,3-5-1-16,0-5-1 16,0-6-47-16,2-3-18 15,1-7-42 1</inkml:trace>
  <inkml:trace contextRef="#ctx0" brushRef="#br0" timeOffset="71">19567 8308 168 0,'0'18'66'0,"0"-12"-36"0,0 2-15 0,3-3 18 16,-3 3 1-16,0 2 2 16,3 1-15-16,-3 0-5 15,3-1-10-15,-3 1-4 0,0-1-1 16,0-2-6-16,0 0-1 15,0-2-30-15,0-1-14 16,0-5-54 0</inkml:trace>
  <inkml:trace contextRef="#ctx0" brushRef="#br0" timeOffset="72">19558 8239 228 0,'-6'-5'85'0,"9"5"-46"0,3-3-48 16,-3 3 12-16,0 0-4 16,0-2 0-16,3-1-24 15,0 3-10-15,3 0-53 16,0 0-21-16</inkml:trace>
  <inkml:trace contextRef="#ctx0" brushRef="#br0" timeOffset="73">19668 8287 184 0,'0'32'71'0,"0"-22"-38"0,0 11-23 16,0-10 17-16,3-1-2 0,-3 4 0 16,0-1-8-16,3-3-2 15,-3 1-9-15,0-3-4 0,0-3-1 16,3 1-1-16,-3-6 2 16,3-3-8-16,0 0-1 15,3-2 2-15,-3-6 0 16,3-2-4-16,0 0 1 15,3 0-1-15,0 2 1 16,0 1 5-16,2 2 1 0,1 5 6 16,-3 6 5-1,0 2 4-15,-3 3 4 16,0 2-5-16,0 4 1 0,-3-1-6 16,-3 0-2-16,0-2-5 15,0-3-2 1,0 0-24-16,0-3-10 0,0-5-32 15,0 0-58 1,3-5 25-16</inkml:trace>
  <inkml:trace contextRef="#ctx0" brushRef="#br0" timeOffset="74">19900 8136 192 0,'-3'0'71'0,"6"5"-38"0,0 6-32 16,0-3 16-16,0 5 13 16,0 6 10-16,3 12 0 0,0 1-2 15,0 0-21-15,-3 0-6 0,0-3 0 16,0-6-5-16,0 4 2 16,0-6-5-16,-3-5 0 15,0-3-3-15,0-2-1 16,0-6-15-16,0-8-4 15,3-2-3-15,0-5 1 16,0-4-4-16,0 1 0 16,0-3 7-16,3-5 6 15,0 5 10-15,3 0 4 16,-1 6 14-16,1 2 7 16,0 8 4-16,0 5 4 0,0 6-10 15,-3-1-4-15,0 3-7 16,-3 1-1-1,0-1-5-15,-3 0-2 0,0-2-18 16,0-3-9-16,0-3-22 16,3 0-7-16,-3-5-24 15,9 0-43 1,0-5 33-16</inkml:trace>
  <inkml:trace contextRef="#ctx0" brushRef="#br0" timeOffset="75">20183 8340 212 0,'3'0'79'0,"0"2"-42"0,3 4-23 0,0-4 20 16,0 1-4-16,0 2 0 16,3-2-9-16,0-3 0 15,0 2-12-15,5 1-5 0,-2-6-1 16,3 1-2-16,-3-1 2 16,-3-2-2-16,-3-6-1 15,0 1-2-15,-15-6-7 16,0 0-3-1,0 3-2-15,-3 2-1 16,-3 3 5-16,0 6 6 16,-2 7 1-16,2 8 1 0,0 0 2 15,3 6 0 1,0-1 6-16,6 4 6 16,0-4-2-16,3-2 2 15,6 5-9-15,3-2-2 0,3-6-1 16,3-3 2-16,0-2-28 15,3-8-9 1,3-2-49-16,-1-4-61 16,-2-1 40-16</inkml:trace>
  <inkml:trace contextRef="#ctx0" brushRef="#br0" timeOffset="76">20347 8353 188 0,'-6'3'71'0,"6"2"-38"0,3 3-39 15,-3-3 12-15,0 3 20 16,0 3 12-16,0-1-5 16,3 1-4-16,-3-1-4 15,0 4-14-15,0-4-7 0,0-7 4 16,0-3 2 0,0 0-3-16,0-3 1 15,0-2-1-15,0 0 3 16,0-6-7-16,3 0-2 15,0 1 1-15,0-1 1 16,3 1-4-16,-1-6 1 16,7 3-5-16,-3 2 1 15,3 0-20-15,0 11-9 16,0-8-32-16,-3 11-11 16,0 0-28-1</inkml:trace>
  <inkml:trace contextRef="#ctx0" brushRef="#br0" timeOffset="77">20564 8332 220 0,'0'8'85'0,"6"2"-46"0,0 3-39 15,-3-5 16-15,0 3 2 16,-3 0 6-16,0 2-9 16,0 0-3-16,0 0-7 15,0-5-15-15,0-2-3 0,0-4-56 16,0-2-22-16,3-2-2 15</inkml:trace>
  <inkml:trace contextRef="#ctx0" brushRef="#br0" timeOffset="78">20576 8160 228 0,'-6'-8'88'0,"12"5"-48"0,-3-2-60 0,-3 5 7 15,6-3-10-15,3 1-1 16,0-4-30-16,0 1-15 16,2 0 9-16,1-1 6 15,0 1 198 1,0 5-58 0,0 5-14-1,-3 6-29-15,-3 8-15 16,0 2-9-16,-3 13-1 0,0 0-11 15,-3 4-4-15,0-4 0 0,0-5-2 16,3 0-1-16,-3-2-19 16,0-4-10-16</inkml:trace>
  <inkml:trace contextRef="#ctx0" brushRef="#br0" timeOffset="79">20606 8281 228 0,'3'-5'85'0,"9"5"-46"0,2-16-37 0,-5 14 17 16,3-1-12-16,3 0-2 15,3 1-12-15,6-1-5 16,0 0-71-16,-1 3-30 15,-2 0 35-15,0-2 21 16</inkml:trace>
  <inkml:trace contextRef="#ctx0" brushRef="#br0" timeOffset="80">20874 8284 232 0,'-18'3'88'0,"12"21"-48"0,-6-14-42 0,9-5 14 0,0-2-2 15,0 2 1 1,3 1-10-16,0 2-3 15,6 0 1-15,3 2 2 0,3 3 2 0,3 1-1 16,-4 7-2-16,1 0 18 16,-3-3 10-16,-6-2-1 15,-6-2 1-15,-6-4-15 16,-3 1-8-16,-2-3-25 16,-1-3-12-16,-6 0-70 15,-6 1-64 1,3-9 54-16</inkml:trace>
  <inkml:trace contextRef="#ctx0" brushRef="#br0" timeOffset="81">21478 8244 124 0,'-21'-5'49'0,"18"8"-26"0,-12-6-16 16,9 3 15-16,0 3-2 15,-3-1 3-15,-3 1-2 16,0 8 2-16,1 7-13 16,-4 1-1-16,0-1-2 0,3 1-3 15,0 2-3-15,3-3 0 16,6 6-1-16,3-3 0 16,9 1 0-16,3-4-3 15,3-2 0-15,9-5-18 16,2-6-7-16,-2-3-27 15,0-7-43 1,0-3 21-16</inkml:trace>
  <inkml:trace contextRef="#ctx0" brushRef="#br0" timeOffset="82">21546 8353 176 0,'-12'-8'66'0,"6"8"-36"0,-3 0-22 0,6 3 18 15,-3 2-6-15,-2 3 0 0,-1 5-5 16,3 0 1-16,6 3-9 15,3 3-2-15,3-3-1 16,3-1 0-16,2-1 2 16,4-6-5-16,3-3-1 15,0-8 2-15,-3-2 1 0,-3-3-1 16,-3-3-2-16,-3-2 3 16,-3 0 0-16,-3 0-4 15,-6 0 1-15,-3 2 0 16,0 0 0-16,0 1-20 15,0 2-7-15,3 3-26 16,0-1-11-16</inkml:trace>
  <inkml:trace contextRef="#ctx0" brushRef="#br0" timeOffset="83">21686 8353 216 0,'12'24'82'0,"-9"-14"-44"0,0 9-31 0,-3-11 18 15,0 0-4-15,0 0 2 16,0 5-11-16,0-10-2 16,0 7-6-16,-3-10-5 0,3 0 0 15,0-5 1-15,0 0 2 16,3-6-3-16,3 0 0 16,3-5-1-16,0 3 0 15,3 3 2-15,0-1 2 16,0 6 1-16,-1 2 1 15,1 3 0-15,-3 8 0 16,3 0-2-16,-6 3-2 0,0-1-8 16,-3 1-5-1,0-3-24-15,0-3-9 0,0 0-38 16,3-7-40 0,0-4 43-16</inkml:trace>
  <inkml:trace contextRef="#ctx0" brushRef="#br0" timeOffset="84">21996 8236 236 0,'-9'-5'88'0,"6"5"-48"0,-3 0-34 15,3 3 22-15,-3-1-6 16,-3 4-1-16,-6 4-7 16,0 1-1-16,6 5-8 15,3 0-5-15,6 0-3 0,6-3 2 16,3 3 0-16,0 2 1 15,3 1 0-15,-3-3 0 0,-3 5 2 16,-3-3-1-16,-3 1 2 16,-9-3 0-16,-6-3 3 15,-3-3-5-15,3-2-3 16,0-8-21-16,1-8-8 16,-1 1-22-16,3-4-8 15,3-2-41 1</inkml:trace>
  <inkml:trace contextRef="#ctx0" brushRef="#br0" timeOffset="85">22121 8096 240 0,'-3'0'90'0,"6"3"-48"0,-3 7-36 16,0 1 22-16,0 5-8 15,0 8 0-15,0 18-9 16,0 0-2-16,0 1-5 16,0 2-1-16,-6-3 1 0,0-2-5 15,3-6 1-15,0-2-29 16,-3-6-13-16,3-7-33 16,-6-6-62-1</inkml:trace>
  <inkml:trace contextRef="#ctx0" brushRef="#br0" timeOffset="86">22034 8353 272 0,'9'-5'101'0,"0"5"-54"0,6-6-48 0,-3 6 18 16,3 0-15-16,3 0-2 15,0 0-39-15,-1 0-14 16,1 0-57-16,0 0-22 0</inkml:trace>
  <inkml:trace contextRef="#ctx0" brushRef="#br0" timeOffset="87">22243 8377 156 0,'-3'10'57'0,"6"1"-30"0,-3 2-10 15,0-5 22-15,0 0-5 16,0 5 1-16,0 3-18 16,-3-3-5-16,0-2-8 15,0-1-3-15,3-2 2 0,-3-2 2 16,0-9 7-1,3-5-3-15,0-2-2 0,0-4-1 16,3 1-7-16,3-3-1 16,3 0-2-16,3 0 3 15,2 3-2-15,1 3 1 16,3-9-5-16,0 11-3 16,3 3-12-16,-6 2-6 15,-3 3-14-15,0 3-6 16,-3-3-27-1,-3 3-23-15,-1-1 41 16</inkml:trace>
  <inkml:trace contextRef="#ctx0" brushRef="#br0" timeOffset="88">22415 8369 208 0,'-3'5'77'0,"3"0"-42"0,6 9-30 15,-6-9 17-15,3 5-3 16,0 4 3-16,3 7-10 15,0-3-2-15,0-2-6 16,0-3-1-16,0-2 1 0,3-3 0 16,0-3 0-16,0-7-7 15,0-4-2-15,0-4-3 16,0-1 0-16,-3 1 5 16,0-4 1-16,-3 1-1 15,0 3 2-15,-3 2 5 16,0 2 2-16,0 1 2 15,0 5 0 1,0 5-4-16,5 1-3 0,-2 2 2 16,6-3-15-16,0 0-7 15,6-2-19-15,-6-3-8 16,9-3-51 0,-3 1-22-16,3-6 59 15</inkml:trace>
  <inkml:trace contextRef="#ctx0" brushRef="#br0" timeOffset="89">22710 8356 232 0,'-9'-6'88'0,"3"12"-48"0,-6-1-31 0,6-3 19 0,0 6-8 15,-3 3-1 1,3 0-9-16,1 2-2 0,-1 5-4 16,3 4-3-16,3-4 2 15,3-2 0-15,3-3 1 0,5-2-7 16,1-3-2-16,3-3-16 15,3-2-4-15,3-9-27 16,0-7-9-16,0-3-39 16</inkml:trace>
  <inkml:trace contextRef="#ctx0" brushRef="#br0" timeOffset="90">22820 8168 208 0,'-3'-11'77'0,"3"11"-42"0,3 0-41 0,0 3 14 15,3 5 6 1,0 5 6-16,0 3-8 0,0 13-2 16,-3 3-6-16,-3 5-1 0,-6-3 3 15,0 0-5-15,-3 1-1 16,3-3-18-16,0-6-5 16,0-2-66-1,-6-6-42-15,6-2 54 16</inkml:trace>
  <inkml:trace contextRef="#ctx0" brushRef="#br0" timeOffset="91">22707 8366 272 0,'-6'-5'101'0,"12"2"-54"0,6-2-50 16,-3 2 19-16,6 1-8 15,0-4 1-15,6-4-12 16,-1-1-3-16,7 3 3 16,-3-2-32-16,-3 7-13 0,-3 8-12 15,-6-2-1-15,2 2-19 16</inkml:trace>
  <inkml:trace contextRef="#ctx0" brushRef="#br0" timeOffset="92">22907 8398 220 0,'-15'24'82'0,"12"-8"-44"0,3 7-31 15,3-15 18-15,0 6-2 16,3-1 3-16,2-3-8 16,4-2 0-16,-3-5-11 0,12-6 0 0,3 1 3 15,-6-9-6-15,-3 0 0 16,0 1 0-16,-6-3 0 16,-9-1-2-16,0 1 1 15,-9-5-2-15,-3 2 2 16,0 0-11-16,-6 3-2 15,9 5-22-15,-3 0-6 16,3 5-27-16,3 1-12 16,3-1-18-1</inkml:trace>
  <inkml:trace contextRef="#ctx0" brushRef="#br0" timeOffset="93">23082 8419 196 0,'12'16'74'0,"-9"-13"-40"0,3 7-27 0,-6 1 18 0,0 2 2 15,0-2 6-15,0-9-7 16,-3 1-1-16,0-1-14 16,0-2-2-16,3-5-2 0,0-3 1 15,0-2 0-15,6-4-4 16,3-1-3-16,3-1-5 16,0 2 0-16,9 1-5 15,-1 3-1-15,4 2-35 16,3 0-13-16,-3 2-58 15</inkml:trace>
  <inkml:trace contextRef="#ctx0" brushRef="#br0" timeOffset="94">23609 8213 116 0,'0'-3'44'0,"0"3"-24"0,0 0-21 0,0 0 7 16,0 0-4-16,0 0-2 15,0 0 1-15,0 0 1 16,0 0 1-16,0 0 1 15,0 0 6-15,0 0 4 16,0 0-1-16,0 0 2 16,0-3 7-16,0 1 4 15,0-1-14-15,0 0 6 0,0 1 5 16,-3-1-8-16,0 1-1 16,-3-1 1-16,-3 3 0 15,0 0-2-15,0 3 0 16,-3 2-12-16,-3 0-3 15,1 3 1-15,2 0 0 0,-3 5 1 16,6-2 0 0,9 7-3-16,9-2-2 15,6-3-2 1,-3-2-1-16,-3-3-2 16,5-3-1-16,-8 1 3 15,3-4 5 1,-6 1 4-16,-6 2-2 15,-6-2 0-15,6 2 5 16,-9 3 5-16,-2 3 1 16,8-1 2-16,0 1-6 15,-3-1-2-15,6 1 0 16,6-3 0-16,12 0 0 0,-3-3 0 16,-1-2-7-16,1-3 0 15,9-3-32-15,-3 0-12 16,-6-5-62-1</inkml:trace>
  <inkml:trace contextRef="#ctx0" brushRef="#br0" timeOffset="95">23558 8004 236 0,'-12'0'90'0,"12"2"-48"0,0 1-51 0,0 5 12 0,0 0-4 16,0 2 0-16,3 4-19 15,0-1-9-15,0 3-65 16,0 2-26-16</inkml:trace>
  <inkml:trace contextRef="#ctx0" brushRef="#br0" timeOffset="96">23570 8395 220 0,'-6'13'82'0,"6"-5"-44"0,3 8-36 0,0-2 17 16,-3 1 3-16,0 1 4 16,0 0-14-1,0 0-7-15,0-3-3 16,0 0-27-16,0-2-8 0,3 0-78 15</inkml:trace>
  <inkml:trace contextRef="#ctx0" brushRef="#br0" timeOffset="97">18611 8845 152 0,'-3'0'57'0,"3"0"-30"0,0 0-25 16,0 0 12-16,0 0 4 15,3 5 3-15,0 3-6 16,0 0-4-16,0 5-6 15,-3 1 1-15,0 2 0 0,0-1 2 16,-3-1 2-16,0-4-1 16,0 1 0-16,0-3-8 15,0-3 0-15,0 0-1 16,0-2 2-16,3 0-1 16,0-1-1-16,0-2 1 15,-3 0-1-15,3 0-3 16,0-2 2-16,0-1-1 0,3-5 0 15,3-5 0-15,0 0-2 16,3-1 0-16,0 1 3 16,0 3-5-16,0 2 2 15,0 2 2-15,0 4 3 16,3 2 2-16,0 5 3 16,-3 3 1-16,6 2 1 15,-10 4-2-15,4-4 1 16,-9 1-4-16,3-3-2 15,-3-3 4-15,0 0 1 16,0-5-2-16,0 0-1 16,6-5-3-16,0-5-3 0,0-4-1 15,3-2 3-15,0 1-2 16,0 1 1-16,3 4 0 16,3 2 0-16,-3 5 2 15,0 6 2-15,0 5 5 16,-4 5 4-16,1 0-4 15,-3 3 1-15,0-3-3 16,-3 1 2-16,0-4-15 16,-3-2-5-16,0-3-24 15,0 1-9-15,0-6-9 16,0 0-4-16,3-3-16 16</inkml:trace>
  <inkml:trace contextRef="#ctx0" brushRef="#br0" timeOffset="98">18942 8879 196 0,'3'3'74'0,"12"0"-40"0,-4 2-29 0,-5-2 17 16,3 5-1-16,0 0 4 15,0-3-9-15,0 0-2 16,0-2-8-16,3-1-4 0,0-7 1 16,-3 0 0-16,0 0 1 15,-3-3-2-15,-3 2 1 16,-3-2-2-16,-3 0-1 15,-3 3-2-15,-3-3 1 0,0 3-1 16,-3 2-2 0,0 3 3-16,-3 6 0 0,3-1-2 15,3 3 0-15,0 5 2 16,9 3 2-16,0 0 2 16,6-3 1-16,0 0-2 15,6-2 1-15,3-1-2 16,0-2 2-16,3 0-4 15,0-2 0-15,0-6-23 16,2-3-12-16,4-2-28 16,-3-3-12-16,0-8-6 15</inkml:trace>
  <inkml:trace contextRef="#ctx0" brushRef="#br0" timeOffset="99">19260 8673 200 0,'0'-3'74'0,"6"6"-40"0,-3 2-29 0,0 6 17 16,3 7-3-16,-3 6 1 16,0 3-9-16,-3 4-2 15,0 1-5-15,-3 0-5 0,3-6 0 16,-3-2 1-16,3-3 2 16,0-5-32-16,-3-2-14 15,0-4-58 1</inkml:trace>
  <inkml:trace contextRef="#ctx0" brushRef="#br0" timeOffset="100">19165 8816 204 0,'12'-3'77'0,"9"6"-42"0,-6-3-39 16,-4 0 15-16,1-3-10 15,3 3-1 1,0 0-20-16,0-2-7 0,0-1-57 16,6-2-22-16</inkml:trace>
  <inkml:trace contextRef="#ctx0" brushRef="#br0" timeOffset="101">19385 8747 152 0,'-3'58'57'0,"3"-36"-30"0,0 7-14 0,0-14 19 15,0 1-5-15,-6 3 1 16,0-3-15-16,3-3-6 16,0-2-4-16,0-3-3 0,0-3 1 15,3-3-4-15,6-4 0 0,0-3-3 16,6-6-1-1,-3-2-5-15,3-1 0 16,0-1 4-16,0 1 4 0,0 4 1 16,0 2 1-16,0 5 2 15,-3 3 0-15,-1 5 2 16,1 3 3-16,-3 6-2 16,0 2 0-16,-3-3-3 15,0-3-1-15,0 1-37 16,0-3-16-16</inkml:trace>
  <inkml:trace contextRef="#ctx0" brushRef="#br0" timeOffset="102">19629 8919 176 0,'-9'21'68'0,"12"-7"-36"0,-12 1-22 15,9-9 17-15,6-1-4 0,3 0 0 16,3 1-8-16,3-4-4 16,3-2-6-16,0-2-2 0,-3-1 1 15,0-5-2-15,-1-5-2 16,-5 2 5-16,-3-2 1 16,-3 0-2-16,-6-1-1 15,-3 4-3-15,-3-3-1 16,-2 2 1-16,-7 3 0 15,3 3-16-15,3 0-4 16,3 2-30-16,3 0-10 16</inkml:trace>
  <inkml:trace contextRef="#ctx0" brushRef="#br0" timeOffset="103">19939 8842 184 0,'-12'6'68'0,"6"-6"-36"0,0 5-29 16,3-2 15-16,-3 5-5 15,-6 2 2-15,-6 6-6 16,3 3-3-16,4 2-3 16,2 0 0-16,3 0 0 0,6-2-4 15,3-4 1-15,6-1 2 16,0-6 3-16,-1-6-2 0,4-4 0 15,0-4-6-15,0-2 0 16,0-5-8-16,-3-5-1 16,-3-4 7-16,-3 1 2 15,-3-3 3-15,-3 1 2 16,-3 1-1-16,0 4-1 16,0-6 3-16,3 14 0 15,0 2 1-15,0 10-2 16,3 6-2-1,0 3 5-15,0 2 4 16,3 8-5-16,0 3-2 16,3-3-1-16,0-2-1 0,3-3-9 15,0-1-4 1,0-4-33-16,3-3-15 0,0-5-21 16</inkml:trace>
  <inkml:trace contextRef="#ctx0" brushRef="#br0" timeOffset="104">20147 8871 220 0,'-6'-5'85'0,"0"5"-46"0,-15 3-39 16,16 2 16-16,-4-2-7 16,0 2 2-16,0 6-8 15,0-1-2 1,6 6-3-16,0-3 0 0,9-2 2 15,0 2 0-15,0-2 6 0,-3-1 4 16,0 1 10-16,-3-1 7 16,-9 1 3-1,0-3-13-15,-3-3-8 16,0-2-14-16,0 0-7 16,0-3-21-16,3 0-8 15,3-3-50 1,6 0-54-16</inkml:trace>
  <inkml:trace contextRef="#ctx0" brushRef="#br0" timeOffset="105">20754 8673 160 0,'0'-11'63'0,"0"6"-34"0,-3-3-12 0,-2 6 22 15,-4-1-9-15,-3 0 0 16,0 1-11-16,-3 4-1 15,0 4-11-15,0 4-11 0,0 14-2 16,3 0 8-16,3 8 6 16,0 5 1-16,4 0 0 15,2 0-8-15,3-6 0 16,0-1-3-16,0-4 0 16,0-2-33-16,0-3-15 0,0-5-58 31</inkml:trace>
  <inkml:trace contextRef="#ctx0" brushRef="#br0" timeOffset="106">20475 8853 228 0,'-3'0'85'0,"6"0"-46"0,6-3-43 16,0 3 15-16,5-2 1 15,4-1 4-15,6 0-2 16,0 1 0-16,3 2-8 0,-4 0-11 16,4 0-1-16,3 0-47 0,-6 0-17 15,0 0-28 1</inkml:trace>
  <inkml:trace contextRef="#ctx0" brushRef="#br0" timeOffset="107">20790 8885 180 0,'0'8'68'0,"3"-6"-36"0,3 19-24 0,-3-10 16 16,0 0 3-16,-3-1 6 0,0 1-18 16,0-3-6-16,0 0-6 15,0-3 2-15,0 0 1 0,0-5-2 16,0 0-1-16,0 0-1 15,0 0-2-15,0 0 3 16,0-8-2 0,0-5-1-16,3 0 3 15,0 0 2-15,0 2-7 16,3 0 0-16,3 1 0 16,0 2 3-16,0 0-11 15,3 0-3-15,0 3-27 16,-1-1-9-16,-2 6-8 15,0 0-44 1,-3 0 13-16</inkml:trace>
  <inkml:trace contextRef="#ctx0" brushRef="#br0" timeOffset="108">20912 8890 148 0,'-6'5'55'0,"6"14"-30"0,0-6-14 0,0-2 18 16,0-1-11-16,0 1-2 15,3-1-3-15,3 1 1 16,0 0-7-16,0-4 5 0,3 1 1 15,3-5 2-15,0-3 1 16,-3 0 0-16,6-5 0 16,-3-1-2-16,-4-1 1 15,-2-1-8-15,-6-6-2 16,0 1-3-16,-3 0 1 0,-5 0 0 16,-1-1 1-16,0 4-2 15,-3 2-2 1,0 0-10-16,3 3-4 0,3-1-22 15,0 6-57 1,3 0 1-16,3 0 2 16</inkml:trace>
  <inkml:trace contextRef="#ctx0" brushRef="#br0" timeOffset="109">21034 8906 192 0,'0'3'74'0,"3"12"-40"0,0-4-31 15,0-3 17-15,-3-3-3 16,0 1-1-16,0-1-4 16,0 0-2-16,3-2-6 0,-3-1-5 0,0-2 0 15,6 0 1-15,0 0 2 16,3-5-3-16,0-3-2 16,0 0-5-16,0 0 0 15,3 0 2-15,0 3 3 16,-1 2 4-16,-2 6 2 15,0 5 7-15,-3 3 6 16,3-1 3-16,-3 1 3 16,-3-1-6-16,-3-2-1 15,0-2-7-15,0-1-3 16,0-5-2-16,9 0-3 16,0-3-4-16,3 1 0 15,0-6-11-15,3 0-3 0,0-6 4 16,-1 4 4-16,1 7 1 15,0 1 3-15,0 7 6 16,0 3 2-16,-3 2 4 16,-3 1 1-16,0 2-6 15,-3 0 0-15,0-2-39 16,0-3-16-16,0-3-48 16</inkml:trace>
  <inkml:trace contextRef="#ctx0" brushRef="#br0" timeOffset="110">21868 8689 164 0,'-3'-5'63'0,"3"5"-34"0,-3-6-21 0,3 6 18 16,-3 0-6-16,-3 0-2 15,0 0-6 1,-3 3-2-16,0 2-6 0,-3 9-1 0,0 7 3 16,0 0 1-16,0 3 1 15,0 2-4-15,4 6-1 16,2 0 1-16,6-3 0 16,6-3-2-16,5-2-2 15,4-3 1-15,6-2 1 16,9-9-1-16,3-4-1 15,-4-9 3-15,1-5 2 16,3-11-2-16,-12-2-2 16,-3-8 4-16,-6 0 4 0,-7-3 6 15,-5-2 5 1,-2 5 1-16,-7 5-1 0,0 3-8 16,-6 2-5-16,3 6-9 15,0 5-3-15,-3 3-29 16,0 2-13-16,3 3-26 15,3 8-10-15,9 0-15 16</inkml:trace>
  <inkml:trace contextRef="#ctx0" brushRef="#br0" timeOffset="111">22076 8657 184 0,'-3'5'68'0,"6"6"-36"0,0 18-26 0,-3-10 17 15,0 4-1-15,0 7 2 16,0-4-7-16,0 3-2 16,0 0-9-16,0-5-2 0,0-3 2 15,0-5-1-15,0-3 0 16,0-2-3-16,0-3-2 0,-3-3-2 15,0-7 1 1,0-6-6-16,0 0-3 16,3-3 1-16,3-2 3 15,0 0-2-15,9-1 1 16,3 4 6-16,0 2 2 16,0 3-4-16,0 2 0 0,-1 6 10 15,1 2 7-15,0 3-9 16,-3 5-5-16,-3 3 15 15,-6-3 7-15,-6 0-3 16,-3 1 0-16,-3-1-11 16,-12-5-3-16,0 0-5 15,-2-3-1-15,2 0-4 0,3-2-1 16,3 0-17 0,3-3-5-16,3 0-30 15,6-3-11-15,6-5-27 16</inkml:trace>
  <inkml:trace contextRef="#ctx0" brushRef="#br0" timeOffset="112">22302 8871 204 0,'0'0'77'0,"3"3"-42"0,0 0-34 0,0 2 16 16,3 0 6-16,-3 11 8 15,0 3-7-15,-3-1-2 16,6 6-13-16,-3 0-3 0,-3 0-2 16,-3 0-2-16,-3-3-2 15,3 3 1-15,-6-1 1 0,-3-7-19 16,0-3-6-16,-3-5-17 16,4-10-7-16,-4-4-39 15,3-4-35 1,3-6 49-16</inkml:trace>
  <inkml:trace contextRef="#ctx0" brushRef="#br0" timeOffset="113">22320 8792 272 0,'9'-13'104'0,"-3"-6"-56"0,9 9-60 0,-9 15 13 16,-3-2-26-1,0-1-9-15,0 4-24 16,6-1-9-16,-3 3-13 0,0 0-5 15</inkml:trace>
  <inkml:trace contextRef="#ctx0" brushRef="#br0" timeOffset="114">22442 8901 176 0,'0'10'68'0,"3"3"-36"0,6-2-26 0,-3-3 15 15,0 0-2-15,0-3 1 16,3 0-7-16,0-2-3 15,0-6-5-15,6 1-4 0,-3-3 0 16,-1-3-6-16,-2-3 1 0,-3 0 0 16,-9 1 2-1,3 2 1-15,-6 0 1 16,0 0 2-16,-5 3 3 16,2 2-2-16,-3 6-2 0,-3 2-3 15,0 6 1-15,9-1 1 16,-3 3 2-16,6 1-1 15,3-1-1-15,3 0 1 16,3 0-1-16,3-2-5 16,3-1 1-16,6-2-31 15,3-2-14-15,5-6-39 16</inkml:trace>
  <inkml:trace contextRef="#ctx0" brushRef="#br0" timeOffset="115">22728 8871 192 0,'-12'-7'74'0,"6"4"-40"0,-3 3-29 0,3 3 17 16,-3 2-8-16,0 0 2 15,0 8-7-15,0 1-1 16,1 1-4-16,2 1-3 0,3 0 2 16,3-3-4-16,3 1 0 15,3-4 1-15,2 1 2 16,4-3-8-16,3-3-1 15,3-5-16-15,0-3-8 16,3-2-12-16,0-5-6 16,-1-6-24-1</inkml:trace>
  <inkml:trace contextRef="#ctx0" brushRef="#br0" timeOffset="116">22874 8715 184 0,'3'-42'71'0,"-3"39"-38"0,-3 1-17 16,3 2 24-16,0 0-21 15,0 0-7-15,3 8-4 16,-3 10 1-16,0 6-4 16,0 5 8-16,0 3 6 0,-3 2-6 15,3 1-2-15,0-4-6 16,0-1-4-16,-3-4 0 16,3-2-1-16,0-6-33 0,0-2-15 15,-3-5-69 1</inkml:trace>
  <inkml:trace contextRef="#ctx0" brushRef="#br0" timeOffset="117">22746 8850 260 0,'9'-5'96'0,"3"0"-52"0,14-8-36 0,-11 7 24 15,6 1-18-15,0 0-5 16,9-1-30-16,-1 4-13 16,4 2-58-16,-3 0-26 15,-3 0 33-15,-3 0 16 16</inkml:trace>
  <inkml:trace contextRef="#ctx0" brushRef="#br0" timeOffset="118">23377 8866 160 0,'-3'-2'63'0,"0"2"-34"0,-6-3-16 0,3 3 19 16,-3 3-9-16,-6 2-4 15,-3 0-6-15,0 0-3 16,-2 9-6-16,8 2-3 0,0-1 0 16,3 1 1-16,0 0 3 15,9 0-2-15,12 0 0 16,3-3 3-16,0-2 1 15,8-3-8-15,-2-3-4 16,-6-2-13-16,6-9-6 16,9-2-34-16,-9-5-12 15,8-11-8 1</inkml:trace>
  <inkml:trace contextRef="#ctx0" brushRef="#br0" timeOffset="119">23433 8681 116 0,'3'3'46'0,"-3"13"-24"0,6-1-2 15,-3-1 21-15,6 4-5 16,-6 6-1-16,6 2-13 16,-3 6-4-16,0 0-10 15,-6 0-5-15,9-3 0 0,0-3-4 16,-3-2 0-16,-6-3-23 15,6-2-12-15,3-6-58 16</inkml:trace>
  <inkml:trace contextRef="#ctx0" brushRef="#br0" timeOffset="120">23680 8869 216 0,'-3'-8'82'0,"0"5"-44"0,-2 3-36 0,2 0 19 15,-3 3-13-15,3 2-4 16,-6 0-3-16,0 9 1 16,-3 4-1-16,0-2 4 0,0 0 4 15,3 0 1-15,3 0 4 0,3 0-9 16,3-3-3-16,3 0-2 15,3-2 2 1,3-6 1-16,-3-2 1 0,9-6-11 16,-3-2-3-1,0-1-4-15,-3-2 1 0,0 0 9 16,-4-5 5-16,-2-3 0 16,0 1-1-16,-3 4 1 15,0 3-1-15,0 3 0 16,0 5 0-16,0 8 0 15,3 0 0-15,-3 2 2 16,6 1 3-16,3-1-2 16,-3 4-2-16,12-4-14 0,-6 1-6 15,-3-3-34-15,3-3-14 16,6-2-18 0</inkml:trace>
  <inkml:trace contextRef="#ctx0" brushRef="#br0" timeOffset="121">23942 8861 160 0,'0'-8'60'0,"0"8"-32"0,0-3-33 15,-9 9 65-15,0-1-20 0,-2 0-5 16,-1 0-4-16,0 3-19 15,3 0-5-15,0-2-2 0,0 4-3 16,9 1-2-16,0 2 3 16,6 0 0-16,0 1-1 15,3-1 1-15,0 0 0 16,3 0 3-16,-3 0 1 16,0-2 3-16,-12 0-3 15,-3-1 1-15,3-2-7 16,-6-3-1-16,-3 1-20 0,0-6-7 15,-3 0-24-15,3-3-10 16,0-2-44 0</inkml:trace>
  <inkml:trace contextRef="#ctx0" brushRef="#br0" timeOffset="122">24076 8877 280 0,'-15'-3'104'0,"9"6"-56"0,1-3-47 0,2 2 19 15,-3 1-7-15,0 0 2 16</inkml:trace>
  <inkml:trace contextRef="#ctx0" brushRef="#br0" timeOffset="123">24029 8898 483 0,'6'13'-1'0,"3"0"0"0,2 3 0 15,-2 0 1 1,6 0 2-16,-9 0 1 0,0 0 7 15,-12 0 6-15,3 0-2 16,-9-3 0 0,-3-3-15-16,4 1-4 0,-1-3-49 15,-6-3-19-15,9-5-58 16</inkml:trace>
  <inkml:trace contextRef="#ctx0" brushRef="#br0" timeOffset="124">7625 15274 140 0,'-9'0'55'0,"6"3"-30"0,0 0-25 15,3-3 13-15,0 0 2 16,0 0 3-16,6 2 2 16,6 1 2-16,6-3-12 15,8-3-1-15,13 1 1 0,9-1-2 16,8 0 1-16,4 1-1 15,8-1 0-15,16 0-4 16,-1 3-1-16,6-2 1 16,4-1 2-16,-4 1-5 15,0-1-1-15,-8 3 6 16,-10 0 4-16,-14 0-5 16,-13 0-1-16,-8 3 0 0,-9-1 0 15,-6 3-2-15,-7 1-2 16,-5 2-35-16,-3 0-14 15,-6 0-37 1,0 0-35-16,-3-1 44 16</inkml:trace>
  <inkml:trace contextRef="#ctx0" brushRef="#br0" timeOffset="125">8899 15293 96 0,'21'-13'35'0,"-18"10"-18"0,3-2-13 16,0 5 8-16,-1 0 6 0,1 0 3 15,0 0 3 1,-3 0 0-16,-3 0-5 16,3 5 1-16,0 0-11 0,-3 6 1 0,0 5 1 15,0 16 5-15,0 5 4 16,0 2-4 0,0 14 1-16,0 3-8 0,0-1-3 15,3 6-1-15,0 0-1 16,3-11-2-16,-3 1 1 15,0-17-22-15,0 0-7 16,0-10-53 0,0-5-52-16,3-6 37 15</inkml:trace>
  <inkml:trace contextRef="#ctx0" brushRef="#br0" timeOffset="126">7649 16002 104 0,'-12'-3'38'0,"6"3"-20"0,-3-2-4 0,6 2 15 16,0 0-1-16,0-3 1 16,3 3-10-16,0 0-4 15,3-3-8-15,3 3 2 0,3-2 3 16,9-4 0-16,5 4 1 16,13 2 1-16,9 0 2 0,14 0-7 15,4 0-1 1,14 2-4-16,13 4-3 15,8-4 2-15,3 4 2 0,3-4-2 16,6 6-2-16,-3-8 2 16,-2 0 2-16,-4 0 0 15,-9 0 0-15,-3-2-3 16,-11-4 1-16,-13 1-13 16,-11 0-6-16,-12-1-38 15,-10 1-15-15,-14-5-28 16</inkml:trace>
  <inkml:trace contextRef="#ctx0" brushRef="#br0" timeOffset="127">8187 15565 124 0,'0'-2'46'0,"0"2"-24"0,0 2-17 15,0-2 11-15,0 0-7 16,0 0-3-16,0 0-3 0,0 0 0 15,0 0-2 1,0 0-5-16,0 0 0 0,0 0-9 0,0 0-2 16,0 0-14-1,0 0-7-15,0 0 17 16,0 0 13-16,0 0 6 16,0 0 15-16,3 8 5 15,-3-8 1-15,0 0-1 16,0 0-8-16,3 0-5 15,-3 0 2-15,0 0 4 0,0 0 2 16,0 0 0 0,0 0-7-16,0 0 4 0,0 0 1 15,-3 0-2-15,3 0 1 16,0 6-1-16,3-6-5 16,3 5-4-16,0 0-1 15,0 6-1-15,-3-1-3 16,0-2 2-16,0 3 3 15,0 2 1-15,-3 0 3 16,-3 6 3-16,0-1-2 16,3 1 1-16,0-3-5 15,0 2-2-15,3-2-3 0,6-3 1 16,6 1 3 0,0-4 1-16,0-4-28 15,-3-4-10-15,3-4-60 16</inkml:trace>
  <inkml:trace contextRef="#ctx0" brushRef="#br0" timeOffset="128">8181 15425 108 0,'-3'-16'44'0,"3"16"-24"0,3 0-13 0,-3 0 15 16,0 0 0-16,0 0 2 0,0 0-9 16,3 0-2-16,0 0-7 15,-3 0-2-15,0 0 0 0,0 0 2 16,0 0 1-16,0 0-1 16,0 0-1-16,0 0-1 15,0 0 2-15,0 0-5 16,0 0-1-16,0 0-2 15,3-8 0 1,3 3 4-16,0 0-1 16,-3 2-1-16,0 1-2 15,3 7-1-15,-3 0 6 16,-3 0 5-16,0 6 2 16,-3-3 2-16,0 0-2 15,-3-3-1-15,-3 6-3 0,0-9-1 16,0 4-3-1,4-6 1-15,-1 0-2 16,0-8 2-16,3-3-4 0,0 3 0 16,3-2-1-16,6-1 0 15,0 3 2-15,2 3 0 16,1 0-3-16,3 2 0 16,-3 0 2-16,0 9 2 15,0-1 4-15,-6 5 2 16,-3 1 5-16,0-3 3 15,-3 0-8-15,-3-3-2 0,0-5-3 16,-3-2 1 0,0-4-2-16,0-2 2 15,3-2-4-15,3 2 0 16,1 0-6-16,2 0 0 0,2 3-15 16,1-1-3-16,3 4-29 15,0 2-13-15,-3 8-19 16</inkml:trace>
  <inkml:trace contextRef="#ctx0" brushRef="#br0" timeOffset="129">8741 16158 176 0,'-15'-3'66'0,"27"1"-36"0,-3-6-31 0,-3 8 12 16,0-3-5-16,3 1 1 15,0 2-6-15,3 0-1 16,0 2 0-16,-1 6 0 0,-2 0 2 16,0 8-1-16,-3 0-1 15,-6 2 3-15,-3 4 0 16,-3 1-1-16,-3-1-2 0,1-1 3 16,-4-3 0-1,3-5 5-15,0-2 5 0,3-3-5 16,3-3 0-16,3-5-4 15,6 0-3-15,3-2 0 16,3-6-1-16,2 2 0 16,1-2 0-16,0 6-18 15,6-3-5-15,0-1-35 16,-3 1-48 0,3-8 20-16</inkml:trace>
  <inkml:trace contextRef="#ctx0" brushRef="#br0" timeOffset="130">9009 16195 184 0,'-15'3'68'0,"12"2"-36"0,-3 6-37 0,6-3 10 16,0 0-5-16,0 5 0 16,3 0 2-16,3 8 3 15,3-10-2-15,3-3 5 0,3-6 2 16,0-7-3-16,0-3-2 15,-1-2 4-15,-2-4 2 16,-6 1 2-16,-6 0 5 0,-3 0-4 16,-6 2 0-16,-3 3-13 15,1 3-5-15,-1 2-36 16,0 1-14 0,6 2-45-1</inkml:trace>
  <inkml:trace contextRef="#ctx0" brushRef="#br0" timeOffset="131">8961 15192 128 0,'-9'-13'49'0,"-3"21"-26"0,7-3-27 16,5-5 56-16,5-2-23 15,1 4-9-15,6-7-7 16,6 2-9 0,6-4-1-16,9 1 3 0,11 4 3 0,10-1 2 15,11-2-3-15,16-1-3 16,14 4 0-16,3-1-1 16,9-5-2-16,7 3 1 15,8 2-2-15,0-2-1 16,-3-3 1-16,3 3 1 15,-9 2 5-15,-3-2 6 16,-15-1-9-16,-11 4-5 16,-13-1 7-16,-14 0 3 0,-13 3-2 15,-8-2-2-15,-9 2-2 16,-6-3 0-16,-7 3-11 16,-2 0-2-1,-3 0-28-15,0 0-11 0,-3 0-53 16</inkml:trace>
  <inkml:trace contextRef="#ctx0" brushRef="#br0" timeOffset="132">11033 15124 108 0,'0'0'44'0,"3"10"-24"0,0 9-10 0,0-9 12 15,-3 6 5-15,0 11 4 16,-3 10-13-16,0 13-5 0,-3 5-8 16,3 9 1-16,6-8 0 0,0-1-5 15,0-5 0 1,0-5-1-16,-3-5 2 0,0-6-8 15,0-7-1-15,0-1-78 16</inkml:trace>
  <inkml:trace contextRef="#ctx0" brushRef="#br0" timeOffset="133">9080 15931 88 0,'-3'-3'35'0,"3"6"-18"0,0-3-2 0,0 0 13 16,0 0-4-16,3 0-2 15,3 0-1-15,3 2-1 16,3-2-11-16,9 3 1 0,3-3 3 15,6 5 2-15,11 0 3 16,7-2-6-16,8 5 1 16,16 0-6-16,8 0 1 15,13 0-1-15,14-3 3 16,18 3-1-16,6-8 0 16,6 0-5-16,11-3-3 15,-2-2 2-15,-9-3 0 16,-12 0-4-16,-18 3 1 0,-17 2 4 15,-16 1 5-15,-11-1-3 16,-19 3-1-16,-8 0-20 16,-9 0-10-16,-12 0-168 31,-6-3 76-31</inkml:trace>
  <inkml:trace contextRef="#ctx0" brushRef="#br0" timeOffset="134">10750 16124 160 0,'0'-6'60'0,"12"6"-32"0,-3 0-17 15,-6 0 18-15,0-2-8 16,3-1 0-16,3 0-10 16,3-2-4-16,3 5-4 15,0 0-3-15,-1 0 1 0,1 8-4 16,-3-3 0-16,-3 9 2 16,-6-1 0-16,-6 5 7 15,-3-2 4-15,-3-2 1 16,0-4 3-16,0 3-3 0,0-5-1 15,1-2 0-15,2 1 1 16,3-1-1-16,0-6 1 16,3 0-4-1,3 0-2-15,6 0-5 0,2-3-2 16,4 0 1-16,0 1 0 16,3-3-6-16,-3 5-3 15,3 0-21-15,6 0-7 16,-6 5-25-16,-4-3-8 15,-2-2-13 1</inkml:trace>
  <inkml:trace contextRef="#ctx0" brushRef="#br0" timeOffset="135">11155 16079 176 0,'3'-16'66'0,"-6"13"-36"0,3-10-18 15,0 10 19-15,-3 1-3 16,-3-1 3-16,0 3-8 16,-3 0-2-16,0 5-12 15,-3-2-3-15,0 5 0 0,1 0-5 16,2 0-3-16,0 0 1 15,3 2 0-15,6 1 1 16,6 2 0-16,3 3 0 0,3 0 0 16,-1 2 0-1,4 1 0-15,3-3 0 0,-3-3 2 16,-3 0 1 0,-9 3 1-16,-3-3-2 0,-3-2-2 15,-3-3 3-15,-3-8 2 16,-3 0-2-16,0-3 0 15,0 1-1-15,3-4 1 0,4-2-2 16,2-2 2-16,6-3-4 16,2-3 0-1,4 0-1-15,0 0 0 16,0 0-9-16,6 3-5 0,0-8-39 16,-3-1-14-16,0 4-35 15</inkml:trace>
  <inkml:trace contextRef="#ctx0" brushRef="#br0" timeOffset="136">10012 15523 76 0,'6'-3'30'0,"-3"-2"-16"0,3 0 1 0,0 2 13 15,3 1-2-15,0-4 2 16,-3 4 1-16,0-1 2 0,-3-2-1 16,-6 2-1-16,0 3-16 15,-3 0 5-15,-3 0 3 0,-3 0-5 16,-6 0 1-16,-3 5-4 15,0 1 0-15,3-1-7 16,1 0-2-16,5 1-2 16,0 1-2-16,3-1 1 15,3-1-1-15,6 0-5 16,6 3 1-16,9 6 0 16,6 4 2-16,2 1 1 15,10-4 3-15,-3 4 1 16,-3-1 3-16,-6 1 6 15,-10-3 4-15,-8 0 7 0,-9-3 6 16,-5-2-10-16,-7-6-3 16,-3-5-9-16,-3 0-3 15,0-3-2-15,0-2-2 16,1 0-24-16,5-1-11 16,3 4-42-16,15 2-93 31</inkml:trace>
  <inkml:trace contextRef="#ctx0" brushRef="#br0" timeOffset="137">11048 15129 124 0,'-9'-5'46'0,"6"5"-24"0,0 0-21 0,3 0 8 16,0 0 3-16,3 0 3 15,6 0 3-15,3 0 1 16,9 2-10-16,14-4 1 0,7 2 1 16,15 0 2-16,17 0 3 15,18 0-1-15,9 0 1 16,19 0-4-16,16 0 0 15,4-3-5-15,9 6-2 16,9-6-2-16,3 3 0 16,-10-3 4-16,1 1 4 15,-12-4 0-15,-12 4 1 0,-18-4-4 16,-14 4 0-16,-16-4-5 16,-12 4 0-1,-14-1-14-15,-30 1-34 16,-9 2-3-16,-6 0-18 15,-6 5-3-15,-9 0-9 16</inkml:trace>
  <inkml:trace contextRef="#ctx0" brushRef="#br0" timeOffset="138">13471 15137 168 0,'-3'2'66'0,"-12"4"-36"0,6 15-33 0,9-8 13 0,-3 11-3 15,0 10 3-15,0 19 10 16,0 3 5 0,0 7-13-16,3-2 0 0,0 0 1 15,-3 0-7-15,3-3-1 0,0 0-3 16,0-7-2-1,0-6-28-15,0-6-14 0,-3-4-55 16</inkml:trace>
  <inkml:trace contextRef="#ctx0" brushRef="#br0" timeOffset="139">11096 15962 116 0,'0'-5'44'0,"5"10"-24"0,10-5-8 15,-3 0 13-15,12 0 9 16,9 0 3-16,8 0-4 16,19 6-3-16,8-4-16 15,19-2 2-15,20 0 2 0,15 0-13 16,27-2-4-16,9 2 1 15,11-3 0-15,7 0 0 0,-6 1 1 16,-7-1-7 0,-17 3-1-16,-18-3 4 0,-15 3 5 15,-12-5-24-15,-14 5-11 16,-16-3-75 0</inkml:trace>
  <inkml:trace contextRef="#ctx0" brushRef="#br0" timeOffset="140">13143 16105 124 0,'0'-2'49'16,"3"2"-26"-16,0-3-18 0,-3 3 11 0,6 0-3 15,3-3 0-15,0-5-1 16,0 3 2-16,3 0-7 16,3 7-6-16,0 1-4 0,0 0 2 15,0 2 0-15,-7 3 1 16,-8 2 2-16,-6-2 1 15,-2 6 3-15,-4-1-1 16,0-3 0-16,-3 1-3 16,3-3 1-16,0-3-2 15,6 1-1-15,3-4-4 16,3-2 0-16,6 6 0 0,3-1-1 16,0 0 4-16,6 3 2 15,-3-3 2-15,-3 6 3 16,-6-8 8-16,-3 4 5 15,-3-1 0-15,-3-1 0 16,-3 0-10-16,0-2-5 16,0-3-8-16,0-3-2 15,0 1-22-15,3-6-8 16,6 2-22 0,3-4-41-16,3-1 17 15</inkml:trace>
  <inkml:trace contextRef="#ctx0" brushRef="#br0" timeOffset="141">13524 16052 212 0,'-3'-5'79'0,"3"10"-42"0,-3-5-39 16,3 0 17-1,-9 14-9-15,1 1 2 16,-7 7 1-16,3 1-4 15,0 1 1-15,6 0 1 0,3 2-1 16,9-2 1-16,6-5-2 0,3 2 0 16,3-13-1-16,2-8 0 15,1-3-7 1,0-2 0-16,-3-3 5 16,-6-5 4-16,-6 0 10 15,-6-1 7-15,-3 1-6 0,-6 3-2 16,-3-1-8-16,-3 3-3 15,-6 3-20-15,-3 2-9 16,4 0-47-16,2 3-21 16,3 3-11-1</inkml:trace>
  <inkml:trace contextRef="#ctx0" brushRef="#br0" timeOffset="142">13379 15110 124 0,'-3'0'46'0,"3"0"-24"0,6 0-17 16,-1 3 13-16,4 0 3 15,9-3 2-15,9 0-4 16,9 0-1-16,11 0-10 16,19 5 1-16,17-8 4 0,15-2-1 15,19 0 3-15,13-3-8 16,19-3-2-16,6 1-3 15,12 2-2-15,-1-3 1 16,1-2 1-16,-3 5-3 16,-18 0 0-16,-18-5 1 15,-18 2 2-15,-18 1 1 16,-20 2 1-16,-16 2-2 16,-11 4-2-16,-12 10-13 15,-16 0-17 1,-8 2-6-16,-3 1-57 15</inkml:trace>
  <inkml:trace contextRef="#ctx0" brushRef="#br0" timeOffset="143">15912 15052 220 0,'-3'-5'85'0,"6"8"-46"0,0-1-46 16,-3-2 14-16,3 8-5 15,0 3 3-15,-1 5 11 16,1 13 5-16,-3 13-11 16,0 24-1-16,0 8-2 0,0 6-6 15,3-1 0-15,3 0 1 16,0 3 3-16,0-13-7 0,0-11 0 16,3-10-53-16,-9-11-21 15,-3-8-23 1</inkml:trace>
  <inkml:trace contextRef="#ctx0" brushRef="#br0" timeOffset="144">13423 15923 132 0,'-3'-3'52'0,"6"3"-28"0,3 0-17 16,6 0 13-16,6 0-1 0,3 0 1 15,11-3 8 1,10 1 7-16,18-4-18 0,20 6-1 0,21-10-1 15,24 7 3 1,21-5 1-16,24 8-13 0,11-5-3 16,10 8-2-16,5-9 1 15,1 1-1-15,-13 0 2 16,-17-9-9-16,-12 4-1 16,-15-1-36-16,-24 1-14 15,-27-3-48 1</inkml:trace>
  <inkml:trace contextRef="#ctx0" brushRef="#br0" timeOffset="145">15784 16018 212 0,'-3'-3'82'0,"-9"9"-44"0,6 17-47 0,3-9 12 0,-6-1 2 16,0 0 6-1,0 0 8-15,0 0 3 0,0 1-11 16,0-1-7-16,0-5-2 0,0 5 0 15,3-2 1-15,0-3-4 16,0 0 1-16,4-3-2 16,2 0 0-16,2 0 2 15,4-2 2-15,3-3 3 16,6 0 2-16,3 0-6 16,0-3 0-16,0 1-1 15,0-1 0-15,0 1-14 0,-4-1-3 16,-2 0-18-1,0 1-7-15,-3-4-53 16,-3 1-24-16,-3 0 63 16</inkml:trace>
  <inkml:trace contextRef="#ctx0" brushRef="#br0" timeOffset="146">15837 16089 164 0,'0'-2'63'0,"3"2"-34"0,0 2-25 0,-3-2 13 15,3 6 3-15,-3 4 4 16,0 3-1-16,0 11 0 16,0 0-12-16,-3 5-9 0,0 3-2 15,3-6 0-15,0-2 2 0,0-5-19 16,0-1-6-16,0-5-41 16,3-2-54-1,0-8 27-15</inkml:trace>
  <inkml:trace contextRef="#ctx0" brushRef="#br0" timeOffset="147">15935 16060 220 0,'-3'-2'82'0,"3"15"-44"0,0-5-44 15,0-3 14-15,0 0 6 16,-3 3 6-16,0 0-4 15,0 5-1-15,3 1-9 0,0-1-11 16,0 0-1-16,0-2 2 0,3-1 4 16,3-2 7-16,0-2 4 15,6-1-13-15,0-3-3 16,6-2-14-16,0 0-3 16,0 0-1-16,-3 0-2 15,0 0-21-15,-4-2-10 16,-2-1-19-1</inkml:trace>
  <inkml:trace contextRef="#ctx0" brushRef="#br0" timeOffset="148">16063 16081 176 0,'-3'-13'68'0,"6"21"-36"0,-3-3-29 0,0 1 15 0,0 2 13 16,0 2 7-16,0 11-8 15,0 3-6-15,0 8-13 16,0 2-7-16,3 1-1 0,0-4-20 16,0-1-6-16,0-7-65 15</inkml:trace>
  <inkml:trace contextRef="#ctx0" brushRef="#br0" timeOffset="149">14554 15341 160 0,'0'-11'60'0,"3"8"-32"0,-3 3-20 16,0 0 18-16,3 6 0 15,0 4 2-15,0 17-4 16,0 4-1-16,0 1-12 16,0 13-4-16,3-3-1 0,-3-2 1 15,0-3 1-15,3 0-4 16,-3-5-1-16,0-3-1 16,0-5-2-16,3-3 1 15,-6-8 1-15,0 3 1 16,0-5 1-16,0-3-2 15,0-3-2-15,0 0 1 16,0-5-1-16,0 0 4 0,-3-2 5 16,0-4 1-16,0-2 2 15,0-5-6-15,0-3-2 16,0 3-2-16,0-5-2 16,0-6 1-16,3-3-1 15,-3-2 0-15,3 3 0 16,0-3 0-16,0 0 0 15,3-14 0-15,3 6 0 16,3 3 0-16,9-1 2 16,3 1 1-16,-1 5 1 15,4 5-2-15,0 3-2 16,3 8-2-16,3 5 1 0,-4 8 1 16,-5 8 0-16,0 5 2 15,-6 8 1-15,-3 8 5 16,0-2 3-16,-6-1-4 15,-6-2 1-15,-6-6 1 16,-15 4 5-16,0-7-8 16,-3-7-1-16,-2-5-3 15,-4-3 1-15,-3-5-7 16,3-3-1-16,3 0-14 16,4-5-5-16,5-1-45 15,9 6-17-15,3 1-40 16</inkml:trace>
  <inkml:trace contextRef="#ctx0" brushRef="#br0" timeOffset="150">12194 15386 116 0,'3'-16'44'0,"-3"32"-24"0,0-24-8 0,0 8 16 0</inkml:trace>
  <inkml:trace contextRef="#ctx0" brushRef="#br0" timeOffset="151">12197 15378 267 0,'-3'0'31'0,"0"-3"-16"16,0 0 0-16,-3 1 0 0,0-1-3 15,-6 3 1-15,-6 0-2 16,0 0 3-16,-2 0-3 16,-1 8-1-16,-3 0 0 15,0 5 1-15,-3 3-5 16,-2 0-4-16,5 2-1 16,3 4 1-16,6-1-3 0,3 3 0 15,12 2 1-15,6-5 2 16,6-2-1-1,3-3-1-15,3-3 1 16,3-3-1-16,5-4 2 16,1-9 1-16,0 0-1 0,-3-7 1 15,-3-1-4-15,-1-5-2 16,-5 3-1-16,0-3 3 16,-3 0 0-16,-3 0 1 15,-3 1 0-15,-3-4 0 16,0 3 0-1,0 6 0-15,-3 7 0 16,3 6 2-16,0 5 1 0,0 5 3 16,3 0 3-1,0 13-4-15,3-2-1 0,3-3-2 16,-1-2-2-16,4-3-2 16,0-3-1-16,3 0-58 15,6-2-24-15</inkml:trace>
  <inkml:trace contextRef="#ctx0" brushRef="#br0" timeOffset="152">13888 14843 92 0,'0'-5'35'0,"2"2"-18"0,1 3-13 15,-3 0 8-15,9 0-1 16,-3 0 3-16,0 3 4 16,0 2 3-16,-3 3-5 0,0 3 1 15,0 2-8 1,-3 5-1-16,3 6-4 16,-3-3-3-16,0-2 2 0,0-3 0 0,0 0 1 15,3-3-2-15,-3-5 1 16,0 0 0-16,0-8 3 15,0 0-1-15,0 0 0 16,3-11-3-16,-3 1-2 16,6-6 1-16,0 0-1 15,0 0 0-15,0 0 0 0,3 0 0 16,0 3 0-16,0 0 0 16,3 0 0-1,0 2-3-15,-1 3 0 16,1 3 2-16,0 5 2 0,-3 2 2 15,0 6 3-15,0 0-1 16,0 3 0-16,-3 7-3 16,-3-2 1-16,0-3-2 15,0 6-1 1,0-3 1-16,0-3-12 16,0-2-3-16,0-6-28 15,0 0-11-15</inkml:trace>
  <inkml:trace contextRef="#ctx0" brushRef="#br0" timeOffset="153">14233 14833 124 0,'0'-3'49'0,"3"6"-26"0,-3 2-18 0,0 0 13 15,0 3 3-15,0 5 2 16,0 1-6-16,0 4 0 15,0 6-10-15,3 0-4 0,3-3 0 16,0-5-2-16,0-3 2 16,3-2-2-16,-1-4-1 15,1-7 3-15,0 0 0 16,0-10-8-16,0-6-4 16,0-3 0-16,-3 1 0 0,0-1 3 15,0 4 4-15,0-1 1 16,-3 5 3-1,0 3 1-15,-3 6 3 0,0 4 1 16,3 6 1-16,3 8 2 16,0 0 1-16,0 5-8 15,6-2-3-15,0-1-1 16,-1-2 2-16,1-5-13 16,0-1-7-16,0-2-65 15,3-5-32 1,-3-3 57-16</inkml:trace>
  <inkml:trace contextRef="#ctx0" brushRef="#br0" timeOffset="154">14536 14780 168 0,'-6'21'66'0,"6"-5"-36"0,0 10-31 0,0-15 15 16,3 2-6-16,0 0 1 15,0 6-5-15,0 5-3 16,3-3 0-16,0-3-21 0,-3-2-7 16,0-5-50-16</inkml:trace>
  <inkml:trace contextRef="#ctx0" brushRef="#br0" timeOffset="155">14709 14682 120 0,'3'0'46'0,"0"2"-24"0,-6 17-8 16,3-9 15-16,0 6-5 15,0 3 0-15,0 5-11 16,0 2-3-16,3 1-6 16,0 4-3-16,0 1 2 0,3-3-29 15,3-5-9-15,3-8-43 16</inkml:trace>
  <inkml:trace contextRef="#ctx0" brushRef="#br0" timeOffset="156">14486 14674 116 0,'-3'-5'46'0,"6"2"-24"0,-3 3-15 15,0 0 13-15,0 0 1 16,6 3 9 0,0 15-10-16,0 1-11 15,0 2 2-15,-3 3 1 0,0 2 0 16,-3 0 1-16,0 1-10 16,0 2-1-16,0 3 0 15,0-6 1-15,3-5-15 0,-3-5-4 16,3-3-41-1</inkml:trace>
  <inkml:trace contextRef="#ctx0" brushRef="#br0" timeOffset="157">14682 14676 120 0,'3'-2'46'0,"-3"7"-24"0,3 0-10 0,0 1 16 16,0 2 1-16,0 5 3 16,-3 3-11-16,0 5-5 15,0 3-9-15,0 2-1 0,0 1 1 16,0 2-1-16,0 2-1 16,3-1-3-16,0-7-2 15,0 1-2-15,0-5-1 16,0-6-36-16,3-2-14 15,0-4-33-15</inkml:trace>
  <inkml:trace contextRef="#ctx0" brushRef="#br0" timeOffset="158">12152 15753 88 0,'0'-2'33'0,"3"2"-18"0,-3 2-2 15,0-2 11-15,0 0 3 0,0 0 1 16,0 6-4-16,-3-1-3 15,-3-2-5-15,0-1-2 16,0 3-8-16,0-2-2 0,-6-3 2 16,4 0-3-16,2 0 0 15,0-3-3-15,3-2-1 16,6 0 3-16,6 0 1 16,-1-1-4-16,1 4 1 15,0 2-2-15,0 2-2 16,0 4 3-16,-3 2 2 15,0-1 0-15,0 1-1 0,-3 0 5 16,-3 0 4 0,-3 3-3-16,0-3 2 0,-3 0-3 15,-3-11 2 1,0 0-2-16,3-4-3 16,3 1-1-16,6-4 0 15,0-1-1-15,3 0-3 16,0 4 0-16,0 1-1 15,3 4 3-15,-3 2 0 16,0 2 1-16,0 4 0 16,-3-1 2-16,-3 0 1 15,0 0 3-15,-3 1 3 16,-3-4 2-16,0 1-3 16,0-3 0-16,-3 0-5 15,3-3 0-15,0-2-8 16,6-3-2-16,0 0 8 15,0 0 6-15,3 0-5 0,0 8-1 16,3-2-6-16,0 2 1 16,-3 2 2-16,-3 4 3 15,0-1 2-15,0 0 1 16,-3 0-2-16,0 1 1 16,0-4 0-16,0 1 3 15,-3-3-1-15,3-3 2 16,3 1-4-16,0-1-2 15,0-2-3-15,3 2 1 0,0 1-1 16,0 2-2 0,-3 0 3-16,0 0 2 0,0 0 0 15,0 2-1-15,0 3-2 16,0-2 1-16,0 0-10 16,0-1-5-16,0 1-14 15,0-3-6-15,0 0-28 16,0 3-48-1,3 2 22-15</inkml:trace>
  <inkml:trace contextRef="#ctx0" brushRef="#br0" timeOffset="159">12182 15788 104 0,'-3'-3'38'0,"3"3"-20"0,0 0-12 15,0 0 11-15,0 0-7 16,0 3-1-16,0-3-1 15,0 5 0-15,0 0-2 16,0 9 1-16,0 4-4 16,0 1 0-16,0-1 1 0,0 1 0 15,0-1 2-15,0 1 1 16,0 2 3-16,0 3-3 16,0 5-2-16,0-5 0 15,0 2-1-15,0 3 0 16,0 0 0-16,0-2-5 0,3 4 1 15,0 9 2-15,0-3 3 16,0-2-2-16,0-4-2 16,0 1 0-16,0 0-1 15,0-3 0-15,3-3 2 16,0 1-3-16,0-1 0 16,0-2 1-16,3-3 2 15,-1 0-3-15,1 3 0 16,3 0 1-16,0 0 0 15,0-6 0-15,3 9 2 16,6 2-1-16,-3-5-1 16,3 0 1-16,-4-3 1 15,4-3 1-15,0 3 1 0,0-5 0 16,6 0 2-16,2-3-3 16,4-2 0-16,-3-3-1 15,6 0 1-15,-1-3-2 16,10 6 2-16,0-9 0 15,2 6 1-15,-2-2-5 16,0-6 1-16,-1 0 2 16,-2 0 1-16,-3 0-1 15,-7 0-2-15,-2 5-2 16,-6-2 1-16,-3-1-1 16,-6 1 0-16,-3-3-58 15</inkml:trace>
  <inkml:trace contextRef="#ctx0" brushRef="#br0" timeOffset="160">13066 16825 104 0,'-3'-3'38'0,"3"3"-20"0,0 3-15 15,0-3 10-15,0 0 0 16,0 0 5-16,3 0-6 15,3 0 1-15,0 3-6 16,3-1-2-16,3-2-2 16,3 5-3-16,-1-2 1 0,1 0-1 15,0-1 0-15,0 6 0 16,0-2 0-16,0-1-3 16,-3 0 2-16,0 0 1 15,-6 3 2-15,0 0 8 16,-9 6 5-16,-3-1-1 15,-3 0 2-15,0 0 0 16,-3-2 2-16,0-3-8 16,-3 0-3-16,3 2-4 0,0-2-3 15,3-2-2-15,0-1 1 16,4-3-23-16,2 4-12 16,3-6-54-1</inkml:trace>
  <inkml:trace contextRef="#ctx0" brushRef="#br0" timeOffset="161">13382 16621 112 0,'0'8'44'0,"2"5"-24"0,1 14-8 16,0-3 13-16,0 10-9 15,-3 8-4-15,0 6-7 0,0 5-2 16,3 0-1-1,0-8-2-15,0-6 3 0,0 1-4 16,0-3 0-16,-3 0-15 16,0-13-4-16,0-5-45 15</inkml:trace>
  <inkml:trace contextRef="#ctx0" brushRef="#br0" timeOffset="162">13399 16563 124 0,'9'-3'49'0,"-3"3"-26"0,21-5-18 15,-12 5 11-15,6-5-3 16,6 5 0-16,5-3-3 16,7-2-1-16,9-1-5 15,2 1-3-15,1 3 0 0,5-4-1 16,1 4 0-16,-1-1 0 15,-2 0 0-15,-3 3 0 0,-1 0 0 16,-2 6 0-16,-9-4 0 16,-10 6 2-1,-2-3 3-15,-6 3 2 16,-3 3 3-16,-6 2-1 0,-3 6 2 16,0 2-2-16,0 19 2 15,-4 5-6-15,1 0-1 16,3 2-2-16,0-2 1 15,0-5-2-15,0 0-1 16,0-9-2-16,-3-4-1 16,0 2-40-16,0-8-19 15</inkml:trace>
  <inkml:trace contextRef="#ctx0" brushRef="#br0" timeOffset="163">13414 17193 120 0,'3'0'46'16,"3"0"-24"-16,0 0-26 0,12 0 52 15,3 0-11-15,3 0-6 16,8-6-4-16,4 1-16 16,15 2 4-16,2 1 3 0,13-6-10 15,2 8-2-15,4-5-4 16,-1 5-2-16,4 0-2 16,-4 0 1-16,-6 5 1 15,-5-10 2-15,-6 5-3 16,-7-3 0-16,-8-2-32 15,-6 5-13-15,-7-6-50 16</inkml:trace>
  <inkml:trace contextRef="#ctx0" brushRef="#br0" timeOffset="164">14343 16534 92 0,'12'-3'35'0,"9"6"-18"0,11-3-11 16,-17 0 9 0,9-5 7-16,6-1 4 0,15 4-6 15,2-9-1-15,13 6-9 16,2-6-2-16,4 1-4 16,2 7-5-16,4 0-2 0,-7 1 2 15,-2-1 2-15,-4 0 2 16,-5 1 1-16,-10-1-5 15,-5 3 1-15,-6 0 6 16,-9 0 4-16,-4 3 1 16,-5 13 8-1,-3-3-2-15,-3 5-7 16,-3 3-3-16,0 11-2 0,0 5-1 16,0 11-2-16,3 0 1 15,0-4-4 1,0 9 0-16,3-10 1 0,0-9 2 15,-1 6-3-15,-2-8 0 16,0-6-19-16,-3-5-7 16,-3-2-35-1,0-6-48-15,0 0 26 16</inkml:trace>
  <inkml:trace contextRef="#ctx0" brushRef="#br0" timeOffset="165">14429 17145 108 0,'3'3'41'0,"0"13"-22"0,3-1-5 0,0-12 15 15,6-3 6 1,6 5 3-16,6-5-7 0,11-5-4 16,10 5-15-16,12-5-1 0,8-3 0 15,10 0-6-15,8-3-3 16,3 6-1-16,0-3-1 16,-2 0 0-16,-4 3 0 0,-2 0-7 15,-7 2-3 1,-8-2-23-16,-10 5-9 0,-8-3-49 15,-7 3-21 1,-5 0 59-16</inkml:trace>
  <inkml:trace contextRef="#ctx0" brushRef="#br0" timeOffset="166">15313 16550 72 0,'12'0'27'0,"-6"0"-14"0,6-3-11 0,0 3 6 0,6-3 15 16,6 3 10-16,8-2-4 16,10-4-2-16,9 1-15 15,11-3-8-15,13 6-2 16,11-9-2-16,-3 6 2 0,4-6-1 16,-4 1-1-16,-3 4 1 15,-5-2-1-15,-1 3 11 16,-11 2 7-16,-10 1 0 15,-8 2 1-15,-6 0-8 16,-4 2-2-16,-11 4-1 16,-6 4 2-16,-3 3-1 15,-9 3 2-15,0 8-4 16,-6 5 1-16,0 6-7 16,-3 10-1-16,0 2 2 15,0-2 1-15,3-2-1 0,0-4-2 16,3-2-2-16,0-8 1 15,-3 1-17-15,3-12-8 16,0 3-35-16,0-10-13 16,-3 2-6-1</inkml:trace>
  <inkml:trace contextRef="#ctx0" brushRef="#br0" timeOffset="167">15355 17095 196 0,'12'-3'74'0,"9"3"-40"0,20 0-40 15,-14 3 12-15,12-1-2 16,14-2 2-16,13-2 2 16,11-1 0-16,10 3-4 15,-1 0-7-15,0 0-1 0,-2 0-14 16,-7 0-5-16,-9 0-6 0,1 3-2 16,-10-3-14-1,-11 0-31 1,-6 0 17-16</inkml:trace>
  <inkml:trace contextRef="#ctx0" brushRef="#br0" timeOffset="168">16432 16417 148 0,'-8'-5'57'0,"19"5"-30"0,16-3-27 16,-15 3 10-16,6-2-2 16,9-1 2-16,9-2 1 15,2-3 1-15,10 0-6 16,5-8-4-16,10 3 1 0,-1 0-2 16,13-6-1-16,-7 6-2 0,1 0 1 15,-4 5 1-15,4 5 0 16,-4 0 0-1,-11 9 0-15,-4 4 2 0,-8 4 1 16,-6-1 3-16,-9 3 1 16,-4 10 5-16,-8 3 3 15,-3 0-4-15,-6 11-1 16,-3-3-6-16,-3 3-1 16,0-1-1-16,0 12-2 15,3-9 1-15,0-2 1 16,3-3-8-16,-3-5-1 15,3-3-16-15,0-3-5 16,0-2-24 0,0-3-48-16</inkml:trace>
  <inkml:trace contextRef="#ctx0" brushRef="#br0" timeOffset="169">16477 17063 168 0,'18'-5'66'0,"-3"5"-36"0,9 0-26 0,-6 0 13 16,14-6 5 0,13 1 4-16,11-3-8 0,16 3-3 15,14-3-8-15,9 3-3 0,7-3 0 16,2 2-2-16,0-2-2 16,-9 6 1-16,-5-3-1 15,-7-1-9-15,-6 4-4 16,-11-1-44-16,-13 0-18 15</inkml:trace>
  <inkml:trace contextRef="#ctx0" brushRef="#br0" timeOffset="170">13664 16764 120 0,'-3'-19'46'0,"3"38"-24"0,0-27-10 0,0 8 16 16,0-3-7-16,0-5 0 15,0 6-3-15,0-3-2 0,3-1-8 16,0 1 1-16,0-3 4 0,3 0-3 16,6 0 0-16,3-2-4 15,0 4 1 1,3-2-4-16,-3 6 0 15,-1-1-3-15,1 6-1 16,0-1-1-16,-3 9 0 0,-3 0 4 16,-3 4 1-16,-6 1 1 15,-3-3 2-15,-3 1 3 16,0 2 5-16,-3-3-8 16,0-3-1-16,-3-4-5 15,3 2-1-15,6-6 1 16,3-2 0-16,0 0-3 15,9 0 2-15,3 3-1 16,3-3 0-16,3 8 0 16,0-3 0-16,3 3 2 15,3-3 0-15,-4 9 0 0,-5-4 0 16,-3-2 6-16,-3 5 4 16,-9 6 6-16,-9-11 4 15,-6 5-4-15,-6 0-1 16,-2-5-9-16,-7-2-2 15,-3-1-2-15,3 0 1 16,1-10-11-16,5 5-2 16,3-5-28-16,6 5-13 15,6 0-70 1</inkml:trace>
  <inkml:trace contextRef="#ctx0" brushRef="#br0" timeOffset="171">13382 17306 124 0,'2'-5'49'0,"-2"-3"-26"0,0 8-16 0,0 0 15 16,0 0-4-16,0 0-1 15,-2 0-7-15,-1 0-4 16,-3 5-3-16,0 1 2 0,3 2 4 16,0 0-5-16,0 10 0 15,0 3 0-15,6-2 2 16,0-1-5-16,6 1-1 15,0-3 0-15,2-3 0 16,7-8 2-16,3 3 1 16,-3-8 10-16,-3 0 6 0,-3-2-6 15,0-9 0-15,-6-5-1 16,-3 0 2-16,-6 0-3 16,-6-2-1-16,-3 5-6 15,3-6-3-15,0 6-3 16,0 0 1-16,3 7-15 15,0-2-4-15,3 8-36 16,0 0-14-16,3 0-21 16</inkml:trace>
  <inkml:trace contextRef="#ctx0" brushRef="#br0" timeOffset="172">14307 17253 116 0,'0'-5'44'0,"-3"10"-24"0,6 3-15 0,-3-2 11 16,-3 2-3-16,0-3 0 15,0 8-1-15,0-2 0 16,0-1-6-16,0-4-2 0,0 4 2 16,0-2-5-16,0-3-1 15,3-2 0-15,0 8 0 16,0-11 4-16,6 2 5 16,0-2-3-16,3 0 2 15,3 0-10-15,0 0-3 16,3 0 5-16,3 0 1 15,-3 0-6-15,-3 0-4 16,0 0-13-16,-4 0-4 0,-2 0-41 31,0 0-21-31,0 0 45 0</inkml:trace>
  <inkml:trace contextRef="#ctx0" brushRef="#br0" timeOffset="173">14438 17280 136 0,'-3'0'52'0,"3"0"-28"0,0 8-22 16,0-3 12-16,0 6 4 16,0-1 6-16,0 9-11 0,0 5-4 15,0-3-6 1,3-3 0-16,0 1 2 0,0-3-4 0,0-3-1 15,0 0-16-15,-3 0-4 16,0 1-30 0,0-9-41-16,3 6 19 15</inkml:trace>
  <inkml:trace contextRef="#ctx0" brushRef="#br0" timeOffset="174">15477 17248 108 0,'-6'-8'44'0,"3"3"-24"0,-3 5-8 0,3-8 13 16,-3 3-5-16,-3-1 1 0,0-1-8 16,0 7 0-16,-3-3-8 15,1 0-3-15,2 9-1 0,0 1-1 16,0-1 0-16,0 2-3 15,3-3 2-15,0 0-1 16,3 3-2-16,3-3 3 16,0 3 2-16,3 6 0 15,3-4 2-15,0-2-4 16,3 5-2-16,3-2 2 0,0 5 0 16,0-3 1-1,-1 6 0-15,1-6 2 16,-3 0 1-16,0-2 3 15,-3-1 3-15,-3-4-4 0,-6 4-1 16,0-7 0-16,-3 2 0 16,0 0-5-16,-3-2 1 15,0-3-2-15,0 0 0 16,1-3 4-16,2-7 1 16,0 4-4-16,3-7-1 15,3 0-2-15,3 0 0 16,3 0 0-16,3-1 3 15,2-2 0-15,1 3 3 0,0 0 1 16,-3 2 1 0,0-2 0-16,-3 8 2 15,-3-3-3-15,0 3-2 0,-3-3-18 16,0 8-9-16,0-6-55 16</inkml:trace>
  <inkml:trace contextRef="#ctx0" brushRef="#br0" timeOffset="175">16418 17174 136 0,'-3'19'52'0,"3"4"-28"0,3 1-17 15,-3-16 15-15,0 5-7 16,6 6 0-16,-6-6-7 16,0 8 0-16,0-5-5 15,0 5-4-15,0-2 0 0,-3-3-1 16,3-3 0-16,-3-2-31 15,3-3-15-15</inkml:trace>
  <inkml:trace contextRef="#ctx0" brushRef="#br0" timeOffset="176">16531 17277 160 0,'0'-10'63'0,"6"10"-34"0,3-6-32 0,-3 6 11 0,2-2-4 16,1-4 0-16,0 6-5 15,0 0 1-15,-3 6 0 16,0 2 0-16,-3 0 2 15,-3 2-6-15,-3 3 1 0,-3 1 1 16,-6-1 1-16,0-5 7 16,0 5 4-16,1 0-1 15,-1 1 0-15,-3-9 6 16,3 0 4-16,9 0 0 16,3-5-2-16,9 3-9 15,3-3-3-15,3-3-3 16,2 1-2-16,4-1 1 15,-3-2-1-15,6 10-14 16,-3-2-11-16,-3-1-6 16,-3 1-34-1,-1-3-41-15,1 0 29 16</inkml:trace>
  <inkml:trace contextRef="#ctx0" brushRef="#br0" timeOffset="177">17486 17129 96 0,'0'-5'35'0,"3"5"-18"0,-3 0-22 0,0 0 4 0,0 0 17 15,3 8 9-15,0-3 7 16,-3 8 4-16,0 6-12 16,0 5-4-16,0-1-11 15,-3 1-6-15,0 3-2 0,0-6-1 16,0 3 2-16,3 2-8 16,-3-5-3-16,0-2-20 15,3-6-8-15,0-2-36 16</inkml:trace>
  <inkml:trace contextRef="#ctx0" brushRef="#br0" timeOffset="178">17653 17124 104 0,'-3'0'41'0,"6"0"-22"0,-3 0-20 0,0 0 7 16,0 0 7-16,-3 5 6 0,0 8-1 15,-3 9 1-15,-3-4 1 16,0 6 2-16,-6 0-12 16,3-1-1-16,3 1-2 0,0 3-6 15,4-1 0-15,2 1-1 16,6-11 2-16,2 2-1 16,4-5 2-16,3-5-2 15,3-2 2-15,0-6-2 16,3-3 2-16,-3-10 0 0,0 2 3 15,-3-2 6 1,-3 5 2-16,-4-5 6 0,-2-1 2 16,-6 4-7-1,-2-3-2-15,-1 10-7 0,-3-2-4 16,-3-1-8-16,0 6-4 16,0 6-34-16,0-4-16 15,3 1-42 1</inkml:trace>
  <inkml:trace contextRef="#ctx0" brushRef="#br0" timeOffset="179">10006 15862 148 0,'-3'0'57'0,"3"18"-30"0,-3-7-18 16,3-3 16-16,-3-3 1 16,0 0 4-16,0 3-7 15,-3-2-4-15,0-1-11 16,0 0-3-16,-3-2 1 0,0 2-1 15,4-2 2-15,-1-3 2 16,0-3 5-16,3-2-10 16,0 0-2-16,3-3-4 15,3 5-2-15,3-2 3 16,0-1 0-16,2 6-2 16,4 0 2-16,0 6 1 15,0-4 0-15,0 4 0 16,-3-1 0-16,-3 0 4 15,-6-5 5-15,0 0 1 0,-3 0 4 16,-3 0-5 0,-3 0-1-16,0-2-4 0,0-6-1 15,0 5-3 1,3-10-1-16,3-3 1 0,3 3 0 16,3-1-3-16,3 1 0 15,3 11-1-15,3 4 3 16,0 9-2-16,0-1 1 15,3 1 2-15,-9 0 0 16,-3-1 2-16,-3 1 1 16,-3-3 3-16,-3 0 1 15,-6-3 3-15,0-5 1 16,0 0-3-16,-3-5 0 16,3-3-5-16,3-6-2 0,3-1-3 15,4-4-1-15,2 3 2 16,2 3 0-16,4 5-2 15,3 3 2-15,-3 2-1 16,0 8-2-16,0-2 3 16,-6 10 0-16,-3 0 3 15,-3-2 3-15,0-3-2 16,-3 0-2-16,0-3 2 16,1-2 0-16,2-1-28 15,0 1-10-15,3 0-58 16,9-1-67-1,3-2 45-15</inkml:trace>
  <inkml:trace contextRef="#ctx0" brushRef="#br0" timeOffset="180">9932 15909 124 0,'0'-5'46'0,"0"2"-24"0,0 1-21 16,0 2 11-16,0 0-8 16,3 2 0-16,3 1-2 15,0 2 1-15,-3 3-2 16,0-2 4-16,-1 7 1 0,1 0 2 15,-3 3 0-15,0 13 0 16,-3-5 2-16,1 2-1 16,-1 3 0-16,0 3-5 15,0 0-3-15,0 5 2 16,0 5 2-16,3-2-2 0,0 2 0 16,0 1 1-16,0-1 0 15,0-2-5-15,0 2 1 16,0 0 0-16,0-2 0 15,0 2 4-15,3 3 5 16,0 6-5-16,-3-6 0 16,3 0-4-16,0-3-1 15,0-2 5-15,-3 2 2 0,2-5 2 16,1 0 0 0,0-3-2-16,0-2-1 0,3 11-3 15,-3-4-2 1,0-4 1-16,0 4-1 0,3-4 0 15,-3 2 0-15,0 2 0 16,3-7 2-16,-3 8-1 16,3 0-1-16,0-3 1 15,0 2-1-15,0 1 4 16,0 0 2-16,0-6 0 16,6-2 1-16,3 5-4 15,-3-3 0-15,2-2-1 16,-2-6 1-16,3 1-2 15,0 5 2-15,0-6-2 0,6 1 2 16,-3-1 2-16,0 0 2 16,2 1-3-16,4-1-1 15,3 3 1 1,3-2 0-16,0-6 0 0,2 0 2 16,7-2-3-16,3-1 0 15,2-4 1-15,1-1 2 16,6-5-3-16,-1-3 0 15,1-5-1-15,-1 5 1 16,1-5-2-16,2 0 2 16,-5 0-2-16,0 0 2 15,-7-5-2-15,-2 10-1 16,-6-5 1-16,0 0 1 0,-1-5-3 16,-5 5 0-16,-6 0-8 15,-3 0-2-15,-3 0-7 16,0 0-4-1,-4 0-30-15,-2 0-14 0,0 0-36 16</inkml:trace>
  <inkml:trace contextRef="#ctx0" brushRef="#br0" timeOffset="181">11185 18000 152 0,'-21'-8'57'0,"15"8"-30"0,6 0-34 0,0 0 10 15,0 0 3-15,0 0 4 16,0 0 10-16,0 0 5 16,0 0-13-16,0 0-9 0,12 8 2 15,3-3 1 1,3 0-6-16,2 3 1 0,1-3-1 16,3 9 0-16,3 7 0 15,0-8 2-15,0 6-1 16,-4-6-1-16,1-3 1 15,-12-2-1-15,-3 6 4 16,-9-7 5 0,-6 7 6-16,-3-1 3 0,-3 0-3 15,-3-2 1-15,-3 2-7 16,-2 0-3-16,2 0-3 16,3 1-3-16,-3-6-26 15,9-3-12-15,6-5-69 16</inkml:trace>
  <inkml:trace contextRef="#ctx0" brushRef="#br0" timeOffset="182">11518 17814 116 0,'0'0'44'0,"0"-5"-24"0,0 10-24 16,3 9 30-1,0-1-1-15,0 13 1 0,-3 14 0 16,3 10-13-16,-3 3-3 15,0 0-6-15,0 0 4 0,3-3 2 16,0-10-5-16,3 0-1 16,-3-1-2-16,0-7 1 15,3-5-4-15,-3-6 0 16,0-8-34-16,0 3-17 16,0-8-31-1</inkml:trace>
  <inkml:trace contextRef="#ctx0" brushRef="#br0" timeOffset="183">11590 17822 180 0,'-6'-16'68'0,"9"14"-36"0,0-1-37 15,6-2 34 1,2 2-14-16,10 1-6 16,3-1-4-16,9-2-3 15,14 5-4-15,10-6-1 0,3 4 4 16,11-9 1-16,9 3 0 16,7 0-2-16,-4-2-2 15,-6-4 1-15,1 7 1 16,-13-1 2-16,-5 5 8 15,-10 3 3-15,-5 5-4 0,-9 1-3 16,-6 12 3-16,-7 8 2 16,-5 1 0-16,-3 7 3 15,-6 6-3-15,-3 10 1 16,0 3-7-16,-3 0-1 16,-3 5-2-16,3-5 1 15,0-8-2-15,0-5 2 16,0-3-4-16,-3-3 0 15,0-7-32-15,0-1-13 0,0-2-34 32,0-3-50-32,-3-2 34 0</inkml:trace>
  <inkml:trace contextRef="#ctx0" brushRef="#br0" timeOffset="184">11709 18455 72 0,'-12'0'27'0,"9"0"-14"0,-3 0-2 0,6 5 10 15,-6-2 0-15,0-3-1 0,0 0-10 16,-3 5-6 0,0-5-3-16,0 5-1 0,3-2 4 15,0-3 2 1,3 5 9-16,0-5 13 16,9 0-3-1,9 0-2-15,6 0 0 0,9 0-2 16,11 0 2-16,13 0 0 15,6 0 3-15,11 0-8 16,15-8-3-16,10 3 7 16,-4 0 3-16,0-3-13 15,-9 2-5-15,-5 4-4 16,-4-4 0-16,-8 1-4 16,-4 5-2-16,-8-2-23 0,-10 2-7 15,-8 0-81 1,-9 2-57-1,-9-2 69-15</inkml:trace>
  <inkml:trace contextRef="#ctx0" brushRef="#br0" timeOffset="185">11563 18579 140 0,'-9'0'52'0,"3"0"-28"0,-3 13-19 0,6-2 13 0,-3 2 3 16,3 3 2-16,-3 8-6 16,3-3 0-16,3 5-10 15,0 1 2-15,6-9 2 16,6-4 0-16,3-1 1 0,6-8 2 15,3-5 4-15,-4 0-8 16,-2-13-1-16,-3 0-3 16,-3-6-1-16,-3 1 1 15,-3 2 3-15,-3-3-2 16,-9 1-2-16,-3-1-5 16,0 6 0-16,0 5-16 15,0 0-4-15,0 3-23 16,3 5-8-16,3 5-52 15</inkml:trace>
  <inkml:trace contextRef="#ctx0" brushRef="#br0" timeOffset="186">12730 18547 144 0,'-3'19'55'0,"0"-14"-30"0,-3 3-14 16,3-3 15-16,0 3-3 15,-3 6-2-15,0-4-5 16,0-2-2-16,0 0-8 16,3 3-2-16,0-9 0 0,0 3-2 15,3 3 1-15,0-8-4 16,3 0 0-16,3 0 1 15,3 6 0-15,0-6 2 16,3 0 1-16,0 0-4 0,5 0-1 16,-2 5-6-1,3-5-2-15,-3 0-17 0,0 3-6 16,-3-3-24 0,-3 0-38-1,0 5 25-15</inkml:trace>
  <inkml:trace contextRef="#ctx0" brushRef="#br0" timeOffset="187">12831 18571 124 0,'12'-5'46'0,"-9"10"-24"0,0 8-2 16,0-5 19-16,0 6 3 15,-3 4 2-15,0 8-16 16,0 1-6-16,0-1-13 15,0 6-6-15,0-13 0 0,3-6-2 16,0 0 2-16,3 0-31 16,0 1-11-16,-1-6-64 15</inkml:trace>
  <inkml:trace contextRef="#ctx0" brushRef="#br0" timeOffset="188">12736 17679 124 0,'9'-7'49'0,"-1"-7"-26"0,7 6-9 0,3 8 15 15,0 0-8-15,9-5-1 16,3 5-8-1,11-5-2-15,1-3-6 0,3 3-3 0,2 2 2 16,-2 6-4-16,2 2 0 16,-5 3 3-16,-3 2 1 15,-6 4 3-15,-4 1 1 16,-2 4-1-16,-3 0 1 16,-6 2 2-16,-3 5 5 0,-3 6 1 15,0 5 3 1,-4 3-4-16,-2 5 0 0,-3 2-8 15,0 3-4-15,-3-7 1 16,3-1 2-16,0-7-4 16,-3-1-1-16,0-2 0 15,3-6 0-15,-3-7-25 16,0 2-10-16,-3-3-31 16,0-4-11-16,-3 4-8 15</inkml:trace>
  <inkml:trace contextRef="#ctx0" brushRef="#br0" timeOffset="189">12739 18463 104 0,'17'0'38'0,"13"0"-20"0,15 0-1 0,-21 0 14 15,11 0 8-15,7-8 3 16,9 2-14-16,5-2-6 0,7 8-13 16,-4-5-6-16,-5 5 0 15,-10-2-15-15,4-4-5 16,-12 6-29-16,-9-5-10 0,-15 2-20 15</inkml:trace>
  <inkml:trace contextRef="#ctx0" brushRef="#br0" timeOffset="190">12736 17886 124 0,'6'-5'49'0,"-3"5"-26"0,2 0-12 15,-2 5 15-15,3-3-6 16,-3 1 1-16,3 0-10 16,-3 5-4-16,3-3-4 15,3 0-3-15,-3 3 3 0,0-2-13 16,0-1-3-16,3-3-60 16,3 4-33-1,-3 2 50-15</inkml:trace>
  <inkml:trace contextRef="#ctx0" brushRef="#br0" timeOffset="191">12911 17886 160 0,'3'2'60'0,"-6"9"-32"0,6 2-15 0,0 1 19 0,0 4-7 16,0 3 0-16,0 11-10 15,-3 0-2-15,0-3-7 16,0 3 3-16,0-6 1 16,0-2-3-16,0-8 1 0,0 2-5 15,0-5-2-15,0-2 0 16,0-3 1-16,0-3-6 15,3-10-15 1,0 5-3-16,0-5 7 16,0-3 3-16,0 2 3 15,3-1 3-15,0-4 6 0,9 3 2 16,-3 3 0 0,3 5 1-1,-4 0 0-15,1 0 5 0,-3 5 3 16,0 3-2-16,-3 3 2 15,0-4-4 1,0 4 1-16,0-3-5 0,-3 0-2 16,0 5 2-1,-3-2-20-15,3-3-8 16,0 0-130 0,3-8 41-1</inkml:trace>
  <inkml:trace contextRef="#ctx0" brushRef="#br0" timeOffset="192">13185 17894 152 0,'-3'0'57'0,"6"0"-30"0,-3 5-14 16,0 0 17-16,-3-2-6 15,0 8-2-15,-3-3-12 16,0-1-6-16,3 4-3 16,0-3-10-16,0 0-4 0,0-3-77 15</inkml:trace>
  <inkml:trace contextRef="#ctx0" brushRef="#br0" timeOffset="193">13370 17698 124 0,'-3'0'49'0,"9"-3"-26"0,5 1-16 16,-2 2 13 0,9-3-8-16,9-2-2 0,6-1-1 15,8-1-1-15,7-7-4 16,6 1 4-16,2 5 2 0,1-2-3 15,-1 2 1-15,-2 0-5 16,-6 2 0-16,-7 1 8 16,-5 5 4-16,-6 11-1 15,-6-3 2-15,-7 18 8 16,-5 1-6 0,-6 12-1-16,-6 1-3 15,0 2-1-15,-3 6-7 16,3-1-2-16,0 9-2 0,3-8 1 15,0-3-4-15,3-6 0 16,0-7 1-16,0 2 2 16,0-2-14-16,0-8-5 15,-3-8-31-15,-3 10-88 32</inkml:trace>
  <inkml:trace contextRef="#ctx0" brushRef="#br0" timeOffset="194">13402 18402 108 0,'3'0'44'0,"3"0"-24"0,21 0 1 15,-12-6 19-15,6 6-1 0,6-7 1 16,5 1-5-16,10 1 1 16,6 2-20-16,2-2-3 0,7 0 1 15,-1 5-8-15,-2-3-3 16,-4-2-5-16,-2 5 1 16,-9 0-17-16,-6 0-8 15,-10 0-33-15,-11 0-67 31</inkml:trace>
  <inkml:trace contextRef="#ctx0" brushRef="#br0" timeOffset="195">13417 17849 168 0,'0'0'66'0,"0"5"-36"0,6 0-15 0,3-2 18 15,0 2-14-15,0 3-5 16,3-2-9-16,-3-1-4 16,3 0 0-16,-3-2-1 0,3 5 0 0,-1-3-25 15,1 0-10 1,0 1-55 0</inkml:trace>
  <inkml:trace contextRef="#ctx0" brushRef="#br0" timeOffset="196">13694 18002 140 0,'0'8'52'0,"0"0"-28"0,12 11-13 16,-12-11 18-16,6 10-2 15,-3 1 2-15,0-3-14 0,0 2-6 16,0-5-6-16,-3 0-3 16,0 1 1-16,3-1-6 0,0-2-1 15,-3-4-48 1,6-1-59-16,0 2 22 15</inkml:trace>
  <inkml:trace contextRef="#ctx0" brushRef="#br0" timeOffset="197">13676 17881 144 0,'6'0'55'0,"-3"0"-30"0,0 0-18 15,-3 0 15-15,0 0-2 16,0 0 3-16,0 0-13 15,-3 0-6-15,0 0-2 0,0 5-2 0,0-5 0 16,0 0-16-16,3 0-4 16,0 0-45-1,0 0-36 1,3 5 38-16</inkml:trace>
  <inkml:trace contextRef="#ctx0" brushRef="#br0" timeOffset="198">13840 17769 184 0,'6'-5'68'16,"-6"10"-36"-16,0 1-22 0,0-4 17 0,0 4-11 16,0 7-4-16,0-3-7 15,0 6-2-15,-3-2-1 16,0-1-19-16,0 0-9 0,0 0-68 16</inkml:trace>
  <inkml:trace contextRef="#ctx0" brushRef="#br0" timeOffset="199">13429 18468 124 0,'-3'0'46'0,"3"5"-24"0,0-10-13 0,0 5 16 16,0 5-5 0,-3-2 0-16,0 2-2 15,-6 8 0-15,3 6-9 0,0-1 8 16,0 4 5-16,-3-1-7 0,4 3-3 16,2-3-10-1,3 5-1-15,0-7-1 0,6-1 0 16,2-5 0-16,1 1 2 15,6-6-6-15,3-8-1 16,0 0-5-16,0-8 1 16,-3 2 3-16,-3-2 3 15,0 3 2-15,-4-3 1 16,-2-2 2-16,-6 7 1 16,-3-8 7-16,0 9 4 0,-5-4-1 15,-7 1 0 1,-3 5-7-16,3 0-2 15,0 0-4-15,3 5-3 16,0-5-16-16,6 6-7 16,0-4-34-16,12-2-59 15</inkml:trace>
  <inkml:trace contextRef="#ctx0" brushRef="#br0" timeOffset="200">14161 18407 148 0,'-15'-5'55'0,"13"5"-30"0,-4-6-12 15,3 6 17-15,-6 0-9 0,-3 0 1 16,0 6-7-16,-3-6-1 16,-3 8-8-16,3-3-4 0,0 0-1 15,3-2-1-15,1 2 0 16,2 3-3-16,3 3 0 15,0-3 2-15,3 0 2 16,3 5 0-16,6 11 2 16,3-3-4-16,2-3-2 15,1 4-1-15,3-4 3 16,0 1 0-16,-3-6 3 16,0 0 8-16,-6 0 3 0,-3 0-4 15,-6 6-1 1,-3-11-4-16,-6 5-3 0,0-13 0 15,0 11-1-15,0-17 2 16,0 6 3 0,1-5-7-16,2-3-3 0,3 3-8 15,3-3-3-15,3-3-2 16,6-2-2-16,6 0 7 16,2-8 5-16,4-6 3 15,0 9 3-15,-3-1 7 16,0-2 5-16,-3 8-3 15,-3-6-2-15,-3 6-20 16,-3 0-10-16,-3 8-58 16</inkml:trace>
  <inkml:trace contextRef="#ctx0" brushRef="#br0" timeOffset="201">11997 18023 88 0,'0'0'33'0,"0"0"-18"0,0 0 6 16,0 0 17-16,0 0-5 15,3 0-2-15,0 0-13 16,3-5-6-16,0-3-7 16,3 0 1-16,3-2 3 0,3 2-1 15,3-3 1-15,0-2-1 16,0 5 0-16,-1 3-4 16,4 5-1-16,-3 0-1 15,0 5 1-15,0 3 2 16,-6 5 2-16,-3 6-1 15,-9-1-1-15,-6 14-3 16,-3-3 1-16,-3-2 0 16,-6-4 3-16,-3 4-3 0,0-1-2 15,1-2 0-15,2-8-1 16,3 2 2-16,3-4 1 16,3-6 1-16,0 2 2 15,6-2-5-15,3-8-1 16,6 0 9-16,6 0 3 15,6-8 1-15,3 3 2 16,5 0-4-16,1-3 1 16,0 2-7-16,0 6-1 0,0-2-2 15,-1 4-2-15,-5-2-21 16,3 11-11-16,-3-3-99 31</inkml:trace>
  <inkml:trace contextRef="#ctx0" brushRef="#br0" timeOffset="202">14584 16854 104 0,'0'0'41'0,"0"0"-22"0,3 0-14 16,-3 0 11-16,0 0-3 16,0 0 0-16,0 0 1 15,0-3 2-15,0 1-1 16,0-4 4-16,-3 6-11 15,0 0 2-15,-3 0 3 0,-3 6-7 16,0-1-3-16,-3 3 0 16,0 0 0-16,1 2-1 15,-1 9-2-15,3-3 1 0,3 2-1 16,3-2-3-16,3 0 2 16,0-3-1-16,6-5 0 15,0 3 4-15,3-9 3 16,0 6-2-16,-1-8 0 15,1-2-1-15,0-4-2 16,0 1-2-16,0-3 1 16,-3-5 1-16,0 0 2 15,-3 0-1-15,0-1-1 16,-3 4-2-16,0-1 1 16,0 1-1-16,0 4 0 15,0-2 4-15,0 8 3 16,0 0 7-16,3 14-3 15,0 4-4 1,-3-2-3-16,3 0-1 16,0 0-1-16,0-3-3 15,0 0 2-15,3 0-28 16,0-2-10-16</inkml:trace>
  <inkml:trace contextRef="#ctx0" brushRef="#br0" timeOffset="203">14709 16777 156 0,'-3'-2'60'0,"3"4"-32"0,0 4-24 0,0-6 13 16,0 5 1-16,0 3 3 16,0 0-7-16,0 5-3 15,0 5-6-15,0 1-4 0,0-3 0 16,0 2-1-16,0 1 2 16,3-6-1-16,0 0 2 0,0-5-4 15,3 6 0-15,0-9-1 16,3 3 0-16,0 2 2 15,0-4 2-15,0-4-1 16,0 6 2-16,-3-5-4 16,-1-1 0-16,7-2-4 15,-3 0 1-15,0 0-18 16,-3 0-6-16,0-2-27 16,-3-3-41-1</inkml:trace>
  <inkml:trace contextRef="#ctx0" brushRef="#br0" timeOffset="204">14706 16719 192 0,'-6'-13'74'0,"9"13"-40"0,-3-3-24 0,0 3 20 15,6-2-9-15,0-1 0 16,3-2-12-16,3-1-3 16,3-2-4-16,3 6-10 0,-4-1-5 15,4 0-40-15,0 3-15 16,0 0-20-16</inkml:trace>
  <inkml:trace contextRef="#ctx0" brushRef="#br0" timeOffset="205">14897 16822 152 0,'-6'13'57'0,"3"1"-30"0,0-6-21 0,3 2 15 15,0-2-11 1,3 5-3-16,0 1 4 16,0-1 3-16,3-5-7 15,0-3 2-15,-1 3 2 0,4-5-4 16,0-9 1-16,0-2-5 0,0-2 0 16,-3 5 1-16,0-6 2 15,-3-2-3-15,-3 2-2 16,-3-2-3-16,-3 5-1 15,-3-3-1-15,0 3 0 16,0 1-24-16,3-4-11 16,0 8-44-1,3-2-24-15,3 0 50 16</inkml:trace>
  <inkml:trace contextRef="#ctx0" brushRef="#br0" timeOffset="206">14953 16653 132 0,'0'-5'49'15,"0"5"-26"-15,3-3-14 0,0 3 14 0,3-3 4 16,3-5 4-16,0 6-15 15,0-4-4-15,3 1-8 16,-3 5-3-16,0-3 0 0,0 1-1 16,-4 2 2-16,1 0-1 15,-3 2-1-15,0 1 1 16,0 2-1-16,-3 3-3 0,3 3 0 16,-3 2 2-16,0 6 0 15,0 7 1-15,3 3 2 16,-3-2-3-16,0 4-2 15,0 1 4-15,0 0 1 16,0-3 0-16,0-2-2 16,0-9 7-16,0 3 3 15,0-5-5-15,-3-3-3 16,0-5 1-16,0 3 2 16,-3-9-2-16,0 4-2 15,1-6-18-15,-1 0-6 16,0 0-55-16,0 2-42 15,3 4 48 1</inkml:trace>
  <inkml:trace contextRef="#ctx0" brushRef="#br0" timeOffset="207">15691 16790 132 0,'0'-2'52'0,"0"-1"-28"0,-6-5-17 16,6 8 15-16,-3 0-9 15,0 6-2-15,-3-4-2 16,-2 3-1-16,-1 3-4 15,-3 3 2-15,0 2 0 0,0 0 2 16,3 3 2-16,-3-5-3 16,6 7 1-16,3 1-5 15,3-6-2-15,3-2 0 0,3-6-1 16,3 8 2-16,0-7 1 16,0-12-1-1,0 4-2-15,0-4-2 0,3-2-1 16,-6-2 4-16,0 2 1 15,-4-11 0-15,1 11 1 16,0-2-2-16,-3-3-1 16,3 7 3-16,-3-2 0 15,0 8-4-15,0 0-1 16,0 8 5-16,0 3 3 16,0 2-6-16,3 0 1 15,0 11-1-15,0-8 0 16,3-3-3-16,0 1 2 15,0-1-23-15,3-3-12 0,0-2-23 32,-3-2-39-32</inkml:trace>
  <inkml:trace contextRef="#ctx0" brushRef="#br0" timeOffset="208">15816 16642 196 0,'0'-13'74'0,"0"13"-40"0,0 3-38 16,0-3 13-16,0 8 4 15,0 0 6-15,0 5 3 16,0 19 2-16,0-6-13 0,0 6-4 0,0-6-1 16,0 1-1-1,0 7 0-15,0-5-6 16,0-8 1-16,3 6 2 15,0-14 1-15,3 0-1 16,3 1 1-16,0-4-2 0,3-2 2 16,0-3-4-16,0 1 0 15,-3-4-17-15,0 4-5 16,0-4-18-16,-3 1-4 16,-3-1-14-1</inkml:trace>
  <inkml:trace contextRef="#ctx0" brushRef="#br0" timeOffset="209">15793 16711 216 0,'-9'-26'82'0,"9"20"-44"0,0 1-36 15,0 2 17-15,3 1-4 16,3-6 4-16,2 3-9 15,7-3-3-15,3 0-4 16,3 2-9-16,0 4-1 0,3-1-37 16,-3 3-15-16,-4 3-39 15</inkml:trace>
  <inkml:trace contextRef="#ctx0" brushRef="#br0" timeOffset="210">15980 16745 132 0,'12'0'52'0,"-21"0"-28"0,15 0-6 0,-3 11 20 16,0-3-6-16,-3 3-1 0,0-1-15 16,0 6-5-16,0 0-7 15,-3-3-3-15,3 0 0 16,0 1-1-16,0-1 0 0,3-3-36 16,-3-2-13-16,0 0-39 15</inkml:trace>
  <inkml:trace contextRef="#ctx0" brushRef="#br0" timeOffset="211">16090 16648 220 0,'-3'-14'82'0,"0"12"-44"0,6-4-36 0,-3 1 19 16,3 5-9-16,0-3 1 15,3-2-8-15,0 0-1 16,0 5-2-16,3-3-4 0,-3 3 1 15,3 0 1-15,-3 3 0 16,0 2 0-16,0 0 2 0,-3 6-3 16,-3 2 0-16,0 1-1 15,0 9 0 1,0 4 2-16,0-1 0 0,0 6 0 16,3 0 2-16,0-6-3 15,0 3-2-15,0-5 2 16,0 3 0-16,0-9 3 15,-3-2 3-15,-3-3-2 16,0-7-2-16,-3 4 0 16,-3-7 1-16,0 2-1 15,-3-5-1-15,0 5-2 16,0-5 1-16,3 0-21 16,0 3-10-16</inkml:trace>
  <inkml:trace contextRef="#ctx0" brushRef="#br0" timeOffset="212">16742 16661 132 0,'0'-5'49'0,"-3"5"-26"0,0-3-9 0,0 6 15 15,0-1-14-15,-3 1-6 16,0 7-5 0,-6 6-1-16,-3 3-2 15,4 7 2-15,-1-5 2 0,3-2 0 0,3-1 0 16,3-4-3-16,6-1-2 16,0 0 3-16,6-5 0 15,-3-3-1-15,0-5-2 16,2 0-2-16,-2-2 1 15,0-4-6-15,0-1-3 16,0-4 3-16,-3-8 6 16,-3-2 3-16,3 8 2 15,-3 5 0 1,0-3 0-16,0 11 0 0,0 0 2 16,6 14 1-16,0-1-1 15,0 0 1-15,3 0-4 16,0 1-2-16,0-4-3 15,0-2 1-15,0 5-10 16,0-5-5-16,0-2-23 16,-3-6-8-16,0 0-24 15</inkml:trace>
  <inkml:trace contextRef="#ctx0" brushRef="#br0" timeOffset="213">16855 16542 152 0,'3'-6'57'0,"0"12"-30"0,-3-1-14 0,0-2 17 16,0 10-2-16,0 5 1 15,0 6-8-15,0 5 0 16,0 6-12-16,0-3-3 0,0-3-2 15,0-3 0-15,0-5 2 16,0-2-3-16,0-6-2 16,3-5 0-16,0 3 1 15,0-4-1-15,6-1-1 16,0-4-2-16,3 4 1 0,0-1-4 16,0-2 1-16,0 2-11 15,-4 3-6-15,-2-3-17 16,0 0-6-16,-3-2-15 15,-3-3-36 1,0 0 21-16</inkml:trace>
  <inkml:trace contextRef="#ctx0" brushRef="#br0" timeOffset="214">16799 16547 232 0,'-3'-5'88'0,"6"5"-48"0,3-6-36 15,0 6 21-15,2 0-12 0,4-2-2 16,6-3-13-16,3-1-4 16,0 6 3-16,0 0-17 0,0 0-3 15,-4 6-55 1,1-1-50-16,-6 3 40 15</inkml:trace>
  <inkml:trace contextRef="#ctx0" brushRef="#br0" timeOffset="215">16989 16618 176 0,'-9'-5'66'0,"9"5"-36"0,0-5-31 0,0 5 15 0,3 0-6 15,3-3 3-15,3 1-2 16,0-1 0-16,0 3-5 16,3 5-5-16,-3-2 0 0,-3 7 1 15,0 4 2-15,-6-1 1 16,-3 3 1-16,-3 10 2 16,-3-7 3-16,-3 5 0 15,3-9 0-15,0-1 1 16,3-4 4-16,0-2-4 0,3 0 2 15,3-8-3-15,6 3 2 16,0-3-6-16,6 0-3 16,0-3-1-16,0 3-1 15,0 0-16 1,-3 0-48-16,5 3-8 16,-2-3-28-1</inkml:trace>
  <inkml:trace contextRef="#ctx0" brushRef="#br0" timeOffset="216">17108 16558 152 0,'0'-8'57'0,"0"8"-30"0,3-3-23 15,6 3 13-15,0-3-2 16,0-5 1-16,0 6-2 16,0-3-1-16,3-1-7 15,-3 1-2-15,0 2 0 0,-1-2 0 16,-2 5 2-16,0 0-5 16,0 5-1-16,-3 1 4 15,-3-4 5-15,0 9-5 16,0-3-2-16,0 0 1 15,0 5 2-15,0 5-2 16,0 1-2-16,3 2-14 16,0 6-4-16,3 2-13 0,-3-3-4 15,0 1 18-15,0-6 11 16,-3-3 4-16,0-2 1 16,0-3 23-16,-3 1 9 15,0-4-5-15,-6-2-3 16,3 3-12-16,0-3-5 15,0 0-7-15,0-3 0 16,1 5-33-16,-1-2-15 16</inkml:trace>
  <inkml:trace contextRef="#ctx0" brushRef="#br0" timeOffset="217">17671 15195 132 0,'-3'0'52'0,"3"3"-28"0,-6 2-19 0,0 0 11 16,-3 3-7-16,-9 5-1 15,-3 3 9 1,-3 0 4-16,-2 3-11 0,2-3-1 0,0-1-2 16,-3 1-3-16,3 0-1 15,4-3 5-15,8-2 3 16,3 0-4-16,12 7 1 15,9 3-1 1,2 0-1-16,4 1-1 16,3-1-3-16,0-3 1 15,3-4-2-15,-3-1 2 16,0-3-18-16,-4-2-4 16,1 6-26-16,-3-9-12 15,0-3-24-15</inkml:trace>
  <inkml:trace contextRef="#ctx0" brushRef="#br0" timeOffset="218">17555 15441 160 0,'-21'-3'63'0,"18"3"-34"0,-3 0-14 0,3 3 20 16,3-3-6-16,0 0 2 15,12-8-10 1,9 6-12 0,11-12 3-16,13 1 1 0,18 2 2 0,11-2 4 15,9 0-9-15,10 0-3 16,8 5-4-16,-3-3-3 15,-3 6 1-15,-5-3 1 16,-10 3-1-16,-9 2 2 16,-5 0-2-16,-10 3 2 15,-8 0-20-15,-9-2-6 16,-10 2-37-16,-5-3-14 16,-9 3-29-16</inkml:trace>
  <inkml:trace contextRef="#ctx0" brushRef="#br0" timeOffset="219">19287 15092 152 0,'-6'-3'57'0,"0"3"-30"0,-3-5-18 16,6 5 16-16,-3 0-1 15,0 0 3-15,-6 0-13 16,0 5-3-16,-5 0-7 16,-1 6-5-16,0 10 0 0,0 0-1 15,3 1 0-15,6-1 0 16,3 0 0-16,6 0 0 15,3-5 0-15,9-3 6 16,6-2 5-16,0-9-3 16,3-4 2-16,-3-4-3 15,-1-4 0-15,-2-3-6 16,-3-9-1-16,-3 1 1 0,-3-2 0 16,-3-7 1-16,-3 1 0 15,-3-10 0-15,0-1 0 16,0 6 4-16,0 2 5 15,0 5 4-15,0 6 2 16,0 5-8-16,0 6-4 16,3 7-2-16,0 8-1 15,3 9 6-15,0 12 4 16,0 3-1-16,3 8 2 16,0 0-6-16,0 3-1 15,3-3-2-15,0-3-2 16,0-5-6-16,0-2-1 15,-3-6-28-15,9-8-69 16,-3-5-37 0,-1-5 39-16</inkml:trace>
  <inkml:trace contextRef="#ctx0" brushRef="#br0" timeOffset="220">19439 15113 220 0,'0'-3'85'0,"3"6"-46"0,3-3-43 15,0 3 13-15,3-1-3 16,0 1 1-16,2 0 8 16,4-3 4-16,0 0-9 15,0 0-6-15,-3-3 0 0,0-2-3 16,0-1-1-16,-3 1 3 0,-3-3 0 16,-3 0-1-1,-6 0 1-15,-3 0-2 0,-6 3 2 16,-6 2-2-16,0 3-1 15,-3 6 1-15,0 4 1 16,1 1-1-16,2 7 2 16,-3 1 2-16,12-1 4 15,3 1-4-15,9-1-3 16,3-2-1-16,6-2 1 0,3-4-1 16,6-5-1-1,2-2-17-15,1-3-6 0,3 0-29 16,0-3-9-1,0-5-41 1</inkml:trace>
  <inkml:trace contextRef="#ctx0" brushRef="#br0" timeOffset="221">19692 15105 208 0,'-6'-3'79'0,"3"9"-42"0,3 7-39 15,3 0 17-15,0 6-2 16,0 5 4-16,0 5 2 15,0 5 1-15,0 3-11 16,3 0-3-16,0-3 0 0,0-4-3 16,0-7-2-16,-3-7 2 15,0-2 0-15,-1-7 1 16,-2-7 0-16,-2-13-5 0,-4-5-1 16,0-6-2-1,-3-5 3-15,0-6-2 16,3 1 1-16,3-3 0 0,3 3 0 15,6-1 4-15,3 9 3 16,6 5-4-16,-4 7-3 16,4 6 1-16,0 8 0 15,-3 3 12-15,3 5 5 16,-12 5-4-16,-3 3 1 16,-3-3-6-16,-3 1-2 15,-3-4-2-15,-3 1 0 16,0-3-18-16,0-3-6 15,1-2-17-15,2-3-6 0,3 0-14 16,3-6-6-16,6-4-25 31</inkml:trace>
  <inkml:trace contextRef="#ctx0" brushRef="#br0" timeOffset="222">19891 15094 208 0,'9'3'79'0,"-3"0"-42"0,6 7-30 16,-6-4 18-16,3-1-4 15,0 0-1-15,3 6-6 16,0-9-4-16,0 6-5 16,-1-8-2-16,-2-2 1 0,0-1 0 0,-3-2 0 15,-3 0-2 1,-3-1 1-16,-6-2-4 16,-3-2 0-16,0 2-1 0,-2 0-2 15,-4 3 0-15,3 2 3 16,0 3-5-16,0 5 2 15,3 0 4-15,0 6 4 16,3 5 3-16,3 2 1 16,3 1-7-16,3-3 0 15,3 0 1-15,6-3 1 16,0 0-15-16,3-2-6 16,3-6-20-16,-3-2-8 15,-1-3-27 1,4-3-42-16,-3-5 31 15</inkml:trace>
  <inkml:trace contextRef="#ctx0" brushRef="#br0" timeOffset="223">20112 15118 172 0,'-15'-2'66'0,"15"7"-36"0,0 8-26 16,0-5 15-16,0 5-2 16,6-5-1-16,-6 3-4 15,0-3 0-15,0 0-7 16,0-3 1-16,0-2 4 0,6-6 7 15,-1-5-7 1,1 0-2-16,0-2-8 16,3-1 0-16,0-2 6 15,3 2 6-15,-3 1-4 16,3 7-2-16,0 3-3 16,0 5-3-16,-3 3 1 0,0 5 1 15,-3 1-1-15,3-1-1 16,-3-3-17-1,-1 1-6-15,7-3-27 0,0-3-10 16</inkml:trace>
  <inkml:trace contextRef="#ctx0" brushRef="#br0" timeOffset="224">20436 15076 192 0,'-18'-5'74'0,"9"5"-40"0,-9 5-33 0,12-2 16 16,-3 2-7-16,-8 5 2 16,-4 4-5-16,6 2-2 0,0 2-2 15,3 1-3-15,6-1 3 0,9 1-2 16,6-3-1-16,3-6 1 16,3-5-1-16,3-2 0 15,0-6 0-15,5-7-3 16,-5-6 0-16,-3 0-1 15,-3-2 0-15,-3-4 0 16,-3-1 3-16,-3-17 0 16,-3-2 3-16,-3-1-1 15,-3 4-1-15,0 4 5 16,0 6 1-16,0 5 2 16,0 6 0-16,0 7-4 15,3 8-3-15,0 11 2 0,3 8 2 16,3 21 0-16,0 3 2 15,3 0-2-15,0 2 2 16,3 0-6-16,0-5-3 16,0-5-2-16,0-5 3 15,0-6-35-15,0-5-16 16,-3-3-48 0</inkml:trace>
  <inkml:trace contextRef="#ctx0" brushRef="#br0" timeOffset="225">20573 15110 236 0,'0'19'88'16,"3"-6"-48"-16,-3 14-47 0,0-17 16 16,0 1-8-16,3-1-1 0,0 1-24 15,-3-1-11-15,3-2-59 16,0-2-25-16</inkml:trace>
  <inkml:trace contextRef="#ctx0" brushRef="#br0" timeOffset="226">20555 14965 128 0,'9'-3'49'0,"-3"3"-26"0,3 3-82 0</inkml:trace>
  <inkml:trace contextRef="#ctx0" brushRef="#br0" timeOffset="227">20686 15126 220 0,'3'16'82'0,"-6"0"-44"0,0-3-33 0,0-7 17 15,3-1-10-15,-3-3 1 16,3-2-4-16,-3 0 2 15,3 0-6-15,0 0 1 0,3-5 4 16,0-5-6-16,3-4-2 16,0 1-4-16,9 0-1 0,-3 2-1 15,6 1 3 1,-4 2 2-16,1 5 2 0,0 6-1 16,0 5-2-16,-3 0 1 15,-3 10-1 1,0-2 0-16,0-3-27 15,0 1-11-15,3-4-36 16,-3-2-53 0,2-8 30-16</inkml:trace>
  <inkml:trace contextRef="#ctx0" brushRef="#br0" timeOffset="228">20981 15036 196 0,'-18'-8'74'0,"12"8"-40"0,0 6-40 16,3-1 12-16,-3 3 0 0,-3 5 6 16,0 0 0-16,0 3 3 15,3 3-8-15,3-1 0 0,3-2 3 16,3-3-8-16,3-2-1 16,0-3 1-16,3-3 1 15,-3-5-6-15,3-8 0 16,0 3 1-16,-6-6 3 15,6 3 0-15,-6-2-1 16,-3 2 3-16,0 0 0 16,0 3-6-1,6 5 0-15,0 8-1 16,6 10 4-16,-1 6 2 0,1 5 15 16,-3 5 6-16,-3 3 2 15,-3 3 2-15,-9-3-9 16,-6-5-3-16,-2-6-6 15,-1-2-4-15,-6-8-2 16,0-3 0-16,-3-5-13 16,3-5-6-16,0-6-20 15,-2-7-10-15,2-9-22 16,6 1-9-16,12-4-17 16</inkml:trace>
  <inkml:trace contextRef="#ctx0" brushRef="#br0" timeOffset="229">21302 15094 156 0,'-3'3'57'0,"0"5"-30"0,0 3-10 0,3-3 22 16,-3 5-2-16,0 3 2 0,0 0-15 16,3-3-6-1,3 0-11-15,3-2-3 0,3-3 0 0,3-1 6 16,3-4 6-16,0-3-6 16,0 0-1-1,0 0-3-15,-4-3-1 16,-5-2-1-16,0-3 0 0,-6 0-2 15,-6-5-2-15,-5 3 1 16,-7-4-1-16,0 1 0 16,0 2 0-16,-3 1-9 15,3 2-4-15,3 3-18 16,3-1-5-16,7 1-21 16,7 0-9-16,4-1-28 15</inkml:trace>
  <inkml:trace contextRef="#ctx0" brushRef="#br0" timeOffset="230">21436 15055 200 0,'18'5'74'0,"-15"3"-40"0,15 8-33 0,-12-6 16 15,0 4-7-15,0 2 2 16,-3 2 4-16,0-2 2 16,-3 0-9-16,0-3 3 0,0-2 2 15,0-3-5-15,0-3-3 16,-6 0-3-16,6-5 0 15,0-5-2-15,3-6 2 16,3-2-4-16,0-3-2 16,2 0-5-16,4 0 0 15,3 3 2-15,3 5 3 0,3 3 6 16,3 5 3-16,-3 5 4 16,-4 9 4-16,1 4-4 15,-3 1 2-15,0 2-7 16,-3 0-1-16,-3 0-24 15,0-2-9-15,0-4-83 16,-3 1-49 0,0-8 69-16</inkml:trace>
  <inkml:trace contextRef="#ctx0" brushRef="#br0" timeOffset="231">22204 14796 184 0,'-3'-6'68'0,"3"6"-36"0,-3 0-22 16,3 0 17-16,0 0-13 15,3 3-5-15,3 5-4 16,0 5 1-16,3 6-3 15,3 10 5-15,3 10 2 0,-3 4-3 0,-1-4 1 16,-2 1-5-16,-3 2 0 16,0-7-1-16,-6-6 1 15,-3-5 4-15,-6-3 6 16,-2-3-5-16,-4-4-2 16,0-4-3-16,0-5 0 15,-6-2-7-15,3-3 1 16,-3-3-17-16,6-4-6 15,4-4-20-15,8-2-7 16,3 0-39-16</inkml:trace>
  <inkml:trace contextRef="#ctx0" brushRef="#br0" timeOffset="232">22335 14827 152 0,'0'0'57'0,"12"3"-30"0,-18-6-16 0,6 3 15 15,0 0-6-15,0 0-1 16,0 0-5-16,0 0 1 16,0 0-8-16,6 8 0 0,0 5 3 15,6 9 5-15,-3 12 3 16,6 6-9-16,-4 2-3 15,4 0-4-15,0 1-2 16,-3-9 3-16,0-2 2 16,0-6 2-16,-3-5 3 15,0-5 1-15,0-5 3 0,-3-6-1 16,0-5 2-16,0-8-6 16,0-8-3-16,0-5-3 15,-3-5 0-15,-3-3-2 16,5-11-1-16,-5 0-2 15,0 6-1-15,9 2 2 16,-9 6 0-16,0 5-15 16,9-1-35-1,3 6-2-15,0 3-24 16,0 3-6-16,0 4-1 16</inkml:trace>
  <inkml:trace contextRef="#ctx0" brushRef="#br0" timeOffset="233">22689 14880 192 0,'-3'27'74'0,"6"23"-40"0,-3-5-40 0,0-29 12 15,0 5 7-15,0 8 6 16,0-5-3-16,0 0 1 15,0-3-10-15,0-3-4 0,0-2-2 16,0-3-12-16,0-5-5 16,0 0-10-16,0-8-4 0,0 0 12 15,0-5 5 1,0-6 6-16,0-2 3 0,0-3 2 16,0-2 3-16,0-3 0 15,0-19 2-15,0 3 11 16,0 3 6-16,0 4 1 15,0 4 2-15,0 2-4 16,0 8 0-16,0 3-1 16,0 8-2-16,0 5-13 15,6 16-4-15,0 7 4 16,0 1 3-16,0 0-1 16,3-3 0-16,3-5-1 15,-3 0 0-15,-3-5-5 0,6-3 1 16,0-6 0-16,-1-2 2 15,4-5-3 1,-3-3 0-16,0-8-1 0,0-8-2 16,-3 0 3-16,-3 1 0 15,3-1 1-15,-3 3 2 16,0 5-1-16,0 5 2 16,-3 9-7-16,6 7 1 15,-6 13 12-15,0 14 6 16,3 0-1-16,0 5 0 15,-1 0-8-15,1 3-4 16,3-6 1-16,0-5 0 16,0-5-28-16,-3-6-12 0,15-2-90 15</inkml:trace>
  <inkml:trace contextRef="#ctx0" brushRef="#br0" timeOffset="234">23225 15100 212 0,'0'8'79'0,"0"0"-42"0,0 15-43 16,0-15 12-16,0 6-6 15,0-1 0-15,0-3-5 16,0 1 1-16,0-3 2 16,0-3-19-16,0 1-6 0,-3-4-54 15</inkml:trace>
  <inkml:trace contextRef="#ctx0" brushRef="#br0" timeOffset="235">23192 14944 220 0,'0'-19'82'0,"3"19"-44"0,3-2-95 0,-6 2-8 16</inkml:trace>
  <inkml:trace contextRef="#ctx0" brushRef="#br0" timeOffset="236">23302 15068 176 0,'0'16'68'0,"0"-8"-36"0,-12 5-26 0,7-8 17 0,10 6-5 15,-2 2-1-15,-6-2-5 16,6-1 0-16,0-2-1 31,-6 0-5-31,0 0-2 0,3-5 0 0,0-3-2 16,0 0-2-16,3-5 3 15,-6-1 0-15,3-2-4 16,3 0 1-16,0-2 0 16,0-1 0-16,0 1 0 15,0 2 0-15,6 2 0 16,-3 1 0-16,0 2 0 15,0 6 2-15,-3 2 1 16,6 3 3-16,-3 0-3 16,0 5 0-16,-6-2 1 15,6-3 2-15,-6 0-3 0,0 0 0 16,3-3-1-16,-3-5-2 16,3 0 3-1,0-5-2-15,3-3-1 16,0-3-4-16,3 1 0 15,-3-1 0-15,0 3 2 16,-3 0 3-16,5 6 2 16,1 2 1-16,-6 5 2 0,6 0 3 15,3 6 2 1,-3-1-8-16,-3 4-1 16,0-4 0-16,3 1-3 15,0-1-2 1,0-2-29-16,-3-2-14 0,0-1-25 15,3-2-10-15,-3-3-4 16</inkml:trace>
  <inkml:trace contextRef="#ctx0" brushRef="#br0" timeOffset="237">23558 15105 200 0,'0'0'77'0,"0"3"-42"0,0 7-39 16,6 1 13-16,-3 7-7 15,3 4 1-15,0 4 13 16,-6 3 9-16,9 0-12 16,-9 6 2-16,9-1-1 0,-3-2-5 15,0-6-3-15,-6-2-6 0,6-5 0 16,-3-4 2 0,0-7 3-16,-3 3-2 0,0-14-4 15,-3-13-4 1,0-2-4-16,-3-6 0 15,0-2 7-15,0-1 3 16,-3 1-2-16,9-3-1 16,-3-6 1-16,3 6 0 15,3 3 7-15,3 2 6 0,0 0-8 16,3 6-2-16,0-1 2 16,3 8 2-16,-3 6-5 15,0 5 0 1,-3 3 1-16,-3 2 1 0,-3 3 3 15,-6 11 1-15,-6-4-3 16,3-1-3-16,3-4-9 16,-3 1-3-16,0-3-12 15,0-3-5-15,0-8-5 16,6 1 0-16,-3-11-103 31,6-3 32-31</inkml:trace>
  <inkml:trace contextRef="#ctx0" brushRef="#br0" timeOffset="238">23689 14817 220 0,'0'0'85'0,"6"10"-46"0,-3 9-43 0,-3-6 15 16,3 11-2-16,-3 8 5 15,9-1-6-15,-3 1-2 16,0 0-3-16,-3-3-3 0,0 3 3 15,6-6-22-15,0-2-9 16,-3-6-52 0,3-2-46-16,0-2 45 15</inkml:trace>
  <inkml:trace contextRef="#ctx0" brushRef="#br0" timeOffset="239">23802 15134 260 0,'-3'3'99'0,"6"-3"-54"0,6 2-55 16,-3 1 16 0,3 5-6-16,-3-5 2 15,9-1 3-15,-3-2 4 0,-3 0-4 16,0-2 4-16,3-1 1 0,0-2-5 16,-3-1-1-16,0-1-7 15,-9 1-2-15,0-2-1 16,-6 0 2-16,-3 0-1 15,3 0 4-15,-9 3-2 16,6 3 1-16,-6 2 2 0,-3 5 0 16,9 0 0-16,-3 6 0 15,3-1 6-15,0 4 4 16,9 1-3-16,0 1 1 16,6 0-5-16,-3 0 0 15,9 0-1-15,-3-3-2 16,0-2-15-16,3-3-7 15,-3-3-22-15,3-5-10 16,3-3-48 0</inkml:trace>
  <inkml:trace contextRef="#ctx0" brushRef="#br0" timeOffset="240">23904 15097 220 0,'0'5'82'16,"0"6"-44"-16,18 0-44 0,-13-1 14 0,-2 3 4 16,0 1 7-16,-3-1 3 15,0-3 2-15,0 1-13 16,0-3-4-16,0 0-3 0,0-3-5 16,0-5 1-16,0 0 0 15,0 0 0-15,6-5-7 16,-3-8 0-16,-3-1-4 15,3-1 0-15,0 1 3 0,3 1 3 16,0 3 3 0,-3 2 3-16,9 2 2 15,-6 6 3-15,-3 6-1 16,6 4 2-16,-3 1 0 0,-3 2 3 16,0-2 4-16,-3-1 1 15,0-2-6 1,0-3-3-16,0 1-3 0,0-6 0 15,9-6-4-15,-3 4 0 16,0-9-1-16,0-2-2 16,3 0 0-16,0 2 3 15,-4 3-2-15,4 3 1 16,-3 2 2-16,0 6 0 0,-3 7 0 16,0 4 0-16,0-1 0 15,-3 0 0 1,0-2-3-16,0-1 0 0,0-2-20 15,6-2-10-15,0-1-25 16,0-5-9-16,-3 0-26 16</inkml:trace>
  <inkml:trace contextRef="#ctx0" brushRef="#br0" timeOffset="241">24136 15126 232 0,'0'0'88'0,"6"3"-48"0,0-3-38 15,0 5 19-15,-3-2-7 16,6 2 0-16,2 0-4 16,-2-2-1-16,6 0-5 15,-3-3 2-15,0 0 0 0,0-6-2 16,-3 4-3-16,0-4 0 16,-6 1 1-16,3-3-1 0,-6 0-1 15,-6 0 1-15,3 0-1 16,-6 3 0-16,-3 2 0 15,-6 3-3-15,6 6 0 16,-6 2 2-16,9 5 0 16,-2 3-2-16,2 2 2 15,3 1 1-15,3-1 0 16,6 1 0-16,3-3 0 16,3-3-7-16,2-2-3 15,4-3-16-15,-3-3-9 16,0-5-21-16,0-3-7 0,-3-2-22 15</inkml:trace>
  <inkml:trace contextRef="#ctx0" brushRef="#br0" timeOffset="242">24297 15129 184 0,'-3'0'68'0,"3"0"-36"0,-6 8-31 16,6-3 14-16,0 6 1 15,0 2 4-15,0-2-1 16,0-1 0-16,0 1-10 15,0-3-1-15,0-3 2 0,0 0-2 16,0-5 3-16,0 0-2 16,0 0 0-16,6-5-5 15,-3-6-3-15,5 1 0 16,1-3-1-16,0-1-3 16,6 4 0-16,-3-1 6 15,3 6 5-15,0 2-4 0,-6 6 0 16,6 5-2-16,-9 8-2 15,3 0 1-15,-3-1-1 16,-3 1 0-16,-3 0 2 16,0-3-10-16,3-2-2 15,-3-3-28-15,0-3-13 16,0-5-28 0,5-2-44-16,-2-4 35 15</inkml:trace>
  <inkml:trace contextRef="#ctx0" brushRef="#br0" timeOffset="243">24457 14835 252 0,'-3'-26'93'0,"3"20"-50"0,3 1-48 15,-3 5 17-15,0 0-11 16,3 5-1-16,-3 9 11 16,6 4 5-16,-3 19-8 15,-3 3 4-15,0 2 4 0,0 3-8 16,0 0-4-16,9-2-3 15,-6-6-1-15,6-6-18 16,-3-4-8-16,0-6-26 16,0-5-12-16,-3-3-39 15</inkml:trace>
  <inkml:trace contextRef="#ctx0" brushRef="#br0" timeOffset="244">24294 15092 288 0,'6'-5'107'0,"2"-3"-58"0,13 5-57 0,-6 0 18 16,6 1-9-16,3-4-1 16,3 4-4-16,2-1-2 15,-5 3 3-15,6 0-21 0,0 0-8 16,-3 0 0-16,-1 3 4 0,-5-3 9 15,-3 0 7-15,-6 0 11 16,-12 2 23 0,-3 4 5-16,-6-1-1 15,-3 3 0-15,-6 0-7 16,6 8-1-16,-6 5-4 16,10-3 1-16,-4 1-10 15,9-3-3-15,-3 0-2 16,12-3 2-16,-3-3 1 15,6-2 3-15,-1-2-5 16,1-6-1-16,0-3-2 16,3-2-2-16,0-6 0 0,-3-2 3 15,0 0-2-15,3 2 1 16,-3 3 2 0,0 3 0-16,-3 2-3 15,0 3 2-15,-3 6 1 16,6 2 0-16,-9 2 0 0,9 1 2 15,-6 2-1-15,5-3-1 16,1 1-4-16,-6-3-2 16,6-3-26-16,0-2-9 15,0-6-21-15,-6-2-6 16,6-6-17 0</inkml:trace>
  <inkml:trace contextRef="#ctx0" brushRef="#br0" timeOffset="245">24740 14806 276 0,'-6'-3'104'0,"12"9"-56"0,-3 12-58 15,3-5 16-15,-3 14-4 16,0 7 1-16,-3 3 3 16,0 0 1-16,6 0-3 15,-3 1-3-15,-3 1 0 0,0-4-17 16,0-6-4-16,0-5-50 15,0-3-19-15,0-5-5 16</inkml:trace>
  <inkml:trace contextRef="#ctx0" brushRef="#br0" timeOffset="246">24579 15036 296 0,'-9'-8'112'0,"9"8"-60"0,12 0-69 16,-6 0 14-16,6-2-9 0,6-1 0 15,3 0 0-15,0 1 0 16,0-1 7-16,-1 0-4 0,-2 1-2 16,-3 2-7-16,3 2-3 15,-6 4 8-15,6 2 8 16,-6 0 3-16,6 5 4 15,-7 3 12-15,7 0 6 16,-6 5-8-16,-9 0-4 0,3 0-8 16,-3-2 0-1,6-3-7-15,-12-6-3 0,-3 1-41 16,6-6-16-16,0 0-15 16</inkml:trace>
  <inkml:trace contextRef="#ctx0" brushRef="#br0" timeOffset="247">24853 14941 268 0,'-9'-24'101'0,"27"22"-54"0,-6-4-59 16,-6 6 15-16,0 0-16 15,0-2-2-15,-3 2 3 16,6 0 3-16,0 2 5 15,-6 4 2-15,6 4 2 0,-3 9-16 0,-3-1-4 16,-3 3 10-16,-3 3 5 16,-3 0 15-16,3 8 6 15,-3-1 0-15,3-1 3 16,-3-4-10-16,6-2-5 16,6-6-1-16,-3-2 2 15,6-3 0-15,3-5 2 16,-4-5 0-16,4-6 3 15,3 1-5-15,-3-4-1 16,-3-9-2-16,-6-1 1 16,3-3-2-16,-12-2 2 0,3 0 0 15,-9 0 1 1,-3-6-5-16,6 6-1 0,-3 0-13 16,4 16-2-16,-4-9-27 15,9 12-12-15,-3-6-23 16,6 8-28-1,9 2 39-15</inkml:trace>
  <inkml:trace contextRef="#ctx0" brushRef="#br0" timeOffset="248">25026 15094 192 0,'12'27'71'0,"-3"-3"-38"0,-3 5-25 0,-3-19 16 16,0 1-10 0,-3-3-1-16,0 0 4 15,0-3 3-15,0-5-10 16,0 0-1-16,0-2 1 0,6-14-4 15,-4-5-5 1,7-3-1-16,9 0 0 0,-6 0 2 16,0 3-1-16,6 8-1 15,-6 2 3-15,0 6 0 16,3 13 1-16,-3 2 2 16,-4 6-3-16,-5 5 0 15,3 1-1-15,-6-4-2 16,0 1-10-16,0-4-6 15,0-1-45-15,0-4-18 16,0-2-21-16</inkml:trace>
  <inkml:trace contextRef="#ctx0" brushRef="#br0" timeOffset="249">25341 15214 316 0,'0'7'121'0,"0"7"-66"0,0 7-73 16,-9-11 16-16,-3 4-25 16,4-4-6-16,-7 1-15 15,-3-3-5-15,0 0-47 16,-3-3-18-16</inkml:trace>
  <inkml:trace contextRef="#ctx0" brushRef="#br0" timeOffset="250">19129 15666 160 0,'-6'-8'60'0,"3"8"-32"0,0-3-20 15,0 3 18-15,0 0-6 16,-3 3 0-16,-2 2-5 15,-1 3-1-15,-3 3-8 16,3 5-4-16,0 2 1 0,6 1-4 16,3 7 0-16,6-5 1 15,3-5 0-15,3-2 4 16,3-14 2-16,8 0 4 16,-2 0 1-16,-3-8-5 0,-3-3-2 15,-6-2 0-15,-3-3 2 16,-6 0 1-16,-9 0 3 15,0 3-3-15,-3 2-2 16,0 1-5-16,3 2 0 16,0 3-29-16,3-1-10 15,6 4-54 1,3-1-42-16,6 0 51 0</inkml:trace>
  <inkml:trace contextRef="#ctx0" brushRef="#br0" timeOffset="251">19224 15457 228 0,'-8'-3'88'0,"8"11"-48"0,0 13-49 16,3-7 14-16,0 12-3 16,-1 1 1-16,1-1 7 15,0 3 6-15,3 0-8 16,0-2-4-16,0-3-1 0,0-3-2 15,0-3-1-15,-3-5 3 16,0-2 2-16,-3-6-2 16,0-5 0-16,3 0-6 15,0-5 0-15,0-3-6 16,3 0 1-16,0 0 4 0,3 0 4 16,0 3-4-16,3 5 1 15,3 5 3-15,3 3 2 16,-4 3 4-16,-8-1 1 15,-3 4 10-15,-6-1 6 16,-3 3-10-16,-3-8-4 16,-2 2-6-16,-1-4 0 15,-3-6-7-15,0 0-1 16,0 0-20-16,3-3-9 16,3 0-20-16,3-2-8 15,3-3-31 1</inkml:trace>
  <inkml:trace contextRef="#ctx0" brushRef="#br0" timeOffset="252">19403 15708 192 0,'18'8'74'0,"-15"0"-40"0,3 8-29 16,-3-3 19-16,0 8-9 16,0 9 0-16,0-1-1 15,-3-3 2-15,0 1-9 16,-3-4-4-16,0 1 0 0,-6-3-4 15,3 3-2-15,0-13-40 16,-6-1-17-16,0-4-37 16</inkml:trace>
  <inkml:trace contextRef="#ctx0" brushRef="#br0" timeOffset="253">19364 15679 280 0,'15'-21'104'0,"-9"16"-56"0,12-14-69 0,-12 14 9 16,0 2-28-16,0 1-8 16,0 2 4-16,0-3-23 15,3 11 15 1,0 0-3-16,0 2 2 16</inkml:trace>
  <inkml:trace contextRef="#ctx0" brushRef="#br0" timeOffset="254">19513 15737 208 0,'3'16'77'0,"3"-8"-42"0,3 3-34 0,-3-6 16 0,3 0-9 16,0-2-2-16,0-3 3 16,6 0 2-16,0-3-6 15,-4-2-1-15,1-3 0 0,0 0-5 16,-3-2-1-16,-9-1 3 16,-6-2 1-16,-3 8-3 15,-3-3 1-15,1 5 0 16,-7 3 2-16,3 5-3 15,0 3 0-15,3 3-1 16,3 2 0-16,3 0 2 16,6 0 0-16,3 3-3 15,6-2 2-15,3-6-23 16,12-3-12-16,3-5-21 16,-4-5-47-16,1 2 17 15</inkml:trace>
  <inkml:trace contextRef="#ctx0" brushRef="#br0" timeOffset="255">19748 15716 228 0,'-15'-5'88'0,"7"8"-48"0,-7 2-40 0,9 0 18 15,0 3-10-15,-6 0-2 0,3 5 3 16,9 1 2 0,0-1-6-16,6 3-3 0,3-3-1 15,3-3-1-15,3 4 2 16,-1-1-8-16,1-3-1 15,6-10-31-15,-3 0-13 16,-3-10-49-16</inkml:trace>
  <inkml:trace contextRef="#ctx0" brushRef="#br0" timeOffset="256">19820 15515 244 0,'-21'-10'90'0,"21"12"-48"0,3 1-53 15,-3 2 11-15,9 8-3 16,-3 3 1-16,0 13 15 16,0 0 8-16,-3 3-10 15,0 3-6-15,0-4-1 0,6 4-8 16,0 2 1-16,-4-5-32 16,1-6-14-16</inkml:trace>
  <inkml:trace contextRef="#ctx0" brushRef="#br0" timeOffset="257">19748 15655 248 0,'0'-13'93'0,"3"13"-50"0,9-13-52 0,-6 10 14 16,9-5-7-16,0-2 0 15,3 2 0-15,0 0 0 16,3 11 2-16,-1-1-14 0,1 1-3 0,0 7-31 16,-3-2-14-16,0 0 8 15,-3-5 27 1,-6 5 38-16,-3-3 29 16,-4 0 16-16,-2-2-18 15,-5 2-7-15,-1 1-17 16,0-1-6-16,3 0-5 15,3 3-3-15,0 0 1 0,6 3 1 16,0-1 1-16,2 4 1 16,-2-1 2-16,-3 0 3 15,-3-2 2-15,0-1-1 16,-3 1-1-16,-3-6-10 16,-2-2-1-16,-1-3-57 15,0-3-26-15</inkml:trace>
  <inkml:trace contextRef="#ctx0" brushRef="#br0" timeOffset="258">20490 15669 120 0,'-3'-11'46'0,"0"8"-24"0,-6-2-6 0,6 5 18 15,-6-3-9-15,0 3-3 16,-6 0-6-16,0 3-2 15,0 2-8-15,-3 3-4 0,3 6-1 16,-2 1-4-16,11 4 2 16,3-3 1-16,3 5 0 15,6 3 0-15,3-8 2 16,5-8-6-16,-2-3 1 16,0-2-4-16,0-3 2 15,0-3-4-15,-3-2 1 0,0-3 4 16,-3-3 2-16,0 1 4 15,-3-4 1-15,0 9 3 16,-3-3 1-16,0 3-1 16,0 2-1-16,0 3-3 15,0 5-2-15,3 6 1 16,3 0-1-16,0 2 0 16,0 3 2-16,5 0-19 15,1-3-8-15,3-5-20 16,-3 2-45-1,0-7 13-15</inkml:trace>
  <inkml:trace contextRef="#ctx0" brushRef="#br0" timeOffset="259">20543 15468 200 0,'-3'-6'77'0,"3"9"-42"0,3 5-43 0,0 0 10 16,3 5 3-16,0 6 4 16,0 10 7-16,0-3 2 15,-3 3-9-15,0 3-3 0,0 0-2 16,0-1-2-16,3-4-2 16,0-1-19-16,0-10-8 15,0 3-39 1,0-11-48-16,0-6 29 0</inkml:trace>
  <inkml:trace contextRef="#ctx0" brushRef="#br0" timeOffset="260">20692 15661 212 0,'0'0'79'0,"0"8"-42"0,6 10-45 16,-3-7 12-16,0 5-6 15,0 2 0-15,0-2 2 0,-3 0 2 16,3 2-1 0,-3-4-16-16,3-12-80 15</inkml:trace>
  <inkml:trace contextRef="#ctx0" brushRef="#br0" timeOffset="261">20689 15573 252 0,'-12'-2'96'0,"12"-4"-52"0,3 9-78 0,-3-3 3 15,6 5-15-15,0-2-2 0,0 5 11 16,6 0 7-16,6-3-22 16,-3 0-10-16</inkml:trace>
  <inkml:trace contextRef="#ctx0" brushRef="#br0" timeOffset="262">20829 15677 212 0,'-15'8'79'0,"9"-1"-42"0,0 12-39 15,3-8 17-15,0 2-11 16,0 0 0-16,3 0 0 16,0-2 0-16,3-1-2 15,3-2-2-15,0-2 3 0,3-4-4 16,0-2-2-16,0-2-3 15,0-4-1-15,0-2 4 0,-3-2 1 16,-3-1 2 0,-3 1 0-16,0-1 2 15,0 6 1-15,0-3-1 16,-3 5-2-16,3 1 1 0,0 4 1 16,0 6-1-16,3 5-1 15,0 11 3-15,3 8 2 16,-1 0-2-16,-2-3 0 15,-3 0 5-15,-3-3 5 16,-2 3-9-16,-4 6-2 16,-3-9 0-16,0-5 1 15,-6-5-6-15,-3-5-2 16,0-8-31-16,6-9-14 16,0-2-36-1,4-8-24-15,-1-5 47 0</inkml:trace>
  <inkml:trace contextRef="#ctx0" brushRef="#br0" timeOffset="263">20891 15663 200 0,'3'3'74'0,"0"8"-40"0,3 7-38 15,-3-7 15-15,-3 2 3 16,0 0 3-16,-3 3 5 15,0-3 3-15,0-2-13 16,0-1-7-16,0-2-3 0,0-2-5 16,3-6 0-16,0 0 4 0,0-6 3 15,3-4-10-15,0-3-5 16,3-1 2-16,0 1 3 16,3 0 4-16,0 2 1 15,0 3 3 1,0 8 3-16,3 6 2 0,0 4 1 15,-3 3-4-15,3 3-3 16,0-2 2-16,-4 4 0 16,1-5-10-16,0-2-3 15,-3-3-24-15,3-8-78 32,-3-5-15-32,0-3 55 15</inkml:trace>
  <inkml:trace contextRef="#ctx0" brushRef="#br0" timeOffset="264">21082 15695 192 0,'-3'-3'74'0,"3"3"-40"0,3 3-35 16,3 0 12-16,0 2-1 15,0 0 4-15,3 1 3 16,0-1 4-16,0-2-11 16,-1-1-3-16,1-2-1 0,9-2-3 15,-6-4 0-15,-3 1 1 16,0 0 2-16,-3-3-3 15,-9 0 0-15,0 0-1 16,-3 0-2-16,-3-3 1 16,-3 9-1-16,-3-1 0 15,3 6 0-15,1 2-3 16,-1 3 2-16,3 5 1 16,3 3 0-16,3 0-3 0,3 0 2 15,6 0-4 1,3-3 1-16,3-3-18 0,-1-2-8 15,16-5-17-15,-6-3-6 16,0-3-29 0</inkml:trace>
  <inkml:trace contextRef="#ctx0" brushRef="#br0" timeOffset="265">21302 15687 212 0,'-12'-10'82'0,"9"12"-44"0,-6-2-40 15,6 3 14 1,0 2-11-16,0 6 0 0,0 2-1 15,0 0 0-15,0 3 0 16,3-3-3-16,3 3 2 0,3-5 1 16,3 5 0-16,0-11 2 15,0-5 3-15,3-3-7 16,0-5 0-16,-3-5-7 16,-3 0 1-16,0-3 4 15,-6-5 4-15,-3 5-6 16,-3-13-1-16,0 0 6 15,0 2 5-15,0 3 4 16,0 3 3-16,0 5-1 0,0 9-1 16,3 1-8-16,3 9 0 15,0 10 1 1,3 6 1-16,3 2 1 16,0 5 0-16,3 1-2 0,0-1 1 15,3-2-11-15,0-8-4 16,3 2-32-16,3-4-11 15,5-6-29 1</inkml:trace>
  <inkml:trace contextRef="#ctx0" brushRef="#br0" timeOffset="266">21683 15446 212 0,'-12'6'82'0,"12"7"-44"0,3 13-44 16,-3-15 12-16,0 15 2 15,-3 4 7-15,3-1 4 16,-3 0 3-16,3-3-12 16,0 3-10-16,0-2-5 0,0-3-27 15,0-6-11-15</inkml:trace>
  <inkml:trace contextRef="#ctx0" brushRef="#br0" timeOffset="267">21543 15653 220 0,'0'-11'85'0,"0"3"-46"0,12 3-46 0,-6 5 14 16,3-3-10-16,3 1 2 16,6-1-1-16,6-5 0 15,-4 8 2-15,1 0-31 0,0 0-14 16,0-8-19 0,-3 16-24-16,-6 0 33 15,-3 0 72-15,-3 0 38 16,-3-3 4-16,-3 8 1 0,-3 1-19 15,0 2-7-15,0-1-14 16,3 1-2-16,3 0-11 16,3-3 2-16,3-5 4 0,2 0-3 15,4-5 2-15,0-6-3 16,0-5 0-16,-3-5-3 16,-3 0-1-16,-3 2-3 15,-6-2 1-15,-6 2-13 16,-3-4-6-16,-3-7-20 15,0 7-7-15,0 1-55 16,3 1-31 0,3 2 64-16</inkml:trace>
  <inkml:trace contextRef="#ctx0" brushRef="#br0" timeOffset="268">22106 15497 228 0,'-15'0'85'0,"12"8"-46"0,3 7-48 16,0-7 14-16,-3 3-5 16,0 5 2-16,-3 2 10 15,0 1 4-15,3-3-7 16,0 0-5-16,0-3-1 0,0 0-2 0,3-2 2 16,0-3-4-16,3-3-2 15,0-2 8-15,9-1 6 16,0-2-5-1,6-2-1-15,0-1-3 0,-3 0 1 16,-1 1-13-16,1-1-6 16,0 0-9-1,-3 1-5-15,-3-6-12 0,0-3-6 16,-3 9-34 0</inkml:trace>
  <inkml:trace contextRef="#ctx0" brushRef="#br0" timeOffset="269">22207 15465 200 0,'-3'-5'74'0,"3"5"-40"0,0 2-40 15,3 6 34 1,0 5-1-16,-3 6 0 16,0 15 2-16,0 1-17 15,0 2 4-15,0-3 2 0,0 3-10 16,3-8-2-16,0 3-6 15,3-5-3-15,0-9-34 16,0-2-12-16,3-5-71 16</inkml:trace>
  <inkml:trace contextRef="#ctx0" brushRef="#br0" timeOffset="270">22534 15692 148 0,'-8'-2'57'0,"8"4"-30"0,-3 4-34 16,3-1 10-16,0 6-5 16,0 2 0-16,-3 0 8 15,3 0 6-15,3 8-6 16,0-2 12-16,8-6 5 0,4-2-3 15,0-3 1-15,0-3-6 16,0-10-1-16,-3 2-2 16,0-7 2-16,0 2-5 15,-3-3-1-15,-3-2-2 16,-6 0 1-16,0-1 0 16,-3 6 3-16,-9-2-3 15,0-1-2-15,-3 3-2 16,0 3-3-16,0 0-8 15,6 2-5-15,0 0-15 0,3 3-8 16,3 0-35 0,3-2-53-16,9-1 29 15</inkml:trace>
  <inkml:trace contextRef="#ctx0" brushRef="#br0" timeOffset="271">22677 15682 228 0,'0'3'88'0,"9"4"-48"0,0 9-49 16,-3-5 14-16,0-3-5 16,0 5 0-16,-3 0 11 15,-3-2 7 1,0-1-9-16,0-2 6 0,0-2 3 0,-3-1-10 16,3-2-2-16,-3-1-6 15,0-2-1-15,0-2 7 16,0-4 6-16,3-4-4 15,0-1-2-15,0 1-6 16,3-1 0-16,3 0-2 16,0 1 0-16,3 2 0 15,3 0-2-15,0 3-28 16,3 2-14-16,0 0-42 16,5 3-48-16,-2 0 46 15</inkml:trace>
  <inkml:trace contextRef="#ctx0" brushRef="#br0" timeOffset="272">23162 15542 232 0,'-2'-11'88'0,"2"8"-48"0,-6-2-40 16,6 2 18-16,-6-2 1 16,-3 3 5-16,0-4 5 15,-3 1 2-15,-3 2-16 16,0 1-7-16,-3 4-1 0,0-2-9 15,6 8 0-15,1 0 0 16,5 5 1-16,6 3-4 16,9 11 1-16,2-6 2 15,-2 3 3-15,6 2-2 16,-3 1 0-16,0-4 1 16,-3 1 0-16,-6-3-3 15,3 3 0-15,-6-5-1 16,-6-3 3-16,3-3 2 15,-6-10 2-15,-6-3 1 0,-3-3 0 16,3-2-5-16,4-3-1 16,2-3-8-1,12-2-4-15,3-6 1 0,5 6 0 16,-2-5 3-16,9 2 4 16,0-5 5-16,-3-6 5 15,3 6-3-15,-6 2-1 16,3 1 0-16,-9 5 0 15,0 2-25-15,-6 0-8 16,-6 4-36-16,6 1-58 16,-3 4 28-1</inkml:trace>
  <inkml:trace contextRef="#ctx0" brushRef="#br0" timeOffset="273">23413 15489 148 0,'0'-6'57'0,"0"4"-30"0,2-1-14 0,-2 3 17 0,0 0-4 15,0 0-1-15</inkml:trace>
  <inkml:trace contextRef="#ctx0" brushRef="#br0" timeOffset="274">23418 15486 342 0,'3'13'18'0,"-3"14"2"0,3 2-6 15,0 3-1-15,-3 2-5 16,6 0-3-16,-6 1-2 16,3-1 0-16,-3 1-2 15,6-6 2-15,-6-5-2 16,0-3-1-16,0-8-19 15,3-3-8-15,0-2-28 16,-3-10-12-16,0-9-23 16</inkml:trace>
  <inkml:trace contextRef="#ctx0" brushRef="#br0" timeOffset="275">23401 15526 168 0,'-9'-11'66'0,"3"9"-36"0,-3-1-20 0,9 3 17 15,0-3 2-15,0 1 5 16,-3-1-10-16,3 0-5 16,3 1-10-16,3-1-4 0,3 0-1 0,3-2-2 15,5 2 1 1,4 3-2-16,0 3-1 15,0 2 1-15,-3 3-1 0,3 3 0 16,-6 2 0-16,-7 3 0 16,-5 0 2-16,-3 2 3 15,-3-2 4-15,-8 0 0 16,2-3 0-16,-9-2-1 16,3-3 0-16,0-3-2 15,3 3 1-15,3-3-6 16,3-2-3-16,3-3-2 15,3 0 0-15,9 3 0 16,6-1 3-16,0 4-2 16,15-1 1-16,-9 3 0 0,8 2 0 15,-8 4 2-15,0 2 2 16,-3-1 8 0,-6 1 5-16,-6 0-1 0,-6 3 0 15,-6 5 0-15,-6-3 2 16,-6-3-7-16,-3-5-1 15,3-2-2-15,-6-3 1 16,1-3-9-16,-1-2-3 16,3-3-22-16,12 0-7 15,-3 0-29-15,6 0-13 16</inkml:trace>
  <inkml:trace contextRef="#ctx0" brushRef="#br0" timeOffset="276">23802 15886 280 0,'-3'0'104'0,"3"0"-56"0,0 0-52 16,0 0 18-16,0 0-13 15,0 0 0-15,-3 2-3 0,-2 1 0 16,5-3 2 0,-3 0 4-16,-3 0 5 0,6 0-5 15,0 0-2-15,6-5-1 16,-3-1-4 0,-3 6 2-1,0 0 1-15,0 0-29 0,0 0-10 16</inkml:trace>
  <inkml:trace contextRef="#ctx0" brushRef="#br0" timeOffset="277">19138 16052 124 0,'0'-5'49'0,"0"10"-26"0,3-23-25 0,-3 26 11 15,6-3 9 1,0 6 8-16,-6 2 4 16,0 5 2-16,6 9-17 0,-3 2-2 15,0 16-2-15,-6-5-2 0,0-3 2 16,0-3 0-1,3-8 1-15,-3 1-2 0,3-9-1 16,0-4-3-16,0-1-1 16,6-8-1-16,-6-5 0 15,-3-5-2-15,3 0-2 16,3-6-6-16,-3-5-1 16,6-5-4-16,0 2 0 15,6 4 3-15,0 1 5 16,-3 4 0-16,3 2-1 15,-1 3 3-15,-2 5 0 16,3 7 1-16,-3 7 2 16,0 2 5-16,-3-1 4 0,0 7-6 15,-3-4-3-15,0-2-1 16,-3 0-1 0,3-3-9-16,-3-2-4 0,3-3-31 15,0-3-13-15,0-5-35 16</inkml:trace>
  <inkml:trace contextRef="#ctx0" brushRef="#br0" timeOffset="278">19364 16301 192 0,'15'0'74'0,"-9"19"-40"0,9-6-35 0,-9-8 12 15,0-2-3-15,3 5 0 16,0-3 2-1,0-5 4-15,0 0-8 16,0 0-1-16,0 0-1 0,0 0-2 0,-4-8 1 16,1 0-2-16,-3-8-1 15,-3 3 1-15,-3 2 1 16,-3 1-1-16,-2 2-1 16,-1 3-2-16,-6 2 1 15,-6 8 1-15,3 6 0 16,3 7 2-16,3 1 3 15,0-3 2-15,6 5 3 16,3-3-1-16,9-2 2 0,0 0-6 16,6-5-1-16,3 2-4 15,0-5-1-15,3-3-17 16,0-2-5-16,0-3-20 16,-1-3-5-16,-2-2-32 15,0 0-27 1,-3-9 45-16</inkml:trace>
  <inkml:trace contextRef="#ctx0" brushRef="#br0" timeOffset="279">19561 16354 172 0,'-3'0'66'0,"3"-3"-36"0,3 3-33 15,-3 0 11-15,3 3 7 16,0 7 7-16,0 1 0 16,0 0-1-16,0 2-11 0,0-3-2 0,0 1-1 15,-3 0 3 1,0-3 4-16,6 0-13 15,-6-6-2-15,0-2 4 0,0 0 5 16,0-5-4-16,0-3 0 16,3-5 0-16,0-1 0 15,6 1-7-15,-4-5 0 16,1-6-1-16,6 8 2 16,0 3-1-16,0 8-1 15,0-1-4-15,0 14-2 16,3-3 5-16,0 6 2 15,0-3 3-15,-1 0 0 16,-2 0 0-16,0-3 0 16,0-2 0-16,-3-3 2 0,-3-3-1 15,0-2 2 1,-3-6 0-16,-3 1-1 16,0-4-2-16,-3 1 1 15,-3 11-1-15,-3-9 0 16,0 11 0-16,0 11 0 15,-3-1 2-15,3 3 1 16,1 3 3-16,2 0-3 16,0 0 0-16,3 0-1 15,6-3 1-15,3 0-2 16,3 1-1-16,2-1-15 16,4-3-5-16,6-7-39 0,3-3-16 15,3-3-14 1</inkml:trace>
  <inkml:trace contextRef="#ctx0" brushRef="#br0" timeOffset="280">20162 16341 176 0,'-3'-3'66'0,"3"-2"-36"0,-6 5-33 0,6-6 11 16,-3 6 13-16,-6 0 11 16,-6 8-7-16,1-2-5 15,2 4-11-15,0 1-6 0,0 2 0 16,3 3-4-16,3 0 0 0,3-3-1 16,0 6-2-16,3-6 5 15,3-3 3-15,6-2-3 16,0-5-1-16,3-3-5 15,0 0 1-15,-3-5-5 16,-1-3-1-16,-2 0 2 16,0-5 3-16,-3-1 5 15,0 6 2-15,0 0 0 16,0 3-2-16,0 0-2 16,0 10-1-1,0 0 4-15,3 3-3 16,0 0 1-16,0 3-6 15,3-3-3-15,0-3-34 0,0 3-14 16,0-5-19 0</inkml:trace>
  <inkml:trace contextRef="#ctx0" brushRef="#br0" timeOffset="281">20311 16338 4 0,'0'0'0'0</inkml:trace>
  <inkml:trace contextRef="#ctx0" brushRef="#br0" timeOffset="282">20308 16301 144 0,'-3'-3'55'0,"3"6"-30"0,-3-3-12 16,-3 8 19-16,0-8-5 15,0 5-1-15,0 3-8 16,0-3-1-16,0 6-10 0,0-8-4 0,3 7 0 16,3-2-2-1,0 0-1-15,3 0-2 16,0 3-1-16,6-3 2 15,-3 2 2-15,0-2 0 16,-9 5 2-16,0-2-2 0,0-3 2 16,-3-3-2-16,0-2-1 15,0 5-8-15,0-6-3 16,0-2-21-16,1 0-6 16,-1 0-27-1,3-2-36-15,3-6 32 16</inkml:trace>
  <inkml:trace contextRef="#ctx0" brushRef="#br0" timeOffset="283">20403 16272 200 0,'-6'-19'77'0,"9"22"-42"0,-6-3-43 0,3 0 10 16,-3 11-6-16,-3 4 9 15,3-1 6-15,0-1-5 16,0 0-1-16,3 0-1 0,3-2-5 16,3 2-1-16,0 0 3 15,-3 1 1-15,0-1 2 16,-3-3 0-16,-3 1 4 16,-3 8 5-16,0-6-3 15,-3 0 0-15,-8-2-2 16,-1-3 0-16,0-3-4 15,3 0-3-15,3-8-25 16,3-4-26 0,6 4-12-16,9-2-28 15</inkml:trace>
  <inkml:trace contextRef="#ctx0" brushRef="#br0" timeOffset="284">20454 16322 212 0,'-9'-16'82'0,"12"32"-44"0,-3 0-49 0,0-13 13 15,0 10-2 1,3 5 11-16,0-4 5 16,3 4-7-16,0-5-3 0,0 9-2 0,3-9-5 15,0-3 1 1,2-2 2-16,-2-5 1 0,3-3-4 15,0-3-1-15,-3 1-4 16,-3-6-1-16,0 0 1 16,-6-5 2-16,0-1 4 15,-3 6 2-15,0 0 0 16,0-2-2-16,3 7 1 16,0 1-1-16,0 2 0 15,0 5 2-15,0 5 1 16,0 1 3-16,6 0-3 0,0 7-2 15,0-5-3 1,0 1-1-16,3-6-12 16,0 2-5-16,-3-7-20 0,0 2-10 15,0-10-28 1</inkml:trace>
  <inkml:trace contextRef="#ctx0" brushRef="#br0" timeOffset="285">20656 16364 172 0,'0'-2'66'0,"0"7"-36"0,0 3-35 16,3-3 10-16,0 1 8 15,0 7 6 1,-3-3 4-16,0 1 3 0,0 0-14 16,0 2-2-16,-3 0-3 0,0-2-3 15,0-3-1-15,3 0-1 16,0-3-2-16,0 0 1 15,0-8-1-15,0-4-7 16,3 1-3-16,0-4-5 16,0-1-2-16,0-2 3 15,3-6 3-15,0 11 7 16,0-2 4-16,0 2 7 16,0 3 6-16,0 2-7 15,3 3-1-15,0 5 6 16,-3-2 2-16,0 7 0 15,-6-2 2-15,-3 0-4 16,0 6-1-16,0-9-4 0,0 0 1 16,3-2-4-1,6-3 0-15,0-5-6 0,0-3-2 16,5 0-9-16,1 0-2 16,0-3 2-16,0 6 1 15,0-3 10-15,-3 5 4 16,0 3 4-16,0 3 2 15,0 2 1-15,-3 3 0 16,0 0 2-16,-3-3 4 16,0 9-8-16,-3-1-1 15,0-3-14-15,3-2-4 16,0-2-25-16,0-6-39 16,3-3 12-16,0-2-15 15</inkml:trace>
  <inkml:trace contextRef="#ctx0" brushRef="#br0" timeOffset="286">20942 16394 232 0,'3'-3'88'0,"0"6"-48"0,0 2-45 15,0 0 15-15,0 0-8 16,-3 3-2-16,0 0 3 16,0 11 2-16,0-6-2 15,-3-2-6-15,0-1-3 0,0-4-52 16,3 4-24-16,-3-7-2 15</inkml:trace>
  <inkml:trace contextRef="#ctx0" brushRef="#br0" timeOffset="287">20903 16275 244 0,'-6'-22'93'0,"9"22"-50"0,3-2-66 0,-6 2 10 16,6 0-28-16,0 0-7 16,0 0 10-16,0 0 8 15,0 0-29-15,6 2-11 16</inkml:trace>
  <inkml:trace contextRef="#ctx0" brushRef="#br0" timeOffset="288">21046 16420 180 0,'0'19'68'0,"3"-6"-36"0,0 5-40 16,-3-10 12-16,0-2-2 16,0 1 1-16,0-1 10 15,0-9 3-15,0 6-7 16,0-6-3-16,0-2 0 0,0-3-5 16,0-3-3-16,3-2-8 15,0-5-2-15,3 2 2 16,0 2 1-16,3 4 10 15,3-3 6-15,0 10 6 16,0-2 4-16,0 2-7 16,-1 3-1-16,4 3 4 15,0 2 1-15,-3 3-7 16,-3 0-4-16,-3 0-2 0,0 2-1 16,0-2-20-16,0 6-7 15,-3-6-30 1</inkml:trace>
  <inkml:trace contextRef="#ctx0" brushRef="#br0" timeOffset="289">21391 16351 244 0,'-6'-2'90'16,"4"4"-48"-16,-7 1-51 0,6 5 12 15,-3 0 2-15,-3 0 4 16,0 0 4-16,3 5 5 0,0-3-10 16,3 1-7-16,3-6-3 0,0 9-6 15,3-9-2-15,0-2 7 16,0-3 4-16,0 0-3 16,3-3 2-16,-3-2-5 15,0 2 1-15,0-2 0 16,-3-1-1-16,0 1-3 15,3 2 0-15,0-2-3 16,0 5 2-16,3 0 5 16,0 8 4-16,2 3-1 15,1 7 0-15,3 3 12 0,-3 0 7 16,-9 3 2 0,0-3 0-16,-6 6 5 0,-6-9 1 15,-5 6-13-15,-7-8-8 16,-15 3-17-16,3-6-5 15,4-5-18-15,2-8-5 16,3 0-74 0</inkml:trace>
  <inkml:trace contextRef="#ctx0" brushRef="#br0" timeOffset="290">21847 16243 132 0,'0'0'49'0,"0"0"-26"0,0 0-16 15,0 0 15 1,0 0 0-16,0 0 2 15,0 0 2-15,-6 0 3 0,-3 0-15 16,0 0 1-16,-3 5-1 16,-3 3-5-16,6 13-3 0,-3 0-6 15,3-5 0-15,4 5 0 16,2-5 0-16,0 0 0 16,6-3 0-16,3-2 0 15,2-6 2-15,1-2-1 16,0-3-1-16,-3-3-2 15,6-2-1-15,-3 0 4 16,0-3 1-16,0-8-3 16,-3-5-1-16,-3 7 3 15,0 1 1-15,-3 0 2 16,0 8 0-16,0 15 4 16,6-2-2-16,-3 5-1 15,0 6-2-15,3-3 0 16,3 0-4-16,6-3 0 15,-4 0-4 1,1-5 1-16,0 3-20 0,0-9-7 16,0 4-24-16,-3-1-8 15,0-10-19 1</inkml:trace>
  <inkml:trace contextRef="#ctx0" brushRef="#br0" timeOffset="291">21987 16063 236 0,'-3'-8'88'0,"6"-3"-48"0,0 19-49 15,-3-8 12 1,3 14-2-16,0 4 17 16,0 3 8-16,-3 6-13 15,0-1 0-15,0 9-2 0,3 2-4 16,0-6-2-16,-3-4-5 15,3-1 0-15,0-2-16 16,0-8-6-16,2-3-29 16,1-2-10-16,0-6-39 15</inkml:trace>
  <inkml:trace contextRef="#ctx0" brushRef="#br0" timeOffset="292">22124 16230 268 0,'-6'0'101'0,"6"0"-54"0,0 5-59 0,3 0 13 16,-3 6-4-16,0 7 1 15,0 1-1-15,-6-6 2 16,6 6 1-16,-3-6 0 0,6-5 2 16,0 2-39-16,0-2-16 15,3-5-47 1</inkml:trace>
  <inkml:trace contextRef="#ctx0" brushRef="#br0" timeOffset="293">22159 16140 276 0,'-6'-8'104'0,"9"5"-56"0,0 3-74 15,-3 0 8-15,0 0-19 16,6 0-4-16,0 0 17 15,0 3 9-15,0-3-21 16,0 5-11-16,3 0-15 16,3-2-7-16</inkml:trace>
  <inkml:trace contextRef="#ctx0" brushRef="#br0" timeOffset="294">22258 16203 180 0,'-9'5'68'0,"6"-2"-36"0,-6 2-29 0,6 1 17 16,-3-1-10-16,0 3-1 15,0 5 4-15,0 8 1 16,0-2-7 0,3-1 0-16,3-2 0 0,3-3-6 0,0-2 0 15,3-6-1-15,0-2 2 16,3-3-3-16,0 0-2 16,-3-8 2-16,0-11 2 0,0 6-2 15,-3 0 0 1,0 0 1-16,0 2 2 0,-3 1-6 15,0-1 1-15,0 8-1 16,0 1-1 0,0 2 1-16,3 10 0 0,0 11 3 15,-1-2 2-15,7 7 2 16,-6-2 3-16,-3 0 6 16,-3 0 2-16,-6 2 1 15,4 1 4-15,-4-6-9 16,-3-5-1-16,0-3-5 15,0-5-1-15,0-8-8 16,-3 0-2-16,3-3-20 16,0-7-10-16,3-3-19 15,3 2-5-15,3-10-22 16</inkml:trace>
  <inkml:trace contextRef="#ctx0" brushRef="#br0" timeOffset="295">22302 16203 252 0,'3'5'93'0,"0"-2"-50"0,6 2-52 0,-6 1 12 15,0 2-4-15,3 5 2 16,-3 11 4-16,-3-6 2 16,0-2-3-16,0-3 13 0,0-2 5 15,0-3-10-15,0 0-7 16,0-8-6-16,0 0-2 15,6-6-1 1,0-7-2-16,0-3-1 16,6 3 1-16,0 0 4 0,0 2-1 15,0-2 1-15,-1 8 6 16,1 2 2-16,0 3 0 16,-3 5 1-16,0 6-2 15,0 5 0-15,-3 0-3 16,0 0-2-16,-3-3-10 15,3 0-4-15,-3-2-33 16,3-6-12-16,-3 3-46 16</inkml:trace>
  <inkml:trace contextRef="#ctx0" brushRef="#br0" timeOffset="296">22576 16240 244 0,'0'0'90'0,"15"-3"-48"0,-6 6-49 0,-3 0 14 16,0 2-7-16,3-2 0 16,-3 7 4-16,9-10 5 15,-4 0-5-15,4 0 2 0,0-5 1 16,-3 2-6-16,0-2 0 16,-3 0-10-16,-3-1-4 15,-3-1 4-15,-3-1 3 16,-3 0 6-16,-6-3 2 15,-3 8 2-15,-3 1 2 16,0 2-1-16,-5 2 2 16,-4 6-4-16,9 0 0 15,0 6 1-15,3 7 2 0,3-3-3 16,3 1 0-16,9-6-1 16,6 6-2-16,3-6-19 15,3-5-10-15,3 2-34 16,6-7-14-16,-1-3-7 15</inkml:trace>
  <inkml:trace contextRef="#ctx0" brushRef="#br0" timeOffset="297">22835 16253 260 0,'-24'-2'96'0,"12"4"-52"0,0 20-67 16,9-9 8-16,-2 8 1 15,2-3 6-15,0 1 7 0,3-3 5 16,3 0-1-16,0-8 0 0,5 5 3 16,4-5-8-16,6-3-3 15,-6-5-11-15,0-3-4 16,-3-2 1-16,3-3 3 16,-6-2 10-16,-3-9 5 15,-3-7 4-15,0-1 1 16,-3 1 0-16,-6-1 0 15,0 1 9-15,-3 2 3 16,3 3-3-16,0 5 0 0,3 0-8 16,3 8-1-16,3 0 0 15,3 6 0-15,-3 2 4 16,9 5 3-16,3 8-6 16,0 6-1-16,0-1-2 15,0 14-2-15,-3-3 1 16,6 0-1-16,-9-2-25 15,8-4-10-15,-5-4-37 16,3-1-44 0,0-7 36-16</inkml:trace>
  <inkml:trace contextRef="#ctx0" brushRef="#br0" timeOffset="298">23192 16018 212 0,'-3'3'79'0,"3"28"-42"0,-6-4-41 0,3-14 13 16,0 8 1-16,0 3 6 15,-3 2-10-15,3 14-4 16,0-6-1-16,3-2-10 0,0-5-2 15,0-3-56 1,3-6-56-16,0-5 33 16</inkml:trace>
  <inkml:trace contextRef="#ctx0" brushRef="#br0" timeOffset="299">23026 16216 200 0,'0'-5'77'0,"17"2"-42"0,1-2-72 15,-9 5 0-15,3 0 11 16,6-3 12-16,0 1 13 16,-3-1 7-16,6 3-8 15,-4 0-3-15,-5 0-2 16,3 5 1-16,-9-2 17 15,3 10 9-15,-6 1 8 0,0 12 3 16,-3 0-10-16,3-2-3 16,0-3-10-16,12 3-1 0,0-8 0 15,6-3 3-15,-1-7 1 16,4-1 1-16,0-5 0 16,-3-5-4-16,-9-3 0 15,3 0-5-15,-6-8 0 16,-6-3 1-16,-6-2 0 15,-3 8-2-15,-6-3 1 0,0 3-26 16,-9-3-12 0,-3 8-62-16,3-3-35 15,1 4 57 1</inkml:trace>
  <inkml:trace contextRef="#ctx0" brushRef="#br0" timeOffset="300">23782 16092 260 0,'-3'-5'96'0,"3"5"-52"0,0 2-54 0,0 1 16 16,-6 5-6-16,0 2 0 0,-9 4 8 16,3 2 7-1,3 2-7-15,0 1 2 0,3-1 3 0,0-2-5 16,3 3-2-16,-3-6-6 15,6 0 0-15,9-2 4 16,9-6 5-16,-6-5-3 16,9-3-1-16,6 1-2 15,-4-1-3-15,7-5-4 16,0 5 0-16,-9-2-20 16,0 0-7-16,-1 5-19 15,-5-3-9-15,-3 0-32 16,-3-4-26-16,-3 4 52 15</inkml:trace>
  <inkml:trace contextRef="#ctx0" brushRef="#br0" timeOffset="301">23874 16113 256 0,'-6'-8'96'0,"6"8"-52"0,0 0-54 0,0 0 14 16,0 0-5-16,3 5 0 15,0 3 14-15,0 11 6 16,0 2-9-16,0 3 3 0,-3 10 1 16,6 1-7-16,-3-1-2 15,-3-5-5-15,0-2-3 16,6-1-7-16,-3-7-2 0,6-6-31 16,-9 0-11-16,9-2-57 15</inkml:trace>
  <inkml:trace contextRef="#ctx0" brushRef="#br0" timeOffset="302">24091 16145 268 0,'3'0'101'0,"0"5"-54"0,0 11-68 15,-3-5 11-15,-3 5 2 16,0 15 4-16,-6 1 16 16,3-3 7-16,-3-2-9 15,3-1-3-15,-3-2-3 0,9-3-9 0,-3-5-4 16,3-3-50 0,0 0-24-16</inkml:trace>
  <inkml:trace contextRef="#ctx0" brushRef="#br0" timeOffset="303">24064 16153 264 0,'-12'-8'99'0,"7"3"-54"0,-1-3-44 15,6 8 21-15,0-3-8 16,0 0 2-16,3-5-5 16,3 6 1-16,5-9-7 15,1 1 4-15,0 2 1 0,6-6-5 16,6 12-1-16,-3 2-2 15,-3 5-2-15,-7 3 1 16,7 0-1-16,-9 3 0 0,-6-1 2 16,3 3 1-16,-12 1 1 15,-3 1-5 1,-3-1 1-16,1-1 0 0,-1-2 0 16,3-1-7-16,0-2-3 15,0-3-3-15,9 3-2 16,0-2-3-16,0-1-2 15,12 3 7-15,3 5 5 16,-1 6 3-16,7-1 3 16,-3 1 3-16,0-4 2 0,-3 4 10 15,-6-1 3 1,-3-2 8-16,-6 0 5 16,-6 0-1-16,-9-5 1 0,-3-3-8 15,-3 0 0-15,-6 2-8 16,4-7-3-16,-4-3-5 15,3 0-4-15,3-3-20 16,3 1-8-16,9-1-26 16,4-2-11-16,5-3-35 15,5 2-14-15,10 1 13 16</inkml:trace>
  <inkml:trace contextRef="#ctx0" brushRef="#br0" timeOffset="304">24454 16452 396 0,'-15'0'148'0,"15"5"-80"0,0-2-125 0,0-3 0 15,0 0-97 1,0 0-39-16</inkml:trace>
  <inkml:trace contextRef="#ctx0" brushRef="#br0" timeOffset="305">20192 16640 128 0,'-3'-6'49'0,"3"6"-26"0,0 0-14 0,0 0 16 16,0 0-3-16,0 0-1 16,0 0-5-16,3 0 0 15,3 0-9-15,0 0 0 0,3 0 0 16,0 6 1-16,0-6 0 15,5 0-2-15,4 0-1 16,3 0-1-16,3-6 2 16,3 6-3-16,3-2-2 15,5-1 2-15,1 3 0 16,0 0-1-16,2 0 1 0,1 0-2 16,-3-3-1-16,5-2 1 15,-2 5-1-15,-3-3 2 16,0 1 1-16,-1 2-4 15,1 0 1-15,-3 0 2 16,0 0 1-16,-1 0-4 16,1 0 1-16,0 2 2 15,-1-2 1-15,1 0-1 16,3 0-2-16,3 0 1 16,-1-2-1-16,1-1 0 15,-3-2 0-15,-1 5 0 16,1 0 0-16,-3 0 0 15,3 0 0-15,-4 0 0 16,4 0 0-16,-3 0 0 16,0 0 0-16,2 0 0 15,-2 0 0-15,0-3-3 0,0 1 2 16,-4-1 1-16,4-2 2 16,-3 5 1-16,0 0 3 15,2 0-5-15,1 0-3 16,0 0-2-16,0 0 3 15,-1 0 0-15,4 0 1 16,0 0 0-16,2 0 0 16,-2-3 0-16,3 0 0 15,0 1 0-15,-1 2 0 16,4-6 0-16,0 6 0 16,-1 0 0-16,1 0 2 0,-3 0 3 15,-1 0 2-15,7-2-3 16,-6-1-3-16,2 1 0 15,1-1-1-15,-6 3 0 16,5 0 0-16,-2 0 0 16,3 0 0-16,-4 0-3 15,-2 0 2-15,0 0 1 16,6 0 0-16,-4-3 0 16,1 3 2-16,3-5-1 15,-1 5-1-15,-2 0-2 16,3 0 1-16,-1 0-1 15,1 0 0-15,0 0 4 16,2 0 1-16,1 0-1 16,6 0-2-16,-4 0 1 0,4 0-1 15,2 0 0-15,7 0 2 16,-7 0-3-16,16 0-2 16,-7-3 4-16,-2 1 1 15,-3-1-3-15,-4-2 1 16,-5 5-2-16,-4 0-2 15,-2 0-24-15,0 5-11 16,-13-2-57 0,7 2-35-16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41:31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23466 5046 192 0,'-18'-11'71'0,"12"11"-38"0,0 0-12 0,3 3 25 16,-6 2-4-16,-8 3 0 15,-4 8-6 1,-9 18 0-16,-6 6-20 0,1 10 2 0,-1 6 0 15,6 5-8-15,12-1-1 16,12 12-3-16,15-9-1 16,12-4-12-16,15-9-3 15,2-5-26-15,13-8-9 16,-3-8-37-16,-4-8-15 16,-2-16-17-1</inkml:trace>
  <inkml:trace contextRef="#ctx0" brushRef="#br0" timeOffset="379.378">23433 5310 200 0,'-9'-2'74'0,"9"2"-40"0,-3 0-13 0,3 0 22 16</inkml:trace>
  <inkml:trace contextRef="#ctx0" brushRef="#br0" timeOffset="719.3612">23427 5302 427 0,'18'-8'32'0,"0"-2"-17"16,-3 4-8-16,6 1-1 0,0 3-5 16,-3 2-1-16,-4 5 6 15,-2 5 6-15,-6 4 3 16,-6 9 3-16,-6-1-8 16,0-1-3-16,0 0-4 15,3-5 0-15,0 0-4 16,6 0 0-16,6-6-4 15,9-2 1-15,6 0 0 16,6 0-1-16,0 3 1 16,-1-1 3-16,-2 3 13 15,-12 1 7-15,0-1 17 16,-15 0 7-16,-6-2-7 16,-6 4-4-16,-6 7-16 15,-6-6-5-15,-2-6-7 0,5 1-1 16,-3-3-23-16,6 0-12 15,0-3-21-15,9-2-7 16,-3-1-19-16,12-10-76 31,6-10-12-31,3-3 57 16</inkml:trace>
  <inkml:trace contextRef="#ctx0" brushRef="#br0" timeOffset="1139.3952">23838 5257 276 0,'-6'-8'104'0,"6"8"-56"0,0-5-32 15,0 5 27-15,9-3-21 16,0 1-7-16,3 2-9 15,6 2-5-15,0 4 0 16,-3 2-1-16,5 5 0 0,-5 11 2 16,-9 5 1-16,3 0 1 15,-9 3 2-15,-9 2-1 16,0 0 2-16,-3-4 2 16,1-1 2-16,2-8 6 0,0-3 1 15,-3-4 2-15,9-1 2 16,-3-3-10-1,15-2 0-15,3 0 0 16,6-2-5-16,-7-1 1 16,10-3-7-16,-3 1-3 15,0 8-21-15,-3-3-10 16,6-3-32-16,-3 0-11 16,-1-2-37-16,-2-11-16 15,3-3 22 1</inkml:trace>
  <inkml:trace contextRef="#ctx0" brushRef="#br0" timeOffset="1397.8695">24374 5260 304 0,'15'0'112'0,"-15"0"-60"0,0 8-58 16,9-3 19-16,-9 8 25 15,0 9 15-15,-3 4-8 16,-3 6-1-16,3 5-25 16,-3 0-5-16,0 0-2 0,0 0-10 15,3-3-2-15,-3-7-12 16,6-1-5-16,-3-7-33 16,3-3-15-16,0-8-37 0,0-8-13 15,0-8-10 1</inkml:trace>
  <inkml:trace contextRef="#ctx0" brushRef="#br0" timeOffset="1936.4545">24347 5294 124 0,'-3'-10'49'0,"6"7"-26"0,-3 0 13 0,3 1 27 0,-3-1-2 15,0 1-2 1,0-1-15-16,0 0-5 0,3 1-22 16,3-1-4-16,9-2-1 0,0-1-3 15,0 1 0 1,6-6-3-16,2 4 1 0,-2 7-11 16,6 5-2-16,-6 3 9 15,-6 2 5-15,3 4 5 16,-10-1 3-16,-5 0-5 15,-6 6 1-15,-5-4-5 16,-4 1-2-16,-6 0-2 16,6-3-3-16,-6-2-2 15,9 0 1-15,-3-3-8 16,9-3-2-16,-3 0-10 16,6-5-4-16,9 5 11 0,9 1 8 15,3 2 2 1,3 0 2-16,-3 2 11 0,2 3 3 15,-2 6 19-15,-6-1 7 16,-6 1-2-16,-9-3-1 16,0 5-7-16,-9 5 0 15,-12-2-12-15,0-5-4 16,-8-3-7-16,5-6-2 16,-3-2-8-16,-6-3-2 15,7-5-27-15,-1 0-10 16,3-2-27-16,3-6-7 15,9 0-36-15,3-11-15 0,6 1 9 16</inkml:trace>
  <inkml:trace contextRef="#ctx0" brushRef="#br0" timeOffset="2205.8802">24684 5043 268 0,'5'-8'101'0,"7"5"-54"0,0 9-33 15,3 2 26-15,0 7 0 16,6 20 3-16,0 10 1 16,6 13 2-16,-7 3-25 0,-8 5 8 0,0 8 4 15,-3-2-6 1,-12-9-3-16,-9-5-12 15,-9-5-3-15,-8-8-40 0,-16-5-17 16,-9-3-113-16,7-5-47 16</inkml:trace>
  <inkml:trace contextRef="#ctx0" brushRef="#br0" timeOffset="3485.5031">7235 6183 268 0,'-12'-5'101'0,"9"2"-54"0,-9 1-44 0,3 4 21 16,-3 4-10-16,-12 4 0 16,-8 11 7-16,-7 11 6 15,-9 16-14-15,1 21 2 0,5 7 1 16,12-2-2-16,12 8 2 15,13-5-7-15,10 3-3 16,16-6-10-16,9-14-5 16,9-12-15-16,2-11-5 15,1-10-20-15,0-9-7 16,-4-13-78 0</inkml:trace>
  <inkml:trace contextRef="#ctx0" brushRef="#br0" timeOffset="3917.2545">7306 6408 252 0,'0'-2'93'0,"3"2"-50"0,0 2-30 0,-3-2 24 15,3 6 3-15,-3-1 5 16,-3 5-15-16,-3 9-6 16,-3 10-14-16,-2 0-4 0,-1 0-2 15,0 0 0-15,3-5 0 16,3 0 2-16,3-3 3 15,3-5-2-15,6-3 1 16,6-2-3-16,6-3 0 16,5-3-1-16,4-5 0 15,3-3-2 1,3 1-2-16,-1-4-8 0,1 1-3 16,-3 0-23-16,-6 0-8 15,-3-1-18-15,-7 4-5 0,-2 2-18 16,0-3-8-16,-9-2-3 15</inkml:trace>
  <inkml:trace contextRef="#ctx0" brushRef="#br0" timeOffset="4162.5665">7485 6437 260 0,'-3'-2'96'0,"3"4"-52"0,6 1-51 16,-6-3 16-16,3 8 18 15,0 10 12-15,0 9 9 16,0 10 6-16,-3 5-30 0,-3 1-4 0,0 4-3 16,0-2-9-1,3-2-4-15,0-6-6 16,0-6 1-16,0-7-15 0,0-5-6 16,0-6-22-16,0-5-10 15,0-6-15-15,0-7-7 16,0-11-43-1</inkml:trace>
  <inkml:trace contextRef="#ctx0" brushRef="#br0" timeOffset="4428.2892">7652 6411 320 0,'0'0'121'0,"3"0"-66"0,0 5-75 15,0 0 15-15,0 6 13 16,-3 8 13-16,-3 10 6 15,-3 0 2-15,0 3-16 16,0 2-6-16,3-5-2 0,0-3-3 16,3-4-2-16,0-4 1 15,6-2-1-15,3-3 2 16,6-5 1-16,2-3-4 16,7 1 1-16,3-6-7 15,0-3 0-15,5-2-15 16,-5-3-5-16,-3 3-26 15,-3-3-9-15,-6 2-44 16</inkml:trace>
  <inkml:trace contextRef="#ctx0" brushRef="#br0" timeOffset="4681.3239">7887 6427 248 0,'-6'0'93'0,"9"2"-50"0,0 1-50 0,-3 5 14 16,0 8 23-16,0 10 15 16,0 11 4-16,0 6 1 15,-3-1-28-15,0 3-4 0,-3 0-3 16,3-3-11-16,0-2-1 16,3 0-10-16,0-11 0 15,0-8-30-15,3-3-11 16,0-4-39-16,6-22-85 15</inkml:trace>
  <inkml:trace contextRef="#ctx0" brushRef="#br0" timeOffset="4932.5694">8175 6453 256 0,'9'-2'96'0,"-3"2"-52"0,0 2-38 16,-3 3 20-16,3 9 19 16,0 7 13-16,-3 8-4 0,-3 3-2 15,0 5-29-15,-3 0-7 0,0 0-4 16,0-3-7 0,3 1-3-16,0-6-8 15,0-5-1-15,0-3-35 0,0-5-14 16,0-6-22-16,0-2-7 15</inkml:trace>
  <inkml:trace contextRef="#ctx0" brushRef="#br0" timeOffset="5466.7072">8196 6458 272 0,'-15'-2'101'0,"12"2"-54"0,3 0-31 16,0 0 27-16,0-3-10 16,3 1-2-16,3-4-13 15,3-2-6-15,3 0-7 16,9-2-2-16,0 2 3 0,3 5-1 15,0 6 0-15,-4 5-1 16,-2 2 2-16,-6 1 1 16,-3 5 1-16,-9 5 2 0,-3 0 1 15,-6 3-5-15,-6-5-4 16,-3-1-4 0,4-2 1-16,-1-3-6 0,6-2 0 15,0-3-13-15,6 0-4 16,6 0 4-16,6-1 1 15,6 1 12-15,5 0 3 16,1 6 8-16,0-1 5 16,-3 0 12-16,-3 0 9 15,-6 3 7-15,-6 3 4 16,-6-1-11-16,-9 1-3 16,-9-1-12-16,0-2-2 15,-3-3-5-15,-2-5-3 16,-4-2-18-16,3-4-6 15,6-2-11-15,3 0-4 0,6-2-28 16,4-1-10 0,8-2-26-16,8-3-9 0,16 0-15 15</inkml:trace>
  <inkml:trace contextRef="#ctx0" brushRef="#br0" timeOffset="5814.0898">8467 6207 316 0,'0'-5'121'0,"12"2"-66"0,0 3-55 0,-3 3 21 16,3 2 3-16,9 8 7 15,8 3 6-15,7 16 2 16,-3 16-21-16,0 12 7 0,-4 7 3 16,-5-4 0-16,-6 3 1 15,-6 3-8-15,-9-3 0 16,-6-2-3-16,-3-3 0 16,-6-9-9-16,-6-7-3 15,-6-8-11-15,-2-10-2 16,-1-6-45-16,0-5-20 15,-12 0-54-15,10 0-22 16,-1-3-17-16</inkml:trace>
  <inkml:trace contextRef="#ctx0" brushRef="#br0" timeOffset="8796.4549">19007 13629 152 0,'-12'0'57'0,"9"0"-30"0,-3 18-5 16,6-12 23-16,0-1-8 15,0-3 1-15,0-2-12 16,0 0-4-16,0 0-13 15,3 6-1-15,3-4-1 0,6-2 5 16,9 3 5-16,6 0-5 16,12-6-2-16,2 3-3 15,4 0-2-15,5 3-3 16,-2-3-2-16,-3 0 1 16,-1 0-1-16,-2 2 2 15,-6-2 1-15,-3 3 3 16,-7-3 1-16,-2 0 5 0,-6 0 5 15,-3 0 4 1,-6 0-2-16,0-3 0 16,0 1-8-1,-6-6-4-15,0 2-2 16,-3 1-6-16,0 3-1 16,0-1-8-16,0 0-2 15,0 1-31-15,0-1-11 16,3 0-33-16,5 1-12 15,7 7-20 1</inkml:trace>
  <inkml:trace contextRef="#ctx0" brushRef="#br0" timeOffset="8918.8857">19656 13496 216 0,'-18'-10'82'0,"15"10"-44"0,0 0-36 15,3 0 19-15,0 0-7 16,0 0 2-16</inkml:trace>
  <inkml:trace contextRef="#ctx0" brushRef="#br0" timeOffset="9098.4775">19647 13494 396 0,'18'10'1'0,"0"4"-2"0,3 1 5 16,-3 7 2-16,-4 1-7 16,1 1-1-16,-6-3 0 15,-3 1 1-15,-9-1 14 16,-3 3 8-16,-6-6 1 15,-2-2 1-15,-4-3-10 16,-3-2-5-16,3-1-5 16,3-4-3-16,3-1-30 0,3 0-13 15</inkml:trace>
  <inkml:trace contextRef="#ctx0" brushRef="#br0" timeOffset="9878.272">20490 13174 132 0,'0'-3'49'0,"3"3"-26"0,-3 0-7 0,0 0 18 16</inkml:trace>
  <inkml:trace contextRef="#ctx0" brushRef="#br0" timeOffset="10252.8873">20495 13182 325 0,'3'10'52'16,"0"3"-26"-16,0 1 0 0,-3 1-2 16,0-1-6-16,0-1-3 15,0 0-8-15,0-2-3 16,0-1 0-16,0-2 0 0,0-2-2 16,0-1 1-16,0-3 0 15,0-2 1 1,0 0-2-16,0 0-2 0,3 0 1 15,3 0 1-15,3-2 1 16,3-1 1-16,3 1-7 16,3 2-2-16,0 0 2 15,3 5 3-15,-1 0-4 16,-2 3 1-16,0 5 1 16,0-2 1-16,-3 2 1 15,-3-2 2-15,-9-1 5 16,-6 1 6-16,-3-1-5 15,-3 1 0-15,-3 0-6 16,0-3-2-16,0-1-16 16,-3-1-4-16,-5-1-12 0,-1-2-3 15,0-3-21-15,0 0-7 16,0-3-37 0,0 0-20-16,3-5 57 15</inkml:trace>
  <inkml:trace contextRef="#ctx0" brushRef="#br0" timeOffset="10464.114">20430 13205 228 0,'-6'-21'88'0,"9"19"-48"0,-3 2-40 0,0 0 16 16,0 0 4-16,6 0 7 15,3-6 1-15,6 1 3 16,3 0-17-16,8 2-6 0,1 0-3 0,6 1-3 15,-3-1-2-15,-3 0-24 16,2-2-11-16,4 0-51 16,-3 2-19-16,-3-2 5 15</inkml:trace>
  <inkml:trace contextRef="#ctx0" brushRef="#br0" timeOffset="10722.2683">20921 13160 204 0,'0'22'77'0,"0"7"-42"0,0 8-26 15,0-21 19-15,-3 2-3 0,0 6 0 16,0 0-10-16,0-3-2 15,3 0-7-15,0-2-4 0,0-4-1 16,0-1-12-16,0-4-5 16,0-2-30-16,0-3-10 15,0 1-44 1</inkml:trace>
  <inkml:trace contextRef="#ctx0" brushRef="#br0" timeOffset="11350.2006">20868 13219 112 0,'-6'-6'44'0,"3"-10"-24"0,0 8-2 0,3 6 20 15,-3 2-4 1,0 0 3-16,0-3-6 0,0-5 1 16,3 3-18-16,0 0 1 0,0-1-1 15,0 1-5-15,6 0-3 16,3 0-1-16,3-1 1 15,2 1-3-15,1-3-2 16,3 3 0-16,3 2 1 16,3 3-1-16,-3 3-1 15,-3 2-2-15,-4 6 1 16,-2-1 1-16,-6 3 2 16,-3 3 5-16,-9 0 6 15,-3 3-7-15,-3-1-3 16,1-2-2-16,-1-5 1 15,0-1 1-15,3-2 1 0,3-3-7 16,6 1-2-16,3-4-1 16,6 4 4-16,6 2-1 15,2 0 1-15,4 2 0 16,-3 1-2-16,-3 2 7 16,-3 0 3-16,-3-2 14 15,-6-1 7-15,-6 1 0 16,-3 0-2-16,-6-1-7 15,-6-2-1-15,-3 0-10 16,1 0-2-16,-1-3-25 16,3 0-9-16,3 1-32 15,0-1-14-15,3 6-62 16</inkml:trace>
  <inkml:trace contextRef="#ctx0" brushRef="#br0" timeOffset="12043.7616">20144 13806 204 0,'-3'3'77'0,"0"10"-42"0,6 3-21 0,-3-11 20 0,0 0-8 16,0 3-1-16,-3 0-12 15,0 3-5-15,3-1-5 16,0 1-3-16,0 0 3 0,0-4-7 16,0 1 1-16,0 0-19 15,0-2-8-15,0-1-37 16,0-2-15-16</inkml:trace>
  <inkml:trace contextRef="#ctx0" brushRef="#br0" timeOffset="12204.1989">20094 13745 200 0,'0'-10'74'0,"15"4"-40"0,-24 6-42 0,9 0 12 15,0 0-9-15,6 0 1 16,0 0-27-16,-1 3-11 16,1 0-30-16,3-1-12 15</inkml:trace>
  <inkml:trace contextRef="#ctx0" brushRef="#br0" timeOffset="12567.1544">20207 13811 148 0,'0'21'55'0,"3"-5"-30"0,-3-2-12 0,0-9 17 16,0 0-4-16,3 3 2 0,-3-3-12 15,3 1-4-15,-3-1-7 16,0-5-2-16,0 0 1 0,0 0 0 16,0 0 2-16,3-3-3 15,-3-2 0-15,3-6-3 16,0 3-3-16,3-5-1 15,0 0 3-15,-1 2 0 16,1 3 1-16,6 3-3 16,-3 0 2-16,6 10 3 15,-3 6 3 1,-3-1 2-16,0 1-1 0,-3 0-1 16,0-1-1-16,0 1 0 15,-3-3-5-15,0 0 1 16,0-3-11-16,0 0-3 15,0-2-35-15,-3-3-13 16,6 0-28 0</inkml:trace>
  <inkml:trace contextRef="#ctx0" brushRef="#br0" timeOffset="12821.3218">20439 13600 176 0,'-3'-19'66'0,"3"22"-36"0,-3-1-24 0,3-2 28 15,0 24-7-15,0 0-7 16,0 2-2-16,0 4-11 16,0-1-6-16,0 2-2 0,0-1 1 15,3-7 2-15,0-2 1 16,0-2 1-16,0-3-16 15,0-3-4-15,0-5-41 16,-3 0-15-16</inkml:trace>
  <inkml:trace contextRef="#ctx0" brushRef="#br0" timeOffset="13049.9319">20356 13745 228 0,'-12'-3'85'0,"12"6"-46"0,0-3-37 0,0 0 19 15,0 0-7-15,6 0 0 16,3 0-13-16,5 0-5 16,4-3 2-16,3 1 4 0,0 2 7 15,3 0-34-15,3 0-14 16,-4 0-30-1,1 0-47-15,-6 2 25 16</inkml:trace>
  <inkml:trace contextRef="#ctx0" brushRef="#br0" timeOffset="13377.4248">20543 13782 196 0,'0'5'74'0,"0"-2"-40"0,3 0-35 0,3 2 15 0,3 3-1 16,0-3 2-16,0 1-4 15,0-4-1-15,3 1-6 16,0-6-3-16,-1 1 0 0,1-1 1 16,-3-2 1-16,0 2-1 15,-3-2 1-15,-3-1 0 16,-3-2 3-16,-6 3-3 16,0 0-2-16,-3 2-3 15,0 3-1-15,-2 3-1 16,-4 2 0-16,0 6 0 0,0 2 3 15,6 0 0-15,3-2 3 16,3-1-1-16,9 1 2 16,0 0 0-16,3-1 3 15,3 1-10-15,3-3-2 16,0-3-32-16,-1-2-15 16,-2-3-42-1</inkml:trace>
  <inkml:trace contextRef="#ctx0" brushRef="#br0" timeOffset="13681.3304">20719 13798 152 0,'0'3'57'0,"15"-6"-30"0,-9 19-21 0,-3-11 15 0,0 6 4 16,-3-1 5-16,0 1-5 15,0 0-3-15,0-1-12 16,0-2-9-16,0 0-1 0,0-3 2 15,0 1 3-15,0-6 2 16,-6 0 1-16,6-3 7 16,-3-2 2-16,6-1-4 15,0-4 0-15,0 2-4 16,5-8 0 0,1 3-3-16,0-1-6 15,0 7-2-15,0-1-28 16,0 2-10-16,0 1-22 15,0 2-6-15,0 1-26 16</inkml:trace>
  <inkml:trace contextRef="#ctx0" brushRef="#br0" timeOffset="14009.8777">20871 13782 172 0,'0'0'66'0,"0"5"-36"0,3 17-29 0,-3-17 16 16,2 5 2-16,-2 1 3 15,0-3-5-15,0 0 0 0,0 0-10 16,0-3 0-16,0 0 0 16,0-2-3-16,0 0-3 15,0-3 0-15,0 0-1 0,0-3 0 16,3-5 0-16,3 0-3 16,0-2 2-16,3-1-1 15,0 0-2-15,0 4 3 16,3 1 0-16,3 4-2 15,-3 7 0-15,3 0 2 16,0 3 2-16,-3 0 4 16,-4 0 2-16,1 0-3 15,-3 0-1-15,0 0-10 16,0 0-5-16,0-3-36 16,0-2-16-16,3 2-25 15</inkml:trace>
  <inkml:trace contextRef="#ctx0" brushRef="#br0" timeOffset="14398.9058">21162 13772 204 0,'-15'-3'77'0,"9"6"-42"0,-3-1-39 0,6 1 15 16,-2 2 7-16,-4 0 8 15,0 11-9-15,0-2-4 16,3-1-8-16,0 0-2 0,3 0 1 15,6 0-2-15,3 1 1 16,3-4-2-16,3-2 2 16,0-5-2-16,5-3 2 15,1-3-4-15,-6-2-2 0,3-6-3 16,-3 1 1-16,-3-9 3 16,-6 3 1-1,0 3 3-15,-3 0-1 16,0 5-1-16,0 3 1 15,0 2-1-15,3 3-3 16,3 0 0-16,0 8 2 16,0 5 2-16,0 0-2 15,0 1 0-15,0-1 1 16,-1 0 0-16,1-2-11 16,0-1-5-16,3-2-28 15,0-2-11-15,0-6-35 16</inkml:trace>
  <inkml:trace contextRef="#ctx0" brushRef="#br0" timeOffset="14598.955">21406 13600 200 0,'0'21'77'0,"3"5"-42"0,-3 6-30 0,0-14 19 15,0 1 0-15,0 5 3 16,0 5-14-16,0-3-6 16,0 1-4-16,3-3-16 0,0-3-6 15,0-3-70-15</inkml:trace>
  <inkml:trace contextRef="#ctx0" brushRef="#br0" timeOffset="15163.3932">20558 13991 144 0,'-12'-16'55'0,"9"11"-30"15,-3-3-7-15,0 5 20 0,0 1-6 16,-3-1 1-16,-3 3-14 15,-2 5-6-15,-1 6-8 16,-3 2-2-16,3 16 1 0,3 3 4 16,3 0 3-16,3 2-4 15,3 3 1-15,3-2-5 16,3-6-2-16,3-5-3 16,-3-6-1-16,3-2-16 15,-3-3-7-15,-3-2-29 16,0-3-12-16,-3-3-20 15</inkml:trace>
  <inkml:trace contextRef="#ctx0" brushRef="#br0" timeOffset="15345.7431">20263 14184 256 0,'-6'-8'96'0,"9"8"-52"0,0 0-51 15,12 0 20-15,0-2-3 16,3-1-8-16,3 0 0 15,3 1-2-15,2-1 2 0,1 3 3 16,-3 0-31-16,0 0-14 16,0 0-57-1,-1 0-37-15,-5 0 60 16</inkml:trace>
  <inkml:trace contextRef="#ctx0" brushRef="#br0" timeOffset="15662.5874">20579 14182 204 0,'-3'2'77'0,"0"9"-42"0,9 5-43 0,-3-8 12 0,0 0 0 16,0 2 5-16,0 1-1 15,0-1 3-15,-3-2-6 16,0-2-3-16,0-1 1 0,0 0 2 16,0-5 2-16,0 0-3 15,-3 0-1-15,0-5 3 16,3 0 3-16,-3-3 0 15,3-3 0-15,0 3-1 16,3-2 0-16,3-1 0 0,3 0 2 16,0 1-5-16,2 2-3 15,1 3-4-15,3-1 1 16,0 4 1-16,3-1 0 16,-3 3-29-1,6 0-13-15,-3 0-25 0,-4 0-8 16,1 0-9-1</inkml:trace>
  <inkml:trace contextRef="#ctx0" brushRef="#br0" timeOffset="15989.6094">20811 14163 168 0,'-9'3'66'0,"6"-3"-36"0,-3 2-26 0,0 4 15 0,0 2-2 16,0 2 1-16,-6 1-3 15,9-1-1-15,0 4-8 16,3-1-4-16,0 0-1 0,9 0 1 15,0-5 1-15,3-5 1 16,0-3 2-16,0-5-5 16,0-3-1-1,-3 0-2-15,0 0 0 0,-3-3 4 16,-3 1 3-16,0-1-2 16,-3 3-2-16,0 3 2 15,0 0 2-15,0 2 2 16,0 3 1-16,3 5-9 15,0 0-4-15,0 3 3 16,3 6 2-16,0-4-1 0,2-2 0 16,1 0-21-16,3-3-8 15,0-5-20-15,6-2-9 16,6-1-21 0</inkml:trace>
  <inkml:trace contextRef="#ctx0" brushRef="#br0" timeOffset="16366.6391">21085 14129 212 0,'-6'-11'79'0,"3"14"-42"0,-6-3-28 0,6 2 22 16,-3 6-15-16,-6 3-3 15,3 2 0-15,0 3 2 16,-3-3-8-16,3 1-2 0,4 1 1 16,5-1-3-16,2-4-2 15,7 1 0-15,0-3-1 16,0-3 0-16,-3 0 0 15,3-7-3-15,-3-1 0 0,0 0-3 16,0-2 1-16,0 0-2 16,-3-3 0-16,0 3-1 15,0-1 2-15,6 6 2 16,0 6-1 0,0 4 1-16,0 6 5 15,0 3 1-15,-4-1 19 16,1 3 11-16,-6 0 1 15,-3 1 3-15,-5-4-11 16,-7-2-3-16,-6-5-13 0,-6-3-3 16,0-6-20-16,3-4-5 15,1-6-40-15,5-3-16 16,3-2-58 0</inkml:trace>
  <inkml:trace contextRef="#ctx0" brushRef="#br0" timeOffset="16980.5329">22040 13012 184 0,'3'-5'71'0,"-3"5"-38"0,0 0-17 0,0 0 24 15,0 0-12-15,0 5-1 16,0 3-5-16,-3 3 1 15,0 7-13-15,-3 9 8 0,-3 12 2 16,-2 12 1-16,-7 7 2 16,-6 5-2-16,-12 22 2 15,-3 8-4-15,-2 2-2 16,-1 5-3-16,0 6-1 16,1-5 1-16,2-9 2 15,3-15-5-15,7-8 1 0,2-6-5 16,0-12-2-1,6-9-2-15,3-8-3 0,3-7-10 16,4-9-4-16,2-4-31 16,3-4-12-16,0-4-31 15,6-9-10-15,6-2-37 16</inkml:trace>
  <inkml:trace contextRef="#ctx0" brushRef="#br0" timeOffset="17791.7074">22627 13189 120 0,'0'-23'46'0,"0"23"-24"0,0-16 7 0,0 13 23 16,0 1-4-16,-3-1-1 15,0 3-18-15,-6 5-7 16,-6 8-13-16,0 9-4 0,0 1-1 15,0 9 0-15,3 0 0 16,6 0-2-16,3-1 1 16,3 1-2-16,9-3 2 15,6-2 0-15,0-6 3 16,6-5 3-16,3-6 2 16,3-7-1-16,-1-6 1 15,1-2-4-15,-3-3 1 16,0-5-1-16,-6-8 3 15,-9-3-3-15,-3 0 1 16,-6-2 10-16,-6 2 8 0,-6-3 2 16,-3 4 1-16,-3 4-16 15,0 0-6-15,3 9-22 16,0-1-8-16,6 6-10 16,3 13-36-1,3 3 7-15,9-4-28 16,3 1-9-16,3-2-2 15</inkml:trace>
  <inkml:trace contextRef="#ctx0" brushRef="#br0" timeOffset="18199.1454">23154 13182 184 0,'0'-3'68'0,"6"19"-36"0,-6-22-31 16,0 14 14-16,0 0 18 15,0 6 11-15,0 4-7 16,0 3-2-16,0 0-20 16,0 6-5-16,0-3-2 15,0-3-4-15,0-3-1 0,0-2-1 16,2-2-2-16,1-4-6 15,0 1-1-15,0-3-35 16,0-3-12-16,-3 0-65 16</inkml:trace>
  <inkml:trace contextRef="#ctx0" brushRef="#br0" timeOffset="18860.8291">23127 13179 152 0,'-3'-3'57'0,"3"3"-30"15,0-2-32-15,0-4 51 16,3 1-9-16,0-3-9 16,0 0-6-16,6 0-14 15,0 0-3-15,2 0-1 0,1 0 0 16,-3 3 2-16,6 0-3 15,0 2 0-15,-3 1-1 16,9 2-2-16,-6 5 1 16,-3 0-1-16,0 3 4 15,-7 3 5-15,-5-1 4 16,-5 9 4-16,-4-3-7 16,0-1-1-16,-3-1-5 0,0-1-3 15,0 0 2 1,0-5 0-16,3 0-4 15,3-3 1-15,3 1-5 0,3-1 1 16,3-2 0-16,9-1 2 16,-3 4-4-16,12-1 2 15,-3 3 2-15,3 2 3 16,-4 4 0-16,-2 1-1 16,-6 1 12-16,0 0 4 15,-3-3 9-15,-12-2 5 16,3 0-5-16,-12-1-3 15,-3-2-12-15,1 0-4 16,-1-3-15-16,0 1-4 0,-3-1-27 16,9-2-9-16,0-1-48 15,0 3-18-15</inkml:trace>
  <inkml:trace contextRef="#ctx0" brushRef="#br0" timeOffset="19651.6644">22034 13819 124 0,'3'13'49'0,"0"-10"-26"0,6 2-14 16,-3 1 16-16,3-6-5 0,3 0-2 16,6-3-6-16,-3 0 0 15,0 1-7 1,-3-9-3-16,-3 3 5 0,-4 0 3 16,-2 0-5-16,-3 0-1 15,-6 3-7-15,-5 0 0 16,-4 0 1-16,0 2 1 15,0 3-2-15,3 3 0 16,0-1 2-16,0 3 2 0,3 6 0 16,3 2 2-16,3 0 4 15,3 3 4-15,3 0-2 16,3 0 2-16,3-3-4 16,6 1 1-16,3-6-3 15,0-3 2-15,3-5-28 16,2-3-11-16</inkml:trace>
  <inkml:trace contextRef="#ctx0" brushRef="#br0" timeOffset="19847.3267">22365 13772 200 0,'-6'0'77'0,"-6"2"-42"0,3 4-41 16,6 4 12-16,-3 6 5 0,-3-3 5 15,-3 0-6-15,0 1-3 16,3-4-4-16,0 1-5 0,1-3 1 16,-1 0-34-16,0-3-15 15,3 0-38 1</inkml:trace>
  <inkml:trace contextRef="#ctx0" brushRef="#br0" timeOffset="20030.8471">22243 13769 220 0,'3'-3'85'0,"0"3"-46"0,3 3-48 0,0 0 14 16,0 2 4-16,-1 5 3 15,10 1 1-15,-3 2 0 0,3 0-7 16,3-2-4-16,0 0 1 16,0-1-2-16,-3-2 2 0,0 0-40 15,-1-3-16-15,-2-2-47 16</inkml:trace>
  <inkml:trace contextRef="#ctx0" brushRef="#br0" timeOffset="20236.4996">22499 13637 216 0,'-3'-22'82'0,"3"28"-44"0,0-6-47 15,0 0 30 1,6 16 5-16,-3 2-4 15,3 6-3-15,-3 5-10 16,3 0-4-16,0 0-1 0,-6-2-5 0,5-1 1 16,-2-5-16-16,0-2-6 15,-3-3-44-15,-3 0-20 16,0-6-4 0</inkml:trace>
  <inkml:trace contextRef="#ctx0" brushRef="#br0" timeOffset="20464.9989">22418 13766 256 0,'-3'-8'96'0,"6"6"-52"16,3 2-43-16,0 0 19 0,0-3-9 15,3 0 1-15,3 1-7 16,3-1-3-16,0 0-1 15,6 1-8-15,2 2-3 0,1 0-43 16,-3 0-17-16,-3 0-25 16,-3 0-17-1,-3 0 52-15</inkml:trace>
  <inkml:trace contextRef="#ctx0" brushRef="#br0" timeOffset="20811.6254">22639 13758 188 0,'-6'6'71'0,"6"-6"-38"0,0 2-39 16,3 4 47-16,0-4-10 15,3 1-8 1,0 0-6-16,2-1-10 0,1 1-3 0,0-1 0 16,0-2 0-16,0 0 2 15,0-2-3-15,-3-1-2 16,0 1 2-16,-3-1 0 16,-3 0-1-16,0-2 1 15,-3 2-4-15,-3-2 0 16,-3 2 3-16,0 3 1 15,0 0-6-15,-3 3 0 16,3 0 1-16,0-1 1 16,4 4 1-16,-1-1 0 15,3 13 4 1,3-2-2-16,0-3 1 0,3 1-1 16,3-1 1-16,2-2-4 15,4-4 0 1,-3 1-23-16,9-2-10 15,-6-4-28-15,0-2-14 0</inkml:trace>
  <inkml:trace contextRef="#ctx0" brushRef="#br0" timeOffset="21095.6763">22767 13772 172 0,'0'2'66'0,"0"-2"-36"0,3 6-26 0,0 4 15 16,0 1 4-1,0 2 3-15,-3 0-7 16,0-2-1-16,0-1-11 0,0-2-2 0,0 0-1 16,0-3-2-16,0 1 1 15,0-6 2-15,0 0 2 16,0 0 5-16,0 0 3 16,5-6-4-16,-2-1-1 15,0 1-4-15,6-7-4 16,3 0-3-1,0 2 0-15,0 3 3 16,0 0-12-16,0 3-3 16,-3 0-32-16,0 2-10 15,-6 0-54 1</inkml:trace>
  <inkml:trace contextRef="#ctx0" brushRef="#br0" timeOffset="21438.9382">22921 13795 164 0,'0'3'63'0,"0"2"-34"0,0 11-23 16,0-11 17-16,3 6-1 15,0 0 4-15,-3-3-5 16,0 0-3-16,0-3-10 16,0 0-3-16,0-2 1 0,0-3-3 15,0 0 0-15,0 0-1 16,3 0 1-16,3-8-4 15,0-3 0-15,3-2 1 16,0 2 0-16,6-2-3 0,-3 3 2 16,3 2 1-16,0 0 2 15,-3 2-1-15,-1 4-1 16,-2 2 5 0,0 2 4-16,-3 9-1 0,0 2 1 15,-3 0-5-15,0-2-1 16,0 0-12-16,0-3-4 15,-3 0-32-15,9-1-10 16,-3-1-47 0</inkml:trace>
  <inkml:trace contextRef="#ctx0" brushRef="#br0" timeOffset="21828.5054">23255 13772 204 0,'-12'-8'77'0,"9"2"-42"0,-3 4-32 15,6 2 15-15,-9 2-5 16,3 4 2-16,-9 2-4 16,6 5 1-16,-6 3-7 15,3 0-3-15,4-1 1 0,2 1-2 16,3-2 2-16,3-1 0 16,3-3 1-16,3-4-2 15,2-1 1-15,4-5-2 16,0-3 2-16,-3 1-2 15,0-4-1-15,0-4 1 16,-3 2 1-16,3-8 1 16,0 3-4-16,-6 2 1 15,0 3 0-15,3 3 2 16,0 2-3-16,-3 9-2 16,3-4-1-16,0 9 0 15,8-1 5 1,-5 1-1-16,-3-3 0 15,6 0-6-15,-3 0-1 16,0-3-35-16,0-2-14 16,0-3-42-1</inkml:trace>
  <inkml:trace contextRef="#ctx0" brushRef="#br0" timeOffset="22029.8043">23475 13547 212 0,'0'2'79'0,"-18"9"-42"0,18 18-34 16,6-10 15-16,-6 7 8 15,-6 6 9-15,6 5-17 16,9 0-7-16,-3-3-7 16,0 1-4-16,3-4 1 0,3-4-30 15,-3-3-13-15</inkml:trace>
  <inkml:trace contextRef="#ctx0" brushRef="#br0" timeOffset="22595.92">22514 14004 136 0,'12'-10'52'0,"-7"5"-28"0,-2-3-11 16,0 5 19-16,-3-2 2 16,0-1 4-16,-3-2-8 0,0 3-3 15,-2 0-15-15,-4 0 3 0,0 2 3 16,0 6-13-16,-3 4-4 16,0 7 1-16,6 7 0 15,-3 8 4-15,3 0 1 16,3 0-3-16,0 0-3 15,3-2 0-15,0-1 1 16,3-5-3-16,0-2-2 16,-3-3-36-16,3-6-14 15,-3-4-61 1</inkml:trace>
  <inkml:trace contextRef="#ctx0" brushRef="#br0" timeOffset="22779.4999">22296 14158 260 0,'-6'-8'99'0,"9"5"-54"0,3-2-42 16,0 5 21-16,3-5 3 15,6 2 8-15,6-2-18 16,0-1-7-16,3 1-7 16,-4-3-11-16,4 6-5 0,3-6-37 15,-3 2-15-15,-3 1-60 16</inkml:trace>
  <inkml:trace contextRef="#ctx0" brushRef="#br0" timeOffset="23064.5239">22597 14121 192 0,'-12'0'74'0,"27"10"-40"0,-6 9-38 0,-6-11 15 15,0 0 12-15,-3 2 9 16,0-2-7-16,0 0-5 15,0 0-11-15,0 0-4 0,0-3-1 16,0-5 0-16,0 3 0 16,0-3 0-16,0-5-2 15,0-3-4 1,3-3 4-16,0 1 0 16,3-4 2-16,0-4 2 15,3-1-5-15,0 9-3 16,-1 2-13-16,1 0-5 15,0 11-25-15,6-1-8 0,-3 1-48 16</inkml:trace>
  <inkml:trace contextRef="#ctx0" brushRef="#br0" timeOffset="23376.3524">22755 14142 184 0,'-12'0'68'0,"6"5"-36"0,-9 3-31 16,12 0 14-16,-3 0-2 15,0 0 5-15,0 3-10 16,3-1-2-16,3-2-4 16,0 0-2-16,6-3 3 0,0 1 2 0,3-4 2 15,0-4-3-15,6-1-3 16,-9-5-5-16,6 3 0 16,-3-3 2-16,-3 3 1 15,-3 2 12-15,2 0 5 16,-5 3-4-16,0 0-2 15,3 6-1-15,0-1 1 16,0 3-5-16,3 0-3 16,0 0-4-16,6 0 1 15,0-6-19-15,0 1-9 16,3-3-29-16,0-3-11 16,0-2-19-1</inkml:trace>
  <inkml:trace contextRef="#ctx0" brushRef="#br0" timeOffset="23748.3388">22972 14153 192 0,'0'-16'71'0,"-3"13"-38"0,0-2-28 0,3 5 19 0,-3 0-6 16,-3 2-1-16,0 1-3 15,-3 8 1-15,3-3-8 16,0 2-4-16,0 1-2 0,3-1 3 16,3 1 5-16,0-1-7 15,3-2-1-15,3-2-1 16,3-4 2-16,0 1-3 15,-6-3 0-15,9 0-1 16,-6-3-2-16,-3 1 0 16,0-1 0-16,-3-2 7 15,0 2 3-15,0 0-3 0,0 1-2 16,0 2-3-16,0 0-1 16,3 8-1-1,6 5 0-15,6 8 9 16,-3 0 6-16,-3 1 21 0,-3 1 10 15,-3 1-7-15,-6 0-3 16,-9-3-10-16,-3-2-1 16,-9-3-17-16,-9-6-4 15,-3-2-36-15,1-3-14 16,-1-5-85 0,6-5-59-16,6-3 81 15</inkml:trace>
  <inkml:trace contextRef="#ctx0" brushRef="#br0" timeOffset="34978.7376">25362 14584 144 0,'-6'-5'55'0,"0"5"-30"0,6 0-21 16,0 0 13-16,-9 0-6 16,6 0-1-16,-6 0-6 15,0 0-1-15,1 0-1 16,-4 0 1-16,3 0 2 0,-3 0 0 16,0 0 0-16,-6 0-3 15,6 0 1-15,-6-3-4 0,3 3 0 16,-8 0 5-1,2 0 2-15,0 0-5 0,0 0 0 16,0 0 1 0,-9 0 3-16,10 0 0 0,-4 3 0 15,-3-1-1-15,6-2 0 16,-9-2-2-16,1 2 1 16,-1 0 0-16,0 0 3 15,3 0-3-15,-2-3 0 16,-7 0-1-16,6 1 1 15,-3 2-4-15,-5-8 0 16,5 0 3-16,-6 0 3 16,9 3-4-16,-11-1-1 0,2 4 0 15,-3-1 0-15,7 0 0 16,-1 1 0-16,-3 2-3 16,-2 0 2-16,5 0 1 15,0 0 2-15,-3 0-1 16,10 0-1-16,-4 0 1 15,3-3-1-15,-5 3 0 16,-1 0 0-16,6 0 0 16,-3 0 2-16,4-3-3 15,-1 3 0-15,-3 0-1 16,0 0 0-16,-2 0 4 16,5 0 1-16,0 0-4 15,0 0-1-15,3 0 1 0,1 0 0 16,2 0 3-1,-3 8 1-15,-3 0-4 0,1-2-1 16,-4-9 1-16,6 8 2 16,0-2 0-16,0-3-1 15,-2 2 1-15,-1 1-1 16,6 0 0-16,0-1 0 16,0-2-3-16,-2 3 2 15,-1 0 1-15,0-3 2 16,-3 0-3-16,7 2 0 15,-10-2 1-15,0 0 0 0,3 0-3 16,-2 3 2-16,2 0 3 16,3-3 3-16,-6 0-4 15,0 2-3-15,1 1 1 16,-1 0 2-16,-3-3-2 16,1 0-2-16,2 2-1 15,-12-2 0-15,3 0 0 16,4-2 0-16,-10 4 3 15,-2 1 2-15,2-1-2 16,3-2 0-16,1 3 1 16,-1 0 2-16,3 2-3 15,1-5 0-15,-7 5 1 16,6-5 2-16,1 0-3 0,2 0 0 16,3 0 1-1,-5 0 2-15,-1 3-3 0,-3-3 0 16,4 0 1-16,-1 3 0 15,-3-3-3-15,-2 0 2 16,-1 2-1-16,3 1 0 16,-2 0 4-16,-1-3 1 15,1-3-1-15,-1 6 1 16,0-3-4-16,-2 0 0 16,-4 2-1-16,1 1 0 15,2-3 2-15,-3 0 2 16,1 0-1-16,2 0-1 15,1 3 1-15,-1-3-1 0,0 2-3 16,-5 3 0 0,2-2 4-16,1 0 1 0,2-3 0 15,3 0-2-15,4 0-2 16,-1 0 1-16,3 2 1 16,4-2 0-16,-4 0 0 15,0 0 2-15,-2 3-1 16,8-3 2-16,0-3-2 15,-5 1 2-15,-1-1 0 16,6 0 1-16,1 3-2 16,-1-2-2-16,0-1 1 15,3 3 1-15,4 0-3 16,-7 3 0-16,0-1 1 16,0 1 0-16,1 0 4 15,2-1 2-15,0 1-2 16,0-3-1-16,1 0-3 15,2 0-1-15,0 3 3 16,3-1 1-16,1-2-4 0,-4 3 1 16,6 0 0-16,0-1 2 15,3 1-3-15,4 0 0 16,-4-1-1-16,-3 4 0 16,3-1 2-16,3-3 2 15,0-2-3-15,0 6 0 16,4-4 1-16,-1 1 2 15,0 5 1-15,0 0 1 0,3-3-5 16,-3 3 1 0,3-3 0-16,-6 3 2 0,4 0-3 15,-1 0-2 1,0 0 2-16,3-3 0 16,3 1 1-16,-3-1 2 15,3 0 1-15,-3-2-1 16,0 2-2-16,3 1-2 15,-3 2 1-15,1-1-1 16,-1 1 0-16,0 3 2 16,3 0 2-16,-3-1-1 15,3 1-1-15,0-1-2 16,0 1 1-16,0-1-1 16,0 1 0-16,3-3 2 15,0 8 2-15,0-3-1 0,-3-2-1 16,1 7 1-1,2 1-1-15,0-6 0 0,-6 0 0 16,3 3 0-16,0 3 2 16,0-1-3-16,0-2 0 15,0 0 1-15,3-3 0 16,-3 0-3-16,3 3 2 16,-3-3 1-16,3 3 2 15,0-2-3-15,3-1 0 16,-3 0 1-16,3-2 0 15,0 2 0-15,1 0 2 16,-1 0-1-16,0 3-1 16,0 0 1-16,0 0-1 0,0 0-3 15,0 0 2-15,3 2 1 16,0 6 0-16,0 0 0 16,3-3 0-16,0 0 0 15,0 0 2-15,0-2-3 16,0 2 0-16,2 0 1 15,-2 0 0-15,3 3 0 16,0-3 2-16,-3-2-3 16,0-1 0-16,0-2 1 15,0 5 0-15,0-2 0 16,-3-1 0-16,3 4 0 16,-3-4 0-16,0 1 2 15,3-4 1-15,0 7-4 16,0-6-1-16,-3 7 1 15,3-2 0-15,0-2 1 16,0 2 2-16,-3 0-1 16,3-2-1-16,-3-1-2 0,3-2 1 15,-3 3 1-15,3-1 2 16,-3 6-3-16,3-8-2 16,-3 3 2-16,9-4 2 15,-3-1 0-15,0-4-1 16,-3 3 1-16,0 6-1 15,0-3 0-15,0 0 2 16,6 0-1-16,-3-3-1 16,0 0 1-16,-3 0-1 0,0 6 0 15,0 10 0 1,-1-8 0-16,1-2 0 0,0-4 0 16,0-1 0-16,-3-1-3 15,3 0 2-15,0 0 1 16,-3-2 2-16,0-3 1 15,3 2 1-15,-3 1-5 16,3-6 1-16,0 9-2 16,0-4 0-16,3 6 4 15,0-3 1-15,0 3-1 16,0-5 1-16,0-1-2 16,0-2-1-16,-3 0-2 15,3-3 1-15,0 1 1 16,0-1 0-16,0-2 4 15,0 5 2-15,3-3-7 0,0 0-1 16,-3 1 2 0,2-1 2-16,1-3-3 0,-3 6 1 15,3-2 0-15,0 2 2 16,3-3-3-16,-3 5 0 16,6-7 1-16,-3 5 2 15,0-3-1-15,0 1-1 16,0-1 1-16,-1-2 1 15,1 5-1-15,0-3-1 16,0 0 3-16,0 0 0 16,-3 1-4-16,0-4-1 15,0 4 3-15,0-4 1 0,0 1 2 16,0 0 0-16,6-3-2 16,-4 0 1-16,-2 0 0 15,6 0 1-15,-3 0-5 16,0 5 1-16,0-2-2 15,0-3 0-15,0 0 2 16,0 0 0-16,0 0 0 16,3 2 0-16,-1-2 0 15,-2 3 0-15,0-3 2 16,3 0 1-16,-3 5-4 16,0-2-1-16,0 2 3 15,9 6 1-15,-6-9-3 16,2 6 1-16,1-3 0 15,-3 6 0-15,0-3 0 16,0-3 2-16,-3 1-3 16,3-4 0-16,0 4 1 0,-1-1 2 15,1-3-3-15,0-2 0 16,6 8-1-16,3-5 0 16,-3 0 2-16,-3-3 0 15,-1 0 4-15,1 0 2 16,0 0-2-16,0 0-1 15,0 0 1-15,3 0 0 16,0 0 0-16,-1 0 0 16,4 0-5-16,3-3-1 15,0 0 1-15,-3 3 0 16,-4 0 1-16,1 0 0 0,0 3 2 16,-3-3 1-1,0 3-1-15,0-3-2 0,-3 0-2 16,11 0 1-1,-2 5 1-15,0-5 0 16,0 0 2-16,0 0-3 16,2 3-2-16,-2-3 2 15,0 0 2-15,-3 0 0 16,3 0 2-16,-1 0-7 16,1 0 1-16,0 0 3 15,3 2 4-15,-3-2-3 16,-1 0-1-16,1 0 0 15,3 0 2-15,3 3-1 16,-3-3-1-16,-1 0 1 0,1 5-1 16,0-5-3-16,0 0 2 15,0 0 1-15,-1 0 2 16,1 0-1-16,6 0-1 16,-3 0 1-16,-4-5-1 15,1 5-3-15,0 0 0 16,-3 0 2-16,0 0 2 15,2 0 0-15,7 0 2 16,-6 0-2-16,0 0-1 16,0-3-2-16,-1 1 1 15,1-1 1-15,0-2 0 16,6 5 0-16,2-3 2 16,-2-2-3-16,-3-1-2 0,0 6 2 15,-4 0 2-15,1 0-2 16,6 0 0-16,0 0 3 15,-6 0 1-15,2-2-4 16,1 2 1-16,0 0 0 16,3 0 2-16,-4-11-1 15,10 11-1-15,0-2 1 16,-4 2-1-16,-2 0 0 16,3 2 0-16,-9 4 0 15,5-6 0-15,4 2-3 16,-6 1 0-16,0-3 2 15,-1 2 0-15,1-2 3 16,3 0 1-16,-3 0-1 0,5 0-2 16,4 0-2-1,-3 6 1-15,-3-4 1 0,-1 1 2 16,-5 0-1-16,6 2-1 16,0-2 1-16,-4-1-1 15,-2-2-3-15,0 0 2 16,3 3 1-16,-1-3 2 15,1 0-1-15,3 0-1 16,6 0 1-16,-4 5-1 16,-2-10 0-16,0 5 0 15,-3 8 0-15,-7-8 0 16,7 0 0-16,3 3 0 16,-6-1 0-16,3-2 0 0,-4 5-3 15,-2-5 0-15,6 0 4 16,-3 0 1-16,-1 0 0 15,4 0-2-15,0-5 1 16,0 5-1-16,0 0 0 16,-1 0 0-16,1 5 0 15,-3-5 0-15,3 0 0 16,2 0 0-16,1 0-3 16,0 0 2-16,3 0 1 15,-4 0 2-15,1 0-3 16,12 0-2-16,-10 0 4 15,4 0 1-15,-6-5 0 16,-3 5-2-16,-1 0 1 16,-2 0 1-16,9 0-1 15,-6 0-1-15,-4-2 1 0,-2-1-1 16,3 0 0-16,-3 3 0 16,3 0-3-16,-4-5 2 15,1 5 1-15,3-3 2 16,0 1-3-16,3-1 0 15,-7-2 1-15,7 2 0 16,3-2-3-16,-6-1 2 16,5-7 3-16,-2 8 1 15,0-3-1-15,-3 3-2 16,-3-9-2-16,-4 9 1 16,7-3 1-16,-3 3 2 0,-3-3-1 15,6 5-1-15,-4 1-2 16,7-1 1-16,-3-2 1 15,-3 5 2-15,-3-3-3 16,0 1 0-16,-1-1 1 16,4-2 2-16,-3 2-1 15,-6 0 2-15,12-5-4 16,-4 6 0-16,-2-4 1 16,0 1 0-16,-3 0 0 15,3 0 2-15,-3-3 1 16,0 0 1-16,-4 0-2 15,7-3-2-15,-3-2 1 16,0 8-1-16,-3-3 0 16,6-6 2-16,0 9-1 15,2-3-1-15,-2 0 1 16,-6-2-1-16,3-6 2 0,-6 3 1 16,0 2-1-16,-3-2 1 15,0 5-4-15,0-3 0 16,2-2 3-16,-2 0 1 15,0 0-1-15,0-1-2 16,-6 6 1-16,6-2-1 16,-9-3 2-16,3-1 1 15,3-4-1-15,-3-6-2 16,-3 0 1-16,6 6 1 16,-6-3-1-16,3-3-1 0,0 0-2 15,-3 0 1-15,15 3 1 16,-9-3 2-16,3-2-3 15,6-1-2-15,-3 1 2 16,-4 2 2-16,-2 3-24 16,3 0-12-16,6-3-46 15,0-16-21-15,-3-2 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2:32:47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11607 12295 96 0,'-3'-16'35'0,"3"14"-18"0,0 2-5 0,0 0 13 0,0 0 4 16,0 0 5-16,0 0-8 16,0 0-1-16,0 0-14 15,0 0 0-15,0 0 0 0,0 0-6 16,9 2-3-1,0 1 1-15,-3 0 0 16,6-1 1-16,0-2-2 16,0 0 1-16,3-2 2 15,6 4 4-15,6-2-2 16,-1-2 1-16,4-1-3 16,3 3 0-16,0 0 1 15,2 0 1-15,1-3 1 16,6-2 0-16,-1 0 0 15,1-1 0-15,6 4-2 16,-1-3 1-16,-2-1-2 0,0 4 0 16,-4-1 1-16,1 0 1 15,0 1-3-15,2-1-3 16,1 0 0-16,0 1 1 16,5-1-1-1,1 0-1-15,-4 3 1 0,-5 0-1 16,0 3 0-16,-4 0 2 15,1-1-1 1,0 1 2-16,-1-3 0 0,4 0 1 16,0 0-2-16,0 0 1 15,-1 0-2-15,1 0-1 16,-3 0 1-16,-4 3 1 16,-2 2-3-16,0-2 0 0,-1-1 1 15,1 1 0-15,0 2 0 16,0-5 0-16,-1 0 0 15,-2 3 0-15,3-1 0 16,0 1 2-16,-1 0-1 16,1-1-1-16,0 4 1 15,-3-1-1-15,-4 0 0 16,1 3 0-16,3-3 0 16,-3 3 0-16,0-2 0 15,-1-1 0-15,1-2-3 16,3 2 2-16,0 0 1 15,-1-2 0-15,4 2 0 16,0-2 2-16,0-1-1 16,-1 1-1-16,1 0 1 0,0-1-1 15,0-2 0 1,-4 3 2-16,4-3-3 0,-3 0-2 16,3 0 4-1,2 0 1-15,-2 0 0 0,3 0 1 16,3 0-2-16,2 0 2 15,1 0-4-15,-3 0 0 16,-1 0-1-16,1 0 0 16,3 0 2-16,-1 0 2 15,1 0 1-15,0-3 1 16,5 1 0-16,4 2 2 16,0 0-3-16,-7-3-2 15,1 0 0-15,-1 1 1 16,13-1-3-16,0 1 0 0,-4-6 1 15,1 2 2-15,2 1 1 16,-2 2 1-16,-7 1-2 16,-2 2-2-16,3-3 1 15,-4 6 1-15,4-1-3 16,0-4 0-16,5-1-1 16,4 0-2-16,-1 3 5 15,1 3 3-15,-1-6-3 16,4-2-3-16,3 2 3 15,2-2 1-15,6 0 0 16,-2 0-2-16,-1 5 1 16,-2 0-1-16,5-6 0 0,-2 1 2 15,2 2-3 1,4 1 0-16,-7-1 1 16,1 3 0-16,2 0 0 15,6-3 0-15,4 3-3 0,2-2 2 16,0 2 1-16,1 2 2 15,-1-2-1-15,0 0-1 16,4 0 1-16,-4 8 1 16,0-2-3-16,1-1 0 15,-1-2 1-15,6-1 0 16,-2 1 0-16,-4 5 0 16,-3-8 0-16,7 0 0 15,2 2 0-15,0 9 2 16,-5-6-1-16,2 1-1 15,3-1 1-15,4-2-1 0,-4-1 0 16,-3-2 2-16,-2-2-1 16,2 2-1-16,-3 0 3 15,7 0 0-15,-10 0-1 16,0 0-2-16,4-3-2 16,-1-2 1-16,0-1-1 15,1 4-2-15,-4 4 7 16,-6-2 5-16,-2-2-4 15,-1-1 0-15,1 0-11 16,-1-2-3-16,-2 5 14 16,-7 8 6-16,1-5-4 0,-4-1-1 15,4 4-3-15,2-4-2 16,4 1 1-16,-1 0 1 16,-5-1-3-16,-1-2-2 15,1 6 4-15,2-4 3 16,1 1-1-16,8-1-2 15,-3 4 2-15,-5-6 2 16,2 2-2-16,1-2-2 16,2 0 2-16,7 0 0 15,-1 0 1-15,-6-2 2 16,-2-4-1-16,-4 1 0 16,7 3-6-16,-7-1-1 15,4-5 3-15,-4 8 3 16,-2 0-10-16,-7 0-3 15,-2 0-62-15,-3 3-28 0,5-1-51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29:23.7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9765 12025 168 0,'0'-2'63'0,"0"-1"-34"0,6 6-36 16,-3-1 10-16,6 1-1 15,3 2 1-15,6 1 7 16,5-4 6-16,4 1-8 15,6-1 0-15,0 1-1 0,8 0-1 16,4-1-1-16,6 1-3 16,-1 0 1-16,4 2-2 15,-1-5 2-15,1 3-2 16,3-3-1-16,5-3 5 16,-2 3 4-16,2-3-5 15,4 1-2-15,2-1 1 16,0-5 0-16,4 5-4 15,-4 1 1-15,-2 4 0 0,8-7 2 16,-2 8-1-16,-1-3-1 16,7-3 3-16,-7 3 0 15,0 0-4-15,7 3-1 16,-4-1 3-16,1-2 1 16,2 3-3-16,-3 0-1 15,-2-1 3-15,5-2 1 16,-2 0 0-16,-1 0-2 15,0 0 1-15,1 0-1 16,-4 0 0-16,7 0 0 16,-1 0 2-16,-2 0 1 15,2 0-1-15,-3 3-2 16,13-3 1-16,2 0-1 0,-9 5 0 16,-2-7 0-16,-1 2 0 15,0 2 0-15,-2 4 0 16,8-1 0-16,1-2 0 15,-7-1 0-15,0 1 0 16,1-3 0-16,-1 0 2 16,7 0 1-16,-1 0-4 15,0 3-1-15,6-3 1 16,1 0 0-16,2 0 1 16,-3 0 2-16,-2 2-1 15,5-2 2-15,-6 0-4 16,4 3 0-16,-1-3-1 0,-3 0 0 15,3 0 2 1,-8 2 0-16,2-2 2 16,4 0 1-16,-1 3-4 0,-3 0-1 15,3-3 1-15,4 0 0 16,2 0 1-16,6 0 0 16,3 0 2-16,-5 0 1 15,5 0-1-15,-3-3-2 16,0 3 1-16,1 0-1 15,-7-3 0-15,9 3 0 16,-3 0 0-16,4-2 0 16,-7 2-3-16,9 0 2 0,-3 0 1 15,-3 0 2-15,7 0-1 16,-4-3 2-16,3 3-4 16,0 0 0-1,0 0 1-15,-2 0 2 0,5 0-3 16,-3 0 0-16,0 0 1 15,0 0 0-15,9 0 2 16,-3 0 1-16,1-8-4 16,-4 6-1-16,9-4 1 15,-3 1 2-15,0 2-2 16,-3 1 0-16,6-1 1 16,-3 0 2-16,-2 3-1 15,-1-5-1-15,9 5 3 16,0 0 0-16,0-3-4 15,-6-2 1-15,9-3 4 0,-3 0 2 16,-6 3-7 0,3 0-4-16,3-3 3 15,-3 3 2-15,-5-1 1 16,-10 4 2-16,0-1-2 0,-3 0-1 16,-6 3 1-16,-2 6-1 15,-10 2-7-15,-5-1-3 16,-7 4-41-16,6 0-18 15,-8-17-23 1</inkml:trace>
  <inkml:trace contextRef="#ctx0" brushRef="#br0" timeOffset="0.1871">3601 13004 200 0,'-24'-21'74'0,"18"18"-40"0,0-2-40 16,3 5 12-16</inkml:trace>
  <inkml:trace contextRef="#ctx0" brushRef="#br0" timeOffset="1.1871">3562 12970 308 0,'0'0'2'0,"0"0"-1"0,6 0 2 16,9 0 2-16,8 3 2 0,22-1 3 15,3 1-3-15,17 2-2 16,13 0 0-16,17 3-1 15,12 3 2-15,9-3 1 16,12 5-1-16,9 0 1 16,9 1 0-16,12 1 3 15,5-1-3-15,10-1-2 16,0-3 2-16,-1-2 2 0,7 6-4 16,-6-12-3-16,2 1 3 15,-11 0 1-15,0-3-2 16,-13 2-3-16,-8 4 0 15,-15-6 1-15,-9-3-3 16,-15 0-2-16,-14 1-36 16,-16-1-16-16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30:40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11863 16341 160 0,'0'-6'63'0,"0"-7"-34"0,0 5-21 15,0 16 18-15</inkml:trace>
  <inkml:trace contextRef="#ctx0" brushRef="#br0" timeOffset="255.9725">11860 16341 325 0,'-5'18'28'0,"-4"6"-15"15,-3 2-4-15,0 4 1 0,0-4-2 0,0 0 1 16,3-2-5-1,0-3-1-15,3 3 1 0,3-8 2 16,6-3-1-16,6-2 2 16,6-6-2-16,3-2 2 15,3-3-2-15,2-3 0 16,4 1-3-16,0 2-2 16,0 0 1-16,-3 0 1 15,-1 0-3-15,-5 0-2 16,0 0-5-16,0 0 0 15,-3 0-20-15,0 0-7 16,0-3-20-16,-3-2-7 16,0 5-25-16</inkml:trace>
  <inkml:trace contextRef="#ctx0" brushRef="#br0" timeOffset="586.2022">11902 16568 168 0,'-33'-5'66'0,"30"2"-36"0,0-2-22 15,3 0 16-15,3 2-6 16,3-8 2-16,9-2 6 0,3-3 6 15,9-10-17 1,9-8 3-16,2-6 0 0,16 3-8 0,14 0-1 16,4 2-5-16,-1 6-1 15,-2 3-3-15,-7 5-3 16,-2 2 4-16,-4 11 1 16,-11 0-5-16,-6 3 0 15,-7 2-50-15,-5 1-19 16,-9-1-41-1</inkml:trace>
  <inkml:trace contextRef="#ctx0" brushRef="#br0" timeOffset="1395.3095">13075 16118 160 0,'-15'-2'63'0,"9"2"-34"0,-15 0-27 0,12 2 14 16,-3 4-6-16,-2 2 0 0,-4 5-4 15,0 11 1-15,0 0-4 16,3 10-2-16,3 0 0 0,6-2-1 15,3-3 2-15,6-5-1 16,3-6 2-16,3-2-2 16,3-10-1-16,3 2 3 15,0-11 0-15,-3-5-1 16,3-8 1-16,-4-5 0 16,1 0 1-16,-3-3-2 15,-3 8-2-15,-3 0 3 16,0 3 0-16,0 0-4 0,-3 7 1 15,3-1-5 1,-3 7 1-16,3 7 0 0,3-1 2 16,3 12 1-16,0 6 3 15,0 3 5-15,0-1 4 16,-3 6-2-16,-3-6 2 16,-3-2 5-16,-3 0 2 15,-3-3-5-15,-3-2-3 16,-6-6-3-16,-3-3-2 15,0-2-17-15,-3-2-6 16,4-6-20-16,-1-3-8 16,0-5-29-16,6-5-37 15,3-3 36-15</inkml:trace>
  <inkml:trace contextRef="#ctx0" brushRef="#br0" timeOffset="1786.1559">13146 16145 132 0,'0'-3'52'0,"0"6"-28"0,3-3-22 16,0 8 12-16,0-3 2 16,0 11 2-16,0 3-3 15,3 4 1-15,0 4-9 16,3 2-6-16,0-3-2 0,3-2 1 15,3-5 2-15,3-6 1 0,-3-5 1 16,-1-6 2-16,1-7 1 16,3-5-6-16,-9-12-2 15,0 7 2-15,-3-9 1 16,-6 5 0-16,0 1-2 16,-3 2 9-16,0 3 4 15,0 5-4-15,0 2-1 16,3 6-4-16,0 6-3 15,3 2-3-15,3 0-1 16,0 5 2-16,3 0 0 16,6 6-21-16,0-6-10 15,0 0-33 1,5-2-40-16,7-14 28 16</inkml:trace>
  <inkml:trace contextRef="#ctx0" brushRef="#br0" timeOffset="2146.3278">13536 16132 200 0,'-18'-6'77'0,"12"12"-42"0,-2 2-41 15,-1-3 14-15,-3 5-3 16,0 4 4-16,3 2-2 16,0 2-2-16,3 6-2 15,6 2-3-15,6-2 1 0,3 0 1 16,3-5 1-16,0-4-1 15,3-9-2-15,-1 2-4 0,4-8 0 16,-3-16 0 0,0-3 2-16,-6 3 3 15,-3-5 2-15,-3 0-1 0,-3 0-2 16,-3 2 7-16,0 6 5 16,0 3 0-16,0 7 1 15,0 6-12-15,0 4-3 16,3 7-1-16,3-1 1 15,3 3 1-15,3 10 1 16,3-7-14-16,3 2-3 16,0-8-29-16,-1-2-12 15,7-6-25-15</inkml:trace>
  <inkml:trace contextRef="#ctx0" brushRef="#br0" timeOffset="2461.8888">13736 16158 204 0,'-27'0'77'0,"36"11"-42"0,-3 2-48 16,-3-5 12-16,0 5-3 15,-3 0 4-15,3 1 7 16,0-1 4-16,3 0-6 16,0 0 1-16,0-2 4 0,0-3-6 15,-3-3 0-15,-3-5 4 16,2-8 9-1,-2-2-2-15,3-9-6 16,0 0 0-16,0-2 0 16,0 0 2-16,3 3-3 0,0-1-3 15,0 6-5-15,0 5-2 16,0 0-8-16,3 3-4 16,0-1-21-16,6 6-8 15,3 0-26 1,0 6-44-16,5-4 28 15</inkml:trace>
  <inkml:trace contextRef="#ctx0" brushRef="#br0" timeOffset="2809.0539">14021 16126 176 0,'-14'-8'68'0,"8"8"-36"0,-6 0-35 0,9 0 11 0,-3 6-4 15,-3-1 2-15,0 6-1 16,-6 2 2-16,3 5-4 15,3 4 0-15,3 1 1 0,6 4-2 16,3-3 1-16,6-6-2 16,3-5-1-16,0-2-2 15,3-11-1-15,0-8-3 16,0-5 1-16,0 2 3 16,-4-5 1-16,-2-2 3 15,-6-3 3-15,-3 2 2 16,0 3 3-16,-3 3 6 15,0 5 4-15,0 0-12 16,0 8-5-16,0 0-7 16,3 11-2-16,0-3 0 0,3 2 4 15,3 1-1 1,3-1-1-16,0-2-35 0,3 3-14 16,-3-3-30-1</inkml:trace>
  <inkml:trace contextRef="#ctx0" brushRef="#br0" timeOffset="3137.6156">14188 16155 172 0,'0'0'66'0,"3"8"-36"0,0 6-35 0,-3-6 12 0,0 2 3 16,0 3 3-16,3 1 0 15,-3-6 0-15,0 5-7 16,0-5-4-16,0-3 1 0,6 0 2 15,-3-5 4-15,3-5 0 16,0 0 0-16,-3-9-5 16,6-7-3-16,0 3-5 15,3-1 0-15,0 3 2 16,-1 3 1-16,1 3-2 16,0 2 0-16,3 8-1 15,-3 5 0-15,0 3 7 16,-3 5 5-16,-6 3-2 15,3 0 2-15,-6-3-7 16,6 0-1-16,0-2-24 16,0-3-10-16</inkml:trace>
  <inkml:trace contextRef="#ctx0" brushRef="#br0" timeOffset="3380.7696">14480 15772 220 0,'-6'-5'85'0,"6"10"-46"0,0 11-54 0,0 2 8 16,0 11 18-16,-3 6 12 16,0 4-5-16,3 1 0 0,0 8-10 15,3-1-3-15,3-2 1 0,0-2-5 16,3 4-1-16,0-10-27 15,0-2-11-15,0-9-36 16,-3-5-47 0,-4-7 34-16</inkml:trace>
  <inkml:trace contextRef="#ctx0" brushRef="#br0" timeOffset="3598.0348">14310 16081 260 0,'-3'-8'99'0,"6"1"-54"0,6-1-44 0,0 2 21 15,6-2-12-15,0-2-1 16,6 4-5 0,2-1-1-16,7-1-1 0,3 2-24 15,-3 4-9-15,2 2-51 16,1 0-58-16,-6 0 37 15</inkml:trace>
  <inkml:trace contextRef="#ctx0" brushRef="#br0" timeOffset="7829.5072">14608 16171 132 0,'0'6'49'0,"12"-1"-26"0,-15 0-23 0,9-2 10 15</inkml:trace>
  <inkml:trace contextRef="#ctx0" brushRef="#br0" timeOffset="8138.1038">14641 16198 268 0,'11'2'45'16,"1"1"-22"-16,0-3-13 0,0 5-6 15,3-2-1-15,0 0 1 16,0-3 0-16,0-3 0 0,3-5 0 16,-4 3 2-16,1-3-1 15,-6-3 0-15,3 1-3 16,-9-1-2-16,-6-2-6 15,-3 8-1-15,-3-3 1 16,-3 2 3-16,-5 4 4 16,-4 2 2-16,-6 2 1 15,0 4 0-15,3 2-2 16,3 2-2-16,4 3 5 16,5 3 1-16,6 0 2 15,3 0 0-15,9 3-4 16,6 7-1-16,6-7 1 15,5-1 0-15,4-5-13 16,3-13-4-16,3-8-36 16,-1-2-13-16,1-6-34 15</inkml:trace>
  <inkml:trace contextRef="#ctx0" brushRef="#br0" timeOffset="8498.7314">14911 16140 212 0,'-11'0'79'0,"11"5"-42"0,3 3-43 0,0-3 14 15,2 0-1-15,1 1 6 16,6-4-1-16,3 1 3 16,3-6-8-16,0-2-4 0,0-3-2 0,-3 3-12 15,0-6-5-15,-4 1 3 16,-5 4 3-16,-6-2-3 15,-6 0-2-15,-5 3 4 16,-7 3 4-16,-3 4 10 16,-3 3 8-16,3 3-3 15,0 6-2-15,4 7 5 16,2-3 5-16,3 4 3 16,9 1 1-16,3 4-7 15,6-1-3-15,6-7-5 16,8-1-2-16,7-10-25 15,6 0-13-15,6-16-37 16,2-5-52 0,-5 0 30-16</inkml:trace>
  <inkml:trace contextRef="#ctx0" brushRef="#br0" timeOffset="8901.9577">15245 16145 232 0,'-18'-3'88'0,"9"3"-48"0,-3 0-47 0,6 0 16 15,-3 0-10-15,-3 3 0 16,-3-3 12-16,-2 8 7 16,2-3-9-16,3 8-5 0,3 1-2 15,0 1-5-15,6 9 2 16,9 0-1-16,3 3 0 16,6-4 0-16,0-1-2 0,2-7 0 15,1-4 3-15,6-8-5 16,-6-3 2-16,3-16 0 15,-6-3 2-15,-3-2 1 16,-3-5 3-16,-6-4-8 16,-6-4-1-16,-3-6-1 15,0 1 2-15,0-1 2 16,0 8 2-16,0 6 16 16,0 7 11-16,0 6-9 15,3 8-3-15,0 10-8 16,3 8-4-16,6 8 6 15,3 6 5-15,3 5 0 16,0-1 1-16,0 4-10 16,2-1-3-16,4 1-19 0,3-9-7 15,6-5-95 1</inkml:trace>
  <inkml:trace contextRef="#ctx0" brushRef="#br0" timeOffset="10149.4145">15703 16140 108 0,'-3'-3'41'0,"3"6"-22"0,0-3-5 0,0 0 17 16,0 0-6-16,0 0 0 15,0 0-5-15,9 0-3 0,0 0-9 16,3-3-1-16,0-2 0 0,0 5-6 15,3-6 0-15,3-2-1 16,-1 6 2-16,1-1-1 16,0 0 2-16,-3-2-2 15,-3 5-1-15,-3 0-4 16,0 0 0-16,-3 5 2 16,-3 1 1-16,-3 2 1 15,-6 0 2-15,-3 5-3 16,-3 5-2-16,0 1 6 15,-3-3 5-15,3 8-2 16,-3-3 2-16,3 5-5 16,4-7 0-16,-1-6-1 15,3 0 1-15,6 0 2 16,0 1 2-16,3-6-3 16,3-3-1-16,2 3 1 0,4-3 0 15,0-2-2-15,0-1 1 16,0 1-9-16,0-3-1 15,-3-3-7-15,0 3-4 16,-3 0-15-16,0-2-6 16,-3-4-23-1,0 4-31-15,-3-6 28 16</inkml:trace>
  <inkml:trace contextRef="#ctx0" brushRef="#br0" timeOffset="10360.1349">15703 16240 160 0,'-9'-3'63'0,"6"3"-34"0,3 0-25 16,0 0 15-16,0 0 4 15,0 0 6-15,6 0-7 16,3 0-1-16,3 0-12 16,3-2-5-16,3-3-1 0,3 5-9 15,5-3-1-15,1-2-29 16,3-1-14-16,3 1-40 15,2-3-18 1,-5 5 54-16</inkml:trace>
  <inkml:trace contextRef="#ctx0" brushRef="#br0" timeOffset="10705.3374">16019 16208 180 0,'-18'0'68'0,"18"3"-36"0,0 0-37 0,0-3 12 16,0 0 5-16,9 2 7 15,0 6 1-15,3-2 0 16,3-6-10-16,-4 0-2 0,4 0-1 16,0-3-6-16,0-2 0 15,-3-3-1-15,0-3 2 16,-3 6-3-16,-3-3-2 16,-3-3-3-16,-3 3 1 15,-3 0-6-15,-6 0-3 16,-3 3 5-16,-3 0 5 15,-6 10 3-15,-3 3 1 0,4 3 0 16,2 2 0 0,3 3 6-16,3 0 4 15,6 0-1-15,3 10 0 0,9-5-3 16,6 0 1-16,6-5-9 16,0-3-3-16,2-2-30 15,1-8-15-15,3-3-32 16</inkml:trace>
  <inkml:trace contextRef="#ctx0" brushRef="#br0" timeOffset="10994.8718">16230 16185 140 0,'-3'0'55'0,"-6"5"-30"0,12 3-29 15,-3-3 10-15,3 6 10 0,0-1 7 16,0 6 4-16,0-3 1 15,0 6-15-15,0-3-6 0,0-3 0 16,0-2-4-16,-3-3 0 16,0-3 5-16,0-3 5 15,0-15 8 1,-3 0-9-16,3 0-3 16,0 2-4-16,0-2-1 15,3 0-2-15,3-1-2 16,0 1-2-16,3 0-1 15,3 2-5-15,0 1 0 16,2 2-27-16,1 0-12 0,3 3-22 31</inkml:trace>
  <inkml:trace contextRef="#ctx0" brushRef="#br0" timeOffset="11319.0876">16483 16174 168 0,'-24'-3'63'0,"21"3"-34"0,-12 0-25 16,6 3 13-16,4 2-4 16,-1 1 0-16,0 2 4 15,0 2 1-15,3 3-9 16,3 1-1-16,3 9-1 0,6-1-1 16,5-4-1-16,7-2 1 15,0-5 1-15,3-6-1 16,-3-8-1-16,0-5-1 15,-4 0 2-15,-2-5-1 0,-3-3 0 16,-6 0-1-16,-6-2 2 16,-6 2-3-16,-3-3 0 15,-3 4-3-15,-5 1-3 16,-1 4-12-16,-3-1-5 16,3 8-31-16,6 1-15 15</inkml:trace>
  <inkml:trace contextRef="#ctx0" brushRef="#br0" timeOffset="11620.0718">16775 16137 200 0,'0'-8'77'0,"0"5"-42"0,0-5-26 15,0 8 22-15,-3 0 1 16,-3 0 3-16,-6 0-2 15,0 0 0-15,0 6-18 16,0-1-9-16,3-2-4 0,3 7-7 16,6 1 1-16,3 2 0 15,6 3 2-15,3 0-1 16,3 0 1-16,0 5 2 16,-3 0 0-16,-6 3 4 15,-9-3 2-15,-6-2 4 16,-6-1 4-16,-3-2-13 0,-9-3-2 15,1-5-44 1,-1 0-18-16,3-5-67 16</inkml:trace>
  <inkml:trace contextRef="#ctx0" brushRef="#br0" timeOffset="14111.5048">776 17248 124 0,'3'-8'46'0,"3"8"-24"0,-6-5 1 15,0 5 21-15,0 0-7 16,0 0-1-16,-6 5-5 16,3 1 0-16,-9-4-17 0,-6 9 1 0,6-3-1 15,-9 5-1-15,3-2 0 16,6-1-10-16,4-5-1 16,8 6-4-16,0-3-2 15,8 0-2-15,13-3 1 16,0 3 3-16,-3 5 1 15,-3 1 1-15,3-1 0 16,-9-3 4-16,0-2 2 16,-9 6 9-16,-6-4 2 15,-3-2 0-15,-6 5 0 16,0-5-7-16,0 5-4 16,-6-7-6-16,3 2 0 15,6-3-18-15,4-5-8 16,-4 0-28-16,12 0-11 0,0 0-19 15,3-5-43 1,6-3 32-16</inkml:trace>
  <inkml:trace contextRef="#ctx0" brushRef="#br0" timeOffset="14294.5374">916 17280 228 0,'3'-3'88'0,"-3"6"-48"0,0 8-49 15,0-4 12-15,0 1 0 16,0 11 5-16,-3-1 5 16,3 4 4-16,-6-9-9 15,6 5-7-15,0-4-1 0,0-1-18 16,0-5-8-16,0 2-48 16</inkml:trace>
  <inkml:trace contextRef="#ctx0" brushRef="#br0" timeOffset="14502.3286">859 17148 248 0,'-12'-3'93'0,"9"3"-50"0,3 0-52 0,0 0 14 16,0 0-7-16,6 0 0 0,3-3-9 15,0-2-3-15,3 5-50 16,9-3-21-16,6 1 6 16,-4-1 7-16</inkml:trace>
  <inkml:trace contextRef="#ctx0" brushRef="#br0" timeOffset="14877.9093">1109 17182 200 0,'-15'0'74'0,"15"0"-40"0,-3 5-29 0,3-5 19 16,0 0-11-16,0 0 0 15,6 0-7 1,6-5-2-16,-3 10-2 0,12-5-2 0,0 3 1 16,-6 0-1-1,0-1 0-15,-1 9 2 0,1-1 1 16,-12 4-1-16,0 2 1 15,-3-1 0-15,-6 4 3 16,-3 7-3-16,-6-2 0 16,1-3 5-16,2 1 3 15,3-9-2-15,3 0 0 16,0-2-5-16,6-3-1 16,3-3-1-16,9 0-2 15,0-2-2-15,3-3 1 0,-1 0-4 16,1 0 1-16,0 0-22 15,0 0-8-15,-3 0-135 32,-3-13 54-32</inkml:trace>
  <inkml:trace contextRef="#ctx0" brushRef="#br0" timeOffset="15075.4834">1142 17306 256 0,'0'0'96'0,"3"-5"-52"0,3 5-49 15,3 0 15-15,3-3-8 16,6-2 1-16,-7 5-4 16,7-2 0-16,3-4 1 0,3 1-36 0,-3 0-13 15,-3-3-52 1</inkml:trace>
  <inkml:trace contextRef="#ctx0" brushRef="#br0" timeOffset="15463.9872">1362 17253 172 0,'0'0'66'0,"0"8"-36"0,9-2-24 0,-3-1 15 0,9-2-2 15,0-1 3-15,3 1-10 16,2-6-2-16,1 1-6 16,0-1 2-16,6-2 0 0,-12-3-2 15,0-5-1-15,-3 2-1 16,-9-5 1-16,3 3-7 16,-12 0 1-16,-3 2-6 15,-3 3 1-15,0 3-1 16,-9 5 3-16,-6 13 4 15,3 6 3-15,4-1 0 16,2-2 2-16,3 2 4 16,6 6 4-16,3 0 0 15,6 0 1-15,9-3-4 16,9-2 0-16,3-6-5 0,-1 0 0 16,10-5-3-16,3-8-1 15,6-8-37-15,-10-5-14 16,4-6-51-1</inkml:trace>
  <inkml:trace contextRef="#ctx0" brushRef="#br0" timeOffset="15718.4037">1838 16843 176 0,'-12'11'66'16,"7"-3"-36"-16,-4 13-18 0,6 3 21 0,-12 2 9 16,0 9 9-16,-3 10-10 15,3 13-2-15,-9 0-22 16,9 0-10-16,-5-5-5 0,-1 0-2 16,6-13 0-16,3 0-9 15,3-9-2-15,3-4-27 16,0-9-13-16,3-10-75 15</inkml:trace>
  <inkml:trace contextRef="#ctx0" brushRef="#br0" timeOffset="16176.0156">1889 16907 184 0,'-6'8'68'0,"6"18"-36"0,-12 6-18 15,9-13 22-15,3 10 2 16,0 8 4-16,0 10-10 15,0-4-4-15,0-4-16 16,3-4-10-16,3 2-2 0,6-8-5 16,0-11 1-16,0-4-27 15,0-4-11-15,-3-7-72 16,0-8-39-16,-3-3 70 16</inkml:trace>
  <inkml:trace contextRef="#ctx0" brushRef="#br0" timeOffset="16560.9965">2041 17182 168 0,'-6'0'66'0,"12"5"-36"0,-3 1-33 0,0 2 13 16,3 0 8-16,3-1 6 15,3-1-1-15,-1-1-2 16,1-2-11-16,3-11-4 0,0 0 0 15,0-3-3-15,0-2 0 0,0 0-1 16,-9 0-2-16,0-1 3 16,-6 1 0-16,-3 0-1 15,-6 0 1-15,-6 7-4 16,0-2 0-16,-6 8 1 16,-3 6 2-16,4 2-1 15,-1 10-1-15,6 3 7 16,-3 8 5-16,9 1 5 15,6-4 2-15,-3 0-6 16,12 1-3-16,3-3-5 16,6-3-4-16,6 3 0 15,-3-16-1-15,2-3-14 16,7-10-5-16,-6-3-32 0,3-6-15 16,-3 1-42-1</inkml:trace>
  <inkml:trace contextRef="#ctx0" brushRef="#br0" timeOffset="16934.8525">2234 17137 200 0,'-6'0'74'0,"9"5"-40"0,3 1-40 0,0 2 14 16,-6 10 15-16,6 3 9 15,-3-2 4-15,0-1 1 16,-3-2-20-16,3 3-6 0,-3-6-3 15,0-2-7-15,0-4 0 16,0-4 1-16,0-3 1 0,0-3-6 16,-3-4 0-1,3-4-4-15,0-16 0 0,3 4-3 16,3-4-1 0,3 3 3-16,0 1 3 0,9 12 5 15,0 3 2-15,2 8 6 16,-2 5 3-16,0 3 5 15,3 11 2-15,-9 2-7 16,3-2-2-16,-6 2-5 16,0-5-3-16,0-3-11 15,-3-5-4-15,-1 2-31 16,4-7-10-16,-3 2-34 16,3-10-44-16,3 2 40 15</inkml:trace>
  <inkml:trace contextRef="#ctx0" brushRef="#br0" timeOffset="17372.0529">2621 17095 264 0,'-15'0'99'0,"9"2"-54"0,-11 12-57 0,8-1 15 16,-3 0 15-16,0 11 9 15,0 2-4-15,3 1-3 16,3-6-11-16,6 3-6 0,3-3 0 15,9-8-2-15,0-5-1 16,0-3-4-16,3-7 0 16,-1-9-7-16,1 3-1 0,-3-10 2 15,0-3 1-15,-3-3 6 16,0 8 1-16,-9-3 2 16,3 1 0-16,-3 5 0 15,0 5 0-15,0 2-3 16,3 1 0-16,3 10 2 15,3 3 0-15,0 11 5 16,3 7 2-16,3 1 11 16,-1 4 6-16,-5 7-3 15,0-9-2-15,-6-3-4 16,-3 6-1-16,-9-6-5 16,-3-2 0-16,-8-3-5 15,-4-7-2-15,0-1-20 16,-6-13-8-16,0 0-28 0,7-8-10 15,-4-16-17-15,6-2-6 16,9-1-1 0</inkml:trace>
  <inkml:trace contextRef="#ctx0" brushRef="#br0" timeOffset="17582.7208">2734 16809 212 0,'3'-5'82'0,"0"13"-44"0,3 5-47 0,-3-3 12 0,0 12 13 16,0 4 9-16,0 6 5 15,0 2 4 1,0 3-18-16,-3-2-9 0,6-4-3 0,-6 1-8 16,0 3-1-16,3-9-42 15,3-7-17-15</inkml:trace>
  <inkml:trace contextRef="#ctx0" brushRef="#br0" timeOffset="17776.8636">2639 17039 296 0,'3'-5'110'0,"9"2"-60"0,9-2-58 0,-9 5 16 16,3-3 0-1,5-2 7-15,7 0-5 0,0-1-1 16,0-2-5-16,-3 6-16 0,-1-9-7 16,-2 6-41-16,-3-8-16 15,-3 0-36 1</inkml:trace>
  <inkml:trace contextRef="#ctx0" brushRef="#br0" timeOffset="18107.8789">2961 16857 208 0,'0'5'77'0,"0"0"-42"0,6 11-39 0,-1-3 15 0,1 6 16 15,0 5 10-15,3 5-4 16,0 2 0-16,-3-4-18 16,0-1-7-16,3 1-1 0,-9-3-2 15,3-11 0-15,0 3-6 16,0-11 1-16,-3-5-2 15,3-3 0-15,0-7-7 16,0-3-4-16,3-6-11 16,3-2-3-16,3 2 13 15,3 6 5-15,-1 5 14 16,4 3 10-16,0 13 9 16,0 8 6-16,0 0-5 15,-3 7-3-15,-3-1-12 16,0 9-4-16,0-9-33 15,-4 1-14-15,4-9-98 16</inkml:trace>
  <inkml:trace contextRef="#ctx0" brushRef="#br0" timeOffset="19087.4182">675 17918 172 0,'-6'-6'66'0,"6"6"-36"0,0 6-24 0,0-4 15 16,0 11-5-16,6 1 1 0,-6 4 2 15,0 6 0-15,3-3-10 16,2 0-5-16,-5 3-1 0,3-8-2 16,3 3-1-16,-6-6-28 15,3-8-11-15</inkml:trace>
  <inkml:trace contextRef="#ctx0" brushRef="#br0" timeOffset="19268.3557">666 17806 260 0,'-9'-5'99'0,"9"0"-54"0,0 5-86 0,0 0 3 15,0 0-7 1,6 0-21-16,0 5 16 16,3 0-10-16,5 3 1 15</inkml:trace>
  <inkml:trace contextRef="#ctx0" brushRef="#br0" timeOffset="19547.0145">785 17965 196 0,'0'32'74'0,"3"-19"-40"0,-3 0-38 0,0-5 15 15,0-2 3-15,0-6 3 16,0 0 5-16,0 0 1 16,0 0-12-16,6-6 0 0,-6-2 0 15,0-10-6-15,6 2-3 16,0-2-4-16,2-1-1 0,4 0 2 16,3 6 2-16,0 5-2 15,6 3-2-15,-6 10 4 16,3 3 1-16,0 5 2 15,-4 6 2-15,1 2-3 16,-6-2-2-16,3 4-7 16,-3-7-1-16,-6 3-32 15,3-11-14-15,6-3-53 16,-3 0-19 0,3-10 65-16</inkml:trace>
  <inkml:trace contextRef="#ctx0" brushRef="#br0" timeOffset="19808.4689">1222 17672 220 0,'-9'-32'82'0,"6"29"-44"0,-9-15-29 0,4 12 22 16,-1 6-4-16,-3 0 2 15,-3 0-8-15,0 14-2 16,6-1-11-16,-3 13-7 0,3 11-4 15,3-2-1-15,6 4 0 16,0 6 3-16,6 0 2 16,3-5 0-16,-3-8-1 15,0 2-15-15,6-10-7 16,-3-6-36-16,0-4-12 0</inkml:trace>
  <inkml:trace contextRef="#ctx0" brushRef="#br0" timeOffset="20191.5438">1038 17867 268 0,'-9'-8'101'0,"9"8"-54"0,12-5-57 16,-3 5 14-16,3 0-8 15,5-5 3-15,-2 5-5 16,9-3 0-16,0-2 3 15,3 5-23-15,-6 0-10 0,-7 0-8 16,1 5-1-16,-3 3 25 16,-3 0 13-16,-6 3 28 0,0 4 11 15,-3 4-2-15,3 7-1 16,0-2-14-16,6-3-4 16,3 6 8-16,6-9 5 15,3-10-4-15,-1-2 1 16,1-1-3-16,3-5-2 15,-6-11 0-15,0-2 3 16,-12 0-2-16,-3-6-1 16,-6 4-6-16,-3-4-2 15,-9 6-9-15,0 0-1 16,0-1-24-16,0 9-11 16,3 0-49-16,6 2-19 0,6-5-6 15</inkml:trace>
  <inkml:trace contextRef="#ctx0" brushRef="#br0" timeOffset="20793.442">1943 17881 164 0,'-3'-6'63'0,"-3"6"-34"0,0 0-19 0,6 0 33 15,-15 6-10 1,3 1-7-16,0 4-6 0,3 2-12 15,3 8-3-15,3 6-1 0,3-9-2 16,6 9 1-16,9-9 0 16,3 1 3-16,3-3 1 15,0-11 3-15,-4-5 1 16,4-5 1-16,0-3-2 16,-6-5 1-16,-6-6-4 15,-3 1-2-15,-6-4 0 16,-6 4-1-16,-6 2 0 15,-6-2 2-15,-6 10-1 16,3-3 2-16,1 8-13 16,-1-2-5-16,6 0-26 15,3 5-11-15,12 0-22 16,9 0-8-16,3 0-18 16</inkml:trace>
  <inkml:trace contextRef="#ctx0" brushRef="#br0" timeOffset="21142.1099">2097 17920 244 0,'0'6'90'0,"9"7"-48"0,-12 8-47 0,6-8 15 16,3-2-8-16,-6 2-2 16,3-5 20-16,-3 2 11 15,0-7-15-15,0 2-2 0,0-5 0 16,0 0-6-16,6-5-2 0,-6-8-8 15,0 0-3-15,3-1-1 16,0-4 2-16,3 5-1 16,3 5 4-16,-6 0-2 15,6 3-1-15,3 5 3 16,3 7 0-16,0 7 1 16,-4 4 2-16,-2 3 1 15,0-2 1-15,-3-1-2 16,0-4-2-16,0-1-15 15,-3-5-16 1,3-3-6-16,0-5-21 16,0-5-8-16,0-8-24 15</inkml:trace>
  <inkml:trace contextRef="#ctx0" brushRef="#br0" timeOffset="21350.1284">2288 17743 284 0,'-9'0'107'0,"18"0"-58"0,-3 13-62 0,0-5 17 16,0 11 3-16,3 2 4 15,0 3 4-15,2 2 4 16,1 8-11-16,-3-2-4 0,0-5-1 16,3-1-9-16,-3-7-1 15,0-6-36-15,0 5-16 16,3-10-23-16,-6-8-49 15,3-2 34-15</inkml:trace>
  <inkml:trace contextRef="#ctx0" brushRef="#br0" timeOffset="21516.6601">2469 17918 280 0,'-3'2'107'0,"3"4"-58"0,3 7-59 16,3-5 14-16,0 5-5 15,3 0 2-15,0 0 0 16,3 1 2-16,-3-4-2 15,0-2-1-15,3-3 1 0,3 1-26 16,0-6-8-16,0-6-25 16,-1 1-9-16,4-3-19 15</inkml:trace>
  <inkml:trace contextRef="#ctx0" brushRef="#br0" timeOffset="21663.6156">2675 17894 280 0,'-6'5'104'0,"-6"8"-56"0,3 14-43 0,3-6 22 15,0 8 0-15,-3 11 6 16,0 2-16-16,0 8-7 16,-3-2-6-16,1-6-12 0,-1-7-5 15,6-1-42-15,-6-2-16 16,3-14-61 0</inkml:trace>
  <inkml:trace contextRef="#ctx0" brushRef="#br0" timeOffset="24801.7538">3398 16857 140 0,'-3'5'55'0,"6"-5"-30"0,-3 0-14 16,0 0 18-16,0 0-2 15,0 0 2-15,0 0-12 16,0 0-3-16,3 0-8 16,3-5-2-16,0 2 2 0,6-8-3 15,3 3-2-15,0-10 2 16,6-3 0-16,5-3-1 16,10-3-2-16,12-4 1 15,8-4-1-15,13 9 0 16,-1-6 0-16,4-2 0 15,2 5 0-15,3 5 2 16,4 0 3-16,-4 11 0 0,1 0 2 16,2 7-6-16,3 12-1 15,1 4 2-15,2 3 1 16,0 3 7-16,1 8 4 16,-4 0-5-16,-6 0-1 15,-5-1 2-15,-10-1 1 16,-14-4-1-16,-7-5 1 15,-8-5-2-15,-6 3 0 16,-6-8-1-16,-6 2 0 16,-3-5-13-16,-3-5-4 15,-3 2-18-15,-3-2-8 16,-3-3-14-16,0 0-7 16,-3 0-52-1</inkml:trace>
  <inkml:trace contextRef="#ctx0" brushRef="#br0" timeOffset="25063.5191">5217 16574 240 0,'-6'-14'90'0,"6"14"-48"0,0 3-53 16,0-3 13-16,3 5-6 16,3 3-1-16,0 5 1 15,6 3 3-15,3 0 0 16,-1 8 1-16,-2 0 0 0,0 5 2 15,-6-8 1-15,-3 5 3 16,-6-7 1-16,-6 2 3 0,-3-5 1 16,-3-3-3-16,-2-2 0 15,2-6-7 1,0 0-1-16,3-5-35 0,3 0-17 16,3 0-48-1</inkml:trace>
  <inkml:trace contextRef="#ctx0" brushRef="#br0" timeOffset="26031.9811">6017 16756 148 0,'3'-24'55'0,"0"11"-30"0,0 0-14 0,-3 10 18 0,0-7 0 16,0 2 3-16,-6-6 0 15,-5 1 0-15,-1-3-17 16,0 3 2-16,-3 0 3 0,-6 2-7 15,-3 1 0-15,-3 4-5 16,1-2 0-16,-7 8-3 16,-3 0 0-16,0 0-6 15,1 8 1-15,-4-2 2 16,-3 7 1-16,4 0-1 16,-4 8-2-16,3 3 1 15,1 3-1-15,2 4 0 16,0 1 0-16,3 2-3 15,4 6 0-15,-1 5-1 16,6 8 3-16,0 3-2 0,6 7 1 16,4 1 2-16,5 2 2 15,6-8-3-15,6-5 0 16,6-3 5-16,5 3 2 16,10-8-7-16,15-5-1 15,9-6 2-15,11-5 2 16,7-8 4-16,-4-2 1 15,7-11-3-15,2-3-3 16,0-10 2-16,-2-8 0 16,-7-14 1-16,-2 3 2 15,-7-15 1-15,-8-4 3 0,-9-15 1 16,-9-5 1-16,-9-9 2 16,-10 6 4-16,-14-5 5 15,-8-1 6-15,-10 6-5 16,-9 3-2-16,-6 4-15 15,-2 9-6-15,-10 0-17 16,9 13-7-16,10 10-28 16,8 11-12-16,12 11-60 15,9 8-23-15,9-6 27 16</inkml:trace>
  <inkml:trace contextRef="#ctx0" brushRef="#br0" timeOffset="31040.1444">10613 13107 148 0,'0'-7'55'0,"3"4"-30"0,0 3-23 0,-3 0 12 16,0 0-5-16,3 5 2 15,-3 6 7-15,0 7 3 16,-3 9-10-16,-3 7 9 0,-3 3 6 16,0-5-10-16,-2 0-1 15,-1-6-7-15,3-2 0 16,0-3-1-16,3-5 3 16,0-5-3-16,3-1-2 15,0-2 4-15,3-3 2 0,6-2-4 16,3-3-2-16,6 0-5 15,3 0 0-15,2 0 0 16,1 0 0-16,3 0-5 16,0 3 1-16,0-1-33 15,-4 1-16-15,-2 0-63 16</inkml:trace>
  <inkml:trace contextRef="#ctx0" brushRef="#br0" timeOffset="31483.5384">10649 13414 176 0,'-3'-2'66'0,"0"-1"-36"0,3 0-11 0,0 3 21 16,0-2-11-16,6-3-2 15,3-3-5-15,3-6-2 16,9-7-10-16,5-5 2 0,19-9 2 0,12-2-3 16,11-8 1-16,13 0-7 15,14 6-1-15,-3 7-4 16,-3 11-1-16,-8 7 1 16,-10 7 2-16,-11 4-1 15,-10 3-1-15,-5 3 1 16,-6-1-1-16,-7 1-42 15,-5-1-17-15,0 1-67 16</inkml:trace>
  <inkml:trace contextRef="#ctx0" brushRef="#br0" timeOffset="32232.6416">12105 13055 208 0,'-30'-14'79'0,"21"9"-42"0,-3-3-23 16,6 5 22-16,-6 1-11 16,-3-1-5-16,-6 6-11 0,1 7-4 15,-4 12-3 1,3 7-2-16,3 5 1 0,3 0 1 0,9-2 1 16,6 0 1-16,6-3 0 15,6-8 0-15,6-5 0 16,3-5-2-16,3-9-2 15,-1-7-4-15,1-3-2 16,0-2 0-16,-6-14 4 16,-3 0 1-16,-3-3 3 15,-3 4-1-15,-3 1-1 16,-1 7 3-16,-2 1 0 0,0 4-4 16,0 2-1-16,0 3-2 15,-3 5 0-15,6 10-2 16,3 9-1-16,3 10 4 15,0 5 1-15,0 8 10 16,-3-4 7-16,-3-4-3 16,-6-2 1-16,-3-1 1 15,-6-1 3-15,0-4-5 16,-3-2-2-16,-6-8-5 16,-3-6-2-16,1-4-21 15,-4-9-8-15,3-5-27 16,0-3-9-16,3-2-44 15,6-5-31 1,6-1 62-16</inkml:trace>
  <inkml:trace contextRef="#ctx0" brushRef="#br0" timeOffset="32682.1033">12417 13094 172 0,'-12'-8'66'0,"6"6"-36"0,-9-4-26 0,9 4 13 15,-3 2 1-15,-2 0 3 16,-4 2 2-16,0 6 3 16,-3 3-14-16,-3 2-7 0,3 8-3 15,3 3-2-15,6 3 0 0,6-1 0 16,6 0 0-16,6-7 4 15,3-3 2-15,0-6-2 16,0-4-1-16,3-6-3 16,0-6-1-16,0-4 3 15,-6-6 3-15,3-5 0 16,-6-6 2-16,-4 4-2 16,1-1 2-16,-3 5 2 15,0 3 2-15,0 6-1 16,0 4 1-16,0 6-11 15,0 8-2-15,3 3-1 16,3 2 1-16,3 3 3 16,0 3 2-16,3-4-6 15,0 1 0-15,0-2-30 16,3-1-11-16,-3-5-30 0,3-6-11 16,-3-4-4-1</inkml:trace>
  <inkml:trace contextRef="#ctx0" brushRef="#br0" timeOffset="32997.8912">12515 13100 196 0,'-6'-3'74'0,"6"6"-40"0,3 4-42 0,-3-1 12 16,3 4 5-16,0 4 5 16,6 4 9-16,-3 1 6 15,0-1-16-15,3 1-5 0,-3-1-3 16,-3-5-1-16,3-2 2 15,0-6 1-15,-3-2 1 0,-3-3 4 16,3-3 5-16,-6-7-9 16,0-9-2-16,3-2-4 15,6-3-2-15,0 0-4 16,3 1 0-16,3-1 0 16,0 3 2-16,2 2 1 15,1 6 3-15,0 2-3 16,0 3 0-16,-3 3-6 15,0 2-3-15,-3 3-30 16,-3 3-13-16,-3 2-57 16</inkml:trace>
  <inkml:trace contextRef="#ctx0" brushRef="#br0" timeOffset="33463.3079">12786 12851 208 0,'0'0'79'0,"3"8"-42"0,3 8-43 0,-3-3 14 16,3 5 15-16,-3 11 12 16,0 11-9-16,3 5-5 15,-3 0-12-15,0-3-6 0,-3-2 0 16,3-8 0-16,-3-6 1 15,0-2-2-15,0-5 1 0,0-6 0 16,0-8 1-16,0-2 0 16,-3-6 2-16,0-5-8 15,3-10 0-15,3-6-5 16,3 5 2-16,6 1 3 16,3 2 1-16,3 3-2 15,2 5 0-15,4 5-1 16,0 3 0-16,-3 6 0 15,-3 1 3-15,-6 7 9 16,-3 2 4-16,-7-1 1 16,-7 1 2-16,-7 3-6 15,-3-3-1-15,-6-6-6 16,0 1-4-16,0-3-13 16,-3-3-2-16,4 0-25 0,2-2-8 15,3 0-31 1,6-3-49-16,9 0 34 15</inkml:trace>
  <inkml:trace contextRef="#ctx0" brushRef="#br0" timeOffset="33899.131">13200 13084 176 0,'-3'-11'66'0,"3"8"-36"0,-3-2-33 0,3 2 11 0,-3 1 13 15,0-1 9 1,-3 1 2-16,-3 2 1 0,-3 0-18 16,-3 7-16-16,0 7-4 0,1 2-1 15,-1 10 1-15,3 1 0 16,3-1 4-16,6 0 0 16,3 1 3-16,6-9 1 15,3-2 3-15,6-5-3 16,0-6 0-16,2-7 1 15,-2-1 2-15,0-5-5 16,-3-8-1-16,-3-5 4 16,-3-3 2-16,0 3 4 15,-3 5 4-15,0 3 1 16,0 2 0-16,0 6-5 16,3 5-2-16,0 5-6 15,0 6-2-15,0 7 2 0,0 1 3 16,0 2-2-16,-1 5 0 15,4-2-10-15,0-5-5 16,0-3-23-16,6-3-8 16,0-3-32-16,3-4-13 15,0-4-4 1</inkml:trace>
  <inkml:trace contextRef="#ctx0" brushRef="#br0" timeOffset="34336.8041">13527 13102 296 0,'-9'-18'112'0,"3"10"-60"0,-2 0-52 0,2 5 23 0,-9 3-11 16,-3 3-2-16,-3 2-8 15,0 8-1-15,0 3-1 16,3 5 0-16,7 3 0 0,2 3-3 16,9-4 2-16,3 4 3 15,6-6 1-15,2-5-4 16,10-5 1-16,0-6-5 15,0-5 1-15,0-3 2 16,-3-5 3-16,-3-5 0 16,-1-6 2-16,-2-2-2 15,-3 5 2-15,-3 1-2 16,-3 1-1-16,-3 4-2 16,0 2 1-16,0 5-4 15,0 11 1-15,0 13 0 0,3 6 2 16,0 7-4-16,0-2 0 15,-3 0 9-15,-6-1 7 16,-3 4 9-16,-3-3 3 16,-3-1-5-16,-5-4 0 15,-7-6-6-15,3-5-1 16,-3-6-22-16,0-4-9 16,4-6-22-16,-1-6-11 15,3-2-62 1,9-2-51-16,15-14 65 15</inkml:trace>
  <inkml:trace contextRef="#ctx0" brushRef="#br0" timeOffset="34755.0884">13706 13123 192 0,'3'3'74'0,"0"0"-40"0,6 5-29 15,-3-3 19-15,3 3 7 16,3 0 8-16,0 0-8 16,5-3-1-16,1 0-17 15,0-5-6-15,0 0 0 0,3-5-4 16,0-3 0-16,-6 0-1 16,-1-2 1-16,-5-4 0 15,-6 1 3-15,0 0-8 0,-9 0 0 16,-6-1-7-1,-2 4-1-15,-4 2 0 0,-3 3 1 16,-3 5 3-16,0 5 2 16,3 5-1-16,1 6 4 15,2 5 0-15,6 6 1 16,3 2 11-16,6-3 5 16,6 1-2-16,3 2 2 15,6-5-7-15,6-3-3 16,5-8-6-16,4-5 0 0,0-3-24 15,3-2-12 1,-3-3-41-16,2-3-16 0,-2-2-11 31</inkml:trace>
  <inkml:trace contextRef="#ctx0" brushRef="#br0" timeOffset="34956.6773">14179 13314 244 0,'-9'2'90'0,"15"1"-48"0,0-3-51 16,-6 0 14-16,0 0 8 15,0 0 8-15,0 0-4 16,0 0 1 0,-3-3-31-16,0 1-11 0,0-3-89 15,6-3-46-15,-3-6 80 16</inkml:trace>
  <inkml:trace contextRef="#ctx0" brushRef="#br0" timeOffset="35160.7856">14269 12639 248 0,'-3'-5'93'0,"3"10"-50"0,0 11-57 0,-3 0 14 15,-3 16 18-15,-3 5 14 16,0 8-6-16,-3-3-5 0,3 0-12 16,-3 1-8-16,3-4-4 15,0-2-51-15,9-5-24 16,9-5-37-16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31:50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2222 16550 116 0,'3'-3'44'0,"0"3"-24"0,-3-3-8 0,0 3 13 15,0 0-5-15,0 0-1 0,0 0 2 16,3 6 1-16,0 2-11 16,0 5-2-16,-3 5 1 0,0 1-6 15,0 5 0-15,0 2-2 16,0 1 1-16,0-6-4 16,0 3 0-16,0-9-8 15,6 4-4-15,-6-6-18 16,0-2-7-16,0-3-40 15</inkml:trace>
  <inkml:trace contextRef="#ctx0" brushRef="#br0" timeOffset="1">2166 16465 124 0,'-18'-5'46'0,"12"2"-24"0,-3 6-15 0,3 2 15 15,-6 0-11-15,0 6-1 16,0 2-2-16,0 3 2 0,4 10-5 15,-1 12-1-15,3 9 0 16,6 9-2-16,9-1-2 0,8 3-2 16,4-13 1-16,9-8 10 15,9-7 5-15,5-17 0 16,7-8 0-16,0-10-8 16,-4-14-2-16,-5-7-2 15,-9-14-2-15,-7-2 1 16,-11-1 1-16,-12 1-6 15,-9 0-1-15,-6 7-9 16,-14 1-2-16,2 5 2 16,-9 8 1-16,3 2-3 15,4 6-3-15,2 8-51 16</inkml:trace>
  <inkml:trace contextRef="#ctx0" brushRef="#br0" timeOffset="2">2773 16626 148 0,'-27'-5'57'0,"15"13"-30"0,-8 3-25 0,11-3 12 15,-3 2-5-15,-3 9 0 16,0 5-1-16,3 5 0 16,3-3-4-16,3 1-3 0,3-6 0 15,3 5 1-15,9-2 1 16,3-6-1-16,6-2 1 16,9-5-4-16,2-8 0 15,1-6-17-15,0-8-8 16,-3 3-50-1</inkml:trace>
  <inkml:trace contextRef="#ctx0" brushRef="#br0" timeOffset="3">2874 16502 140 0,'-3'-5'52'0,"3"10"-28"0,0-2-30 15,0 2 6-15,0 8 12 16,3 0 8-16,0 14 4 16,0 2 1-16,0 11-14 15,0-1-4-15,0-4-3 0,0-1 0 16,0-5 0-16,0-8-2 0,0 1-2 16,-3-9 1-16,0 0-1 15,0-8 0 1,0 1 2-16,0-12-3 15,0 1-2-15,0-8 2 16,3-8 0-16,0 0-2 0,0 2 0 16,0 6 6-16,6 2 3 15,-6 3-3-15,3 14-2 16,3 7 6-16,0 0 5 16,0 8-4-16,5-2 0 15,-8 2-6-15,3-3-2 16,0-4-2-16,0 4 0 15,0 3-31-15,0-10-15 0</inkml:trace>
  <inkml:trace contextRef="#ctx0" brushRef="#br0" timeOffset="4">3103 16706 200 0,'0'0'77'0,"6"18"-42"0,0-4-41 16,3-7 12-16,-6 7-4 16,6-4 3-16,0-2 2 15,3 0 3-15,0-5-5 16,0-1-3-16,3-2 1 0,0-7-2 16,2-1 2-16,-8-8-2 15,-3 2-1-15,0 7 3 16,-9-7 0-16,-3 1-1 15,-3 3-2-15,-2 2 1 0,-4 2-1 16,0 6 0-16,0 6 0 16,-6 7 0-16,6 8 2 15,3-3-3-15,3 1 0 16,3 2 1-16,3-2 0 16,6-6 0-16,9 5 2 15,-3-4-12-15,6-6-3 16,12-3-25-16,0-5-10 15,2 0-35 1</inkml:trace>
  <inkml:trace contextRef="#ctx0" brushRef="#br0" timeOffset="5">3422 16698 212 0,'-12'-5'79'0,"6"5"-42"0,-3 0-37 15,6 5 16-15,-3 3-5 16,-3 5 1-16,0 6-4 15,-3 2-3-15,4 3-2 16,2 2-3-16,0-5 3 0,6 6-7 16,3-4 1-16,6-1 3 15,-1-1 2-15,7-8-5 16,0-8-2-16,3-7-16 16,3-9-4-16,0 3-25 15,-3-10-8-15,-4-4-18 16</inkml:trace>
  <inkml:trace contextRef="#ctx0" brushRef="#br0" timeOffset="6">3517 16521 184 0,'-3'-16'68'0,"3"29"-36"0,0-8-35 0,0 3 13 16,0 5 2-16,0 6 2 15,3 7-1-15,0 17 2 16,0-1-8-16,0 0-6 0,0-2-2 15,0 0 1-15,3-1 0 16,0-7-20-16,0-3-9 16,-3-10-62-16</inkml:trace>
  <inkml:trace contextRef="#ctx0" brushRef="#br0" timeOffset="7">3761 16679 184 0,'-3'-8'71'0,"3"6"-38"0,0 2-39 16,-15 2-8-1,1 4 5-15,-4 2 21 16,-3 5 14-16,0 0-12 16,3 6-3-16,-3-4 0 0,6 4-7 15,3 0-2-15,10-4-1 16,-4 1-1-16,12-2 0 15,5-1 2-15,4-3 1 16,12 1 1-16,3-3-11 16,0-3-5-16,-4 6-34 0,-2-9-13 15,-3 12-18 1</inkml:trace>
  <inkml:trace contextRef="#ctx0" brushRef="#br0" timeOffset="8">2827 17066 132 0,'-21'-14'52'0,"21"9"-28"0,-18-3-22 16,12 6 14-16,-3-4 1 0,-3 1 4 15,0 2-7-15,0 1-1 16,-3 2-7-16,4 5-4 0,-1 8-1 16,0 6-1-16,3 7 2 0,3 19 3 15,3-5 4 1,3 10 0-16,0-2 2 16,3-3-8-16,0 0-2 15,3-11 1-15,0 0 1 0,0-10-15 16,0-3-6-16,-3-2-60 15,0-8-39 1,-3-11 47-16</inkml:trace>
  <inkml:trace contextRef="#ctx0" brushRef="#br0" timeOffset="9">2559 17293 236 0,'-6'-8'88'0,"9"8"-48"0,9-5-51 0,-6 2 13 15,3 1-4 1,5-1 3-16,1-2 0 16,9 5-1-16,0 0 1 15,6 0-10-15,5 0-4 0,1 0-51 16,-3 5-53-16,-3-2 30 16</inkml:trace>
  <inkml:trace contextRef="#ctx0" brushRef="#br0" timeOffset="10">2928 17298 200 0,'-6'6'74'0,"6"-4"-40"0,0 12-31 0,3-4 15 0,-3 6-11 16,3 3-2-1,-3 2-1-15,3-3 0 0,0 1-2 16,0-1-13-16,0-2-2 0,0-3-58 16,0-2-47-1,-3-6 39 1</inkml:trace>
  <inkml:trace contextRef="#ctx0" brushRef="#br0" timeOffset="11">2925 17272 92 0,'-3'-19'35'0,"9"14"-18"0,0-3-60 16,0 8-9-16</inkml:trace>
  <inkml:trace contextRef="#ctx0" brushRef="#br0" timeOffset="12">3026 17346 140 0,'15'45'52'0,"-12"-18"-28"0,0-1-17 0,0-13 13 16,0-2-1-16,0-3 3 16,-3 2 5-16,0-2 4 15,0-8-17 1,0 0 1-16,3-5 1 0,0 0-8 16,0-9-4-16,0 1-3 0,6-13-1 15,0 7-3-15,0-2 2 16,-1 8-15-16,1 0-4 15,3 7-17-15,0 6-6 16,3 0-13 0,0 0-15-16,3 0 24 15,0 0 28-15,-3 0 16 0,-1 6 49 16,-5-6 19-16,-3 0-6 16,-3-6-5-16,-9 6-24 15,0 0-8-15,0 0-14 16,0 0-3-16,3 11-3 15,3 2-4-15,9-5-1 16,6 5 2-16,-3 6 2 16,0-6 4-16,0 6-2 15,-3-4-2-15,-3 1 8 16,-3-2 4-16,-3-4-4 16,0-5-3-16,-6 3-3 15,-6-8-3-15,0-2-30 16,0-6-13-16,0-3-13 0,3-2-4 15,0-6-18 1</inkml:trace>
  <inkml:trace contextRef="#ctx0" brushRef="#br0" timeOffset="13">3422 17134 196 0,'12'3'74'0,"3"8"-40"0,-3 31-29 0,-3-23 19 15,-3 4-9-15,-1 6 2 16,-2 11-8-16,0-8-3 16,0 8-3-16,0-9-11 0,0 1-3 0,0-5-32 15,0-4-14 1,0-7-30 0</inkml:trace>
  <inkml:trace contextRef="#ctx0" brushRef="#br0" timeOffset="14">3345 17357 248 0,'0'0'93'0,"8"-11"-50"0,16 8-48 16,-6-2 17-16,9 0-7 16,9 0 2-16,5-6-11 15,10 0-4-15,0-2-102 16,5 0-44-16</inkml:trace>
  <inkml:trace contextRef="#ctx0" brushRef="#br0" timeOffset="15">3809 16380 164 0,'-9'-2'63'0,"6"-4"-34"0,0 4-27 15,3-1 14-15,-3 3 1 16,3-3 4-16,0-2-2 16,0-5-2-16,6-6-9 15,0-3-5-15,6-2-2 0,3-3-1 16,12-5 2-16,5 0-1 15,4-5-1-15,9-6 1 16,11 0-1-16,7 3 0 0,11 5 2 16,3 6-1-1,4 7-1-15,5 6 3 16,0 16 0-16,4 7-1 0,2 14 1 16,-6 13-2-16,4 8 2 15,-10 11 11 1,-9-1 8-16,-8-2-5 0,-6-5 1 15,-13 5-5-15,-8-11 0 16,-6-2-7-16,-7-6-2 16,-2-7-2-16,-6-1 1 15,-3-5-4-15,-3-5 0 16,0-2-32-16,-3-7-13 16,0 1-28-16,-3-5-11 15</inkml:trace>
  <inkml:trace contextRef="#ctx0" brushRef="#br0" timeOffset="16">5425 16399 200 0,'-3'0'77'0,"3"8"-42"0,-3-3-32 0,3 3 15 16,0 3-9-16,0 10-1 16,0 3-4-16,3-3-1 15,0 5-1-15,6 6-2 0,-3-6 1 16,0 1 1-16,-3-1 1 16,0-2-1-16,-3 3-2 0,0-6 5 15,-3-8 4 1,-6 6 1-16,-9-12 4 0,0 4-1 15,-5-11 0-15,-7-3 6 16,-3-5 5 0,0-5-7-16,3 8 1 15,7-3-11-15,2 3-4 0,6-3-35 16,6 8-67 0,6-3-73-1,6 6 47-15</inkml:trace>
  <inkml:trace contextRef="#ctx0" brushRef="#br0" timeOffset="17">6351 15296 164 0,'-3'-3'63'0,"6"3"-34"0,0-3-27 0,0 1 14 0,3-1-6 15,3 0 2-15,0 1-7 16,6-1-3 0,5 0-1-16,-2 3-4 0,0 3 0 0,-3 2 2 15,0 3 0-15,-6 3 3 16,-6 2 1-16,-3 6-8 15,-9-4-4-15,-6 9 5 16,0-3 3-16,0 1 0 16,3-4 0-16,0-5 1 15,3 3 2-15,3-3 3 16,3-5 2-16,3 0 5 16,6-5 3-16,12-3-8 15,0 3-2-15,3-3-3 0,-3 0-2 16,0 0-4-16,0-3-2 15,-4 3-15 1,1-3-6-16,-3 3-44 16,-3-2-29-16,-3-1 38 15</inkml:trace>
  <inkml:trace contextRef="#ctx0" brushRef="#br0" timeOffset="18">6393 15134 108 0,'-18'-2'41'0,"6"2"-22"0,-3 2 0 15,9 6 16-15,-3 0-13 16,-3 3-4-16,0 5-9 15,0 5-4-15,0 8-2 16,3 18 2-16,6 4 4 0,6-4-5 16,9 4-2-16,6-4 3 15,12-7 1-15,9-8 4 16,2-9 1-16,1-12 3 16,0-14 2-16,-1-7-7 15,-8-9-3-15,-6 1 3 16,-6-19 2-16,-6 5-2 0,-12 0 0 15,-6 3-5-15,-3 0-3 16,-3 5-11-16,0 3-4 16,0 5-28-16,0 3-11 15,0 5-43 1</inkml:trace>
  <inkml:trace contextRef="#ctx0" brushRef="#br0" timeOffset="19">6902 15208 160 0,'-3'0'60'0,"3"6"-32"0,0 7-33 16,3-3 10-16,-3 6-5 16,0 5 0-16,0 6 4 15,0 5 2-15,0-3-2 16,0-3-7-16,0-2-3 0,0-3-19 15,0 0-9-15,0-2-29 16</inkml:trace>
  <inkml:trace contextRef="#ctx0" brushRef="#br0" timeOffset="20">6785 15327 216 0,'-14'-10'82'0,"11"7"-44"0,3 3-47 0,0 0 14 0,3-3-5 15,3 1 2-15,5-3 1 16,4-1 1 0,6 1-2-16,6 2-4 0,0 1-1 15,0-1-36-15,-4 0-16 16,1 1-27-16</inkml:trace>
  <inkml:trace contextRef="#ctx0" brushRef="#br0" timeOffset="21">7009 15216 148 0,'3'0'55'0,"-3"5"-30"0,6 6-32 16,-3-3 10-16,0 5 8 15,0 6 7-15,0 7-3 0,-1 6 2 16,1-3-10 0,0 0-4-16,0-2-2 0,0-1-1 15,0-7 0-15,-3-4 0 0,0-4 0 16,0-3-5-16,0-8 1 16,0-3-5-16,3-5-1 15,0-7 5-15,3-7 2 16,0 7 5-16,3-1 1 15,0 2 3-15,3 4 3 16,0 5-2-16,0 10 1 0,0 11 1 16,-3 0 2-1,0-1-5-15,0 4-2 16,-1-1-4-16,1-2-1 0,0-2-15 16,0-4-6-16,0 1-62 31</inkml:trace>
  <inkml:trace contextRef="#ctx0" brushRef="#br0" timeOffset="22">7303 15359 184 0,'0'0'68'0,"3"3"-36"0,0 2-40 15,6 3 12-15</inkml:trace>
  <inkml:trace contextRef="#ctx0" brushRef="#br0" timeOffset="23">7342 15393 291 0,'15'11'13'0,"0"-3"-6"16,-3-8 1-16,0 0 2 0,0-3-6 0,-1-5 0 16,-2 0 0-1,-3 1 0-15,-3-1-7 0,-3 0 0 16,-3 0-6-16,-6 0 1 16,-5 2-1-16,-7 4 3 15,-3 2 2 1,3 5 2-16,0 16 1 0,0 0 1 15,6 3 4-15,4-3 2 16,5 1 0-16,3-4 1 16,6-2-4-16,3 0 0 15,8 0-17-15,4-6-7 16,3-4-43-16,0-6-41 16,0-3 34-16</inkml:trace>
  <inkml:trace contextRef="#ctx0" brushRef="#br0" timeOffset="24">7482 15446 144 0,'-3'16'55'0,"3"-5"-30"0,-3 2-29 16,3-5 10-16,0 0 1 15,0-3 4-15,0 1-2 16,0 1 2-16,0-7-6 15,0 0-3-15,3-7-1 0,0 1-1 0,3-4 0 16,0-4-5-16,3-7-1 16,3 0 9-16,6 3 7 15,-4 4 9-15,1 4 5 16,0 10-8 0,0 10-4-16,0 4-3 0,-3 1-1 15,-3 4-2-15,-3-1 1 16,0 1-15-16,0-3-7 15,0-3-58 1,3-5-54-16,-1-8 40 16</inkml:trace>
  <inkml:trace contextRef="#ctx0" brushRef="#br0" timeOffset="25">8030 15319 192 0,'-18'-2'74'16,"0"4"-40"-16,0 4-35 0,12-1 15 0,-3 0-8 16,-3 19-1-16,0-3-5 15,3 3 0-15,1 0 0 16,2-6 0-16,6 9 0 0,8-9-3 16,1-4 0-16,3-4-1 15,0-2 0-15,3-8-2 16,3-3 1-16,-3-4 1 15,-3-1-1-15,-3 0 1 16,-3-3 0-16,0-5 7 16,-3-8 3-16,0 9 8 15,-6 1 5-15,0 6-5 16,0 16-1-16,0 6-7 16,0-1 0-1,3 3 1-15,3 2-3 0,3 1-3 16,0-6-3-16,2 3-1 15,4-6-36-15,3-2-14 16,0-8-37 0</inkml:trace>
  <inkml:trace contextRef="#ctx0" brushRef="#br0" timeOffset="26">8292 15364 236 0,'-24'-29'90'0,"18"24"-48"0,-9 0-47 15,9 5 15-15,0 0-11 16,-3 5 1-16,-3 0 0 16,0 11 2-16,0 5-1 15,0 0 6-15,1 1 5 0,2-4-6 16,6 6-3-16,6-3 0 16,3-5 0-16,5-3-12 15,7 3-7-15,6-8-16 16,0-3-7-16,0-5-41 15,0-5-34 1,-1 2 45-16</inkml:trace>
  <inkml:trace contextRef="#ctx0" brushRef="#br0" timeOffset="27">8405 15383 176 0,'-12'-19'68'0,"3"19"-36"0,-3 14-24 15,6-9 16-15,-3 0-8 0,0 6 1 16,0 2-6-16,3 0 1 15,0 3-7-15,3 0-1 0,6 0 0 16,3-3-2-16,3-2-2 16,3-6-10-16,3 3-4 15,0-3-31-15,6 0-10 16,3-5-29-16</inkml:trace>
  <inkml:trace contextRef="#ctx0" brushRef="#br0" timeOffset="28">8491 15441 192 0,'-15'3'71'15,"27"-1"-38"-15,-6 4-32 0,0-1 16 0,0-2 2 16,3-3 5-16,3 0-6 16,3 0 0-16,2 0-11 15,4-3 0-15,0-8 0 0,-3 6-3 16,-3-8-1-16,3 0-1 15,-3 2-2-15,-9-2-2 16,-3 2 1-16,-3 1 1 16,-3-1 2-16,-9 3-8 15,-3 3-1-15,-6 2 2 16,0 6 2-16,-6 2 2 16,1 6 3-16,2 7 1 15,3-2 1-15,6 3 0 0,6-1 0 16,6 1 0-16,9-3 2 15,0-1-3-15,3-1-2 16,6-1-7-16,3 0-1 16,0-5-37-16,2-3-15 15,1-5-43 1</inkml:trace>
  <inkml:trace contextRef="#ctx0" brushRef="#br0" timeOffset="29">8824 15375 148 0,'3'-19'55'0,"3"17"-30"0,-3-4-23 16,0 4 14-16,0-1 12 16,-3 1 7-16,0-4-1 15,-3 6 2-15,0 0-20 16,-3 0-3-16,-3 0 1 0,-2 8-2 16,-4-3 1-16,3 1-7 0,0 4-4 15,3 1-1 1,6 5-1-16,6 0-3 0,3-3 2 15,3 0 1-15,3 0 2 16,3 3-1-16,-4-3-1 16,-2 1 1-16,0-4-1 15,-6 1 2 1,-6-1-1-16,-3-2-1 16,-3-5-8-16,1 2-3 15,-1-5-16-15,0 0-8 16,3 0-30-16,0-5-11 0,3 2-9 31</inkml:trace>
  <inkml:trace contextRef="#ctx0" brushRef="#br0" timeOffset="30">9006 15327 228 0,'-3'-10'85'0,"3"10"-46"0,-3 0-48 15,3 0 12-15,-3 2 2 16,-3 1 4-16,0 0 4 16,0-1 3-16,3 4-9 15,0-4-4-15,0 9 0 0,3 2 0 0,3 6 1 16,3-1-7-16,3 1 0 16,0-3 3-16,-3-1 2 15,-3 1 15 1,0-3 6-16,-3-2 0 0,-3 0-2 15,-3-3-11-15,-3 0-4 16,-3 2-6-16,-3-2-1 16,0-3-32-16,1 1-13 15,2-4-83 1</inkml:trace>
  <inkml:trace contextRef="#ctx0" brushRef="#br0" timeOffset="31">8429 15647 64 0,'-3'-5'27'0,"6"5"-14"0,-3-8 0 16,0 3 14-16,0 5 7 16,0-3 6-16,0-5-4 15,0 6 1-15,2-4-12 0,-2 1-3 16,0 2-13-1,0 1-1-15,9-3 2 0,-3 2-4 16,0 0-1-16,6 6 0 16,-3 0-1-16,3-1 2 0,0 9 1 15,3-3-3-15,3 2-1 16,3 4 1-16,5 4 0 16,-2 6 0-16,3 2 2 15,3 6-1-15,-4 5 0 16,1-2-3-16,0-1 1 15,-3 0-4-15,0-5 0 16,-6 6 1-16,-1-1 2 16,-2-5 5-16,0-2 4 15,0-3-4-15,3-1-2 0,-3 1-5 16,0 0 0-16,-3 0 0 16,-1-3 2-16,1 0-1 15,0 11-1-15,-3-3 5 16,0 0 1-16,0-2-2 15,0-4-3-15,0 1 2 16,0-5 0-16,-3-1-4 16,0 3 1-16,0-2 2 15,0-6 1-15,0-2-1 16,0-1-2-16,-3-2 1 16,0-2-1-16,0-1 2 15,-3-5 1-15,0 0-6 16,0 0-2-16,0-5-27 15,0 5-11-15,0-6-27 0,0 1-11 16,0 0-14 0</inkml:trace>
  <inkml:trace contextRef="#ctx0" brushRef="#br0" timeOffset="32">9107 16240 164 0,'-6'-10'63'0,"6"10"-34"0,0 5-25 0,0-5 15 0,0 0 6 16,0 5 5-16,0 3-1 16,0 11 0-1,3 2-16-15,0 3 1 0,3 2 0 0,0 0-10 16,0 4-1-16,3-1-5 15,0 0 0-15,-3-8 4 16,-6-3 1-16,6-2 3 16,-9 0 1-16,0-3-3 15,0-2-1-15,0 0 1 16,-3-6 0-16,-3 6 4 16,0-6 5-16,-3-3 2 15,-6-2 3-15,0-2-1 16,-2-1-1-16,-4-2 0 15,-3-3 0-15,0-5-4 16,3-1-2-16,1 1-4 16,2 0-1-16,0 0-3 15,6 0-2-15,3 5-2 0,0 0-1 16,3 2-5-16,0 1 0 16,3 0-14-16,0 2-5 15,6 1-39-15,0-1-15 16,0 3-53-1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32:25.8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8949 10560 132 0,'12'-6'49'0,"-12"-12"-26"0,0 7-3 0,0 8 21 16,0 3-2-16,0-2-1 16</inkml:trace>
  <inkml:trace contextRef="#ctx0" brushRef="#br0" timeOffset="1">8961 10530 374 0,'0'16'14'0,"0"5"-6"16,-3 1-5-16,3 4 0 16,0 6-2-16,0-3-1 0,0-3 3 15,0-2 0-15,0-5-4 16,0-3-1-16,0-3-46 15,3-5-17-15,6-3-34 16</inkml:trace>
  <inkml:trace contextRef="#ctx0" brushRef="#br0" timeOffset="2">9280 10610 168 0,'-3'-8'66'0,"6"5"-36"0,-3 1-15 0,3-1 20 0,0 0-8 15,3-2-1 1,0-3-11-16,3-3-2 16,0 1-7-16,5 2-2 0,-2 8 2 15,3 5-8-15,3 3 0 0,-6 3 2 16,-3 5 2-16,-3 0-3 15,-9 7-1-15,0 4-4 16,-6-3-1-16,-3-3 4 16,-3 0 3-16,3-3-1 15,0-2 0-15,3-2 3 16,0-4 3-16,4-2 0 16,2 0 0-16,3-3-6 15,0 1-1-15,6-4 5 0,5 1 5 16,7-3-2-16,3 0-1 15,-3 0-2-15,0 3-3 16,0-1-13 0,0-2-6-16,-4 0-56 15,4 0-64-15,-3 0 36 16</inkml:trace>
  <inkml:trace contextRef="#ctx0" brushRef="#br0" timeOffset="3">9699 10586 76 0,'0'-8'30'0,"3"5"-16"0,0 3-3 15,-3-2 12-15,3-1 8 16,-3 0 5-16,0 1-2 15,0-1 2-15,0 1-9 0,0 2-2 16,-3-3-14-16,0 0 0 0,3-5 4 31,-3 8-4-31,3-5-5 16,0 0-4-16,0 2-4 0,-2 0 1 16,-1 1 1-16,3-1 0 15,-3 0 0-15,3 3 0 16,0 0-3-16,0 0 0 15,-3-2 4-15,3 2 1 16,0 0 0-16,-3 0 1 16,3 0 2-16,0-3 2 15,0 1-1-15,6-4 3 16,0 1-3-16,2 0 2 16,1-1-1-1,3 1-3-15,0 2-3 16,0 9-3-16,-3 4 1 0,-3 4 3 15,0-1 1-15,-6 3-1 16,0 0 1-16,-3-1-2 16,0-1-1-16,-3-1-4 15,3-3 0-15,0 1-7 16,0-3-3-16,3-3 1 16,3 3 2-16,3 0 7 15,3 5 2-15,0 1-1 16,3 4 0-16,0-2 2 0,-3 0 0 15,-3 0 7 1,0-3 4-16,-9 0 3 16,0-2 3-16,-3-1-7 15,-3-2-1-15,-3-2-11 0,0-4-3 16,-3-2-30-16,0 0-14 16,3-2-60-1</inkml:trace>
  <inkml:trace contextRef="#ctx0" brushRef="#br0" timeOffset="4">10075 10530 192 0,'0'14'71'0,"-12"-6"-38"0,6 0-25 16,6-3 16-16,-3 3-12 16,0 2-4-16,0 4-5 15,0-1-3-15,0 0 1 16,0-2-1-16,0 4 0 16,0-1 0-16,3 2 2 15,6-3 1 1,3-8 1-16,9-2 2 15,-4-1-5-15,4-4-1 16,0 4-16-16,-3 1-4 16,0-3-28-16,0-5-11 15</inkml:trace>
  <inkml:trace contextRef="#ctx0" brushRef="#br0" timeOffset="5">10194 10607 168 0,'-3'0'63'0,"3"-2"-34"0,0 4-23 15,0-2 15-15,3 5 2 16,-3 3 3-16,0 3-2 16,0 7-3-16,0 6-11 15,0 0-2-15,0 3-1 0,0-1-3 16,3-2-3-16,-3-3-5 15,3 0 0-15,-3-5-9 16,3-3-2-16,0-2-38 16,-3-3-18-16,2-3-16 15</inkml:trace>
  <inkml:trace contextRef="#ctx0" brushRef="#br0" timeOffset="6">10441 10589 228 0,'0'0'85'0,"0"0"-46"0,3 5-32 16,-3-5 18-16,0 5-4 16,0 3-1-16,0 3-6 15,-3-1-4-15,0-2-3 16,3 5-5-16,0 1-1 16,0-4 0-16,3-2-4 15,3-2 2-15,0-1-1 16,2 0-2-16,4 0 3 15,3 3 2-15,6 0-2 16,-3 0 0-16,-3 3 1 16,-3 2 0-16,0 0 2 15,-6 3 1-15,-3 0 3 16,-3 0 3-16,-6-3-4 0,-6-2-3 16,0-3-15-16,0-3-6 15,0-5-34-15,-3-3-14 16,3 1-40-1</inkml:trace>
  <inkml:trace contextRef="#ctx0" brushRef="#br0" timeOffset="7">10461 10562 256 0,'0'-2'96'0,"0"2"-52"0,3 0-40 0,0 0 21 16,3 0-7-16,0-8-1 0,9 2-9 16,6 6-3-16,3 0-3 15,0 0-10-15,2-5-5 0,7 5-44 16,3-5-18-16,0 7-34 16</inkml:trace>
  <inkml:trace contextRef="#ctx0" brushRef="#br0" timeOffset="8">11116 10501 160 0,'0'-2'63'0,"-3"4"-34"0,0-2-34 0,0 3 56 15,-3 5-17-15,-2 2-4 16,-4 6-4-16,-6 3-16 16,-3 2 1-16,3 8 0 0,0 6-2 15,3-4 2-15,6 4-8 16,3-1-2-16,6-2-1 15,12-3 0-15,0-5 2 16,3-6 3-16,3-7 2 16,3-6 3-16,0-5-5 15,0-5-3-15,-1-3-1 16,-8-3 1-16,-3 1 1 0,-3-1 3 16,-6 1 8-16,-6 2 5 15,-6 0-7 1,-3 2-4-16,-5 4-23 0,-4 4-10 15,0 4-45-15,6-1-19 16,3 6-29 0</inkml:trace>
  <inkml:trace contextRef="#ctx0" brushRef="#br0" timeOffset="9">13819 13356 140 0,'-9'-2'55'0,"9"4"-30"0,-6 3-12 0,6-5 17 15,0 0-11-15,0 0-1 16,0 0-1-16,0 0-2 15,3 6-7-15,3-1 1 0,6-2 4 0,6-3-5 16,9-6 0-16,-1 1-4 16,7 0-1-16,3-3 1 15,3 0 0-15,2 3-2 16,4-1-2-16,-6 1-2 16,-4 2-1-16,-5 1 2 15,-3-1 0-15,-3 0 1 16,-6 1 0-16,-4 2 0 15,-2 0 0-15,-3 0 6 16,0 0 6-16,-3 2 0 16,-3 4 3-16,-3 2-4 15,-3 5 1-15,-3 3-7 0,0 2-3 16,0 9 1-16,-3 7 2 16,-3 6-2-16,4 5 0 15,-1 2-3-15,3-2-1 16,-6-5 1-16,9 2 2 15,-6-4-1-15,3-7 2 16,0-4-2-16,0-3 2 16,3-3-2-16,0-5-1 15,0-1-15-15,0-1-5 16,0-1-10-16,3-2-4 16,0-1-6-16,0-2 0 15,-3 0-33-15,3-3-35 16,-3 1 35-1</inkml:trace>
  <inkml:trace contextRef="#ctx0" brushRef="#br0" timeOffset="10">14030 13586 228 0,'-17'-2'85'0,"14"2"-46"0,3 2-46 0,0-2 14 16,3 3-1-1,5 0 6-15,4 5 3 0,6-3 3 16,9-5-10-16,12 0 0 0,-1-3-1 15,-2 1-3-15,0-1-3 16,6-2-16-16,-7-1-5 16,-5-2-47-16,0 0-22 15,-3-2 0 1</inkml:trace>
  <inkml:trace contextRef="#ctx0" brushRef="#br0" timeOffset="11">14575 13401 156 0,'0'-13'60'0,"3"13"-32"0,-3-3-22 16,0 3 15-16,0 0 6 16,0 0 24-16,6 8-8 15,0 3-22-15,0 2-1 0,-3 8 0 16,0 6-5-16,0 10 0 15,-3 8-5-15,0 2-1 16,0 4-8-16,0-1 0 16,3-10-1-16,-3-3 2 15,6-6-1-15,0-2-1 16,0-5-6-16,-3-3-1 16,0-5-24-16,-3-5-7 15,0-3-31-15,0-8-11 16,0 0-18-16</inkml:trace>
  <inkml:trace contextRef="#ctx0" brushRef="#br0" timeOffset="12">14581 13481 80 0,'-6'-6'30'0,"3"4"-16"0,0-4 8 0,3 6 15 15,-3-2-4-15,0-1-2 16,0 0 2-1,0-2 2-15,3 0-19 0,0-1 6 0,0 1 2 16,0 0-10-16,3-3-5 16,3 0-9-16,3-5 0 15,6 0 6-15,6-1 4 16,3 1-1-16,-1 3 0 16,1-1-8-16,0 3 0 15,-3 8-1-15,3 0 0 0,-3 11 0 16,-1 4 2-16,-8 1 1 15,-3 6 1-15,-3 1 2 16,-9 1 1 0,-3 0-1-16,-3 0 1 0,-3-3-4 15,-2 3-2-15,-4 2 0 16,0-5 1-16,0-2 1 16,-3-3 1-16,3-3-5 15,3-2-1-15,3-6 1 16,4 0 0-16,13-5-4 15,1 3 1 1,6-8 2-16,6-1 1 0,3 4 1 16,6-1-3-1,3 11 2-15,-1 0-1 16,-2 5-2-16,-3 3 9 0,3 2 4 16,-9 1 7-16,-6 7 2 15,-9 1 2-15,-6-3 2 16,-3-1-6-16,-12-1 1 15,-6-1-10-15,0-3-4 16,0-4-2-16,0-4 1 16,-5-2-23-16,-1-5-8 15,3-3-35-15,3 0-11 16,3 0-56 0</inkml:trace>
  <inkml:trace contextRef="#ctx0" brushRef="#br0" timeOffset="13">5288 17005 152 0,'3'-6'57'0,"6"6"-30"0,-3 0-23 0,-6 0 13 16,0 0-6-16,3 0-1 16,-3 0-2-16,3 8 2 0,3-2-5 15,-3 2-1-15,3 2 2 0,0 3-1 16,0 1 2-16,3-1-4 16,0 5 0-16,3-2-1 15,0 3 1-15,2 7 0 16,4 1 1-16,6-9-2 15,3 3-2-15,0-2 3 16,-1-6 0-16,4 0-4 16,0 3 1-16,0-5-2 15,2-6 0-15,-2 0 4 16,0-2 1-16,0-3 1 16,0-3 2-16,-1-2-3 0,4 3 0 15,-3-4 1 1,6-2 0-16,-1 3-5 15,4 0-1-15,0-1 1 0,2-2 0 16,4-5 3 0,0-5 3-16,2 5-2 0,4-1 0 15,-1 6 1-15,1 0 2 16,0-2-3-16,-1 5 0 16,4-3-1-16,-1 8 1 15,1-6 0-15,0 6 1 16,-4 0-2-16,4 11 1 15,-4 5-2-15,1 0 2 16,-6 0 0-16,-1-3 1 16,-2 5-5-16,0-5 1 0,-10 6 0 15,-5-3 2-15,-3-3 1 16,-6 6 3-16,-3-1-3 16,-3 3 0-16,-4-2-1 15,-2-6 1-15,-3-2-2 16,0-1-1-16,-3-4 3 15,0 1 0-15,0-1-1 16,0-1 1-16,0-5-4 16,0 0 0-16,0 0 1 15,0 0 2-15,0 0-1 16,0 0 2-16,0 0-2 16,6 0 2-16,0-5-2 0,3-1-1 15,3-7 1-15,0 0-1 16,3 0-3-16,3-3 2 15,6 3-1 1,2-6 0-16,7 9 0 0,0-6 0 16,3-3 4-16,5 1 1 15,4-4-4-15,3 4 1 16,-1-1 0-16,4 6 0 16,2 3-3-16,1-1 2 15,8 6 1-15,-5-3 2 16,-3 8-3-16,-1-5 0 15,1 10 1-15,-1 3 2 0,1-3-3 16,-1 6 0 0,-2-1 3-16,0-4 1 0,-1 1-1 15,1-9-2-15,-1-3-2 16,1 5 1-16,0 5 3 16,2-3 1-16,-2 1-1 15,-1 0-2-15,1-3 3 16,0-3 0-16,-1-10-4 15,4 2 1-15,-1-2 0 16,4 5 2-16,0-2 1 16,-4-4 1-16,-2 6 0 15,-1-10 0-15,-5 5 2 16,-6-6 3-16,-7-2-4 16,-5 2-1-16,-3 1-2 0,-6-9 1 15,-3 1-7 1,-3 0 1-16,-3-1-23 15,-6 9-8-15,-6-4-62 16,-6 14-65-16,-12 0 49 16</inkml:trace>
  <inkml:trace contextRef="#ctx0" brushRef="#br0" timeOffset="14">5738 17552 128 0,'0'-5'49'0,"0"5"-26"0,3 0-9 0,-3 0 15 16,0 0-3-16,0 0-1 16,0 8-7-16,-6-3-3 15,6 9-9-15,0-1 5 0,-3 8 2 16,-3-2-2-16,0 4 1 15,0-1-3-15,0-1 0 16,0-3-5-16,0 1-3 16,3-6 2-16,0 0 0 15,0 0-4-15,3-5 1 16,0 3 2-16,0-3 1 16,3-3 3-16,3-2 3 15,3-6-2-15,3-2 1 16,0 5-5-16,3-3-2 15,0 1 0-15,-1-1-1 0,1-2-3 16,0 5 2-16,0 0-6 16,-3 0-3-16,0 0-21 15,0 0-7-15,-3 0-27 16,-3 0-56 0,0 0 24-16</inkml:trace>
  <inkml:trace contextRef="#ctx0" brushRef="#br0" timeOffset="15">5878 17587 160 0,'0'-3'63'0,"0"3"-34"0,0 3-27 0,3 2 14 16,0 3 5-16,0 13 5 15,-1 3-8-15,1 3-3 16,0-1-8-16,0 6-1 0,0-6 1 15,0 1-1-15,0 4-1 16,0-9-3-16,0 1 1 16,0-7-7-16,0 3 1 15,0-9-41-15,-3-2-16 16,0 0-31-16</inkml:trace>
  <inkml:trace contextRef="#ctx0" brushRef="#br0" timeOffset="16">6029 17711 148 0,'-3'6'55'0,"6"7"-30"0,0 8-12 15,-3-11 19-15,3 6-9 16,0 3-4-16,0-1-8 16,0 4-5-16,3-9-3 15,0 5 0-15,-3-4 0 0,0 4-6 0,0-5-2 16,0-5-20-16,0 3-9 16,-3-9-44-1,0-2-26-15,0 0 50 16</inkml:trace>
  <inkml:trace contextRef="#ctx0" brushRef="#br0" timeOffset="17">6041 17693 148 0,'-6'-8'57'0,"6"5"-30"0,-3 0-7 16,3 3 28-1,3-7-18-15,-3-1-12 16,6 2-10-16,0-7-5 16,3 5 4-16,3-2 5 0,3 4-4 15,0-2-2-15,3 8-3 16,3-2-3-16,-4 2 1 15,-2 13-1-15,-3 3 0 16,-3-3 2-16,-9 6-1 16,-3-1 2-16,-3-2-2 15,-3 0-1-15,-3-3-2 16,3 0 1-16,1-5 1 0,2 5 0 16,0-5 0-1,3-2 2-15,3 4-3 0,3-7 0 16,3 10-1-16,5 0 0 15,4 1 2-15,0-4 0 16,-3-2 2-16,-3 0 1 16,-3 3 5-16,-3-3 5 15,-6 5-1-15,-9-3 1 16,0-2-3-16,-3 0-1 16,-3-2-5-16,1 1-3 15,-1-7-5-15,3 0-2 16,0 0-41-16,3 0-17 0</inkml:trace>
  <inkml:trace contextRef="#ctx0" brushRef="#br0" timeOffset="18">6571 17777 184 0,'-3'-8'71'0,"0"8"-38"0,-3 0-28 16,3 0 19-16,-3 0-11 16,0 0-2-16,-3 6-6 15,0 2-4-15,-5 2 0 16,2 6-1-16,3 3 2 0,0-6-3 15,3 0 0-15,3 0 1 16,6 1 2-16,3-4 3 16,3-2 2-16,0-3 1 15,0-2 0-15,0-3-4 16,-1-3-1-16,-2 1-1 0,0-6 1 16,0 2-2-1,0-1 2-15,-3-7 0 16,-3 1 1-16,0 8-2 0,0-3-2 15,-3 3 1-15,3 2-1 16,0 6 0-16,0 2 0 16,0 3 0-16,0-3 0 15,0 8 0-15,3-5 0 16,0 5 0-16,3-2 0 16,-3-3-38-16,3 3-14 15,0-3-49 1</inkml:trace>
  <inkml:trace contextRef="#ctx0" brushRef="#br0" timeOffset="19">6622 17849 104 0,'3'-3'38'0,"-3"11"-20"0,12-3 10 15,-9-2 21-15,0 2-8 16,0 1-1-16,0-4-17 15,-1 4-4-15,4 4-11 16,0-7-5-16,0 5-2 0,-3-3 3 16,0 0 5-16,-3-5-3 15,0 0 2-15,-3 0 6 16,0-5-6-16,0 2-1 16,0-2-2-16,3 0 1 15,0-8-3-15,3-1-2 16,3-4 4-16,0 5 1 15,3-1-5 1,0 6 0-16,0-5-8 0,0 8 0 16,0 0-26-16,0 2-10 15,0 3-29 1,-3 3-52-16,3 7 27 16</inkml:trace>
  <inkml:trace contextRef="#ctx0" brushRef="#br0" timeOffset="20">6762 17881 108 0,'0'5'44'0,"6"0"-24"0,0 3-6 15,-3-3 15 1,-1 3-3-16,1 0 2 0,0-2-10 16,0 1 0-16,-3-1-11 15,0 2 7-15,0-8 5 0,0 0 3 16,-3 0 4-16,3-3-12 15,-3-2-5-15,3-3-4 16,0-3 1-16,0-2-3 16,3 8-2-16,3-9-3 15,0 1 1-15,0 0-1 16,0 10 0-16,3-2-14 16,0 0-4-16,0 5-34 0,-3 5-13 15,6 3-25 1</inkml:trace>
  <inkml:trace contextRef="#ctx0" brushRef="#br0" timeOffset="21">6970 17862 176 0,'-6'-13'68'0,"9"0"-36"0,-3 13-31 0,0 0 14 0,-3 0-2 16,0 5 5-16,0-5-15 15,0 8-5 1,-6-3 0-16,-3 8 0 0,0 1 4 0,0-1 1 16,4 5 1-16,2 1 0 15,6-3 0-15,3-3-2 16,5-2-2-16,4-4-2 16,0-7 1-16,0 0-6 15,0-5 0-15,-3-3 1 16,0 0 1-16,-3-2 3 15,0-4 1-15,-3 7 1 16,0-7 2-16,-3 6 1 16,0 3 3-16,0 0-1 15,0 2 2-15,0 3 5 16,3 3 2-16,0 2-3 16,0 3-1-16,6-3-9 15,-3 3 0-15,-3 3-6 0,3-3 1 16,0 0-42-1,-4-3-19-15,4 3-25 16</inkml:trace>
  <inkml:trace contextRef="#ctx0" brushRef="#br0" timeOffset="22">7068 17862 204 0,'0'-13'77'0,"3"10"-42"0,12 11-34 0,-9 0 16 15</inkml:trace>
  <inkml:trace contextRef="#ctx0" brushRef="#br0" timeOffset="23">7107 17873 375 0,'9'8'21'0,"-3"-1"-9"16,0-1-6-16,0 7-3 0,-3-8-15 15,0 3-4-15,0 3-34 16,0-9-15-16</inkml:trace>
  <inkml:trace contextRef="#ctx0" brushRef="#br0" timeOffset="24">7211 17862 140 0,'0'0'55'0,"3"0"-30"0,-3 5-12 15,0 3 19-15,0-2 2 16,-3 7 4-16,-3 5-6 16,-3 3-2-16,0 3-16 15,0 3-9-15,3 4-1 0,0-4-3 16,-2-6 2-16,5 0-40 15,0-2-14-15,3-1-57 16</inkml:trace>
  <inkml:trace contextRef="#ctx0" brushRef="#br0" timeOffset="25">7711 17777 180 0,'-3'-2'68'0,"0"-4"-36"0,-3 6-20 0,3 6 21 16,-3-4-15-16,-3-2-2 15,0 6-10-15,1 7-4 16,-1-5-1-16,3 8-4 0,0-8 0 16,3 5 2-16,3-5 2 15,3-3-2-15,3 3 0 0,3 5-1 16,0-2 0-16,-1-3 8 16,1 5 6-16,-3-2 5 15,-3-3 2-15,-6-1 1 16,0 4 2-16,-6-3-8 15,0 0-3-15,-2-3-6 16,-1-5-2-16,-3 6-1 16,0-6-2-16,3 0-28 15,-3 0-55 1,3 0-1-16</inkml:trace>
  <inkml:trace contextRef="#ctx0" brushRef="#br0" timeOffset="26">7774 17867 204 0,'-3'-5'77'0,"6"10"-42"0,0 1-39 0,3-4 15 15,3 4 7-15,-7 1 6 16,1 4-8-16,0 2-4 0,0 1-7 15,-6-1-4-15,6 5 0 16,-3-2-19-16,0-3-5 16,0-2-40-16,0-3-58 15,0-3 22-15</inkml:trace>
  <inkml:trace contextRef="#ctx0" brushRef="#br0" timeOffset="27">7741 17804 264 0,'0'-27'101'0,"6"27"-54"0,0-8-55 15,-3 8 16-15,3 0-8 16,3 0 2-16,0 0-39 16,5 6-14-16,1-4-52 15,0 4-22-15</inkml:trace>
  <inkml:trace contextRef="#ctx0" brushRef="#br0" timeOffset="28">7917 17881 228 0,'-9'-6'88'0,"12"12"-48"0,0-6-47 0,-3 0 14 16,6 0-1-16,-1 0 4 15,4-6-5-15,3 4-3 16,-3-4-1-16,6 6 1 0,0-5 1 0,0 5-4 16,-3 0 1-16,0-3 0 15,-3-2 2-15,0 5-1 16,-3 5-1-1,-4-2 1-15,-2 8-1 16,-5-3 0-16,-7 2 0 16,0 3 0-16,0 1 0 15,-3 1 2-15,0-1 1 16,3 4 1-16,0-5 0 16,3-2 0-16,3 0-5 15,3-6-1-15,3 5 1 16,0-2 2-16,6 0 0 15,0-2 2-15,9 2 0 0,-3-8 1 16,3 10-5-16,-3-7 1 16,0-3-16-16,-3 5-4 15,0 3-17-15,-3-8-6 16</inkml:trace>
  <inkml:trace contextRef="#ctx0" brushRef="#br0" timeOffset="29">7875 17947 192 0,'-6'0'74'0,"15"0"-40"0,-6 0-31 16,0 0 17-16,6 0 1 16,3 0 2-16,3 0-8 15,5 0-2-15,4 0-7 16,0-3-4-16,-3-2-1 0,0 5-23 16,-1-6-8-16,-2 6-75 15</inkml:trace>
  <inkml:trace contextRef="#ctx0" brushRef="#br0" timeOffset="30">8125 17926 220 0,'0'5'82'0,"6"-3"-44"0,3-2-36 0,-3 6 19 16,3-6-7-16,3 0 2 16,-1 0-5-16,1-6-1 0,0 6-6 15,3-7-1-15,-3 1 1 16,-3 4-5-16,0-4 1 16,3-2 2-16,-9 3 1 15,-3 0-1-15,-6-1-2 0,0-1-4 16,-3 7 0-16,-3 0-5 15,-3 0 1-15,-3 0 6 16,-3 10 6-16,1 1-7 16,2-1 1-16,3 9 9 15,3-3 7-15,3-3 4 16,6 5 2-16,9-4-7 16,6-1 0-16,6 0-10 15,9 6-2-15,8-11-23 16,4 2-8-16,-3-15-75 15,8 0-58 1,-5-3 62-16</inkml:trace>
  <inkml:trace contextRef="#ctx0" brushRef="#br0" timeOffset="31">8613 17600 156 0,'3'-3'57'0,"-3"3"-30"0,0 3-21 0,0-3 34 16,3 19-5-1,-3 2-9-15,0 11-3 16,0 2-14-16,0-2 1 0,0-1 3 15,0 4-12-15,0-3-4 16,0-9 7-16,0-1 6 16,0-4-4-16,0-5-1 15,-3-5-1-15,3 3 0 16,-3-9-2-16,0-2 1 16,3 0-4-16,0-7-2 0,0 1-5 15,3-7 0-15,3 0 2 16,3-6 1-16,3 3 3 15,6-2 1 1,6 5 7-16,-4 5 6 0,-2 2-4 16,-3 6-2-16,0 6 1 15,-3 2 2-15,-3 5-4 16,-3 5-3-16,-3-2-1 16,0 0 1-16,-3 0-1 15,0-3-1-15,0 0-32 16,0 1-14-16,0-1-45 15,3-8-46 1,0 1 46-16</inkml:trace>
  <inkml:trace contextRef="#ctx0" brushRef="#br0" timeOffset="32">8851 17875 220 0,'-3'-8'85'0,"6"8"-46"0,3 0-39 0,0 6 16 16,0-4 4-1,0-2 11-15,6 0-7 16,3 6-13-16,0-6-6 0,0 0-2 16,-4-6 0-16,-2 6 1 15,0-8 0 1,-6-5-5 0,-3 0-8-16,-6 0-4 0,-6 5 4 15,1 2 3 1,-1 6 1-16,-3 8 4 0,3 3 0 15,0 2 1-15,0 3 2 16,3-3 3-16,3 6 4 16,3-1 2-16,3 1-10 15,3-3-5-15,3-3-5 16,9 0-2-16,6-8-43 16,0 3-19-16,2-5-28 15</inkml:trace>
  <inkml:trace contextRef="#ctx0" brushRef="#br0" timeOffset="33">9113 17854 232 0,'-12'-18'88'0,"9"-4"-48"0,-3 14-47 0,3 8 16 16,-3 8-2-16,-3-2 4 16,0 2 0-16,-2 5 3 15,2 0-7-15,0 0-4 0,3 6 0 16,3-6-2-16,3 0-1 15,3-5-2-15,3 3 1 16,3-9 5-16,0-2 2 16,0 0-5-16,-1-7 0 15,1 1-1-15,0-2 0 0,-3 3 4 16,0 0 2 0,-3-3 2-16,0 8 0 15,-3 0-7-15,0 0 0 0,0 5-1 16,0 3 2-16,3 3-1 15,3-3-1-15,0 5-15 16,6-5-7-16,0 2-25 16,3-7-7-16,0 2-38 15,2-5-25 1,1-5 51-16</inkml:trace>
  <inkml:trace contextRef="#ctx0" brushRef="#br0" timeOffset="34">9271 17841 168 0,'-15'-5'66'0,"9"10"-36"0,-3 3-26 16,6-3 13-16,-3 3 5 16,0 5 4-16,-3 6-8 15,3-1-3-15,6 3-8 0,3-2-5 0,6 2 1 16,0-8 2 0,0-7 2-16,3-1 1 0,0-10 0 15,0-1-4-15,0-7-3 16,0-8-3-16,-3 2 1 15,-3-10-1-15,-4-2-2 16,-4-6-4 0,-1-6-2-16,-3 1-2 0,0 2 2 15,0 14 6-15,3-1 4 16,0 9 3-16,0 5 1 16,0 7-2-16,0 17 1 15,0 7 4-15,3 9 4 0,3 5 0 16,0 2 3-1,-3 6-5-15,3-1-1 0,0-2-4 16,3-2-3-16,0-9-11 16,3 1-4-16,-3-9-48 15,-1 1-19-15,7-11-14 16</inkml:trace>
  <inkml:trace contextRef="#ctx0" brushRef="#br0" timeOffset="35">9429 17907 148 0,'-3'-3'55'0,"3"6"-30"0,3-3-5 16,-3 0 19-16,3 5-4 15,3 1 2-15,0-4-17 0,2-2-4 16,4 0-10 0,3 0-2-16,0 0 0 0,0-2 0 15,0-4 0-15,-3-2 0 16,0-2 0-16,-3 2 0 0,-6-3 0 15,-3-2-2-15,-6 0-2 16,-3 0 3-16,-3 5 0 16,-3 2-1-16,-3 17 1 15,3-3-2-15,0 5-1 16,0-5 7-16,6 5 5 16,4 6-4-16,2-1 0 15,6 3-4-15,2-2-1 16,7 2-6-16,3 6 0 15,6-9-34-15,0-5-16 16,3 1-69-16</inkml:trace>
  <inkml:trace contextRef="#ctx0" brushRef="#br0" timeOffset="36">9711 17918 140 0,'-6'-6'55'0,"6"6"-30"0,0 8-10 15,0-2 20-15,0 1 7 16,0-1 7-16,0 7-16 16,0-5-7-16,0 5-15 15,0-2-7-15,0-3-1 0,0 0 0 16,0-3 1-16,0 0 9 16,0-5 6-16,-3-5-10 15,3-3-2-15,0-11 1 0,0 6 3 16,6-5-6-16,3-3-1 15,3 2-4-15,0 0-1 16,3 4-1 0,3 1 0-16,3 4-18 0,0 2-9 15,-1 8-106 1</inkml:trace>
  <inkml:trace contextRef="#ctx0" brushRef="#br0" timeOffset="37">23942 16021 140 0,'0'-3'55'0,"0"3"-30"0,3-3-18 0,-3 3 13 0,0 0 3 16,0 0 3-16,0 0-2 15,0 0-3-15,0 0-11 16,0 0 2-16,0 0 2 0,0 0 4 15,0 0 3-15,0 0-5 16,0 0 1-16,0 11 3 16,0 7-7-1,-3 9-4 1,-6 7-1-16,6 11-5 16,0 8 0-16,0 5 3 15,-2 1 1-15,-1-4-1 0,3-5-1 16,-3 1-1-16,6-12 0 15,-3-4-2 1,0-9-2-16,-3-7-6 0,6-1-1 16,0-5-35-16,0-5-12 15,0-8-40 1,0 0-56-16,0-5 43 16</inkml:trace>
  <inkml:trace contextRef="#ctx0" brushRef="#br0" timeOffset="38">24308 16110 200 0,'6'-5'77'16,"-6"5"-42"-16,0 0-23 0,0 0 19 0,0 0-5 15,-6 0-1-15,6 0-7 16,-8 5-3-16,-4 1-9 15,3 4 0-15,-3 9 1 0,-9 5-1 16,0 15 1-16,3 4-4 16,-3-1 0-16,10 3 1 15,2 0 0-15,0-5-2 16,9-1 1-16,9-4-2 16,2-3 2-16,10-11 0 15,3 0 1-15,0-11 0 0,6-2 2 16,2-8-3-16,-2-8 0 15,-3 3-3-15,-6-8-1 16,-6-6 3-16,-6-2 3 16,-3 8 2-16,-15-3 1 15,-3 3 2-15,-9 2 4 16,-3 1-8-16,-3 2-1 16,-8 5-5-16,5 1-3 15,0 2-25-15,9 0-11 16,9 2-16-16,0 1-5 15,4-3-63-15</inkml:trace>
  <inkml:trace contextRef="#ctx0" brushRef="#br0" timeOffset="39">24579 16126 284 0,'-3'-13'107'0,"6"10"-58"0,-3-2-48 16,0 5 21-16,0 0-8 15,0 11 0-15,0 5 0 16,0 10 2-16,0 19-9 15,-3 3-4-15,-3-1 0 0,6 4-2 16,0-4-1-16,0-4 1 0,0-4 1 16,0-7-23-16,0-6-8 15,0-2-30-15,0-5-10 16,-3-6-48 0</inkml:trace>
  <inkml:trace contextRef="#ctx0" brushRef="#br0" timeOffset="40">24532 16116 248 0,'-12'-13'93'0,"12"7"-50"0,-9 1-26 15,9-3 27-15,0-5-12 16,6 0-3-16,-3-1-15 16,9 1-4-16,3 0-6 15,5-3-3-15,4 3 0 0,3-3-1 0,-3 8 2 16,6 3 1-1,-4 5 1-15,-2 5-5 16,3 8-1-16,-3 6 1 16,-3 5 2-16,-1-1-2 0,-5 1-2 15,-12 3 2 1,-12-4 2-16,0 4 0 0,-2 7-1 16,-7-2-2-16,-3-6 1 15,-3-2 1-15,-3-5 2 16,6-6-1-16,7-5-1 15,-1 3 1-15,6-11-1 16,3-3 0 0,6 0-3-16,6-2 0 15,12 5-1-15,2 0 3 16,1 11-2-16,18-1 1 0,-6 6 2 16,-4 0 2-1,-2 10 5-15,-6 6 4 0,-9 3 0 16,-3-1 3-16,-12 0-5 15,-12-2-1-15,-6-3 5 16,-3-2 3-16,-5-9-6 16,-10 1-3-16,-3-11-7 15,1 0-2-15,-1-8-48 16,6-8-19-16,3 5-75 16,4-2-49-16,-10-1 89 15</inkml:trace>
  <inkml:trace contextRef="#ctx0" brushRef="#br0" timeOffset="41">9845 16902 124 0,'-3'-14'49'0,"3"14"-26"0,0-2-3 15,0 2 19-15,0-3-8 16,0 0-1-16,0 3-13 0,0 0-5 16,6-5-7-16,0 5-6 0,0 5 0 15,0 1 1-15,3-4 0 16,6 20 2-16,3-7 1 16,9 1 1-16,5 3 0 15,13 5-2-15,3 5 1 16,8-3 0-16,13 1 3 15,5 12-1-15,15-7 0 16,10 0 3-16,2-6 5 0,9 1-7 16,0-9-1-16,3-5 3 15,3-5 5 1,-3-10-1-16,-11-4 3 16,-13-15 3-16,-3-5 1 15,-11-3-8-15,-10-3-4 0,-8-2-4 16,-10 7 0-16,-5 6 0 15,-9-3 1-15,-4 6-9 16,-11 4-50 0,-3 6-15-16,-6 8-59 15</inkml:trace>
  <inkml:trace contextRef="#ctx0" brushRef="#br0" timeOffset="42">12105 16939 124 0,'0'-16'46'0,"-12"16"-24"0,18-3-10 16,-9 3 13-16,6 0 0 16,-3 0 0-16,0 0-14 0,3-5-4 15,-3 5-5 1,0 0 1-16,0 0 2 0,0 0-2 0,0 0-2 16,0 0 0-16,0 0 1 15,0 0-1-15,0 0-1 16,0 10 3-1,0-7-4-15,0-3 0 16,-3 8 1 0,0-3 2-16,3-5 8 15,3 0-1 1,0 6-3-16,6-4 2 16,-1 4-5-16,1 4 0 15,0-2 5-15,3 3 3 0,6 4-2 16,9 4 2-16,3 2-4 15,11 6 1 1,7 2-5-16,8 0 0 0,7 3 3 16,8-9 1-16,13-7 3 15,-1 3 1-15,9-11 1 16,7 2 2-16,5-7-5 16,0-3-3-16,3-8-6 15,0-10 0-15,-3 2 6 16,-8-3 4-16,-7-5 3 15,-9 3 5-15,-11-3-4 0,-10 1 0 16,-8-1-6-16,-6 3-3 16,-10-6-5-1,-5 3 0-15,-6 3-11 0,-3 3-3 16,-6 4-48-16,-3 4-22 16,-4 2-51-1</inkml:trace>
  <inkml:trace contextRef="#ctx0" brushRef="#br0" timeOffset="43">12236 17574 148 0,'-3'0'55'0,"3"0"-30"0,-3 0-3 0,3 0 23 16,3 0-16-16,0-6-6 15,5-2-10-15,4 0-1 0,3-2-7 16,3-3-3-16,6 7 1 15,-3-2-7-15,0 8 1 0,-1 8-1 16,-2 3 2 0,-6 2 3-16,-3 8 2 0,-6 6 1 15,-3 2 0-15,-9 0-2 16,-6 0 1 0,-3 0-2-16,1-2-1 0,-4-1 1 15,3-2 1-15,0-6-1 16,3-2 2-16,3-5 4 15,3-3 4-15,3 0-4 16,3-3 1-16,3-5-1 16,6 0 3-16,6 0-5 15,0 0-1-15,12 0-2 16,-3 0-2-16,3 0 1 16,-4 5-1-16,1-2 0 0,-3-3 2 15,-3 5-17-15,0-5-4 16,-3 6-31-16,0-4-10 15,-3-4-42 1</inkml:trace>
  <inkml:trace contextRef="#ctx0" brushRef="#br0" timeOffset="44">12521 17587 140 0,'0'5'55'0,"0"0"-30"0,3 11-7 16,-3-2 18-16,3 4-9 16,0 3-1-16,-3-2-13 15,0 7-5-15,0-2-5 16,0-3-3-16,0 0 1 0,0-2-1 15,0-1 0-15,0-4-42 16,0-6-17-16</inkml:trace>
  <inkml:trace contextRef="#ctx0" brushRef="#br0" timeOffset="45">12500 17595 140 0,'0'-11'52'0,"0"9"-28"0,0-6-13 16,0 8 18-16,3-6-6 16,3 4 1-1,-3-4-9-15,9 1-4 0,-3-3-6 16,6 3-2-16,-3-3 1 0,0 8-5 16,0 0 1-16,0 0-2 15,0 8 0-15,0-3 2 16,-4 3 2-16,-2 3 8 15,-6-3 3-15,0 2-2 16,-3 3 1-16,0 3-7 16,0-2-1-16,0-1-4 15,1-3-1-15,-1-2-1 16,3 0 0-16,0 5 0 16,3 1 0-16,-1 2 2 0,4-1 0 15,0-1 0-15,0 4 2 16,-3 3-1-16,-3-2-1 15,0-1 3-15,-3-4 0 16,-3-1 1-16,0 0 0 16,-5-5-5-16,-1-3 1 15,-3 3-7-15,0-8 0 16,0 0-26-16,3 0-8 16,3 0-56-16</inkml:trace>
  <inkml:trace contextRef="#ctx0" brushRef="#br0" timeOffset="46">12486 17587 124 0,'0'0'46'0,"0"5"-24"0,0-10-17 0,0 5 13 16,0 0 5-16,3 0 3 16,2 0-5-16,-2-3-2 15,3-2-11-15,9 0-1 0,0-3 3 16,0-3-4-16,-3 3 2 0,3 3-5 15,-3-3 0 1,0 3-3-16,0 2-3 16,-1 3 2-16,1 3 0 15,-3 7 3-15,0-2 3 0,-3 5 2 16,-3-5 3-16,-3 6-5 16,-3 4-1-1,0 3 2-15,-3-2 1 0,0-1-3 16,0-4-1-16,-3-1-3 15,-2 0-1-15,-1 0 1 16,-3-2 2-16,3-3-1 16,0 0-1-16,3-3 1 15,3-5 1-15,0 8-3 0,3-8 0 16,0 0 1-16,3 0 0 16,6-3-3-1,0-2 2-15,0 5 1 16,3-5 0-1,0-3-3-15,0 8 2 0,0-6 1 16,0 6 0-16,0 0 2 16,0 6-6-16,-1 2 1 15,1-3 1-15,0 3 3 16,-3 2 0-16,0-2-1 16,0 6 3-16,-3-1 2 15,-6 0 7-15,0 0 2 16,-3 1-5-16,-3-4-1 15,0-2-2-15,-6 0 1 16,-2-3-6-16,-1 1-3 16,0-4 1-16,3 4 0 15,0-6-17-15,6 7-8 0,0-1-19 16,3-1-10-16,3 0-43 16</inkml:trace>
  <inkml:trace contextRef="#ctx0" brushRef="#br0" timeOffset="47">12873 17769 124 0,'-3'0'46'15,"3"0"-24"-15,3 0-17 0,-1 8 11 0,1-2 6 16,0 4 6-16,-3 6-4 15,0 3 0-15,0 2-13 16,0 3 0-16,0 2 0 0,0 1-4 16,0-6-2-16,0 3 0 15,0-6-1-15,0-5 0 16,0-5 0-16,0 0-2 16,0 3-2-16,0-11 1 15,0 0 1-15,-3-6-3 16,0-7 0-16,1 3 3 0,-1-12 1 15,0 4-1-15,0-3-2 16,3 2 1-16,0-2-1 16,3-3-3-1,0 3 0-15,2 3 8 0,4-4 6 16,3 1-1 0,0 5 0-16,0 0-4 0,0 6-1 15,0 2-6-15,-3 8 1 16,0 8 2-16,-3-3 3 15,-3 3 0-15,0 5 0 16,-3-2-3-16,0 2 1 16,-6 0-2-16,0 1-1 0,0-6-13 15,0 5-4-15,0-8-33 16,0 3-13 0,0-3-38-16</inkml:trace>
  <inkml:trace contextRef="#ctx0" brushRef="#br0" timeOffset="48">12962 17814 148 0,'3'0'55'0,"0"0"-30"0,3 6-7 15,3-4 20-15,0 4-6 16,0-6 1-16,2 5-12 16,-2-2-3-16,0-3-10 15,0 0-5-15,0 0-2 0,0 0 1 16,0-8 3-16,0 2-2 15,0-2-2-15,-3 0 0 16,0 3 1-16,-3-3-1 16,-3-2-1-16,-3 4-6 0,-3 4-1 15,0-4-4-15,-6 6 2 16,0 0 5 0,-3 6 4-16,3 2-1 0,0 5-2 15,3 0 6-15,0 0 3 16,4 1-1-16,2-1 2 15,9 0-4-15,-1-2-2 0,7-3-3 16,0 2 1-16,3-7-39 16,0 5-15-1,0-6-44 1</inkml:trace>
  <inkml:trace contextRef="#ctx0" brushRef="#br0" timeOffset="49">13158 17791 108 0,'0'0'41'0,"3"0"-22"0,-3 5-5 16,3 5 17-16,0 6-4 15,0-5 1-15,0-3-13 16,0 5-6-16,0-5-6 16,-3 3 2-16,0-3 1 0,0-3 4 15,0 0 4-15,0-5-4 16,0 0 2-16,0 0-5 15,0-3-2-15,0-4 0 16,0-7-1-16,3-4 2 0,3 5 3 16,3-3-6-16,0 0-2 15,3 5-3-15,0 1 0 16,3 4-25-16,-4 6-9 16,4 0-64-1</inkml:trace>
  <inkml:trace contextRef="#ctx0" brushRef="#br0" timeOffset="50">13614 17756 132 0,'-6'-13'49'0,"3"18"-26"0,-3-10-7 0,3 5 16 16,-6 0-9-16,0 5 0 16,-3-2-10-16,0 7 0 0,-3 6-8 15,-6 0-1-15,4 5 0 16,2-7-2-16,6 7 1 0,9-3-2 15,6-4 2-15,3-1-4 16,6 0 0-16,2-8 3 16,1 3 1-16,3-8-1 15,0 0 1-15,-3 0-24 16,0-8-11-16,-3 3-25 16</inkml:trace>
  <inkml:trace contextRef="#ctx0" brushRef="#br0" timeOffset="51">13664 17613 108 0,'0'19'41'0,"0"-11"-22"0,3 24 4 0,-3-19 21 15,0 5-7-15,0 3 1 16,0 6-10-16,0-1-5 15,0-2-13-15,0-3-6 0,0-2-3 16,0-6 1-16,0-5 1 16,0 5-1-16,0-7-2 15,0 1-2-15,0-7-1 16,0-2-3-16,0-3-1 16,6-14-7-16,0 6 3 15,3 0 3-15,9-1 7 16,-3-2 3-16,3 6 8 15,0 2 4-15,-4 3-5 16,1 5-1-16,0 8 0 16,-3 2 2-16,-3 3-3 15,-3 1 1-15,-3-1-5 16,0 0 0-16,-3 0-1 16,0 1 1-16,0-1-33 15,3-3-12-15,0-2-61 16,0-2-28-1,-3-6 64-15</inkml:trace>
  <inkml:trace contextRef="#ctx0" brushRef="#br0" timeOffset="52">14024 17775 144 0,'-8'-11'55'0,"5"11"-30"0,-3 5-10 0,3-5 20 15,-3 0-6-15,0 6 0 16,-6 2-16-16,-3 5-6 16,0 5-4-16,0-4 2 0,3 4 1 15,3-2 0-15,3-3 1 16,6 3-6-16,6-3-1 16,3-5 2-16,0 0 1 0,3-8 1 15,0 0 2-15,0-2-1 16,0-4 2-16,0-2-4 15,-3-2-2-15,-3-3 2 16,0-6 0-16,-3 6 1 16,-1-3 0-16,-2 3-2 15,0 2-2-15,0 6-4 16,0 2 0-16,0 3 0 16,0 13 2-16,0 1 1 15,3-1 3-15,3 0-1 16,0 0-1-16,0-5-6 15,0 5-1-15,3-2-26 16,0-3-8-16,0 3-50 16,3-9-32-16,-6 4 56 15</inkml:trace>
  <inkml:trace contextRef="#ctx0" brushRef="#br0" timeOffset="53">14149 17836 136 0,'3'0'52'0,"9"0"-28"0,-6 13 0 0,-9-8 22 16,9 0-14-16,-3 3-6 16,0 0-11-16,0-2-2 15,6 4-8-15,-6-2 6 0,-3 0 4 16,0-3-5-16,0-5-3 16,0 0-2-16,0 0 1 15,0 0-5-15,0-5-1 16,0 0 0-16,6-6 2 0,0-5-3 15,3 3 0-15,0 0 1 16,0 0 0-16,3 5 0 16,3 0 2-16,-1-3-1 15,1 6-1-15,6-3-70 16,0 3-30-16,0-3 1 16</inkml:trace>
  <inkml:trace contextRef="#ctx0" brushRef="#br0" timeOffset="54">6711 14184 132 0,'0'-5'52'0,"0"5"-28"0,0 3-19 0,0-3 11 16,0 0-7-16,0 8-1 15,-3 2 0-15,0 9 2 16,-6 2-5-16,-6 3-1 0,0 0 2 16,0-1-3-16,7-2-2 15,-1-2-3-15,3-6 1 16,0-2 3-16,3-6 1 16,3-5-1-16,0-5 1 15,6-3-2-15,0-3-1 16,0-5-2-16,6-5-1 15,-1 0 2-15,-2 3 0 16,0 4 5-16,0 4 5 0,0 4-1 16,3 6 1-16,0 8 1 15,0 3 1-15,3 0 6 16,0-1 1-16,0 3-7 16,-1 1-2-16,1 1-5 15,3-1-3-15,6-1-58 16,3 0-26-16,0-5-9 15</inkml:trace>
  <inkml:trace contextRef="#ctx0" brushRef="#br0" timeOffset="55">6711 14319 132 0,'3'-5'49'0,"0"5"-26"0,0 0-25 0,-3 0 11 15,0 0-6-15,6 3 0 16,-3 2-1-16,0 0-2 16,0 3 1-16,0 3 1 0,0 2 3 15,0 0 0-15,0 3 0 0,3 0-1 16,0 8 0-16,0 5-2 16,3-3-2-16,-1 1-2 15,4-3 1-15,0-1 5 16,3 1 5-16,3 0-5 15,3 2 0-15,0 1-2 16,3-3-2-16,-1 0 3 16,1-3 0-16,0-3-1 15,-3-2-2-15,12 0 5 16,-7-3 4-16,1-2-5 16,3-1 0-16,3 1-2 15,2-3-2-15,1 0 5 16,3 0 1-16,2 0 0 0,-2 0 1 15,0 0-4-15,-1-3 0 16,4 0-1-16,0 0-2 16,2 1 1-16,1-1 1 15,3 0-1-15,2 1-1 16,1 4 1-16,0-7 1 16,2 5 1-16,-2 0 3 15,-1 0-1-15,1-3 0 16,0 0-3-16,2 6-2 15,1-1 1-15,-1-2-1 16,-2-2 2-16,5-1 1 16,-2-2-1-16,0-1-2 15,-1 1 1-15,1 0 1 0,2-1 1 16,-2-2 1-16,2 3-2 16,4-3 1-16,-3 0-2 15,2 0-1-15,1 0 1 16,-1 0-1-16,-2 2 0 15,-1 1 0-15,-2 2 0 16,2 1 2-16,-2-4-1 16,-3 4-1-16,2-1-2 15,-2-2 1-15,5-1 1 16,1 1 0-16,-1-3 0 0,1 3 2 16,-1-3-1-16,-2 2-1 15,0-2 1 1,-1 3 1-16,-2 2-3 0,2 0-2 15,-2 1 2 1,0-4 0-16,-1 1 1 0,4 0 2 16,-4-3-3-16,1 0 0 15,0 0 1-15,-4 0 0 16,4 0 0-16,-1 0 2 16,-2 0-1-16,3 0-1 15,-1-3 1-15,7 3-1 16,-1 0 0-16,-2-3 0 15,-6 1 0-15,2 2 0 0,-2 0 0 16,-1-3 0-16,-2 0-3 16,0 1 2-16,-1-6 3 15,1 5 1 1,-3-2-4-16,-1 0 1 0,1 2-2 16,-3 3 0-16,5-3 4 15,-5 1 1-15,0 2-4 16,-4 0 1-16,1 0 0 15,3-3 0-15,0 3-3 16,-4 0 2-16,4 0 1 16,0 0 0-16,2 0 0 15,1 0 0-15,0-3 0 16,-1 3 2-16,-2 0-3 16,0 3 0-16,2-3 3 15,1 3 1-15,-6-1-4 0,0 1-1 16,-1 0 1-16,1-1 0 15,-3-2 1 1,-3 6 0-16,2-4 0 0,-5 1 2 16,0 2-1-16,-3 0-1 15,-1-2 1-15,-2 2-1 16,3 1 4-16,0-1 2 16,-3 0-2-16,6 0-3 15,-4-2-3-15,4 2 1 16,-3 1 1-16,-3 2 2 15,0 0 1-15,-4 5 1 16,1 3-2-16,-3-3-2 16,0-2-4-16,-3-1 0 15,0 1 2-15,0-1 1 0,-3 3 1 16,0 3 0-16,-3 3 2 16,0 2 1-16,-3 0-4 15,0 8-1-15,-3 6 3 16,0-1 1-16,0-2 0 15,-3-6-2-15,3-5-2 16,0 1-1-16,0-6 2 16,0-1 2-16,3-4 0 15,0-6-1-15,-1 3 1 16,1-2 1-16,0-1 1 16,-3-5 1-16,0 0-5 0,0 0 1 15,0 0 2 1,0 0 1-16,3-3-4 15,0-2-1-15,3 0 1 16,0-1 2-16,6 1 0 0,-3-6-1 16,0-2 1-16,3 0 1 15,0 0-3-15,-3-1 0 16,0-4 1-16,-3-6 0 16,0 8 0-16,-3 3 0 15,3 2 0-15,-3 1 0 16,0 2-3-16,0 3 2 15,-1 2-1-15,-2 3-2 16,3 11 5-16,0 7-3 16,-3 1 1-16,0 4-1 15,0 1 0 1,-3 3 2-16,0 7 0 0,3-2 2 16,0-6 1-16,-2-2-1 15,2-5 1-15,0-3-7 16,0-3 1-16,0-3 1 15,-3-4 3-15,0-4 6 16,0-2 4-16,-9-2-4 16,-6-4-2-16,0 1 4 15,-3-6 2-15,-3 1-2 16,-2-9 0-16,-4 3-8 16,3 1 0-16,6 1 3 15,-3 4 2-15,6 2-7 16,4 3-1-16,2-1-38 15,21 14-107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33:23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14959 14044 96 0,'0'-16'35'0,"3"14"-18"0,0 2-7 0,-3 0 12 15,0 0 10-15,0 0 7 16,0 0-6-16,0 0 0 15,0 0-5-15,0 0-3 16,-3 0-13-16,0 0-3 0,0-3 1 16,-3 0 3-16,0 1 2 15,-3 2-4-15,0 0-1 0,0 0-4 16,-5 0-1-16,-7 5-3 16,0 3-2-16,3 5-2 15,-3 3 1-15,3 0-1 16,3 0 0-16,4 0 4 15,2-3 1-15,3 0-8 16,6 3-2-16,6-3 6 0,3 0 5 16,8 1-7-16,4-1 1 15,3 8 0 1,6 0 3-16,-6 0 0 16,-1 1-1-16,-2-1 1 15,-6 0-1-15,-6 0 2 16,-6-2 1-16,-6-1 3 0,-3-2 3 15,-6-3-6-15,0-2-2 16,-6-3-1-16,-5-6 0 16,-4-4-3-16,6-4 0 15,6-2-3-15,0-2 1 16,6-1 1-16,3-2-1 16,6-3-1-16,9 0 1 15,6-8 3-15,3 1 1 0,3-1 1 16,3 0 0-1,-6 0 0-15,-1 3 2 16,-5 0-1-16,-3-3-1 16,-3 3 1-16,-3-3 1 0,-3 6-14 15,-3 2-5-15,-3 10-15 16,0 1-8-16,0 5-62 16</inkml:trace>
  <inkml:trace contextRef="#ctx0" brushRef="#br0" timeOffset="0.8972">15066 14116 184 0,'-12'-6'71'0,"15"6"-38"0,-3 3-36 0,0-3 11 15,6 5 13-15,0 6 9 16,0 7-2-16,3 3 0 16,-6 3-15-16,3 3-1 0,0-1-1 15,0 1-6-15,-3 2-3 16,0-3-1-16,0-2 1 15,0-3-17-15,0-2-6 16,-3-6-21-16,0-2-6 16,0-6-30-1,-6-3-35-15,3-4 39 0</inkml:trace>
  <inkml:trace contextRef="#ctx0" brushRef="#br0" timeOffset="1.8972">15060 14166 124 0,'-3'-3'46'0,"3"3"-24"0,-3-2-13 0,3 2 14 15,0 0 0-15,0 0 3 16,0 0-5-16,0-3-1 16,-3 0-11-16,3 1 3 0,0-1 2 15,0-5-3 1,3-8-1-16,6 3-2 16,3 0-4-16,3-1-1 15,0 1-1-15,0 5-2 16,-3 0 1-16,3 8-1 15,-3 8-3-15,-4 3 2 16,1 2 1-16,-3 3 0 16,-3 0 6-16,-6 5 4 0,-3-2-3 15,0-4 1-15,-3-1-5 16,1-1-2 0,-4-3 0-16,0-2 1 0,0-2-3 15,6-1 0-15,3-2-1 16,3-3-2-16,6 2 3 15,6-2 2-15,3 3-2 16,3 0 0-16,2 2 1 16,4 3 0-16,0 2 6 15,-3 1 4-15,-3 0 1 16,-6-1 3-16,-6 1 2 16,-9 2-1-16,-6 0-3 0,-3 0 0 15,-3 1-9 1,-3-4-4-16,0 1-3 0,0-3 3 15,-3-3-18-15,4-2-7 16,2-1-19-16,6-2-10 16,3 0-58-1</inkml:trace>
  <inkml:trace contextRef="#ctx0" brushRef="#br0" timeOffset="2.8972">15492 14314 136 0,'0'0'52'0,"0"3"-28"0,3-1-11 0,-3 4 17 16,3 1-2-16,0 9 1 15,0 3-5-15,-3 5-3 16,3 13-11-16,0-3-4 0,3-2 0 16,0-3-3-16,0-3 0 15,-3-2 1-15,0-5 2 16,0-1-1-16,0-4 0 16,-3-4-6-16,0-2-1 15,0-8 7-15,-3 0 6 16,0-5-10-16,-3-3-4 0,0-5 3 15,0-17 1-15,0 4-2 16,0-3 1 0,0 0 0-16,3 0 0 15,3 2 0-15,0 3 0 16,6 3-3-16,3-3 2 0,6 3 1 16,0 3 0-16,-1 2 0 15,4 8 2-15,0 3-1 16,0 2-1-16,-3 8 5 15,-3 3 1-15,-3 3 2 16,-3 2 0-16,-6 3 0 16,-3 0 2-16,-3 0-3 15,0-3-2-15,-3 0-16 16,0-2-7-16,-6-3-20 16,3-3-6-16,3-5-26 15,0-3-52 1,3 1 26-16</inkml:trace>
  <inkml:trace contextRef="#ctx0" brushRef="#br0" timeOffset="3.8972">15682 14356 184 0,'-6'6'68'0,"6"2"-36"0,-3 5-33 0,3-5 12 16,0 2 10-16,0 1 9 0,0-1-7 15,3 1-4-15,0 0-10 16,3-3-2-16,3 5 3 16,3-11-2-16,6-2 3 15,0-2-4-15,-3-4 1 16,0-1-5-16,0-4 0 0,-4-2 3 16,-2 0 1-16,-3-1 3 15,-3 1 4-15,-6 2-4 16,-3 1 0-16,-3-1-4 15,-5 1 1-15,-1-1-9 16,0 6 0-16,3 2-22 16,0 3-7-16,3 0-19 15,6 3-7-15,0-1-24 16,3 1-42 0,9 2 35-16</inkml:trace>
  <inkml:trace contextRef="#ctx0" brushRef="#br0" timeOffset="4.8972">15897 14317 160 0,'0'-3'63'0,"3"6"-34"0,-3-1-14 0,0 4 20 15,3-1 1-15,-3 5 0 16,3 4-15-16,0 2-5 15,0-1-10-15,0 1-4 0,0 0-1 16,0-3-15-16,-1 6-3 0,1-6-37 16,-3-13-75-1</inkml:trace>
  <inkml:trace contextRef="#ctx0" brushRef="#br0" timeOffset="5.8972">15977 14311 152 0,'18'-2'57'0,"-12"7"-30"0,-3 6-16 16,0-4 15-16,-3 7-6 16,6 2 1-16,-6 2-12 15,6 1-5-15,-9-3-3 16,0-1-1-16,3 4 0 0,-3-6 0 0,3-8-5 15,0-5 1 1,0-2-5 0,0-4-1-16,0-4-2 0,6-6 2 15,3 0 1-15,-3 3 1 16,3 0 11-16,0 2 7 16,2 6 7-16,1 5 4 15,0 5 2-15,0 3 3 16,0 5-5-16,-3 3-1 15,0 0-9-15,-3 3-4 16,0 4-7-16,-3-4 0 0,0-1-11 16,-3-4-5-1,3-4-34-15,-3-2-13 16,0-8-31 0</inkml:trace>
  <inkml:trace contextRef="#ctx0" brushRef="#br0" timeOffset="6.8972">16224 14150 220 0,'6'-8'85'0,"-3"0"-46"0,0 5-48 16,-3 3 25 0,3 14 2-16,0 4 4 15,0 14 4-15,0 0-14 16,0 2-7-16,0 3-1 0,0 0-3 15,0 3 2-15,3 0-4 0,-3-6 0 16,0-2-28 0,0-9-13-16,0-1-55 15,-3-4-41-15,0-7 59 16</inkml:trace>
  <inkml:trace contextRef="#ctx0" brushRef="#br0" timeOffset="7.8972">16159 14317 256 0,'-6'-3'96'0,"9"0"-52"0,0 3-49 16,3 0 15 0,3 0 3-16,5 0 3 15,1 0-7-15,3-5-3 16,0 5-4-16,3 0-6 0,3 0-2 15,-1 3-37-15,-2-1-16 0,-3 1-50 16</inkml:trace>
  <inkml:trace contextRef="#ctx0" brushRef="#br0" timeOffset="8.8972">16430 14351 184 0,'-15'8'68'0,"15"-5"-36"0,3 2-26 15,3 0 15-15,0 0-2 16,-1 1 3-16,10-1-6 0,0-2 1 15,0-1-10-15,3-2 0 0,-3 0 0 16,0-2-3 0,-3-1-1-16,-3-2-1 0,-1-1 1 15,-2-1 0-15,-3-1 1 16,-3 0 0 0,-6 0 0-16,-2 0-2 0,-4 2-2 15,-9 4 1-15,0 2-1 16,0 2-3-16,0 4 2 15,0 4-1-15,7 4 0 16,2 1 2-16,6 1 0 16,3 0 0-16,3 0 0 15,6 5-3-15,6 3 2 16,5-5-19-16,4-6-7 16,3-3-35-16,-3-10-15 0,0 0-8 15</inkml:trace>
  <inkml:trace contextRef="#ctx0" brushRef="#br0" timeOffset="9.8972">16620 14409 192 0,'-6'3'74'0,"9"2"-40"0,0 6-38 16,0-3 15-16,0 0 5 16,0 5 5-16,3 0-3 15,0 6 2-15,0-6-11 16,-3 0-1-16,0-5-1 0,0 0 5 15,0-11 12 1,-9-5-5-16,0-2-3 16,3-6 0-16,0-3-9 0,9-2-2 15,0-3-5-15,6 3-1 16,0 3-1-16,2 2-2 16,7 3 3-16,3 2 0 15,0 3-24-15,0 3-10 16,0 2-53-1,2 3-65-15,-11 5 41 16</inkml:trace>
  <inkml:trace contextRef="#ctx0" brushRef="#br0" timeOffset="10.8972">15900 14182 228 0,'-3'-3'85'0,"6"3"-46"0,-3 3-35 0,0-3 21 16,0 0-12-1,0 0-2-15,0 0-33 16,0 0-12-16,0 0-72 0,0 0-29 16</inkml:trace>
  <inkml:trace contextRef="#ctx0" brushRef="#br0" timeOffset="11.8972">23826 16457 76 0,'3'-8'30'0,"-3"11"-16"0,0-8 8 16,0 2 15-16,0-2 0 15,3 5 3-15,-3-3-2 16,0-2-2-16,0-1-19 16,0 6 1-16,0 0 2 0,0 11-9 15,0 0-3-15,0 10-1 16,0 2 0-16,0 9 3 16,0 3 1-16,0-1-3 15,0 8 0-15,0-5-5 16,0-2-2-16,6-9 0 0,-6 1 1 15,0-9-23-15,0 1-11 16,0-11-23-16,0 0-11 16,3-8-30-1</inkml:trace>
  <inkml:trace contextRef="#ctx0" brushRef="#br0" timeOffset="12.8972">24044 16447 192 0,'-3'-3'74'0,"3"6"-40"0,-6-1-20 16,6-2 27-1,0 11-15-15,-6 5 0 16,0 2-2-16,-3 3-13 16,0 6-4-16,6 2-3 0,-3 0 0 15,3 11 0-15,3-3-2 16,0-3-2-16,6-5-2 16,0 0 1-16,3-8 1 0,9 1 2 15,0-9-1-15,-4-8 2 16,7 0-4-16,-3-5 0 15,0-5 3 1,-6 0 1-16,-3-3-1 0,-3-13 1 16,-6 2 0-16,-3 1 3 15,-6 4 3-15,0 1 5 16,-6 0-4-16,-6 8 0 16,0-3-9-16,3 8-2 15,1-3-9-15,-4 3-2 0,12 0-15 16,6 0-8-1,0 8-36-15,3-8-15 0,6-5-15 32</inkml:trace>
  <inkml:trace contextRef="#ctx0" brushRef="#br0" timeOffset="13.8972">24308 16510 276 0,'-3'0'104'0,"3"0"-56"0,0 11-47 16,0-9 19-16,0 11-5 15,0 1 1-15,0 10-8 16,0-3-3-16,0 5-3 0,0 6 1 0,3-6 0 15,-3 1-19-15,0-1-7 16,0-5-26-16,0-2-9 16,0-6-42-1,0 0-29-15,0-7 54 16</inkml:trace>
  <inkml:trace contextRef="#ctx0" brushRef="#br0" timeOffset="14.8972">24276 16510 160 0,'-3'0'60'0,"3"0"-32"0,-6-13-15 15,6 13 17-15,0-3-4 16,0 0-1-16,6 1-7 16,-3-3-3-16,0 2-9 15,3-2-2-15,-3-1 2 0,9 1 1 16,-4 0 3-16,1-3-5 0,9 5-3 15,-3-2-1-15,3 0 1 16,-6 5-3-16,3 8 0 16,-6 5-1-16,-3 3 0 15,0-1 6-15,-6 1 5 16,-6-2-3-16,-3-1 2 16,-3 0-5-16,3 0-2 15,-3-2 0-15,3-3-1 16,3 0-5-16,0-3 1 15,-3-2-3-15,9 2 0 16,0-5 1-16,12 0 4 0,6 3-1 16,0-1-1-1,0 1 3-15,3 2 2 0,-1 3-2 16,-5 3-2-16,6-1 10 16,-6 1 5-16,-6 2 12 15,-6 6 5-15,-9 2-2 16,-6 3-2-16,3-9-11 15,-12 4-6-15,-3-6-5 16,-5 0-3-16,2-2-8 16,3-3-3-16,3-3-34 15,0-2-15-15,4-6-73 16</inkml:trace>
  <inkml:trace contextRef="#ctx0" brushRef="#br0" timeOffset="15.8972">23892 17161 168 0,'-3'-19'63'0,"3"14"-34"0,-6 2-14 0,3 3 18 16,-3-2-5-16,0 2 0 16,-3 0-15-16,0 2-6 15,-3 1-4-15,0 10-3 0,-6 6 3 16,1 5-4-16,8-3-2 15,0 0 2-15,9-3 0 16,3 4-2-16,0-6 0 0,0-3 4 16,6-3 1-1,2-4 2-15,-2-1 0 16,3-5 0-16,-3-5 2 16,0-1-5-16,0-2-1 0,-6 0 0 15,6-2 2-15,-9-1 5 16,0-5 4-16,0 3-4 15,0 0-2-15,0 8 2 16,0 7 0 0,0 1-6-16,0 8-2 15,0-4 0-15,6 7 0 16,0-4 1-16,0 1-20 16,-3-1-9-16,12-2-23 15,-3-8-7-15,2 0-35 16</inkml:trace>
  <inkml:trace contextRef="#ctx0" brushRef="#br0" timeOffset="16.8972">23984 17182 148 0,'0'0'57'0,"0"5"-30"0,6-2-14 0,-6-3 34 16,3 13-10-1,0 0-15-15,-3 1-6 16,0-4-10-16,0-2-2 0,0 5 2 16,0-7-1-16,0 4 2 15,0-7 0-15,0-3 1 0,0 0 0 16,0 0 2-16,0 0-3 16,0 0 1-16,3-3-3 15,0-2 2-15,0-6-4 16,6-2 0-16,0-5 3 15,0-3 1-15,0 5-3 16,0 0-1-16,-4 3-3 16,4-1-3-16,3 9-27 15,-6-3-12-15,-3 8-37 16,6 0-14-16,-3 0 5 16</inkml:trace>
  <inkml:trace contextRef="#ctx0" brushRef="#br0" timeOffset="17.8972">24166 17235 172 0,'-9'-3'66'0,"18"3"-36"0,-3 3-26 0,-6-3 15 15,3 5 0-15,-1 1 1 16,-2 1-3-16,0 1 0 15,0-2-9-15,0 4 4 0,0-2 1 16,0-2 0-16,0-4 0 16,0 6-1-16,0-5 2 15,-2-3-5-15,-1 0-3 16,3-3-3-16,0 0 0 16,3-2-4-16,-1-8 0 15,-2 5 3-15,9-11 1 0,0 1-4 16,0 2 1-16,3 0-2 15,0 3-2-15,3 2 3 16,-3 1 0-16,0 5-2 16,0 2 0-16,-3-2-20 15,8 5-8-15,-5 0-35 16,-3 0-15-16,3 5-10 16</inkml:trace>
  <inkml:trace contextRef="#ctx0" brushRef="#br0" timeOffset="18.8972">24466 17193 212 0,'-6'0'79'0,"6"0"-42"0,-3-3-21 0,0 3 22 16,0 0-11-16,-3 0-3 16,-3 3-12-16,-8 5-5 15,8 0-4-15,-3 5-3 0,3 5 1 16,0 1-1-16,3-1 0 15,0-2-3-15,15-3 0 16,-6-2-3-16,6-3 1 16,3-5-10-16,-3-1-6 15,0-2-4-15,3-2-2 16,-4-6 8-16,4 2 6 16,-3-2 6-16,-3-5 4 0,-3 5 4 15,-3 0 4-15,0-2 11 16,0 4 7-16,0 4-8 15,6-4-3-15,-6 6-5 16,3 6 0-16,0 2 5 16,6 0 2-16,3 2-5 15,-3-2-3-15,0 5-8 16,3-5-1-16,-3-2-30 16,0 2-13-16,-1-6-62 15</inkml:trace>
  <inkml:trace contextRef="#ctx0" brushRef="#br0" timeOffset="19.8972">24651 17240 204 0,'12'-5'77'0,"-12"5"-42"0,0 0-26 0,0 0 22 16,6 5-8-16,-3 3-1 15,3-3-12-15,0 1-4 16,2-4-4-16,1 9-2 0,0-6 3 15,0-2-31-15,0 5-11 16,-3-5-22-16,3-3-7 16,3 0-13-1</inkml:trace>
  <inkml:trace contextRef="#ctx0" brushRef="#br0" timeOffset="20.8972">24806 17137 244 0,'0'5'93'0,"-3"17"-50"0,-9 17-24 16,6-23 29-16,-6 5-17 16,-6 6-3-16,6 4-16 15,-9 1-5-15,3-3-5 16,3 0-19-16,-2-2-6 0,-1-6-71 16,6 0-30-16,3-2 17 15</inkml:trace>
  <inkml:trace contextRef="#ctx0" brushRef="#br0" timeOffset="21.8972">23853 17751 156 0,'-6'-13'60'0,"6"13"-32"0,-6-8-13 0,6 8 18 16,0 0 4-16,0 0 2 16,-9 0-15-16,6 0-4 15,-3 8-12-15,0 2-7 0,0 3-2 16,-3 3 3-16,9 3 1 16,-3-1-1-16,3 1 1 0,3-3-2 15,6-3 2 1,0 0-2-16,0-7-1 15,3 1 5-15,0-4 1 0,-3-6-5 16,9 1 0-16,-6-11 1 16,0-1 3-16,-3-4-2 15,0 5-2-15,-12-9 0 16,-3 4 1-16,-3-6 1 16,3 8 1-16,-3 3-2 15,0 2 1-15,0 4-11 16,0 1-2-16,0 6-37 15,3 0-14-15,0 6-51 16</inkml:trace>
  <inkml:trace contextRef="#ctx0" brushRef="#br0" timeOffset="22.8972">23981 17510 236 0,'0'0'88'0,"0"5"-48"0,0 9-40 0,0-4 16 15,0 11-5-15,3 6 3 16,-3 5-3-16,6-6-1 15,-3 1-6-15,0-1-3 0,0-7 2 0,0 2-2 16,0-8-1-16,-3-3 1 16,0-2 1-16,0 0-1 15,0-8 2-15,0 0-2 16,0 0-1-16,0-8-2 16,0 3 1-16,9-3-1 15,-3 3 0-15,3-3 0 16,3 0-2-16,2 3 0 15,4-1 0-15,0 12 0 0,-3 2 3 16,9 2 2 0,-9 3 2-16,-6 3 5 15,-6 3 5-15,-3-1 4 0,0 1 2 16,-3-6-6-16,-6-5-3 16,0 0-5-16,-3 3-2 15,-6-9-3-15,3 4-1 16,-3-1-48-16,0-3-19 15</inkml:trace>
  <inkml:trace contextRef="#ctx0" brushRef="#br0" timeOffset="23.8972">24249 17724 200 0,'0'19'74'0,"6"-6"-40"0,3 8-27 15,-6-5 20-15,-3 5-7 16,6-2 0-16,-3-3-9 16,-3 2-4-16,0 3-4 15,-3-2-3-15,-3-6 1 0,-3 6-6 16,0-6-1-16,-12-5-13 15,6-3-5-15,-3-5-29 0,-2 0-14 16,2 0-13 0</inkml:trace>
  <inkml:trace contextRef="#ctx0" brushRef="#br0" timeOffset="24.8972">24192 17677 228 0,'21'-37'88'0,"-18"18"-48"0,9-2-47 0,-6 18 16 16,-3-7-8-16,6 7-1 16,-3-2-21-16,-3 0-11 15,0 5-61-15,3 0-25 16</inkml:trace>
  <inkml:trace contextRef="#ctx0" brushRef="#br0" timeOffset="25.8972">24428 17738 184 0,'-3'5'68'0,"-12"3"-36"0,24-3-20 15,-3 0 19-15,0-2-14 16,-1 2-2-16,4-5-7 15,3 6-3-15,0-6-2 16,0 0 0-16,6-6 2 0,-6 1 0 16,6 5 0-16,-6-8-1 0,-3 3 2 15,-1-3-8-15,-5 3 0 16,-3-3 2-16,0 0 2 16,-8 3-3-16,-4-1 1 15,-3 4-2-15,-3 4 0 16,-9 4 0-16,3 7 0 15,-2 0 0-15,11 0 0 16,-3 8 4-16,6-2 1 16,3-1 3-16,12 4 3 15,6-9-11-15,3 0-3 16,3 0 2-16,0-7 1 16,11 1-34-16,-2-4-15 0,3-3-38 31,-3-3-26-31,5-4 53 0</inkml:trace>
  <inkml:trace contextRef="#ctx0" brushRef="#br0" timeOffset="26.8972">24701 17764 220 0,'-17'-8'85'0,"17"3"-46"0,-21 5-21 16,12 0 23-16,-3 0-19 16,-3 5-7-16,0 3-9 15,0 3-5-15,0 2 0 16,3 3 1-16,3 2 3 0,9-4-2 15,9-1 0-15,3-3-1 16,12-2-2-16,0 0-10 16,0-2-6-16,0-6-19 15,-1-6-7-15,-2 4-14 16,0-9-4-16,0-5-23 16</inkml:trace>
  <inkml:trace contextRef="#ctx0" brushRef="#br0" timeOffset="27.8972">24800 17463 232 0,'0'-6'88'0,"3"6"-48"0,-6 6-36 0,3 1 19 16,0 7-2-16,0 4 4 16,0 22-9-16,0 2-2 15,3 1-8-15,0 12-6 0,-3-7-3 16,8-1-1-16,1-2 3 0,-3-8-24 15,0-8-11-15,-6-5-36 16,9-5-17-16,-3-6 0 31</inkml:trace>
  <inkml:trace contextRef="#ctx0" brushRef="#br0" timeOffset="28.8972">24651 17751 256 0,'-18'-8'96'0,"18"8"-52"0,6 0-43 16,3 0 21-16,6-5-1 15,6-3 2-15,8 8-10 16,13-6-5-16,9 4-5 16,-1-3-5-16,1-1 1 0,-1 4-39 15,-2-1-15-15,-9 3-68 16</inkml:trace>
  <inkml:trace contextRef="#ctx0" brushRef="#br0" timeOffset="29.8972">23984 17730 128 0,'0'-6'49'0,"0"12"-26"0,0-6-18 15,0 0 13-15,0 0 3 16,0 0 4-16,0 8-7 15,0-3 0-15,0 8-11 0,0-5 5 0,0 19 8 16,0-4-6 0,0-1-7-16,0-4-3 15,0-5-2 1,0 1-2-16,0-1-10 0,0-5-6 16,6-3-83-1</inkml:trace>
  <inkml:trace contextRef="#ctx0" brushRef="#br0" timeOffset="30.8972">4654 15819 136 0,'-3'0'52'0,"6"0"-28"0,0 0-19 0,-3 0 13 15,0 0 3-15,0 0 2 16,0 0-1-16,0 0 1 16,0 0-13-16,3 6 1 0,-3 2 0 15,0 5-4-15,0 3 1 16,0 0 1-16,0 2 5 16,0 3-4-16,0-2 2 15,3-1-9-15,-3 6-2 0,0-5-1 16,3-1 0-16,0-2 0 15,-3-3 0 1,0-2-18-16,3-3-5 16,-3 0-35-16,0 0-13 0,0 0-16 15</inkml:trace>
  <inkml:trace contextRef="#ctx0" brushRef="#br0" timeOffset="31.8972">4678 16240 140 0,'-3'3'55'0,"3"-3"-30"0,0 8-12 0,0-3 19 16,0 3-1-16,0 5 4 15,0-2-13-15,0 2-3 16,0 6-11-16,0-4-5 0,0 1 0 16,0-3-2-16,0 1-1 15,3-6 1-15,0 5-1 16,0-5-20-16,0-3-7 15,-3 6-28-15,3-9-12 0,0 9-12 32</inkml:trace>
  <inkml:trace contextRef="#ctx0" brushRef="#br0" timeOffset="32.8972">4687 16592 116 0,'-6'3'46'0,"6"5"-24"0,0 2-13 16,3-2 14-16,-3 0 6 0,3 3 5 15,0 2-5 1,0 5-1-16,0 4-15 0,-3 4-6 0,3 0 0 15,-3 4-4 1,3-7-2-16,0-4-16 0,0-1-5 16,3-10-76-1</inkml:trace>
  <inkml:trace contextRef="#ctx0" brushRef="#br0" timeOffset="33.8972">5702 15830 144 0,'0'-18'55'0,"0"18"-30"0,0-3-12 0,0 3 17 16,3 0-6-16,-3 0-2 16,3 0-6-16,-3 0 0 15,0 0-9-15,6 3 0 0,0 7 3 16,0 6 0-16,-9 2 4 16,6 4-1-16,-6 1 0 15,0-1-7-15,3 1-4 16,0 9-1-16,0-8-1 15,-3-5 0-15,0 2 0 16,3-5-7-16,0-3-3 16,0-3-34-16,0 1-14 0</inkml:trace>
  <inkml:trace contextRef="#ctx0" brushRef="#br0" timeOffset="34.8972">5738 16256 112 0,'0'0'44'0,"3"5"-24"0,-3 14-4 16,0-14 34-1,3 11-10-15,-3 3-16 0,0-1-9 16,3-2-10 0,-3 5-2-16,0-2 1 0,0-1-5 0,0 6-1 15,0-8-8-15,0 2-2 16,0-4-72 0,3-1-36-16,0-3 58 15</inkml:trace>
  <inkml:trace contextRef="#ctx0" brushRef="#br0" timeOffset="35.8972">5741 16685 184 0,'-3'8'71'0,"6"15"-38"0,-3-9-39 15,3 1 29 1,0-1-10-16,-3 2-9 16,0-1-2-16,0-1-2 15,0 4-9-15,3-5-2 0,6-5-76 16</inkml:trace>
  <inkml:trace contextRef="#ctx0" brushRef="#br0" timeOffset="36.8972">3502 15653 140 0,'-15'0'52'0,"6"-3"-28"0,4 3-28 0,2 0 32 16,-3-3-2-16,6-2-3 16,0-8-4-16,6 2-11 15,2-5 4-15,4 1 1 0,6-4-6 16,6-5-4-16,3 8-2 15,6-15-1-15,5 4 0 16,1 1 0-16,-3 5-3 16,2 5 2-16,1 2 1 15,0 4 2-15,-3 7-3 16,2 3 0-16,-5 8-1 16,0 8 0-16,-1 3 4 15,4-1 1-15,3 1 1 0,3-4 0 16,-1 1 0-16,10-2 2 15,2-4-3-15,7 1 0 16,-1-6-1-16,4 0-2 16,-4 1 3-16,-2-4 0 15,-6-2 1-15,2-2 0 16,-5-1-2-16,-4-5-2 16,-2 0 1-16,-3-5 1 15,0 0-6-15,-7-6 1 16,-2-5-4-16,-3 3 2 15,0 3 3-15,-7-1 1 0,4 3 1 16,-9 3 2-16,0 2 1 16,0 1 1-16,-3-1-5 15,-3 3 1-15,0 0 0 16,3 0 2-16,-1 1-1 16,-2 1-1-16,0 1 1 15,0 2-1-15,-3 1-3 16,0 4 2-16,0 4 1 15,-3 2 0-15,0 5-3 16,0 0 2-16,3 11 1 16,0 0 0-16,3-1 0 15,3 4 0-15,6-3 0 16,3-3 0-16,5 0-3 16,7 5 2-16,3-7 1 0,2 2 0 15,10-8-5 1,-3 3-1-16,-4-8-2 0,1-3 2 15,6 3-3-15,-4-8-1 16,1 6-4-16,0-6-1 16,-1-3 8-16,7-2 3 15,-3-3 4-15,-1 0 0 16,-2 0 2-16,8-3 1 16,-2 3 1-16,0 3 0 15,-1 5 0-15,-2 0 2 16,-10 3 1-16,10 7 1 0,-6 1 0 15,-4 5 2-15,-5 0-5 16,-3-3-1-16,-6 0-24 16,-3 3-9-16,-6 0-63 15</inkml:trace>
  <inkml:trace contextRef="#ctx0" brushRef="#br0" timeOffset="37.8972">4089 14764 172 0,'-3'-3'66'0,"3"6"-36"0,3-3-33 0,-3 0 11 15,6 5 9-15,-3 6 8 16,3 5 1-16,-3 5 2 16,0 2-16-16,-1 15-5 0,1-4-2 0,0-2-3 15,-3-3 1-15,3-5-4 16,0-6 0-16,0-2-41 16,0-3-19-1,3-2-35 1</inkml:trace>
  <inkml:trace contextRef="#ctx0" brushRef="#br0" timeOffset="38.8972">4258 14811 208 0,'-9'-10'79'0,"12"5"-42"0,0 2-32 0,0 3 19 16,3-3-11 0,3 1-2-16,0-1-9 0,3 3-3 15,3 3 0 1,3 2 0-16,0 3 1 0,-3 5 0 0,-4 3 0 16,-5 2 2-16,-6 9 1 15,-9 5-1-15,-2-3-2 16,-4-3 1-16,3-2-1 15,0-3 0-15,3-5 0 16,3-5 0-16,0-1 2 16,0-2-1-16,3 3-1 15,9-9 7-15,3-2-4 16,6 0 1-16,3 0-2 16,3 0-2-16,-4 3-4 15,1 0 0-15,-3-1-40 16,0 4-16-16,0-1-35 15</inkml:trace>
  <inkml:trace contextRef="#ctx0" brushRef="#br0" timeOffset="39.8972">4589 14827 212 0,'-3'13'79'0,"3"3"-42"0,0 8-43 0,0-13 14 15,0 7-7-15,0 6-1 16,0 0-2-16,0-3 1 15,3-2 1-15,0-4-7 0,3-1-84 16,6-1-32 0,-9-5 59-1</inkml:trace>
  <inkml:trace contextRef="#ctx0" brushRef="#br0" timeOffset="40.8972">4562 14803 120 0,'-3'-5'46'0,"0"3"-24"0,0-1-6 15,3 3 18-15,0-3-1 16,0 1 1-16,3-1-11 0,0 0-3 16,3-2-12-16,0 2-3 0,3-7 1 15,6 2-1-15,3 0 2 16,-1 3 0-16,4 2 1 16,-3 3-7-16,0 5-2 15,-3 3-3-15,-6 3 3 16,-3-1 2-16,-3 4 2 15,-6-1-1-15,-3 0 1 16,0 0-2-16,-3 0-1 16,3-2-2-16,3 0 1 0,0-3-4 15,3 0-1 1,3-1 3-16,3 1 1 16,6 6-1-16,0-1 2 0,0 5 1 15,0-2 0-15,-4 0 2 16,1 0 1-16,-3-3 5 15,-9 0 5-15,-3 1-3 16,-3-1 0-16,-2-5-6 16,-4 0-1-16,-6 0-14 15,0-3-6-15,3-5-22 16,0 3-8-16,6-1-52 16</inkml:trace>
  <inkml:trace contextRef="#ctx0" brushRef="#br0" timeOffset="41.8972">5101 14883 184 0,'-15'-11'68'0,"12"9"-36"0,-12-1-33 16,12 3 15-16,-3 3-8 15,-3 2-1-15,-3 5-5 0,0 9 0 16,0 7 0-16,0 1 0 0,4-1 2 16,2-2-1-1,6 0 2-15,6-5-4 16,2-1 0-16,1-7 1 0,6-1 0 16,-3-7-3-1,3-3 0-15,0-5-1 0,-3-3 0 16,-3-6 3-16,0 1 0 15,-3-3 7-15,-3-5 4 16,0 3-1-16,-3 4 2 16,3 4-4-16,-3 2 1 15,0 8-7-15,-3 13-3 0,6 0 1 16,0 3 0 0,3 0 3-16,-1 0 1 0,4 0-17 15,0 0-7-15,0-6-26 16,0-2-9-16,3-3-18 15</inkml:trace>
  <inkml:trace contextRef="#ctx0" brushRef="#br0" timeOffset="42.8972">5223 15005 116 0,'0'0'44'0,"3"5"-24"0,3 8-17 15,-3-5 12-15,0 3 6 0,0-1 7 16,-3 3-4-16,3-5 0 16,-3 0-13-16,3-2-4 0,-3-1-3 15,0 0 4 1,0-5 3-16,0 0 0 0,0-3 3 16,0-2-1-16,0-3 0 15,0 0-1-15,0-5 0 16,3-8-6-16,0 0-2 15,5 0-4-15,4 2-1 16,0 3 1-16,0 3 2 16,0 5-21-16,0 3-7 15,3 2-27-15,-3 3-11 16,0 8-24 0</inkml:trace>
  <inkml:trace contextRef="#ctx0" brushRef="#br0" timeOffset="43.8972">5419 15028 144 0,'-3'-2'55'0,"6"10"-30"0,0 0-32 16,-3-3 10-16,0 0 3 16,3 6 6-16,0-3 14 15,-3 0 5-15,6-3-15 16,-6 3-3-16,0-6-1 0,0-2-3 15,0 0 0-15,-6 0 3 16,3 0 3-16,0-2-2 16,0-1 2-16,3-5-8 0,0 0-2 15,0 0-3 1,3-2-2-16,3-6-2 16,3 3 1-16,0-6 3 0,3 3 1 15,0 3-4-15,3 10 1 16,3 3-18-16,-4 0-8 15,1 8-17-15,-3 0-8 16,0 0-42 0</inkml:trace>
  <inkml:trace contextRef="#ctx0" brushRef="#br0" timeOffset="44.8972">5678 15023 204 0,'-3'-13'77'16,"6"10"-42"-16,-6-15-43 0,0 15 12 0</inkml:trace>
  <inkml:trace contextRef="#ctx0" brushRef="#br0" timeOffset="45.8972">5660 14989 329 0,'-9'8'13'0,"0"2"-7"16,1 3-3-16,-1 3 0 0,3 0-4 16,3 3 0-16,3-6 1 15,0 0 0-15,0-5 0 16,6 0 0-16,3-3-3 15,-1-5 2-15,1-2-12 16,0-4-5-16,0-2-3 16,-3 0-3-16,0-2 11 15,-3-1 8-15,0 3 18 0,-3-2 12 16,3 5-9 0,-3 2-3-16,-3 3-6 0,3 0 0 15,3 5 0-15,0 6 3 16,3-1-3-16,3 1-2 15,0-3-5-15,3 0 0 16,0 0-16-16,0-3-4 16,0 0-45-1,-1-2-51-15,1-3 32 16</inkml:trace>
  <inkml:trace contextRef="#ctx0" brushRef="#br0" timeOffset="46.8972">5809 15015 220 0,'-3'-8'82'0,"6"11"-44"0,3-3-40 16,-3 2 14-16,3 1 3 15,0 5 4-15,3 0-11 16,0 3-7-16,0-1-1 16,0 6 8-16,0-3 4 0,0-2-25 15,-1-3-13-15,1 0-27 16,0-6-10-16,0 1-23 15</inkml:trace>
  <inkml:trace contextRef="#ctx0" brushRef="#br0" timeOffset="47.8972">6023 14957 208 0,'-8'3'79'0,"-7"2"-42"0,6 27-43 0,3-17 12 16,-3 7 2-16,-6 12 7 15,0-2 6-15,-3 0 4 16,0-1-13-16,3-2-9 0,1 0-3 16,2-5-31-16,3-5-14 15,3-3-59 1</inkml:trace>
  <inkml:trace contextRef="#ctx0" brushRef="#br0" timeOffset="48.8972">4693 14862 72 0,'-3'-3'27'0,"6"6"-14"0,0-3-2 16,-3 0 12-16,0 0 1 16,0 0 1-16,0 0-1 15,0 0 2-15,0 0-3 16,-3 5-2-16,0 0-11 16,0 1 2-16,0-1 4 0,-6 0-8 15,0 0-2-15,-6 1-4 16,0-4 1-16,3 1-26 15,1 0-12-15,-1-3-53 16</inkml:trace>
  <inkml:trace contextRef="#ctx0" brushRef="#br0" timeOffset="49.8972">3086 10607 116 0,'-6'-5'44'0,"6"5"-24"0,3 0-21 15,-3 0 9-15,0 0 1 16,6 0 2-16,0 3 8 16,2-3 5-16,4 0-7 15,6 0 1-15,3 0-11 16,3-3 2-16,9 0 4 0,2 1-1 15,4-1 1-15,6 3-3 16,2 0 1-16,7-3-4 0,-1 3-2 16,7-2 2-16,-1-1 2 15,1 3-2-15,3-3 1 16,-1 1 1-16,4-1 5 16,5 0-2-16,-3 1 1 15,1-1-5-15,2 3 0 16,1-3-5-16,5 1 0 15,-2-1-1-15,2-7 1 16,0 2-4-16,4-6-2 16,5 4 4-16,-3-1 3 15,1 3 3-15,-4 3 1 0,-3 0-7 16,1-1 0-16,-1 1-1 16,1 0 0-1,-1 2 2-15,-3-2 1 0,1 2-4 16,-4 1-1-16,-2-1 3 15,-4 0 1-15,-2 1-3 16,-7 2-1-16,-2 0 3 16,8 0 1-16,-5-3 0 15,-12 0-2-15,-10 1-8 16,-5-4-3-16,-9 4-122 16</inkml:trace>
  <inkml:trace contextRef="#ctx0" brushRef="#br0" timeOffset="50.8972">18605 10581 168 0,'-6'-3'66'0,"3"3"-36"0,-3-3-40 16,6 6 11-16,-2 0-3 16,-1-1 3-16,3 1 0 0,0 0-1 15,0-3 1 1,0 0 12-16,0 0 8 0,3 2 3 0,2-2 3 15,4 0-9-15,0 0-3 16,3 3-6-16,3 0-4 16,6-1 2-16,6 1 0 15,3 0-1-15,2-1 1 16,10-2-2-16,6 0 0 16,2 0 1-16,10 3 1 15,11-6 1-15,18 3 2 16,7 0-5-16,11 0-3 15,6 0-4-15,12 0 1 0,15-2 1 16,6-4 0-16,3 1 2 16,5 0 1-16,10-1 5 15,3 4 5-15,-4-4-3 16,1 4 0-16,-3-1-9 16,-9-2 0-16,-1 5-1 15,-5-3 2-15,-6 1-1 16,-3 2-1-16,-9 0-2 15,-12 0 1-15,-6 0 1 16,-20 0 0-16,-13 2 2 16,-11 1 1-16,-13-1-1 15,-2 1-2-15,-7 0-4 16,-11-3 0-16,-9 0-33 16,-6 0-13-16,-9 0-79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12-04T23:33:45.4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15087 11001 96 0,'0'0'35'0,"12"-5"-18"16,-18 10-5-16,6-5 13 0,6 0 2 16,-3-2 3-16,0-4-3 15,3 1 1-15,-3 0-16 16,0-3 4-16,-6-3 2 0,0 3 1 16,0 3 1-16,0 0 0 15,0 2 2-15,-6 1-10 16,0 7-4-16,0 0-3 0,-3 8-1 15,0 3-5 1,3 3-1-16,3 2-2 0,3-3 0 16,3 1 0-1,6-3 0-15,6 2 3 0,3-2 0 16,3-8 1-16,3-5 2 16,0-6-1-16,-3-5 2 15,-1-5 4-15,-5 0 4 16,-3-3 5-16,-9-5 4 15,-6 2-4-15,0 1-1 16,-8-1-5-16,-4 3 1 16,0 6-11-16,0 2-4 15,3 2-29-15,3 1-14 16,3 0-171 0,9-3 82-1</inkml:trace>
  <inkml:trace contextRef="#ctx0" brushRef="#br0" timeOffset="1.001">15156 10388 260 0,'-3'-6'99'0,"6"9"-54"0,-3 2-46 0,0 0 20 15,0 9-7-15,0 12 1 16,-3 6-7-16,0 10-4 16,0 1-1-16,0-4-1 0,0-4 0 15,0-6-7-15,0-5-3 16,3-3-23-16,0-5-11 16,0-6-30-16,0-4-49 15,3-14 29 1</inkml:trace>
  <inkml:trace contextRef="#ctx0" brushRef="#br0" timeOffset="2.001">15126 10388 212 0,'-12'-14'79'0,"3"12"-42"0,15-4-23 16,-9 6 22-16,6-2-11 15,0-1-5-15,3 0-9 16,3 1-5-16,6-1-3 15,0 1-3-15,5 2 1 0,4 0-1 16,3 2 2-16,-3 3-6 16,-3-2 1-16,-4 2 5 15,-2 1 4-15,0-1-6 16,-3 0 1-16,0 3-1 0,-3 0 0 16,-6 3 0-16,-3 2 2 15,-3 5-1-15,-3 9-1 16,-3 2 7-16,-6 0 3 15,-3 3-3-15,0 0-2 16,1-1 2-16,-1-2 0 16,3-2-6-16,3-6 0 15,3-5-3-15,0-3 0 16,3-2-18-16,3-6-7 16,3-5-21-16,0-5-10 15,3-6-51 1</inkml:trace>
  <inkml:trace contextRef="#ctx0" brushRef="#br0" timeOffset="3.001">15215 10356 140 0,'0'-5'55'0,"0"5"-30"0,0-3-12 0,0 3 19 15,0 0-14-15,0 0-2 16,0 8-6-16,0 5 1 16,0 8-6-16,-3 11-3 0,0 5 1 15,0 3 0-15,0-6 1 0,0-2 0 16,0 0 2-16,0-1-1 15,-3-7 0-15,3-3-3 16,0-5-2-16,0-3 1 16,0-2-1-16,3-11 4 15,0-8-2 1,0 0-1-16,0-5 0 16,0 0 1-16,0-6-1 15,0-2-1-15,0-3-2 16,0-5 1-16,3 3 1 15,-3 2 0-15,3 3 0 16,-3 2 0-16,0 3 0 16,0 3 0-16,3 5-5 0,-3 3 1 15,0 5 2-15,0 8 1 16,-3 16 1-16,0 2 0 16,0 0 2-16,0 6 1 15,0 0-4 1,0-3 1-16,0-3 0 0,0-4 2 15,1-6-1-15,-1-3 2 16,3-5-2-16,0-8 2 16,3-6-2-16,-1-2-1 15,4-5-2-15,0-8 1 16,0-8-4-16,3-5-1 16,0-1 3-16,0 3 1 15,0 3-1-15,-3 6 2 0,0 4-1 16,0 6 0-1,0 7 2-15,-6 6 0 16,3 8 2-16,-3 6 3 16,0 12 2-16,-3-2 1 0,0 0 4 15,0-3 3-15,0 0-6 16,0-2-3-16,0-6-3 16,0-3 0-16,0-2-7 15,3-8 1-15,3-2 1 16,3-6 3-16,0-8-7 15,0-11-1-15,6-4-3 16,-3-1 1-16,3 3 5 16,0 2 2-16,-4 9 2 0,1 5 0 15,-3 7-5-15,-3 9 1 16,-6 8 6 0,0 4 4-16,-6 12-6 0,3-3 1 15,1-3 3-15,-1 0 2 16,0-2-2-16,0-6-1 15,3-3 1-15,0-2 0 16,0-2-2-16,3-4-2 16,0-2-2-16,3-5-1 15,3-11-3-15,0-5-1 16,0-3-3-16,3 0 1 16,-1 3 3-16,1 0 3 15,-3 5 2-15,0 3 3 16,-3 5-1-16,0 3-1 15,-3 5 5-15,3 5 1 0,-3 0 2 16,0 3 0-16,0 5-2 16,0-2 1-16,0 0-4 15,-6-4 0 1,3-7 1-16,0 0-5 16,0-2 1-16,0-3 0 15,0-6 0-15,0 0 0 16,3-5 2-16,-9-2-1 15,9 2-1-15,0 3 3 16,-5 0 2-16,-1 2 0 16,3 3 0-16,-3 5-6 15,0 6 1-15,0 2 0 16,0 1 0-16,0-1 0 16,3 0 0-16,0 1 0 0,0-1 0 15,3-3-3-15,0 1 2 16,0-3 1-16,0 0 0 15,0-3 2-15,0 1 1 16,-3-3-4-16,0-1 1 16,0 1 2-16,0 0 3 15,0-1 0-15,-3 4 2 16,0-1-4-16,0 3 0 16,3 0-3-16,0 3-3 15,3-1 2-15,0 4 0 16,3-1-2-16,3 0 0 15,0 1-1-15,0-1 3 16,0 0 0-16,0 0 1 0,0-2 2 16,0 0 1-16,3-1 1 15,-9-2 0-15,6 0 0 16,-6 0 0-16,-3-2-5 16,0-1 1-16,0 0 2 15,-3 1 1-15,0-1-4 16,0 3 1-16,0-3 0 15,0 3 2-15,0 0-6 16,3 0 1-16,3 0-1 0,0 0 2 16,0 0-1-1,3 6 1-15,3-4 2 16,0 1 0-16,3 0 0 16,-3-1 0-16,0-2-5 15,-3 0 5-15,-3 0 2 16,0 0 0-16,0 0 1 15,0 0-2-15,-3-2 2 16,-3-1-4-16,0 0 0 16,0 1 1-16,3 2 2 15,0 0-3-15,0 0 0 16,3 2-15-16,0 4-4 16,3-1-47-16,3 0-19 15,0-2-7 1</inkml:trace>
  <inkml:trace contextRef="#ctx0" brushRef="#br0" timeOffset="4.001">15239 10501 132 0,'-3'6'49'0,"3"9"-26"0,-6-1-12 0,3-6 18 16,0 2-4-16,-3 3 0 15,0 6-7-15,-3 2-1 16,0 3-10-16,0 0 0 0,3-3 0 16,0-5-3-16,0-3-1 0,0-2-3 15,4-3-3 1,2 0-31-16,2-3-13 0,4-8-40 16</inkml:trace>
  <inkml:trace contextRef="#ctx0" brushRef="#br0" timeOffset="5.001">15063 11020 156 0,'12'3'57'0,"-9"-6"-30"0,0 8-18 16,0-2 16-16,-3 2-5 0,0 3 0 15,0-8-5-15,0 5 1 16,0 1-9-16,0-6-4 0,-3 2 0 16,0 1 0-16,0-3 1 15,3-3-2-15,3-2-2 16,0 0 1-16,0 2-1 15,0 0-3-15,6-2-2 16,0 5 2 0,-3 0 0-16,0 3 1 15,-3 2 8-15,-3 0 6 16,0 1 5-16,0-4 4 0,-6 1-13 16,0-3-5-16,3 0 0 15,0 0 0-15,0-3-1 16,0-2 1-16,3 0-4 15,6-3-2-15,0 2 2 16,0 4 0-16,0-1-2 16,-3 1 0-16,0 2 2 15,-3 0 0-15,3 2 1 16,-3-2 2-16,0 0-6 16,-3 3 1-16,0-1-21 15,3 1-7-15,0 0-37 16,0-3-54-1,0 0 28-15</inkml:trace>
  <inkml:trace contextRef="#ctx0" brushRef="#br0" timeOffset="6.001">15051 11044 160 0,'0'-3'60'0,"0"3"-32"0,3 0-33 16,3 3 27-1,0 2-1-15,0 0 1 16,-3 1 2-16,0-1-14 16,-6 0 8-16,0-2 2 0,0-1 1 15,0-2 2-15,0 3-7 16,0-3-1-16,0-3-7 16,-3 1 0-16,3-1-5 15,0-5-2-15,3 0-3 16,0 0-1-16,3 3-1 15,3-3 0-15,0 5 0 0,0 1 0 16,0 4-2-16,0 4 1 16,-3-1 1-16,0 0 2 15,0 1-4-15,-3-1 0 16,0 0-26-16,0-5-11 16</inkml:trace>
  <inkml:trace contextRef="#ctx0" brushRef="#br0" timeOffset="7.001">15138 11046 116 0,'0'3'44'0,"0"-3"-24"0,0 3-8 0,0-3 13 15,0 0-7 1,0 0 0-16,0 0-5 0,0 0 0 16,3 2-7-16,0 4-6 0,0-4-1 15,0 4 3-15,-3-1 1 16,0-5-10-16,0 0-5 15,0 2-32 1,0-2-46-16,0 0 14 16</inkml:trace>
  <inkml:trace contextRef="#ctx0" brushRef="#br0" timeOffset="8.001">9902 11247 124 0,'-6'-15'46'0,"6"12"-24"0,0 0-19 0,0 3 10 15,0 0-2-15,0 0 3 16,0 0 4-16,0 0 1 16,0 0-10-16,6 0 1 0,3 0 3 15,9 0-7-15,8 0-3 16,22 0 0-16,18 0 2 15,20-2 0-15,18-1 2 0,21 0-4 16,12 1 0 0,18-4-1-16,23 4 1 0,13-4 4 15,17-1 4-15,18 7-4 16,19-6-2-16,5 1-2 16,6 2-3-16,0 6 5 15,0 0 1-15,-21-1-2 16,-18 4-3-16,-21-1 2 15,-26-3 0-15,-30 1 3 16,-15 0 1-16,-24-1-3 16,-23-2-1-16,-16 3-28 15,-14-3-10-15,-18 5-73 16</inkml:trace>
  <inkml:trace contextRef="#ctx0" brushRef="#br0" timeOffset="9.001">3642 16407 116 0,'3'-21'44'0,"-3"15"-24"0,0-2-10 15,-3 6 14-15,0-4 0 16,-3-7 1-16,-3 3-10 0,-3-4-2 16,-5 1-7-1,-1 0 3-15,-3 8 3 0,-3 5-6 0,-3 0-3 16,-2 5 0-16,-1 8 2 16,0 8-2-16,-9-2-2 15,4 13-5-15,-1 5 0 16,3 8 2-16,3 5 1 15,7 13 5-15,5 4 2 16,9 4-9-16,9-2-3 16,12 0 3-16,17 2 1 0,10 0 2 15,12-12 2-15,8-9-1 16,7-16 2-16,11-12 0 16,3-25 3-16,1-21 1 15,-7-8 1-15,-8-21-2 16,-10-2-1-16,-17-17 1 15,-15-4 3-15,-15 4 2 16,-15 1 3-16,-15 10-5 16,-9 3-1-16,-11 7-13 15,-1 9-4-15,0 10-42 16,3 14-17-16,10-1-29 16</inkml:trace>
  <inkml:trace contextRef="#ctx0" brushRef="#br0" timeOffset="10.001">3779 17330 88 0,'-6'0'35'0,"6"3"-18"16,0 2-20-16,0 0 8 0,3-2-2 16,-3 10 1-16,3-7 2 15,0 7 3-15,0-5-2 16,-3-3-2-16,3 3-5 16,0-3 0-16,0 1 13 15,0-1 6-15,-3-5 4 16,0 0 1-16,3-3-7 15,0-5-2-15,0-5-9 16,3 0-2-16,-3-6 0 0,0-2 0 16,0-11 0-16,0 3-5 15,0 0 1-15,0 0 0 0,0 0 2 16,0 3 5-16,0 4 4 16,0 4-6-16,3 2-1 15,0 5-4-15,2 3-1 16,4 8 1-16,-3 6 0 15,3 2 0-15,0 0 0 16,3 5-3-16,0 11 2 16,3-3 3-16,3 0 1 15,2-2-6-15,-2-1-2 16,0-5-53-16,-3 6-57 16,-3-6 27-16</inkml:trace>
  <inkml:trace contextRef="#ctx0" brushRef="#br0" timeOffset="11.001">3901 17280 52 0,'12'8'22'0,"-9"-5"-12"0,0 4-1 0,3-1 9 16,0-4-4-16,3 9 2 16,3-3 0-16,3 10-1 15,2-2-1-15,4-2 1 0,3 1-8 16,3 1-2-16,9 3-3 16,2 2-2-16,4 5 1 15,6 4-1-15,-1-7 0 16,4 14 0-16,5-5 2 15,10 3-1-15,2-4-1 0,10-4 5 16,2 5 1-16,3 2-2 16,7-8-3-16,-1 3 0 15,3-2-1-15,4-6 4 16,8 0 5-16,-3 3-1 16,0-3 1-16,3-2-3 15,-2 2-1-15,-1-3-3 16,3 9 1-16,-3-9-2 15,3 9-1-15,3-6 1 16,4 3 1-16,-4-6-1 16,3-2-1-16,3-3 3 0,-3 1 0 15,-3-1-4-15,3-8 1 16,4 8 6-16,-7-2 6 16,0-3-6-16,0 0-1 15,30 5-5-15,-9-2-3 16,-6 2 4-16,0-5 3 15,3 0-3-15,-6-3-1 16,0 8 0-16,0-13 2 16,3 0-1-16,0 11-1 15,-3-8 1-15,0 2 1 0,0 3-3 16,-5-3 0 0,-1 3 1-16,0-8 0 15,9 5 0-15,-9 3 2 0,-3-8-1 16,3 0 2-16,0 6-2 15,0-6-1-15,-2 0-2 16,2 0 1-16,0 5 1 16,-3-2 2-16,6-3-1 15,0 0 2-15,3 5-4 16,0 0 0-16,3-5-1 16,3 0 0-16,0 3 2 15,0-3 0-15,0-3 0 16,6 3 0-16,-6-5-3 0,3 5 0 15,-3-5 2 1,3 5 2-16,3 0-2 0,-3-3-2 16,6-2 2-1,-12 5 2-15,3-6 0 0,0 6 2 16,3-2-4-16,3-4 0 16,-6 1-1-16,0-3-2 15,-3 3 3 1,0-3 0-16,0-5 1 0,0 2 0 15,-6 3-3-15,4-5 2 16,-10 0-1-16,-3 7 0 16,-3-2 0-16,0 3 0 15,-6-3 4-15,1-5 1 0,-1 8-1 16,-3-3-2-16,-3-3-4 16,-2-2 0-1,-1 5 2-15,-3-5 3 16,-2 0 0-16,-7-6-1 0,6-2 1 15,-8 2-1-15,-1 1 2 16,-5 2 1-16,5-3-4 16,-2 6 1-16,-7 0 2 15,3-6 1-15,1 1-1 16,-1-3 1-16,1 8-2 16,-1-1 2-16,-8-4-2 15,-1 5-1-15,-2-6-2 16,-3-2 1-16,-7 0-1 15,1-6 0-15,-1-2 8 0,-2 8 6 16,0-5-6-16,2-6-1 16,-5 0-3-1,0 3 1-15,-7 0-2 0,-2 0-1 16,3 2 1 0,0 3-1-16,-7 3 0 0,-5 3 0 15,0-9 0-15,-3 3 0 16,0 1 0-16,-1-1 0 15,-2 5 4-15,3 3 2 16,-6 1-2-16,0 1-1 16,-3 4-1-16,-3-1 1 15,-3 6-2-15,-3-3 2 16,-3 8-2-16,-3 5 2 0,-6 1-4 16,-3 1-2-1,-6 1 2-15,-3 6 2 0,-3-1 2 16,-8 5 1-1,5-4 0-15,3 4 0 0,0-5-2 16,6-5-2-16,3 0 1 16,4-2-1-16,2-6 0 15,3 5 0-15,3-5 0 16,15-8 2 0,5-5-1-16,7-3-1 15,3-5 1-15,0 2-1 16,0 6 0-16,-4 0 6 15,1 5 4-15,0 0-8 16,-6 2 0-16,0 1-2 16,-3 5 2-16,-3 0-3 15,-1 8-2-15,4 3 4 16,-6 7 1-16,0 3 0 16,-3 1 1-16,-3 1-4 0,-6-1 0 15,6 4 3-15,-6-7 3 16,9 4-13-16,-3-7-5 15,9 3-46-15,-3-11-19 16,0 2-17 0</inkml:trace>
  <inkml:trace contextRef="#ctx0" brushRef="#br0" timeOffset="12.001">17525 16693 108 0,'0'-6'41'0,"3"4"-22"0,-3-4-11 16,0 6 13-1,0 0-1-15,3-2 0 16,-3-4 1-16,-3 1-1 0,0-3-11 16,0-2 6-16,-3 4 2 0,-3-2-5 15,-3 0-2-15,-3 0-3 16,-6 3 0-16,-2 0 0 15,-1 2 1-15,-3 3-7 16,-3 3 0-16,0 10-1 16,1 0 2-16,-1 1-3 15,0 17 0-15,-3 1-1 16,7 0 0-16,2 0 6 16,6 5 2-16,0 0 0 15,6 0-1-15,6 2-6 16,3-4 1-16,9-3 2 15,6-3 1-15,6-3 3 0,9-7 1 16,6-1 3-16,8-7 4 16,7-9-2-16,-1-4 1 15,-2-9-1-15,-6-7 0 16,-1 4 2-16,-2-7 4 16,-9-11 1-16,-6 1 1 15,-3 2-3-15,-6-11 0 16,-9-5-1-16,-9 3 3 15,-3-1-2-15,-6 4-1 16,-3 2-8-16,-3 5-5 16,3 11-13-16,-9 2-4 0,4 11-26 15,2 3-12 1,6 5-47-16,0 8-20 0,9-3-3 16</inkml:trace>
  <inkml:trace contextRef="#ctx0" brushRef="#br0" timeOffset="13.001">14522 13129 104 0,'3'-6'41'16,"-1"6"-22"-16,1 0-11 0,-3 0 13 0,6 3 3 15,0 2 3-15,0 6-10 16,3 5-3-16,0 0-8 16,0 2-4-16,0 1 1 0,3 2-4 15,0-5 0-15,-3 0 1 16,3-3 2-16,-3-3 1 15,-3-2 3-15,0 0 8 16,-12-5 8 0,0-3-5-16,0-3-9 15,0-5-5-15,0-2 0 16,0-1 0-16,0-7-1 16,3-4 1-16,0 1 0 15,3 3 1-15,0-1-2 0,3 1 1 16,6 2-4-16,3 0 0 15,0 3-1-15,0 2 0 16,-1 3-5-16,1 0-3 16,0 6-25-16,0-1-12 15,-3 3-42 1</inkml:trace>
  <inkml:trace contextRef="#ctx0" brushRef="#br0" timeOffset="14.001">14775 13105 132 0,'-3'-3'52'0,"6"3"-28"0,2 0-30 16,1 3 8-16,0-1-4 16,6-2 0-16,3 0 6 15,-3 0 5-15,0-2-3 16,3-1-1-16,3-2 0 15,-6 0-1-15,0-1-2 16,-1-2-2-16,-2 0 3 0,0 0-2 16,-6 1-1-16,-3-1 1 15,-3 2 1-15,-3 4 1 0,0-1 3 16,-3 6-5-16,-5 2-1 16,-4 3 2-16,-6 2 3 15,6 6-2 1,3 0 0-16,3 3 1 0,3 2 2 15,3-3 1 1,3 1 1-16,6-3 0 0,9-3 0 16,3 0-4-16,3 1-3 15,0-7-16-15,6-1-7 16,-6-1-47 0,5-2-30-16,-2-3 37 15</inkml:trace>
  <inkml:trace contextRef="#ctx0" brushRef="#br0" timeOffset="15.001">15132 12867 112 0,'-9'-19'44'0,"6"14"-24"0,-12-8-6 16,12 10 15-16,-6-2-5 15,0-1 0-15,0 4-11 16,-3 2-5-16,0 2-5 16,0 4-5-16,1 4-1 0,-1 4 4 15,3 7 1-15,0 3 0 0,6-1 1 16,3 4-4-16,3-1 0 15,0 1 1-15,3-1 2 16,0-2-1-16,0-3 2 16,0 0-24-16,-3-7-11 15,0-4-30 1,-3-2-26-16,0 3 33 16</inkml:trace>
  <inkml:trace contextRef="#ctx0" brushRef="#br0" timeOffset="16.001">14855 13015 212 0,'-15'-8'79'0,"18"5"-42"0,12 1-45 16,-3 2 12-16,-3-3-4 16,3-2 0-16,5-1-3 15,1-2 0-15,3 1-36 16,3 1-14-16,0 1-24 15,3 2-7-15</inkml:trace>
  <inkml:trace contextRef="#ctx0" brushRef="#br0" timeOffset="17.001">15144 12986 184 0,'-3'0'71'0,"9"2"-38"0,3 4-39 0,-6-4 12 15,2 1-4-15,4-3 3 16,0 0 0-16,0 0 2 16,0-3-4-16,0 1-2 0,0-1 2 15,0 0-7-15,0-5-1 16,-3 3 2-16,-3 0 3 16,0 0 1-16,-9-6-3 15,0 3-1 1,-3 3-1-16,-3 5 0 15,-3 2 3-15,0 4 0 16,-6 2-2-16,1 2 2 0,2 1-1 16,6 2-2-16,3 0 5 15,3 1 1-15,6-1 0 16,9 0 1-16,3 0-2 16,3-2-1-16,0-3-15 15,2-3-7-15,1-2-27 16,-3-3-35-1,3-3 18-15</inkml:trace>
  <inkml:trace contextRef="#ctx0" brushRef="#br0" timeOffset="18.001">15295 12957 108 0,'-3'13'41'0,"6"-8"-22"0,9 6-5 0,-6-6 15 15,-3 3-10-15,3 0-3 16,0 0-7-16,0 0-1 16,-3-3-5-16,0 0-2 0,0 1 2 15,-3-6 4-15,0 0 6 16,3 0-3-16,-3-3 0 16,0-2-6-16,0-3-3 15,0-3 2-15,0-5 0 16,0-5-1-16,0 0 1 0,3 2-4 15,0 4 0-15,3 1-1 16,0 1 0-16,0 3-33 16,3 2-15-16,3 2-27 15</inkml:trace>
  <inkml:trace contextRef="#ctx0" brushRef="#br0" timeOffset="19.001">15480 12883 172 0,'0'-3'66'0,"6"6"-36"0,0-3-40 16,0 0 11-16,0 0-1 0,3 0 2 15,3 0 2 1,0-3 0-16,-1 0-2 0,1-2-2 0,-3 0 3 16,0-3 0-16,0 0 1 15,-3 0-7 1,-3 0-2-16,-3 0-5 0,-3 3 1 15,0-1 0-15,-6 4 3 16,-6 2 4-16,0 5 1 16,1 0 1-16,-1 6 0 15,3 0 4-15,3 2 2 16,0-3 2-16,3 4 2 16,3-1-1-16,3 3 2 15,3-3-4-15,3-3 1 16,6 1-7-16,0-3-3 15,3-3-24-15,-1 1-7 0,-2-4-94 32,0-4 64-32</inkml:trace>
  <inkml:trace contextRef="#ctx0" brushRef="#br0" timeOffset="20.001">15632 12822 68 0,'6'13'27'0,"-3"-2"-14"0,0-1-2 15,-3-2 12-15,0-3-1 16,0 1 1-16,3-1-10 16,-3-5-3-16,0 5-2 0,0-5 0 15,0 0-4 1,0 0-3-16,0-2 0 0,0-4-1 0,-3-2 2 15,3-2-3-15,0-3 0 16,3-1 1 0,6-4 2-16,0 2 1 0,-1 3 3 15,1 2-3-15,3 11-2 16,0 5 6-16,0 1 3 16,3 2 1-16,-3 2 1 15,-3 1-6-15,0-1-4 16,0 1-1-16,0 0-1 15,0-4-3-15,-1 1 2 0,1-5-28 16,0-3-10-16,0-3-34 16</inkml:trace>
  <inkml:trace contextRef="#ctx0" brushRef="#br0" timeOffset="21.001">15941 12581 140 0,'-6'-8'55'0,"6"8"-30"0,-6 0-29 16,3 3 8-16,-2 2 0 15,-4 3 5-15,0 2 4 16,-3 4 2-16,0 2-8 16,3 7 5-16,0 4 1 0,3-1-4 0,3-5-1 15,3-2-2-15,3-3 1 16,6 0-4-1,3-6 0-15,3-2-3 0,0-5-3 16,5-3-23-16,4-3-7 16,0-7-50-1</inkml:trace>
  <inkml:trace contextRef="#ctx0" brushRef="#br0" timeOffset="22.001">16022 12623 168 0,'-12'0'66'0,"24"0"-36"0,-3 3-31 0,-3-3 15 16,0 0-4-16,2 0 4 0,1 0-5 15,3 0-3-15,0-3-3 16,0 1 0-16,0-4 2 0,0 1-4 16,-3-3-1-16,0 0 0 15,-3 0 0 1,-3 3 0-16,-3-3 2 0,-3 0 1 15,-3 3 1-15,-3-1-2 16,-3 4-2-16,-3-1 1 16,-3 3-1-16,-3 5-3 15,4 3 2-15,-1 3 1 16,3 2 0-16,3 3 0 16,3 0 2-16,3 0-3 15,6 5 0-15,6 3 1 0,9-3 0 16,0-2 0-16,3-4 2 15,-1-4-17-15,1-3-6 16,0-3-45 0,0-2-42-16,6-11 35 15</inkml:trace>
  <inkml:trace contextRef="#ctx0" brushRef="#br0" timeOffset="23.001">16316 12396 172 0,'-6'-3'66'0,"3"3"-36"0,-2 0-22 15,2 3 16-15,-3-1-6 16,-3 4 0-16,0-1-8 16,-3 3-4-16,3 0-6 15,6 8 0-15,3 2 0 16,3-2 0-16,3 0 0 0,3 0 0 16,3 0-3-1,3 0 0-15,-1-1 4 16,-2 1 1-16,-3-2 13 15,-6-1 7-15,-3 0 4 16,-6 0 2-16,-3 1-15 0,-3-4-8 16,4-2-21-16,-4 0-10 15,3 0-46-15,-12 16-69 32</inkml:trace>
  <inkml:trace contextRef="#ctx0" brushRef="#br0" timeOffset="24.001">15715 12848 124 0,'0'-5'46'0,"15"2"-24"0,-9 3-26 16,-6 0 14-16,3 0-5 16,0 6 5-1,0 1 3-15,0 4-5 0,-3 8 0 16,0 4-4-16,0 6-3 0,0 6 0 16,3 2-1-1,3 13 0-15,3 0 0 0,0-2 2 16,3 2-3-16,5 1-2 15,4-12 2-15,6 1 2 16,6 0 0-16,8-1-1 16,1 1 1-16,3 5 1 0,5-5-1 15,-2-6-1 1,3-2 1-16,-1-6-1 16,4-2 2-16,-1-5 1 0,-5-1 5 15,-6-5 3-15,-4-5-2 16,-5-2 0-16,-6-6-5 15,-3 0-1 1,-6 0-12-16,-4-3-4 0,-2 3-14 16,-3 0-3-16,-3 0-39 15</inkml:trace>
  <inkml:trace contextRef="#ctx0" brushRef="#br0" timeOffset="25.001">16563 13600 140 0,'-3'-16'52'0,"3"32"-28"0,3-8-30 0,0-6 4 15,0 11-1 1,3 1 2-16,0-1 3 15,3 3-1-15,0 2-1 0,0-2 1 16,-3 0-1-16,0 0 0 16,-6 0 4-16,-3 2 5 15,-3-2 15-15,-3 3 7 16,0-3-16-16,-3-3-6 16,0-3-24-16,0 1-8 15,4 0-54-15</inkml:trace>
  <inkml:trace contextRef="#ctx0" brushRef="#br0" timeOffset="26.001">15668 12983 100 0,'-3'0'38'0,"3"5"-20"0,-6 6-17 0,3-3 8 15,-3 5-3-15,0 6-1 16,3 2-1-16,0 5 2 16,0 6-1-16,0 2 0 0,0 3-1 15,3 6 0-15,3-3 0 16,0-3 2-1,3 2 1-15,0 4 1 0,3-1-4 16,-3 11 2-16,2-6 0 16,1 1-2-16,0-6-1 0,6 3 1 15,0 3 0-15,0-8-2 16,0-3 1-16,0-3 7 16,3 1 3-16,-1-1-4 15,7 3-3-15,3 3-3 16,0-3 0-16,9-3 0 15,-4 0 1-15,4-2 0 16,0 3 2-16,-3-6-1 0,8 0 0 16,-2-5-1-1,3-3 2-15,2-3-5 16,1 1-1-16,5-3 4 16,-2-3 5-16,-3 0-5 0,-4 0 0 15,-5-2-2 1,-6 0-2-16,3-3 1 0,-4-1-1 15,-2-1-3-15,-3-1 2 16,0-2-10-16,-3 2-3 16,-4-2-11-16,-2-1-2 15,-3 1-18 1,0 0-49-16,-3-1 9 16</inkml:trace>
  <inkml:trace contextRef="#ctx0" brushRef="#br0" timeOffset="27.001">16662 14264 180 0,'-3'-11'68'0,"6"24"-36"0,0-2-37 16,6 0 7 0,0-1 0-16,2 3-4 15,1 3-1-15,3 0 2 16,-3 3 0-16,0-1 1 0,-3 1 0 0,-3-3 0 16,-3-1 8-16,-6 4 5 15,-3 5 5 1,-3-14 3-16,0 6-11 15,-3-3-3-15,0-2-14 0,-3-3-5 16,3 0-34-16,1-3-15 16,-1 3-17-1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19406C-A83D-4851-9D8B-4C99400DB9B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021D-F723-45D0-9CED-CA3CC89AA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11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9066349" y="4"/>
            <a:ext cx="6935923" cy="19657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11/15/2017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21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5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81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0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0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5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7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33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Unicode in C:  http://www.cprogramming.com/tutorial/unicode.html</a:t>
            </a:r>
          </a:p>
          <a:p>
            <a:r>
              <a:rPr lang="en-US" baseline="0" dirty="0" smtClean="0"/>
              <a:t>UTF-16:  http://www.oracle.com/us/technologies/java/supplementary-142654.html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6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http://programmers.stackexchange.com/questions/141834/how-is-a-java-reference-different-from-a-c-pointer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849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Dereference</a:t>
            </a:r>
            <a:r>
              <a:rPr lang="en-US" baseline="0" dirty="0" smtClean="0"/>
              <a:t> behavior includes size of data pulled and interpretation of bits.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132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implement/enforce this? (particularly</a:t>
            </a:r>
            <a:r>
              <a:rPr lang="en-US" baseline="0" dirty="0" smtClean="0"/>
              <a:t> with catching runtime errors)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64021D-F723-45D0-9CED-CA3CC89AAFE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6349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39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631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0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89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610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929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4742CE80-E14D-4625-B1BA-E4DA936F441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0871" y="-2231"/>
            <a:ext cx="10422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L27:  Java and C</a:t>
            </a:r>
          </a:p>
        </p:txBody>
      </p:sp>
    </p:spTree>
    <p:extLst>
      <p:ext uri="{BB962C8B-B14F-4D97-AF65-F5344CB8AC3E}">
        <p14:creationId xmlns:p14="http://schemas.microsoft.com/office/powerpoint/2010/main" val="235135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hyperlink" Target="https://xkcd.com/801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21" Type="http://schemas.openxmlformats.org/officeDocument/2006/relationships/tags" Target="../tags/tag107.xml"/><Relationship Id="rId34" Type="http://schemas.openxmlformats.org/officeDocument/2006/relationships/tags" Target="../tags/tag120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33" Type="http://schemas.openxmlformats.org/officeDocument/2006/relationships/tags" Target="../tags/tag119.xml"/><Relationship Id="rId38" Type="http://schemas.openxmlformats.org/officeDocument/2006/relationships/image" Target="../media/image15.emf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29" Type="http://schemas.openxmlformats.org/officeDocument/2006/relationships/tags" Target="../tags/tag115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32" Type="http://schemas.openxmlformats.org/officeDocument/2006/relationships/tags" Target="../tags/tag118.xml"/><Relationship Id="rId37" Type="http://schemas.openxmlformats.org/officeDocument/2006/relationships/customXml" Target="../ink/ink7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36" Type="http://schemas.openxmlformats.org/officeDocument/2006/relationships/notesSlide" Target="../notesSlides/notesSlide5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31" Type="http://schemas.openxmlformats.org/officeDocument/2006/relationships/tags" Target="../tags/tag117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Relationship Id="rId30" Type="http://schemas.openxmlformats.org/officeDocument/2006/relationships/tags" Target="../tags/tag116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94.xml"/><Relationship Id="rId3" Type="http://schemas.openxmlformats.org/officeDocument/2006/relationships/tags" Target="../tags/tag8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8.xml"/><Relationship Id="rId13" Type="http://schemas.openxmlformats.org/officeDocument/2006/relationships/tags" Target="../tags/tag133.xml"/><Relationship Id="rId18" Type="http://schemas.openxmlformats.org/officeDocument/2006/relationships/tags" Target="../tags/tag138.xml"/><Relationship Id="rId26" Type="http://schemas.openxmlformats.org/officeDocument/2006/relationships/tags" Target="../tags/tag146.xml"/><Relationship Id="rId3" Type="http://schemas.openxmlformats.org/officeDocument/2006/relationships/tags" Target="../tags/tag123.xml"/><Relationship Id="rId21" Type="http://schemas.openxmlformats.org/officeDocument/2006/relationships/tags" Target="../tags/tag141.xml"/><Relationship Id="rId7" Type="http://schemas.openxmlformats.org/officeDocument/2006/relationships/tags" Target="../tags/tag127.xml"/><Relationship Id="rId12" Type="http://schemas.openxmlformats.org/officeDocument/2006/relationships/tags" Target="../tags/tag132.xml"/><Relationship Id="rId17" Type="http://schemas.openxmlformats.org/officeDocument/2006/relationships/tags" Target="../tags/tag137.xml"/><Relationship Id="rId25" Type="http://schemas.openxmlformats.org/officeDocument/2006/relationships/tags" Target="../tags/tag145.xml"/><Relationship Id="rId2" Type="http://schemas.openxmlformats.org/officeDocument/2006/relationships/tags" Target="../tags/tag122.xml"/><Relationship Id="rId16" Type="http://schemas.openxmlformats.org/officeDocument/2006/relationships/tags" Target="../tags/tag136.xml"/><Relationship Id="rId20" Type="http://schemas.openxmlformats.org/officeDocument/2006/relationships/tags" Target="../tags/tag140.xml"/><Relationship Id="rId29" Type="http://schemas.openxmlformats.org/officeDocument/2006/relationships/image" Target="../media/image16.emf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tags" Target="../tags/tag131.xml"/><Relationship Id="rId24" Type="http://schemas.openxmlformats.org/officeDocument/2006/relationships/tags" Target="../tags/tag144.xml"/><Relationship Id="rId5" Type="http://schemas.openxmlformats.org/officeDocument/2006/relationships/tags" Target="../tags/tag125.xml"/><Relationship Id="rId15" Type="http://schemas.openxmlformats.org/officeDocument/2006/relationships/tags" Target="../tags/tag135.xml"/><Relationship Id="rId23" Type="http://schemas.openxmlformats.org/officeDocument/2006/relationships/tags" Target="../tags/tag143.xml"/><Relationship Id="rId28" Type="http://schemas.openxmlformats.org/officeDocument/2006/relationships/customXml" Target="../ink/ink8.xml"/><Relationship Id="rId10" Type="http://schemas.openxmlformats.org/officeDocument/2006/relationships/tags" Target="../tags/tag130.xml"/><Relationship Id="rId19" Type="http://schemas.openxmlformats.org/officeDocument/2006/relationships/tags" Target="../tags/tag139.xml"/><Relationship Id="rId4" Type="http://schemas.openxmlformats.org/officeDocument/2006/relationships/tags" Target="../tags/tag124.xml"/><Relationship Id="rId9" Type="http://schemas.openxmlformats.org/officeDocument/2006/relationships/tags" Target="../tags/tag129.xml"/><Relationship Id="rId14" Type="http://schemas.openxmlformats.org/officeDocument/2006/relationships/tags" Target="../tags/tag134.xml"/><Relationship Id="rId22" Type="http://schemas.openxmlformats.org/officeDocument/2006/relationships/tags" Target="../tags/tag142.xml"/><Relationship Id="rId27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tags" Target="../tags/tag149.xml"/><Relationship Id="rId7" Type="http://schemas.openxmlformats.org/officeDocument/2006/relationships/customXml" Target="../ink/ink9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" Type="http://schemas.openxmlformats.org/officeDocument/2006/relationships/tags" Target="../tags/tag154.xml"/><Relationship Id="rId21" Type="http://schemas.openxmlformats.org/officeDocument/2006/relationships/tags" Target="../tags/tag172.xml"/><Relationship Id="rId34" Type="http://schemas.openxmlformats.org/officeDocument/2006/relationships/notesSlide" Target="../notesSlides/notesSlide6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29" Type="http://schemas.openxmlformats.org/officeDocument/2006/relationships/tags" Target="../tags/tag180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32" Type="http://schemas.openxmlformats.org/officeDocument/2006/relationships/tags" Target="../tags/tag183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tags" Target="../tags/tag179.xml"/><Relationship Id="rId36" Type="http://schemas.openxmlformats.org/officeDocument/2006/relationships/image" Target="../media/image18.emf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31" Type="http://schemas.openxmlformats.org/officeDocument/2006/relationships/tags" Target="../tags/tag182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tags" Target="../tags/tag178.xml"/><Relationship Id="rId30" Type="http://schemas.openxmlformats.org/officeDocument/2006/relationships/tags" Target="../tags/tag181.xml"/><Relationship Id="rId35" Type="http://schemas.openxmlformats.org/officeDocument/2006/relationships/customXml" Target="../ink/ink10.xml"/><Relationship Id="rId8" Type="http://schemas.openxmlformats.org/officeDocument/2006/relationships/tags" Target="../tags/tag15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tags" Target="../tags/tag18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10" Type="http://schemas.openxmlformats.org/officeDocument/2006/relationships/image" Target="../media/image19.emf"/><Relationship Id="rId4" Type="http://schemas.openxmlformats.org/officeDocument/2006/relationships/tags" Target="../tags/tag187.xml"/><Relationship Id="rId9" Type="http://schemas.openxmlformats.org/officeDocument/2006/relationships/customXml" Target="../ink/ink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5" Type="http://schemas.openxmlformats.org/officeDocument/2006/relationships/tags" Target="../tags/tag194.xml"/><Relationship Id="rId15" Type="http://schemas.openxmlformats.org/officeDocument/2006/relationships/image" Target="../media/image20.emf"/><Relationship Id="rId10" Type="http://schemas.openxmlformats.org/officeDocument/2006/relationships/tags" Target="../tags/tag199.xml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customXml" Target="../ink/ink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12" Type="http://schemas.openxmlformats.org/officeDocument/2006/relationships/tags" Target="../tags/tag213.xml"/><Relationship Id="rId2" Type="http://schemas.openxmlformats.org/officeDocument/2006/relationships/tags" Target="../tags/tag203.xml"/><Relationship Id="rId16" Type="http://schemas.openxmlformats.org/officeDocument/2006/relationships/image" Target="../media/image21.emf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1" Type="http://schemas.openxmlformats.org/officeDocument/2006/relationships/tags" Target="../tags/tag212.xml"/><Relationship Id="rId5" Type="http://schemas.openxmlformats.org/officeDocument/2006/relationships/tags" Target="../tags/tag206.xml"/><Relationship Id="rId15" Type="http://schemas.openxmlformats.org/officeDocument/2006/relationships/customXml" Target="../ink/ink13.xml"/><Relationship Id="rId10" Type="http://schemas.openxmlformats.org/officeDocument/2006/relationships/tags" Target="../tags/tag211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image" Target="../media/image22.emf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customXml" Target="../ink/ink14.xml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slideLayout" Target="../slideLayouts/slideLayout4.xml"/><Relationship Id="rId5" Type="http://schemas.openxmlformats.org/officeDocument/2006/relationships/tags" Target="../tags/tag218.xml"/><Relationship Id="rId10" Type="http://schemas.openxmlformats.org/officeDocument/2006/relationships/tags" Target="../tags/tag223.xml"/><Relationship Id="rId4" Type="http://schemas.openxmlformats.org/officeDocument/2006/relationships/tags" Target="../tags/tag217.xml"/><Relationship Id="rId9" Type="http://schemas.openxmlformats.org/officeDocument/2006/relationships/tags" Target="../tags/tag2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31.xml"/><Relationship Id="rId13" Type="http://schemas.openxmlformats.org/officeDocument/2006/relationships/tags" Target="../tags/tag236.xml"/><Relationship Id="rId18" Type="http://schemas.openxmlformats.org/officeDocument/2006/relationships/tags" Target="../tags/tag241.xml"/><Relationship Id="rId26" Type="http://schemas.openxmlformats.org/officeDocument/2006/relationships/tags" Target="../tags/tag249.xml"/><Relationship Id="rId3" Type="http://schemas.openxmlformats.org/officeDocument/2006/relationships/tags" Target="../tags/tag226.xml"/><Relationship Id="rId21" Type="http://schemas.openxmlformats.org/officeDocument/2006/relationships/tags" Target="../tags/tag244.xml"/><Relationship Id="rId7" Type="http://schemas.openxmlformats.org/officeDocument/2006/relationships/tags" Target="../tags/tag230.xml"/><Relationship Id="rId12" Type="http://schemas.openxmlformats.org/officeDocument/2006/relationships/tags" Target="../tags/tag235.xml"/><Relationship Id="rId17" Type="http://schemas.openxmlformats.org/officeDocument/2006/relationships/tags" Target="../tags/tag240.xml"/><Relationship Id="rId25" Type="http://schemas.openxmlformats.org/officeDocument/2006/relationships/tags" Target="../tags/tag248.xml"/><Relationship Id="rId2" Type="http://schemas.openxmlformats.org/officeDocument/2006/relationships/tags" Target="../tags/tag225.xml"/><Relationship Id="rId16" Type="http://schemas.openxmlformats.org/officeDocument/2006/relationships/tags" Target="../tags/tag239.xml"/><Relationship Id="rId20" Type="http://schemas.openxmlformats.org/officeDocument/2006/relationships/tags" Target="../tags/tag243.xml"/><Relationship Id="rId29" Type="http://schemas.openxmlformats.org/officeDocument/2006/relationships/customXml" Target="../ink/ink15.xml"/><Relationship Id="rId1" Type="http://schemas.openxmlformats.org/officeDocument/2006/relationships/tags" Target="../tags/tag224.xml"/><Relationship Id="rId6" Type="http://schemas.openxmlformats.org/officeDocument/2006/relationships/tags" Target="../tags/tag229.xml"/><Relationship Id="rId11" Type="http://schemas.openxmlformats.org/officeDocument/2006/relationships/tags" Target="../tags/tag234.xml"/><Relationship Id="rId24" Type="http://schemas.openxmlformats.org/officeDocument/2006/relationships/tags" Target="../tags/tag247.xml"/><Relationship Id="rId5" Type="http://schemas.openxmlformats.org/officeDocument/2006/relationships/tags" Target="../tags/tag228.xml"/><Relationship Id="rId15" Type="http://schemas.openxmlformats.org/officeDocument/2006/relationships/tags" Target="../tags/tag238.xml"/><Relationship Id="rId23" Type="http://schemas.openxmlformats.org/officeDocument/2006/relationships/tags" Target="../tags/tag246.xml"/><Relationship Id="rId28" Type="http://schemas.openxmlformats.org/officeDocument/2006/relationships/notesSlide" Target="../notesSlides/notesSlide9.xml"/><Relationship Id="rId10" Type="http://schemas.openxmlformats.org/officeDocument/2006/relationships/tags" Target="../tags/tag233.xml"/><Relationship Id="rId19" Type="http://schemas.openxmlformats.org/officeDocument/2006/relationships/tags" Target="../tags/tag242.xml"/><Relationship Id="rId4" Type="http://schemas.openxmlformats.org/officeDocument/2006/relationships/tags" Target="../tags/tag227.xml"/><Relationship Id="rId9" Type="http://schemas.openxmlformats.org/officeDocument/2006/relationships/tags" Target="../tags/tag232.xml"/><Relationship Id="rId14" Type="http://schemas.openxmlformats.org/officeDocument/2006/relationships/tags" Target="../tags/tag237.xml"/><Relationship Id="rId22" Type="http://schemas.openxmlformats.org/officeDocument/2006/relationships/tags" Target="../tags/tag24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26" Type="http://schemas.openxmlformats.org/officeDocument/2006/relationships/image" Target="../media/image24.emf"/><Relationship Id="rId3" Type="http://schemas.openxmlformats.org/officeDocument/2006/relationships/tags" Target="../tags/tag252.xml"/><Relationship Id="rId21" Type="http://schemas.openxmlformats.org/officeDocument/2006/relationships/tags" Target="../tags/tag270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5" Type="http://schemas.openxmlformats.org/officeDocument/2006/relationships/customXml" Target="../ink/ink16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20" Type="http://schemas.openxmlformats.org/officeDocument/2006/relationships/tags" Target="../tags/tag269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24" Type="http://schemas.openxmlformats.org/officeDocument/2006/relationships/notesSlide" Target="../notesSlides/notesSlide10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259.xml"/><Relationship Id="rId19" Type="http://schemas.openxmlformats.org/officeDocument/2006/relationships/tags" Target="../tags/tag268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Relationship Id="rId22" Type="http://schemas.openxmlformats.org/officeDocument/2006/relationships/tags" Target="../tags/tag27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tags" Target="../tags/tag289.xml"/><Relationship Id="rId26" Type="http://schemas.openxmlformats.org/officeDocument/2006/relationships/image" Target="../media/image25.emf"/><Relationship Id="rId3" Type="http://schemas.openxmlformats.org/officeDocument/2006/relationships/tags" Target="../tags/tag274.xml"/><Relationship Id="rId21" Type="http://schemas.openxmlformats.org/officeDocument/2006/relationships/tags" Target="../tags/tag292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tags" Target="../tags/tag288.xml"/><Relationship Id="rId25" Type="http://schemas.openxmlformats.org/officeDocument/2006/relationships/customXml" Target="../ink/ink17.xml"/><Relationship Id="rId2" Type="http://schemas.openxmlformats.org/officeDocument/2006/relationships/tags" Target="../tags/tag273.xml"/><Relationship Id="rId16" Type="http://schemas.openxmlformats.org/officeDocument/2006/relationships/tags" Target="../tags/tag287.xml"/><Relationship Id="rId20" Type="http://schemas.openxmlformats.org/officeDocument/2006/relationships/tags" Target="../tags/tag291.xml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24" Type="http://schemas.openxmlformats.org/officeDocument/2006/relationships/notesSlide" Target="../notesSlides/notesSlide11.xml"/><Relationship Id="rId5" Type="http://schemas.openxmlformats.org/officeDocument/2006/relationships/tags" Target="../tags/tag276.xml"/><Relationship Id="rId15" Type="http://schemas.openxmlformats.org/officeDocument/2006/relationships/tags" Target="../tags/tag286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6.emf"/><Relationship Id="rId10" Type="http://schemas.openxmlformats.org/officeDocument/2006/relationships/tags" Target="../tags/tag281.xml"/><Relationship Id="rId19" Type="http://schemas.openxmlformats.org/officeDocument/2006/relationships/tags" Target="../tags/tag290.xml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Relationship Id="rId22" Type="http://schemas.openxmlformats.org/officeDocument/2006/relationships/tags" Target="../tags/tag293.xml"/><Relationship Id="rId27" Type="http://schemas.openxmlformats.org/officeDocument/2006/relationships/customXml" Target="../ink/ink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96.xml"/><Relationship Id="rId7" Type="http://schemas.openxmlformats.org/officeDocument/2006/relationships/image" Target="../media/image27.emf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customXml" Target="../ink/ink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9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3" Type="http://schemas.openxmlformats.org/officeDocument/2006/relationships/tags" Target="../tags/tag300.xml"/><Relationship Id="rId21" Type="http://schemas.openxmlformats.org/officeDocument/2006/relationships/tags" Target="../tags/tag318.xml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tags" Target="../tags/tag317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image" Target="../media/image28.emf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customXml" Target="../ink/ink20.xml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26" Type="http://schemas.openxmlformats.org/officeDocument/2006/relationships/tags" Target="../tags/tag344.xml"/><Relationship Id="rId21" Type="http://schemas.openxmlformats.org/officeDocument/2006/relationships/tags" Target="../tags/tag339.xml"/><Relationship Id="rId34" Type="http://schemas.openxmlformats.org/officeDocument/2006/relationships/tags" Target="../tags/tag352.xml"/><Relationship Id="rId7" Type="http://schemas.openxmlformats.org/officeDocument/2006/relationships/tags" Target="../tags/tag325.xml"/><Relationship Id="rId12" Type="http://schemas.openxmlformats.org/officeDocument/2006/relationships/tags" Target="../tags/tag330.xml"/><Relationship Id="rId17" Type="http://schemas.openxmlformats.org/officeDocument/2006/relationships/tags" Target="../tags/tag335.xml"/><Relationship Id="rId25" Type="http://schemas.openxmlformats.org/officeDocument/2006/relationships/tags" Target="../tags/tag343.xml"/><Relationship Id="rId33" Type="http://schemas.openxmlformats.org/officeDocument/2006/relationships/tags" Target="../tags/tag351.xml"/><Relationship Id="rId38" Type="http://schemas.openxmlformats.org/officeDocument/2006/relationships/image" Target="../media/image29.emf"/><Relationship Id="rId2" Type="http://schemas.openxmlformats.org/officeDocument/2006/relationships/tags" Target="../tags/tag320.xml"/><Relationship Id="rId16" Type="http://schemas.openxmlformats.org/officeDocument/2006/relationships/tags" Target="../tags/tag334.xml"/><Relationship Id="rId20" Type="http://schemas.openxmlformats.org/officeDocument/2006/relationships/tags" Target="../tags/tag338.xml"/><Relationship Id="rId29" Type="http://schemas.openxmlformats.org/officeDocument/2006/relationships/tags" Target="../tags/tag347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11" Type="http://schemas.openxmlformats.org/officeDocument/2006/relationships/tags" Target="../tags/tag329.xml"/><Relationship Id="rId24" Type="http://schemas.openxmlformats.org/officeDocument/2006/relationships/tags" Target="../tags/tag342.xml"/><Relationship Id="rId32" Type="http://schemas.openxmlformats.org/officeDocument/2006/relationships/tags" Target="../tags/tag350.xml"/><Relationship Id="rId37" Type="http://schemas.openxmlformats.org/officeDocument/2006/relationships/customXml" Target="../ink/ink21.xml"/><Relationship Id="rId5" Type="http://schemas.openxmlformats.org/officeDocument/2006/relationships/tags" Target="../tags/tag323.xml"/><Relationship Id="rId15" Type="http://schemas.openxmlformats.org/officeDocument/2006/relationships/tags" Target="../tags/tag333.xml"/><Relationship Id="rId23" Type="http://schemas.openxmlformats.org/officeDocument/2006/relationships/tags" Target="../tags/tag341.xml"/><Relationship Id="rId28" Type="http://schemas.openxmlformats.org/officeDocument/2006/relationships/tags" Target="../tags/tag346.xml"/><Relationship Id="rId36" Type="http://schemas.openxmlformats.org/officeDocument/2006/relationships/slideLayout" Target="../slideLayouts/slideLayout4.xml"/><Relationship Id="rId10" Type="http://schemas.openxmlformats.org/officeDocument/2006/relationships/tags" Target="../tags/tag328.xml"/><Relationship Id="rId19" Type="http://schemas.openxmlformats.org/officeDocument/2006/relationships/tags" Target="../tags/tag337.xml"/><Relationship Id="rId31" Type="http://schemas.openxmlformats.org/officeDocument/2006/relationships/tags" Target="../tags/tag349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4" Type="http://schemas.openxmlformats.org/officeDocument/2006/relationships/tags" Target="../tags/tag332.xml"/><Relationship Id="rId22" Type="http://schemas.openxmlformats.org/officeDocument/2006/relationships/tags" Target="../tags/tag340.xml"/><Relationship Id="rId27" Type="http://schemas.openxmlformats.org/officeDocument/2006/relationships/tags" Target="../tags/tag345.xml"/><Relationship Id="rId30" Type="http://schemas.openxmlformats.org/officeDocument/2006/relationships/tags" Target="../tags/tag348.xml"/><Relationship Id="rId35" Type="http://schemas.openxmlformats.org/officeDocument/2006/relationships/tags" Target="../tags/tag353.xml"/><Relationship Id="rId8" Type="http://schemas.openxmlformats.org/officeDocument/2006/relationships/tags" Target="../tags/tag326.xml"/><Relationship Id="rId3" Type="http://schemas.openxmlformats.org/officeDocument/2006/relationships/tags" Target="../tags/tag3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slideLayout" Target="../slideLayouts/slideLayout2.xml"/><Relationship Id="rId7" Type="http://schemas.openxmlformats.org/officeDocument/2006/relationships/customXml" Target="../ink/ink23.xml"/><Relationship Id="rId12" Type="http://schemas.openxmlformats.org/officeDocument/2006/relationships/image" Target="../media/image33.emf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image" Target="../media/image30.emf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0" Type="http://schemas.openxmlformats.org/officeDocument/2006/relationships/image" Target="../media/image32.emf"/><Relationship Id="rId4" Type="http://schemas.openxmlformats.org/officeDocument/2006/relationships/notesSlide" Target="../notesSlides/notesSlide12.xml"/><Relationship Id="rId9" Type="http://schemas.openxmlformats.org/officeDocument/2006/relationships/customXml" Target="../ink/ink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26" Type="http://schemas.openxmlformats.org/officeDocument/2006/relationships/notesSlide" Target="../notesSlides/notesSlide13.xml"/><Relationship Id="rId3" Type="http://schemas.openxmlformats.org/officeDocument/2006/relationships/tags" Target="../tags/tag358.xml"/><Relationship Id="rId21" Type="http://schemas.openxmlformats.org/officeDocument/2006/relationships/tags" Target="../tags/tag376.xml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0" Type="http://schemas.openxmlformats.org/officeDocument/2006/relationships/tags" Target="../tags/tag375.xml"/><Relationship Id="rId29" Type="http://schemas.openxmlformats.org/officeDocument/2006/relationships/image" Target="../media/image6.png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24" Type="http://schemas.openxmlformats.org/officeDocument/2006/relationships/tags" Target="../tags/tag379.xml"/><Relationship Id="rId32" Type="http://schemas.openxmlformats.org/officeDocument/2006/relationships/image" Target="../media/image9.png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23" Type="http://schemas.openxmlformats.org/officeDocument/2006/relationships/tags" Target="../tags/tag378.xml"/><Relationship Id="rId28" Type="http://schemas.openxmlformats.org/officeDocument/2006/relationships/image" Target="../media/image5.png"/><Relationship Id="rId10" Type="http://schemas.openxmlformats.org/officeDocument/2006/relationships/tags" Target="../tags/tag365.xml"/><Relationship Id="rId19" Type="http://schemas.openxmlformats.org/officeDocument/2006/relationships/tags" Target="../tags/tag374.xml"/><Relationship Id="rId31" Type="http://schemas.openxmlformats.org/officeDocument/2006/relationships/image" Target="../media/image8.jpeg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tags" Target="../tags/tag377.xml"/><Relationship Id="rId27" Type="http://schemas.openxmlformats.org/officeDocument/2006/relationships/image" Target="../media/image4.png"/><Relationship Id="rId30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34" Type="http://schemas.openxmlformats.org/officeDocument/2006/relationships/image" Target="../media/image9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33" Type="http://schemas.openxmlformats.org/officeDocument/2006/relationships/image" Target="../media/image8.jpeg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image" Target="../media/image4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7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notesSlide" Target="../notesSlides/notesSlide3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image" Target="../media/image6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.png"/><Relationship Id="rId8" Type="http://schemas.openxmlformats.org/officeDocument/2006/relationships/tags" Target="../tags/tag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0.emf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customXml" Target="../ink/ink2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2.emf"/><Relationship Id="rId5" Type="http://schemas.openxmlformats.org/officeDocument/2006/relationships/customXml" Target="../ink/ink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customXml" Target="../ink/ink5.xml"/><Relationship Id="rId3" Type="http://schemas.openxmlformats.org/officeDocument/2006/relationships/tags" Target="../tags/tag40.xml"/><Relationship Id="rId21" Type="http://schemas.openxmlformats.org/officeDocument/2006/relationships/tags" Target="../tags/tag58.xml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tags" Target="../tags/tag61.xml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tags" Target="../tags/tag60.xml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tags" Target="../tags/tag59.xml"/><Relationship Id="rId27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tags" Target="../tags/tag79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1" Type="http://schemas.openxmlformats.org/officeDocument/2006/relationships/tags" Target="../tags/tag82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tags" Target="../tags/tag78.xml"/><Relationship Id="rId25" Type="http://schemas.openxmlformats.org/officeDocument/2006/relationships/tags" Target="../tags/tag86.xml"/><Relationship Id="rId2" Type="http://schemas.openxmlformats.org/officeDocument/2006/relationships/tags" Target="../tags/tag63.xml"/><Relationship Id="rId16" Type="http://schemas.openxmlformats.org/officeDocument/2006/relationships/tags" Target="../tags/tag77.xml"/><Relationship Id="rId20" Type="http://schemas.openxmlformats.org/officeDocument/2006/relationships/tags" Target="../tags/tag81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tags" Target="../tags/tag85.xml"/><Relationship Id="rId5" Type="http://schemas.openxmlformats.org/officeDocument/2006/relationships/tags" Target="../tags/tag66.xml"/><Relationship Id="rId15" Type="http://schemas.openxmlformats.org/officeDocument/2006/relationships/tags" Target="../tags/tag76.xml"/><Relationship Id="rId23" Type="http://schemas.openxmlformats.org/officeDocument/2006/relationships/tags" Target="../tags/tag84.xml"/><Relationship Id="rId28" Type="http://schemas.openxmlformats.org/officeDocument/2006/relationships/image" Target="../media/image14.emf"/><Relationship Id="rId10" Type="http://schemas.openxmlformats.org/officeDocument/2006/relationships/tags" Target="../tags/tag71.xml"/><Relationship Id="rId19" Type="http://schemas.openxmlformats.org/officeDocument/2006/relationships/tags" Target="../tags/tag80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tags" Target="../tags/tag83.xml"/><Relationship Id="rId27" Type="http://schemas.openxmlformats.org/officeDocument/2006/relationships/customXml" Target="../ink/ink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Java and C</a:t>
            </a:r>
            <a:br>
              <a:rPr lang="en-US" dirty="0" smtClean="0"/>
            </a:br>
            <a:r>
              <a:rPr lang="en-US" sz="2000" b="0" dirty="0" smtClean="0"/>
              <a:t>CSE 351 Autumn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Lucas Wotton	Michael Zhang	Parker </a:t>
            </a:r>
            <a:r>
              <a:rPr lang="en-US" sz="2000" dirty="0" err="1" smtClean="0"/>
              <a:t>DeWilde</a:t>
            </a:r>
            <a:r>
              <a:rPr lang="en-US" sz="2000" dirty="0" smtClean="0"/>
              <a:t>	Ryan Wong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Sam </a:t>
            </a:r>
            <a:r>
              <a:rPr lang="en-US" sz="2000" dirty="0" err="1" smtClean="0"/>
              <a:t>Gehman</a:t>
            </a:r>
            <a:r>
              <a:rPr lang="en-US" sz="2000" dirty="0" smtClean="0"/>
              <a:t>	Sam Wolfson	Savanna Yee	Vinny </a:t>
            </a:r>
            <a:r>
              <a:rPr lang="en-US" sz="2000" dirty="0" err="1" smtClean="0"/>
              <a:t>Palaniappan</a:t>
            </a:r>
            <a:endParaRPr lang="en-US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746247" y="6474423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rgbClr val="4B2A85"/>
                </a:solidFill>
                <a:latin typeface="Calibri" panose="020F0502020204030204" pitchFamily="34" charset="0"/>
                <a:ea typeface="Roboto" charset="0"/>
                <a:cs typeface="Calibri" panose="020F0502020204030204" pitchFamily="34" charset="0"/>
                <a:hlinkClick r:id="rId5"/>
              </a:rPr>
              <a:t>https://xkcd.com/801/</a:t>
            </a:r>
            <a:endParaRPr lang="en-US" sz="1400" b="0" dirty="0">
              <a:solidFill>
                <a:srgbClr val="4B2A85"/>
              </a:solidFill>
              <a:latin typeface="Calibri" panose="020F0502020204030204" pitchFamily="34" charset="0"/>
              <a:ea typeface="Roboto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47" y="3850672"/>
            <a:ext cx="6934200" cy="262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in Java:  Characters &amp;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2194560"/>
          </a:xfrm>
        </p:spPr>
        <p:txBody>
          <a:bodyPr/>
          <a:lstStyle/>
          <a:p>
            <a:r>
              <a:rPr lang="en-US" sz="2400" dirty="0" smtClean="0"/>
              <a:t>Two-byte Unicode instead of ASCII</a:t>
            </a:r>
          </a:p>
          <a:p>
            <a:pPr lvl="1"/>
            <a:r>
              <a:rPr lang="en-US" sz="2000" dirty="0" smtClean="0"/>
              <a:t>Represents most of the world’s alphabets</a:t>
            </a:r>
          </a:p>
          <a:p>
            <a:r>
              <a:rPr lang="en-US" sz="2400" dirty="0" smtClean="0"/>
              <a:t>String not bounded by a ‘\0’ (null character)</a:t>
            </a:r>
          </a:p>
          <a:p>
            <a:pPr lvl="1"/>
            <a:r>
              <a:rPr lang="en-US" sz="2000" dirty="0" smtClean="0"/>
              <a:t>Bounded by hidden length field at beginning of string</a:t>
            </a:r>
          </a:p>
          <a:p>
            <a:r>
              <a:rPr lang="en-US" sz="2400" dirty="0" smtClean="0"/>
              <a:t>All String objects read-only (vs. </a:t>
            </a:r>
            <a:r>
              <a:rPr lang="en-US" sz="2400" dirty="0" err="1" smtClean="0"/>
              <a:t>StringBuffer</a:t>
            </a:r>
            <a:r>
              <a:rPr lang="en-US" sz="2400" dirty="0" smtClean="0"/>
              <a:t>)</a:t>
            </a: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3192" y="384048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u="sng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the string “CSE351”</a:t>
            </a:r>
            <a:endParaRPr lang="en-US" sz="2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645920" y="4663440"/>
            <a:ext cx="3246120" cy="772110"/>
            <a:chOff x="1645920" y="4754880"/>
            <a:chExt cx="3246120" cy="772110"/>
          </a:xfrm>
        </p:grpSpPr>
        <p:sp>
          <p:nvSpPr>
            <p:cNvPr id="7" name="Rectangle 1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82880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43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ectangle 12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97680" y="4754880"/>
              <a:ext cx="4114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\0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1645920" y="51206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1" name="Rectangle 14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057400" y="5124654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Rectangle 15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91840" y="5124654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24028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53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65176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45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06324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33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7" name="Rectangle 1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47472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35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86200" y="47548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31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26280" y="5121096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7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3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4572000"/>
            <a:ext cx="1371600" cy="731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lnSpc>
                <a:spcPct val="80000"/>
              </a:lnSpc>
              <a:spcBef>
                <a:spcPct val="3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  <a:endParaRPr lang="en-US" sz="24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lnSpc>
                <a:spcPct val="80000"/>
              </a:lnSpc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(ASCII)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5577840"/>
            <a:ext cx="1371600" cy="7315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defTabSz="895350">
              <a:lnSpc>
                <a:spcPct val="80000"/>
              </a:lnSpc>
              <a:spcBef>
                <a:spcPct val="3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  <a:r>
              <a:rPr lang="en-US" sz="24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23838" indent="-223838" defTabSz="895350">
              <a:lnSpc>
                <a:spcPct val="80000"/>
              </a:lnSpc>
            </a:pP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(Unicode)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645920" y="5669280"/>
            <a:ext cx="6949440" cy="768096"/>
            <a:chOff x="1645920" y="5669280"/>
            <a:chExt cx="6949440" cy="768096"/>
          </a:xfrm>
        </p:grpSpPr>
        <p:sp>
          <p:nvSpPr>
            <p:cNvPr id="13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229600" y="60350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16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28800" y="5669280"/>
              <a:ext cx="164592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6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47472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43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8620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9768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53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0916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12064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45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53212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94360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33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35508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76656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35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17804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58952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31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00100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645920" y="60350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91840" y="60350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937760" y="6035040"/>
              <a:ext cx="365760" cy="40233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8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5" name="Ink 44"/>
              <p14:cNvContentPartPr/>
              <p14:nvPr/>
            </p14:nvContentPartPr>
            <p14:xfrm>
              <a:off x="1903680" y="3774600"/>
              <a:ext cx="7054560" cy="274932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899000" y="3765960"/>
                <a:ext cx="7069680" cy="27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86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in Java: 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dirty="0" smtClean="0"/>
              <a:t>Data structures (objects) are always stored by reference, never stored “inline”</a:t>
            </a:r>
          </a:p>
          <a:p>
            <a:pPr lvl="1"/>
            <a:r>
              <a:rPr lang="en-US" sz="2000" dirty="0" smtClean="0"/>
              <a:t>Include complex data types (arrays, other objects, etc.) using references</a:t>
            </a:r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1520" y="2468880"/>
            <a:ext cx="3474720" cy="25981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  <a:p>
            <a:pPr marL="223838" indent="-223838" defTabSz="895350">
              <a:spcBef>
                <a:spcPct val="30000"/>
              </a:spcBef>
            </a:pP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spcBef>
                <a:spcPct val="30000"/>
              </a:spcBef>
            </a:pPr>
            <a:endParaRPr lang="en-US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spcBef>
                <a:spcPct val="30000"/>
              </a:spcBef>
            </a:pP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0188" indent="-230188" defTabSz="895350">
              <a:spcBef>
                <a:spcPct val="30000"/>
              </a:spcBef>
              <a:buClr>
                <a:srgbClr val="4B2A85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[]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stored “inline” as part of </a:t>
            </a:r>
            <a:r>
              <a:rPr lang="en-US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struct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31520" y="2926080"/>
            <a:ext cx="347472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  <a:endParaRPr lang="en-US" sz="1800" b="1" i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7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937760" y="2468880"/>
            <a:ext cx="3365500" cy="25796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  <a:p>
            <a:pPr marL="223838" indent="-223838" defTabSz="895350">
              <a:spcBef>
                <a:spcPct val="30000"/>
              </a:spcBef>
            </a:pPr>
            <a:endParaRPr lang="en-US" sz="32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spcBef>
                <a:spcPct val="30000"/>
              </a:spcBef>
            </a:pPr>
            <a:endParaRPr lang="en-US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3838" indent="-223838" defTabSz="895350">
              <a:spcBef>
                <a:spcPct val="30000"/>
              </a:spcBef>
            </a:pP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30188" indent="-230188" defTabSz="895350">
              <a:spcBef>
                <a:spcPct val="30000"/>
              </a:spcBef>
              <a:buClr>
                <a:srgbClr val="4B2A85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stored by reference in object</a:t>
            </a:r>
            <a:endParaRPr lang="en-US" sz="3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937760" y="2926080"/>
            <a:ext cx="3474720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int[]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int[3];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p;</a:t>
            </a:r>
            <a:b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0080" y="5376672"/>
            <a:ext cx="3291840" cy="1055913"/>
            <a:chOff x="640080" y="5376672"/>
            <a:chExt cx="3291840" cy="1055913"/>
          </a:xfrm>
        </p:grpSpPr>
        <p:grpSp>
          <p:nvGrpSpPr>
            <p:cNvPr id="11" name="Group 10"/>
            <p:cNvGrpSpPr/>
            <p:nvPr/>
          </p:nvGrpSpPr>
          <p:grpSpPr>
            <a:xfrm>
              <a:off x="640080" y="5669280"/>
              <a:ext cx="2834640" cy="763305"/>
              <a:chOff x="640080" y="5486400"/>
              <a:chExt cx="2834640" cy="763305"/>
            </a:xfrm>
          </p:grpSpPr>
          <p:sp>
            <p:nvSpPr>
              <p:cNvPr id="30" name="Rectangle 10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822960" y="5486400"/>
                <a:ext cx="41148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234440" y="5486400"/>
                <a:ext cx="123444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32" name="Rectangle 12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68880" y="548640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</p:txBody>
          </p:sp>
          <p:sp>
            <p:nvSpPr>
              <p:cNvPr id="33" name="Rectangle 13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640080" y="585216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34" name="Rectangle 14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051560" y="585216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35" name="Rectangle 15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286000" y="585216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108960" y="585216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sp>
          <p:nvSpPr>
            <p:cNvPr id="9" name="Freeform 8"/>
            <p:cNvSpPr/>
            <p:nvPr/>
          </p:nvSpPr>
          <p:spPr bwMode="auto">
            <a:xfrm>
              <a:off x="3189316" y="5376672"/>
              <a:ext cx="742604" cy="492462"/>
            </a:xfrm>
            <a:custGeom>
              <a:avLst/>
              <a:gdLst>
                <a:gd name="connsiteX0" fmla="*/ 0 w 742604"/>
                <a:gd name="connsiteY0" fmla="*/ 492462 h 492462"/>
                <a:gd name="connsiteX1" fmla="*/ 188422 w 742604"/>
                <a:gd name="connsiteY1" fmla="*/ 54658 h 492462"/>
                <a:gd name="connsiteX2" fmla="*/ 742604 w 742604"/>
                <a:gd name="connsiteY2" fmla="*/ 21407 h 49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604" h="492462">
                  <a:moveTo>
                    <a:pt x="0" y="492462"/>
                  </a:moveTo>
                  <a:cubicBezTo>
                    <a:pt x="32327" y="312814"/>
                    <a:pt x="64655" y="133167"/>
                    <a:pt x="188422" y="54658"/>
                  </a:cubicBezTo>
                  <a:cubicBezTo>
                    <a:pt x="312189" y="-23851"/>
                    <a:pt x="527396" y="-1222"/>
                    <a:pt x="742604" y="2140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54880" y="5020056"/>
            <a:ext cx="3931920" cy="1869729"/>
            <a:chOff x="4754880" y="5020056"/>
            <a:chExt cx="3931920" cy="1869729"/>
          </a:xfrm>
        </p:grpSpPr>
        <p:grpSp>
          <p:nvGrpSpPr>
            <p:cNvPr id="13" name="Group 12"/>
            <p:cNvGrpSpPr/>
            <p:nvPr/>
          </p:nvGrpSpPr>
          <p:grpSpPr>
            <a:xfrm>
              <a:off x="4754880" y="5303520"/>
              <a:ext cx="2423160" cy="766373"/>
              <a:chOff x="4754880" y="4937760"/>
              <a:chExt cx="2423160" cy="766373"/>
            </a:xfrm>
          </p:grpSpPr>
          <p:sp>
            <p:nvSpPr>
              <p:cNvPr id="37" name="Rectangle 10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937760" y="4937760"/>
                <a:ext cx="41148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8" name="Rectangle 11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349240" y="493776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39" name="Rectangle 12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172200" y="493776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</p:txBody>
          </p:sp>
          <p:sp>
            <p:nvSpPr>
              <p:cNvPr id="40" name="Rectangle 1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754880" y="5306588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41" name="Rectangle 1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5166360" y="5306588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42" name="Rectangle 15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6812280" y="53035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3" name="Rectangle 16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5989320" y="5299982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6675120" y="6126480"/>
              <a:ext cx="2011680" cy="763305"/>
              <a:chOff x="6675120" y="5852160"/>
              <a:chExt cx="2011680" cy="763305"/>
            </a:xfrm>
          </p:grpSpPr>
          <p:sp>
            <p:nvSpPr>
              <p:cNvPr id="51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7269480" y="5852160"/>
                <a:ext cx="123444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2" name="Rectangle 14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708660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53" name="Rectangle 15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832104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54" name="Rectangle 10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6858000" y="585216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5" name="Rectangle 13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667512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</p:grpSp>
        <p:sp>
          <p:nvSpPr>
            <p:cNvPr id="44" name="Freeform 43"/>
            <p:cNvSpPr/>
            <p:nvPr/>
          </p:nvSpPr>
          <p:spPr bwMode="auto">
            <a:xfrm>
              <a:off x="6806738" y="5020056"/>
              <a:ext cx="742604" cy="492462"/>
            </a:xfrm>
            <a:custGeom>
              <a:avLst/>
              <a:gdLst>
                <a:gd name="connsiteX0" fmla="*/ 0 w 742604"/>
                <a:gd name="connsiteY0" fmla="*/ 492462 h 492462"/>
                <a:gd name="connsiteX1" fmla="*/ 188422 w 742604"/>
                <a:gd name="connsiteY1" fmla="*/ 54658 h 492462"/>
                <a:gd name="connsiteX2" fmla="*/ 742604 w 742604"/>
                <a:gd name="connsiteY2" fmla="*/ 21407 h 49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604" h="492462">
                  <a:moveTo>
                    <a:pt x="0" y="492462"/>
                  </a:moveTo>
                  <a:cubicBezTo>
                    <a:pt x="32327" y="312814"/>
                    <a:pt x="64655" y="133167"/>
                    <a:pt x="188422" y="54658"/>
                  </a:cubicBezTo>
                  <a:cubicBezTo>
                    <a:pt x="312189" y="-23851"/>
                    <a:pt x="527396" y="-1222"/>
                    <a:pt x="742604" y="2140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935117" y="5522976"/>
              <a:ext cx="925654" cy="867685"/>
            </a:xfrm>
            <a:custGeom>
              <a:avLst/>
              <a:gdLst>
                <a:gd name="connsiteX0" fmla="*/ 16796 w 925654"/>
                <a:gd name="connsiteY0" fmla="*/ 0 h 867685"/>
                <a:gd name="connsiteX1" fmla="*/ 122090 w 925654"/>
                <a:gd name="connsiteY1" fmla="*/ 781396 h 867685"/>
                <a:gd name="connsiteX2" fmla="*/ 925654 w 925654"/>
                <a:gd name="connsiteY2" fmla="*/ 847898 h 867685"/>
                <a:gd name="connsiteX3" fmla="*/ 925654 w 925654"/>
                <a:gd name="connsiteY3" fmla="*/ 847898 h 8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654" h="867685">
                  <a:moveTo>
                    <a:pt x="16796" y="0"/>
                  </a:moveTo>
                  <a:cubicBezTo>
                    <a:pt x="-6295" y="320040"/>
                    <a:pt x="-29386" y="640080"/>
                    <a:pt x="122090" y="781396"/>
                  </a:cubicBezTo>
                  <a:cubicBezTo>
                    <a:pt x="273566" y="922712"/>
                    <a:pt x="925654" y="847898"/>
                    <a:pt x="925654" y="847898"/>
                  </a:cubicBezTo>
                  <a:lnTo>
                    <a:pt x="925654" y="84789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5" name="Ink 44"/>
              <p14:cNvContentPartPr/>
              <p14:nvPr/>
            </p14:nvContentPartPr>
            <p14:xfrm>
              <a:off x="1108800" y="3757680"/>
              <a:ext cx="7907400" cy="271008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103760" y="3749400"/>
                <a:ext cx="7918560" cy="272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38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Pointer/reference fields and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2743200"/>
          </a:xfrm>
        </p:spPr>
        <p:txBody>
          <a:bodyPr/>
          <a:lstStyle/>
          <a:p>
            <a:r>
              <a:rPr lang="en-US" sz="2400" dirty="0" smtClean="0"/>
              <a:t>In C, we have “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2400" dirty="0" smtClean="0"/>
              <a:t>” and “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2400" dirty="0" smtClean="0"/>
              <a:t>” for field selection depending on whether we have a pointer to a </a:t>
            </a:r>
            <a:r>
              <a:rPr lang="en-US" sz="2400" dirty="0" err="1" smtClean="0"/>
              <a:t>struct</a:t>
            </a:r>
            <a:r>
              <a:rPr lang="en-US" sz="2400" dirty="0" smtClean="0"/>
              <a:t> or a </a:t>
            </a:r>
            <a:r>
              <a:rPr lang="en-US" sz="2400" dirty="0" err="1" smtClean="0"/>
              <a:t>struct</a:t>
            </a:r>
            <a:endParaRPr lang="en-US" sz="2400" dirty="0" smtClean="0"/>
          </a:p>
          <a:p>
            <a:pPr lvl="1"/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(*r).a</a:t>
            </a:r>
            <a:r>
              <a:rPr lang="en-US" sz="2000" b="1" dirty="0" smtClean="0">
                <a:latin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/>
              <a:t>is so common it becomes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r-&gt;a</a:t>
            </a:r>
          </a:p>
          <a:p>
            <a:r>
              <a:rPr lang="en-US" sz="2400" dirty="0" smtClean="0"/>
              <a:t>In Java, </a:t>
            </a:r>
            <a:r>
              <a:rPr lang="en-US" sz="2400" i="1" dirty="0" smtClean="0">
                <a:solidFill>
                  <a:srgbClr val="C00000"/>
                </a:solidFill>
              </a:rPr>
              <a:t>all non-primitive variables are references to objects</a:t>
            </a:r>
          </a:p>
          <a:p>
            <a:pPr lvl="1"/>
            <a:r>
              <a:rPr lang="en-US" sz="2000" dirty="0" smtClean="0"/>
              <a:t>We always use </a:t>
            </a:r>
            <a:r>
              <a:rPr lang="en-US" sz="2000" dirty="0" err="1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r.a</a:t>
            </a:r>
            <a:r>
              <a:rPr lang="en-US" sz="2000" dirty="0" smtClean="0"/>
              <a:t> notation</a:t>
            </a:r>
          </a:p>
          <a:p>
            <a:pPr lvl="1"/>
            <a:r>
              <a:rPr lang="en-US" sz="2000" dirty="0" smtClean="0"/>
              <a:t>But really follow reference to </a:t>
            </a:r>
            <a:r>
              <a:rPr lang="en-US" sz="200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r</a:t>
            </a:r>
            <a:r>
              <a:rPr lang="en-US" sz="2000" dirty="0" smtClean="0"/>
              <a:t> with offset to </a:t>
            </a:r>
            <a:r>
              <a:rPr lang="en-US" sz="200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a</a:t>
            </a:r>
            <a:r>
              <a:rPr lang="en-US" sz="2000" dirty="0" smtClean="0"/>
              <a:t>, just like </a:t>
            </a:r>
            <a:r>
              <a:rPr lang="en-US" sz="200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r-&gt;a</a:t>
            </a:r>
            <a:r>
              <a:rPr lang="en-US" sz="2000" dirty="0"/>
              <a:t> in C</a:t>
            </a:r>
            <a:endParaRPr lang="en-US" sz="2000" dirty="0" smtClean="0">
              <a:latin typeface="Courier New" panose="02070309020205020404" pitchFamily="49" charset="0"/>
              <a:ea typeface="Anonymous Pro" panose="020606090302020005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 smtClean="0"/>
              <a:t>So no Java field needs more than 8 bytes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4754880"/>
            <a:ext cx="41148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(...);</a:t>
            </a:r>
          </a:p>
          <a:p>
            <a:pPr algn="l">
              <a:lnSpc>
                <a:spcPct val="100000"/>
              </a:lnSpc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r2;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r-&gt;a[2] =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r-&gt;p = &amp;r2;</a:t>
            </a: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943600" y="4754880"/>
            <a:ext cx="2286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r2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r.i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r.a[2] =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r.p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r2;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4297680"/>
            <a:ext cx="4112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429768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Java: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1149480" y="3725280"/>
              <a:ext cx="5175000" cy="288648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2280" y="3717720"/>
                <a:ext cx="5193000" cy="290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441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Pointers/References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i="1" dirty="0" smtClean="0"/>
              <a:t>Pointers</a:t>
            </a:r>
            <a:r>
              <a:rPr lang="en-US" sz="2400" dirty="0" smtClean="0"/>
              <a:t> in C can point to any memory address</a:t>
            </a:r>
          </a:p>
          <a:p>
            <a:r>
              <a:rPr lang="en-US" sz="2400" i="1" dirty="0" smtClean="0"/>
              <a:t>References</a:t>
            </a:r>
            <a:r>
              <a:rPr lang="en-US" sz="2400" dirty="0" smtClean="0"/>
              <a:t> in Java can only point to [the starts of] objects</a:t>
            </a:r>
          </a:p>
          <a:p>
            <a:pPr lvl="1"/>
            <a:r>
              <a:rPr lang="en-US" sz="2000" dirty="0" smtClean="0"/>
              <a:t>Can only be dereferenced to access a field or element of that object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65760" y="2926080"/>
            <a:ext cx="3931920" cy="2028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rec*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 =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malloc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(…);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some_fn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(&amp;(r-&gt;a[1])); </a:t>
            </a:r>
            <a:r>
              <a:rPr lang="en-US" sz="1800" b="1" i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800" b="1" i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endParaRPr lang="en-US" sz="1800" b="1" i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80560" y="2926080"/>
            <a:ext cx="4297680" cy="2028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int[]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int[3]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r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some_fn(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r.a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1); </a:t>
            </a:r>
            <a:r>
              <a:rPr lang="en-US" sz="1800" b="1" i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ref, index</a:t>
            </a:r>
            <a:endParaRPr lang="en-US" sz="1800" b="1" i="1" dirty="0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7" name="Straight Arrow Connector 46"/>
          <p:cNvCxnSpPr/>
          <p:nvPr>
            <p:custDataLst>
              <p:tags r:id="rId6"/>
            </p:custDataLst>
          </p:nvPr>
        </p:nvCxnSpPr>
        <p:spPr bwMode="auto">
          <a:xfrm>
            <a:off x="5870448" y="4919472"/>
            <a:ext cx="987552" cy="120700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14" name="Straight Arrow Connector 13"/>
          <p:cNvCxnSpPr>
            <a:endCxn id="93" idx="0"/>
          </p:cNvCxnSpPr>
          <p:nvPr>
            <p:custDataLst>
              <p:tags r:id="rId7"/>
            </p:custDataLst>
          </p:nvPr>
        </p:nvCxnSpPr>
        <p:spPr bwMode="auto">
          <a:xfrm>
            <a:off x="1645920" y="4919472"/>
            <a:ext cx="205740" cy="749808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sp>
        <p:nvSpPr>
          <p:cNvPr id="4" name="TextBox 3"/>
          <p:cNvSpPr txBox="1"/>
          <p:nvPr>
            <p:custDataLst>
              <p:tags r:id="rId8"/>
            </p:custDataLst>
          </p:nvPr>
        </p:nvSpPr>
        <p:spPr>
          <a:xfrm>
            <a:off x="365760" y="4846320"/>
            <a:ext cx="365760" cy="461665"/>
          </a:xfrm>
          <a:prstGeom prst="rect">
            <a:avLst/>
          </a:prstGeom>
          <a:noFill/>
        </p:spPr>
        <p:txBody>
          <a:bodyPr wrap="none" lIns="0" rIns="0" rtlCol="0">
            <a:normAutofit/>
          </a:bodyPr>
          <a:lstStyle/>
          <a:p>
            <a:pPr algn="ctr"/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sp>
        <p:nvSpPr>
          <p:cNvPr id="42" name="TextBox 41"/>
          <p:cNvSpPr txBox="1"/>
          <p:nvPr>
            <p:custDataLst>
              <p:tags r:id="rId9"/>
            </p:custDataLst>
          </p:nvPr>
        </p:nvSpPr>
        <p:spPr>
          <a:xfrm>
            <a:off x="4303810" y="4846320"/>
            <a:ext cx="369012" cy="461665"/>
          </a:xfrm>
          <a:prstGeom prst="rect">
            <a:avLst/>
          </a:prstGeom>
          <a:noFill/>
        </p:spPr>
        <p:txBody>
          <a:bodyPr wrap="none" rtlCol="0" anchor="ctr" anchorCtr="0">
            <a:normAutofit/>
          </a:bodyPr>
          <a:lstStyle/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</a:t>
            </a:r>
          </a:p>
        </p:txBody>
      </p:sp>
      <p:cxnSp>
        <p:nvCxnSpPr>
          <p:cNvPr id="44" name="Straight Arrow Connector 43"/>
          <p:cNvCxnSpPr>
            <a:stCxn id="4" idx="2"/>
          </p:cNvCxnSpPr>
          <p:nvPr>
            <p:custDataLst>
              <p:tags r:id="rId10"/>
            </p:custDataLst>
          </p:nvPr>
        </p:nvCxnSpPr>
        <p:spPr bwMode="auto">
          <a:xfrm>
            <a:off x="548640" y="5307985"/>
            <a:ext cx="274320" cy="35775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48" name="Straight Arrow Connector 47"/>
          <p:cNvCxnSpPr>
            <a:endCxn id="86" idx="1"/>
          </p:cNvCxnSpPr>
          <p:nvPr>
            <p:custDataLst>
              <p:tags r:id="rId11"/>
            </p:custDataLst>
          </p:nvPr>
        </p:nvCxnSpPr>
        <p:spPr bwMode="auto">
          <a:xfrm>
            <a:off x="4544020" y="5312664"/>
            <a:ext cx="393740" cy="196596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grpSp>
        <p:nvGrpSpPr>
          <p:cNvPr id="23" name="Group 22"/>
          <p:cNvGrpSpPr/>
          <p:nvPr/>
        </p:nvGrpSpPr>
        <p:grpSpPr>
          <a:xfrm>
            <a:off x="7877176" y="5303520"/>
            <a:ext cx="657224" cy="795164"/>
            <a:chOff x="7877176" y="5303520"/>
            <a:chExt cx="657224" cy="795164"/>
          </a:xfrm>
        </p:grpSpPr>
        <p:cxnSp>
          <p:nvCxnSpPr>
            <p:cNvPr id="39" name="Straight Arrow Connector 38"/>
            <p:cNvCxnSpPr/>
            <p:nvPr>
              <p:custDataLst>
                <p:tags r:id="rId32"/>
              </p:custDataLst>
            </p:nvPr>
          </p:nvCxnSpPr>
          <p:spPr bwMode="auto">
            <a:xfrm flipH="1">
              <a:off x="7877176" y="5303520"/>
              <a:ext cx="657224" cy="795164"/>
            </a:xfrm>
            <a:prstGeom prst="straightConnector1">
              <a:avLst/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 rot="19320062">
              <a:off x="8041280" y="5304529"/>
              <a:ext cx="4094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C00000"/>
                  </a:solidFill>
                  <a:latin typeface="Calibri" panose="020F0502020204030204" pitchFamily="34" charset="0"/>
                  <a:ea typeface="Lato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0080" y="5376672"/>
            <a:ext cx="3291840" cy="1055913"/>
            <a:chOff x="640080" y="5376672"/>
            <a:chExt cx="3291840" cy="1055913"/>
          </a:xfrm>
        </p:grpSpPr>
        <p:sp>
          <p:nvSpPr>
            <p:cNvPr id="93" name="Rectangle 1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645920" y="566928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640080" y="5376672"/>
              <a:ext cx="3291840" cy="1055913"/>
              <a:chOff x="640080" y="5376672"/>
              <a:chExt cx="3291840" cy="1055913"/>
            </a:xfrm>
          </p:grpSpPr>
          <p:grpSp>
            <p:nvGrpSpPr>
              <p:cNvPr id="49" name="Group 48"/>
              <p:cNvGrpSpPr/>
              <p:nvPr/>
            </p:nvGrpSpPr>
            <p:grpSpPr>
              <a:xfrm>
                <a:off x="640080" y="5669280"/>
                <a:ext cx="2834640" cy="763305"/>
                <a:chOff x="640080" y="5486400"/>
                <a:chExt cx="2834640" cy="763305"/>
              </a:xfrm>
            </p:grpSpPr>
            <p:sp>
              <p:nvSpPr>
                <p:cNvPr id="69" name="Rectangle 10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822960" y="5486400"/>
                  <a:ext cx="411480" cy="411480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400" dirty="0" err="1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i</a:t>
                  </a:r>
                  <a:endPara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70" name="Rectangle 11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234440" y="5486400"/>
                  <a:ext cx="123444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</a:t>
                  </a:r>
                </a:p>
              </p:txBody>
            </p:sp>
            <p:sp>
              <p:nvSpPr>
                <p:cNvPr id="71" name="Rectangle 12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468880" y="5486400"/>
                  <a:ext cx="822960" cy="411480"/>
                </a:xfrm>
                <a:prstGeom prst="rect">
                  <a:avLst/>
                </a:prstGeom>
                <a:solidFill>
                  <a:srgbClr val="D6D6F5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</a:t>
                  </a:r>
                </a:p>
              </p:txBody>
            </p:sp>
            <p:sp>
              <p:nvSpPr>
                <p:cNvPr id="72" name="Rectangle 13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640080" y="5852160"/>
                  <a:ext cx="365760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44450" rIns="0" bIns="44450" anchor="ctr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0</a:t>
                  </a:r>
                </a:p>
              </p:txBody>
            </p:sp>
            <p:sp>
              <p:nvSpPr>
                <p:cNvPr id="73" name="Rectangle 14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051560" y="5852160"/>
                  <a:ext cx="365760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44450" rIns="0" bIns="44450" anchor="ctr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4</a:t>
                  </a:r>
                </a:p>
              </p:txBody>
            </p:sp>
            <p:sp>
              <p:nvSpPr>
                <p:cNvPr id="74" name="Rectangle 15"/>
                <p:cNvSpPr>
                  <a:spLocks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2286000" y="5852160"/>
                  <a:ext cx="365760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44450" rIns="0" bIns="44450" anchor="ctr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0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16</a:t>
                  </a:r>
                </a:p>
              </p:txBody>
            </p:sp>
            <p:sp>
              <p:nvSpPr>
                <p:cNvPr id="75" name="Rectangle 16"/>
                <p:cNvSpPr>
                  <a:spLocks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>
                  <a:off x="3108960" y="5852160"/>
                  <a:ext cx="365760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0" tIns="44450" rIns="0" bIns="44450" anchor="ctr" anchorCtr="0">
                  <a:norm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20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24</a:t>
                  </a:r>
                  <a:endPara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</p:grpSp>
          <p:sp>
            <p:nvSpPr>
              <p:cNvPr id="52" name="Freeform 51"/>
              <p:cNvSpPr/>
              <p:nvPr/>
            </p:nvSpPr>
            <p:spPr bwMode="auto">
              <a:xfrm>
                <a:off x="3189316" y="5376672"/>
                <a:ext cx="742604" cy="492462"/>
              </a:xfrm>
              <a:custGeom>
                <a:avLst/>
                <a:gdLst>
                  <a:gd name="connsiteX0" fmla="*/ 0 w 742604"/>
                  <a:gd name="connsiteY0" fmla="*/ 492462 h 492462"/>
                  <a:gd name="connsiteX1" fmla="*/ 188422 w 742604"/>
                  <a:gd name="connsiteY1" fmla="*/ 54658 h 492462"/>
                  <a:gd name="connsiteX2" fmla="*/ 742604 w 742604"/>
                  <a:gd name="connsiteY2" fmla="*/ 21407 h 49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42604" h="492462">
                    <a:moveTo>
                      <a:pt x="0" y="492462"/>
                    </a:moveTo>
                    <a:cubicBezTo>
                      <a:pt x="32327" y="312814"/>
                      <a:pt x="64655" y="133167"/>
                      <a:pt x="188422" y="54658"/>
                    </a:cubicBezTo>
                    <a:cubicBezTo>
                      <a:pt x="312189" y="-23851"/>
                      <a:pt x="527396" y="-1222"/>
                      <a:pt x="742604" y="21407"/>
                    </a:cubicBezTo>
                  </a:path>
                </a:pathLst>
              </a:cu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</a:endParaRPr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4754880" y="5020056"/>
            <a:ext cx="3931920" cy="1869729"/>
            <a:chOff x="4754880" y="5020056"/>
            <a:chExt cx="3931920" cy="1869729"/>
          </a:xfrm>
        </p:grpSpPr>
        <p:grpSp>
          <p:nvGrpSpPr>
            <p:cNvPr id="77" name="Group 76"/>
            <p:cNvGrpSpPr/>
            <p:nvPr/>
          </p:nvGrpSpPr>
          <p:grpSpPr>
            <a:xfrm>
              <a:off x="4754880" y="5303520"/>
              <a:ext cx="2423160" cy="766373"/>
              <a:chOff x="4754880" y="4937760"/>
              <a:chExt cx="2423160" cy="766373"/>
            </a:xfrm>
          </p:grpSpPr>
          <p:sp>
            <p:nvSpPr>
              <p:cNvPr id="86" name="Rectangle 1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937760" y="4937760"/>
                <a:ext cx="41148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7" name="Rectangle 1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5349240" y="493776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</a:t>
                </a:r>
              </a:p>
            </p:txBody>
          </p:sp>
          <p:sp>
            <p:nvSpPr>
              <p:cNvPr id="88" name="Rectangle 12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6172200" y="4937760"/>
                <a:ext cx="822960" cy="411480"/>
              </a:xfrm>
              <a:prstGeom prst="rect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</a:p>
            </p:txBody>
          </p:sp>
          <p:sp>
            <p:nvSpPr>
              <p:cNvPr id="89" name="Rectangle 13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754880" y="5306588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90" name="Rectangle 14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166360" y="5306588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91" name="Rectangle 15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6812280" y="53035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effectLst>
                      <a:glow rad="1016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  <a:endParaRPr lang="en-US" sz="2000" dirty="0">
                  <a:effectLst>
                    <a:glow rad="1016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92" name="Rectangle 16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989320" y="5299982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12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  <p:grpSp>
          <p:nvGrpSpPr>
            <p:cNvPr id="78" name="Group 77"/>
            <p:cNvGrpSpPr/>
            <p:nvPr/>
          </p:nvGrpSpPr>
          <p:grpSpPr>
            <a:xfrm>
              <a:off x="6675120" y="6126480"/>
              <a:ext cx="2011680" cy="763305"/>
              <a:chOff x="6675120" y="5852160"/>
              <a:chExt cx="2011680" cy="763305"/>
            </a:xfrm>
          </p:grpSpPr>
          <p:sp>
            <p:nvSpPr>
              <p:cNvPr id="81" name="Rectangle 11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7269480" y="5852160"/>
                <a:ext cx="1234440" cy="41148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[3]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2" name="Rectangle 14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708660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</a:p>
            </p:txBody>
          </p:sp>
          <p:sp>
            <p:nvSpPr>
              <p:cNvPr id="83" name="Rectangle 15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832104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84" name="Rectangle 10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6858000" y="585216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3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5" name="Rectangle 13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6675120" y="6217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 anchor="ctr" anchorCtr="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</p:grpSp>
        <p:sp>
          <p:nvSpPr>
            <p:cNvPr id="79" name="Freeform 78"/>
            <p:cNvSpPr/>
            <p:nvPr/>
          </p:nvSpPr>
          <p:spPr bwMode="auto">
            <a:xfrm>
              <a:off x="6806738" y="5020056"/>
              <a:ext cx="742604" cy="492462"/>
            </a:xfrm>
            <a:custGeom>
              <a:avLst/>
              <a:gdLst>
                <a:gd name="connsiteX0" fmla="*/ 0 w 742604"/>
                <a:gd name="connsiteY0" fmla="*/ 492462 h 492462"/>
                <a:gd name="connsiteX1" fmla="*/ 188422 w 742604"/>
                <a:gd name="connsiteY1" fmla="*/ 54658 h 492462"/>
                <a:gd name="connsiteX2" fmla="*/ 742604 w 742604"/>
                <a:gd name="connsiteY2" fmla="*/ 21407 h 49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2604" h="492462">
                  <a:moveTo>
                    <a:pt x="0" y="492462"/>
                  </a:moveTo>
                  <a:cubicBezTo>
                    <a:pt x="32327" y="312814"/>
                    <a:pt x="64655" y="133167"/>
                    <a:pt x="188422" y="54658"/>
                  </a:cubicBezTo>
                  <a:cubicBezTo>
                    <a:pt x="312189" y="-23851"/>
                    <a:pt x="527396" y="-1222"/>
                    <a:pt x="742604" y="21407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5935117" y="5522976"/>
              <a:ext cx="925654" cy="867685"/>
            </a:xfrm>
            <a:custGeom>
              <a:avLst/>
              <a:gdLst>
                <a:gd name="connsiteX0" fmla="*/ 16796 w 925654"/>
                <a:gd name="connsiteY0" fmla="*/ 0 h 867685"/>
                <a:gd name="connsiteX1" fmla="*/ 122090 w 925654"/>
                <a:gd name="connsiteY1" fmla="*/ 781396 h 867685"/>
                <a:gd name="connsiteX2" fmla="*/ 925654 w 925654"/>
                <a:gd name="connsiteY2" fmla="*/ 847898 h 867685"/>
                <a:gd name="connsiteX3" fmla="*/ 925654 w 925654"/>
                <a:gd name="connsiteY3" fmla="*/ 847898 h 867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5654" h="867685">
                  <a:moveTo>
                    <a:pt x="16796" y="0"/>
                  </a:moveTo>
                  <a:cubicBezTo>
                    <a:pt x="-6295" y="320040"/>
                    <a:pt x="-29386" y="640080"/>
                    <a:pt x="122090" y="781396"/>
                  </a:cubicBezTo>
                  <a:cubicBezTo>
                    <a:pt x="273566" y="922712"/>
                    <a:pt x="925654" y="847898"/>
                    <a:pt x="925654" y="847898"/>
                  </a:cubicBezTo>
                  <a:lnTo>
                    <a:pt x="925654" y="847898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4480560" y="2514600"/>
            <a:ext cx="429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Java: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65760" y="2514600"/>
            <a:ext cx="3931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C: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8" name="Ink 7"/>
              <p14:cNvContentPartPr/>
              <p14:nvPr/>
            </p14:nvContentPartPr>
            <p14:xfrm>
              <a:off x="7926120" y="4948200"/>
              <a:ext cx="1135080" cy="3787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16760" y="4941360"/>
                <a:ext cx="1152000" cy="3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07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Casting in C (example from Lab 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dirty="0" smtClean="0"/>
              <a:t>Can cast any pointer into any other pointer</a:t>
            </a:r>
          </a:p>
          <a:p>
            <a:pPr lvl="1"/>
            <a:r>
              <a:rPr lang="en-US" sz="2000" dirty="0" smtClean="0"/>
              <a:t>Changes dereference and </a:t>
            </a:r>
            <a:r>
              <a:rPr lang="en-US" sz="2000" dirty="0" err="1" smtClean="0"/>
              <a:t>arithemetic</a:t>
            </a:r>
            <a:r>
              <a:rPr lang="en-US" sz="2000" dirty="0" smtClean="0"/>
              <a:t> behavior</a:t>
            </a:r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21063" y="2194560"/>
            <a:ext cx="6393419" cy="36907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sizeAndTags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next;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prev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</a:p>
          <a:p>
            <a:r>
              <a:rPr lang="en-US" sz="1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0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newBlock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newBlock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800" b="1" dirty="0" err="1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BlockInfo</a:t>
            </a:r>
            <a:r>
              <a:rPr lang="en-US" sz="1800" b="1" dirty="0" smtClean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( (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*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);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18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79081" y="4206240"/>
            <a:ext cx="4548569" cy="1084608"/>
            <a:chOff x="4079081" y="4015585"/>
            <a:chExt cx="4548569" cy="1084608"/>
          </a:xfrm>
        </p:grpSpPr>
        <p:cxnSp>
          <p:nvCxnSpPr>
            <p:cNvPr id="15" name="Straight Arrow Connector 14"/>
            <p:cNvCxnSpPr>
              <a:stCxn id="11" idx="1"/>
            </p:cNvCxnSpPr>
            <p:nvPr>
              <p:custDataLst>
                <p:tags r:id="rId6"/>
              </p:custDataLst>
            </p:nvPr>
          </p:nvCxnSpPr>
          <p:spPr bwMode="auto">
            <a:xfrm flipH="1">
              <a:off x="4079081" y="4427065"/>
              <a:ext cx="2354009" cy="67312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Rounded Rectangle 10"/>
            <p:cNvSpPr/>
            <p:nvPr/>
          </p:nvSpPr>
          <p:spPr bwMode="auto">
            <a:xfrm>
              <a:off x="6433090" y="4015585"/>
              <a:ext cx="2194560" cy="82296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Cast back into </a:t>
              </a:r>
              <a:r>
                <a:rPr lang="en-US" sz="1600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BlockInfo</a:t>
              </a:r>
              <a:r>
                <a:rPr lang="en-US" sz="16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6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*</a:t>
              </a:r>
              <a:r>
                <a:rPr lang="en-US" sz="16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to use as </a:t>
              </a:r>
              <a:r>
                <a:rPr lang="en-US" sz="1600" dirty="0" err="1" smtClean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BlockInfo</a:t>
              </a:r>
              <a:r>
                <a:rPr lang="en-US" sz="16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</a:t>
              </a:r>
              <a:r>
                <a:rPr lang="en-US" sz="1600" dirty="0" err="1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struct</a:t>
              </a:r>
              <a:endParaRPr lang="en-US" sz="1600" dirty="0" smtClean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318811" y="3108960"/>
            <a:ext cx="3308839" cy="2161508"/>
            <a:chOff x="5318811" y="2991706"/>
            <a:chExt cx="3308839" cy="2161508"/>
          </a:xfrm>
        </p:grpSpPr>
        <p:cxnSp>
          <p:nvCxnSpPr>
            <p:cNvPr id="8" name="Straight Arrow Connector 7"/>
            <p:cNvCxnSpPr/>
            <p:nvPr>
              <p:custDataLst>
                <p:tags r:id="rId5"/>
              </p:custDataLst>
            </p:nvPr>
          </p:nvCxnSpPr>
          <p:spPr bwMode="auto">
            <a:xfrm flipH="1">
              <a:off x="5318811" y="3615794"/>
              <a:ext cx="1232130" cy="153742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>
              <a:glow rad="63500">
                <a:schemeClr val="bg1">
                  <a:lumMod val="95000"/>
                </a:schemeClr>
              </a:glow>
            </a:effectLst>
          </p:spPr>
        </p:cxnSp>
        <p:sp>
          <p:nvSpPr>
            <p:cNvPr id="5" name="Rounded Rectangle 4"/>
            <p:cNvSpPr/>
            <p:nvPr/>
          </p:nvSpPr>
          <p:spPr bwMode="auto">
            <a:xfrm>
              <a:off x="6433090" y="2991706"/>
              <a:ext cx="2194560" cy="640080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6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Cast </a:t>
              </a:r>
              <a:r>
                <a:rPr lang="en-US" sz="16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b</a:t>
              </a:r>
              <a:r>
                <a:rPr lang="en-US" sz="16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into </a:t>
              </a:r>
              <a:r>
                <a:rPr lang="en-US" sz="16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char</a:t>
              </a:r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600" dirty="0" smtClean="0">
                  <a:solidFill>
                    <a:srgbClr val="C00000"/>
                  </a:solidFill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*</a:t>
              </a:r>
              <a:r>
                <a:rPr lang="en-US" sz="1600" dirty="0" smtClean="0">
                  <a:solidFill>
                    <a:srgbClr val="C00000"/>
                  </a:solidFill>
                  <a:latin typeface="Calibri" charset="0"/>
                  <a:ea typeface="Calibri" charset="0"/>
                  <a:cs typeface="Calibri" charset="0"/>
                </a:rPr>
                <a:t> to do unscaled addition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31520" y="6126480"/>
            <a:ext cx="6766560" cy="765870"/>
            <a:chOff x="731520" y="4572000"/>
            <a:chExt cx="6766560" cy="765870"/>
          </a:xfrm>
        </p:grpSpPr>
        <p:grpSp>
          <p:nvGrpSpPr>
            <p:cNvPr id="40" name="Group 39"/>
            <p:cNvGrpSpPr/>
            <p:nvPr/>
          </p:nvGrpSpPr>
          <p:grpSpPr>
            <a:xfrm>
              <a:off x="914400" y="4572000"/>
              <a:ext cx="1234440" cy="411480"/>
              <a:chOff x="914400" y="4572000"/>
              <a:chExt cx="1234440" cy="411480"/>
            </a:xfrm>
          </p:grpSpPr>
          <p:sp>
            <p:nvSpPr>
              <p:cNvPr id="51" name="Rectangle 50"/>
              <p:cNvSpPr/>
              <p:nvPr/>
            </p:nvSpPr>
            <p:spPr bwMode="auto">
              <a:xfrm>
                <a:off x="91440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s</a:t>
                </a:r>
              </a:p>
            </p:txBody>
          </p:sp>
          <p:sp>
            <p:nvSpPr>
              <p:cNvPr id="52" name="Rectangle 51"/>
              <p:cNvSpPr/>
              <p:nvPr/>
            </p:nvSpPr>
            <p:spPr bwMode="auto">
              <a:xfrm>
                <a:off x="132588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n</a:t>
                </a:r>
                <a:endParaRPr lang="en-US" sz="2400" dirty="0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auto">
              <a:xfrm>
                <a:off x="173736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p</a:t>
                </a:r>
              </a:p>
            </p:txBody>
          </p:sp>
        </p:grpSp>
        <p:sp>
          <p:nvSpPr>
            <p:cNvPr id="41" name="Rectangle 40"/>
            <p:cNvSpPr/>
            <p:nvPr/>
          </p:nvSpPr>
          <p:spPr bwMode="auto">
            <a:xfrm>
              <a:off x="2148840" y="4572000"/>
              <a:ext cx="5349240" cy="41148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 dirty="0" smtClean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31520" y="4937760"/>
              <a:ext cx="1600200" cy="400110"/>
              <a:chOff x="731520" y="4937760"/>
              <a:chExt cx="1600200" cy="400110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143000" y="4937760"/>
                <a:ext cx="365760" cy="400110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rmAutofit/>
              </a:bodyPr>
              <a:lstStyle/>
              <a:p>
                <a:pPr algn="ctr"/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8</a:t>
                </a: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731520" y="4937760"/>
                <a:ext cx="365760" cy="400110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rmAutofit/>
              </a:bodyPr>
              <a:lstStyle/>
              <a:p>
                <a:pPr algn="ctr"/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1554480" y="4937760"/>
                <a:ext cx="365760" cy="400110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rmAutofit/>
              </a:bodyPr>
              <a:lstStyle/>
              <a:p>
                <a:pPr algn="ctr"/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16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1965960" y="4937760"/>
                <a:ext cx="365760" cy="400110"/>
              </a:xfrm>
              <a:prstGeom prst="rect">
                <a:avLst/>
              </a:prstGeom>
              <a:noFill/>
            </p:spPr>
            <p:txBody>
              <a:bodyPr wrap="none" lIns="0" rIns="0" rtlCol="0" anchor="ctr" anchorCtr="0">
                <a:normAutofit/>
              </a:bodyPr>
              <a:lstStyle/>
              <a:p>
                <a:pPr algn="ctr"/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</a:p>
            </p:txBody>
          </p:sp>
        </p:grpSp>
      </p:grpSp>
      <p:grpSp>
        <p:nvGrpSpPr>
          <p:cNvPr id="54" name="Group 53"/>
          <p:cNvGrpSpPr/>
          <p:nvPr/>
        </p:nvGrpSpPr>
        <p:grpSpPr>
          <a:xfrm>
            <a:off x="4023360" y="6126480"/>
            <a:ext cx="1417320" cy="765870"/>
            <a:chOff x="4023360" y="4572000"/>
            <a:chExt cx="1417320" cy="765870"/>
          </a:xfrm>
        </p:grpSpPr>
        <p:grpSp>
          <p:nvGrpSpPr>
            <p:cNvPr id="55" name="Group 54"/>
            <p:cNvGrpSpPr/>
            <p:nvPr/>
          </p:nvGrpSpPr>
          <p:grpSpPr>
            <a:xfrm>
              <a:off x="4206240" y="4572000"/>
              <a:ext cx="1234440" cy="411480"/>
              <a:chOff x="914400" y="4572000"/>
              <a:chExt cx="1234440" cy="411480"/>
            </a:xfrm>
          </p:grpSpPr>
          <p:sp>
            <p:nvSpPr>
              <p:cNvPr id="57" name="Rectangle 56"/>
              <p:cNvSpPr/>
              <p:nvPr/>
            </p:nvSpPr>
            <p:spPr bwMode="auto">
              <a:xfrm>
                <a:off x="91440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s</a:t>
                </a:r>
              </a:p>
            </p:txBody>
          </p:sp>
          <p:sp>
            <p:nvSpPr>
              <p:cNvPr id="58" name="Rectangle 57"/>
              <p:cNvSpPr/>
              <p:nvPr/>
            </p:nvSpPr>
            <p:spPr bwMode="auto">
              <a:xfrm>
                <a:off x="132588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n</a:t>
                </a:r>
                <a:endParaRPr lang="en-US" sz="2400" dirty="0" smtClean="0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1737360" y="4572000"/>
                <a:ext cx="4114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 smtClean="0">
                    <a:latin typeface="Courier New" panose="02070309020205020404" pitchFamily="49" charset="0"/>
                    <a:ea typeface="Calibri" charset="0"/>
                    <a:cs typeface="Courier New" panose="02070309020205020404" pitchFamily="49" charset="0"/>
                  </a:rPr>
                  <a:t>p</a:t>
                </a: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4023360" y="4937760"/>
              <a:ext cx="365760" cy="400110"/>
            </a:xfrm>
            <a:prstGeom prst="rect">
              <a:avLst/>
            </a:prstGeom>
            <a:noFill/>
          </p:spPr>
          <p:txBody>
            <a:bodyPr wrap="none" lIns="0" rIns="0" rtlCol="0" anchor="ctr" anchorCtr="0">
              <a:norm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27" name="Freeform 26"/>
          <p:cNvSpPr/>
          <p:nvPr/>
        </p:nvSpPr>
        <p:spPr bwMode="auto">
          <a:xfrm>
            <a:off x="1133856" y="5525193"/>
            <a:ext cx="4754880" cy="587432"/>
          </a:xfrm>
          <a:custGeom>
            <a:avLst/>
            <a:gdLst>
              <a:gd name="connsiteX0" fmla="*/ 4849091 w 4851556"/>
              <a:gd name="connsiteY0" fmla="*/ 0 h 587432"/>
              <a:gd name="connsiteX1" fmla="*/ 4189614 w 4851556"/>
              <a:gd name="connsiteY1" fmla="*/ 299258 h 587432"/>
              <a:gd name="connsiteX2" fmla="*/ 770313 w 4851556"/>
              <a:gd name="connsiteY2" fmla="*/ 376843 h 587432"/>
              <a:gd name="connsiteX3" fmla="*/ 0 w 4851556"/>
              <a:gd name="connsiteY3" fmla="*/ 587432 h 58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51556" h="587432">
                <a:moveTo>
                  <a:pt x="4849091" y="0"/>
                </a:moveTo>
                <a:cubicBezTo>
                  <a:pt x="4859250" y="118225"/>
                  <a:pt x="4869410" y="236451"/>
                  <a:pt x="4189614" y="299258"/>
                </a:cubicBezTo>
                <a:cubicBezTo>
                  <a:pt x="3509818" y="362065"/>
                  <a:pt x="1468582" y="328814"/>
                  <a:pt x="770313" y="376843"/>
                </a:cubicBezTo>
                <a:cubicBezTo>
                  <a:pt x="72044" y="424872"/>
                  <a:pt x="122844" y="549563"/>
                  <a:pt x="0" y="587432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1939636" y="5547360"/>
            <a:ext cx="2449484" cy="570807"/>
          </a:xfrm>
          <a:custGeom>
            <a:avLst/>
            <a:gdLst>
              <a:gd name="connsiteX0" fmla="*/ 0 w 2449484"/>
              <a:gd name="connsiteY0" fmla="*/ 0 h 570807"/>
              <a:gd name="connsiteX1" fmla="*/ 936568 w 2449484"/>
              <a:gd name="connsiteY1" fmla="*/ 227215 h 570807"/>
              <a:gd name="connsiteX2" fmla="*/ 2044931 w 2449484"/>
              <a:gd name="connsiteY2" fmla="*/ 243840 h 570807"/>
              <a:gd name="connsiteX3" fmla="*/ 2449484 w 2449484"/>
              <a:gd name="connsiteY3" fmla="*/ 570807 h 570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9484" h="570807">
                <a:moveTo>
                  <a:pt x="0" y="0"/>
                </a:moveTo>
                <a:cubicBezTo>
                  <a:pt x="297873" y="93287"/>
                  <a:pt x="595746" y="186575"/>
                  <a:pt x="936568" y="227215"/>
                </a:cubicBezTo>
                <a:cubicBezTo>
                  <a:pt x="1277390" y="267855"/>
                  <a:pt x="1792778" y="186575"/>
                  <a:pt x="2044931" y="243840"/>
                </a:cubicBezTo>
                <a:cubicBezTo>
                  <a:pt x="2297084" y="301105"/>
                  <a:pt x="2373284" y="435956"/>
                  <a:pt x="2449484" y="57080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>
            <a:glow rad="25400">
              <a:schemeClr val="bg1">
                <a:lumMod val="95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33" name="Ink 32"/>
              <p14:cNvContentPartPr/>
              <p14:nvPr/>
            </p14:nvContentPartPr>
            <p14:xfrm>
              <a:off x="6382800" y="5485320"/>
              <a:ext cx="1506960" cy="334800"/>
            </p14:xfrm>
          </p:contentPart>
        </mc:Choice>
        <mc:Fallback>
          <p:pic>
            <p:nvPicPr>
              <p:cNvPr id="33" name="Ink 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75240" y="5478840"/>
                <a:ext cx="1522800" cy="34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84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Type-safe casting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097280"/>
            <a:ext cx="8366125" cy="914400"/>
          </a:xfrm>
        </p:spPr>
        <p:txBody>
          <a:bodyPr/>
          <a:lstStyle/>
          <a:p>
            <a:r>
              <a:rPr lang="en-US" sz="2400" dirty="0" smtClean="0"/>
              <a:t>Can only cast compatible object references</a:t>
            </a:r>
          </a:p>
          <a:p>
            <a:pPr lvl="1"/>
            <a:r>
              <a:rPr lang="en-US" sz="2000" dirty="0" smtClean="0"/>
              <a:t>Based on class hierarchy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Rectangle 8"/>
          <p:cNvSpPr/>
          <p:nvPr>
            <p:custDataLst>
              <p:tags r:id="rId4"/>
            </p:custDataLst>
          </p:nvPr>
        </p:nvSpPr>
        <p:spPr>
          <a:xfrm>
            <a:off x="365760" y="3017520"/>
            <a:ext cx="8537760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v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// super class of Boat and Car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b1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  // |--&gt; sibling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c1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    // |--&gt; sibling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v1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v2 = v1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c2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c3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b2 = (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v;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c4 = (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v2;</a:t>
            </a:r>
            <a:endParaRPr lang="en-US" sz="1600" b="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c5 = (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b1;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5" name="Group 14"/>
          <p:cNvGrpSpPr/>
          <p:nvPr>
            <p:custDataLst>
              <p:tags r:id="rId5"/>
            </p:custDataLst>
          </p:nvPr>
        </p:nvGrpSpPr>
        <p:grpSpPr>
          <a:xfrm>
            <a:off x="914400" y="1554480"/>
            <a:ext cx="7315200" cy="1366726"/>
            <a:chOff x="822960" y="1942446"/>
            <a:chExt cx="7315200" cy="1366726"/>
          </a:xfrm>
        </p:grpSpPr>
        <p:sp>
          <p:nvSpPr>
            <p:cNvPr id="16" name="Rectangle 15"/>
            <p:cNvSpPr/>
            <p:nvPr>
              <p:custDataLst>
                <p:tags r:id="rId6"/>
              </p:custDataLst>
            </p:nvPr>
          </p:nvSpPr>
          <p:spPr>
            <a:xfrm>
              <a:off x="3017520" y="2582526"/>
              <a:ext cx="1828800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int passengers;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8" name="Rectangle 17"/>
            <p:cNvSpPr/>
            <p:nvPr>
              <p:custDataLst>
                <p:tags r:id="rId7"/>
              </p:custDataLst>
            </p:nvPr>
          </p:nvSpPr>
          <p:spPr>
            <a:xfrm>
              <a:off x="5303520" y="1942446"/>
              <a:ext cx="2834640" cy="646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Boat </a:t>
              </a:r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extends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int propellers;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9" name="Rectangle 18"/>
            <p:cNvSpPr/>
            <p:nvPr>
              <p:custDataLst>
                <p:tags r:id="rId8"/>
              </p:custDataLst>
            </p:nvPr>
          </p:nvSpPr>
          <p:spPr>
            <a:xfrm>
              <a:off x="5303520" y="2662841"/>
              <a:ext cx="2834640" cy="646331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Car </a:t>
              </a:r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extends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int wheels;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20" name="Rectangle 19"/>
            <p:cNvSpPr/>
            <p:nvPr>
              <p:custDataLst>
                <p:tags r:id="rId9"/>
              </p:custDataLst>
            </p:nvPr>
          </p:nvSpPr>
          <p:spPr>
            <a:xfrm>
              <a:off x="822960" y="2582526"/>
              <a:ext cx="1828800" cy="646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Object {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...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cxnSp>
          <p:nvCxnSpPr>
            <p:cNvPr id="21" name="Straight Arrow Connector 20"/>
            <p:cNvCxnSpPr>
              <a:stCxn id="20" idx="3"/>
              <a:endCxn id="16" idx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2651760" y="2905692"/>
              <a:ext cx="36576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/>
            <p:cNvCxnSpPr>
              <a:stCxn id="16" idx="3"/>
              <a:endCxn id="18" idx="1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4846320" y="2265612"/>
              <a:ext cx="457200" cy="64008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6" idx="3"/>
              <a:endCxn id="19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4846320" y="2905692"/>
              <a:ext cx="457200" cy="8031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4" name="Ink 23"/>
              <p14:cNvContentPartPr/>
              <p14:nvPr/>
            </p14:nvContentPartPr>
            <p14:xfrm>
              <a:off x="1060560" y="1417320"/>
              <a:ext cx="5321520" cy="507924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54440" y="1411200"/>
                <a:ext cx="5337720" cy="509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972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>
            <p:custDataLst>
              <p:tags r:id="rId1"/>
            </p:custDataLst>
          </p:nvPr>
        </p:nvSpPr>
        <p:spPr>
          <a:xfrm>
            <a:off x="365760" y="3017520"/>
            <a:ext cx="7315200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v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// super class of Boat and Car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b1 = new 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    // |--&gt; sibling</a:t>
            </a: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c1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     // |--&gt; sibling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v1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v2 = v1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c2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c3 = new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b2 = (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v;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c4 = (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v2;</a:t>
            </a:r>
            <a:endParaRPr lang="en-US" sz="1600" b="0" u="sng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c5 = (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b1;</a:t>
            </a:r>
          </a:p>
          <a:p>
            <a:endParaRPr lang="en-US" sz="16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Type-safe casting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6875" y="1097280"/>
            <a:ext cx="8366125" cy="914400"/>
          </a:xfrm>
        </p:spPr>
        <p:txBody>
          <a:bodyPr/>
          <a:lstStyle/>
          <a:p>
            <a:r>
              <a:rPr lang="en-US" sz="2400" dirty="0" smtClean="0"/>
              <a:t>Can only cast compatible object references</a:t>
            </a:r>
          </a:p>
          <a:p>
            <a:pPr lvl="1"/>
            <a:r>
              <a:rPr lang="en-US" sz="2000" dirty="0" smtClean="0"/>
              <a:t>Based on class hierarchy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14" name="Group 13"/>
          <p:cNvGrpSpPr/>
          <p:nvPr>
            <p:custDataLst>
              <p:tags r:id="rId5"/>
            </p:custDataLst>
          </p:nvPr>
        </p:nvGrpSpPr>
        <p:grpSpPr>
          <a:xfrm>
            <a:off x="914400" y="1554480"/>
            <a:ext cx="7315200" cy="1366726"/>
            <a:chOff x="822960" y="1942446"/>
            <a:chExt cx="7315200" cy="1366726"/>
          </a:xfrm>
        </p:grpSpPr>
        <p:sp>
          <p:nvSpPr>
            <p:cNvPr id="6" name="Rectangle 5"/>
            <p:cNvSpPr/>
            <p:nvPr>
              <p:custDataLst>
                <p:tags r:id="rId6"/>
              </p:custDataLst>
            </p:nvPr>
          </p:nvSpPr>
          <p:spPr>
            <a:xfrm>
              <a:off x="3017520" y="2582526"/>
              <a:ext cx="1828800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int passengers;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7" name="Rectangle 6"/>
            <p:cNvSpPr/>
            <p:nvPr>
              <p:custDataLst>
                <p:tags r:id="rId7"/>
              </p:custDataLst>
            </p:nvPr>
          </p:nvSpPr>
          <p:spPr>
            <a:xfrm>
              <a:off x="5303520" y="1942446"/>
              <a:ext cx="2834640" cy="646331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Boat </a:t>
              </a:r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extends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int propellers;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8" name="Rectangle 7"/>
            <p:cNvSpPr/>
            <p:nvPr>
              <p:custDataLst>
                <p:tags r:id="rId8"/>
              </p:custDataLst>
            </p:nvPr>
          </p:nvSpPr>
          <p:spPr>
            <a:xfrm>
              <a:off x="5303520" y="2662841"/>
              <a:ext cx="2834640" cy="646331"/>
            </a:xfrm>
            <a:prstGeom prst="rect">
              <a:avLst/>
            </a:prstGeom>
            <a:solidFill>
              <a:srgbClr val="FFCC99"/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Car </a:t>
              </a:r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extends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Vehicle {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int wheels;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sp>
          <p:nvSpPr>
            <p:cNvPr id="10" name="Rectangle 9"/>
            <p:cNvSpPr/>
            <p:nvPr>
              <p:custDataLst>
                <p:tags r:id="rId9"/>
              </p:custDataLst>
            </p:nvPr>
          </p:nvSpPr>
          <p:spPr>
            <a:xfrm>
              <a:off x="822960" y="2582526"/>
              <a:ext cx="1828800" cy="646331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class</a:t>
              </a:r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Object {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...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  <p:cxnSp>
          <p:nvCxnSpPr>
            <p:cNvPr id="11" name="Straight Arrow Connector 10"/>
            <p:cNvCxnSpPr>
              <a:stCxn id="10" idx="3"/>
              <a:endCxn id="6" idx="1"/>
            </p:cNvCxnSpPr>
            <p:nvPr>
              <p:custDataLst>
                <p:tags r:id="rId10"/>
              </p:custDataLst>
            </p:nvPr>
          </p:nvCxnSpPr>
          <p:spPr bwMode="auto">
            <a:xfrm>
              <a:off x="2651760" y="2905692"/>
              <a:ext cx="365760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>
              <a:stCxn id="6" idx="3"/>
              <a:endCxn id="7" idx="1"/>
            </p:cNvCxnSpPr>
            <p:nvPr>
              <p:custDataLst>
                <p:tags r:id="rId11"/>
              </p:custDataLst>
            </p:nvPr>
          </p:nvCxnSpPr>
          <p:spPr bwMode="auto">
            <a:xfrm flipV="1">
              <a:off x="4846320" y="2265612"/>
              <a:ext cx="457200" cy="64008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>
              <a:stCxn id="6" idx="3"/>
              <a:endCxn id="8" idx="1"/>
            </p:cNvCxnSpPr>
            <p:nvPr>
              <p:custDataLst>
                <p:tags r:id="rId12"/>
              </p:custDataLst>
            </p:nvPr>
          </p:nvCxnSpPr>
          <p:spPr bwMode="auto">
            <a:xfrm>
              <a:off x="4846320" y="2905692"/>
              <a:ext cx="457200" cy="80315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24" name="Straight Arrow Connector 23"/>
          <p:cNvCxnSpPr/>
          <p:nvPr/>
        </p:nvCxnSpPr>
        <p:spPr bwMode="auto">
          <a:xfrm flipH="1">
            <a:off x="3840480" y="4160520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297680" y="3986784"/>
            <a:ext cx="47548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indent="-288925"/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 </a:t>
            </a:r>
            <a:r>
              <a:rPr lang="en-US" sz="1600" dirty="0" smtClean="0">
                <a:latin typeface="Calibri" pitchFamily="34" charset="0"/>
              </a:rPr>
              <a:t>Everything needed for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dirty="0" smtClean="0">
                <a:latin typeface="Calibri" pitchFamily="34" charset="0"/>
              </a:rPr>
              <a:t> also in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</a:p>
          <a:p>
            <a:pPr marL="288925" indent="-288925"/>
            <a:r>
              <a:rPr lang="en-US" sz="1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v1</a:t>
            </a:r>
            <a:r>
              <a:rPr lang="en-US" sz="1600" dirty="0" smtClean="0">
                <a:latin typeface="Calibri" pitchFamily="34" charset="0"/>
              </a:rPr>
              <a:t> is declared as type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8925" indent="-288925"/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✗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u="sng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Compiler error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Incompatible type – elements in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are not in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(siblings)</a:t>
            </a:r>
          </a:p>
          <a:p>
            <a:pPr marL="288925" indent="-288925"/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✗</a:t>
            </a:r>
            <a:r>
              <a:rPr lang="en-US" sz="16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Compiler error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Wrong direction – elements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in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wheels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8925" indent="-288925"/>
            <a:r>
              <a:rPr lang="en-US" sz="1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✗</a:t>
            </a:r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u="sng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Runtime </a:t>
            </a:r>
            <a:r>
              <a:rPr lang="en-US" sz="1600" u="sng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error</a:t>
            </a:r>
            <a:r>
              <a:rPr lang="en-US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  <a:r>
              <a:rPr lang="en-US" sz="16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Vehicle</a:t>
            </a:r>
            <a:r>
              <a:rPr lang="en-US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does not contain all elements in </a:t>
            </a:r>
            <a:r>
              <a:rPr lang="en-US" sz="16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  <a:r>
              <a:rPr lang="en-US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600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propellers</a:t>
            </a:r>
            <a:r>
              <a:rPr lang="en-US" sz="160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8925" indent="-288925"/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v2</a:t>
            </a:r>
            <a:r>
              <a:rPr lang="en-US" sz="1600" dirty="0" smtClean="0">
                <a:latin typeface="Calibri" pitchFamily="34" charset="0"/>
              </a:rPr>
              <a:t> refers to a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dirty="0" smtClean="0">
                <a:latin typeface="Calibri" pitchFamily="34" charset="0"/>
              </a:rPr>
              <a:t> at </a:t>
            </a:r>
            <a:r>
              <a:rPr lang="en-US" sz="1600" i="1" dirty="0" smtClean="0">
                <a:latin typeface="Calibri" pitchFamily="34" charset="0"/>
              </a:rPr>
              <a:t>runtime</a:t>
            </a:r>
            <a:endParaRPr lang="en-US" sz="1600" dirty="0" smtClean="0">
              <a:latin typeface="Calibri" pitchFamily="34" charset="0"/>
            </a:endParaRPr>
          </a:p>
          <a:p>
            <a:pPr marL="288925" indent="-288925"/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✗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u="sng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Compiler error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 Unconvertable types –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b1</a:t>
            </a:r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declared as type </a:t>
            </a:r>
            <a:r>
              <a:rPr lang="en-US" sz="1600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Boat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3840480" y="4407408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3840480" y="4654296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3840480" y="5138928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flipH="1">
            <a:off x="3840480" y="5623560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H="1">
            <a:off x="3840480" y="6108192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3840480" y="6345936"/>
            <a:ext cx="457200" cy="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6" name="Ink 25"/>
              <p14:cNvContentPartPr/>
              <p14:nvPr/>
            </p14:nvContentPartPr>
            <p14:xfrm>
              <a:off x="283680" y="3306240"/>
              <a:ext cx="3581280" cy="303012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7560" y="3297960"/>
                <a:ext cx="3595320" cy="304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3421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Java Object Definitions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822960" y="1362456"/>
            <a:ext cx="5880924" cy="5016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x;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y;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x = 0;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y = 0;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p) {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(x ==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p.x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&amp;&amp; (y == </a:t>
            </a:r>
            <a:r>
              <a:rPr lang="en-US" sz="20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p.y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endParaRPr lang="en-US" sz="20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  <a:b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 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20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lang="en-US" sz="2000" b="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Arrow Connector 8"/>
          <p:cNvCxnSpPr/>
          <p:nvPr>
            <p:custDataLst>
              <p:tags r:id="rId4"/>
            </p:custDataLst>
          </p:nvPr>
        </p:nvCxnSpPr>
        <p:spPr bwMode="auto">
          <a:xfrm flipH="1">
            <a:off x="3200400" y="2042393"/>
            <a:ext cx="3657600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>
            <p:custDataLst>
              <p:tags r:id="rId5"/>
            </p:custDataLst>
          </p:nvPr>
        </p:nvCxnSpPr>
        <p:spPr bwMode="auto">
          <a:xfrm flipH="1">
            <a:off x="2651760" y="2770632"/>
            <a:ext cx="4206240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22" idx="1"/>
          </p:cNvCxnSpPr>
          <p:nvPr>
            <p:custDataLst>
              <p:tags r:id="rId6"/>
            </p:custDataLst>
          </p:nvPr>
        </p:nvCxnSpPr>
        <p:spPr bwMode="auto">
          <a:xfrm flipH="1">
            <a:off x="4265618" y="5833506"/>
            <a:ext cx="2592382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6858000" y="2587752"/>
            <a:ext cx="1371600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constructor</a:t>
            </a:r>
          </a:p>
        </p:txBody>
      </p:sp>
      <p:sp>
        <p:nvSpPr>
          <p:cNvPr id="18" name="TextBox 17"/>
          <p:cNvSpPr txBox="1"/>
          <p:nvPr>
            <p:custDataLst>
              <p:tags r:id="rId8"/>
            </p:custDataLst>
          </p:nvPr>
        </p:nvSpPr>
        <p:spPr>
          <a:xfrm>
            <a:off x="6858000" y="1856232"/>
            <a:ext cx="1371600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fields</a:t>
            </a:r>
          </a:p>
        </p:txBody>
      </p:sp>
      <p:sp>
        <p:nvSpPr>
          <p:cNvPr id="21" name="TextBox 20"/>
          <p:cNvSpPr txBox="1"/>
          <p:nvPr>
            <p:custDataLst>
              <p:tags r:id="rId9"/>
            </p:custDataLst>
          </p:nvPr>
        </p:nvSpPr>
        <p:spPr>
          <a:xfrm>
            <a:off x="6858000" y="4389120"/>
            <a:ext cx="1371600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method(s)</a:t>
            </a:r>
          </a:p>
        </p:txBody>
      </p: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6858000" y="5648840"/>
            <a:ext cx="1371600" cy="369332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creation</a:t>
            </a:r>
          </a:p>
        </p:txBody>
      </p:sp>
      <p:sp>
        <p:nvSpPr>
          <p:cNvPr id="7" name="Right Brace 6"/>
          <p:cNvSpPr/>
          <p:nvPr/>
        </p:nvSpPr>
        <p:spPr bwMode="auto">
          <a:xfrm>
            <a:off x="6400800" y="4097828"/>
            <a:ext cx="457200" cy="945227"/>
          </a:xfrm>
          <a:prstGeom prst="righ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>
            <a:off x="2651760" y="1722353"/>
            <a:ext cx="457200" cy="640080"/>
          </a:xfrm>
          <a:prstGeom prst="rightBrac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2239200" y="1989000"/>
              <a:ext cx="1574280" cy="4041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235240" y="1985760"/>
                <a:ext cx="1584360" cy="405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16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Java Objects and Method Dispatch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4451470"/>
            <a:ext cx="8366760" cy="2103120"/>
          </a:xfrm>
        </p:spPr>
        <p:txBody>
          <a:bodyPr/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Virtual method table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i="1" dirty="0" err="1" smtClean="0">
                <a:solidFill>
                  <a:srgbClr val="FF0000"/>
                </a:solidFill>
              </a:rPr>
              <a:t>vtable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ike a jump table for instance (“virtual”) methods plus other class info</a:t>
            </a:r>
            <a:endParaRPr lang="en-US" sz="2000" i="1" dirty="0" smtClean="0"/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ne table per class</a:t>
            </a:r>
          </a:p>
          <a:p>
            <a:r>
              <a:rPr lang="en-US" sz="2400" i="1" dirty="0" smtClean="0"/>
              <a:t>Object header</a:t>
            </a:r>
            <a:r>
              <a:rPr lang="en-US" sz="2400" dirty="0" smtClean="0"/>
              <a:t> : GC info, hashing info, lock info, etc. </a:t>
            </a:r>
          </a:p>
          <a:p>
            <a:pPr lvl="1"/>
            <a:r>
              <a:rPr lang="en-US" sz="2000" dirty="0" smtClean="0"/>
              <a:t>Why no size?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226953" y="2377440"/>
            <a:ext cx="8817029" cy="1087312"/>
            <a:chOff x="226953" y="2194651"/>
            <a:chExt cx="8817029" cy="1087312"/>
          </a:xfrm>
        </p:grpSpPr>
        <p:sp>
          <p:nvSpPr>
            <p:cNvPr id="11" name="Rectangle 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40726" y="219553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86417" y="2194651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7" name="Curved Connector 16"/>
            <p:cNvCxnSpPr/>
            <p:nvPr>
              <p:custDataLst>
                <p:tags r:id="rId22"/>
              </p:custDataLst>
            </p:nvPr>
          </p:nvCxnSpPr>
          <p:spPr bwMode="auto">
            <a:xfrm>
              <a:off x="3500980" y="2450816"/>
              <a:ext cx="886758" cy="635025"/>
            </a:xfrm>
            <a:prstGeom prst="curvedConnector3">
              <a:avLst>
                <a:gd name="adj1" fmla="val -21605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cxnSp>
          <p:nvCxnSpPr>
            <p:cNvPr id="22" name="Curved Connector 21"/>
            <p:cNvCxnSpPr/>
            <p:nvPr>
              <p:custDataLst>
                <p:tags r:id="rId23"/>
              </p:custDataLst>
            </p:nvPr>
          </p:nvCxnSpPr>
          <p:spPr bwMode="auto">
            <a:xfrm>
              <a:off x="4851906" y="2448189"/>
              <a:ext cx="1838962" cy="436511"/>
            </a:xfrm>
            <a:prstGeom prst="curvedConnector3">
              <a:avLst>
                <a:gd name="adj1" fmla="val 74881"/>
              </a:avLst>
            </a:prstGeom>
            <a:noFill/>
            <a:ln w="38100" cap="flat" cmpd="sng" algn="ctr">
              <a:solidFill>
                <a:srgbClr val="CC0000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  <p:sp>
          <p:nvSpPr>
            <p:cNvPr id="18" name="Rectangle 1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389230" y="2870483"/>
              <a:ext cx="1946804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code for Point()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698651" y="2866023"/>
              <a:ext cx="2345331" cy="4114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code for </a:t>
              </a:r>
              <a:r>
                <a:rPr lang="en-US" sz="14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samePlace</a:t>
              </a:r>
              <a:r>
                <a:rPr lang="en-US" sz="1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()</a:t>
              </a:r>
              <a:endParaRPr lang="en-US" sz="1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TextBox 22"/>
            <p:cNvSpPr txBox="1"/>
            <p:nvPr>
              <p:custDataLst>
                <p:tags r:id="rId26"/>
              </p:custDataLst>
            </p:nvPr>
          </p:nvSpPr>
          <p:spPr>
            <a:xfrm>
              <a:off x="226953" y="2207600"/>
              <a:ext cx="2690929" cy="4001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20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vtable</a:t>
              </a: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for class </a:t>
              </a:r>
              <a:r>
                <a:rPr lang="en-US" sz="200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Point</a:t>
              </a:r>
              <a:r>
                <a:rPr lang="en-US" sz="20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35693" y="3291840"/>
            <a:ext cx="8276787" cy="815311"/>
            <a:chOff x="135693" y="3108960"/>
            <a:chExt cx="8276787" cy="815311"/>
          </a:xfrm>
        </p:grpSpPr>
        <p:sp>
          <p:nvSpPr>
            <p:cNvPr id="30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5693" y="3246120"/>
              <a:ext cx="365760" cy="431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q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37" name="Straight Arrow Connector 36"/>
            <p:cNvCxnSpPr/>
            <p:nvPr>
              <p:custDataLst>
                <p:tags r:id="rId14"/>
              </p:custDataLst>
            </p:nvPr>
          </p:nvCxnSpPr>
          <p:spPr bwMode="auto">
            <a:xfrm>
              <a:off x="501453" y="3474720"/>
              <a:ext cx="230067" cy="2286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  <p:grpSp>
          <p:nvGrpSpPr>
            <p:cNvPr id="36" name="Group 35"/>
            <p:cNvGrpSpPr/>
            <p:nvPr/>
          </p:nvGrpSpPr>
          <p:grpSpPr>
            <a:xfrm>
              <a:off x="731520" y="3108960"/>
              <a:ext cx="7680960" cy="815311"/>
              <a:chOff x="731520" y="1059209"/>
              <a:chExt cx="7680960" cy="815311"/>
            </a:xfrm>
          </p:grpSpPr>
          <p:sp>
            <p:nvSpPr>
              <p:cNvPr id="40" name="Rectangle 1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023360" y="1463040"/>
                <a:ext cx="219456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1" name="Rectangle 1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1828800" y="1463040"/>
                <a:ext cx="219456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vtable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ptr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2" name="Rectangle 1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6217920" y="1463040"/>
                <a:ext cx="219456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3" name="Rectangle 11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731520" y="1463040"/>
                <a:ext cx="10972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header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44" name="Rectangle 43"/>
              <p:cNvSpPr/>
              <p:nvPr>
                <p:custDataLst>
                  <p:tags r:id="rId19"/>
                </p:custDataLst>
              </p:nvPr>
            </p:nvSpPr>
            <p:spPr>
              <a:xfrm>
                <a:off x="731520" y="1059209"/>
                <a:ext cx="15856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Point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object</a:t>
                </a:r>
              </a:p>
            </p:txBody>
          </p:sp>
        </p:grpSp>
      </p:grpSp>
      <p:cxnSp>
        <p:nvCxnSpPr>
          <p:cNvPr id="28" name="Straight Arrow Connector 27"/>
          <p:cNvCxnSpPr/>
          <p:nvPr>
            <p:custDataLst>
              <p:tags r:id="rId4"/>
            </p:custDataLst>
          </p:nvPr>
        </p:nvCxnSpPr>
        <p:spPr bwMode="auto">
          <a:xfrm flipH="1" flipV="1">
            <a:off x="2917882" y="2788920"/>
            <a:ext cx="8198" cy="1001784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grpSp>
        <p:nvGrpSpPr>
          <p:cNvPr id="48" name="Group 47"/>
          <p:cNvGrpSpPr/>
          <p:nvPr/>
        </p:nvGrpSpPr>
        <p:grpSpPr>
          <a:xfrm>
            <a:off x="137160" y="1280160"/>
            <a:ext cx="8275320" cy="815311"/>
            <a:chOff x="137160" y="1097280"/>
            <a:chExt cx="8275320" cy="815311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37160" y="1240695"/>
              <a:ext cx="365760" cy="431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31520" y="1097280"/>
              <a:ext cx="7680960" cy="815311"/>
              <a:chOff x="731520" y="1059209"/>
              <a:chExt cx="7680960" cy="815311"/>
            </a:xfrm>
          </p:grpSpPr>
          <p:sp>
            <p:nvSpPr>
              <p:cNvPr id="6" name="Rectangle 1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023360" y="1463040"/>
                <a:ext cx="219456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8" name="Rectangl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828800" y="1463040"/>
                <a:ext cx="219456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vtable</a:t>
                </a: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ptr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5" name="Rectangle 11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217920" y="1463040"/>
                <a:ext cx="2194560" cy="411480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1" name="Rectangle 1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731520" y="1463040"/>
                <a:ext cx="1097280" cy="41148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header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9" name="Rectangle 38"/>
              <p:cNvSpPr/>
              <p:nvPr>
                <p:custDataLst>
                  <p:tags r:id="rId12"/>
                </p:custDataLst>
              </p:nvPr>
            </p:nvSpPr>
            <p:spPr>
              <a:xfrm>
                <a:off x="731520" y="1059209"/>
                <a:ext cx="15856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8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Point</a:t>
                </a:r>
                <a:r>
                  <a:rPr lang="en-US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object</a:t>
                </a:r>
              </a:p>
            </p:txBody>
          </p:sp>
        </p:grpSp>
        <p:cxnSp>
          <p:nvCxnSpPr>
            <p:cNvPr id="45" name="Straight Arrow Connector 44"/>
            <p:cNvCxnSpPr/>
            <p:nvPr>
              <p:custDataLst>
                <p:tags r:id="rId7"/>
              </p:custDataLst>
            </p:nvPr>
          </p:nvCxnSpPr>
          <p:spPr bwMode="auto">
            <a:xfrm>
              <a:off x="502920" y="1463040"/>
              <a:ext cx="230067" cy="2286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</p:grpSp>
      <p:cxnSp>
        <p:nvCxnSpPr>
          <p:cNvPr id="9" name="Straight Arrow Connector 8"/>
          <p:cNvCxnSpPr/>
          <p:nvPr>
            <p:custDataLst>
              <p:tags r:id="rId5"/>
            </p:custDataLst>
          </p:nvPr>
        </p:nvCxnSpPr>
        <p:spPr bwMode="auto">
          <a:xfrm flipH="1">
            <a:off x="2917882" y="2002536"/>
            <a:ext cx="8200" cy="368321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4" name="Ink 3"/>
              <p14:cNvContentPartPr/>
              <p14:nvPr/>
            </p14:nvContentPartPr>
            <p14:xfrm>
              <a:off x="63720" y="1358280"/>
              <a:ext cx="5384160" cy="46915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5080" y="1352880"/>
                <a:ext cx="5400360" cy="47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102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Java Constructors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914400"/>
          </a:xfrm>
        </p:spPr>
        <p:txBody>
          <a:bodyPr/>
          <a:lstStyle/>
          <a:p>
            <a:r>
              <a:rPr lang="en-US" sz="2400" b="1" dirty="0"/>
              <a:t>When we call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new</a:t>
            </a:r>
            <a:r>
              <a:rPr lang="en-US" sz="2400" b="1" dirty="0"/>
              <a:t>:  </a:t>
            </a:r>
            <a:r>
              <a:rPr lang="en-US" sz="2400" dirty="0" smtClean="0"/>
              <a:t>allocate </a:t>
            </a:r>
            <a:r>
              <a:rPr lang="en-US" sz="2400" dirty="0"/>
              <a:t>space for </a:t>
            </a:r>
            <a:r>
              <a:rPr lang="en-US" sz="2400" dirty="0" smtClean="0"/>
              <a:t>object (data fields and references), initialize to zero/null, </a:t>
            </a:r>
            <a:r>
              <a:rPr lang="en-US" sz="2400" dirty="0"/>
              <a:t>and run </a:t>
            </a:r>
            <a:r>
              <a:rPr lang="en-US" sz="2400" dirty="0" smtClean="0"/>
              <a:t>constructor method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365760" y="2743200"/>
            <a:ext cx="3217547" cy="1197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norm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 = new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3749040" y="2743200"/>
            <a:ext cx="5009705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Point*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 =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calloc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(1,sizeof(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p-&gt;header = ...;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&amp;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Point_vtable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[0](p);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365760" y="2276856"/>
            <a:ext cx="3200400" cy="46634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37160" y="4297680"/>
            <a:ext cx="8906822" cy="2184592"/>
            <a:chOff x="137160" y="1280160"/>
            <a:chExt cx="8906822" cy="2184592"/>
          </a:xfrm>
        </p:grpSpPr>
        <p:grpSp>
          <p:nvGrpSpPr>
            <p:cNvPr id="28" name="Group 27"/>
            <p:cNvGrpSpPr/>
            <p:nvPr/>
          </p:nvGrpSpPr>
          <p:grpSpPr>
            <a:xfrm>
              <a:off x="226953" y="2377440"/>
              <a:ext cx="8817029" cy="1087312"/>
              <a:chOff x="226953" y="2194651"/>
              <a:chExt cx="8817029" cy="1087312"/>
            </a:xfrm>
          </p:grpSpPr>
          <p:sp>
            <p:nvSpPr>
              <p:cNvPr id="29" name="Rectangle 1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840726" y="2195533"/>
                <a:ext cx="137160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0" name="Rectangle 1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6417" y="2194651"/>
                <a:ext cx="137160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31" name="Curved Connector 30"/>
              <p:cNvCxnSpPr/>
              <p:nvPr>
                <p:custDataLst>
                  <p:tags r:id="rId18"/>
                </p:custDataLst>
              </p:nvPr>
            </p:nvCxnSpPr>
            <p:spPr bwMode="auto">
              <a:xfrm>
                <a:off x="3500980" y="2450816"/>
                <a:ext cx="886758" cy="635025"/>
              </a:xfrm>
              <a:prstGeom prst="curvedConnector3">
                <a:avLst>
                  <a:gd name="adj1" fmla="val -21605"/>
                </a:avLst>
              </a:prstGeom>
              <a:noFill/>
              <a:ln w="38100" cap="flat" cmpd="sng" algn="ctr">
                <a:solidFill>
                  <a:srgbClr val="CC0000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</p:cxnSp>
          <p:cxnSp>
            <p:nvCxnSpPr>
              <p:cNvPr id="32" name="Curved Connector 31"/>
              <p:cNvCxnSpPr/>
              <p:nvPr>
                <p:custDataLst>
                  <p:tags r:id="rId19"/>
                </p:custDataLst>
              </p:nvPr>
            </p:nvCxnSpPr>
            <p:spPr bwMode="auto">
              <a:xfrm>
                <a:off x="4851906" y="2448189"/>
                <a:ext cx="1838962" cy="436511"/>
              </a:xfrm>
              <a:prstGeom prst="curvedConnector3">
                <a:avLst>
                  <a:gd name="adj1" fmla="val 74881"/>
                </a:avLst>
              </a:prstGeom>
              <a:noFill/>
              <a:ln w="38100" cap="flat" cmpd="sng" algn="ctr">
                <a:solidFill>
                  <a:srgbClr val="CC0000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</p:cxnSp>
          <p:sp>
            <p:nvSpPr>
              <p:cNvPr id="33" name="Rectangle 1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389230" y="2870483"/>
                <a:ext cx="1946804" cy="4114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 for Point()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4" name="Rectangle 11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698651" y="2866023"/>
                <a:ext cx="2345331" cy="4114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 for </a:t>
                </a:r>
                <a:r>
                  <a:rPr lang="en-US" sz="14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samePlace</a:t>
                </a:r>
                <a:r>
                  <a:rPr lang="en-US" sz="14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endParaRPr lang="en-US" sz="1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5" name="TextBox 34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26953" y="2207600"/>
                <a:ext cx="2690929" cy="400110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US" sz="20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vtable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for class </a:t>
                </a:r>
                <a:r>
                  <a:rPr lang="en-US" sz="2000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Point</a:t>
                </a:r>
                <a:r>
                  <a:rPr lang="en-US" sz="20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137160" y="1280160"/>
              <a:ext cx="8275320" cy="815311"/>
              <a:chOff x="137160" y="1097280"/>
              <a:chExt cx="8275320" cy="815311"/>
            </a:xfrm>
          </p:grpSpPr>
          <p:sp>
            <p:nvSpPr>
              <p:cNvPr id="37" name="Rectangl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37160" y="1240695"/>
                <a:ext cx="365760" cy="431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731520" y="1097280"/>
                <a:ext cx="7680960" cy="815311"/>
                <a:chOff x="731520" y="1059209"/>
                <a:chExt cx="7680960" cy="815311"/>
              </a:xfrm>
            </p:grpSpPr>
            <p:sp>
              <p:nvSpPr>
                <p:cNvPr id="40" name="Rectangle 11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4023360" y="1463040"/>
                  <a:ext cx="219456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0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x</a:t>
                  </a:r>
                  <a:endPara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1" name="Rectangle 11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828800" y="1463040"/>
                  <a:ext cx="2194560" cy="4114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0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vtable</a:t>
                  </a:r>
                  <a:r>
                    <a:rPr lang="en-US" sz="20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US" sz="20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ptr</a:t>
                  </a:r>
                  <a:endPara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2" name="Rectangle 11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217920" y="1463040"/>
                  <a:ext cx="219456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0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y</a:t>
                  </a:r>
                  <a:endPara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3" name="Rectangle 11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31520" y="1463040"/>
                  <a:ext cx="1097280" cy="41148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20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header</a:t>
                  </a:r>
                  <a:endPara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44" name="Rectangle 43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731520" y="1059209"/>
                  <a:ext cx="158569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8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Point</a:t>
                  </a:r>
                  <a:r>
                    <a:rPr lang="en-US" sz="2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object</a:t>
                  </a:r>
                </a:p>
              </p:txBody>
            </p:sp>
          </p:grpSp>
          <p:cxnSp>
            <p:nvCxnSpPr>
              <p:cNvPr id="39" name="Straight Arrow Connector 38"/>
              <p:cNvCxnSpPr/>
              <p:nvPr>
                <p:custDataLst>
                  <p:tags r:id="rId10"/>
                </p:custDataLst>
              </p:nvPr>
            </p:nvCxnSpPr>
            <p:spPr bwMode="auto">
              <a:xfrm>
                <a:off x="502920" y="1463040"/>
                <a:ext cx="230067" cy="228600"/>
              </a:xfrm>
              <a:prstGeom prst="straightConnector1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arrow"/>
              </a:ln>
              <a:effectLst/>
            </p:spPr>
          </p:cxnSp>
        </p:grpSp>
        <p:cxnSp>
          <p:nvCxnSpPr>
            <p:cNvPr id="45" name="Straight Arrow Connector 44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2917882" y="2002536"/>
              <a:ext cx="8200" cy="368321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</p:grpSp>
      <p:sp>
        <p:nvSpPr>
          <p:cNvPr id="46" name="TextBox 45"/>
          <p:cNvSpPr txBox="1"/>
          <p:nvPr>
            <p:custDataLst>
              <p:tags r:id="rId7"/>
            </p:custDataLst>
          </p:nvPr>
        </p:nvSpPr>
        <p:spPr>
          <a:xfrm>
            <a:off x="3749040" y="2276856"/>
            <a:ext cx="5029200" cy="46634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 pseudo-translation: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1" name="Ink 10"/>
              <p14:cNvContentPartPr/>
              <p14:nvPr/>
            </p14:nvContentPartPr>
            <p14:xfrm>
              <a:off x="1784880" y="2467800"/>
              <a:ext cx="6864840" cy="389916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74440" y="2460600"/>
                <a:ext cx="6880320" cy="39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35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Lab 5 due Friday (12/8)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Hard deadline on Sunday (12/10)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Course evaluations now open</a:t>
                </a:r>
              </a:p>
              <a:p>
                <a:pPr lvl="1"/>
                <a:r>
                  <a:rPr lang="en-US" dirty="0" smtClean="0"/>
                  <a:t>See Piazza </a:t>
                </a:r>
                <a:r>
                  <a:rPr lang="en-US" smtClean="0"/>
                  <a:t>post @366 </a:t>
                </a:r>
                <a:r>
                  <a:rPr lang="en-US" dirty="0" smtClean="0"/>
                  <a:t>for links (separate for </a:t>
                </a:r>
                <a:r>
                  <a:rPr lang="en-US" dirty="0" err="1" smtClean="0"/>
                  <a:t>Lec</a:t>
                </a:r>
                <a:r>
                  <a:rPr lang="en-US" dirty="0" smtClean="0"/>
                  <a:t> A/B)</a:t>
                </a:r>
              </a:p>
              <a:p>
                <a:pPr lvl="2"/>
                <a:endParaRPr lang="en-US" dirty="0"/>
              </a:p>
              <a:p>
                <a:r>
                  <a:rPr lang="en-US" b="1" dirty="0" smtClean="0"/>
                  <a:t>Final Exam:  </a:t>
                </a:r>
                <a:r>
                  <a:rPr lang="en-US" dirty="0" smtClean="0"/>
                  <a:t>Wed, 12/13, 12:30-2:20pm in KNE 120</a:t>
                </a:r>
              </a:p>
              <a:p>
                <a:pPr lvl="1"/>
                <a:r>
                  <a:rPr lang="en-US" u="sng" dirty="0" smtClean="0"/>
                  <a:t>Review Session</a:t>
                </a:r>
                <a:r>
                  <a:rPr lang="en-US" dirty="0" smtClean="0"/>
                  <a:t>:  Mon, 12/11, 5-8pm in EEB 105</a:t>
                </a:r>
              </a:p>
              <a:p>
                <a:pPr lvl="1"/>
                <a:r>
                  <a:rPr lang="en-US" dirty="0" smtClean="0"/>
                  <a:t>You get TWO double-sided handwritten 8.5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 smtClean="0"/>
                  <a:t>11” cheat sheets</a:t>
                </a:r>
              </a:p>
              <a:p>
                <a:pPr lvl="1"/>
                <a:r>
                  <a:rPr lang="en-US" dirty="0" smtClean="0"/>
                  <a:t>Additional practice problems on website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34A2B-0BDD-42EE-B3BF-DEDD8F36CA72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153800" y="6157800"/>
              <a:ext cx="3685320" cy="72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0200" y="6150960"/>
                <a:ext cx="3693960" cy="84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40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Java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u="sng" dirty="0" smtClean="0"/>
              <a:t>Static</a:t>
            </a:r>
            <a:r>
              <a:rPr lang="en-US" sz="2400" dirty="0" smtClean="0"/>
              <a:t> methods are just like functions</a:t>
            </a:r>
          </a:p>
          <a:p>
            <a:r>
              <a:rPr lang="en-US" sz="2400" u="sng" dirty="0" smtClean="0"/>
              <a:t>Instance</a:t>
            </a:r>
            <a:r>
              <a:rPr lang="en-US" sz="2400" dirty="0" smtClean="0"/>
              <a:t> methods: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Can refer to </a:t>
            </a:r>
            <a:r>
              <a:rPr lang="en-US" sz="2000" i="1" dirty="0" smtClean="0"/>
              <a:t>this;</a:t>
            </a:r>
          </a:p>
          <a:p>
            <a:pPr lvl="1">
              <a:spcBef>
                <a:spcPts val="0"/>
              </a:spcBef>
            </a:pPr>
            <a:r>
              <a:rPr lang="en-US" sz="2000" dirty="0"/>
              <a:t>H</a:t>
            </a:r>
            <a:r>
              <a:rPr lang="en-US" sz="2000" dirty="0" smtClean="0"/>
              <a:t>ave an implicit first parameter for </a:t>
            </a:r>
            <a:r>
              <a:rPr lang="en-US" sz="2000" i="1" dirty="0" smtClean="0"/>
              <a:t>this; </a:t>
            </a:r>
            <a:r>
              <a:rPr lang="en-US" sz="2000" dirty="0" smtClean="0"/>
              <a:t>and</a:t>
            </a:r>
          </a:p>
          <a:p>
            <a:pPr lvl="1">
              <a:spcBef>
                <a:spcPts val="0"/>
              </a:spcBef>
            </a:pPr>
            <a:r>
              <a:rPr lang="en-US" sz="2000" dirty="0" smtClean="0"/>
              <a:t>Can be overridden in subclasses</a:t>
            </a:r>
          </a:p>
          <a:p>
            <a:r>
              <a:rPr lang="en-US" sz="2400" dirty="0" smtClean="0"/>
              <a:t>The code to run when calling an instance method is chosen </a:t>
            </a:r>
            <a:r>
              <a:rPr lang="en-US" sz="2400" i="1" dirty="0" smtClean="0">
                <a:solidFill>
                  <a:srgbClr val="FF0000"/>
                </a:solidFill>
              </a:rPr>
              <a:t>at runtime</a:t>
            </a:r>
            <a:r>
              <a:rPr lang="en-US" sz="2400" dirty="0" smtClean="0"/>
              <a:t> by lookup in the </a:t>
            </a:r>
            <a:r>
              <a:rPr lang="en-US" sz="2400" dirty="0" err="1" smtClean="0"/>
              <a:t>vtable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14400" y="4389120"/>
            <a:ext cx="32004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p.samePlace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(q);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5029200" y="4389120"/>
            <a:ext cx="32004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p-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q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/>
          <p:cNvSpPr txBox="1"/>
          <p:nvPr>
            <p:custDataLst>
              <p:tags r:id="rId6"/>
            </p:custDataLst>
          </p:nvPr>
        </p:nvSpPr>
        <p:spPr>
          <a:xfrm>
            <a:off x="914400" y="4023360"/>
            <a:ext cx="3200400" cy="46166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47" name="TextBox 46"/>
          <p:cNvSpPr txBox="1"/>
          <p:nvPr>
            <p:custDataLst>
              <p:tags r:id="rId7"/>
            </p:custDataLst>
          </p:nvPr>
        </p:nvSpPr>
        <p:spPr>
          <a:xfrm>
            <a:off x="5029200" y="4023360"/>
            <a:ext cx="3200400" cy="461665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 pseudo-translation:</a:t>
            </a:r>
          </a:p>
        </p:txBody>
      </p:sp>
      <p:grpSp>
        <p:nvGrpSpPr>
          <p:cNvPr id="48" name="Group 47"/>
          <p:cNvGrpSpPr>
            <a:grpSpLocks noChangeAspect="1"/>
          </p:cNvGrpSpPr>
          <p:nvPr/>
        </p:nvGrpSpPr>
        <p:grpSpPr>
          <a:xfrm>
            <a:off x="822960" y="4937760"/>
            <a:ext cx="7456219" cy="1828800"/>
            <a:chOff x="137160" y="1280160"/>
            <a:chExt cx="8906822" cy="2184592"/>
          </a:xfrm>
        </p:grpSpPr>
        <p:grpSp>
          <p:nvGrpSpPr>
            <p:cNvPr id="49" name="Group 48"/>
            <p:cNvGrpSpPr/>
            <p:nvPr/>
          </p:nvGrpSpPr>
          <p:grpSpPr>
            <a:xfrm>
              <a:off x="226953" y="2377440"/>
              <a:ext cx="8817029" cy="1087312"/>
              <a:chOff x="226953" y="2194651"/>
              <a:chExt cx="8817029" cy="1087312"/>
            </a:xfrm>
          </p:grpSpPr>
          <p:sp>
            <p:nvSpPr>
              <p:cNvPr id="60" name="Rectangle 11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840726" y="2195533"/>
                <a:ext cx="137160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11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1" name="Rectangle 11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6417" y="2194651"/>
                <a:ext cx="1371600" cy="411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endParaRPr lang="en-US" sz="12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cxnSp>
            <p:nvCxnSpPr>
              <p:cNvPr id="62" name="Curved Connector 61"/>
              <p:cNvCxnSpPr/>
              <p:nvPr>
                <p:custDataLst>
                  <p:tags r:id="rId18"/>
                </p:custDataLst>
              </p:nvPr>
            </p:nvCxnSpPr>
            <p:spPr bwMode="auto">
              <a:xfrm>
                <a:off x="3500980" y="2450816"/>
                <a:ext cx="886758" cy="635025"/>
              </a:xfrm>
              <a:prstGeom prst="curvedConnector3">
                <a:avLst>
                  <a:gd name="adj1" fmla="val -21605"/>
                </a:avLst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</p:cxnSp>
          <p:cxnSp>
            <p:nvCxnSpPr>
              <p:cNvPr id="63" name="Curved Connector 62"/>
              <p:cNvCxnSpPr/>
              <p:nvPr>
                <p:custDataLst>
                  <p:tags r:id="rId19"/>
                </p:custDataLst>
              </p:nvPr>
            </p:nvCxnSpPr>
            <p:spPr bwMode="auto">
              <a:xfrm>
                <a:off x="4851906" y="2448189"/>
                <a:ext cx="1838962" cy="436511"/>
              </a:xfrm>
              <a:prstGeom prst="curvedConnector3">
                <a:avLst>
                  <a:gd name="adj1" fmla="val 74881"/>
                </a:avLst>
              </a:prstGeom>
              <a:noFill/>
              <a:ln w="31750" cap="flat" cmpd="sng" algn="ctr">
                <a:solidFill>
                  <a:srgbClr val="CC0000"/>
                </a:solidFill>
                <a:prstDash val="solid"/>
                <a:round/>
                <a:headEnd type="oval" w="med" len="med"/>
                <a:tailEnd type="arrow" w="med" len="med"/>
              </a:ln>
              <a:effectLst/>
            </p:spPr>
          </p:cxnSp>
          <p:sp>
            <p:nvSpPr>
              <p:cNvPr id="64" name="Rectangle 11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389230" y="2870483"/>
                <a:ext cx="1946804" cy="4114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 for Point()</a:t>
                </a:r>
                <a:endParaRPr lang="en-US" sz="11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5" name="Rectangle 11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6698651" y="2866023"/>
                <a:ext cx="2345331" cy="41148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>
                  <a:lnSpc>
                    <a:spcPct val="100000"/>
                  </a:lnSpc>
                </a:pPr>
                <a:r>
                  <a:rPr lang="en-US" sz="1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code for </a:t>
                </a:r>
                <a:r>
                  <a:rPr lang="en-US" sz="11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samePlace</a:t>
                </a:r>
                <a:r>
                  <a:rPr lang="en-US" sz="11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()</a:t>
                </a:r>
                <a:endParaRPr lang="en-US" sz="11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66" name="TextBox 65"/>
              <p:cNvSpPr txBox="1"/>
              <p:nvPr>
                <p:custDataLst>
                  <p:tags r:id="rId22"/>
                </p:custDataLst>
              </p:nvPr>
            </p:nvSpPr>
            <p:spPr>
              <a:xfrm>
                <a:off x="226953" y="2205445"/>
                <a:ext cx="2613027" cy="404419"/>
              </a:xfrm>
              <a:prstGeom prst="rect">
                <a:avLst/>
              </a:prstGeom>
              <a:noFill/>
            </p:spPr>
            <p:txBody>
              <a:bodyPr wrap="none" rtlCol="0" anchor="ctr" anchorCtr="0">
                <a:spAutoFit/>
              </a:bodyPr>
              <a:lstStyle/>
              <a:p>
                <a:r>
                  <a:rPr lang="en-US" sz="1600" dirty="0" err="1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vtable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for class </a:t>
                </a:r>
                <a:r>
                  <a:rPr lang="en-US" sz="1600" dirty="0" smtClean="0">
                    <a:latin typeface="Courier New" panose="02070309020205020404" pitchFamily="49" charset="0"/>
                    <a:ea typeface="Anonymous Pro" panose="02060609030202000504" pitchFamily="49" charset="0"/>
                    <a:cs typeface="Courier New" panose="02070309020205020404" pitchFamily="49" charset="0"/>
                  </a:rPr>
                  <a:t>Point</a:t>
                </a:r>
                <a:r>
                  <a:rPr lang="en-US" sz="16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137160" y="1280160"/>
              <a:ext cx="8275320" cy="815311"/>
              <a:chOff x="137160" y="1097280"/>
              <a:chExt cx="8275320" cy="815311"/>
            </a:xfrm>
          </p:grpSpPr>
          <p:sp>
            <p:nvSpPr>
              <p:cNvPr id="52" name="Rectangle 1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37160" y="1240695"/>
                <a:ext cx="365760" cy="431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p</a:t>
                </a:r>
                <a:endParaRPr lang="en-US" sz="16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731520" y="1097280"/>
                <a:ext cx="7680960" cy="815311"/>
                <a:chOff x="731520" y="1059209"/>
                <a:chExt cx="7680960" cy="815311"/>
              </a:xfrm>
            </p:grpSpPr>
            <p:sp>
              <p:nvSpPr>
                <p:cNvPr id="55" name="Rectangle 11"/>
                <p:cNvSpPr>
                  <a:spLocks noChangeArrowheads="1"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4023360" y="1463040"/>
                  <a:ext cx="219456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x</a:t>
                  </a:r>
                  <a:endPara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56" name="Rectangle 11"/>
                <p:cNvSpPr>
                  <a:spLocks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828800" y="1463040"/>
                  <a:ext cx="2194560" cy="41148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vtable</a:t>
                  </a:r>
                  <a:r>
                    <a:rPr lang="en-US" sz="16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 </a:t>
                  </a:r>
                  <a:r>
                    <a:rPr lang="en-US" sz="16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ptr</a:t>
                  </a:r>
                  <a:endPara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57" name="Rectangle 11"/>
                <p:cNvSpPr>
                  <a:spLocks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6217920" y="1463040"/>
                  <a:ext cx="2194560" cy="411480"/>
                </a:xfrm>
                <a:prstGeom prst="rect">
                  <a:avLst/>
                </a:prstGeom>
                <a:noFill/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dirty="0" err="1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y</a:t>
                  </a:r>
                  <a:endPara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58" name="Rectangle 11"/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731520" y="1463040"/>
                  <a:ext cx="1097280" cy="41148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lIns="90487" tIns="44450" rIns="90487" bIns="44450" anchor="ctr"/>
                <a:lstStyle/>
                <a:p>
                  <a:pPr>
                    <a:lnSpc>
                      <a:spcPct val="100000"/>
                    </a:lnSpc>
                  </a:pPr>
                  <a:r>
                    <a:rPr lang="en-US" sz="1600" dirty="0" smtClean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header</a:t>
                  </a:r>
                  <a:endParaRPr lang="en-US" sz="1600" dirty="0">
                    <a:latin typeface="Courier New" panose="02070309020205020404" pitchFamily="49" charset="0"/>
                    <a:cs typeface="Courier New" panose="02070309020205020404" pitchFamily="49" charset="0"/>
                  </a:endParaRPr>
                </a:p>
              </p:txBody>
            </p:sp>
            <p:sp>
              <p:nvSpPr>
                <p:cNvPr id="59" name="Rectangle 58"/>
                <p:cNvSpPr/>
                <p:nvPr>
                  <p:custDataLst>
                    <p:tags r:id="rId15"/>
                  </p:custDataLst>
                </p:nvPr>
              </p:nvSpPr>
              <p:spPr>
                <a:xfrm>
                  <a:off x="731520" y="1059209"/>
                  <a:ext cx="1543765" cy="4044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1400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Point</a:t>
                  </a:r>
                  <a:r>
                    <a:rPr lang="en-US" sz="16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object</a:t>
                  </a:r>
                </a:p>
              </p:txBody>
            </p:sp>
          </p:grpSp>
          <p:cxnSp>
            <p:nvCxnSpPr>
              <p:cNvPr id="54" name="Straight Arrow Connector 53"/>
              <p:cNvCxnSpPr/>
              <p:nvPr>
                <p:custDataLst>
                  <p:tags r:id="rId10"/>
                </p:custDataLst>
              </p:nvPr>
            </p:nvCxnSpPr>
            <p:spPr bwMode="auto">
              <a:xfrm>
                <a:off x="502920" y="1463040"/>
                <a:ext cx="230067" cy="228600"/>
              </a:xfrm>
              <a:prstGeom prst="straightConnector1">
                <a:avLst/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oval" w="med" len="med"/>
                <a:tailEnd type="arrow"/>
              </a:ln>
              <a:effectLst/>
            </p:spPr>
          </p:cxnSp>
        </p:grpSp>
        <p:cxnSp>
          <p:nvCxnSpPr>
            <p:cNvPr id="51" name="Straight Arrow Connector 50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2917882" y="2002536"/>
              <a:ext cx="8200" cy="368321"/>
            </a:xfrm>
            <a:prstGeom prst="straightConnector1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 w="med" len="med"/>
            </a:ln>
            <a:effectLst/>
          </p:spPr>
        </p:cxnSp>
      </p:grpSp>
      <p:grpSp>
        <p:nvGrpSpPr>
          <p:cNvPr id="10" name="Group 9"/>
          <p:cNvGrpSpPr/>
          <p:nvPr/>
        </p:nvGrpSpPr>
        <p:grpSpPr>
          <a:xfrm>
            <a:off x="2288520" y="2155680"/>
            <a:ext cx="6285960" cy="4438800"/>
            <a:chOff x="2288520" y="2155680"/>
            <a:chExt cx="6285960" cy="443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0" name="Ink 29"/>
                <p14:cNvContentPartPr/>
                <p14:nvPr/>
              </p14:nvContentPartPr>
              <p14:xfrm>
                <a:off x="2361240" y="2155680"/>
                <a:ext cx="4099320" cy="1739520"/>
              </p14:xfrm>
            </p:contentPart>
          </mc:Choice>
          <mc:Fallback>
            <p:pic>
              <p:nvPicPr>
                <p:cNvPr id="30" name="Ink 29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353320" y="2147760"/>
                  <a:ext cx="4113720" cy="175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9" name="Ink 8"/>
                <p14:cNvContentPartPr/>
                <p14:nvPr/>
              </p14:nvContentPartPr>
              <p14:xfrm>
                <a:off x="2288520" y="4523400"/>
                <a:ext cx="6285960" cy="2071080"/>
              </p14:xfrm>
            </p:contentPart>
          </mc:Choice>
          <mc:Fallback>
            <p:pic>
              <p:nvPicPr>
                <p:cNvPr id="9" name="Ink 8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79520" y="4516560"/>
                  <a:ext cx="6301800" cy="2081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620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Subclassing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3840480"/>
            <a:ext cx="8366125" cy="2743200"/>
          </a:xfrm>
        </p:spPr>
        <p:txBody>
          <a:bodyPr/>
          <a:lstStyle/>
          <a:p>
            <a:r>
              <a:rPr lang="en-US" sz="2400" dirty="0" smtClean="0"/>
              <a:t>Where does “</a:t>
            </a:r>
            <a:r>
              <a:rPr lang="en-US" sz="2400" kern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r>
              <a:rPr lang="en-US" sz="2400" dirty="0" smtClean="0"/>
              <a:t>” go?  At end of fields of </a:t>
            </a:r>
            <a:r>
              <a:rPr lang="en-US" sz="2400" kern="1200" dirty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endParaRPr lang="en-US" sz="1600" kern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Point</a:t>
            </a:r>
            <a:r>
              <a:rPr lang="en-US" sz="2000" dirty="0" smtClean="0"/>
              <a:t> fields are always in the same place, so </a:t>
            </a:r>
            <a:r>
              <a:rPr lang="en-US" sz="2000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Point</a:t>
            </a:r>
            <a:r>
              <a:rPr lang="en-US" sz="2000" dirty="0" smtClean="0"/>
              <a:t> code can run on </a:t>
            </a:r>
            <a:r>
              <a:rPr lang="en-US" sz="2000" kern="1200" dirty="0" smtClean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3DPoint</a:t>
            </a:r>
            <a:r>
              <a:rPr lang="en-US" sz="2000" dirty="0" smtClean="0"/>
              <a:t> objects without modification</a:t>
            </a:r>
          </a:p>
          <a:p>
            <a:r>
              <a:rPr lang="en-US" sz="2400" dirty="0" smtClean="0"/>
              <a:t>Where does pointer to code for two new methods go?</a:t>
            </a:r>
          </a:p>
          <a:p>
            <a:pPr lvl="1"/>
            <a:r>
              <a:rPr lang="en-US" sz="2000" dirty="0" smtClean="0"/>
              <a:t>No constructor, so use default </a:t>
            </a:r>
            <a:r>
              <a:rPr lang="en-US" sz="2000" kern="1200" dirty="0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Point</a:t>
            </a:r>
            <a:r>
              <a:rPr lang="en-US" sz="2000" dirty="0" smtClean="0"/>
              <a:t> constructor</a:t>
            </a:r>
          </a:p>
          <a:p>
            <a:pPr lvl="1"/>
            <a:r>
              <a:rPr lang="en-US" sz="2000" dirty="0" smtClean="0"/>
              <a:t>To override “</a:t>
            </a:r>
            <a:r>
              <a:rPr lang="en-US" sz="2000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samePlace</a:t>
            </a:r>
            <a:r>
              <a:rPr lang="en-US" sz="2000" dirty="0" smtClean="0"/>
              <a:t>”, use same </a:t>
            </a:r>
            <a:r>
              <a:rPr lang="en-US" sz="2000" dirty="0" err="1" smtClean="0"/>
              <a:t>vtable</a:t>
            </a:r>
            <a:r>
              <a:rPr lang="en-US" sz="2000" dirty="0" smtClean="0"/>
              <a:t> position</a:t>
            </a:r>
          </a:p>
          <a:p>
            <a:pPr lvl="1"/>
            <a:r>
              <a:rPr lang="en-US" sz="2000" dirty="0" smtClean="0"/>
              <a:t>Add new pointer at end of </a:t>
            </a:r>
            <a:r>
              <a:rPr lang="en-US" sz="2000" dirty="0" err="1" smtClean="0"/>
              <a:t>vtable</a:t>
            </a:r>
            <a:r>
              <a:rPr lang="en-US" sz="2000" dirty="0" smtClean="0"/>
              <a:t> for new method “</a:t>
            </a:r>
            <a:r>
              <a:rPr lang="en-US" sz="2000" kern="1200" dirty="0" err="1"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sayHi</a:t>
            </a:r>
            <a:r>
              <a:rPr lang="en-US" sz="2000" dirty="0" smtClean="0"/>
              <a:t>”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822960" y="1371600"/>
            <a:ext cx="466344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3DPoint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Point {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z;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p2) {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false;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   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("hello");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643400" y="1593360"/>
              <a:ext cx="5390280" cy="16520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34040" y="1584360"/>
                <a:ext cx="5406120" cy="166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615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 smtClean="0"/>
              <a:t>Subclassing</a:t>
            </a:r>
            <a:endParaRPr lang="en-US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6" name="TextBox 25"/>
          <p:cNvSpPr txBox="1"/>
          <p:nvPr>
            <p:custDataLst>
              <p:tags r:id="rId3"/>
            </p:custDataLst>
          </p:nvPr>
        </p:nvSpPr>
        <p:spPr>
          <a:xfrm>
            <a:off x="5250638" y="6217549"/>
            <a:ext cx="1441485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code for</a:t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>
            <p:custDataLst>
              <p:tags r:id="rId4"/>
            </p:custDataLst>
          </p:nvPr>
        </p:nvSpPr>
        <p:spPr>
          <a:xfrm>
            <a:off x="3052567" y="6221717"/>
            <a:ext cx="1392945" cy="5410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800" u="sng" dirty="0" smtClean="0"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code for </a:t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constructor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916408" y="4612536"/>
            <a:ext cx="2490232" cy="577564"/>
            <a:chOff x="6214172" y="3295545"/>
            <a:chExt cx="2490232" cy="577564"/>
          </a:xfrm>
        </p:grpSpPr>
        <p:cxnSp>
          <p:nvCxnSpPr>
            <p:cNvPr id="33" name="Straight Arrow Connector 32"/>
            <p:cNvCxnSpPr/>
            <p:nvPr>
              <p:custDataLst>
                <p:tags r:id="rId20"/>
              </p:custDataLst>
            </p:nvPr>
          </p:nvCxnSpPr>
          <p:spPr bwMode="auto">
            <a:xfrm>
              <a:off x="7459287" y="3598789"/>
              <a:ext cx="0" cy="274320"/>
            </a:xfrm>
            <a:prstGeom prst="straightConnector1">
              <a:avLst/>
            </a:prstGeom>
            <a:noFill/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5" name="TextBox 34"/>
            <p:cNvSpPr txBox="1"/>
            <p:nvPr>
              <p:custDataLst>
                <p:tags r:id="rId21"/>
              </p:custDataLst>
            </p:nvPr>
          </p:nvSpPr>
          <p:spPr>
            <a:xfrm>
              <a:off x="6214172" y="3295545"/>
              <a:ext cx="2490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sayHi</a:t>
              </a:r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tacked on at end</a:t>
              </a:r>
            </a:p>
          </p:txBody>
        </p:sp>
      </p:grpSp>
      <p:sp>
        <p:nvSpPr>
          <p:cNvPr id="46" name="TextBox 45"/>
          <p:cNvSpPr txBox="1"/>
          <p:nvPr>
            <p:custDataLst>
              <p:tags r:id="rId5"/>
            </p:custDataLst>
          </p:nvPr>
        </p:nvSpPr>
        <p:spPr>
          <a:xfrm>
            <a:off x="7798594" y="4787037"/>
            <a:ext cx="1040606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Code for </a:t>
            </a:r>
            <a:b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endParaRPr lang="en-US" sz="18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Rectangle 33"/>
          <p:cNvSpPr/>
          <p:nvPr>
            <p:custDataLst>
              <p:tags r:id="rId6"/>
            </p:custDataLst>
          </p:nvPr>
        </p:nvSpPr>
        <p:spPr>
          <a:xfrm>
            <a:off x="822960" y="1371600"/>
            <a:ext cx="4663440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3DPoint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extends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Point {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z;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Point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p2) {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false;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    </a:t>
            </a:r>
            <a:r>
              <a:rPr lang="en-US" sz="16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System.out.println</a:t>
            </a: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("hello");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731520" y="3840480"/>
            <a:ext cx="7498080" cy="710225"/>
            <a:chOff x="731520" y="4846320"/>
            <a:chExt cx="7498080" cy="710225"/>
          </a:xfrm>
        </p:grpSpPr>
        <p:sp>
          <p:nvSpPr>
            <p:cNvPr id="44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29184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7" name="Rectangle 46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645920" y="521208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vtable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Rectangle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3776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Rectangl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31520" y="5212080"/>
              <a:ext cx="914400" cy="3444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header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Rectangle 49"/>
            <p:cNvSpPr/>
            <p:nvPr>
              <p:custDataLst>
                <p:tags r:id="rId18"/>
              </p:custDataLst>
            </p:nvPr>
          </p:nvSpPr>
          <p:spPr>
            <a:xfrm>
              <a:off x="731520" y="4846320"/>
              <a:ext cx="16898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3DPoint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object</a:t>
              </a:r>
            </a:p>
          </p:txBody>
        </p:sp>
        <p:sp>
          <p:nvSpPr>
            <p:cNvPr id="51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658368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3105" y="5212080"/>
            <a:ext cx="6853535" cy="584775"/>
            <a:chOff x="553105" y="5849223"/>
            <a:chExt cx="6853535" cy="584775"/>
          </a:xfrm>
        </p:grpSpPr>
        <p:sp>
          <p:nvSpPr>
            <p:cNvPr id="40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468880" y="585216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constructor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14800" y="585216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samePlace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TextBox 41"/>
            <p:cNvSpPr txBox="1"/>
            <p:nvPr>
              <p:custDataLst>
                <p:tags r:id="rId12"/>
              </p:custDataLst>
            </p:nvPr>
          </p:nvSpPr>
          <p:spPr>
            <a:xfrm>
              <a:off x="553105" y="5849223"/>
              <a:ext cx="1996700" cy="584775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sz="1600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vtable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for </a:t>
              </a:r>
              <a:r>
                <a:rPr lang="en-US" sz="1600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3DPoint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</a:p>
            <a:p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         (not </a:t>
              </a:r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Point</a:t>
              </a:r>
              <a:r>
                <a:rPr lang="en-US" sz="16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52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760720" y="585216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sayHi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53" name="Straight Arrow Connector 52"/>
          <p:cNvCxnSpPr/>
          <p:nvPr>
            <p:custDataLst>
              <p:tags r:id="rId7"/>
            </p:custDataLst>
          </p:nvPr>
        </p:nvCxnSpPr>
        <p:spPr bwMode="auto">
          <a:xfrm flipH="1">
            <a:off x="2549805" y="4377886"/>
            <a:ext cx="648317" cy="83409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sp>
        <p:nvSpPr>
          <p:cNvPr id="5" name="Freeform 4"/>
          <p:cNvSpPr/>
          <p:nvPr/>
        </p:nvSpPr>
        <p:spPr bwMode="auto">
          <a:xfrm>
            <a:off x="3749040" y="5389837"/>
            <a:ext cx="302363" cy="842356"/>
          </a:xfrm>
          <a:custGeom>
            <a:avLst/>
            <a:gdLst>
              <a:gd name="connsiteX0" fmla="*/ 282633 w 302363"/>
              <a:gd name="connsiteY0" fmla="*/ 0 h 842356"/>
              <a:gd name="connsiteX1" fmla="*/ 282633 w 302363"/>
              <a:gd name="connsiteY1" fmla="*/ 371301 h 842356"/>
              <a:gd name="connsiteX2" fmla="*/ 77586 w 302363"/>
              <a:gd name="connsiteY2" fmla="*/ 604058 h 842356"/>
              <a:gd name="connsiteX3" fmla="*/ 0 w 302363"/>
              <a:gd name="connsiteY3" fmla="*/ 842356 h 84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363" h="842356">
                <a:moveTo>
                  <a:pt x="282633" y="0"/>
                </a:moveTo>
                <a:cubicBezTo>
                  <a:pt x="299720" y="135312"/>
                  <a:pt x="316808" y="270625"/>
                  <a:pt x="282633" y="371301"/>
                </a:cubicBezTo>
                <a:cubicBezTo>
                  <a:pt x="248458" y="471977"/>
                  <a:pt x="124692" y="525549"/>
                  <a:pt x="77586" y="604058"/>
                </a:cubicBezTo>
                <a:cubicBezTo>
                  <a:pt x="30480" y="682567"/>
                  <a:pt x="15240" y="762461"/>
                  <a:pt x="0" y="842356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669280" y="5387249"/>
            <a:ext cx="310342" cy="814648"/>
          </a:xfrm>
          <a:custGeom>
            <a:avLst/>
            <a:gdLst>
              <a:gd name="connsiteX0" fmla="*/ 11084 w 310342"/>
              <a:gd name="connsiteY0" fmla="*/ 0 h 814648"/>
              <a:gd name="connsiteX1" fmla="*/ 22167 w 310342"/>
              <a:gd name="connsiteY1" fmla="*/ 382386 h 814648"/>
              <a:gd name="connsiteX2" fmla="*/ 210589 w 310342"/>
              <a:gd name="connsiteY2" fmla="*/ 570808 h 814648"/>
              <a:gd name="connsiteX3" fmla="*/ 310342 w 310342"/>
              <a:gd name="connsiteY3" fmla="*/ 814648 h 814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342" h="814648">
                <a:moveTo>
                  <a:pt x="11084" y="0"/>
                </a:moveTo>
                <a:cubicBezTo>
                  <a:pt x="0" y="143625"/>
                  <a:pt x="-11084" y="287251"/>
                  <a:pt x="22167" y="382386"/>
                </a:cubicBezTo>
                <a:cubicBezTo>
                  <a:pt x="55418" y="477521"/>
                  <a:pt x="162560" y="498764"/>
                  <a:pt x="210589" y="570808"/>
                </a:cubicBezTo>
                <a:cubicBezTo>
                  <a:pt x="258618" y="642852"/>
                  <a:pt x="284480" y="728750"/>
                  <a:pt x="310342" y="814648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7315200" y="5024194"/>
            <a:ext cx="515389" cy="363055"/>
          </a:xfrm>
          <a:custGeom>
            <a:avLst/>
            <a:gdLst>
              <a:gd name="connsiteX0" fmla="*/ 0 w 515389"/>
              <a:gd name="connsiteY0" fmla="*/ 363055 h 363055"/>
              <a:gd name="connsiteX1" fmla="*/ 110837 w 515389"/>
              <a:gd name="connsiteY1" fmla="*/ 52713 h 363055"/>
              <a:gd name="connsiteX2" fmla="*/ 515389 w 515389"/>
              <a:gd name="connsiteY2" fmla="*/ 2837 h 363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5389" h="363055">
                <a:moveTo>
                  <a:pt x="0" y="363055"/>
                </a:moveTo>
                <a:cubicBezTo>
                  <a:pt x="12469" y="237902"/>
                  <a:pt x="24939" y="112749"/>
                  <a:pt x="110837" y="52713"/>
                </a:cubicBezTo>
                <a:cubicBezTo>
                  <a:pt x="196735" y="-7323"/>
                  <a:pt x="356062" y="-2243"/>
                  <a:pt x="515389" y="2837"/>
                </a:cubicBezTo>
              </a:path>
            </a:pathLst>
          </a:cu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583680" y="3577845"/>
            <a:ext cx="1938800" cy="577564"/>
            <a:chOff x="6489887" y="3295545"/>
            <a:chExt cx="1938800" cy="577564"/>
          </a:xfrm>
        </p:grpSpPr>
        <p:cxnSp>
          <p:nvCxnSpPr>
            <p:cNvPr id="55" name="Straight Arrow Connector 54"/>
            <p:cNvCxnSpPr/>
            <p:nvPr>
              <p:custDataLst>
                <p:tags r:id="rId8"/>
              </p:custDataLst>
            </p:nvPr>
          </p:nvCxnSpPr>
          <p:spPr bwMode="auto">
            <a:xfrm>
              <a:off x="7459287" y="3598789"/>
              <a:ext cx="0" cy="274320"/>
            </a:xfrm>
            <a:prstGeom prst="straightConnector1">
              <a:avLst/>
            </a:prstGeom>
            <a:noFill/>
            <a:ln w="38100" cap="flat" cmpd="sng" algn="ctr">
              <a:solidFill>
                <a:srgbClr val="3366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56" name="TextBox 55"/>
            <p:cNvSpPr txBox="1"/>
            <p:nvPr>
              <p:custDataLst>
                <p:tags r:id="rId9"/>
              </p:custDataLst>
            </p:nvPr>
          </p:nvSpPr>
          <p:spPr>
            <a:xfrm>
              <a:off x="6489887" y="3295545"/>
              <a:ext cx="19388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r>
                <a:rPr lang="en-US" sz="18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tacked on at end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6" name="Ink 35"/>
              <p14:cNvContentPartPr/>
              <p14:nvPr/>
            </p14:nvContentPartPr>
            <p14:xfrm>
              <a:off x="4199040" y="4481640"/>
              <a:ext cx="2694240" cy="126900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195800" y="4474440"/>
                <a:ext cx="2705400" cy="128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427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1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424713" y="2377440"/>
            <a:ext cx="1371600" cy="41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1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794760" y="2377440"/>
            <a:ext cx="1371600" cy="411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973217" y="3053272"/>
            <a:ext cx="1946804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code for Point()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52160" y="2560320"/>
            <a:ext cx="3108960" cy="41148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code for Point’s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TextBox 57"/>
          <p:cNvSpPr txBox="1"/>
          <p:nvPr>
            <p:custDataLst>
              <p:tags r:id="rId5"/>
            </p:custDataLst>
          </p:nvPr>
        </p:nvSpPr>
        <p:spPr>
          <a:xfrm>
            <a:off x="731520" y="2372939"/>
            <a:ext cx="171386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00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Point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vtable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731520" y="1280160"/>
            <a:ext cx="7680960" cy="815311"/>
            <a:chOff x="731520" y="1059209"/>
            <a:chExt cx="7680960" cy="815311"/>
          </a:xfrm>
        </p:grpSpPr>
        <p:sp>
          <p:nvSpPr>
            <p:cNvPr id="82" name="Rectangle 1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023360" y="1463040"/>
              <a:ext cx="2194560" cy="411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3" name="Rectangle 1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1828800" y="1463040"/>
              <a:ext cx="219456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vtable</a:t>
              </a: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0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ptr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4" name="Rectangle 1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17920" y="1463040"/>
              <a:ext cx="2194560" cy="411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5" name="Rectangle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731520" y="1463040"/>
              <a:ext cx="10972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header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86" name="Rectangle 85"/>
            <p:cNvSpPr/>
            <p:nvPr>
              <p:custDataLst>
                <p:tags r:id="rId35"/>
              </p:custDataLst>
            </p:nvPr>
          </p:nvSpPr>
          <p:spPr>
            <a:xfrm>
              <a:off x="731520" y="1059209"/>
              <a:ext cx="158569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Point</a:t>
              </a:r>
              <a:r>
                <a:rPr lang="en-US" sz="2000" dirty="0">
                  <a:latin typeface="Calibri" panose="020F0502020204030204" pitchFamily="34" charset="0"/>
                  <a:cs typeface="Calibri" panose="020F0502020204030204" pitchFamily="34" charset="0"/>
                </a:rPr>
                <a:t> object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37160" y="2743200"/>
            <a:ext cx="731519" cy="431800"/>
            <a:chOff x="137160" y="1515015"/>
            <a:chExt cx="731519" cy="431800"/>
          </a:xfrm>
        </p:grpSpPr>
        <p:sp>
          <p:nvSpPr>
            <p:cNvPr id="73" name="Rectangle 1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37160" y="1515015"/>
              <a:ext cx="365760" cy="431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1440" tIns="0" rIns="0" bIns="0" anchor="ctr">
              <a:normAutofit/>
            </a:bodyPr>
            <a:lstStyle/>
            <a:p>
              <a:pPr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p    ???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81" name="Straight Arrow Connector 80"/>
            <p:cNvCxnSpPr/>
            <p:nvPr>
              <p:custDataLst>
                <p:tags r:id="rId30"/>
              </p:custDataLst>
            </p:nvPr>
          </p:nvCxnSpPr>
          <p:spPr bwMode="auto">
            <a:xfrm>
              <a:off x="502919" y="1743615"/>
              <a:ext cx="365760" cy="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oval" w="med" len="med"/>
              <a:tailEnd type="arrow"/>
            </a:ln>
            <a:effectLst/>
          </p:spPr>
        </p:cxnSp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en-US" dirty="0" smtClean="0"/>
              <a:t>Dynamic Dispatch</a:t>
            </a:r>
            <a:endParaRPr lang="en-US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3" name="TextBox 32"/>
          <p:cNvSpPr txBox="1"/>
          <p:nvPr>
            <p:custDataLst>
              <p:tags r:id="rId8"/>
            </p:custDataLst>
          </p:nvPr>
        </p:nvSpPr>
        <p:spPr>
          <a:xfrm>
            <a:off x="457200" y="6035040"/>
            <a:ext cx="3217547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Point p = ???;</a:t>
            </a:r>
          </a:p>
          <a:p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p.samePlace</a:t>
            </a:r>
            <a:r>
              <a:rPr lang="en-US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(q</a:t>
            </a:r>
            <a:r>
              <a:rPr lang="en-US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34" name="TextBox 33"/>
          <p:cNvSpPr txBox="1"/>
          <p:nvPr>
            <p:custDataLst>
              <p:tags r:id="rId9"/>
            </p:custDataLst>
          </p:nvPr>
        </p:nvSpPr>
        <p:spPr>
          <a:xfrm>
            <a:off x="4023360" y="6035040"/>
            <a:ext cx="4596130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works regardless of what p is</a:t>
            </a:r>
          </a:p>
          <a:p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p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[1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](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q</a:t>
            </a:r>
            <a:r>
              <a:rPr lang="en-US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5" name="TextBox 34"/>
          <p:cNvSpPr txBox="1"/>
          <p:nvPr>
            <p:custDataLst>
              <p:tags r:id="rId10"/>
            </p:custDataLst>
          </p:nvPr>
        </p:nvSpPr>
        <p:spPr>
          <a:xfrm>
            <a:off x="452599" y="5623560"/>
            <a:ext cx="813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36" name="TextBox 35"/>
          <p:cNvSpPr txBox="1"/>
          <p:nvPr>
            <p:custDataLst>
              <p:tags r:id="rId11"/>
            </p:custDataLst>
          </p:nvPr>
        </p:nvSpPr>
        <p:spPr>
          <a:xfrm>
            <a:off x="4023360" y="5623560"/>
            <a:ext cx="29227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 pseudo-translation:</a:t>
            </a:r>
          </a:p>
        </p:txBody>
      </p:sp>
      <p:sp>
        <p:nvSpPr>
          <p:cNvPr id="76" name="Rectangl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669280" y="5120640"/>
            <a:ext cx="3291840" cy="4392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code for 3DPoint’s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samePlace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32320" y="4315636"/>
            <a:ext cx="1828800" cy="4392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code for </a:t>
            </a:r>
            <a:r>
              <a:rPr lang="en-US" sz="1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sayHi</a:t>
            </a:r>
            <a:r>
              <a:rPr lang="en-US" sz="1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466705" y="2276242"/>
            <a:ext cx="1390997" cy="295162"/>
          </a:xfrm>
          <a:custGeom>
            <a:avLst/>
            <a:gdLst>
              <a:gd name="connsiteX0" fmla="*/ 0 w 1390997"/>
              <a:gd name="connsiteY0" fmla="*/ 295162 h 295162"/>
              <a:gd name="connsiteX1" fmla="*/ 432262 w 1390997"/>
              <a:gd name="connsiteY1" fmla="*/ 34696 h 295162"/>
              <a:gd name="connsiteX2" fmla="*/ 1113906 w 1390997"/>
              <a:gd name="connsiteY2" fmla="*/ 29154 h 295162"/>
              <a:gd name="connsiteX3" fmla="*/ 1390997 w 1390997"/>
              <a:gd name="connsiteY3" fmla="*/ 278536 h 2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90997" h="295162">
                <a:moveTo>
                  <a:pt x="0" y="295162"/>
                </a:moveTo>
                <a:cubicBezTo>
                  <a:pt x="123305" y="187096"/>
                  <a:pt x="246611" y="79031"/>
                  <a:pt x="432262" y="34696"/>
                </a:cubicBezTo>
                <a:cubicBezTo>
                  <a:pt x="617913" y="-9639"/>
                  <a:pt x="954117" y="-11486"/>
                  <a:pt x="1113906" y="29154"/>
                </a:cubicBezTo>
                <a:cubicBezTo>
                  <a:pt x="1273695" y="69794"/>
                  <a:pt x="1332346" y="174165"/>
                  <a:pt x="1390997" y="278536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3086793" y="2560320"/>
            <a:ext cx="881149" cy="648393"/>
          </a:xfrm>
          <a:custGeom>
            <a:avLst/>
            <a:gdLst>
              <a:gd name="connsiteX0" fmla="*/ 0 w 881149"/>
              <a:gd name="connsiteY0" fmla="*/ 0 h 648393"/>
              <a:gd name="connsiteX1" fmla="*/ 210589 w 881149"/>
              <a:gd name="connsiteY1" fmla="*/ 493222 h 648393"/>
              <a:gd name="connsiteX2" fmla="*/ 881149 w 881149"/>
              <a:gd name="connsiteY2" fmla="*/ 648393 h 648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1149" h="648393">
                <a:moveTo>
                  <a:pt x="0" y="0"/>
                </a:moveTo>
                <a:cubicBezTo>
                  <a:pt x="31865" y="192578"/>
                  <a:pt x="63731" y="385157"/>
                  <a:pt x="210589" y="493222"/>
                </a:cubicBezTo>
                <a:cubicBezTo>
                  <a:pt x="357447" y="601287"/>
                  <a:pt x="619298" y="624840"/>
                  <a:pt x="881149" y="648393"/>
                </a:cubicBezTo>
              </a:path>
            </a:pathLst>
          </a:cu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cxnSp>
        <p:nvCxnSpPr>
          <p:cNvPr id="87" name="Straight Arrow Connector 86"/>
          <p:cNvCxnSpPr/>
          <p:nvPr>
            <p:custDataLst>
              <p:tags r:id="rId14"/>
            </p:custDataLst>
          </p:nvPr>
        </p:nvCxnSpPr>
        <p:spPr bwMode="auto">
          <a:xfrm flipH="1">
            <a:off x="2530415" y="1890900"/>
            <a:ext cx="1391417" cy="469077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grpSp>
        <p:nvGrpSpPr>
          <p:cNvPr id="88" name="Group 87"/>
          <p:cNvGrpSpPr/>
          <p:nvPr/>
        </p:nvGrpSpPr>
        <p:grpSpPr>
          <a:xfrm>
            <a:off x="731520" y="3383280"/>
            <a:ext cx="7498080" cy="710225"/>
            <a:chOff x="731520" y="4846320"/>
            <a:chExt cx="7498080" cy="710225"/>
          </a:xfrm>
        </p:grpSpPr>
        <p:sp>
          <p:nvSpPr>
            <p:cNvPr id="89" name="Rectangle 1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29184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0" name="Rectangle 8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645920" y="5212080"/>
              <a:ext cx="1645920" cy="34446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vtable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1" name="Rectangle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93776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y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2" name="Rectangle 1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31520" y="5212080"/>
              <a:ext cx="914400" cy="3444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header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3" name="Rectangle 92"/>
            <p:cNvSpPr/>
            <p:nvPr>
              <p:custDataLst>
                <p:tags r:id="rId27"/>
              </p:custDataLst>
            </p:nvPr>
          </p:nvSpPr>
          <p:spPr>
            <a:xfrm>
              <a:off x="731520" y="4846320"/>
              <a:ext cx="168988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3DPoint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object</a:t>
              </a:r>
            </a:p>
          </p:txBody>
        </p:sp>
        <p:sp>
          <p:nvSpPr>
            <p:cNvPr id="94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6583680" y="5212080"/>
              <a:ext cx="1645920" cy="34446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z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570104" y="4572000"/>
            <a:ext cx="5967856" cy="411480"/>
            <a:chOff x="570104" y="5849223"/>
            <a:chExt cx="5967856" cy="411480"/>
          </a:xfrm>
        </p:grpSpPr>
        <p:sp>
          <p:nvSpPr>
            <p:cNvPr id="96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231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7" name="Rectangle 1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7947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98" name="TextBox 97"/>
            <p:cNvSpPr txBox="1"/>
            <p:nvPr>
              <p:custDataLst>
                <p:tags r:id="rId21"/>
              </p:custDataLst>
            </p:nvPr>
          </p:nvSpPr>
          <p:spPr>
            <a:xfrm>
              <a:off x="570104" y="5870241"/>
              <a:ext cx="1845313" cy="369332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r>
                <a:rPr lang="en-US" dirty="0" smtClean="0">
                  <a:latin typeface="Courier New" panose="02070309020205020404" pitchFamily="49" charset="0"/>
                  <a:ea typeface="Anonymous Pro" panose="02060609030202000504" pitchFamily="49" charset="0"/>
                  <a:cs typeface="Courier New" panose="02070309020205020404" pitchFamily="49" charset="0"/>
                </a:rPr>
                <a:t>3DPoint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vtable</a:t>
              </a:r>
              <a:r>
                <a:rPr lang="en-US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</a:t>
              </a:r>
            </a:p>
          </p:txBody>
        </p:sp>
        <p:sp>
          <p:nvSpPr>
            <p:cNvPr id="99" name="Rectangle 1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66360" y="5849223"/>
              <a:ext cx="1371600" cy="411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>
                <a:lnSpc>
                  <a:spcPct val="100000"/>
                </a:lnSpc>
              </a:pP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cxnSp>
        <p:nvCxnSpPr>
          <p:cNvPr id="100" name="Straight Arrow Connector 99"/>
          <p:cNvCxnSpPr/>
          <p:nvPr>
            <p:custDataLst>
              <p:tags r:id="rId15"/>
            </p:custDataLst>
          </p:nvPr>
        </p:nvCxnSpPr>
        <p:spPr bwMode="auto">
          <a:xfrm flipH="1">
            <a:off x="2549805" y="3922776"/>
            <a:ext cx="648317" cy="640080"/>
          </a:xfrm>
          <a:prstGeom prst="straightConnector1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4" name="Straight Arrow Connector 73"/>
          <p:cNvCxnSpPr/>
          <p:nvPr>
            <p:custDataLst>
              <p:tags r:id="rId16"/>
            </p:custDataLst>
          </p:nvPr>
        </p:nvCxnSpPr>
        <p:spPr bwMode="auto">
          <a:xfrm flipV="1">
            <a:off x="3108960" y="3485223"/>
            <a:ext cx="935864" cy="1280160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5" name="Straight Arrow Connector 74"/>
          <p:cNvCxnSpPr>
            <a:endCxn id="76" idx="1"/>
          </p:cNvCxnSpPr>
          <p:nvPr>
            <p:custDataLst>
              <p:tags r:id="rId17"/>
            </p:custDataLst>
          </p:nvPr>
        </p:nvCxnSpPr>
        <p:spPr bwMode="auto">
          <a:xfrm>
            <a:off x="4480560" y="4764024"/>
            <a:ext cx="1188720" cy="576238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p:cxnSp>
        <p:nvCxnSpPr>
          <p:cNvPr id="78" name="Straight Arrow Connector 77"/>
          <p:cNvCxnSpPr>
            <a:endCxn id="77" idx="1"/>
          </p:cNvCxnSpPr>
          <p:nvPr>
            <p:custDataLst>
              <p:tags r:id="rId18"/>
            </p:custDataLst>
          </p:nvPr>
        </p:nvCxnSpPr>
        <p:spPr bwMode="auto">
          <a:xfrm flipV="1">
            <a:off x="5852160" y="4535258"/>
            <a:ext cx="1280160" cy="219456"/>
          </a:xfrm>
          <a:prstGeom prst="straightConnector1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oval" w="med" len="med"/>
            <a:tailEnd type="arrow" w="med" len="med"/>
          </a:ln>
          <a:effectLst/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45" name="Ink 44"/>
              <p14:cNvContentPartPr/>
              <p14:nvPr/>
            </p14:nvContentPartPr>
            <p14:xfrm>
              <a:off x="376920" y="1715400"/>
              <a:ext cx="5437440" cy="4670640"/>
            </p14:xfrm>
          </p:contentPart>
        </mc:Choice>
        <mc:Fallback>
          <p:pic>
            <p:nvPicPr>
              <p:cNvPr id="45" name="Ink 44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6840" y="1707840"/>
                <a:ext cx="5455800" cy="468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3429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Ta-da!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CSE143, it may have seemed “magic” that an </a:t>
            </a:r>
            <a:r>
              <a:rPr lang="en-US" i="1" dirty="0" smtClean="0"/>
              <a:t>inherited</a:t>
            </a:r>
            <a:r>
              <a:rPr lang="en-US" dirty="0" smtClean="0"/>
              <a:t> method could call an </a:t>
            </a:r>
            <a:r>
              <a:rPr lang="en-US" i="1" dirty="0" smtClean="0"/>
              <a:t>overridden </a:t>
            </a:r>
            <a:r>
              <a:rPr lang="en-US" dirty="0" smtClean="0"/>
              <a:t>method</a:t>
            </a:r>
          </a:p>
          <a:p>
            <a:pPr lvl="1"/>
            <a:r>
              <a:rPr lang="en-US" dirty="0" smtClean="0"/>
              <a:t>You were tested on this endlessly</a:t>
            </a:r>
          </a:p>
          <a:p>
            <a:pPr lvl="1"/>
            <a:endParaRPr lang="en-US" dirty="0" smtClean="0"/>
          </a:p>
          <a:p>
            <a:pPr>
              <a:tabLst>
                <a:tab pos="2289175" algn="l"/>
              </a:tabLst>
            </a:pPr>
            <a:r>
              <a:rPr lang="en-US" dirty="0" smtClean="0"/>
              <a:t>The “trick” in the implementation is this part: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p-&gt;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vtable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](</a:t>
            </a:r>
            <a:r>
              <a:rPr lang="en-US" b="1" dirty="0" err="1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p,q</a:t>
            </a:r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lvl="1"/>
            <a:r>
              <a:rPr lang="en-US" dirty="0" smtClean="0"/>
              <a:t>In the body of the pointed-to code, any calls to (other) methods of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lang="en-US" dirty="0" smtClean="0"/>
              <a:t> will use p-&gt;</a:t>
            </a:r>
            <a:r>
              <a:rPr lang="en-US" dirty="0" err="1" smtClean="0"/>
              <a:t>vtable</a:t>
            </a:r>
            <a:endParaRPr lang="en-US" dirty="0" smtClean="0"/>
          </a:p>
          <a:p>
            <a:pPr lvl="1"/>
            <a:r>
              <a:rPr lang="en-US" dirty="0" smtClean="0"/>
              <a:t>Dispatch determined by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dirty="0" smtClean="0"/>
              <a:t>, not the class that defined a method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4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u="sng" dirty="0" smtClean="0"/>
              <a:t>Assume</a:t>
            </a:r>
            <a:r>
              <a:rPr lang="en-US" sz="2400" dirty="0" smtClean="0"/>
              <a:t>:  64-bit pointers and that a Java object header is 8 B</a:t>
            </a:r>
          </a:p>
          <a:p>
            <a:r>
              <a:rPr lang="en-US" sz="2400" dirty="0" smtClean="0"/>
              <a:t>What are the sizes of the things being pointed at by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ptr_c</a:t>
            </a:r>
            <a:r>
              <a:rPr lang="en-US" sz="2400" dirty="0" smtClean="0"/>
              <a:t> and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ptr_j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2CE80-E14D-4625-B1BA-E4DA936F4419}" type="slidenum">
              <a:rPr lang="en-US" smtClean="0"/>
              <a:t>25</a:t>
            </a:fld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760" y="2651760"/>
            <a:ext cx="3931920" cy="2028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s[3];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a[3];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p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algn="l">
              <a:lnSpc>
                <a:spcPct val="100000"/>
              </a:lnSpc>
            </a:pPr>
            <a:r>
              <a:rPr lang="en-US" sz="18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c* 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r_c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80560" y="2651760"/>
            <a:ext cx="4297680" cy="20287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String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 = “hi”;</a:t>
            </a:r>
            <a:endParaRPr lang="en-US" sz="18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int[]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int[3]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>
              <a:lnSpc>
                <a:spcPct val="100000"/>
              </a:lnSpc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p;</a:t>
            </a:r>
          </a:p>
          <a:p>
            <a:pPr algn="l">
              <a:lnSpc>
                <a:spcPct val="100000"/>
              </a:lnSpc>
            </a:pP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algn="l">
              <a:lnSpc>
                <a:spcPct val="100000"/>
              </a:lnSpc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ptr_j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jobj</a:t>
            </a:r>
            <a:r>
              <a:rPr lang="en-US" sz="18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67480" y="1811520"/>
            <a:ext cx="8870760" cy="4962240"/>
            <a:chOff x="267480" y="1811520"/>
            <a:chExt cx="8870760" cy="496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Ink 11"/>
                <p14:cNvContentPartPr/>
                <p14:nvPr/>
              </p14:nvContentPartPr>
              <p14:xfrm>
                <a:off x="2241360" y="2715480"/>
                <a:ext cx="1986840" cy="1708200"/>
              </p14:xfrm>
            </p:contentPart>
          </mc:Choice>
          <mc:Fallback>
            <p:pic>
              <p:nvPicPr>
                <p:cNvPr id="12" name="Ink 11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234520" y="2706480"/>
                  <a:ext cx="2003400" cy="172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Ink 12"/>
                <p14:cNvContentPartPr/>
                <p14:nvPr/>
              </p14:nvContentPartPr>
              <p14:xfrm>
                <a:off x="267480" y="4779720"/>
                <a:ext cx="6490800" cy="484200"/>
              </p14:xfrm>
            </p:contentPart>
          </mc:Choice>
          <mc:Fallback>
            <p:pic>
              <p:nvPicPr>
                <p:cNvPr id="13" name="Ink 12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59200" y="4771800"/>
                  <a:ext cx="6504840" cy="49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" name="Ink 13"/>
                <p14:cNvContentPartPr/>
                <p14:nvPr/>
              </p14:nvContentPartPr>
              <p14:xfrm>
                <a:off x="271800" y="2691720"/>
                <a:ext cx="8851320" cy="4082040"/>
              </p14:xfrm>
            </p:contentPart>
          </mc:Choice>
          <mc:Fallback>
            <p:pic>
              <p:nvPicPr>
                <p:cNvPr id="14" name="Ink 13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63160" y="2685960"/>
                  <a:ext cx="8869320" cy="40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8" name="Ink 7"/>
                <p14:cNvContentPartPr/>
                <p14:nvPr/>
              </p14:nvContentPartPr>
              <p14:xfrm>
                <a:off x="2484720" y="1811520"/>
                <a:ext cx="6653520" cy="4249440"/>
              </p14:xfrm>
            </p:contentPart>
          </mc:Choice>
          <mc:Fallback>
            <p:pic>
              <p:nvPicPr>
                <p:cNvPr id="8" name="Ink 7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473920" y="1803240"/>
                  <a:ext cx="6669000" cy="426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7293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7" y="304800"/>
            <a:ext cx="7770351" cy="762000"/>
          </a:xfrm>
        </p:spPr>
        <p:txBody>
          <a:bodyPr/>
          <a:lstStyle/>
          <a:p>
            <a:r>
              <a:rPr lang="en-US" dirty="0"/>
              <a:t>We made it! </a:t>
            </a:r>
            <a:r>
              <a:rPr lang="en-US" dirty="0">
                <a:sym typeface="Wingdings" panose="05000000000000000000" pitchFamily="2" charset="2"/>
              </a:rPr>
              <a:t>☺ 😎 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7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6"/>
                </p:custDataLst>
              </p:nvPr>
            </p:nvPicPr>
            <p:blipFill>
              <a:blip r:embed="rId32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5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4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floats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  <a:endParaRPr lang="en-US" sz="1800" b="0" dirty="0">
              <a:solidFill>
                <a:srgbClr val="99999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stacks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</a:t>
            </a:r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  <a:endParaRPr lang="en-US" sz="1800" b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/>
          <p:cNvSpPr/>
          <p:nvPr>
            <p:custDataLst>
              <p:tags r:id="rId23"/>
            </p:custDataLst>
          </p:nvPr>
        </p:nvSpPr>
        <p:spPr bwMode="auto">
          <a:xfrm>
            <a:off x="411479" y="1097279"/>
            <a:ext cx="382219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/>
          <p:cNvSpPr/>
          <p:nvPr>
            <p:custDataLst>
              <p:tags r:id="rId24"/>
            </p:custDataLst>
          </p:nvPr>
        </p:nvSpPr>
        <p:spPr bwMode="auto">
          <a:xfrm>
            <a:off x="4297680" y="1097280"/>
            <a:ext cx="2542032" cy="1700784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37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Java </a:t>
            </a:r>
            <a:r>
              <a:rPr lang="en-US" dirty="0" err="1" smtClean="0"/>
              <a:t>vs.</a:t>
            </a:r>
            <a:r>
              <a:rPr lang="en-US" dirty="0" smtClean="0"/>
              <a:t>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Reconnecting to Java (hello CSE143!)</a:t>
            </a:r>
          </a:p>
          <a:p>
            <a:pPr lvl="1"/>
            <a:r>
              <a:rPr lang="en-US" dirty="0" smtClean="0"/>
              <a:t>But now you know a lot more about what really happens when we execute </a:t>
            </a:r>
            <a:r>
              <a:rPr lang="en-US" dirty="0" smtClean="0"/>
              <a:t>programs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We</a:t>
            </a:r>
            <a:r>
              <a:rPr lang="fr-FR" dirty="0" smtClean="0"/>
              <a:t>’</a:t>
            </a:r>
            <a:r>
              <a:rPr lang="fr-FR" dirty="0" err="1" smtClean="0"/>
              <a:t>ve</a:t>
            </a:r>
            <a:r>
              <a:rPr lang="fr-FR" dirty="0" smtClean="0"/>
              <a:t> </a:t>
            </a:r>
            <a:r>
              <a:rPr lang="fr-FR" dirty="0" err="1" smtClean="0"/>
              <a:t>learned</a:t>
            </a:r>
            <a:r>
              <a:rPr lang="fr-FR" dirty="0" smtClean="0"/>
              <a:t> about the </a:t>
            </a:r>
            <a:r>
              <a:rPr lang="fr-FR" dirty="0" err="1" smtClean="0"/>
              <a:t>following</a:t>
            </a:r>
            <a:r>
              <a:rPr lang="fr-FR" dirty="0" smtClean="0"/>
              <a:t> items in C;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we’ll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look </a:t>
            </a:r>
            <a:r>
              <a:rPr lang="fr-FR" dirty="0" err="1" smtClean="0"/>
              <a:t>like</a:t>
            </a:r>
            <a:r>
              <a:rPr lang="fr-FR" dirty="0" smtClean="0"/>
              <a:t> for Java:</a:t>
            </a:r>
          </a:p>
          <a:p>
            <a:pPr lvl="1"/>
            <a:r>
              <a:rPr lang="en-US" dirty="0" smtClean="0"/>
              <a:t>Representation of data</a:t>
            </a:r>
          </a:p>
          <a:p>
            <a:pPr lvl="1"/>
            <a:r>
              <a:rPr lang="en-US" dirty="0"/>
              <a:t>Pointers / references</a:t>
            </a:r>
          </a:p>
          <a:p>
            <a:pPr lvl="1"/>
            <a:r>
              <a:rPr lang="en-US" dirty="0" smtClean="0"/>
              <a:t>Casting</a:t>
            </a:r>
          </a:p>
          <a:p>
            <a:pPr lvl="1"/>
            <a:r>
              <a:rPr lang="en-US" dirty="0"/>
              <a:t>Function / method </a:t>
            </a:r>
            <a:r>
              <a:rPr lang="en-US" dirty="0" smtClean="0"/>
              <a:t>calls including dynamic </a:t>
            </a:r>
            <a:r>
              <a:rPr lang="en-US" dirty="0" smtClean="0"/>
              <a:t>dispatch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16240" y="3980520"/>
              <a:ext cx="434160" cy="18043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6160" y="3972600"/>
                <a:ext cx="450360" cy="1819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7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Worlds Colliding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CSE351 has given you a “really different feeling” about what computers do and how programs execute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We have occasionally contrasted to Java, but CSE143 may still feel like “a different world”</a:t>
            </a:r>
          </a:p>
          <a:p>
            <a:pPr lvl="1"/>
            <a:r>
              <a:rPr lang="en-US" dirty="0" smtClean="0"/>
              <a:t>It’s not – it’s just a higher-level of abstraction</a:t>
            </a:r>
          </a:p>
          <a:p>
            <a:pPr lvl="1"/>
            <a:r>
              <a:rPr lang="en-US" dirty="0" smtClean="0"/>
              <a:t>Connect these levels via </a:t>
            </a:r>
            <a:r>
              <a:rPr lang="en-US" u="sng" dirty="0" smtClean="0"/>
              <a:t>how-one-could-implement-Java</a:t>
            </a:r>
            <a:r>
              <a:rPr lang="en-US" dirty="0" smtClean="0"/>
              <a:t> in 351 terms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177440" y="4401360"/>
              <a:ext cx="3905280" cy="471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0240" y="4392360"/>
                <a:ext cx="3918960" cy="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13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Meta-point to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None of the data representations we are going to talk about are </a:t>
            </a:r>
            <a:r>
              <a:rPr lang="en-US" i="1" u="sng" dirty="0" smtClean="0">
                <a:solidFill>
                  <a:srgbClr val="C00000"/>
                </a:solidFill>
              </a:rPr>
              <a:t>guaranteed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by Java 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In fact, the language simply provides an </a:t>
            </a:r>
            <a:r>
              <a:rPr lang="en-US" i="1" u="sng" dirty="0" smtClean="0">
                <a:solidFill>
                  <a:srgbClr val="C00000"/>
                </a:solidFill>
              </a:rPr>
              <a:t>abstraction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(Java language specification)</a:t>
            </a:r>
            <a:endParaRPr lang="en-US" u="sng" dirty="0" smtClean="0"/>
          </a:p>
          <a:p>
            <a:pPr lvl="1"/>
            <a:r>
              <a:rPr lang="en-US" dirty="0" smtClean="0"/>
              <a:t>Tells us how code should behave for different language constructs, but we can't easily tell how things are really represented</a:t>
            </a:r>
          </a:p>
          <a:p>
            <a:pPr lvl="1"/>
            <a:r>
              <a:rPr lang="en-US" dirty="0" smtClean="0"/>
              <a:t>But it is important to understand an</a:t>
            </a:r>
            <a:r>
              <a:rPr lang="en-US" i="1" dirty="0" smtClean="0"/>
              <a:t> </a:t>
            </a:r>
            <a:r>
              <a:rPr lang="en-US" i="1" u="sng" dirty="0" smtClean="0">
                <a:solidFill>
                  <a:srgbClr val="C00000"/>
                </a:solidFill>
              </a:rPr>
              <a:t>implementation</a:t>
            </a:r>
            <a:r>
              <a:rPr lang="en-US" i="1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of the lower levels – useful in thinking about your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282320" y="4315680"/>
              <a:ext cx="6490800" cy="416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75480" y="4307760"/>
                <a:ext cx="6502320" cy="43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35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in Java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Integers, floats, doubles, pointers – same as C</a:t>
            </a:r>
          </a:p>
          <a:p>
            <a:pPr lvl="1"/>
            <a:r>
              <a:rPr lang="en-US" dirty="0" smtClean="0"/>
              <a:t>“Pointers” are called “references” in Java, but are much more constrained than C’s general pointers</a:t>
            </a:r>
          </a:p>
          <a:p>
            <a:pPr lvl="1"/>
            <a:r>
              <a:rPr lang="en-US" dirty="0" smtClean="0"/>
              <a:t>Java’s portability-guarantee fixes the sizes of all types</a:t>
            </a:r>
          </a:p>
          <a:p>
            <a:pPr lvl="2"/>
            <a:r>
              <a:rPr lang="en-US" u="sng" dirty="0" smtClean="0"/>
              <a:t>Example</a:t>
            </a:r>
            <a:r>
              <a:rPr lang="en-US" dirty="0" smtClean="0"/>
              <a:t>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 smtClean="0"/>
              <a:t> is 4 bytes in Java regardless of machine</a:t>
            </a:r>
          </a:p>
          <a:p>
            <a:pPr lvl="1"/>
            <a:r>
              <a:rPr lang="en-US" dirty="0" smtClean="0"/>
              <a:t>No unsigned types to avoid conversion pitfalls</a:t>
            </a:r>
          </a:p>
          <a:p>
            <a:pPr lvl="2"/>
            <a:r>
              <a:rPr lang="en-US" dirty="0" smtClean="0"/>
              <a:t>Added some useful methods in Java 8 (also use bigger signed types)</a:t>
            </a: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dirty="0" smtClean="0"/>
              <a:t> is typically represented as </a:t>
            </a:r>
            <a:r>
              <a:rPr lang="en-US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0</a:t>
            </a:r>
            <a:r>
              <a:rPr lang="en-US" dirty="0" smtClean="0"/>
              <a:t> but “you can’t tell”</a:t>
            </a:r>
          </a:p>
          <a:p>
            <a:r>
              <a:rPr lang="en-US" dirty="0" smtClean="0"/>
              <a:t>Much more interesting: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Arrays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Characters and strings</a:t>
            </a:r>
          </a:p>
          <a:p>
            <a:pPr lvl="1"/>
            <a:r>
              <a:rPr lang="en-US" b="1" dirty="0" smtClean="0">
                <a:solidFill>
                  <a:srgbClr val="4B2A85"/>
                </a:solidFill>
              </a:rPr>
              <a:t>Objects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6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in Java: 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2834640"/>
          </a:xfrm>
        </p:spPr>
        <p:txBody>
          <a:bodyPr/>
          <a:lstStyle/>
          <a:p>
            <a:r>
              <a:rPr lang="en-US" sz="2400" dirty="0" smtClean="0"/>
              <a:t>Every </a:t>
            </a:r>
            <a:r>
              <a:rPr lang="en-US" sz="2400" dirty="0"/>
              <a:t>element initialized to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 smtClean="0"/>
              <a:t> or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/>
              <a:t>Length specified in immutable field at start of array (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/>
              <a:t> – 4 bytes)</a:t>
            </a:r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000" i="1" dirty="0" smtClean="0"/>
              <a:t> </a:t>
            </a:r>
            <a:r>
              <a:rPr lang="en-US" sz="2000" dirty="0" smtClean="0"/>
              <a:t>returns value of this field</a:t>
            </a:r>
          </a:p>
          <a:p>
            <a:r>
              <a:rPr lang="en-US" sz="2400" i="1" dirty="0">
                <a:solidFill>
                  <a:srgbClr val="C00000"/>
                </a:solidFill>
              </a:rPr>
              <a:t>Since it has this info, what can it do?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0" y="4297680"/>
            <a:ext cx="246888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array[5];</a:t>
            </a:r>
          </a:p>
        </p:txBody>
      </p:sp>
      <p:sp>
        <p:nvSpPr>
          <p:cNvPr id="28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5486400"/>
            <a:ext cx="1371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4297680"/>
            <a:ext cx="1371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1645920" y="4754880"/>
            <a:ext cx="2423160" cy="763305"/>
            <a:chOff x="1645920" y="4937760"/>
            <a:chExt cx="2423160" cy="763305"/>
          </a:xfrm>
        </p:grpSpPr>
        <p:sp>
          <p:nvSpPr>
            <p:cNvPr id="31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4592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40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05740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70332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0"/>
            <p:cNvSpPr>
              <a:spLocks noChangeAspect="1"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82880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Rectangle 10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24028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Rectangle 10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65176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Rectangle 10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6324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Rectangle 10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47472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645920" y="5943600"/>
            <a:ext cx="2834640" cy="763305"/>
            <a:chOff x="1645920" y="5943600"/>
            <a:chExt cx="2834640" cy="763305"/>
          </a:xfrm>
        </p:grpSpPr>
        <p:sp>
          <p:nvSpPr>
            <p:cNvPr id="48" name="Rectangle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5943600"/>
              <a:ext cx="4114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Rectangle 1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24028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0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5176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06324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2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47472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3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88620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645920" y="6309360"/>
              <a:ext cx="2834640" cy="397545"/>
              <a:chOff x="1798320" y="5455920"/>
              <a:chExt cx="2834640" cy="397545"/>
            </a:xfrm>
          </p:grpSpPr>
          <p:sp>
            <p:nvSpPr>
              <p:cNvPr id="55" name="Rectangle 13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79832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56" name="Rectangle 14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20980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7" name="Rectangle 15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85572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58" name="Rectangle 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26720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59" name="TextBox 58"/>
          <p:cNvSpPr txBox="1"/>
          <p:nvPr/>
        </p:nvSpPr>
        <p:spPr>
          <a:xfrm>
            <a:off x="1828800" y="5486400"/>
            <a:ext cx="246888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[]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 =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];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6" name="Ink 5"/>
              <p14:cNvContentPartPr/>
              <p14:nvPr/>
            </p14:nvContentPartPr>
            <p14:xfrm>
              <a:off x="236520" y="4548240"/>
              <a:ext cx="5802840" cy="20509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28600" y="4541040"/>
                <a:ext cx="5820120" cy="20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193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Data in Java: 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075"/>
            <a:ext cx="8366125" cy="2834640"/>
          </a:xfrm>
        </p:spPr>
        <p:txBody>
          <a:bodyPr/>
          <a:lstStyle/>
          <a:p>
            <a:r>
              <a:rPr lang="en-US" sz="2400" dirty="0" smtClean="0"/>
              <a:t>Every element initialized to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dirty="0" smtClean="0"/>
              <a:t> or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</a:p>
          <a:p>
            <a:r>
              <a:rPr lang="en-US" sz="2400" dirty="0" smtClean="0"/>
              <a:t>Length specified in immutable field at start of array (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 smtClean="0"/>
              <a:t> – 4 bytes)</a:t>
            </a:r>
          </a:p>
          <a:p>
            <a:pPr lvl="1"/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array.length</a:t>
            </a:r>
            <a:r>
              <a:rPr lang="en-US" sz="2000" dirty="0" smtClean="0"/>
              <a:t> returns value of this field</a:t>
            </a:r>
          </a:p>
          <a:p>
            <a:r>
              <a:rPr lang="en-US" sz="2400" dirty="0" smtClean="0"/>
              <a:t>Every access triggers a </a:t>
            </a:r>
            <a:r>
              <a:rPr lang="en-US" sz="2400" u="sng" dirty="0" smtClean="0"/>
              <a:t>bounds-check</a:t>
            </a:r>
          </a:p>
          <a:p>
            <a:pPr lvl="1"/>
            <a:r>
              <a:rPr lang="en-US" sz="2000" dirty="0" smtClean="0"/>
              <a:t>Code is added to ensure the index is within bounds</a:t>
            </a:r>
          </a:p>
          <a:p>
            <a:pPr lvl="1"/>
            <a:r>
              <a:rPr lang="en-US" sz="2000" dirty="0" smtClean="0"/>
              <a:t>Exception if out-of-bounds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828800" y="4297680"/>
            <a:ext cx="246888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array[5];</a:t>
            </a:r>
          </a:p>
        </p:txBody>
      </p:sp>
      <p:sp>
        <p:nvSpPr>
          <p:cNvPr id="33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" y="5486400"/>
            <a:ext cx="1371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  <a:endParaRPr lang="en-US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57200" y="4297680"/>
            <a:ext cx="1371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3838" indent="-223838" defTabSz="895350">
              <a:spcBef>
                <a:spcPct val="30000"/>
              </a:spcBef>
            </a:pPr>
            <a:r>
              <a:rPr lang="en-US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  <a:endParaRPr lang="en-US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645920" y="4754880"/>
            <a:ext cx="2423160" cy="763305"/>
            <a:chOff x="1645920" y="4937760"/>
            <a:chExt cx="2423160" cy="763305"/>
          </a:xfrm>
        </p:grpSpPr>
        <p:sp>
          <p:nvSpPr>
            <p:cNvPr id="9" name="Rectangle 1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64592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</a:p>
          </p:txBody>
        </p:sp>
        <p:sp>
          <p:nvSpPr>
            <p:cNvPr id="10" name="Rectangle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05740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4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703320" y="5303520"/>
              <a:ext cx="365760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0" tIns="44450" rIns="0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20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0"/>
            <p:cNvSpPr>
              <a:spLocks noChangeAspect="1"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82880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0"/>
            <p:cNvSpPr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24028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0"/>
            <p:cNvSpPr>
              <a:spLocks noChangeAspect="1"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65176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0"/>
            <p:cNvSpPr>
              <a:spLocks noChangeAspect="1"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06324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0"/>
            <p:cNvSpPr>
              <a:spLocks noChangeAspect="1"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474720" y="493776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??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4" name="TextBox 3"/>
          <p:cNvSpPr txBox="1"/>
          <p:nvPr>
            <p:custDataLst>
              <p:tags r:id="rId7"/>
            </p:custDataLst>
          </p:nvPr>
        </p:nvSpPr>
        <p:spPr>
          <a:xfrm>
            <a:off x="4846320" y="4297680"/>
            <a:ext cx="40233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To speed up bounds-checking: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Length field is likely in cache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Compiler may store length field in register for loops</a:t>
            </a:r>
          </a:p>
          <a:p>
            <a:pPr marL="457200" indent="-285750">
              <a:buFont typeface="Arial" panose="020B0604020202020204" pitchFamily="34" charset="0"/>
              <a:buChar char="•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Compiler may prove that some checks are redundant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645920" y="5943600"/>
            <a:ext cx="2834640" cy="763305"/>
            <a:chOff x="1645920" y="5943600"/>
            <a:chExt cx="2834640" cy="763305"/>
          </a:xfrm>
        </p:grpSpPr>
        <p:sp>
          <p:nvSpPr>
            <p:cNvPr id="18" name="Rectangle 12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28800" y="5943600"/>
              <a:ext cx="411480" cy="41148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5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9" name="Rectangle 1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24028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65176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06324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47472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886200" y="5943600"/>
              <a:ext cx="411480" cy="41148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00</a:t>
              </a:r>
              <a:endParaRPr lang="en-US" sz="2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45920" y="6309360"/>
              <a:ext cx="2834640" cy="397545"/>
              <a:chOff x="1798320" y="5455920"/>
              <a:chExt cx="2834640" cy="397545"/>
            </a:xfrm>
          </p:grpSpPr>
          <p:sp>
            <p:nvSpPr>
              <p:cNvPr id="27" name="Rectangle 13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179832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</a:p>
            </p:txBody>
          </p:sp>
          <p:sp>
            <p:nvSpPr>
              <p:cNvPr id="28" name="Rectangle 14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20980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4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29" name="Rectangle 15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85572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norm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20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  <p:sp>
            <p:nvSpPr>
              <p:cNvPr id="30" name="Rectangle 1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267200" y="5455920"/>
                <a:ext cx="365760" cy="397545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0" tIns="44450" rIns="0" bIns="44450"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24</a:t>
                </a:r>
                <a:endParaRPr lang="en-US" sz="20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828800" y="5486400"/>
            <a:ext cx="246888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[]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array = </a:t>
            </a:r>
            <a:r>
              <a:rPr lang="en-US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</a:t>
            </a: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[5</a:t>
            </a:r>
            <a:r>
              <a:rPr lang="en-US" sz="20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];</a:t>
            </a:r>
            <a:endParaRPr lang="en-US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4" name="Ink 33"/>
              <p14:cNvContentPartPr/>
              <p14:nvPr/>
            </p14:nvContentPartPr>
            <p14:xfrm>
              <a:off x="740160" y="5447520"/>
              <a:ext cx="2556000" cy="86112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34040" y="5442840"/>
                <a:ext cx="2570760" cy="87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4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2302</TotalTime>
  <Words>2232</Words>
  <Application>Microsoft Office PowerPoint</Application>
  <PresentationFormat>On-screen Show (4:3)</PresentationFormat>
  <Paragraphs>610</Paragraphs>
  <Slides>26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Anonymous Pro</vt:lpstr>
      <vt:lpstr>Arial</vt:lpstr>
      <vt:lpstr>Arial Narrow</vt:lpstr>
      <vt:lpstr>Calibri</vt:lpstr>
      <vt:lpstr>Cambria Math</vt:lpstr>
      <vt:lpstr>Courier New</vt:lpstr>
      <vt:lpstr>Lato</vt:lpstr>
      <vt:lpstr>Roboto</vt:lpstr>
      <vt:lpstr>Roboto Regular</vt:lpstr>
      <vt:lpstr>Times New Roman</vt:lpstr>
      <vt:lpstr>Wingdings</vt:lpstr>
      <vt:lpstr>UWTheme-351-Au17</vt:lpstr>
      <vt:lpstr>Java and C CSE 351 Autumn 2017</vt:lpstr>
      <vt:lpstr>Administrivia</vt:lpstr>
      <vt:lpstr>Roadmap</vt:lpstr>
      <vt:lpstr>Java vs. C</vt:lpstr>
      <vt:lpstr>Worlds Colliding</vt:lpstr>
      <vt:lpstr>Meta-point to this lecture</vt:lpstr>
      <vt:lpstr>Data in Java</vt:lpstr>
      <vt:lpstr>Data in Java:  Arrays</vt:lpstr>
      <vt:lpstr>Data in Java:  Arrays</vt:lpstr>
      <vt:lpstr>Data in Java:  Characters &amp; Strings</vt:lpstr>
      <vt:lpstr>Data in Java:  Objects</vt:lpstr>
      <vt:lpstr>Pointer/reference fields and variables</vt:lpstr>
      <vt:lpstr>Pointers/References</vt:lpstr>
      <vt:lpstr>Casting in C (example from Lab 5)</vt:lpstr>
      <vt:lpstr>Type-safe casting in Java</vt:lpstr>
      <vt:lpstr>Type-safe casting in Java</vt:lpstr>
      <vt:lpstr>Java Object Definitions</vt:lpstr>
      <vt:lpstr>Java Objects and Method Dispatch</vt:lpstr>
      <vt:lpstr>Java Constructors</vt:lpstr>
      <vt:lpstr>Java Methods</vt:lpstr>
      <vt:lpstr>Subclassing</vt:lpstr>
      <vt:lpstr>Subclassing</vt:lpstr>
      <vt:lpstr>Dynamic Dispatch</vt:lpstr>
      <vt:lpstr>Ta-da!</vt:lpstr>
      <vt:lpstr>Practice Question</vt:lpstr>
      <vt:lpstr>We made it! ☺ 😎 😂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and C I CSE 351 Autumn 2016</dc:title>
  <dc:creator>Justin Hsia</dc:creator>
  <cp:lastModifiedBy>Justin Hsia</cp:lastModifiedBy>
  <cp:revision>90</cp:revision>
  <cp:lastPrinted>2017-12-04T23:44:55Z</cp:lastPrinted>
  <dcterms:created xsi:type="dcterms:W3CDTF">2016-12-03T05:53:10Z</dcterms:created>
  <dcterms:modified xsi:type="dcterms:W3CDTF">2017-12-04T23:45:17Z</dcterms:modified>
</cp:coreProperties>
</file>