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4.xml" ContentType="application/vnd.openxmlformats-officedocument.presentationml.notesSlide+xml"/>
  <Override PartName="/ppt/ink/ink4.xml" ContentType="application/inkml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5.xml" ContentType="application/vnd.openxmlformats-officedocument.presentationml.notesSlide+xml"/>
  <Override PartName="/ppt/ink/ink5.xml" ContentType="application/inkml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6.xml" ContentType="application/vnd.openxmlformats-officedocument.presentationml.notesSlide+xml"/>
  <Override PartName="/ppt/ink/ink6.xml" ContentType="application/inkml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7.xml" ContentType="application/vnd.openxmlformats-officedocument.presentationml.notesSlide+xml"/>
  <Override PartName="/ppt/ink/ink7.xml" ContentType="application/inkml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notesSlides/notesSlide8.xml" ContentType="application/vnd.openxmlformats-officedocument.presentationml.notesSlide+xml"/>
  <Override PartName="/ppt/ink/ink8.xml" ContentType="application/inkml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notesSlides/notesSlide9.xml" ContentType="application/vnd.openxmlformats-officedocument.presentationml.notesSlide+xml"/>
  <Override PartName="/ppt/ink/ink9.xml" ContentType="application/inkml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notesSlides/notesSlide10.xml" ContentType="application/vnd.openxmlformats-officedocument.presentationml.notesSlide+xml"/>
  <Override PartName="/ppt/ink/ink10.xml" ContentType="application/inkml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notesSlides/notesSlide11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notesSlides/notesSlide12.xml" ContentType="application/vnd.openxmlformats-officedocument.presentationml.notesSlide+xml"/>
  <Override PartName="/ppt/ink/ink13.xml" ContentType="application/inkml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notesSlides/notesSlide13.xml" ContentType="application/vnd.openxmlformats-officedocument.presentationml.notesSlide+xml"/>
  <Override PartName="/ppt/ink/ink14.xml" ContentType="application/inkml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notesSlides/notesSlide14.xml" ContentType="application/vnd.openxmlformats-officedocument.presentationml.notesSlide+xml"/>
  <Override PartName="/ppt/ink/ink15.xml" ContentType="application/inkml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notesSlides/notesSlide15.xml" ContentType="application/vnd.openxmlformats-officedocument.presentationml.notesSlide+xml"/>
  <Override PartName="/ppt/ink/ink16.xml" ContentType="application/inkml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notesSlides/notesSlide16.xml" ContentType="application/vnd.openxmlformats-officedocument.presentationml.notesSlide+xml"/>
  <Override PartName="/ppt/ink/ink17.xml" ContentType="application/inkml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notesSlides/notesSlide17.xml" ContentType="application/vnd.openxmlformats-officedocument.presentationml.notesSlide+xml"/>
  <Override PartName="/ppt/ink/ink18.xml" ContentType="application/inkml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notesSlides/notesSlide18.xml" ContentType="application/vnd.openxmlformats-officedocument.presentationml.notesSlide+xml"/>
  <Override PartName="/ppt/ink/ink19.xml" ContentType="application/inkml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notesSlides/notesSlide19.xml" ContentType="application/vnd.openxmlformats-officedocument.presentationml.notesSlide+xml"/>
  <Override PartName="/ppt/ink/ink20.xml" ContentType="application/inkml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notesSlides/notesSlide20.xml" ContentType="application/vnd.openxmlformats-officedocument.presentationml.notesSlide+xml"/>
  <Override PartName="/ppt/ink/ink21.xml" ContentType="application/inkml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notesSlides/notesSlide21.xml" ContentType="application/vnd.openxmlformats-officedocument.presentationml.notesSlide+xml"/>
  <Override PartName="/ppt/ink/ink22.xml" ContentType="application/inkml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notesSlides/notesSlide22.xml" ContentType="application/vnd.openxmlformats-officedocument.presentationml.notesSlide+xml"/>
  <Override PartName="/ppt/ink/ink23.xml" ContentType="application/inkml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notesSlides/notesSlide23.xml" ContentType="application/vnd.openxmlformats-officedocument.presentationml.notesSlide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notesSlides/notesSlide24.xml" ContentType="application/vnd.openxmlformats-officedocument.presentationml.notesSlide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ink/ink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36"/>
  </p:notesMasterIdLst>
  <p:handoutMasterIdLst>
    <p:handoutMasterId r:id="rId37"/>
  </p:handoutMasterIdLst>
  <p:sldIdLst>
    <p:sldId id="293" r:id="rId2"/>
    <p:sldId id="286" r:id="rId3"/>
    <p:sldId id="295" r:id="rId4"/>
    <p:sldId id="296" r:id="rId5"/>
    <p:sldId id="297" r:id="rId6"/>
    <p:sldId id="298" r:id="rId7"/>
    <p:sldId id="294" r:id="rId8"/>
    <p:sldId id="290" r:id="rId9"/>
    <p:sldId id="291" r:id="rId10"/>
    <p:sldId id="292" r:id="rId11"/>
    <p:sldId id="288" r:id="rId12"/>
    <p:sldId id="287" r:id="rId13"/>
    <p:sldId id="289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8" r:id="rId30"/>
    <p:sldId id="280" r:id="rId31"/>
    <p:sldId id="281" r:id="rId32"/>
    <p:sldId id="282" r:id="rId33"/>
    <p:sldId id="283" r:id="rId34"/>
    <p:sldId id="28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2" autoAdjust="0"/>
    <p:restoredTop sz="92249" autoAdjust="0"/>
  </p:normalViewPr>
  <p:slideViewPr>
    <p:cSldViewPr snapToGrid="0">
      <p:cViewPr varScale="1">
        <p:scale>
          <a:sx n="87" d="100"/>
          <a:sy n="87" d="100"/>
        </p:scale>
        <p:origin x="657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12/1/2017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1FFB1-F758-4728-8D78-4C424FB5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0521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1T22:33:21.3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663 9517 100 0,'3'-40'38'0,"6"35"-20"0,-6 0-12 0,2 5 11 16,-5 0 0-16,3 5-1 15,3 11-2-15,0 21-1 16,0 16-5-16,-6 8-3 16,0 13-2-16,0 26 0 0,0 17 0 15,0 28 7-15,-6 14 6 16,6 16-6-16,0 18-3 15,0 5 0-15,0 9 2 16,0-12 9-16,0 1 3 16,0-24-2-16,0-8 1 0,6-2-7 15,-6-22-3-15,3-16-3 16,-3-13-2 0,0-13-1-16,0-16 2 0,0-8-1 15,0-18 2-15,0-14-13 16,-3-13-5-16,-3-18-35 15,0-19-13-15,0-32-48 16</inkml:trace>
  <inkml:trace contextRef="#ctx0" brushRef="#br0" timeOffset="671.7876">743 9295 124 0,'-30'-35'49'0,"42"30"-26"0,-21-3-16 0,9 6 13 0,3-1-1 16,3 0 1-16,6-2-9 15,6-6-2-15,21-2-5 16,8 3 2-16,19-1 0 0,8 3-2 15,24 3-3-15,7 5 0 16,5 2 1 0,0 1-3-16,0 0-2 0,-24 5 2 15,-8-3 2-15,-10 0 2 16,-17 1 1-16,-10-1-2 16,-8 3-2-16,-6 2-4 15,-6 9 0-15,-9 7 4 16,-3 3 2-16,-9 11-3 15,-12 21 1-15,3 24-2 0,-12 18-2 16,0 34 3-16,3 22 0 16,-3 34-2-16,9 8 2 15,7 19-1-15,5-14 0 16,3 3 6-16,2-15 5 16,4-1 6-16,-6-11 5 15,3-20-6-15,0-9-1 16,0-7-5-16,-6-14 0 15,0-18-3-15,0-14 2 16,0-10-2 0,-6-18 0-16,0 4-1 0,0-20 0 15,3-14-16-15,-9-13-4 0,4 0-45 16,-1-29-18 0</inkml:trace>
  <inkml:trace contextRef="#ctx0" brushRef="#br0" timeOffset="908.6528">892 12808 252 0,'-36'-7'93'0,"36"9"-50"0,0 3-55 15,3-2 13-15,9 0-4 16,12-3 3-16,17 2 3 15,16 1 3-15,12 0-3 16,14-3-2-16,18 2 0 0,15-2-17 16,6 3-4-16,9 0-69 15,-9-3-45 1,-15-3 58-16</inkml:trace>
  <inkml:trace contextRef="#ctx0" brushRef="#br0" timeOffset="1661.3105">770 10303 56 0,'-3'0'22'0,"3"0"-12"0,0 0-5 16,0 0 8-16,0 0 10 15,0 0 6-15,9 0 0 16,0 0 0-16,6 0 3 16,14 0 3-16,13-3-8 15,15 3-4-15,2 0-13 16,7-2-6-16,14-1-3 0,6-2 1 15,-2-3 1-15,-4-6-1 16,-6 4 1-16,-5-1-13 16,-10 3-3-16,-17 6-32 15,-3-1-10-15,-18 3-25 16</inkml:trace>
  <inkml:trace contextRef="#ctx0" brushRef="#br0" timeOffset="2093.8424">746 11187 124 0,'18'0'46'0,"-15"0"-24"0,15 0-10 16,-9 0 13-16,11 0 4 15,13 2 5-15,12 1-8 16,8 0-1-16,10-1-14 16,8-2 0-16,4 0 2 0,11 0-5 15,-9 0-2-15,1 0-3 0,-10 0 0 16,4 0-2-16,-7 0 2 16,-5 0-11-16,-1-2-4 15,-8 2-32-15,-3 2-11 16,-16 3-38-1</inkml:trace>
  <inkml:trace contextRef="#ctx0" brushRef="#br0" timeOffset="2515.2421">776 12089 124 0,'0'-3'49'0,"3"1"-26"0,12-1-14 16,0 0 16-16,11-2-1 16,16-3 3-16,9 0-2 0,8-3 0 15,4 4-14 1,17 1 0-16,3 6 2 0,7 6-9 0,2 1-2 15,6 1 0-15,3 0 3 16,-8 0-33-16,-10 3-15 16,6-1-54-1</inkml:trace>
  <inkml:trace contextRef="#ctx0" brushRef="#br0" timeOffset="3079.5097">1434 9726 140 0,'-30'-24'55'0,"27"19"-30"0,-3-6-12 16,6 9 17-16</inkml:trace>
  <inkml:trace contextRef="#ctx0" brushRef="#br0" timeOffset="3475.6605">1395 9678 300 0,'0'0'22'0,"0"0"-12"16,3 8-5-16,0 0-1 0,0 6 0 15,-3 1 0-15,0 1 2 16,-3 3 1-16,-6-1-1 16,0-4 1-16,-3-4 2 0,3-5 2 15,-9-2-1 1,6-8 1-16,0 0-6 0,4-3-1 15,8-3-4-15,0-2-3 16,5 5-1-16,4 0 0 16,6 5 3-16,-9 6 0 15,3 2 7-15,-3 3 4 16,-3 3 1-16,-3-1 3 16,-3-2 8-16,-3-2 4 15,0-1-10-15,0-8-4 16,3-2-5-16,-3-3 0 15,6-3-9 1,6-2 0-16,-6 0 2 0,3 2 2 0,0 3-3 16,-3 3-1-16,0 0 3 15,-3 2 3 1,-6 6-1-16,0-1 0 0,3 1-3 16,1-3-1-16,2 0-39 15,6 0-18-15,8-3-52 16,19-4-51-1,6-4 56-15</inkml:trace>
  <inkml:trace contextRef="#ctx0" brushRef="#br0" timeOffset="3688.826">1508 9742 120 0,'-3'3'46'0,"3"-1"-24"0,-9-2 5 0,6-2 23 16</inkml:trace>
  <inkml:trace contextRef="#ctx0" brushRef="#br0" timeOffset="3944.0661">1487 9734 346 0,'-3'-11'53'16,"3"-7"-27"-16,0-6-8 0,3-5-4 16,6-8-1-16,9-3 0 0,3-5-7 15,9-5-2 1,11-13-4-16,10-9-1 0,14-5 1 16,22 3 2-16,14-2-1 15,15-6-1-15,15 2-2 16,12 9-1-16,-3 7 2 15,-9 14 2-15,-15 8-5 16,-12 10 1-16,-15 8 3 16,-14 6 2-16,-16 7-5 15,-11 3-2-15,-10 0-25 16,-11 5-8-16,-9 6-42 16,-9 5-60-1,-9-8 32-15</inkml:trace>
  <inkml:trace contextRef="#ctx0" brushRef="#br0" timeOffset="4159.5232">3059 8543 272 0,'3'-10'104'0,"18"7"-56"0,11 3-58 0,-14 0 14 16,6 0-8-16,3 3 3 15,3 2-2-15,-1 6 1 16,-5 2 2-16,-6 3 2 0,-3 0 1 15,-12 2-1-15,-12 1 1 16,-9 7-2-16,-6 6-1 16,-8 2-46-16,-1 1-21 0,-9-1-35 31</inkml:trace>
  <inkml:trace contextRef="#ctx0" brushRef="#br0" timeOffset="4980.2051">1195 10742 172 0,'15'0'66'0,"-6"-13"-36"0,3 21-40 0,-3-6 9 15,-3 4 2-15,9 2 4 16,-6 2 4-16,-3 3 5 16,0 3-8-16,-6 0 6 0,-6 0 1 15,0-3-4-15,0-2-3 16,3-6 1-16,-6-2 2 15,6-6-2-15,3-5 1 16,6-2-5-16,9-4-2 0,-3 4-3 16,-3 2-1-16,-6 0 13 15,-3 3 7-15,-9 5 1 16,-6 2 1-16,-3 4-8 16,-3-1-4-16,0 0-20 15,3 1-6-15,7-1-53 16,5-3-22-16,12-2 1 15</inkml:trace>
  <inkml:trace contextRef="#ctx0" brushRef="#br0" timeOffset="5261.5638">1371 10800 288 0,'-54'-31'107'0,"37"28"-58"0,-10-5-57 0,18 5 18 15,-6-10-3-15,6-3 6 16,0-2-5-16,9-1-2 16,15-5-3-1,21-7-5-15,23-4-1 0,16 3-3 0,26 1 1 16,12 4 3-16,6 9 1 16,15 10 1-16,-3 8 0 15,-3 16-3-15,-24 7 2 16,-6 1-8-16,-17 0-2 15,-16 5-18-15,-14-5-9 16,-12-5-145 0,-19-19 77-16</inkml:trace>
  <inkml:trace contextRef="#ctx0" brushRef="#br0" timeOffset="5442.1131">2550 10300 252 0,'30'-8'93'0,"-4"8"-50"0,22 3-52 16,-24 0 14 0,0 2-1-16,5 3 5 0,-2 8 4 15,0 2 4-15,-9 6-9 16,-6 5 0-16,-12 8-1 0,-9 6-19 16,-12-4-9-16,-9 17-99 15</inkml:trace>
  <inkml:trace contextRef="#ctx0" brushRef="#br0" timeOffset="5837.3584">1240 11557 156 0,'9'-11'57'0,"3"9"-30"0,-3 7-14 0,-3-2 17 0,3 5-6 16,0 0-2-16,-3 5-1 15,-3-3 1-15,-3 1-12 16,-6-3 10-16,0 0 6 0,-9-3-10 16,3-2-3-16,-3-6-8 15,6 1-2-15,-9-6 1 16,6 0 0-16,0 2-5 16,4 1-1-16,2 0-52 15,32-1-99 1</inkml:trace>
  <inkml:trace contextRef="#ctx0" brushRef="#br0" timeOffset="6209.4539">1142 11705 228 0,'-18'-34'88'0,"27"26"-48"0,18-5-49 0,-12 5 12 0,14-8-2 16,16 0 3-16,21 0 5 15,14 0 2-15,12 6-5 16,15 4-2-16,-3 9 2 0,-8 5-1 15,-16 5 0 1,-11 6 5-16,-10 4 4 0,-5 9 4 16,-7 3 1-16,-5 2-8 15,0 2-4-15,2-2-4 16,4-5 0-16,6-5-18 16,2-12-6-16,1-4-43 15,2-8-16-15,-8-3-25 16</inkml:trace>
  <inkml:trace contextRef="#ctx0" brushRef="#br0" timeOffset="6422.9533">2603 11729 268 0,'-6'16'101'0,"6"2"-54"0,0 19-59 0,0-15 13 16,6 4-2-16,3 1 5 15,3 2 0-15,0 5 1 16,0-5-3-16,-9-2 1 16,-6-4 2-16,-9-1 2 0,-12-1 1 15,-11 0-48-15,-13 0-23 16,-12-2-48 0</inkml:trace>
  <inkml:trace contextRef="#ctx0" brushRef="#br0" timeOffset="7008.478">1294 12409 160 0,'18'-3'60'0,"-7"6"-32"0,1 8-20 16,-6-6 16-16,-3 3 8 15,-6 2 7-15,-3 4-8 16,-3-1-3-16,-2-3-16 16,-1-2-5-16,0-8-3 15,3-5 2-15,-3-6 3 0,12-4 2 16,0-4 1-16,3-2-9 16,9-3-1-16,-3 6 7 15,0-1 3-15,-6 8 17 16,-3-2 8-16,-3 5-19 15,-3 3-10-15,0 8-58 16,6 5-27-16,3 2-71 16</inkml:trace>
  <inkml:trace contextRef="#ctx0" brushRef="#br0" timeOffset="7456.3764">1240 12594 228 0,'6'-29'88'0,"24"21"-48"0,26 0-49 0,-23 6 12 0,15 2-11 16,8 2 0-16,13 6 2 15,2 11 3-15,1 15 2 16,-7 19 1-16,-11 8 2 0,-10 5 10 16,-14 13 7-16,-15 14-4 15,-21 5 2-15,-6-3 7 16,-12 8 5-16,-5 3 2 15,-1-3 1-15,0-7-13 16,9-9-4-16,0-2-7 16,12-9-3-16,9-4-5 0,12-11 0 15,15-9-11-15,18-9-5 16,11-14-28-16,10-11-11 16,2-7-44-1,-5-19-50-15,-4 0 46 16</inkml:trace>
  <inkml:trace contextRef="#ctx0" brushRef="#br0" timeOffset="7664.9659">2062 13867 264 0,'-30'-8'101'0,"30"13"-54"16,3 6-64-16,3-1 14 0,3 9-4 15,12 7 3-15,-1 17 3 16,10 2 1-16,3 2 0 15,-3-2-3-15,-7 0 2 0,-8-10 23 16,-21-4 12-16,-11 1-2 16,-19-5-1-1,-12-6-35-15,-20 0-16 0,-16 0-115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1T22:56:38.6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11893 10247 104 0,'3'-16'38'0,"-3"11"-20"0,0 3-4 0,0 2 15 0,0 0-5 16,0 0 0-1,-3 10-9-15,0 6-8 16,0 2 2-16,-3 6 1 15,3 8-1-15,-3 18 0 0,0 1-1 16,0 7 2 0,1 0 6-16,-1 3 2 0,0 5-3 15,3 11 1 1,-3-1 4-16,0-1 2 0,0-7-5 16,-3-7 0-16,0-3-4 15,0-5 2-15,3-5-4 16,0-8-1-16,0-1-4 15,0 1 1-15,0-8-4 16,3-6 0-16,0-5 1 0,0-2 2 16,0-6-3-1,0-2 0-15,0-3-1 0,0-3-2 16,0 0-4-16,0-10-29 16,0-8-8-1,0-1-22-15,1-1-8 16,2-4-25-1,0 1-28-15,0-1 52 16</inkml:trace>
  <inkml:trace contextRef="#ctx0" brushRef="#br0" timeOffset="361.5744">11604 10972 132 0,'-5'-24'52'0,"5"24"-28"0,-3 3-30 0,3 5 8 0,3 5 13 16,0 3 10-16,2 8-2 16,7 8 1-16,3 5-13 15,0 2 7-15,3 4 2 0,3 2-2 16,3 8 2-16,5-6-5 16,-5-4-1-16,0-4-4 15,0-7-1-15,-3-5 6 16,0-6 4-16,-4-5-3 15,1-6 1-15,0-7-6 16,3-11 1-16,3-19-5 16,3-7-2-16,2-11-2 15,1 5 0-15,-3-7-2 0,-3 2-1 16,-1 2 1-16,1 4-1 16,0-4-11-1,3 6-5-15,0-2-50 0,11 4-21 16,1 1-35-1</inkml:trace>
  <inkml:trace contextRef="#ctx0" brushRef="#br0" timeOffset="15509.5457">11988 11459 100 0,'3'0'38'0,"-3"3"-20"0,3-3-1 0,-3 0 14 15,0 0 8-15,0 0 5 16,0 0-10-16,0 0-3 16,0-3-18-16,0-2 1 0,3-6 0 0,0-7-5 15,6-6-1-15,3-8-2 16,9 0 1-16,6-5-4 16,0-2 0-16,5 2 1 15,4 0 2-15,0 2 1 16,5 3 1-16,-2 6-2 15,-3 5-1-15,-6 8-3 16,-4 7 1-16,-2 9 0 16,0 10 1-16,-3 8-5 15,-3 3 1-15,3 3 2 16,-4 2 3-16,4 0-2 16,-3 0-2-16,-6-3-9 15,0 3-3-15,-3-5-14 0,0-5-6 16,0-3-2-16,3-14 0 15,3-7-6-15,-1-6 0 16,1-4 10 0,0-4 7-16,0 1 17 0,-3 2 8 15,-3 2 17-15,0-1 10 16,-3 7-1-16,0 0 1 16,-3 2-11-1,0 4-4-15,0 4-2 0,0 4-1 16,0 4-4-16,0 6 0 15,0 3-7-15,-3-1-1 16,0 1 0-16,0 2 2 16,-3-3 1-16,-3 6 1 15,-3-5 0-15,-6-3 0 16,0-6 0-16,-3-10 0 0,-3-2 0 16,-3-6 2-16,1-3-3 15,2 0 0-15,6 1-8 16,3-1-4-16,3 3-55 15,3 0-25 1,15 0-9-16</inkml:trace>
  <inkml:trace contextRef="#ctx0" brushRef="#br0" timeOffset="15851.7527">12878 11451 208 0,'-11'-5'79'0,"5"0"-42"0,-21 2-30 16,15-2 18-16,-3-9 7 0,0-1 7 16,0-7-17-16,6 1-5 15,3-3-10-15,6-2-3 0,6-3 2 16,15-8-5-16,6-3-1 16,3 3-2-16,2 3 0 15,7 7 0-15,0 6 0 16,3 8-3-16,2 8 1 15,-2 7 0-15,5 11 2 16,-2 6 3-16,-3 2 2 16,-4 0-1-16,-5 0 1 0,-3-2-13 15,-6-1-6 1,-6-2-13-16,5-2-5 16,-5-6-11-16,6-3-4 15,0-8-24-15,-3-2-29 16,0-8 37-1</inkml:trace>
  <inkml:trace contextRef="#ctx0" brushRef="#br0" timeOffset="16080.9251">13566 11091 148 0,'-9'-5'55'0,"6"2"-30"0,-3 3-18 15,6 0 15-15,0 0-11 16,0 0-1-16,0 6 0 16,3 2 1-16,0 5-5 15,0 3 5-15,0 0 4 0,0-3-1 0,-3 0 2 16,0-2 2-16,-3-3 1 15,-3 0 1 1,0-3 0-16,0 0-11 16,-3-2-3-16,-3-3-4 15,-2-3-2-15,-1 0-4 0,3-2 0 16,3 0-66-16,0 2-31 16,0-7-1-1</inkml:trace>
  <inkml:trace contextRef="#ctx0" brushRef="#br0" timeOffset="16798.3062">11759 11499 204 0,'-6'-16'77'0,"3"5"-42"0,-9-20-41 0,6 12 14 15,-11-2 4-15,-7-8 4 0,0 2 6 16,-3-2 1-16,0 3-12 16,4-6 2-16,-7-2 3 0,-3 2 7 15,0 0 3-15,1 3-7 16,-4 8-4-16,-3 8-4 16,-5 10-2-16,-4 8-8 15,0 14 0-15,4 2-3 16,-1 11-2-16,3 5 0 15,10 5 3-15,5 6-18 16,6-3-4-16,6-8-27 16,3-3-8-16,0-7-42 15,0-6-36-15,0-8 54 16</inkml:trace>
  <inkml:trace contextRef="#ctx0" brushRef="#br0" timeOffset="17100.0312">10804 11298 148 0,'-21'34'57'0,"15"1"-30"0,-9 17-14 0,3-36 19 16,12 3-7-16,0-3 0 0,0 0-8 15,0-3-2-15,6-3-9 16,0-2 7-16,0-2 6 0,0-6 3 15,0-6 2 1,0-4-7-16,0-11-2 16,0-9-7-16,0 1-3 0,-3 3-5 15,0 2 0-15,0 8-13 16,3 3-7-16,0 2-16 16,0 6-7-16,3 5-26 15,-1 5-9-15,1 19-4 16</inkml:trace>
  <inkml:trace contextRef="#ctx0" brushRef="#br0" timeOffset="17608.9877">10789 11517 120 0,'-6'-5'46'0,"3"2"-24"0,-9 1-6 16,9-1 18-16,9-2 2 15,-3-3 2-15,3-11-16 16,-3-7-5-16,0-3-11 16,0-3 3-16,-3 0 1 0,-3 1-1 15,-6-9 0-15,-9 0-3 16,-3 0 1-16,-2 3 2 15,-7 3 2-15,-9 10-1 16,-3 6 1-16,-2 10-6 16,-1 10-1-16,3 9-7 15,-2 10 0-15,5 3-1 0,6 8 2 16,7 2-10 0,8 6-4-16,9 2-23 0,9 0-8 15,0-4-17 1,6-4-45-16,0-8 20 15</inkml:trace>
  <inkml:trace contextRef="#ctx0" brushRef="#br0" timeOffset="17878.3578">10206 11292 116 0,'-18'-13'46'0,"9"11"-24"0,-3-1-13 16,6 3 14-16,-9 0 0 15,-3 3 3 1,0 2-10-16,0 3-2 16,1 5-8-16,-1 8-2 0,3 6 2 0,6-4-1 15,0 4 0-15,6-6-3 16,3-2-2-16,6-4 1 16,6-1-1-16,9-6 0 15,2-3 2-15,4-5-1 16,0-5-1-16,9-1-13 15,-6-10-6-15,2-10-67 16</inkml:trace>
  <inkml:trace contextRef="#ctx0" brushRef="#br0" timeOffset="18331.8194">10200 11295 80 0,'-9'-48'33'0,"3"25"-18"0,-6-28-5 16,3 28 12-16,-12-9 1 16,-6-13 1-16,-3 0-5 15,-2 5 1-15,-4 8-11 16,0 9-5-16,-5 7-3 15,-1 13-4-15,-6 22 2 0,-8 10-1 16,2 2 0 0,7 14 0-16,5-2 0 0,6-1 0 15,9-2-2-15,7-3-2 0,5-5-1 16,6-9-36 0,3-4-36-16,0-6 19 15</inkml:trace>
  <inkml:trace contextRef="#ctx0" brushRef="#br0" timeOffset="18484.6558">9405 11089 148 0,'-21'-6'57'0,"18"9"-30"0,3 8-34 0,0-3 8 16,3 5-2-16,6 5 0 16,3 1 3-16,12 2 1 0,17 3-39 15,19 0-17-15,14-6-1 16,7-7 4-16</inkml:trace>
  <inkml:trace contextRef="#ctx0" brushRef="#br0" timeOffset="23059.751">10265 11589 108 0,'-3'-19'44'0,"6"14"-24"0,-6 0-15 0,3 2 13 16,0 0 1-16,-3-2 3 15,0 0-1-15,0-1-1 16,-3 4-10 0,-3-1 0-16,-3 3 1 0,-3 3-6 0,-2 5-3 15,-10 5-4-15,-3 6 1 16,6-1 1-16,3 3 0 16,7 3-5-16,2 2 1 15,3 1 2-15,3 5 1 16,3 2 3-16,3-2 1 15,0-3-4-15,6 0-1 16,3-5 1-16,-3 0 2 16,5-3-11-16,-2-3-3 15,0-2-32-15,0-3-48 16,0-2 14-16</inkml:trace>
  <inkml:trace contextRef="#ctx0" brushRef="#br0" timeOffset="23300.0553">10238 11634 200 0,'-6'-21'77'0,"3"21"-42"0,3 0-37 16,0 5 14-16,0 0-6 16,0 6-1-16,0 7-3 15,0 11-2-15,0 16 1 16,0 6-1-16,3-1 0 0,-3 8 0 0,0-5 0 15,0-3 0 1,0-5 0 0,0-5-20-16,0-8-9 0,3-11-56 15,3-11-27-15,0-10 58 16</inkml:trace>
  <inkml:trace contextRef="#ctx0" brushRef="#br0" timeOffset="23612.7776">10214 11668 228 0,'-14'-16'88'0,"17"14"-48"0,0 2-51 0,2 0 11 16,4 0-6-16,6 0 4 15,9 0 1-15,9 0 3 16,6 0-1-16,5 0-3 0,1 0-1 0,-9 0-1 16,-4 5 0-16,-5 3 3 15,-9 5 0-15,-3 11-2 16,-9 13 0-16,-6 11 2 15,-3 2 0-15,-6 8 1 16,3-5 0-16,-3-3 0 16,3 0 2-16,-3-5-3 15,0-2-2-15,-3-1-7 16,-3-7-4-16,-2-9 8 16,-4-5 2-16,0-5 8 15,0-13 2-15,0-3-24 16,-3 0-11-16,1 0-45 15</inkml:trace>
  <inkml:trace contextRef="#ctx0" brushRef="#br0" timeOffset="36509.041">3773 17246 52 0,'-3'-6'22'0,"3"12"-12"0,-3-12 10 15,3 6 14-15,0 0-10 16,0 0-1-16,0 0 0 15,3 6 0-15,3-6-1 16,0 0 1-16,0 0-9 16,0 0-1-16,0 0-7 15,3 2 3-15,0-2 3 0,3 5-6 16,6-5-1-16,5 0 3 16,1 0 3-16,9 0-6 15,9 0-3-15,-1 0 5 16,1 0 5-16,3 0 0 15,-1 0 3-15,4 0-2 16,-6-5 0-16,2 5-5 16,4 0 0-16,5-2-5 15,-2-4-2-15,-3 6 0 16,-4 0 1-16,1 0 1 0,-3-5 1 16,2 5-2-16,-5 0 1 15,-3 0 0-15,2 0 3 16,4 5-3-16,0-5 0 15,-1 6-1-15,1-4-2 16,0-2 3-16,-4 5 0 16,1-5 1-16,0 0 0 15,-3 0 0-15,-4 0 0 16,-5 0 0-16,-3-5 0 16,-6 5-27-16,-3-2-11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1T23:41:01.0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16513 4879 160 0,'-9'0'60'0,"9"0"-32"0,0 0-13 16,0 0 20-16,0-3 1 16,3 1 2-16,3-6-5 15,3-3-3-15,3-2-16 16,6-11-4-16,5-2-3 0,1 2-3 16,3 0-1-16,3 5-3 15,-1 4-1-15,4 4 1 16,0 6 2-16,-6 7-3 15,-3 17 0-15,-4 2 1 16,-8 6 2-16,-9 7 3 16,-9 3 4-16,-9 3 0 0,-5 2 2 15,-4 0-2-15,0 1 0 16,-3-4-3-16,3 4 1 16,1-9-2-16,2-2 2 15,3-6-6-15,6-5-1 16,3-2 0-16,0-3 2 15,6 0 1-15,3-6 3 16,9 1-1-16,6-6 2 16,3-2-2-16,9-1 2 15,5-2-4-15,4 3 0 16,-3 0-1-16,0-1-2 16,-4 1-2-16,-2 2 1 15,-3-2 3-15,-6 2 1 0,-3 1-1 16,-3-4-2-16,-1 1-10 15,-2-3-6-15,-3-3-21 16,-6 3-9-16,3-2-22 16,0-1-7-16,3-2-39 15</inkml:trace>
  <inkml:trace contextRef="#ctx0" brushRef="#br0" timeOffset="601.2658">17319 4755 120 0,'3'-27'46'0,"3"6"-24"0,0 8-2 0,-3 10 21 16,3-2 2-16,-3-1 2 15,-3 4-8-15,0-1-2 16,-3 1-20-16,0 2 0 0,-3 0 1 16,-3 2-4-16,-5 3 1 15,-4 9-8-15,-3 7-3 0,-3 5 3 16,3 3 4-16,-3 6-3 15,7 2 2-15,-1 3-5 16,0 2 0-16,9 6 3 16,6-1 1-16,3 3-3 15,6-5-1-15,9-2 1 16,6-9 2-16,8-2-3 16,7-8-2-16,3-3 4 15,5-11 1-15,-2-4-2 16,0-9-1-16,-7-5-1 15,-2-10 1-15,-6-6 0 16,-6 0 1-16,-9-2 6 16,-6-1 4-16,-6-2 6 0,-12 3 2 15,-6-1 0 1,-9 6-2-16,-6 5-6 0,-8 3-1 16,-1 2-10-16,0 6-2 15,7 2-6-15,5 3-1 16,6 3-33-16,3 2-13 15,9 3-27-15,6 3-11 16,9-3-57 0</inkml:trace>
  <inkml:trace contextRef="#ctx0" brushRef="#br0" timeOffset="4445.6158">19105 4638 104 0,'-8'-13'38'0,"8"8"-20"0,-3-6-6 15,3 8 16-15,3-2 1 16,-1 0 5-16,1 0-7 16,0 2-2-16,3 0-14 15,3 3 0-15,3 6 2 0,6 4 4 16,6 11 4-16,0 6 2 0,0 7 3 15,-1 3-10-15,-2-2-4 16,3-1-7-16,-3-2-2 16,0-3-1-16,-6-5 1 15,-1-3 0-15,1-5 3 16,-3-3-21-16,0-5-9 16,0-8-17-16,0-5-5 15,3-6-30 1,0-2-47-16,6-8 30 15</inkml:trace>
  <inkml:trace contextRef="#ctx0" brushRef="#br0" timeOffset="4643.7363">19707 4625 184 0,'0'3'68'0,"0"-1"-36"0,3 1-20 0,-3-3 19 15,-3 8-3-15,-3 2 1 16,-6 4-5-16,-6 9-3 0,-3 4-11 15,-6-1-2-15,-2 1-1 0,-1-3-8 16,3-3-1-16,6 3-33 16,-6-3-14-16,7 0-37 15,-4-3-42 1,3-2 40-16</inkml:trace>
  <inkml:trace contextRef="#ctx0" brushRef="#br0" timeOffset="4835.4946">19409 4919 220 0,'0'29'85'0,"0"-19"-46"0,3 11-35 0,0-7 21 15,-3 10 6-15,0 10 8 16,0 11-10-16,-3-3-5 16,3 1-13-16,0-1-7 0,0 0-1 15,3-7-20-15,0-4-6 16,0-4-41-16,3-9-16 15,6-2-32 1</inkml:trace>
  <inkml:trace contextRef="#ctx0" brushRef="#br0" timeOffset="5649.4922">22445 4723 160 0,'-3'-3'63'0,"0"6"-34"0,3 13-21 0,0-11 16 16,0 8-1-16,-3 8 3 16,0 11 8-16,-6 5 5 15,6 8-20-15,-6 5 3 0,3 3 1 16,0 3-12-16,4-6-4 15,-1-5-2-15,0-8 1 16,0-5-10-16,6-6-4 16,-3-10-18-16,3-2-7 15,-6-9-66 1,-3-8-14 0</inkml:trace>
  <inkml:trace contextRef="#ctx0" brushRef="#br0" timeOffset="5988.1353">22451 4770 176 0,'-6'-10'66'0,"9"-3"-36"0,0 23-35 16,0-4 12-16,3 1 5 16,0 7 4-16,3 9 8 15,3 9 5-15,6 8-16 16,3 8 4-16,-4 10 3 0,4-3-2 15,0-4-1-15,0-6-5 16,0-11 0-16,5-5-1 0,-2-8 3 16,0-8 2-16,3-15 2 15,3-17-4-15,-4-12 0 16,1-14-8 0,-9-8-4-16,3-3-1 0,-3 3-1 15,-9-8 2-15,-6 16 1 16,3 6-6-16,-3 7-2 15,-3 8-31-15,0 3-12 16,0 5-200 0,3 24 122-1</inkml:trace>
  <inkml:trace contextRef="#ctx0" brushRef="#br0" timeOffset="11739.7395">16427 6197 184 0,'-24'-8'68'0,"24"8"-36"0,-3-6-13 0,3 4 21 16,0-1-3-16,3 0 3 15,3-5-16-15,9-2-6 16,5-3-11-16,1 2-7 0,3-5-1 16,3 6-1-16,-3 2 0 0,5 10 2 15,-2 1 0-15,0 2 0 16,-3 6 0-16,-3-1 0 15,-6 6 0-15,-7 8 4 16,-8 8 2-16,-11 5-2 16,-10 3-3-16,-3 2 4 15,-6 8 1-15,-6 0 0 16,4-5 1-16,2-5 2 16,3-8 2-16,3-3-1 15,3-5-1-15,10-6 1 16,2-4 1-16,3-1-5 15,6-3-4-15,9-2 3 16,8 0 4-16,10-5-3 16,3 0 2-16,6-1-5 0,-1-2 0 15,1 3-1-15,-3-1 1 16,0 6-2 0,-4-2-1-16,-2-1 1 0,-6 3-1 15,-3-5-3-15,-3-1 2 16,-3 1-23-16,-3-3-10 15,-3 2-17-15,0-2-7 16,-3-7-19-16,-1-1-9 16,1-3-13-1</inkml:trace>
  <inkml:trace contextRef="#ctx0" brushRef="#br0" timeOffset="12265.3996">16980 6130 228 0,'-6'-2'88'0,"9"7"-48"0,3 11-36 15,-3-5 21-15,0-1 4 16,0 9 4-16,0-1-9 16,-3 3-1-16,3-2-14 15,-3-1-5-15,0-2-1 0,-3 0 0 0,3-3 1 16,0-2-2 0,0-1-2-16,0 1 1 15,0-6-1-15,0-5 0 0,6 3 0 16,3-3 0-16,3-3 2 15,6 1-3-15,6-1-2 16,2-2-1-16,4 5 3 16,0 5-2-16,0 3 1 15,-1 3 4-15,-2 4 3 16,-6 1 7-16,-6 3 4 16,-6 5 1-16,-6 5 1 15,-6-3-3-15,-6-2-1 16,-6 0-8-16,-3-3-4 0,-9-2-8 15,-2-4-4 1,-1-4-19-16,0 0-8 0,0-3-19 16,3-6-5-16,4-4-11 15,-4-4-5-15,3-2-16 16</inkml:trace>
  <inkml:trace contextRef="#ctx0" brushRef="#br0" timeOffset="12507.5345">16909 6120 228 0,'0'-11'85'0,"18"3"-46"0,-1 0-21 0,-8 3 25 16,6-3-4-16,3 0 1 15,9 6-9-15,6 2-2 16,2 0-16-16,7 0-10 0,0 0-5 15,5 0 1-15,1 0 0 16,-6-3-6-16,-4-5 0 16,1-3-46-16,-6-2-19 15,-6 0-65 1</inkml:trace>
  <inkml:trace contextRef="#ctx0" brushRef="#br0" timeOffset="17385.3352">19192 5929 152 0,'-21'-13'57'0,"24"10"-30"0,-3 1-3 15,0 2 22-15,0 0-6 16,0 0 0-16,3 2-15 16,6 4-5-16,3 4-11 15,0 6 5-15,2 3 5 0,1 10-1 16,3 3-1-16,0-1-5 16,0-2 0-16,3 1-7 15,0 1-1-15,-4 1-2 16,1-6 1-16,-3-4-4 15,0-4 0-15,-3-5-12 16,0-2-5-16,3-3-21 16,0-8-10-16,3-3-32 15,-4-7-13-15,1-4 1 16</inkml:trace>
  <inkml:trace contextRef="#ctx0" brushRef="#br0" timeOffset="17598.613">19775 5932 220 0,'-6'3'82'0,"0"5"-44"0,0 5-33 0,0-3 19 16,-3 9 7-16,-5 7 5 16,-13 6-7-16,0 0-5 0,-3 0-14 15,0 2-9-15,-2 0-1 16,5-2-20-16,3-5-9 0,6-6-25 15,3-3-9 1,3-2-45-16</inkml:trace>
  <inkml:trace contextRef="#ctx0" brushRef="#br0" timeOffset="17834.9383">19501 6249 236 0,'-9'14'90'0,"12"-12"-48"0,-3 20-36 0,0-12 20 16,0 9 10-16,3 10 7 15,0 5-11-15,0 8-7 16,0 1-14-16,0-1-10 0,0 0-1 16,0-2 0-16,3-5 0 15,0-6-18-15,0-6-5 16,0-4-31-16,-3-6-13 15</inkml:trace>
  <inkml:trace contextRef="#ctx0" brushRef="#br0" timeOffset="24906.2027">22317 6085 112 0,'-6'-21'44'0,"3"19"-24"0,3-17-10 0,0 14 12 16,3 0 5-16,0-1 6 15,0 1-7-15,0 2-3 16,0 1-13-16,3 4-2 0,0 9-1 16,0 13 12-16,0 15 7 15,-3 12 0-15,-3 12-1 16,-3 1 2-16,-3 10 0 0,0-11-12 15,0-5-6-15,0-7-6 16,0-6 0-16,3-11-13 16,0-10-3-16,3-6-25 15,0-18-56 1,0-10 3-16,3-14-11 16</inkml:trace>
  <inkml:trace contextRef="#ctx0" brushRef="#br0" timeOffset="25010.5517">22320 6157 148 0,'-12'-11'57'0,"9"1"-30"0,0 2-14 0,3 5 17 16</inkml:trace>
  <inkml:trace contextRef="#ctx0" brushRef="#br0" timeOffset="25295.4148">22308 6115 312 0,'6'-3'17'16,"0"3"-9"-16,6 3-3 0,3 10 0 15,6 8 9-15,3 5 5 16,2 9 4-16,7 7 1 16,0 6-7-16,0-1 0 15,2 1-6-15,4-6-1 16,-3-5 0-16,2-5 4 16,-8-8-6-16,-3-8-2 15,0-8 3-15,-3-11 4 16,-1-15-3-16,1-14 2 15,-3-11-5-15,-3-7-2 0,-3-5 0 16,-9-9-1-16,3 6-2 16,-9 2 1-16,-3 6-2 15,-3 5 2-15,-3 8-2 16,0 8-1-16,-3 5-28 16,6 6-11-16,0 4-65 15,9 6-27-15</inkml:trace>
  <inkml:trace contextRef="#ctx0" brushRef="#br0" timeOffset="32998.7495">16519 7451 88 0,'0'-3'33'0,"3"-2"-18"0,-3 2 4 15,0 3 38 1,0-8-9-16,0 3-9 15,-3 0-7-15,3-1-18 16,0-4 2-16,3-1 2 0,3 1-4 16,3-4 2-16,0 1-7 15,2 2-1-15,1 1-4 16,3 2-1-16,3 5-3 16,3 3-1-16,-3 6 1 15,0 9 0-15,-3 12 4 16,-4 5 2-16,-5 2 4 0,-6 11 4 15,-6-3 1 1,-2 3 0-16,-4-2-5 0,-3-1-2 16,0 3 0-16,-3 0 0 15,0-5-2-15,0-6 1 16,3-5 2-16,1-5 2 16,2-5-1-16,3-4 1 15,3-1-4-15,3-6 1 16,3 0-3-16,0-3 0 15,6-3-1-15,6-2 2 16,3-2-3-16,8-1 0 16,1 3-3-16,3 0-1 15,3 0 1-15,-1 3 0 16,1-1 0-16,0 1 0 0,-3 2 0 16,-3 1 2-16,-4-1-3 15,-2 0 0-15,-3-2-1 16,-3 0-2-16,0-3-22 15,-3 0-7-15,-3-3-79 16,-3-5-16 0,9-3-34-1,0-2 68-15</inkml:trace>
  <inkml:trace contextRef="#ctx0" brushRef="#br0" timeOffset="33493.6781">17183 7461 108 0,'-9'-16'41'0,"9"16"-22"0,-3-21 2 0,3 11 17 16,0-1 6-16,-3 3 5 15,0 0-9-15,-6 3-4 16,0 2-20-16,-6 6-6 0,-3 10-2 16,-3 6-2-16,3 4-1 15,1 12-1-15,-1 7 0 16,3 8 2-16,3 3 1 0,3 6-1 16,9-1 1-16,6-5-2 15,6-8 2-15,9-8 0 16,11-8 1-16,7-11 2 15,9-10 4-15,8-16-6 16,7-10 0-16,-13-11-4 16,-5-8-1-16,-6-6 8 15,-12-4 2-15,-7-4 13 16,-14 4 9-16,-9 2 1 16,-20-3 2-16,-4 9-14 15,-6 4-4-15,-3 6-8 16,1 5-2-16,5 3-15 0,6 5-6 15,3 3-42 1,3 2-17-16,9 3-55 0,9 3-23 16,3-3 10-1</inkml:trace>
  <inkml:trace contextRef="#ctx0" brushRef="#br0" timeOffset="37692.7513">19281 7141 96 0,'-9'-18'38'0,"9"15"-20"0,-6-2-1 0,6 5 16 0,0 0 7 15,3-6 3-15,-3 4-8 16,0 2-2-16,0 0-18 16,3 2-5-16,3 4-2 0,6 4 0 15,0 9 2-15,6 5 1 16,3 5 1-16,-1 2-2 15,1 9-1-15,3 0-5 16,-3-3-1-16,0-3-3 16,0-5-1-16,-4-5 1 15,-2-3 0-15,0-5-18 16,-3-5-5-16,0-3-29 16,-3-6-11-16,0-2-33 15,-3-5-17-15,0-3 60 16</inkml:trace>
  <inkml:trace contextRef="#ctx0" brushRef="#br0" timeOffset="37911.2578">19820 7173 212 0,'-24'13'79'0,"18"-5"-42"0,-3 11-32 0,0-6 19 15,-6 5-2-15,-3 9 4 0,-11 2-12 16,-1 5-3-16,0-2-7 16,3-3-3-16,4-2 0 15,-1-1-32-15,6-5-14 0,3 0-26 16,0 3-50 0</inkml:trace>
  <inkml:trace contextRef="#ctx0" brushRef="#br0" timeOffset="38104.1337">19525 7496 240 0,'-3'0'90'0,"6"2"-48"0,3 6-47 16,0 0 17-16,0 11 4 16,0 7 7-16,0 6-6 15,0 8 1-15,0-1-11 0,0 14-2 0,0-5-1 16,3-6-13-1,0-2-7-15,-1-6-40 16,4 1-18-16,0-14-33 16</inkml:trace>
  <inkml:trace contextRef="#ctx0" brushRef="#br0" timeOffset="38831.9061">22424 7181 208 0,'-3'-3'79'0,"3"3"-42"0,0 3-43 0,3 2 51 15,9 6-5-15,0 5-6 16,3 5-5-16,-3 5-17 16,12 3-3-16,0 6 1 0,-4-6-8 15,-2 0-3-15,-3-3 0 16,3-2 2-16,-6-5-11 16,0-3-3-16,-3-3-21 15,3-3-7-15,0-2-26 16,-1-5-9-16,1-6-15 15</inkml:trace>
  <inkml:trace contextRef="#ctx0" brushRef="#br0" timeOffset="39018.0315">22918 7173 236 0,'-6'5'90'0,"3"-2"-48"0,1 2-42 0,-4 0 16 15,3 6 2-15,-6 2 6 16,-9 8-9-16,-3 3-3 16,0 0-7-16,3 10-13 0,-3-2-4 15,1-3-45-15,-1-2-18 0,6-3-29 16</inkml:trace>
  <inkml:trace contextRef="#ctx0" brushRef="#br0" timeOffset="39236.1685">22677 7493 256 0,'-6'5'96'0,"6"6"-52"0,3 5-43 16,-3 0 19-16,0 7 4 16,0 7 7-16,-3 4-10 15,3 3-2-15,0 8-11 0,3 0-5 0,0-5-2 16,3-3-19-16,0-6-8 15,0-7-33 1,3-3-12-16,-3-7-45 16</inkml:trace>
  <inkml:trace contextRef="#ctx0" brushRef="#br0" timeOffset="47321.8419">16555 8628 128 0,'-6'-5'49'0,"0"5"-26"0,6-3 4 0,0 3 21 16,0-3-6-16,0 1 1 15,3-3-12-15,3-3-2 16,2-3-16-16,7-2-3 0,3 0 0 16,6 2-6-16,0-2-2 15,3 2-4-15,2 9-1 16,-2 2 2-16,0 7 2 16,-6 15-2-16,-9 7 0 15,-6 13 1-15,-6 6 2 16,-9-1 1-16,-3 1 1 0,-3-3 0 15,-6-3 2 1,0 1-1-16,0-4 0 0,1-4 3 16,2-4 3-1,0-4 0-15,6-6 1 0,3-5-2 16,3-3-1-16,3 0-3 16,9-2-1-16,3-3 1 15,6-5 1-15,6-1 3 16,8 1 4-16,10-3-8 15,0 2-3-15,-3 1-2 16,-1 2 1-16,-2 1-1 16,-6-1 2-16,-3 0-2 15,-4 1-1-15,-5-1 1 0,-3-5-1 16,-3 0-25-16,-3-3-8 16,0 1-14-16,-6-1-4 15,3-2-25-15,-3-3-11 16,3-6-16-1</inkml:trace>
  <inkml:trace contextRef="#ctx0" brushRef="#br0" timeOffset="47860.6027">17299 8591 184 0,'-21'-16'68'16,"12"14"-36"-16,-6-6-15 0,6 8 22 0,-6 0 0 15,-6 0 4-15,-5 0-13 16,-1 2-6-16,-3 6-13 16,0 5-7-16,0 9-3 0,4 7-6 15,-1 5 1-15,6 0 0 16,12 3-1-16,6-2 6 15,6-3 1-15,6-6 0 16,9-7-2-16,6-9 3 16,3-7 0-16,-1-8-1 15,4-6 1-15,0-5-7 0,-3-10 1 16,-4-1-1-16,-2-2 2 16,-3 0 3-16,-9 0 4 15,-3 2-2-15,0 6 0 16,-3 0 3-16,0 8 1 15,0 5 1-15,0 5 0 16,3 14-4-16,0 13-3 16,3 13 2-16,0 10 2 15,0 6 4-15,0 3 2 16,-1 2 3-16,1-2 2 16,0-1-9-16,0-2-2 15,0-5-5-15,-3-9-1 16,-3-7-19-16,0-8-9 0,-3-6-23 15,0-4-7 1,-9-4-46-16,0-4-49 16,-6-4 53-16</inkml:trace>
  <inkml:trace contextRef="#ctx0" brushRef="#br0" timeOffset="49304.6091">19162 8517 200 0,'-18'0'74'0,"18"0"-40"0,3 0-35 0,-3 0 28 15,18 8-4 1,3 8 4-16,6 10 3 15,2 6-16-15,7 13-6 0,-3-3-3 16,0-2-3-16,-1-6 1 16,-2-2-2-16,-3-3-1 15,-6 0 1-15,-3-5-1 16,-4-5-27-16,-2-3-11 16,-3-6-32-16,3-18-59 31</inkml:trace>
  <inkml:trace contextRef="#ctx0" brushRef="#br0" timeOffset="49497.3261">19802 8551 188 0,'-6'3'71'15,"6"8"-38"-15,-6 7-32 0,3-5 14 0,-6 3 5 16,-6 8 5-16,-6 8-7 15,-5 0-3-15,-1-1-8 16,3-2-7-16,0-2-3 0,3-6-45 16,1-2-20-16,-1-4-25 15</inkml:trace>
  <inkml:trace contextRef="#ctx0" brushRef="#br0" timeOffset="49694.1441">19540 8877 232 0,'-3'10'88'0,"3"12"-48"0,3 9-47 0,0-12 16 16,0 10 1-16,-3 5 5 15,0 14 8-15,0 0 6 16,0-6-16-16,0-5-9 0,3 0-4 16,0-3-11-16,0-5-5 15,3-5-30-15,0-5-10 16</inkml:trace>
  <inkml:trace contextRef="#ctx0" brushRef="#br0" timeOffset="51960.1136">22365 8530 184 0,'-3'-5'68'0,"3"5"-36"0,0 3-37 16,0 4 40-16,-3 12-3 15,0 10 4-15,0 19 1 16,-3 7-21 0,-3 6 0-16,0-5-2 0,0-3-7 0,3-3-4 15,0-2-2-15,0-6-1 16,3-2-5-16,0-9-1 16,0 4-30-1,0-12-12-15,3-23-59 31,0-7-21-31,6-12 42 16</inkml:trace>
  <inkml:trace contextRef="#ctx0" brushRef="#br0" timeOffset="52334.7108">22415 8551 200 0,'0'-8'74'0,"0"6"-40"0,3 2-29 0,-3 0 19 0,3 5 0 16,0 3 3-16,9 8-1 16,0 13 1-16,3 19-15 15,9 7-5-15,0 3-2 0,-4-2 3 16,1-3 3-16,3-3 0 16,0-5 3-16,3-8-1 15,-1-8 0-15,-2-8-5 16,6-7-3-16,0-9 4 15,-3-13 2-15,-1-11-4 16,1-7-2-16,-3-11-2 16,-6-5 0-16,-6-11 0 15,-3 0 1-15,-3 3-2 0,-3 5 1 16,-3 5-4-16,-3 5-2 16,-3 9-14-16,6 2-4 15,-3 8-35-15,3 6-14 16,3 2-63-1,6 5-32-15,0 3 85 16</inkml:trace>
  <inkml:trace contextRef="#ctx0" brushRef="#br0" timeOffset="57545.8344">16444 9877 212 0,'-20'-5'79'0,"20"5"-42"0,3-3-28 15,-3 3 19-15,3-3-1 0,11-2 1 16,1-3-4-16,3-2-3 16,0-1-11-16,6 3-9 0,0 3-1 15,5 5-2-15,-2 0-2 16,0 8 3-16,-3 5 2 16,-3 11 0-16,-7 10 2 15,-8 11 0-15,-6 3 1 16,-6 2 0-16,-8-2 2 15,-7-3-3-15,0-3 0 16,-3-5 1-16,3-3 0 16,0-5 4-16,4-5 3 15,2-3 5-15,9-5 11 16,3-5-8 0,6-3-7-16,6-3-6 15,9-2 1-15,5-3 0 0,4 0 1 16,6 0 0-16,3 0-7 15,2 2 0-15,-2 1-1 16,-3 2 0-16,-6 1 0 16,-4-1 0-16,-5-2 0 15,-3-1 0-15,-3-2-16 16,-3 0-6-16,-6 0-20 16,3-2-9-16,0-1-25 15,-3 0-10-15</inkml:trace>
  <inkml:trace contextRef="#ctx0" brushRef="#br0" timeOffset="58248.5012">17236 9956 96 0,'3'-13'35'0,"0"5"-18"0,6-2 2 0,-3 4 18 16,0 1 8-16,-3-3 6 0,0 0-11 16,0 0-4-16,-3 0-20 15,-3 0 10-15,-3-8 6 0,-3 3-1 16,-3 0 2-16,-9 2-6 15,0 3-2-15,-5 6-11 16,-4-1-6-16,0 6-5 16,3 2-3-16,1 0-2 15,2 3-1-15,0 3-1 16,6 2 3-16,3 0-5 16,6 3 2-16,6 5-3 15,6 1 2-15,3 1 1 16,9 1-1-16,9 3 1 15,6 4 0-15,-1-2 0 16,7 3 3-16,3 3 0 0,-3-1 3 16,-4-5 1-16,-2 0 3 15,-9-2-3 1,-6-1-2-16,-6 1 6 0,-6-1 3 16,-9-2-5-16,-6-3-3 15,-6-5-1-15,-3-3-1 16,-9-5 4-16,1-5 2 15,-1-6-7-15,3-2-4 16,3-8-4-16,6-3-2 16,3-11-3-16,10-5 1 15,5-7 2-15,5 2 5 16,7-8 3-16,3 2 2 0,3 4 7 16,0 2 6-16,-3 2-4 15,0 4-2-15,0 4-3 16,0 6-3-16,-4 2-2 15,-2 4-1-15,0 1-25 16,0 4-11-16,-3-6-110 16,-3-5 23-1</inkml:trace>
  <inkml:trace contextRef="#ctx0" brushRef="#br0" timeOffset="60519.523">19230 9716 112 0,'-3'-3'44'0,"3"0"-24"0,-3-2 5 0,3 5 20 16,0 0-11-16,0 0-5 15,3 3-10-15,3 5-4 16,3-1-9-16,3 7 9 0,3 2 7 16,0-1-7-16,3 4-1 15,0-1-8-15,-3 4-2 16,0-1-2-16,-4 0-2 15,1 0 1-15,0 0-1 16,0-2 2-16,-3-6 3 16,0 0-22-16,0-2-10 15,0-3-31-15,0-3-14 0,3-5-19 16</inkml:trace>
  <inkml:trace contextRef="#ctx0" brushRef="#br0" timeOffset="60745.7268">19769 9700 188 0,'-9'0'71'0,"12"0"-38"0,-9 5-25 16,0 3 16-16,-3 2-1 0,-5 6 3 15,-4 5-8-15,-3 1-3 16,-3-1-8-16,0 0-7 0,-3 5-1 15,1 1-12-15,-1-3-5 16,6-3-28-16,0 0-12 16,3 3-34-1</inkml:trace>
  <inkml:trace contextRef="#ctx0" brushRef="#br0" timeOffset="60954.6096">19439 10001 236 0,'-6'8'88'0,"6"0"-48"16,0 16-51-16,0-8 13 0,0 8 9 15,0 13 9-15,0 0-5 16,3 0-1-16,0 2-8 16,0 1-4-16,3-3 1 0,0-2-13 15,0-9-6-15,0-2-40 16,0-8-18-16,2-6-20 15</inkml:trace>
  <inkml:trace contextRef="#ctx0" brushRef="#br0" timeOffset="62846.3578">22442 9750 164 0,'-3'-8'63'0,"3"8"-34"0,0-5-16 0,0 5 17 15,0 5-4-15,0 6-1 16,0 12 0-16,-3 14 1 16,-3 11-14-16,-6 10 2 0,0 0 0 15,-2 1-1-15,2 4 2 16,0-7-10-16,6-9-3 16,0-4-2-16,0-9 0 0,3-7-18 15,0-6-8-15,6-11-50 16,0-7-10-1,0-14-35 1,0-12 34-16</inkml:trace>
  <inkml:trace contextRef="#ctx0" brushRef="#br0" timeOffset="63190.7839">22424 9784 212 0,'-3'-8'82'0,"3"11"-44"0,3 0-36 15,-3 2 19-15,9 11 9 0,0 8 6 16,3 7-2 0,3 20 2-16,9 4-20 0,0 3 0 15,-1 6-2-15,1-6-3 16,0-5-1-16,3-8-4 0,3-5 1 16,-4-11 0-16,1-8 1 15,9-8-4-15,-6-10-1 16,-1-11 1-16,-2-16 0 15,-3-13 0-15,-3-16 2 16,-9-5-3-16,-3-6 0 16,-6-2 3-16,-3 3 1 15,-9 13-3-15,9 7-1 16,-6 9-3-16,3 5-1 0,0 8-17 16,0 5-5-16,3 2-46 15,3 6-18-15,6 6-56 16</inkml:trace>
  <inkml:trace contextRef="#ctx0" brushRef="#br0" timeOffset="66522.4719">16415 11218 108 0,'-21'-2'44'0,"21"2"-24"0,-3-3-8 0,3 3 13 16,0 0 11-16,0 0 5 16,0 0-3-16,3 0 0 15,0-3-21-15,0 1 1 0,3-6 2 16,12-5-5-16,2 2 0 0,1-2-9 15,0 0-4-15,3 5-1 16,0 2-1-16,2 6 0 16,-2 8 2-16,0 8-1 15,-6 5 2-15,-6 6 0 16,-12 2 1-16,-6 3-2 16,0 5 1-16,-3-6-2 15,-3-4 2-15,0-6-2 16,3 0 2-16,0-10-4 15,3-3 0-15,9-3-10 16,6 0-3-16,9 1 5 16,3-1 4-16,6 0 2 15,3 6-1-15,2 2 3 16,-2 6 2-16,-3 4 11 16,-6 4 4-16,-6-3 8 15,-6-1 2-15,-9 1-7 0,-9-3-1 16,-6-2-7-16,-6-3-1 15,-9-3-9-15,-3-2-2 16,1-3-16-16,-1-6-6 16,3-2-13-16,-3-2-2 15,10-1-24-15,2-2-8 16,15-3-38 0</inkml:trace>
  <inkml:trace contextRef="#ctx0" brushRef="#br0" timeOffset="66912.7266">17099 11128 216 0,'-27'6'82'0,"16"-1"-44"0,-4 24-31 16,6-16 18-16,-3 11 0 15,-3 18 2-15,0 14-3 16,6 8-3-16,6 2-11 16,6-3-4-16,9-5-2 0,6-5-5 15,12-13-1-15,5-8 5 16,10-16 3-16,6-16 1 16,11-14 1-16,-5-17-2 15,-10-9-1-15,-8-16 5 16,-12-2 6-16,-12-5 16 0,-18-1 7 15,-21 3 8-15,-12 8 6 16,-6 11-16-16,-8 5-5 16,-7 8-23-16,10 10-7 15,5 6-49-15,9 3-19 16,7 4-53-16,14 4-108 31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2T00:36:25.6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19120 11041 80 0,'0'-8'30'0,"0"11"-16"0,0-1-14 0,0-2 7 16,3 8 9-16,-3 6 7 16,0 9 3-16,0 4 4 15,-3 10-7-15,-3 11-2 0,0 4-8 16,0 1-3-16,1-2-5 15,-1-1-4-15,3-8 0 0,0-5-1 16,0-5 0-16,0-6 4 16,3-2 5-16,0-5-3 15,0-6 2-15,0-2-25 16,0-3-8-16,0-3-15 16,0 0-2-16</inkml:trace>
  <inkml:trace contextRef="#ctx0" brushRef="#br0" timeOffset="597.6227">19135 11075 48 0,'-3'-5'19'0,"3"-3"-10"0,0 6 11 0,0 2 14 16,0 0-10-16,3 0-3 15,-3 0-10-15,6 2-3 16,0 6 0-16,0 0 0 15,3 8 0-15,3 0 2 16,0 5-1-16,0 8 0 0,3 8-5 16,-1 3 4-16,1 5 2 15,0-3 1-15,0 1 1 0,0-1 0 16,3-8 0-16,0 1-2 16,0-4-1-16,-1-7-1 15,1-3 0-15,-3-5 0 16,0-3 0-16,0-2 0 15,0-6 0-15,-3 1 2 16,0-9 4-16,0-5-4 16,-1-5 0-16,-2-3-4 15,0-5-1-15,0-14 1 16,0-2 3-16,3-2 0 0,-3-9 0 16,3 6 1-16,-3 2 1 15,0-2 1-15,0 2 0 16,3 6-4-16,-6 2-3 15,0 3 0-15,-1 5-1 16,-2 3-2-16,0 0 1 16,0 2-7-16,-3 3-1 15,0 3-38-15,0 2-14 16,6 3-64 0</inkml:trace>
  <inkml:trace contextRef="#ctx0" brushRef="#br0" timeOffset="1754.373">22412 11044 132 0,'-6'-6'52'0,"6"9"-28"0,-3 10-33 0,0-2 7 15,1 7 12-15,-7 9 7 16,-6 5 8-16,3 10 2 15,-6 8-10-15,-3 8-3 16,6-2-8-16,-3 0-2 0,0-6 0 16,10-8 0-16,2-5 2 15,0-5-5-15,3-6-3 16,3-4-13-16,0-7-2 16,0-1-16-16,0-6-7 15,0-8-31 1</inkml:trace>
  <inkml:trace contextRef="#ctx0" brushRef="#br0" timeOffset="2172.3593">22362 11155 68 0,'0'-37'27'0,"-3"29"-14"0,9-3-7 15,-3 6 11-15,3-3 4 16,3 0 2-16,-3 3-1 15,0 2 5 1,-1 11-10-16,1 8-5 16,0 5-3-16,3 8-5 15,3 11-7-15,0 8-1 0,3 7 8 16,0-2 5-16,9-3 0 16,0-2 2-16,2-6-2 0,1-7 2 15,3-6 0-15,0-5 1 16,-4-6 2-1,1-7 4-15,0-11 1 0,3-8 1 16,-3-11-9-16,-1-15-2 16,-2-14-1-16,0-7 0 15,-3-1 4-15,0 1 3 16,-9 4 0-16,2 6 1 16,-5 8-4-16,-3 5 0 15,0 11-12-15,-3 0-2 16,0 5-12-16,0 3-7 15,3 8-43-15,3 2-21 16,21 0-31-16</inkml:trace>
  <inkml:trace contextRef="#ctx0" brushRef="#br0" timeOffset="11367.279">16340 12549 96 0,'-6'-8'38'0,"6"6"-20"0,0-4-1 0,0 6 41 16,3-16-3-16,0 3-13 15,3 0-5-15,3 0-22 16,3 0-5-16,9-3 1 0,6 2-9 15,5 1-3-15,1 5 0 16,-3 3 0-16,-3 5 1 16,2 5 0-16,-2 3 0 15,-6 16 0-15,-9 2 4 16,-9 6 2-16,-6 5 4 16,-6 6 1-16,-6 4 1 15,-3-2 2-15,-9-2-7 16,-2-4-4-16,2 4 2 15,0-6 1-15,3-8 2 16,1-3 0-16,5-5-2 16,6-5-1-16,3-3 1 0,3-2 1 15,3-6-3-15,6 1-1 16,3-4 1-16,15-2 0 16,5 0-2-16,10-2 1 15,-3-1-2-15,3 0 2 16,-1 1 0-16,-2 4 1 15,-3 1-5-15,0 0-1 16,-4-1-2-16,-2 1 3 16,-6-3-9-16,-3 0-1 15,0-5-34 1,-3-1-15-16,-3-7-88 31</inkml:trace>
  <inkml:trace contextRef="#ctx0" brushRef="#br0" timeOffset="11815.772">17001 12369 208 0,'0'-5'79'0,"3"8"-42"0,0 5-41 15,0-3 13-15,-3 5 12 16,0 6 11-16,-3 8-3 0,-3 0 0 16,3 0-16-1,-3 0-6-15,0-1 0 0,0 1-4 0,0-3 0 16,0 1 1-16,3-4 0 16,0-2-5-16,0-3 1 15,3-2 2-15,0-3 1 16,0-3 1-16,0-5 0 15,6 0 0-15,3 0 2 16,3-3-1-16,3 1 0 16,9-4-3-16,0 1 1 15,-1 0-2-15,1 2-1 16,0 1 1-16,0-1 1 16,0 0-10-16,-3 1-2 15,-1-1-13-15,1 0-3 0,-3 1-8 16,-3 2-4-16,-3-3-10 15,-3 0-3-15,-3 3-14 16,-3-2-31 0,-3-1 26-16</inkml:trace>
  <inkml:trace contextRef="#ctx0" brushRef="#br0" timeOffset="12115.083">17311 12200 144 0,'-3'-5'55'0,"3"7"-30"0,0 1-23 0,0 2 12 16,0 6 2-16,0 15 2 15,-3 9 8-15,0 12 4 16,-3 6-16-16,0 5 12 0,0 1 4 15,3 9-2-15,0-4 0 16,0-11-11-16,3-6-3 16,0 1-6-16,0-6-3 15,3-7 0-15,-3-6-1 16,0-5-9-16,0-6-4 16,-3-2-26-16,0-3-12 15,-3-2-53 1</inkml:trace>
  <inkml:trace contextRef="#ctx0" brushRef="#br0" timeOffset="13323.9293">19114 12263 180 0,'0'-10'68'0,"6"28"-36"0,3 19-33 0,-3-23 12 15,6 4 1-15,3 9 3 16,3-1 3-16,0 3 3 16,0-2-11-16,-1-4-3 0,1 1-3 15,0 0-2-15,-3-3 1 16,-3-2-2-16,0-1 2 15,-3-2-20-15,6-3-8 16,-9-2-25-16,6-3-11 16,-1-5-18-1</inkml:trace>
  <inkml:trace contextRef="#ctx0" brushRef="#br0" timeOffset="13541.9346">19689 12353 200 0,'-12'-2'77'0,"6"7"-42"0,-9 11-34 15,6-5 14-15,-6 2 3 16,-6 8 3-16,-8 5-4 0,-1-2 0 16,0 0-10-1,0 0-4-15,-2 0 0 0,5-1-33 0,0-1-12 16,6-4-63-1,0-2-27-15,4 3 69 16</inkml:trace>
  <inkml:trace contextRef="#ctx0" brushRef="#br0" timeOffset="13766.1564">19415 12634 244 0,'-6'0'90'0,"6"8"-48"0,3 10-51 0,0-2 14 16,-3 13 10-16,0 3 7 0,0 2 1 16,-6 3 0-16,3 1-12 15,0-4-7-15,3 0 0 0,-3 1-5 16,9-4 0-16,0-4-28 16,0-3-13-16,0-6-36 15,0-2-59 1,3-8 31-16</inkml:trace>
  <inkml:trace contextRef="#ctx0" brushRef="#br0" timeOffset="14529.9108">22341 12266 208 0,'0'-21'79'0,"12"24"-42"0,-3 12-43 0,0-7 12 16,0 6-2-16,0 4 5 16,2 11 8-16,1 0 7 15,0 8-13-15,0-2-4 0,0 2-2 0,-3-3-1 16,0 1 0-16,0-6-5 16,0-3-1-16,0 1-21 15,0-11-10-15,0-6-25 16,0-5-9-16,5-5-13 15</inkml:trace>
  <inkml:trace contextRef="#ctx0" brushRef="#br0" timeOffset="14725.8816">22880 12324 236 0,'-6'-8'90'0,"3"8"-48"0,-3 8-51 15,3 0 12-15,-9 5-4 0,-9 3 0 16,0 3 5-16,-8 5 2 16,-1 2-2-16,0 1-3 0,3-4 0 15,3 4-28-15,-2-3-11 16,2-1-58 0</inkml:trace>
  <inkml:trace contextRef="#ctx0" brushRef="#br0" timeOffset="14936.0989">22627 12629 260 0,'-6'5'99'0,"9"16"-54"0,0 45-55 16,3-39 16-1,-3 7-2-15,-3 8 2 0,0-2 2 16,0 0 2-16,0-1-5 15,0 1-3-15,0 2-1 0,0 3-28 16,3-5-9-16,3-3-77 16</inkml:trace>
  <inkml:trace contextRef="#ctx0" brushRef="#br0" timeOffset="19053.6611">19079 13623 136 0,'6'-2'52'0,"0"-11"-28"0,5 20-17 0,-5-1 13 16,6 7 3-16,3 3 3 15,6 5 4-15,0 5 1 16,0 4-16-16,0-1-7 0,-1-3-1 16,-2-2-4-16,-3 0 0 15,0-3-3-15,-3-3-1 16,0-2-19-16,3-2-9 15,0-4-21-15,-4-2-6 0</inkml:trace>
  <inkml:trace contextRef="#ctx0" brushRef="#br0" timeOffset="19263.8321">19603 13565 176 0,'2'-2'68'0,"-2"4"-36"0,0 3-35 16,0 1 26 0,-8 20 4-16,-10 3-8 15,-6 3-1-15,0 0-10 16,0 5-5-16,-3-3-2 0,-2-2-28 0,2-3-9 16,3 0-39-1,3-5-35-15,3-5 38 16</inkml:trace>
  <inkml:trace contextRef="#ctx0" brushRef="#br0" timeOffset="19455.0792">19397 13933 252 0,'-15'11'93'0,"24"7"-50"0,-3 30-52 0,-6-22 14 16,3 9-5-16,-6-1 2 15,6 6 5-15,-6-6 4 0,6-2-6 16,0-3-12-16,3-3-3 16,0-2-50-16,3-5-21 0,3-6-9 15</inkml:trace>
  <inkml:trace contextRef="#ctx0" brushRef="#br0" timeOffset="21420.5508">22284 13695 196 0,'0'-16'74'0,"6"16"-40"0,0 0-38 16,-6 0 13-16</inkml:trace>
  <inkml:trace contextRef="#ctx0" brushRef="#br0" timeOffset="21569.585">22305 13705 355 0,'0'35'38'0,"-6"12"-18"16,-6 14-9-16,-3 8-6 0,1 0-1 15,-1 0 2-15,0-11-5 16,3-8-1-16,0-10-5 0,3-6 1 15,3-10-18-15,3-5-8 16,6-11-59 0,3-19-12-1</inkml:trace>
  <inkml:trace contextRef="#ctx0" brushRef="#br0" timeOffset="21962.7459">22272 13708 188 0,'0'-13'71'0,"0"8"-38"0,0 2-34 0,0 3 12 16,0 0-7-16,9 0-1 15,-3 5 8-15,3 3 2 16,3 11-6-16,3 12 11 0,9 12 5 16,0 10-5-16,3 13 0 15,-1 3-13-15,7-9-3 0,-3-4 0 16,-3-8 3-16,-1-11 4 15,1-8 5-15,0-5-4 16,0-9 0-16,0-4 5 16,-1-8 2-16,1-14-4 15,0-13-3-15,3-13-3 16,-9-13 0-16,-1-11-4 16,1-2 0-16,-6-1 1 15,-3 3 0-15,-9 0-2 16,3 9-2-16,-3 7 1 0,-3 7-1 15,-3 4-9-15,-3 10-2 16,6 6-25 0,0 5-11-16,0 5-49 15,6 2-63-15,0 6 43 16</inkml:trace>
  <inkml:trace contextRef="#ctx0" brushRef="#br0" timeOffset="28402.9611">16435 15031 64 0,'-11'-3'24'0,"8"3"-12"0,0-2 10 0,3 2 17 16,0 0 8-16,0 0 7 16,-3-3-13-16,3 0 7 15,3-12-19 1,9-1-15-16,11 0-3 0,1-3 2 16,3 3-9-16,0 3-2 15,5 5-7-15,-2 8 1 16,0 11 0-16,-3 13-1 15,-6 5 1-15,-12 8 3 16,-6 5 4-16,-9 0 3 16,-9 3 2-16,-9 3 2 15,-3 0-3-15,-9-1 1 16,1-2 1-16,-4-2 5 0,3-9-2 16,3-5 1-1,10-5 8-15,5-6 4 0,6-4-7 16,9-6-3-16,12-3-8 15,9-5-3-15,9 0 0 16,8-3 0-16,7-2-2 16,0 0-2-16,5 2 1 15,1 0-1-15,-1 1 0 16,-5 2 0-16,-6 0-18 16,-3 2-8-16,-4 4-13 15,-2-1-3-15,-6-5-27 16,0 3-8-16,-3-3-32 15</inkml:trace>
  <inkml:trace contextRef="#ctx0" brushRef="#br0" timeOffset="28641.7725">17227 14907 264 0,'-12'2'101'0,"12"1"-54"0,3 8-64 0,-3 12 12 16,0 14 14-16,-3 8 10 16,0 19 22-16,-3 2 10 15,3 5-27-15,0-2-9 0,3-5-3 16,0-6-10-16,3-10-1 0,3-9-25 16,3-4-10-16,6-12-59 15,0-12-27-15,6-22 7 16</inkml:trace>
  <inkml:trace contextRef="#ctx0" brushRef="#br0" timeOffset="32245.5954">16435 13859 200 0,'-20'-24'74'0,"17"21"-40"0,3-2-40 16,6-5 45-16,3-4-16 16,14-2-3-16,4-5-3 15,3 0-10-15,9-3-2 0,-4-2-1 16,4 5-5-16,-3 13-1 16,-4 13-4-16,-5 11 1 15,-9 8 1-15,-9 10 2 16,-12 6 10-16,-9 7 4 15,-9 4-8-15,-2 2-1 16,-7 0-3-16,0-6 2 0,-3-5 1 16,3-7 1-16,4-6 0 15,5-5 2-15,6-3 3 16,6-8 2-16,9 0-5 16,6 1-4-16,6-9 5 15,9 3 3-15,6-5-3 16,5-1 1-16,7 1-5 15,3 2-2-15,-1 0 0 16,-2 3-1-16,-6 0-3 16,-3 0 2-16,-7-2-4 15,1-1-32 1,-6 0-11-16,-3 0-40 16,0 1-56-16,-6-6 40 15</inkml:trace>
  <inkml:trace contextRef="#ctx0" brushRef="#br0" timeOffset="32828.7451">17040 13774 116 0,'-15'-5'46'0,"12"5"-24"0,0-5 1 16,0 5 18-16,3-3-2 15,0 0 2-15,-3-2-12 16,3 0-3-16,3-1-15 15,3-1-4-15,6-1-1 0,6-3-8 16,8 3 0-16,4 0 2 16,3 5 2-16,0 3-5 15,-1 6 0-15,-2 2 1 16,-6 2 3-16,-9 4 0 16,-6-1 2-16,-6 5 2 15,-9 3 2-15,-3 1-3 16,-6-4-3-16,0-2 0 0,3-3-1 15,0-2 0-15,6-3 0 16,6-3-3-16,9 0 2 16,12 1-1-16,9 2 0 15,9 5-3-15,2 8 1 16,-2 8 2-16,-3 3 1 16,-4 5 16-16,-11 0 7 15,-6 0 7-15,-12 3 5 16,-12-6-4-16,-9-5 0 15,-11-2-13-15,-13-6-5 16,-6-5-10-16,-2-6-1 16,-4-2-34-16,9-8-15 0,10-5-106 31</inkml:trace>
  <inkml:trace contextRef="#ctx0" brushRef="#br0" timeOffset="36194.6371">19150 14872 140 0,'27'-21'52'0,"-9"16"-28"0,-3-3-2 16,-9 8 20-16,-6 0-7 16,3 5-1-16,0 8-2 15,-1 19 0-15,-2 18-17 16,-8 14-7-16,-10 7-3 0,0 3-3 0,3-2 1 16,0-9-2-16,3-10-1 15,3 0 1-15,0-8-1 16,3-8-18-16,0-8-5 15,0-2-18-15,3-9-6 16,3-18-35 0,0-5-4-1</inkml:trace>
  <inkml:trace contextRef="#ctx0" brushRef="#br0" timeOffset="36537.9009">19189 14907 200 0,'-18'-19'74'0,"15"14"-40"0,3 2-29 16,0 3 19-16,0 0-15 16,3 8-5-16,6 16 13 15,6 10 5-15,3 14-10 16,2 8-2-16,4 10 0 0,6-3-6 16,3 1-2-16,2-6 1 15,1-8 0-15,0-10-1 16,-3-8 1-16,2-9-2 15,4-4 2-15,-3-14 4 16,2-10 6-16,-5-22-3 16,0-12 0-16,-3-14-2 15,-1-11 2-15,-5-18-3 16,-6 6 1-16,-9 2 1 0,-6 13 2 16,-3 5-5-16,0 8-2 15,-3 9-13-15,-3 7-7 16,0 6-29-16,0 7-13 15</inkml:trace>
  <inkml:trace contextRef="#ctx0" brushRef="#br0" timeOffset="37167.8006">22448 14878 192 0,'-3'-11'71'0,"3"11"-38"16,0 3-21-16,0 2 19 0,0 5-5 16,0 17 2-16,-3 13-1 15,-6 7 3-15,-12 9-16 16,4 7-6-16,-4 1-3 0,9 2-3 16,-3-8-2-16,3-5 3 15,0-8 0-15,3 3-15 16,0-14-6-16,3 0-24 15,0-15-11-15</inkml:trace>
  <inkml:trace contextRef="#ctx0" brushRef="#br0" timeOffset="37528.5848">22433 14893 236 0,'0'-13'90'0,"6"11"-48"0,3 2-49 0,-3 5 14 16,3 5 4-16,3 22 7 15,3 10-3-15,6 14 2 16,2 13-10-16,1 10 0 0,3-7 3 16,3-9-4-16,3-7-1 15,-4-3 2-15,10-11 2 16,3-10 5-16,-4-14 3 15,1-10 4-15,3-13 4 16,-1-16-2-16,-2-16-2 0,-6-14-9 16,-6-9-3-1,-7-7-3-15,-5-9 1 0,-9 2-2 16,-3 5 0-16,-3 13-6 16,-9 9-1-16,6 10-21 15,-14 7-72 1,8 12-11-16,-3 10-39 15</inkml:trace>
  <inkml:trace contextRef="#ctx0" brushRef="#br0" timeOffset="45052.6765">16403 16248 132 0,'-3'-5'49'0,"3"2"-26"0,0-2-1 0,0 0 20 0,0 2 0 15,0-8-1-15,3 3-14 16,0-5-4-16,9-3-13 16,11-5-4-16,1 3 0 0,3-6-1 15,3 3 0-15,5 2-6 16,1 9 1-16,-3 15 0 15,-3 5 0-15,-6 12 4 16,-7 7 2-16,-8 24 0 16,-9-1-1-16,-9 7-1 15,-8-1 0-15,-7-3-2 16,-6 1 1-16,-6-6 2 16,-2-7 2-16,2-9 5 15,6-5 5-15,6-8 0 16,6-5 1-16,6-3-3 15,10-5 1-15,13-2-9 16,7-4-4-16,9-2 0 16,6 0 0-16,3-2-1 0,-1 2 1 15,4 0-2-15,0 0 2 16,-4 2-2-16,-2 1 2 16,-6 0-15-16,-6-3-5 15,-3 5-11-15,-4-2-3 16,-2-3-16-16,-3 0-8 15,0-3-19-15,3-2-6 16,-3-3-12 0</inkml:trace>
  <inkml:trace contextRef="#ctx0" brushRef="#br0" timeOffset="45485.9752">16989 16103 264 0,'-6'-3'101'0,"6"3"-54"0,6 0-50 16,-6 0 16-16,9 0 4 16,3 0 4-16,12 0-9 15,6-3-4-15,8 1-5 16,7-14-3-16,5 3 1 0,10 5-4 15,-9-3 2-15,-4 6-1 0,-8-3-2 16,0 5 3 0,-13 3 0-16,-2-3 1 15,-9 9 0-15,-6 4 8 0,-6 4 5 16,-3 4 0-16,-9 11 2 16,-6 16 1-16,-9 8 2 15,-5 5 1-15,2 3 1 16,0-3-9-16,3 1-4 15,3-4-4-15,6-7-3 16,4-9-17-16,5-2-6 16,0-2-13-16,3-9-5 15,3-7-25-15,0-11-7 16,-3-13-127 0,-3-9 109-16</inkml:trace>
  <inkml:trace contextRef="#ctx0" brushRef="#br0" timeOffset="45668.7193">17150 16386 280 0,'-6'-3'107'0,"12"0"-58"0,9 1-46 16,-3-1 21-16,11 3 10 16,13 0 8-16,9 0-13 15,2 0-4-15,4 0-15 16,-3 0-4-16,-4 0-2 0,-2-3-40 15,-3 1-17-15,-1-4-62 16,-8 1-25-16</inkml:trace>
  <inkml:trace contextRef="#ctx0" brushRef="#br0" timeOffset="47618.5105">19296 16137 236 0,'-21'21'90'0,"9"19"-48"0,-3 39-47 15,9-36 15-15,-12 12-2 16,1 9 3-16,-1 2 2 15,0 3 5-15,3-9-10 16,3-7-4-16,3-8-3 0,3-8-4 16,3-5 0-16,0-8-23 15,3-8-7-15,3-8-15 0,-3-8-5 16,6-8-22 0,3-19-21-16,0-4 38 15</inkml:trace>
  <inkml:trace contextRef="#ctx0" brushRef="#br0" timeOffset="47932.6798">19266 16198 204 0,'3'-21'77'0,"0"18"-42"0,0 3-32 0,0 3 15 16,3 7 2-16,3 14 4 16,6 21 1-16,9 19 0 15,-4 10-14-15,4 8-2 0,3 0-2 0,3-8-6 16,6-5 0-1,-1-14 8-15,7-13 5 0,3-10 0 16,-1-19 2-16,7-13-5 16,-4-18 1-16,-2-19-7 15,-3-19-1-15,-6-7 0 16,-10-11 0-16,-8-3 0 16,-9-2 0-16,-6 10 4 15,-6 11 3-15,0 13-9 16,-3 2-2-16,-3 12-30 15,3 4-10-15,12 16-110 16,6 9 15 0</inkml:trace>
  <inkml:trace contextRef="#ctx0" brushRef="#br0" timeOffset="48507.0579">22213 16097 260 0,'-9'-2'96'0,"12"2"-52"0,0 2-56 0,3 1 13 16,3 2 7-16,3 14 8 15,3 2 10-15,3 8 7 16,-1 8-18-16,4 0-4 16,3-3-3-16,-3-2-4 0,0 0-3 15,-3-6-16-15,-1-4-7 16,-2-9-27-16,3-8-11 16,-3 0-34-1,3-10-36-15,6-3 48 16</inkml:trace>
  <inkml:trace contextRef="#ctx0" brushRef="#br0" timeOffset="48684.7759">22823 16089 332 0,'-30'6'126'0,"24"2"-68"0,-8 7-74 15,2-1 15-15,-9 9-8 16,-6 1 0-16,-3 13 6 15,0-5 1-15,-2 0 2 16,2 0-36-16,0-3-13 0,3-6-72 16</inkml:trace>
  <inkml:trace contextRef="#ctx0" brushRef="#br0" timeOffset="48865.3338">22493 16452 296 0,'0'10'112'0,"0"9"-60"0,6 10-52 0,-3-3 23 16,3 9-9-16,0 12 0 16,0 1-8-16,0 5-4 15,-6-3-1-15,0-2-1 0,0-8 2 16,0-1-36-16,0-7-17 16,5-5-82-1</inkml:trace>
  <inkml:trace contextRef="#ctx0" brushRef="#br0" timeOffset="54043.287">16555 17597 116 0,'-18'-5'44'0,"15"0"-24"0,-3 2 9 15,3 1 23-15,0-1-2 16,6-2 3-16,0-3-19 0,6-6-8 16,6-4-15-16,2-1-5 15,7 4 0-15,3-1-3 0,0 2 0 16,6 7-1-16,-1 7-2 15,-2 7-2-15,-6 9-1 16,-6 5 4-16,-9 6 1 16,-6 13 0-16,-12-1 1 15,-6 6 2-15,-6 6 2 16,-9-9 3-16,0 3 4 16,1 0 3-16,-1-5 4 15,6-9 6-15,6-4 6 0,6-6-9 16,3-8-5-16,6 3-8 15,9-5-5-15,6-6 1 16,6 0 2-16,6 0-2 16,9-5 1-16,5 0-5 15,1 0-2-15,-6 0 0 16,-6 0-1-16,-4 0-14 16,-5 0-5-16,-6 0-8 15,-3 0-3-15,-3 0-13 16,0-5-5-16,-3 5-27 15,3 0-12-15,6-5-31 16</inkml:trace>
  <inkml:trace contextRef="#ctx0" brushRef="#br0" timeOffset="54510.1967">17114 17587 212 0,'-42'5'79'0,"34"-5"-42"0,2 0-23 0,3 0 22 16,3 0 0-16,-3 0 2 16,6-5-11-16,3 2-5 15,8-2-12-15,1 0-6 0,3-1-3 16,6 12-4-16,3 2 0 15,0 5-1-15,-4 13 3 0,-2 6-9 16,-12 8-3 0,-9-3 7-16,-6 2 2 0,-9 6 6 15,0 0 1-15,-2-5 18 16,-4-6 9-16,3-7 9 16,6-9 5-16,6 1-8 15,3-6-2-15,3-5-19 16,6-8-9-16,12 0 0 15,15-8 0-15,5 3 0 16,10-3-1-16,-3 0-6 16,-1 3 1-16,1-1 0 15,-9 6 2-15,-4 0-14 16,-5 0-5-16,-3 6-31 0,-6-1-14 16,0-2-27-1,-3-3-9-15,2 0-38 16</inkml:trace>
  <inkml:trace contextRef="#ctx0" brushRef="#br0" timeOffset="55912.942">19236 17431 228 0,'-3'0'88'0,"3"0"-48"0,3 0-47 0,-3 0 14 16,3 5-3-16,3 0 5 0,3 3 8 16,3 6 4-16,0 4-10 15,3 1-2-15,3-4-2 0,3 4-1 16,-1-6-1-16,-2-5-10 16,3 5-4-16,0-7-28 15,3-6-14-15,0 0-20 16,-1-6-43-1,1-7 24-15</inkml:trace>
  <inkml:trace contextRef="#ctx0" brushRef="#br0" timeOffset="56104.3323">19707 17428 212 0,'-3'-3'79'0,"3"3"-42"0,0 3-26 16,0-3 23-16,0 3-9 15,-3-3 0-15,0 5 6 16,-3 3 4-16,-3-3-18 15,-6 9 2-15,-3-1 1 0,-3 0-11 0,0 8-5 16,-5-5-18-16,5 0-8 16,0 2-16-16,3 4-6 15,0 1-27-15,3-1-12 16,4-4-18 0</inkml:trace>
  <inkml:trace contextRef="#ctx0" brushRef="#br0" timeOffset="56303.0251">19463 17685 256 0,'-3'0'96'0,"6"8"-52"0,0-3-45 0,0 0 18 0,0 3 5 16,3 11 8-16,-4 7-4 16,1-5-3-16,3 6-13 15,0-3-6-15,-3 2-3 0,0-5-12 16,0 3-3-16,3-5-35 15,0-4-15-15,0-4-60 16</inkml:trace>
  <inkml:trace contextRef="#ctx0" brushRef="#br0" timeOffset="59526.4519">22174 17515 164 0,'-3'-2'63'0,"3"-1"-34"0,0 0-27 15,0 3 12-15,0 0 10 16,0 0 8-16,0 8-6 15,0 6-1-15,-3 17-14 16,0 14 0-16,-6 3 0 0,0 8 0 16,-2-1 1-16,-1 3-6 15,0-7-4-15,3 2-1 0,3-6-1 16,0-10-5-16,0-10-1 16,0-6-22-16,3-3-8 15,0-4-18-15,0-6-3 16</inkml:trace>
  <inkml:trace contextRef="#ctx0" brushRef="#br0" timeOffset="59957.7617">22249 17529 248 0,'-9'-3'93'16,"9"3"-50"-16,0 3-50 0,0-3 14 0,3 0-5 15,0 5 3-15,0 8 9 16,6 0 5-16,3 19-9 16,2 3 10-16,1 15 6 0,9-5-14 15,0 2-4-15,3 6 1 16,2-8 2-16,-2-5-6 15,3-8-1-15,0-11 0 16,-3-3 0-16,-1-4-2 16,4-14 1-16,0-3 0 15,-6-13 3-15,5-5-1 16,-2-11 0-16,-6-7 3 0,-3-1 3 16,0-8 2-1,-9 3 5-15,0 3-4 0,-3 2 0 16,-3 11-11-16,-3 0-3 15,0 5-4-15,0 6 0 16,0-1-17-16,0 6-9 16,0 5-31-16,0-3-11 15,9 3-70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2T00:37:56.1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19272 16828 124 0,'0'-6'49'0,"0"9"-26"0,3-3-12 0,-3 0 15 31,0 0 8-31,0 0 5 0,0 0-7 16,0 0-2-16,-3 0-17 16,0 0 1-16,-3 0 0 0,0 3-3 15,-3-1-1-15,-3 3-6 16,-2 1-1-16,-1-4-1 16,3 4 1-16,0-1-2 15,0-2-1-15,3 2-2 0,0 5-1 16,3-7-1-16,3 8 3 15,3-9-2-15,0 12 1 16,9-1 0-16,6-3 0 16,0 1 2-16,0 0 0 15,0 2-3-15,-1 0 2 16,-2 0 3 0,0 0 1-16,-3 1 7 15,-3-1 6-15,0 0-2 16,-6 0 2-16,0-2-3 15,-3-3 0-15,-3 3-7 0,0-4-2 0,-6-1-4 16,0-4-1-16,-5-2-6 31,2-2 0-31,0-4-15 0,3 1-3 16,0 0-11-16,3-3-3 0,0 8 8 16,3-5 3-1,0 2-12-15,3-2-6 0</inkml:trace>
  <inkml:trace contextRef="#ctx0" brushRef="#br0" timeOffset="1">19489 16883 124 0,'3'-8'46'0,"-3"8"-24"0,0 0-10 0,0 0 13 16,0 0 9-16,0 0 3 15,-3 0-8-15,-3 0-3 16,1 0-15-16,-1 0-2 0,-3 0-2 0,-6 8-1 16,3-3-1-1,-6 9-3-15,3-1 1 0,3 0-2 16,0 0 2-16,0 1-4 16,6-1 0-16,0 0-1 15,3 3 0-15,3 0 0 16,6-3 0-16,3 0 2 15,3 0 0-15,3-2 0 0,0-3 0 16,0-3-11-16,0-2-3 16,3-3-11-16,0 0-4 0,-4-3-17 15,1-2-7-15,0 0-20 16</inkml:trace>
  <inkml:trace contextRef="#ctx0" brushRef="#br0" timeOffset="2">19701 16902 140 0,'-6'-14'55'0,"3"14"-30"0,0 0-10 0,0 0 18 0,0 0-5 16,-6 0 0-16,3 0-6 15,-3 0-4-15,-3 8-10 16,0-2-5-16,0 4-2 0,0 3-1 16,1 1 0-16,2-1 0 15,-3 0 0-15,3 0-3 0,3 3 2 32,3 0 1-32,3 0 0 15,3-3 0-15,3 0 2 16,0 1-3-16,6-9 0 15,5 6 1-15,-2-9 2 0,0-2 1 16,-3-2 3-16,3-4-3 0,-3-4 0 16,-3 2-3-1,0-3-1-15,-3 1 3 16,0-1 1-16,-3-2-1 0,0-6-2 16,-3 3 1-16,0 3 1 15,0 3 5-15,0 2 4 16,0 0-4-16,0 2-2 15,0 1-2-15,0 5 0 16,0 8 0-16,0 3 1 0,0-3-5 16,3 5 1-16,0 3 0 15,0-3 0-15,0 3-3 16,3-3 2-16,-1 0-8 16,1 0-4-16,0-2-18 15,0-3-5-15,0-3-10 16,0-2-1-1,-3-3-35-15</inkml:trace>
  <inkml:trace contextRef="#ctx0" brushRef="#br0" timeOffset="3">19781 16941 140 0,'0'-13'55'0,"0"13"-30"0,3-5-23 0,-3 5 12 16,3 0-1-16,-3 0 5 15,3 0 3-15,-3 0 4 16,3 13-7-16,6 0-3 16,-6-2-4-16,-3 2-2 15,3 0-1-15,3 0 2 16,-6 1-5 0,0-1-1-16,0 0 2 15,0-5 1-15,0-3-3 16,0 1-3-16,-3-1 4 15,3-5 1-15,0-5 2 16,6 5 0-16,-9-8-4 16,9-3-3-16,0 3-3 15,0-5 1-15,0 0 1 0,3-6 0 16,0 1-3-16,-1 5 2 16,1-1 3-16,0 1 1 0,3 5-1 15,0 0 1-15,0 3 0 16,0 0 1-16,0 5 0 15,0 8 0-15,0 5 0 16,0 0 2-16,-4 3-1 0,-2 0 2 16,0 2-4-16,0 1-2 15,-3-1 0-15,0-2 1 16,0-3-1-16,0 1-1 16,0-1-19-16,0-8-10 15,0 3-21-15,-3-8-8 31,3-3-49-31</inkml:trace>
  <inkml:trace contextRef="#ctx0" brushRef="#br0" timeOffset="4">20311 16666 200 0,'-15'-18'77'0,"-3"12"-42"0,9-4-17 0,3 4 23 15,3 1 1 1,-3-3 2-16,-3 3-20 0,1 0-7 15,-1 2-10-15,-3 3-9 0,0 3-4 16,3 2 3-16,0 5 1 16,0 6-1-16,0 6 2 15,3 1-1-15,3 14-2 0,3 0 3 16,0 0 0-16,3 3 1 16,0-3 0-16,3-2 2 15,0-9 1-15,0 1-1 16,0-1-2-16,-3-8-13 15,0 4-4-15,0-9-15 16,-3-3-6-16,0-2-3 0,0-2-1 16,-3-6-25-1,0-6-38-15,0-2 30 0</inkml:trace>
  <inkml:trace contextRef="#ctx0" brushRef="#br0" timeOffset="5">20028 16809 208 0,'-9'-8'77'0,"9"5"-42"0,0 1-32 0,0 2 15 15,3 0 2-15,3 0 4 16,3 0 1-16,12-6 2 16,3 6-15-16,3 0-7 0,-4 0-1 15,1 6-3-15,0-4 2 0,3-2-4 16,-3 3 0-16,-7 0-41 15,-2-6-103 1</inkml:trace>
  <inkml:trace contextRef="#ctx0" brushRef="#br0" timeOffset="6">20558 16510 72 0,'15'-3'27'0,"-6"3"-14"0,-6-10 0 15,-3 10 11-15,0 0 5 0,0 0 5 16,0 0 1-16,0-3 0 0,0 3-5 16,0 0-4-16,-3 3-14 15,-3-3 3-15,-3 5 5 0,-3 0-2 16,0 3-1-16,-3 0-5 16,0 3-2-16,-3 5-2 15,1 8 0-15,-1 2-7 0,3 8 0 16,3 9-3-16,0-1 0 15,6 8 0-15,3-2 0 16,6-3 0-16,3 0 0 16,6-5 2-16,3-3 2 15,0-8-10-15,3 2-2 32,2-9-8-32,1-4-2 0,0-5-22 15,-3 1-10-15,-3-9-44 16</inkml:trace>
  <inkml:trace contextRef="#ctx0" brushRef="#br0" timeOffset="7">20626 16613 180 0,'-3'-5'68'0,"3"5"-36"0,0 0-37 0,0 0 12 15,3 8 0-15,0-3 6 0,0 6 4 16,3-1 4-16,0 1-11 16,0 2-6-16,0-2 0 0,0 2-3 15,0 0-1-15,0 3-4 16,0-3 0-16,0-2-18 16,-3-3-6-16,0-3-117 15,0-10 58-15</inkml:trace>
  <inkml:trace contextRef="#ctx0" brushRef="#br0" timeOffset="8">20695 16571 160 0,'0'-3'60'0,"0"3"-32"0,0 3-28 0,0-3 10 15,3 5 9-15,-3 0 5 16,3 9-4-16,0-1-1 16,0 0-11-16,6 0-5 0,3 1 0 15,0-4-7 1,-1 1-1-16,-2-3-31 0,0-6-12 16</inkml:trace>
  <inkml:trace contextRef="#ctx0" brushRef="#br0" timeOffset="9">20960 16661 112 0,'-3'-3'44'0,"3"3"-24"0,0 0-8 15,0 0 13-15,-3 0 4 0,0 0 5 16,0 0-13 0,-3 0-4-16,0 3-10 0,0-3-1 0,0 5 4 0,0-2-2 15,0 2 1-15,-3 0-3 16,3 3-1-16,0-2-3 15,0 7 1-15,3 8-4 16,0-8-2-16,3 3-1 16,3-8 3-16,3 5 2 31,0-5 2-31,3-3-1 0,0 3-2 16,0-5 1-1,3-6 1-15,0 1-1 16,0-9 2-16,0-2-2 15,-3 0-1-15,3 5 1 16,-9-3 1-16,0 1 1 0,-3-1 1 16,0-2 2-16,-6 5 3 0,0-3 0 15,0 3 2-15,0 0-2 16,3 3 2-16,0 0-6 16,0 2-3-16,0 1-4 15,3-1-1-15,0 3-1 16,0 0 3-16,9 0 0 15,6 3 1 1,0-1-3-16,-4 1 2 16,4-3 1-16,-3 5 0 0,0 0 0 15,-3 1 0-15,0-4-3 16,-3 9 0-16,-3-3 4 16,-3 5 1-16,0 6-3 15,-6-4 1-15,0 9 2 16,-6-3 3-16,0 6 0 0,-6-1 0 15,3 1-3-15,1-1 1 16,2-7-4-16,0 2-2 16,3-5-1-16,3 0 0 15,0-3-13-15,3-2-6 16,0-4-13-16,3 1-2 16,3-2-35-16,0-6-42 15,6 0 37-15</inkml:trace>
  <inkml:trace contextRef="#ctx0" brushRef="#br0" timeOffset="10">21082 16968 188 0,'-3'5'71'0,"3"0"-38"0,-3 1-41 0,3-4 10 0,0 6 1 16,0-3 3-16,0 6 3 15,3 0 2-15,3-6-5 16,3 6-4-16,0-4-1 0,0-1 1 16,0-4 3-16,-1-2 4 0,1-2 2 15,0-4-1-15,-3-1 1 16,3-4-2-16,-6 6 2 16,-3-3 0-16,0-6 3 15,-6 7-1-15,-3-7 0 16,0 4-5-16,0 2-3 15,1 3-2 1,-1-1 0-16,3-2-22 16,0 6-7-16,3-4-18 15,0 1-7-15,3 5-46 16,6-5-24 0,0-3 59-16</inkml:trace>
  <inkml:trace contextRef="#ctx0" brushRef="#br0" timeOffset="11">21371 16875 148 0,'0'0'57'0,"3"0"-30"0,-3 0-34 16,0 0 10-16,0 0 14 0,0-3 9 15,-3 3 4-15,0 0 4 16,-3 0-18-16,0 3-5 0,0-3-3 15,-3 8-7-15,0-3 0 16,0 6-3-16,0 0 0 16,0 4 2-16,0 1 0 15,3-2-3 1,0-1 0-16,3 3 2 16,0-3 0-16,3 0-2 15,0-2 2-15,3-6 1 16,3 3 0-16,0-5-5 15,3-3 1-15,0-3 0 16,3-5 2-16,-3 0 3 16,0-5 2-16,0-6-1 0,0 1 1 0,-3 2-2 15,-3-8 2 1,-3-2 0-16,0-4 1 16,-3-4 0-16,0 5-5 15,0-3-1-15,0 8 3 16,-3 1 3-16,3-1 1 15,-3 8 2 1,3 0-4-16,0 3 0 16,0 5 1-16,0 0 0 15,3 5-2-15,0 3 1 16,0 6-4-16,3 4 0 16,3 3 1-16,0 14 2 15,3-1-1-15,0 3-1 16,0 1 5-16,0-4 1 0,-1 8-9 15,1-5-3-15,3-2 9 16,-3-6 5-16,0-2-10 16,0-3-3-16,-3-3-20 15,0-3-9-15,-3-2-62 16,0-2 4 0</inkml:trace>
  <inkml:trace contextRef="#ctx0" brushRef="#br0" timeOffset="12">21582 16563 164 0,'-3'-5'63'0,"0"5"-34"0,3 0-27 0,0 0 14 16,0 0 1-16,0 0 4 0,0 2 2 15,0 1 3-15,0 8-14 16,0-4-2-16,-3 4 0 0,0 0-6 16,0 2 0-16,0-3-9 15,0-2-2-15,3 6-9 16,0-6-3-16,0-3-21 0,0 3-7 31,0-6-32-31,0-2-20 16,0 0 47-16</inkml:trace>
  <inkml:trace contextRef="#ctx0" brushRef="#br0" timeOffset="13">21644 16581 160 0,'9'0'60'0,"-18"6"-32"0,1-1-22 0,8-2 17 16,-3 7-3-16,0 1 0 15,0-1-8-15,0 4-3 16,0-6-5-16,0 5-3 0,0-3 2 16,0 4-20-16,3-6-8 0,0-3-64 15</inkml:trace>
  <inkml:trace contextRef="#ctx0" brushRef="#br0" timeOffset="14">21811 16986 156 0,'0'0'57'0,"3"0"-30"0,-3 8-27 16,0-3 10-16,0 3 5 0,0 3 4 15,-3-3 4-15,-3 5 3 16,-3-2-14-16,0-3-2 0,0 5-3 16,0-2-19-16,1-4-6 15,-1-1-30-15,3-4-9 16,3-4-21 0</inkml:trace>
  <inkml:trace contextRef="#ctx0" brushRef="#br0" timeOffset="15">22531 16973 132 0,'-5'8'49'0,"5"-5"-26"0,0-14-18 0,0 19 13 16,0-8 3-16,0 3 4 16,0-1-2-16,0-2-2 15,-3 6-11-15,0-4 0 0,0 1 1 16,0-1 0-16,-3-2 3 15,0 6-3-15,0-4-1 16,0-2-2-16,0 0 2 16,-3 0-3-16,3 0-2 15,-3 0 0-15,0 0 1 16,0-2-3-16,-3-4 0 16,0 6-1-16,-6-2-2 15,4-9 1-15,-1 6 1 16,0-3-1-16,0-5-1 0,3 5 1 15,0-5-1-15,0 2-3 16,0-2 2-16,0 0 1 16,1-1 2-16,-1 1 1 15,0 0 1-15,3 0-5 16,0-8-1-16,0-3 3 0,0 3 1 16,3 2-3-16,0 0-1 15,0 4-2-15,3-1 3 16,0 0-2-16,0-3 1 15,0 9 0-15,0-3 0 16,3-1 2-16,0 4 0 16,0-1-3-16,3-2 0 0,0 5-1 15,0 0 3 1,3-3-2-16,0 9-1 16,0-3 3-16,0-1 0 0,0 1-4 15,0 0-1-15,0-3 7 16,0 8 4-16,0-3-7 15,0 3-3 1,-3 0 3-16,0 0 0 16,-3 0 4-16,0 0 3 0,0 0-7 15,0 0-3-15,0 3 7 16,0 5 5-16,-3-3-10 16,0 3-2-16,0 0 2 15,0 2 1-15,0 1 2 16,0 2 0-16,0 0-3 0,0 1 0 15,0-6 2-15,0 5 2 16,0-3-2-16,0 6 0 16,0 3 3-16,0 2 1 15,0-3-1-15,0 1-2 16,0-6-2-16,0 6-1 16,0-3 4-1,0-3 1-15,0 0 0 16,0 0-2-16,0-2-4 15,3 2 0-15,0 0 2 16,0 6 3-16,0-3 0 16,0-3-1-16,3-2 1 0,0-3-1 15,0 2 0 1,3-2 0-16,0-3 2 0,0 1 1 16,0-4-4-16,0 4-1 0,3-4 1 15,0-2 2-15,0 0 0 16,0 0 2-16,0 0-2 15,-4-2 2-15,7-4-4 16,-3 6 0-16,0-5 1 16,0-3 2-16,-3 3-1 0,0 2-1 31,3-7 1-31,0 4 1 16,-3-2 1-16,0 6 1 15,3-4-5-15,0 1 1 16,0 0 2-16,-3-3-6 0,0 3 1 15,0-3 1 1,-4-6 3-16,1 12-2 16,-3-4 0-16,3 1 1 15,-3 2 2-15,0 1-3 16,0-1 0-16,0-2 3 16,0 5 1-16,0-5-1 15,0 5-2 1,-6 0-2-16,1 0 4 0,-1 5 2 15,0-5-1-15,-3 5 0 16,0-2 3-16,0-1 1 0,-3 1 3 16,0 5 1-16,0-3-5 15,3-5-2-15,0 8-2 16,0-5-2-16,0 0-2 31,-3 2-1-31,10-2-9 0,-4-3-5 16,3 0-11-16,0 0-5 15,3 0-29-15,0 0-10 16,3-3-11 0</inkml:trace>
  <inkml:trace contextRef="#ctx0" brushRef="#br0" timeOffset="16">22558 16804 132 0,'-15'-3'52'0,"12"6"-28"0,6-9-28 0,-3 6 21 16,6 0 0-16,0 3 11 15,0 0 7 1,0 2-14-16,3 3-4 0,6 3-9 16,-6-1-3-16,3 3 2 15,0-2 0-15,-3 10 1 16,0 3 2-16,0-8-3 0,-1-3 1 16,1 0-3-16,-3-2 2 15,-3-3-4-15,3-3 0 16,-3 0 1-16,0 1 2 15,-3-6-3-15,0 0 0 16,0 0-3-16,3 0-1 16,0-11 3-16,0-2 3 15,0-6-2 17,0 6 0-32,0-3 1 0,0-8 0 15,3 11 0-15,0-5 2 0,-3-1 1 16,6-2 1-16,-3 2-4 15,-3-2-3 1,0 8-3-16,0 2 1 0,-3 1-6 16,6-1 0-1,-3 6-21-15,0-3-9 16,3 5-25-16,0 1-9 0,5 2-22 16</inkml:trace>
  <inkml:trace contextRef="#ctx0" brushRef="#br0" timeOffset="17">22945 16777 212 0,'-3'0'79'0,"0"-13"-42"0,0 24-39 0,3-11 14 16,-6 0 3-16,3 2 4 16,-3-2-3-1,-3 0-1-15,-2 6-9 16,5-1-2-16,-9-3 0 0,6 9-9 15,-3 0-4-15,3 5 5 16,-3-1 3-16,3-1 2 16,3 4 2-16,6 9-2 15,6-9-1-15,0-2 1 0,3-3-1 16,-3-2-7-16,9-3 0 0,-3-8 1 16,0 0 1-16,0 0 0 15,-4-13 4-15,1 5 0 16,0-3 1-16,-6-2 0 15,6 0 2-15,-3-1-1 16,-3-2-1-16,0 6 3 16,-3-3 0-16,6 7-6 0,-3-2 0 15,-3 8 1-15,0 0 3 16,3 6 2-16,0 2 1 16,0 2-2-1,3-2-2-15,-3 13 1 16,0-7-1-16,6-4-9 0,0-2-2 31,-6 3-21-31,6-1-44 16,3-7-30-1,-3-8 20-15</inkml:trace>
  <inkml:trace contextRef="#ctx0" brushRef="#br0" timeOffset="18">23130 16544 128 0,'3'-2'49'0,"-3"2"-26"0,6 0-18 31,-6 0 11-31,0 0 13 16,3 5 8-16,0 3-10 0,0 5-6 15,0 8-12-15,0 6 3 0,-3 10 1 16,6 0-2-16,-4 3 1 16,1-6-5-16,0-2 1 15,0 0-7-15,0-3-1 16,0 0-11-16,0-5-3 0,0-9-33 16,-3-1-12-16</inkml:trace>
  <inkml:trace contextRef="#ctx0" brushRef="#br0" timeOffset="19">23285 16417 120 0,'-9'-5'46'0,"9"5"-24"0,-3 0-8 0,3 0 15 0,0 0-5 16,0 0-2-16,0 0-8 16,0 0-1-16,0 0-8 15,0 0 1-15,3 5 1 0,6 1-1 16,-1-4-1-16,1 12-3 15,3-6-2-15,0 5 3 0,3 3 0 16,0-1 1-16,0 4 2 16,0 2-3-16,6 3-2 15,-4 2 6-15,-5 1 3 16,3 13-1-16,0-3 0 16,-9-3 1-1,0 0 1-15,-6-2-3 16,0 0 0-16,-3 5 1 15,-6-8 2-15,0 0-1 16,0-5-1-16,-3 0-5 16,3-6-3-16,0-2-5 15,4-3-2-15,-1 1-13 16,0-4-3-16,3-2-21 0,0-3-8 16,0 1-48-16,-3-4-26 15,6-2 64-15</inkml:trace>
  <inkml:trace contextRef="#ctx0" brushRef="#br0" timeOffset="20">23779 16745 148 0,'-9'0'55'0,"-9"0"-30"0,6 0-12 0,12 11 17 16,-9-11-4-16,6 3 2 15,-3-3-10 1,0-3-3-16,0 0-8 0,6 3-1 0,-3-2 4 0,3 2-6 16,0-6 0-1,3 6-2 1,-3-5-4-16,0 5 1 16,0 0 3-16,0 0-23 15,0 3-8-15,6-1-72 31,-3 6-31-31,9-2 68 16</inkml:trace>
  <inkml:trace contextRef="#ctx0" brushRef="#br0" timeOffset="21">23680 17034 124 0,'0'-3'49'0,"6"3"-26"0,-3 0-20 0,-3 0 12 15,0 0 0-15,0 0 0 0,0 3 4 16,12 2 0-16,-12 0-10 16,9 3 1-16,-9 3 3 0,0 2 4 15,0 0 4-15,-3 9-2 16,-3 4-2-1,3 1 2-15,-6-4 2 16,0-1-11-16,0-1-3 0,-5-5-3 0,-4-1 0 16,6-1-22-16,0-4-10 15,0-2-30-15,-3 3-11 16</inkml:trace>
  <inkml:trace contextRef="#ctx0" brushRef="#br0" timeOffset="22">22159 17148 120 0,'-6'0'46'0,"3"0"-24"0,-8 2-8 0,8-2 15 15,0 0 1-15,0 0 2 0,3 0-6 16,0 0-4-16,0 0-12 16,0 0-4-16,6 0 0 15,-6 0-1-15,6 0 0 0,-1 0 3 0,1 0 5 16,3 0-1-16,3 0 1 16,3-2-3-16,3 2 1 15,0 0-8-15,3 0-2 0,0 0 1 16,2 2 3-1,4-2-2-15,-3 6 0 0,0-6 3 16,0 5 1-16,-4-2 1 16,1-3 0-16,-3 0 0 15,-3 5 2-15,-3-5-1 16,3 0 2-16,-3 0-4 16,-3 0 1-16,0 0-5 31,-3 0 0-31,2 0-1 0,-2-5-2 15,0 5 3 1,0 0-4-16,-3 0 0 16,0 0-21-16,-6 0-8 0,0 0-51 15,0 5-23 1</inkml:trace>
  <inkml:trace contextRef="#ctx0" brushRef="#br0" timeOffset="23">4776 17018 116 0,'6'0'46'0,"-9"0"-24"0,12 0-4 15,0 0 18-15,0 0-3 16,-3 0 1-16,6 0-8 0,-3 0-4 16,0 0-12-16,-3 0 7 0,0-5 5 15,-3 5 2-15,0-3 1 16,-3 0-6-16,0 1-1 15,-3-4-4-15,0-7-1 16,-3 0-5-16,-3 0-3 16,0 2-2-16,-3-2 0 0,0 0-4 15,-3 0 0-15,0 2 3 16,-3-5 3 0,1 5 0-16,-1 1 0 15,-6 2-1-15,0-3 2 16,3 9-5-16,-6-4-1 0,4 1 2 15,-1 5 3 1,0 0-2-16,0 0 0 0,0 0 1 16,4 0 0-16,-4 8-2 15,0-3-2-15,0 3 1 16,3-2 1-16,0 7-6 16,1 0 1-16,-1 6 1 15,0-6 3-15,3 5 0 16,-3-2-1-16,0 3-2 0,1-1 1 15,-1 6 1-15,3 0 2 16,0 0-3-16,3 0 0 16,3 10-4-16,0-2 1 15,3-1 0-15,3-1 2 16,3 9 1-16,3-2 1 0,6-2-3 31,3 2 0-31,9-3 4 16,3 0 1-16,3-2-3 15,3 0 1-15,11-6-2 16,1-2 0-16,3-3 2 16,5-7 0-16,4-4-3 0,8-7 0 15,-2-3-1-15,3-5 3 16,-1-9-5-16,-8 1 0 0,-4-3-15 16,-5 0-4-16,-6 0-27 15,-10 3-11-15</inkml:trace>
  <inkml:trace contextRef="#ctx0" brushRef="#br0" timeOffset="24">2803 15288 160 0,'0'-8'63'0,"-3"5"-34"0,-12-2-16 16,9 5 17-16,0-3-2 16,-3 0 3-16,0 3-11 15,-3 0-4-15,-3 3-9 16,-2 2-7-16,-1 3-1 15,0 3-1-15,3 5-2 16,-3 10 3-16,3 1 0 16,6 2-2-16,3-3 2 0,6 1-4 15,6-3 1-15,0-6-5 16,6 1-1-16,3-4 0 16,3-4 4-16,-3-6 1 15,3-2 0-15,2-3 4 16,4-8 0-16,0 0 1 15,-9-8 0-15,3-5 0 0,-6-5 2 16,0-1-8-16,-3-2-1 16,-4-3-7-16,1 1-2 15,-3 1 7-15,-3-1 4 16,0 2 4-16,-3-1 1 16,-5 1 2-16,-1 3 1 15,-6 2 3-15,3 3 1 0,0 0 3 16,3 5 1-16,0 3-3 15,6 2-3-15,-6 1 0 16,6 4-1-16,0 4-5 16,3 2 1-16,0 8 4 0,0 5 2 15,3 3 2 1,9 10 2 0,-6 3-3-16,0 3 1 0,9 5-1 15,-3 3 3-15,0 5-5 16,-6-3-3-16,3-2-1 15,-1-6 1-15,1-5-3 16,0-5 0-16,0-3-6 16,-6-5-3-16,3-3-41 15,-3-5-18-15,3-3-23 16</inkml:trace>
  <inkml:trace contextRef="#ctx0" brushRef="#br0" timeOffset="25">2964 15386 176 0,'-3'-8'68'0,"6"10"-36"0,5 9-37 16,-5-6 12-16,6-2 5 15,-3-1 7-15,6-2-4 0,0 0 2 16,0-5-10-1,0 0-4-15,0 0 0 0,0-1-2 0,0-2 2 16,-3 0 0-16,0 3 3 0,-4-3-1 16,-2 0 0-16,-3 0-1 15,-3 0 0-15,1 3 2 16,-4 0 1-16,0-1-1 16,-3 4 1-16,-6-1-4 15,-3 6-2-15,0 2 0 0,3 0-1 16,0 3 0-16,0 0 0 15,4 11-3-15,2-1 2 16,3 3-1-16,0-2-2 16,6 0 3-16,0-4 2 15,3 7-2-15,3-7-2 16,6-1 2 0,5-4 2-16,1-2-7 15,3 0-1-15,-6-3-18 16,3-5-9-16,3-2-31 15,-3-4-46-15,-1-4 23 16</inkml:trace>
  <inkml:trace contextRef="#ctx0" brushRef="#br0" timeOffset="26">3184 15335 192 0,'-9'0'74'0,"12"0"-40"0,-3 0-38 15,0 0 15 1,0 6 3-16,3-1 5 15,0 3 2-15,0 5 2 16,0 6-13 0,0-1-1-16,3 1-2 0,-3-1 1 0,0-5 0 15,0 1-4-15,0-4-3 16,-3-2 2-16,0-3 2 16,0-5-2-16,0 0 0 15,0 0 1-15,0-2 0 16,0-4 0-16,0 1 0 15,0-8-2-15,0-6-2 0,3 4-2 16,0-1 1-16,5 2 1 16,7 4 2-16,0-1-3 15,0 3-2-15,0 0 2 16,0 3 0-16,0 0 1 0,0 2 0 16,0 0-29-16,-1 3-13 15,1 0-29-15,-3-2-13 0</inkml:trace>
  <inkml:trace contextRef="#ctx0" brushRef="#br0" timeOffset="27">3481 15346 192 0,'-14'5'71'0,"17"0"-38"0,-3 3-30 0,0-8 28 15,6 16-3 1,2-3-7-16,1-2-3 15,0-3-11-15,0 0-2 0,3-8 1 16,0-3 1-16,3-5 1 16,-6 0-2-16,3 0-1 15,0 1-6-15,-3-1 1 0,0 0 0 16,-4 0 2-16,-2 0-1 16,-3 0 2-16,-3-3-2 15,-2 6-1 1,-4-3 1-16,0 3-1 15,-3-1-5-15,0 4 1 0,3 2 2 16,-9 5 1 0,0 3-2-16,3 3 0 0,0 4-3 15,4 4 1-15,-1 2 3 16,3-2 3-16,6-1-2 16,0 1 0-16,9-1 1 15,3-2 0-15,3 0-7 16,-1-3 0-16,4 0-8 15,3-5-3-15,3-5-21 0,3-3-8 16,-3 0-43 0</inkml:trace>
  <inkml:trace contextRef="#ctx0" brushRef="#br0" timeOffset="28">3868 15206 116 0,'0'-24'44'0,"-3"5"-24"0,6 3 5 16,-3 11 22-16,-3-3 1 0,-5 0 2 16,2 0-11-1,0 0-1-15,-3 3-22 0,0 0-7 0,0 2-4 32,-3 3-3-32,3 5 1 0,0 3-2 15,0 8-1-15,3 3-2 16,-3 5-1-16,6 2-1 15,3 6 3-15,3 0-2 16,0-1 1-16,0 4 2 16,0-4 2-16,0-1-3 15,3-7-2-15,-6-1-20 0,3-7-8 16,0 4-26-16,-3-9-9 16,0-2-25-1</inkml:trace>
  <inkml:trace contextRef="#ctx0" brushRef="#br0" timeOffset="29">3636 15285 228 0,'-6'-3'88'0,"9"3"-48"0,3 0-47 0,-3 0 16 16,6 0 7-16,0 0 9 15,12 0-8-15,3 0-2 0,2 0-9 16,1 0-6-16,6 0-1 0,0 0-1 16,-3 0 0-16,-1 0-20 15,-5 3-8-15,-3 0-27 16,-3-1-9-16,0 1-22 16</inkml:trace>
  <inkml:trace contextRef="#ctx0" brushRef="#br0" timeOffset="30">3984 15311 180 0,'-2'0'68'0,"2"3"-36"0,0 2-26 0,2-2 15 15,1 2-5-15,3 1 3 0,0-4-4 32,3 4 1-32,3-4-9 15,0 1-4-15,0-3-2 0,3 0-1 16,-3-3 0-16,0 1 4 15,-3-4 2-15,0 1-2 16,-3-3-3-16,-1 0 0 0,-5 0-1 16,-2 0 0-16,-4 0 0 15,-3 3 4-15,-3 0 5 0,-3 2-3 16,0 0 2-16,0 3-3 16,0 6 0-16,-6 2-3 15,6 2-2-15,1 3-4 31,2 1 0-31,3 4 4 16,3 6 2-16,3 0 2 0,6-3 0 16,3 0-2-16,0-2-2 15,3-3-2-15,3-3-1 16,2-3-12-16,1-2-2 16,3-5-19-16,0 0-4 15,-3-6-17-15,0 0-6 16,3-5-10-1</inkml:trace>
  <inkml:trace contextRef="#ctx0" brushRef="#br0" timeOffset="31">4151 15346 196 0,'-12'-11'74'0,"24"17"-40"0,-6-4-35 0,-3 1 15 16,-3 2-4-16,0 3 4 16,3 8-1-1,0 2 0-15,0-2-7 0,3 0-2 0,0 0 2 0,0-3-1 31,-3-2 0-31,0-1 3 16,-3-2 5-16,0-2-3 16,0-6 0-16,0 5 0 15,-3-8 4-15,0-2-4 16,0-3 0-16,0-5-2 16,0-6 2-16,3 1-3 0,0-1-2 15,6 3-5-15,0 1-2 16,3 1-2-16,0 4 0 15,3-1-4-15,0 3 0 16,2 3-18-16,1 2-6 16,0 1-23-16,6-1-8 15,-3 0-37-15</inkml:trace>
  <inkml:trace contextRef="#ctx0" brushRef="#br0" timeOffset="32">4389 15354 232 0,'-12'8'88'0,"12"-6"-48"0,12 1-40 0,-6 5 16 16,0 0-5-16,0-3 3 0,0 0-3 15,3 1 1-15,0-4-7 16,3-2-3-16,0 0-1 0,0-5 1 16,0 0 1-16,0-3 1 15,-1 0 0-15,-2 0 0 16,-3-3 2-16,-3 1-1 15,-3-1 0-15,-3 1-6 0,-3-1 1 16,-3 3-2-16,-2 0 0 16,-1 6 0-16,-3 2 0 15,-3 2 2-15,-3 4 2 16,3 1-3-16,0 4 0 16,3 2 1-16,4 6 0 0,2 2 2 31,3-3 3-31,3 1-2 15,3 0 0-15,6-4-1 16,0 4-2-16,5-3-2 0,1-3 1 16,0-2-12-16,0-3-7 15,3-1-20-15,0-1-10 16,0-6-17 0,0-3-48-16,0-5 22 0</inkml:trace>
  <inkml:trace contextRef="#ctx0" brushRef="#br0" timeOffset="33">4550 15346 180 0,'-3'0'68'0,"3"2"-36"0,0 4-37 15,0 7 49-15,0 6-13 16,0-1-7-16,0-2-7 16,-3-3-11-16,3 0-2 0,-3 1 2 15,0-4 6-15,0-2 2 16,3-3-3-1,0-2 1-15,0 0-3 16,0-6 0-16,0 0-5 16,3-5-3-16,3-5 0 0,0-8 1 15,3 3-6-15,0-1 1 16,3 6-1-16,6 2-1 16,0 1 1-16,-1 4 3 15,4 4 0-15,-6 4 3 16,0 6 1-16,-3 0 1 15,-3 3 2-15,0 5 1 0,-3-3-3 16,-3 0-3-16,-3 0 0 16,0 1-1-16,0-1-20 15,0-5-7-15,0 0-10 16,3 0-5-16,0-3-13 16,0-2-5-16,3-1-22 31</inkml:trace>
  <inkml:trace contextRef="#ctx0" brushRef="#br0" timeOffset="34">4904 15311 240 0,'-9'-2'90'0,"3"2"-48"0,-3 2-38 0,6 1 21 16,-5 0-10-16,-7 2 2 15,3 3-10-15,-3-3-2 16,3 6-3-16,3 2-2 0,-3 6 3 16,3 2 0-16,3-5 3 15,0 2-1-15,6 1 0 0,3-1-3 16,3-2-2-16,6-3 1 16,3-2 1-16,0-1-1 15,3-4-1-15,0-1-17 16,-1-5-6-1,4 0-13-15,-3-3-5 16,0-2-18 0,-3-5-5-16,3-1-17 15</inkml:trace>
  <inkml:trace contextRef="#ctx0" brushRef="#br0" timeOffset="35">5035 15301 212 0,'-3'3'82'0,"3"-1"-44"0,0 3-44 15,0 1 14-15,0 2 13 16,0 2 8-16,0 6 1 0,0 8 0 16,0-3-17-16,0 0-8 0,0-5-3 15,3 5-5-15,-3-5 0 16,0-3-25-16,3-2-9 16,-3 0-144 15,9-9 63-31</inkml:trace>
  <inkml:trace contextRef="#ctx0" brushRef="#br0" timeOffset="36">5026 15243 228 0,'-9'-6'85'0,"9"6"-46"0,0-2-57 0,0 2 11 16,0 0-9-16,3 0 0 15,3 0-40-15,0 0-46 16,12 0 24-16</inkml:trace>
  <inkml:trace contextRef="#ctx0" brushRef="#br0" timeOffset="37">5178 15327 208 0,'0'24'79'0,"0"-3"-42"0,0 11-43 0,0-19 14 31,3 1 4-31,-3-1 4 0,3 0 1 16,0-2 2 0,0-1-10-16,-3-2-8 0,3-3-1 0,0-2 4 15,-3-3 2-15,0 0 4 16,3-5 1-16,0-3-12 16,0-8-6-16,0-5-8 15,0 2-2-15,3 1 8 16,0 2 2-16,3 0 2 15,3 3 4-15,-1 2-2 0,4 3 1 16,-3 0 11-16,0 8 5 16,0 8 0-16,0-3 0 15,0 9-2-15,-3 4 2 16,0 1-7-16,0-3-2 16,-3 0-5-16,0-3-1 0,0-3-4 31,-3 1 1-31,2-1-22 15,1-2-11-15,0-2-27 0,3-4-12 16,3-4-10 0</inkml:trace>
  <inkml:trace contextRef="#ctx0" brushRef="#br0" timeOffset="38">5636 15301 228 0,'-14'-5'88'0,"8"5"-48"0,0-3-42 16,3 3 17-16,0 3 0 16,-3-1 5-16,-6 4-4 15,-3-1-1-15,0 3-9 0,0 2-4 0,3-2-1 16,3 11-1-16,3 2 2 16,0-3-1-16,4-2-1 15,2-2-2-15,5-4-1 0,1 1-7 31,6-9-2-31,0 6-4 16,-3-5-1-16,0-3 1 16,0-3 0-16,0 1 6 15,-3-6 4-15,0-3 4 16,0 3 3-16,-3-2 4 0,0-1 2 16,-3 0-3-16,3 4-3 15,-3-1-5-15,3 2-2 16,0 4 3-16,-3 2 1 15,6 13-1-15,0 3 0 0,0 0 6 16,0 2 5-16,2 9 5 16,-2-1 4-16,0 8 8 15,-6-4 7-15,-3-4-2 16,-3 0 0-16,-3-2-2 16,-8 0 0-16,-7-3-11 15,0-2-5 1,0-3-12-16,-3-3-2 15,1-5-27-15,2 2-10 16,0-7-49-16,0-6-18 16,-12-2-9-1</inkml:trace>
  <inkml:trace contextRef="#ctx0" brushRef="#br0" timeOffset="39">2600 15907 180 0,'-3'-3'68'0,"3"0"-36"0,-9 3-18 16,4 0 22-16,-7-2-9 15,0 2-1-15,0 0-9 16,-3 2 0 0,0 4-10-16,0 2-4 0,0 0 0 0,3 5-4 15,3 8 0-15,-2 3-1 16,5 0 0-16,3-3-5 16,3-3-3-16,6-2 8 15,2-3 5-15,1-2-6 16,0-6 1-16,0-2 2 15,0-3 4-15,3-5-3 16,0-6-3-16,-3-2 3 16,0-3 1-16,0 3-3 15,-6 0-1-15,0-1-2 16,-3 1 0-16,0 2 11 16,0 1 8-16,-3 5-6 0,6 5 0 15,0 2-5-15,0 9-1 16,0 5 3-16,3-6 1 0,0 11-6 15,3-2-2-15,-1-3 0 16,4-3 2-16,3-2-46 16,-3-3-20-16,6 0-49 15</inkml:trace>
  <inkml:trace contextRef="#ctx0" brushRef="#br0" timeOffset="40">2925 15957 152 0,'-3'8'57'0,"3"8"-30"0,6-3-21 0,-3 0 17 0,0 1-1 16,0 4 2-16,0-2-7 15,0 0 0-15,0-3-10 16,-3 0-4-16,3-5 0 0,-3 3 2 16,0-9 2-16,0 4 3 0,0-6 4 15,0 0-10-15,0-6-5 16,0 4-2-16,0-14-1 31,3 0 0-31,0 0 3 0,0 0 0 16,3-2 1-16,5 5-5 15,4-1 1-15,0 1 2 16,3 5 1-16,-6 0 1 16,3 3 2-16,0 5 8 15,0 8 3-15,-3-3 0 16,-4 8 0-16,-2 6-1 0,-3-3 0 16,0-3-6-16,-3 6-2 15,0-4-4-15,0 1-1 0,0-3-6 16,0-5-3-1,3 3-21-15,0-3-10 0,3-3-14 16,-6-5-5 0,6-2-26-1</inkml:trace>
  <inkml:trace contextRef="#ctx0" brushRef="#br0" timeOffset="41">3205 15983 208 0,'-6'0'77'0,"6"6"-42"0,-3-6-32 0,3 5 15 0,-3 0-3 16,3 9 1-16,0 4-4 15,0-2 0-15,0 3-7 16,3-1-3-16,3 1 1 0,0-4-2 16,6-1 2-16,5-4 2 15,-2-7 2-15,3-3-1 16,-3-3-1-16,0-7-3 0,-3 4 1 15,-3-2 0-15,-3-7 1 0,-6-1 2 16,-3 0 3 0,-3 3-2-16,-3-3 1 0,-3 2-5 15,-3 1 0-15,3 3-6 16,0 2 0-16,3 2-26 31,0 1-10-31,3 2-29 16,0 1-12-16</inkml:trace>
  <inkml:trace contextRef="#ctx0" brushRef="#br0" timeOffset="42">3345 16005 160 0,'8'2'60'0,"-2"12"-32"0,0 9-24 16,0-12 15-16,-3 2 0 15,0 0 1-15,-3 1-5 16,3-4 1-16,-3 3-9 15,0-2 0-15,0-3 3 0,0-3-6 16,0-2-2 0,0-3 5-16,0 0 3 0,0-5-5 15,0-3-1-15,3-6-7 16,0-4-2-16,3-1-3 0,3 1 0 16,0 2 5-16,3 3 1 15,3 0 6 1,0 7 5-16,0 4 6 0,-1 2 3 15,1 8-1 1,0 5 0-16,-3 5-7 0,0-2-2 16,-3 0-2-1,0 0-1-15,-3 0-3 0,0-3-2 16,0-2-30-16,0-6-15 16,0 3-37-1,0-6-57-15,0-2 34 16</inkml:trace>
  <inkml:trace contextRef="#ctx0" brushRef="#br0" timeOffset="43">3642 16015 244 0,'-3'0'90'0,"6"-8"-48"0,6 8-45 0,-9 6 21 16,15-6-11-1,6 0-5-15,-3 0-2 16,3 0 0-16,-1 0-31 0,4 0-14 0,-3 2-57 31</inkml:trace>
  <inkml:trace contextRef="#ctx0" brushRef="#br0" timeOffset="44">3880 15991 188 0,'3'3'71'0,"-6"8"-38"0,6 12-21 16,-3-9 21-16,3 2-4 0,-3 2 3 16,6 6-12-16,0 2-2 15,0 1-10-15,-3-1-5 0,0-2 0 16,0 3-2-16,0-1 2 15,0-7 0-15,0-6 1 16,-3 0-2-16,0-5 1 16,-6-8-2-16,3-3 2 0,-3-10-7 15,0-3 1 1,0-5-1-16,0-5-3 16,0 4 0-16,3-1 1 15,0-7 2-15,3 4 2 16,3 2 1-16,6 3-2 0,0 3 2 15,3-1-1-15,0 3-2 16,3 6 5-16,0 2 3 16,3 2-1-16,-1 12 0 15,1 2 8-15,0 5 4 16,0 0-3-16,-3 3-2 16,-3 0 1-1,-6 0 0-15,-3-1-1 16,-6-1 1-16,-3-1-6 15,-3-5-1-15,-6 5-7 16,0-8-2-16,0-2-12 16,-3-3-1-16,-2 0-13 15,2-8-5-15,3 5-17 16,9-2-4-16,3-3-44 16</inkml:trace>
  <inkml:trace contextRef="#ctx0" brushRef="#br0" timeOffset="45">4118 15994 200 0,'-3'5'77'0,"3"-2"-42"0,0 2-41 0,0 9 27 16,0 4 1-16,0-5-2 15,0 3-1-15,0 0-11 16,3 0-5-16,3-3 0 0,3 0-2 15,6 1 2-15,0-4 4 16,0-2 4-16,3-8-6 0,-3 0-3 16,0 0-1-16,-3-5-1 15,-1-3 2-15,-2 0 1 16,-3-5 1-16,-3-6 0 16,-3 6 0-16,-6 0 2 15,0-3 1-15,-3 0 3 16,1 8-3-1,-7-3 1-15,0 4-14 16,0-1-5-16,3 2-22 16,0 4-6-16,3-1-29 15,3 3-9-15</inkml:trace>
  <inkml:trace contextRef="#ctx0" brushRef="#br0" timeOffset="46">4357 16013 216 0,'11'0'82'0,"-11"2"-44"0,3 17-29 0,0-6 22 16,0-2-8-1,3-1 1-15,0 1-13 0,0-1-4 16,-3 1-5-16,0-1-2 15,0-2 3-15,0 0-42 0,0-2-18 16,0-1-130 15,3-2 94-31</inkml:trace>
  <inkml:trace contextRef="#ctx0" brushRef="#br0" timeOffset="47">4455 15978 164 0,'0'8'63'0,"0"0"-34"0,3 5-10 0,0-2 21 0,-3 5-9 16,0-3-3-16,3 0-16 16,-3-2-8-16,3-1-2 15,-3-2-2-15,3-2 0 0,-3-1 2 31,0-5 1-31,0 0-8 0,0 0-4 16,3 0-4-16,3-8 0 16,0-5-2-16,0-3 0 15,-1 0 5-15,4 3 4 16,0 0 4-16,0 7 1 16,0-2 7-16,0 8 4 15,3 0 3-15,3 6 5 0,-3 2-1 16,0 5 1-16,-3 0-5 15,3 3-3-15,-4-3-5 16,1 0-4-16,-3-2-5 16,-3-1-2-16,0-2-24 15,3 0-8-15,-3-2-33 16,-3-6-46-16,6 0 30 16</inkml:trace>
  <inkml:trace contextRef="#ctx0" brushRef="#br0" timeOffset="48">4720 15804 200 0,'0'0'74'0,"0"2"-40"0,9 4-31 0,-3 4 17 15,0 6 8-15,-1 2 4 16,1 6-5-16,0 3-2 15,0-1-14-15,0 9-7 0,-3-1-2 16,0-5-2-16,0-2 2 0,0-4-3 16,0 1 0-16,-3-5-39 15,0-3-18-15,0-6-54 16,3-2-26 0,-3-8 70-16</inkml:trace>
  <inkml:trace contextRef="#ctx0" brushRef="#br0" timeOffset="49">4651 15946 228 0,'-3'0'85'0,"6"0"-46"0,3 0-35 15,-6 0 21-15,6 0 1 0,3 3 7 16,6-3-16-16,3 0-5 15,3 5-7-15,8-2-4 0,4-3 2 16,0 0-11-16,3 0-4 16,-1 0-45-16,-2 0-18 15,9 3-34 1</inkml:trace>
  <inkml:trace contextRef="#ctx0" brushRef="#br0" timeOffset="50">5000 15968 168 0,'-6'2'66'0,"6"6"-36"0,3 0-22 16,0-3 18-16,-1 1 2 0,4-1 6 16,0 0-10-16,3 6-2 15,3-8-13-15,6 4-3 0,-3-1 0 16,0 2-3-16,0-8-2 15,-3 0 4-15,0-8 1 16,-1 5-2-16,-2-7-3 0,-3 7-3 0,0-8 1 16,-6 9 1-16,-3-6 0 15,0 0-5-15,-3 0 1 16,-11 0-3-16,-1 3 2 16,0 2 5-16,-3 0 2 15,0 6 0-15,0 0-2 31,0 7 1-31,4-2 1 0,-1 8 1 16,3 3 3-16,3-1 6 16,3 1 2-16,3-4-5 15,3 1-1-15,3 0-4 16,6-3-3-16,6 1-3 16,3-1 1-16,3-5-28 0,11-3-10 15,4-5-34-15,-3 0-14 0,0 0-6 16</inkml:trace>
  <inkml:trace contextRef="#ctx0" brushRef="#br0" timeOffset="51">5244 16015 220 0,'-6'0'85'0,"6"0"-46"0,0 6-48 0,0-6 32 16,3 18 4-1,-3-2 0-15,3 0-1 16,0 0-14-16,0 0-5 0,5-3-3 16,-2-3-2-16,0 1-2 15,-3-3 3-15,0-3 0 16,-3-5 5-16,0 0 5 16,3-5-5-16,-3 2-2 0,-3-7-1 15,6-4 1-15,0-7-8 16,0 0-3-16,6 0-2 15,0 0 1-15,0 8-1 16,3-3 2-16,0 5-4 0,3 3 1 16,3 0-16-16,2 3-4 0,-2 2-41 15,9 6-18-15,-9 2-7 16</inkml:trace>
  <inkml:trace contextRef="#ctx0" brushRef="#br0" timeOffset="52">4235 15782 184 0,'3'0'71'0,"-1"0"-38"0,1 0-23 16,-3 0 20-16,0 0 2 16,0 0 5-16,0 0-7 15,0 0-3-15,0 0-15 16,0 0-5-16,0 0-3 0,0 0-5 0,0 0 1 15,0 0 0-15,0 0 2 16,6 3-3-16,0-3 0 0,0 0 3 16,0 0 1-16,-3-3 1 15,0 3 0-15,0-2 0 16,-3 2 2-16,3-3-3 16,-3 3 0-16,0 0-1 15,0-3-2-15,-3 1-35 0,0-1-14 16</inkml:trace>
  <inkml:trace contextRef="#ctx0" brushRef="#br0" timeOffset="53">10551 8403 104 0,'18'-10'38'0,"-9"7"-20"0,-3-2 5 16,-1 5 18-16,-5 0 1 15,0 0 1-15,0 0-6 16,0 0-2-16,-2 5-20 16,-13 3-5-16,0 2 1 15,-6 9-7-15,-6 2 0 16,-3 0-2-16,4 0 1 16,-1-2-2-16,6 0-1 15,0-4-2-15,3 1 1 16,3 0-1-16,3-3 0 0,4 1 0 15,5-1-2-15,3 3 3 16,3 2 0-16,2 1-2 0,4 5 2 16,3-3-4-16,3-3-1 15,-3 1 9-15,0-6 5 16,0 0-25-16,-3-2-11 16,0-3-32-16,0 0-13 15,-3-6-10 1</inkml:trace>
  <inkml:trace contextRef="#ctx0" brushRef="#br0" timeOffset="54">10348 8591 152 0,'0'-5'57'0,"0"5"-30"0,3 0-18 0,-3 0 14 16,6 0 2-16,0 0 2 15,3 0-6-15,6 0 0 16,6-3-12-16,6 0-3 0,5 1 0 15,7-1 3-15,3 3 2 16,8 0-3-16,-2-2-3 31,3-1-2-31,-1 0 0 0,-2 1-2 16,-3-1 2-16,-1 0-2 16,-5 1-1-16,-3-1 1 15,-10 0 1-15,-2 1-23 16,-6-1-11-16,-3-5-56 15</inkml:trace>
  <inkml:trace contextRef="#ctx0" brushRef="#br0" timeOffset="55">11390 8490 160 0,'0'-5'60'15,"0"5"-32"-15,0 0-9 0,3-5 21 0,-3 5-18 0,3 8-7 16,0 2-3-16,0 4-1 31,0 4-5-31,0 6 5 0,0 2 4 16,6 1-3-16,-3 2-2 0,0-5-3 0,-3 0 0 15,0-6-2 1,0-2 0 0,-3-3-1-16,-3-2 2 15,-3-16 1 1,3-1 1-16,0-2-4 15,-3-2-1-15,3-3-1 16,0-3-2-16,0 0-2 16,3-3 1-16,0-2-1 15,3 3 0-15,6-1 2 0,6-2 0 16,0 0 0-16,0 2 0 16,2 1 0-16,1 4 0 15,0 4 0-15,0 2 0 0,-3 3-31 16,0 2-12-1,3 8-27-15,-3-2-11 0,-4 2-7 32</inkml:trace>
  <inkml:trace contextRef="#ctx0" brushRef="#br0" timeOffset="56">11631 8533 200 0,'-15'2'77'0,"15"1"-42"0,15 8-34 0,-9-6 16 0,3 0-2 16,0 1 3-16,0-1-6 16,0 0 1-16,0-2-8 15,3-3-1-15,0-3 0 0,0-2 0 16,2 0 0-16,-2-1 0 16,-3-2 0-16,0-2-5 15,-3-1 1 1,-3-2-2-16,-3 0 0 15,-3 2 2-15,-3 1 2 16,-3 2-1-16,0 2-1 0,0 4 3 16,-8 7 0-16,5 6-1 0,-6 2-2 15,3 3 1-15,0 5-1 0,3 0 0 32,3 3 0-32,3 0-3 0,3-3 2 15,9 5 1-15,3-7 0 16,3-3-5-16,3-3-1 15,3-10-24-15,3-3-8 16,5-6-40 0,-2-2-41-16,0-5 36 15</inkml:trace>
  <inkml:trace contextRef="#ctx0" brushRef="#br0" timeOffset="57">11932 8469 200 0,'-24'-13'77'0,"18"13"-42"0,-12 13-28 15,12-7 20-15,-3 4-10 0,0 1 1 32,-2 2-11-32,-1 6-4 0,3 4-2 15,3 4-1-15,0-1 0 16,6 1 0-16,3-1 0 0,3 1-3 16,0-6 2-16,3-5 3 15,6-11 3-15,2-8-2 16,1-2 0-16,0-3-3 15,-3-5-3-15,-3-3-1 0,-3-3 0 16,0-2 3-16,-6-3 0 16,-3 6 1-16,0-1 0 15,0 4 2-15,0 1 1 16,0 4 3-16,0 4 3 16,0 4-6-16,0 2-2 15,3 10-3 1,0 6 0-16,3 5 0 15,0 1 0-15,3-1 0 16,2 0-2-16,4-3-22 16,0-2-7-16,3-10-17 0,6-6-4 0,0-6-24 15</inkml:trace>
  <inkml:trace contextRef="#ctx0" brushRef="#br0" timeOffset="58">12230 8419 200 0,'-21'5'74'0,"12"1"-40"0,-3 4-38 16,6 1 15-16,0 7-4 15,0 3 1-15,0 3-2 0,3 0-1 16,0 3-3-16,3-4-4 0,3-1 1 16,3-4 1-16,0 1 2 15,3-9 1-15,3-2 3 16,3-8-3-16,0-5 0 15,-3-6-1-15,-1-10-2 32,-2 3-2-32,0-6 1 0,-3-8 3 15,-3-2 3-15,-3-3-4 16,-3-11-1-16,0 3 0 16,0 0 0-16,-3 3 0 15,3 5 2-15,0 7 8 0,0 7 3 16,0 4-2-1,3 6-1-15,0 5-9 0,3 19 0 0,0 4-1 16,3 22 2 0,0 6-8-16,0 7-1 0,0-2 4 15,0-3 3-15,3-3-15 16,0-5-6-16,3-8-30 16,0-5-10-16,6-5-23 31</inkml:trace>
  <inkml:trace contextRef="#ctx0" brushRef="#br0" timeOffset="59">12608 8377 272 0,'-15'-3'101'0,"3"8"-54"0,0 1-50 16,3-1 16-16,0 3-7 15,0 2 1-15,3 1-4 16,0 0-2-16,3 5 0 16,3 2-4-16,9 1 2 0,3-1-1 15,0 1 0-15,0-1 2 0,-3 1 2 16,0-1 5-16,-6-2 6 16,-3 0-1-16,-6 0 3 15,-6 0-6-15,-3-6-3 16,0 1-3-16,3-6 0 0,0-2-15 15,0-1-5-15,0-2-26 32,7-2-13-32,5-4-52 15,2 1-34-15,4-3 64 16</inkml:trace>
  <inkml:trace contextRef="#ctx0" brushRef="#br0" timeOffset="60">13051 8440 164 0,'0'3'63'0,"0"18"-34"0,3-5-14 16,-3-3 20-16,0 0-8 16,0 3-3-16,0 0-14 15,0 0-6 1,0 0-3-16,0 0-1 0,0-3 0 16,3 0-38-16,-3-2-16 0,0-3-37 15</inkml:trace>
  <inkml:trace contextRef="#ctx0" brushRef="#br0" timeOffset="61">13137 8430 168 0,'0'0'63'0,"3"2"-34"0,3 6-25 0,0 3 15 15,0 5 6-15,-3 0 5 16,0-1-8-16,0 4 0 16,-3 2-13-16,0 0-3 0,0-2-2 0,3-3-2 15,-3-3-2-15,0-3 3 16,0-2 0-16,3-2-4 16,-3-6 1-16,3-3-2 15,3-5-2-15,0-2 0 16,0-4 3-16,0-2-9 15,3-7-1-15,3 1-1 0,3 4 2 16,0 2 4-16,-1 3 3 16,1 5 8-16,3 5 7 15,-6 6 7-15,0 5 3 0,-3 2 0 16,0 4-2-16,-3 2-6 16,0 2-1-16,-3 1-8 31,0-4-3-31,0 1-4 0,0-2 1 15,-3-4-30-15,0-2-12 16,0 3-31 0,3-9-11-16,-3-2-4 15</inkml:trace>
  <inkml:trace contextRef="#ctx0" brushRef="#br0" timeOffset="62">13471 8451 184 0,'0'0'68'0,"3"5"-36"0,12 11-22 16,-9-3 17-16,-3 3 2 15,0 5 2 1,0 8-5-16,-3 3-2 16,0 13-13-16,0 0 0 0,0-5 2 15,0-3-7-15,0-5-1 0,0-6-1 16,0-5 0-16,-3-5-2 15,3-5-2 1,0-3-2-16,-3-14-5 16,0-4 1-16,0-6-8 0,0-16-3 15,-6-2-5-15,6-3-1 16,3-3 6-16,0 0 3 16,9-5 8-16,0 11 5 15,0 5 11-15,-1 5 3 16,4 5 2-16,0 6 4 15,0 8-2 1,3 8 1-16,-3 7 0 16,-3 3 0-16,-3 3-5 15,-6 5 0-15,-3 3-8 16,-3 0-3-16,-3-3-10 16,0-2-3-16,3-3-34 15,0-6-13-15,0-5-67 16</inkml:trace>
  <inkml:trace contextRef="#ctx0" brushRef="#br0" timeOffset="63">13682 8488 220 0,'-6'32'82'0,"9"-19"-44"0,-3 8-25 0,0-8 22 16,0 3-1-16,3 0 5 15,0 0-16-15,6 0-5 16,0 0-11-16,6-6-5 0,-3-2 1 16,3-3-2-16,0-5-1 15,-1-5-4 1,-2-5-2-16,0-4-11 16,-3-7-1-16,0-3 0 15,-3-2 3-15,0 2 7 16,0 3 4-16,-3 5 3 15,0 3 3-15,0 2 3 16,3 9 2-16,-3 9-1 16,3 4-1-16,0 5 1 0,0 5 1 15,0 3-1-15,0-3-1 16,2 0-3-16,1-2 1 0,0-3-9 16,6-6-34-1,-3-4-9-15,3-9-35 16,0-8-47-1,0-5 34 1</inkml:trace>
  <inkml:trace contextRef="#ctx0" brushRef="#br0" timeOffset="64">14016 8125 264 0,'-9'-5'99'0,"9"5"-54"0,0 3-57 0,3 2 15 0,-3 8 6 15,3 8 6-15,0 19 8 16,-1 0 3 0,1 2-13-16,0 8-1 0,3-2-1 15,0-3-9-15,0-3-2 0,0-5-6 0,0-5 1 16,0-8-37-16,0-6-14 16,0-7-69-1</inkml:trace>
  <inkml:trace contextRef="#ctx0" brushRef="#br0" timeOffset="65">13890 8374 256 0,'3'0'96'0,"18"-3"-52"0,12 1-47 0,-18-1 19 16,9 0-6-16,6-2 4 15,-1 3-7-15,13-4-4 16,-9 1-2-16,-4 0-21 0,-2 2-9 16,-6-2-47-16</inkml:trace>
  <inkml:trace contextRef="#ctx0" brushRef="#br0" timeOffset="66">13081 8247 240 0,'15'-5'90'0,"0"-3"-48"0,8 0-128 0,-11 5-23 16,0-2 30-16,6-3 18 16</inkml:trace>
  <inkml:trace contextRef="#ctx0" brushRef="#br0" timeOffset="67">14331 8596 120 0,'0'0'46'0,"0"0"-24"0,0 0-6 0,3 3 18 0,0 2-3 16,0 3 2-16,0 0 1 31,0 8 3-31,-3-3-20 0,0 0 2 16,-3 3-1-16,-3 3-2 0,0 2 1 16,-3-2-9-16,0-4-5 15,0-4-9-15,0 0-4 16,0-6-25-16,3-2-10 15,0-3-32 1,6-11-51-16,3-8 31 0</inkml:trace>
  <inkml:trace contextRef="#ctx0" brushRef="#br0" timeOffset="68">14679 8422 124 0,'-3'0'49'0,"3"2"-26"0,0-4-14 0,0 2 16 16,0 8 6-16,0 0 3 15,3 7-1-15,0 4 0 16,0 7-18 0,0 9 4-16,0 2 2 0,0 8-5 15,0 2-1-15,0-7-7 0,0 0-3 16,0-6 0-16,0-5-1 15,3-2-2-15,-3-6-2 16,0-3 1-16,-3-4 1 16,0-9 5-1,0-5-7-15,-3-5-3 0,0-6-3 16,0-7 1-16,0-6 3 16,0-8 1-16,3-2-4 15,0-6 1-15,0 0 0 16,0 1-1-16,3-4 4 15,0 6 0-15,3 3 1 16,3 2 0-16,3 3 6 0,0 5 6 16,0 3-6-16,0 10-3 15,2 6-2-15,4 8-1 16,-3 5 2-16,-3 8 1 16,-3 5 3-16,-3 0 1 15,-9-3-1-15,-3 4 1 0,-3-1-6 31,0-5-1-31,-3 0-5 0,0-6 1 16,0-2-14-16,1-3-5 16,2-2-13-1,0-3-2-15,3-3-13 16,3 1-3-16,6-6-35 0</inkml:trace>
  <inkml:trace contextRef="#ctx0" brushRef="#br0" timeOffset="69">14998 8427 168 0,'-6'-3'66'0,"6"3"-36"0,-3 3-15 16,3-3 20 0,-3 3-2-16,-3-1 3 15,0 1-14-15,-3 2-3 16,0 6-11-16,0 5-3 0,0 0-1 15,3 2-2-15,0 1-2 16,3-1-4-16,3 1 0 0,3-1 2 16,3-2 3-16,3-5-7 15,3-3-1-15,0-3-1 0,0-5 0 16,0-5-2-16,0-3-1 16,-3 0 1-16,0-3 4 15,-3 1 1-15,-3-1 3 16,0-2 7-16,-3-1 5 15,0-1 8-15,0 1 6 16,0 4-7-16,0 2 1 16,0 3-9-16,0 5-1 0,0 7-6 15,2 1-2-15,1 3 0 16,0 2 0-16,0 0-3 16,3 1 2-16,3-1 1 15,3 0 0-15,0-2-20 31,0-3-7-31,3-3-41 0,-3-5-17 16,3-3-10 0</inkml:trace>
  <inkml:trace contextRef="#ctx0" brushRef="#br0" timeOffset="70">15221 8453 184 0,'-6'8'71'0,"12"11"-38"0,-3 2-30 0,-3-13 17 16,3 3 1-16,0-1 2 15,0 1-8-15,0-1-4 16,0-2-6 0,0 0-4-16,-3-2 2 0,0-1-2 15,0-3 2-15,0-2 7 16,0 0 5-16,0-2-9 15,-3-1-6-15,0-2 2 16,0-3 2-16,3 0-1 16,0-3-2-16,0-4 0 15,0 1 1-15,3 1 1 0,0 0 3 16,3 0-1-16,0 2 2 16,3 0-4-16,0 4-2 15,3-1-14-15,-1 0-6 16,1 0-32-16,3 2-13 0,0 1-39 15</inkml:trace>
  <inkml:trace contextRef="#ctx0" brushRef="#br0" timeOffset="71">15429 8422 208 0,'-6'2'77'0,"6"1"-42"0,-6 0-19 0,3 2 24 0,1 0-14 16,-4 1-3-16,3 4-13 16,0-2-4-16,0 5-4 15,0-2-4-15,3-1-1 0,3-2-1 16,3 3 0-16,0 0 0 16,2-1 3-1,1 1 0-15,-3-1 3 0,0 1 3 0,-3-1 2 16,-3 1 1-16,0 0 2 15,-3-1-5-15,-3-2-3 16,-3-3-4-16,0-2 1 16,1 0-23-16,2-3-10 15,0-3-11-15,3-2-5 16,0-3-14 0,3 0-38-1,3 0 22-15</inkml:trace>
  <inkml:trace contextRef="#ctx0" brushRef="#br0" timeOffset="72">15492 8533 172 0,'12'0'66'0,"3"-3"-36"0,-3 3-13 0,-3 0 20 15,-1 0-8-15,1 0 0 0,0 0-10 16,0 0-1-16,3-2-11 16,-3-1 2-16,0-2 8 15,0-1-4-15,0-4-5 16,-3-1-7-1,-3 3-1-15,-3 0 0 16,-3 0 2-16,-3 0-3 0,0 3 0 16,-6 0 1-16,0 2 2 15,-3 3-1-15,0 3 2 16,0 10-4-16,1 0 0 16,2 0 1-16,3 1 0 15,3-1 2-15,0 0 1 0,6 0-6 31,0 1 0-31,3-1-4 0,6-3 0 16,6 1-23-16,2-6-10 16,1 1-23-16,0-6-9 15,3-3-16 1</inkml:trace>
  <inkml:trace contextRef="#ctx0" brushRef="#br0" timeOffset="73">15807 8435 104 0,'0'-13'38'0,"3"13"-20"0,-3-6-8 16,0 6 12-16,0 0 16 15,0-2 11-15,0 2-11 16,0-3-2 0,-3 3-21-16,0 0 0 0,0 3 1 15,-5-1 7-15,-1 4 3 16,-3-1-9-16,0 0-3 15,3 1-10-15,0 4-8 16,9 1 2 0,3-1-3-16,6 4 0 15,0-1 5-15,0 0 2 0,0-2 0 0,0-1-2 16,-4 1 1-16,1-1-1 16,-3 1 2-16,-3 0 3 15,-3-4-2-15,0 1 0 16,-5-2-6-16,-4-1-2 15,0-2-14-15,0-3-3 16,0 0-17-16,3-3-7 0,0 0-34 16,3 1-42-1,0-1 36-15</inkml:trace>
  <inkml:trace contextRef="#ctx0" brushRef="#br0" timeOffset="74">16284 8406 160 0,'-6'0'60'0,"6"5"-32"0,0 3-2 0,0 0 23 15,0 0-11-15,0 5-2 16,0 6-10-16,3-1-4 16,0-2-12-16,0 0-4 0,0 0-2 15,0-3-5-15,-3-2 1 0,3-1-9 16,-3-2-4-16,3-3-26 16,-3-5-10-16,3 0-43 15,-1-5-37 1,1-8 51-16</inkml:trace>
  <inkml:trace contextRef="#ctx0" brushRef="#br0" timeOffset="75">16266 8287 200 0,'-9'-3'74'0,"9"-13"-40"0,0 8-31 0,0 8 17 16,0 0-14-16,0-2-6 15,0 2-11-15,3 0-57 16,3 8-16-16,3 0 14 16,0 5 8-16</inkml:trace>
  <inkml:trace contextRef="#ctx0" brushRef="#br0" timeOffset="76">16361 8411 176 0,'6'24'66'0,"-3"-19"-36"0,0 22-20 0,0-14 20 0,-3 0-7 0,3 0 1 15,-3-2-7-15,0 0 0 16,0-4-10-16,0-1-2 0,3-1 1 16,-3-5 1-16,0 0 1 15,3-3-4-15,3-5-5 32,0-7-2-32,6-1-3 0,0 0 1 15,2 0-2-15,4 3 2 16,0 0 5-16,0 2 2 15,0 6 6-15,0 5 5 16,0 2-1-16,-4 6 1 16,1 5-5-16,-6 3 0 15,0 0-3-15,0 0 0 0,-3 0-3 16,-3-3-2-16,3-2-15 16,-3-3-7-16,0 0-36 0,0-6-14 15,-3-2-34 1</inkml:trace>
  <inkml:trace contextRef="#ctx0" brushRef="#br0" timeOffset="77">16778 8054 244 0,'-3'16'90'0,"6"-8"-48"0,0 13-45 0,0-3 19 16,0 9 10-16,0 18 8 15,0-3-13-15,0 3-7 16,0 0-8-16,0 0-5 0,0-8 0 16,3-2-1-1,-4-6 0-15,1-6-18 16,0-4-5-16,0-3-35 15,-3-6-15-15,0-2-35 16</inkml:trace>
  <inkml:trace contextRef="#ctx0" brushRef="#br0" timeOffset="78">16617 8342 280 0,'-9'-2'107'0,"12"2"-58"0,3-3-53 16,3 3 21-16</inkml:trace>
  <inkml:trace contextRef="#ctx0" brushRef="#br0" timeOffset="79">16656 8329 477 0,'27'-8'15'16,"2"-2"-6"-16,1-1-29 0,3 3-9 16,3 8-43-16,-7 0-19 15,-2 0-12 1</inkml:trace>
  <inkml:trace contextRef="#ctx0" brushRef="#br0" timeOffset="80">17034 8514 172 0,'0'24'66'0,"0"-13"-36"0,-6 7-11 0,3-10 21 0,-3 3-9 16,-3-1-1-16,0 1-19 16,-3-1-7-16,-3-2-3 15,0-2-37-15,3-1-15 0,-2-5-49 16</inkml:trace>
  <inkml:trace contextRef="#ctx0" brushRef="#br0" timeOffset="81">17552 8319 204 0,'-6'-3'77'0,"0"-10"-42"0,-3 7-34 0,6 12 14 16,0-1-2-16,-3 0 5 31,-3 3-6-31,0 3 1 0,0-3-8 15,0 0-3-15,6 2-1 16,3 3-1-16,6 1-5 16,0-1 1-16,3 0 2 15,0 6 3-15,0-1 9 16,-6 1 3-16,-3-3 9 16,0-1 6-16,-6-1-4 0,-3-1-2 15,-3-3-10-15,0-4-3 16,-3-1-5-16,-3-2-1 15,4-3-3-15,-7 0-3 16,12-6-14-16,-6-2-6 16,9 1-24-16,3-9-7 15,9 0-34 1,3-5-47-16,3-1 40 16</inkml:trace>
  <inkml:trace contextRef="#ctx0" brushRef="#br0" timeOffset="82">17709 8086 200 0,'-6'-3'77'0,"6"3"-42"0,0 5-34 16,0 1 16-16,3 4 9 15,0 6 5-15,-3 5-4 16,3 6-4-16,0 12-13 15,0-2-4-15,0 3-2 0,0-3-2 0,0 5-2 16,0-4-4-16,0-7-2 16,0-4-33-16,0-6-13 15,-3-5-60 1</inkml:trace>
  <inkml:trace contextRef="#ctx0" brushRef="#br0" timeOffset="83">17626 8350 248 0,'-6'-2'93'0,"12"2"-50"0,3-6-48 0,-3 4 17 0,6-9-14 16,6-2 0-16,6 0-18 15,2 2-6-15,7 3-31 16,-3 0-14-16,-3 3-6 16,-1 0-1-16</inkml:trace>
  <inkml:trace contextRef="#ctx0" brushRef="#br0" timeOffset="84">17891 8379 184 0,'-12'24'71'0,"9"-11"-38"0,0 9-25 0,3-9 18 16,3 0-6-16,0 0-2 16,3 0-4-16,3-2-1 0,3-3-7 15,0-3-2-15,3-2 0 0,3-6 0 16,-1-7 0-16,1-1-2 0,0-2-2 16,-3 0 5-16,-6-3 1 15,-3 0-2-15,-6 0-3 16,-6-2 0-16,-3-6 1 15,-6 5-10-15,3-2-4 0,0 3-3 16,3 2 1-16,0 2-36 16,3 4-17-16,1-1-23 15</inkml:trace>
  <inkml:trace contextRef="#ctx0" brushRef="#br0" timeOffset="85">18102 8406 208 0,'3'13'77'0,"3"-10"-42"0,-3 5-39 0,0-6 13 16,-3 1 6-16,0-3 5 0,0 3-8 15,0-3-2-15,0 0-6 16,0 0-1-16,0 0 3 0,0 0 6 0,0-3 2 15,0-5-1-15,0 0 2 16,0-3-10-16,3 1-6 16,0-3 3-16,0-3 2 31,3-5-3-31,0 2-1 0,3 3-2 16,3 3 0-1,0 0 0-15,0 2 0 0,0 3-31 16,5 0-13-16,4 3-70 15</inkml:trace>
  <inkml:trace contextRef="#ctx0" brushRef="#br0" timeOffset="86">18320 8361 196 0,'-6'10'74'0,"9"-7"-40"0,3 5-33 0,-3-3 14 0,3-2 9 15,2 0 8-15,1-1-9 16,0-2-3-16,3 0-11 16,0-2-6-16,3-1 0 0,3-2 0 0,-3-1 1 15,-3-2-2-15,-3 3 1 16,-3-3-4-16,-1-5-2 16,-7 0-1-16,-4 2 3 31,0-2 2-31,-3 2 2 15,-3 3-1-15,-3 8-2 16,0 8-2-16,-3 0 1 16,-3 6 1-16,-2 4 0 0,2 1 2 15,3-1 1-15,3 1 3 16,6 2 1-16,3 3-6 16,6-3-2-16,9-5-11 0,3-1-3 15,3-1-16-15,3-4-6 16,-1-2-13-16,4-2-6 15</inkml:trace>
  <inkml:trace contextRef="#ctx0" brushRef="#br0" timeOffset="87">18629 8363 192 0,'3'-15'74'0,"-3"9"-40"0,0 1-5 0,0 5 61 16,-3 0-16-1,-3-8-27-15,0 3-15 16,0 7-21-16,0 1-10 0,0 2-1 16,3 1-2-16,0 2-2 0,3 2 0 15,0 1 3-15,3 5-5 16,0-3 2-16,-3 5-3 16,-3 6 2-16,-3-3 1 15,-2-2 2-15,-1-3-1 16,0-3 1-16,0-2-11 15,0-3-5-15,3-3-67 16,6-13-51 0</inkml:trace>
  <inkml:trace contextRef="#ctx0" brushRef="#br0" timeOffset="88">19073 8268 220 0,'-6'19'85'0,"6"-14"-46"0,0 27-35 0,0-19 21 15,0 3-3-15,0 2 2 16,-3 1-7-16,0 5-2 15,0 0-9 1,0-3-4-16,0-3-1 0,0-2-19 16,0-3-8-16,0-2-30 15,3-3-15-15,0-3-26 16</inkml:trace>
  <inkml:trace contextRef="#ctx0" brushRef="#br0" timeOffset="89">19180 8289 220 0,'-6'6'85'0,"9"23"-46"0,-3-11-43 0,0-7 13 0,0 5 6 0,-3 0 7 15,-3-3 0-15,0 5 1 16,3-2-12-16,0-2-4 0,0-4-3 15,0-2-2-15,0-3 1 16,3-7 7 0,6-6-10-16,0-3-4 31,6-5-12-31,0-2-4 0,0-1 7 16,3-2 5-16,-1-3 6 0,1 6 1 15,0 10 12-15,-3 8 5 16,0 5 3-16,0 8 3 15,-3 3-8-15,-3 3-3 16,-3-1-4-16,-3 9 0 16,0-3-2-16,-3-6 0 0,3-2-6 15,0-3 1-15,0-5-29 16,0-3-13-16,3-7-14 16,3-12-5-16,0-4-47 15</inkml:trace>
  <inkml:trace contextRef="#ctx0" brushRef="#br0" timeOffset="90">19433 7943 264 0,'-3'2'101'0,"6"1"-54"0,-3 8-59 0,3-1 15 16,0 14 15-16,-3 5 9 0,0 8-6 15,0 3-2 1,0 13-11-16,0 0-5 0,0-8 0 16,0-3-7-16,0-5 1 0,0-3-26 15,0-7-10-15,0-6-154 32,-6-13 62-17</inkml:trace>
  <inkml:trace contextRef="#ctx0" brushRef="#br0" timeOffset="91">19263 8268 280 0,'-9'-10'104'0,"12"7"-56"0,3 3-47 0,0 0 19 15,3-3-11-15,6-2-3 16,12-3-3-16,3 0 0 15,5 0-2-15,4-2-38 0,-3 2-17 16,2 2-39 0,1 1-43-16,-6 0 46 0</inkml:trace>
  <inkml:trace contextRef="#ctx0" brushRef="#br0" timeOffset="92">19638 8258 224 0,'-33'23'85'0,"28"1"-46"0,-4 0-30 0,6-13 22 16,-3 2-4-16,3 3 4 31,3-3-11-31,0 0-2 0,9 0-10 16,0-2-1-16,5-3 3 0,4-3-4 15,0-5-1-15,0-5-5 16,0-3 0-16,-3-3 2 16,-3 1 3-16,-3-3-2 15,-6-6 0-15,-6-5-6 16,-3 1-2-16,-9-4-27 0,-6 1-9 15,-3-1-58 1,-9 1-62 0,1-3 50-16</inkml:trace>
  <inkml:trace contextRef="#ctx0" brushRef="#br0" timeOffset="93">19001 8088 232 0,'-12'0'88'0,"15"0"-48"0,3 3-64 0,0-3 4 16,6 0-39-16,9 0-12 16,9-8 2-16,11-8 1 15</inkml:trace>
  <inkml:trace contextRef="#ctx0" brushRef="#br0" timeOffset="94">20189 8080 192 0,'3'-5'74'0,"3"5"-40"0,-6 0-18 0,0 0 24 0,0 0-12 16,0 0-1-16,3 3-7 15,-3 5-3-15,0 5-9 16,0 5-1-16,0 9 0 0,0 7 1 15,0 3 2-15,0 0-3 16,0-2-2 0,0-1-5-16,0-5 0 15,0 0-7-15,0-5 0 16,3-5-19-16,0-3-8 16,0-8-62-1,-3-8-18 1</inkml:trace>
  <inkml:trace contextRef="#ctx0" brushRef="#br0" timeOffset="95">20320 8308 164 0,'-15'13'63'0,"12"-8"-34"0,0 3-14 0,3-2 18 15,-6 4-7-15,3 1-1 16,3 5-8-16,3 2-2 0,0 3-9 15,0 1 0-15,6-1 1 0,0-5-1 16,3-3 1-16,3-5-4 16,0-3-2-16,2-8 4 15,-2-5 1-15,0-2-5 32,-3-1 0-32,-3-5 1 0,-3 3 1 15,0-3-1-15,-6 3 1 16,0 0-2-16,-3 0 2 15,-3-3-2-15,0 8 2 16,0-5-13-16,0 2-3 16,0 3-21-16,0 3-5 15,0 0-29-15,3-1-51 16,6 1 22-16</inkml:trace>
  <inkml:trace contextRef="#ctx0" brushRef="#br0" timeOffset="96">20650 8236 112 0,'-3'0'44'0,"0"0"-24"0,3 0-8 0,0 0 13 16,0 0 4-1,-3 0 5-15,0 3-4 16,0 0 2-16,-3-1-18 0,-2 4 7 0,-7 2 3 0,0 2-4 16,0 6 1-16,0 0-8 15,0 3-3-15,3-1-3 16,0 1-2-16,3 2-6 15,3 3 1-15,6-6-5 16,3 3 1-16,6-2-11 0,6-6-3 16,0 0-15-16,0-2-7 15,3-3-18-15,-3-3-6 32,3-13-17-17</inkml:trace>
  <inkml:trace contextRef="#ctx0" brushRef="#br0" timeOffset="97">20772 8334 160 0,'-15'-5'60'0,"15"8"-32"0,-6-6-13 0,1 3 18 15,-1 0-5-15,0 0-2 16,-3 3-8-16,0-1-1 15,-3 4-10-15,0 4-4 0,0 1 0 16,0 2-7 0,3 3 1-16,3 0 1 15,3 2 1-15,3 4 1 16,0-4 0-16,6-2-5 16,0-3 1-16,3-2 0 15,0-6-1-15,6 0-3 0,0-7-2 16,-3-9 2-16,3 3 5 15,-4-2 2-15,-2-1 3 16,0 0 3-16,-3-2 2 16,-3 3 1-16,0-1 0 0,-6 0-2 15,0 1-1 1,0 2 3-16,0 3 5 16,0 2-7-16,3 3-3 0,0 5-5 0,0 3-1 15,0 3 4-15,6 5 1 31,0-3-3-31,0 5 1 16,0-2-2-16,3-3-2 16,-3-2-15-16,3-3-7 15,0-3-20-15,3-2-9 16,-3-8-30 0</inkml:trace>
  <inkml:trace contextRef="#ctx0" brushRef="#br0" timeOffset="98">20933 8099 208 0,'-3'-8'77'0,"3"8"-42"0,0 0-28 0,0 0 18 0,0 0-11 16,0 8-1 0,0 5 2-16,0 6 0 0,0 4-8 15,3 12 7-15,0 2 5 0,0-3-10 16,0 1-5-16,0-4-2 15,0 4-2-15,0-9-11 32,0-2-3-32,-3-5-22 0,0-6-62 31</inkml:trace>
  <inkml:trace contextRef="#ctx0" brushRef="#br0" timeOffset="99">20817 8287 256 0,'0'0'96'0,"0"0"-52"0,3 0-51 16,6-6 60-1,6 1-28-15,3 0-10 0,2 0-10 0,1-1-4 16,9 1-28-16,-3 0-11 0,0-1-28 15,-4 4-10-15,-2-1-22 16</inkml:trace>
  <inkml:trace contextRef="#ctx0" brushRef="#br0" timeOffset="100">21121 8297 212 0,'-3'22'82'0,"0"-15"-44"0,3 9-18 0,0-8 24 16,0 3-18-16,0 2-4 15,0-2-14-15,0 2-5 16,0 0-2-16,0-2-10 0,0-1-2 16,0-2-36-16,0 0-14 15,3-5-46-15</inkml:trace>
  <inkml:trace contextRef="#ctx0" brushRef="#br0" timeOffset="101">21103 8213 248 0,'-3'-6'93'0,"6"6"-50"0,0 0-46 0,0 0 19 0,0 0-12 16,3 0 0-16,0 0-31 15,-1-2-12-15,4 2-22 16,0 0-7-16,-3 0-8 15,9 0-1-15</inkml:trace>
  <inkml:trace contextRef="#ctx0" brushRef="#br0" timeOffset="102">21213 8258 148 0,'-3'26'55'0,"3"1"-30"0,-15-6-10 0,12-11 20 16,0 4-4-16,0-1-1 16,3 3-10-1,6 0-2-15,0-3-11 16,6-3 0-16,0 4 3 0,0-9-4 0,0-2-1 0,-1-1 2 15,4-4 0-15,0-4-1 16,-3-2-1-16,0-2-3 16,-3-1 1-16,-3-2-2 15,-3-8 2-15,-3-3 0 16,-6 3 1 0,0 2-11-16,-3 3-3 0,0 0-6 15,0 6-3-15,-3 2-20 16,6 0-8-16,3 0-112 31,3 3 71-31</inkml:trace>
  <inkml:trace contextRef="#ctx0" brushRef="#br0" timeOffset="103">21368 8255 184 0,'15'29'71'0,"-7"-24"-38"0,-2 27-21 0,-3-21 21 16,0-1-6-16,0 4-1 15,-3-4-6-15,0 1-2 16,0-3-10 0,0-3-5-16,0 0 0 0,0-5 4 15,0 0 6-15,3-2-7 16,3-4-1-16,0-4-5 16,3-9-3-16,6-5 2 15,0 3 0-15,0 3-2 0,0 2 2 16,0 5 3-16,-1 6 3 15,-2 10 7-15,0 8 4 16,0 1-4-16,0 2-2 0,0-1-3 16,-3 1-2-16,0 3-6 15,-3-6-1-15,0 0-26 16,0-2-9-16,-3-3-113 31,-3-3 28-15</inkml:trace>
  <inkml:trace contextRef="#ctx0" brushRef="#br0" timeOffset="104">20046 8715 140 0,'12'-18'55'0,"9"18"-30"0,20-3-3 0,-20 1 23 16,12-4-8-16,9 1 1 16,11-3-10-16,16 0-3 15,11 0-14-15,9-2 0 0,10 2 0 16,8-3-6-16,-3 6-1 15,-3-1 0-15,-6 4 0 0,-5-1 0 16,-7 1 2-16,-12-1-1 16,-8 0 2-16,-12 1-4 15,-7-4-2-15,-8 4-11 16,-6-4-4-16,-6 1-24 0,-1-3-105 47</inkml:trace>
  <inkml:trace contextRef="#ctx0" brushRef="#br0" timeOffset="105">22079 8242 164 0,'3'0'63'0,"-3"2"-34"0,3 14-14 0,6-2 20 0,0 1-2 15,3 4 3-15,-3 2-5 16,0 3-1-16,0-3-17 15,-1 6-1-15,1-1-1 0,0-5-4 0,-3-2-2 16,0-3 0-16,0-3-1 16,0-3-2-16,0-2 1 15,0-2 2-15,0-4 2 16,0-2 1-16,0-8 0 16,3-5-4-16,0-3-1 15,0-2-1 1,0-3 1-16,0-1-2 15,-4-7-1-15,7-3 3 0,-6 6 2 0,0 2-4 16,0 3-1-16,0 5-16 16,-3 3-4-1,0 2-25-15,0 3-9 16,3 3-23-16,3 2-9 16,9 1-4-1</inkml:trace>
  <inkml:trace contextRef="#ctx0" brushRef="#br0" timeOffset="106">22505 8229 200 0,'-3'0'74'0,"3"0"-40"0,-6 0-22 15,3 2 19-15,-3 1 1 0,-6 2 6 16,3 6-10-16,-3 7-4 16,-6 1-14-16,0 5-4 0,3-3-2 15,4 3 0-15,5-3 0 16,3 3-2-16,6-6-2 15,3 1 1-15,2-6-1 32,1-3-3-32,3-4 2 0,0-9-6 15,0 0 0-15,0-2 1 16,0-5 1-16,-6-1 3 16,6-5 3-16,-3 0 0 15,-3 3-1-15,0 0 3 16,-3 2 2-16,0 6-2 0,0 2 0 15,0 6-1-15,0 5 1 16,0 2-4-16,8 4 0 16,-2-1 1-16,0 0 2 15,3 3-12-15,-3-3-3 0,3-10-18 16,0-3-8-16,0-3-21 16,0-2-8-16,3-3-25 31</inkml:trace>
  <inkml:trace contextRef="#ctx0" brushRef="#br0" timeOffset="107">22784 7988 244 0,'0'0'90'0,"0"5"-48"0,0 19-27 15,0-11 26-15,0 11-9 16,3 10-1-16,-3 19-13 15,3 3-6-15,3-1-7 16,-3-2-4-16,6-2 2 0,0-9-31 16,0-5-11-16,0-5-99 15</inkml:trace>
  <inkml:trace contextRef="#ctx0" brushRef="#br0" timeOffset="108">9530 16902 132 0,'-6'-3'52'0,"6"6"-28"0,-3-9-11 16,3 6 19-16,0 0-5 16,0 0-1-16,0 0-3 15,0 0-3-15,0 0-10 16,3 0 2-16,3 3 2 0,3 0 4 15,3 7 1-15,3 1-2 16,8 2 0-16,-2 3-3 16,3 0-1-16,0 8-3 0,3-3 1 15,-4 3-4-15,4-3-2 16,-3-3-2-16,0-2 0 0,-3-3-2 16,-3 1 2-16,-1-4-2 15,-2-2 2-15,-3 0 0 16,0-3 1-16,-3 1-5 15,0-6 3 1,0 5 1-16,-3-5-12 31,0 0-4-31,-3 0-18 0,0 0-8 16,0-5-19-16,0 5-8 16,0-6-40-1</inkml:trace>
  <inkml:trace contextRef="#ctx0" brushRef="#br0" timeOffset="109">10253 16790 172 0,'3'0'66'0,"-6"8"-36"0,-3-5-18 0,3 0 21 16,0 2-2-16,0 3 2 15,-3 5-1-15,-3 8 0 16,-6 3-17-16,-2 3 4 0,-10 4 4 16,-6 1 1-1,3 0 1-15,1-3-8 0,-1 3-2 16,3-8-7-16,3-3-3 15,3 0-2-15,4-8 0 16,5 0-11-16,3 1-2 16,3-9-26-16,0 5-9 15,3-7-23-15,3 2-10 16,0-5-40-16</inkml:trace>
  <inkml:trace contextRef="#ctx0" brushRef="#br0" timeOffset="110">9950 17148 192 0,'-6'0'71'0,"6"0"-38"0,-3 2-23 16,3-2 17-16,0 14 0 15,0 4 3-15,0 1-5 16,3 2-1-16,0 5-13 0,0 6 0 0,-3 5 2 16,3-3-3-16,-1 6 2 15,-2-3-3-15,3-2 2 16,-3-9-6-16,3 0-3 16,-3 1 1-16,0-3 0 0,0-6-1 15,0 3-10 16,0-5-5-31,0-5-29 0,0 2-10 16,0-5-26-16,-3-3-11 16</inkml:trace>
  <inkml:trace contextRef="#ctx0" brushRef="#br0" timeOffset="111">9199 13996 136 0,'0'-5'52'0,"-8"3"-28"0,-1-1-6 16,6 3 37-1,-6 0-10-15,-3 3-11 16,-3-1-9-16,-3 3-15 0,0 3 2 0,-3 0 4 15,0 6-6-15,1 4-3 16,2 1-2-16,3-4-1 16,0 1-5-16,6-2 1 15,3-1-2-15,3 0-2 0,6 3 3 32,3-5 0-32,6 2 1 0,3 0 0 15,3 0 0-15,0 3 0 16,-1 3 0-16,-2-4 0 15,-6-1 2-15,-3-1 3 16,-6-2-2-16,-6-1 0 16,-6 1-1-16,-5-3 1 15,-1 0-2-15,0-3 2 0,-3-3-9 16,0-2-1-16,3-2-16 16,3-1-8-16,0 1-19 15,7-1-8-15,8-2-38 16</inkml:trace>
  <inkml:trace contextRef="#ctx0" brushRef="#br0" timeOffset="112">9173 14123 156 0,'-3'3'57'0,"3"-3"-30"0,0 3-18 0,3-1 16 16,3 4-3-16,0-1 1 15,0 0-8-15,2 1-2 16,1-1-7-16,3 0-2 0,0 0 2 16,0-2-3-16,0-3 0 15,0 0 1-15,0-3 2 0,0-2-3 31,-3 0 0-31,0-3-1 16,-3 0 1-16,-1-3-2 0,-2-2 2 16,-3 3 0-1,-3-4-4-15,0 4 1 16,-2-1 0-16,-4 3 2 16,0 3 1-16,-3 5 1 15,-3 8-2-15,-3 2-2 16,0 1 1-16,0 2 1 15,3 1 1-15,1 1 1 16,2 4-2-16,3-1 1 16,3 4-2-16,3-4 2 0,3 1-2 15,12-6 2-15,0 0-2 0,2-2 2 16,4-3-9-16,0-6-1 16,3 1-18-16,-3-6-9 15,6-2-31 1,-3 0-57-16,2-1 23 15</inkml:trace>
  <inkml:trace contextRef="#ctx0" brushRef="#br0" timeOffset="113">9488 14063 160 0,'-6'-6'60'0,"3"6"-32"0,0-10-13 0,0 12 18 16,0-4-1-16,-3 2 1 16,0 8-14-16,0 5-4 0,-2 3-9 15,-4 0-4-15,3 5-1 0,-6 3-1 16,9-3 0-16,3 3 0 16,0-3 0-1,6-3 0-15,3-2 0 0,0-3 2 0,3-2 1 31,0-3-1-31,3-3-2 16,-1-5-4-16,1 0-2 0,-3-8-2 0,0 0 2 16,0-2 2-16,-3-1-1 15,0 1 4-15,-3-4 0 32,-3 1 1-32,0 0 0 0,0 2 0 15,0 1 2-15,-3-1-3 16,3 6 0-16,0 0-1 15,0 2 0-15,0 3-3 16,0 0 1-16,6 8 2 16,0 5 1-16,0 3 1 15,0 2 0-15,0 6 8 0,0 0 5 16,-3 0-4-16,-3 2-1 16,-3-2 5-16,-3 0 3 15,-3-3-4-15,-3-2 1 16,0-3-8-16,-3-3-1 0,0-5-4 15,-3-3-1-15,-2-2-19 32,-1-6-7-32,3-5-17 0,3-2-7 15,3-6-50 1</inkml:trace>
  <inkml:trace contextRef="#ctx0" brushRef="#br0" timeOffset="114">9830 13907 120 0,'0'-11'46'16,"3"8"-24"-16,-3-5-6 0,0 6 34 16,-6-6-8-16,1-5-6 15,-1 2-2-15,-3 3-20 16,0 0 1-16,-3 0 1 0,0 5-6 16,0 6-3-16,-3 2-7 0,3 3 0 15,0 6-2-15,0 7 0 16,3 8 2-16,4 5 0 15,-1 6 0-15,3 2 2 16,3-2-1-16,0-3-1 16,0-3 1-16,3 1 1 15,-3-9-1-15,3-2 2 0,-3-5-24 16,0-6-8-16,0-3-46 16,0-4-58-1,0-9 33-15</inkml:trace>
  <inkml:trace contextRef="#ctx0" brushRef="#br0" timeOffset="115">9539 14071 196 0,'-9'-6'74'0,"9"9"-40"0,0-3-31 0,3-3 17 15,0 1 1-15,3-1 2 0,3-2-8 16,9 2-4-16,5 0-6 15,1 1 1-15,0-1 0 0,0 0-2 0,3 1-1 16,-4-1-32-16,4 1-13 16,-6-1-52-1,3 0-35-15,-3 1 54 16</inkml:trace>
  <inkml:trace contextRef="#ctx0" brushRef="#br0" timeOffset="116">9881 14020 168 0,'-3'-2'66'0,"3"2"-36"0,-3 2-35 16,0 6 60-16,-3 0-16 0,-6 5-16 15,0-2-9-15,3 5-10 32,-2 2-3-32,2 4 2 0,0-1-2 0,0 3 2 15,3-3 0-15,3 0 1 16,3-3-2-16,3-2-2 15,3-3 1-15,3-2 1 16,0-3-1-16,3-5 2 16,-1-3-2-16,-2-6-1 0,0-2 1 15,-3-2-1-15,0-1 0 0,0-2 0 16,-3 0 0-16,0 0 2 16,-3-1-1-16,0 1 2 15,0 3-4-15,-3 2 0 16,3 0 5-16,-3 0 5 15,3 2-5-15,0 4 0 32,0 2-4-32,0 8-3 0,0 5-1 15,3 0 3-15,0 3 2 16,0 0 2-16,0 2-1 16,3-2 1-16,0 0-2 15,0-3 2-15,3-2-24 16,0-3-11-16,0-5-21 15,0-3-7-15,0-8-28 16,-1 0-15-16,1-3 48 16</inkml:trace>
  <inkml:trace contextRef="#ctx0" brushRef="#br0" timeOffset="117">9961 14094 204 0,'-6'-21'77'0,"4"21"-42"0,2 0-26 15,0 0 22-15</inkml:trace>
  <inkml:trace contextRef="#ctx0" brushRef="#br0" timeOffset="118">9953 14084 379 0,'2'13'18'15,"1"3"-11"-15,0 2 3 0,0 4 0 32,3-4-1-32,0-2 0 15,0 2-8-15,3-2 0 16,0-2-1-16,0-6 0 16,0-1 2-16,6-7 1 0,-3-2-1 15,3-3 1-15,0-3-2 16,-4-3-1-16,-2-5-4 15,-3 0 0-15,-3-2 2 16,0-3 1-16,-6-6 1 16,0 6 2-16,3 2-1 15,-3 6 2-15,3 3 0 0,0 2 1 16,0 2-2-16,-3 9 1 16,3 10-2-16,0 0-1 15,6 6 3-15,0 2 2 16,0 3-2-16,0-3 0 15,0-2 1-15,0-1 0 0,0-2-2 32,0-3-2-32,6-2-13 15,-3-3-6-15,-3-6-17 0,3-2-7 16,-3-2-15-16,0-3-6 16,0-6-23-1</inkml:trace>
  <inkml:trace contextRef="#ctx0" brushRef="#br0" timeOffset="119">10206 13859 184 0,'0'-16'68'0,"2"13"-36"0,-2 1-24 16,0 2 16-16</inkml:trace>
  <inkml:trace contextRef="#ctx0" brushRef="#br0" timeOffset="120">10211 13846 352 0,'3'13'32'0,"3"5"-16"0,0 6 1 0,-3 5 1 16,3 11-8-16,-3-3-1 15,0 3-7-15,0-6-2 32,3 1 2-32,-3-6 1 0,0-3-1 15,0-7-2-15,0-4-21 16,0 1-9-16,0-8-14 16,3-5-3-16,0-6-29 15,0-2-38-15,0-3 38 16</inkml:trace>
  <inkml:trace contextRef="#ctx0" brushRef="#br0" timeOffset="121">10366 13787 220 0,'-3'-2'85'0,"3"4"-46"0,0 17-39 16,3-11 18-16,-3 5 5 15,3 3 8-15,0 8-7 16,-3 8-5 0,3 15-10-16,0 1-6 0,3-3 0 15,0-6-2-15,0 1 2 16,0-3 0-16,0-5 1 16,0-8-2-16,0-3 1 15,-3-5-26-15,0-3-12 16,-3-16-53-16,-3-2-27 15</inkml:trace>
  <inkml:trace contextRef="#ctx0" brushRef="#br0" timeOffset="122">10280 14007 252 0,'-18'-3'93'0,"18"3"-50"0,0 0-35 16,0 0 21-16,6 0-4 15,0 0 0-15,3 0-6 16,3 0 1-16,3 0-11 16,3 0-5-16,5-2-1 0,1-1-4 15,0 0 0-15,-3 1-34 16,-3-1-17-16,3 1-83 16</inkml:trace>
  <inkml:trace contextRef="#ctx0" brushRef="#br0" timeOffset="123">9464 14216 96 0,'0'0'35'0,"3"0"-18"0,0 0-7 15,-3 0 14-15,0 0-7 16,0 0 1-16,3 0-9 15,0-3-3-15,-3 3 1 16,3-2 0-16,0-1-3 16,0 0-3-16,0 1 2 0,0-3 0 15,-3-1 3-15,0 1 6 0,0-3 2 0,0 0-3 16,0 0-1-16,0 0 0 16,0 0 1-16,0 3 1 15,0-3 2-15,0 3 2 16,-3-6-9-1,0 9-2-15,0-1-1 32,0 3 0-32,3 0-24 0,-3 0-12 15,3 0-67 1,0 0-33-16,0 0 66 16</inkml:trace>
  <inkml:trace contextRef="#ctx0" brushRef="#br0" timeOffset="124">10783 14168 172 0,'-3'16'66'0,"-9"-2"-36"0,15 1-20 16,-6-1 20-16,0-1-12 0,0 0-2 15,0 0-9-15,6 1-5 16,0-4-1-16,-6-2-10 0,9 0-4 16,0-3-68-16,3-7-42 15,0-9 49-15</inkml:trace>
  <inkml:trace contextRef="#ctx0" brushRef="#br0" timeOffset="125">10792 13983 192 0,'-3'-8'74'0,"3"3"-40"0,3 0-40 0,-3 2 14 16,3 0-9-16,3 1-2 16,0-1-29-16,3 0-14 31,3 3-27-31,0 3-10 0</inkml:trace>
  <inkml:trace contextRef="#ctx0" brushRef="#br0" timeOffset="126">11075 13909 112 0,'-3'-16'44'0,"3"8"-24"0,0-2-24 0,0 2 8 0,-3-3 20 31,-3 1 13-31,0 2 6 15,-6 0 2-15,-3 2-14 0,0 9-7 16,0 5-13-16,0 3-10 0,0 5-3 16,4 7-2-16,2 9 3 15,3 13 0 1,3 0 1-16,3 0 0 0,3-5 0 16,0-1 0-16,0 1 2 15,0-8-14-15,0-6-5 16,0-5-26-16,-3-5-13 15,-3-2-30 1</inkml:trace>
  <inkml:trace contextRef="#ctx0" brushRef="#br0" timeOffset="127">10842 14118 232 0,'-5'-5'88'0,"8"2"-48"0,2 3-40 16,1 0 18-16,6-8-6 0,3-2 3 15,6-1-8-15,9 3-4 16,3 0-2-16,-1 3-21 0,-2 0-7 0,0-1-63 16,3 6-46-1,-7 3 52 1</inkml:trace>
  <inkml:trace contextRef="#ctx0" brushRef="#br0" timeOffset="128">11378 14100 184 0,'3'26'71'0,"3"-10"-38"0,3 8-25 0,-6-14 16 0,3 4 1 16,3 1 2-16,0 1-8 16,0 0-4-16,3-3-8 15,-3-2-1-15,0-3 1 16,-3 0-3-16,0-3-3 0,-1 1 0 16,-5-6 1-16,0 0 3 15,0 0 2-15,0 0-1 16,0-6 5-1,0-4 1-15,0-4-4 16,0 1-3-16,3-5 0 16,0 2 1-16,0-3 1 0,3 3 1 15,-3-5-4-15,3-3-1 16,0 6-1-16,0 2-2 16,0 3-8-16,0 2-3 15,0 3-25-15,0 0-11 16,0 6-29-16,3 2-12 15,0 8-6 1</inkml:trace>
  <inkml:trace contextRef="#ctx0" brushRef="#br0" timeOffset="129">11700 14108 164 0,'-3'0'63'0,"0"0"-34"0,0 0-16 0,-3 2 17 16,0-2 0-16,-6 0 2 0,0 3-9 15,0 5-1-15,0 0-13 16,0 10-5-16,0-2-1 0,1 5-2 16,2 0 2-16,3 1-4 15,3-4-2-15,3-2 2 16,3-3 2-16,0-2 0 16,3-3 2-16,0-6-7 0,5 1-1 15,7-8-3-15,-3-6 0 16,-3-2 0-1,0 0 0 1,-3 0 5-16,-3-3 3 0,0 2 3 16,-3 1 1-16,0 3 4 0,0 2 3 15,0 5-6 1,-3 3-1-16,3 5 0 16,0 3 2-16,3 3-1 0,0 5 0 15,3-3-6-15,-3 3 1 16,2-3-5-16,1-2 1 15,3-9-20-15,0-2-9 16,0-5-21-16,0-3-8 16,0-5-25-16</inkml:trace>
  <inkml:trace contextRef="#ctx0" brushRef="#br0" timeOffset="130">11858 13869 212 0,'0'-7'79'0,"2"7"-42"0,-2 0-32 0,0 0 17 16,3 5-3-16,0 5 1 15,0 12 2-15,0 15 1 16,-3 8-12-16,0 2 0 0,0-2 2 16,0 0-3-16,0 0 2 15,9-10-7-15,-3-9-3 16,6-5-39-16,-3-5-15 0,3-8-75 15</inkml:trace>
  <inkml:trace contextRef="#ctx0" brushRef="#br0" timeOffset="131">9074 14796 124 0,'-14'-3'46'0,"8"6"-24"0,-9-3-13 0,9 2 14 16,-3 3 0-16,0 1 3 15,-3 4-10-15,-3 1-4 0,3 5-7 16,3 0-4-16,3 0 2 0,6 15-2 0,0-7-1 16,3-5 3-16,3-1 2 15,3-2 4-15,3-5 5 16,3-6-4-16,0-10 0 15,0-9-6-15,0 1-3 32,-3-3 0-32,-1-2 1 0,-2-3-1 15,0-3 2-15,-3 0-2 16,-3 0-1-16,-3-10 3 16,-3-1 0-16,0 1-1 15,0 2-2-15,0 6 1 16,-3 2 1-16,3-3 8 15,0 6 5-15,0 3-5 0,0 12 1 16,0 6-2 0,3 6-5-16,0 7-2 15,0 3 1-15,0 10 2 16,3 3-2-16,0 3 0 0,0 0-1 16,3 2-2-16,0-5 1 31,0-2 1-31,0-6-12 0,0 3-3 15,0-11-25-15,0 3-10 16,6-8-19-16,-3-3-6 16,-3-2-5-1</inkml:trace>
  <inkml:trace contextRef="#ctx0" brushRef="#br0" timeOffset="132">9238 14793 208 0,'-6'0'79'0,"6"3"-42"0,-3 4-30 16,0 1 18-16,0 3-2 15,3 5 3-15,-3 2-5 0,3 1-3 16,0 2-10-16,6 3-3 0,0 0 1 16,3-6-1-16,6-2 2 15,0-5 2-15,0-6 2 16,0-2-1-16,8-19 1 15,-5-3-4 1,-3 1-6 0,-6-1-1-16,-6 1 2 15,-12-1 3-15,0 1-2 16,0 2-2-16,-3 2-3 0,0 1 1 16,1 3-12-16,2 2-7 15,0 2-25-15,3 1-8 16,3 3-41-1,3-1-46-15,0 0 43 0</inkml:trace>
  <inkml:trace contextRef="#ctx0" brushRef="#br0" timeOffset="133">9414 14830 208 0,'-3'5'77'0,"6"0"-42"0,0 1-34 0,3-4 16 15,0 4 2-15,0-4 5 16,3 1-6-16,2-3-3 16,1 0-8-16,0-3-3 0,0 1 0 0,0-4-2 15,0 1 1-15,-3 0-2 0,-3 0 2 32,-3-3-2-32,-3 2-1 0,-3 1 1 0,-3 0 1 15,-3-1-1-15,-3 4 2 16,-3 2-2-16,3 2 2 15,-6 4-4-15,4 2 0 16,-7 2 1-16,12 1 0 16,-3 2-3-16,6 0 2 15,-3 1 1-15,9-1 2 0,0 3 1 16,9 7 1-16,0-1-5 16,0-4-1-16,3-5 3 15,0-2 1-15,2-3-11 16,4-3-4-16,0-2-18 15,0-16-8-15,6-1-10 16,-3 1-5 0,5 0-12-1,-5 0-24-15,-3-3 31 16</inkml:trace>
  <inkml:trace contextRef="#ctx0" brushRef="#br0" timeOffset="134">9685 14809 72 0,'-3'-13'27'0,"6"13"-14"0,-6-3-26 16,3 3 1-16,0 0-11 15,0 0-2-15,0 0 8 0,0 0 5 16</inkml:trace>
  <inkml:trace contextRef="#ctx0" brushRef="#br0" timeOffset="135">9717 14782 140 0,'3'-2'52'0,"0"2"-28"0,3-3-4 0,-6 3 21 16,0 0 2-16,0 0 4 16,0 0-6-16,0-3-3 15,-3 3-21-15,0 0 5 0,-3 0 5 16,0 3-13-16,-3 0-5 15,4 2-5-15,-7 0-4 16,3 3-2-16,9 0-1 0,0 3-3 16,3-1 1-16,3 3 3 15,6 1 1-15,-1-1-2 0,1 0 2 16,-3 0 1-16,0 3 2 16,-3 3 1-16,-3-1 3 15,-6-2 3-15,-6 0 5 16,0-5-6-16,0-1-2 15,0-2-8-15,-11-3-1 32,5-2-21-32,-3 0-9 0,3-11-25 15,3 0-11-15</inkml:trace>
  <inkml:trace contextRef="#ctx0" brushRef="#br0" timeOffset="136">10000 14788 156 0,'-3'0'60'0,"3"0"-32"0,0 2-22 0,0-2 17 16,0 6-1-16,0 1 4 0,3 4-8 15,0 2 0-15,0 3-11 16,0 0 7-16,-3 0 5 0,0 2-8 15,0-2-3-15,0-2-3 16,0-1-1-16,0-5 0 16,0 5-2-1,0-3-2-15,0-15 3 32,0 0-2-32,0-3-1 15,0 0-10-15,3-3-6 16,0-2 10-16,3 0 7 15,0-3-1-15,6 0 0 0,6 3 0 16,-3 2 2-16,2 1 3 16,-2 5 2-16,0 2 3 0,0 6 1 15,3-1-1-15,-6 6 1 16,0 5 0-16,-6 1 3 16,0 4-5-16,-3-2-1 15,-3 5-4-15,0 0-1 16,0 0-6-16,-3-7 0 15,3-4-12-15,0 1-3 0,0-3-15 16,0-3-5-16,0-5-1 16,0 0 1-16,6-3-12 15,0-7-6-15,0-6-18 16</inkml:trace>
  <inkml:trace contextRef="#ctx0" brushRef="#br0" timeOffset="137">10262 14859 236 0,'-3'-5'90'0,"-3"5"-48"0,6 0-38 0,0 0 19 0,0 0-13 16,0 5-1-1,0 3 1-15,0 3 4 16,0 2-8-16,0 3-1 0,3 5 1 0,0-3-3 16,6 1 0-16,0-1 1 0,0-4 2 15,3-4-1-15,0-2 2 16,0-5 2-16,0-3 5 15,-1-11-6-15,-2-5-2 16,-3 0 1-16,-3-2 2 16,-3-1-4-16,-3-2-3 15,0 3 1-15,-3-1 0 0,-3 3-6 32,1 3-2-32,-7 0-18 15,6 0-8-15,-3 2-19 16,6 3-6-16,0 0-14 15,9-5-6-15,3-8-8 16</inkml:trace>
  <inkml:trace contextRef="#ctx0" brushRef="#br0" timeOffset="138">10384 14594 252 0,'3'-2'93'0,"-3"4"-50"0,0 1-50 31,3 10 47-31,3 1-14 0,0 12-8 15,0 0-3-15,-3 4-10 0,3 1-3 16,0 4 1-16,0-4-2 0,-3-1 2 16,0-1-11-16,0 2-4 15,0-4-32-15,-3-6-13 16</inkml:trace>
  <inkml:trace contextRef="#ctx0" brushRef="#br0" timeOffset="139">10250 14780 208 0,'0'-3'77'0,"0"0"-42"0,21 1-26 16,-12 2 19-16,6 0-8 15,3-3 1-15,5 0-8 16,4 1-3-16,3 2-5 15,9-6-19-15,-1 1-8 0,-2-5-73 16,0-4-50 0,-6 1 57-16</inkml:trace>
  <inkml:trace contextRef="#ctx0" brushRef="#br0" timeOffset="140">10929 14764 160 0,'-6'-6'63'0,"3"6"-34"0,-6 0-12 0,6 3 22 16,-3 0-11-16,-3 2-4 0,-3 3-9 15,0 5-5-15,0 3-5 16,3 3-2-16,1 2 3 0,5 5 1 15,0 3 3-15,6-2-5 16,2-6-3-16,7-5-6 16,3-3-2-16,0-5-13 15,9-11-5 1,0 1-18-16,3-9-9 16,-7 1-3-1,-2-4-22-15,-3 1 22 16,-3-3 37-16,-3 0 20 0,-3 0 39 15,0 1 18 1,-6 1-3-16,3 4 12 16,-12 2-23-16,-3 5-25 0,0 3 0 0,3 5 0 15,6 6-5-15,-6 0 1 16,3 2-6-16,9 0-1 16,0-2-4-16,9-1 1 15,0 4 0-15,0-9 1 16,3-3 0-16,-3-2 0 15,0-2 0-15,0-1 0 0,-3-2-2 16,-3-3 1-16,-4-3-4 16,-2 1-2-16,-2-3 0 15,-4-1-1-15,-3 1-5 16,0 0 1-16,-3 2-16 16,0 1-6-16,3 2-25 15,0 2-7 1,3 1-140-1,12 0 93 1</inkml:trace>
  <inkml:trace contextRef="#ctx0" brushRef="#br0" timeOffset="141">11140 14790 192 0,'12'8'71'0,"-9"3"-38"0,3 5-21 0,3-8 19 16,-3 2-3-16,-9 1 3 15,9-1-2-15,-9 1 0 16,3-1-16-16,-3-2-3 0,3 0 0 15,0-2-6-15,0-4 0 16,-3-2 2-16,3-2 1 16,0-4-6-16,6-2 0 15,0-5-6 1,6-3-1-16,0-2-2 16,0 2 0-16,2 3 5 15,1 2 3-15,0 1 7 16,0 2 4-16,0 5-4 15,0 3 1-15,0 5 1 16,-3 3 2-16,0 5-1 16,-4 1-1-16,-2-1-5 0,0 0-1 15,-3 0-3-15,0-2-3 16,0-3-16-16,0 0-7 0,-3-3-20 16,0-5-7-1,0 0-15-15,0 0-8 0,0-3-18 16</inkml:trace>
  <inkml:trace contextRef="#ctx0" brushRef="#br0" timeOffset="142">11477 14499 256 0,'0'-13'96'0,"8"13"-52"0,-8 3-47 15,3 5 19-15,-3 5-1 16,0 3 5-16,0 10-4 16,3 3-1-16,-3 11-9 15,3-3-4-15,0 0 1 0,0-3-2 16,0 1-1-16,0-6 1 16,3-3-1-16,0-7-16 0,0-3-6 15,-3-3-27-15,0-5-11 16,-3-3-50-16</inkml:trace>
  <inkml:trace contextRef="#ctx0" brushRef="#br0" timeOffset="143">11310 14669 244 0,'-9'-3'90'0,"9"6"-48"0,3-6-42 0,0 3 18 16,3 0 3-16,6 0 5 16,3-3-6-16,8 3 1 0,10 0-12 15,0-2-3-15,0-1-2 0,-4 3-7 16,7 0-2-16,-3 0-23 16,0 0-6-16,-4 0-10 15,-2 0 0-15,-3 3-7 0,-3-1-1 16,-3-2 24-1,0 3 14 1,-7-3 24-16,-2 0 14 16,-3 0 12-16,-6 0 8 0,0 0-9 15,-3 0-1-15,-3 0-6 16,0 0 0-16,-3 3-7 16,1-1-1-16,-10 9-11 15,0-1-3-15,0 6-4 16,3 0-2-16,0 3 3 0,3-1 0 15,3 3-4-15,3-2-1 16,3-3 3-16,3-3 1 16,0 0-3-16,9-8-5 15,6-5-2 1,0-2-3 0,0-4 2-16,0-1 5 0,-3-4 2 0,0 0 2 15,-3 1 0-15,3-14 2 16,-6 3 1-16,-4 5 1 15,1 3 2 1,0 2 1-16,0 3 1 0,-3 16 2 16,3 3-3 15,0-1-2-31,0 4 0 0,0-1-3 16,3 0 1-16,0 0-4 15,0 0 0-15,0 1-10 16,3-4-3-16,0-2-28 15,0-3-11-15,0-5-27 16,0-2-10-16,6-3 4 16</inkml:trace>
  <inkml:trace contextRef="#ctx0" brushRef="#br0" timeOffset="144">11884 14661 276 0,'-15'-8'104'0,"27"13"-56"0,-18-5-47 0,12 3 19 15,-6 2 0 1,3 5 4-16,-3 6-8 16,0 0-4-16,0 0-7 15,3 0-4-15,-3 2 2 0,3-2-11 0,-6-2-2 16,6-4-30-16,-6 1-14 16,6-6-69-1,-3-5-37-15,12 0 79 16</inkml:trace>
  <inkml:trace contextRef="#ctx0" brushRef="#br0" timeOffset="145">11840 14571 252 0,'-6'-6'93'0,"6"6"-50"0,0-2-46 0,0 2 16 0,0 0-12 0,6 2-2 16,0-2-14-16,6 0-5 15,-4 3-38-15,7 0-15 16,-3-1-11-16,0 1-1 16</inkml:trace>
  <inkml:trace contextRef="#ctx0" brushRef="#br0" timeOffset="146">11985 14663 220 0,'3'21'85'0,"0"-15"-46"0,0 25-32 16,0-20 20-16,0 0-7 0,0 2 0 15,0-3-5-15,0 1-1 16,0 0-8-16,0-3-2 16,-3-3 2-16,0 0 3 0,0-5 2 15,0 0-1-15,3-3-1 16,0-2-8-16,0-3 0 0,0-10-8 16,3 2 0-16,0-3-2 15,3 3 1 1,6 1 2-16,3 1 2 0,-3 4 6 15,2 4 6 1,1 4 5-16,3 4 2 16,0 9 3-16,0 5 1 15,0 0 1-15,-3 0 2 16,-4-3-10-16,-2 0-4 16,-3 0-10-16,0-2-1 15,-3 0-41-15,0-4-18 16,0-1-89-16</inkml:trace>
  <inkml:trace contextRef="#ctx0" brushRef="#br0" timeOffset="147">9214 15438 144 0,'0'-5'55'0,"0"-11"-30"0,-3 6-7 0,3 4 20 16,-6 1-4-16,0 0 3 15,-5 0-12-15,-1 2-3 16,-3 3-13 0,0 8-1-16,0 5 2 0,-3 6-8 0,3 2-1 0,3 0-3 15,3 8-2-15,3 5 0 32,3-7 3-32,6-6 0 15,6-2 1-15,0-4 0 16,3-4 2-16,3-6-3 15,3-2 0-15,0-6-4 16,-3-7 1-16,0-4 0 16,-4-1 2-16,1-1 1 15,-3 0 1-15,-3 0 2 0,-3 3 1 16,0-3 5-16,-3 5 5 0,0 6-1 16,0 2 3-16,0 14-6 15,3 7-3 1,0 1-1-16,3 2-3 15,3 0 1-15,3 0-7 16,0-2 1-16,3-6-41 0,6-5-18 16,-1 3-54-1</inkml:trace>
  <inkml:trace contextRef="#ctx0" brushRef="#br0" timeOffset="148">9723 15399 100 0,'-6'-6'38'0,"6"-4"-20"0,0 2-1 0,0 5 14 16,0 1-3-16,0-1 0 16,0 3-9-16,0-3-1 15,0 3-11-15,0 0-2 0,0 8 1 0,3 6 3 0,0 4 2 16,0 3 3-16,3 0 2 16,0 6-5-16,0-3 1 15,0 2-7-15,0 1-1 16,0-6-2-16,0-3 1 15,0-2 0-15,0-3 1 0,-3-2-2 32,3-3 1-32,-3-3-2 0,0-5 2 15,0 0 2-15,0-8 4 16,6-5-4-16,0 0-3 16,-3-3-1-16,2-3-1 15,1 1 0-15,-3-1 2 16,0 3-3-16,0-15-2 15,0 4 4-15,0 3-1 16,0 3 3-16,0 5-2 16,0 1-1-16,0 1 1 15,-3 4-1-15,0 2-5 16,0 0 1-16,0 3-14 16,0-1-5-16,0 6-15 15,3 6-6 1,0-1-20-1,0 0-41-15,0 0 24 16</inkml:trace>
  <inkml:trace contextRef="#ctx0" brushRef="#br0" timeOffset="149">10027 15428 156 0,'0'-19'57'0,"0"19"-30"0,0 0-21 16,0 0 15-16,-3 0 2 15,0 0 6-15,-3 0-7 16,0 0-1-16,-3 8-12 16,0 0-3-16,-3 0 0 0,0 5-3 0,0 3-2 15,1 0 0-15,2 3-1 0,0 7 0 16,3 1 0-16,3-6-3 16,6-3 2-16,3-2 1 15,3-5 0-15,3-3 0 16,-1-3 0-16,4-5 0 15,0-3 2-15,-3-7-6 32,0-4 1-32,3 1 1 0,-9-3 1 15,3 3-2-15,-6-3 0 16,3 3 4-16,-6 2 1 16,0-2 4-16,0 3 3 15,-3 4 0-15,3 1 0 16,0 10-3-16,0 3-10 15,3 3-3-15,3 5 8 16,0 2 6-16,6-2-10 16,-1 0-4-16,-2 0 9 0,0-3 8 15,3-2-27-15,-3-3-12 16,0-3-30-16,-3-8-13 16</inkml:trace>
  <inkml:trace contextRef="#ctx0" brushRef="#br0" timeOffset="150">10188 15192 200 0,'0'-10'74'0,"0"7"-40"0,3 3-31 16,0 5 15-16,0 3-3 15,-3 3 4-15,3 7-2 0,0 9 1 16,0 7-9-16,-3 9-1 0,2-1 2 16,1-2-6-16,0-3-2 15,0 0 1 1,0-8 0-16,0 3-6 0,0-9-2 16,0-4-23-16,0-6-6 15,0-2-10-15,0-6 0 16,-3-5-18-1,3-5-34-15,0-1 27 16</inkml:trace>
  <inkml:trace contextRef="#ctx0" brushRef="#br0" timeOffset="151">10334 15407 140 0,'0'0'52'0,"2"18"-28"0,-2-5-13 16,3-5 18-16,-3 3-6 15,0 2 1-15,0 0-9 0,0 3-2 16,0 0-7-16,0 0-4 0,3 8-23 16,0-11-11-1,0-2-55 1</inkml:trace>
  <inkml:trace contextRef="#ctx0" brushRef="#br0" timeOffset="152">10345 15216 236 0,'-3'-8'88'0,"6"8"-48"0,-3 0-49 0,0 0 14 16,0 0-7-16,6 3-2 0,0 0-33 15,3 2-15 1,3 3-35-16,3 5-13 15</inkml:trace>
  <inkml:trace contextRef="#ctx0" brushRef="#br0" timeOffset="153">10655 15383 168 0,'-9'-11'66'0,"3"11"-36"0,0-2-20 15,0 7 20-15,0-5-5 16,-3 0 3-16,-6 0-14 16,-2 0-5-16,-1 8-6 0,0 8-5 0,0 2-1 15,3-2-1-15,3 5 0 16,3 0 3-16,3 1 0 16,3 4 1-16,6 1 0 15,0-6 0-15,9-5 0 16,6-3 0-16,-3-5 0 15,3-6 0-15,-3-10 0 0,0-2-3 16,-1-3 2-16,-2-6-1 16,0-2 0-16,-3-8-5 15,-3-6 0-15,-3-2-6 16,0-2 1-16,-3 2 4 16,-3 0 2-16,0 0 6 15,0 5 2 1,0 3 11-16,0 5 3 15,3 5 1-15,-3 6 0 16,3 5-9-16,0 8-5 16,3 8-2-16,0 8 1 15,3 8-1-15,0 8-1 0,0 13 7 16,0 0 3 0,0 0-3-16,3-3-2 0,0 0-2 0,6-7 0 15,-3-1-20-15,8-7-6 16,-2-6-65-1,3-13-52 1,0-11 51-16</inkml:trace>
  <inkml:trace contextRef="#ctx0" brushRef="#br0" timeOffset="154">11143 15383 156 0,'-18'-13'60'15,"12"13"-32"-15,-6 0-24 0,9 0 13 0,-3 5 5 16,1 8 4-16,-4-2-10 15,3-1-4-15,-3 6-7 16,3 3-2-16,0 5 1 0,3-1 0 0,0 1 0 16,3 0 2-16,3 0 3 15,0-6-2-15,3-2 1 16,0-5-3-16,3-9 0 16,0-2-8-16,0-8-2 31,-1-5-7-31,1 0-3 0,-3-3 6 15,-3-2 5-15,0-4 3 16,-3-4 3-16,0 5 1 16,0 0 1-16,0 10 11 15,0 3 7-15,0 3-11 16,0 10-6-16,0 3-8 16,3 8-3-16,-3 2 7 0,3 1 4 15,0 0-5-15,3-1-1 16,6 6-29-1,0-11-12-15,6-2-37 16,3-11-38-16,-1-3 35 16</inkml:trace>
  <inkml:trace contextRef="#ctx0" brushRef="#br0" timeOffset="155">11349 15425 208 0,'-12'-24'77'0,"6"22"-42"0,-6-11-19 0,6 10 24 15,-3 8-17-15,0 8-4 16,0 1-12-16,0 2-3 16,-3-1-2-16,0 7-4 0,3-1 1 0,3 5 1 15,6 3 0-15,3-5 0 16,3-5 0-16,3-4 0 16,3-4 2-16,3-3-1 15,0-11-1-15,0-7 1 16,0-3-1-16,0-3 0 15,-4-3 0-15,-2-2 0 0,-3-16 0 16,-3 3-5-16,0-6 1 16,-3 0 0-16,-3 3-1 0,0-8 4 15,-3 5 0-15,0 6 1 16,0 5 2-16,1 5 1 16,-1 6 3-16,3 4-3 31,0 12-2-31,3 15 0 15,0 3 1-15,3 8 1 16,0 7-1-16,0 9-2 16,0 5 5-16,2-3 1 15,1-5-2-15,3-2-1 16,0-9-12-16,0-5-4 16,3-2-45-16,0-6-19 0,9 0-24 15</inkml:trace>
  <inkml:trace contextRef="#ctx0" brushRef="#br0" timeOffset="156">11575 15380 212 0,'-6'-16'82'0,"3"14"-44"0,-3 2-31 0,3 0 20 0,-3 2-3 15,0 6 1-15,-3 3-10 16,0 5-4-16,-6 0-6 15,0 2 1-15,-3 6 0 0,10 0-5 16,-4 2-2-16,9 3 0 16,3-5 0-16,9-5 3 0,-3-3 1 15,5-3 5 1,1-5-4-16,0-8-2 16,0-6 1-16,0-4 2 15,-3-3-4-15,3-9-1 16,-3-1-2-16,-3-9-2 15,-3-5-6-15,-3-3-4 0,0 0-6 32,-3 1 0-32,0-6 4 15,-3 2 5-15,0 4 8 16,0 7 4-16,0 6 9 16,0 7 6-16,3 3-2 15,0 6 0-15,0 7-11 16,3 8-1-16,0 11 0 0,6 5 3 15,0 8 2-15,0 8 3 16,0 3-5-16,3 2-1 0,0-2 0 16,0 0 0-16,0-6-5 15,0-2-1-15,2-11-30 16,1-5-12-16,0-3-147 16,9-7 71-1</inkml:trace>
  <inkml:trace contextRef="#ctx0" brushRef="#br0" timeOffset="157">11744 15341 208 0,'-3'2'77'0,"6"6"-42"0,0 5-32 15,0 3 17-15,0 3 5 16,3-1 5-16,0 3-5 15,0-2-1-15,0-1-13 16,-3-2-9-16,0 0-2 0,0-3 2 16,-3-2 3-16,0-6 4 0,0 1 2 15,0-6-1-15,0 0-1 0,0-3-1 16,-3-5 2-16,3-3-7 16,0-4-2-16,0-4-3 15,3-2 0-15,0 0 4 16,3 5 1-16,0 0-4 31,3 3 1-31,0 2-2 0,3 1-2 16,3 4-19-16,5 4-8 15,-2 2-48-15,0 0-19 16,0 8-9 0</inkml:trace>
  <inkml:trace contextRef="#ctx0" brushRef="#br0" timeOffset="158">11994 15433 228 0,'-9'5'85'0,"9"-5"-46"0,0 6-41 16,3-4 14-16</inkml:trace>
  <inkml:trace contextRef="#ctx0" brushRef="#br0" timeOffset="159">11994 15454 401 0,'9'6'28'0,"0"-4"-13"16,3 1-4-16,0-3-4 0,-3 0-3 0,9-5-1 15,0-9 3-15,-3 9-3 16,-3-8-2-1,-4 0-3 1,-2-1 1-16,-6 4-1 16,-3-1-2-16,-5 3-2 0,-4 0 1 15,0 0 1 1,-3 3 2-16,0 5-1 0,-3 3 1 16,3 2 2-16,-9 6 0 15,4 7-3-15,-1 1 2 16,3 2 5-16,3-3 5 15,9 6-3-15,3-3-1 16,9 3 0-16,0 0-1 16,3 0-2-16,3-6-2 0,3-2-8 15,0-3-5-15,-1-2-29 16,1-6-12-16,6-5-60 16</inkml:trace>
  <inkml:trace contextRef="#ctx0" brushRef="#br0" timeOffset="160">12265 15351 160 0,'0'-8'63'0,"0"6"-34"0,0-4-10 15,0 6 23 1,-3-2-1-16,0-1 0 16,-3 3-5-16,-3 0-2 0,-2 3-19 15,-1-1-7-15,0 4-1 16,0-4-6-16,3 3-1 16,3 1-2-16,3 4 0 0,3 1-3 15,3 5 1 1,3 0 0-16,3 2-1 0,3 1 4 15,0-3 0-15,-3 2 1 16,-3-2 2-16,-3-3 5 16,-3 3 6-16,-3 3-1 15,-3-1 1-15,-3-7-5 0,0-3-3 16,0-8-7-16,0 0-1 16,3-3-30-16,0 0-11 15,3-5-32-15,3 1-15 16</inkml:trace>
  <inkml:trace contextRef="#ctx0" brushRef="#br0" timeOffset="161">12405 15317 260 0,'-3'-8'96'0,"3"5"-52"0,-3 1-40 16,3 2 38-16,-9 0-5 15,-3 0-12-15,0 2-5 16,4 3-12-16,-1 1-7 0,3 2-4 16,3 2 2-16,3 14 2 15,6-3-2-15,0 6-2 0,3-3 2 16,-4 2 0-16,1-5 3 16,-9 6 3-1,-5 4 0-15,-1-7 0 16,-3-5 1-16,-3-6-25 0,0-3-10 31,-3-4-64-31,-3 7-28 0,-6-10 10 16</inkml:trace>
  <inkml:trace contextRef="#ctx0" brushRef="#br0" timeOffset="162">15551 16830 96 0,'-14'-5'38'0,"11"5"-20"0,0-8 7 0,0 8 20 16,0 0-2-16,0-3 1 16,0 1-9-16,0-1-4 15,3-2-17-15,0 5 2 0,0-3 2 16,0 3-4-1,6 3 2-15,6 5 0 0,2 5-1 16,7 5-1-16,3 11 1 16,0 1-6-16,9 4-3 15,-1-2-3-15,1-1 0 16,0 1 0-16,0-5 3 16,-1-1-3-16,-2-2-2 15,-6-8 0-15,-3 2 1 0,-3-4 3 16,-3-6 2-16,-4 2-8 15,-2-10-19 1,-3 5-5 0,0-7-23-16,-3-1-9 15,-3-2-43-15,0 0-45 16,-3-3 49 0</inkml:trace>
  <inkml:trace contextRef="#ctx0" brushRef="#br0" timeOffset="163">16281 16804 224 0,'-9'0'85'0,"9"0"-46"0,-3 5-39 0,3 0 16 15,-3 3 2-15,-3 0 3 16,-3 5 9-16,-9 6 4 15,0 7-18-15,-3 1-3 0,-2-1 1 16,-4 6-10-16,-3-6-2 0,-3 1 0 16,3-1 1-16,4 1-4 15,-1-9 1-15,3 1-20 16,3 2-9-16,6 3-29 16,3-3-11-16,1-2-43 15</inkml:trace>
  <inkml:trace contextRef="#ctx0" brushRef="#br0" timeOffset="164">15962 17164 200 0,'0'0'77'0,"0"18"-42"0,0-7-41 32,9 5 53-32,-3 10-1 0,0 6-7 15,0 7-6-15,0 14-19 16,3 0-2-16,-3-2 1 16,0-1-5-16,0-3-2 0,0 4-3 15,-3-9-3-15,-3 0 1 16,-3-7 1-16,0-9-6 15,-3 1 1-15,3-4-19 16,0-1-6-16,0-9-36 16,0-5-14-16</inkml:trace>
  <inkml:trace contextRef="#ctx0" brushRef="#br0" timeOffset="165">15289 14317 104 0,'0'-6'38'0,"0"-4"-20"0,3 2 7 0,-3 5 20 16,3 1-2-16,-3-1-1 15,0 3-8-15,0 0-1 16,0 8-10-16,0 0-2 16,0 2-8-16,0 4-3 15,0 1-5-15,0 1-2 0,0 0-3 16,0-3-1-16,0-2-15 15,0-3-6-15,0-3-33 32,0-5-15-32</inkml:trace>
  <inkml:trace contextRef="#ctx0" brushRef="#br0" timeOffset="166">15334 14004 204 0,'-9'-13'77'0,"6"11"-42"0,3-4-43 16,0 6 12-16,0-2-9 15,0 2-1-15,0 0-33 16,6 0-11-16,0 2-21 16,6-2-9-16</inkml:trace>
  <inkml:trace contextRef="#ctx0" brushRef="#br0" timeOffset="167">15519 13944 152 0,'-21'-11'57'0,"15"8"-30"0,-6-2-14 0,6 2 17 0,-3 3 5 32,0 0 3-32,-3 3-16 15,3 2-8-15,0 6-8 0,3 5-7 0,3 10-2 16,0 11 2-16,3 6 0 0,3 2-2 15,3 0 2-15,3-6 1 16,-3-4 2-16,0-4-14 31,0-1-5-31,-3-7-22 0,0-4-10 0,-3-6-38 16</inkml:trace>
  <inkml:trace contextRef="#ctx0" brushRef="#br0" timeOffset="168">15343 14256 168 0,'-6'-24'66'0,"6"24"-36"0,0-5-15 0,3 5 20 15,0 0-4-15,6-3 2 16,3-2-13-16,6-1-2 16,3-2-10-16,2 3-10 0,4-3-1 0,3 3-32 15,-3 0-14-15,0-1-57 16</inkml:trace>
  <inkml:trace contextRef="#ctx0" brushRef="#br0" timeOffset="169">15697 14277 176 0,'12'29'66'0,"6"-13"-36"0,-6 2-18 16,-3-7 21-16,0 0-10 15,0-1-1-15,0 1-7 16,0-1-1 0,0-2-8-16,-1-2-4 0,1-4 1 15,0-2 4-15,-3-2 4 0,0-4-2 16,0-2 2-16,0-2-4 15,0-3 1-15,-3-6-5 16,0-5-2-16,0 3-3 16,0 3 1-1,0-1-1-15,0 3-2 0,3 3-13 0,0 2-4 16,3 3-29-16,0 0-12 16,0 6-37-1</inkml:trace>
  <inkml:trace contextRef="#ctx0" brushRef="#br0" timeOffset="170">15980 14290 200 0,'-27'16'74'0,"21"-11"-40"0,-6 9-24 15,6-7 20-15,0 7-12 16,4 4 0-16,-1 1-8 15,3-1-4-15,3-2-3 0,2-3 0 0,1-2 0 16,0-3-8-16,6-3-4 16,0-5-2-16,6-2 1 15,-3-4-1-15,-3-2 2 0,-3-5 5 16,-9 0 2-16,-3-3 2 16,0 0 0-16,0 3 0 15,3 2 2-15,0 3 1 0,0 3 1 16,0 2-2-16,0 3-2 15,6 6 1-15,3 4-1 16,0 4-3-16,0-1 2 16,0 0-15-16,-1-2-6 15,1-3-22-15,0-3-10 32,0-3-20-32</inkml:trace>
  <inkml:trace contextRef="#ctx0" brushRef="#br0" timeOffset="171">16114 14007 184 0,'3'3'68'0,"0"5"-36"0,0 15-22 0,0-9 20 16,0 12-5-16,3 9 0 0,-3 7-2 15,0-2-3-15,0-1-10 32,0 1-6-32,0-3-3 0,0-3 1 15,0-5 1-15,3-5-43 0,8-13-99 32</inkml:trace>
  <inkml:trace contextRef="#ctx0" brushRef="#br0" timeOffset="172">16403 14012 144 0,'-6'-5'55'0,"6"2"-30"0,0 3-10 0,0 0 18 0,0 0-12 16,3 6-4 0,0 15 1-16,3 3 2 15,3 7-10-15,0 9 8 0,-4 2 4 0,4-2 0 16,-6 0-1-16,0-3-3 15,0 0-1-15,0-8-7 0,0-5-2 16,-3-3-2-16,0-5-1 16,0-6-1-16,0-2 0 15,0-8-7-15,0-5-2 16,-3-5-1-16,3-4 2 16,0-2-5-16,3 1 1 15,6-4 2-15,0-2 1 0,3 2 0 16,0 3 4-16,3 6-2 15,0 5 1-15,0 5 8 16,-1 5 4-16,-2 3-1 16,0 2 0-16,-3 4-5 15,-3 1-1-15,0 1 1 32,-3 0 0-32,0-3-9 0,-3 1-4 15,0-4-26-15,0-2-10 16,0-2-30-16,0-6-10 15,12-3-6-15</inkml:trace>
  <inkml:trace contextRef="#ctx0" brushRef="#br0" timeOffset="173">16760 14235 192 0,'-12'-3'71'0,"6"3"-38"0,-6 0-23 0,9 3 20 16,-3 5-7-16,-6 2-1 15,-3 3-4-15,4 3 1 32,-1 3-10-32,0 5-3 0,3 2 0 0,3 0-3 15,3-2 0-15,3 0-1 16,6-3-2-16,0-5 1 16,3-3-1-16,0-5-9 15,0-8-2-15,-1-5-1 16,1-3 2-16,0-3 1 15,-3-2 1-15,0-3 2 0,-3 1 4 16,0-4-1-16,0 3 1 16,-3 0 4-16,0 6 1 15,0-1 3-15,0 6 1 16,0-1 1-16,0 6 2 0,3 6-3 16,0 4 1-16,0 4-5 15,3 1-2-15,0 1-3 0,0 0-1 31,0-3-25-31,3-2-9 16,-3 0-30 0,0-6-54-16,3-5 23 15</inkml:trace>
  <inkml:trace contextRef="#ctx0" brushRef="#br0" timeOffset="174">16828 14346 164 0,'3'21'63'0,"0"0"-34"0,-3 13-12 0,0-12 22 0,3 7-7 0,-3 0-1 16,0 0-11-16,3 0-2 16,-3-3-11-16,0-2-2 0,3-8-1 15,-3-3 2 1,0-5 3-16,0-8 2 15,0-2-5-15,-3-4-4 0,0-4-1 32,0-9 1-32,-3-10-3 0,0 0 0 15,3-5-6 1,0-3 0-16,3 2 1 0,3 1 1 16,3-3 0-16,3 5 1 15,6 6 3-15,-3 4 0 16,6 7 1-16,-3 7 2 15,0 5 5-15,-3 11 4 0,-3 3 0 16,-3 4 1-16,-4 7 0 16,-7 1 0-16,-7 1-4 15,0-3 0-15,0 1-7 16,3-7-1-16,0-1-20 16,3-6-9-16,0-3-23 15,3-5-9 1,0-5-21-1,3-9-39-15,6-2 36 16</inkml:trace>
  <inkml:trace contextRef="#ctx0" brushRef="#br0" timeOffset="175">16998 14375 180 0,'6'37'68'0,"-6"-11"-36"0,-3 14-13 0,3-19 23 16,-3 6-6-16,3-1 2 15,-3 1-18-15,0-1-4 16,0-5-10 0,3 0-2-16,0-5 0 0,-3-3-2 15,3-7 1-15,0-6-2 0,-3-3 2 0,0-5-4 16,0-2-2-16,0-9-1 16,3-5 3-16,0-8-7 15,0 1-2-15,0-4-1 16,3 1 1-16,0 2 4 15,3 3 1-15,3 0 5 16,0 0 2 0,0 8 4-16,3 2 3 15,0 6-2-15,-3 8-2 16,6 5 0-16,-4 5-1 16,-8 3 2-16,-3 5 3 15,0 6 0-15,-6 2 0 0,-2 0-5 16,-1-2-1-16,0-4-17 15,3 1-5-15,0-5-24 0,0-6-10 16,0 0-34 0,3-7-41-16,3-4 42 15</inkml:trace>
  <inkml:trace contextRef="#ctx0" brushRef="#br0" timeOffset="176">17111 14385 248 0,'3'6'93'0,"15"-1"-50"0,-6 0-37 16,-6-2 22-16,0 0-6 15,3-3 1-15,0 0-8 16,3-3-4-16,-1-2-6 16,1-3-4-16,0 0 0 0,0 0-8 0,-6 0 0 15,-3 0-2-15,-3-3 1 16,-3 3-4-16,-3 0 0 15,-6-2 4-15,0 2 4 16,0 8 3-16,-2 0 1 16,-1 3-3-16,-3 2 0 15,3 5 2-15,3 4 2 0,0 2 6 16,6 2 4-16,0 3-2 0,12 3 0 16,0-3-3-16,3-2-1 15,3 2-8-15,0-3-2 16,0-4-18-16,0-12-8 15,3-7-23-15,-4-3-9 32,1-2-32-32</inkml:trace>
  <inkml:trace contextRef="#ctx0" brushRef="#br0" timeOffset="177">17260 14322 180 0,'3'5'68'0,"3"3"-36"0,0 8-15 0,-3-5 20 16,0 2-10-16,0 0-1 16,0 3-6-16,-3-3-1 15,0 0-10-15,0-2-3 0,0-3-2 16,0-3 4-16,0-2 3 16,0-3-2-16,-3-3 2 0,0-2-8 31,0-6-2-31,3-2-6 15,0-3-1-15,3 0 0 0,3 0 4 16,0 3-1-16,3 0-1 16,0 0 11-16,5 5 5 15,4 3 6-15,0 2 1 16,0 6-8-16,0 4-2 16,-3 4-3-16,-6 0-1 0,0 2-8 15,-3 0-2-15,0-2-25 16,-1-3-10-16,1 0-26 15,0-6-8-15,3-2-36 32</inkml:trace>
  <inkml:trace contextRef="#ctx0" brushRef="#br0" timeOffset="178">17543 14288 244 0,'-6'0'90'0,"6"0"-48"0,-9 2-25 0,9-2 25 16,-6 5-11-16,0 1-1 0,0-1-17 15,0 0-6-15,3 3-4 32,3 3-5-32,3 5 1 0,3 2 1 0,0 1 0 15,-3-1 4-15,3 1 2 16,0-3 4-16,-6 2 1 16,-3-2-5-16,-3 3-2 15,0-11 0-15,-3 2 0 16,0-5-5-16,-3-2 1 15,0-3-16-15,0-8-6 0,3-2-14 16,1-1-4-16,2 0-21 16,3-2-7-16,6 0-38 15</inkml:trace>
  <inkml:trace contextRef="#ctx0" brushRef="#br0" timeOffset="179">17891 13999 224 0,'0'3'85'0,"0"7"-46"0,-3 17-30 0,3-11 19 15,0 10-3-15,0 9 2 16,-3 7-11 0,0-2-2-16,0 2-8 15,0 3-6-15,0-3-1 0,0-5-1 16,0 6-2-16,0-6-22 16,3-8-10-16,-3-5-65 15,3-11-49-15,0-3 60 16</inkml:trace>
  <inkml:trace contextRef="#ctx0" brushRef="#br0" timeOffset="180">17700 14237 264 0,'-5'-2'101'0,"8"2"-54"0,5-6-57 16,1 4 16-16,0-1-4 15,9 0 1-15,6 1-1 0,3-4 1 16,0 1-2-16,-4 2-12 0,1 3-2 16,-3 0-21-16,-3 3-7 15,-3 2-4-15,0 1 1 16,-3 2 6 0,-4 0-3-16,-2 2 16 31,-3 1 12-31,-3-1 6 0,0 1 5 15,0 0 1-15,0-1-6 16,0 1 0-16,0-1 3 0,0-2 2 16,3 0 4-16,-3-3 3 15,3 1 26-15,-3-1 15 16,0 0 4-16,3 1 3 16,-3-1-10-16,0 0-3 0,-3 0-23 15,0 1-1-15,0 2 0 0,0 2-2 16,0 4 0-16,0-1 0 15,3 0 4-15,0 3-4 16,3 2 2-16,3-2-5 16,3-3 1-1,3-7-1-15,6-4 1 16,3-7-6-16,-3-3-4 16,0 0 3-16,0-2 1 15,-4-4 0-15,-2-1-1 16,-6-1-3-16,-3 0 1 15,-6 0 0-15,-3 3 3 16,-3-1-1-16,-3 4 0 0,-5-1-14 16,-1 3-7-16,3 3-33 0,0 0-16 15,0 5-76 1</inkml:trace>
  <inkml:trace contextRef="#ctx0" brushRef="#br0" timeOffset="181">15355 14801 148 0,'-3'-5'55'0,"3"2"-30"0,-3 0-14 0,3 3 18 15,-3 0-2-15,0 0 2 0,-6 0-10 16,-6 0-4-16,0 3-8 16,0 5-1-16,1 2 4 0,-1 6-6 15,3 3-2-15,3 5-4 16,0 5 1-16,6 0 1 15,6 0 2-15,3-5-3 16,6-3 0-16,6-5-10 16,0-3-3-16,2-5-33 0,1-3-14 15,3-5-23 1</inkml:trace>
  <inkml:trace contextRef="#ctx0" brushRef="#br0" timeOffset="182">15444 14875 204 0,'-15'-5'77'0,"9"5"-42"0,0 0-34 16,3 2 14-16,1 1-2 15,-4 2 3 1,0 3-5-16,0 3-1 16,3 5-6-16,0 7-1 0,3 1 3 15,3-3-3-15,3-2 0 16,3-3 3-16,2-6 3 15,1-4-2-15,3-4-2 16,0-2 0-16,-3-2 1 16,-3-12-1-16,0-4 0 0,-3 2-3 0,-6 0-2 15,-3 0 1-15,-3 3 1 16,-3 0-1-16,-3 0-1 16,0 2-13-16,0 3-6 15,3 0-23-15,0 3-9 16,3 0-52-1</inkml:trace>
  <inkml:trace contextRef="#ctx0" brushRef="#br0" timeOffset="183">15581 14904 200 0,'0'19'77'0,"0"-12"-42"0,0 12-32 0,0-8 17 15,0-1-3-15,0 1 1 16,0-3-9-16,-3-3-3 16,3 0-4-16,0-5-4 0,3-2 1 15,0-4-1-15,0-7-2 16,3 0 0-16,0-3 0 16,3 3-2-16,0 0 1 0,-3 2 3 0,3 6 1 15,0 5 5-15,6 5 5 16,-6 8-1-16,-1 8 3 15,1 0-6-15,-3 3-1 16,0 0-2-16,6-3 1 16,-9-2-4-16,6-3 0 31,0-6-32-31,-3-2-15 0,0-5-34 16,0-6-30-1,6-5 39-15</inkml:trace>
  <inkml:trace contextRef="#ctx0" brushRef="#br0" timeOffset="184">15795 14658 204 0,'-2'-11'77'0,"2"9"-42"0,0 2-26 0,0 0 19 16,0 0-14-16,2 5-3 0,1 11 4 15,3 5 2-15,-3 5-8 16,0 9-3-16,0 2 0 15,0 11-3 1,0-3-2-16,-3-6 2 0,0-2 0 16,0-5-30-16,0-6-14 15,0-4-72 1</inkml:trace>
  <inkml:trace contextRef="#ctx0" brushRef="#br0" timeOffset="185">15682 14856 244 0,'3'-8'90'0,"6"3"-48"0,18-8-49 0,-12 10 16 16,3-2-6-16,3 0 3 15,2 2-12-15,4 0-5 16,0 3-55-16,3 0-23 0,3 3 5 16,-1 2 7-16</inkml:trace>
  <inkml:trace contextRef="#ctx0" brushRef="#br0" timeOffset="186">16025 14846 176 0,'-24'0'66'0,"21"0"-36"0,-18 2-20 0,15 1 20 15,-3 2-1-15,0 3 5 16,-3 6-9-16,0-1-3 16,-2 16-13-16,2 0-3 0,3 0-2 0,3-2-2 15,3-4 1-15,3-4 0 16,6-1 1-16,3-4-2 16,0-6 1-16,3-3-7 15,-1-5 1-15,4-3-4 16,3-2 0-16,-3-6-1 15,0-2 0 1,-3-8 5-16,-3 0 3 16,-3 0 1-16,-3-1 2 15,0 1 0-15,0 5 1 0,-6 6 11 16,6 5-6 0,-3 5-2-16,3 2-2 15,3 9 1-15,0 7-1 16,-1 1 0-16,1-1-3 0,0 1 1 15,3-3-2-15,-3 0-1 16,3-6-26-16,0 3-10 16,-3-7-37-16,0-4-16 15,3-4-6 1</inkml:trace>
  <inkml:trace contextRef="#ctx0" brushRef="#br0" timeOffset="187">16144 14888 208 0,'-3'11'79'0,"3"-3"-42"0,0 5-28 16,3 3 19-16,-3 2-5 0,0 1 0 16,0-1-12-16,3-2-4 15,0 0-5-15,0-3-19 0,0-2-6 16,0-3-38-16,-3 0-13 15,3-3-14 1</inkml:trace>
  <inkml:trace contextRef="#ctx0" brushRef="#br0" timeOffset="188">16242 14930 200 0,'0'27'77'0,"3"-22"-42"0,0 24-26 0,-3-18 22 0,0-1-2 16,0 1 3-16,0 0-15 15,0-3-8-15,0 0-5 16,0-3-4-16,0 3 1 0,0-8-4 16,3 0 2-16,0-8-12 15,3 0-5-15,0-8-6 16,0-5-2-16,0 0 7 0,0 2 4 15,3 3 13-15,0 6 6 16,-4 2 16-16,4 8 7 0,0 8-2 16,0 8-3-1,-3 2-10-15,0 3-5 0,-3-2-4 16,0-1 0-16,0 1-4 31,-3-1 0-31,0-4-26 0,0-4-11 16,-3-5-45-1,0 1-50-15,0-4 39 16</inkml:trace>
  <inkml:trace contextRef="#ctx0" brushRef="#br0" timeOffset="189">16117 14692 264 0,'-12'-5'101'0,"12"2"-54"0,9-2-77 16,-3 5 8-16,0-3-53 16,0 1-18-16,3 2 15 0,0-5 10 15</inkml:trace>
  <inkml:trace contextRef="#ctx0" brushRef="#br0" timeOffset="190">16772 14880 64 0,'0'-5'27'0,"0"5"-14"0,0-3 4 0,0 3 14 0,0 0 3 16,0 0 2-1,-3-2-4-15,0-1 0 0,-3 0-9 16,0 3-4-16,-3 3-11 16,0 0-1-16,0 2 0 0,-3 3-3 15,0 2-3-15,0 14-3 16,1 5 1-16,2 0 1 15,6-2 0-15,3-1-3 0,6-4 2 16,3-1 1-16,-1-8 2 16,4-3-1-16,0-4-1 0,3-6 1 15,0-3-1-15,0-2-5 16,-3-6-1-16,-3-2 3 16,0-8 1-16,-3-3 4 15,-6 3 1-15,0 0 1 16,0 5 2-1,0 3 3-15,0 2 5 16,0 3-2-16,0 8 1 16,3 11-5-1,3 7-5-15,0 1-2 16,2 2 0-16,1 0-1 16,0-2-14-16,6-1-3 15,-3-5-35-15,0-2-14 0</inkml:trace>
  <inkml:trace contextRef="#ctx0" brushRef="#br0" timeOffset="191">17040 14864 172 0,'0'0'66'0,"3"6"-36"0,3 4-29 0,0-2 16 16,5 0 2-16,1 8 3 15,3 5 0-15,0 0-2 16,-3-5-10-16,0 0-9 0,0-3-1 15,-3-2 0-15,0-3 2 16,-3-3 1-16,0 0 3 0,-3-5 8 16,0 0 3-16,0-2-4 15,0-9 0-15,-3-7-6 16,0-1 1-16,0 1-7 16,0 2-1-16,3 0-5 15,0 3 1-15,2-1-29 0,1 4-11 31,3-1-32-31,0 3-52 16,6 3 29-16</inkml:trace>
  <inkml:trace contextRef="#ctx0" brushRef="#br0" timeOffset="192">17305 14856 212 0,'-15'6'79'0,"6"-1"-42"0,-6 6-32 0,9-4 19 15,0 1-13-15,0 8-1 16,0 8-4-16,3-3 1 16,0 0-4-16,3-5-2 0,6 0 2 15,0-5-4-15,3-1-2 16,3-2-1-16,0-5 3 0,0-3-5 31,-3-3 2-31,3-10-3 16,-1-5 0-16,-2 2 6 15,-6-3 5-15,3 3-2 16,-6 0 1-16,0 3 1 0,0 3 2 16,6 7-3-1,0 3-2-15,0 5 2 0,-3 14-2 16,0-1 2 0,6 1-2-16,0-3-1 0,3 0-4 15,-3-3-2-15,0-5-19 16,0 0-9-16,0-11-125 31,3-2 66-31</inkml:trace>
  <inkml:trace contextRef="#ctx0" brushRef="#br0" timeOffset="193">17498 14658 212 0,'-3'-5'79'0,"6"-1"-42"0,-3 14-41 0,3-2 13 0,0 2 4 16,3 7 6-16,-3 4 3 16,0 5 4-16,-3 5-14 15,3 0-2-15,-3 3-3 0,0 7-3 16,3-4-1-16,0-6-6 0,0-3-2 16,-3-5-40-1,3-5-15-15,0-5-49 0</inkml:trace>
  <inkml:trace contextRef="#ctx0" brushRef="#br0" timeOffset="194">17635 14854 208 0,'-6'10'77'0,"9"-2"-42"0,-3 11-39 0,0-11 13 16,0 8-7-16,0 5-2 15,0-3-2-15,0-2 1 16,0-3-56-16,0-2-27 16,3-3 12-16,3-3 6 15</inkml:trace>
  <inkml:trace contextRef="#ctx0" brushRef="#br0" timeOffset="195">17626 14743 224 0,'-6'-19'85'0,"6"16"-46"0,0 3-46 0,0 0 16 0,6 0-17 16,0-8-2-16,3 3-28 31,3 3-11-31,3-1-31 0,3 8-13 0</inkml:trace>
  <inkml:trace contextRef="#ctx0" brushRef="#br0" timeOffset="196">17870 14785 168 0,'-9'0'66'0,"6"3"-36"0,-18 5-31 0,15-3 12 16,-5 3 1-16,-1 2 3 16,0 6-6-16,0 3-3 15,0 5-3-15,3 7-5 0,3-2 1 0,3-5 1 16,3 0 2-16,6-5-3 15,3-4 0-15,3-7 1 0,3-5 0 16,0-6-7-16,0-7 0 16,-4-9-2-16,-2-2 3 15,0-3 6-15,-3 0 2 32,-3-2 4-32,-3 0 3 0,0-4 2 15,-3-4 1-15,0 2 2 16,-3 1 2-16,6 4-1 15,0 3 1-15,0 6-8 16,0 5-5-16,3 7 2 16,3 9 4-16,0 5-3 0,3 13 2 15,0 5-7-15,0 6-1 16,0 0 0-16,0 0 2 16,0-1-23-16,3 4-11 15,0-9-80 1</inkml:trace>
  <inkml:trace contextRef="#ctx0" brushRef="#br0" timeOffset="197">15313 15401 132 0,'-18'-2'49'0,"15"2"-26"0,-17 2-14 15,14 6 16-15,-3 0-5 16,0 0-2 0,0 0-8-16,0 5-2 15,0 6-4-15,0-1-3 0,3-2 0 16,0 0-1-16,6 0 2 16,3-3 3-16,0-2 4 0,6-6-2 15,-3-2-2-15,3-3-2 16,6-5 0-16,-3-9-4 15,3 9 0-15,0-6-1 0,-4-4 0 16,-2 4 2-16,0-8 0 16,-3 4 2-16,-3-7 5 15,0 17 10 1,0 16 0 0,0 2-9-1,0 0-4 1,3 3-3-16,0 0-1 15,3 5 0-15,3-10-9 16,3 2-2-16,0-8-36 16,-1-2-16-16,4-3-23 15</inkml:trace>
  <inkml:trace contextRef="#ctx0" brushRef="#br0" timeOffset="198">15513 15367 188 0,'-24'-3'71'0,"18"9"-38"0,-6 15-28 0,6-11 17 15,0 4-8-15,0 2 0 0,0-1-2 0,0-1 0 16,3 1-6-16,6-1-6 0,3-4-3 16,3 1 4-16,0-6 1 15,3-5 0-15,3-2-2 16,3-4-6-16,0-4-1 15,-4-4-2-15,1-7 3 32,-3 0 6-32,-3-3 2 0,-3 0 0 15,-3 1-2-15,-3-1 3 16,-3 0 2-16,-3 3 4 16,0 2 2-16,0 3 3 15,-3 6 8 1,0 2-7-16,3 5-11 15,4 9-2-15,-1 7-4 0,6 8 0 16,-1 5 0-16,7 6 0 0,0 0 2 16,0 0 2-1,0-6-12-15,3-2-3 0,0-6-36 16,0-2-13 0,3-5-36-16</inkml:trace>
  <inkml:trace contextRef="#ctx0" brushRef="#br0" timeOffset="199">15772 15364 220 0,'-18'-2'82'0,"15"2"-44"0,0 2-29 0,-3 1 19 16,0 5-8-16,0 5 1 0,0 0-12 15,-3 3-3-15,3 0-4 16,3 8-2-16,0-6 3 0,3-2-4 15,0 0-2-15,3-3 2 16,6-5 0-16,6-5 1 16,-3-6 2-1,0-2-1-15,0-5-1 0,0-1 1 0,-3-8-1 16,-1-4 0-16,-2-4 0 16,-3 6 0-16,-3-5 0 15,0-1 0-15,0 1 2 0,-3 2-1 16,0-3 2-16,0-2 0 15,-2 13 3-15,-1-2-1 32,0 10 0-32,0 3-3 0,0 7-2 15,3 4 1-15,0 4 1 16,0 6-3-16,0 3-2 16,3 4 2-16,6 4 0 15,0 7 1-15,0-2 0 16,3-6 0-16,0-2 2 15,2-3-30-15,1-5-11 0,0-3-42 16,0-5-56 0,3-2 36-16</inkml:trace>
  <inkml:trace contextRef="#ctx0" brushRef="#br0" timeOffset="200">15923 15367 144 0,'-2'5'55'0,"4"14"-30"0,1 10-14 16,0-18 15-16,0-1 1 15,0 3 3-15,0 1-7 16,-3-4-2-16,3 1-12 16,-3-3-3-16,0 0 0 0,0-3-1 0,0 0 0 15,0-5-3-15,0 0 1 16,-3 0 4-16,0-2 6 15,0-4-5-15,0-2 0 16,0 0-2 0,3-8-1-1,3-5-6-15,3 0-5 0,0 8-4 0,6 2-24 16,0 1-8-16,3 4-18 16,3 1-7-16,-3 3-13 15</inkml:trace>
  <inkml:trace contextRef="#ctx0" brushRef="#br0" timeOffset="201">16087 15444 180 0,'3'2'68'16,"3"6"-36"-16,-3-5-37 0,3 2 36 16,3-5-10-16,0 0-6 15,0-2-3-15,0 2-8 16,0-3-1-16,3 0 3 0,0-5-3 15,-4 0 0-15,-2-5 1 0,0 3 0 16,0 2-2-16,-3 0-2 16,-6 0 1-16,-3 3-1 15,0-1 0-15,0 1 0 16,-2 0 0-16,-1 2 0 16,0 0 0-16,-3 3 0 15,0 8 0 1,3 0 2-16,-3 0-1 15,3 5-1-15,3 1 1 16,0-1-1-16,0 3 2 16,3 0 1-16,3-1-4 15,0 1-1-15,6-2 1 16,0-4 2-16,3 3-9 16,3-5-4-16,0-2-30 0,0-6-12 15,6 0-36-15</inkml:trace>
  <inkml:trace contextRef="#ctx0" brushRef="#br0" timeOffset="202">16319 15348 124 0,'-3'-2'49'0,"3"2"-26"0,0 0-18 0,0 0 13 16,0 0 7-16,0 2 7 0,-3-2-8 16,0 3-5-16,-3 0-10 15,1-1 0-15,-1 1 2 0,0 0-2 16,0 7 0-16,0-2 1 16,0 5-1 15,3-7-7-31,0 4 1 0,3 1 0 15,3 0-4-15,3-1 1 16,3 1 0-16,0-1 0 16,-3 1-3-16,0-3 0 15,-1 2 6-15,-5-2 5 16,0 0-2-16,-3 0-1 16,1 0 0-16,-4-3-1 0,0-2-2 15,0-3-2-15,0-3-19 16,0 3-10-16,3-2-25 15,0-1-9-15,3-5-23 16</inkml:trace>
  <inkml:trace contextRef="#ctx0" brushRef="#br0" timeOffset="203">16400 15359 208 0,'-6'-3'79'0,"6"3"-42"0,-3-2-34 0,3 2 15 16,-3 0-3 0,0 2 1-16,0 1-8 0,3 0-3 15,0-1-3-15,0 6-4 0,3 8 1 16,0 0 1-16,3-3 0 16,0 3 2-16,0-3 1 15,-3 6 7-15,0-6 6 16,-3 0-6-16,-3 1-3 15,-3-4-2-15,-3 1-1 0,0-6-2 16,0 3-2-16,0-3-15 16,-3-5-5-16,3 0-25 15,0 0-12-15,6 0-42 16</inkml:trace>
  <inkml:trace contextRef="#ctx0" brushRef="#br0" timeOffset="204">16748 15431 160 0,'-12'-19'63'0,"9"19"-34"0,0 13-21 0,3-7 18 0,-3-4-6 16,0 6 0-16,0-3-2 16,0 6 0-16,3 0-9 15,0 2-5-15,0 3-3 0,3 0-1 16,3-1 2-16,3 1-1 15,3-2-1-15,3-4 3 0,0-2 0 16,0-11-1-16,0 1 1 16,-4-1 0-16,-2-5 3 15,-3 0 3-15,-3 0 5 16,-3 0-4-16,-3 0 0 16,-3-5-4-16,-3 3 1 15,1 2-4 1,-1-3 0-16,0 3-12 15,0 3-4-15,3 0-36 16,9-1-90 0</inkml:trace>
  <inkml:trace contextRef="#ctx0" brushRef="#br0" timeOffset="205">17004 15243 188 0,'-3'-14'71'0,"-6"9"-38"0,0 0-14 16,3 2 21-16,0 1 0 16,-6 2 3-16,0 0-20 15,3 0-6 1,-2 7-10-16,-1 7-5 0,3 7 1 16,3 5-4-16,0 14-2 0,3-3 2 15,3 0 0-15,3-5-6 16,0 0 0-16,0-6-28 15,0 8-58 1,-3-15 3 0,0-3-3-16</inkml:trace>
  <inkml:trace contextRef="#ctx0" brushRef="#br0" timeOffset="206">16754 15388 200 0,'0'-13'77'16,"6"13"-42"-16,3 0-23 0,-3 0 19 16,3 0-12-16,6-3-1 0,2 1-6 15,10 2-2-15,3 0-6 16,0-3-9-16,0 3-2 0,-4 0-41 16,1 0-18-16,0 3-32 31</inkml:trace>
  <inkml:trace contextRef="#ctx0" brushRef="#br0" timeOffset="207">17269 15367 132 0,'-9'0'52'0,"3"0"-28"0,-6 5-4 16,6 3 19-16,0 5-10 16,-6 1-2-16,3 2-12 15,0-1-4 1,1 4-6-16,2 2 1 0,0-2 3 16,3 4-5-16,3-4 0 0,3-3 0 15,3-3 2-15,0-5-5 0,2-8-1 16,1-3-9-16,0-2-4 15,3-3 2-15,-6 0 2 16,0-2 5 0,0-1 4-16,-3 0 7 0,0 1 4 15,0 2 2-15,0 3 3 16,0 2-9-16,-3 3-4 16,6 5 0-16,3 3 2 15,0 5-2-15,0-2-2 16,6 2-11-16,-1 3-6 15,10-11-72-15,0 1-53 16,0-9 51-16</inkml:trace>
  <inkml:trace contextRef="#ctx0" brushRef="#br0" timeOffset="208">17665 15407 192 0,'-6'0'71'0,"6"18"-38"0,3-2-34 0,0-11 12 15,0 9 6-15,0-1 4 16,3 0 4-16,0-2 2 16,-3 2-14-16,0 0-8 0,0-5-1 0,-3 3-1 15,0-9 1-15,0 6 9 16,0-5 3-16,-3-3-3 15,0 0-3-15,0-3-1 0,0-5-1 16,0 6-2 0,3-9 1-16,0 6-4 0,3-8-2 15,0-1-3-15,6-2 1 16,-1 1-1-16,4-7-2 16,0 7-15-16,0 1-7 31,6 4-14-31,3 2-2 0,-3 2 4 15,-3 4 6-15,0 4 9 16,-4 9 4-16,1-3 18 16,-3 5 10-16,0 0 9 15,0-5 4-15,0 6 0 16,0-4-2-16,0-2-4 16,3 0 0-16,-3-3-5 0,0-7 3 15,3-1-4 1,-3-2-3-16,-4-3-1 15,1 0-2-15,-6-3 0 0,-3 1-9 16,-2-1-4-16,-4 6 0 16,-3 0 3-16,-3 2 5 15,-6 3 3-15,3 5 0 0,-3 3 1 16,3 3-2 0,4 2-1-1,5 3 7-15,3 0 5 16,15 2 0-16,-1 6 3 0,7-3-6 0,3-2-3 15,0-3-6-15,3-3 0 32,-3-3-13-32,15-10-35 15,-4-8-6-15,-2-2-25 16,0-3-45 0,-6-3 31-16</inkml:trace>
  <inkml:trace contextRef="#ctx0" brushRef="#br0" timeOffset="209">18093 15211 228 0,'-3'-3'85'0,"3"3"-46"0,0 3-39 0,0-3 16 16,0 8 6-16,3 5 6 16,-3 8-1-16,0 6-2 0,0 12-13 31,0-2-5-31,0 3-3 0,0-3-2 15,0 0-2-15,0 0-4 16,0-5-2-16,3-8-37 0,0-6-16 16,-3-4-58-1</inkml:trace>
  <inkml:trace contextRef="#ctx0" brushRef="#br0" timeOffset="210">17983 15388 216 0,'-3'-10'82'0,"3"10"-44"0,18-3-36 0,-12 3 26 16,15-3-9-1,0 1-7-15,0 2-5 16,2 0-4-16,1 0-22 0,-3 0-8 0,-3 0-24 0,-3 0-7 15,-3 0-1 1,-3 0 3 0,-3 0 32-16</inkml:trace>
  <inkml:trace contextRef="#ctx0" brushRef="#br0" timeOffset="211">18195 15386 186 0,'-3'15'66'0,"0"1"-16"0,0 0-13 16,3 8-14-16,0-3-5 15,3 6-10-15,0 4 4 0,3-7 1 16,0-3-4-16,2-2-1 15,1-6-2-15,9-5-4 16,-3-3-1-16,0-5-5 16,-3-2-2-16,0-9-2 15,-3 0 2-15,-3-2-1 16,-3-3 2-16,0 1 7 16,-3 1 4-16,0 1 5 15,0 5 6 1,0-2-5-16,0 4 1 15,0 6-8-15,0 0-3 16,3 8-1-16,-3 5 1 16,3-2-1-16,-3 2-1 15,3 0-2-15,0 3-1 0,0-2-23 16,3-9-45 0,-1 0 4-16,1-2-25 15,0-9-20-15</inkml:trace>
  <inkml:trace contextRef="#ctx0" brushRef="#br0" timeOffset="212">18385 15483 164 0,'0'-5'63'0,"3"10"-34"0,0 1-23 16,0-1 15-16,0 3 0 16,0 3 4-16,0 2 0 15,0 0 2-15,0 3-15 16,-3-3 2-16,3-2 0 0,-3 2-5 0,0-5-3 0,0 0-3 15,0-8-3-15,0 0 7 32,0 0 5-32,0-8-6 0,3 0-1 15,-3-3-1-15,0-2 2 16,3 0-1-16,0 0 0 16,3-1-6-16,3-1 1 15,-6 4-11-15,6 0-5 0,0 3-25 16,5 0-11-16,1 3-44 15,-3 3-36 1,0-1 50-16</inkml:trace>
  <inkml:trace contextRef="#ctx0" brushRef="#br0" timeOffset="213">18579 15507 252 0,'0'16'93'0,"3"-8"-50"0,-3 5-48 0,3-7 15 31,-3-1 3-31,3 5 3 0,-3 1-1 15,0-3 1-15,2-3 4 16,1-2-11-16,0-8-2 16,0-1-3-16,3-2-5 15,0 0-1-15,0-2-6 16,3-3-2-16,0-1-4 16,3-1 1-16,0 4 2 0,3 3 2 15,3 3 8-15,3 5 5 16,-1 8 7-16,-2 2 3 15,-3 9-3-15,0-1-1 16,-6-2-9-16,3-3 0 0,-3 3-72 16,0-5-29-16,-3-14-12 31</inkml:trace>
  <inkml:trace contextRef="#ctx0" brushRef="#br0" timeOffset="214">15391 15901 168 0,'-21'0'66'0,"12"3"-36"0,-6 0-20 0,12-1 17 16,-6 9-7-16,-3 0-1 15,0 4-11-15,0 4-3 16,3 10-3-16,4-2-2 0,5-1 1 15,3-2-1-15,5-3 2 0,4-8 1 16,0 0 3-16,0-2-1 16,0-8 2-16,0-6-11 15,0-2-4-15,-3-3-1 16,0-5 0-16,-3-9 6 16,-3 4 1-16,-3-1 4 31,0 1 1-31,-3-1 10 0,0 9 6 15,0 2 1-15,0 0 3 16,3 8-11 0,0 8-6-16,3 10-2 15,3 3-5-15,0-2 0 0,3-3-12 16,2-3-7-16,4 0-29 16,0-5-11-16,6-2-40 15</inkml:trace>
  <inkml:trace contextRef="#ctx0" brushRef="#br0" timeOffset="215">15635 15986 152 0,'-12'-8'57'0,"6"11"-30"0,-6-11-10 16,6 13 22-16,-3-2-7 16,0 2-1-16,-3 3-13 15,0 5-4-15,0 6-8 16,4 2-4-16,2 0 1 0,3 3 2 15,9 0 2-15,2-3-6 0,4-5 0 16,0-6 3 0,3-4 2-16,0-9-7 0,-3-5-1 15,0-5-5-15,-3 0 2 16,0-14 1-16,-3 6 2 16,-3-5 1-16,-3-6 3 15,-3-8-3-15,-3-2 0 16,0 5 5-16,0 2 2 0,0 6 11 15,0 5 4-15,3 6-5 16,0 13-6-16,3 10-10 16,3 13-1-16,0 6 0 15,3 8 1-15,0 2 0 16,3 3-5-16,0 0 1 16,6-7-31-16,-4-4-12 31,4-5-27-31,0-5-9 0,6-5 1 15</inkml:trace>
  <inkml:trace contextRef="#ctx0" brushRef="#br0" timeOffset="216">15795 15981 208 0,'-11'2'79'0,"-4"9"-42"0,3 0-37 0,3-1 18 16,0 6-6-16,3 0 3 15,0 5-4-15,3 0-1 0,3 0-6 16,6-2-3-16,6-6 0 16,0-2-1-16,0-6 2 0,3-8-1 31,-1-7-1-31,1 2-2 0,0-16 1 16,-3 0-4-16,-3-2 1 15,-6-3 2-15,-3 2 3 16,-3-15 0-1,-3 0 2-15,-3 7 7 0,0 3 5 16,0 6 2-16,3 5 1 16,0 5-7-16,0 8-2 0,4 8-7 15,2 8-2-15,0 16-2 16,2 5 0-16,4 3 2 16,0 5 2-16,3-3-1 15,0 6-1-15,3-8-10 16,0-6-6-16,0-2-23 15,0-6-10 1,0-4-27 0,-3-7-47-16,3-1 32 15</inkml:trace>
  <inkml:trace contextRef="#ctx0" brushRef="#br0" timeOffset="217">15956 15991 168 0,'0'0'63'0,"3"6"-34"0,12 4-23 0,-9 4 17 15,0-1 3-15,0 0 7 16,0 6-5-16,3-6 0 16,-3-3-15-16,-6 1 1 0,6-6 0 15,-6 3-5-15,0-3-1 16,3-5 5-16,-6 0 1 16,0-2-3-16,0-4 1 0,3-4-5 15,-3-6 1-15,3 3-5 16,0 0 0-16,6-3-3 15,3 2-1-15,0 1-8 16,3 3-2-16,-1 2-32 16,4 2-14-16,0 1-14 15,0 2-7 1,-3 3-15 0</inkml:trace>
  <inkml:trace contextRef="#ctx0" brushRef="#br0" timeOffset="218">16176 16047 212 0,'-2'19'82'0,"2"-6"-44"0,14-5-38 0,-8-6 22 16,6 1-5-16</inkml:trace>
  <inkml:trace contextRef="#ctx0" brushRef="#br0" timeOffset="219">16227 16084 397 0,'12'-13'11'0,"-3"2"-3"0,0-2-5 16,-3 5-3-16,0-3 1 15,-3 1-1-15,-3-1 2 16,-3 3 3-16,-3 0-2 15,-3 0-2-15,-6 6 4 16,0-1 1-16,0 6 0 16,0 2-1-16,3 3-3 15,1 0 1-15,2 11-7 16,0-1 1-16,6 1 3 16,3-1 2-16,3 1-3 15,3-4-1-15,6 1-2 16,-4-2 3-16,7-4-31 0,0-2-11 0,-3-3-40 15,0-5-46 1,3 0 38-16</inkml:trace>
  <inkml:trace contextRef="#ctx0" brushRef="#br0" timeOffset="220">16391 15960 176 0,'3'-6'68'0,"0"1"-36"0,0 5-15 16,-3-3 22-16,0 3-2 15,0 0 2-15,-3 0-15 16,0 3-6-16,-3-3-11 16,0 8-5-16,0-3 1 0,0 3-2 0,0 5 2 15,3 1-2-15,0-4 2 16,3 9-7-16,3-3 1 0,0-3 1 16,0 0 3-16,0 0 4 15,-3 1 2-15,0-4 1 16,-3 3 0-16,-3 1-4 31,0-1-1-31,-3 0-1 0,3-5 1 16,0 0-9-16,0-3-3 15,0 1-17-15,3-4-9 16,0-2-19-16,0-2-6 16,3-4-41-1</inkml:trace>
  <inkml:trace contextRef="#ctx0" brushRef="#br0" timeOffset="221">16510 15983 192 0,'-3'-5'71'0,"3"8"-38"0,-6-6-25 0,3 3 18 15,0 3-2-15,0-1 1 16,-3 4-12-1,0-1-7-15,9 3-5 0,3 5 0 0,0 3-1 16,0 0 0-16,0-3-3 16,0 0 2-16,-3 3 10 31,-3-2 3-31,0-1-1 0,-6 0-1 16,-3-2-9-1,0-6-2-15,0 5 0 0,-6-7-11 16,3-3-4-1,3 0-32-15,3-3-14 16,0 1-36 0</inkml:trace>
  <inkml:trace contextRef="#ctx0" brushRef="#br0" timeOffset="222">16748 16007 156 0,'-6'0'57'0,"3"24"-30"0,0-11-23 16,3-2 15-16,0 2 2 0,0 0 2 15,0 3-1 1,0 0 1-16,3 3-13 0,0-6-6 16,3 5 0-16,3-4 1 0,3-6 2 15,0-3-1-15,0-5 1 16,0-3 0-16,-1-2 1 16,1-3-2-16,-3-3 1 0,-3 1-4 15,-3-1 0-15,-3 1 3 16,-3-4 1-16,-6 1-1 15,0 0 1-15,-3 0-6 16,1 0-1-16,-1 2-13 16,0 3-7-16,3 0-25 15,0 3-8 1,3 2-50 0</inkml:trace>
  <inkml:trace contextRef="#ctx0" brushRef="#br0" timeOffset="223">16858 16105 200 0,'0'13'77'0,"0"-5"-42"0,0 3-37 0,0-6 14 15,0-2 3-15,0 2 4 16,0-5 0-16,0 0-2 0,3 0-9 16,0-5-5-16,0 2-2 0,6-7-12 15,0 4-3 1,3-7 0-16,0 0 3 0,0 0 5 31,0 2 1-31,-1 8 3 16,1 9 3-16,-3 2 6 15,0 2 4-15,0 3-9 16,0 3 0-16,0 0-2 16,-3 0 2-16,0-3-45 15,3-2-18-15,0-6-27 16</inkml:trace>
  <inkml:trace contextRef="#ctx0" brushRef="#br0" timeOffset="224">17314 15753 220 0,'-6'0'82'0,"3"0"-44"0,0 16-44 15,3-5 14-15,3 15 6 16,0 3 6-16,0 6 1 16,-3 4 2-16,0 1-13 15,0 2-1-15,3-7-2 0,-3-3-6 0,3-3 0 16,-3-6-21-16,0-4-7 15,2-3-54 1,-2-6-60-16,0-2 38 16</inkml:trace>
  <inkml:trace contextRef="#ctx0" brushRef="#br0" timeOffset="225">17168 16013 228 0,'3'-6'85'0,"0"6"-46"0,6 0-32 16,-3 0 18-16,5 0-4 16,4-2 2-16,6-1-13 15,-3-2-6-15,6-1-2 16,3 1-18-16,-1 0-4 0,-2-3-32 16,-6 0-14-16,-3 0-31 15</inkml:trace>
  <inkml:trace contextRef="#ctx0" brushRef="#br0" timeOffset="226">17436 15817 160 0,'-3'2'63'0,"6"1"-34"0,0 13-21 0,0 2 18 16,-3 1 0-1,3 5 2-15,-3 5 0 0,0 5 2 16,-3 1-16-16,0-4-1 15,3-1 0-15,-3-4 2 0,0-5 0 16,0 0-5-16,3-7-4 16,0-4-3-16,0-5 0 15,3-5-2-15,3-2-1 0,2-6-4 16,1 3-2-16,3-6-2 16,0-2 2-16,0 2 6 15,0 3 2-15,-3 3 4 0,6 8 6 47,-6 2-3-47,0 0-6 0,-3 8-4 16,0-2-7-16,0 0-2 15,0-6-35-15,-3 5-15 16,-1-7-33-16,1 2-39 16</inkml:trace>
  <inkml:trace contextRef="#ctx0" brushRef="#br0" timeOffset="227">17638 16110 212 0,'3'-5'79'0,"3"5"-42"0,3 0-39 0,-3 0 17 16,3-2-9-16,0-1-1 15,3 0-2-15,-1-5 0 16,1 0-2-16,-3-5 2 0,0 3 0 16,-3-1-1-1,-3-2-2-15,-3 5-2 16,-3-3-1-16,-3 1 2 15,-3 2 0-15,-3 2 7 16,-2 4 4-16,-1 2 6 16,-6 2 4-16,0 6-6 15,3 0-3-15,9 6-2 16,3 4 1-16,0-2-1 0,9 0 0 16,6 0-3-16,3-3-1 0,3 0-19 15,6-2-5-15,0-3-37 16,5-8-17-1,10 0-34-15</inkml:trace>
  <inkml:trace contextRef="#ctx0" brushRef="#br0" timeOffset="228">18207 15793 192 0,'-9'-5'74'0,"3"5"-40"0,-3 0-24 0,3 2 20 16,-3 1-1-16,-3 2 5 15,0 1-5-15,0-1-3 16,0 5-14-16,3 9-8 0,3-6 0 0,3 6-5 16,3-3-2-16,9 2 2 15,3 1 0-15,3 7 3 16,0 8 1-16,-3-10 5 15,-3 3 5-15,-6-6 2 0,-6 0 0 16,-3-2 4 0,-3-4 0-16,-3-1-8 15,-3-6-2-15,0 0-7 0,-3-6-2 0,-2-4-20 16,2-6-7-16,3 2-21 16,6-7-8-16,9-5-30 15,0-1-12-15,12 1 3 16</inkml:trace>
  <inkml:trace contextRef="#ctx0" brushRef="#br0" timeOffset="229">18269 15819 232 0,'0'3'88'0,"3"13"-48"0,9 18-45 0,-6-20 17 0,0 7 11 15,0 3 7-15,0 5-7 16,0 2-3-16,-3-1-11 16,0-4-6-16,0 6 0 0,0-8-31 15,0-3-13-15,-3-5-52 16,0-1-52 0,0-7 46-1</inkml:trace>
  <inkml:trace contextRef="#ctx0" brushRef="#br0" timeOffset="230">18174 15986 232 0,'0'-8'88'0,"6"8"-48"0,6-8-45 0,-3 8 17 16,5-2-3-16,7-4 2 15,3 1-5-15,0-3-2 16,3 5-2-16,-3-2-15 0,-1 0-4 15,4 5-24-15,0 0-9 16,-3 0 19-16,-6 0 12 16,-10 0 26-16,4 0 10 0,-12 0 4 15,0 0-1 1,-9 5 23 0,1 3-11-16,-4 0-1 15,0 3-13-15,3 7-4 16,0 3-8-16,3 6-2 15,3-3-2-15,0-1-2 16,3-1 1-16,3-7 1 16,3 4-3-16,0-6 0 0,6-5-1 15,0-8-2-15,-3 0-4 16,5 0 0-16,-2-5 2 16,-3-3 1-16,-3 0 3 15,0-11 1-15,-9 4-2 16,3-1 0-16,-3 0 8 0,3 3 4 15,-3 2 0-15,9 3 2 16,-6 3-4-16,3 5-2 16,3 13-5-16,-3 0 0 15,0 0 0-15,3 1 0 16,0-1 0-16,3 0 0 16,0-2-18-1,3-3-8-15,3-3-28 16,0-2-13-16,2-6-29 15</inkml:trace>
  <inkml:trace contextRef="#ctx0" brushRef="#br0" timeOffset="231">18659 15957 240 0,'-21'-8'90'0,"9"8"-48"0,-3 8-36 15,9-3 22-15,-3 3-6 16,1 5-1-1,-1 3-9-15,3 6-3 0,0-1-5 16,3 3-1-16,6-1 3 0,3 1-3 16,6-5 0-16,2-1-3 0,4-5-3 15,0-2-16-15,3-6-7 32,3-2-27-32,-3-6-9 15,-4-2-44 1</inkml:trace>
  <inkml:trace contextRef="#ctx0" brushRef="#br0" timeOffset="232">18814 15759 192 0,'0'2'74'0,"3"9"-40"0,0 10-27 16,0-2 18-16,0 7 4 0,0 8 5 15,-3 9-5-15,0 2-1 16,0 2-15-16,0-2-8 0,3-2-3 16,0-6-5-16,0-6 0 0,0-4-18 15,-1-3-7-15,1-8-36 16,0-6-14-16,3-7-19 31</inkml:trace>
  <inkml:trace contextRef="#ctx0" brushRef="#br0" timeOffset="233">18974 15968 184 0,'-23'-6'68'0,"17"4"-36"0,-12 2-31 15,9 2 14-15,-3 1-2 16,0 0 5-16,-3 2-1 0,0 5-1 15,0 1-8-15,7 2-7 16,-1 1-4-16,6 4 2 0,3-2 2 16,6 0 2-1,5 0 3-15,10-3-3 16,6 0-2-16,3 0-14 16,0-2-4-16,-1-3-66 15,1 5-48 1,3-5 50-16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2T00:38:04.4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4187 16883 108 0,'-21'-8'44'0,"18"8"-24"0,-9-5-8 15,9 5 16-15,0-3 6 16,0-2 4-16,3 5-3 16,-3 0 1-16,3-5-20 15,0 5 2-15,6 0 0 0,6-3-8 16,3 0-1-16,3 1 4 0,6-4 1 15,2 6-3-15,7 0-1 16,0 6 0-16,6-4 4 0,5 4-4 16,1-1 0-16,3 0-6 15,-1 3-3-15,1 0 4 16,-4-3 1-16,7 3 0 16,-9-2 1-16,-7-6-2 31,-2 5 0-31,-6-2 1 0,-3 2 1 15,-3 3 3-15,-6-8 4 16,-4 0-6-16,-2 0 0 16,0-3-4-16,-3 3-3 15,0 0 0-15,-3-5 1 16,-3 5-23-16,0-3-11 16,0 3-23-16,-3-2-11 0,0 2-28 15,0 2-13-15,0 9 13 31</inkml:trace>
  <inkml:trace contextRef="#ctx0" brushRef="#br0" timeOffset="1">4556 16888 140 0,'3'-5'55'0,"0"-3"-30"0,0 5-10 16,0 1 18-16,0-1-5 0,-3 3 0 15,3-5-6 1,-3 5-2-16,0 0-11 16,3 8-1-16,0 5 2 0,0 6-6 0,0 4-2 31,-3 4 7-31,0 7 6 0,0 3-1 15,0 11 2-15,0-3-3 16,0-5 0-16,0 5-3 16,0 0-1-16,-3-6-3 15,3-7 1-15,0-3-4 16,0-2 0-16,0-9 1 16,0 1 0-16,0-6-2 0,0-5 1 15,0 5-4-15,-3-8 0 16,0 3 1-1,3-2 2-15,0 1-25 16,0-1-12-16,0-6-29 16,0 5-9-16</inkml:trace>
  <inkml:trace contextRef="#ctx0" brushRef="#br0" timeOffset="2">4243 17513 152 0,'-11'-3'57'0,"8"6"-30"0,-6-3-14 0,9 2 19 0,-3-2-1 31,0 0 6-16,-3 6-16-15,0-4-11 16,0 1-7-16,0 0 0 0,3-3-2 0,0 5-1 16,0-5 7-16,3 5 5 15,0-2-2-15,6 2 8 16,3-5-1 0,3 5-2-16,6-2-2 0,2-3-1 15,7 5 0-15,6-5-2 31,6 6-1-31,8-4-3 0,4-2-1 16,5 6-1-16,1-6 0 16,3 5-2-16,-1-5-2 15,-5 0 3-15,-1 0 0 16,-2 0-1-16,-10 0-2 16,-5 3 1-16,-3-1-1 15,-3 1 2-15,-12-3 1 16,-4 0-34-16,-2 0-14 15,0 5-86 1,-3-5-50-16,-6-5 80 0</inkml:trace>
  <inkml:trace contextRef="#ctx0" brushRef="#br0" timeOffset="3">3425 15468 240 0,'-12'-8'90'0,"15"8"-48"0,-3-3-53 0,0 3 13 16,0 0-17-16,6-3-6 16,3 3-21-16,6 0-11 15,0 0-25-15,-3-2-9 16</inkml:trace>
  <inkml:trace contextRef="#ctx0" brushRef="#br0" timeOffset="4">3782 15618 208 0,'-3'16'77'0,"3"-8"-42"0,-3 3-28 0,3-3 18 15,0 2-11-15,-3 4-3 16,3-1-6-16,0 0-2 16,0 0-1-16,0-2-19 0,3-6-6 15,-3 6-42 1,3-9-55-16,0-2 28 16</inkml:trace>
  <inkml:trace contextRef="#ctx0" brushRef="#br0" timeOffset="5">2984 14917 108 0,'-20'0'44'0,"20"0"-24"0,3 0-4 0,-3 0 18 15,0 0-5-15,0 0 11 16,5 19-9 0,1-1-17-16,0 3 3 0,0-2 1 15,0-1-2-15,0 4 1 0,-3-6-3 16,0 2-1-16,-3-7-3 16,0-1 1-16,0-2-4 15,0-3 1-15,-6-2-5 16,3-3 0-16,-3-5-1 0,3-3-2 31,0-8 1-31,0-8-1 0,9-2 0 0,-3 5 2 31,0-1-1-31,6 1-1 16,0 3-2-16,0 2 1 0,0 3 1 0,0 2 0 31,3 3-3-31,0 5 2 0,3 1-15 16,-3 4-6-16,2 4-18 15,-2-1-5-15,0 3-7 16,0 5 0-16,-3-2-16 16,0 7 35-1,-3-5 20-15,3-2 13 16,-9-3 20-16,3 0 10 0,0-3 6 16,0-2 5-1,0 2-7-15,3 0-3 0,0 1-17 16,0 2 0-16,6-3 2 0,-1 3-4 15,4-3 1-15,0 1-4 16,0-1 0-16,0 0-5 31,0-5-1-31,0-5-1 0,-3 0 1 16,0-3 0-16,-4 2 1 16,-2-7 0-1,-3 0-2-15,-3 0-2 16,-6-1 1-16,-2 6 1 15,-7 0-3-15,-6 8 0 16,3 0 1-16,0 11 0 0,0 0-3 16,3 2 2-16,0 0 1 15,4 3 2-15,2 0-1 16,3 5-1-16,3-5-2 16,6 2 1-16,3-2 3 0,6 0 1 15,8-5-4-15,1 2 1 31,3-2-27-31,0-6-9 0,3-8-28 16,-1-2-13-16,7-6-7 16</inkml:trace>
  <inkml:trace contextRef="#ctx0" brushRef="#br0" timeOffset="6">3538 14967 212 0,'-15'-5'79'0,"9"5"-42"0,0 0-23 15,3 0 20-15,-6 3-6 16,0 7 0-16,-3 4-13 0,1-1-6 0,2 5-6 16,0 4-3-16,3 4 1 0,0-7-4 31,12 7 2-31,0-5 1 0,6-2 0 16,0-6 2-16,-1-10-6 15,1-1 1-15,0-7-8 0,0-3-3 16,-3-3 3-16,0 1 2 15,-3-3 2-15,0-3 5 16,-6 0 1-16,0 3 1 31,-6-1 0-31,3 1 2 0,3 5 10 16,0 6-9 0,0 2-1-16,0 5-6 15,9 3 0-15,-6 5 4 16,6-2 2-16,3-1-20 15,3 1-8-15,2-6-16 16,4 0-6-16,6-2-23 16,0-3-27-16,0-5 37 15</inkml:trace>
  <inkml:trace contextRef="#ctx0" brushRef="#br0" timeOffset="7">3836 14989 188 0,'-12'-22'71'0,"6"20"-38"0,-6-1-17 15,6 3 22-15,-3 5-9 16,-6 3 0-16,-3 6-14 16,0-1-6-16,4 3-6 15,2 0 0-15,0 2 0 0,3 1-4 0,6 4-1 16,9-4 1 0,6-3 0-16,0-3 1 15,2-10-5-15,1-3-1 0,0-3-4 16,0-5 1-16,0-5 3 15,-3-3 3 1,-3-2 2-16,0-6 3 16,-3-8-1-16,-3 3-1 0,0-3 1 0,-3 0 1 15,-3 1-1-15,0 2 2 16,0 5 2-16,-3 5 2 16,3 6 1-16,0 2 0 15,0 6-4-15,3 5-3 16,0 8-3-16,3 8 1 15,0 5 1-15,3 13 2 16,0 1-1-16,0-1-1 31,0 1 3-31,3-4 2 0,2-4 0 16,1 2 0-16,0-8-25 16,3-5-9-16,0-3-30 0,0-7-10 15,0-9-26 1</inkml:trace>
  <inkml:trace contextRef="#ctx0" brushRef="#br0" timeOffset="8">4032 14949 220 0,'-6'16'85'0,"6"5"-46"0,3-26-39 16,0 15 16-16,0 4-3 15,0-1 5-15,0 3-8 16,0 0-1-1,0-1-5-15,0-1-5 0,0-1-2 16,0-3-40-16,-3-2-17 16,0-2-40-1</inkml:trace>
  <inkml:trace contextRef="#ctx0" brushRef="#br0" timeOffset="9">4044 14872 224 0,'-6'-8'85'0,"9"6"-46"0,0-1-54 0,-3 3 10 15,6 0-24-15,0 0-9 16,0 0-27-16,3 3-11 0,0-1 23 16,0 1 13-16</inkml:trace>
  <inkml:trace contextRef="#ctx0" brushRef="#br0" timeOffset="10">4163 14962 164 0,'3'45'63'0,"0"-32"-34"0,-3 9-10 16,0-12 23-16,0 3-10 31,0-2-1-31,0 0-9 0,0-6-2 16,0 3-11-16,0-6-3 0,0-2 0 16,0 0-1-16,0 0 2 15,3-2-2-15,3-4 0 16,0-4-3-16,0-3 1 15,3-8-4-15,0 2-2 16,3-2-1-16,3 2 0 0,-1 6 5 16,1 5 3-16,3 3 1 15,0 7 2-15,3 12 2 0,-3-1 2 16,-3 0-3-16,-1 3 0 16,-2-3-5-16,0 1 0 15,-3 1-1-15,-3-4-2 31,0 0-19-31,0-1-8 0,0-5-21 16,0 1-8-16,0-4-12 16,3 1-5-16,3-6-9 15</inkml:trace>
  <inkml:trace contextRef="#ctx0" brushRef="#br0" timeOffset="11">4648 14962 252 0,'-24'-5'96'0,"21"-8"-52"0,-11 5-34 0,8 8 25 16,0 0-12-16,-3 2-1 0,-3 6-13 15,0 8-3-15,0 0-4 16,0 3-4-16,3-4 1 0,0 4-1 16,3 0-2-16,3-1 3 0,6-2 0 15,3-6 1 1,3 6 0-16,3-10-5 0,0-4 1 31,3-2-9-31,-3 0-4 0,3-5-5 0,0 0 1 31,-4-3 10-31,1-3 3 0,-6 1 8 16,3-1 4-16,-6-5-1 16,0 0-2-16,-3 3 0 15,0 2-1-15,0 4-3 16,3 12 2-1,3 5 3-15,0 6 1 16,3 11 3-16,3 2 10 0,-3 3 7 16,0 2 1-16,0 3 1 15,-6-3-1-15,-3-2 0 16,-6 0-5-16,-12-6-1 16,-9 3-13-16,-9-2-5 15,-5-6-42-15,-4-5-18 16,-3-3-37-1,1-5-15-15,2-3 9 16</inkml:trace>
  <inkml:trace contextRef="#ctx0" brushRef="#br0" timeOffset="12">2746 15494 140 0,'-3'0'55'0,"3"5"-30"0,-3 1-23 15,3-1 12-15,0 5-1 16,3-2 14 0,0 14-4-16,0-1-12 15,3-3-6-15,3-2-2 0,0 0-4 0,6-3-2 16,-3-5 4-16,9 0 8 15,-9-5 0-15,2-3-3 16,-2-3 2-16,0-10-5 16,-6 2-2-16,3-2 4 15,-3 2 1-15,-3-2 2 16,0 0 0-16,-3 2 0 16,0 1 0-16,0-1 4 0,0-2 5 15,0 10-5-15,0-2 1 31,0 2-8-31,0 3-1 0,0 6-2 16,3-1-2-16,3 8 1 16,0 3-1-16,-3 0 0 15,3 0 0-15,0-3-5 16,3 0-1-16,0-2-26 16,-3 0-11-16,9-4-80 31</inkml:trace>
  <inkml:trace contextRef="#ctx0" brushRef="#br0" timeOffset="13">3029 15513 168 0,'-12'-3'63'0,"12"3"-34"0,12 5-25 15,-12 3 13-15,3-3 1 16,0-2 3-16,0 8 0 15,0-3 2-15,-6 10-9 16,6-2-3-16,-3-3-6 0,0-2-4 16,0-3 2-16,0 0 0 15,0-3 3-15,3-10 3 16,0-11-2 0,0 0-4-16,3 0-2 15,0 0 2-15,0 0-4 16,6 8 0-16,-3-2 1 15,2 4 2-15,1 1-1 16,0 5-1-16,0 8 5 0,0 0 1 16,0 0 2-16,-3 11 0 15,-3-1-2-15,0-2 1 16,0 0-4-16,-3 0-2 16,0-3 0-16,0 0-1 15,0-2-22-15,0-6-8 16,0 0-20-1,0-5-7-15,6-2-42 16,8-6-21 0,-2-6 61-16</inkml:trace>
  <inkml:trace contextRef="#ctx0" brushRef="#br0" timeOffset="14">3339 15507 188 0,'0'-5'71'0,"3"8"-38"0,0 7-25 0,0-2 18 0,-1 0 0 15,1 0 2-15,-3 3-9 16,0 2-4-16,0 3-8 16,3 0-7-16,0-3-1 15,-3 0-1-15,3-5-2 16,0 3-33-16,0-4-15 16,-3-1-50-1</inkml:trace>
  <inkml:trace contextRef="#ctx0" brushRef="#br0" timeOffset="15">3330 15438 228 0,'-12'-7'85'0,"9"-4"-46"0,0 6-39 16,3 5 16-16,0 0-11 0,3-3-1 15</inkml:trace>
  <inkml:trace contextRef="#ctx0" brushRef="#br0" timeOffset="16">3324 15407 372 0,'9'0'-31'0,"0"0"-12"15,2 0-113 1,1 5 76-16</inkml:trace>
  <inkml:trace contextRef="#ctx0" brushRef="#br0" timeOffset="17">3428 15483 220 0,'0'19'85'0,"6"-8"-46"0,-3 7-28 16,-3-7 23-16,0 2-11 15,0 0-1-15,0-2-7 31,0-1 1-31,0 1-9 0,0-3-4 0,0 0-2 16,0-3-1-16,0 0 2 16,6-7 5-1,0-6-1-15,0 0 2 16,0-3-7-16,3-2-3 16,-1 0-2-16,1 0 3 15,0-1 0-15,0 6 3 0,0 0-6 16,0 3 1-16,0 2 3 15,3 3 2-15,-3 3 2 0,0 2 2 16,0-2 1-16,0 8 1 16,-3 2-2-1,0 0 1-15,-3 0-4 16,3 1-2 0,-6-4 0-16,0 1 1 0,0-3-14 15,0-3-5-15,0 3-24 16,0-3-9-16,0-5-12 15,0 0-1-15</inkml:trace>
  <inkml:trace contextRef="#ctx0" brushRef="#br0" timeOffset="18">3657 15507 208 0,'0'0'79'0,"0"3"-42"0,3-3-32 0,-3 0 19 16,3 3-6-16,0 4 1 15,3 1-6-15,-3 0-3 16,6 6-5-16,-3 4-2 0,0-2 1 0,-3-3-2 16,0 0-2-16,0-2-26 15,0-3-10-15,-3 3-57 16,9-9-40-16,0 6 52 16</inkml:trace>
  <inkml:trace contextRef="#ctx0" brushRef="#br0" timeOffset="19">3654 15351 260 0,'-12'-5'99'0,"9"2"-54"0,6 3-46 16,-3 0 18-16,3-2-15 15,3-4-2-15,-3 6-8 0,9-5 0 16,0 0 4-16,3-1-7 0,3 1 0 15,-3 0-3-15,-1 0-1 16,-2-1 8-16,0 1 3 16,-3 2 8-1,0 3 2-15,0 6 11 16,-3 4 4-16,0 3 0 16,0 3-1-16,0 11-6 15,0-1-1-15,-3 3-8 16,3-2-3-16,0 2 1 15,-3 0 0-15,0 0-1 0,0-2-2 16,0-6-24-16,-3-3-9 16,0-2-38-16,0-5-15 15,3-1-8 1</inkml:trace>
  <inkml:trace contextRef="#ctx0" brushRef="#br0" timeOffset="20">3731 15497 248 0,'-20'-8'93'0,"20"10"-50"0,3-4-37 0,3 2 22 15,3-3-8-15,2 0 0 16,4 1-11-16,0-4-3 16,3 4-4-16,3-1-4 0,3 1 1 15,0 2-15-15,2 0-6 16,-8 0-11-1,0 0-5-15,-3 0-8 16,0 0-4-16,-3 0 12 16,-3 0 8-16,0 2 30 15,-1 1 16-15,-2-1 22 0,0 6 12 16,0 0-10-16,0 3-1 16,0 0-16-16,0 7-4 15,-3 1-9-15,0-1-4 16,0-2-3-16,0 0-3 0,0-3-8 15,0-2-5-15,0-6-37 16,0 3-18-16,0-5-33 31</inkml:trace>
  <inkml:trace contextRef="#ctx0" brushRef="#br0" timeOffset="21">4011 15341 236 0,'-9'-6'88'0,"9"6"-48"0,0 0-38 0,0 0 17 0,0 0-12 15,6 0-2-15,0 0-5 16,3 0-3-16,3 0 2 16,0 6-29-16,3-1-9 0,0 0-45 15,6 0-34-15,2 6 47 16</inkml:trace>
  <inkml:trace contextRef="#ctx0" brushRef="#br0" timeOffset="22">4273 15433 220 0,'-3'0'82'0,"3"0"-44"0,-3 0-29 0,0 0 22 0,-3 5-4 16,0-2 4-16,-3 2-13 16,-5 3-5-16,-4 3-8 15,0 2 1-15,3 3 0 0,0 0-2 31,3 16-3-31,6-9 0 16,3-1-1-16,3-4 0 16,6-5 0-16,6-2 0 15,0-3-5-15,3-5 1 16,-3-3-7-16,0-6-1 16,0-4 2-16,0-4 1 15,-4 1 6-15,-2-3 1 0,0 3 2 16,-3 0 2-16,0 0-1 15,0-1 2-15,0 6-2 16,-3 1-1-16,0 7 3 0,0 0 2 16,3 13-2-16,0-8-2 31,3 8 0-31,0 3 1 16,0 3-3-16,0-3-2 0,0-3-7 0,-3-3-2 15,3-2-17-15,-3-5-9 0,3 2-24 16,6-10-11-16,0-3-10 15</inkml:trace>
  <inkml:trace contextRef="#ctx0" brushRef="#br0" timeOffset="23">4374 15277 220 0,'-3'-8'82'0,"3"8"-44"0,0 0-42 0,0 0 13 15,6 5 12-15,0 6 9 0,0 2-2 16,0 8-2-16,0 6-14 16,0 2-1-16,0 0 0 0,-3 0-6 15,0 0-1-15,3 0-2 16,-3 6-2-16,3-9 1 0,-3-5-1 16,0-2-25-16,0-6-8 15,3-2-21-15,0-3-6 31</inkml:trace>
  <inkml:trace contextRef="#ctx0" brushRef="#br0" timeOffset="24">4616 15510 212 0,'0'0'82'0,"0"3"-44"0,3-1-33 0,-1 6 19 15,1 0 5-15,0 3 4 16,3 5-11-16,-6 2-3 16,6-2-11-16,-3 0-3 0,3 0 1 15,-3 0-8 1,0-3-3-16,0-5-28 16,0 0-14-16,0-3-48 15,6-5-46 1,-3 0 48-16</inkml:trace>
  <inkml:trace contextRef="#ctx0" brushRef="#br0" timeOffset="25">4624 15372 272 0,'-3'-2'104'0,"3"4"-56"0,0-4-56 16,0 2 16-16</inkml:trace>
  <inkml:trace contextRef="#ctx0" brushRef="#br0" timeOffset="26">4633 15370 349 0,'9'0'-85'0,"6"5"-11"0,-3 0-1 16</inkml:trace>
  <inkml:trace contextRef="#ctx0" brushRef="#br0" timeOffset="27">4720 15478 288 0,'-9'3'107'0,"6"2"-58"0,0-10-42 0,3 7 26 0,0-2-12 16,0 0-2-16,0 0-11 15,9 0-3-15,0 0-3 16,3 0-4-16,-1-2 1 0,7 2 1 16,3-3 0-16,-3 0 0 15,0 3 0-15,-3 0-5 32,-3 3-1-32,0 0 3 0,-6 2 3 15,0 0 1-15,-6 3 2 16,-3 3-4-16,-3 5 0 15,-9-3 1-15,3 3 0 16,0-3 2-16,0 0 1 16,0 1-4-16,3-1 1 15,0-3 2-15,3 1 1 0,0-3-4 16,6-3 1-16,0 6 0 16,3-6 0-16,9 0 0 15,3 1 0-15,0-1 0 16,0 0 0-16,3 1-7 0,0-4 0 15,-4 1-8-15,1-3-3 16,0 0-15 0,-3 0-6-16,-3-3-23 15,-3 1-9-15,0-1-24 16</inkml:trace>
  <inkml:trace contextRef="#ctx0" brushRef="#br0" timeOffset="28">4732 15565 228 0,'-6'0'88'0,"6"3"-48"0,3-3-36 0,-3 0 21 0,6 3-3 15,3 2 4-15,-1-5-12 16,4 3-5-16,9-6-6 15,0 0-3-15,3 1 3 0,3-1-11 16,-1 0-2-16,1 1-24 16,-3-3-10-16,0-1-68 15</inkml:trace>
  <inkml:trace contextRef="#ctx0" brushRef="#br0" timeOffset="29">5023 15531 244 0,'-9'5'90'0,"9"-5"-48"0,0 0-34 16,0 0 24-16,0 0-5 15,6 3 2-15,0 2-12 0,6-5-3 16,3 6-8-16,0-6-4 0,0 0 1 16,0 0 2-16,0-6 2 15,-1 4-6-15,-2-9-2 16,0 6-3-16,-3-6 3 15,-3 1 0-15,-6 2 3 0,0 0-1 32,-6 0-1-32,0 0-2 15,-9 5 1-15,-2 1-1 16,-1 2 0-16,0 0 0 16,-3 5-2-16,3 5 3 15,0 1 0-15,3 0-2 16,3 4 0-16,4 4-1 0,5 2 3 15,3-2 0-15,6-1 1 0,2-2 0 16,7-3 0-16,6 1-18 16,3-4-8-16,3-2-22 15,0-5-9-15,-1-3-30 16,4-3-36 0,3-13 43-16</inkml:trace>
  <inkml:trace contextRef="#ctx0" brushRef="#br0" timeOffset="30">5354 15523 204 0,'0'-13'77'0,"-3"5"-42"0,-3-3-17 0,3 9 23 16,0-1 1-16,-6-2 4 16,-6 2-19-16,3 0-8 15,-3 3-11-15,0 6-8 0,0 2-1 32,1 5-1-32,2 5 0 0,0-7 0 15,6 18-2 1,6-5 3-16,3-6 0 15,3-2 1-15,0-5-3 16,6-6 2-16,5-2-6 16,-2-11-3-16,0-5 1 0,0-3 0 15,-3-3 8-15,0-2 2 16,-3 0-2-16,-3-16 1 0,-3 3 0 16,-3-1 2-16,0 1 1 15,0 2 3-15,0 6 1 16,0 2 1-16,-3 8-4 15,3 3-1-15,0 5-1 16,0 8 1 0,0 10-4-16,3 14 0 15,3 10-1-15,0 6 0 16,3-3 6-16,0 3 2 16,-1 0-5-16,4-3 0 15,3-6-19-15,0-4-5 16,9-6-112-1</inkml:trace>
  <inkml:trace contextRef="#ctx0" brushRef="#br0" timeOffset="31">3053 15968 164 0,'-3'-3'63'0,"6"6"-34"0,-3-1-19 15,0 1 17-15,3 5-4 16,0 0-2-1,0 8-3-15,0 0 1 0,-3 5-10 16,3-3 3-16,-3 1 2 0,0-1-1 16,0-2 0-16,0-3-1 15,0-2 0-15,0-3-6 0,0 0-2 16,0-3-2-16,0-5-2 16,0 0 3-16,0-3 2 15,6-2-4-15,-6-3-1 16,3-2-5-16,0-6-1 15,0-3 0-15,0 1 4 16,3 2 1 0,-1 5 1-16,1 3-5 15,3 3 1-15,3 8 2 16,-6 2 1-16,3 8 5 16,0-2 2-16,-3-1 0 15,0 1 1-15,-3 0 0 16,0-4 1-16,0 1-2 0,3-2 1 15,-6-4-4-15,0-2 0 0,3 0 1 16,3-8 0-16,0 6-5 16,0-11-1-16,6-6-2 15,5 3 3-15,4 0-2 16,-3 3 1-16,0 2 2 16,0 4 0-16,0 7 2 15,0 7 1-15,-4 7 3 0,-2-1 1 16,0 3-1-16,-3 0 1 15,0 0-2-15,-3-3 2 16,-3-3-9-16,0 1 0 16,0-3-27-16,0-3-8 15,-3-5-23-15,6 0-8 16,-3-5-34 0,9 2-26-1,-3-10 60-15</inkml:trace>
  <inkml:trace contextRef="#ctx0" brushRef="#br0" timeOffset="32">3502 16007 220 0,'0'6'85'0,"6"-4"-46"0,0 17-30 0,-3-11 22 0,3 2-13 16,0-2 0-16,3 0-4 16,3-3-1-16,-3 1-7 15,3-4-2-15,0-2 0 0,-3 0-2 16,2-5-2-16,-2-5 1 15,-3-1 1-15,-3 0-6 16,-3 1 1 0,-6 2-6-16,-3 0 1 15,-2-3 4-15,-4 9 2 16,0-1 2-16,0 3 2 16,-3 5-1-16,0 6 2 15,3-1 0-15,0 4 3 16,4-1 3-16,5 0 5 15,6 0-6-15,0 3 0 0,6 0-2 16,-1 0-1-16,4-3-3 16,3-2 1-16,3-1-2 0,0-2-1 15,0-2-13 1,0-4-6-16,0 1-23 0,-3-3-11 16,3-3-19-16,-7-2-5 15,1 0-7-15</inkml:trace>
  <inkml:trace contextRef="#ctx0" brushRef="#br0" timeOffset="33">3705 16021 208 0,'-3'0'77'0,"6"5"-42"0,0 8-34 32,0-8 29-32,-3 6 0 15,6 2-3-15,-6 0 2 16,0 3-17-1,0 0-2-15,0-3-3 0,0 1-3 0,0-4-1 16,0-2-1-16,0-3 1 16,0-5 0-1,0-5-10-15,0 2-3 0,6-7-4 16,0 2 1-16,2-5-2 16,1-6 2-16,0 6 5 15,3 0 2-15,0 0 6 16,0 5 2-16,0 2 6 15,0 9 5-15,-3 2-1 0,0 6 3 32,-3-1-4-32,0 1-1 0,-3 0-4 15,0-1-1-15,0-5-1 16,0 3 0-16,2-2-2 16,1-6-2-16,0 0-4 15,6-6 0-15,3-2-7 16,0 0-3-16,3-2 1 15,-3-6 0-15,3 11 5 0,-3-1 5 16,-1 4 2-16,1 7 3 16,0 0 10-16,-3 3 7 15,-3 3-8-15,0-1-1 16,0 4-6-16,-3-1-3 16,0-5-7-16,0 5-1 15,0-5-35-15,3-3-12 0,-3-2-29 16,5-3-44-1,7-3 37-15</inkml:trace>
  <inkml:trace contextRef="#ctx0" brushRef="#br0" timeOffset="34">4208 16097 220 0,'-9'3'85'0,"9"2"-46"0,-15 6-35 16,12-3 19-16,0 0-7 15,9 5 3 1,0 5-4-16,0-2-1 16,3 0-8-16,3-3-2 0,0-5 2 0,2 3-3 15,4-8 0-15,3-3 1 0,-3-3 2 16,3-8-3-16,-3 3 0 16,-3-2 3-16,-9-3 1 15,-3-1-1-15,-9 1-1 16,-3-5 1-16,-6 4 1 15,-3 1 1-15,-3 3 0 16,0 2-4 0,-3 0-3-16,1 8-18 15,2 2-9-15,6 1-33 16,3 2-14-16,9 1-44 16</inkml:trace>
  <inkml:trace contextRef="#ctx0" brushRef="#br0" timeOffset="35">4440 16055 216 0,'0'34'82'0,"3"-28"-44"0,-3 4-36 15,0-5 17-15,3 3 1 0,0 0 4 16,0 3-10-16,0-3-3 15,0 2-7-15,-3-2-5 0,0 0 0 16,0-2 1-16,0-1 2 16,0-2-1-16,0-1-1 15,-3 1 1-15,0-3-1 32,0 0 2-32,3 0 1 0,0 0 3 15,0-3 1-15,0 1 1 16,0-4 0-16,0 1 0 15,3-3 0-15,0-3 0 16,0 1 2-16,3-3-5 16,3 5-1-16,0-6 2 15,2-4 3-15,1 2-2 0,0 3 1 16,3 2-7-16,0 3-1 0,0 3-9 16,3 5-2-16,0 5-23 15,0-2-8-15,-4 10-20 16,4-2-9-16,-6-1-32 15</inkml:trace>
  <inkml:trace contextRef="#ctx0" brushRef="#br0" timeOffset="36">4744 16095 228 0,'0'0'88'0,"2"2"-48"0,-2 1-29 0,0-3 21 0,3 5-13 16,0 0-3-16,3 3-9 16,0 3-3-16,0 0-2 15,6-1-2-15,0-2 3 0,0 3-13 16,0-3-3-16,0-3-21 16,0-2-5-16,0-3-20 15,-3 0-7-15,2-3-14 0</inkml:trace>
  <inkml:trace contextRef="#ctx0" brushRef="#br0" timeOffset="37">5005 16052 232 0,'-8'0'88'0,"2"6"-48"0,-6 9-27 0,6-7 24 15,-6 3 1-15,-3 2 2 16,0 14-9-16,-6-1-4 15,-6 16-15-15,-2-2-3 0,2 0-2 16,3-6-3-16,3 6-3 16,3-8-5-1,3-6 0-15,1 1-31 0,5-4-14 0,3-7-70 16,3-5-57 0,0-16 64-16</inkml:trace>
  <inkml:trace contextRef="#ctx0" brushRef="#br0" timeOffset="38">9670 16854 124 0,'-9'-11'46'0,"9"19"-24"0,3-8-13 15,-3 0 14-15,0 0-5 16,-6 6 2-16,3 7 2 0,0 5 1 15,-3 9-12-15,-6 13 4 0,0 4 5 16,0 15-2-16,-3 7 1 16,0 5 1-16,1-5 0 15,-1-2-7-15,3-3-3 16,0-6-5 0,3-2-2-16,0-13 1 15,3 0 0-15,3-14-2 0,0 1 1 16,0-14-24-16,3 0-8 15,0-8-21-15,0-5-7 16,3-13-37-16,0 0-24 16,3-6 55-1</inkml:trace>
  <inkml:trace contextRef="#ctx0" brushRef="#br0" timeOffset="39">9598 16896 172 0,'-18'-13'66'0,"18"10"-36"0,0 6-31 0,0-3 15 0,3 3-1 16,6 7 2-16,6 6 5 15,0 5 4-15,3 11-12 16,0 8 0-16,3 13-1 0,-1 0-2 0,1 5 0 16,-3 0 1-16,3-5 4 15,-3-3-4-15,3-2 2 16,0-3-7-16,-4-11-1 16,1-2-2-16,0 2-2 15,0-10 3-15,0 8 2 16,-3-11-2-16,0-2 0 0,-3-6 3 15,-1 0 1-15,1-5 1 16,0-8 0-16,-3 0-2 16,0-3 1-16,0-7-2 15,0 7 0-15,-3-7-3 16,0 4-2 0,6-4 5-1,-3-6 1-15,0-5 0 0,-3-6-1 0,5 3 1 16,-8-10 1-16,6-6-6 15,-3-5-2-15,0-13 2 16,-3 5 3-16,3-5 3 16,-3 2 1-16,0 6-4 15,-3 5-3-15,3 11 2 16,-3 5 2-16,0 5-4 0,0 5-3 16,0 6-17-16,0 0-7 15,3 2-51-15,0 6-20 16,0-3-34-1</inkml:trace>
  <inkml:trace contextRef="#ctx0" brushRef="#br0" timeOffset="40">15679 16902 140 0,'6'-16'52'0,"-6"13"-28"0,3-5-11 0,-3 8 19 15</inkml:trace>
  <inkml:trace contextRef="#ctx0" brushRef="#br0" timeOffset="41">15691 16888 319 0,'0'22'38'16,"0"7"-19"-16,-3 10 1 0,0 17 0 15,-6 7-4-15,1 4 1 16,-4-4-4-1,-3-2 2-15,6-3-8 16,0-2-2-16,3-14-3 16,0 0 1-16,0-13-2 15,0 3-1-15,3-5-2 16,0-6 1-16,0-5-21 16,0-3-8-16,3-5-7 0,0 0 0 15,0-8-13 1,3-3-3-16,3-7-34 0</inkml:trace>
  <inkml:trace contextRef="#ctx0" brushRef="#br0" timeOffset="42">15757 16872 220 0,'-3'-15'82'0,"3"20"-44"0,0 0-44 16,9 3 36-1,0 16-10-15,0 2 3 16,3 9 1-16,5 4-13 16,4 12-2-16,3-4-2 0,0 6-1 15,3 0-1-15,2-8-3 16,1 0 1-16,-3-5 2 15,-3 0 4-15,0-3-6 0,-4-3-4 16,1-8 2-16,0 4 1 16,0-9 0-16,-3-3-2 0,-3-5 5 15,3-5 4-15,-4 0-1 16,-2-8 3-16,0 0-2 16,-3-2 0-16,0-12 1 15,0-4 1-15,0-3-10 31,0-16-5-31,-3 2 6 0,0-15 5 16,0-8-3-16,0 0-2 16,3-3 3-16,-3 3 1 15,0-1 2-15,-1 1 2 16,-2 13-1-16,0 0 2 16,-3-2-8-16,0 7-4 15,0 8 0-15,0 11 0 0,0 0-17 16,0 5-5-16,0 3-33 15,0 7-14-15,0 6-62 16,3 11-39 0,0 2 76-16</inkml:trace>
  <inkml:trace contextRef="#ctx0" brushRef="#br0" timeOffset="43">15816 16994 124 0,'0'0'46'0,"3"0"-24"0,-3 0-10 0,0 0 16 16,0 0-5-16,0 0 1 15,0 0-4-15,0 0-1 16,-3 0-10-16,0 0 3 0,0-2 2 0,0-6-5 16,0-3-1-16,0-2 2 15,0 2 1-15,-5-2-1 16,-1-3-1-16,-3 3-1 15,0-6 2-15,0 6 1 16,0 5 1-16,0-2-4 0,-3 2 0 16,0 2-3-16,0 4 2 15,4-1-6-15,-4 3-1 16,6 0-2-16,0 3 0 16,3-3-16-16,3 2-8 15,0 6-26-15,3-2-10 31,0 4-42-31</inkml:trace>
  <inkml:trace contextRef="#ctx0" brushRef="#br0" timeOffset="44">9551 15367 124 0,'-3'-3'46'0,"3"6"-24"16,3 0-26-16,0 13 52 16,3 2-11-16,0 6-6 0,5 2-4 15,1 6-16-15,6 2 2 0,-6-4 3 16,0-4 1-16,-3-2-1 16,-3-3-4-16,-3-2 0 15,-6-4-7-15,-6-1-1 16,-3-4-2-16,-3-2 1 15,-3-3-2-15,-2-5 2 0,-1-2-13 16,0-6-3-16,0-8-14 16,3-8-5-16,-3 3 3 15,9-5 5-15,3-1-6 16,6-13-3-16,3 1-4 16,6 2-7-16,3 2 22 31,3 4 29-31,0 1 16 15,3 4 1-15,-3 5-2 16,0 5-10-16,0 3-3 16,-3 2-5-16,0 3-3 15</inkml:trace>
  <inkml:trace contextRef="#ctx0" brushRef="#br0" timeOffset="45">9574 15253 164 0,'12'-2'-86'32</inkml:trace>
  <inkml:trace contextRef="#ctx0" brushRef="#br0" timeOffset="46">9679 15298 144 0,'6'16'55'0,"-6"-5"-30"0,3 7-16 0,0-7 14 16,0 7-2-16,2 1-1 15,1-1-6 1,0 1-4-16,0-1-5 16,0-4-4-16,0-1 0 0,0-3-1 15,0-4 2-15,0-4-6 16,0-4 1-16,0-4-10 15,0-2-2-15,0-5-5 16,0-3-1-16,-3 1 10 16,-3-1 3-16,0 0 10 0,0 3 4 15,0 2 12-15,0 3 6 16,0 5-4-16,3 3-1 0,0 3-5 16,3 5-1-16,3 8-5 15,0 0 0-15,0 0-5 16,2-1 0-16,-2-1-1 15,0-4-2 1,3 1-43-16,-3-6-19 16,3-2-29-1</inkml:trace>
  <inkml:trace contextRef="#ctx0" brushRef="#br0" timeOffset="47">9982 15274 168 0,'-9'0'66'0,"3"6"-36"0,-6 2-15 0,7-3 20 0,-1 0-8 15,-3 3-3-15,3 0-14 16,0 0-6-16,3 0-3 16,3-3-4-16,3 3 2 0,6 0 1 15,3-3 0-15,2 6 0 0,4 0 0 16,0 4 4-16,-3-1 5 31,-3-1 4-31,-3 0 2 16,-6-2 3-16,-6-1 1 0,-3 1-8 15,-3-3-4-15,-3 0-4 16,-3-6-3-16,0 1-8 16,0-3-3-16,1-3-14 15,2-2-6-15,3 0-28 16,3-8-10-16,6-9-24 15</inkml:trace>
  <inkml:trace contextRef="#ctx0" brushRef="#br0" timeOffset="48">10116 15132 232 0,'-3'13'88'0,"3"3"-48"0,3 5-29 15,0-8 23-15,0 8-14 16,0 6-1-16,0 2-9 16,0 5-4-16,3 1-3 15,0-4-9-15,3-2-1 16,-3-2-32-16,0-9-12 0,-3-2-31 16,0-3-45-1,-3-5 40-15</inkml:trace>
  <inkml:trace contextRef="#ctx0" brushRef="#br0" timeOffset="49">10012 15264 224 0,'-3'-5'85'0,"6"2"-46"0,3 0-37 0,0 3 19 15,0-2-7-15,9-1 2 16,6-2-9-16,2 2-4 15,1 0-2 1,0 1-28-16,3-1-11 0,-6 3-67 16</inkml:trace>
  <inkml:trace contextRef="#ctx0" brushRef="#br0" timeOffset="50">10435 15311 176 0,'-3'22'66'0,"6"-9"-36"0,0 16-24 0,0-13 15 15,0 0-7-15,0-3 0 16,3 0-6-16,0 0 0 15,-1-2-5-15,4-3-2 0,3-3 0 16,0-2-8-16,-3-6 0 16,0 1 1-16,3-9 3 31,0-5-3-31,-3-2 2 0,-3-1-7 16,0-2-1-16,-3 0 7 15,-6 0 2-15,0 2 9 16,0 3 4-16,0 6 14 15,3 2 10-15,0 8-12 16,0 5-9 0,6 6-3-16,0 2-5 0,0 3 0 15,0 2-3-15,0 1 1 0,0-1-7 16,2-2-1-16,1-5-29 16,0-1-10-16,0-4-42 15,3-4-33 1,-3-7 46-16</inkml:trace>
  <inkml:trace contextRef="#ctx0" brushRef="#br0" timeOffset="51">10688 15269 248 0,'-9'-5'93'0,"6"5"-50"0,0 2-37 0,3-2 20 16,0 0-12-16,0 6-3 0,0-1-9 15,0 3-1-15,3 3-1 16,0 2-3-16,0 0 2 0,0 6 5 16,0 2 2-1,0-3 2-15,0 1 0 16,-3-1-2-16,-3-2-1 16,0-3-1-16,0 1 0 0,-3-4-2 0,0-5 1 15,0 1-2-15,-3-6-1 0,0 0-17 16,3-3-9-16,3 0-19 15,0-2-10-15,3 0-28 16,3-8-38 0,3-6 38-16</inkml:trace>
  <inkml:trace contextRef="#ctx0" brushRef="#br0" timeOffset="52">10798 15290 204 0,'-3'3'77'0,"6"0"-42"0,0 5-26 0,0-3 19 16,0 3-1-16,0 2 3 0,-3-2-12 15,0 11-5-15,3 2-8 16,0-3-2-16,0-2 1 0,0-2-22 16,0-4-8-16,0 3-33 15,-3-2-13-15,3-6-24 16</inkml:trace>
  <inkml:trace contextRef="#ctx0" brushRef="#br0" timeOffset="53">10783 15235 200 0,'-3'-6'74'0,"6"6"-40"0,-3-2-42 0,0 2 12 15,3 0-15-15,3 0-3 16,0 0-37-16,0 0-14 16,0 0 2-16,3 2 5 15</inkml:trace>
  <inkml:trace contextRef="#ctx0" brushRef="#br0" timeOffset="54">10881 15346 196 0,'3'21'74'0,"-3"0"-40"0,0 6-27 0,0-19 20 15,0 0-10-15,0-1-2 16,0-1-6-16,0-4-1 16,0 6-5-16,0-8 0 0,0 0 3 15,0 0-5-15,0-8-1 16,0 0 4-16,3-5 2 16,0 0-7-16,0 0-4 15,3-3 0-15,0 3 3 0,3-1 1 16,0 1 1-16,9 3 2 15,-3 2 1-15,2 2 7 16,-2 6 4-16,0 3-1 16,0 2 0-16,-3 3-5 0,0 3-3 15,-3 2-5-15,0 3 0 16,-3 0 0-16,-3 0 2 16,0-3-10-16,0 0-4 15,-3-2-25-15,3-3-9 16,0 0-11-16,-3-8-5 15,3 0-21 1</inkml:trace>
  <inkml:trace contextRef="#ctx0" brushRef="#br0" timeOffset="55">11206 15290 180 0,'-3'-10'68'0,"0"7"-36"0,3-2-37 16,-6 5 71-16,-3 0-18 15,0 2-16-15,0 6-11 0,0 3-14 16,0 2-5-16,3 0 1 0,0 3-2 16,3 3-1-16,0-1 1 15,3-2-1 1,0 0 0-16,3-5 0 16,0-1 2-16,3-2 1 0,-3-8-4 0,3 5-1 15,-6-5-4-15,3-5-12 16,0-5-1-1,0-1 9-15,6 0 8 16,-9 1 0-16,0-1-1 16,0 1 2-16,0 2 0 31,0 2-2-31,0 6-4 16,6 3 1-16,3 8 3 15,3 7 4-15,0 3 13 16,-3 3 6-16,-1 0 7 15,-2 8 4-15,0-6-4 16,-6 3-2-16,-6 0-5 16,-5-5-2-16,-4-3-8 0,-6-2-4 15,-3-6-17-15,0-2-5 16,-6-6-30-16,-2-5-12 0,2-3-80 16</inkml:trace>
  <inkml:trace contextRef="#ctx0" brushRef="#br0" timeOffset="56">11804 15261 128 0,'-9'-5'49'0,"3"5"-26"0,0-3-9 0,3 3 17 15,-3 0 0-15,0 3 2 16,-3 0-5-16,0 2 0 15,0 0-16-15,0 6-2 0,1 2 0 16,-7 3-4-16,6 10 2 0,0 1-1 16,9-1 1-16,0-2-7 15,3-5 0-15,3-4 1 0,3-4 1 16,6-3 1-16,-4-5 2 16,1-6-8-16,0-2 0 15,-3-11-5-15,0 0 0 16,-3 0 1-16,-3 0 4 31,-3 0-6-31,0 0 1 0,-3 0 7 16,0 1 7-16,0 1-3 15,0 4-2-15,0 2-4 16,0 3-1-16,3 5-3 16,3 8 1-16,3 5-2 15,3 5 2-15,3 14 7 16,0 0 4-16,0 0 5 0,-3-3 4 15,0 8-2-15,-3-3 2 16,-6-7 1-16,-3-4-1 0,-6-4-5 16,-6-3-2-16,-6-3-9 31,0-5-1-31,-12-3-22 16,1-5-7-16,5-5-26 15,6-6-9-15,3-2-38 16</inkml:trace>
  <inkml:trace contextRef="#ctx0" brushRef="#br0" timeOffset="57">11991 15274 212 0,'-11'-5'79'0,"8"5"-42"0,-3-3-28 16,3 3 19-1,-6 3-14-15,0 2-3 16,0 3-5-16,-6 6 1 16,3 1-4-16,0 7-2 0,3 4 2 15,3 1-2-15,3-4-1 16,9-1 1-16,3-7-1 15,3-1 0-15,-3-4 2 16,0-5-1-16,0-5-1 0,0-2-2 16,0-6-1-16,0-5-1 0,-3-6 3 15,0 3-2-15,0-2 1 16,-4 2 2-16,-2 0 2 16,3 3 3-16,-3 2 4 15,0 3 0-15,0 8 0 16,0 0-8-16,3 11 0 15,0-1-1-15,0 1 0 0,0 5-7 16,3-3-3-16,0 0-19 16,0-5-8-16,0 0-23 15,0-2-8-15</inkml:trace>
  <inkml:trace contextRef="#ctx0" brushRef="#br0" timeOffset="58">12072 15325 164 0,'0'10'63'0,"0"1"-34"0,15-3-21 0,-9 2 16 31,0 6-1-31,-3-3 1 0,0 1-7 0,0-6-2 16,0 0-9-16,-3 0-4 0,0-6-1 15,0 3 5-15,0-5 6 16,0 0 3-16,0-13 7 15,0 0-7 1,0 0-4-16,0 0-2 16,0-1-5-1,0 1-1-15,5 0-1 16,1 0-2-16,3 2-4 16,0 0 0-16,3 4-16 15,3 1-4-15,3 4-26 16,0-1-10-16,0 0-41 15</inkml:trace>
  <inkml:trace contextRef="#ctx0" brushRef="#br0" timeOffset="59">12265 15084 192 0,'-9'-11'71'0,"6"6"-38"0,3 2-28 0,0 3 19 15,0 0-9-15,3 8 2 16,3 3-1-16,0 7 2 16,0 9-10-16,0 5 0 0,0 2 2 15,-3 0 3-15,0-2 2 32,0 8-6-32,0-8-1 15,-3-6-2-15,0-7 1 0,0-4-2 0,0-1 2 16,0-14-2-1,0-6 0-15,0-2-1 16,0-2-9-16,3-6-4 16,3 0 0-16,6-2 0 0,6 2 3 31,-3 3 4-31,2 5-1 0,1 5-1 16,0 6 7-16,-3 5 5 15,0 2 7-15,-3 3 5 0,-3 3 1 16,-3 5-1-16,-6-2-8 15,-6-1-5-15,0-2-4 16,-6-2 0-16,-3-1-9 31,-6-5-3-31,0 0-17 0,1-6-7 16,2-2-11-16,3 0-5 16,3-2-20-16,9-20-61 31</inkml:trace>
  <inkml:trace contextRef="#ctx0" brushRef="#br0" timeOffset="60">12566 15251 220 0,'-3'-3'85'0,"3"3"-46"0,0 3-46 16,-9 2 60-16,0 3-12 15,0 2-11-15,0 4-5 16,0 2-16-16,0 5-5 0,0 5-3 15,3-2 1-15,4 0 1 16,2-3-1-16,2-3-2 0,4-4-2 16,3-4 1-16,-3-2-8 15,6-8-8 17,-3-2 6-32,0-4 1 15,-3-15 4-15,-3 0 6 0,-9 2 0 16,3 1 3-16,0 2 7 15,0 5 5-15,3 3 2 16,6 8 1 0,0 6-7-16,0 7-8 31,3 6-5-31,3-4 1 0,0 1 0 0,0 0-17 16,3-3-8-16,-1-2-28 15,4-3-11-15,0-5-32 16,0-3-34-1,0-3 53-15</inkml:trace>
  <inkml:trace contextRef="#ctx0" brushRef="#br0" timeOffset="61">12762 15259 244 0,'-12'-14'90'0,"7"14"-48"0,-4-2-25 15,6 4 25 1,-3 1-18-16,0 5-5 0,-3 2-12 15,0 6-3-15,3 3-2 16,3 5-2-16,0 2 1 0,3-2-1 0,3-6 0 16,3-2 0-16,0-2 0 15,0-4-14-15,0-2-3 16,0-3 4-16,0-10 5 16,0-3 3-16,-3-2 0 15,0-4 6-15,0 1 1 16,-1 0-3-16,1 0 1 0,0 2-2 15,0 3 0-15,0 5 0 16,-3 3-2-16,3 14 5 16,0 7 3-16,0 3 12 15,-3 2 7-15,0-2-1 16,-3 8 1-16,-3-6-8 31,-3 3-2-31,-5-5-7 0,-4-3-2 16,0-5-2-16,0-3 1 0,-6-5-11 0,-3-5-4 15,4-3-30-15,5-8-10 16,3-3-24-16,6-2-10 16,3-5-13 15</inkml:trace>
  <inkml:trace contextRef="#ctx0" brushRef="#br0" timeOffset="62">12870 15343 208 0,'3'0'77'15,"2"0"-42"-15,7 0-32 0,-6 0 17 0,3-2 5 16,0-4 5-16,3 6-5 16,0-5-1-16,6-3-13 15,-3 0-4-15,3-2-3 0,-4 2-2 16,-2-3 1-16,-3 3 0 15,-9 0 3-15,-6 0 1 0,-3 0 3 16,-2 3-7-16,-4 2-2 16,-3 3 3-16,0 3 2 15,0 5 0-15,-3 5-1 0,3 6 1 16,3 2 3-16,10 5 7 16,5-2 2-16,5 3-7 15,4-4-2-15,6-1-5 16,6-7-1-1,12-7-23-15,0-2-9 16,2-6-68-16,1-14-26 16,-9 1-1-1</inkml:trace>
  <inkml:trace contextRef="#ctx0" brushRef="#br0" timeOffset="63">13346 15227 128 0,'-3'-3'49'0,"9"6"-26"0,0-1-3 0,-3 4 21 16,3 2-7-16,0 5 0 0,3 5-10 16,-1 4-5-16,4 7-11 15,3 2-1-15,-3-4 3 0,0-1 0 16,3-4 2-16,-3-7-4 16,0 1-3-16,-3-3 0 15,0-7-1-15,0-4 4 31,-4-4 5-31,1-11-3 0,0-9 0 16,0 4-6-16,0-6-3 16,0-5 0-16,0 0 1 15,0 2-3-15,0 6-2 16,0 3 2-16,0 2 2 16,0 5-9-16,0 1-4 0,0 2-16 15,0 2-8-15,3 4-18 16,0-1-8-16,3 3-7 31,0 0-26-31,-4 0 25 16</inkml:trace>
  <inkml:trace contextRef="#ctx0" brushRef="#br0" timeOffset="64">13709 15221 192 0,'-21'0'71'0,"15"3"-38"0,-6 2-21 0,6 1 21 0,-3 2-10 16,-3 2-1-16,1 6-2 15,-1 3 2-15,0 7-12 16,3 6-3-16,3-3-3 0,3-3-5 16,6-2-1-16,3-5 1 15,3-6 2-15,3-5 0 0,3-3 2 16,2-7-9-16,1-4-1 16,3-10-3-16,-3 3-1 15,-3-5 3-15,-3-1 3 16,-3-2 3-16,-3 0 3 0,0 2 2 15,-3 9 1 1,-3-1 2 0,0 6 3-16,0 5-4 0,3 8-3 15,-1 5 1-15,4 5 2 16,0 9-2-16,0-3 0 16,0 0-1-16,3-6 1 15,0-2-9-15,0-3-1 16,0-5-29-16,3-8-12 15,0-5-24-15,-3-11-47 16,0-8 27-16</inkml:trace>
  <inkml:trace contextRef="#ctx0" brushRef="#br0" timeOffset="65">13864 14960 216 0,'-9'-3'82'0,"12"6"-44"0,-3 2-44 15,3 13 23 1,3 9 1-16,-3 5 4 16,0 7 2-16,0 1-13 15,0 5-4-15,0-3-3 0,3 6-2 16,2-3 1-16,1-11-11 16,-3 1-2-16,3-12-26 0,3-4-11 15,-3-6-47 1,3-5-30-16,0-16 54 15</inkml:trace>
  <inkml:trace contextRef="#ctx0" brushRef="#br0" timeOffset="66">14030 15232 204 0,'-6'5'77'0,"6"6"-42"0,3 10-37 16,0-8 14-16,0 3 14 15,0 8 7-15,0 2-8 16,3-2-4-16,0 0-12 15,3-5-6-15,0-6-2 0,6-3 3 16,-3-4 2 0,0-6-7-16,3-11-1 15,0 1-5-15,-4-9 0 16,-2-2-7-16,-3 0-2 0,0 0 9 16,-3-1 3-1,0 7 15-15,-6 7 16 16,0 5-6-16,0 8-10 15,0 6-4-15,3 2-5 16,6 6 1-16,-3 4-2 0,6-1-1 16,0-4-2-16,0-5 1 15,3 1-17-15,0-7-8 16,0 1-22-16,0-8-7 16,3 0-26-1,-4-8-36-15,1-7 41 0</inkml:trace>
  <inkml:trace contextRef="#ctx0" brushRef="#br0" timeOffset="67">14310 15306 228 0,'-6'0'88'0,"9"0"-48"0,0 3-42 0,0-1 14 16,3 4 5-16,0-1 4 16,6 0-7-16,0 1-3 15,3-4-6-15,3-2-6 0,-1 0 0 16,-2 0 3-16,3-2 3 0,-3-4-2 15,0-2 0-15,-3 0-1 16,-3-2 1 0,-6-1 0-16,-3 3 3 0,-6 0-3 15,-3 0-2-15,0 3 8 16,-6 3 4-16,-6 2-4 0,0 5-1 16,1 3-2-16,2 2-1 15,3 4-3-15,0 1-2 16,6 4 1-16,3-1-1 15,3 4-3-15,3-4 0 16,6 1-1 0,6-3 3-16,6-1-9 15,0-7-1-15,3 3-25 16,-1-6-9-16,4-2-23 16,0-3-10-16,0-3-13 15</inkml:trace>
  <inkml:trace contextRef="#ctx0" brushRef="#br0" timeOffset="68">14712 15232 176 0,'0'-3'68'0,"0"3"-36"0,-3-2-11 0,3 2 25 16,-3 0-2-16,-9 0 1 16,0 0-11-16,-3 2-4 0,-2 4-17 15,2-1-3-15,0 3-3 0,3 3-8 16,3-1-1-16,6 1-2 15,6 2 2-15,12 3-1 16,3 5-1-16,2 3 0 16,1 0 3-16,-3-1 2 15,-6 1 2-15,-3-3 10 0,-6 3 6 16,-9-3-6-16,-15 3 0 16,-6-3-16-16,-5-5-8 15,-1-3-58-15,3-2-27 0,0-11-37 16</inkml:trace>
  <inkml:trace contextRef="#ctx0" brushRef="#br0" timeOffset="69">9744 15960 168 0,'-12'5'66'0,"9"-5"-36"16,-3 3-11-16,6-3 21 0,0 0-7 15,0 0 0-15,0 0-12 16,6 2-3-16,3-2-10 15,3 0-1-15,9-2 3 0,3-1-6 16,3 0-2-16,-1 1-8 16,4-1-4-16,0 3-30 15,-3-3-13 1</inkml:trace>
  <inkml:trace contextRef="#ctx0" brushRef="#br0" timeOffset="70">10131 15946 124 0,'-9'-5'46'0,"6"5"-24"0,0 3-26 16,3-3 45-16,6 5-11 16,0 3-3-16,3 8-1 0,-3 2-16 15,3-2 5-15,0 3 3 16,-3-1-6-16,0 1-2 0,-3-3-1 16,0-3-1-16,0 0-2 15,-3-2 1-15,0-3 2 16,-3-3 2-16,0-2-1 31,0-3 1-31,0-6-4 0,0-2-2 16,0 3-2-16,0-5-3 15,0-6 1-15,3-3 1 16,3 3-1-16,3-2-1 16,0 5-2-16,3-1 1 15,0 9 1-15,3 0 0 16,-1 2-9-16,1 0-4 0,0 3-24 15,3 0-9 1,0 0-25-16,-3 3-49 16,0 0 24-16</inkml:trace>
  <inkml:trace contextRef="#ctx0" brushRef="#br0" timeOffset="71">10336 15981 192 0,'-2'2'71'0,"2"1"-38"0,0 5-30 0,0-3 31 16,0 17-6-16,2-4-9 16,1 1-4-16,0-1-9 31,3-2-6-31,0-3-1 0,3-2 1 0,0-3 2 16,0-3 1-16,3-5 3 15,0-3-8-15,-3 1-3 16,0-4-2-16,-3 1 1 15,0-5 6-15,0-6 2 16,-3 0 0-16,0 3-2 16,-3-1 1-16,0 4-1 0,0 2 2 15,0 3 1-15,3 2 1 16,-3 3 0-16,3 8 0 16,0 5 0-16,2 0-2 15,1 1 1-15,0 1-2 16,0-1-1-16,0-4 1 0,0 3-1 31,-3 1-27-31,6-6-11 16,0-3-25-16,-3-5-9 0,0 0-7 31</inkml:trace>
  <inkml:trace contextRef="#ctx0" brushRef="#br0" timeOffset="72">10575 16044 136 0,'-3'-13'52'0,"9"13"-28"0,-3 13-17 16,0-10 15-16,0 8-2 16,2-1 0-16,-2 1-2 15,0-1-1-15,0-2-9 0,-3 0-3 0,0 0 1 0,3-3-1 16,-3 1 2-16,0-1-2 16,0-5 2-16,0 0-4 15,0-3 0-15,0-5-1 16,0 6-2-16,3-9 1 15,0-2 1-15,0 0-1 16,3 0-1-16,0 2 5 16,3 3 1-16,0 3 2 0,0-3 0 31,0 8-2-31,0 8 1 0,0-3-2 16,-3 8 0-16,0-5-3 15,6 3 1-15,-3-1-4 16,-4-2 0-16,1 0-15 15,0 0-4-15,-3-3-54 16,0 3-22 0,3-5-21-16,6 0 56 15</inkml:trace>
  <inkml:trace contextRef="#ctx0" brushRef="#br0" timeOffset="73">10911 15978 212 0,'-6'-8'79'0,"3"11"-42"0,-3-6-26 15,3 3 23-15,-3 3-7 16,0 2 1-16,-3 0-13 16,0 1-4-16,0-1-7 15,3 8-3-15,0-2 0 0,6 5-1 16,3-3-3-16,3 3 0 0,3-3 2 15,-3 0 0 1,0 1 1-16,-3-4 2 16,-3 1 1-16,-3-3 1 15,-6 2 0-15,0-2 0 0,0-3-2 16,-2-2-2-16,2-3-13 16,0 0-4-16,-3-3-18 15,3 1-5-15,3-6-25 0,9 5-9 16,6 1-7-1</inkml:trace>
  <inkml:trace contextRef="#ctx0" brushRef="#br0" timeOffset="74">11295 15875 120 0,'-3'-24'46'0,"0"6"-24"0,0 7-2 0,0 8 19 0,0 1 3 16,-3-3 2-16,-3 5-11 15,-3 0-3-15,-3 0-17 16,0 10-12-16,1 6-6 0,2 2 2 31,3 4 1-31,0 7 4 0,3 0 3 16,0 8-2-16,3-3-2 15,0 3-5-15,3-5-2 16,0-3 9-16,3-2 5 16,-3-1-17-16,0-7-7 15,3-6-81 1</inkml:trace>
  <inkml:trace contextRef="#ctx0" brushRef="#br0" timeOffset="75">11063 16026 176 0,'-3'0'68'0,"6"-5"-36"0,6 5-22 15,-3 0 20 1,3-3-1-16,2 3 5 0,4 0-14 16,6-3-6-16,3 1-9 15,0-4-4-15,3 6 0 0,-4 0-17 16,1 0-6-16,-6 0-33 0,-3 0-13 16</inkml:trace>
  <inkml:trace contextRef="#ctx0" brushRef="#br0" timeOffset="76">11322 16073 128 0,'3'16'49'0,"0"-10"-26"0,-3 4-7 15,0-5 16-15,0 3-13 16,0 3-3-16,0 0-12 15,0-1-3 1,0-2-54-16,0 3-24 16,0-3 12-16,0-3 10 15</inkml:trace>
  <inkml:trace contextRef="#ctx0" brushRef="#br0" timeOffset="77">11301 16007 176 0,'-6'-5'66'0,"9"5"-36"0,0-3-42 15,-3 3 10-15,6 0-35 0,0 0-11 0,0 0-13 16,0 0-2 0</inkml:trace>
  <inkml:trace contextRef="#ctx0" brushRef="#br0" timeOffset="78">11390 16071 192 0,'3'21'74'0,"0"-13"-40"0,0 2-29 16,0-2 19-16,-3 3-4 0,0 0 3 16,3-1-7-16,-3-2-1 15,0 5-9-15,0-5-4 0,0-2 1 16,0-1-2-16,0-5 2 0,0 0 0 15,0 0 3-15,0-5-10 16,0-3-2-16,0-3-4 16,0 0 1-16,0 1 3 0,3-3 1 15,6-1 3-15,0 6 1 16,6 1 5-16,-3 1 2 16,0 4-2-16,0 4-1 15,-4 4 3-15,1 1 3 16,-3 1-4-16,0 6-3 31,-3-1-1-31,0 0 1 0,0 0-10 16,0-2-4-16,-3-3-30 15,3-3-12-15,-3-5-27 16,0 0-30 0,6-2 42-16</inkml:trace>
  <inkml:trace contextRef="#ctx0" brushRef="#br0" timeOffset="79">11578 16129 160 0,'0'0'63'0,"3"3"-34"0,3-3-23 0,-3 5 17 16,3-2-1-1,0-3 13-15,5 0-6 16,4-3-15-16,0-2-4 0,-3 2 0 0,0-2-8 16,-3-1-1-16,-3-7 1 0,-3 5 3 31,-6-5-7-16,3 0 0-15,-6 2-2 0,-6 3 2 16,0 3-4-16,-3 2 2 16,3 6 4-16,-3 10 2 15,4 0 0-15,-1 3 1 16,3 0 4-16,3 8 6 0,3 0-3 16,6-3 2-16,6-2-7 15,6-4-3-15,8-7-21 16,4 0-10-16,6-8-89 15</inkml:trace>
  <inkml:trace contextRef="#ctx0" brushRef="#br0" timeOffset="80">11991 15801 176 0,'-3'0'68'0,"3"5"-36"0,3 14-29 0,0-1 15 0,0 3 2 16,3 3 2-16,0 5 2 15,-3 3 0 1,3 5-13-16,-3-8-2 0,0-2-2 0,0-3-3 16,-3-6-3-16,0-2 2 15,0-3 0-15,0-2 1 16,0-3 0-16,-3-3-2 0,0-5 1 16,0-5-4-16,3 2-2 15,0-8-3-15,0 3 1 16,3-7-4-16,0 1 1 15,3 1 4-15,3 3 2 16,6-1 2-16,3 8 0 16,0 6 4-16,-3 8 2 0,-1-3 4 15,-2 2 4-15,-6 1 3 16,-3-1 4-16,-6-2-9 16,-3 5-2-16,-6-2-6 15,1 0-1-15,-4-6-6 16,0 3 0-16,0-6-19 15,3-2-8 1,0 0-15-16,3-2-5 16,3-6-35-16,6 5-39 15,3-2 43-15</inkml:trace>
  <inkml:trace contextRef="#ctx0" brushRef="#br0" timeOffset="81">12161 16013 204 0,'0'2'77'0,"3"17"-42"0,0 10-32 0,0-21 17 16,0 2 1-16,0 1 4 16,0 2-9-1,0-2-2-15,0-1-8 16,3 1-6-16,0-3-1 0,0-3 3 0,3-2 3 0,0-3-15 31,0-3-6-31,-3-2-8 16,-1 0 0-16,1-3-3 15,-3 0 0-15,-3-6 8 16,0 4 4-16,0-6 17 16,0 11 11-16,0-1 5 15,3 14 6 1,3 0-6-16,0 3-8 0,3 2-1 16,0 3-4-16,0-3 0 15,6 0-3-15,-3-2 1 16,3 0-15-16,0-6-5 0,0-5-24 15,-4-3-9-15,1-5-34 16</inkml:trace>
  <inkml:trace contextRef="#ctx0" brushRef="#br0" timeOffset="82">12414 15785 244 0,'-3'-8'90'0,"6"11"-48"0,-3 2-49 0,3 0 16 31,0 9 1-31,-3 7 5 0,3 5-3 16,-3 6 1-16,0 5-8 15,3-3-3-15,0 1 1 0,0-6-2 16,-3-3 2-16,3-2-22 16,0-3-9-16,-3-5-46 15,0 3-61 1,0-6 29-16</inkml:trace>
  <inkml:trace contextRef="#ctx0" brushRef="#br0" timeOffset="83">12262 16013 204 0,'-6'-6'77'0,"6"4"-42"0,6-4-26 0,0 6 22 15,3-2-2 1,6-1 5-16,6-2-12 0,3-1-5 16,3 1-10-16,-1-3-5 0,-2 3 1 15,0 0-11-15,3 2-4 16,2 0-34-16,1-2-15 0,-6 5-50 16</inkml:trace>
  <inkml:trace contextRef="#ctx0" brushRef="#br0" timeOffset="84">12742 15954 176 0,'-3'0'66'0,"0"0"-36"0,-3 0-13 0,6 0 22 0,-6 3-11 31,0 2-1-31,-3 3-10 16,0 3-2-16,-3 5-9 0,3 2-4 0,0 1-1 15,3-6-1 1,0 6 0-16,3-6-3 0,3-3 2 16,3 1 1-16,0-6 2 15,3 3-6-15,0-5-1 16,0-3-1-16,0 0 4 0,0-3-1 15,0 0 1-15,0-2 2 16,-3 5 0-16,0-8-3 16,0 0 2-16,0 0 3 15,0 3 3-15,0 0-7 16,0 2 0 0,3 8-5-1,0 3 4-15,0 3 2 0,-1 2 5 0,1 6 2 16,0-1 9-16,-3-2 2 15,-3 5 0-15,-3-5 2 16,-3 0-8-16,-2-3-2 16,-1-2-5-16,-3-3-1 15,0-3-1 1,0-2-2-16,0-3-15 16,0-3-7-16,3-2-31 0,0 2-11 15,6-7-46 1</inkml:trace>
  <inkml:trace contextRef="#ctx0" brushRef="#br0" timeOffset="85">12864 16005 208 0,'-3'0'79'0,"9"0"-42"0,-3 2-39 16,-3-2 14-16,5 8 11 31,1-2 8-31,3-6-3 0,0 10 0 16,0-7-15-16,3-3-6 0,0 0 0 15,0 0-2-15,3-3 0 16,0-2-3-16,-3 0 1 16,-3-1-2-16,-3-2 2 0,-9 3-4 31,-3-3-4-31,0 0 0 0,-3 3-2 0,-3-6 2 15,0 6 1 1,0 2 2-16,-3 6-1 0,0 2 1 16,3 8 0-16,-3-2-2 15,9 2 5-15,-2 8 1 16,5-5 2-16,3 0 0 16,3 0-2-1,2 0 1-15,4-3-4 16,3 0 0-16,0 1-1 0,3-9 0 15,0-5-27-15,3-5-10 0,6 2-14 16,-3-10-5-16,-1-6-34 16</inkml:trace>
  <inkml:trace contextRef="#ctx0" brushRef="#br0" timeOffset="86">13084 15788 192 0,'0'-16'71'0,"3"11"-38"0,-3 2-28 0,0 3 17 16,0 0-3-16,3 8 1 16,0 2-3-16,0 14 0 0,0 8-9 0,-3 0-7 15,0 7-4-15,0 1 4 0,0 0 3 16,0-8-1-16,0-6 0 16,0 3-23-16,0-5-12 15,0-6-58 1,0-4-45-16,0-1 56 31</inkml:trace>
  <inkml:trace contextRef="#ctx0" brushRef="#br0" timeOffset="87">12959 15962 192 0,'3'-8'71'0,"9"11"-38"0,12-11-30 0,-10 8 15 15,1-3-7-15,6-2-1 16,6 0-6-16,3 0-3 16,5-9 0-16,7 1-32 0,3 3-14 15,-4-1-41 1</inkml:trace>
  <inkml:trace contextRef="#ctx0" brushRef="#br0" timeOffset="88">13468 15933 188 0,'-3'-2'71'0,"-12"2"-38"0,6 2-25 0,9 1 16 15,-3 7-10 1,3 1-1-16,0 2 4 0,0 8 1 16,0 1-9-16,0-4-5 0,6-2-1 15,0 3 0-15,0-6 1 16,6-3-2-16,-3-2-2 31,0-2 1-31,0-4 1 0,0-2-1 16,-1 0-1-16,1-2 3 15,-3-6 0-15,0 0-4 16,-3-6-8 0,0 4-2-16,0-1 12 15,-3 6 6-15,0 5-2 16,3 5-1-16,0 6-9 0,3-1-2 16,0 1 8-16,3 0 4 15,0-3 6-15,0-6 4 16,3 3 3-16,0-5 3 15,-3-5-5-15,0-3-1 16,-1 0-7-16,-2-10 0 16,0-1-3-16,-3 1-3 15,-3-1-1-15,0 3-16 16,0 0-5-16,0 1-14 0,0 4-4 16,0 3-15-16,0 0-7 15,3 3-9 16,0 5-31-31,-3 0 30 16,6 0 43-16,0 8 26 0,0-3 49 16,0 3 21-16,3 0-7 15,0 0-3-15,3 5-19 16,0-5-5-16,0 0-20 16,-3-3 4-16,0 3 2 0,2-5-7 15,-2-3-1-15,0-3-7 16,0 1-2-16,-3-4 0 0,0 1 2 15,-3-3-3-15,0 0-2 16,-3 0-5-16,-3-2 0 16,-3 2-3-16,-6 2 2 15,-6 1 1-15,4 5-1 0,-1 0 1 16,3 5 3-16,0 3-2 31,3 3 1-31,0 7 4 16,6 4 1-16,3-4 1 15,3-2 2-15,6 3-1 16,6-4 2-16,0 1-4 16,3-3-2-16,-1-5-11 15,4-2-4-15,0-4-33 0,3-4-12 16,0-4-46-16</inkml:trace>
  <inkml:trace contextRef="#ctx0" brushRef="#br0" timeOffset="89">13929 15944 208 0,'-3'2'77'0,"-12"1"-42"0,12 16-23 0,9-14 19 16,-3 8-7-16,-6 3-2 16,6 3-10-16,0-1-5 15,0 1-4-15,0-4-20 0,0-1-6 16,0-4-38-16,0-2-13 0,0 0-16 31</inkml:trace>
  <inkml:trace contextRef="#ctx0" brushRef="#br0" timeOffset="90">13917 15835 232 0,'-18'-18'88'0,"15"18"-48"0,3-5-49 15,0 5 12-15,0 0-15 16,0 0-3-16,0 0-25 16,9 5-9-16,0 3-30 15,3 5-10-15</inkml:trace>
  <inkml:trace contextRef="#ctx0" brushRef="#br0" timeOffset="91">14045 16028 156 0,'0'27'60'0,"0"-9"-32"0,3-2-31 0,0-10 11 16,-3-1 7-16,0 0 7 15,0 0 4-15,0-5 2 16,0 0-15-16,0 0-3 0,0-5-3 0,0 5-1 16,0-5 1-16,0-3 5 15,0-8 2-15,0 0-5 16,3 0-1-16,3 3-2 0,3 0-1 15,0 0-3 1,6 2 1-16,-3 3-7 0,0 3 1 16,9 2-41-16,2-2-18 0,1 2-45 15</inkml:trace>
  <inkml:trace contextRef="#ctx0" brushRef="#br0" timeOffset="92">14307 15949 212 0,'-24'5'79'0,"12"1"-42"0,-2 4-34 0,2-2 15 15,0 0 2-15,-3 8 4 16,3 3-6-16,3 2-3 16,6-3-8-16,9-2-5 0,3 0 1 15,3-3 0-15,3-2 1 16,0-9-5-16,3-2 1 0,-1-2 0 15,-2-9 0-15,3-5-5 16,-3-5-1-16,-3 0 0 16,-3-5 2-16,-3 2-3 15,-6-16 0-15,-3 3 1 0,-3-3 4 16,0 3 1-16,0 3 1 31,3 5 0-31,0 2 2 0,0 14 5 16,3 0 4-16,0 13-4 15,3 8-2-15,0 10 0 16,0 19 1-16,6 3-3 16,0 2-2-16,3 6-3 15,0-6 1-15,0-5-6 16,-1-8-3-16,1-5-54 16,3-5-25-16,0-6-9 15</inkml:trace>
  <inkml:trace contextRef="#ctx0" brushRef="#br0" timeOffset="93">14596 15933 168 0,'0'-2'63'0,"0"-1"-34"0,3 8-14 0,0-2 18 16,0 5-1-16,3 5 1 16,0 8-5-16,0 3-3 15,0-5-13-15,6 4-3 0,-6-4-2 16,-1-3-3-16,1-3-1 15,0-2 8-15,-3-4 2 16,0-1 2-16,-3-4 4 0,0-2-9 16,0-5-3-16,-6-3-2 15,3-5-1-15,0-8 0 16,6-3 0-16,3-2-5 16,0 4 1-16,0 4-2 15,0-1 0-15,0 6-14 0,3 5-6 16,0 3-14-16,0 2-2 0,3 3-2 15,-3 3 0-15,0 5 17 16,0-3 9-16,3 6 9 16,-3-3 3-16,2 5 4 15,1-5 3-15,3-3 11 16,-3-2 7-16,0-1-1 31,0-2 1-31,-3 0-8 0,3-5-2 16,-3 0-7-16,0-3-2 15,-3-3-2-15,-3 1 1 16,-3-1-2-16,0 6-1 16,-3-3 1-16,-6-5-1 0,0 7 2 15,-9 6 3 1,3 3-2-16,0 5 0 0,0 0-1 16,3 10-2-1,0 6 1-15,3-3-1 0,6 1-3 16,3-4 2-16,3-2-1 15,9-3 0-15,6-2-20 16,0-3-10-16,3-3-22 16,3-2-8-16,-3-3-33 15</inkml:trace>
  <inkml:trace contextRef="#ctx0" brushRef="#br0" timeOffset="94">14986 15941 244 0,'-18'-8'90'0,"12"8"-48"0,0 0-36 16,6 0 20-16,0 0-14 0,0 0-4 16,0 3-5-16,3 5 0 15,3 2-2-15,0 1 2 0,0 10 2 16,0 0 0-16,-3 0 2 16,-3-2 0-16,-3 0 1 15,0-1 2-15,-3-2 1 0,0-3-3 16,-3-2-3-16,0-6 0 15,0-2-1-15,3-3-20 0,0-3-7 16,3-2-21-16,3-3-10 16,6-11-33-1,3 1-43-15,3-1 38 16</inkml:trace>
  <inkml:trace contextRef="#ctx0" brushRef="#br0" timeOffset="95">15090 15960 220 0,'-3'10'85'0,"3"3"-46"0,3 19-37 16,-3-21 19-16,0 5 2 15,6 0 3-15,0 2-9 16,3-2-3-16,0-3-8 16,3 0-2-16,0 1 0 0,0-9-5 15,-1-2 1-15,4-6-9 16,-3-2-4-16,0-3-4 0,-3-6-3 15,-3-4 1-15,-3-3 1 16,-3-3 10-16,0 5 4 16,-3-2 6-1,3 3 1-15,-3 2 10 0,0 5 6 16,3 6-10-16,0 5-2 16,3 5-5-16,0 6-2 15,0 10 3-15,3 0 2 16,0-2-2-16,0 5-2 15,0-6-3-15,6 1 1 16,-3-9-10-16,6 1-41 16,-4-9-5-16,1-2-39 15</inkml:trace>
  <inkml:trace contextRef="#ctx0" brushRef="#br0" timeOffset="96">15361 15669 232 0,'0'0'88'0,"3"5"-48"0,3 8-42 0,-3 0 14 15,0 9-2-15,3 9 1 0,-3 9 3 16,0 2 2 0,0-2-9-1,0 5-4-15,0-8 0 0,3-3-13 0,-3-7-3 16,3-6-23-16,-1-5-7 15,1-5-43 1</inkml:trace>
  <inkml:trace contextRef="#ctx0" brushRef="#br0" timeOffset="97">15525 15642 216 0,'-9'0'82'0,"18"-13"-44"0,-12 26-44 16,9-5 14 0,-6 8 2-16,3 8 5 15,0 10 4-15,0 9 1 16,-3 2-11-16,0-1-5 0,3 7-1 16,-1-9-9-16,1-2-3 15,-3-8-24-15,0-6-9 16,0-5-60-16</inkml:trace>
  <inkml:trace contextRef="#ctx0" brushRef="#br0" timeOffset="98">15432 15878 236 0,'-3'-19'88'0,"6"19"-48"0,6-3-31 15,0-2 22-15,3-3-8 16,3 0-1-16,9 3-12 16,0 0-6-16,-1-1-3 15,4 4-10-15,-3-3-4 0,-3 5-46 16,0 0-21-16,3 0-25 31</inkml:trace>
  <inkml:trace contextRef="#ctx0" brushRef="#br0" timeOffset="99">15709 15825 216 0,'-9'0'82'0,"3"0"-44"0,-6 0-20 0,9 8 25 0,-3-3-15 15,-2 6-4-15,2-1-14 16,-3 1-4-16,6-1-4 16,0 4-4-16,9-1 1 0,3 3 3 15,0-3 3 1,2 8 2-16,-2 3 1 15,-3 0 4-15,0-1 3 0,-6-4-2 16,-3 5 0-16,-6-6-5 16,-3-2 0-16,-2-3-34 15,-7 1-12-15,-6-4-107 16</inkml:trace>
  <inkml:trace contextRef="#ctx0" brushRef="#br0" timeOffset="100">19951 16841 52 0,'0'-6'22'0,"0"6"-12"0,3 0-10 15,-3 0 7-15,0 0-2 16,0 0 2-16,0 0 7 16,0 0 5-16,0 0-3 0,0 0-1 15,3 6-5 1,-3-6 1-16,0 0 0 0,0 0 3 16,0 0 6-16,0 0 2 15,0 0 0-15,3-3 1 16,0 0-13-16,0-2 10 0,-3 3 21 15,0-4-2 1,-3-2-11-16,-3 3-4 16,0-6-9-16,-3 1 1 0,-3-3 0 15,-3 7-1-15,-9-4-1 16,3 7 1-16,-2 0-6 16,-1 3-1-16,0 6-11 0,0 7-3 15,3 3 7-15,-2 5 6 16,5 8-5-16,3 0-3 31,9 6 0-31,6-1 2 0,6 3-2 16,6-3 0-16,3-4 1 15,2-4 0-15,4-5-3 16,6-8 2-16,0 1-15 16,-3-4-6-16,-1-7-27 15,1-3-9-15,0 0-11 16,-3-5-3-16,-3-3-22 15</inkml:trace>
  <inkml:trace contextRef="#ctx0" brushRef="#br0" timeOffset="101">20216 16902 200 0,'0'-14'74'0,"0"12"-40"0,-3-4-20 0,3 1 22 16,-3 5 2-1,0-3 2-15,-3 1-3 16,0-1 0 0,-6-2-20-16,0 5-8 0,-15 10-4 15,3-2-3 1,1 14-2-16,2-4 1 0,3 3-4 16,3 3 2-16,6 3-1 15,6-1 0-15,3-5 0 16,6 3 0-16,9-5 2 15,3-4 0-15,3-4-3 16,0-8 2-16,-4-3 1 16,1 0 0-16,-3-8 0 0,0-3 2 15,-3-2-1-15,-3 0-1 16,-3-3-2-16,-3-3 1 16,0-2 3-16,-3-3 3 15,0 6-2-15,-3 5-2 16,0-1-3-16,3 1 1 0,0 13-1 31,0 8-2-15,0 5 0-16,3 6 3 15,3-1 0-15,0 9 1 0,3-1 0 16,0 1-3-16,5-9 2 16,-2 3-12-16,3-7-5 15,0 1-17-15,0-12-5 16,0-3-19-16,-3 0-7 0,0-8-31 15</inkml:trace>
  <inkml:trace contextRef="#ctx0" brushRef="#br0" timeOffset="102">20382 16677 208 0,'0'-11'79'0,"3"11"-42"0,0 0-39 0,-3 0 17 16,3 5 11-16,3 3 8 16,0 11-6-16,0 10-4 0,-3 8-14 15,0 8-6-15,0-3-1 16,0 3-2-16,0-2 2 0,3-9-2 0,0 0-1 16,0-7-17-16,0-9-6 15,0-4-20-15,0-9-8 16,0-5-27-1,-3-5-40-15,0-3 37 16</inkml:trace>
  <inkml:trace contextRef="#ctx0" brushRef="#br0" timeOffset="103">20579 16574 192 0,'0'-11'71'0,"0"11"-38"0,0 0-39 31,0 13 38-31,3 6 0 16,-3 7 6-16,3 9 2 15,-3 7-22-15,3 3-4 0,-3 2 0 16,3 4-10-16,0-4-2 16,0-2-2-16,0-10 2 0,0 2-14 15,3-11-7 1,0-5-30-16,0-7-13 0,-1-9-32 15,1 0-29-15,0-10 49 16</inkml:trace>
  <inkml:trace contextRef="#ctx0" brushRef="#br0" timeOffset="104">20737 16883 224 0,'-21'3'85'0,"15"7"-46"0,3 4-46 16,0-4 16-16,0 6 3 16,0 3 7-16,0-1 3 15,3 1 2-15,6 2-13 16,3 0-4-16,3-3-1 0,3-4-3 0,-1 2 0 16,4-9-1-16,-3-1 1 15,0-6 0-15,0-6 3 16,0-4-1-16,-3-3 2 0,-3-1-2 15,-3-4 0-15,-6-3-1 16,-3 0 2-16,-6-3-1 16,0-3 2-16,-6 11 0 15,-6-2 1-15,6-1-7 0,0 11 0 16,0 0-25-16,4 3-10 16,2 0-24-16,3 13-92 31</inkml:trace>
  <inkml:trace contextRef="#ctx0" brushRef="#br0" timeOffset="105">21082 16862 204 0,'0'-8'77'0,"0"3"-42"0,-3-1-28 0,3 6 18 16,-6 0 9-16,0 6 6 0,-9-1-13 16,-3-2-3-16,0 10-14 15,1 3-4-15,-1 8-2 16,0-6-5-16,6 9 1 0,6-1 4 31,6 0 2-31,6 1 0 16,12-3 1-16,3 0-4 0,2-9-2 15,1-1-14-15,3-4-6 16,6-7-41-16,-1-3-16 16,1-5-40-1</inkml:trace>
  <inkml:trace contextRef="#ctx0" brushRef="#br0" timeOffset="106">21847 16616 120 0,'-3'-8'46'0,"3"5"-24"0,-6 1-4 0,6 2 18 0,-3 0-5 16,-3 0-1-16,0 2-8 15,-3 1-1-15,-3 5-12 16,0 2 8-16,-3 4 5 0,4 4-2 16,-4 11-2-16,3 3-8 31,3 8-2-31,6 13-4 0,3-3-3 15,6 8-3-15,9-10-1 16,8 5-12-16,4-8-2 16,12 0-14-16,-3-8-5 15,-1-11-69 1</inkml:trace>
  <inkml:trace contextRef="#ctx0" brushRef="#br0" timeOffset="107">21963 16743 84 0,'-3'-32'33'0,"6"27"-18"0,0 0-5 0,0 2 12 16,0-2 5-16,0 2 4 15,0-2 0-15,0-1 1 16,0 6-6-16,-3 0-2 16,3 11-13-16,0 5 0 0,0 10 2 15,0 6-3-15,-3 8 0 16,0-1-2-16,0-2 0 0,0-2-4 0,0-1-1 15,0-5-1-15,3-8 1 16,0 3-11-16,0-8-2 16,0-5-24-16,0-3-8 31,-3-8-5-31,3-6 1 0,0 1-29 16</inkml:trace>
  <inkml:trace contextRef="#ctx0" brushRef="#br0" timeOffset="108">21984 16698 156 0,'-3'-21'57'0,"3"13"-30"0,3 0-12 15,-3 8 18-15,3 0-12 0,-3 0-2 16,6 5 2-16,3 6 3 16,3 13-12-16,-1 5-2 0,4 5-3 15,3 6-3-15,3-1-1 16,0-2 1-16,-3-2 0 15,0-9 2-15,-1-7 1 16,-2-1 3-16,0-4 4 0,0-7-2 16,0-7 1-16,-3-2-1 15,-3-9 0-15,0-2-2 16,-3-8-1-16,-3-3 1 16,-3-5 1-16,-3-13-3 15,0 7 0-15,-3 1-7 16,0-1-1-1,0 6 0-15,3 6 2 16,0 1-8-16,0 4-1 16,0 10-29-16,3 3-12 0,0 5-24 15,6 5-9-15,3 3-26 16</inkml:trace>
  <inkml:trace contextRef="#ctx0" brushRef="#br0" timeOffset="109">22412 16992 228 0,'-3'5'88'0,"6"3"-48"0,3 8-47 16,-3-6 16-16,0 3 1 16,-3 1 5-1,0 7 8-15,0-5 6 16,0 0-16-16,-3 2 2 0,-9-2-1 16,3 3-10-16,-5-14-1 0,2 3-25 15,0-11-10-15,0-2-20 16,3 0-7-16,0-3-43 15</inkml:trace>
  <inkml:trace contextRef="#ctx0" brushRef="#br0" timeOffset="110">22662 16788 208 0,'-11'-5'79'0,"8"5"-42"0,-3 0-26 16,3 2 21-16,-3 1-11 0,-3-1 1 0,0 6-11 15,-3-2-2-15,0 2-5 16,9-3-3-16,0 8 0 0,3-5-4 16,0 3 2-16,6-3 1 15,0 5 0 1,3 3 0-16,-3 0 0 0,0-3 6 0,-3 0 6 16,-3 0-2-16,0 1 0 15,-3-4-4-15,-3-2 1 16,-6-3-4-16,0 1-2 15,0-4-3-15,6-2 1 16,-3 0-21-16,3 0-10 31,0-5-53-31,3-3-31 16</inkml:trace>
  <inkml:trace contextRef="#ctx0" brushRef="#br0" timeOffset="111">22740 16841 156 0,'-3'0'57'0,"3"2"-30"0,3-2-32 16,0 8 10-16,0-2 6 15,-3 4 5-15,0-2 9 31,0 16 7-31,0-8-17 0,0 2-6 0,3-2-2 16,-3-5-15-16,6 2-5 16,-3-2-39-1,0-3-61-15,3-3 18 16</inkml:trace>
  <inkml:trace contextRef="#ctx0" brushRef="#br0" timeOffset="112">22716 16703 228 0,'-12'-10'85'0,"15"10"-46"0,0-6-52 0,-3 6 12 16,3-2-8-16,0-4 1 0,3 6-15 15,0 0-5-15,3 0-54 16,0 0-22-16</inkml:trace>
  <inkml:trace contextRef="#ctx0" brushRef="#br0" timeOffset="113">22847 16740 188 0,'0'3'71'0,"-3"-1"-38"0,3-2-17 0,0 0 22 0,0 0-11 16,3 6-1-16,0-6-11 15,9 0-2-15,-3-6-7 16,0 4-4-16,6-3 1 0,-1-1-2 16,1 1-1-16,-3-3-4 15,3 5-2-15,3 1-4 0,-6-1-1 31,3-2 6-31,-9 15 0 16,3-2 3-16,-12 8 2 16,-3 0 2-16,-3 3-1 15,-3-4 2-15,0 9 0 16,0-3 3-16,0 1-3 16,-3-4 0-16,9 9-3 15,-3-9-1-15,3-2-1 0,4-3 0 16,2-2 2-1,2-3 2-15,4 2-1 16,0-4-1-16,3-4 1 16,0 4-1-16,0-4-9 15,0-2-2-15,0 0-7 16,-3 0-4-16,0 0-19 0,-3 0-7 0</inkml:trace>
  <inkml:trace contextRef="#ctx0" brushRef="#br0" timeOffset="114">22856 16867 228 0,'-6'-5'85'0,"12"13"-46"0,-3-8-41 15,-3 0 17-15,6 0 0 16,3 0 5-16,3-3-15 15,0 3-4-15,2 0-2 16,1 0-18-16,6-5-4 0,-3 5-64 16,6 0-47-16,0-5 51 15</inkml:trace>
  <inkml:trace contextRef="#ctx0" brushRef="#br0" timeOffset="115">23082 16838 248 0,'-9'3'93'0,"9"-1"-50"0,0-2-52 16,3 6 14-16,0-4-1 16,0 4 2-16,6-6 6 15,0 5 5-15,0-5-9 16,3 0 2-16,0 0 1 0,3 0-9 16,-1-5 0-16,-2 2-4 15,-3-2-2-15,3-1 5 0,-3 1 3 16,-3-3-3-16,-3 0-3 15,-3-5-2 1,-3 0 0-16,-3-6 0 16,0 6 3-16,-3 5-2 0,-3-3 1 15,0 9 0-15,1 2 0 16,-1 2 0-16,0 9 0 0,3-3 0 0,0 5 0 16,0 6 2-16,3-3 0 15,3 2 2-15,0 1 1 16,3 2-1-16,0 5 1 15,3-7-7-15,3 2 1 16,3-5-26-16,0-3-8 31,0-5-30-31,3 0-54 16,3-3 25-16</inkml:trace>
  <inkml:trace contextRef="#ctx0" brushRef="#br0" timeOffset="116">23335 16796 184 0,'-3'0'71'0,"-3"0"-38"0,6 0-30 31,0 0 17-31,0 0-6 0,0 0 2 16,0 0-3-16,0 0 2 16,0 0-8-16,0 0-2 0,0 0 1 15,0 0-5-15,0 0-1 16,0 0-16-16,0 0-6 16,0 0-7-16,0 0-2 15,0 0 6-15,0 0 2 0,0 0-4 16,0 0-3-16,0 0-27 15</inkml:trace>
  <inkml:trace contextRef="#ctx0" brushRef="#br0" timeOffset="117">23365 16788 160 0,'-3'-3'63'0,"-3"6"-34"0,3-6-19 31,3 3 17-31,-3 0-2 0,0 3 0 16,-3-3-3-16,0 0 1 16,-3 2-13-16,3 4-8 15,-9 2-2-15,6 0 6 0,-2 2 6 16,-1 3-6-16,3 3-1 15,0 5-3-15,9 6-2 16,0-3 1-16,6-6 1 0,6 1-1 16,0-1-1-16,2-10 5 15,1 3 1-15,-3-9 0 16,6-2-1-16,-6-5-1 16,3-3 0-16,-9-5 0 15,3 0 0-15,-3 0-2 16,-6-6 1-1,0 6-2-15,-6 0-1 16,3-1-2-16,-3 1 1 16,6 0-23-16,-3 8-12 15,0-3-34-15,0 2-14 16,6 4-8-16</inkml:trace>
  <inkml:trace contextRef="#ctx0" brushRef="#br0" timeOffset="118">23618 16595 208 0,'0'-21'77'0,"0"10"-42"0,-9 3-21 16,9 3 20-16,-6 5 9 0,-3-8 6 0,0 0-20 16,0 3-7-16,0 7-13 15,-6 3-8-15,1 3-2 0,5 8-1 16,0 5 0-16,-6 16-3 15,12 3 1-15,0 3 2 16,6-1 1-16,3 3 1 31,3-3 0-31,0-10-9 0,0 5-2 16,-1-11-18-16,1-4-9 16,-3-9-24-16,3 0-9 0,-3 0-26 15</inkml:trace>
  <inkml:trace contextRef="#ctx0" brushRef="#br0" timeOffset="119">23404 16777 256 0,'-3'-5'96'0,"6"5"-52"0,6-13-49 0,-4 10 15 15,10 0 0-15,3-5 4 16,3 1-7-1,3 1-2-15,6 4-3 16,-4 4-24-16,-2-2-9 0,0 13-82 16</inkml:trace>
  <inkml:trace contextRef="#ctx0" brushRef="#br0" timeOffset="120">23933 16568 152 0,'0'-10'57'0,"0"7"-30"0,0-2-32 15,-3 5 71 1,-3 0-29-16,1 5-7 0,-4 0-10 15,0 3-12-15,-3 3-1 0,-3 5 3 16,0 10-4-16,-3 9-1 16,9 2 0-16,0 0-1 15,3 2-2-15,0 1 1 16,12 0-2-16,0-6 2 16,3-2-4-16,0-6 0 15,3-2-19-15,9-5-7 0,-6-6-24 16,0-3-7-16,5-4-34 15</inkml:trace>
  <inkml:trace contextRef="#ctx0" brushRef="#br0" timeOffset="121">23990 16835 176 0,'-6'-5'68'0,"6"5"-36"0,0 0-37 16</inkml:trace>
  <inkml:trace contextRef="#ctx0" brushRef="#br0" timeOffset="122">23990 16843 339 0,'3'14'49'0,"0"-1"-22"16,0 5-14-16,0 4-8 0,0-4-3 15,-3-5-2-15,6 1-17 0,-3-1-6 16,-3-3-40-16,0-2-14 0,6-2-13 31</inkml:trace>
  <inkml:trace contextRef="#ctx0" brushRef="#br0" timeOffset="123">24002 16790 260 0,'-9'-7'96'0,"9"-12"-52"0,0 8-71 15,3 9 5-15,-3 2-23 16,3 0-7-16,0 0-5 16,0 0-3-16,6 0 20 15,-3 0 9-15,0 8 5 16,0 5 5-16</inkml:trace>
  <inkml:trace contextRef="#ctx0" brushRef="#br0" timeOffset="124">24073 16880 200 0,'-3'22'77'0,"3"-4"-42"0,-6-5-28 15,6-7 18-15</inkml:trace>
  <inkml:trace contextRef="#ctx0" brushRef="#br0" timeOffset="125">24064 16941 367 0,'0'0'17'0,"0"0"-9"15,0 0-1-15,9-2 3 0,-3-9-4 16,0 6 2-16,3-6-7 16,0-2-3-16,0-3-2 15,0 5 0-15,0 1 5 16,3 5 1-16,0 2-3 15,0 3 1-15,-1 3 0 0,-2 7 2 16,3-2 1-16,-6 13 3 16,-3-7-3-16,3 1 0 15,-3-1-10-15,3-4-5 16,-3-4-30-16,0 4-10 16,3-7-33-1,-3-3-31-15,3-8 47 0</inkml:trace>
  <inkml:trace contextRef="#ctx0" brushRef="#br0" timeOffset="126">24288 16648 248 0,'-9'-8'93'0,"15"8"-50"0,-3 5-55 0,3-2 15 0,0 10 1 15,-1 0 5-15,-2 14 4 16,-3-1 5-16,6 3-10 15,-3 3-4-15,-3-3-1 0,6-3-4 16,-3 6 0-16,0-5-23 16,-3-4-12-16,0-7-39 15,0-2-52-15,0-1 30 16</inkml:trace>
  <inkml:trace contextRef="#ctx0" brushRef="#br0" timeOffset="127">24237 16783 264 0,'-9'-6'101'0,"15"6"-54"0,-3-13-57 16,6 8 14-16,0 5 1 15,3-8 4-15,0 2-4 16,-3 4-1-16,17-3-2 0,-2-1-8 0,-3 6-1 15,0 6-54-15,-3-4-24 0,0 9-12 32</inkml:trace>
  <inkml:trace contextRef="#ctx0" brushRef="#br0" timeOffset="128">24478 16576 140 0,'3'-2'52'0,"6"4"-28"0,3 9-17 0,-3-3 13 15,0 10 12 1,0 3 7-16,0 16 4 16,-6-2 3-16,3 4-25 0,-12 6-3 0,3-5-1 15,-6-3-7-15,-3-2-1 16,-3-4-7-16,0-4-2 15,3-3-16-15,-3-9-6 16,3-1-47-16,0-1-17 16</inkml:trace>
  <inkml:trace contextRef="#ctx0" brushRef="#br0" timeOffset="129">24642 16444 184 0,'0'-5'68'0,"12"13"-36"0,-3-6-24 32,0 1 16-32,0 5-3 15,-1 2-1-15,4 9 3 0,0 2 0 16,3 16-12-16,-9 5 4 0,9 11 5 15,-9 3 0-15,-6 2 0 16,-3-2-6-16,-6-6-1 16,6 3-6-16,-6-3-2 15,-9-10-9-15,-3-1-5 0,1 1-66 16,-1 0-30-16,-9-14-15 16</inkml:trace>
  <inkml:trace contextRef="#ctx0" brushRef="#br0" timeOffset="130">8866 9419 76 0,'0'-5'30'0,"0"2"-16"0,0 1-3 0,0 2 30 15,3-11-3-15,-3 3-5 16,-3 5-4-16,-3-5-10 16,-3-2-1-16,0 2-11 31,-3 0 0-31,-11-3 0 0,-1 1-1 0,-6-1-1 15,-3 3-3-15,-3-2 1 16,1 2 0 0,-4 3 1-16,-3-1-2 15,1 1-2-15,-1 0 1 0,-3 2-1 0,-2 3 0 16,-4 5 0-16,-2 3-3 16,-1 3 2-16,0-1-1 15,4 9 0-15,2-6 0 16,4 3 0-16,5 0 2 15,-3 5 0-15,6 3-3 16,10 8 0-16,5 18 2 16,9 8 0-16,12 6-2 15,12-4 2 1,9 4 1-16,11-3 0 16,10-3-5-16,9 3 1 15,11-11 2-15,4-2 1 16,5-14 1-16,10-7 2 0,5-6 1 15,9-13 3-15,3-8-1 16,-2-19 0-16,-7-5 1 16,-6-2 1-16,-8-6-1 15,-13-2 1-15,-11 2 5 0,-16-8 2 16,-11 1 4-16,-12-14 3 16,-12-5-2-16,-15-1 0 15,-12 6-1-15,-11 6-2 16,-7 7-8-16,-2 3-5 15,-7 5-9-15,3 9-1 0,4 4-26 16,5 6-8-16,9-3-78 16,9 0-44-1,7-3 76-15</inkml:trace>
  <inkml:trace contextRef="#ctx0" brushRef="#br0" timeOffset="131">7562 10332 116 0,'-3'-8'46'0,"3"5"-24"0,0 1 1 0,0 2 21 15,0 0-7-15,0 0 1 16,0 0-8-16,0 0-4 15,0 0-14 1,0 0-1-16,9 5 9 0,0 3-3 16,0 3-1-16,0 4-3 15,0 4-5-15,0-1 0 16,0 1-5-16,3-3 0 16,-3 2-1-16,0 6 1 15,0-5-2-15,-1-3-1 16,1-6-28-16,-3 1-11 0,0-6-16 15,0 0-4-15,0-10-91 32,3-8 55-17</inkml:trace>
  <inkml:trace contextRef="#ctx0" brushRef="#br0" timeOffset="132">7854 10300 184 0,'0'-5'71'0,"3"5"-38"0,-3 5-21 0,0-5 19 16,0 6-3-16,-6 4 1 0,-3 6-3 15,-3 8 1-15,-3 2-15 16,0 11 0-16,-5 3 1 0,-1 2-5 0,3-7 0 16,0 2-6-1,0 0-2-15,3-5 0 0,3-6 2 16,3-5-19-16,4-5-6 15,-1-3-23-15,3-2-11 16,3-6-45 0,6-7-29-16,2-12 59 0</inkml:trace>
  <inkml:trace contextRef="#ctx0" brushRef="#br0" timeOffset="133">7973 10176 244 0,'-3'0'93'0,"6"3"-50"0,0-3-41 0,0 2 19 15,0 9-2-15,3 5 1 16,-6 5-3-16,0 3 2 0,0 2-10 15,0 3-3-15,6 0 0 0,-6 0-3 16,0 3 0-16,0-3 1 0,0-2 0 16,0-1-5-16,0-2 1 15,6-3 0 1,0-5 2-16,0 0-1 16,3 0-1-1,0-6-2-15,0 1-1 0,0-3-7 16,-1 0-4-16,4-3-3 15,0-2-3-15,0-1-8 16,-3-2-3-16,0-2-10 16,0-4-4-16,-3 1-39 15</inkml:trace>
  <inkml:trace contextRef="#ctx0" brushRef="#br0" timeOffset="134">7967 10253 164 0,'-3'-16'63'0,"3"16"-34"0,0 2-10 0,0-2 21 15,0 0-7-15,3-2 0 16,3 2-5-16,3-3 0 31,0 0-16-31,3-2 0 0,3 3-1 0,3-1-4 16,-1-2 1-16,1 2-5 15,0 0-2-15,0 1-18 16,0-1-6-16,-3 3-53 16,-3 0-20-16,-3 0-6 15</inkml:trace>
  <inkml:trace contextRef="#ctx0" brushRef="#br0" timeOffset="135">8235 10372 180 0,'0'0'68'0,"12"0"-36"0,-6 2-15 0,-9 1 22 15,6 2-5-15,-6 3 1 16,3 3-7-16,3 5 0 16,0 0-16-16,0 2-2 0,-3 9-3 15,0-9-3-15,0 1-1 16,3-4-1-16,-3-1 1 0,0-1-11 31,0-3-4-31,0-4-27 16,0-1-13-16,0 0-21 0,-3-5-9 15,3 0-5 1</inkml:trace>
  <inkml:trace contextRef="#ctx0" brushRef="#br0" timeOffset="136">8223 10263 196 0,'3'-2'74'0,"0"4"-40"0,0-2-20 0,-3 0 33 15,6 0-13 1,0 5-4-16,0-5-2 16,-6 0-16-16,3 6 2 0,-6-1 0 15,0-2-3-15,-3-1-1 0,3-4-4 16,0-1 1-16,0 0-4 16,0 1-6-16,3 2-1 15,0 0 0 1,0 0-1-16,3 5 4 15,3-5 2-15,-3 5 2 16,-3 1-1-16,0-4 1 16,0-2-2-16,0 3-1 0,-3-3 3 31,0 0 0-31,0 0-4 0,0-5-21 16,0-1-8-16,3 4-34 15,0-1-13-15</inkml:trace>
  <inkml:trace contextRef="#ctx0" brushRef="#br0" timeOffset="137">8357 10221 200 0,'-6'-3'77'0,"3"-2"-42"0,0 2-17 0,3 3 23 16,0 0-15 0,0 0-4-1,3-2-13-15,0-1-6 0,3 0-2 0,3 1-1 0,0-1 0 16,0 0 0-16,0 1 0 15,0-1 0-15,0 3 0 16,-3 0-3-16,0 0 2 16,2 5 3-1,1 1 1 1,-3 7 1-16,-3 5 0 0,0 1 2 16,-6 2-3-16,0 6 0 15,0 4 1-15,3 6 0 16,0 3-2-16,6 0-2 15,0-1 1-15,0-4-1 0,-3-6 0 16,0-3 0-16,-3-4 2 16,-6 4 1-1,3-5 1 1,0-5 2-16,-9-3 6 16,-2-2 0-1,2-3-4-15,0-3-3 16,0 0-5-16,0-2-2 15,3 0-35-15,0-1-12 16,3 1-69-16,6-3-41 16,3 3 69-16</inkml:trace>
  <inkml:trace contextRef="#ctx0" brushRef="#br0" timeOffset="138">8774 10374 260 0,'-6'-2'96'0,"6"4"-52"0,0-2-27 16,0 0 27-1,0 0-19-15,6 0-3 16,3 0-12-16,3 0-2 16,3 0-4-16,-1 0-3 0,7 0 2 15,3 0-2-15,-3-2-1 0,0-1-13 16,-3 0-4-16,-1 1-29 15,-2 2-10 1,-3 0-42-16,0 0-43 0,-3 5 46 16</inkml:trace>
  <inkml:trace contextRef="#ctx0" brushRef="#br0" timeOffset="139">8795 10501 220 0,'-3'0'85'0,"3"0"-46"0,3 3-30 16,0-3 22-16,3 0-10 15,2 0 0-15,4 0-8 16,6 3 0 0,6-3-8-16,0-6-1 15,0 4 0-15,-3-1-2 0,-4 0-2 0,-2 9-10 16,-3-4-6-16,0 1-39 15,-3 0-16-15,0-1-34 16</inkml:trace>
  <inkml:trace contextRef="#ctx0" brushRef="#br0" timeOffset="140">9277 10393 144 0,'-6'-8'55'0,"3"5"-30"0,0-2-5 15,3 2 21-15,0 1-2 16,0-1-1-16,0 3-6 16,0 0-2-16,0 0-17 15,6 3 5-15,0 2 5 0,0 3-3 0,3 5 0 0,0 0-2 16,0 3-2-16,-1 3-4 15,4 7-2-15,-3-7-6 16,0-1-3-16,0-2 0 16,3-3 1-16,-3-2-3 31,0 0-2-31,-3-4-23 0,0-1-7 0,0-1-22 16,0-2-7-16,0-3-18 15,-3 0-5-15,3 0-3 16</inkml:trace>
  <inkml:trace contextRef="#ctx0" brushRef="#br0" timeOffset="141">9473 10403 192 0,'0'-5'74'0,"0"5"-40"0,0 0-18 15,0 0 24-15,0 5-8 16,-3 3-1-16,0 3-4 15,-3 10 0-15,0 11-15 16,-3 0 0-16,-5 2-1 0,-4 3-4 0,0 3 1 16,0-3-5-16,0-3-2 15,3-2 0-15,3-3-1 16,3-5-11-16,1-6-3 16,2-4-35-16,3-4-13 15,0-5-43 1,3-5-36-1,6-2 55-15</inkml:trace>
  <inkml:trace contextRef="#ctx0" brushRef="#br0" timeOffset="142">9682 10202 232 0,'-3'0'88'0,"3"6"-48"0,0 7-40 0,0-3 18 0,0 6-1 0,0 5 2 16,0 9-8-16,-3 4-4 15,-3-2-4-15,0 2-3 0,0 3 1 16,0-5 1-16,3 0 3 15,0-6 0-15,6-5 2 16,0-2-4-16,3-3-2 31,0-3 0-31,3-2-1 0,3-4 0 16,2-1 0-16,1-6-9 16,0 0-2-16,0-3-14 15,6 0-4-15,-6-2-20 16,0-3-9-16,-3 0-33 15</inkml:trace>
  <inkml:trace contextRef="#ctx0" brushRef="#br0" timeOffset="143">9610 10224 280 0,'-12'-6'104'0,"24"6"-56"0,-3 3-41 0,-3 0 23 15,6-3-12-15,6 0 0 16,3-3-11-16,2 0-2 16,1-2-3-16,6-3-2 0,-3 3 3 15,0-1-22-15,-1 1-7 16,-2 2-44-16,0 3-20 0,-3 0-22 15</inkml:trace>
  <inkml:trace contextRef="#ctx0" brushRef="#br0" timeOffset="144">9973 10403 248 0,'-3'14'93'0,"6"-4"-50"0,-3 6-30 0,0-8 22 16,0 5-18-16,0 8-5 15,0-2-7-15,3-3-4 16,-3-3 0-16,0-2-4 0,0-1 0 15,0-2-36-15,0-3-16 16,0-5-34-16,0 0-41 16</inkml:trace>
  <inkml:trace contextRef="#ctx0" brushRef="#br0" timeOffset="145">9917 10308 204 0,'3'-2'77'0,"3"-1"-42"0,0 3-26 16,-3 0 22-16,0 3-8 16,-3-3-1-16,0 0 1 15,0 0 0-15,0 0-12 16,0 2 2-16,-3 1 3 0,0-1-10 0,0-2-4 0,0 0-1 15,0 0 1-15,0 0-6 16,3 0 1-16,0 0-23 16,0 0-8-16,6 0-29 15,0 0-13-15,3 3-23 16</inkml:trace>
  <inkml:trace contextRef="#ctx0" brushRef="#br0" timeOffset="146">9994 10163 224 0,'-6'-3'85'0,"9"8"-46"0,0-5-35 15,-3 0 19-15,6 0-9 16,3 0 0-16,0-2-11 0,6 2-1 16,3-3-2-16,0 0 0 0,-1 1 0 15,1-1-3-15,-3 3 2 16,0-3 3-16,-3 3 1 16,3 3-4-16,-6 2-1 15,-3 9 1-15,0 1 2 16,0 9-2-1,-3 3 0-15,0 4-1 16,0 7 0-16,3-1 2 16,-1 5 2-16,-2-2-1 15,3-3 2-15,0-3-4 0,-3-5 0 16,-3-5-1-16,0-3 0 16,-3-5 11-16,-6 0 14 15,-2-3 0-15,-1-2-8 16,0-1-1-1,-6-4-9-15,-6-4-3 16,9 1-4-16,0-3 1 0,3 0-37 0,3-3-14 16</inkml:trace>
  <inkml:trace contextRef="#ctx0" brushRef="#br0" timeOffset="147">10476 10306 184 0,'0'-6'68'0,"3"-10"-36"0,-3 24-11 15,0-8 25-15,0 0-9 0,0 0-1 16,3 6-7-16,0 2-1 16,3 5-16-16,-3 5 0 0,0 3-1 15,0 1-4-15,0-1 1 31,-3 3-7-31,0-3-1 16,0 5-7-16,0-7-3 16,0-3-41-16,-3-3-18 15,0-3-51-15,0-2-28 16,0-2 71-16</inkml:trace>
  <inkml:trace contextRef="#ctx0" brushRef="#br0" timeOffset="148">10381 10398 208 0,'-9'-5'77'0,"6"2"-42"0,0 3-12 16,3 0 26-16,0 0-7 15,0 0-3-15,6 0-13 16,3 0-3-16,3-2-14 16,6-1-3-16,3 0-2 0,3 1-2 15,5-1-2-15,-2 3-15 16,0 0-7-16,-3 0-51 15,0 0-20-15,-1 0-25 16</inkml:trace>
  <inkml:trace contextRef="#ctx0" brushRef="#br0" timeOffset="149">10887 10597 160 0,'-3'2'63'0,"3"1"-34"0,0 0-5 0,0-3 22 0,0 0 3 16,0 0 3-16,0 0-17 16,0-3-7-16,3 0-5 15,0-5-14-15,3-13-7 0,0 0-2 16,0 0-2-16,0-3 0 16,0-5 4-16,0-3 1 15,0 3-4-15,3-11 1 16,-3 9 0-16,-3 1 2 15,0 7-1-15,0 1-1 16,0 7 9 0,0 1 4-16,0 6-6 0,-3 3-4 15,8 13-5 1,-2 8-1-16,6 2 2 16,0 6 0-16,0 5 3 15,0 1-1-15,0 1-1 16,-3 4-2-16,0-4 1 15,0 1 1-15,0-8 2 16,0-3-17-16,0-2-4 16,-4-6-26-16,-2-3-9 15,0 1-23-15,-3-6-6 0,0-2-9 16</inkml:trace>
  <inkml:trace contextRef="#ctx0" brushRef="#br0" timeOffset="150">10884 10454 264 0,'-9'-3'101'0,"9"3"-54"0,0 0-37 15,0 0 23-15,3 0-20 16,6 0-5-16,3-3-3 16,3 1-1-16,12-1-2 15,0-2-2-15,-1 0 1 0,1-1-34 31,0 1-13-31,-3 0-67 16,5-1-41-16,-2 4 70 16</inkml:trace>
  <inkml:trace contextRef="#ctx0" brushRef="#br0" timeOffset="151">11262 10221 268 0,'-3'0'101'0,"6"-3"-54"0,-3 9-42 0,3 4 24 32,0 3-9-32,0 1 0 0,0 1-5 15,-3 4 1-15,0-1-9 16,0 4-2-16,0-1-1 0,0 0 0 15,3-3 0 1,0 6-5-16,0-3-1 0,0 3 1 16,0 0 0-16,3-5 1 15,3-1 0-15,0-2 0 0,3-3 0 16,0-2-9-16,0-3-4 16,-1-3-2-16,-2-5 1 15,0 0-19-15,0 0-8 16,-3-3-36-16,-3-2-15 15</inkml:trace>
  <inkml:trace contextRef="#ctx0" brushRef="#br0" timeOffset="152">11209 10192 288 0,'0'-3'107'0,"0"3"-58"0,14-3-48 16,-8 6 21-16,6-6-10 15,3 1-2-15,9-1-8 16,3 3-1-16,3-2-1 16,2-4-11-16,1 4-5 0,-3 2-47 15,-3 2-21-15,-4 4-26 16</inkml:trace>
  <inkml:trace contextRef="#ctx0" brushRef="#br0" timeOffset="153">11506 10398 228 0,'-6'11'88'0,"6"-3"-48"0,3 5-36 16,-3-5 21-16,0 0-10 15,3 5 2-15,-3 0-12 16,3 3-6-16,0-5 1 15,0-1-17-15,0-2-3 0,0 0-54 16,-3-3-61-16,0-5 35 16</inkml:trace>
  <inkml:trace contextRef="#ctx0" brushRef="#br0" timeOffset="154">11503 10287 168 0,'0'-13'66'0,"3"21"-36"0,3-14-9 0,-3 12 22 15,0-4-6-15,0 1 1 16,0 0-9-16,0-1-1 15,0 1-15-15,-3 0 5 0,-3-1 3 0,0 1-9 16,0-3-2-16,-3 0-4 16,0 0-1-1,0 0-3 1,-3-5-2-16,3 5 1 16,6-6-6-16,0 4-1 15,3-1-2-15,0 0 2 16,-3 3 2-16,3 0 2 0,3 3-12 15,-3 0-4-15,-3-3-28 16,0 5-12-16,3 0-63 16</inkml:trace>
  <inkml:trace contextRef="#ctx0" brushRef="#br0" timeOffset="155">11578 10179 220 0,'-3'-6'85'0,"6"6"-46"0,-3 0-32 15,0 0 20-15,3 0-10 31,3 0 1-31,0-2-7 0,0-1-1 16,5 3-6-16,7 0-1 0,-3 0 1 16,0 0-2-16,-3 0 1 15,0 0-4-15,0 0 0 16,-3 3-1-16,0-1 0 16,-3 4 4-16,3 1 1 15,-6 4-4-15,-3 13-1 0,0-3 1 16,0 3 2-16,0 2 0 15,0 3-1-15,0 1-2 16,0-4-1-16,2 3 2 16,1 3 2-1,0-3 0-15,0-3-1 16,-3-7 3-16,0-1 0 16,0-4-1-16,-3-4 1 15,0-2-2-15,-2 0-1 16,-1 0 3-16,-3-3 2 0,-3-2-2 15,3-3-2-15,-6 0-7 16,3 0-4-16,3-3-23 16,0 1-9-16,0-1-57 15,6 3-42-15</inkml:trace>
  <inkml:trace contextRef="#ctx0" brushRef="#br0" timeOffset="156">11849 10205 256 0,'-3'-11'96'0,"6"9"-52"0,-3-1-34 31,0 3 25-31,0 0-15 0,3 3-1 16,0 5 0-16,0 13 0 16,-3-3-10-16,0 4-1 0,0 1 2 15,0 4-6-15,0-1 0 0,0 1-2 16,0-3-2-16,0-3 1 16,2 3 1-16,1-1-1 15,0 1-1-15,3-8 1 0,3-3 1 16,3-2-6-16,3-3 1 15,0 0-6-15,-3-3-1 16,3 0-6-16,-3-2-3 16,0 0-9-16,-3-1-5 31,-1-2-20-31,-2-2-8 0,0-6-45 16</inkml:trace>
  <inkml:trace contextRef="#ctx0" brushRef="#br0" timeOffset="157">11822 10163 248 0,'-6'-3'93'15,"9"3"-50"-15,3 0-35 0,0 0 24 16,0 0-11-16,9-5 0 0,5 2-12 15,4 0-3-15,0 1-4 16,3-1-2-16,-3 0 1 0,-1 1-28 0,4 2-9 16,0 2-90-1</inkml:trace>
  <inkml:trace contextRef="#ctx0" brushRef="#br0" timeOffset="158">12111 10358 216 0,'-3'0'82'0,"3"3"-44"0,0 2-22 0,3 1 24 0,2 2-8 32,1 2-1-32,0 3-9 15,-3 9-3-15,0 4-11 0,0 1-1 0,0-4 0 16,-3 1 3-16,-3-5 4 15,-3-1-8-15,-3-2-1 16,-2-3-1-16,-1-2 2 16,0-3-12-16,-3-3-5 15,0-5-22-15,0-3-6 0,3-2-26 16,-3-3-9-16</inkml:trace>
  <inkml:trace contextRef="#ctx0" brushRef="#br0" timeOffset="159">12111 10210 228 0,'0'-2'85'0,"0"7"-46"0,2-5-21 31,-2 0 25-31,0 0-4 0,0 0-1 16,0 0-8-16,0 3-2 16,-5-1-15-16,-1-2-6 0,0 3 0 15,-3-3 0-15,3 0 3 16,0 0-5-16,3 0-3 16,0-3-4-16,3 3 1 15,0-2-4-15,0 2 1 0,9 0 0 16,-9 0 2-16,6 2 1 15,0-2 1-15,0 0 0 16,-6 0 0-16,-3 6-5 16,0-4-1-16,0 1-35 15,3-1-15-15,0-2-196 32,9-2 128-17</inkml:trace>
  <inkml:trace contextRef="#ctx0" brushRef="#br0" timeOffset="160">12179 10141 296 0,'-6'-2'112'0,"6"-3"-60"0,0 5-45 0,0 0 23 16,0 0-14-16,3 0-4 15,3 0-7-15,3 0-2 16,0 0-1-16,3 0-4 0,3-3 1 0,-1 3 1 16,1 0 0-16,-3 0 0 15,0 0 0-15,0 3-3 16,-3-1 2-16,0 3 1 16,-3 1 0-16,-3 7-3 15,0 0 2-15,0 8 1 31,0 6 0-31,-3-1 0 0,3 3 0 16,0 3-3-16,0 0 2 16,3 2 1-16,0 3 2 15,-3-5-1-15,0-3 2 0,0-5-2 16,0-5-1 0,-3-1 3-16,-3-2 0 0,0-5-1 15,-3-4 1-15,-3 1-2 0,0-2 2 16,-3-1-4-16,0-2-2 15,0-3-12-15,0 0-2 16,0 0-32-16,3 0-10 16,3 0-67-1</inkml:trace>
  <inkml:trace contextRef="#ctx0" brushRef="#br0" timeOffset="161">12649 10171 212 0,'0'0'79'0,"3"0"-42"0,-3 0-32 0,0 0 17 16,0 5-3-16,0 3 3 15,0 0-3-15,0 8 0 16,0 7-10-16,0 1 1 0,0 0 1 15,3 0-9-15,0-3 0 16,0-2-2-16,0-1 0 0,0-5-3 16,-3-2 2-16,3-3-26 15,-3-3-9-15,3 0-22 16,-3-5-8-16,0 0-27 16</inkml:trace>
  <inkml:trace contextRef="#ctx0" brushRef="#br0" timeOffset="162">12750 10200 152 0,'0'0'57'0,"3"2"-30"0,-3-4-5 0,0 2 20 16,0 0 0-1,0 0-1-15,-3 2-7 0,0 1-1 16,-5 2-19-16,-4 6 1 0,-3 5-1 16,0 0-3-16,-3-3-1 15,3 3-11-15,-3-6-1 16,3 1-7-16,1-1 1 0,2 1-27 15,-3-3-12 1,3-3-19-16,3 1-10 0,3-4-18 31</inkml:trace>
  <inkml:trace contextRef="#ctx0" brushRef="#br0" timeOffset="163">12524 10250 220 0,'0'-13'85'0,"3"26"-46"0,-3-8-46 16,9-10 69 0,0 2-26-16,3 9-14 15,3-4-11-15,3 1-8 16,6 5-3-16,-1 0 1 0,1 0-4 16,-3 2 2-16,-3-2-28 15,-3 0-10-15,-3 0-162 16,14 0 90-1</inkml:trace>
  <inkml:trace contextRef="#ctx0" brushRef="#br0" timeOffset="164">13307 10385 204 0,'-3'-3'77'0,"0"3"-42"0,-15 6-12 16,15-1 26 0,-6 5-5-16,-3 4-1 15,-5 7-18-15,-4 8-7 16,0 3-11-16,-3-1-3 0,3-1 0 15,3 1-5-15,4-4-1 16,2-6-10-16,3-5-40 16,3-3-10-1,0-2-21-15,3-14-53 16</inkml:trace>
  <inkml:trace contextRef="#ctx0" brushRef="#br0" timeOffset="165">13021 10382 252 0,'0'-5'93'0,"0"8"-50"0,3-1-35 16,3 1 24-16,3 2-3 16,0 6 5-16,3 2-5 15,6 8-1-15,3 6-15 16,3 4-6-16,-1-2-2 0,4-2-1 15,3-1 0-15,-3 4-2 0,-1-7-2 16,-2 4-21-16,0-6-9 16,-6-10-40-16,-3 2-18 15,-3-5-37 1</inkml:trace>
  <inkml:trace contextRef="#ctx0" brushRef="#br0" timeOffset="166">13542 10218 228 0,'0'0'85'0,"0"-2"-46"0,3 2-28 0,0 2 21 15,0 9 0-15,0 5 4 16,0 2-12-16,-3 6-1 0,0 8-14 15,-3 2-1-15,0 11 2 0,0-3-6 32,0-2 0-32,0-5-2 0,0-4-2 15,3-4 1-15,0-1 1 16,0-10-3-16,3 3 0 16,3-4-1-16,3-9-2 15,6 4-2-15,0-10 1 16,3 0-4-16,0 0 1 15,-4-2-9-15,4 2-2 0,-3 0-14 16,0-3-5-16,0 0-34 16,-3 1-16-16,3-4-3 15</inkml:trace>
  <inkml:trace contextRef="#ctx0" brushRef="#br0" timeOffset="167">13515 10239 296 0,'-3'-18'112'0,"6"15"-60"0,6 1-47 0,0-1 22 15,6 3-17-15,3-3-3 16,6-2-5-16,6 0 1 15,2 2-2 1,-2 0-7-16,-3 3-4 0,-3 0-41 16,-3 0-18-16,-4 3-53 0</inkml:trace>
  <inkml:trace contextRef="#ctx0" brushRef="#br0" timeOffset="168">13834 10459 248 0,'0'5'93'0,"3"19"-50"0,3 10-24 16,-6-18 26-16,0 6-10 15,0 1-3-15,0 6-10 0,0 3-3 16,-3-3-11-16,-3-2-1 0,0-3 0 16,0-3-3-16,-3-5-1 15,0-3-1-15,-6-3-2 16,-3-4-19-16,1-6-8 16,-1-3-24-16,0-2-7 15,0-8-21 1,0-6-5-16,6-2-12 15</inkml:trace>
  <inkml:trace contextRef="#ctx0" brushRef="#br0" timeOffset="169">13771 10311 260 0,'3'-11'96'0,"0"11"-52"0,3 0-45 16,-3-2 20-16,-3 2-15 15,0 0-2-15,6 2-31 16,-3 1-10 0,3 2-69-16,0 0-30 15</inkml:trace>
  <inkml:trace contextRef="#ctx0" brushRef="#br0" timeOffset="170">13849 10234 268 0,'-6'-3'101'0,"9"3"-54"0,3 3-53 16,0-3 19-16,0 0-12 16,3-3-3-16,11-2-6 0,1 0 0 15,0 0 4-15,0-1-9 16,0 1-3-16,0 2 1 0,-3 1 4 15,-4-1 6-15,-2 0 5 0,-3 3 3 16,0 6 3-16,-3 2 8 16,-3 18 10-1,-3 3-4-15,0 6-1 16,0-1-3-16,0 6-4 16,3 2 0-16,0-2-9 15,0-3-2 1,6-6-1-16,-6-4 0 15,0-6 0-15,-3-2 0 16,-3-3 2-16,-3-3 1 16,-6-3-8-16,-3-2-4 15,0-2 7-15,-6-4 5 16,-2 1-3-16,2-3-2 16,0-3 1-16,3 1 0 0,3-1-28 15,3-2-10-15,3-1-63 16,6 4-43-1,3-4 60-15</inkml:trace>
  <inkml:trace contextRef="#ctx0" brushRef="#br0" timeOffset="171">14295 10364 260 0,'0'0'96'0,"0"0"-52"0,-3 0-25 0,3 0 26 16,-6 0-6-16,0 0 2 15,0-3-12-15,1 0-3 0,2 1-15 16,0-1-4-16,0 1-3 0,0-1-5 16,3 0-1-16,0 1-15 15,3-1-6-15,0 0-17 16,3 3-69-16,2 8-66 47</inkml:trace>
  <inkml:trace contextRef="#ctx0" brushRef="#br0" timeOffset="172">14248 10599 228 0,'0'3'88'0,"3"-3"-48"0,-3-3-20 16,0 3 27-16,3 6-14 0,0-1-4 0,0 5-5 16,3 4-4-16,-3 4-10 15,-1 9-2-15,-2-1 2 0,-2 3-6 16,-4-2 0-16,-9-1-7 15,-9-2-2-15,-3-3-49 16,-3-5-19 0,1 5-64-1</inkml:trace>
  <inkml:trace contextRef="#ctx0" brushRef="#br0" timeOffset="173">9714 10843 96 0,'-3'-8'35'0,"9"5"-18"0,-3-2 4 0,-3 5 17 31,3-3-5-31,-3 3 0 16,0 0-7-16,0 0-4 15,0 5-12-15,0 6 2 0,-3 2 4 0,-6 3-2 16,0 8 2-16,-5 2-3 16,-4 3 2-16,0-5-6 15,3-3-1 1,3-2-4-16,3-3-1 16,0-6-1-16,3-2-2 0,0-2 1 15,3 2-1-15,0-6 0 0,3-2 0 16,0 0 0-16,3-2 0 15,6-4 2-15,-3-2 3 16,6-2-4-16,-3-6-1 16,0-3 0-1,0-2 2-15,0 0-1 16,0 3-1-16,-3-1-2 16,3 3 1-16,-3 6 1 15,0-1 2-15,0 3 1 16,-1 3 1-16,1 2-5 0,0 6-1 15,3 2 1 1,0 3 2-16,0 0 0 0,0 5 2 16,-3 6 0-16,0 2 1 15,0-5-2-15,0 0-2 0,0-3-2 16,0-3-1-16,0-2-27 16,3 0-12-16,0-2-28 15,-3-1-8-15</inkml:trace>
  <inkml:trace contextRef="#ctx0" brushRef="#br0" timeOffset="174">9685 10999 156 0,'3'-6'57'0,"-3"9"-30"0,3 0-18 16,0 2 16-16,-3 0-1 15,0 3 1-15,0 5-3 16,0 6 1-16,-3 2-13 31,0 3-1-31,0 2 1 0,-6 6-4 0,0 5-1 16,3 0-2-16,0-2-3 16,0-4 1-16,3 4-1 15,9-9 0-15,0-5 0 16,3 1 4-16,3-7 5 15,6-4-3-15,2-6 2 16,7-7-5-16,0 7 0 0,-3-8-14 16,0 1-6-16,-4-1-13 15,1 0-6-15,-3 3-45 16,-3 8-44-16,-3-2 41 16</inkml:trace>
  <inkml:trace contextRef="#ctx0" brushRef="#br0" timeOffset="175">9997 11337 164 0,'0'0'63'0,"3"3"-34"0,-3 2-16 0,3 1 19 15,0-1-5-15,0 13-1 16,3 4-6-16,0-1 0 16,-3 0-11-16,3-3-1 0,-3 4 2 15,0-4-6-15,0 3 0 0,0-5-2 16,-3 0 1-16,0-5-2 15,0-3 2-15,0 0 0 0,0-3 3 16,0 0 3 0,0-10 2-1,0 0-3-15,0-6 0 16,0-2-3-16,3-1-5 16,0-1 0-16,6-9 0 15,0 0 2-15,5 3-1 16,-2 2 2-16,0 1-2 15,0 2-1-15,0 5-2 16,-3-2 1-16,0 5-15 0,3 6-4 16,-3 2-32-16,0 7-12 15,0 9-45 1</inkml:trace>
  <inkml:trace contextRef="#ctx0" brushRef="#br0" timeOffset="176">10250 11478 160 0,'0'5'63'0,"0"-8"-34"0,0 6-16 0,0-3 17 16,3 5-6-16,0-2 0 15,6 2-7-15,3 0 0 0,0-2-10 16,0 0 0-16,0-3 0 15,0 0 1-15,-1-3 0 16,1 0-2-16,0-2 1 0,0-3-4 16,-3 0 0-16,0-5 1 15,-3-3 0-15,0 0-2 16,-6 3 1-16,-3 0-4 0,0 2-2 31,-3-2-1-31,-3 5 3 0,0 3-5 16,0 2 0-16,-3 3 0 0,0 8 4 15,-2 8 1-15,-1 0 1 16,3 0 4-16,3 5 2 16,3 0 0-1,3 0 1-15,0-2-6 16,6 2-3-16,6-3 1 16,0-4 2-16,0 2-11 15,3-3-6-15,0-3-13 16,2-7-5-16,1-3-35 15,0-8-50 1,3 0 27-16</inkml:trace>
  <inkml:trace contextRef="#ctx0" brushRef="#br0" timeOffset="177">10557 11419 184 0,'-15'-18'71'0,"12"7"-38"0,0 3-39 15,-3 8 75 16,-3 0-24-31,0 11-16 0,-3 2-13 16,0 0-11-16,0 3-4 0,0 3 2 16,4 2-2-16,2-2-1 15,3 4-2-15,3 1-1 16,3-5 4-16,3-3 1 16,2-3-7-16,1-5-2 15,0-8-3-15,3-6 1 0,0-2 3 16,-3 1 1-16,-3-4 0 15,6 0 4-15,-9-2 2 16,0 0 4-16,0 0 2 16,-3 2 3-16,0 1-1 0,0 4 0 15,0 1-5-15,0 2-3 16,3 6 0-16,3 5-1 16,0 2-3-1,0 4 2-15,0-1-1 16,3 5 0-16,0-2-22 0,2 0-10 0,1-3-24 15,3-2-9-15,0-3-21 16</inkml:trace>
  <inkml:trace contextRef="#ctx0" brushRef="#br0" timeOffset="178">10834 11433 160 0,'-15'-27'63'0,"9"27"-34"0,-3-2-12 0,6 2 22 16,-6 2-5-16,-6 6 3 0,0 0-19 16,3 3-6-16,0 2-7 15,0 5-6-15,3 4 0 0,4 1-1 16,-1 1-2-16,3 0 5 16,3-3 1-16,9-2 0 0,5-3-2 15,1-3 1-15,0-5-1 31,0-6 2-31,3-2 1 0,-3-13-1 16,0 0-2-16,0-3-4 16,-4-2 0-1,-2-4 0-15,0-7 2 0,-3-2-1 16,-3-4-1-16,-3 1 3 16,0-6 0-16,-3 6 1 15,0 5 0-15,0 5 11 0,-3 3 5 16,0-1-4-16,3 12 1 15,0 2-10-15,0 5-4 16,3 9 0-16,0 7 0 16,3 8 3-16,3 16 3 15,0 0 0-15,0 5 0 16,3-5-3-16,0 0 1 0,3 0-2 16,0-7 2-16,0-4-20 15,0-5-6 1,6-5-26-16,3-5-9 15,-4-9-46 1</inkml:trace>
  <inkml:trace contextRef="#ctx0" brushRef="#br0" timeOffset="179">11128 11451 220 0,'-3'-8'82'0,"6"6"-44"0,-3 2-25 16,0 0 24-16,0 0-6 0,-3 0-1 16,0 2-8-16,-3 1-3 15,-3 0-11-15,0 2-1 0,-2-3 3 16,2 4-8-16,0 2-1 16,3 2-3-16,3 1 0 15,3 2 2-15,3 0 0 16,6 1-3-1,0 1 2-15,0 4-1 16,-1-3 0-16,1-3 2 16,-3 0 2-16,-6-2 1 15,-3-1 1-15,-3-2 0 0,-2-2 0 16,-1-4-9-16,-6-2-4 16,0 0-26-16,3-5-10 15,3 0-37-15,3 2-15 16</inkml:trace>
  <inkml:trace contextRef="#ctx0" brushRef="#br0" timeOffset="180">11599 11451 180 0,'-9'-2'68'0,"9"2"-36"0,-9-3-13 0,6 3 23 16,-3-3-6-16,0 6 2 0,-3 0-22 16,0 2-7-16,-3 3-6 15,-3 2-5-15,0 4-1 16,3 1 4-16,3 7 1 0,3 1-3 16,4-1-1-16,7-7 1 15,1 1 0-15,3-2-4 31,3-4-1-31,0-5 0 0,0-2 4 16,0-8-4-16,0 0 2 16,-3-6 2-16,0-2 3 15,-3-3-2-15,0 0 0 16,-3 0 7-16,0 0 6 16,-3 3-2-16,0 0 0 15,0 2-4-15,0 3-1 0,0 3-8 16,0 2 0-16,3 9 1 15,0 7 1-15,0 8-4 16,5 8 1-16,1 3 2 16,0 5 3-16,-3 0 11 0,-3 0 7 15,-6-3 3-15,0 1 4 16,-3-1-8-16,0-5 0 0,-3-2-11 16,-2-9-4-16,-1-2 2 15,-3-8 1-15,0-8-11 31,0-5-6-31,-3-3-22 16,3-5-8-16,9-1-21 16,-3-7-6-16,9 0-46 15</inkml:trace>
  <inkml:trace contextRef="#ctx0" brushRef="#br0" timeOffset="181">11828 11441 260 0,'-6'0'96'0,"0"-16"-52"0,-6 8-27 16,9 8 27-16,-6 0-14 16,0 8-3-16,-3 0-20 15,0 2-6-15,3 3-2 0,0 3 0 0,3 3 1 31,1-6-3-31,5 14 0 16,2-4 4-16,4-4-10 16,3-3-1-1,0-6-2-15,0-2 2 16,3-8 1-16,-3-8 3 0,0-2 6 16,0-1 2-16,-3 1 4 15,0-4 3-15,-3-2 5 0,-3 3 1 16,0 0 0-16,0 0 1 15,0 5-4-15,0 3 0 16,0 2-7-16,0 3-1 16,0 8-4-16,3 5-1 15,3 6-1-15,0 4-2 16,0-1 3 0,3-4 2-16,0 1-20 15,2-3-7-15,4-6-20 16,0-2-9-16,0 0-19 15,-3-5-8-15,0-6-11 16</inkml:trace>
  <inkml:trace contextRef="#ctx0" brushRef="#br0" timeOffset="182">11977 11478 208 0,'-3'-6'79'0,"3"12"-42"0,0-4-43 15,3 9 51 1,0-1-14-16,2 6-1 15,1 3-3-15,-3 2-16 16,0-2-2-16,0-4 1 0,0 1 0 0,0-2 2 16,-3-7-2-16,0 1-1 15,0-2-1-15,0-6 0 16,0-6-2-16,0 1 1 16,0-8 0-16,0 0 1 15,0-3-4-15,3-3-1 16,3 1-3-1,0 2-3-15,3 0-1 16,0 5 0-16,6 1-4 16,3 5-2-16,0 2-28 15,0 3-11-15,-1 3-38 16,-2 2-15-16,0 0 1 16</inkml:trace>
  <inkml:trace contextRef="#ctx0" brushRef="#br0" timeOffset="183">12158 11274 252 0,'0'0'93'0,"0"3"-50"0,3 4-33 0,0 1 25 15,0 6-10-15,0 15-2 16,0 3-16-16,0 5-4 16,0-6-2-16,0 6 1 0,0-2 3 15,-3-4 0-15,0-4 0 0,0-6-1 16,0-5 0-16,0-3-2 16,0-5 1-16,0-3 0 15,0-5 1-15,0-5-5 16,3-5-1-16,0-4-2 15,0-2 0-15,3 1-2 16,3-1-1-16,0 0 1 0,3 3 2 16,2 2 2-16,4 6 3 15,3 5-5-15,3 5 1 0,-3 6 7 16,-3-1 7 0,-6 3 6-16,-4 3 2 0,-8 0-4 15,0 0 1-15,-8-3-5 31,-1-2-1-31,-3-1-6 0,-3-2-1 16,-3-2-8-16,-3-4-2 16,3-2-9-16,0 0-5 15,4-5-18-15,2 0-7 16,3 2-20-16,3 0-7 16,3 1-35-1</inkml:trace>
  <inkml:trace contextRef="#ctx0" brushRef="#br0" timeOffset="184">12497 11488 232 0,'-3'-8'88'0,"1"8"-48"0,-1-2-18 16,3 2 28-16,-3 0-6 15,-3 0-1-15,-3 0-20 32,0 0-6-32,0 5-11 15,0 3-8-15,0 2-2 0,0 4 0 16,-3 4 2-16,9 3-1 16,0-2-1-16,3-1-4 15,3-2 0-15,3-2-3 16,0-4 0-16,3-2-1 0,0-3 2 15,0-5 4-15,0-5 1 16,0-3 5-16,0-2 2 0,0-4 0 16,-3-2-2-16,-1 1 9 15,-2-1 6-15,0 0 2 16,3 3 1-16,-6 2-5 16,0 3-3-16,0 3-5 15,3 10-2 1,0 6 1-1,0 2 0-15,0 3 0 16,6 2-7-16,0 1-2 16,3-1-29-16,0-2-10 15,0-3-24-15,3-5-8 16,0-2-41-16</inkml:trace>
  <inkml:trace contextRef="#ctx0" brushRef="#br0" timeOffset="185">12756 11470 272 0,'-14'-11'101'0,"8"6"-54"0,-9 5-33 0,9 2 28 16,-3 4-25 0,-3-1-6-16,0 3-6 15,0 3-1-15,0 2-2 16,3 8-4-16,3 3-1 0,3-3 2 15,3-3 0-15,3-2-2 16,3-2 2-16,3-4-4 16,3-2-1-16,3-5-4 15,0-3-1-15,-3-6 3 0,0-7 5 16,0 0 2-16,-3 0 3 16,-1 0 5-16,-2-3 4 15,0 2-2-15,0 1 0 16,-3 0-3-16,0 2-1 15,0 6-6-15,3 2 1 16,0 6-2-16,0 5-2 0,0 5 3 0,0 11 2 16,3 3 9-16,-3 4 5 15,0 6 6-15,-6-2 4 16,-3 2 0-16,-6 0 0 16,0-5-10-16,-6-6-4 15,-3-5-4-15,-3 0-2 31,1-10-3-31,-1-3 1 0,0-11-18 16,3-7-4-16,-3-1-20 16,6-2-7-16,3 0-29 15,9-3-12-15,3 0-42 16</inkml:trace>
  <inkml:trace contextRef="#ctx0" brushRef="#br0" timeOffset="186">12965 11531 288 0,'3'0'107'0,"-3"0"-58"0,6 5-37 31,3-3 26-31</inkml:trace>
  <inkml:trace contextRef="#ctx0" brushRef="#br0" timeOffset="187">13006 11541 534 0,'18'0'25'15,"0"0"-13"-15,0 0-8 0,3-3-3 16,0 1-8-16,-3-3 0 16,-4-3 7-16,-2 2 7 15,0-2-14-15,-6 0-5 16,-6 1 1-16,-3-4 2 0,-3-2-2 16,-6 2 2-16,-3 1 3 15,-5 10 1-15,-4 2 5 16,0 3 2-16,0 3 0 15,0 6-2-15,1 2 5 16,2-1 1-16,6 7 2 0,3 1 2 16,3 1-7-16,6 0-2 15,3 0-1-15,6-3 2 0,6 0-1 16,9-5-1 0,3-3-4-16,2-2-2 15,4-3-15-15,3-3-4 16,-3-5-62-1,-1 0-25-15,-5-3 4 16</inkml:trace>
  <inkml:trace contextRef="#ctx0" brushRef="#br0" timeOffset="188">13346 11642 208 0,'-3'-6'79'0,"0"9"-42"0,3-3-21 0,0 0 24 0,0 0-6 15,0 0 3-15,0 0-15 0,-3 3-3 16,3-3-11-16,-3 2-5 0,3-2-2 16,0 0-6-16,0 0-1 15,0 0-24-15,0 0-8 16,0 0-15-16,0 0-8 15,0 0-39-15</inkml:trace>
  <inkml:trace contextRef="#ctx0" brushRef="#br0" timeOffset="189">13426 11157 160 0,'0'-15'60'0,"-3"9"-32"0,3 4-4 0,0-1 22 0,0 3-14 0,0 0 5 15,0 13-8 1,0 3-16-1,-6 5-1-15,3 6-1 0,-3 2-6 0,0 5-3 16,0 3-1-16,0-5 1 31,0-3-1-31,1-2 2 16,-1-9-7-16,3-2 1 0,0-5-43 16,0-3-17-16,3-3-50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2T00:38:18.3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4157 16851 108 0,'0'-8'41'0,"-9"8"-22"0,15-5-5 16,-6 5 17-16,3-3 0 16,0-2 2-16,0 5-3 0,0-2 1 15,0-1-4 1,3-5-15-16,0 8-4 0,0 0-2 15,-3-3-3-15,3 3 0 16,-3 3 3-16,0-3 3 0,0 5 0 31,0 1 0-31,0 4 1 16,0 3 4-16,0 8-2 0,0 6 3 0,0 2-2 16,-3 8 2-16,0 5-6 15,0 3-3-15,0 6-1 16,-3-4-1-16,0 9 2 15,3-9 1-15,0-2 1 16,-3 0 0 0,3 3 0-16,-3-8 2 0,0-1-5 15,0 1-1-15,-3-3 0 16,0-5 0-16,3-3-2 16,0-5 1-16,0-3-2 15,0-8 2-15,0 3-2 16,0-5-1-16,3-6-15 0,-3 0-5 15,3-5-21-15,0-5-7 0,6 2-31 16,3-7-15-16,3-9-16 16</inkml:trace>
  <inkml:trace contextRef="#ctx0" brushRef="#br0" timeOffset="1">4723 16870 128 0,'0'-3'49'0,"3"6"-26"0,-3-1-1 0,0-2 20 16,0 0-9-16,0 0-2 15,0 0-14-15,-3 3-3 16,0 2-8 0,0 1 5-16,-3 4 2 0,-3 4 0 0,-6 1 2 15,-6 1-4-15,-3 3-1 16,-2 2-6-16,-4 3-1 16,0 2 5-16,0-5 5 15,3 3-5-15,-5 3-2 16,5 2-6-16,0-5 0 15,3-6 0-15,0 1 2 0,4-3 3 32,5-3 2-32,3-3-3 15,0-2-1-15,3-2-1 16,3-4 1-16,0 3-4 16,3 1 0-16,0-4 1 15,3-2 0-15,0 0 0 0,0 0 0 16,3 6 0-16,0-6 0 0,3 0-3 15,0 0 2-15,3 0 1 16,0 5 0-16,6 0-3 16,3-2 2-16,-1 5 3 15,4-3 3-15,3 8-4 16,3 1-1-16,0 4 0 16,0 3 0-16,2-2 0 0,1 5 0 15,-3-1 4-15,0 1 5 16,-4 3-3-16,4-1-1 15,-6 1-2-15,-3-1 0 16,-3-2-2-16,0-3 2 16,-3 0-2-1,-3-5 2-15,-4 0-2 16,1-3 2-16,0-2-2 0,0-3-1 16,-3-3 1-16,0 3 1 15,-3 0-17-15,0-8-6 16,0 0-34-16,0 0-13 0,0 0-57 31</inkml:trace>
  <inkml:trace contextRef="#ctx0" brushRef="#br0" timeOffset="2">3470 14766 132 0,'0'-2'52'0,"0"2"-28"0,0 0-6 0,0 0 20 16,0 0-10-16,0 0-1 16,0 5-7-16,0 3-3 31,-3 5-9-31,3 6-1 0,-6 5 3 0,6 5-4 16,3 2-1-16,0 1-2 15,6-5 0-15,-1-4-2 0,1-1-1 16,0-9 3-16,3-3 0 0,0-2-1 15,0-5 1-15,0-3-7 32,-3-3 1-32,0-7-1 0,0-6 2 15,0 0-1-15,-3 3 1 16,3 0 2-16,-7 2 0 16,1 3-3-16,0 3 2 15,0 2 3-15,3 3 1 0,0 8-1 16,0 8-2-16,3-3 3 31,3 0 0-31,-3-2 3 0,9-3 1 16,0 0 3-16,0-3 4 15,-3-5-4-15,-1 0 2 16,-2-8-1-16,0-5 3 16,-3 0-5-16,-3-3-1 15,-3 0 0-15,0 0 0 16,-6-2-2-16,0-1-1 0,-3 1-3 15,0 2-2-15,-3 2-4 16,0 4 0-16,0-1-20 16,3 3-7-16,3 3-15 15,0 0-6-15,12-1-120 32,0 4 61-32</inkml:trace>
  <inkml:trace contextRef="#ctx0" brushRef="#br0" timeOffset="3">3842 14772 176 0,'-3'2'66'0,"6"4"-36"0,3 7-22 0,-3-3 16 16,0 4 3-1,0 4 4-15,2 1-11 0,-2 5-2 0,0-3-10 16,3 3-3-16,-3-3-1 0,0-5 0 15,0-3 0-15,-3-5 0 32,0 0 0-32,0-8 2 0,0 2 1 0,-3-7-3 15,0-6-1-15,0-2-1 16,0 0-2-16,3-3 1 16,0 0-1-16,3-2-3 15,0-1 0-15,6 3-1 16,0 3 0-16,3 0 0 0,0 2 3 31,0 6-18-31,0 0-7 16,0 2-13-16,0 3-3 15,0 0-55-15</inkml:trace>
  <inkml:trace contextRef="#ctx0" brushRef="#br0" timeOffset="4">4074 14838 204 0,'-12'5'77'0,"9"0"-42"0,-3 9-30 0,3-6 19 16,0 2-4-16,0 1 0 16,0 7-4-16,3 6-2 0,0 0-8 15,6-3-4-15,0-2-1 0,3-4 1 16,3-1 3-16,0-4 0 15,6-4 2-15,-1-4-2 16,1-4 2-16,0-4-2 0,-3-7 2 16,-3 2 0-1,-3-7 1 1,-3 2 0-16,-3 0 2 16,-3-2-3-16,-6-1 1 15,-3 3-7-15,-3 0-1 0,0 3-5 0,3 3 1 16,0 2-29-16,0 0-11 15,0 2-28-15,3 4-10 32,3-1-16-32</inkml:trace>
  <inkml:trace contextRef="#ctx0" brushRef="#br0" timeOffset="5">4229 14822 152 0,'3'8'57'0,"5"2"-30"16,-2 9-18-16,0-8 14 0,-3-1 2 16,0 9 4-16,-3 2-4 15,3 0-3-15,-3-2-12 16,0-4-4-16,0-1 0 0,0-4-3 16,-3-2-2-16,3-3 0 15,-3-2 1-15,0-6-1 16,0-4 2-16,3-9-4 0,0 0-2 15,0-3-3-15,3 1 1 16,0-1 3-16,3 3 3 16,0 0 2-16,3 3 1 0,3 3 2 15,0 2 1-15,3 5 1 16,6 3 2-16,-3 5 1 16,-4 3 3-16,1 3-3 0,-3-1-1 15,0 9-6-15,-3 5-1 16,-3-3-1-16,0 0 1 15,-3-2-4-15,0-1 0 16,0-2-21-16,0-5-8 16,0-3-14-16,0 0-3 31,3-6-16-31,0-2-47 16,3-2 19-1</inkml:trace>
  <inkml:trace contextRef="#ctx0" brushRef="#br0" timeOffset="6">4711 14817 212 0,'-3'-11'82'0,"0"8"-44"0,0-2-29 0,3 5 22 16,-3 0-6-16,-3 0 3 0,-6 5-12 16,-3 1-2-16,0 4-8 15,-3 4-6-15,4 1-1 0,-1 1 1 16,3 8 2-16,3 5-3 31,3-2-2-31,3-4 2 0,3-1 2 16,3-9 0-16,6 0-1 15,0-5 1-15,6-5-1 16,-4-3 0-16,1-3 0 16,3-8-3-16,-3-4 2 15,-3-4 3-15,-3 1 1 16,-3-1-4-16,0 1 1 0,-3 2 0 15,0 0 0-15,0 3 0 16,0 2 0-16,0 3-3 16,3 3 2-16,-3 5-4 15,6 8 1-15,3 5 2 16,0 13 1-16,3 6 1 16,0 2 0-16,-3 4 11 0,-1-1 7 15,-2-3 0-15,-6-2 1 16,-3-3-1-16,-5-3-2 15,-4 1-6-15,-9-6-4 0,-6-3-6 16,0-2 0-16,-6-5-22 16,1-6-10-16,2-5-37 31,0-2-16-31,0 2-35 16</inkml:trace>
  <inkml:trace contextRef="#ctx0" brushRef="#br0" timeOffset="7">3437 15425 188 0,'0'-16'71'0,"-6"14"-38"0,-3-1-21 0,6 3 19 0,-3 0-10 15,0 3-1-15,-3 5-10 0,-3 0-2 16,0 2-4-16,0 3-5 0,0 9 0 16,1-1 1-16,2 3 0 15,3 5-3-15,6-6 2 16,3 1 1-16,3-5 0 15,0-3 0 1,3-3 0-16,-1-8 2 16,1 3 1-16,0-8-1 15,3-8 1-15,0-5 0 16,-3 0 3-16,3-3-5 16,-3-3-1-16,0 1 0 15,-3-1 2-15,0 6-1 16,-3-3 2-16,-3 3 2 0,3 2 4 15,0 6-2-15,0 0-2 0,-3 5-2 16,3 5-3 0,-3 3 5-16,3 5 1 0,3 3-2 15,-1 3-3-15,1 2 0 16,0-3 1-16,0 1-3 16,0-3 0-1,0-3-6-15,0-2 0 16,3-4-28-1,0-1-9-15,-3-6-38 16,6 0-48-16,-9-11 39 16</inkml:trace>
  <inkml:trace contextRef="#ctx0" brushRef="#br0" timeOffset="8">3553 15256 184 0,'-3'-11'68'0,"3"9"-36"0,0 2-31 0,0 0 14 16,3 5 3 0,0 3 6-16,3 5 4 0,0 6 3 15,0 7-16-15,0 11-2 0,0 0-2 0,0 0-4 16,3 0 1 0,-7 0-7-16,4-5-1 0,0-3 0 15,0-5 2-15,-3-6-25 16,0-4-10-16,0-4-18 31,0-7-9-31,0-3-36 16</inkml:trace>
  <inkml:trace contextRef="#ctx0" brushRef="#br0" timeOffset="9">3729 15203 172 0,'-12'-3'66'0,"24"3"-36"0,-7 0-24 16,-2 6 15-16,0 2 2 15,0 5 6-15,0 5-3 16,0 9 2-16,0 7-16 16,0 3-2-16,0 0-3 15,0 0-1-15,0-2-1 16,3-1-3-16,0-7 1 0,0 2-7 15,-3-8 1 1,0-3-32-16,0-4-14 0,0-4-48 16,3-13-34-1,0-2 56-15</inkml:trace>
  <inkml:trace contextRef="#ctx0" brushRef="#br0" timeOffset="10">3871 15462 172 0,'-6'13'66'0,"-2"3"-36"0,5 6-15 0,3-12 18 0,0 3-1 15,0 6 3-15,0 2-13 16,3-2-5-16,5-4-10 16,4 1-3-16,0-5 2 0,3-6-1 15,0 3 2-15,0-8 2 16,0-8 2-16,0 0-5 0,-3-8-2 31,-4 0 0-31,-2-2 2 16,-3-1-3-16,-6-2 0 15,0 8-1-15,-2-5-2 0,-7-4 1 16,3 6-1-16,-6 3-3 16,0 8-39-1,3 5-20 1,3 0-10-16,3 3-35 15</inkml:trace>
  <inkml:trace contextRef="#ctx0" brushRef="#br0" timeOffset="11">4205 15441 192 0,'-6'-8'74'0,"6"8"-40"0,-3 0-24 16,-3-2 17-16,-3 4 0 15,-3 6 3-15,0-5-10 16,0-1-2-16,-3 6-10 0,0 0-7 0,1 3-2 0,2-1 1 16,0 4 0-1,6-1-3-15,3 8 2 16,3 0-1-16,6 0 0 0,3-2-5 15,3-3 0-15,5-6-17 16,7-2-7-16,0-5-25 16,0-3-12-16,0-3-15 15</inkml:trace>
  <inkml:trace contextRef="#ctx0" brushRef="#br0" timeOffset="12">4351 15444 228 0,'-18'-3'88'0,"18"0"-48"0,-12 11-36 16,9-2 19-16,-6 2-4 15,0 2 3-15,-3 1-1 16,0 5-1-16,0 0-10 16,3 7-6-16,3-1-3 0,6-1-4 15,0-3 0-15,6-2 2 16,3-3 0-16,3-2-2 0,0-6 0 0,6-5-5 15,-3-2-2-15,3-9-2 16,0-2 2-16,-4-1 4 16,-2 1 3-16,-3 0 4 15,-3 0 2-15,-3 0 3 16,0-1 3-16,0 4-2 31,-3-1 1-31,0 6-3 0,0 5 0 16,0 0-3-16,3 10-2 15,0 1 1-15,3 2-1 16,0 11 0-16,0-5 2 16,0-1-3-16,3-2-2 15,0-3-14-15,0-5-4 16,3 3-22-16,0-9-10 0,-1-2-52 16</inkml:trace>
  <inkml:trace contextRef="#ctx0" brushRef="#br0" timeOffset="13">4559 15264 204 0,'-6'-8'77'16,"6"8"-42"-16,3 0-41 0,0 3 12 0,0 4 9 16,-3 7 7-16,3 2 7 15,0 7 2-15,0 9-16 16,0 0-2-16,0 0-2 0,-3-1-6 31,0 4-1-31,0-3-4 0,0-3-1 16,0-6-19-16,0-4-7 15,0-6-41-15,0-2-17 16</inkml:trace>
  <inkml:trace contextRef="#ctx0" brushRef="#br0" timeOffset="14">4446 15401 224 0,'-6'-2'85'0,"9"-9"-46"0,0 19-30 16,-3-8 19-1,6 3 6-15,3-1 3 16,6-4-11-16,2 4-3 15,4-7-13-15,3 2-4 0,6 3-2 16,-3-2-9-16,2-1-4 16,1 1-20-16,-6-1-6 0,-6 6-37 15,-3-6-14-15,-6 6-17 16</inkml:trace>
  <inkml:trace contextRef="#ctx0" brushRef="#br0" timeOffset="15">4705 15468 212 0,'0'5'82'0,"0"0"-44"0,0 6-31 0,3-3 20 0,-3 5-3 15,0 3 3 1,0 2-15-16,0-2-7 0,0 3-3 16,3-3-7-16,-3-3-1 0,0-3-35 15,0-2-15-15,3-5-48 16</inkml:trace>
  <inkml:trace contextRef="#ctx0" brushRef="#br0" timeOffset="16">4696 15293 264 0,'0'-5'99'0,"0"2"-54"0,3 3-50 16,0 0 15-16,3 0-13 16,0 3 0-16,3-1-10 15,0 4-2-15,3-1-54 16,-1 0-24-16,-2 3 8 0,6-3 7 16</inkml:trace>
  <inkml:trace contextRef="#ctx0" brushRef="#br0" timeOffset="17">4866 15473 208 0,'-6'5'77'0,"6"3"-42"0,-12 3-32 0,9-3 15 15,0 2 4-15,0 6 6 16,0 3-6-16,3 2-1 16,6-3-12-16,0 1-3 0,0-3-2 15,3-3 0-15,2-3 0 16,1-4 0-16,3-4 2 31,3-4-3-31,-3-1-2 0,0-7 0 16,-3-6 1-16,0 0 1 15,-6 0 1-15,-3-3-2 16,-3 4-2-16,-3-1 1 16,-3 2-1-16,-3-4 2 15,-3 7 1-15,0 3-4 16,0 3 1-16,0 2-18 0,3 1-5 15,-3-1-42-15,9 3-112 32,3 0 59-32</inkml:trace>
  <inkml:trace contextRef="#ctx0" brushRef="#br0" timeOffset="18">5026 15494 220 0,'6'19'85'0,"0"-6"-46"0,0 5-37 0,-3-4 19 16,0 4 0-16,3-2 2 15,0-3-8-15,-6 0-2 16,3-2-7-16,0-3-4 0,0-3 1 0,-6 3 0 16,3-8 1-16,0 0 2 15,3-8 3-15,6 0-6 16,0-8-2-1,0-2-14-15,0-6-7 16,3 6 4-16,-1-1 4 16,4 3 7-16,0 0 3 15,0 11 6-15,3 5 2 0,0 5 6 16,0 3 5-16,0 8 2 16,-4-3 3-16,-2 11-10 15,0-5-2-15,-3-4-13 16,-3-1-3-16,0-4-35 15,0-2-15-15,0 0-70 16</inkml:trace>
  <inkml:trace contextRef="#ctx0" brushRef="#br0" timeOffset="19">4383 15544 124 0,'0'-2'46'0,"9"-4"-24"0,-15-2-10 0,12 6 16 16,-6-4-7-16,-3-4-2 31,0 2 0-31,0 0 2 0,0 0-11 16,-6-3 3-16,3 4 1 0,1 1-1 15,-1 1 0-15,0 2-12 16,0 1-3-16,0 2-12 16,0 0-4-16,3 0-64 15,0 2-43 1,0-2 47-16</inkml:trace>
  <inkml:trace contextRef="#ctx0" brushRef="#br0" timeOffset="20">3925 15923 132 0,'-3'-3'49'16,"0"3"-26"-16,-12-3-3 0,12 3 21 0,0 0-2 16,-3 3-1-16,-3 0-8 15,0 2-4-15,-3 0-14 31,-5 3-5-31,5 0-1 0,0 0-3 0,3 0-2 16,3 0-3-16,3 2 1 16,6-2 1-16,3 0 0 15,6 0-3-15,6 6 0 16,8-4 2-16,-5 3 2 16,0 1 6-1,-3-4 4-15,-3 1 5 0,-3-3 4 0,-6 0 3 16,-3 0 3-16,-6-1-8 15,-6 1-3-15,-6-2-6 16,-3-4-1-16,-3 1-5 16,0-3-2-16,-2-3-11 15,5 1-6-15,3-4-19 16,3 6-7 0,3-5-22-16,6 2-10 15,3-4-37 1</inkml:trace>
  <inkml:trace contextRef="#ctx0" brushRef="#br0" timeOffset="21">4053 15960 180 0,'3'8'68'0,"0"-3"-36"0,0 11-20 0,0-8 21 15,0 2 1-15,0 11 4 16,0-5-15-16,0 0-3 0,0 0-12 16,0 0-7-16,-3-3-4 0,0 0-7 15,0-2-4-15,0-3-36 16,0-3-15-16,0-5-38 16</inkml:trace>
  <inkml:trace contextRef="#ctx0" brushRef="#br0" timeOffset="22">4029 15880 256 0,'-9'-21'96'0,"9"21"-52"0,0 0-51 15,0 0 16-15,0 0-10 0,6 0-2 16,0 0-1-16,3 0 0 15,0 0 3-15,0 0-42 0,0 0-16 16,0 8-34 0</inkml:trace>
  <inkml:trace contextRef="#ctx0" brushRef="#br0" timeOffset="23">4226 15923 236 0,'-9'5'90'0,"9"-2"-48"15,-3-1-34-15,3-2 24 0,0 0-9 16,3 3 1-16,3-3-7 15,3 0-2-15,2 0-9 16,4 0-4-16,3 0 1 0,3-3-4 0,3 3 0 16,0-2 1-16,-4 2 0 15,1 0-7-15,-3 0 0 16,-3 0 1-16,0 0 3 16,-3 2 0-16,-3 1 1 15,-3 5 4-15,-6-3 3 31,-3 3-4-31,-3 0-1 0,0 0-5 16,-6 5 1-16,0 3 2 16,-6 3 3-16,0 2 0 15,0-3-1-15,4-2-2 16,2-3-1-16,3 1 4 16,0-4 1-16,6 1-3 15,0-3-1-15,6 2 1 0,3-7 2 16,9 5 0-16,3-6-1 0,-1 1 1 15,1-3-1-15,0 0-3 16,-3 0 2-16,0 0-6 16,-3 0-3-16,0 0-14 15,-3 0-7-15,-3-3-26 16,0 1-9 0,-3-1-25-1</inkml:trace>
  <inkml:trace contextRef="#ctx0" brushRef="#br0" timeOffset="24">4270 16015 220 0,'-12'-2'85'0,"12"2"-46"0,0 5-30 15,3-2 19-15,0 2-3 16,3 3 2-16,0-8-6 0,6 0-1 0,6 8-11 16,6-6-5-16,0 1-1 0,2-3-2 15,1 0 2-15,0-3-24 16,0-2-8-16,-3 0-41 16,-4-1-18-16,1 4-13 15</inkml:trace>
  <inkml:trace contextRef="#ctx0" brushRef="#br0" timeOffset="25">4660 16007 188 0,'-6'0'71'0,"6"6"-38"0,-3-4-23 15,3-2 17-15,-3 3 7 16,6 0 3 0</inkml:trace>
  <inkml:trace contextRef="#ctx0" brushRef="#br0" timeOffset="26">4660 16034 446 0,'9'5'23'0,"3"3"-7"16,0-3-11-16,0 1-2 0,6-4 1 15,-3-2 2-15,5-5 1 16,4-3-3 0,-6-5-1-1,-3 7-1-15,0-1 1 0,-3-1-4 0,-3-3-2 16,-3 0-1-16,-9 1 0 16,0-3-2-16,-6 5 1 15,-3-3-4-15,-3 6 1 16,0 2 2-16,-3-2 3 15,0 10 0-15,-2-2 1 16,-4 2 0-16,-3 6-2 0,3 10 3 16,3 3 2-16,-3-3 2 15,10 0 3-15,2 0 1 16,6 0 1-16,6 0-2 16,9 1 1-16,6-4-2 15,5-5 2-15,10-2-4 16,6-8-2-1,3-6-20-15,-1-2-8 0,4-6-46 16,-3 6-17-16,-7-11-18 16</inkml:trace>
  <inkml:trace contextRef="#ctx0" brushRef="#br0" timeOffset="27">4071 9070 16 0,'-12'0'8'0,"9"3"-4"0,-3-1-3 0,6-2 5 16,-3 0 30-16,0 0 13 15,0 0 0-15,0 0-2 32,0 0-7-32,0-2-2 0,0 2-13 15,0 0-5-15,0 0-11 16,3 0-6-16,0 0-2 0,0 0 5 16,6 0 4-16,3 0 3 15,3 2 5-15,6 1-8 16,6 0-3-16,8-1-2 15,4 1 1-15,9-1-3 0,5-2 0 16,10 0 1-16,2 0 2 16,10 3-1-16,2-3 2 15,4 0-4-15,5-3-2 16,0 1 0-16,1-3 1 16,-4-1 1-16,0 1 1 15,-5 0 4 1,-4-3 3-16,-5 2-2 0,-7 1 0 15,-2 0 1-15,-4 0 1 16,-2-1-5-16,-6 4-2 16,-7-1-2-16,-5 0-2 15,-3 1 1-15,-6 2-1 16,-3 0 0 0,-7 0 0-16,-2 0-5 0,0 0-1 0,-3 0-30 15,-3 0-12-15,0 2-87 16</inkml:trace>
  <inkml:trace contextRef="#ctx0" brushRef="#br0" timeOffset="28">8137 7374 144 0,'-9'-27'55'0,"6"22"-30"0,-3-3-29 16,3 3 10-16,-3 0 10 15,-3-3 7-15,-3 0 0 16,-9 0 0-16,-2-3-12 15,-4 3 0-15,-3 0 0 0,-9 0-2 0,-2 3 0 16,-4 0-3-16,-3 5 1 16,-2 0-4-16,-4 5 0 15,1-2 1-15,-1-1 0 16,0 1-2-16,-2 2-2 16,-1 1-2-16,1 4 1 15,-1 1 1 1,1 2 0-16,-1 6-3 15,6 7 2-15,-2 1 1 16,2 4 0-16,7 1-3 16,2 10 0-16,6 1 2 0,4 4 0 15,5 4-2-15,6 12 0 16,6 1 2 0,6-1 0-16,6-5 1 15,6-5 0-15,6 0 2 0,15-3 1 16,9-5 1-16,5 0 0 15,10 3-2-15,11-3 1 16,4-11 0-16,11-7 1 16,1-6-2-16,5-5 1 15,21-6-2-15,1-7-1 16,-4-13 5-16,-6-12 1 16,3-1 0-16,-8-7 1 15,-7-1 0-15,3-4 1 16,-8-2 0-16,-10 3 0 15,-11 2 0-15,-1 0 2 16,-5 1 6-16,-9 1 2 16,-10-7 2-16,-8-5 2 0,-6 0-8 15,-6-3-1-15,-9 2-7 16,-3-2-2-16,-12-5-2 0,-3 3 1 16,-2 2 4-16,-4 5 4 15,-9-5-6-15,-3 5-1 16,-2 9-7-16,-4 4 0 15,0 6-17-15,1 8-6 0,-4 2-36 16,-3 3-15-16,1 5-61 16</inkml:trace>
  <inkml:trace contextRef="#ctx0" brushRef="#br0" timeOffset="29">4708 9186 104 0,'0'-18'41'0,"0"23"-22"0,0-2 0 0,0 5 18 16,0-3-7-16,-3 3 0 15,0 0-4 1,0 2-1-16,-3 4-14 16,0 2 0-16,0-1 2 0,-3-1-1 0,0-1 1 15,0 0-7-15,3-2-4 16,-3 2 3-16,6-2 1 16,-3-4-2-16,0 1-3 15,6-2 2 1,0-1-2-16,0-5-1 0,0-3 1 15,6 1-1-15,0-4-5 16,0 1 1-16,3-5-7 16,0-4-1-16,0 1 2 15,0 0 4-15,0 0 3 16,0-1 2-16,0 1 1 16,0 3 2-16,0-4 3 15,-3 9 0 1,0 2 0-16,0 3 1 15,-1 3 1-15,1 2 1 16,0 3 2-16,0 3-3 0,0-1 1 16,0 1-5-16,0 0-2 15,3-1 0 1,0-2 1-16,0 0-3 16,-3-3-2-16,6-2-9 0,-3 0-5 15,-3-1-18-15,0-2-5 16,0 0-30-1,-6 0-43-15,0 0 29 16</inkml:trace>
  <inkml:trace contextRef="#ctx0" brushRef="#br0" timeOffset="30">4741 9300 96 0,'-3'3'38'0,"3"-6"-20"0,0 6-6 0,0-3 13 15,0 0 0-15,0 0 2 0,0 0-4 16,0 5-2-16,0 3-11 15,0 0 7-15,0 10 12 0,0 1-5 16,-3 5-3-16,0 0-3 16,0 2-8-16,0 1-2 15,3 7-2-15,0-5-1 16,0 8-3-16,0-8-2 16,6-5 1-16,0-3-1 0,0-2 2 15,5-3 1 1,4-3-4-16,3 0-1 15,3-5 3-15,0 0 1 16,3-5-3-16,-1-3-1 16,1 0-6-16,-3 0 0 0,0 5-18 31,-3-5-8-31,-3 0-22 0,-3 0-7 16,-3 2-20-1</inkml:trace>
  <inkml:trace contextRef="#ctx0" brushRef="#br0" timeOffset="31">5127 9602 108 0,'0'13'44'0,"-2"5"-24"0,2 6-2 16,0-10 18-16,0-4-7 15,0 3 0-15,0 3-14 16,0 0-6-16,2 0-6 0,1 2-3 0,3-4 1 15,0-1-1-15,0-2 0 16,0-1 0-16,0-5 2 16,0-2-10-16,0-6-2 15,0 1 3-15,0-4 1 16,0 4 1-16,0-3 1 0,0-3 5 16,0 2 3-16,-3 1-3 15,0 2-1-15,0 1 4 0,-3 2 2 31,6 5 4-31,-3 0 1 16,3 6-5-16,0 2-2 0,6 0 0 16,-4-2 2-16,7 0-3 31,0-4 5-31,-3-1 4 0,0-4 3 16,3-2 3-16,0-8-8 15,-3-5-1-15,0 3-1 16,-3-4 0-16,-3-1-2 15,-1-1-1-15,-5 0-1 16,-3 3 2-16,1-3-1 16,-4 5 0-16,-3 1-8 0,3 2-2 15,0 2-16-15,0 1-4 16,3 0-22-16,0 2-8 16,0 3-42-1</inkml:trace>
  <inkml:trace contextRef="#ctx0" brushRef="#br0" timeOffset="32">5461 9681 96 0,'0'5'35'0,"3"-5"-18"0,0 6-5 15,0 2 13-15,0 0 0 16,0 2 2-16,0 3-6 16,0 1-3-16,0 1-10 15,0 1-3-15,-3-2-1 0,3 1-2 16,-3-1-2-16,0-4 1 16,0-2 1-16,0 0-1 0,0-3-1 15,0 1-2-15,0-4-1 31,-3-2 2-31,0-13-5 16,3 0 2-16,0 0 0 0,0-1-1 16,3 1 4-16,0 0 2 15,6-3 2 1,-1 3 3-16,4 2-1 16,0 1 0-16,3 2-1 15,-3 3 0-15,3 2-2 16,-3-2-6-16,-3 5-2 15,0 2-24-15,0 4-10 16,-3-4-32 0</inkml:trace>
  <inkml:trace contextRef="#ctx0" brushRef="#br0" timeOffset="33">5678 9747 112 0,'0'16'44'0,"0"-8"-24"0,0 5-13 0,0-2 15 15,3-1-11-15,0 4-1 0,-3-4-11 16,0 1-1-16,3-3-60 15,-3-3-25-15</inkml:trace>
  <inkml:trace contextRef="#ctx0" brushRef="#br0" timeOffset="34">5639 9528 236 0,'-8'-3'88'0,"11"3"-48"0,-1-3-49 0,-2 3 14 16,3 0-16-16,0 0-3 0,0-2-28 31,3-1-13-31,0-2-24 0,0-1-11 16</inkml:trace>
  <inkml:trace contextRef="#ctx0" brushRef="#br0" timeOffset="35">5762 9456 116 0,'11'3'46'0,"-11"0"-24"0,3 4-17 0,0 1 11 0,0 3 2 0,0 2 1 15,0 6 7-15,3 15 4 16,-3 3-16-16,0 0-1 0,0-2-2 16,-3 2-4-16,3 0-2 15,0-6-2-15,0-1-3 16,0-7-6-16,-3-1-1 31,0-7-41-31,0-1-16 0,0-4-16 16</inkml:trace>
  <inkml:trace contextRef="#ctx0" brushRef="#br0" timeOffset="36">5681 9668 180 0,'-3'-3'68'0,"6"1"-36"0,0-1-26 0,-3 3 15 16,6 3 2-16,0-1 3 0,6 4-7 16,3-1-4-16,0 0-8 15,6 0-7-15,-1-2-1 0,4-3-10 0,0 3-5 31,0-3-25-31,-3 0-11 16,-4 2-37-16</inkml:trace>
  <inkml:trace contextRef="#ctx0" brushRef="#br0" timeOffset="37">5925 9734 152 0,'-3'5'57'0,"6"1"-30"0,3-1-18 15,0 0 14-15,0 0 0 16,6 3 3-16,3-2-8 16,0-1 0-16,0-2-11 0,0-3-2 0,-1 0-1 15,-2-3 2-15,0 0 1 16,-3 1-3-16,0-4-1 16,-3 1 1-16,-3-3 0 15,-3 0 0 1,0 0-2-16,-6 0-2 15,0 3 1 1,-3-3-1-16,-6 6-5 16,-3 2-1-16,1 2 0 0,-1 3 4 15,3 1 1-15,0 4 1 0,3 1-3 16,3 5 2-16,0 2 3 16,6-2 1-16,3 0-1 0,3 0-2 31,3 0-2-31,6-6 1 0,6 1-15 15,3-3-4-15,3-3-34 16,-1-5-13-16,1-2-14 16</inkml:trace>
  <inkml:trace contextRef="#ctx0" brushRef="#br0" timeOffset="38">6268 9716 184 0,'-6'-8'71'0,"3"10"-38"0,0-4-23 0,3 2 20 16,-3 0-1-16,0 2 3 0,-6 1-9 0,0 0-3 31,3-1-19-31,0 6-1 0,0 3-1 16,12-1-2-16,0 6 2 15,0 5 1 1,3-2 0-16,-3-3 6 0,0 0 6 15,0-1 5-15,-6-1 2 16,0-1-2-16,-3-3 0 16,-3 1-7-16,-6-3-4 15,-3-3-8-15,-3-5-3 0,3-2-18 16,3-1-8-16,0 0-19 16,3-2-8-16,3 0-57 15</inkml:trace>
  <inkml:trace contextRef="#ctx0" brushRef="#br0" timeOffset="39">6821 9432 168 0,'-3'14'66'0,"3"2"-36"0,-3 13-18 15,3-14 21-15,0 4-6 16,0 18 1-16,0-3-9 16,0 1-1-16,3-1-11 0,0 6-2 0,0-6-1 15,0-5-5-15,-3-2 1 16,0-3-31-16,0-6-12 0,0-2-60 16,0-3-28-1,-3-5 66-15</inkml:trace>
  <inkml:trace contextRef="#ctx0" brushRef="#br0" timeOffset="40">6696 9702 216 0,'-6'0'82'0,"6"3"-44"0,3-6-44 0,-3 3 12 15,6-2 2-15,0 2 5 16,6-6 2-16,3 1 1 0,3 2-8 16,3-2-3-16,5-5 1 0,4-1-16 0,0 3-6 15,-3 3-25-15,-1-1-9 16,-2 4-20 0</inkml:trace>
  <inkml:trace contextRef="#ctx0" brushRef="#br0" timeOffset="41">7009 9747 188 0,'-15'16'71'0,"15"0"-38"0,0 5-34 16,3-13 15-16,0 3-1 15,6-1 2-15,0 1 3 16,3-3 3-16,5-3-11 31,4-2 1-31,0-9 2 0,0 1 4 0,0-11 2 16,-3 0-2-16,-7 1 2 15,-2-1 5-15,-9 0 2 16,-6 0 0-16,-5 0 1 16,-7 0-13-16,-6 6-3 0,0-6-16 15,0 2-4-15,3 4-34 16,4 2-14-16,2 8-94 16</inkml:trace>
  <inkml:trace contextRef="#ctx0" brushRef="#br0" timeOffset="42">7771 9424 172 0,'-3'0'66'0,"3"0"-36"0,0 8-26 0,0 0 15 15,-3 8-5-15,0 5 2 16,0 11 0-16,0 8 2 15,-3 0-10-15,3-3 0 0,-3-3-1 16,3 0-3-16,0 1-1 0,0-6-3 16,0-5-1-16,0-6-10 15,0-2-5-15,0-5-10 16,3-1-1-16,-3-2-6 16,0-3 1-16,0-2-16 15</inkml:trace>
  <inkml:trace contextRef="#ctx0" brushRef="#br0" timeOffset="43">7687 9446 148 0,'-3'-11'57'0,"6"8"-30"0,0 1-18 16,-3 2 16-16,0 0-3 0,3 0 1 15,0 0-6-15,3 2-2 16,0 1-9-16,3 5 3 0,0 5 3 0,0 8-2 16,6 3 0-16,3 16 0 15,0 0 4-15,-1-3-6 16,-2 0 0-16,0 0-2 15,0-3 1-15,0-5-2 16,-3-5 0-16,0-5-1 16,0-4 2-1,0-1-3-15,-3-4-2 16,-1-4 0-16,1-4 1 16,0 1-1-16,0-6 2 0,3-5-2 15,-6 3 2-15,3-6 0 16,0 1 1-16,-3-3 2 15,0-1 1-15,0-2 1 16,3-13 2-16,-3-5-3 0,0 0 1 16,-3-1-5-16,0 1 0 15,0-1-1-15,0 4-2 16,-3 7 1-16,0 5-1 16,-3 3-22-1,3-2-28-15,0 5-14 16</inkml:trace>
  <inkml:trace contextRef="#ctx0" brushRef="#br0" timeOffset="44">8512 9689 148 0,'-3'-5'57'0,"3"5"-30"0,0 2-16 0,0-2 15 0,0 0 1 15,0 0 1-15,0 3-4 16,0 2-1-16,0 1-12 0,0 4 9 0,0-2 6 16,0 3-3-16,0 10-1 15,0-3-8-15,0 4-1 16,0-4-6-16,0-2-2 15,0 0-2-15,0-6 0 16,0 1-20-16,3-3-8 0,-3-3-34 31,0-5-14-31</inkml:trace>
  <inkml:trace contextRef="#ctx0" brushRef="#br0" timeOffset="45">8464 9559 260 0,'-3'0'99'0,"-12"0"-54"0,24 0-48 16,-9 0 19-16,0 0-12 16,0 0-2-16,3 3-6 15,0 0 0 1,6 7-42-16,0-10-17 15,0 11-39 1</inkml:trace>
  <inkml:trace contextRef="#ctx0" brushRef="#br0" timeOffset="46">8545 9684 184 0,'0'21'71'0,"3"-13"-38"0,3 2-25 15,-4-2 18-15,1 0-2 0,0 3 3 16</inkml:trace>
  <inkml:trace contextRef="#ctx0" brushRef="#br0" timeOffset="47">8565 9776 433 0,'0'11'28'0,"0"2"-16"16,0-2-9-16,0-1 1 15,0-10 2-15,0 0 0 0,0 0 1 16,0-5-6 0,0-3-3-16,3 0-6 15,6-8-9 1,-3 0 2-16,3 1 6 15,3 1 5-15,0 4 1 16,0 2-1-16,0 3 5 16,0 2 1-16,3 3 4 0,-3 5 3 15,2 6 0-15,-2 2 0 16,0 3 1-16,-3 2 1 0,0 1-3 16,-3-3 0-1,-3 0-5-15,0 0 0 0,0-3-3 16,0-3-1-16,-3-2-15 15,3-2-6-15,-3-6-20 16,3 0-6-16,3-3-24 0,0-10-9 16,0-8-5-1</inkml:trace>
  <inkml:trace contextRef="#ctx0" brushRef="#br0" timeOffset="48">8857 9446 240 0,'-6'0'90'0,"9"2"-48"0,-3 1-40 15,0 2 19-15,3 6 2 16,-3 7 6-16,3 3-7 16,0 14-3-16,-3 5-11 15,3-3-1-15,0-3 0 0,-3 3-6 0,3-5-2 16,-3 0 0-16,0-6 0 0,3-5-15 15,-3-2-4-15,-3-6-25 16,3-2-12 0,0-4-29-1,-3-1-42-15,0-9 38 0</inkml:trace>
  <inkml:trace contextRef="#ctx0" brushRef="#br0" timeOffset="49">8699 9673 260 0,'9'-2'99'0,"-3"2"-54"0,12-6-39 0,-9 6 20 0,3 0-8 16,3 0 2-16,3-8-9 16,6 3-4-16,2 8-4 15,4-9-7-15,-3 4-2 0,0-1-30 16,-4 0-12-16,1-7-30 15,-3-1-14-15,-6 1 6 16</inkml:trace>
  <inkml:trace contextRef="#ctx0" brushRef="#br0" timeOffset="50">9128 9419 176 0,'0'-2'66'0,"3"2"-36"0,0 5-13 0,0 0 22 15,0 3 0-15,3 5 1 16,0 3-6-16,0 3-1 16,-3 2-19-16,0 5-6 0,-3 9-3 15,0-11-3-15,0-3-2 0,-3-3-6 16,0-2-4-16,6-3-27 15,-3-5-14-15,0 0-22 16,0-3-7 0,3-7-8-1</inkml:trace>
  <inkml:trace contextRef="#ctx0" brushRef="#br0" timeOffset="51">9301 9475 268 0,'0'-6'101'0,"-3"12"-54"0,3-4-44 16,-3 1 21-16,0 2-3 16,-6 3 4-16,-3 0-11 15,0 3-3-15,-9-1-7 0,-3 1-7 0,3 0-1 16,1 2-25-16,-1-5-10 16,0 2-33-16,0-7-12 15,3-3-18 1</inkml:trace>
  <inkml:trace contextRef="#ctx0" brushRef="#br0" timeOffset="52">9045 9480 212 0,'6'3'82'0,"-6"-3"-44"0,26 18-33 16,-14-10 17-16,0 3-1 15,6 2 2-15,3 3-8 16,3 2-4-1,0 1-6-15,-1-1-6 0,4-7-2 16,-3 0-36-16,9-11-16 16,-1-14-52-16</inkml:trace>
  <inkml:trace contextRef="#ctx0" brushRef="#br0" timeOffset="53">9557 9673 244 0,'-9'-5'90'0,"9"8"-48"0,0-3-38 0,0 0 19 15,0 0-7-15,6 2 1 32,0 1-5-32,3-3 0 0,11-3-7 15,1 3-3-15,3 0-1 0,3 0-6 0,0 0 1 32,-1-5-18-32,1 5-8 0,0 3-22 15,-3-3-9-15,-3-8-37 16</inkml:trace>
  <inkml:trace contextRef="#ctx0" brushRef="#br0" timeOffset="54">9566 9784 228 0,'-15'3'85'0,"18"0"-46"0,0-3-48 16,0 8 14-16,3-11-5 15,8 6 2-15,7-3-1 16,6 0 2-16,6 0-2 0,5-3-9 0,4 0-3 31,0-2-54-15,0 0-54-16,-1-3 32 16</inkml:trace>
  <inkml:trace contextRef="#ctx0" brushRef="#br0" timeOffset="55">10435 9456 192 0,'-15'-8'74'0,"9"8"-40"0,-6-5-11 0,6 5 26 16,-3 0-3 0,-3 0 0-16,-6 0-12 0,-3 3-4 15,-2-1-17-15,2 4-6 0,0 2-2 16,3-1-6-16,3 4-1 15,6 2-4-15,6 3 1 16,6 8 1-16,6 8 2 16,12-1-6-16,3 1-2 15,3 3 3-15,2-1 4 0,-2 0 2 16,-3-5 3-16,-3-2 1 16,-6-3 3-16,-6-3-3 15,-6-3 0-15,-6-2 1 16,-6-5 0-16,-3-3-2 15,-3-6 1-15,0-2 0 0,-9-2 3 32,3-3-5-32,1-6-1 15,5-2 0-15,3-6 2 16,6 1-10-16,9-6-2 16,6 3-4-16,0-8 1 15,3-6 0-15,3 6 1 0,2 3 0 16,-2 2 0-16,0 3 2 15,-3 2 1-15,0 3-19 0,-3 3-6 16,0 0-27-16,0 2-9 16,0 1-14-1</inkml:trace>
  <inkml:trace contextRef="#ctx0" brushRef="#br0" timeOffset="56">10664 9385 212 0,'3'0'79'0,"-6"0"-42"0,6 13-15 16,-3-8 26 0,3 3-12-16,3 3-3 15,0 5-11-15,0 0-3 16,-3 2-11-16,3 1-7 0,3-1-2 15,-3 3 1-15,-1-2 0 0,-5 5-20 16,6-6-7-16,-6-2-32 16,6-3-13-16,-3-2-39 15</inkml:trace>
  <inkml:trace contextRef="#ctx0" brushRef="#br0" timeOffset="57">10813 9446 228 0,'-9'0'85'0,"9"2"-46"0,-3 1-37 15,0 2 17-15,0 3-1 16,-6 0 3-16,-6 3-11 16,0-1-3-16,-3 1-5 15,3-1-13-15,1 1-4 0,-1-3-53 16,0 0-20-16,0-5-4 15</inkml:trace>
  <inkml:trace contextRef="#ctx0" brushRef="#br0" timeOffset="58">10572 9469 208 0,'0'0'77'0,"6"6"-42"0,5-1-30 0,-2 0 17 16,3 1-3-16,0-1 1 15,3 0-7-15,6 3 0 16,6-3-8 0,-3 1-3-16,-1-1-1 0,1-2-32 15,0-3-12-15,0 0-64 32</inkml:trace>
  <inkml:trace contextRef="#ctx0" brushRef="#br0" timeOffset="59">11069 9477 216 0,'0'0'82'0,"3"3"-44"0,-6 2-36 0,3 3 19 0,0 3 0 15,0 5 4-15,-3 5-2 32,0 11 0-32,-3-1-12 15,3 1-4-15,-6 0-1 0,0 2-3 0,3-7-2 16,0-1-7-16,0-2-1 16,3-5-19-16,0-4-43 15,-6-1 3 1</inkml:trace>
  <inkml:trace contextRef="#ctx0" brushRef="#br0" timeOffset="60">11030 9514 220 0,'0'-2'85'0,"6"4"-46"0,-3 4-32 0,3-1 20 15,0 6-3-15,3 10 3 0,3 5-6 32,0 3-1-32,2 3-11 15,1 2-1-15,3 4 2 0,3-4-6 0,-3-2 0 16,0-6 0 0,-3-5 0-16,0-2-2 0,-1-6 1 15,-2-2-2-15,0-6-1 16,0-2 3-16,0-6 0 15,0-8 3-15,0-7 3 16,0-6-2-16,0-5-2 16,-3-16 0-16,-3 0-1 15,0 0 0-15,-4 3 2 0,-2 5-3 16,0 2-2-16,-2 9-9 16,-1 5-3-16,0 2-16 15,0 6-6-15,0 2-44 16,0 3-18-16,0-2-18 15</inkml:trace>
  <inkml:trace contextRef="#ctx0" brushRef="#br0" timeOffset="61">11825 9454 156 0,'-3'-11'57'0,"3"8"-30"0,0 3-7 0,0 0 19 15,0 0-8-15,3 6-3 0,0 4-12 16,0 9-3-16,0 5-7 16,3 15 7-16,-3 6 4 0,0 0-7 15,-3-2-1-15,0-1 1 16,0-5 1-16,0-5-3 16,-3-6-3-16,0-5 2 31,0-5 0-31,3-3-1 0,-3-2 1 15,3-6-2-15,-3-5 0 16,3-8-6-16,0 0-1 16,3-10-2-16,3-1 3 15,0-2-2-15,6 5-1 16,5 0 0-16,1 3 0 16,3 5-2-16,0 6 1 0,-3 4 3 15,0 6 1 1,-4 8 5-16,-2 0 2 15,-3 0 9-15,-6 2 2 0,-6 1-4 0,-3-1-3 16,-3 1-3-16,-8-3-2 16,-7-3-1-16,0-2 0 31,0-3-16-31,3-3-6 0,0-3-7 16,4-2-2-16,2-2-18 15,6-3-7-15,3-3-12 16,6 0-3-16,3 0-18 15</inkml:trace>
  <inkml:trace contextRef="#ctx0" brushRef="#br0" timeOffset="62">11938 9774 192 0,'6'-6'71'0,"-3"6"-38"0,3-2-21 0,0 4 19 16,0-2-5-16,0 6 2 15,0-1-3-15,2 6 2 16,1 4-15-16,0 1-2 0,0 3-3 15,0-1-3-15,-3 1-1 0,3-3-1 16,-3 0 1-16,0-6-26 16,0-2-12-16,6-8-55 31,3-2-24-15</inkml:trace>
  <inkml:trace contextRef="#ctx0" brushRef="#br0" timeOffset="63">12152 9763 192 0,'-6'5'71'0,"3"9"-38"0,-12 9-21 16,12-7 19-16,-6 3-1 15,1 5 2-15,-4 2-4 16,0 3 0-16,0 6-16 16,0-1-2-16,0-2-3 0,3-8-6 0,0-1-2 15,3-1-14-15,0-4-5 16,3-5-20-1,3-5-10-15,0-8-20 16,6-2-50-16,3-12 23 0</inkml:trace>
  <inkml:trace contextRef="#ctx0" brushRef="#br0" timeOffset="64">12289 9480 220 0,'-6'-8'82'0,"6"8"-44"0,0 3-36 0,0-3 19 0,0 8 0 15,0 8 4-15,0 18 0 16,0 8 2-16,0 3-15 16,0 8 0-16,0-3-1 0,0 1-4 15,0-4 1-15,0-4-5 16,0-6-2-16,0-8-5 15,0-5-31-15,0-1-10 16,0-12-28-16,0-8-9 16,0-9-16-1</inkml:trace>
  <inkml:trace contextRef="#ctx0" brushRef="#br0" timeOffset="65">12105 9763 260 0,'-33'-3'99'0,"33"9"-54"0,0-4-39 16,0-2 31-16,15 3-9 16,0-3-12-16,2-3-5 0,10 1-7 15,6-1-1-15,0 0 1 0,8 1-18 16,1 2-7-16,-6-3-21 31,-1 3-6-31,-5 0-19 16,-6 0-6-16,-6 0-13 15</inkml:trace>
  <inkml:trace contextRef="#ctx0" brushRef="#br0" timeOffset="66">12471 9808 220 0,'-12'19'85'0,"9"-3"-46"0,3-9-30 0,3-1 22 16,3-1-8-16,-3 0-1 15,6 1-8-15,0-4-1 16,5-2-8-16,4 0-1 0,3 0 0 16,0-5-2-16,-3-3-2 0,-3-5 3 15,-3 2 0-15,-3 1-4 16,-3 2 1-16,-6 0 0 16,-3-3 2-16,-9 6-1 15,-6 0-1-15,0 2-2 0,-3 3 1 16,0 5 5-16,-3 3 5 15,4 3-5-15,2 2-2 16,6 0-1-16,3 3-1 0,3 3-3 16,3 2 2-16,6 0-1 15,6-3 0-15,3-4-9 16,9-4-5-16,8-2-19 16,1-5-5-16,3-6-17 31,0-2-6-31,-1-3-26 15</inkml:trace>
  <inkml:trace contextRef="#ctx0" brushRef="#br0" timeOffset="67">12858 9779 220 0,'-6'-11'82'0,"-9"9"-44"0,3-4-18 0,3 4 24 16,0 2-5-16,-3 2 0 0,0 1-16 15,-3 0-4-15,0 2-11 16,4 0-5-16,2 6-2 0,3 2-1 15,3 0 2 1,6 1-3-16,6 2-2 16,5 2 2-16,1 3 2 15,6 3 6-15,-6 0 4 16,-3-3 2-16,-9-2 3 16,-3-1-1-16,-9-5 1 0,-6 6-8 15,-6-1-5-15,-3-4-16 16,1-1-6-16,-1-3-34 15,3-2-14-15,9-2-80 16</inkml:trace>
  <inkml:trace contextRef="#ctx0" brushRef="#br0" timeOffset="68">11375 6427 144 0,'-9'-3'55'0,"9"3"-30"0,0 3-25 0,0-3 13 16,6 2 2-16,3 1 3 0,6 0-1 15,9-1 0-15,3 1-9 16,5 0 1-16,13-1 2 0,6 1 0 16,8 0 3-16,13 2-5 15,2-3-3-15,1 1-1 0,8 0 1 16,3-1-1-16,6 6 0 16,1 0-1-16,5-8 0 15,6-2 0-15,6-1 2 16,-6 0-3-16,7 1-2 15,-4-1 0-15,3-2-1 16,-9 2 6 0,6-2 4-16,-3 0-5 15,1-1-1-15,-1 1-2 16,0 0 1-16,-3-1-4 16,3 1 0-16,1-3 1 15,-4 0 0-15,3 0 2 0,-3 0 1 16,-6 0-4-16,1 3 1 15,-10 0 4-15,3 2 2 0,-2 1 0 16,-1-1 1-16,-6 0-6 16,7 3-1-16,-7 0 0 15,6 0 0-15,1-2 2 16,-4-1 1-16,18 0-1 16,-6 1-2-16,-8-4 1 15,-1 4-1 1,0-1-3-16,-8 3 2 15,2 0 1-15,-3 0 0 16,7 3 0-16,-7-3 2 16,7 2-1-16,5 1-1 15,0 2 1-15,3-2-1 16,-5 0 2-16,2-3 1 16,-9 2-1-16,1 1-2 0,-10-3-13 15,10 0-4-15,-10 0-33 16,-3-3-13-16,-8 1-49 15</inkml:trace>
  <inkml:trace contextRef="#ctx0" brushRef="#br0" timeOffset="69">13849 6546 128 0,'-3'0'49'0,"3"2"-26"0,-6 4-7 0,6-1 16 16,-3 6-6-16,-3 2-3 16,-3 3-2-16,0 2-1 15,-6 6-11 1,0 0-1-16,3-3 2 0,4-5-6 15,2 0-2-15,0-3-1 16,3-2-1-16,0-3 0 16,0-3 2-16,9-8 5 15,3-5-3-15,-3-5-2 16,5-6-4-16,1 1 1 16,0-3 1-1,0 0 2-15,0-1-1 16,0-1-1-16,0 4 5 0,0 3 4 15,-3 3-5-15,6 16 7 16,-1 5 2-16,1 2 0 16,-3 3 0-16,0 1-5 15,-3 2 0-15,0 2-5 0,0 3-2 32,0-5 0-32,0 0-1 15,0-5-16-15,0-1-6 16,0-2-31-16,-3-3-11 15</inkml:trace>
  <inkml:trace contextRef="#ctx0" brushRef="#br0" timeOffset="70">13893 6617 136 0,'-3'-2'52'0,"6"2"-28"0,-3 5-13 16,0 0 15-16,-3 3 3 15,1 3 5-15,-4 7-6 16,0 3-2-16,0 3-14 16,-3 5 3-16,3 3 3 0,0 2-6 31,3-2-2-31,3 3-1 0,3-4-1 15,3-4-4-15,3-3-1 16,6-6 3-16,2-2 1 16,4-8-1-16,3 0-1 15,3-5-3-15,0-3 1 16,-1-8-11-16,1 0-2 0,3-6-17 16,3 4-8-1,-6-1-30-15,-4 1-13 16,-2 2-14-16</inkml:trace>
  <inkml:trace contextRef="#ctx0" brushRef="#br0" timeOffset="71">14432 6927 172 0,'0'-19'66'0,"0"19"-36"0,0-2-15 16,0 2 20-16,-3 0 1 16,0-3 0-16,-3 3-13 0,-6 3-4 15,1-1-11-15,-4 9-5 0,3 5 0 16,-3 0-4-16,3 2-2 16,0 3 4-16,6 3 1 15,0-5-3-15,3 2-1 16,3-5 1-16,3-3 2 15,3-3-2-15,6-2 0 0,0-5 3 16,3-3 1-16,0-3-6 16,0-5 0-16,-4-2-1 15,1-1-1-15,-3-2 4 0,-3-5 2 16,0 2 0-16,-3-5 2 16,0 5-4-16,0 2 0 31,-3 4-1-31,3 18 0 15,0 2 4 1,0 6 3-16,3 0 4 0,0 0-9 16,0 0-2-16,3 0 1 15,0-3 0-15,0 3-2 16,0-3 0-16,0-2-23 16,-1-11-7-16,1-3-26 0,0-2-8 15,0-6-19 1</inkml:trace>
  <inkml:trace contextRef="#ctx0" brushRef="#br0" timeOffset="72">14584 6747 212 0,'-3'-5'79'0,"6"5"-42"0,0 2-37 16,0 1 16-16,0 5 4 15,0 5 5-15,0 8-7 16,0 8-3-16,0 11-8 0,0 0-1 0,3-3 1 15,0-3-3-15,0-2-3 32,-3-6-3-32,6 1-21 15,0-6-5 1,-4-5-21-16,1-8-7 16,0-6-36-16,3-7-16 15,-3-5 54-15</inkml:trace>
  <inkml:trace contextRef="#ctx0" brushRef="#br0" timeOffset="73">14757 6699 200 0,'-6'11'77'0,"9"-9"-42"0,-3 14-32 0,3-5 17 15,-3 5 3 1,0 8 3-16,0 7-2 15,-3 9-1-15,3 0-12 16,0-3-7-16,3-3-2 0,0-5-5 16,3-2 2-16,0-6-19 15,0-3-7-15,-1-4-35 0,1-6-12 16,6-6-17 0</inkml:trace>
  <inkml:trace contextRef="#ctx0" brushRef="#br0" timeOffset="74">14897 6982 180 0,'-6'24'68'0,"6"-16"-36"0,3 8-22 0,-3-8 17 16,0 3 0-16,3-1 3 15,3 1-7-15,-1-1-2 16,7-2-12-16,0 0-1 0,3-5-1 15,3-3-1-15,-3-3 1 16,0-2-2-16,0-3 2 16,-3-3 0-16,-6-2 1 0,-3 0-2 15,-6-11 1-15,-3 3-4 16,-3 2 0-16,-3 1-1 16,0 5-2-16,0 2 1 15,0 0-1-15,0 6-22 0,3 3-8 16,3-1-25-16,0 3-10 15,3 8-42-15</inkml:trace>
  <inkml:trace contextRef="#ctx0" brushRef="#br0" timeOffset="75">15200 6940 176 0,'-3'-3'68'0,"3"-7"-36"0,-3 5-15 0,3 5 22 15,-3 0 0-15,-3 5 1 16,0 0-17-16,-3 6-6 16,-2 2-11-16,-1 3-4 0,0 2-1 0,3 1-1 0,3-1 0 15,6-2-3-15,3 3 2 31,3-3-10-31,3-1-3 16,6-1-11-16,-1-6-4 0,4-6-28 16,6-2-14-16,6-5-15 31</inkml:trace>
  <inkml:trace contextRef="#ctx0" brushRef="#br0" timeOffset="76">15394 6972 220 0,'-15'-21'82'0,"9"23"-44"0,-6-2-20 16,6 3 25-16,0 7-13 16,-12-2-3-16,3 3-13 0,3 2-4 15,0 3-6-15,1 0-3 0,2 3 2 16,3-4-2-16,3 4-1 0,0-1 1 16,9 1-1-1,6-3-3-15,-1-6 2 0,4-7-6 16,0-8-3-16,0-3 1 15,-3 0 0 1,0 0 3-16,-3-3 4 16,0-2 3-16,-3 0 2 15,-3 2-1-15,0 1-2 16,-3 2-2-16,3 3-1 16,0-1-1-16,-3 6 0 15,3 6 3-15,3 1 2 16,0 4 0-16,2 0-1 0,1 4 1 15,3 4-1-15,0-3-3 16,0-3 2-16,0-2-4 16,3-3-1-16,6-8-30 15,-3-8-12-15,-1-3-30 16,1-5-42 0,0-5 38-16</inkml:trace>
  <inkml:trace contextRef="#ctx0" brushRef="#br0" timeOffset="77">15626 6705 244 0,'-6'-16'93'0,"0"24"-50"0,3-3-46 15,3 0 16-15,0 3 2 16,-3 3 4-16,3 7-3 0,0 9 1 16,0 10-10-16,0 8-2 0,0 0 1 15,3-3-1-15,0 0 0 16,0-5-3-16,0-2 1 15,0-6-22-15,0-5-7 16,0-6-31-16,0-5-12 16,3-7-36-16</inkml:trace>
  <inkml:trace contextRef="#ctx0" brushRef="#br0" timeOffset="78">15432 6900 244 0,'-9'-5'90'0,"15"5"-48"0,6-3-36 0,-3 1 20 16,3-1-3-16,6 0 1 0,6-2-11 15,3 0-5-15,2 0-5 16,1 2-3-16,3 0 3 0,3 3-7 0,-10 0-1 15,-2 3-29-15,-3 0-10 16,-3 2-18-16,-3-2-6 16,-3-1-23-1</inkml:trace>
  <inkml:trace contextRef="#ctx0" brushRef="#br0" timeOffset="79">15748 6974 232 0,'-3'22'88'0,"3"-17"-48"0,3 5-31 16,3-4 19-16,0-1-5 15,3 0-2-15,0-2-5 16,3 2-2 0,-1-5-8-16,4 0-2 0,0-2 2 15,0-4-1 1,0 1 2-16,-3 0-4 0,0-14-2 16,-6 3 0-16,-3 0-1 15,-3 3 0-15,-6 0-3 16,-3 2 0-16,-3 4-3 15,-3 1-1-15,0 6 1 16,-3 8 4-16,-3 5-1 0,1 3 1 16,2 3 2-16,3-1 0 15,3 3 4-15,6 1 2 16,3-1-2-16,3-5-3 16,9 2 0-16,3-2-1 15,3 3 0-15,6-6 2 16,2-3-28-16,4-7-11 15,0-8-37 1,6-1-16-16,5-1-5 16</inkml:trace>
  <inkml:trace contextRef="#ctx0" brushRef="#br0" timeOffset="80">16096 6959 80 0,'-3'-22'33'0,"9"7"-18"0,-3 4-16 0,-3 8 7 15,0 1 18-15,0-1 8 16,3 0 4-16,-3 1 3 0,0-1-8 16,0 0-4-16,-3 1-15 15,0-1 6-15,0 3 4 0,-3 0 13 16,0 0 8-16,-3 0-8 31,-3 3-1-31,0-1-13 0,4 1-5 16,-1 0-9-16,3 2-5 15,3 0-6-15,9 6-2 0,3 5 3 16,2 2 3 0,4 3-1-16,0 3-2 15,0 0 2-15,0-3 2 16,-3-2 11-16,-3 2 7 0,-3-5 5 16,-6 0 5-16,-6-3-13 15,-3-3-4-15,-3-4-15 0,-3-1-5 16,-9-2-43-16,1-3-16 15,2-6-87 1,3-2-47-16,0-2 94 16</inkml:trace>
  <inkml:trace contextRef="#ctx0" brushRef="#br0" timeOffset="81">16665 6660 108 0,'-3'-8'44'0,"3"10"-24"0,3 1-13 0,-3-3 41 16,0 18 0-1,0 4-9-15,0 4-6 32,-6 6-19-32,0 2 4 0,0 11 3 0,0-2-9 15,0-4-2-15,0-4-4 16,3-4 1-16,0-2-6 16,0-5-1-16,0-5-2 15,0-6-2-15,0-2-17 16,3-6-7-16,0-5-18 15,0-5-9-15,0-6-30 16,0-2-18-16,3-8 49 16</inkml:trace>
  <inkml:trace contextRef="#ctx0" brushRef="#br0" timeOffset="82">16611 6736 148 0,'0'-16'57'0,"0"14"-30"0,3-1-14 0,-3 3 19 16,3 0-5-16,3 0 1 16,3 5-2-16,0 6-1 15,3 5-14-15,3 5 0 0,0 8 0 16,-1 8-2-16,1 3 0 16,0 0-1-16,3-6 0 0,0-2-4 15,-3-6-1 1,0-5-1-16,-3-2 1 15,-1-9 2-15,1-4 4 0,-3-6 5 0,0-6 3 16,3-7-9-16,0-13-2 31,-3-3-2-31,3-6 2 0,-6 1-5 0,3-1-1 16,-6 1 0-16,3 2 0 16,0 1 2-16,0 7 1 15,0 3-4-15,-3 5-1 16,-1 5-6-16,1 1-2 15,0 2-33-15,0 5-11 0,3 3-48 32,0 8-48-32,0 0 53 15</inkml:trace>
  <inkml:trace contextRef="#ctx0" brushRef="#br0" timeOffset="83">17311 6911 200 0,'0'0'74'0,"0"3"-40"0,3 15-35 0,-3-10 15 15,3 5 10 1,-3 0 7-16,2 1-5 15,-2-1-1-15,0 3-14 0,0 0-7 0,0-3 0 0,0 0-3 16,3-2 2-16,0-1-2 31,-3-2 2-31,0 0-24 0,0 0-11 0,0-3-23 16,0-5-8-16,0 0-31 16</inkml:trace>
  <inkml:trace contextRef="#ctx0" brushRef="#br0" timeOffset="84">17459 6900 212 0,'-3'6'79'0,"6"-4"-42"0,3 19-45 0,0-7 12 0,-3-1 5 16,0 3 3-16,-3 2 8 15,3-2 4-15,-3 0-12 16,3 0-7-16,0-3-1 0,0-2-5 0,-3-1-2 16,0-4 4-16,3-1 3 15,-3-5-6-15,3 0-3 16,3-5-8-16,-3-3-5 16,3-6 3-16,0 1 1 15,0-5 2 1,0 2 2-16,0 3 6 15,6 5 4-15,0 10 7 16,0 1 4-16,-1 2 0 16,1 3 3-16,-3 3-1 15,0 2 2-15,0 0-6 16,-3 0-3-16,0 1-3 16,0-4-3-16,0 6-13 15,0-11-48 1,3-5-33-1,0-2-29-15,0-4 54 0</inkml:trace>
  <inkml:trace contextRef="#ctx0" brushRef="#br0" timeOffset="85">17760 6734 248 0,'0'-16'93'0,"0"26"-50"0,0-2-52 16,3-2 12-16,0 2 11 0,0 5 10 15,0 8-6-15,0 8 0 32,0 11-10-32,3-1-1 0,0 1 0 0,-6-6-1 15,6-2-1-15,0 0-3 16,0-6-2-16,-3-2-26 16,6-5-12-16,-3-6-153 31,-6-10 62-31</inkml:trace>
  <inkml:trace contextRef="#ctx0" brushRef="#br0" timeOffset="86">17686 6892 264 0,'-6'-2'101'0,"9"2"-54"0,3 2-48 0,0 1 18 15,2-3 3 1,4 0 5-16,3 0-11 15,12 0-3-15,-3-3-7 16,3 1-3-16,-4-4 0 0,-2 1-15 16,-3 0-5-16,-3 0-32 0,-3-3-15 15,-3 0-49 1</inkml:trace>
  <inkml:trace contextRef="#ctx0" brushRef="#br0" timeOffset="87">17436 6776 188 0,'-3'0'71'0,"12"0"-38"0,-1 0-43 0,1 0 9 16,3 0-42-16,3-3-14 15,9 3-9-15,9 3 0 16</inkml:trace>
  <inkml:trace contextRef="#ctx0" brushRef="#br0" timeOffset="88">18120 6861 192 0,'-3'-3'71'0,"3"3"-38"0,-3 0-23 16,0 0 20-16,0 0-1 31,-3 3 3-31,0-1-6 0,-6 1-4 15,-5 2-12-15,2 1-2 0,0 1 2 16,3-1-6-16,3 2-2 16,0 5-6-16,6 3 0 15,3 0 0-15,9 2 2 16,3 3 1-16,0-2 1 16,-3-1 0-16,0-2 0 0,-3 0 2 15,-3-3 3-15,-3 1 0 16,-6 1 0-16,-9-1-3 15,0-9 1 1,0-2-26-16,-3-3-10 0,6 0-27 0,0-3-12 16,6 0-28-1</inkml:trace>
  <inkml:trace contextRef="#ctx0" brushRef="#br0" timeOffset="89">18388 6853 236 0,'-6'2'90'0,"9"-2"-48"0,0 0-29 0,-3 0 22 15,3 0-5-15,3 0 0 32,0 0-9-32,3 0-2 0,9 0-11 15,0-2-3-15,2-1-1 0,1 0-2 16,0 1-2-16,0-1-6 16,0 0-4-16,0 3-32 15,-4 0-15-15,-2 0-56 16,-3 3-41-1,-6 0 64-15</inkml:trace>
  <inkml:trace contextRef="#ctx0" brushRef="#br0" timeOffset="90">18427 6982 220 0,'0'0'85'0,"3"3"-46"0,18 0-39 15,-12-9 18-15,5 1-10 16,4 0-2-16,0 2-14 0,3-5-5 16,0 0-38-16,0 0-17 15,-4 8-15-15,1 0-4 16</inkml:trace>
  <inkml:trace contextRef="#ctx0" brushRef="#br0" timeOffset="91">18939 6712 240 0,'0'-2'90'0,"0"15"-48"0,0-2-36 0,0-6 20 16,-6 3-5-16,-3 2-1 0,-3 6-6 15,0 3-1-15,0 2-8 0,0-2-3 0,3-1-1 16,3-2-1-16,0 0 0 16,0-3 0-1,3 0 0-15,3-5-3 0,3 0 2 16,3-3 1-16,0 1 2 15,3-9-1-15,6 0-1 0,6 1 1 16,3-1-1-16,0 1-5 16,-1-1 1-16,1 0-16 15,-3-2-4-15,-3 0-23 16,-3-1-8-16,-3 1-48 16</inkml:trace>
  <inkml:trace contextRef="#ctx0" brushRef="#br0" timeOffset="92">19034 6768 184 0,'-6'-3'68'0,"6"6"-36"0,0-3-22 15,0 0 20-15,0 5-3 0,0 3 2 16,0 6-1-16,0 7 0 15,0 0-15 1,0 13 5-16,3 1 3 0,0-1-7 16,0-2-3-1,0-6-6-15,3 1-2 0,0-1-1 16,0-5 1-16,0-2-18 16,0-6-4-16,0-2-29 15,0-11-95 1,3-3-15-1,-3-2 70-15</inkml:trace>
  <inkml:trace contextRef="#ctx0" brushRef="#br0" timeOffset="93">19251 6604 196 0,'0'0'74'0,"3"0"-40"0,0 11-13 0,0-6 25 31,0 5-4-31,0 6 2 0,0 6-15 15,-3-1-6-15,3 0-13 16,-3 0-4-16,0 0-2 0,0 0-2 16,3-2-2-16,-3-1-17 15,0-4-6-15,0-4-35 16,0-2-13-16,0-3-34 16,0-5-26-16,6 0 56 15</inkml:trace>
  <inkml:trace contextRef="#ctx0" brushRef="#br0" timeOffset="94">19344 6673 228 0,'-6'2'88'0,"3"4"-48"0,-6-4-31 16,6 6 19-16,-3 3-10 15,-3-1-3-15,-3 1-8 0,0 0-3 16,0-1-2-16,-6 1-17 0,-3-3-7 15,4 0-36-15,2-3-14 16,0-2-23 0</inkml:trace>
  <inkml:trace contextRef="#ctx0" brushRef="#br0" timeOffset="95">19120 6712 228 0,'6'0'85'0,"3"14"-46"0,9-6-30 15,-6-6 22-15,3 4-8 0,3-1-1 16,3 3-12-16,2 0-4 16,1 0-4-16,3-3-2 0,0 0 3 15,0 1-48-15,-4-4-20 16,4 1-49 0</inkml:trace>
  <inkml:trace contextRef="#ctx0" brushRef="#br0" timeOffset="96">19534 6779 236 0,'0'10'90'0,"3"3"-48"0,-3 6-25 0,0-8 25 0,-3 4-16 15,0 1-4-15,0 13-11 16,0 1-5-16,0-7-3 15,0-2-5-15,0-2 1 0,3-3-26 16,0-3-9 0,0-2-31-16,0-3-12 15,0-3-20 1</inkml:trace>
  <inkml:trace contextRef="#ctx0" brushRef="#br0" timeOffset="97">19531 6763 192 0,'3'-6'74'0,"0"6"-40"0,3 3-18 0,0 0 24 15,0 2-3-15,3 3 2 16,3 5-10-16,6 11-3 15,-1 0-15-15,1 8 2 0,0-1 3 0,0-2-4 16,0 1-2-16,-3-4-3 16,0-5 0-16,0-2-2 15,-4-6 0-15,1-2-3 16,-3-4 1-16,3-1-2 16,3-9-1-16,-3-2 1 31,0-6-1-31,3-15-3 0,-3-3 2 15,0-3 1-15,-3-2 0 16,-4 2 0-16,1 5 2 16,-3-2-1-16,-6 5-1 15,0 3 1-15,0 5-1 16,0 0-33-16,1 3-29 16,2 8-14-16,0 2-57 15</inkml:trace>
  <inkml:trace contextRef="#ctx0" brushRef="#br0" timeOffset="98">20204 6702 76 0,'0'-13'30'0,"3"10"-16"0,0 3 8 0,-3 0 15 16,0 0 5-16,0 0 2 15,3 0-13-15,-3 0-7 16,3 8-13-16,0 3-1 0,3 2 1 15,-3 5 0 1,0 6 3-16,0 3-3 16,0 2-1-16,-3 0 2 15,3 3 3-15,-3-6-6 16,0-5-1-16,0-2-2 16,0-3 1-16,-3-6-2 15,3 1 2-15,-3-6-4 16,0 0 0-16,0-2 1 0,0-3 2 15,3 0-3-15,0-11-4 16,0-2 0 0,0 0-1-16,3 0 0 15,0-1 0-15,3 1 0 16,-1 0 0-16,7 0 0 0,6 2 2 16,0 3 0-16,0 3-3 15,0 2 0-15,0 3-1 0,0 6 3 16,-1 2 2-16,-5 2 4 15,-3 6 4-15,-3-3 5 16,-6 6-2-16,-6-1 3 31,-3 1-6-31,0-3-3 16,-8 0-6-16,-4-6 0 16,0 1-7-16,3-6 0 15,0-2-17-15,3-1-4 16,3-2-10-16,3 0-2 0,3-2-11 15,6-1-5 1,0-2-36-16</inkml:trace>
  <inkml:trace contextRef="#ctx0" brushRef="#br0" timeOffset="99">20436 6842 220 0,'-3'0'82'0,"6"5"-44"0,0 3-40 16,0 0 14-16,3 3 3 0,0-1 2 15,0 6 5-15,0 6 3 16,0-1-13-16,0-3-5 0,3 1 0 16,-1-3-6-16,1-3-3 15,0-3-15-15,3-2-6 16,0-2-24-16,0-6-9 0,-3-3-44 15</inkml:trace>
  <inkml:trace contextRef="#ctx0" brushRef="#br0" timeOffset="100">20612 6861 204 0,'-9'2'77'0,"6"6"-42"0,0 5-30 0,3-2 19 16,-6 10 5-16,-6 6 6 0,-3 2-9 15,0 3-4-15,0-1-12 16,0 4-4-16,0-6-2 0,6-3-5 31,1-5-1-31,2-5-15 16,3-2-6-16,3-4-19 16,3-5-6-16,3-5-57 15,11-8-26-15,1-7 66 16</inkml:trace>
  <inkml:trace contextRef="#ctx0" brushRef="#br0" timeOffset="101">20835 6641 276 0,'-3'-5'104'0,"3"5"-56"0,3 2-58 15,-3-2 14-15,3 8 6 16,0 8 5-16,0 5 6 15,-3 3 4 1,0 8-13-16,0 2 0 0,0 1-1 16,3 7-9-16,0-5 0 15,0-2-2-15,0-6 2 16,3-6-14-16,0-4-7 0,-3-3-34 16,0-6-16-16,-1-4-52 15,-2-6-23 1,0 0 73-16</inkml:trace>
  <inkml:trace contextRef="#ctx0" brushRef="#br0" timeOffset="102">20692 6847 300 0,'-9'-2'112'0,"12"2"-60"0,0 0-56 15,-3 0 29 1,15 0-5-16,3-3-9 15,6 0-1-15,2-2-6 32,4 3-5-32,3-1 0 0,3 0-39 15,-1 1-18-15,-2 2-76 16</inkml:trace>
  <inkml:trace contextRef="#ctx0" brushRef="#br0" timeOffset="103">20984 6890 244 0,'-12'2'90'0,"27"4"-48"0,-6-1-45 0,-1-2 16 16,4-1-3-16,0 1 1 16,3 0-1-16,0-3-1 15,0 0-5-15,0-3-3 0,0 0 0 16,0-2 1-16,-4 0 3 31,1-1-2-31,-6-2-2 0,0 1 0 16,0-1-1-16,-6 0-7 15,-6 0-3-15,0 0 8 16,-3 0 3-16,-2 3 0 16,-1-1 2-16,-3 4 0 15,-6 4 1-15,-3 4-2 16,3 1 1-16,3 1-2 0,4 3 2 15,2 0 0-15,3 2 1 16,3 3 4-16,3 5 5 16,3-3-7-16,6 1-3 15,9-6-5-15,2 0-1 0,4-2-12 16,0-3-2-16,3-3-38 16,-3-5-17-1,6 3-35 1</inkml:trace>
  <inkml:trace contextRef="#ctx0" brushRef="#br0" timeOffset="104">21323 6824 160 0,'0'-8'63'0,"3"5"-34"0,0 0-1 0,-3 3 27 0,0 0 1 16,0 0 3-16,0 0-17 15,-3 0-8-15,-3 3-19 16,0 2-8-16,0 1-2 0,0 2-8 16,3-1 0-16,3 4 1 0,3 2 1 15,6 6-2-15,3-3 0 0,3 8 2 16,0-3 0 0,-3 0 5-16,-3-5 5 0,-3 0 4 15,-3-3 2-15,-6 0 0 16,-3-2 1-16,-6-3-11 31,-3 0-2-31,0-3-34 0,0 0-12 16,-6-2-53-16,-3-1-21 15,4-2-5 1</inkml:trace>
  <inkml:trace contextRef="#ctx0" brushRef="#br0" timeOffset="105">9530 16928 108 0,'-3'-21'44'0,"3"16"-24"16,0-1-2-16,0-2 18 0,0 8 2 15,0-5 4-15,0-3-6 16,0 8-1-16,3-5-20 15,-3 2 0-15,3-2 1 0,0 5-4 16,3 0 1-16,3 5-2 0,6 3 1 16,5 13-2-16,4-2 1 15,0 2-2-15,0 3 2 16,0 2 0-16,-1 1 3 16,4-1-5-16,0-2-1 15,-3 2-4-15,-3-4-1 16,0 9-1-1,-4-9-2-15,-2-4 1 16,-3 1-1-16,0-6 0 16,-3-5 0-16,-3 2 2 15,0-2 3-15,0-2-2 16,-3-4 0-16,0 3-6 0,-3-5-2 16,0 0-20-16,0 0-7 15,0 0-21-15,3-5-8 0,3-3-34 16,3-2-44-1,0-11 44-15</inkml:trace>
  <inkml:trace contextRef="#ctx0" brushRef="#br0" timeOffset="106">10241 16872 168 0,'0'-2'63'0,"-3"2"-34"0,3-3-32 16,0 3 13-16,0 0 10 16,0 0 10-16,0 0 6 15,0 0 3-15,3 5-21 16,-3-2 5-16,-3 8 1 0,0 5-6 0,-6-3 0 15,-3 8-2-15,-5-2 2 16,-7 4-4-16,-9 4 0 0,3-1-11 16,0-5-3-16,4 3 3 15,-1-5 5-15,3-3-4 16,3 2 0-16,6-2-11 16,1-5-5-16,2-3-19 15,3 2-5-15,3 3-63 31,0-5-10-15,0 6-30-16,3-4 54 16</inkml:trace>
  <inkml:trace contextRef="#ctx0" brushRef="#br0" timeOffset="107">9914 17240 116 0,'-6'-5'44'0,"6"5"-24"0,0 0-8 16,0 0 16-16,0 0 1 15,0 0 5-15,0 0-9 16,0 5-3-16,0 3-13 16,0 3 6-16,0 5 4 0,0 7 1 15,0 9 3-15,-3 3-2 0,0 4-1 16,3 6 1-16,-3-5-1 16,3 10-9-16,0-7-2 15,0-6-3-15,0-3-1 16,0-5-3-16,0-5 1 15,0-6-2-15,0 6-1 16,0-11-4-16,0 3 0 0,0-10-14 16,0-1-5-16,0-2-24 15,0-3-7-15</inkml:trace>
  <inkml:trace contextRef="#ctx0" brushRef="#br0" timeOffset="108">8717 14859 116 0,'0'-5'46'0,"-3"5"-24"0,3 0-10 0,0 0 13 0,0 0-5 15,0 0 1-15,0 0-8 16,3 2 0-16,-3 6-8 15,9 3 6-15,-9 7 2 0,0 12 2 16,6-4 1-16,-3 3-4 0,0-2 0 16,-6-1-3-16,3-5 0 15,3 3-5-15,-6-6-1 16,3-4-1 0,-3-4-2-16,3-4 18 15,0-6-3-15,-3-3-1 16,3-2-7-1,-3-6-3-15,3-5-2 16,0 0 1-16,0-15-7 16,6 4 1-16,0 1 3 15,3 2 2-15,3 3 0 16,0 5-2-16,0 3-2 16,0 5 1-16,0 2 1 15,-1 4 0-15,1 2-11 0,0 2-3 0,0 1-28 16,3 0-13-16,-3 7-51 15,0-10-22 1,-3 8 68-16</inkml:trace>
  <inkml:trace contextRef="#ctx0" brushRef="#br0" timeOffset="109">8923 14917 164 0,'-3'0'63'0,"-9"6"-34"0,6 9-27 0,6-7 14 16,0 6 3-16,0 4 5 15,6 1-6-15,0 2-3 16,0 0-8-16,3 0-3 0,-1-5 2 31,1 5-5-31,0-5-1 0,3-5 2 16,0-6 1-16,0-2-1 16,0-6 1-16,0-2-7 15,0-3-1-15,-3-3-1 16,0-2 2-16,-3 0 2 15,-3-11 1-15,-3 0 1 0,0 3 0 16,0 2 2-16,0 3 3 0,0 6 2 16,0 2 1-1,0 3-2-15,3 20 3 32,0 1 2-32,0 0-6 15,2 3-3-15,1-3-1 0,0 0-1 16,0 2-14-1,0-7-3-15,0-3-20 0,0-3-6 16,0 0-31 0,0-8-32-16,3-2 36 15</inkml:trace>
  <inkml:trace contextRef="#ctx0" brushRef="#br0" timeOffset="110">9155 14907 148 0,'12'8'57'0,"6"2"-30"0,-12 11-16 16,-4-5 18-16,4 0-6 16,-3-3-1-16,0 3-8 15,-3 3-1-15,0-3-8 16,3-3-3-16,-3 0 1 0,0-2 0 0,0-6 3 16,0 0-3-16,-3-5 0 15,-3-2-1-15,0-4-2 0,4-2-2 16,-1-2 1-1,0-9 1-15,3 3 2 16,6-2-1-16,-1-1 2 0,1 3 4 31,0 3 4-31,3 5-2 0,3 3 2 16,0 2 0-16,0 9 1 16,0 4-6-16,-3 3-4 15,0 1-1-15,0-1-1 16,0 0-18-16,-3-2-5 15,0-3-33-15,-3 0-12 16</inkml:trace>
  <inkml:trace contextRef="#ctx0" brushRef="#br0" timeOffset="111">9417 14891 240 0,'-6'0'90'0,"-6"5"-48"0,3-2-38 0,9-1 21 0,-3 1-10 16,0 0 2-1,3 2-10-15,0 0-4 16,0 14-2-16,9-1 1 0,-3 1 5 16,0-1 4-16,0 1 2 15,0-3 3-15,-3-3-9 0,-3 0-2 16,0 3-1-16,-6-5 2 15,-6-1-3-15,3-2-2 16,-3-5-11-16,3-1-6 16,-6-2-14-16,6-2-6 15,3-1-19-15,3 0-5 16,0-2-41-16</inkml:trace>
  <inkml:trace contextRef="#ctx0" brushRef="#br0" timeOffset="112">9836 14944 112 0,'-3'-19'44'0,"3"17"-24"0,0 2-4 16,0 0 18-16,-3 0 2 0,0 0 2 16,1 2-7-16,-4 6-2 15,0 0-16-15,-3 8 1 0,3 2 0 16,-3 4-3-16,3 1-1 16,3-1-4-1,3 4-1-15,0-2-3 16,6 0 1-16,0-6-2 15,12-2 2 1,-1-3 0-16,1-10-1 16,-3-8-2-16,0-3 1 15,-3 0-1-15,0-3 2 16,-6-2 3-16,-3-3-2 16,-6 3 0-16,-6-3-1 15,0-8 1-15,-9 0-2 0,6 11-1 16,0-5-10-16,3 4-6 0,0 4-28 15,4 2-9-15,2 5-56 16</inkml:trace>
  <inkml:trace contextRef="#ctx0" brushRef="#br0" timeOffset="113">10152 14708 160 0,'-6'-21'60'0,"6"13"-32"0,-6-2-6 0,3 7 20 0,-6-2 2 16,0 2 1-16,0 0-23 16,-3 3-8-16,0 6-9 15,1 7-4-15,-1 8 0 0,3 5-4 16,3 9 2-16,3 2 1 15,3 13 0-15,0-2 2 16,3-3 1-16,6-6-1 0,-3-2 1 16,0-5-15-16,-9-3-5 15,6-8-35-15,-9-5-14 0,0-10-34 16</inkml:trace>
  <inkml:trace contextRef="#ctx0" brushRef="#br0" timeOffset="114">9890 14925 208 0,'9'-2'77'0,"3"2"-42"0,9 0-43 0,-9 0 10 16,5 0-1-16,10-3 3 15,6 3-8-15,-3-3-4 0,-1 1-49 16,1-1-20-16,-3-2 8 15,9-3 8-15</inkml:trace>
  <inkml:trace contextRef="#ctx0" brushRef="#br0" timeOffset="115">10354 14745 168 0,'-12'-21'66'0,"6"18"-36"0,-8-15-18 15,5 15 19-15,0 3-3 16,0 0 1-16,-3 6-12 15,3 4-5-15,0 3-7 16,0 3 1-16,3 8 3 0,0 5-1 16,3 8 1-16,3 6-3 15,3-1-1-15,0-2-6 0,0-6 1 16,-3-5-11-16,3-2-5 16,-3-4-25-16,0-4-11 15,0-9-50 1</inkml:trace>
  <inkml:trace contextRef="#ctx0" brushRef="#br0" timeOffset="116">10155 14917 260 0,'15'-2'99'0,"0"2"-54"0,8-3-44 0,-11 3 19 15,12-3-9-15,3 3 1 0,3-2-23 0,0-1-9 16,-1 0-100-16,-2-5-44 16</inkml:trace>
  <inkml:trace contextRef="#ctx0" brushRef="#br0" timeOffset="117">10625 15005 132 0,'-12'2'52'0,"15"-2"-28"0,-3 5-15 0,0-5 14 16,0 3 6-16,3 2 5 15,0 1 1-15,3 2 1 16,0 0-19-16,3-3 1 0,3 0 2 16,0-2-9-16,6 2-3 15,3-5-5-15,-4-5 0 32,1 0-2-32,-3-1 2 0,-3 1 0 15,-3-8 3-15,-3-6-5 16,-3 3-1-16,-3 0-2 15,-15 6 0-15,0-1 0 16,-3 3 0-16,-3 3 0 16,1 10 0-16,-1 1 0 15,0 7-2-15,-3 3 0 0,6 2 3 16,3 1 0-16,4 2 3 16,8 3-1-16,6 0-1 15,5-3 1-15,4 0-1 16,3-3 0-16,0-4 2 15,9-4-17-15,3-2-6 0,-3-16-19 32,-4 0-5-32,1-2-20 15,-3-1-46-15,-3-2 24 16</inkml:trace>
  <inkml:trace contextRef="#ctx0" brushRef="#br0" timeOffset="118">10807 15020 176 0,'-9'-10'68'0,"6"-9"-36"0,0 30-26 0,-3-6 15 15,6 3-5-15,0 3 3 16,0 5-1-16,-3 2 0 16,6-2-9-16,-3 2 6 0,0-2 2 15,3-2-7-15,-3-4-3 16,0-2-2-16,0 0-1 16,3-11 13-1,3-2-9-15,0-3-2 0,0-5-5 0,0-3-2 31,3 0 1-31,0 3 0 0,2-11 2 0,1 8 1 16,0 6 5-16,0 7 3 16,0 6-4-16,0 2 1 15,0 6-5-15,0-1 0 0,3 9-1 32,-3-3 1-32,-3 2-9 0,-1-2-3 15,4-3-48 1,0-2-9-16,0-3-7 15,0-8-31 1</inkml:trace>
  <inkml:trace contextRef="#ctx0" brushRef="#br0" timeOffset="119">11164 14946 208 0,'-3'-18'77'0,"-3"13"-42"0,3 2-19 15,0 3 24-15,-3 0-6 16,0 3 3-16,-3 4-12 15,0 4-6-15,-3 5-10 16,1 2-4-16,-1 6 1 16,6 0-8-16,0 5 0 15,6 6-2-15,3-6 2 16,3-3-1-16,3-5 1 16,2-5 2-16,4-5 0 15,3-3-3-15,3-6 0 16,-3-15-3-16,0 0 1 15,-3-6-2-15,-3-2 2 0,-4-13-2 0,-2-11 0 16,-9 0-5-16,0-3 0 16,-8-2-3-16,2-3 0 15,-3 5 8-15,0 9 3 16,0 4 15-16,3 9 7 16,3 10-5-16,0 8-2 0,3 8-4 31,3 16-2-31,3 10-3 15,6 11 1-15,3 16 0 16,3 0 3-16,0-5-3 16,3-6-2-16,-4-5-16 15,1 0-5-15,0-5-61 16,0-19-26-16</inkml:trace>
  <inkml:trace contextRef="#ctx0" brushRef="#br0" timeOffset="120">8842 15491 160 0,'-3'-10'60'0,"3"7"-32"0,-3 0-11 0,3 3 22 16,-3 0-9-16,-3 3 0 15,0 0-8-15,-3 2-4 16,1 6-10-16,-1 2 1 0,3 8 4 15,0 6-9 1,0-4-2-16,3 1-2 0,3 0 2 0,6 2 1 16,3-4 1-16,3-7-5 15,2-4 1-15,1-6 4 16,-3-5 2-16,0-5 0 0,3-3-1 16,-3-8-3-16,-3 3-2 31,-9-6 1-31,0 1 1 15,-6-1 1-15,-3-2 1 16,-3 0-5-16,0 3 1 16,0-1-7-16,0 8-3 15,6-2-19-15,0 8-6 16,6 0-15-16,3 2-4 16,6 3-42-16</inkml:trace>
  <inkml:trace contextRef="#ctx0" brushRef="#br0" timeOffset="121">9134 15319 200 0,'0'-18'74'0,"0"7"-40"0,-3-5-29 0,3 11 19 0,-3-3 9 16,-3 0 9-16,-3 0-2 16,0 3 0-16,-3 2-22 15,0 1-8-15,3 4-5 0,1 9-8 16,-1 7-2-16,3 9 2 15,3 15 1-15,3 1 2 32,3-1 2-32,3 6-1 0,0-9 2 15,-1-2-4-15,1-5 0 16,0-6-10-16,0-4-5 16,-3-6-10-16,-3-3-1 15,-3-5-28-15,0-6-12 0,-3-4-37 16</inkml:trace>
  <inkml:trace contextRef="#ctx0" brushRef="#br0" timeOffset="122">8911 15491 248 0,'-12'-2'93'0,"9"4"-50"0,21-2-35 16,-6 0 21-16,2-2-6 15,7-1 0-15,9 0-10 16,6 1-3-16,2-1-6 15,1 3-3-15,-6 0 2 0,0 0-42 16,-7 3-16-16,-5-3-71 16</inkml:trace>
  <inkml:trace contextRef="#ctx0" brushRef="#br0" timeOffset="123">9673 15462 156 0,'-12'-5'60'0,"-9"5"-32"0,-9 8-20 0,21-3 18 0,-3 3-4 16,-3 3 1-16,1 2-12 15,-1 11-7-15,3 2-2 16,3-2-2-16,3 0 2 0,3 0-1 16,6-6-1-1,3 1 1-15,3-6-1 16,3-5 2-16,6-5 3 15,-4-3-2-15,4-6-2 16,0-2-5-16,-3-2 0 16,-3-4-3-16,-3-4 2 15,-3 5 3-15,0-3 3 16,-6 0 0-16,-6 3 2 0,0 2 2 16,3 3 4-16,0 6-2 15,0 4-2-15,0 9 0 16,3 5-1-16,6 0-5 15,0 2 1-15,3-2 0 16,0 5 2-16,0-5-8 16,0-3-1-16,3-5-47 15,-1-5-28-15,-2-6-28 16,3-7 42-16</inkml:trace>
  <inkml:trace contextRef="#ctx0" brushRef="#br0" timeOffset="124">9732 15309 192 0,'-6'0'74'0,"6"8"-40"0,3 8-42 16,0-6 12-16,0 11 9 0,0 6 6 16,3 5-3-16,-3-1 1 15,0 9-10-15,0-3-4 0,0-3 0 16,3-4-2-16,0-4 2 0,-3-5-22 15,3-5-7-15,0-5-25 16,-3-6-10-16,-3-5-16 16</inkml:trace>
  <inkml:trace contextRef="#ctx0" brushRef="#br0" timeOffset="125">9857 15317 204 0,'6'-6'77'0,"-3"9"-42"0,0 2-41 16,0 3 12-16,0 8 9 16,0 8 10-16,-3 5-2 15,3 3-1-15,-3 8-12 16,0-1-2-16,0-2-1 0,3 0-6 0,0-8 0 16,0-2-14-16,3-6-5 15,0-5-25-15,0-5-13 16,3-6-41-1</inkml:trace>
  <inkml:trace contextRef="#ctx0" brushRef="#br0" timeOffset="126">9979 15563 192 0,'-9'5'71'0,"9"14"-38"0,-3 4-30 15,3-15 15-15,0 3 2 16,3 0 2-16,3 2-3 15,0-3-1 1,3 1-10-16,3-3-1 0,0-3 3 16,9-2-4-16,-3-6 2 15,0-2-1-15,-1-3 1 16,-2-5-4-16,-6-6-3 16,0 6 2-16,-6-6 0 15,-3 1-4-15,-15-1 1 0,-3 4 2 16,1-1 3-16,-4 5-2 15,0 3-2-15,3 0-5 0,0 6-2 16,6 2-30-16,3 2-14 16,3 3-43-1,6 1-40-15,3-6 46 16</inkml:trace>
  <inkml:trace contextRef="#ctx0" brushRef="#br0" timeOffset="127">10265 15486 172 0,'-24'3'66'0,"15"5"-36"0,-6 0-24 0,9-3 17 15,-2 5-1-15,-1-2 2 0,3 3-9 16,-3 5-4-16,3 2-6 15,3-2-6-15,3 3-2 0,6-3-7 16,3 0-2-16,0-3-13 16,3-3-6-16,5-4-31 15,7-4-38-15,0-2 26 16</inkml:trace>
  <inkml:trace contextRef="#ctx0" brushRef="#br0" timeOffset="128">10393 15513 216 0,'-12'-11'82'0,"6"11"-44"0,-3 0-27 16,6 3 23-16,-3 5-7 15,-3 2 1-15,0 3-13 16,-5 9-4-16,2-1-7 16,0-3-1-16,6 3 1 0,6 1-5 15,3-4 1-15,3-2-2 16,3-5 0-16,0-4 0 0,3-4 0 0,-1-3-5 15,1-5 0-15,0-3 1 16,0 0 1-16,0-11-2 16,-3 1 0-16,0-1 6 15,-3 3 2-15,-3 1 1 16,0 1-2-16,0 4 1 31,0 2-1-31,0 5-3 0,0 6 0 16,0 7 2-16,3 6 2 15,0 0-2-15,0 0 0 16,-1 0 3-16,4-3 1 16,-3 3-23-16,3-3-12 15,3-5-21-15,3-2-7 16,0-6-28-16</inkml:trace>
  <inkml:trace contextRef="#ctx0" brushRef="#br0" timeOffset="129">10581 15272 236 0,'-9'-13'90'0,"12"13"-48"0,-3 5-51 0,3 3 14 16,-3 5 8-16,3 6 6 0,-3 12-5 16,0 6-1-16,0 3-7 15,0 5-4-15,0-3-1 0,3 1-1 16,-3-9 0-16,3-2-16 31,-1-6-6-31,4-5-40 0,-3-5-15 16,0-8-13-1</inkml:trace>
  <inkml:trace contextRef="#ctx0" brushRef="#br0" timeOffset="130">10464 15483 260 0,'-11'-5'99'0,"11"8"-54"0,0-6-44 15,0 3 21-15,6 3-5 16,2-3 1-16,7 0-7 0,6 0-2 31,3-3-5-31,0 3-5 0,3 0 0 0,-1 0-6 16,4 3 0-16,-3-3-15 15,0 2-3-15,-3 1-9 16,-7 0-2-16,-2-1-2 16,-3 4-2-16,-3-4 16 15,-3 4 6-15,-3-1 16 16,0 0 6-16,0 3 29 16,0-3-10-16,0-2-5 15,3 2-4-15,3-2-2 16,0 0 2-16,3-1 2 15,0-2-3-15,-1-2 0 16,1-1-5-16,-3-5-3 16,0 5 2-1,-3-2 2-15,-3-5-4 0,-3 2-3 16,-3 0 1-16,-6 0 0 16,-3 0-1-16,0 0 1 15,-8 5 2-15,-4 3 2 16,0 5-6-16,3 6 0 15,3 5-3-15,3 2-2 16,4 4 0-16,2 1 0 0,3 1 3 16,6-3 0-16,3-2-8 15,14-6-2-15,1 3-18 16,6-8-7 0,3-5-21-16,3-3-9 15,-1-3 5 1,10-2-16-16,-3-9 25 0,0 1 189 31,-10-13-49-31,-8 2-11 0,-6 3-25 16,-6 2-12-16,-9 11-13 15,-3 0-7-15,-6 6-11 16,0 7-8-16,0 3-4 0,4 8-1 31,-1 2 3-31,3 1 0 0,6-1 1 16,3-2-3-16,6 0 2 15,8-5-1-15,-2-6 0 16,3-2-3-16,0-6 1 16,-3-13-9-16,0 0-2 15,-3-5 6-15,-3 0 2 16,-3-3 5-16,-3-8 3 0,-6-5 0 16,0 3-1-16,-3 0 7 15,0 4 5-15,0 7 3 16,3 7 0-16,0 8-7 15,0 8-5-15,3 8 0 16,3 16 0-16,6 7-4 16,3 4-1-1,0 2 1-15,2 2 2 16,-2-7-24-16,6-3-10 16,-3-2-60-1,9-6-58-15,-15-8 46 0</inkml:trace>
  <inkml:trace contextRef="#ctx0" brushRef="#br0" timeOffset="131">9063 15737 216 0,'-3'16'82'0,"6"8"-44"0,5 18-38 15,-5-15 18-15,3 5-1 16,-3 5 4-1,0 2 2-15,0 1 3 0,0-6-14 16,-3-2-7-16,0-3-1 0,0-5-3 0,0-5 2 16,0-6-2-16,0 0 2 15,0-2 0-15,0-6 3 0,-3-5-5 16,0-3-1 0,3-5-7-1,0-2 0-15,3-3-2 0,3-3 1 16,0 2 2-1,3-4 4-15,6 10-1 0,6 3-1 16,0 7 0-16,3 4 3 16,-4 2 4-1,-2 2 6-15,0 9 6 0,-3-3 3 16,-6 2-1-16,-6 1 2 16,-3-3-8-16,-6-1-2 15,-6-1-3-15,-9-6 1 0,-3-1-11 16,1-1-2-16,-1-6-13 15,0-3-5-15,3-2-16 16,3-3-7-16,6-5-24 16,3-3-7-16,9 0-12 15</inkml:trace>
  <inkml:trace contextRef="#ctx0" brushRef="#br0" timeOffset="132">9318 15888 240 0,'6'-2'90'0,"0"4"-48"0,-3 9-42 16,0-3 18-16,0 5 10 31,-3 3 7-31,3 13-7 0,0 3-2 16,3-1-15-16,0 4-9 0,3-1-2 16,-6-2-5-16,3-3-1 15,-3-5-26-15,6-3-11 16,0-8-20-16,0-2-8 15,3-8-31 1</inkml:trace>
  <inkml:trace contextRef="#ctx0" brushRef="#br0" timeOffset="133">9494 16158 200 0,'-6'8'74'0,"6"-3"-40"0,0 9-29 15,3-6 17 1,3 2 1-16,0 1 3 15,3-1-2-15,3 1-1 0,3-3-12 16,3-3 2-16,-1-2 1 0,7-3-5 16,-6-3-1-16,0-2 0 15,-6-3 0-15,0-3-2 16,-6 1-1-16,-3-4-3 16,-9 1 1-16,-6 0 2 15,-3-3 2-15,0 8-6 0,0-2 0 16,0 2-3-16,3 2 0 15,4-2-20-15,-1 8-10 16,6 0-24 0,3 0-10-16,0 0-48 15</inkml:trace>
  <inkml:trace contextRef="#ctx0" brushRef="#br0" timeOffset="134">9884 16103 228 0,'-6'0'85'0,"3"2"-46"0,-3-2-32 31,0 0 20-31,-6 5 1 0,0 1 6 16,-2 2-15-16,2 0-3 16,0 5-10-16,0 0-6 0,3 6-3 15,3-1-1-15,6-2 3 0,3 3-2 16,6 2-1-1,3-8 3-15,6-2 0 0,2-6-10 16,1-8-3-16,0-2-17 0,3-3-6 16,0-5-22-1,-3-3-10-15,-4-3-16 16,-5-2-7-16,-3 0 50 16</inkml:trace>
  <inkml:trace contextRef="#ctx0" brushRef="#br0" timeOffset="135">9976 15941 184 0,'-15'-24'71'0,"12"16"-38"0,0 8-23 0,3 0 17 16</inkml:trace>
  <inkml:trace contextRef="#ctx0" brushRef="#br0" timeOffset="136">9955 15917 356 0,'3'16'24'15,"-3"8"-13"-15,0 10-1 0,0 1 3 16,0 2-7-16,0 0-1 16,0 0-5-16,3 8-1 15,0-11-6-15,0 1-3 16,0-9-27-16,0-2-14 0,0-5-50 15</inkml:trace>
  <inkml:trace contextRef="#ctx0" brushRef="#br0" timeOffset="137">10197 16124 212 0,'-6'-6'79'0,"6"6"-42"0,-3 0-37 0,0 0 18 16,-3 6-1-16,-3-4 2 31,-15 4 16-31,0-1 7 0,3 3-21 16,0 0-10-16,1 2-5 0,5 1-7 16,3 0-1-16,3-1-2 15,6 3 3-15,3 1-2 16,6 4 1-16,15-2 2 15,3 8 0-15,-1-8-5 16,1 0 1-16,0-3-9 0,3 0-4 16,0 0-46-16,2-2-21 15,1-6-21-15</inkml:trace>
  <inkml:trace contextRef="#ctx0" brushRef="#br0" timeOffset="138">14120 15094 124 0,'-12'-5'46'0,"9"5"-24"0,-6-2-10 0,3 2 16 0,-6 2-1 16,0-2 4-16,0 3-4 15,-3 2-2-15,-3 3-13 16,1 3-8-16,-4 2 0 0,3 5-5 0,0 4 0 16,3 1 1-1,6 4 0-15,3-1 2 0,3-2 1 32,6-5 3-32,6-3 1 0,3-3-1 15,0-5 1-15,3-6-2 16,0-4 0-16,3-4-6 15,-3-4 1-15,-1-3 0 16,-2-1 0-16,-3-2-3 16,-3-2 2-16,-3 2-1 15,0-5-2-15,-3 2 5 0,-3 4 1 16,0 1 2-16,0 4 0 16,3 4-2-16,0 6-2 15,0 11 1-15,3 0-1 16,0 2 2-16,3 5 3 15,0 1-7-15,3-1 0 16,3-2-2 0,0 0 2-16,-3-3-1 15,6-5 1-15,0-2-27 16,2-9-10-16,-2-2-41 16,0-3-36-1,0-3 40-15</inkml:trace>
  <inkml:trace contextRef="#ctx0" brushRef="#br0" timeOffset="139">14227 14867 208 0,'0'-5'79'0,"3"7"-42"0,0 6-34 16,0 0 17-16,0 5 5 15,3 14 7-15,0 5-13 0,0 2-5 16,0 3-9-16,-3 5-2 0,2-5 3 15,1 0-5-15,-3-2-1 16,0-3 2-16,0-6 1 16,0-2-8-16,3-6-4 15,-3-4-22-15,0-4-7 32,0-4-14-32,0-6-3 0,0-6-32 15</inkml:trace>
  <inkml:trace contextRef="#ctx0" brushRef="#br0" timeOffset="140">14423 14875 196 0,'0'-13'74'0,"3"7"-40"0,0 1-29 16,-3 5 17-16,0 0-1 15,3 3 4-15,0 5-2 16,3 5-2-16,-3 16-11 15,0 3 0-15,0 5 3 0,0-3-5 16,0 9 0 0,0-1-4-16,0-5-1 15,0-3-1-15,3-2-2 16,0-6 1-16,0-2-1 16,0-5-29-16,-3-3-10 0,0-6-19 15,-3-2-4-15,-3-5-34 16</inkml:trace>
  <inkml:trace contextRef="#ctx0" brushRef="#br0" timeOffset="141">14319 15079 216 0,'-9'2'82'0,"3"4"-44"0,3-1-25 16,3-5 24-16,0 0-12 16,0 0-5-16,6 0-7 15,0-3-1-15,9 1-7 0,3-1-1 16,3-2 0-16,3-1-2 0,-1 1 1 15,1 2-4-15,0 1 0 32,0-1-28-32,-3-2-13 0,-3 5-47 15,-4 0-53 1,4 0 44 0</inkml:trace>
  <inkml:trace contextRef="#ctx0" brushRef="#br0" timeOffset="142">14593 15113 220 0,'-3'8'82'0,"3"13"-44"0,3-21-29 0,0 8 22 15,6 0-10 1,0-3 0-16,6 3-8 15,0-2 0-15,2-1-8 0,-2-5-3 0,3 0-1 16,0-8 1 0,-3 0 1-16,-3 0-1 0,-3 0-2 15,0 0 1-15,-3 0-1 16,-6-2 0-16,0 2 0 16,-6 0-3-16,-3 2 0 0,-3 1-1 15,0 5 3-15,-6 0 0 16,-3 3 3-16,3 5-1 15,1 5-1-15,2 0-2 16,3 3-1-16,3 0 4 16,3 2 1-16,6 1 2 15,3-3 0-15,6 0-2 0,6 0-2 16,2-6 1-16,1-2 1 16,0-3-21-16,0-2-9 15,-3-6-33-15,0 1-11 16,0-4-26-1</inkml:trace>
  <inkml:trace contextRef="#ctx0" brushRef="#br0" timeOffset="143">14789 15145 180 0,'-6'-3'68'0,"3"0"-36"0,6 9-31 0,-3-6 16 15,3 8-2-15,0 2 0 16,0 1 1-16,0-1 3 15,0 4-11-15,0-1 2 0,0 0 1 0,-3 0-6 16,0-2-3-16,0 0 5 16,0-4 5-16,0 1-4 15,0-2-2-15,0-1-1 16,0-2-1-16,-3-3 2 16,3-3 3-16,0-2-2 15,0-3 1 1,0-3-3-16,3 1 2 15,3-1-2-15,0-2 0 16,0 2-6-16,9 3 1 16,-3-5 0-1,3 8-3-15,0-1 2 16,0 4-19-16,-1-1-9 0,-2 3-29 16,0 0-11-16,0 0-35 15</inkml:trace>
  <inkml:trace contextRef="#ctx0" brushRef="#br0" timeOffset="144">15007 15169 200 0,'-3'0'77'0,"6"0"-42"0,0 15-28 16,0-9 20-16,-3 2-7 16,3 0-2-16,0 2-4 15,0 1 1-15,-3-1-8 16,0 1-4-16,0 0 0 0,0-1-22 15,0-2-7-15,0-3-40 32,0 1-15-32,0-4-4 15</inkml:trace>
  <inkml:trace contextRef="#ctx0" brushRef="#br0" timeOffset="145">14992 15076 224 0,'-3'-5'85'0,"3"10"-46"0,3-5-48 0,-3 0 12 16,6 0-7-16,0 0 0 16,0 3-35-16,0 2-16 15,0 0-25-15,0-2-11 16</inkml:trace>
  <inkml:trace contextRef="#ctx0" brushRef="#br0" timeOffset="146">15060 15198 172 0,'0'23'66'0,"0"-15"-36"0,0 6-24 15,0-6 17-15,0 0-8 16,0-1 2-16,0 1-6 16,0-2 1-16,0-1-7 0,0-5 6 0,0 0 4 15,0 0-3-15,6-3 1 16,0-2-6-16,0-3-2 15,3-2-5-15,-3-1 0 16,3-2 0-16,0-3 0 16,0 3 0-16,0 2 2 0,3 3 1 15,0 5 3-15,-1 3-1 16,1 6 2-16,0 2 0 0,-3 0 3 16,0 2-5-16,-3 1-1 15,0-1-2-15,-3 1-2 16,0 0-4-16,0-1 0 15,-3-2-25-15,3 0-8 32,0-3-19-32,0-2-7 0,3-3-30 15</inkml:trace>
  <inkml:trace contextRef="#ctx0" brushRef="#br0" timeOffset="147">15367 15171 200 0,'0'-5'74'0,"0"-11"-40"0,-3 11-22 0,3 5 19 16,-3 0-1-16,0 0 2 15,0 5-17-15,-3 0-7 16,-3 6-5-16,0 2-3 0,0 3 3 16,-3 0-2-16,0 2-1 0,6 4 1 31,6-7-1-31,0 1 0 0,6-2 2 15,0-4-1-15,0-5-1 16,0-2 3-16,3-3 2 16,0-3-7-16,0-2 0 15,-3-3-5-15,0 0 2 16,0 0 5-16,-3 0 2 16,-3 0 0-16,0 1 1 0,0-1-7 15,0 2 1-15,0 1 1 16,0 2 3-16,0 3-2 15,6 6 0-15,0 4-1 16,3 6 0-16,0 8 11 16,0 8 3-16,0 2 8 15,-1-2 2-15,-2-3-3 0,-6-3 1 16,-3-2 0-16,-6-3 0 16,-5 11-9-16,-7-11-2 15,-6-2-12-15,0-9-5 16,-3-7-34-16,1-6-15 0,-1-2-56 15,-3-3-59 17,6-8 56-32</inkml:trace>
  <inkml:trace contextRef="#ctx0" brushRef="#br0" timeOffset="148">15662 14846 172 0,'-3'-6'66'0,"3"9"-36"0,0 0-24 0,0-3 15 0,3 8-2 15,3 5 3-15,-1 8 1 16,1 11 3-16,0 5-14 16,-3 3 2-16,0 2 2 0,-3 0 1 0,0-5-1 15,0-2-2-15,0-4-1 16,0-4-3-16,0-6 1 16,-3-2-4-16,3-6 1 31,0-3 1-31,-3-2 2 0,3-5-3 15,-3-6 0-15,0-2-5 16,3-6-2-16,0 1-5 16,0-6 0-16,3-5 0 15,0 0 2-15,0 2 1 16,3 1 1-16,0-1-3 16,6 3 2-16,-3 3-1 0,6 5 0 15,0 3 0-15,0 5-2 16,-3 5 3-16,0 3 2 15,-4 5 4-15,1 6 4 16,-3 2-4-16,0 0-1 0,-3 0-4 16,0-2-1-1,0-1 1 1,0-2 2-16,0-5-21 16,3-3-9-16,0-3-22 15,0-5-6-15,0-3-25 0,0-2-9 16,0-3 2-1</inkml:trace>
  <inkml:trace contextRef="#ctx0" brushRef="#br0" timeOffset="149">15900 15153 220 0,'-3'-14'82'0,"6"14"-44"0,-3 11-36 16,3-6 17-16,0-2 5 16,3 0 5-16,3 5-7 15,-1-6 0-15,1 6-13 16,6-3-1-16,3 1 2 15,0-4-6-15,-3 1 0 0,0-3 0 0,0-3 2 16,-3-5-1-16,-1 1 0 16,-2-1-6-16,-3 0 1 15,-3-3 0-15,-3 0 0 16,-3 1-3-16,-3 2 0 16,-6 0-1-16,1 3 0 15,-4 2 3 1,0 3 0-16,0 3-2 15,3 5 0-15,0 5 2 16,3 5 0-16,3 1 1 0,3-1 0 16,3 1 0-16,3-1 0 15,9 1 0-15,6-3 0 16,3-3-16-16,0-5-6 16,-1-3-29-16,4-5-12 15,-3-2-22-15,3-4-32 16,-3-2 39-16</inkml:trace>
  <inkml:trace contextRef="#ctx0" brushRef="#br0" timeOffset="150">16227 15110 228 0,'-18'-10'88'0,"15"12"-48"0,-12-2-20 0,9 0 24 16,0 6-13-16,-2 2-6 16,-1 0-12-16,-3 7-4 15,3 1-5-15,0 3-3 0,3 2 2 16,3 0 0-16,0 0 3 31,3-2-5-31,3-3-1 16,3-3 0-16,3-2 2 0,0-6 1 15,3-5 1-15,3-5-5 16,-1-3-1-16,-2-3-4 16,-3-2 1-16,0-3 1 0,-3 0 2 15,0-5 1-15,-3 5 3 16,0 3 3-1,0 5 2-15,0 3-3 0,-3 15-1 16,0 3 1-16,3 1-2 16,0-1-2-16,0 3 3 15,3-3 0-15,0 0-4 16,3-2-1-16,0-3-26 16,0-3-9-16,0-2-23 31,2-6-10-31,-2-2-28 15,0-3-25-15,0 0 53 16</inkml:trace>
  <inkml:trace contextRef="#ctx0" brushRef="#br0" timeOffset="151">16352 15121 212 0,'-6'0'79'0,"3"3"-42"0,0 20-34 0,3-9 15 0,0 4 4 15,0 9 6-15,0 4-2 16,0 6-1-16,0 6-13 15,0-4 1-15,0-4 3 0,0-6-4 16,3-3-2-16,-3-4-5 0,0-7-4 16,0-1 2-16,0-4 2 15,-3-4-2-15,0-9-2 16,0-2-5-16,-3-6 0 0,0-13 0 16,0 0 2-16,0-5 1 15,3-2 1-15,0-4-3 16,3 3 2-16,3-5-1 15,6 3 0-15,0 2 2 32,3 3 0-32,3 5 2 0,0 6 3 15,6 2 0-15,3 8 2 16,-4 5 0-16,1 9 1 16,-6 2 2-16,-6 5 4 15,-3 3 1-15,-12 2 3 16,-6 3-10-1,-3-2-2-15,-5-1-2 0,-1-2 0 0,0-3-13 16,0-5-7-16,3-5-18 16,3-3-6-16,3-3-21 15,3-2-9-15,3 0-55 16</inkml:trace>
  <inkml:trace contextRef="#ctx0" brushRef="#br0" timeOffset="152">16671 15079 172 0,'0'0'66'0,"0"0"-36"0,9 5-15 0,-6 0 18 15,-1 3 8-15,1 0 20 16,0 16-15 0,0 0-25-16,0-3-8 0,0 0-2 15,0-2-5 1,-3-4-1-16,0-1-2 16,0-4 0-16,3 1 0 15,-3-6 1-15,0 0-2 16,0-5 1-16,0-2-4 0,0-4 0 15,0-1-8-15,3-9-4 16,0-8 0-16,0 3 0 16,3 2 3-16,0 3 4 15,0 3 1-15,0 5 0 16,3 3 6-16,0 2 3 0,0 6 3 16,0 10 3-16,-3 0 1 15,-3 3 3-15,0 0-1 16,-3 0 0-1,0-3-5-15,0 0-3 16,0-2 0-16,0-3-1 0,0-8-2 0,0 0-2 16,6-3-2-16,0-2 1 15,0-3-6-15,0-5-3 16,-1-6-5-16,4 1-2 16,0 2 8-16,0 3 4 15,0 2 6 1,0 6 4-16,0 7 7 15,0 9 2-15,-3 2-3 16,0 0 1-16,0 3-7 16,-3 0-1-16,0 3-2 0,0-3-2 15,0-3-8-15,-3-3-3 16,0-2-21-16,9-2-9 16,-3-4-14-16,0-2-3 0,-3-5-7 15,2-3 1-15,1-3-14 16</inkml:trace>
  <inkml:trace contextRef="#ctx0" brushRef="#br0" timeOffset="153">16983 15187 228 0,'6'0'85'0,"-3"0"-46"0,3 11-28 15,0-9 23 1,0 1-9-16,0 2-2 16,3-2-5-16,0 0-1 15,0-3-9-15,0 0-5 0,0-3 0 16,-4 0 0-16,4 3 1 15,-6-2-2-15,0-4 1 16,-3-2-2-16,0 0-1 16,-3 1 1-16,-3-1-1 0,-2 2-5 15,-1 1-1-15,-3 2 0 16,0 1 4-16,3-1-1 16,-3 11 1-16,0 3 2 0,3 2 2 15,3 3 3-15,0 2 4 16,3 1 0-1,3 2 0-15,6-3-8 16,0-2 0-16,3-2-3 0,0-4 0 16,0-2-18-16,3-3-9 15,0-5-21-15,3-2-6 0,-1-4-16 16,-2-4-47 0,-3-1 22-16</inkml:trace>
  <inkml:trace contextRef="#ctx0" brushRef="#br0" timeOffset="154">17120 15116 192 0,'0'0'71'0,"0"2"-38"0,0 12-17 0,0-4 22 16,0 6 0-16,0 0 2 16,0 0-11-16,0 0-3 0,-3-1-15 15,3 1-4-15,0-2-1 0,0-4-3 16,0 1 0-16,0-3-1 15,0-3 1-15,0-5-2 16,0 0-1-16,0-5-6 0,0-3-4 16,0-3-5-16,9 1-2 31,-3-6 3-31,3-3 3 0,-3 3 5 16,3 3 1-1,0 3 5-15,0 4 4 16,0 9 10-16,0 5 5 0,-1 0 0 15,1 2-2-15,-3 4-3 16,0-1-1-16,0 0-1 16,-3-2 2-16,0-3-7 0,0-1-2 15,-3-1-3-15,3-6 1 16,3-3-9-16,0-5-1 16,3-2-7-16,0-4-2 15,0 1 0-15,3-5 0 16,3 4 6-16,-1 4 6 15,-2 2 7-15,6 11 12 16,-3 4 1 0,-3 4 1-16,-3 2-1 0,0 3-8 15,-3 0-3-15,0 0-5 16,-3-3-1-16,3 0-15 16,-3-5-4-16,3 0-36 15,0-5-14 1,3-3-32-16,-1-3-40 15,1-2 48-15</inkml:trace>
  <inkml:trace contextRef="#ctx0" brushRef="#br0" timeOffset="155">17474 15216 252 0,'-12'5'93'0,"9"3"-50"0,-3 6-35 0,6-6 21 15,0 2-9-15,0 3 1 16,3 3-6-16,3-2-1 15,3-1-8-15,3-3 3 0,0-2 3 16,6-2-2-16,3-6 2 16,-3-6-5-16,0 1 1 15,-4-3-3 1,-2-3 0-16,-3-2-1 16,-3 0 0-16,-3 0-2 15,-9-3-2-15,0-5-6 16,-6 2-4-16,0 3-5 15,1 3-4-15,-1-3-18 0,0 6-9 16,3-1-22-16,3 3-7 16,0 0-28-1</inkml:trace>
  <inkml:trace contextRef="#ctx0" brushRef="#br0" timeOffset="156">17638 15219 264 0,'9'16'101'0,"-6"-3"-54"0,3 5-42 15,-3-10 24-15,0 3-7 0,0 0-1 16,-3-3-5 0,0-1 0-16,0-1-9 15,0-1-2-15,0-5-1 0,0 0 4 0,0-3 3 16,0-2-2-16,0-5 0 16,0-4-14-16,3-2-6 15,0-5-9 1,3 0 0-16,0 0 4 15,0 5 2-15,3 0 4 16,-1 3 4-16,1 2-4 16,0 6 2-16,0 0 4 15,0 2 2-15,0 8 4 0,6 6 3 16,3 2 4-16,-3 3 5 16,0 3-6-16,-1 2-2 15,1 0-3-15,-3-3 0 0,0-2-4 16,3-2 0-16,-3-4-17 15,3-5-5-15,0-5-22 16,0-2-9-16,2-6 2 16,7-3 2-16,-3-2-16 31</inkml:trace>
  <inkml:trace contextRef="#ctx0" brushRef="#br0" timeOffset="157">18081 15153 264 0,'-8'16'99'0,"5"-11"-54"0,-18 21-33 0,9-10 26 15,-6 8 2-15,-9 10 5 16,0 9-9-16,-5 4-4 16,-1-4-18-16,3 2-7 0,3-3-2 0,4-5-8 15,5-5-2-15,3-8-20 16,3-6-9-16,6-5-44 16,3-2-17-16</inkml:trace>
  <inkml:trace contextRef="#ctx0" brushRef="#br0" timeOffset="158">18138 15304 268 0,'0'21'101'0,"0"-5"-54"0,-3 18-46 0,0-16 19 0,-3 1-11 0,-3 2-3 15,-6-2-39-15,-6-3-15 0,-2-3-66 16,-4-3-30-16</inkml:trace>
  <inkml:trace contextRef="#ctx0" brushRef="#br0" timeOffset="159">14149 15727 172 0,'-3'0'66'16,"6"0"-36"-16,-3 8-20 0,0-3 17 0,3 8 0 31,0 11 3-31,3 5-3 0,0 3-2 16,0 5-13-16,-3-5 1 0,0-3 1 16,0 5-1-16,0-5 0 15,0-7-7-15,-3-9-4 16,6 0 1-1,0-8 0-15,0-2 1 16,-3-11-2-16,0 5-2 0,0-13-4 16,0-5-2-1,0 0-2 1,3-5 2-16,3-1 4 16,3 3 1-16,3 3 3 15,-1 3-3-15,1 7-2 16,6 3 2-16,0 8 2 15,0 16 4-15,-3 0 4 16,-3 2 2-16,-4 4 3 0,-2-1-5 16,0 8-3-16,-3 0-1 15,0-10-1-15,-3 2-5 16,0-8 1-16,0-2-27 16,0-4-9-16,3-9-15 15,0-1-6-15,3-7-5 0,0-4-1 16,0-2-18-1</inkml:trace>
  <inkml:trace contextRef="#ctx0" brushRef="#br0" timeOffset="160">14527 15851 216 0,'-5'8'82'0,"2"11"-44"0,0 2-25 16,3-11 22-16,0 4-9 15,0 7-1-15,0 0-12 16,3 5-3-16,3-4-6 15,2-7-5-15,4-1 0 0,0-4 7 16,6-7 6-16,3-11-6 0,0 3-1 31,-3-6-1-31,-1-2 0 16,-5 0-2-16,-3-1 1 0,-6-4 0 16,-3 2 3-16,-12-5-3 15,-2 8-2-15,-4-6-5 16,-3 3 0-16,0 0-9 15,3 3-4-15,3-3-20 16,3 3-9-16,3-5-19 0,3 2-10 16,6-3-14-1</inkml:trace>
  <inkml:trace contextRef="#ctx0" brushRef="#br0" timeOffset="161">14712 15507 240 0,'3'0'90'0,"0"13"-48"0,3 9-31 16,-3-6 21-16,0 7-6 15,3 12-1-15,-3 4-9 16,0 12-5-16,3-4-6 16,0 1-4-16,0-6 0 0,0-2-6 15,0-8-1-15,0-1-30 0,-1-7-12 16,-2-3-41-16</inkml:trace>
  <inkml:trace contextRef="#ctx0" brushRef="#br0" timeOffset="162">14623 15774 260 0,'18'-5'99'0,"2"3"-54"0,4-6-53 0,-12 2 16 16,9 4-8-16,3-4 2 31,6 1-23-31,-1 2-11 0,4 1-74 16,3-1-31-16</inkml:trace>
  <inkml:trace contextRef="#ctx0" brushRef="#br0" timeOffset="163">15334 15798 144 0,'0'0'55'0,"3"0"-30"0,-3 3-1 0,0-3 22 0,0 0-3 15,-3 0 1-15,-6 3-7 16,-3 2 0-16,-3-2-21 15,1 4 4-15,-1-1 1 0,0 4-11 16,3 4-3-16,0-4-7 31,3 1-3-31,6-1-5 0,3-2 0 16,3 3-1-16,3-1 1 16,9 4 2-16,3-4 2 15,0 3 2-15,-4 1 1 16,-2-4 3-16,-3 3 3 15,-3 3 0-15,-3 3 0 16,-9-3-3-16,-6-3 1 0,0 0-2 16,-2-2-1-16,-1-3-8 15,-3-3-3-15,0-8-10 16,3 1-4-16,0-6-19 16,3-5-10-1,6-3-53 1</inkml:trace>
  <inkml:trace contextRef="#ctx0" brushRef="#br0" timeOffset="164">15420 15565 204 0,'0'-2'77'0,"0"2"-42"0,3 5-41 15,3 14 47-15,0 4-5 16,0 9-2-16,0 5-1 16,-3 11-19-16,3-1-8 0,-3-2-2 15,3-5-1-15,0 2 1 16,0-2-7 0,0-3-2-16,-3-8-25 15,0-5-8-15,0-8-33 16,-3 0-15-16</inkml:trace>
  <inkml:trace contextRef="#ctx0" brushRef="#br0" timeOffset="165">15346 15812 316 0,'-9'0'118'0,"9"0"-64"0,0 0-52 15,0 0 25-15,6 0-14 16,3-3 0-16,6 0-7 0,3-2-4 16,3 0-1-16,2-1-8 0,7 4-3 15,0-1-34-15,-3 0-14 16,-1 1-16-16,-2 2-7 31,-3 0-16-31</inkml:trace>
  <inkml:trace contextRef="#ctx0" brushRef="#br0" timeOffset="166">15691 15790 176 0,'-3'3'66'0,"0"-3"-36"0,-3 3-15 15,3-1 18-15,0 1 1 16,-2 2 5-16,-4 1-7 0,-6 4-2 16,3 6-16-16,-6 2-7 0,3 6 0 15,3 0-4-15,3 0-2 16,3-3 2-16,6 3 0 0,3-3-6 15,3-8-2-15,3 1 4 16,0-9 2-16,3-3-13 16,0-4-4-16,0-6-3 15,-3-3-1-15,3-2 8 16,-3 0 5 0,-4-3 2-16,1 0 4 15,-3 3 6-15,-3 0 5 16,0 5 6-16,0 2 4 15,0 6-8-15,0 0-2 16,0 8-2-16,3 3 0 16,3 2-4-16,0 0-1 15,0 1-1-15,6-1-2 0,3-3-15 16,0-4-5-16,0-4-25 16,3-2-9-16,2-2-36 15,1-4-37-15,0-2 46 16</inkml:trace>
  <inkml:trace contextRef="#ctx0" brushRef="#br0" timeOffset="167">15888 15782 244 0,'-24'0'93'0,"15"3"-50"0,-9 5-28 16,12-3 24-16,0 9-15 31,-3 7-3-31,3 2-8 0,3 1-3 16,0 0-6-1,3 0-3-15,6 8 2 0,3-1-2 0,3-7-1 16,3-5 1-16,3-1-1 16,0-4-11-16,0-7-5 15,5-1-17-15,4-9-4 16,-6-7-13-16,0-4-6 16,-3-4-41-1,-3-1-19-15,-3-5 58 0</inkml:trace>
  <inkml:trace contextRef="#ctx0" brushRef="#br0" timeOffset="168">16060 15613 212 0,'-6'-5'82'0,"12"7"-44"0,-6-2-44 32,0 14 42-32,3 4-2 0,-3 9 1 15,0 7 1-15,0 8-20 16,0 1 0-16,3 2-2 0,0-6-10 15,0-2-1-15,0 3-1 16,0-3 1-16,0-10-17 16,0-6-5-16,0-8-26 15,0 0-12-15,3-18-128 16,0-3 70 0</inkml:trace>
  <inkml:trace contextRef="#ctx0" brushRef="#br0" timeOffset="169">16251 15798 212 0,'-12'-2'82'0,"9"2"-44"0,-12 2-42 15,3 1 15-15,0 2 12 16,-6 1 9-16,1 4-1 16,-4 1 2-1,3 2-19-15,3 0-8 0,3 0-4 16,0 1-2-16,6-1 0 15,6 3 4-15,3 0 2 0,6-1 0 16,6 4-1-16,6 5-1 16,6-6 2-16,-1 3-5 15,1-2-3-15,0-3-15 16,0-6-4-16,-3 1-49 16,-4-3-19-16</inkml:trace>
  <inkml:trace contextRef="#ctx0" brushRef="#br0" timeOffset="170">15688 16817 152 0,'-3'-16'57'0,"0"11"-30"0,0-1-1 0,3 12 25 16,-3-4-14-16,0 4-6 15,-2 7-10-15,-1 8-3 16,0 11-10-16,-6 13 10 0,0 8 8 16,0 5-5-16,-6 13 0 0,-3 1-8 15,3-1 0-15,0-5-4 16,4 1 0 0,2-12-3-16,3-7 1 0,3-11-9 0,0-3 0 15,3-7-13-15,0-4-3 16,3-15-24-1,0-5-6-15,0-6-1 16,3-5-29-16,0-7-10 16,6-7 3-1</inkml:trace>
  <inkml:trace contextRef="#ctx0" brushRef="#br0" timeOffset="171">15626 16745 228 0,'-6'-5'88'0,"9"8"-48"0,-6-3-47 0,3 0 16 0,3 10 9 16,3 1 11-1,6 13 2-15,6 10 4 0,-1 6-19 16,7 21 2-16,3 8 2 0,3 2-11 15,3 8-2-15,2-7-3 0,4-6 0 32,3-3 0-32,-4-4 0 15,-2-12-2-15,-3-7 1 16,-6-6-2-16,-4-5-1 0,-2-7 3 16,-3-9 2-1,-3 0-2 1,-3-8-2-16,-3-2 0 0,6-6-1 15,-3-2 0-15,-3-3 0 16,-1-5 2-16,-2-6-1 16,3 1-1-16,0-11 1 15,0-14-1-15,0-2 0 16,0-15 2-16,0-7-1 16,0 4 2-16,0 2-4 0,-3 3 0 15,0 8 3-15,-3 5 3 16,0 8-2-16,-3 8 0 0,0 2-8 15,0 11-4-15,0 0-17 16,0 3-9-16,0 2-41 16,3 1-16-16,3 10-29 31</inkml:trace>
  <inkml:trace contextRef="#ctx0" brushRef="#br0" timeOffset="172">19222 16605 132 0,'0'-13'49'0,"0"8"-26"0,0-3-25 16,2 5 11-16,1 1 9 16,0-1 6-16,0 0 7 15,3 3 4-15,-6 0-19 0,6 6 8 0,-3 7 4 16,0 8-9-16,-3 5-1 15,0 14-4-15,-3 2-1 16,0 1-3-16,-3-1-1 16,3-2-5-16,-6-6-3 0,9-2 0 15,-8-6 1-15,2-4-1 16,3-4-1-16,0 1-21 16,6-12-7-16,-6 4-4 15,6-8-2-15,-3-3-1 16,-3 0-10-16,6-14-4 15,0 1-9 1,0-8-23-16,0-5 26 31</inkml:trace>
  <inkml:trace contextRef="#ctx0" brushRef="#br0" timeOffset="173">19227 16685 128 0,'0'-24'49'0,"0"11"-26"0,0-1-1 15,3 12 20-15,-3-4-3 16,3 1 0-16,-3 0-11 15,3-3-3-15,0 8-14 16,0 0 7-16,3 8 2 0,3 5-2 0,3 6 0 16,0 12-6-16,0 6-2 15,3 6-6-15,3-4-3 16,3 4 0 0,-4-9 1-16,-2 3 1 15,0-10 1-15,0-6 0 0,-3-3 0 16,0-4 2-1,0-9 3-15,3-5 2 16,-3-5 3-16,-1-14-3 0,1 1 1 16,-3-9-5-16,-3-13 1 15,0 6-3-15,-6-3 0 16,0-3-1-16,-3 6 2 16,0-3-1-16,0 10 0 15,0 4-6-15,0 1-1 0,3 4 1 16,-3 5 2-16,3 2-16 15,0 0-4-15,0 6-20 16,3 3-5-16,3-1-15 16,3 3-5-16,3 3-51 15,0 2-30 1,15-3 67-16</inkml:trace>
  <inkml:trace contextRef="#ctx0" brushRef="#br0" timeOffset="174">19796 16542 172 0,'3'-6'66'0,"-3"6"-36"0,3 0-13 0,-3 0 22 15,0 0-13-15,0 0-3 16,9 6-2-16,-3-1 1 16,0 3-12-16,0 5 3 0,0 0 1 15,-3 9-5-15,6-7-1 16,-9 1-2-16,6 3-1 0,0-1-3 16,-1-2 1-16,1-2-4 15,-3-4-2-15,0-2-20 16,0 0-10-16,0-3-12 15,-3-5-2-15,-6 0-105 47,3 0 50-47</inkml:trace>
  <inkml:trace contextRef="#ctx0" brushRef="#br0" timeOffset="175">19876 16674 60 0,'-3'0'24'0,"-9"3"-12"0,18-3-3 16,-6 0 11-16,0 0-5 15,-3 2 2-15,6-2 5 16,-3 0 6-16,0 0 5 15,0 0 2-15,-3 6-4 16,-2-1 1-16,-4 6-18 16,0 4 1-16,0 1 1 0,0 3-4 15,0-1 1-15,0-2-13 0,0 0-4 16,3 0 6 0,0-5 3-16,3-1-2 0,0-5-2 15,3 3-7-15,0-8-4 0,0 0-3 16,0-2-2-16,3-4-6 15,3 1 1-15,0-3 2 16,0 0 3-16,-3 0 7 16,0-5 2-16,-3 2 4 15,0-2 7 1,9 0 18 0,-3 2 1-1,0 3-8-15,0 3-2 16,6-3 1-16,-3 14 0 15,2 1 0-15,1 7 1 16,0-4-4-16,0-2-2 16,0 5-6-16,0-2-1 15,0 0-1-15,0-1 1 0,-3-2-2 16,-3 0-1-16,0-3 1 16,0 1-1-16,-6-6-5 15,0 0 1-15,-3-6-16 16,-3 6 2-1,0-5 3-15,-3 2 6 0,0-2 5 16,0 5 1-16,0-5 1 0,-6-3 2 16,3 5 2-16,0-2 1 15,-3 0 3-15,1-9-3 16,2 7 0-16,0-7 3 31,0 4 3-31,0-4-2 16,3 9 1-16,0-3-3 15,0 0 0-15,0 3-1 0,0 0 2 16,3 2-1-16,-3-2 0 16,3 5-3-16,3 0-2 15,0 0 1-15,3 0 1 16,0 0-3-16,0 0 0 16,6 5 1-16,0 3 2 15,3 0-1-15,0-3-1 0,0 1 1 16,6-4 1-16,-3-4-1 15,6-4 2-15,-3 4-2 16,0-4-1-16,-1 1-2 16,1-3 1-16,0 0 3 15,0-2 1-15,-3 4-1 16,0-2-2 0,-3 3 1-16,0 0 1 15,-3-3 1-15,-3 5 3 0,-3 1-3 16,0-1 0-16,0 3-1 15,-3 0-2-15,0 3 1 16,-3-1-1-16,0 1-3 16,0 2 2-16,0-2-17 15,3-1-5-15,0 1-33 0,0 0-14 16</inkml:trace>
  <inkml:trace contextRef="#ctx0" brushRef="#br0" timeOffset="176">20302 16804 72 0,'3'-3'30'0,"0"3"-16"0,12-3 5 0,-9 3 18 15,0 0 2-15,0-2 1 0</inkml:trace>
  <inkml:trace contextRef="#ctx0" brushRef="#br0" timeOffset="177">20347 16785 316 0,'3'-8'46'0,"0"6"-23"0,-3-4 1 0,-3 1 3 15,0 13-6-15,-6-3-2 16,-6 3-9-16,0-3-2 15,-3 9-4-15,3-4-1 32,0 1-1-32,6-6-2 0,0 8-2 15,7-2-1-15,2-3-1 16,5 5 3-16,7 0-2 16,9 11 1-16,-3-8 2 15,0-3 0-15,0 1 4 16,-3-1 5-16,-3 0 6 15,-6 0 3-15,-6 3-5 0,-3-3 0 16,-6 1-6-16,-3-4 1 16,-6-5-5-16,0-5 0 15,0 0-1-15,3 0-2 0,3 0-17 16,0-5-6-16,4-3-13 16,2 6-3-16,3-9-17 31,3 8-4-31,3-2-23 15,3-6-39 1</inkml:trace>
  <inkml:trace contextRef="#ctx0" brushRef="#br0" timeOffset="178">20493 16790 264 0,'-3'0'99'0,"6"0"-54"0,-3 8-55 15,2-2 16-15,-2 7 5 16,0 0 7-16,3 6-3 16,0-1 0-16,-3 3-9 15,3 1-4-15,0-4 1 0,3-5-13 0,0 1-3 16,-3-1-29-16,0 0-11 16,0-8-16-1,0 1-49-15,-3-6 22 0</inkml:trace>
  <inkml:trace contextRef="#ctx0" brushRef="#br0" timeOffset="179">20478 16679 272 0,'-6'-5'101'0,"6"0"-54"0,0-3-46 0,0 8 21 15,0 0-16-15,3 0-4 16,0-3-3-1,3 1-3-15,0-1 3 0,2 3-9 0,4 0-3 0,3 0-53 16,0 0-21-16,0 0-11 16</inkml:trace>
  <inkml:trace contextRef="#ctx0" brushRef="#br0" timeOffset="180">20635 16693 252 0,'-9'8'96'0,"6"-6"-52"0,1 1-49 0,2-3 17 16,0 0-5-16,0 0 1 0,2 0 7 15,4 0 4-15,6 0-9 16,-3-3-1-16,12-2 1 0,-3 0-6 16,6-3 0-16,-3 2-2 15,-4 1-2-15,1 0-2 16,-3 2 1-16,-3 3-1 0,-3 3-2 15,-3 5 5-15,-3 2 1 16,-6 14-3-16,-3-3 1 16,-12 6 2-16,3-1 1 15,-3 3-1-15,4 0 1 0,-4 0-2 16,3-2 2-16,3-3 0 16,3-6 1-16,3-4-2 15,0 4-2-15,3-5 1 16,6 0-1-16,3-2 0 15,0-3 2-15,6-3-3 16,0-2 0 0,3-3 1-16,0 0 0 0,-4 0-5 15,1 0-1 1,0 0-11-16,-3 0-1 0,0 0-13 16,-3-3-3-16,0 3-13 15,0-2-5-15,-3-1-32 31,0-2-22-31,0 5 45 16</inkml:trace>
  <inkml:trace contextRef="#ctx0" brushRef="#br0" timeOffset="181">20641 16854 160 0,'-12'-3'63'0,"9"1"-34"0,0 4-14 16,3-2 20-16,0 0-4 15,0 0 19 1,6 0-6-16,3 0-23 16,6 0-3-16,6-2-3 0,6-4-8 0,0 4-2 15,-1-4-14-15,1 1-4 16,0 0-32-16,-3-3-10 0,-3 8-62 15</inkml:trace>
  <inkml:trace contextRef="#ctx0" brushRef="#br0" timeOffset="182">20876 16870 260 0,'-2'0'99'0,"4"2"-54"0,7 1-53 0,-3 2 16 15,3-5-2-15,0 0 6 32,3 0 0-32,3-5 3 0,0 5-8 15,6-5-4-15,-3-3 0 0,-1 0-2 16,-5-3-1-16,0 6 1 16,-3-5-1-16,-3-1 0 15,-3-2 0-15,-3-1-5 16,-3 1 1-16,-6 5 0 15,-6 3-1-15,-3 0 4 16,1 10 0-16,-1 6 1 0,0-1 0 0,0 3-3 16,3 1 2-1,0 2-1-15,3-1 0 16,6 4 2-16,3 2 0 0,6-2 0 16,3-1 0-16,6-2-3 31,3-3 2-31,9-7-21 0,3-1-10 15,0 3-26-15,-1-11-11 16,-2-7-18 0</inkml:trace>
  <inkml:trace contextRef="#ctx0" brushRef="#br0" timeOffset="183">21231 16790 220 0,'-18'-13'85'0,"3"11"-46"0,3-9-28 16,9 11 23-16,-3 5-11 15,0 1-4-15,0 4-4 16,-6 3 0-16,6 3-8 16,0 0-2-16,3 5 1 0,3 3-3 15,3 3 0-15,3-4 1 0,9-7 0 16,-3-2-2-16,6-4-2 16,0-7 5-16,0 2 4 0,0-10-10 15,-1-8-1 1,-2-1 3-16,-6 1 1 0,-3-3 0 15,-3-8 1-15,-3 8-2 32,-6-7-1-32,0 2-6 0,-6-3-4 15,0 3-12-15,4 2-6 16,-7 0-34 0,9 6-15-16,3 0-28 15</inkml:trace>
  <inkml:trace contextRef="#ctx0" brushRef="#br0" timeOffset="184">21534 16465 228 0,'-6'-16'88'0,"6"11"-48"0,-9 0-25 16,6 2 24-16,-5-2-1 15,-4 5 4 1,-3 5-21-16,0-2-7 15,0 10-9-15,0 8-4 0,3 3 0 16,3 10-4-16,3 6 0 16,3 10 2-16,3-2 0 15,3-3 1-15,3-3 2 0,3 0-3 16,0-5-2-16,6-5-23 16,-9-3-7-16,3-10-26 0,-9-1-8 15,0-10-105 16,-12-2 80-31</inkml:trace>
  <inkml:trace contextRef="#ctx0" brushRef="#br0" timeOffset="185">21231 16764 264 0,'-18'-19'99'0,"18"6"-54"0,15 0-55 16,-6 13 14-16,3-3 3 15,8-2 8-15,7 0-6 16,15 0-2-16,3-3-4 15,-1 5-5-15,1-2-1 0,8-3-53 32,1 0-25-32,-3 0-23 15</inkml:trace>
  <inkml:trace contextRef="#ctx0" brushRef="#br0" timeOffset="186">21951 16346 208 0,'-12'-5'79'0,"-3"5"-42"0,-12 10-30 15,19-2 18-15,-4 3 4 16,-9 5 7-16,0 7 1 16,-3 7 1-16,0 7-20 15,-2 8-8-15,5 5-3 0,6 5-2 16,9-2 2-16,6 6-2 16,9-7 2-16,9-4-15 0,5-11-7 15,16 3-28-15,-3-14-10 16,0 1-49-1,-1-11-53-15,1-6 51 16</inkml:trace>
  <inkml:trace contextRef="#ctx0" brushRef="#br0" timeOffset="187">22017 16690 200 0,'2'-5'74'0,"-4"5"-40"0,4 2-22 0,1 1 19 15,0 0-3 1,0 10 3-16,3 8-6 0,-3 3-1 16,0 2-13-1,0 1-9-15,0-3-2 0,-3-3 0 0,0 2 0 16,0 1-18-16,0-10-5 16,0-4-24-16,0-2-10 0,0-8-47 15</inkml:trace>
  <inkml:trace contextRef="#ctx0" brushRef="#br0" timeOffset="188">21999 16605 288 0,'-6'-10'110'0,"9"10"-60"0,0-3-67 0,0 3 12 16,-3 0-10-16,3 0 1 15,3 0 6-15,0 0 2 0,-1 0 4 32,1 3-32-32,3-3-14 0,0 5-47 15</inkml:trace>
  <inkml:trace contextRef="#ctx0" brushRef="#br0" timeOffset="189">22124 16693 232 0,'0'13'88'0,"15"8"-48"0,-7 11-40 0,-10-16 18 15,7-3 1-15,-2 3 3 0,0-3-3 16,0 0 1-16,0 0-11 16,-3-5-5-16,0-2-1 15,3 4 0-15,-3-5 3 16,0-5-1-16,3 0 0 16,0-2-6-16,0-11 1 15,0-1-2-15,3-12-2 16,0 5-2-16,3-3 1 15,3-3 3-15,0 9 1 16,0-3 3-16,3 13 1 16,0 3 1-16,-1 5 0 0,4 8 4 15,-6 5 3 1,0 11-4-16,-9-3 1 0,9 5-3 16,-9-7 0-16,3 5-3 15,0-9 1-15,0 4-13 16,-3-6-3-16,0-5-23 15,0-3-9-15,-3-5-40 16,9-5-10 0,0-3-24-16,-3-5 42 15</inkml:trace>
  <inkml:trace contextRef="#ctx0" brushRef="#br0" timeOffset="190">22442 16484 272 0,'3'-19'101'0,"-3"16"-54"0,3 3-50 16,-3 0 16-16,3 6-1 16,0 7 5-16,0 3 4 0,0 10 4 15,0 11-13-15,0 3-5 0,0 5 0 16,0 0-4-16,0-3 0 16,3-5-3-16,0-5-1 15,0-5-19-15,-3-6-9 0,0-8-27 16,0 0-12-16,0-8-41 15</inkml:trace>
  <inkml:trace contextRef="#ctx0" brushRef="#br0" timeOffset="191">22302 16645 308 0,'-9'-3'115'0,"9"3"-62"0,6 0-64 15,0 0 16-15,3 0 0 16,12 0 4-16,3-2 4 16,3-4 3-16,5 1-9 15,10-3-6-15,-3 3-2 0,-1-3-56 16,1 0-25-16,3 3-44 16</inkml:trace>
  <inkml:trace contextRef="#ctx0" brushRef="#br0" timeOffset="192">22915 16436 152 0,'0'-11'57'0,"3"11"-30"0,0 0-16 0,-3 0 18 16,0 0-11-16,0 0 0 15,0 0-1-15,0 0-2 16,3 14 4-16,0-1 0 16,0 3-4-1,-3 0-1-15,6 5-4 16,-3-5 1-16,-3-1-4 15,3-1-2-15,-3-1 0 16,3 3 1-16,-3-6-3 16,0-4-2-16,3 2 0 15,0-6 1-15,-3-2 1 16,0 0 1-16,0-2-5 0,0-6-1 0,6 5-2 16,-3-2 3-16,-3-1 0 15,0 1 1-15,0 3 0 16,0 2 0-16,-3 2 0 15,-3 3 2-15,0 6 3 16,-3 2 4-16,0 3-2 16,-3 3-2-16,-2-1-2 15,5 1 0-15,-3 2 0 0,3-5 1 16,0 0-2-16,6-6 1 16,0-5-2-16,3 1-1 15,0-6 1-15,3-6-1 16,3 4-3-16,0-3 2 15,3-3-4 1,-3-3-1-16,0 3 0 16,3-2 4-16,-1-1-1 15,-2 0 1-15,0 1 2 16,0-1 0-16,-3 1 0 16,6 4 2-16,-6-2-3 0,3 6 0 0,-3-1 3 31,3 0 1-31,-3 3-4 0,3 3-1 0,-3 2 3 15,9 1 1-15,-12 2 0 16,12-3-2-16,-3 0-2 16,-3-2-1-16,0 5 2 15,-3-3 2-15,0-2 0 16,-3-3 2-16,0 0 0 16,0 0 1-1,0 0-2-15,-6-3-2 16,0 0-2-16,0 1 1 15,-3-6-1-15,-3 5 0 16,3-7 0-16,-6 4-2 16,0-2 3-16,0 0 0 0,0-2 1 15,4 2 0-15,-4 0-3 16,3 3 2-16,0-1 3 16,0-2 1-16,9 6-4 15,0-1 1-15,6 3 4 16,-3 0-4-16,3 3 0 15,9-1 2-15,0 6 1 16,0-2-1-16,3 2-2 16,-1-3-2-16,1-5 1 0,6 0 5 15,3 0 5-15,-3-3-3 16,-3-2-1-16,-3 0-2 16,-4-1 0-16,1-2-2 15,-3 8-1-15,-3-2 1 16,-3-1-1-16,0 1-9 31,-3 2-2-31,0 0-27 0,0 0-11 16,0 0-148-1,-6 5 76 1</inkml:trace>
  <inkml:trace contextRef="#ctx0" brushRef="#br0" timeOffset="193">23082 16399 124 0,'-3'-8'46'0,"3"3"-24"0,0 2-4 0,0 3 20 0,0 0-4 15,0 0 3-15,0-3-4 16,0 1 0-16,0 2-18 16,3-3 4-16,-3 3 4 0,0 0-8 15,0 0-1-15,6 3 3 0,3 2 1 16,-3 3-5-16,9 5-3 31,0 8-1-31,3 6-1 0,-1-1 0 16,-2 6 0-16,6 5-2 15,0-3 1-15,-12 17-2 16,3-6 2-16,-6-3 0 16,-6-2 1-16,-3 2-2 15,-3-2-1 1,-3-6-1-16,-3-2 0 0,0-11-7 0,-3 3 0 15,0-8-17-15,0 2-6 16,1-5-27-16,-4-2-11 16,0-3-59-1,-9 0-43-15,3 0 69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2T00:38:32.9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4240 16899 56 0,'0'-19'22'0,"0"14"-12"0,3-8 14 0,0 8 19 15,-3-3 3 1,0 0 5-16,0 2-11 15,0 1-4-15,0-3-7 16,-3 3-1-16,0 5-16 0,1-3 0 0,-1 3-1 0,0 0-6 16,0 3-3-16,-3 2-4 15,3 3-1-15,0 5 4 16,0 1 1-16,3 15 8 16,0 5 4-16,0 6 1 15,3 7 1-15,0-2 3 31,-3 8 0-31,0 6-4 0,0-1-1 16,0 0-6-16,-3-5 0 16,3 0-5-16,-3-8 0 15,3-8 1-15,-3-5 0 16,0-6-2-16,0-5-2 16,-3-2-4-1,6-3-9-15,-6-6-4 0,3-2-11 16,0-3-3-16,0-2-16 15,0-3-8-15,9-3-30 16,0-2-46-16,0-8 34 16</inkml:trace>
  <inkml:trace contextRef="#ctx0" brushRef="#br0" timeOffset="1">4681 16830 160 0,'0'-2'63'0,"3"9"-34"0,0-4-34 0,0 8 65 16,3 10-11-16,3 8-6 15,0 0-3-15,-3 16-24 16,3 3-5-16,-3 10 0 0,0 0-3 0,-3 8 3 16,-1-8-2-16,1-2 0 15,0 0-5 1,0-11-1-1,0 0-1-15,-3-11 1 0,0-5-2 16,0-3 2-16,0-10-22 16,-3 3-7-16,0-1-16 15,0-10-6-15,-2-2-18 16,-1-6-7-16,0-6-15 16</inkml:trace>
  <inkml:trace contextRef="#ctx0" brushRef="#br0" timeOffset="2">4211 17320 124 0,'-15'-6'49'0,"12"9"-26"0,-12-3-1 16,9 0 23-16,0 0-10 16,0 0 0-16,3-3-11 15,3 3-5-15,3 0-5 16,9-2-8-16,3-4 12 15,3 6 5 1,6-5 0-16,-1 2-2 0,10-2-5 0,3 5 0 16,6-2-5-16,5-1-1 15,1 0-4-15,2-2 1 16,-2 5 0-16,-3 0 1 16,-7 0 0-16,1 0 2 15,-6 5-5-15,-6-2-1 16,-7-3 0-1,-5 0 0-15,-3 0-5 16,-3 0-1-16,0 0-48 16,-3 0-19-16,-9 0-80 15</inkml:trace>
  <inkml:trace contextRef="#ctx0" brushRef="#br0" timeOffset="3">2166 15957 160 0,'-3'-3'60'0,"3"3"-32"0,0 0-17 16,-6 0 18-16,3 0-6 15,0 3-1-15,-6 2-6 0,0 3-2 16,-3 5-8-16,3-2 0 0,-3 2 1 16,3 8-6-16,3-2 0 15,3 0-1-15,6-4 0 16,3 1-3-16,3-3 0 16,3-5 4-16,0-2 3 31,6-6 3-31,-6-6 1 0,0 4 0 15,0-4 0-15,-3-4 2 16,0-1 1-16,-3-5 3 16,-3 3 2-16,-3 0-5 15,-3 0-1-15,0 5-4 16,-3-3 1-16,0 1-4 16,0-1 0-16,0 3-3 0,3 3-3 15,3-3-9-15,-6 5-5 16,6 1-16-16,0 2-6 0,0 0-12 15,6 0-6 1,0 0-38-16</inkml:trace>
  <inkml:trace contextRef="#ctx0" brushRef="#br0" timeOffset="4">2466 15735 108 0,'-11'-11'44'0,"5"9"-24"0,3-6-2 0,-3 5 18 15,3 0-1-15,-3-2 2 16,-3 0-12-16,3 2-2 0,-9 0-14 16,3 3-3-16,3 6-2 15,-6 4-5-15,3 6-1 0,3 0 3 16,3 18 1-16,6 4 0 16,6-1-2-16,0 0 3 31,3 0 0-31,0 0-1 0,0-3-2 15,-3-7 1-15,0-1 1 16,0-2-17-16,-6-6-6 16,0-2-37-1,0-5-56-15</inkml:trace>
  <inkml:trace contextRef="#ctx0" brushRef="#br0" timeOffset="5">2222 15960 208 0,'0'-11'79'0,"0"11"-42"0,6-3-37 16,0 3 16-16,3-2 2 0,3-6 6 31,6 5-13-31,9-7-6 16,-3 7-3-16,-1 0-11 0,1 1-2 0,0-4-45 15,-3 6-18-15,-3 0-15 16</inkml:trace>
  <inkml:trace contextRef="#ctx0" brushRef="#br0" timeOffset="6">2586 15753 136 0,'-18'-13'52'0,"18"8"-28"0,0-6-2 0,-9 9 20 16,3-1 2-16,0 0 1 15,-3 3-17 1,0 0-6-16,0 3-13 16,0 5-6-16,0 2 0 0,3 6-4 15,-3 8 0-15,0 8 1 16,6 2 2-16,0 1-6 16,3-4 1-16,3 4 3 15,0-1 2-15,0-7-7 0,0-4-4 16,0-4-20-16,0 0-8 15,-3-6-21-15,0-3-8 0,0-2-12 16</inkml:trace>
  <inkml:trace contextRef="#ctx0" brushRef="#br0" timeOffset="7">2395 15957 224 0,'0'-3'85'0,"3"3"-46"0,6-5-28 0,0 2 21 16,-3 1-15 0,6-1-4-16,3-2-8 15,2 2-2 1,1 1-1-16,0-1-15 0,3 3-54 16,-3 0-13-16</inkml:trace>
  <inkml:trace contextRef="#ctx0" brushRef="#br0" timeOffset="8">2597 15986 196 0,'-9'-3'74'0,"9"6"-40"0,-8 0-29 0,14-6 17 16,-1 3-12-16,4-3-1 16,0 3-5-16,3 0-1 15,0 0-1-15,3 0-35 0,0 0-14 16</inkml:trace>
  <inkml:trace contextRef="#ctx0" brushRef="#br0" timeOffset="9">2794 15782 212 0,'-6'0'82'0,"9"0"-44"0,-15 3-44 31,15 2 14-31,0 3 6 0,0 13 8 16,0-2 0-16,0 7 1 15,-3 1-12-15,3-1-4 0,0 3-3 16,-3 3-2-16,0-5 1 15,3-6-2-15,0-3 2 16,-3-4-2-16,0-4 4 16,0-2 1-16,0-3-2 15,0-5-3-15,0-5 0 16,0-5-1-16,9-4-3 16,0 1 0-16,0 0-3 15,-1 2 1-15,1 1 1 16,3 2-1-16,0 5 4 0,0 3 0 31,0 3-2-31,0 2 2 16,0 0 7-16,-3 9 6 0,-3 4-2 15,0-2 2-15,-6 0-3 16,0-3 2-16,-3 0-4 16,-3 0-2-16,0-5-5 15,0 6 0-15,-9-6-9 16,3-3-4-16,3 3-11 0,-6-6-31 15,-3-2 3 1,1 0-20 0</inkml:trace>
  <inkml:trace contextRef="#ctx0" brushRef="#br0" timeOffset="10">2952 15989 204 0,'3'-3'77'16,"0"6"-42"-16,3 2-34 0,-3-2 14 0,5 2 3 16,1 8 3-16,-3 3-4 15,0 0-2 1,3 0-9-16,0-3-4 0,0 0 1 16,0 1-7-16,-3-4-1 0,0-5-16 15,0 6-6-15,0-8-26 16,-3 2-11-16,3-2-19 15</inkml:trace>
  <inkml:trace contextRef="#ctx0" brushRef="#br0" timeOffset="11">3127 16005 204 0,'-3'0'77'0,"3"2"-42"0,0-2-41 16,0 14 31-16,0 4-2 0,-9 3 6 31,3 3 4-31,0 2-18 16,0 1-4-16,1-1-3 0,-1 4-4 15,0-7-1-15,3 4-1 16,0-3 1-16,-3-6-22 0,3-2-9 16,3 3-30-16,0-12-14 15,0 4-25 1</inkml:trace>
  <inkml:trace contextRef="#ctx0" brushRef="#br0" timeOffset="12">3208 16089 228 0,'-6'-2'85'0,"9"-12"-46"0,-3 20-37 16,0-6 17-16,0 0-10 15,6-3-1-15,3 6-4 16,5-3-3-16,1-3 0 16,0 3-15-16,0 0-5 0,0 0-59 15,3-3-52 1,-3-4 41-16</inkml:trace>
  <inkml:trace contextRef="#ctx0" brushRef="#br0" timeOffset="13">3401 15997 176 0,'-9'0'68'0,"3"2"-36"0,0 4-18 15,6-4 22-15,-3 4-9 16,-3-1-3-16,0 5-8 15,0 6-2 1,0 0-8-16,1 0 0 0,2 3 1 16,3 2-3-16,0-5-3 15,5 5-3-15,4-5 1 16,0-3 1-16,3-2 0 16,0-6 0-16,6-5 2 15,0-3-1-15,-3-2 2 0,0-6-2 16,-3 1-1-16,-4-4 1 15,-2 4 1-15,-3-6-1 16,-6 3-1-16,0-6 3 16,-5 3 0-16,-1 3-6 0,-3 0 0 15,3 2-17-15,0 1-6 16,3 4-23 0,0-1-8-1,3 4-36-15</inkml:trace>
  <inkml:trace contextRef="#ctx0" brushRef="#br0" timeOffset="14">3541 16021 192 0,'3'31'74'0,"-3"-12"-40"0,6-3-29 0,-6-11 17 16,0 3-6-16,-6-3 3 15,3 6-6-15,0-9 0 16,0 6-8-16,0-5-3 0,0 0 1 15,0-3 7-15,3-3 3 16,0-2-4-16,0-6-1 0,3-7-11 16,3-1-5-16,0 1-3 15,3 2 1-15,3 2 8 16,0 4 3-16,3-1 1 0,-1 11 1 16,-2 0 7-16,0 0 5 15,3 19 2-15,-6-1 1 16,0 1-7-16,-3-1-4 31,0 1-2-31,-3-1-1 0,0 1-11 16,0-3-3-16,-3-3-28 15,6-2-66 1,0-6 5-16,6-5 6 16</inkml:trace>
  <inkml:trace contextRef="#ctx0" brushRef="#br0" timeOffset="15">3785 16060 212 0,'0'-2'79'0,"0"7"-42"0,9-2-41 0,-3-1 13 16,0 3 4 0,3 1 6-16,0-6 1 15,0 2 3-15,0-4-13 0,0-1-3 0,2-5-3 16,-5 0-2-16,0 0 1 15,-3 0-2-15,0-2 2 16,-3-3-2-16,-3 5 2 16,-3 0-2-16,-3-3-1 15,-5 3 1-15,-1 0-1 16,0 3 4-16,0 5 2 0,-3 8-2 16,3 0-3-1,3 5 4-15,3 6 4 0,3-1-1 16,6 1 3-16,3 2-4 15,3 3-2-15,6-3-5 16,3 0 0-16,3-3-20 16,9-7-7-16,6-6-92 15,5-5-54-15,-5-2 75 16</inkml:trace>
  <inkml:trace contextRef="#ctx0" brushRef="#br0" timeOffset="16">4226 16079 204 0,'-6'8'77'0,"6"-6"-42"0,3 1-30 0,-3-3 19 0,6 3-4 15,3-1 0-15,-1 1-6 16,7 0-1-16,-3-3-8 16,3 0-3-16,3 0-1 0,3 0 1 15,-3-8 1-15,-3 2 1 16,-7-7 0 15,-5 3-2-31,-3-1-4 0,-6 3 1 16,-2 0-1-16,-4 0-2 15,-3-2 3-15,-3 10 0 16,0-3 1-16,0 3 2 16,-3 3-1-16,1 4 2 15,2 7 0-15,3-1 1 0,9-2 2 16,0 2 1-16,9 0 1 15,3 0 0-15,6 8-2 16,3-2-1-16,2-6-1 0,4 3 0 16,9-5-9-1,-3-3-2-15,0-3-25 0,-1-5-9 16,-2-3-30-16,0-5-10 16,0-2-8-1</inkml:trace>
  <inkml:trace contextRef="#ctx0" brushRef="#br0" timeOffset="17">4443 16013 192 0,'-9'8'74'0,"9"10"-40"0,0 9-27 0,3-17 18 16,-3 1 2-16,3-1 4 15,0 3-11-15,0 1-2 16,0-1-10-16,0-5-5 0,0 5 0 15,-3-5 0-15,0-3 3 16,0 1 3-16,0-6 2 0,0 0-1 16,0 0 1-16,0-3-2 15,0-2 0-15,0-6-1 16,0 3 0-16,3-2-4 16,3-1-1-16,0-2 1 15,3-6 2-15,3 3-3 0,-1 3-2 16,1 3-3-16,0-1-1 31,0 8-23-31,0-2-7 0,3 10-77 16</inkml:trace>
  <inkml:trace contextRef="#ctx0" brushRef="#br0" timeOffset="18">4636 16110 176 0,'-15'3'68'0,"18"0"-36"0,9-1-35 0,-9-2 13 16,6 8 8-16,-6-2 6 15,3 7 1-15,-3-3 2 16,0 1-15-16,0 0-2 0,-3-1-3 0,3-2-1 31,-3-3-1-31,0-2 5 16,0 2 6-16,0-5 1 15,0 0 1-15,0-5-7 0,0-3-2 16,0-2-1-16,3-4 2 16,0 1-5-16,0 0-3 15,0-3-1 1,3 3 1-16,0-3-3 0,3 3 0 16,0 2-1-16,0 3 0 0,0 0-14 15,0 3-6-15,-1 2-25 16,10 6-7-16,-3 0-43 15,6-3-39 1,0 2 50-16</inkml:trace>
  <inkml:trace contextRef="#ctx0" brushRef="#br0" timeOffset="19">4877 16100 192 0,'-11'3'71'0,"-4"-1"-38"0,3-2-23 0,3 5 20 15,3 1-5-15,-3 2 0 16,3 0-5-16,0 5 0 15,3 0-11 1,3 6-3-16,6-6-2 0,6 0 0 16,0 0 0-16,3-2 0 15,3-3 2-15,2-3 3 16,1-5 2-16,0-3-5 16,0-4-2-16,-3-1 2 15,-3-3 1-15,-3-2 1 0,-3-3 0 16,-7 0 0-16,-2 0 0 0,-5-2-2 15,-7 2-1-15,0-3-3 16,-3 3 1-16,0 3-13 16,3 3-6-16,0-1-27 15,0 8-12-15,6-2-77 16,6 10 18 15</inkml:trace>
  <inkml:trace contextRef="#ctx0" brushRef="#br0" timeOffset="20">5104 16132 216 0,'18'13'82'0,"-10"0"-44"0,1 11-44 0,-3-13 14 0,-3-1 2 16,0 1 5-16,-3-3 8 15,0 0 6-15,0-3-16 16,0 0 2-16,0-5 1 0,-3 0-4 15,0-5-2-15,0-3 3 16,0-5 4-16,0-6-7 0,3 1-1 16,3-4-7-16,3 4-2 0,3-3-5 15,3 2 1-15,0 3-3 16,6 6 2-16,6 2-32 16,3 0-13-16,2 11-81 15</inkml:trace>
  <inkml:trace contextRef="#ctx0" brushRef="#br0" timeOffset="21">6744 7284 140 0,'9'-11'52'0,"-3"9"-28"0,3 2-15 16,-3 2 16-16,-1 6 6 15,4 8 5-15,0 19-13 16,0 10-5-16,-3 10-11 16,-3 9-5-16,-3 7 1 0,-3 14-2 0,0-6 2 15,3-5-2-15,0-13 2 16,0-11 0-16,0-7 1 15,3-6-7-15,0-8-2 16,0-8-38-16,0-8-14 16,3-5-35-1</inkml:trace>
  <inkml:trace contextRef="#ctx0" brushRef="#br0" timeOffset="22">6785 7287 160 0,'-14'-14'63'0,"14"14"-34"0,3 0-25 0,2 0 13 15,7 0 3-15,6 0 2 0,9 0 0 31,12 3-2-31,14 0-10 0,13-3 0 0,20 0 1 16,12 0-4-16,18-3-2 16,15-2 0-16,9-1-1 15,3-4-7-15,6-1 0 16,-6 3 3-16,-9 0 4 16,-6 0-1-16,-9 1 0 15,-15 1-1 1,-9 1-2-16,-14 0 1 0,-13 2-1 15,-11 0 8-15,-10 1 5 16,-8 2-4-16,-6 0-3 16,-6 2 1-16,-7 4 0 15,-2 2 1-15,-6 10 2 16,-3 9-5-16,-3 23-3 16,0 3-1-16,0 8 1 0,0-3-1 15,3 0 2-15,3 0 0 16,0 6 1-16,-3-6 0 15,-1 0 0-15,-2-10-2 16,-3-6-2-16,-3-2-13 16,0-3-4-16,-3-5-31 15,0-6-14-15,-2-5-36 16,-4-2-37-16</inkml:trace>
  <inkml:trace contextRef="#ctx0" brushRef="#br0" timeOffset="23">6788 8184 108 0,'-3'-3'44'16,"3"3"-24"-16,3 0-15 0,0 0 13 16,6 0 7-16,3 0 7 0,9-3-2 15,12-5 2-15,11 3-18 16,16-3-1-16,20 0-2 0,16 0-2 15,14-2 2-15,12-1-6 16,15 0-3-16,9 1-1 16,11-3 1-16,-2-3-1 0,-3 0-1 15,-6 3 1-15,-9-3 1 16,-9 3 1-16,-15-1 1 0,-15 4-2 16,-15-1 1-1,-17 3-20-15,-16 0-8 0</inkml:trace>
  <inkml:trace contextRef="#ctx0" brushRef="#br0" timeOffset="24">9193 7011 196 0,'-23'27'74'0,"11"-14"-40"0,-3 6-40 16,9-9 12-16,0 1-2 0,0 2 5 15,0 3 8-15,0 0 4 16,0-3-10-16,3-2-7 0,0-1 0 16,3 1 1-16,0-3 4 31,3 0 0-31,3-3 2 15,0 0-2-15,6-2 0 0,6-3-5 0,3 0-1 16,3-3-1-16,-1 1-2 16,1-1-13-16,0 0-4 15,3 3-11-15,0 0-3 0,-4 0-23 32,-5 0-10-32,3 0-15 15</inkml:trace>
  <inkml:trace contextRef="#ctx0" brushRef="#br0" timeOffset="25">9268 7152 196 0,'-15'-3'74'0,"9"-8"-40"0,3 9-33 0,0-1 16 16,3 3 4-16,-3-2 5 15,3-1-8-15,0-2 0 16,6-1-11-16,6-4 0 0,3-4 0 16,9-1-1-16,5-1 1 0,7-13-2 15,6 5 2-15,0 0-4 16,5 3-2-16,1 2-18 16,-4 1-6-16,-2 2-31 15,-3 3-10-15,8-1-35 16</inkml:trace>
  <inkml:trace contextRef="#ctx0" brushRef="#br0" timeOffset="26">10128 6776 208 0,'-9'-5'77'0,"9"5"-42"0,-15 0-30 15,6 2 17-15,0-2 3 16,-2 3 7-16,-1 2-13 16,-3 3-3-16,-3 8-10 15,0 0-4-15,0 2 1 0,3 9-4 16,3 2 0-16,6-2-1 0,3-4-2 16,6-2 0-16,3-2 3 0,3-6-2 15,3-2-1-15,3-6-4 16,3-5 0-16,6-5-7 15,-3-6-3-15,-4-7 7 16,-2-1 4-16,0 1 7 16,-3-1 2-16,-3 1 4 15,0 2 1 1,0 5 12-16,-6 3 5 16,0 3-8-16,-3 2-2 15,0 9-6-15,0 2 0 16,0 2-5-16,3 3-2 15,0 3 0-15,3 0 1 0,0 0-17 16,3-3-6-16,0-2-15 16,3-1-2-16,2-4-24 0,4-4-10 15,3-10-11 1</inkml:trace>
  <inkml:trace contextRef="#ctx0" brushRef="#br0" timeOffset="27">10399 6824 180 0,'0'-14'68'0,"-3"9"-36"0,0-3-15 0,3 8 20 0,-3-2 1 16,-3 2 2-16,0 0-14 16,-3 7-3-16,0 1-13 15,0 3-6-15,-3 2-1 0,4 0-2 16,-1 3-1-16,3 11-2 16,3-6 1-16,6 0-8 15,3-2-2 1,3-6-12-16,5 0-5 15,4-5-21-15,0-3-8 16,0-2-36 0</inkml:trace>
  <inkml:trace contextRef="#ctx0" brushRef="#br0" timeOffset="28">10500 6839 208 0,'-6'-7'77'0,"3"7"-42"0,-3 0-28 16,3 2 20-16,0 3-10 0,-3 1 1 15,0 2-2-15,0 2 2 16,4 1-10-16,2 5 0 0,2 8 2 16,4-6-8-16,0 1-1 15,6-6-3 1,6-3 0-16,0 1-11 16,0-3-7-16,0-5-20 15,0-1-10-15,-1-2-22 16,1-2-40-1,-3-14 31-15</inkml:trace>
  <inkml:trace contextRef="#ctx0" brushRef="#br0" timeOffset="29">10661 6869 208 0,'-6'-3'77'0,"9"6"-42"0,-3-3-32 0,0 0 17 16,3 2-3-16,0 1-1 15,3 0-4-15,3-1-2 16,3 1-6-16,6-1-1 0,-4-2 1 15,1 0-2-15,-3 0-2 0,0-2 3 16,0-1 0-16,-3-2 1 0,-3 0 0 16,0-3-2-16,-3 0-2 15,-3 0 1-15,0 0-1 16,-3 3-3-16,-6-1 2 16,-6 1 1-16,0 5 0 31,-3 3 2-31,0 2 1 0,4 3-1 15,-1 2-2 1,0 1 1-16,3 2-1 16,6 3-3-16,0 5 2 0,6-2-8 15,3-3-4-15,3 0-9 16,3-3-3-16,0-3-31 16,6-2-12-16,8-2-15 15</inkml:trace>
  <inkml:trace contextRef="#ctx0" brushRef="#br0" timeOffset="30">10902 6818 96 0,'-3'-8'38'0,"3"8"-20"0,-3-2 3 0,3 2 17 15,-3 2-9-15,0 1-2 16,-3 0 1-16,0-1 3 15,0 4-17-15,0-1-1 0,3 0-2 16,0 0-9-16,3 3 0 16,3 0-2-16,3 3 2 0,3 0 3 15,0-1 2-15,0 6 3 16,-3 5 1-16,0-2-1 16,-3-3 1-16,-3-1 0 15,-3-1 1-15,-3-4-6 16,-3 1-2-16,0-3-7 15,0-3-2-15,0 0-23 0,3-5-6 16,0 0-27-16,3-2-9 16,3-12-18-1</inkml:trace>
  <inkml:trace contextRef="#ctx0" brushRef="#br0" timeOffset="31">11051 6826 256 0,'-6'-2'96'0,"6"2"-52"0,-6 2-40 15,0 1 19-15,0 2-13 16,0 0-1-16,3 3-10 16,0 0-1-16,6 3 0 0,3 5 1 0,0 5 1 0,0 0 0 15,0-2 2-15,-3-1 3 16,0 1 4-16,-3-3-6 15,-3-1-2-15,-6-1-1 16,0-1 2-16,-3-2-17 16,3-6-6-16,0-3-17 15,0-2-4 1,0-2-19-16,3-3-7 16,3-3-7-1</inkml:trace>
  <inkml:trace contextRef="#ctx0" brushRef="#br0" timeOffset="32">11107 6908 160 0,'9'0'63'0,"-3"3"-34"0,3 10-16 15,-3-15 19-15,0 2-12 0,6-3-3 16,0 0-13-16,3-2-2 16,0 0-2-16,0-3 0 0,-4 0 2 15,1 0 1-15,-3-3 1 16,-3 1-2-16,-3-1-2 15,-3 3 5-15,0 0 1 0,-3 3 4 16,-6 0 1-16,-6 2-1 16,1 6 1-16,-1 2 0 15,3 5 3-15,0 1-1 16,3 2 2-16,0 1-6 16,3 9-3-16,6-4-3 31,0-1 0-31,3-2-11 0,6 0-2 15,3-3-22-15,6-2-9 16,3-6-29-16,2-2-11 16,4-14-6-1</inkml:trace>
  <inkml:trace contextRef="#ctx0" brushRef="#br0" timeOffset="33">11488 6795 280 0,'-11'-6'107'0,"-7"6"-58"0,-6 3-37 0,15 0 26 16,0-1-22-16,0 6-6 16,0-3-12-16,3 3-1 31,3 3 1-31,3-1-10 0,6 4-4 0,6 2 3 16,6 7 3-16,0 1 6 15,-3-3 2-15,-3 1 2 16,-6-4 2-16,-4-2 1 15,-7 0 1-15,-10-3-7 16,-3-2-2-16,-3-3-40 16,-3-3-15-16,3-5-52 15</inkml:trace>
  <inkml:trace contextRef="#ctx0" brushRef="#br0" timeOffset="34">12042 6596 184 0,'-3'-3'71'0,"0"3"-38"0,6 8-17 16,-3 3 22-16,-3 5-3 0,0 8 2 15,-3 5-7-15,0 2-4 16,0 7-14-16,-3-1-3 0,3 2-2 16,0-2-3-16,0-2-1 0,1-6-3 15,-1-5-1-15,3-3-12 16,0-5-5-16,0-3-10 16,0-5-3-16,0-3-3 15,0-2-1-15,0-6-10 16,0-2-4-16,3 0-20 15,0-17-19-15,3-1 33 16</inkml:trace>
  <inkml:trace contextRef="#ctx0" brushRef="#br0" timeOffset="35">11965 6678 192 0,'0'-13'71'0,"0"8"-38"16,0-1-12-16,0 4 25 0,0 2-6 15,3 0-1-15,-3 0-20 16,0 0-9-16,0 0-6 16,6 8 1-16,0 5 1 0,-1 3-2 15,4 5-1-15,0 5 1 16,3 3 0-16,0 1-5 16,0 4 1-16,3 0 2 0,0-5 1 15,3-2-1-15,-3-6-2 0,-1-5 1 16,-2-6 1-16,0-2 1 15,0-10 1-15,0-6-2 16,0-3 1-16,0 1 2 16,-3-6 2-16,0-3 1 15,0-5 2 1,-3 1-5-16,0-1-3 16,0-3 3-16,-3-4 4 15,0 2-5-15,-1 5 0 16,-2 3 0-16,0 5 2 15,0 2-8-15,0 4 0 16,0 2-27-16,0 3-8 16,0 2-23-16,0 3-8 0,3 5-36 15,0 1-36 1,3-1 53-16</inkml:trace>
  <inkml:trace contextRef="#ctx0" brushRef="#br0" timeOffset="36">12417 6673 212 0,'-3'0'79'0,"3"5"-42"0,3 8-23 16,-3-7 40-1,0 9-11-15,0 4-10 16,0 2-6-16,0 3-16 16,3 2-7-16,0-2-2 0,0 3-7 31,0-6 1-31,0 3-20 0,0-6-7 15,0-2-24-15,-3-5-8 16</inkml:trace>
  <inkml:trace contextRef="#ctx0" brushRef="#br0" timeOffset="37">12319 6829 200 0,'0'-3'74'0,"3"3"-40"0,3 0-16 15,3 0 25-15,3 0-13 16,3 0-3-16,-1 3-13 0,4-3-6 16,0 0-5-16,3 0-5 0,-3-3 1 31,6 1-32-31,2-4-13 16,1 1-41-16,-3-3-44 15,-3-2 44-15</inkml:trace>
  <inkml:trace contextRef="#ctx0" brushRef="#br0" timeOffset="38">12631 6612 168 0,'-3'0'66'0,"3"3"-36"0,0 2-13 0,0 0 20 16,0 6 1-16,0 10 4 16,0 3-8-16,0 5-3 15,0 5-17-15,3 1-2 0,0 7-1 16,0 0-6-16,3-5-3 15,0-2-8-15,0-6-1 0,0-5-37 16,0-6-13-16,3-5-66 16</inkml:trace>
  <inkml:trace contextRef="#ctx0" brushRef="#br0" timeOffset="39">13182 6887 228 0,'-6'0'85'0,"6"3"-46"0,3-1-35 0,-3-2 21 16,6 3-10-16,0 0 0 0,3-1-5 15,6 1 1-15,6 0-6 16,-3-3-3-16,-1 0 1 0,1-3-2 16,0 0 2-16,-3-2 0 15,-3 0 1 1,-3-3-5-16,-3 0-1 0,-3 0 3 16,-3 0 3-16,-3 0-3 15,-3 0-1-15,-3 3 2 16,-6 0 1-16,-3 2 1 15,-3 3 2-15,0 5-1 16,4 3 0-16,-1 5-1 16,3 1 0-16,3 4 0 0,6-2 2 15,3 8-3-15,3-3-2 16,6-3 0-16,3 1-1 16,9-6-5-16,3 0-1 15,-1-5-17-15,1-2-5 16,3-6-15-16,-3-3-3 15,-3-5-35 1,0-13-43 0,5 0 39-16</inkml:trace>
  <inkml:trace contextRef="#ctx0" brushRef="#br0" timeOffset="40">13453 6662 200 0,'-15'-8'77'0,"12"3"-42"0,6 2-15 0,3 3 27 0,0 0-16 15,-3 3-3-15,0 2-7 16,0 9-2-16,0 4-10 16,0 8-1-16,-3 6-1 0,3 3-3 15,0 4-3-15,0 4 0 16,3-4 1-16,-6-4-19 16,6-4-8-1,0-4-27-15,0-6-10 16,0-5-121-1,5-8 86-15</inkml:trace>
  <inkml:trace contextRef="#ctx0" brushRef="#br0" timeOffset="41">13590 6911 208 0,'0'0'79'0,"3"3"-42"0,3-1-19 15,0 1 23-15,0 0-17 16,3 4-5-16,0-1-6 15,2-6 1-15,1 5-7 0,0-8-2 0,3 1-1 16,3-1 2-16,-3-2 1 16,0-3-3-16,-3 0-3 0,-3 0 0 15,-3 0-1 1,0-3 2-16,-12 1 1 0,0-1-1 16,-6 3-2-16,0 0 3 15,-3 6 0-15,0 2-1 16,-3 5-2-16,0 3-2 15,3 3 1 1,1 2 1-16,2 11 0 16,3-1 2-16,6 1 1 15,3 0-1-15,3-3-2 16,6 0 1-16,0-2-1 16,2-3-9-16,1-3-4 15,3-2-13-15,0-3-4 16,3-3-17-16,-3-5-8 0,0-3-50 15</inkml:trace>
  <inkml:trace contextRef="#ctx0" brushRef="#br0" timeOffset="42">13819 6887 172 0,'-3'3'66'0,"3"-1"-36"0,0 4-15 16,0-1 18-16,0 6 1 0,0 4 2 15,0 1-8-15,0 3-5 16,0-3-13-16,0 0-2 0,0-3 2 16,0-3-6-16,0 1 0 15,3 0 0 1,-3-11 2-16,0 0-3 0,0 0-2 16,3-6-3-16,0-2-1 15,3-8-5-15,0-5 0 16,0 3 2-16,0-1 3 15,3 3-3-15,0 3 2 16,3 3 2-16,-1 4 1 16,4 4 1-16,-3 4 0 0,0 9 11 15,-3 5 7-15,-3 0-5 0,0-3-2 16,0 0-4-16,-3-5-2 16,0-3-3-1,0 1-2-15,3-4 3 0,0-10 0 16,3-5-4-16,0 0 1 31,3 0-5-31,2 2-1 0,1 0 3 16,0 6 3-16,-3 3 1 15,0 2 2-15,3 7-7 16,-6 1 1-16,0 11 3 16,0-3-15-1,0-3-5-15,-3-5-25 16,6-3-56-1,2-2-33-15,4-3 27 16</inkml:trace>
  <inkml:trace contextRef="#ctx0" brushRef="#br0" timeOffset="43">14257 6903 184 0,'0'3'68'0,"3"-3"-36"0,3 2-22 0,-1 1 20 16,1 0-5-16,3-3 3 0,0 0-12 15,0 0-2-15,0 0-8 16,0-3-2-16,6 0 0 16,-3-2-2-16,3 0 1 0,-6-3 0 15,0 0 1 1,-6 0-2-16,0 0 1 16,-9 0 0-16,0 0 1 0,-3 0-5 15,-3 3-1-15,0 2 3 16,-3 3 1-16,0 5 2 15,0 3 0-15,0 3 0 16,3 8 2-16,1 4 6 16,2 1 4-16,6 0-8 0,3 0-2 15,0 0-4-15,3-3 1 16,6-5-13-16,0-3-6 16,2-3-16-16,1-2-5 15,0-5-22-15,6-6-8 16,6-2-30-16</inkml:trace>
  <inkml:trace contextRef="#ctx0" brushRef="#br0" timeOffset="44">14444 6850 192 0,'-3'5'74'0,"6"3"-40"0,-3 8-13 0,0-8 22 16,0 5-12-16,0 9-4 15,0-7-11-15,0 1-3 0,0-3-7 16,0-2-2-16,0-3 0 0,0-3 2 16,0-2 3-16,3-19-2 15,3 3-6 1,0-3-1-16,3-3-2 16,3 1-2-16,0-1 0 0,3 6 0 31,0 5 0-31,-1 3 3 15,1 8 4-15,0 5 3 0,0 7 4 16,0 9 1-16,0-3-5 16,-3 1-4-16,0-1-1 15,-3-3-1-15,-1-2-16 16,-2-3-4-16,3-5-28 16,0-2-9-16,0-6-27 15,0-3-43-15,3-8 37 16</inkml:trace>
  <inkml:trace contextRef="#ctx0" brushRef="#br0" timeOffset="45">14792 6623 252 0,'0'-3'93'0,"3"3"-50"0,-3 5-39 15,3 0 21-15,-3 6-12 16,3 5-2-16,-3 10 0 15,6 6 0 1,-6 5-5-16,0 6-4 0,0 4 1 16,0-5-2-16,0-2 2 15,0-3-22-15,0-5-7 16,0-6-25-16,0-4-7 16</inkml:trace>
  <inkml:trace contextRef="#ctx0" brushRef="#br0" timeOffset="46">14667 6850 288 0,'0'-3'110'0,"3"1"-60"0,3-1-45 16,0 3 22-16,3-3-15 15,6-2-2-15,3 0-8 0,9-3-2 16,2 3 0-16,1-1-7 0,0 1-3 16,3 2-34-16,-6-2-16 15,-4 5-51 1,1 0-33-16,-3 0 68 16</inkml:trace>
  <inkml:trace contextRef="#ctx0" brushRef="#br0" timeOffset="47">15051 6792 232 0,'-6'-3'88'0,"3"6"-48"0,-8-3-14 0,5 3 31 0,-3-1-17 15,-3 6-3-15,0-3-19 16,0 1-9-16,0 2-5 16,3 0-10-16,3 2-1 0,6 3-4 0,3 3 2 15,6 11 5-15,0-1 4 16,3 1-1-16,-3-4 0 31,-3-1 14-31,-3-1 6 0,-3-3 4 16,-9-2 1-16,-3-3-13 15,-6 1-4 1,-6-4-47-16,-9 1-18 0,1-6-99 16</inkml:trace>
  <inkml:trace contextRef="#ctx0" brushRef="#br0" timeOffset="48">9399 16933 116 0,'-18'-23'46'0,"3"15"-24"0,3-6-8 0,12 9 15 16,-3-3 8-16,0 3 7 15,0-3-4-15,0 0 0 0,3 3-22 16,0-1 1-16,6 4-1 16,15 10 1-16,3 5 1 15,6 11-9-15,2 0-2 16,13-1-5-16,0 4-3 16,-1 5 2-16,-2-3 0 15,-6-3-1-15,-1-2-2 31,-2 2 3-31,-6-4 0 0,-6-9-8 16,-3 0-2-16,-3-2-23 16,-4-3-8-16,-5-16-62 15,-3 0-18 1</inkml:trace>
  <inkml:trace contextRef="#ctx0" brushRef="#br0" timeOffset="49">10134 16719 172 0,'18'-18'66'0,"-9"10"-36"0,-3 5-24 0,-6 3 15 0,0 0 11 16,3 3 9-16,-3 7 3 16,-3 6 3-16,-12 10-26 15,-9 1 4-15,-3 5-1 0,-5 5-8 0,-4-3-4 16,3 6-5-16,3-3-2 15,-2-3-6-15,2-2 1 16,3-6-7-16,6-4 0 31,3-4-17-31,6-5-4 0,1 1-30 16,2-1-11-16,3-5-124 31,6 2 89-31</inkml:trace>
  <inkml:trace contextRef="#ctx0" brushRef="#br0" timeOffset="50">9866 17071 212 0,'-6'-8'82'0,"0"8"-44"0,0 0-27 0,6 0 21 0,3 3-4 15,-6 2 1 1,3 8-5-1,0 8-3-15,0 11-11 16,3 13 0-16,0 13 1 0,0 6-4 16,-3-3-2-16,-3 2 2 0,6-2 0 15,0-8-1-15,0-8-1 16,-3-5-6-16,0-3 1 16,3-11-2-16,-3-5-2 15,3-2-22-15,-3-6-10 0,3-8-105 16,-3-10 15-1</inkml:trace>
  <inkml:trace contextRef="#ctx0" brushRef="#br0" timeOffset="51">15682 17018 84 0,'6'-19'33'0,"0"14"-18"0,6-3-18 16,-3 3 8-16,6-8-2 0,0 0 1 15,-3-1 22-15,0 1 12 16,0 0-4-16,0 0-2 0,-4-1-1 16,1 12 0-16,-3 2-16 15,-3 13 6-15,-3 8 6 0,-6 11-2 16,0 10 3-16,-6 14-5 16,-5 5-2-16,-1 2-3 15,0-2-1-15,0 2-7 0,3-4-4 16,0-6-1-16,3-8-1 15,3-11-2-15,4 3-2 16,-1-8 1-16,3 0 1 16,0-8-10-16,-3-5-2 15,3-5-13 1,3-3-3-16,0 2-10 16,0-10-3-16,3-5-12 0,3 0-5 15,-3-8-43 1</inkml:trace>
  <inkml:trace contextRef="#ctx0" brushRef="#br0" timeOffset="52">15766 16920 180 0,'-15'-32'68'0,"15"30"-36"0,0-9-15 16,0 11 20 0,0 0-13-1,0 0-1-15,6 0-7 0,0 8 0 16,3 16-9-16,3 2 7 0,2 14 3 16,7 24-3-16,3 7 0 15,0 3-2-15,0 11 2 16,8-6-3-16,-2 0 1 15,0-15-3-15,-3-6 2 0,-3-5 0 16,-1-13 3-16,-2-8-7 16,-3-6-2-16,0-7 1 15,-3-12 1-15,3-1-1 16,0-12 1-16,-1-9-4 16,-2-9 0-16,0-3-1 0,3-7-2 15,0-6 3-15,3-15 0 16,0 2-4-16,-1-19 1 15,1-4 2-15,-3-4 1 0,0 6 1 16,-3 5 2-16,-3 8 1 16,-3 11 1-16,-3 8-2 31,-3 2-1-31,0 3-8 16,0 13 0-16,-3 3-34 0,3 5-13 0,11 11-173 15,4 0 74 1</inkml:trace>
  <inkml:trace contextRef="#ctx0" brushRef="#br0" timeOffset="53">19912 17005 168 0,'0'-8'66'0,"0"8"-36"0,0-3-7 0,0 3 26 15,0 0-10-15,0 0-2 0,0 0-13 0,3 5-2 16,0 9-13-16,0 7 1 0,0-3 3 15,0 6-3-15,0 3 2 16,0 4-9-16,0-4-2 16,0-6-1-16,0 3 2 15,0-8-6 1,0-3 1-16,0-8-28 16,-3 3-11-16,0-8-23 15,0-13-8-15,0 0-28 16</inkml:trace>
  <inkml:trace contextRef="#ctx0" brushRef="#br0" timeOffset="54">19918 16843 80 0,'-3'-2'33'0,"3"2"-18"0,0 2 0 0,0-2 13 16,0 0 0-16,0 0 1 15,0 0-1-15,3 0 0 0,-3 0-2 16,0 0-1-16,0 0-14 16,0 8 2-16,-3-5 1 15,0 0 1-15,-3-3 4 0,0 0 0 16,-3 0 1-16,0 0-9 15,0-3-2-15,-3 0-5 0,10 1-1 16,2-4-6-16,5 4 0 16,1-1-1-16,0 0 2 15,0-2 1-15,0 5 3 16,-3 0-1 0,-3 0 2-16,0 0 0 15,0 0 3-15,0 0-1 0,-3 0 0 0,3 0-6 31,-6 0 1-31,0 0-38 16,9-2-14-16,3-1-69 16,3 0-32-1,3-2 80-15</inkml:trace>
  <inkml:trace contextRef="#ctx0" brushRef="#br0" timeOffset="55">20495 16822 172 0,'3'-5'66'0,"-3"5"-36"0,0 5-15 0,0-5 18 0,0 3-10 0,-3 2 0 16,-2 3-1-16,-4 3 1 15,-6-3-12-15,-3 10 2 0,0 3 1 16,0-2 1-16,-3 2 1 16,-5-5-4-16,5 0-2 31,0-3-4-31,6 0 1 0,3-2-4 16,3-3 0-16,3 5-1 15,3-5-2-15,0 2-2 16,9-2-1-16,6-2 2 15,0 2 2-15,3 2 2 16,3-2 1-16,3 3-2 16,5-1-2-16,-2 1 1 0,0-3-1 15,0 5 0-15,0-2 0 16,-1-3-22-16,1 5-10 0,-3-3-33 16,0 1-13-16,0-11-32 15</inkml:trace>
  <inkml:trace contextRef="#ctx0" brushRef="#br0" timeOffset="56">20951 16804 180 0,'0'-8'68'0,"0"8"-36"0,0 2-31 0,0-2 16 16,3 6 0-16,-3 7 2 15,0 8 3-15,0 8 3 16,0 6-13-16,-3-1 6 0,0 3 5 16,0 3-10-16,0-6-4 0,0 1-6 15,0 2-3-15,0-8 1 16,3-8 1-16,-3 3-8 16,3-8-1-16,0-3-25 15,0-5-9-15,-3-6-19 16,3-12-7-16,-3-3-19 31</inkml:trace>
  <inkml:trace contextRef="#ctx0" brushRef="#br0" timeOffset="57">20939 16804 216 0,'0'-8'82'0,"0"2"-44"0,3-12-40 16,-3 18 17-16,3-3 0 0,0 9 5 15,0 2 5-15,6-1 2 16,0 15-14-16,0 1 1 0,6 12 2 16,2 5-4-16,-2 2 1 15,3 0-6-15,0-5-2 16,0-2-2 0,3 4-3-16,-3-7 5 15,2-5 1-15,7-9 2 0,-3-5 2 16,0-2 1-16,-3-16 3 0,2-3-3 15,-2-6-1-15,0-4-4 16,-3-9 1-16,-3-4 0 16,-3-9 1-16,-3 0 2 31,-3-2 4-31,-3 2-2 0,-3-2 3 16,0 0-10-16,-3 15-3 15,3 1-11-15,-3 5-2 16,0 2-23-16,0 8-8 15,3 1-42-15,-3-1-19 0,3 3-33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2T00:38:41.4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1829 15523 64 0,'-5'-3'27'0,"5"6"-14"0,2 2-7 0,-2-2 9 15,3 5 14-15,0-3 6 16,3 11 4-16,-6 3 1 16,3 2-9-16,-3 5-2 15,0 3-16 1,0 1 3-16,0-4 4 0,0-2-9 15,0 2-3-15,-3-5 3 16,3-2 3-16,-6-8 6 16,3 2-4-1,0-16-2-15,3-7-8 16,0-1-4 0,0-10-1-16,3-6-1 0,6 6 0 15,0-11-3-15,3 6 0 16,6 2 2-16,-3 3 2 0,3 2-2 15,-6 4 0-15,6 4-1 16,2 6 0-16,-8 5 2 16,6 8 2-16,-6 5 3 15,-3 8 4-15,0 0 0 0,-6 11 2 16,3-3-6-16,-6-5-1 16,3 2-4-16,-3 6-1 15,0-8-6-15,0-3-3 16,0-5-19-16,3-3-6 15,3-5-17-15,-6-3-6 16,3-10-45 0</inkml:trace>
  <inkml:trace contextRef="#ctx0" brushRef="#br0" timeOffset="1">2181 15640 220 0,'-15'2'82'0,"12"9"-44"0,-9 5-29 16,9-3 19-16,0 5-5 15,3 4 0-15,0 1-10 16,3 12-5-16,3-3-5 16,3-6 0-16,6-2 2 0,3-8-2 0,-1-8-2 31,4-6 2-31,-3-12 2 15,3-4 2-15,0-1 1 0,-15-9-4 16,-3 5-1-16,-6-5-1 16,-3 1-2-1,-6 1 1-15,0 4-1 16,0 5-3-16,0-1 2 16,3 4-23-16,3 2-12 0,3 3-36 0,6 2-15 15,3 3-9 1</inkml:trace>
  <inkml:trace contextRef="#ctx0" brushRef="#br0" timeOffset="2">2648 15285 208 0,'-6'-5'77'0,"6"10"-42"0,6 6-32 0,-6-1 15 15,3 6 8-15,0 16 9 16,0 7-6-16,0 6-2 16,0 3-15-16,3-3-3 0,-6 3 1 15,3-3-6-15,0-6-2 16,0-4 1-16,0-1 0 0,-3-5 1 15,0-8 0-15,0-2-2 16,0-8 1-16,-3-11 2 16,0-3-2-1,0-8-2-15,3-5-3 16,0-5 1-16,6-3-4 0,3-2-1 16,3 5 0-16,-3-6 4 15,5 6-1-15,10 8-1 0,0 5-2 16,0 5 1-16,3 9 5 15,-9 4 2-15,-1 3 2 16,-2 9 0-16,-6-1 2 16,-6 3 1-16,-6-1-1 31,-3 4 1-31,-9-6-4 0,-5 3-2 16,-4-3-3-16,0-5-1 15,3-6-9-15,-6-7-5 16,6-3-9-16,4-8-4 15,2 0-23-15,3 0-9 16,6-2-42 0</inkml:trace>
  <inkml:trace contextRef="#ctx0" brushRef="#br0" timeOffset="3">2922 15669 212 0,'-6'8'79'0,"0"2"-42"0,3 9-23 16,3-6 22-16,0 3-9 15,0 2-1-15,0 14-9 16,3-5-2-16,3-1-9 16,0 0-6-16,3-4-1 0,3-9 3 15,3-5 3-15,5-6 4 16,-2-10 5-16,0-7-6 0,-3-1-2 15,-3-3-3-15,-3-2 0 16,-3 0 0-16,-6 0 3 16,-9 2-1-1,-6 3 2-15,-3 0 0 16,3 6 1-16,-3-1-4 0,4 6-3 0,-1 2-9 16,3 1-3-16,0 2-23 15,6 0-10-15,6 2-26 0,0-2-11 16,3 0-25-1</inkml:trace>
  <inkml:trace contextRef="#ctx0" brushRef="#br0" timeOffset="4">3103 15647 228 0,'-6'3'85'0,"6"0"-46"0,-2 5-30 16,2 0 22-16,0 5-4 15,0 5 4-15,0 4-11 16,2 1-2-16,1 12-10 16,3-3-3-16,3-6-1 0,3-2-2 0,0-6-2 15,0-4 3-15,3-4 0 16,0-5-1-16,3-5-2 16,3-10-8-16,-4-6-3 15,-5-5 1-15,-3-6 1 16,-6-2 1-16,-3 0 2 15,-6 5 4 1,0 3 3-16,0 5 6 16,3 3 4-16,0 2-4 15,0 9-2-15,3 2-5 0,6 8 0 16,0 5 0-16,6 3 2 16,0 5-1-16,0-2-1 15,0-1-2-15,-3-2 1 16,3 2-21-16,0-4-8 0,-3-9-29 15,3-8-13-15,-1-7-32 16</inkml:trace>
  <inkml:trace contextRef="#ctx0" brushRef="#br0" timeOffset="5">3395 15692 236 0,'-3'16'90'0,"6"0"-48"0,-3 5-34 0,3-13 21 15,-3 8-9-15,3 0-1 16,-3 0-9-16,3 2-4 16,-3-2-3-16,0-2-3 0,0-4 1 0,0 1 1 31,0-6 1-31,0-8 1 16,-3-7 2-16,3-1-8 0,0-5 0 15,0-2 0-15,0-1 1 16,6-2-2-16,0-3 0 15,0 8 8-15,9 3 4 16,0 0 4-16,0 5 5 16,-1 3-6-16,1 5-2 0,0 5-3 15,0 6 0-15,-3 2 0 16,3 5 1-16,-9-2-4 16,0 5-3-16,-3 6-9 15,0-6-5-15,0-2-22 16,-3-6-10-16,3 0-27 15,0-5-10 1,3-5-7 0,3-9-20-16,2 1 42 15</inkml:trace>
  <inkml:trace contextRef="#ctx0" brushRef="#br0" timeOffset="6">3803 15682 244 0,'-3'-13'90'0,"0"10"-48"0,-3-2-25 15,3 5 25-15,-3-3-9 16,-6 3 0-16,-6 3-14 0,0 2-6 16,1 6-8-1,-1 4-6-15,0 7 0 0,0 1-1 16,6 12 0-16,3-1 0 0,6-2 0 16,3-6 2-16,3-2 0 0,6-5-3 15,0-3 0-15,3-8-3 16,6-6 1-16,0-7-4 15,-3-8 1-15,-4-8 2 32,4-6 1-32,-6-5 3 0,-3-5 1 0,-3-8-6 31,-3-2-3-31,0-4 1 0,-3-2 3 16,0 6 5-16,0 5 3 15,-6 7 4-15,3 9 3 16,3 7 0-16,0 9 0 15,3 15-5-15,3 13-3 0,3 9 0 16,0 10 1 0,0 8-1-16,3 0-1 0,0-3 1 15,3-2 1-15,0-3-1 0,-3-3-1 16,3 1-17-16,-3-11-6 16,3-11-44-16,0-5-17 15,8-16-22 1</inkml:trace>
  <inkml:trace contextRef="#ctx0" brushRef="#br0" timeOffset="7">4026 15637 292 0,'-12'-3'110'0,"12"3"-60"0,-6 3-41 15,3 0 25-15,-3-1-10 16,-3 6 0-16,-2 0-7 0,-1 0-2 15,-3 3-9-15,3 2-6 0,9 0-1 16,0 0-6-16,9-2 0 16,0 7 3-16,3-2 4 15,0 0-1-15,0 3 0 16,-3 4 5-16,-6-4 5 0,-3 2-3 31,-6-5-1-31,-6 0-5 16,-3-3 0-16,-3-8-20 15,0 3-7-15,0-8-37 0,1-8-14 16,8-10-52 0</inkml:trace>
  <inkml:trace contextRef="#ctx0" brushRef="#br0" timeOffset="8">4505 15666 140 0,'0'-8'55'0,"0"5"-30"0,0 1-5 15,0 2 21-15,-3 0-5 16,0-3 2-16,-3 3-5 16,-2 0 0-1,-4 0-18-15,-3 5 0 0,-9 1 1 16,3 4-10-16,0 4-4 0,3 4-1 16,1 3 1-1,5 8-1-15,6 0-1 16,6 1-2-16,9-7 1 15,6-2 1-15,2-5 2 16,7-5-1-16,3-6 2 0,0-10-9 16,0-8-3-16,2-1-11 15,1-4-5-15,-6-3-8 16,-3-6-5-16,-3 1-1 0,-6-1 1 16,-4-10-3-1,-8 0 0-15,-6-2 10 16,-2-6 8-16,-1-3 17 15,0 3 36-15,0 5 15 16,0 9 4-16,3 4 3 16,0 6-23-16,0 8-7 0,3 7-13 15,3 12 0-15,3 18 2 0,0 7 2 16,3 12 5-16,0 4 3 16,-3 6 4-16,0 0-4 15,0-5-3-15,-3 5-8 16,3-11-2-16,-3-8 0 15,0-7 2 1,0-6-3-16,0-5-2 16,0-24 2-1,0 3-9-15,0-11-3 16,0-5-4-16,3-3 0 0,6 0 3 16,3 0 3-16,-1 0 2 15,4 6 1-15,3 7 4 16,-3 6 2-16,0 5 6 15,3 8 3-15,-3 8-2 16,-3 8 0-16,-3-1-3 0,-1 4 1 16,-2 2-11-16,0-3-2 15,0-2-21 1,-3-5-10-16,0-6-25 16,0-5-9-16,0-3-41 15,-3-5-43 1,3-10 54-16</inkml:trace>
  <inkml:trace contextRef="#ctx0" brushRef="#br0" timeOffset="9">4866 15716 248 0,'-9'3'93'0,"9"0"-50"0,3 2-50 0,0 0 16 15,0 0 12-15,3 3 8 16,2 0-1-16,1-2-2 0,3-1-14 15,0-2 1-15,3-3 1 0,0-3-10 16,0 0-1-16,-3-5-1 16,0 3 1-16,-3-6 1 15,-3 1 0-15,-3-1-2 16,-6 1 1-16,-3-1-2 0,-3 3-1 16,-3 3-2-16,-3 2 1 15,-3 3-4-15,-3 6 1 16,3 1 2-16,-3 7 1 31,4 2-2-31,5 2 2 0,3 1 1 16,3 2 0-16,6 3-3 15,9-3 2-15,0 3 1 16,3-6 0-16,5-5-14 16,4-2-3-16,3-3-26 15,0-3-13-15,3-5-14 16,2-8-5-16,-2-8-14 15</inkml:trace>
  <inkml:trace contextRef="#ctx0" brushRef="#br0" timeOffset="10">5160 15735 216 0,'-3'-21'82'0,"3"13"-44"0,-3-3-22 0,0 8 22 16,0 1-3 0,-3-1 4-16,-6 1-12 15,-2 4-7-15,-1 3-11 16,-3 6-4-16,0 2-1 0,0 6-2 15,3-1-2-15,3 6 1 0,3 3 1 16,6-1-3-16,6-5 0 16,3 3 1-16,9-8 0 15,6-3-5-15,3-8 1 16,0 3-20-16,2-8-7 0,1-8-17 16,3-7-5-16,0-7-29 15,-6-1-44 1,-4-1 35-16</inkml:trace>
  <inkml:trace contextRef="#ctx0" brushRef="#br0" timeOffset="11">5244 15423 232 0,'-6'-19'88'0,"6"19"-48"0,0 3-47 16,3 7 36-16,0 4-2 15,0 1 3-15,5 14-1 0,-2 9-16 16,0 4 3-16,-3 0 2 0,0 3-10 31,0 0-4-31,0 0-3 16,0-3 1-16,0-4-6 0,0-12-1 15,-3 0-36 1,3-10-13-16,3-2-36 16,0-9-58-16,3-13 40 15</inkml:trace>
  <inkml:trace contextRef="#ctx0" brushRef="#br0" timeOffset="12">5464 15642 256 0,'-9'0'96'0,"3"0"-52"0,-15 5-38 0,12 1 22 15,-6-1-2-15,0 3 4 0,-5 3-12 0,-4 2-3 16,3 0-9-16,0 3-6 0,6 0-3 15,3 0-1-15,3-3 3 16,6 0-2-16,9 3 1 16,6-3 2-16,0 6 2 31,6-6-1-31,3 0 2 0,3 0-9 16,0-5-1-16,-1 0-20 15,7-2-10-15,-6-4-30 16,3-7-10-16,-4-8-25 15</inkml:trace>
  <inkml:trace contextRef="#ctx0" brushRef="#br0" timeOffset="13">5589 15679 276 0,'0'3'104'0,"3"2"-56"0,-3 8-38 16,3-5 25-16,-3 6-8 31,0 1 1-31,0 1-15 0,0 0-6 16,3 3-4-16,-3 2-7 0,0-8-2 15,0 0-39-15,3-2-15 16,0-6-170 0</inkml:trace>
  <inkml:trace contextRef="#ctx0" brushRef="#br0" timeOffset="14">5574 15576 292 0,'-6'-5'110'0,"6"10"-60"0,3-10-58 0,-3 5 18 16,0 0-9-1,6 0-1-15,0 0-24 16,0 0-11-16,0 2-48 0,3 1-20 15,0 0 19-15,0-1 9 16</inkml:trace>
  <inkml:trace contextRef="#ctx0" brushRef="#br0" timeOffset="15">5663 15677 224 0,'3'15'85'0,"3"-1"-46"0,-6 4-30 0,3-7 19 16,-3 2-5-16,3 0-2 15,-3 6-3-15,3-3 1 16,0-3-10-16,-3-3-1 0,3-4-1 15,-3 2-1-15,3-11 3 16,0-2 2-16,-3-3-4 16,0-3 1-16,3-2-5 15,0-3-2-15,0-2-3 16,6-1 1-16,6 3-1 16,-3 3 0-16,3 2 0 0,-1 3 0 15,4 3 6-15,0 3 5 16,0 4 4-16,0 6 2 31,0 5-2-31,-3 3 2 0,-3 0-6 16,-4 3-3-16,1 2-3 15,-3-3 0-15,0 3-13 16,-3-2-6-16,3-6-16 16,0 0-5-16,0-2-22 15,0-6-8-15,3-2-4 16,6-8 1-16,0-6-16 15</inkml:trace>
  <inkml:trace contextRef="#ctx0" brushRef="#br0" timeOffset="16">6116 15690 228 0,'0'-19'85'0,"0"14"-46"0,-3-3-24 0,0 5 26 0,0-2-2 31,0-3 1-31,-3 6-15 0,0-1-5 16,-6 8-12-16,-6 3-3 0,-3 5-3 15,3 6-2-15,4 2-2 16,-1 0-1-16,3 0 2 16,6 11 0-16,3-3 1 15,6-5 0 1,0-5-3-16,9-6 2 0,0-3-1 16,0-2 0-16,2-5-5 15,1-8 0-15,-3-9 1 16,0 1 1-16,-3 0 0 15,0-3 4-15,0-2 4 16,-6-1 3-16,0 1-2 16,-3-1-3-1,3 3-3-15,-3 6 1 16,0-1-1-16,0 6 0 16,6 5-3-16,0 5-1 15,0 8 3-15,0 3 1 0,0 11 8 16,5 10 6-1,-2 2 9-15,0 9 7 0,0-3 5 16,-3 5 2-16,-9-5-4 0,-9-3 1 16,-8-2-16-16,-13-8-7 15,-12 0-34-15,-3-6-16 16,1-2-28-16,-1 2-12 16,1-18-77-1</inkml:trace>
  <inkml:trace contextRef="#ctx0" brushRef="#br0" timeOffset="17">4767 16986 48 0,'6'6'19'0,"0"-4"-10"0,0-2-11 15,6 0 59-15,3 0 3 16,-3 0-7-16,0-2-4 15,-3-6-20-15,0 2-6 16,0 1 18-16,-3-8-24 0,-3-6 21 16,-1 6-13-1,-4-3 4 1,-4-8-7-16,-6 6-10 16,-3-1-3-16,-3-2-1 15,-3 3 2-15,-3 2-3 16,-6-3 1-16,-2 6-1 0,-1 8 1 15,-6-1-4-15,1 6-1 16,-1 11-1-16,0 2 1 0,-2 0-4 16,-1 11 0-1,0-3 1-15,1 1 0 16,-4 9 0-16,6 4 2 0,3 2-1 31,4 2 2-31,5 14 0 16,6 3 1-16,9 5-2 0,6 0 1 15,9 2 0 1,12 3 1-16,6 3-2 16,6-8-2-16,8-3 5 15,7-8 4-15,6-10-5 0,5-11 0 16,7 0-2-16,-4-13 1 0,1-3-2 16,-6-7 2-16,-1-12-7 15,-11-1-1-15,-6-12-9 16,-7 3-4-16,-5-2-19 15,-9-1-6-15,-3 1-35 16,-3-1-13-16,-6 3-34 31</inkml:trace>
  <inkml:trace contextRef="#ctx0" brushRef="#br0" timeOffset="18">4562 17404 236 0,'-12'14'88'0,"9"-14"-48"0,3 0-31 0,0 0 19 16,0 0-3-16,6 0 0 0,3-6-8 15,9-4 0-15,6-1-10 16,2 3-4-16,7-2-2 0,3 2-1 16,-3 0 2-16,-4-3-1 15,-2 11 2-15,-6 0-2 16,-3 11 2-16,-3 5 7 31,-6 2 3-31,-3 9 13 0,-3 4 9 16,0 4-6-16,-3 7 0 15,0-8-16-15,0 6-6 16,3-8-2-16,0-6-1 16,0 1-20-16,2-9-9 15,4-4-38-15,3-7-17 16,3-7-77-16</inkml:trace>
  <inkml:trace contextRef="#ctx0" brushRef="#br0" timeOffset="19">9497 16828 128 0,'-6'-6'49'0,"3"1"-26"0,0 2-3 15,3 1 21-15,-3-1 0 16,0-2 0-16,0 5-3 16,3-3 1-16,0 0-21 15,0 3-8-15,6 6-3 0,3 2 9 0,6 5 5 16,6 5-3-16,9 11 0 15,2 6-6-15,1-1-2 16,0 9-6-16,0-6-1 16,-1 0-1-1,1 2-2-15,-6-4 1 0,-3-3 1 16,-3-6 1-16,-7-2 3 0,1-8-14 16,-3 0-5-16,0-9-15 0,-3 1-8 15,0-8-16-15,0 0-7 16,0-13-45-1,0-8-34-15,3 0 59 16</inkml:trace>
  <inkml:trace contextRef="#ctx0" brushRef="#br0" timeOffset="20">10274 16843 264 0,'15'-13'99'0,"-24"13"-54"0,15 0-50 15,-6 0 15-15</inkml:trace>
  <inkml:trace contextRef="#ctx0" brushRef="#br0" timeOffset="21">10280 16843 465 0,'-12'14'42'16,"-6"9"-20"-16,-3 4 2 0,-8-6 0 15,-7 6-12-15,-3 4-7 16,3-4-6-16,1-1 0 0,2 1-12 16,6-9-7-16,-3 1-20 15,7-1-10-15,5 6-24 31,3-5-9-31</inkml:trace>
  <inkml:trace contextRef="#ctx0" brushRef="#br0" timeOffset="22">9893 17156 276 0,'0'0'104'0,"6"5"-56"0,0 13-41 16,0-2 23-16,0 11-3 15,0 10 1-15,0 5-4 16,3 8-3 0,0 9-11-16,-1-1-6 0,4 0-1 0,0-10-2 0,0 5-1 31,0-8-21-31,6-6-11 0,6-2-46 0,-3-8-17 16,2 0-28-16</inkml:trace>
  <inkml:trace contextRef="#ctx0" brushRef="#br0" timeOffset="23">15441 16679 224 0,'-9'-2'85'0,"9"4"-46"0,9 4-37 0,-3-1 19 0,6 3 9 15,6 13 8-15,12 5-5 0,5 17-2 16,10-1-17-16,3 11-7 16,5 0 0-16,-2-5-4 0,-3-1-2 15,-1-2 0-15,-2-5 1 16,-9-8 1-1,-4-6 1-15,-2-5-31 16,-6-7-12-16,-3-1-18 16,-6-8-5-16,-1-10-52 15</inkml:trace>
  <inkml:trace contextRef="#ctx0" brushRef="#br0" timeOffset="24">16409 16822 256 0,'-9'-5'96'0,"3"13"-52"0,-12 2-51 0,6-2 16 0,-6 6 5 0,-9 15 8 16,-5 0 6-16,-4-3 3 15,-3 1-16-15,3-1-5 0,-8 1-2 16,5-4-7-16,3-1-2 15,1-4-18-15,5-5-7 16,3 6-27-16,3-1-9 31,4 4-55-31</inkml:trace>
  <inkml:trace contextRef="#ctx0" brushRef="#br0" timeOffset="25">15906 17132 272 0,'6'5'101'0,"0"8"-54"0,2 40-46 0,-5-29 19 16,0 16 2-16,0 7 6 0,-3 12-9 16,0-4-1-16,0 6-10 15,3 5-7-15,0-2-2 0,0-11-1 31,0-3 0-31,0-11-29 16,0-4-14-16,0-9-200 16</inkml:trace>
  <inkml:trace contextRef="#ctx0" brushRef="#br0" timeOffset="26">14730 15050 140 0,'0'-8'52'0,"0"8"-28"0,0 2-13 16,3 4 18-16,0 7 5 16,0 11 4-16,3 2-5 15,-3 8 0-15,3 6-19 16,-3 0-4-16,0 7 1 0,0-4-1 0,0-4 4 15,-3-2-7-15,0-5-2 16,0-5-3-16,0-6 1 16,0-3-2-16,0-4 2 0,0 1-2 15,0-12 2-15,0-3-4 16,0-10 0-16,0-1-4 16,0-8 1-16,0-4-3 15,0-4 2-15,3 6 1 31,3-5 2-31,-1-1 1 16,7 3 1-16,0 8-3 0,3 1 2 16,0 4 1-16,0 6 0 15,6 5 2-15,-3 8 3 16,0 2 2-16,-4 3 1 16,-2 3 2-16,-6 13 1 15,-3-5-1-15,-6 0-1 0,-6-3-3 16,0-2-1-16,-5-3-3 15,-7-3-2-15,-3-5-8 16,6 0-3-16,0-6-7 16,0-2-4-16,6-2-15 15,3-4-4 1,3 1-29-16,6-11-10 16,3-8-4-1</inkml:trace>
  <inkml:trace contextRef="#ctx0" brushRef="#br0" timeOffset="27">14962 15301 220 0,'-9'8'82'0,"9"0"-44"0,-3 8-33 0,3-6 19 16,3 11-2-16,0 3 2 15,3 0-11-15,3 2-5 16,3-4-5-16,0-1 0 0,6-5 0 15,2-3-1-15,1 0-2 16,-3-8-4-16,0-5-2 0,0-5-6 16,-3-8-3-16,-6 2 6 31,-3-5 5-31,-3-5 3 16,0 0 1-16,-3 0 4 0,0 0 2 0,0 2 2 15,-3 6 2-15,3 2-3 0,0 6-2 31,0 5-2-31,6 5-3 0,-3 6 3 16,3 5 0 0,2 2-1-16,1 4-2 0,3-4 1 15,0-2-1-15,0 0-18 16,0-6-8-16,3-2-26 16,6-5-12-16,-3-3-32 15</inkml:trace>
  <inkml:trace contextRef="#ctx0" brushRef="#br0" timeOffset="28">15376 15060 240 0,'-15'-10'90'0,"9"10"-48"0,0 2-36 16,3 1 20-16,0 5-14 15,0 2-2-15,3 11 0 16,0 6 4-16,3 2-8 16,3 5-5-16,0 3-4 0,3-2-1 15,0 7 3-15,0-5 0 0,0-5 3 0,0-8-23 16,-3-3-11 0,-3-5-25-16,-3-3-12 0,-3-2-23 15</inkml:trace>
  <inkml:trace contextRef="#ctx0" brushRef="#br0" timeOffset="29">15245 15293 200 0,'-6'-11'74'0,"6"9"-40"0,0-4-33 0,6 6 14 16,6-2-4-16,3-1 3 15,2-2-5-15,7 0-1 16,3 2-4-16,3 0-7 0,0 1-1 15,2 2-40-15,1-3-18 0,-6 0-26 16</inkml:trace>
  <inkml:trace contextRef="#ctx0" brushRef="#br0" timeOffset="30">15602 15047 220 0,'-18'-8'85'0,"15"11"-46"0,-15-3-39 16,15 5 18-16,-6 0 1 15,3 8 3-15,1 1 6 16,2 7 3-16,0 8-17 16,6 5 1-16,5 6 1 0,1 0-8 31,0 2-4-31,3-2-6 16,0-3 1-16,-3-3-10 0,0-7-5 15,0-9-30-15,-3-2-12 16,-6-5-63-1</inkml:trace>
  <inkml:trace contextRef="#ctx0" brushRef="#br0" timeOffset="31">15465 15285 216 0,'-3'-5'82'0,"9"5"-44"0,0-3-36 0,0 3 19 15,6-3-7-15,9 1 0 32,3-4-11-32,2 1-1 0,1 3-2 15,0-1-29-15,3 0-10 16,2 3-27-16,-8 0-44 16,-6 3 26-16,-3 0 184 31,-12 10-31-16,0 0 1-15,-3 0-27 0,3-2-13 16,0-1-8-16,6-2-2 16,0-2-11-16,0-4-1 0,3-2 2 15,-1-2-4-15,4-1-1 16,-3-2-2-16,0-3 0 16,-3 0 0-16,-3-3 1 15,-3 1-5-15,-6-1 1 0,-3 0-2 16,-3 4 0-16,-3 1 0 15,-3 4 0-15,-2 2 2 16,-4 5 0-16,6 5-3 16,0 6 0-16,3 0 2 0,6 5 2 31,3 6-2-31,3-3 0 16,9-1 1-16,3-1 0 15,3-4-7-15,0-5 0 0,3-2-19 16,-1-3-8-16,1-5-15 15,0-3-5-15,0-3-17 16,-3 0-26 0,-3-7 35-16</inkml:trace>
  <inkml:trace contextRef="#ctx0" brushRef="#br0" timeOffset="32">15929 15335 208 0,'0'-5'77'0,"0"8"-42"0,0-1-37 0,3 6 14 15,0 5 3-15,3 6 4 16,0 2 2-16,0 0-1 15,0-5-10-15,3-3-2 0,-3 3 2 16,0-8 0 0,-3 0 2-16,-6-5 16 15,0-6-9 1,0-10-1-16,0-6-6 16,3-2 0-16,0-3-7 0,9-5-1 15,9 0-7 1,0 3-2-16,3 5-5 0,-1 2 1 15,1 8-57-15,-3 4-23 0,0 7-37 16</inkml:trace>
  <inkml:trace contextRef="#ctx0" brushRef="#br0" timeOffset="33">14691 15904 192 0,'-15'11'74'0,"9"-3"-40"0,-14 13-20 0,11-11 22 0,0 14-5 16,3 3 2-16,3-1-10 16,6 3-2-16,6 3-12 15,3-6-1-15,2 1-1 0,7-9 1 16,0-7 0-16,3-8 0 16,6-9 0-16,-4-7-4 0,-2 0-1 15,-3-14 1-15,-6 4 0 0,-6-4-2 16,-12 3 1-16,-6 1-2 15,-6 1-1-15,-3 4-2 16,-3-1 1-16,1 6-1 16,2 5 0-16,-3 3-11 15,3 5-7-15,6 0-20 32,9 0-10-32,3 5-26 0,0-5-12 15,6 3-2 1</inkml:trace>
  <inkml:trace contextRef="#ctx0" brushRef="#br0" timeOffset="34">14837 15978 204 0,'0'3'77'0,"6"7"-42"0,9 4-34 16,-3-1 16-16,-3 3 4 15,0 5 7-15,3 0-4 16,2 0 0-16,1-2-13 15,0-3-2-15,0-3-2 0,-3 0-1 0,0-5-1 32,-3-3 1-32,0-5 1 0,-3-2 1 15,0-9 2-15,0 3-5 16,-3-5-3-16,-3-11-1 16,0 0-1-16,0 1 2 15,0 1 1-15,0 4-1 16,0-1 1-16,0 9-7 15,3-1-1-15,0-2-16 0,2 8-6 16,1 2-11-16,3 3-3 16,0 3 11-16,6 7 5 15,-3 1 10-15,0-3 7 16,3 0 3-16,-3 0 3 16,3-3 3-16,0-2 4 15,-1-3 0-15,-2 0 2 0,0-3 0 16,0-2 1-16,-3-3-4 15,-3-3-1-15,0 0 1 16,-3-2 2-16,-6 5-3 16,-3 0 0-16,0 3 8 15,-3 2 2-15,-3 6-4 16,0 5-3 0,-3 3-3-16,1 10 0 0,2 3-2 15,3-3-1-15,3 5 5 16,6-2 1-1,3-3-2-15,3 3-3 16,6-8-5-16,0-3-2 0,-1-5-22 16,4-3-8-16,3-5-22 15,3-2-8-15,-3-4-12 16</inkml:trace>
  <inkml:trace contextRef="#ctx0" brushRef="#br0" timeOffset="35">15295 16021 192 0,'0'-3'74'0,"0"6"-40"0,0 15-35 0,3-5 12 16,3 1 4 0,0-1 4-16,0 0 2 15,0 0-1-15,0 0-10 16,0-2-4-16,-3 0 0 0,-3-6 3 16,0 3 2-16,0-8 1 0,0 0 2 15,-6-8 2-15,3 5-1 16,-3-7-1-16,3-4-1 15,0-7-7-15,6 3-2 0,0 2 0 16,0 0 2-16,3 0-5 16,3 3-3-16,3 2 1 15,6 1 0-15,0 2-10 16,3 2-3-16,-1 4-42 16,4 2-17-16,3 0-49 15</inkml:trace>
  <inkml:trace contextRef="#ctx0" brushRef="#br0" timeOffset="36">15801 15751 224 0,'-11'-16'85'0,"8"8"-46"0,-15-5-24 16,12 7 24-16,-6 1 1 15,0 0 3-15,0-1-15 16,0 4-6-16,0 4-13 0,0 6-11 0,0 8-3 16,3 8 2-16,1 13 3 15,2 5-1-15,0 1 0 16,6 2 1-16,0-3 0 0,6 0-3 16,-3-7 2-16,0-6 1 15,0-5 0-15,0-6-31 16,-3-5-12-16,0-5-20 15,0 0-6-15,-3-8-38 32</inkml:trace>
  <inkml:trace contextRef="#ctx0" brushRef="#br0" timeOffset="37">15501 15960 272 0,'-12'-11'101'0,"12"11"-54"0,3 0-48 0,0 0 20 15,3-3-2-15,9-2 4 0,3 0-7 16,5 0-3-16,4-3-6 16,0 5-6-16,3 0-2 0,5 1-34 15,-5-4-12-15,-3-2-20 16,-3 1-5-16,-3-9-20 16</inkml:trace>
  <inkml:trace contextRef="#ctx0" brushRef="#br0" timeOffset="38">15843 15759 240 0,'-6'-6'90'0,"6"6"-48"0,-3 0-38 16,3 8 21-16,0 0-12 16,0 3 0-16,0 15 8 15,0 3 4-15,0 3-13 32,0 0 0-32,0 10 1 0,0-2-9 0,3-8-2 15,3-3-2-15,0-5 0 16,0-6-29-16,0-2-10 15,0-6-30-15,0-4-11 16,0-6-23 0</inkml:trace>
  <inkml:trace contextRef="#ctx0" brushRef="#br0" timeOffset="39">15941 15999 232 0,'-9'8'88'0,"6"0"-48"0,0 29-36 15,3-23 21-15,3-1 4 16,0 3 6 0,3-1-12-16,3 1-5 15,3-2-11-15,6-1-1 0,0-8 4 0,-3 0-2 16,0-10 1-16,0 2-1 16,-4-7 0-16,-2 2-2 15,-3-5-1-15,-3-6-3 16,-6 1-2-16,-3-3-2 15,-5 2 1-15,-7 0-1 0,0 4 0 16,3 1-7-16,0 4-4 16,3 2-20-16,3 0-6 15,3 5-24-15,0 1-8 16,6-1-33 0,0 0-18-16,9 3 61 15</inkml:trace>
  <inkml:trace contextRef="#ctx0" brushRef="#br0" timeOffset="40">16049 15994 208 0,'5'13'77'0,"1"-5"-42"0,0 11-30 16,0-9 17-16,0 4-8 16,3-1 0-16,0-3-2 15,0 1 2-15,0-3-7 16,0-3-4-16,3 0 0 16,-3-2-2-16,3-3-1 15,0-3 1-15,-4-2 1 0,1 0-3 16,-3-3-2-16,0 3-1 15,0 2 0-15,3 8 0 32,0 3 3-32,0 0 0 15,0 3 1-15,3-3 0 0,0 0 8 0,3-3 7 16,3-2 2-16,-1-3 1 16,-2-3-3-16,0-2 1 15,0-3-5-15,-3-6-1 16,-3-4-4-16,-6 2 1 15,-3 0-2-15,-3 0 0 16,-6 0-3 0,0 3-2-16,0 0-4 15,-3 2-2-15,3 1-15 16,0-1-4-16,3 6-20 16,3 2-7-16,3 1-23 15,0-1-54 1,6 3 28-16</inkml:trace>
  <inkml:trace contextRef="#ctx0" brushRef="#br0" timeOffset="41">16566 16100 212 0,'-6'3'79'0,"9"-1"-42"0,-3-2-41 16,0 0 13-16,0 8-5 0,0-3 2 15,0-5-3-15,-3 6 0 16,3-6-1-16,0 0-13 0,0 0-2 16,0 0-45-1,0 0-54-15,0 0 23 32</inkml:trace>
  <inkml:trace contextRef="#ctx0" brushRef="#br0" timeOffset="42">16569 15491 312 0,'-3'0'115'0,"3"6"-62"0,0 7-57 15,0 3 18-15,0 10-4 16,-3 11 4-16,-3 8-6 15,1 11-2-15,-1-6-3 32,3-2-5-32,0-11-1 0,6 0-36 0,0-11-16 15,0-7-78 1</inkml:trace>
  <inkml:trace contextRef="#ctx0" brushRef="#br0" timeOffset="43">19960 16521 64 0,'9'-14'24'0,"-3"12"-12"0,0-1 1 0,-6 3 36 31,3-8-5-31,-1 3-4 16,-2 0-3-16,0-3-10 15,0 0-2-15,0 0-14 16,-2 0 2-16,-4 3 3 0,-6 2 1 16,0-2 1-16,-3 5 0 15,3 8-2-15,0-3-6 16,-6 11-2-16,3-3-4 0,-3 11-1 0,4-6 1 16,2 19 0-16,-3 21 0 15,9-15 0-15,3-1-2 16,0 6 1-16,3-9-2 15,0 1-1-15,0 0 1 16,6 0 1-16,-3-9-12 16,0-4-6-1,0-1-11-15,0-7-6 16,0-6-15-16,-6-2-5 16,0-4-40-1,0-12-22-15,0 5 56 16</inkml:trace>
  <inkml:trace contextRef="#ctx0" brushRef="#br0" timeOffset="44">19692 16759 200 0,'-18'18'74'0,"18"-18"-40"0,-18 0-16 0,15 0 25 16,-3 6 0-16,0-4 4 16,3-10-9-16,0 8 0 15,3-5-22-15,0 2-5 0,9-7-3 16,0 4-7-1,9-2 0 1,-3 3-1-16,12-3 2 0,-4 3-1 16,4 2-1-16,-3-2-24 15,3 10-11-15,-3-2-31 16,2 2-11-16,-5-5-45 16</inkml:trace>
  <inkml:trace contextRef="#ctx0" brushRef="#br0" timeOffset="45">20183 16854 132 0,'-3'-3'52'0,"3"1"-28"0,-3-4-13 0,3 4 18 15,0 4-2-15,0 6 2 16,-6-16-1-16,-9 3 2 31,-3 2-16-31,0 3-4 0,-2 6-2 16,-1 2 0-16,6 5 0 0,3 0-2 16,-3 11 1-16,3-8-6 15,3 2-1-15,0-2 0 16,6 3 0-16,3-3 0 15,6-1 0-15,-3-1 0 16,6-4 2-16,0-2-1 0,6-5-1 16,0 0-4-16,0-6-2 15,-3 0 3-15,-3-5 1 16,0 3-1-16,-3-8 0 16,-1 2 4-16,-2-2 1 15,0 0 0-15,0 0 1 0,0-6-4 31,0 16 0-15,3 11 1-16,0-2 8 16,3 12 5-16,-3-2 5 0,3 16 3 15,0-6-5-15,-3 11 1 16,0-5-6-16,-3 2 1 16,-3-7-3-16,-3-1 2 15,0 1-2-15,-9-9 0 0,3 1-8 16,-9-11 0-16,0 5-12 15,-2-8-3-15,2 1-11 16,-3-9-4-16,3 0-17 16,3-5-7-16,3 3-6 15,3-19-4 1,3 6-27-16</inkml:trace>
  <inkml:trace contextRef="#ctx0" brushRef="#br0" timeOffset="46">20207 16936 212 0,'0'-16'79'0,"0"16"-42"0,9 16-26 16,-6-13 23-16,3-1-7 0,-3 6-1 16,9-2-10-16,-4-1-3 15,7 0-7-15,0-2-2 0,3 2 2 16,-3-5-3-16,3 0-2 15,-3 0 0-15,0-5 1 16,-1-3 1-16,-2 0 1 0,-3-3-2 16,-3 6 1-16,0-3-2 15,-9-5 2-15,-3-3-4 16,-3-3-2-16,-6 6-3 16,-2 3 1-16,-4 7 3 15,9 11 1-15,0-3-2 16,-3 8 2-1,3 3 1-15,0 0 2 16,0-3-1-16,6 3 2 16,0-2-2-16,6 4-1 15,0-5 1-15,9 8-1 16,-3-5 0-16,9-2 0 16,-3-4 2-16,9-5 3 15,-3 1-11-15,3-6-5 0,-4 0-20 16,7-6-7-16,-6 1-27 15,3-8-8-15,-3 2-19 16</inkml:trace>
  <inkml:trace contextRef="#ctx0" brushRef="#br0" timeOffset="47">20582 16576 208 0,'-6'-13'79'0,"6"10"-42"0,-3 1-15 0,3 2 26 0</inkml:trace>
  <inkml:trace contextRef="#ctx0" brushRef="#br0" timeOffset="48">20570 16563 441 0,'0'11'31'0,"0"10"-17"31,3 5-3-31,0 9 2 0,0 7-5 0,0-2-2 16,0-9-1-16,3 9-1 16,-3-6-2-16,3 3-2 15,0-2 1-15,0-3-1 16,0-6-27-16,-1-5-11 15,-2-2-21-15,0-9-6 0,0 1-47 16</inkml:trace>
  <inkml:trace contextRef="#ctx0" brushRef="#br0" timeOffset="49">20403 16804 220 0,'-15'-8'82'0,"15"2"-44"0,-3 6-22 16,3 0 35 0,3 11-18-16,6-16-6 15,9-6-4-15,3 1-14 16,9-1-5-16,2 3-1 0,1-3-2 16,0 9-1-16,-3-3-13 15,-6 12-52-15,2-9-12 16,10-3-40-1</inkml:trace>
  <inkml:trace contextRef="#ctx0" brushRef="#br0" timeOffset="50">20871 16732 192 0,'-6'0'74'0,"3"0"-40"0,0 0-16 15,0 0 25-15,0 0-7 16,-3 0-1-16,-3 6-6 16,0-1-4-1,-6-3-13-15,-3 9-3 0,0-3 1 0,3 5-4 16,0-2-1-16,4 2-7 16,8 3-1-16,0-3-1 15,9 6 2-15,-3-6 1 16,8 11 1-16,1-8-3 15,3 7 2-15,0-7-1 16,-3 8 0-16,0-5 4 0,-6 2 1 16,0-3 3-16,-9-2 1 15,0-3-1-15,-9-2-1 16,3-3-1-16,-12-3 0 16,3 1-11-16,-5-9-5 15,2 0-21-15,3-2-8 0,3 0-41 31,6-3-17-31,0 2-1 16</inkml:trace>
  <inkml:trace contextRef="#ctx0" brushRef="#br0" timeOffset="51">21162 16515 208 0,'-9'-5'79'0,"6"5"-42"0,-6 0-19 0,6 8 25 16,-6-3-11-1,-2 1-3-15,-4 1-15 16,-6 12-4-16,-3 5-6 16,0 5 4-16,3 5 2 0,7 9-8 0,8-9 0 15,3-8-2-15,12 14 0 16,-4-8-3-16,10 5 2 15,-3-5-6-15,6 5 0 16,0-8-19-16,3-8-6 16,-3 3-14-16,5-11-6 0,-2-2-36 15,9-9-29 1,-9 1 48-16</inkml:trace>
  <inkml:trace contextRef="#ctx0" brushRef="#br0" timeOffset="52">21493 16666 124 0,'0'-5'46'0,"0"5"-24"0,3 0-4 16,-3 0 20-16,0 0-1 16,0 0 0-16,0 0-9 15,0 0-5-15,0 0-13 16,3 0 5-16,-3-3 4 0,0 1-4 15,0-1 2-15,0-2-4 16,-6 2 0-16,-6 0 1 16,0 1 2-16,0-4-1 0,-3 6 1 15,-6 0-4-15,-3 0-2 16,1 8-9-16,-1-2-2 16,3 2 4-16,3-3 5 15,-3 3-4-15,6 0-2 16,3 0-1-16,6-3-1 0,4-2-5 15,4 10-1-15,4-3 0 0,6 6 2 16,6-3 6-16,6 6 6 16,0-6-9-16,3 6-3 15,2-1 2-15,-8-4 0 16,-3-4 4-16,0 3 3 16,3 3 4-16,-9-3 2 31,-3-5 6-31,-3 6 1 0,-6-4-5 15,-6-7 0-15,0 5-4 16,-9-6 0-16,0 1-3 16,-9-3 1-16,-9-3-6 15,4 1-1-15,2-1-9 16,0-2-2-16,6 5-12 16,3-3-5-16,6 1-14 0,3 2-6 15,6 0-14-15,1 2-6 16,-1 1-36-1,6-3-34-15,-1 0 54 16</inkml:trace>
  <inkml:trace contextRef="#ctx0" brushRef="#br0" timeOffset="53">21546 16521 132 0,'0'-14'52'0,"0"12"-28"0,3-9-4 31,0 8 19-31,0 1 3 15,0-3 4-15,-3 5-14 0,0 0-7 16,6 7-14-16,0-1-3 0,0 7-1 16,3 0 10-16,6 14 4 15,3 2-3-15,0 8 0 16,-1 8-4-16,-2 0 1 16,-3 0-6-16,-6-11-3 0,0-5-3 15,-3 0-3-15,0 0 3 16,-6 6 0-16,0-9-15 15,-9 1-4 1,-12 10-23-16,-2-8-8 16,-1-3-41-16,0-2-19 15,3-5 8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2T00:38:50.2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13361 5440 100 0,'3'-8'38'0,"0"8"-20"0,0-3-4 15,-3 3 17-15,0 0 3 16,0 0 1-16,0 0 1 16,0 6 0-16,-3 4-19 15,0 3 3-15,-3 9 3 0,-3 1-3 0,0 1 0 16,-6 5-5-16,-3 3 1 16,0-6-7-16,3 1-1 15,3-6-4-15,4 0-3 16,2-5 2-16,3-3-2 15,9 1-3 1,5-4 1-16,1-2 3 16,3 0 1-16,6-5-1 15,-3-3-2-15,0 2-2 16,0-2 1-16,5-2 1 0,-5 2 2 16,3 0-17-16,-3 0-4 15,-3 0-24-15,-3 0-8 16,-3 0-28 15</inkml:trace>
  <inkml:trace contextRef="#ctx0" brushRef="#br0" timeOffset="1">13393 5702 100 0,'-6'-3'38'0,"-2"3"-20"0,5 0-21 16,0-3 72 0,3 1-20-16,0-1-8 15,0 1-11-15,0-4-18 16,3-7-1-1,3 2 2-15,2-4 2 0,10-4 0 16,6-2 4-16,3-3 0 16,6-2-6-16,5-1-3 15,13 1-1-15,0-1-1 16,2 1-4-16,1 5-3 16,-1-1 0-16,-5 7 1 15,-3 4-1-15,-4 0 2 0,-5 6-4 16,-6-3 0-16,-4 3-30 0,-2 0-12 15,-3-1-49 1,-6-2-56-16,6-2 43 16</inkml:trace>
  <inkml:trace contextRef="#ctx0" brushRef="#br0" timeOffset="2">14495 5223 120 0,'-12'-5'46'0,"6"-14"-24"0,-3 11-8 0,6 8 17 16,-3 5-6-16,-3 3-2 16,-3 3-11-16,-6 2-5 15,0 3-4-15,1 3-3 0,2 4 1 31,3 4 1-31,3-3 1 0,3-1-1 16,3-1-2-16,3-4 1 16,3-2-1-16,6-3 2 15,6-5 1-15,0-5 1 16,0-6 0-16,-1 1-5 16,1-9 1-16,-3-8-2 15,-3 6-2-15,0 0 5 0,-3-3 3 16,0 0 3-16,-3 3 3 15,0 0 1-15,0 2 3 16,-3 1-1-16,0 2 2 16,0 2-4-16,0 4 1 15,0 2-7-15,0 5-3 16,3 3-1 0,0 3-1-16,0 4 0 15,3 4 0-15,0-3-3 0,0 0 2 16,3-3-1-16,0-2-2 15,-1-4-26-15,1 1-12 16,0-2-19-16,0-6-7 16,-3 0-7-1</inkml:trace>
  <inkml:trace contextRef="#ctx0" brushRef="#br0" timeOffset="3">14596 5019 168 0,'0'-8'66'0,"0"8"-36"0,3 0-20 0,-3 0 20 16,3 6-1-16,0 1 3 15,0 9-6-15,3 5-2 16,0 14-13-16,0-1 2 0,3 3 1 16,0-2-5-16,-1-4-3 15,1 1-3-15,0-3-3 16,0-2-13-1,0-6-4-15,0-3-29 0,0-4-10 16,0-4-39 0,0-7-31-16,0-8 56 15</inkml:trace>
  <inkml:trace contextRef="#ctx0" brushRef="#br0" timeOffset="4">14914 5136 236 0,'-8'-3'90'0,"5"3"-48"0,-6 3-31 16,6 5 23-16,-6-1-11 15,0 9-1-15,-6-2-13 16,3-4-5 0,6 1-3-16,6-1-4 0,0 4 2 15,0-4 1-15,9 3-3 16,0 1 0-1,3-1 2-15,-6 0 2 16,-3 0 4-16,-3-2 2 16,0 2-1-16,-6-2-1 15,-9-3-3-15,3 0-2 0,0-8-4 16,0 0 0-16,0 0-20 0,0 0-7 16,3-3-15-16,0 0-6 15</inkml:trace>
  <inkml:trace contextRef="#ctx0" brushRef="#br0" timeOffset="5">14989 5255 176 0,'-3'5'68'0,"3"3"-36"0,0 5-18 31,0-5 22-31,0 0-9 0,3 3-1 16,0 2-11-16,3 0-4 16,3 3-6-16,3-3-4 0,8-8 2 15,1-2 2-15,3-3 2 16,-3-3-3-16,0-5-1 16,-3 1 1-16,-3-4 2 15,-7-2 3-15,-2-1 5 0,-6 1-2 16,-6 0 3-16,-5 0-8 15,-4 2-2-15,-3 6-3 16,3 0-2-16,0-1-24 0,3 1-11 16,3 2-44-16,3 1-19 15</inkml:trace>
  <inkml:trace contextRef="#ctx0" brushRef="#br0" timeOffset="6">15715 5117 160 0,'-3'5'63'0,"18"-2"-34"0,-21 18-8 0,12-13 25 16,0 8-11 0,-3 0-2-16,3 2-11 15,3-2-3-15,-3 0-11 16,-6-3 1-16,6 3 2 0,-6-3-6 15,3-2-3-15,0 0-1 0,0-3-1 16,-6-1 0-16,0-1 2 16,3-4-1-16,0-2 2 15,3 3 2-15,0-6 4 16,0 1-2 0,0-6-4-16,0 0-2 0,0-3 0 15,0 1-1-15,3-1-3 16,2-7 2-16,4-4-1 15,0 4 0 1,3 2 4-16,0 3 1 16,0 2 1-16,3 6 2 0,-3 8 3 15,0 7 2-15,2 1-3 16,-2 2 0-16,-3 0-3 16,-3 0 0-16,0 3-3 15,-3-2 1-15,-3-1-2 16,0 0 2-16,0 0-11 15,0-2-2-15,0-3-28 16,9 0-48 0,0-3 10-16,0-2-32 15,0-9-17-15,2-2 61 16</inkml:trace>
  <inkml:trace contextRef="#ctx0" brushRef="#br0" timeOffset="7">16206 5170 192 0,'-6'0'71'0,"-6"3"-38"0,3 12-14 16,6-9 21-16,1 2-14 15,-1 0-2-15,-3 2-10 16,3 3-4 0,0 1-5-16,6-1-4 0,0 3 0 15,6-3-4-15,2-2 2 16,4-3 7-16,0-3 6 15,3-3 0-15,0-2 1 16,0-2-3-16,-3-6 1 16,-3-3 3-16,-6 1 1 15,-6-3-4-15,-3-6-1 0,-6-5-2 16,-3 6 2-16,-3 2-10 16,-3 3-2-16,-3-1-32 15,6 4-13-15,0-1-80 16,3 1-52-16,4-1 75 15</inkml:trace>
  <inkml:trace contextRef="#ctx0" brushRef="#br0" timeOffset="8">14394 5540 76 0,'-3'-2'30'0,"3"2"-16"0,0 0-21 16,0 0 3-16,0 0-26 15,0 0-10-15,0 0 18 0,0 0 12 16</inkml:trace>
  <inkml:trace contextRef="#ctx0" brushRef="#br0" timeOffset="9">14349 5546 116 0,'-3'-3'46'0,"6"3"-24"0,0-3-8 16,-3 3 17-16,0 0-8 16,0 0-1-16,0 0-9 0,0 0 0 31,3 6-8-31,3 2 6 0,-6 2 2 0,6 9 2 15,0 2 1 1,-3 5 3-16,0 1 2 0,0-1-7 16,0 3-1-16,-3 0-3 15,3-2 1-15,-3-6-6 16,0-2-1-16,0-4-2 16,0-4-2-16,0-3 3 0,0-3 2 15,0-5 2-15,0-2 1 16,0-4-4-16,0-4-1 15,-6-6-1-15,6 0 1 16,0-2-4-16,3-1-2 16,3 3 2-16,0 0 0 15,2-5-2-15,1 5 0 0,0 3-1 16,3 5 0-16,0 8 3 16,3 5 2-16,-3 1-2 15,3 2 0-15,-3 2 3 16,0 3 1-16,-3 1 1 15,-6 4 4 17,-3 6 0-32,-6-6-4 0,0-4-2 15,0-1-4-15,-3-3-1 16,-6 1-5-16,-3-3 0 0,-3-3-5 16,3 1-2-1,3-6-9-15,3 0-3 0,4 0-9 16,2-6-12-1,9 1-5-15,0-6-33 16</inkml:trace>
  <inkml:trace contextRef="#ctx0" brushRef="#br0" timeOffset="10">14560 5741 192 0,'-3'11'74'0,"3"-11"-40"0,0 3-27 0,0-3 27 16,0 13-10-1,0 5-5-15,3-2-2 16,0 0-10-16,3 0-2 0,3-3-1 16,3-2 2-16,0-3 1 0,0 0 1 15,3-8 0-15,6-3-2 16,-1-2-1-16,-2-3-1 15,-3-5 0-15,-3-1-2 16,-3-1 1-16,-6-4 2 16,-3 3 2-16,-3 0-6 15,-3 0 0 1,0 3-3-16,-3 3 0 16,-3 2-11-16,0 2-5 15,3 4-21-15,-3 2-10 16,1 2-25-1,8 1-48-15,0-3 28 0</inkml:trace>
  <inkml:trace contextRef="#ctx0" brushRef="#br0" timeOffset="11">14733 5707 176 0,'-3'3'66'0,"0"5"-36"0,3 8-13 15,0-9 20-15,3 4-13 16,0 8-1-16,3-1-11 0,0-2-5 16,0 0-4-1,3-3-5-15,0 0-1 0,5-2 2 0,-2-6 0 16,3-2 1 0,0-3 0-16,0-3-3 0,-3-5 0 15,0-8-1-15,0 3 3 16,-3-3 2-16,-3 0 2 0,-3 3 3 15,0 0 3-15,-3 0 7 16,0 2 2 0,0 3-5-16,0 6 0 0,0 2-10 15,0 5-2-15,3 3-1 16,0 8 2-16,0 2-3 16,2-2 0-1,1 0-6-15,3-3-3 16,0-2-12-16,0-1-6 15,0-2-25-15,0-2-9 16,0-4-31 0</inkml:trace>
  <inkml:trace contextRef="#ctx0" brushRef="#br0" timeOffset="12">15045 5723 168 0,'-3'5'66'0,"6"1"-36"0,-3 4-15 0,3-5 20 16,-3 3-13 0,0 6-2-16,0 1-8 15,0-1-2-15,0-1-6 0,0-5-3 16,0 0 0-16,0-3-1 0,0 0 2 16,0-5 10-16,0 0 7 15,3-13-6 1,0 0-4-16,0-3-3 15,3 0-2-15,0 0 0 16,6 3 0-16,0 0 0 16,0 0 0-16,0 5 2 15,0 5 1-15,3 3 3 16,0 5-3-16,-7 6-2 0,1-3-2 0,0 0 0 16,3 5 0-16,-3 0 1 31,0-2-20-31,0-1-7 0,-3-2-21 15,0 0-50-15,3-5 9 16,9 0-7 0</inkml:trace>
  <inkml:trace contextRef="#ctx0" brushRef="#br0" timeOffset="13">15414 5704 212 0,'-2'-10'79'0,"-1"10"-42"0,-3-3-28 16,3 6 19-16,-3-1-5 16,0 1-2-16,-3 2-9 15,0 3-5-15,0 0-4 16,3 3-3-16,0 2 1 0,3 3-4 0,3 5 0 16,0 0-1-16,3-2 0 15,3-3-6-15,3 0-2 16,0-3 7-16,3-5 2 15,3-3-2-15,-1-5 1 16,1-5 2-16,-3-6 1 16,0-7 1-16,-3-4 2 15,0-1-1-15,-3-1 2 0,-3-8-2 16,-3 0-1-16,-3 3 1 16,0 0 1-16,0 3 8 15,-3 2 3-15,0 5 5 16,3 3 1-16,0 6-6 15,0 2-3 1,0 5-3-16,3 6 0 0,0 8-6 16,3 7-3-16,3 6 3 15,3 8 1-15,0-1 4 16,0-2 3-16,-3-5-6 16,9 0-4-16,6 5 0 15,-6-8 0-15,-4-2-13 16,1-3-3-16,6 2-31 0,0-4-11 15,-3-7-56 1</inkml:trace>
  <inkml:trace contextRef="#ctx0" brushRef="#br0" timeOffset="14">15795 5710 236 0,'-2'-8'90'0,"2"2"-48"0,0 4-29 0,0 2 22 16</inkml:trace>
  <inkml:trace contextRef="#ctx0" brushRef="#br0" timeOffset="15">15784 5694 472 0,'-6'0'35'16,"-9"0"-15"-16,3 2-9 0,0 1-9 16,3 2-2-16,3 1-2 15,3 2-2-15,9 2-2 16,0 1-1-16,6-1 4 15,0 4 3-15,-3-1-1 16,0 3 0 0,-3-3 3-16,-3 0 3 0,-3-2 0 15,-6-3 0-15,0 0-3 16,-9-3-13 0,0-2-4-16,3-3-24 15,0 0-8-15,3-6-28 16,0 1-12-16</inkml:trace>
  <inkml:trace contextRef="#ctx0" brushRef="#br0" timeOffset="16">16373 5686 164 0,'-9'5'63'0,"3"-10"-34"15,-3 10-8-15,3-5 22 0,-3 3-8 16,0 2-3-16,-3 3-16 0,1 0-5 16,-1 3-7-16,3 2-5 0,0 5 0 15,3 4-1-15,3-4 0 16,6 1-3-16,3-4 1 15,6-1-3-15,3-4 0 16,2-2-1 0,4-5 2-16,-3-3-7 15,12-3-4-15,-3-10-24 16,-4 0-9-16,1-3-34 16</inkml:trace>
  <inkml:trace contextRef="#ctx0" brushRef="#br0" timeOffset="17">16507 5482 164 0,'-3'0'63'0,"6"3"-34"0,-3-1-19 0,3 4 17 0,-3 2-2 16,0 2 0-16,3 6-1 15,0 3 2-15,0 7-14 16,3 6 2-16,0 2 2 0,3-2-6 0,-6-6-1 15,0-2-5-15,3-3-3 16,-1 6 0-16,-2-6 1 16,0-5 1-16,0-3 1 15,-3-13-7 1,6-5 2-16,-3-3 0 16,0-3-2-1,0-4 0-15,3-4-5 16,0 3 0-16,3-2 4 15,3 4 4-15,0 4 1 16,3 2 2-16,0 8 7 16,0 0 3-16,-1 5 0 15,-2 6 2-15,0-1-2 16,-3 4 0-16,0-4-7 0,-3 6-15 16,0 3-46-1,0-4-8-15,0-1-132 31,3-20 80-31</inkml:trace>
  <inkml:trace contextRef="#ctx0" brushRef="#br0" timeOffset="18">16870 5736 216 0,'3'3'82'0,"9"-1"-44"0,0 4-31 0,0-4 20 15,0 1-7-15,0-3 0 0,-1 0-7 16,4 0-3-16,-3-3-5 16,3-2-4-16,-3 0 2 0,0-3 0 15,-3 0 3-15,-3 0-3 0,0-3 0 16,-3 3-1-16,-3 1 1 16,-6-7-2-16,0 9-1 15,-3 0 3-15,-3 5 2 31,0 2-2-31,-6 4 0 0,0 2 1 16,1 2 0-16,2 1 2 16,3 2 3-16,3 0-2 15,3 6 1-15,3-3-10 16,9 0 0-16,3-3-7 16,3-3-1-16,3 1-17 15,2-8-8-15,1-3-19 0,3-6-8 16,6 1-40-1</inkml:trace>
  <inkml:trace contextRef="#ctx0" brushRef="#br0" timeOffset="19">17254 5659 204 0,'-3'-2'77'0,"0"2"-42"0,-6-16-15 16,3 21 24-16,0 1 0 15,-6-1 3-15,0 3-17 16,-2 2-8-16,-1 1-13 0,6 2-6 0,0 0 0 15,9 1-2-15,0 4-1 32,3-7 1-32,6 5 1 15,3-6-6-15,5 3-1 0,4-5-9 16,3-2-4 0,3-9-6-16,3-2-2 0,-1-3-19 15,-5-3-7-15,0-5-18 16,-3-2-49-1,-6-3 25-15</inkml:trace>
  <inkml:trace contextRef="#ctx0" brushRef="#br0" timeOffset="20">17424 5442 228 0,'3'-2'85'0,"0"4"-46"0,-3 4-28 0,0-1 23 15,0 6-5-15,6 5 3 16,-3 5-7-1,3 8-1-15,-4 3-13 16,4 2-2-16,0 0-2 0,0-5-3 16,-3-2-1-16,3-3-6 0,-3 0 0 15,0-6-23 1,0-2-11-16,-3-3-16 0,6-10-66 31,0-8-22-31,0-6 47 0</inkml:trace>
  <inkml:trace contextRef="#ctx0" brushRef="#br0" timeOffset="21">17626 5593 192 0,'-6'-18'71'0,"6"18"-38"0,-15 2-30 0,6 1 15 16,0 2 2-16,-3-5 4 15,1 6 1-15,-1-1 2 16,-3 0-15-16,3 3 0 0,0 3-1 15,6-1-6-15,-3 1-1 16,6 0 2-16,0-1 1 31,3 3-3-31,3-2-1 0,6-3 1 16,0 2 2-16,6 1-3 0,3-3 0 16,0-3-3-16,-1 1-3 15,4-1-18 1,0-3-7-16,0-2-27 0,-3 0-12 15,0-2-38 1</inkml:trace>
  <inkml:trace contextRef="#ctx0" brushRef="#br0" timeOffset="22">17778 5638 276 0,'3'16'104'0,"-3"-8"-56"0,0-3-38 16,6-2 23-1,-6 5-16-15,0 0-4 16,0 2-11-16,6-2-1 16,-6 3-1-16,6-3-22 0,-3 0-8 15,0-3-36-15,6 0-13 16,3-7-26 0</inkml:trace>
  <inkml:trace contextRef="#ctx0" brushRef="#br0" timeOffset="23">17846 5511 248 0,'0'-2'93'0,"-12"4"-50"0,6-2-50 0,12 0-17 16,0 0-19-16,0 3-53 15,3 0-23 1</inkml:trace>
  <inkml:trace contextRef="#ctx0" brushRef="#br0" timeOffset="24">17948 5662 200 0,'-3'19'74'0,"3"-11"-40"0,-3-3-27 0,3 0 20 16,0-5-3-16,0 3 3 15,0-3-6-15,0 0-3 0,0 0-10 16,3-3-3-16,0-2 1 0,0-3-3 15,2 0 0-15,1-5-1 16,0-6 1-16,6 1-4 16,0 2 0-16,3 0-4 0,3 5 1 15,-3 3 2 1,0 3 1-16,0 5 1 0,-1 3 2 16,1 7 3-16,-3 6 4 15,0 0-2-15,-3 0-2 31,-3 0-7-31,0-3-1 16,0 0-23-16,-3-2-11 0,0-1-18 16,3-2-6-1,0-2-35-15</inkml:trace>
  <inkml:trace contextRef="#ctx0" brushRef="#br0" timeOffset="25">18335 5546 244 0,'-9'-8'93'0,"3"8"-50"0,0 0-26 0,-3 0 27 15,-3 2-19-15,0 1-6 16,0 0-14-16,0 2-5 0,3 0-1 16,0 1-2-16,3 4-1 0,0 1 0 15,3 5 0-15,3-1-6 16,3-4-2-16,6 0 0 0,0-3 0 15,0-3 0-15,3-2 2 16,0-3 6-16,0-3 2 31,0-2 2-31,-3-1 0 16,0 1 8-16,0 0 5 0,-3-1 7 16,-1-2 2-1,-2 3-7-15,0 0-2 16,0 2-7-16,0 14-6 15,0 2-1-15,3 3 3 16,0 8 3-16,0 2 9 0,3 9 3 16,0-1 9-16,0 3 6 15,-3 0-6-15,-6-5-1 16,-3 0-5-16,-3-6-1 16,-9-5-12-16,-6-2-7 15,-8-6-22-15,-7-5-11 16,0-8-49-1,0-3-22-15,-2-5-48 16</inkml:trace>
  <inkml:trace contextRef="#ctx0" brushRef="#br0" timeOffset="26">9702 5527 104 0,'3'-13'41'0,"-6"8"-22"0,-2-6-7 0,5 6 13 0,-3-1-5 15,-9 1 1-15,-3 0-6 0,-3 0 1 16,-3-1-9-1,-3 1 0-15,-3 2 3 0,-2 3-4 0,-4 6-1 16,-6 2-2-16,1 5 0 16,-1 3-2-16,-3 8 2 15,-2 7-4-15,2 6 0 16,3 0 1-16,0 11 0 0,4 2-3 16,5 8 2-16,6 14 1 15,9 2 0-15,6 0-3 16,12-3 2-16,12 1 1 15,18-3 0 1,9-3 0-16,11 0 0 16,7-13 2-1,5-11 1-15,16-15 5 0,-1-9 5 16,0-20-5-16,-5-9 0 16,-1-10 0-16,-5-8 0 15,-7-6 2-15,-2-7 4 16,-13-11 1-16,-11-8 3 15,-18-2-8-15,-12-3-1 16,-12-6-3-16,-9 3-1 0,-9 3-8 16,-3-8 0-16,-8 16-12 0,2 10-3 15,0 9-7-15,0 10-1 16,4 7-46 0,-7 9-53-16,-6 10 30 15</inkml:trace>
  <inkml:trace contextRef="#ctx0" brushRef="#br0" timeOffset="27">7509 7226 124 0,'-3'-3'46'0,"0"3"-24"0,3 0-17 0,0 0 13 32,0 0 1-32,0 0 1 0,0 0 0 15,6 0 0-15,6 3-11 16,-3-3-1-16,5 2 2 0,4-2-2 15,3 0 1-15,6 0-1 16,3 0 0 0,-1 0-4-16,10-2-1 15,0 2-1-15,0 0 1 0,2 0 2 0,1 0 2 16,0 0-1-16,-1 0-1 16,4-3-3-16,0 3 1 15,2-3 0-15,4 3 1 16,-4 0-2-16,1 0-2 15,-3 0 3-15,5 3 2 16,-5-3 2 0,0 0 1-16,-1 3-2 0,-2-1 1 15,0 1-2 1,5-3 2-16,-2 3-4 0,-3-1 0 16,-1 1-1-16,4 0-2 15,-1-3 1-15,-2 0-1 16,0 2-3-16,2 1 2 15,1 0 3-15,3-3 3 0,-4 2-4 16,1 1-1-16,0 2 0 16,2-2 2-16,1-1-3 15,0 1 0-15,-1 0 1 16,4-1 0-16,-1 1 0 16,1 2 2-16,-3 1-1 15,-4-4-1-15,-2 1 1 0,6 0-1 31,-1-1 0-31,-2 1 2 16,2 0-3-16,-2-1 0 16,3 1 1-16,2-1 0 15,-2 1 0-15,0 0 2 16,-1-1-1-16,4-2 2 0,-7 0-4 16,1 0 0-16,0 3 1 0,-1-3 0 15,1 3-3-15,3-1 2 16,-7-2 1-16,4 3 2 15,3 0-1-15,-1-3-1 16,-2 0 1-16,0 0 1 16,2 0-1-16,-2 0-1 15,5 0 1 1,-5 0 1-16,0 0-3 16,-4 0 0-16,1 0-1 0,6-3-2 0,-4 0 3 15,4 3 2-15,0-2 0 16,-4-1 2-16,7 0-2 15,-7 1-1-15,-2-1 1 16,0 0-1 0,-6 1 2-16,2 2 1 15,4 0-1-15,-3-3 1 16,-4 3-4-16,1 0 0 16,9 0 1-16,-1 0 2 15,-8 0-3-15,-3 3-2 16,0-1-12-16,-7-2-5 0,-2 0-55 15,-6 0-26-15,-3-5-1 16</inkml:trace>
  <inkml:trace contextRef="#ctx0" brushRef="#br0" timeOffset="28">5526 7596 160 0,'0'-2'60'0,"0"12"-32"0,3-10-24 0,0 5 15 16,0 3 0-16,6 6 1 15,-3 9-5-15,0 7 1 16,0 1-9-16,-3 9-2 0,0-3-1 15,-3 0 4 1,0-3 3-16,0-4-4 16,0-4-2-16,0-5-2 15,0 0 0-15,0-5 0 16,-3-3 3-16,3-7 3 16,-6-1 2-16,0-5-1 15,3-3 1-15,0-5-6 16,-6-2-1-16,0-6-2 0,3-5-2 15,0-3 1-15,0 0 1 16,3 0-3-16,1-2 0 16,2-1 1-16,0-2 2 15,5 0-1-15,1 3 2 16,6-6 0-16,0 3 1 16,3 2 0-16,0 4 2 0,3 1-5 0,3 7-1 15,0 4 0-15,2 6 0 16,1 5-3-16,-3 13 0 15,-3 3 6-15,0 0 3 16,-3 5 1-16,-6 0 3 16,-4 3-1-1,-2-3 2 1,-3 0-4-16,-5-2 1 0,-7-3-3 0,-3-3 2 16,-3-3-4-16,-3-2-2 15,0-2-3-15,0-4 1 16,-2-2-8-16,2-2-2 15,0-4-10-15,6-2-4 16,9-2-28 0,9-3-11-16,9-3-53 15</inkml:trace>
  <inkml:trace contextRef="#ctx0" brushRef="#br0" timeOffset="29">6268 7456 168 0,'2'0'63'0,"-2"5"-34"0,3 3-8 16,0-3 25-16,-3 6-9 16,0 5 1-16,0 5-12 15,-3 6-4-15,3-4-13 16,-3 1-3-16,3 3-2 0,0-4-5 16,0-1-1-16,0-4-24 0,3-2-10 15,0-3-36-15,0 0-17 16,0-5-2-1</inkml:trace>
  <inkml:trace contextRef="#ctx0" brushRef="#br0" timeOffset="30">6172 7631 228 0,'-18'-8'88'0,"18"8"-48"0,3 0-25 16,-3-3 26-16,0 3-15 15,9 3-5-15,3-1-4 32,3 1-1-32,3-3-8 0,9 0-5 0,0 0 0 0,2 0 0 15,4 0 1-15,3 0-16 16,-1 0-4-16,-2 0-32 16,-3-3-14-16,-3 1-58 15</inkml:trace>
  <inkml:trace contextRef="#ctx0" brushRef="#br0" timeOffset="31">6693 7535 252 0,'-6'0'93'0,"6"0"-50"15,0 3-26-15,0-3 25 16,0 0-13-16,3 0-2 0,3 0-14 15,6-3-3-15,3 3-6 0,3 0-5 16,3 0 0-16,2 0 1 0,1 0 2 16,3 0-14-16,-3 0-5 15,0 3-24-15,-3 0-9 16,-4-3-27-16,-5 2-11 16,-3 4-2-16</inkml:trace>
  <inkml:trace contextRef="#ctx0" brushRef="#br0" timeOffset="32">6750 7678 248 0,'-9'3'93'0,"9"-3"-50"0,0 0-35 0,0 0 24 16,6 3-14-16,3-1 0 0,3-2-6 15,2 0-2-15,7 0-6 0,9 0-3 16,0 0 2-16,3 0-4 0,-1 0 0 15,1 0-26-15,3 3-11 32,-1-3-30-32,-2 0-10 0,-3-3-18 15</inkml:trace>
  <inkml:trace contextRef="#ctx0" brushRef="#br0" timeOffset="33">7434 7390 252 0,'3'0'93'0,"0"2"-50"0,-3 14-30 16,0-10 31-16,-3 10-17 15,-3 2-9-15,-3 1-6 16,-2 2-8-16,-4 0-3 0,0 3 2 16,3-3-4-16,3-3 0 15,0-2 1-15,3-3 0 16,0 1-3-16,3-4 2 16,9-2 3-16,3-2-1 15,3-1 2-15,3-3-2 0,3 1 2 16,2-3-2-16,4 0 2 15,3 0-4-15,3 0 0 16,-3-3-6-16,-1 1-3 16,-2-1-16-16,-3 1-7 31,0-1-13-31,-3-2-6 0,-3-1-122 31,-3-7 79-15</inkml:trace>
  <inkml:trace contextRef="#ctx0" brushRef="#br0" timeOffset="34">7646 7395 208 0,'-3'0'77'0,"3"0"-42"0,0 3-23 15,0-3 36 1,0 16-9-16,0 2-9 16,-3 3-4-16,3 11-15 0,-3 2 4 0,0 4 5 15,0-1-5 1,0 0 0-16,3 0-9 0,0-6-2 16,0 4-2-16,0-1 1 15,3-5-11-15,0-5-2 16,0-5-17-16,0-4-6 0,0-1-15 15,0-4-5-15,3-2-67 16</inkml:trace>
  <inkml:trace contextRef="#ctx0" brushRef="#br0" timeOffset="35">8000 7633 176 0,'15'0'68'0,"-12"0"-36"0,0 0-13 15,-3 0 23-15,6 3-1 16,-6-3 0-16,0 0-7 16,0 0-4-16,-3 3-16 15,-6-3-2-15,3 0 1 0,0 0-3 16,-3 0 0-16,3 0-6 0,-3 0-3 16,3 0-5-16,0 0-2 15,3 0-15-15,0 0-4 16,3 0-29-16,0 0-10 15,6 2-55 1</inkml:trace>
  <inkml:trace contextRef="#ctx0" brushRef="#br0" timeOffset="36">7946 7784 164 0,'0'0'63'0,"6"3"-34"0,-6-1-10 16,0-2 21-16,3 6-7 0,3 4-2 15,0 1 2-15,0 5 2 16,3 2-19-16,0 1 2 0,-3-1 2 0,-3 1-2 16,-6-1 1-1,-3-2-6-15,-3 0-3 0,0 3-5 16,-6-1-4-16,3-2-9 31,-3-3-3-31,4-2-25 0,-1-3-11 16,0-6-36-16,3-2-12 15,3-5-10 1</inkml:trace>
  <inkml:trace contextRef="#ctx0" brushRef="#br0" timeOffset="37">8491 7710 172 0,'-18'0'66'0,"18"0"-36"0,0 0-22 15,0 0 18-15,0 0-6 16,6 3 0-16,3-1-2 15,3-2 0-15,6 0-9 0,6 0-1 0,11 0 2 16,7 0-6-16,9 6 0 16,5-6-2-16,1 2 1 15,2-2-2-15,1 0-1 16,-1 0 1-16,1 0-1 16,-10-2 0-1,-2-4 2-15,-9 6-3 16,-6-2 0-16,-7 2-17 15,-5 0-8-15,-6 0-24 16,-3-3-8-16,-6 0-32 16</inkml:trace>
  <inkml:trace contextRef="#ctx0" brushRef="#br0" timeOffset="38">9229 7617 184 0,'0'8'68'0,"0"-16"-36"0,3 14-26 0,-3-6 17 15,6 2-10-15,0 1 0 16,3 2-7-16,3 1-2 0,0-1-2 16,3 3 1-16,3 0 0 0,-4 2-4 15,4 1-1-15,-3-1 3 16,0 1 3-16,-12 2 3 16,-3 3 1-16,-9-5 4 0,-3-1 3 15,0 1-4-15,0 5 1 16,-2-3-9-16,-1 3-2 15,3 0-12-15,0-6-5 16,3-2-30-16,0 0-10 0,6-3-42 16</inkml:trace>
  <inkml:trace contextRef="#ctx0" brushRef="#br0" timeOffset="39">9944 7726 152 0,'3'-5'57'0,"0"5"-30"0,0-6-10 0,-3 6 22 0,0 0-2 15,0-2 2-15,-3-1-4 16,0 0-1-16,-3 3-19 16,0 0-2-16,-3 0 0 0,0 0-5 15,0 3 0-15,-3 0-4 16,3 5-1-16,0-3-6 0,6 0 0 15,0 0-6-15,3 3 1 16,3 0 2-16,6 3 1 16,3-1 0-16,3 6 4 15,0-2 0-15,0 7 1 16,-3-3 2-16,-4-2 3 31,-2 0 11-31,-3-3 5 0,-6 0-3 16,-3-2 2-16,-2 0-11 15,-1-3-3-15,-3-3-4 16,0 0 1-16,0-2-4 16,0-3-2-16,0 0-14 0,-3 0-37 15,3-3-2 1,3 1-31-16,9-4-12 0,3 1 6 16</inkml:trace>
  <inkml:trace contextRef="#ctx0" brushRef="#br0" timeOffset="40">10155 7549 148 0,'0'0'57'0,"3"2"-30"0,-3-2-12 16,0 0 18-16,3 6-7 0,-3 4-1 15,0 3-3-15,0 3-2 16,0 8-10-1,0 2 5-15,0 6 2 0,0 0-7 16,0 5-3-16,0-3-2 16,3-2-1-16,0-5-9 15,0-1-4 1,0-5-24-16,-3-5-11 0,0-5-39 16</inkml:trace>
  <inkml:trace contextRef="#ctx0" brushRef="#br0" timeOffset="41">10033 7734 220 0,'-3'-3'85'0,"3"3"-46"0,3 0-28 0,-3 0 23 15,3 0-16 1,3 0-4-1,12-3-5-15,0 1-1 16,2-1-4-16,4 3-3 0,0 0 0 16,3 3-8-16,-9-1 0 15,5 4-35-15,-5-4-14 0</inkml:trace>
  <inkml:trace contextRef="#ctx0" brushRef="#br0" timeOffset="42">10313 7744 168 0,'-12'3'63'0,"12"0"-34"0,0 5-19 0,6-3 17 15,-3 3-7-15,0 0-1 16,0 5-3-1,0 8 0-15,0-2-8 16,0-1-1-16,0-2 0 0,0 0 1 16,-3-3 0-16,0-2-4 0,0-3-3 15,0-3 2-15,0 0 0 16,0 1 3-16,0-6 1 16,0 0-1-16,0 0 1 15,0-3 0-15,0 0 3 0,0-5-1 31,3-5-5-31,-1 0-2 0,4-6-4 16,0 3 1 0,3 3 1-16,3 0 2 15,3 2 1-15,3 1-4 16,0 2 1-16,0 0 0 0,-3 3 0 16,2 2-5-16,-2 0-1 15,-3 3-28-15,0 0-13 16,-3 0-127 15,3 0 56-31</inkml:trace>
  <inkml:trace contextRef="#ctx0" brushRef="#br0" timeOffset="43">10607 7792 240 0,'0'8'90'0,"3"-3"-48"0,-3 11-34 0,0-5 24 0,0 2-20 16,3 0-6-1,-3 0-4-15,3-2 0 0,0 0-1 16,-3-4-20-16,0 1-8 0,0-2-30 16,0-1-14-16,0-2-20 15</inkml:trace>
  <inkml:trace contextRef="#ctx0" brushRef="#br0" timeOffset="44">10643 7649 280 0,'3'-5'107'0,"-6"2"-58"0,6 3-51 0,-3 0 20 15,3 0-13-15,3 0-3 16,0 0-23-16,-3 0-84 16,6 3-14-1,0 2 26-15,9 0 19 16</inkml:trace>
  <inkml:trace contextRef="#ctx0" brushRef="#br0" timeOffset="45">10878 7710 164 0,'-6'3'63'0,"3"-1"-34"0,-3 4-12 15,3-4 20-15,-3 1-10 0,-3 2-1 16,1 0-11-16,-1 1-2 16,0 2-7-16,-6 2-6 0,3 6-1 15,-6 3-4-15,6 2-1 0,3-3-4 16,6 3 1-16,3-5-4 15,9 0-4 1,3-3 5-16,0-2 8 0,0-6 5 16,3-5 3-16,0-5 2 15,0-8-1-15,-4-6 0 16,1-2-6-16,0 0 1 16,-3-3-2-16,-3 0 0 15,0-2 4-15,-3 2 1 31,-3-8-4-31,0 1 1 0,-3 1 4 16,0 4 2-16,0 2 9 16,-3 3 2-16,0 3 0 15,3 4 0-15,0 4-3 16,0 2 1-16,0 2-10 16,3 6-3-16,0 6 2 0,3 7 5 15,0 8 1-15,3 3 2 16,0 5-2-16,3 5 1 0,0 1-6 15,0 5-1-15,0-1-2 16,0-4 1-16,3-6-15 16,0-5-7-16,3-3-34 15,-1-5-16-15,1-6-50 32</inkml:trace>
  <inkml:trace contextRef="#ctx0" brushRef="#br0" timeOffset="46">11110 7792 200 0,'0'3'77'0,"3"-1"-42"0,6 12-28 16,-6-9 20-16,3-5-5 0,0 0-1 16,9-3-5-16,3 1-2 15,-3-1-8-15,0-2 0 0,0-1 4 16,-4-2-4-16,1 0-1 15,-3 0 0-15,-3 1-1 32,-3-1-2-32,0 0 1 0,-3 0 4 15,-3 0 4-15,-6 2-4 16,0 1 1-16,-8 3-5 16,-1 2-2-16,0 5-3 15,-3 3-1-15,3 2-1 16,0 4 3-16,0 4-2 15,6 6 1-15,4 0 2 0,5 0 0 16,3-1-3-16,6-1 0 16,2-1-9-16,7-5-3 15,12-3-21-15,6-3-9 16,3-4-42-16,2-6-46 16,13-3 44-16</inkml:trace>
  <inkml:trace contextRef="#ctx0" brushRef="#br0" timeOffset="47">11872 7549 208 0,'0'0'77'0,"12"2"-42"0,-6 1-41 16,0 13 67 0,0 0-23-16,-3 5-13 15,3 8-8 1,-6 3-11-16,0-1 3 0,0 12 3 15,0-6-4-15,6-3 0 16,0-2-4-16,-3-3-3 16,3-3 0-16,-3-7 1 0,-3-3-17 15,0-6-4 1,3 1-15-16,0-6-7 0,-3-5-15 16,0 0-7-16,9-8-30 15</inkml:trace>
  <inkml:trace contextRef="#ctx0" brushRef="#br0" timeOffset="48">12194 7533 200 0,'3'-3'74'0,"-3"-2"-40"0,0 5-18 15,0 0 22-15,0 2-11 16,-3 4-1 0,0 2-6-16,-3 10-3 15,-3 3-9-15,0 3-1 0,-3 3 3 16,-3 2-4-16,0 2-1 16,3 12-2-16,7-6 0 15,-1-5-2-15,6-1-1 16,3-4 1-16,5-3 1 0,1-6-3 15,3-2-2-15,3-5 2 0,0-6 2 16,3-2 0-16,0-6 2 16,0-2-2-16,-3-3 2 15,-4-6 0-15,-2 1 3 16,-3-3-1-16,-6 0 0 16,-3 1 3-16,-3 1 5 15,-3 1-3 1,-2 3 0-16,-4 2-6 15,0 2-3-15,-3 4-16 16,-3 2-5-16,0 2-21 16,3 6-9-16,4 5-20 15,5 1-6-15,3-4-25 16</inkml:trace>
  <inkml:trace contextRef="#ctx0" brushRef="#br0" timeOffset="49">12423 7564 248 0,'-3'-2'93'0,"6"2"-50"0,-3 5-33 0,0 3 23 0</inkml:trace>
  <inkml:trace contextRef="#ctx0" brushRef="#br0" timeOffset="50">12423 7596 473 0,'3'19'30'0,"-3"5"-16"15,0 2-6-15,3 3-2 0,0 5-3 16,-3-2 0-16,0-3 1 16,0-2 0-16,0-3-9 15,-3-6-4-15,3 1-15 16,-3-6-5-16,0-3-20 0,3 1-7 15,0-3-25 1,0-8-47-16,3-3 34 16</inkml:trace>
  <inkml:trace contextRef="#ctx0" brushRef="#br0" timeOffset="51">12402 7599 148 0,'-6'-5'55'0,"6"-6"-30"0,-3 3-3 0,3 5 23 0,0 1 1 15,0-4 5-15</inkml:trace>
  <inkml:trace contextRef="#ctx0" brushRef="#br0" timeOffset="52">12396 7557 437 0,'3'-8'24'0,"3"0"-6"0,0 0-14 16,3 0-5 0,3 0 0-16,0 0 2 0,3 3-2 15,0 2-2-15,5 3 2 0,7 3 2 16,-6 2-2-16,-3 3-2 16,-3 0 4-16,-3 8 1 15,-6-3 4-15,-3 5 3 16,-3-2 0-16,-6-3 0 0,-6 1-5 15,-3-4-1-15,0 1 1 32,0-3 0-32,0 0-2 0,-3-3 1 15,4 0-2-15,2-2 2 16,3 0-7-16,3-1 1 16,3-2-6-16,0 3 1 15,3-3-3-15,3 5 0 16,6 1 6-16,0-1 2 15,3 3 0-15,14 2 0 0,-5 6 4 16,0-3 1-16,-3 1 8 16,-3 4 6-16,0 6 3 15,-6-3 3-15,-3-2 5 16,-3-1 4-16,-6-2-11 16,-6-3-4-16,-6-2-16 15,-3-3-7 1,-3-3-15-16,0-2-6 15,0-3-34-15,1-3-15 16,5-2-65-16</inkml:trace>
  <inkml:trace contextRef="#ctx0" brushRef="#br0" timeOffset="53">2505 15039 156 0,'-3'-5'60'0,"3"2"-32"0,0 0-11 0,0 3 20 0,0 0-8 15,0 0 0-15</inkml:trace>
  <inkml:trace contextRef="#ctx0" brushRef="#br0" timeOffset="54">2508 15052 382 0,'9'24'20'0,"-3"5"0"15,0 3-5-15,0 5-1 16,0 0-2-16,0 0 0 16,0-3-4-16,3 3-3 15,-3-5-2-15,0-5 0 16,-3-6-2-16,0-5 2 31,0-3 2-31,-3-8 7 16,0-10-3-16,0-6-4 15,-3-2-3-15,0-3-6 16,6 0 0-16,-3-2-3 16,3-1 2-16,0 6 3 15,-1 0 1-15,7 0-2 0,-3 2 0 16,9 0-1-16,-3 3 0 16,9 1 3-1,0 4 2-15,0 3-2 16,5 3 0-16,-2 2 1 0,3 5 0 15,-9 4 4-15,-3 2 2 16,-6 2 4-16,0 3 1 16,-15 3-3-1,-6 0-3-15,-3-3-2 0,-3-2 0 16,-3-4-2-16,0-1 2 16,1-4-4-16,-1-2-2 15,3-3-12-15,-3-5-2 16,-6-2-10-16,15-1 0 15,-6 0-19-15,13-2-8 16,2-8-33-16,8-6-39 16,4 1 43-16</inkml:trace>
  <inkml:trace contextRef="#ctx0" brushRef="#br0" timeOffset="55">2943 15251 216 0,'-6'-3'82'0,"3"6"-44"0,-9 2-22 0,6 0 22 0,-3 0-11 15,0 3-3-15,-3 3-14 16,-3 2-4-16,0 3-4 31,3 5-4-31,-2 6 1 0,14-1 1 0,3-2 2 16,3-3-1-16,2-2-1 15,1-1-2-15,6-7-1 16,-6-6-1-16,6 0 0 16,-3-7-4-16,3-4-2 15,-9-2 5-15,3-5 2 16,-3-5 0-16,0-1 2 0,-3 1 3 16,0-3 1-1,-3-1-1-15,0 6 1 16,0 3-2-16,3 3 2 0,-3 2 0 15,3 5 3-15,-3 3-1 16,6 8 2-16,-1 3-4 16,1 4-2-1,6 7 0-15,0-1-1 16,3-3-5-16,0-2-1 16,3-3-28-16,9-5-13 0,-4-8-35 15,1 6-44 1,6-12 36-16</inkml:trace>
  <inkml:trace contextRef="#ctx0" brushRef="#br0" timeOffset="56">3327 15311 204 0,'-6'-13'77'0,"3"8"-42"0,-9-3-21 0,-3 5 20 16,0 3 0-16,0 0 2 16,-3 3-11-16,0 5-5 15,1 3-11-15,-1 2-11 0,3 0-1 16,3 11 1-1,3 0 1-15,6-1 1 16,6 1 0-16,3-5-3 16,3-1 0-16,3-2 2 15,6-5 0-15,3-3-2 16,-1-8 0-16,-2-6-5 16,0-2-2-16,-3-7-2 15,-3-7 2-15,-3-1-1 0,0-4 0 16,-6-2-3-16,-3-3 1 15,0 1 9-15,-6-4 5 0,0 1 0 16,-6-1 2-16,-3 6 4 16,3 5 4-16,3 3 2 15,3 8 5-15,0 2-6 16,3 14 3-16,6 10-7 16,6 8 0-16,0 9 2 31,3 7-3-31,0 0 1 15,3 2-3-15,0 1 0 0,0-3-8 0,2-5 0 16,1-6-54-16,3-10-22 16,0-3-42-1</inkml:trace>
  <inkml:trace contextRef="#ctx0" brushRef="#br0" timeOffset="57">3833 15314 88 0,'0'-8'35'0,"0"8"-18"0,3 3 4 0,-3-3 19 15,3 8-4 1,0 2-1-16,0 14-6 15,3 0-4-15,0 10-13 0,-1 3 10 0,-2 6 5 16,0-1-6-16,0-8-1 0,0-2-6 31,0-5 1-31,0-9-6 0,6 1-1 16,-9-9 2-16,0-2 1 16,0-8-1-16,0-5-1 15,0-6-8-15,-3-10 0 16,0 3-3-16,0-9-2 15,0-2 3-15,0-8 0 16,0 3-2-16,3 2 0 0,0 0 2 16,3 3 0-16,6 3-2 15,6 2 2-15,3 3-1 16,0 5 0-16,3 5 2 16,3 9 2-16,-4 4 5 15,1 6 6-15,-3 5-1 16,-6 6 3-1,-6 5-2-15,-6-1 2 16,-6 1-4-16,-3-3-1 0,-3-2-6 16,-3-3-3-1,-6-6 2-15,1-2 0 0,-4-5-12 16,3 0-7-16,3-3-7 16,3-6-3-16,6 1-17 15,3-3-8-15,6-8-19 0,9-5-8 16,6 3-20-1</inkml:trace>
  <inkml:trace contextRef="#ctx0" brushRef="#br0" timeOffset="58">4098 15319 192 0,'0'3'71'0,"0"0"-38"0,0 2-23 16,0 0 20-16,0 3-1 15,0 5 5 1,0 6-3-1,0-1-1-15,3 1-17 0,3 0-1 0,-1-4-1 0,7 1-6 16,6-3-1-16,0-2 4 16,0-6 3-1,0 1-4-15,0-9 1 16,0-2-1-16,-7-3 1 0,-2-5-2 16,-3-3-1-16,-3-3-1 15,-6 3 2-15,-6-2-1 16,-8-1 2-1,-4 1 0-15,0 2 3 0,0 3-5 16,0 2-3-16,3 6-10 0,3-1-3 16,4 4-25-16,2 2-9 15,6 2-23-15,3-2-10 16,9 3-42 0</inkml:trace>
  <inkml:trace contextRef="#ctx0" brushRef="#br0" timeOffset="59">4333 15325 200 0,'-3'0'74'0,"3"5"-40"0,3 6-22 15,0-6 21-15,-3 3 12 0,3 10 6 16,0 1-13-16,3 2-8 15,0-2-17-15,-3-4-9 0,3 7 0 16,-4-7-3-16,7-1-12 16,-3-4-2-16,0-2-25 15,-6 0-8-15,6-5-27 16,-3-3-9-16,-3-3-16 16</inkml:trace>
  <inkml:trace contextRef="#ctx0" brushRef="#br0" timeOffset="60">4425 15327 196 0,'0'3'74'0,"3"2"-40"0,3 3-33 16,0-3 16-16,0 9 13 16,-3 4 8-16,0 1-4 15,0-1-1-15,0-2-18 16,0 3-5-16,-3-3-2 0,0-3-4 0,0-3-1 15,0-2 1-15,0-2 0 16,0-6-5-16,0 0 1 16,3 0-7-16,0-6-3 0,0-2 1 15,3-8 3-15,0 3-2 16,3-3 3-16,-1 1 5 16,4 4 2-16,0 3 4 15,0 0 1-15,0 11 5 31,3 5 5-31,0 2-3 0,0-2 2 16,-3 11-7-16,-6-3-1 16,0-1-2-16,-3-1-1 15,-3 2-6 1,0-1-25-16,0-4-48 16,0-6 3-1,0-5-4-15,0 0 3 0,8 0-13 16</inkml:trace>
  <inkml:trace contextRef="#ctx0" brushRef="#br0" timeOffset="61">4764 15121 280 0,'-3'-11'107'16,"3"6"-58"-16,3 2-46 0,-3 3 21 0,0 6-8 15,0 2 1-15,3 8 2 0,0 2 2 16,0 9-11-16,-3 7-3 0,3 3-3 16,0 5-5-1,0-2 1-15,0-3 2 0,0-3 1 16,6-4-6-16,-3-7-2 16,-6 1-60-1,0-8-13-15,-3-8-80 31</inkml:trace>
  <inkml:trace contextRef="#ctx0" brushRef="#br0" timeOffset="62">4586 15335 280 0,'0'0'104'0,"3"0"-56"0,0-2-56 16,12 2 68-16,2 0-22 16,10-3-16-16,0 0-10 0,6 1-9 15,5-1-5-15,1 0 1 0,0 1-23 16,-3 2-10-16,-4 0-17 16,-5 0-9-16,-3 2-40 15,-6 1-38-15,-6 0 51 16</inkml:trace>
  <inkml:trace contextRef="#ctx0" brushRef="#br0" timeOffset="63">4976 15343 232 0,'-12'5'88'0,"9"1"-48"0,0-1-36 0,3-5 19 15,3 5 0-15,0 6 3 16,3-3-5-16,3 0 0 0,0-3-12 16,3 0-3-16,2-2 0 0,1 0-1 15,3-3 2-15,0 0-2 16,-3-6 0-1,0 1-1-15,-3-3 0 16,0 0-2-16,-4-2 1 0,-5-1-2 16,-3 0 2-1,-8-2-2-15,-4 3 2 16,-3-1-4-16,-3 6 0 16,-3 2 1-16,-3 6 2 0,0 5-3 15,4 2-2 1,2 6 2-16,3 8 0 0,3 0 7 15,6 0 4-15,6-1-5 16,3 1-1-16,6-5-2 0,6-1-2 16,0-4-10-16,6 1-4 15,5-1-15-15,-2-6-7 16,0-3-16-16,0-8-7 16,-3-5-17-1,-4 3-44-15,-2-6 25 16</inkml:trace>
  <inkml:trace contextRef="#ctx0" brushRef="#br0" timeOffset="64">5202 15383 208 0,'-3'-13'77'0,"3"10"-42"0,-3 6-37 15,6 2 17-15,-3 3 9 16,3 5 7-16,-3 0-5 16,0 3-1-16,0-3-14 15,0 1 2-15,3-1 3 0,-3 0-4 0,0-2-2 16,0-3-1-16,0 0 1 15,0-3 1-15,0-5 1 0,0-3-4 32,0-2-3-32,3-6 0 0,0-5-1 15,0-5 0-15,3 0-2 16,0 3 1-16,6-1-2 16,0 1-1-16,2 2-4 0,4 2 0 15,3 7 0-15,0 1-1 16,0 4-23-16,0 2-9 31,-4 2-47-31,-2 4-19 16,-6 4-8-1</inkml:trace>
  <inkml:trace contextRef="#ctx0" brushRef="#br0" timeOffset="65">4357 15161 340 0,'-15'-8'126'0,"15"16"-68"0,0-11-68 0,0 6 20 16,0-3-28-16,6-3-5 16,-6 3-68-16,6-3-28 0,-9 3 12 15,0-2 9-15</inkml:trace>
  <inkml:trace contextRef="#ctx0" brushRef="#br0" timeOffset="66">2722 15928 140 0,'-3'-8'55'0,"3"3"-30"0,-8 5-10 0,5 0 18 16,-3 0-1-16,-3 0 3 15,-3 0-6-15,0 2-3 16,-9 4-14-16,-3 4-8 0,3 3-2 16,4 6-2-16,-1 5 0 15,6 2-3-15,3 1 2 0,3-3-1 16,12-1 0-16,-3-2 2 16,9-5 0-16,0-5 0 15,2-3 0-15,4-8 0 31,0 0 0-31,-3-5 0 0,0-3 2 16,0 0-1-16,-3-6-1 16,-3-4 1-16,0-3-1 15,-3 2 4-15,-3 1 2 16,-3 5 4-16,0-1 1 16,0 4-1-16,0 4-1 15,-3 4-5-15,3 2-3 0,0 5 2 16,3 8 2-16,0 1-2 15,5 4 0-15,-5-2-3 16,6 0-3-16,6 0-1 16,-3 0 0-16,9-1-28 15,-3-1-12-15,-3-4-23 0,-3-7-11 32,0 5-9-17</inkml:trace>
  <inkml:trace contextRef="#ctx0" brushRef="#br0" timeOffset="67">2871 15997 188 0,'-9'-6'71'0,"12"9"-38"0,-3 2-30 0,6 1 15 0,-6-4 6 16,3 12 5-1,3-4-2-15,0 3-2 0,-3 3-13 16,0 0-3-16,-3-3-2 0,0 1-3 15,0-4-3-15,0 1 4 16,0-3 4-16,3-3-3 16,-3-5-1-16,0 0-2 15,0 0 0-15,0-5 4 16,0 2 4-16,0-8-4 16,0 3 1-16,3-2-5 15,0-6 0-15,3 0 3 0,0 3 1 31,3 0-3-31,-3-1-1 0,3 4-1 16,6-1 1-16,0 9-4 16,2-4-2-16,1 4-16 15,-3-1-7-15,0 3-29 16,0 0-10-16,-3 3-50 16,-3-1-25-1,3 1 67-15</inkml:trace>
  <inkml:trace contextRef="#ctx0" brushRef="#br0" timeOffset="68">3124 15997 220 0,'-6'0'85'0,"12"-3"-46"0,-6 6-35 0,0-3 19 16,0 5 2 0,0 11 5-16,0 0-8 15,0-3-2-15,0 6-12 16,0-4-5-16,3 1 0 0,0 0-2 15,0-3-1-15,0-2-32 0,0-3-16 16,0-3-36 0,0 0-54-1,-3-5 34-15</inkml:trace>
  <inkml:trace contextRef="#ctx0" brushRef="#br0" timeOffset="69">3095 15875 220 0,'-9'-24'82'0,"12"11"-44"0,0 5-47 0,0 3 14 15,2 5-7-15,1-3 0 16,3-2-14-16,3 0-4 16,0-1-17-16,3-2-4 15,0 0 9-15,3 0 3 16,-3 0 26-16,5 3 11 15,-5 0 31-15,0 0 12 0,-3-1-4 16,0 12-1-16,-3 2-13 16,0 5-3-16,-3 11-17 15,0 5-1-15,-3 2 1 0,0 4-3 16,0-1 2-16,-3 1-9 16,0-1-2-16,0-5-8 0,0-2-3 15,0-4-34-15,0-4-16 0,0-3-53 16</inkml:trace>
  <inkml:trace contextRef="#ctx0" brushRef="#br0" timeOffset="70">3133 15989 244 0,'-3'-6'90'0,"9"4"-48"0,3-1-34 0,0-2 24 16,3 2-7-16,6-2 3 16,6 2-16-16,2-2-5 15,1 2-4-15,0-2-7 0,0 2-2 0,-3 1-35 16,2-6-13 0,-2 5-38-1,-6-2-44-15,-3 0 45 16</inkml:trace>
  <inkml:trace contextRef="#ctx0" brushRef="#br0" timeOffset="71">3464 15774 196 0,'-3'0'74'0,"3"3"-40"0,3 2-35 16,-3 1 15-16,3 7 10 16,-3 11 9-16,3 2 0 15,-3 3 3-15,0 8-20 31,0 0-3-31,0 0-1 0,0-7-7 0,0 1-1 16,0-4-2-16,0-6-2 16,0-3 5-16,0-4 1 15,0-4-5-15,0-2 0 16,0-3-3-16,3-5 0 16,2-5-5-16,1-3-3 15,3-2-5-15,0-6-4 0,3 3 11 16,0-6 4-16,3 6 0 15,0 2 3-15,3 9 10 16,0 7 5-16,-4 3 0 16,1 2 2-16,-3 4-3 15,-3 1 0-15,0 1-10 16,-6 3-1 0,0-6-24-16,0 6-10 0,0-6-61 31</inkml:trace>
  <inkml:trace contextRef="#ctx0" brushRef="#br0" timeOffset="72">3743 16021 208 0,'0'0'77'0,"9"0"-42"0,-6 21-23 16,0-11 21-16,0 4-4 15,3-1 1-15,-3 3-9 0,0-1 0 16,0 1-12-16,0 0-5 0,0-3-3 15,-3-2-1-15,3 0 2 16,-3-3-1-16,0-3 2 16,0-5-2-16,3-3-1 15,-3-2-6-15,3-6-4 16,0-2-1 0,0 0 1-16,3-3 6 15,0-8 2-15,0 6 2 16,0 2 2-16,0 3 5 15,3 2 4-15,0 3-2 16,0 3 0-16,5 13 1 16,-2 2 1-16,-3 1-1 15,0-1 1-15,-3 4 0 0,-3-4 1 16,0-2-4 0,-3 3-3-16,-3-3 0 15,0-3 1-15,3-5-3 16,3 0 0-16,0-3-3 15,6 1-1-15,0-4-4 0,0-7 1 16,0-3 0-16,0 0 2 0,0 3-1 0,0 5-1 16,2 3 5-16,1 5 3 15,0 11 3-15,0-3 3 16,-3 2-3-16,-3 3 1 16,0 3-5-16,-3-3-2 15,0 6-9-15,0-6-5 31,0 0-29-31,0-2-12 0,0-3-23 16,0-5-9-16,3-3-23 16</inkml:trace>
  <inkml:trace contextRef="#ctx0" brushRef="#br0" timeOffset="73">4130 16089 248 0,'0'-2'93'0,"12"-1"-50"0,-12 6-39 0,6-1 21 15</inkml:trace>
  <inkml:trace contextRef="#ctx0" brushRef="#br0" timeOffset="74">4169 16095 466 0,'15'2'35'0,"3"1"-16"16,0 0-10-16,-3-1-5 0,2-2-2 15,-2 0 1-15,0-2-4 32,-3-4 0-32,-3 1 1 0,-3 0 2 15,-3-6-6-15,0 1-1 16,-6-1-1-16,-3 3 2 15,-6 0-1-15,-3 0 1 16,0 3 3-16,-9 0 0 16,1 5 1-16,-1 10 0 15,3 3 0-15,3 1 0 0,6-1 4 16,3 3 2 0,3 2 0-16,6 1-1 15,6 2-1-15,9 0 2 16,3-2-3-16,3-4 0 15,0-1-12-15,6-4-7 16,2-4-22-16,4-6-11 16,-3-3-29-16,0-8-11 15,-4 3-8 1</inkml:trace>
  <inkml:trace contextRef="#ctx0" brushRef="#br0" timeOffset="75">4583 15804 296 0,'-3'-6'112'0,"3"6"-60"0,0 0-61 0,0 0 20 16,0 0 3-16,0 6 8 15,0 2 6-15,0 15 6 16,0 1-19-16,-3 5-4 0,0 6 0 16,0 4-7-16,0 1-2 15,0-8-1-15,3 5 1 0,0-5-17 16,0-6-6-16,0-2-26 15,0-6-7-15,0-4-23 16,0-4-9-16,0-5-19 16</inkml:trace>
  <inkml:trace contextRef="#ctx0" brushRef="#br0" timeOffset="76">4437 16034 252 0,'-12'-13'93'0,"12"26"-50"0,0-5-33 16,0-11 23-16,0-2-3 15,3 5 4-15,3-3-12 0,3 0-3 16,3 3-11 0,6-2-5-16,5-3-2 0,4 5-4 15,6-3 2-15,0 0-21 16,-1 1-8-16,4-4-29 15,-6 6-10-15,0-2-50 16</inkml:trace>
  <inkml:trace contextRef="#ctx0" brushRef="#br0" timeOffset="77">4857 16039 288 0,'-6'21'107'0,"0"-2"-58"0,12-1-53 0,-3-10 18 16,-3 3-10-1,0-1-1-15,3 4-1 0,0-1-2 0,-3-3 1 16,0 1-43-16,3-3-17 0,0-3-56 31</inkml:trace>
  <inkml:trace contextRef="#ctx0" brushRef="#br0" timeOffset="78">4854 15923 328 0,'-24'-8'123'0,"21"0"-66"0,3 5-71 0,0 3 19 15,6 0-7-15,3 0 1 32,0 0-2-32,0 0 2 0,3 3 1 15,-1-1-36-15,4 4-15 0,3 2-73 16</inkml:trace>
  <inkml:trace contextRef="#ctx0" brushRef="#br0" timeOffset="79">5214 16034 228 0,'0'0'88'0,"3"0"-48"0,-6-3-38 31,3 3 17-31,-3-3 10 0,-3 3 8 16,-3-2 5-1,0-3 2-15,-3 5-24 16,-6-3-1-16,-3 3 2 0,1 0-12 0,-1 8-5 16,0 0-5-1,0 5-2-15,0 3 2 0,3 2 0 16,6 4 3-16,4 1 1 16,8 4-1-16,6-3-2 15,5-3 1-15,13 3-1 16,3-9-11-16,6-9-5 15,8-1-30-15,7-10-10 0,0-1-90 16</inkml:trace>
  <inkml:trace contextRef="#ctx0" brushRef="#br0" timeOffset="80">4252 16941 108 0,'3'-18'44'0,"-3"10"-24"0,0 8 1 0,0 0 19 15,0 0 3-15,0 0 2 16,0 0-19-16,0 0-5 16,6 13-4-16,0 11 1 15,0 8-1-15,0 7-1 16,0 9-4-16,-3 5-2 16,0-3 2-16,-3 6 3 0,0-6-6 15,-3-2-1-15,3-3-2 16,-3-8-1-16,-3-11-3 15,3 1 1-15,0-9-2 16,0-2 2-16,0-6-11 16,0-2-4-16,0-8-30 15,0 0-10 1,3-2-48 0,3-9-47-16,-3-2 53 15</inkml:trace>
  <inkml:trace contextRef="#ctx0" brushRef="#br0" timeOffset="81">4181 16960 180 0,'-21'8'68'0,"12"-16"-36"0,0 3-13 16,9 5 21-16,0 0-11 31,0-3-2-31,6-8-10 0,3 6-2 15,6-6-9-15,6-2 0 0,6-3 4 16,11-5-4-16,7 8-1 16,3 5-2-16,-1 3 0 15,-2 7-4-15,3 4 0 16,-7 12 1-16,-5 6 2 0,-6-3 8 16,-9 0 3-16,-10 6 2 15,-5 4 4-15,-12-4-5 0,-5 5 0 16,-7-8-2-16,-9 2 0 15,-3 3-4-15,0-2 0 16,-5-1-1-16,-1-7 1 16,3 2-7-16,0-5 0 15,7-3-1 1,5-5 0-16,6 2 0 16,6-7 2-16,6-3-3 15,9 0-2-15,9 0-1 16,6-3 3-16,8 1-2 15,10 2-1-15,6 5 3 16,5 8 0-16,-2 0 1 16,-3 9 0-16,-10-4 6 0,1 6 4 15,-12-3 3-15,-9 0 3 16,-9-2-1-16,-9 5 4 16,-12-9-2-16,-6 4 1 15,-15-1-3-15,-5-4 1 0,-1-6-9 16,-6-3-2-16,4 3-8 15,2-8-2-15,3 0-27 0,7 0-9 16,8 0-30-16,6-3-10 16</inkml:trace>
  <inkml:trace contextRef="#ctx0" brushRef="#br0" timeOffset="82">9479 16822 112 0,'-6'-5'44'0,"6"2"-24"0,-3-2-4 15,3 5 16-15,0-5 2 16,0 5 2-16,0 0-4 16,0-3 0-16,0 0 10 15,0 3-22-15,0-2-7 0,0-4-4 16,6 6 1-16,0 6 4 15,3-1-4-15,3 3 2 16,3 5-1-16,3 3 1 16,9 8-2-16,2 0 1 15,1 5-6 1,0-3-3-16,-3 1 1 16,-4-1 2-16,-2-2-2 0,0-3 0 15,0-2-1-15,0-1-2 16,-6-5 3-16,0-5 0 15,-4 3-1-15,-2-3-2 16,0-3 1-16,-3-2-1 16,0-3 0-16,-3 0 0 15,0 0-14-15,0-3-3 16,0-2-15-16,-3 0-8 0,0-3-20 16,0 0-10-16,-3-3-39 15</inkml:trace>
  <inkml:trace contextRef="#ctx0" brushRef="#br0" timeOffset="83">10167 16804 192 0,'0'0'74'0,"3"-8"-40"0,0 8-29 0,-3 0 19 15,0 0 0-15,0 0 3 16,0 5 5-16,-3 3 3 16,-6 5-19-16,-12 6-3 0,0 2 1 0,-6 5 1 15,-2 1 3-15,-1-1-4 16,0 1 2-16,3-3-5 15,1-3-1-15,-4 3-6 16,6-9-1-16,3-1-6 16,6-1-2-16,3-3-27 15,3-2-11 1,3-2-33-16,3-1-13 16</inkml:trace>
  <inkml:trace contextRef="#ctx0" brushRef="#br0" timeOffset="84">9842 17095 216 0,'-3'-3'82'0,"0"3"-44"0,3 3-25 15,0-3 24-15,0 2-12 0,0 9-3 0,3 2-6 16,-3 3 0-16,6 16-9 16,-6 8-2-16,3 12 1 0,0 1 1 15,0 3 3-15,0-8-1 16,0 2 0-16,-6-3-5 16,6-2-1-16,-6-5 1 31,3-3 0-31,3-10-16 0,-3-6-6 15,-3 0-46-15,6-10-21 16,-3-4-36 0</inkml:trace>
  <inkml:trace contextRef="#ctx0" brushRef="#br0" timeOffset="85">7958 14798 128 0,'-3'-5'49'16,"6"5"-26"-16,-3-3-9 0,0 3 15 0,0 0-1 15,6 3 1-15,-6 2-1 16,3 3 2-16,0 5-16 16,-3 6 1-16,3 7 1 0,0 6-8 15,0 0-4-15,0-3-3 16,0-3-1-16,3-7-25 0,-6-1-10 16,0-4-132 15,0-9 62-31</inkml:trace>
  <inkml:trace contextRef="#ctx0" brushRef="#br0" timeOffset="86">7997 14568 228 0,'-18'-16'85'0,"18"16"-46"0,0-3-63 0,0 6 4 16,0-3-17-16,3 3-2 31,6 2-34-31,6 3-15 0</inkml:trace>
  <inkml:trace contextRef="#ctx0" brushRef="#br0" timeOffset="87">8217 14520 160 0,'-9'-42'63'0,"6"37"-34"0,-6-3-19 0,3 5 20 16,0 0 2-16,-3 3 5 16,-2 0-18-16,-1 6-8 15,0 15-7-15,0 5-6 0,3 6-1 16,3 16-1-16,0 2 3 16,3 0 0-1,3-2 1-15,3 0 0 16,3 2 2-16,0-8-10 15,0-5-4-15,0-8-34 0,-3-8-13 16,0-5-29 0</inkml:trace>
  <inkml:trace contextRef="#ctx0" brushRef="#br0" timeOffset="88">8015 14764 248 0,'-6'-6'93'0,"12"6"-50"0,9-15-52 0,-6 17 14 0,2-4-5 16,4-1 0-16,6-2 0 16,3-3 0-16,3 0 0 0,9 5-49 0,-1 0-21 15,-2 1-20 1</inkml:trace>
  <inkml:trace contextRef="#ctx0" brushRef="#br0" timeOffset="89">8506 14772 140 0,'0'0'52'0,"0"0"-28"0,0 2-4 0,0-2 19 16,3 6-8-16,0 2-1 16,3 5-6-16,0 0-1 15,0 3-12-15,0 0-2 0,0 0-2 16,3 5-10-16,-1-3-3 0,1 6 12 16,0-5 5-16,-3-3-5 15,-3-3-1-15,0-3-5 16,-3 1-1-1,0-3 3-15,0 0 1 16,0 0-4-16,0-3 1 0,0 0 0 0,0-5 0 16,0 0 4-16,3 3 2 15,-3-3 2-15,0 0 0 0,0 5 2 16,0-5 4-16,0 0-4 16,3-2 0-16,0-1-4 15,3-10 5 16,3-6 1-31,0-2-2 16,3 0 1-16,0-3 0 0,0 0 3 16,0 0-5-16,0 3-3 15,-4 3-3-15,1 2-3 16,-3 3 1 0,0 2-6-16,-3 3 1 15,0 3-40 1,6 0-9-16,-3 2-7 0,0 0-14 15,0 3-5-15,0 0-17 16</inkml:trace>
  <inkml:trace contextRef="#ctx0" brushRef="#br0" timeOffset="90">8878 14835 156 0,'9'-2'57'0,"-6"2"-30"0,0-3-16 15,-3 0 15-15,6 3 3 16,-6-2 5-16,0-1-4 16,-3 0 0-16,3 1-17 15,-6 2-3-15,0 0 0 0,-3 2-8 16,0 4-1-16,-3 4-1 0,0 3 0 16,0 3-5-16,3 13 1 15,3 1 0-15,3-4 2 16,3 0 1-1,3-2 3-15,3-5-3 16,3-3-2-16,0-6-9 0,0-4-3 0,3-6-8 31,3-6 0-31,-3-7-1 16,0 0-1-16,-3-11 12 16,-3 3 8-16,0-3 3 0,-3 0 2 15,-6 0 6-15,-3 3 6 16,3 5 5-16,0 3 2 15,0 5-4-15,3 5 1 16,3 9-7-16,0 7-3 0,0 11-3 16,3 8 0-16,0-1-2 15,3-2-1-15,2-2-13 16,1-6-6-16,3-5-48 16,3-5-56-1,0-9 31-15</inkml:trace>
  <inkml:trace contextRef="#ctx0" brushRef="#br0" timeOffset="91">9065 14457 132 0,'0'2'52'0,"3"1"-28"0,0 24-15 0,0-9 14 15,0 9 4-15,-3 10 6 16,0 8-7-16,0 2-1 16,0 3-14-16,0-2-4 0,3 8-1 15,0-9-10-15,3-7-4 16,3-8-80-16,6-8-49 16,6-6 56-16</inkml:trace>
  <inkml:trace contextRef="#ctx0" brushRef="#br0" timeOffset="92">9488 14814 160 0,'-6'0'60'0,"6"5"-32"0,0 6-26 16,0-3 14-1,0 5 10-15,3 3 5 16,0 8-4-16,0 5-2 0,0-3-14 15,0 1-7-15,0-6 0 0,-3-3-5 16,3-2 0-16,-3-2 10 16,0-4 5-16,0 1-4 15,0-11-3-15,0 0 0 16,0-8 2-16,0 0-4 0,0-16-3 16,0 0-1-16,3-2-1 15,0 2-3-15,3 0 0 16,3 3 6-16,3 2 3 31,0 6-1-31,0 5 2 0,5 8 0 16,1 3 1-16,0 5-4 15,-3 2-1-15,-3 4-1 16,0 2 1-16,-6 5 0 16,0-3 1-16,0 1-9 15,-3-3-4-15,0 0-22 16,0-6-10-16,-3-2-14 15,3 0-3-15,-3-8-26 16,9 0-25-16,-1-3 43 16</inkml:trace>
  <inkml:trace contextRef="#ctx0" brushRef="#br0" timeOffset="93">9798 14817 180 0,'-6'0'68'0,"9"0"-36"0,0 5-31 0,-3 0 14 0,0 3 5 31,-3 3 5-31,0 5-5 0,0 5 1 16,3 5-12-16,0 3-3 0,3-2-2 15,3-3 0-15,6-3 2 16,3-5-1-16,-1-6 0 16,1-4 3-16,0-6 3 15,0-3-4-15,0-10 1 0,-3-8-5 16,-6 2 0-16,-3-2 1 15,-6 0 0-15,-3 0-2 16,-6 2-2-16,-6 0-2 16,0 4 1-16,0-1-10 15,3 2-3-15,1 1-26 16,2 3-12-16,9-6-140 16,3-8 102-1</inkml:trace>
  <inkml:trace contextRef="#ctx0" brushRef="#br0" timeOffset="94">9947 14478 252 0,'-3'0'96'0,"3"0"-52"0,0 19-45 0,3-4 18 16,-3 4-8-16,0 5 2 16,0 10 0-16,0 8 1 15,0 1-6-15,0 4-4 0,0 1 1 16,0 8-2-16,3-6-1 15,0-8-21-15,-3-5-11 16,2-5-37-16,1-8-16 0,0-8-8 16</inkml:trace>
  <inkml:trace contextRef="#ctx0" brushRef="#br0" timeOffset="95">9789 14788 244 0,'3'-8'90'0,"0"5"-48"0,21-2-49 0,-10 5 16 0,4-3-8 16,9-5 2 0,6 0-11-16,6 3-4 0,5 0-85 15,-2 2-37-15,2-5 61 16,-5 3 33-16</inkml:trace>
  <inkml:trace contextRef="#ctx0" brushRef="#br0" timeOffset="96">10479 14613 208 0,'-6'-16'79'0,"0"8"-42"0,3-21-34 16,0 21 17-16,-2-5 10 15,-4 0 8-15,-3 2-11 16,0 6-6-16,0 7-12 15,0 12-8-15,0 2-2 0,0 7-1 16,3 9-2 0,3 10 0-16,0 1 0 15,3-1 5-15,3 0 1 0,0 3 0 16,0 3-2-16,0-6-21 16,0-7-9-16,0-6-31 0,-3-5-14 15,3-6-20 1</inkml:trace>
  <inkml:trace contextRef="#ctx0" brushRef="#br0" timeOffset="97">10220 14856 240 0,'-6'-5'90'0,"9"5"-48"0,3-5-49 0,0 5 16 16,0-3-6-1,9 0 3-15,3-2-3 16,3 0 0-16,0 0-1 16,3-1-13-16,-1 4-4 0,1-1-24 15,-3 3-10-15,-3 0 17 16,-3 0 8-16,-3 3 19 16,-3 2 10-16,-6 3 16 15,-1 5 9-15,-2 3-2 0,-2 0 0 16,2 16-9-16,0-6-4 15,0-2 3-15,5-3 0 16,1-5-5-16,3-3-3 0,3-2-1 16,6-6-1-16,0-5 0 15,-3 0 0-15,0-11-2 16,-3 1-1-16,-3-9-3 0,-6 3-2 16,0-2 3-16,-9-1 0 15,-3-2-4-15,-6 3 1 16,-3-1-5-16,3 3 1 15,0 3-22-15,3 3-11 32,3 2-20-32,0 2-9 15</inkml:trace>
  <inkml:trace contextRef="#ctx0" brushRef="#br0" timeOffset="98">10563 14883 156 0,'15'18'57'0,"-15"-7"-30"0,6 15-25 16,-3-10 12-16,-1 0-1 0,4 0 3 16,-3 0-5-16,3-3 1 15,3-2-7-15,0-1 4 0,0-4 1 16,0-6-10-16,3-6-2 0,-3-2-1 16,0-5-2-16,-3-5 4 15,3-4 2 1,-6 1 0-1,0 0-1-15,-3 0 3 0,0 5 0 16,0 3 7 0,0 2 4-16,0 6-5 0,0 5-3 15,0 5-6-15,0 3 0 16,3 8 2-16,0 8 1 16,-3-3-1-16,3-2-2 15,0-4-17-15,0 1-6 0,-3-2-31 16,3-7-13-16,8 1-8 15</inkml:trace>
  <inkml:trace contextRef="#ctx0" brushRef="#br0" timeOffset="99">10810 14819 172 0,'-3'6'66'0,"6"4"-36"0,3 6-26 0,-3-8 15 15,0 3 6-15,-3-1 7 0,0 9-11 32,0 5-2-32,0-3-11 15,0-3-1-15,0-5 0 0,0-2-3 0,0-3-3 0,0 0 4 16,0-5 1-16,3-11 6 16,0-8-6-1,3 0-3-15,2-3-5 16,1 1-1-16,3-1-1 31,3 6 3-31,0 2 2 0,0 4 4 0,3 4 4 16,-3 8 2-16,0 6-1 15,-6 5-1-15,-1 7-5 16,-2 1-1-16,0 0-1 16,-3-3 1-16,6-5-20 15,0 0-6-15,0-3-15 0,3-5-6 31,0-5-3-31,0-3-1 16,0-3 11-16,0-5 5 16,0-10 10-1,-1-3 8-15,-2-3 12 0,-3 3 29 16,-3-1 12-16,0 4 7 16,-6 2 2-16,0 3-13 15,-3 2-4-15,-3 6-18 0,-2 2-6 0,-1 6 0 16,-3 5-4-1,0 8 0-15,-3 10-3 0,6 1-3 16,6-1 2-16,0-2 0 16,12 0 1-16,3-6 2 15,0 1-1-15,6-9 2 16,0-7-7-16,3-6 1 0,0-5-4 16,5-13 2-16,-5-3 3 15,-3-2 3-15,-3-3 0 16,-3 0-1-16,-9-6 1 15,-3-2-1-15,0-2 0 32,0-4 0-32,-3 4 2 0,0 7 1 15,0 5 10-15,0 6 6 0,0 8-10 16,3 8-5-16,3 7-2 16,0 9-2-16,0 13 2 15,3 7 1-15,0 4-1 16,3 2 1-16,0 11-2 15,6-6 2-15,0-5-11 16,6-5-4-16,-3-6-34 0,0-5-15 16</inkml:trace>
  <inkml:trace contextRef="#ctx0" brushRef="#br0" timeOffset="100">11411 14941 208 0,'3'26'77'0,"9"1"-42"0,-3 2-34 16,-6-13 14-16,-9 0 5 15,-3 2 5-15,-3 3-9 16,-6 3-2-16,-3 0-8 16,-11-3-24-16,-10 0-10 0,-6 1-81 15</inkml:trace>
  <inkml:trace contextRef="#ctx0" brushRef="#br0" timeOffset="101">7744 15367 148 0,'0'-3'57'0,"0"3"-30"0,0 6-16 16,3 2 18-16,0 5-8 16,0 0 0-16,0 6-6 15,0 2-1-15,0 0-8 32,0 0-4-32,6 6-1 0,0-4 1 0,5-1 1 15,-2-7-1-15,-3-1 1 16,0-4-4-16,0-5 0 15,0-2-6-15,-3-3 0 16,0-5-2-16,0-3 1 16,0 0-2-16,-3 0 1 15,0 3 5-15,0-3 2 0,0 5 2 16,-3 3 0 0,3 3 4-16,3 7 5 15,-3 1-5-15,3 2 0 0,3-2 0 0,0-3 2 31,2 0 8-31,1-8 5 0,3-3 0 0,0-8 0 32,-3 1-6-32,3-3 0 15,-3-1-6-15,-3-1 1 0,-3 1-3 16,-6-2 2-16,0-2-4 16,-6 5 0-16,0-3-6 15,0 3 0-15,0 2-23 16,3 0-8-16,0 6-150 15,3 5 64 1</inkml:trace>
  <inkml:trace contextRef="#ctx0" brushRef="#br0" timeOffset="102">8107 15465 184 0,'3'16'68'0,"0"0"-36"0,0 0-35 0,0-6 11 15,-3-2-2-15,3 11 3 16</inkml:trace>
  <inkml:trace contextRef="#ctx0" brushRef="#br0" timeOffset="103">8128 15579 252 0,'3'13'-79'15,"0"0"10"-15,0-8 7 16</inkml:trace>
  <inkml:trace contextRef="#ctx0" brushRef="#br0" timeOffset="104">8071 15274 192 0,'0'-13'71'0,"6"8"-38"0,3-3-54 0,-3 5 4 0,3-2-12 32,3 0-2-32,0 2-5 15,0 0-3-15,0 1 17 16,0 2 10-16,0 5 34 15,-1 6 16-15,-2 5 0 16,0 5 3-16,-3 16-17 16,0 0-4-16,-3 0-12 0,0-3-3 15,3-2-3-15,0 0 1 0,0-8 0 16,0-6-4-16,6-5-36 31,0-13-60-31,0 0 9 16</inkml:trace>
  <inkml:trace contextRef="#ctx0" brushRef="#br0" timeOffset="105">8345 15235 208 0,'0'2'79'0,"3"9"-42"0,3 7-34 16,0-4 15-16,0 4-3 0,0 14 1 31,0 5-4-31,-3 0-2 0,0 0-6 15,0 0-5-15,3 0 0 0,-3-8-10 16,3-2-5-16,0-9-47 16,0-2-19-16</inkml:trace>
  <inkml:trace contextRef="#ctx0" brushRef="#br0" timeOffset="106">8628 15462 180 0,'0'11'68'0,"6"-1"-36"0,3 12-22 32,-6-7 17-32,0 4 4 0,0 2 4 15,0-2-13-15,0-1-3 0,3-2-11 16,-3-3-5-16,0-2-2 0,0-6 1 15,0 6 1-15,-3-6 3 0,0-5 3 32,0 0-2-32,0-8-2 0,-3 0-2 15,3-8 0-15,0-2-4 16,0-1 0-16,0 3 3 16,3 1 3-16,5-1-4 15,1 2-1-15,6-1-2 16,0 4 0-16,0 3-25 15,0 5-9-15,3 1-24 0,-3 2-10 16,0 0-26 0</inkml:trace>
  <inkml:trace contextRef="#ctx0" brushRef="#br0" timeOffset="107">8857 15520 208 0,'-3'11'79'0,"0"-6"-42"0,3 3-34 0,3 0 15 15,0 5 2-15,0 6 2 16,0-3-3-16,0 0-1 16,3-3-10-16,0 0-5 0,12-2-2 15,0-6-1 1,-3-5-7-16,-1-3-3 16,-2-5-3-16,0-10 0 0,-3 5 2 15,-3-3 5-15,-3-3 1 16,-3 1 3-16,0-1 5 15,0 6 3-15,0 5 9 16,0-2 4-16,0 7-7 16,0 3-4-16,0 10-8 15,0 1 0 1,3 2 2-16,0 11 1 16,0-5-4-16,0-4 1 15,0-1-18-15,3-4-8 0,0 1-19 0,0-6-10 16,0 3-32-1,0-8-21-15,0 0 50 16</inkml:trace>
  <inkml:trace contextRef="#ctx0" brushRef="#br0" timeOffset="108">9086 15523 188 0,'3'5'71'0,"3"6"-38"0,-3 0-39 16,-3 2 62-16,0 3-15 15,0-3-13-15,0 0-9 0,0-2-12 16,0-3-3-16,0-3 0 0,0 3 0 16,0-8 2-16,0 0-3 15,6-8-2-15,0-3-5 16,3-5-2-16,9 3-2 16,-3 0 2-16,0 2 4 31,0 4 3-31,-1 1 6 0,1 6 6 15,-3 6-3-15,0 4 0 16,-3 6-9-16,0 0 0 16,-3 0-3-16,3-3 0 0,-3 0-29 15,0-2-14 1,0-1-32-16,3-2-12 0,0-2 3 16</inkml:trace>
  <inkml:trace contextRef="#ctx0" brushRef="#br0" timeOffset="109">9563 15510 196 0,'-3'-5'74'0,"3"5"-40"0,0 2-33 16,0-2 14-16,-3 3 5 15,0 2 7-15,-3 6-1 0,0-1-1 0,0 12-13 16,0-4-5-16,0 1-1 0,3 2-1 15,3 0 0-15,3 0-6 32,6 0-1-32,0-5 1 0,3-3 0 15,11-2 3-15,-2-6 3 16,3-5-2-16,-6-2-2 0,0-6 0 16,-6-3-1-16,0 0 0 15,-6-2 2-15,-3-5-1 16,-6-1-1-16,-12-2 7 15,-3 0 3-15,0 2-8 16,0 1 0-16,3-1-15 0,3 6-7 16,0 5-25-16,6-2-11 15,4 2-54 1</inkml:trace>
  <inkml:trace contextRef="#ctx0" brushRef="#br0" timeOffset="110">9902 15293 204 0,'0'-19'77'0,"0"11"-42"0,-9-2-12 16,6 7 26-16,-6 1 1 16,-6-1 5-16,0 3-30 0,0 3-14 15,4 7-8-15,-1 6-6 0,0 11 0 16,3 4 2-16,3 12 2 0,3-4-2 15,3 4 0-15,0-1-1 16,0-2 0-16,3-9-11 16,0-4-5-16,0-6-23 31,0-5-11-31,-3-3-44 16,0-5-45-16,-3-3 49 15</inkml:trace>
  <inkml:trace contextRef="#ctx0" brushRef="#br0" timeOffset="111">9670 15481 216 0,'6'-6'82'0,"9"4"-44"0,2 2-44 16,-8-3 14-16,6 3-7 16,9-2 2-16,3 2-4 15,0-3-2-15,2 3-49 16,1-3-22-16,-3 3-5 15,0 0 2-15</inkml:trace>
  <inkml:trace contextRef="#ctx0" brushRef="#br0" timeOffset="112">10089 15280 212 0,'-32'-19'79'0,"26"11"-42"0,-3 0-21 0,6 8 24 0,-3 0-8 31,0 0 1-31,0 6-18 15,0 4-7-15,0 6-5 0,0 5 2 16,3 14 4-16,3-1-7 0,0 0-1 16,3-2-1-16,0-3 2 15,3 3-12-15,-3 2-6 16,0-7-29-16,0-6-13 16,-6-2-58-16</inkml:trace>
  <inkml:trace contextRef="#ctx0" brushRef="#br0" timeOffset="113">9857 15505 248 0,'9'-8'93'0,"-3"0"-50"0,12 2-52 0,-6 6 14 15,9-2 1-15,3-1 6 0,11 0-8 0,4-2-2 31,0 0-112-31,2 0-50 16</inkml:trace>
  <inkml:trace contextRef="#ctx0" brushRef="#br0" timeOffset="114">10387 15560 180 0,'3'0'68'0,"9"5"-36"0,6-2-31 16,-6 5 14-1,3-8-6-15,-1 5 0 0,10-5 3 16,-6-2 3-16,0-4-8 15,-3-2 0-15,-3 1 3 0,0-1-15 16,-6-3-3-16,-3 0 1 16,-9-2 3-16,0 3 3 0,-9 2 1 15,-3 0 6-15,0 2 6 16,-3 4 3-16,0 2 3 16,1 2-4-16,2 6 0 15,3 3-6-15,0 2-3 0,6 16 9 16,0-5 2-16,6 0-3 31,3-3 0-31,6-5-8 16,6 5-1-16,3-8-13 15,3-2-4-15,6-6-36 0,2-2-13 16,-2-6-54 0</inkml:trace>
  <inkml:trace contextRef="#ctx0" brushRef="#br0" timeOffset="115">10613 15544 208 0,'-6'19'79'0,"9"2"-42"0,-3 5-39 16,0-15 14-16,-3-3 5 16,3 5 6-16,-3-5-6 0,3 0 1 15,0-3-11-15,0-5-2 0,0 0-1 16,3 0-7-16,3-8 0 15,3-5-1-15,0-3 2 16,0-2-1-16,3 2-1 16,0 0 9-16,6 0 4 0,-3 0 9 31,5 11 6-31,-2-3-4 16,-3 8 0-16,0 8-7 15,0-3-3-15,-3 11-5 0,-3 0-4 16,0 0 0-1,3-3-1-15,0-2-33 16,2-3-13-16,1-3-26 16,3 0-9-16,-3-10-23 0</inkml:trace>
  <inkml:trace contextRef="#ctx0" brushRef="#br0" timeOffset="116">10976 15502 252 0,'-26'-5'93'0,"17"5"-50"0,-9 0-30 15,12 5 22 1,-3 0-16-16,-3 3-3 16,0 5-10-16,0 3-2 15,3 8-2-15,6-3 1 0,3 0 0 16,6-2-6-16,3-6-2 0,3 3-9 16,3-8-4-16,6-3-6 15,3-7 0-15,-3-6-3 16,-4-6 0-16,-2-4 1 15,-3-3 4-15,-3-3 7 16,-3-5 5-16,-3-3 6 0,-3-10 4 16,-3-1 14-16,-3 4 8 15,0 4 11-15,-3 6 6 16,9 11-9-16,0 2-3 16,6 19-14-16,3 7-3 15,0 17 0-15,0 4-3 16,0 6 1-16,0 0-10 15,3 6 0-15,0-4-20 16,0-7-8-16,-1-3-53 16,10-8-65-1,0-5 36 1</inkml:trace>
  <inkml:trace contextRef="#ctx0" brushRef="#br0" timeOffset="117">8214 15994 156 0,'0'-5'57'0,"0"2"-30"0,-3 3-10 15,3 3 22-15,-3-1-7 16,-3 4-1-16,-3 4-11 16,0 11-2-16,0-2-11 0,1 7 0 0,2 1 3 15,3-1-6-15,6 1 0 16,6-6 0-16,2-5 0 15,7-3-2-15,6-8 1 16,0-5-2-16,0-5-1 16,-3-5-2-16,-4-4-1 15,-2 1 2 1,-6 0 2-16,-6-3 0 16,-3-5 2-16,-6 5-2 15,-9-3 2-15,-2 4 0 16,2-4 1-16,0 11-11 15,3 0-5-15,3-2-25 0,6 4-9 0,15-2-36 32,3 6-41-32,6-4 39 0</inkml:trace>
  <inkml:trace contextRef="#ctx0" brushRef="#br0" timeOffset="118">8607 15798 220 0,'-3'-10'82'0,"-3"7"-44"0,-6-2-20 15,6 5 23 1,-6 0 1-16,0 0 2 16,1 2-20-16,-4 6-7 15,-3 8-10-15,3 8-7 0,9 5-3 16,3 6-1-16,9 7 3 16,0 3 0-16,3-5 1 0,3-3-7 15,0-3-3-15,0-2-23 16,-1-6-9-16,1-7-22 15,0-6-10-15,-6-2-26 16</inkml:trace>
  <inkml:trace contextRef="#ctx0" brushRef="#br0" timeOffset="119">8417 16015 244 0,'3'-8'90'0,"6"6"-48"0,29-12-51 16,-23 9 14-16,12 0-5 15,6-3 2-15,5 3-8 16,4-1-3-16,-3 4-92 16,-4 2-40-16</inkml:trace>
  <inkml:trace contextRef="#ctx0" brushRef="#br0" timeOffset="120">9128 16034 160 0,'-6'-19'60'0,"0"19"-32"0,0 0-13 0,0 0 20 16,-3 3-6-1,-3 5 0-15,0 5-5 16,-2 0-3-16,-1 1-11 15,3 1-9-15,0 4-3 0,6-1 1 16,0 6 0-16,6-3-4 16,3-2 1-16,3-3 4 15,6-3 2-15,0-2 0 16,3-6-2-16,-1-5 3 0,-2-5 0 16,0-6-6-16,0 0-2 15,-3-2 2-15,-3 0 3 16,-3-3 3-16,0 3 1 15,-3 5 4-15,0-3 3 16,0 3 2-16,0 3 3 0,0 2-9 31,0 3-4-31,0 8-2 16,3 3-1-16,0 2 0 16,6 3 0-16,6 0-5 0,-3 0-1 15,3-3-15-15,-1-2-6 0,-2-9-15 16,3 4-4-16,-3-6-21 15,0-6-41 1,-3 4 27-16</inkml:trace>
  <inkml:trace contextRef="#ctx0" brushRef="#br0" timeOffset="121">9268 16110 164 0,'-6'-7'63'0,"6"7"-34"0,0 2-23 0,0-2 26 15,3 8-8 1,3 3 1-16,0 2-1 0,0 3-13 15,0 0 0-15,0 0 2 0,-3-1-5 16,3-1 0-16,-3-4 0 16,0-4 2-16,-3 1-1 15,0-7 0-15,0 0-1 16,3-2 2-16,-3-3-3 31,0-3 1-31,0-3-3 0,0-2 0 16,0-3-3-16,3 0 1 15,2 3-4-15,1-3-2 16,-3 5-7-16,6-2-4 16,0 3-21-16,9 2-10 15,-3-6-18-15,0 12-8 16,0 4-20-16</inkml:trace>
  <inkml:trace contextRef="#ctx0" brushRef="#br0" timeOffset="122">9500 16118 168 0,'6'14'63'0,"-3"-1"-34"0,3 0-14 0,-3-2 20 15,0-1-6-15,0 1 0 16,0-3-5-16,0-3-3 31,-3 3-11-31,0-3 5 0,0-5 4 0,0 0-4 16,0-2 2-16,0-4-6 16,0-2 1-16,3 1-3 15,-3-7 0-15,3 1-5 16,0 0-1-16,3-8-3 15,0 7-1-15,3-4-4 16,0 2 1-16,5 5-16 0,4 6-6 16,0 0-20-16,3 5-9 15,0 3-6-15,0-1 0 16,-4 1-26 0</inkml:trace>
  <inkml:trace contextRef="#ctx0" brushRef="#br0" timeOffset="123">9792 16092 208 0,'-6'-3'79'0,"6"6"-42"0,-9 0-23 16,6-1 22-16,-3 1-5 16,-3 0 2-16,-3-1-13 15,3 6-2-15,-3 3-10 16,3-3-5-16,3 10 0 0,3-2-4 0,3 0 0 31,3 0 1-31,3-3 0 0,3-8-3 16,3 6 0-16,0-8-7 15,0-3-4-15,6-3-6 16,0-2 0-16,-3-3 2 16,-6-3 1-16,2 3 7 15,-2-2 6-15,-9-1 3 16,6 0 1-16,-6 1 2 0,3 2 3 16,-3 3 9-16,3 2 3 15,-3 3-4-15,6 3 0 16,0 2 1-16,0 8 3 15,3 0-9-15,0 1-2 16,0-4-2-16,3-2 0 16,0 5-9-1,0-5-2-15,0-2-23 16,-1-6-10-16,-2 0-26 16,0 0-8-16</inkml:trace>
  <inkml:trace contextRef="#ctx0" brushRef="#br0" timeOffset="124">9985 16095 184 0,'-3'-8'71'0,"6"8"-38"0,0 0-19 16,-3 0 22-16,6 0-5 15,0 2-1-15,3 4 1 16,6 2 3-16,0 2-19 16,3 3-6-16,3 3-4 0,-4 0-6 15,1-3 1-15,0-2-11 16,-3-3-5-16,6-3-30 0,-6-5-12 15,0-2-43 1,-1-6-31-16,-2-3 56 16</inkml:trace>
  <inkml:trace contextRef="#ctx0" brushRef="#br0" timeOffset="125">10253 16071 288 0,'-15'34'107'0,"6"-10"-58"0,-6 13-35 15,9-16 26-15,-5 8-18 16,-1 6-4-16,-6-1-11 16,-3 1-5-16,0-6-1 0,3-6-34 15,3-1-15-15,1-4-93 16</inkml:trace>
  <inkml:trace contextRef="#ctx0" brushRef="#br0" timeOffset="126">15787 16875 148 0,'0'-18'55'0,"3"15"-30"0,0-8-7 0,-3 9 20 15,0 2 3-15,0-3 3 16,0 3-11-16,0 5-5 16,0 6-16-16,-3 7 3 0,0 12 3 15,-3 9 1-15,-6 14 3 16,-3 11-8-16,0 15-1 16,-3-7-1-1,0-1 2-15,3 0-5 0,3-10-3 16,1-10-3-16,5-12 0 15,-3-2-9-15,3-10-1 16,3-9-12-16,0-5-3 16,3-10-12-16,0-3-7 15,3-8-30-15,0-10-15 16,3-1-20-16</inkml:trace>
  <inkml:trace contextRef="#ctx0" brushRef="#br0" timeOffset="127">15807 16732 236 0,'-6'-16'90'0,"9"30"-48"0,0-20-42 15,0 14 18-15,0 11 5 16,3 5 8-16,3 13-5 0,6 8-1 16,0 13-14-16,6 13-4 0,0-5-3 15,2 3-2-15,4-3 1 16,-3-7 0-16,0-12 3 16,0 3-3-16,-3-5 0 15,-4-8-1-15,1-5-2 16,0 0 1-1,-3-6 1-15,-3-2-1 16,0-3-1-16,-3-7 3 16,0-1 0-16,-3 0-4 15,0-5 1-15,-3-3 2 16,-3-5 1-16,0 0 1 16,3 8 0-16,-3-8-5 15,5-2 1-15,1-4 2 0,0 6 1 16,0-5-1-16,3-6 1 0,0-2-2 15,0-11-1-15,0 3 3 16,3-18 2-16,0-6-2 16,3-19 0-16,3-2-1 15,-1-6 1-15,1-2 0 16,-3 3 3-16,-3 10 6 0,-3 8 4 16,-3 8-2-16,0-2 2 15,-3 7-11 1,0 13-6-16,0 4-6 15,-3 1-1-15,0 9-23 16,0 0-9-16,0 2-48 16,0 1-18-16</inkml:trace>
  <inkml:trace contextRef="#ctx0" brushRef="#br0" timeOffset="128">14298 15780 100 0,'-3'-3'38'0,"3"3"-20"0,0 0-4 0,0 0 17 16,0 0 3-16,0 0 4 16,0 0-8-16,-3 0-1 15,0 0-16-15,0 0 5 0,-3 0 3 16,0 3-3-16,-2 2 0 16,-7 0-8-16,3 6-2 15,-3 10-2-15,3 3-1 0,0 0-3 16,3 0 1-16,9-1-2 15,6 1 2-15,3 0-2 16,3-3-1-16,6-10 1 16,0-3-1-16,2-6 0 15,4-2 2-15,-3-5 1 16,3-6 3-16,-6 1-1 0,-3-6 2 16,-3 0 5-16,-3 0 2 15,-4 0-3-15,-8-2 1 16,-5-1-1-16,-1 3 1 0,-3 3-2 31,3 0-1-31,-3 0-5 16,3 7-1-16,0-1-6 15,3 1 0-15,0 1-21 0,3 2-7 16,3 3-15-16,0 0-6 16,6 0-12-16,0 0-5 15,0-2-81 1,9-1 70-1</inkml:trace>
  <inkml:trace contextRef="#ctx0" brushRef="#br0" timeOffset="129">14441 15753 172 0,'0'0'66'0,"0"0"-36"0,3 0-22 16,-3 0 18-16,3 11-4 16,3-3-1-16,0 2-5 15,0 9-2-15,0 5-8 16,0 0 0-16,0-3 1 15,-3 0 1-15,0-3 0 16,0-4-4-16,0-1-1 16,-3 0 1-16,0-5 2 15,0-3-3-15,0-5 0 16,0 0-1-16,0-5-2 0,0-3 1 16,3-8-1-1,0-8 0-15,3 6 0 0,3-1 0 0,0-2 0 16,2 8-3-16,1 0 2 15,0 5 1-15,3 3 0 16,6 5 2-16,-3 5 3 16,0 3 2-16,-3 10 1 15,-1-2-4-15,-2 0-1 16,-3 0-1 0,-3 0-2-16,0 0 1 15,0-3 1-15,-3 0-6 16,0-2-1-16,0-3-25 15,0-3-8-15,-3 3-7 16,0-8-2-16,0 0-27 16,3-3-30-1,6-7 35-15</inkml:trace>
  <inkml:trace contextRef="#ctx0" brushRef="#br0" timeOffset="130">14834 15550 188 0,'0'-6'71'0,"3"6"-38"0,-3-2-23 0,0 2 20 15,0 2-7-15,0 14-1 16,3 5-4-16,3 6-1 16,-6 5-9-16,0 2-3 0,0 6 1 15,0-1-3-15,0 4 0 31,0-6-1-31,3-6 1 0,0-4-2 16,0-9-1-16,0 4-17 16,0-9-6-16,0-3-13 15,3-4-5-15,-3-1-22 16,0-5-45 0,3-3 20-16</inkml:trace>
  <inkml:trace contextRef="#ctx0" brushRef="#br0" timeOffset="131">14926 15785 220 0,'3'8'82'0,"3"-3"-44"0,3 9-31 15,-3-4 18-15,0 6-4 16,0-3 2-16,0 6-13 0,3-3-6 31,0-1-2-31,0-1-2 0,0-6 0 16,0 0-22-16,0-3-10 15,-3-5-11-15,-1 0-3 16,1 0-17 0,3-3-36-16,-6-2 27 15</inkml:trace>
  <inkml:trace contextRef="#ctx0" brushRef="#br0" timeOffset="132">15072 15780 200 0,'-12'-3'77'0,"21"8"-42"0,-15 1-30 0,6-1 19 16,0 8 5-16,0 6 6 15,-3 7-7-15,0 6-4 16,-3 5-14-16,0 0-2 0,0 0 2 16,0-3-6-16,1-2 0 15,-1-3-4-15,3-2-1 16,3-6-12-16,0-5-5 16,0-6-32-16,3-2-13 0,-3-8-49 15</inkml:trace>
  <inkml:trace contextRef="#ctx0" brushRef="#br0" timeOffset="133">15441 15801 156 0,'-3'3'60'0,"3"-1"-32"0,0 4-17 0,0-6 15 16,3 10 1-16,0 6 3 15,0-3-3-15,0 6-2 0,0-3-13 16,0 2 1-16,0 1 1 16,0-6-5-16,0 5-1 15,0-4 0-15,0-1 2 0,0-5-3 16,0 0-2-16,-3-3 0 0,0-2-1 16,0-3 2-16,0 0 3 15,0-3-2-15,-3-5 1 0,3-3-5 16,0-4-2-16,0-7-3 15,3-4 1-15,0 2 1 16,3 3 0-16,0-3 2 16,6 8 1-16,0 3-4 15,3 3 1-15,-1 2-5 16,1 2 1-16,0 4 0 16,0-1 2-16,-3 3-30 15,0 3-11-15,0-1-22 16,-3 1-10-1</inkml:trace>
  <inkml:trace contextRef="#ctx0" brushRef="#br0" timeOffset="134">15656 15909 220 0,'0'8'82'0,"3"-2"-44"0,0 4-33 15,0-7 17-15,2 2-3 0,4-2 1 16,0-1-9-16,3-2-2 15,0 0-5-15,3-2-3 0,0-6 2 16,0 5 0-16,-3-10 1 16,0-6-2-16,-3 4-2 15,-4-1 1-15,-2 2-1 16,-3 1 0 0,0 3 2-16,-3-1-1 15,-5 1-1-15,-7 7-2 16,0 0-1-16,0 3 2 15,0 3 2-15,0 7 0 16,0 6 2-16,3 0 0 16,0 5 3-16,4 1 1 15,2-1 3-15,3 0-7 0,3-3-2 16,3-2-1 0,6 0 0-16,2-5-14 0,13-6-3 0,0-2-29 15,0-3-12-15,3-3-43 16,-1-2-27-16,1-3 61 31</inkml:trace>
  <inkml:trace contextRef="#ctx0" brushRef="#br0" timeOffset="135">15938 15825 200 0,'-9'-24'77'0,"3"19"-42"0,1-1-21 0,2 6 22 16,-3 0 0-16,-3 0 0 15,0 6-15-15,0-1-7 31,0 6-9-31,0 12-4 0,0 1 2 0,3 3-2 16,3-4-1-16,3-1 1 16,3-4-1-16,3 3-3 15,3-8 2-15,3 1 1 16,0-12 2-16,0-2-1 16,0-2-1-16,-1-4-4 15,4-2 0-15,-3-5 0 0,0 0-1 16,-3 0 4-16,-9-8 0 0,0 2 3 15,0 1 1 1,-3 4 1-16,0 4 0 0,0-1 0 16,0 11 0-16,3 13-2 15,0-2-2-15,3 2 1 32,0 0-1-32,6 1 0 0,3 2 2 15,0-3-12-15,3-3-6 16,3 1-33-16,0-6-14 15,-1-2-46 1,1-3-23-16,3-3 67 16</inkml:trace>
  <inkml:trace contextRef="#ctx0" brushRef="#br0" timeOffset="136">16188 15825 220 0,'-20'-16'85'0,"14"16"-46"0,-3 3-26 0,3-3 24 15,0 10-12-15,-3-2-3 0,0 8-12 16,0 2-6-16,0 4-3 0,0-1-4 0,3 3 0 16,3 2 2-16,3 0 0 15,3-2 3-15,3-5 1 16,3-6-4-16,3-5 1 0,3 0-2 16,3-16-2-16,0 0-2 15,-1-5 1-15,-2 0 1 31,-3-6 2-31,-3-2-1 16,0-11 1-16,-3 0 0 0,-3-2 0 16,-3-3-5-16,-3 0 0 15,0-3 5-15,-3 1 6 16,-3 4 2-16,0 9 2 16,0 2 4-16,0 5 3 15,3 9-6-15,0 2-1 0,3 10-4 16,1 6-1-16,-1 6 3 15,3 4 1-15,3 9 5 16,2 2 3-16,4 5-4 16,0 8 1-16,0-7-9 15,0-1-2-15,3-5 1 16,0-2 1 0,0-6-12-16,0-5-7 15,0-3-22-15,0-2-11 0,0-6-25 16,-4-2-11-16,1-3-12 15</inkml:trace>
  <inkml:trace contextRef="#ctx0" brushRef="#br0" timeOffset="137">16376 15796 248 0,'-3'-3'93'0,"3"6"-50"0,3 2-41 15,0-2 19-15,0 2 2 16,0 11 3-16,0 5-9 15,0-3-3-15,-3 1-8 16,3-1-4-16,-3-2-1 0,3-2-17 0,0-4-6 0,0-2-42 16,0-3-16-16,6-2-27 15</inkml:trace>
  <inkml:trace contextRef="#ctx0" brushRef="#br0" timeOffset="138">16376 15700 276 0,'-9'-8'104'0,"9"8"-56"0,0-2-52 0,0 2 18 0,3 0-13 16,3 0-2-16,0 0-22 16,3 0-10-16,3 2-47 15,6 4-19-15,-4-1 17 0,7 0 10 16</inkml:trace>
  <inkml:trace contextRef="#ctx0" brushRef="#br0" timeOffset="139">16516 15793 212 0,'3'19'79'0,"0"2"-42"0,-6 10-23 0,6-20 22 15,0 2-9-15,-3 3-3 16,0-3-6 0,0 1-1-16,0-4-9 15,0-2-3-15,0 0 1 0,3-5-3 16,-3-3 0-16,0 0 5 15,3-3 3-15,0-5-6 16,0 0-1-16,0-10-2 16,0-1-2-16,3-5 1 15,0 3-1-15,2 0 0 0,4 2 0 16,0 4 2-16,6 4 3 16,0 6 4-16,0 5 2 15,0 5-3-15,0 3 0 16,-4 13-1-16,-2 0 3 15,-3 0-5-15,-3 1-1 16,0-1-2-16,-3-5 1 0,0 2-15 16,0-5-5-16,0-2-26 15,0 2-11-15,3-5-24 0,0-3-9 16,3-2-19 0</inkml:trace>
  <inkml:trace contextRef="#ctx0" brushRef="#br0" timeOffset="140">16995 15830 256 0,'-9'-13'96'0,"3"8"-52"0,-3 5-36 16,6 0 24-16,-9 0 2 16,-3 0 4-16,-2 0-16 15,-1 5-5-15,-3 3-11 0,3 10-2 0,0 1 0 16,3-1-5-16,3 3 1 15,3-2 0-15,4-3 0 16,5-3-5-16,5 3 1 16,4-3 2-16,3-5 3 15,3-3-2-15,6-2 0 16,0-6-4 0,-3-2 1-16,-3-3-3 15,-1-5 2-15,-2-3 5 16,-3 0 2-16,0 0 0 0,-3-2 1 15,0-1-4-15,0 3-2 16,-3 3-1-16,0 0 3 16,0 8-2-16,3 2 1 15,0 16 0-15,0 6 0 0,0 7 0 16,0 6 0-16,0 8 11 16,3 2 5-16,-3 0 3 15,0 1-1-15,-6-6 0 16,-3-3 3-16,-9 6-9 15,-9-8-1 1,-12-6-5-16,-6-2-1 0,-5-6-23 0,-4-4-9 16,1-12-50-16,-1 6-19 15,3-16-39 1</inkml:trace>
  <inkml:trace contextRef="#ctx0" brushRef="#br0" timeOffset="141">19418 16716 148 0,'-3'-18'55'0,"-9"21"-30"0,18-3-18 31,-9 5 15-31,0 5-7 0,0 6 2 16,3 5-1-16,0 9 2 15,-3 4-10-15,0 6 2 0,0 5 1 16,-3-6-2-16,6 6 0 16,-6 0 1-16,9 3 1 15,-3-3-5-15,-6-8-2 16,9-5-4-16,-3-6-3 0,0-5 6 15,3 0 5-15,-3-5-4 16,0-2 0-16,0-4 0 16,0-5 0-16,0 3 2 15,0-8 1-15,0 0 1 0,0 0 0 16,0-8-4-16,3 3-3 31,-3-5 0-31,0-9-1 0,0-5 2 16,0-2 1-16,0 5-1 0,0-6 1 15,0-2-4-15,0 0 0 16,0 2 1-16,0-10 2 16,0 6-1-16,0-4-1 15,6 4 1 1,0 1-1-16,0-9 2 0,3 2 1 16,0 2-1-16,0 4 1 15,3 4 0-15,3 3 1 16,0 3-5-16,5 8 1 15,1 5 0-15,3 5 0 16,3 9 0-16,3 7 0 16,-10 5 0-1,1 3 2-15,-6 3-1 16,-3-3 2-16,-3 6 2 16,-3-1 2-16,-6-2-1 0,-6-3 1 15,-6 6-2-15,-3-14 0 16,-3 0-3-16,-5 1-2 15,-4-9 1-15,0 3-1 16,3-8 0-16,0 0 2 0,1-3-1 16,-1-7-1-16,3 7-13 15,6-8-4-15,3 6-15 16,9-3-8-16,3 0-16 16,6 0-5-16,3-2-42 15</inkml:trace>
  <inkml:trace contextRef="#ctx0" brushRef="#br0" timeOffset="142">19909 16576 160 0,'-6'-2'63'0,"6"4"-34"0,0 3-32 16,0 3 13-16,0 6 10 31,0 4 10-31,3 9-5 0,-3 2 0 0,3 0-14 16,0-3-4-16,0 1-3 0,0 2-2 15,0-5 1-15,0-6-4 16,0 9-2-16,0-9-9 15,0-7-3-15,0 5-16 16,-3-11-6-16,0-5-33 31,0 0-33-31,0-5 37 16</inkml:trace>
  <inkml:trace contextRef="#ctx0" brushRef="#br0" timeOffset="143">19820 16777 204 0,'-21'0'77'0,"18"-2"-42"0,0 2-39 16,3 0 15-16,0 0 7 15,0 0 6-15,0 0-4 0,0 0 1 32,18-6-6-32,0 1-1 0,0-3-8 0,2-3-4 15,4 6-1-15,3-3 1 16,0 0-14-16,6 0-7 0,-1-2-21 15,1 5-10-15,-6-3-53 16</inkml:trace>
  <inkml:trace contextRef="#ctx0" brushRef="#br0" timeOffset="144">20242 16600 220 0,'-2'0'82'0,"4"8"-44"0,-2 10-47 16,0-10 14-16,0 11-3 0,0 2 3 16,3 6 4-16,-3-1 2 31,0 0-5-31,0-2-4 0,0 3-1 0,0-1-15 16,0-5-3-16,0 0-26 15,0-5-11-15,-3 3-26 16</inkml:trace>
  <inkml:trace contextRef="#ctx0" brushRef="#br0" timeOffset="145">20138 16777 200 0,'-9'0'77'0,"15"-2"-42"0,-9-1-37 15,3 3 14-15,6 3 9 16,0-3 6-16,3-6 0 0,3 1 1 16,6 0-16-16,0-3-9 0,12 0-5 15,-1-3-6-15,-2 6-2 16,0-3-28-16,0 3-13 16,-3-3-48-1,2 5-26-15,-8-2 61 16</inkml:trace>
  <inkml:trace contextRef="#ctx0" brushRef="#br0" timeOffset="146">19239 17849 140 0,'-9'-13'52'0,"6"-1"-28"0,-2 12-11 0,2-4 19 0,-9 6-3 0,0-5 1 16,0 5-11-16,0 5-1 15,-3 9-11-15,0-1-2 0,0 0-1 32,3 6-2-32,0 2-2 0,4 5-2 15,2 1 1-15,3 4 1 16,3 1 2-16,3-5-3 15,3-6 0-15,-1-3 1 16,1-4 0-16,3-4 2 16,0-10 1-16,3-10-1 15,0 2 1-15,3-6-2 0,-3-4 2 16,-3-1-2-16,0-2-1 16,0 0-2-16,-3-3 1 15,-3 6 1-15,-3 2 2 16,-3 3 1-16,0-1 1 15,0 4 2-15,0 4 6 16,9 9-3 0,-3 5-2-16,3 5-4 15,-3 1-2-15,3 7 0 16,-1-3-1-16,1 1 0 0,0-3 0 16,0 2-27-1,3-5-9-15,0 1-22 0,0-9-8 31,0 3-18-31</inkml:trace>
  <inkml:trace contextRef="#ctx0" brushRef="#br0" timeOffset="147">19427 17859 184 0,'-3'-23'68'0,"3"7"-36"0,0 2-37 0,0 12 12 16,0-1 7-16,0-2 6 15</inkml:trace>
  <inkml:trace contextRef="#ctx0" brushRef="#br0" timeOffset="148">19415 17796 358 0,'-12'5'22'0,"0"3"-6"0,0 5-10 0,0 6-3 0,3-1-1 15,1 4-2-15,-1 4-2 32,3 0-1-32,0 1 2 15,6-1 0-15,3 3 3 16,0-7 3-16,0-1-7 15,9-8 0-15,-4-8 0 0,7-10 1 16,-3-3 1-16,0-5 2 16,0 0 1-16,-3-6 1 15,0-2-5-15,-3-3 1 0,0-2 0 16,-6-9 2-16,0 4-1 16,-3-1 2-16,-3 3-4 15,0 0 0-15,-3-6 1 16,3 9 0-16,-6 2 4 15,9 3 5-15,-6 8-3 16,3 5-1-16,6 10-5 16,3 11 0-16,6 3 0 15,0 0 0-15,-3 11 0 16,3 4 0-16,0-4 0 16,0-1-3-16,0 1 0 15,0-1-23-15,3-7-7 0,0-1-19 31,2-4-6-31,1-1-19 16,-3-8-17 0,0-5 41-16</inkml:trace>
  <inkml:trace contextRef="#ctx0" brushRef="#br0" timeOffset="149">19629 17849 176 0,'-3'-16'68'0,"3"3"-36"0,-12-1-18 0,9 12 22 0,0-1-9 16,-2 3-3-16,-1 5-12 31,0 3-5-31,-6 0-4 0,3 6 2 16,0 4 1-16,0 3 0 0,0 3-1 0,0 3-6 15,3-1 1-15,6-5 2 16,3-2 1 0,3-1-1-16,0 1-2 15,3-11 1-15,3-3 1 0,3-5 1 16,6-5 3-16,-4-9-3 15,-2 1-2-15,-3-8-3 16,-3-3-1-16,0 3-1 16,-6-11 3-16,-9 1-5 15,0-9 2-15,-6-5 0 0,0 5 2 16,0 1 3-16,0 7 4 16,1 5 2-16,-1 6 1 15,3 3-2-15,3 4-1 16,3 9-3-16,0 5 1 15,3 11-2-15,3 5 2 16,3 10-2 0,3 6 2-16,6 7-4 15,2-2 0-15,1-2-1 16,-3 5 0-16,3-9-18 16,0-4-9-16,-3-3-43 15,0-9-16-15</inkml:trace>
  <inkml:trace contextRef="#ctx0" brushRef="#br0" timeOffset="150">20076 17804 164 0,'-15'-3'63'0,"18"6"-34"0,9 15-36 15,-6-12 10-15</inkml:trace>
  <inkml:trace contextRef="#ctx0" brushRef="#br0" timeOffset="151">20100 17841 287 0,'14'5'29'15,"-2"-2"-13"-15,0-3-7 0,3 0-5 16,-3-3-2-16,0-7 1 16,0 2-2-16,-3 0-1 15,0-6 5-15,-3 4 1 16,-3-3-2-16,-3 5-3 15,-3-3 2-15,-3-2 0 0,-3 5 3 16,0 3 3-16,-3-3 0 16,-3 2 0-16,-6 6-1 15,3 0 2-15,1 6-5 0,2 7-1 16,0 5-2-16,3 4-2 16,0-4 3-16,6 3 2 15,0-2 0 1,6-1 2-16,3-2-4 15,6 3 0-15,3-6-1 16,3 0-2-16,3-2-4 16,-1-9 0-16,1 4-14 0,0-6-5 0,-3-6-10 15,0 4-5-15,0-9-10 32,-3 3-5-32,-3 3-9 15,-3-8-21-15,0 0 27 16</inkml:trace>
  <inkml:trace contextRef="#ctx0" brushRef="#br0" timeOffset="152">20234 17783 176 0,'-6'0'66'0,"3"0"-36"0,6 0-29 0,-3 10 14 15</inkml:trace>
  <inkml:trace contextRef="#ctx0" brushRef="#br0" timeOffset="153">20234 17820 308 0,'0'16'14'0,"0"2"-7"16,0 3 0-16,0-2-1 0,0-6 2 15,0 0 0-15,-3 0 0 0,3-7 2 16,-3 2-1-1,3-3 2-15,-3-5-4 0,3-5-2 32,0-3-2-32,3-5-3 0,-3-1-2 15,3-4-1-15,3-3-1 16,2-3 3-16,4 8 4 16,0 3 6-16,-3-1-7 15,6 4-1-15,-3 10 1 16,0 0 3-16,0 8 2 15,0 8 1-15,-3-3-4 0,0 0-1 16,-3 0-1-16,2 1-2 16,-2-6-4-16,0 5-2 15,0-5-24-15,0-3-10 16,0 0-4-16,0-5 0 16,3 0-18-1,0-5-34 1,0 2 27-16</inkml:trace>
  <inkml:trace contextRef="#ctx0" brushRef="#br0" timeOffset="154">20540 17788 172 0,'0'-13'66'0,"-3"7"-36"0,3 1-20 15,-3 2 20-15,0-2-5 16,0 5 0 0,-3-5-7-16,0 5-1 0,0 0-10 15,-3 5 0-15,1 3 0 0,-1 5-3 16,-3 6-3-16,3 5 0 15,0-3-1-15,3 0-7 16,3 5 0-16,3-2 5 16,3-3 6-16,3-7-2 15,3-1 1-15,0-2-3 0,3-9-1 16,2-4-1-16,1-9-2 16,0-2 0-16,-3-1 3 15,0-7 0-15,-3 0 1 16,-3-8-3-16,-3-5 2 15,-3-6-1-15,-6 0-2 16,0 3 3 0,-3-2 0-16,0 7 3 15,3 5 3-15,0 1 4 16,0 7 5-16,3 6-8 16,3 13-1-1,0 5-1-15,0 14-2 16,6 10-2-16,3 3 1 0,3 7-1 15,3-1-3-15,0-4 2 0,0-2-19 16,0-1-7-16,0-4-32 16,-1-6-15-16,1-8-14 15</inkml:trace>
  <inkml:trace contextRef="#ctx0" brushRef="#br0" timeOffset="155">21013 17698 196 0,'-23'-3'74'0,"8"3"-40"0,0 8-33 0,12-2 14 16,-3 2-2-16,0 5 3 16,0 0-1-16,0 8 1 15,0 3-8-15,3 2-5 0,3-4-2 16,3 1-4-16,3-1 2 15,0-4-10-15,6-5-3 0,6 1-4 16,-3-7-2-16,3-1-8 16,-4-6-5-16,-2 0-11 15,0-6-22-15,0-1 15 16,-3 1 25 0,0-7 13-16,-3 0 27 0,0-6 13 31,-3 6 4-31,0 0 4 0,0 0-2 15,-3 5 2-15,0 0-10 16,0-3-3-16,0 6-7 16,-3 5 1-16,0 2-9 15,0 6 2-15,0 6 2 0,0-1 0 16,3 0 1-16,3 0-6 16,0 6-4-16,3-3-1 0,3-6 1 15,0 4 1-15,3-9 1 16,-1-5 4-16,7-5 3 15,0-1 0-15,-6-2 1 16,-3 3-6-16,3-8-2 16,-6-6 4-16,-9 6 3 15,-3 0 0-15,0 0 3 0,-3-1-3 16,0-2-1-16,-3 3-9 16,0 3 0-16,3 4-8 15,3-2-3-15,1 0-25 16,2 3-10-16,3 0-19 0,0 5-5 15,0-3-25 17</inkml:trace>
  <inkml:trace contextRef="#ctx0" brushRef="#br0" timeOffset="156">21231 17743 176 0,'15'8'66'0,"-9"2"-36"0,-1 4-33 15,-2-1 13-15,0 3 8 0,0 2 6 16,0-4 3-16,0-1 1 16,-3 0-15-16,0 0-3 0,0-7-3 15,0 4-1-15,0-7-1 16,0-3 1-16,0 0 1 16,3-3-3-16,0-7-1 15,3-9-3 1,0-2-3-16,0 2-3 15,3-2 1-15,0 3 1 16,0 4-1-16,3 6 6 16,0-2 1-16,0 10 0 15,0 5 1-15,-3 3 0 16,-1-3 1-16,-2 9 0 16,0 7 0-16,0-3-11 0,0-4-5 0,3-4-32 15,0-2-13-15</inkml:trace>
  <inkml:trace contextRef="#ctx0" brushRef="#br0" timeOffset="157">21704 17717 268 0,'-12'-6'101'0,"-3"6"-54"0,-6 0-55 0,15 6 16 16,-3-6-11-16,-2 5 2 15,-1-3 7-15,-3 4 4 16,0 7-5 0,3-5 4-16,-3 5 1 0,3 6-8 15,3 2 0-15,3-3-7 16,3 6 1-16,3-3 2 16,0 0 1-16,6-2-4 15,0-6 1-15,3 0-3 0,3-7 0 16,0-6 1-16,6-6 2 15,0-1-1-15,0 1 1 0,-1-10 5 16,-2-7 3-16,-3 1-6 16,-3-1 0-16,-3-9 2 15,-3-3 2-15,-6-4 0 16,0-1 1-16,0-5-4 16,0 8-2-16,-9 3-1 31,3 2 3-31,0 11 6 0,3-3 7 15,0 11-4-15,4 5 0 16,-1 2-4-16,3 17-1 16,0 8 3-16,5 4 3 15,1 14-4-15,0 3-3 16,0 5 1-16,3 3 0 16,0-6-4-16,0-8 1 0,0 1-5 15,0-6 1-15,3-8-25 16,0-8-10-16,0 1-33 15,0-9-12-15,0-5-2 16</inkml:trace>
  <inkml:trace contextRef="#ctx0" brushRef="#br0" timeOffset="158">21847 17738 248 0,'-3'-3'93'0,"3"6"-50"0,3-3-52 15,-3 5 14-15,0 3 1 16,0 5 4-16,0 6-1 15,0-1 0-15,0 3-5 32,6-7-5-32,-3 4 0 0,0-5-19 0,0 1-7 15,0-4-54 1,0-2-52-16,-3-3 44 16</inkml:trace>
  <inkml:trace contextRef="#ctx0" brushRef="#br0" timeOffset="159">21811 17613 324 0,'-18'-13'123'0,"15"8"-66"0,6-3-102 0,0 8 5 16,3-5-17-16,3-3-3 16,0-6 11-16,0 1 5 31,3 0 25-31,3 0 13 0,6-6-13 15,-4 6-6-15,-2-6 4 16,0 6 4-16</inkml:trace>
  <inkml:trace contextRef="#ctx0" brushRef="#br0" timeOffset="160">21948 17444 222 0,'6'5'80'0,"0"3"-33"16,0 16-25-16,-3 5-18 16,0 8 1-16,0 3 4 0,0 5-5 15,0 2 0-15,0-4-2 16,0-4-2-16,0-4-2 15,0 2-1-15,-3-11-34 16,0-4-12-16,3-9-49 16</inkml:trace>
  <inkml:trace contextRef="#ctx0" brushRef="#br0" timeOffset="161">21820 17711 264 0,'-15'-13'99'0,"12"13"-54"0,3 0-55 0,0 0 16 0,0 0-4 15,6 0 3-15,0 0 18 16,3-3 7-16,3 1-15 16,12-1-4-16,0-2 0 0,-1-3-9 15,4 3-3-15,3-1-18 16,-3-2-7-16,0 0-9 15,5-2-4-15,-5 2-7 0,-6 3-4 16,-3 5 14-16,-3 5 7 16,-3-5 23-16,-1 5 13 15,-2 3 22-15,-3 5 9 16,0 6-6-16,0-1-2 16,-3-2-13-16,0 3-5 15,0 7-10 1,0-5-1-16,0 3-12 15,0-3-3-15,-3-7-33 16,0-1-12-16,0 0-26 16</inkml:trace>
  <inkml:trace contextRef="#ctx0" brushRef="#br0" timeOffset="162">22118 17600 300 0,'0'-8'112'0,"3"3"-60"0,15 0-65 0,-12 2 15 16,2-2-14-16,1 5-3 16,0-6 2-16,0 6 2 15,3-2 7-15,0 2-33 0,0 0-15 16</inkml:trace>
  <inkml:trace contextRef="#ctx0" brushRef="#br0" timeOffset="163">22299 17653 172 0,'-6'42'66'0,"3"-31"-36"0,3 7-35 16,0-4 10-16,0-1 1 16,3 0 6-16,0 11 3 0,0-6 3 15,3-2-10-15,6-2-2 0,0-1 0 16,6-8 1-1,-3 3 1-15,-3-11 2 0,6-7 1 16,-4 2 3-16,-2-5 4 0,0-1-1 16,-3 1 1-16,-6-5 0 15,-3-1 0-15,-3-2 2 16,-3 2 0-16,-6-7-5 16,-3 7-1-16,7 4-11 31,-4 1-1-31,0 1-15 0,6 3-7 15,6 2-36 1,6 2-20 0,6 1 4-16,0-3 5 15,-1 5 5 1,1-2-1-16,0 0 33 16,0 5 54-16,0 5 27 15,0 0-2-15,0 6-2 16,0 8-15-16,-3 4-5 15,0 4-16-15,-3-1 4 0,0 1 5 0,-3-1 2 16,-3-5 4 0,5 3-3-16,-2-5-2 0,0-6-7 15,3-5-1 1,0 0-2-16,0-8 1 16,0-8-6-16,6-5-4 0,0-1-10 15,3-9-3-15,3-7-1 16,0-1 2-16,2 4 6 15,1 3 2-15,0 3 2 16,0 8 0-16,9 8 2 16,-6 5 3-16,-1 13 7 0,-2 6 2 15,-3 7 1-15,-6 6 1 16,-3 2-8-16,0-2-5 16,0 5-18-16,-3-8-7 15,9 0-77-15,-3-8-35 16,-1-7 22-1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2T00:39:03.6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4556 16835 116 0,'0'-18'44'0,"0"13"-24"0,-3-6-4 0,3 11 18 16,0-3 2-16,-3 1 0 16,0 2-8-16,-3 2-5 15,0 4-13-15,-3 7-2 0,-3 11 2 16,-6 10-4-16,1 11 2 0,-1 3 6 15,-9 23 3-15,0 6-6 16,-3 0-4-16,1-3 2 16,5-3 4-16,0-5-7 15,3-7-1-15,3-7 1 16,0-7 1-16,10-8-1 16,-4-7-1-1,6-12-3-15,-3 1-2 16,9-6 1-16,0-5 1 15,0-8 1-15,6-3 1 16,0-7-5-16,3-4-1 16,2-7 1-16,1-3 0 0,3-5 1 15,0-8 0-15,0 0-3 16,3-10 2-16,3-12-1 16,-3-2 0-16,2-2 2 0,-2 5 2 15,3 0-1-15,0 2-1 16,-3 6 1-16,0 5 1 15,-3 5-1-15,-4 6-1 16,1 5 3 0,-3 2 2-16,0 6-2 15,0 8 0-15,0 5-3 0,0-3-1 0,0 11 1 16,0 5 0-16,3 3 0 16,3 16 0-16,0-3 2 15,-1 19 3-15,7 5-2 16,-6 19-2-16,3 4 0 31,0 4-1-31,-3-3-3 0,6-1 2 16,-1-4 1-16,1-6 2 15,0-5-1-15,-3-3 2 16,-3-10-2-16,-3-6-1 16,-3-7 1-16,0-1 1 0,-3-10 1 15,0-3 1-15,-4-2-20 16,1-6-9-16,-3-5-31 15,-5-5 7-15,-1-6 4 16,-6-5 0-16,-3 1 2 16,0-4-18-1,-3 1-31-15,0-4 28 16</inkml:trace>
  <inkml:trace contextRef="#ctx0" brushRef="#br0" timeOffset="0.4529">4520 17365 172 0,'-29'-32'66'0,"17"32"-36"0,-6-5-13 16,12 5 22-16,0-3-9 16,0-2-2-16,0 5-5 15,3 0-3-15,0 0-10 16,3-3 0-16,6 0 3 0,9-5-3 0,6 6 2 16,2-1-5-16,13 0-2 15,3-2-2-15,-3 5-3 0,-1 0-6 16,1 0-4-1,-3 0-71-15,-3 5-34 16,-7-5 8-16</inkml:trace>
  <inkml:trace contextRef="#ctx0" brushRef="#br0" timeOffset="1.4529">3330 15304 156 0,'-12'-8'57'0,"6"8"-30"0,-3-3-16 16,3 3 18-16,-6 3-6 15,-3 2-1-15,0 3-8 16,0 2-4-16,0 6-5 0,1 13-4 0,2 0 2 16,3-2-2-16,6-1 2 15,3 9 0-15,6-1 1 0,9-5 0 16,8-8 2-16,4-5 1 15,-3-8 1-15,3-2-4 16,0-12-3 0,-1-4 6-1,-2-4 5-15,-6-7-4 0,-6 5-2 16,-6-10 1-16,-6-1 2 16,-3-2 0-16,-3 8 0 15,-6 0-1-15,0 3 0 16,-3 4-2-16,0 4 1 15,-2 2-11-15,-1 5-2 16,0 0-21-16,3 3-8 0,9 3-15 16,0 2-6-16,9 1-41 15,3 2-22 1,3-3 59-16</inkml:trace>
  <inkml:trace contextRef="#ctx0" brushRef="#br0" timeOffset="2.4529">3419 15335 184 0,'0'6'71'0,"3"1"-38"0,3 17-41 0,-3-8 12 0,0 3 7 15,6-1 5-15,-3 1 3 16,0-1 1-16,-3 1-11 31,0-6-1-31,0 0 2 0,0-5-6 0,-3 3 0 16,0-9 4-16,-6 1 3 15,0-6-2-15,0-5 0 16,3-5-1-16,0 0 0 16,0-8-4-16,3 0-3 15,6 2 4-15,3 1 1 16,0 4 0-16,3 4 1 0,-1 2-4 16,4 3-2-16,3 2 0 15,0 0-1-15,3 3-9 16,3 0-4-16,2 0-22 15,4 0-10-15,-3-2-14 16,0-4-3-16,-3 1-22 31</inkml:trace>
  <inkml:trace contextRef="#ctx0" brushRef="#br0" timeOffset="3.4529">3812 15298 184 0,'-6'-2'68'0,"3"2"-36"0,-9-3-18 0,6 6 20 0,-3-1-8 16,-3 4-1-16,-6 1-8 15,1 4 0-15,-1 0-10 16,0 7-4-16,3 6 0 0,3 2-4 0,6-2-2 16,3 3 2-16,3-6 0 15,6-3 1-15,6-2 2 16,6 0-1-16,3-8 2 16,-4 0 0-16,1-11 3 15,0-2-3-15,-3-11 0 16,0 3-1-16,-3-14 1 0,-6-2-2 15,0-2 2-15,-6-4-4 16,0-2-2-16,-3-5-1 16,-3 2 3-16,0 0-2 15,0 6 1-15,0 5 4 16,0 5 1-16,0 6 3 31,3 7 3-31,3 6-6 0,0 10-4 16,3 6 4-16,0 10 3 15,3 11-3-15,3 5 0 16,-3 0-1-16,0 5 1 16,3-2-2-16,0-3-1 0,0-6-4 15,0-4-2-15,0-6-37 16,5-5-14-16,-8-5-44 16,6-6-34-16,-3-3 55 15</inkml:trace>
  <inkml:trace contextRef="#ctx0" brushRef="#br0" timeOffset="4.4529">3958 15367 228 0,'-3'0'88'0,"6"3"-48"0,0 13-40 15,0-11 18-15,3 0 5 16,0 6 6-16,2-3-7 16,4-3-2-16,3-5-12 15,0 0 1-15,0-8 2 0,3 0-6 16,-3 0-3-16,0-2 1 15,-3-1 2-15,-3 0-2 16,-4-2-2-16,-2-3 0 0,-3 6-1 16,-3-1 0-16,-5 1 2 15,-4 4-1-15,-3 4 2 16,-3 7-2-16,0 3-1 16,0 5-2-16,3 6-1 0,3 7 2 15,3 0 0-15,3-2 1 16,4 0 0-16,2-5-3 15,5 2 0-15,7-5-16 16,3-3-5-16,3-3-17 0,0-4-6 16,6-6-17-16,-3 0-7 15,2-3-15 1</inkml:trace>
  <inkml:trace contextRef="#ctx0" brushRef="#br0" timeOffset="5.4529">4211 15386 156 0,'0'-14'57'0,"-3"14"-30"0,3 6-25 16,0 2 14-16,0 2 5 16,3 3 7-16,-3 3-4 15,3 3-2-15,0-3-12 16,0 2 0-16,0-5 3 0,0 1-1 0,0-4 3 16,-3 1-2-16,0-6 0 15,0-5 6-15,0 0 2 16,0-5-4-16,-3-1-2 15,0-7-5-15,0 0 1 16,3-3-6-16,3-5-3 0,3 2 1 31,3 1 2-31,2-1-2 16,1 4-2-16,3 1-3 16,6 4 1-16,3 2-4 0,3 0 1 15,-1 3-31-15,4-1-14 0,0 6-50 16,0-2-62-16,-1 2 49 31</inkml:trace>
  <inkml:trace contextRef="#ctx0" brushRef="#br0" timeOffset="6.4529">4970 15304 168 0,'-15'2'63'0,"6"3"-34"0,-6 3-14 31,9-2 20-31,0 2-13 16,-3 7-4-16,0 7-3 0,3-1 3 15,3 3-10-15,0-1 0 0,3 1-1 16,6-3 1-16,3-2 2 16,6-1-5-16,6-7-1 15,3-3-4-15,0-5-1 16,-1-3-4-16,1-6 1 0,-3-2 2 16,-6-5 3-16,-6 0 4 15,-9-6 2-15,-6-4 3 16,-6 1 4-16,-3 1-4 15,-6 0 0-15,0 3-9 16,4 2 0-16,2 2-14 16,3 1-7-1,3 8-31-15,6 0-15 16,6-1-42 0</inkml:trace>
  <inkml:trace contextRef="#ctx0" brushRef="#br0" timeOffset="7.4529">5351 15097 220 0,'3'-16'85'0,"-3"11"-46"0,-9-6-19 0,6 6 24 15,-6-3-2-15,0 3-1 16,-3 2-18-16,-3 3-9 16,0 6-8-16,0 12-7 0,3 6 0 15,1 8-4-15,2 7 1 16,3 6 0-1,6 8 2-15,0-3 1 16,3-5 1-16,3-8-3 16,-3 1 0-16,0-7-20 15,0-4-8-15,0-9-22 16,-3-2-8-16,0-8-50 16</inkml:trace>
  <inkml:trace contextRef="#ctx0" brushRef="#br0" timeOffset="8.4529">5029 15306 284 0,'3'-2'107'0,"6"2"-58"0,15 0-48 15,-9 0 19-15,9 0-11 16,5 0-1-16,10-3-4 16,0-2-3-16,3-1 0 0,-4 1-39 15,1-3-16-15,-9 5-68 16</inkml:trace>
  <inkml:trace contextRef="#ctx0" brushRef="#br0" timeOffset="9.4529">3163 15970 156 0,'-9'-5'57'0,"6"8"-30"0,-9-3-12 0,6 0 18 15,-3 2 1-15,0-2 5 16,-3 8-11-16,-2 0-4 0,-1 3-14 15,0 7-6-15,3 1-3 16,3 2-1-16,3 3 0 0,9 2-3 31,6 1 2-31,3-1 1 16,12 1 2-16,2-12 1 16,7-1 1-16,3-12 4 0,0-2 3 15,-7-8-2 1,-5-5 0-16,-3-3 1 15,-9-5 4-15,-9 3 3 0,-12-6 2 16,-9 0-4-16,-3 3-1 0,-3 2-8 16,-2 1-2-16,2 5-7 15,3 5-2-15,3 0-23 16,3 2-8-16,6 4-35 16,6 2-13-16,3 0-32 15</inkml:trace>
  <inkml:trace contextRef="#ctx0" brushRef="#br0" timeOffset="10.4529">3404 16026 216 0,'-3'8'82'0,"3"10"-44"0,0 19-44 15,0-21 14-15,3 16-7 16,0 5-1-16,-3 5 16 15,3-2 6-15,0 0-10 0,-3-9 0 0,3 4-1 16,0-6-6-16,0-8-1 16,-3 3-2-16,0-8-2 15,0-6 7-15,-3-12 7 16,0-9-3-16,-3-13-5 16,0-2-2-16,0-3-2 15,-3-8-2-15,3-3 1 16,3 0 1-16,3 1-3 15,6-1 0-15,3 3 5 16,3 5 5-16,6 3-1 16,3 8 3-1,0 8-2-15,-1 5 2 16,4 13 0-16,-3 3 3 16,-3 8 2-16,-6 0-1 15,-9 5-3-15,-6 3 0 16,-6-3-7-16,-3 3-1 15,-3-6-2-15,-6-2-2 0,-3-3-19 16,1-5-10-16,2-5-16 16,0-3-7-16,6-5-23 15,3-6-10-15,6-2-20 16</inkml:trace>
  <inkml:trace contextRef="#ctx0" brushRef="#br0" timeOffset="11.4529">3606 16066 268 0,'15'18'101'0,"-6"-13"-54"0,3 6-48 0,-3-6 20 0,3 0 0 15,0 1 3-15,3-4 0 16,0 4-2-16,3-6-10 31,-4 0-4-31,1-6-2 0,-3 4-2 0,0-9-2 16,-3-2-2-16,-3-3-1 15,-9 0-3-15,-3 0 1 16,-6 0-2-16,-6 6 2 16,-3-1 1-16,1 11-1 15,-4 0 1-15,0 14 3 16,3 4-2-16,3 1 1 0,6 2 2 16,3 3 2-16,7 2-3 15,7-2 0-15,7 0 1 0,3-6 2 16,9 1-10-16,0-6-2 15,0-5-19-15,0-3-7 16,-4-5-12-16,1-5-5 31,-6 0 4-31,0-9 5 0,-3 1 20 16,-3 0 10-16,-3-3 31 16,-3 0 13-16,3 8 3 15,-3 0 3-15,0 3-11 16,0 0-6-16,0 13 1 15,0-3 1-15,3 8-5 16,-1 3-1-16,-2-3-3 0,0 0 2 16,-3-2-1-16,0 0 2 15,0-3 1-15,0-3-1 16,0-3 4-16,-3-2 2 16,0-7 0-16,-2 1-1 15,2-7-4-15,0-3-2 0,0 0-6 31,3 0-3-31,3-2-5 16,3 5 0-16,8-3-2 16,4-3-2-16,0 6-6 0,3 2-2 15,3 1-24-15,3 2-11 16,2 0-18-16,4 8-5 16,3 5-17-1,-1-2-41-15,-2 0 37 0</inkml:trace>
  <inkml:trace contextRef="#ctx0" brushRef="#br0" timeOffset="12.4529">4279 16034 248 0,'-6'0'93'0,"-3"0"-50"0,-3 10-30 16,6-7 22-16,-2 2-9 15,-10-2-3-15,-3 5-11 16,0 0-3-16,3 0-5 0,0 2-3 0,0 4 2 16,4 1-4-16,2 4 0 15,6 2 3-15,3 0 1 16,6-2-4-16,3-3-1 15,3-3 1-15,2-3 0 0,7-4 3 16,-3-1 1-16,3-10-4 31,-3-1-1-31,0-7 3 16,-3 0 1-16,-3-3 0 16,-3 0-2-16,-3 0 3 15,0 3 0-15,0 3-4 0,0 2 1 16,-1 5 0-1,-2 3 0-15,3 8-3 16,3 0 0-16,0 5 2 0,0 3 2 0,3-3-9 16,0-2-2-16,0-6-19 15,0 3-9-15,6-8-22 16,0-3-10-16,3-5-31 16</inkml:trace>
  <inkml:trace contextRef="#ctx0" brushRef="#br0" timeOffset="13.4529">4404 15809 308 0,'-6'-3'115'0,"6"6"-62"0,0 0-62 16,0 23 29-16,0 0-2 0,0 6-5 15,0 8 0-15,0 7-7 16,0-4-6-16,0-1-3 0,3-5 2 15,0-2 2-15,-3-6-20 16,3-3-9-16,0-5-41 0,-3-7-19 16</inkml:trace>
  <inkml:trace contextRef="#ctx0" brushRef="#br0" timeOffset="14.4529">4193 16021 280 0,'0'-6'107'0,"0"9"-58"0,6-3-46 0,0 0 23 16,3 0-2-16,6 0 3 16,2 0-10-16,10-3-3 0,3 1-8 15,0-4-6-15,5 6-3 0,4 0-29 16,-3 0-12-1,3-2-32-15,-1-1-15 16,-5 3-17-16</inkml:trace>
  <inkml:trace contextRef="#ctx0" brushRef="#br0" timeOffset="15.4529">4687 16047 316 0,'-9'16'118'0,"6"-13"-64"0,3 12-65 0,0-7 16 15,0 3-6-15,0 2 0 16,3 0-2-1,0 1 0-15,-3-4 2 16,3-2-27-16,0 3-10 0,-3-3-85 16</inkml:trace>
  <inkml:trace contextRef="#ctx0" brushRef="#br0" timeOffset="16.4529">4556 15941 348 0,'-12'-10'129'0,"12"7"-70"0,3-2-75 0,3 5 18 0,0-3-6 15,3 0 2-15,3 1-5 32,6-4-3-32,-3 6 6 0,5 6-45 0,1-1-19 15,-3-2-53 1</inkml:trace>
  <inkml:trace contextRef="#ctx0" brushRef="#br0" timeOffset="17.4529">4764 16113 208 0,'-3'19'79'0,"3"-1"-42"0,3 3-43 0,3-10 12 0,0 0-2 16,6-4 2-16,3-4 0 16,3 5-1-16,0-5-3 15,3-6 3-15,2-5 4 0,1 3-3 16,-3-6-1-16,-3-2 6 15,-6-3 3 1,-6 3 4-16,-6 0 3 0,-6-9 0 16,-6 4-1-16,-3-1 3 15,-6 4 0-15,-3 4-12 16,1 3-4-16,2 0-25 16,3 5-8-16,3 1-16 15,6-3-4-15,3 5-13 16,3 0-5-16,6 0-31 15</inkml:trace>
  <inkml:trace contextRef="#ctx0" brushRef="#br0" timeOffset="18.4529">5032 16110 252 0,'18'22'93'0,"-6"-9"-50"0,-3 16-46 0,-6-18 16 15,0 2 6-15,-3-3 5 0,0-2 1 16,0 6 0-1,-3-9-12-15,0-5-3 0,0-5-4 16,6 2-1-16,0-10-6 16,0-3 1-16,6-3-7 15,3-2 0-15,0 3-2 16,3 2 3 0,2-3 2-16,1 11 2 15,0 8-1-15,6 3 1 16,-6 2 8-16,3 3 4 0,-4 3-1 15,-2 2 0 1,-3 0-5-16,-3 0-3 0,0 1-7 16,-3-1-1-16,0-3-32 15,0-2-12-15,0-2-27 0,3-4-11 16,0-2-3 0</inkml:trace>
  <inkml:trace contextRef="#ctx0" brushRef="#br0" timeOffset="19.4529">5485 16034 332 0,'-18'-19'126'0,"12"19"-68"0,-9 0-68 16,9 3 22-16,-9 5-7 0,3 5 2 15,0-5-6-15,3 5 0 16,3-2-1-16,3 2-5 0,9 3 1 15,3 2 0-15,3 6 2 0,3 0 1 16,3 5 3-16,-6 3 1 16,-3-3 3-16,-3-3 1 15,-6-2 3-15,-6-3-1 16,-6 1 0-16,-6-4-30 16,-6-5-12-16,-5 1-105 15,-1-9-56-15,0 0 89 16</inkml:trace>
  <inkml:trace contextRef="#ctx0" brushRef="#br0" timeOffset="20.4529">4854 7223 360 0,'-42'0'0'0,"-12"0"-6"16,28 3 3-16,-13 2-1 0,-15 3 2 15,-2 3 1-15,-4 4 1 16,-2-1 0-16,-7 2-3 0,4 5 0 16,2 8 2-16,1 0 2 15,8 0 0-15,-2 0-1 16,5-2-4-16,3 4 0 0,4 4 2 31,8-3 1-31,3 5 1 16,7 2 2-16,5 6-3 0,6 5 0 15,3 1 1-15,9-1 0 16,3 0 0-16,9-2 0 16,6 0 2-16,9-1 1 15,8-2-1-15,4 3 1 16,12 2-2-16,8-2 2 0,7-9-2 15,11-4-1-15,6-6 1 16,7-3 1-16,8-2-1 16,3-8 2-16,1-3-2 15,2-2 2-15,6-3-2 16,0-3 2-16,3-2 0 16,0-3 3-1,3 0-3-15,3-3-2 16,1-2 0-16,-4-1-1 15,-3-1 0-15,24-7 0 0,-12 1 0 16,-9-19 0-16,0 1-3 16,-9-1 2-16,-9 0 1 15,-5 0 0-15,-7 1-3 16,-6 1 2-16,-2-1 1 0,-4-6 2 0,-5 0-3 16,-1-3 0-16,-5-5 3 15,-4-3 1-15,-8 3-1 16,-6 3 1-16,-7 2 0 15,-8 6 3-15,-9 2 1 32,-6-2 1-32,-12-6 2 0,-12 6 1 0,-9 2-1 15,-17-5-1-15,-13-5-5 16,-18-3-3-16,-20 5-5 16,-18 3 0-16,-15 2 2 15,-9 6 1-15,-3 6-2 16,-3 4 0-16,0 6-1 15,3 2 0 1,3 9-11-16,0 4-2 16,9 11-25-16,6 1-10 15,15-1-42 1</inkml:trace>
  <inkml:trace contextRef="#ctx0" brushRef="#br0" timeOffset="21.4529">329 6929 192 0,'-6'-2'71'0,"6"4"-38"0,0-2-28 16,0 0 17-16</inkml:trace>
  <inkml:trace contextRef="#ctx0" brushRef="#br0" timeOffset="22.4529">332 6953 357 0,'6'27'25'0,"0"10"-13"16,0 2-5-16,3 1-1 0,-3 0-8 15,3 0 0-15,-3-3 0 16,3-6 3-16,-6-2 0 0,6-5 2 16,-6-5-33-1,3-3-12-15,-6-6-39 16,0-2-38-16,0-3 42 15</inkml:trace>
  <inkml:trace contextRef="#ctx0" brushRef="#br0" timeOffset="23.4529">258 7228 200 0,'-15'-8'74'0,"30"11"-40"0,-12-3-20 16,3 0 20-1,-3-3-15-15,0 1-3 16,6-1-6-16,3-2 1 16,2 0-6-16,7-3-3 0,0 0 1 15,0 0-2-15,0 3-1 16,9-6-37-16,-1 3-15 16,1 0-53-1</inkml:trace>
  <inkml:trace contextRef="#ctx0" brushRef="#br0" timeOffset="24.4529">523 7215 160 0,'0'24'60'0,"0"-3"-32"0,3 3-20 0,3-13 16 16,3 2-10-16,-6 0-3 16,6-2-4-16,-7-1-2 15,4-2-3-15,-6-3 3 0,3 1 1 16,-3-6 11-16,0 0 6 16,0 0-8-16,0-3-3 15,0-5-10-15,-3-2-3 16,3-6 6-16,0-3 4 15,6 1-2-15,0-1-2 16,3 1-5-16,0 4-2 0,3 1 1 16,0 5 2-16,0 0-7 15,3 6-1-15,-3-1-29 0,-3 3-14 16,-3 3-51 0</inkml:trace>
  <inkml:trace contextRef="#ctx0" brushRef="#br0" timeOffset="25.4529">704 7228 184 0,'0'8'68'0,"15"0"-36"0,-6 8-24 31,-3-8 18-31,3 0-11 0,3 0-3 16,-3 3-7-16,-3-3-4 15,3-1 0-15,0 1-4 0,0-2 0 16,0-4-40-16,-1 1-19 16,-2-3-21-1</inkml:trace>
  <inkml:trace contextRef="#ctx0" brushRef="#br0" timeOffset="26.4529">886 7170 156 0,'-9'16'57'0,"9"-5"-30"16,-9 7-12-16,6-7 18 0,3 2-10 16,-6-2-3-16,3 10-7 15,-3 3-1-15,0-1-7 16,0-1-1-16,3 4 0 0,-3-5-2 15,3 0-2-15,3-5-21 16,0-3-11-16,0-2-20 0,0-3-5 16,0-3-15-1</inkml:trace>
  <inkml:trace contextRef="#ctx0" brushRef="#br0" timeOffset="27.4529">1008 7154 172 0,'3'-2'66'0,"-3"4"-36"0,6 4-24 0,-6-1 17 0,3 3-10 16,-3 2-2-16,0 4-4 15,0-1-2-15,3 3-3 16,3 0-4-16,-6-3-1 0,0 3-25 16,0-6-11-16,0-2-44 15</inkml:trace>
  <inkml:trace contextRef="#ctx0" brushRef="#br0" timeOffset="28.4529">957 7041 200 0,'-12'0'77'0,"12"-3"-42"0,0 3-45 0,0 0-22 15,12 0-18 1</inkml:trace>
  <inkml:trace contextRef="#ctx0" brushRef="#br0" timeOffset="29.4529">1103 7160 156 0,'6'31'57'0,"-6"-23"-30"0,0 3-16 16,0-6 18-1,3 0-13-15,-3 3-1 16,0-2-7-16,0-1-3 16,0-5-2-16,0 5-3 0,0-5 1 15,6 0 3-15,-6-2 5 16,0-1-5-16,0-5 0 16,3-5-2-16,0-3 1 15,3 0-4-15,3 0 0 0,-6 3-1 16,9 0 0-16,-3 2 4 15,3 3 1-15,3 3 3 0,-7 2 1 16,4 3-1 0,-3 3 1-16,-3 5-2 0,3 5 2 15,0-2-4-15,-3-1-2 16,0 1-3-16,0-3-1 0,3 0 4 16,-6 0 1-16,0-3-29 15,3 0-14-15,3 1-32 31,-6-4-41-31,3-2 35 16</inkml:trace>
  <inkml:trace contextRef="#ctx0" brushRef="#br0" timeOffset="30.4529">1493 7027 152 0,'-9'-5'57'0,"-3"2"-30"0,9 3-32 0,-3 6 56 16,-9 2-26-16,4 0-6 16,-1 2-7-16,0 1-8 15,0 2-5-15,3 5 0 0,3 1 1 0,3 0 0 16,-3-4-3-16,6 1 2 16,6-2 1-16,-3-4 2 15,6-5-3-15,0 1 0 31,6-6-1-31,-6 0 0 0,0 0-3 16,-1-6-1-16,4-2 0 16,-3-5 4-1,-3 0 3-15,0 0-2 16,0 0 0-16,-6 2 3 16,3 3 1-16,3 3-1 15,-6 2-2-15,3 3 1 0,6 5-1 16,-9 6 2-16,9 5 1 15,-6 2 7-15,6 6 6 16,0 3 5-16,0-1 4 16,-9 3-2-16,3-5-2 15,-3-3 0-15,-3-2-1 0,-3-3-9 32,-3-3-4-32,-3 0-4 0,-9-5 0 15,0-3-11-15,0-2-4 16,4-3-25-16,-1-3-9 15,3-2-25-15,3-3-10 16,3-3-9 0</inkml:trace>
  <inkml:trace contextRef="#ctx0" brushRef="#br0" timeOffset="31.4529">1809 6710 152 0,'-6'0'57'0,"6"13"-30"0,6 0-12 0,-6-5 20 16,3 5-4-16,3 6 2 15,-3 10-13-15,2-2-4 0,1 12-9 16,0 1-3-16,-3-14 2 0,0-2-5 15,3 5-1-15,3 11 0 16,0-6 2-16,-3-7-12 16,-3-6-3-16,0-2-34 15,-3-6-14-15</inkml:trace>
  <inkml:trace contextRef="#ctx0" brushRef="#br0" timeOffset="32.4529">1696 6922 228 0,'-9'0'85'0,"9"0"-46"0,3 0-37 0,-3 0 17 16,6 0-12-16,5-3-2 15,7 0-3-15,6-2-2 16,6-3 1-16,9 0-10 0,-7 0-2 0,7 0-40 16,-9 0-19-16,0 0-17 15</inkml:trace>
  <inkml:trace contextRef="#ctx0" brushRef="#br0" timeOffset="33.4529">2023 6892 144 0,'-12'14'55'0,"12"-6"-30"0,-12 10-16 0,9-5 14 0,3 3-5 16,0 3 2-1,0 2-7-15,0-3 0 0,6 1-8 16,6-3-1-16,0-3 0 0,3-5 0 0,6-3 0 15,-6-7-2-15,2-4 1 16,1-4-4-16,-3-3 0 16,0-11 1-16,-12 3 0 15,-3-1 2-15,-3 4 1 16,-6-1 5 0,-9 3 3-16,3 3-9 15,-3 3-2-15,7-1-30 16,-7 3-12-16,6 5-52 15</inkml:trace>
  <inkml:trace contextRef="#ctx0" brushRef="#br0" timeOffset="34.4529">1463 7101 108 0,'0'-8'41'0,"0"11"-22"0,3-8-9 0,-3 2 14 15,0 1-2-15,0-4 1 16,0 1-6-1,0-3 0-15,0 3-10 16,0-3 0-16,0 0 3 0,0 3-2 16,0-1 1-16,0 1-3 0,0 0 1 15,-3 2-6-15,-3 0-1 16,3 1-5-16,0-1-1 16,0 3-33-1,6-3-42-15,0 6-26 16,6 2 49-16</inkml:trace>
  <inkml:trace contextRef="#ctx0" brushRef="#br0" timeOffset="35.4529">523 7813 132 0,'0'-2'49'0,"-6"2"-26"0,3 13-9 16,3-11 15-16,-3-4-1 31,-6-4 1-31,-3 4-10 0,3 2-1 16,-6 0-11-16,0 2-2 0,3 4-1 16,-5 7-2-16,5 3-2 15,3 5-2-15,-3 3 1 16,12 0-1-16,0 7 0 15,3-4 2-15,6-3 0 16,3-6 0-16,0-5 0 0,2-2-3 16,7-6 2-16,-9-10 5 15,9-6 2-15,-3-4-2 16,-3-1-1-16,0-6-3 0,-9-4-1 16,0 2 1-1,-4 3 0-15,-4-3 0 0,-4 0 2 31,-6-2-1-31,0 0-1 0,3-1 3 16,0 3 2-16,0 3 2 16,3 3 1-16,-3 2-4 15,3 5-3-15,3 3-3 16,-3 3 1-16,3 0 7 16,0 2 6-16,3 3-4 15,0 8-2-15,3 5-1 0,6 3-1 16,0 8-2-1,12 0 1-15,-9-1-2 16,6 7-1-16,3-1 1 0,-7 2 1 16,4-2-3-16,0-2-2 0,-9-3-3 15,3-3 1 1,0-5-28-16,-6-11-11 0,0 0-28 16,0-7-47-16,3-9 28 15</inkml:trace>
  <inkml:trace contextRef="#ctx0" brushRef="#br0" timeOffset="36.4529">692 7826 184 0,'-6'0'68'0,"12"3"-36"0,-6 0-20 16,0-3 21-16</inkml:trace>
  <inkml:trace contextRef="#ctx0" brushRef="#br0" timeOffset="37.4529">704 7840 378 0,'15'2'30'0,"0"1"-16"16,-6-6-5-16,-3 3 1 0,3-2-6 15,0-1-2-15,0 0 1 16,-6 1 2-16,3-1-2 0,-3 0 0 16,-3-2-1-16,0 0 1 15,-3 0-2-15,-6-1 2 16,0 4-4-16,-3-1-2 16,0 3-1-16,-3 3 3 15,3 2-2-15,0 0 1 16,0 3 2-1,-2 3 0-15,5-1-3 16,3 6 0-16,6 0-1 0,0 0 3 16,6 0-2-16,3 0 1 15,5-6 0-15,1 1 0 16,6-6-16-16,-3 0-8 16,0-5-15-16,3-2-5 15,-6-6-24-15,2-3-34 16,1-5 29-1</inkml:trace>
  <inkml:trace contextRef="#ctx0" brushRef="#br0" timeOffset="38.4529">886 7771 184 0,'-9'0'71'0,"0"2"-38"0,6 4-23 0,-3-4 20 16,3 4-9-16,-6 2 0 15,3 0-10-15,0 0-2 16,0 2-5-16,3 6 4 0,3 2 2 15,3-2-3-15,3 0-2 16,3-3-5-16,3 1 0 16,3-6-2-1,0 0-2-15,0-8-6 0,3-3-2 16,2-2-13-16,-2-3-6 16,3-6-15-16,-9 1-4 15,0 0-19 1,3 0-20-16,-9 0 39 15</inkml:trace>
  <inkml:trace contextRef="#ctx0" brushRef="#br0" timeOffset="39.4529">1023 7744 144 0,'-3'-2'55'0,"3"4"-30"0,0 1-14 16,0-3 15-16,3 5 1 16,3 3 1-16,-3 3-2 15,3-1 1-15,0 4-15 16,0-4 4-16,3 1 2 15,-6 2-6-15,2 0 1 16,1-2-6-16,0-3 1 16,-6-3-3-16,3 3 0 15,-3-3 10-15,0-5 5 16,0-5-6-16,-3 0-3 16,3-1-4-16,-6-2 0 0,3-2-4 15,0-1 0-15,3 1-3 16,0-3-3-1,3-1-1-15,0 1 0 16,3 0-15-16,3 2-5 0,-6 3-23 0,6 0-10 16,0 3-17-16,0 0-3 15,-3 2-8 1</inkml:trace>
  <inkml:trace contextRef="#ctx0" brushRef="#br0" timeOffset="40.4529">1190 7766 192 0,'2'10'71'0,"7"-7"-38"0,0 2-25 16,-9-2 18-16,9-1-9 16,-6 1 1-16,6 0-5 15,-6-3 0-15,6-3-7 0,0-2-4 0,0-1 1 16,0-2-4-16,-3 1-2 16,0-4 2-16,-3 3 0 15,-3-3 5-15,0 3 5 16,-3 1-3-16,-3-4-1 15,0 6-2-15,-3 2 0 16,-3 3-7-16,3 3 1 0,-6 5 3 16,3 5 2-16,0-3 2 0,1 4 2 15,2-1 1-15,3 0 1 16,3 0-2-16,6-2 1 16,6-3-4-16,-1 2-2 15,1 1 0-15,3 0-1 31,6-6 2-31,-6-2 1 0,6-6-10 16,3 0-3-16,-6 1-19 16,0-4-7-16,-1 1-12 15,1 0-3-15,-3-3-7 16,-3-3-37 0,-3 1 19-16</inkml:trace>
  <inkml:trace contextRef="#ctx0" brushRef="#br0" timeOffset="41.4529">1362 7684 172 0,'-6'-11'66'0,"6"11"-36"0,0 0-18 16,0 0 21-16,0 0-10 16,0 0-4-16,6 5-2 0,-6 3 2 0,3 0-11 15,3 3 7-15,-3-1 2 0,0 3-1 16,3-2 1-16,-6-3-7 31,3 0-4-31,-3-3-3 0,0 1 0 0,0-6 0 0,0 0 1 31,0 0-2-31,0 0-2 0,0-3 1 0,0-2-1 16,6-3-3-16,-6-3 2 31,3-2-1-31,0 0 0 0,3-1 2 16,3 4 0-16,-6 2-3 16,9 0 0-16,-3 3 4 15,2 5 1-15,-2 2 4 16,0 4 1-16,0 2 1 15,0-1 2-15,0 1-3 16,-6 0-2-16,6 0-2 0,-9 0 0 16,3-3-2-16,-3-5 2 15,0 0 0-15,0 0 1 16,0-2-5-16,6-9-1 16,-6 1-4-16,3-1-1 15,0-5-1-15,3 3 0 16,3-6 2-1,-6 9 2-15,3-1 2 16,6 6 1-16,-3-3 1 0,-1 11 2 16,4 2 5-16,-3 3 4 15,3 0-4-15,-3 2-2 16,3 1-2-16,-3 0 0 16,0-1-4-16,-3-2 0 15,0 0-19-15,3-3-9 0,-6-2-25 16,3-3-9-16,0-5-10 15,0-1-5 1,-3-1-1 0</inkml:trace>
  <inkml:trace contextRef="#ctx0" brushRef="#br0" timeOffset="42.4529">1716 7578 208 0,'0'13'79'0,"3"-13"-42"0,3 3-26 0,0-3 21 16,0 2-8-16,3-2-2 15,3 3-4-15,-3-3-1 16,3 0-9-16,0-5-3 0,0-1-1 16,-3-2-2-16,0 0 1 15,2 0-2-15,-5 1 2 0,3-4-4 16,-6 0 0-16,-3 1-6 16,-3-1 0-16,-3 1-4 0,3 2 2 15,-9 2 3-15,4 4 1 16,-7 2 3-16,3 5 1 15,0 3-2-15,0 3 2 16,3 2 5-16,0 8 2 0,6 0 0 16,-3-2 1-16,12-4-4 15,-3 1-2-15,6-2 0 16,0-1 1-16,3-3-10 16,0-4-4-16,0-4-16 15,3-2-5-15,-1-2-16 16,7-6-7-1,-6-3-31 1</inkml:trace>
  <inkml:trace contextRef="#ctx0" brushRef="#br0" timeOffset="43.4529">1934 7482 184 0,'-3'6'71'0,"12"4"-38"0,-6 6-21 0,0-8 19 0,0 3-5 16,2 2 2-16,1 3-7 15,-6-3-3-15,3-2-10 0,3-3-1 0,-6-1 3 16,0 1-6 0,0-2 0-16,0-1 4 15,0-8 3-15,3-5-4 0,0-2-2 32,0-6-5-32,0 0 0 15,0-5-2-15,3 0 0 0,3 2 0 16,3 1 0-16,-3 2-3 15,6 3 1-15,3 10 0 16,0 3 2-16,-4 5 5 16,1 1 3-16,0 1 0 15,0 1-1-15,-3 3-1 0,-3 0 0 16,3-1-2-16,-3-5-2 16,-6 1-19-16,3-4-8 15,0-2-15-15,0-5-4 16,0-3-13-16,0-5-3 15,2-14-19-15</inkml:trace>
  <inkml:trace contextRef="#ctx0" brushRef="#br0" timeOffset="44.4529">2237 7154 236 0,'0'-5'90'0,"6"8"-48"0,-6-1-49 15,6 9 64-15,0 5-18 31,3 5-12-31,0 5-6 0,0 6-14 16,3 0-4-16,3 2 0 0,-3-2 0 16,2 0 1-16,1-6-2 15,0-2-2-15,-6-3-21 16,0-5-9-16,-3-5-31 16,0-3-12-16,-6-6-40 15</inkml:trace>
  <inkml:trace contextRef="#ctx0" brushRef="#br0" timeOffset="45.4529">2163 7358 280 0,'-9'-3'104'0,"12"6"-56"0,3-3-41 15,-3 0 26-15,6-3-15 16,9-2-2-16,5-3-9 0,7 0-5 15,6-5-1-15,3 0-6 0,-4 0 1 16,-2-1-40-16,-6 4-16 16</inkml:trace>
  <inkml:trace contextRef="#ctx0" brushRef="#br0" timeOffset="46.4529">1038 8102 160 0,'-9'-3'60'0,"9"3"-32"0,-6 3-11 0,0-1 22 16,0 3-9-16,-6 1 0 0,0 2-6 16,3 2-3-16,-3 1-11 15,3-1-6-15,0 1-1 0,3 2-2 16,3-5-1-16,3 0-2 0,0 0-1 16,3 0 2-16,6 0 0 15,6 3-2-15,0-1 2 16,-3-2 5-16,3 0 2 15,-6 0 6-15,-6 0 3 16,0 0-2-16,-6-3 2 16,-6 0-6-16,-3 6-1 0,0-3-6 15,-3 0-2-15,0-8-7 16,0 5-3-16,1-7-12 16,2-1-4-16,-3-2-19 15,6 5-7-15,3-6-27 31,6 1-39-31,0-3 37 16</inkml:trace>
  <inkml:trace contextRef="#ctx0" brushRef="#br0" timeOffset="47.4529">1109 8157 204 0,'9'-3'77'0,"-3"6"-42"0,0 5-30 15,-3-3 19-15,3 6-4 16,0 0 0 0,3-1-6-16,-3 1-1 15,3-1-8-15,-6 1-3 0,6-1-1 0,-6-2-4 0,3-2-33 32,2-4-16-32,-2-2-53 15</inkml:trace>
  <inkml:trace contextRef="#ctx0" brushRef="#br0" timeOffset="48.4529">1112 8059 276 0,'-3'-13'104'0,"3"13"-56"0,0 0-52 0,3 0 18 15,3-5-15-15,-3-1-1 0,6 1-40 16,0 0-14-16,0 0-51 16,3-1-22-16</inkml:trace>
  <inkml:trace contextRef="#ctx0" brushRef="#br0" timeOffset="49.4529">1264 8062 200 0,'-12'13'77'0,"9"-10"-42"0,0-1-19 16,3 1 24-16,0 0-12 16,0-1-4-16,0-2-11 15,0 0-6-15,3 0-4 0,3-8 0 0,3 0 2 16,9-5-2-16,-6 3-2 15,6-1-3-15,-7 0-1 16,7 4 2-16,-9 1 0 16,3-2-2-1,-6 6 2-15,0-1-1 16,3 6 0-16,-9 5 0 16,0 5 0-16,0 3 0 15,-9 0-2-15,3 2 3 16,0 3 0-16,-6 0 1 15,3 1 2-15,0-1-1 0,3 0-1 16,0-5-2-16,3-3 1 16,1-2 1-16,2-3 0 15,5-1-3-15,1-1 2 0,0-4 1 16,3-2 2-16,12 0-3 16,0 0-2-16,-3-2-3 15,0-1 1 1,0 0-8-16,-4 1-2 0,-2-1-10 0,-3 1-2 31,-3-4-29-31,0 1-56 16,-3 0 20-1</inkml:trace>
  <inkml:trace contextRef="#ctx0" brushRef="#br0" timeOffset="50.4529">1270 8149 228 0,'0'0'88'0,"0"-2"-48"0,6 2-27 0,0 0 22 16,3-3-14-16,6-2-4 15,-1-1-8-15,7 1-4 16,0-3-2-16,0 0-14 0,0 3-4 15,-3 0-42-15,3-1-17 0,-10-2-28 16</inkml:trace>
  <inkml:trace contextRef="#ctx0" brushRef="#br0" timeOffset="51.4529">1529 8062 204 0,'-3'-8'77'0,"6"16"-42"0,3-3-26 15,-6-5 28-15,9 3-15 16,-3-3-2-16,3-3-3 15,3 1-10-15,2-4-2 0,1-2 1 16,0-2-3-16,0-1-2 16,0 1 0-16,-3-1 1 0,0 0-3 15,-3 1 0-15,0-1-4 16,-6 1-1-16,-3-1 0 16,0 3 4-16,-9 0-12 15,-3 0 5 16,0 6 2-31,-6 4 2 0,3 4 4 16,0 1 0-16,0 4 3 16,0 0-3-16,1 7 0 15,5 1 3-15,0-1 3 16,6 1 2-16,-3-1 3 16,12 1-1-16,-3-3 0 15,6-3-1-15,8 0 2 0,7-5-5 16,6-3-1-16,3-5-13 15,3 0-7-15,-1-5-51 16,10-3-23-16,-3-3-9 16</inkml:trace>
  <inkml:trace contextRef="#ctx0" brushRef="#br0" timeOffset="52.4529">2077 7985 124 0,'-15'3'46'0,"15"-3"-24"0,0 2-15 0,0-2 13 0,0 0-1 16,0 0 3-16,3 0-3 0,6-2-2 15,8-4-9-15,-5 1 4 16,9-3 1-16,6-2-4 0,6-4-3 16,17-7-1-16,10-5 1 31,-4-1-3-31,13 1-2 16,8 2-3-16,7 0 1 0,5 3-1 0,-3 3 0 15,3 2 2-15,-5 5 0 16,2 1 4-16,-3 2 2 15,-11 2 6-15,-7 1 3 16,-2 0 0-16,-10 2 1 16,-2 0 3-1,-6 1 2-15,-10-1-7 0,-2 3-3 16,-6 0-2-16,-6 0 1 16,-3 0-3-16,-3 0-2 0,-4 0-2 15,-2 0-3-15,-3 0 1 16,0 0-1-16,-6 0-16 15,3 0-4-15,0-2-19 32,0-1-5-32,-3 0-39 15,0 1-54-15,-3-1 34 16</inkml:trace>
  <inkml:trace contextRef="#ctx0" brushRef="#br0" timeOffset="53.4529">3565 7501 156 0,'-6'0'60'15,"6"0"-32"-15,0 0-26 16,0 0 14-16,0 0 5 16,0 0 5-16,3 5-8 0,3 1-3 0,0 1-8 15,3 1-5-15,0 8 1 0,2 3-2 16,1-3 2-16,0 0-2 15,0-1-1-15,0-1 1 16,-6-1-1-16,3-3 8 31,-6 1 5-31,-3 0 7 0,-3 2 2 0,-3-3-5 16,-3 4-2-16,-3 2-1 16,-6-3 2-16,0-3-7 15,-2 1-3-15,-1 0-3 16,0 4 0-16,-3-1-4 15,6 2-2-15,3-3-14 16,4-3-6 0,-1-7-24-16,3 5-9 15,3-3-57 1</inkml:trace>
  <inkml:trace contextRef="#ctx0" brushRef="#br0" timeOffset="84.4529">14423 15727 80 0,'-3'-3'33'0,"6"3"-18"0,-3-2 4 0,0 2 18 0,0-3-5 16,0 0 1-16,0 3-5 16,0 0 0-16,0 0-16 15,0 6-2-15,3 4 0 0,0 6 0 16,0 16 2-16,3 0 2 31,-3 5 4-31,0-3-4 0,0 3 0 16,0 0-4-16,-3-3-1 15,0-7-5-15,-3-3-3 16,0-6 0-16,-3-2 1 16,-3-5-12-16,-6-6-3 15,0-5-23-15,1-13-9 16,-4-3-25-16,0-5-46 16,0-3 27-16</inkml:trace>
  <inkml:trace contextRef="#ctx0" brushRef="#br0" timeOffset="85.4529">14325 15640 184 0,'12'-24'68'0,"-9"8"-36"0,6 3-35 0,-6 10 13 0,6-2-7 16,-3-1 0-16,0 4-3 16,0-1-1-16,3 0-37 15,0 3-16-15,-1 0-17 16,4 3-5-16</inkml:trace>
  <inkml:trace contextRef="#ctx0" brushRef="#br0" timeOffset="86.4529">14536 15674 168 0,'-3'13'63'0,"6"6"-34"0,0 7-27 0,0-13 14 16,-3 3 5-16,3 5 7 0,0 6-11 15,0-3-4-15,3-6-8 16,0 1-4-16,0-6 0 0,0-2 1 0,6-6 3 16,-3-3-7-16,0-4-3 15,0-6 0-15,-3-8 3 16,6 0-4-16,-3-5 2 31,-3 2 0-31,-6-2-1 0,5-3 4 16,-2 3 0-16,-6 8 7 15,3 0 4-15,0 8 1 16,3 2 1-16,-3 6 0 16,6 7 0-16,0 6-2 15,0 5 1-15,0 0-6 0,0 1-1 16,3 1-2-16,0-2-2 16,3-5-13-16,0-5-6 15,0-3-28-15,3-5-12 16,3-9-38-1</inkml:trace>
  <inkml:trace contextRef="#ctx0" brushRef="#br0" timeOffset="87.4529">14882 15706 192 0,'-12'-6'74'0,"-6"4"-40"0,9 4-24 0,0 1 17 15,0 0-11-15,0 2-4 16,3 0-7-16,0 1-2 15,3-1-1-15,3 5-2 0,9 1 1 16,3 0 1-16,0 2 3 0,0 5 2 16,-3 4 1-16,0 1 2 15,0-7 4-15,-6 5-2 16,-3-5 3-16,-6-3-8 16,-3-5-2-16,-3 0-3 15,0-5-2-15,0-6-13 16,3-5-4-16,3-5-18 0,0-5-7 15,3-4-22-15,0-1-10 16,3-1-4 0</inkml:trace>
  <inkml:trace contextRef="#ctx0" brushRef="#br0" timeOffset="88.4529">14998 15465 236 0,'-9'0'90'0,"9"5"-48"0,0 8-45 0,0-5 16 16,0 8 6-16,0 13 7 16,0 0 0-1,0 6-1-15,3 5-13 16,0-3-8-16,0 2 0 0,3 4-3 0,0-6-1 0,0-8-26 16,0-3-12-16,-3-2-25 15,0-8-11-15,-3-8-26 16</inkml:trace>
  <inkml:trace contextRef="#ctx0" brushRef="#br0" timeOffset="89.4529">14885 15671 236 0,'3'-5'88'0,"6"2"-48"0,5-2-31 0,-5 2 19 0,6 1-14 16,6-1-3-16,3-5-9 16,6 3-4-16,2-3 1 15,-2 8-40-15,0-3-17 0,-3 1-47 16</inkml:trace>
  <inkml:trace contextRef="#ctx0" brushRef="#br0" timeOffset="90.4529">15325 15677 144 0,'0'5'55'0,"0"3"-30"0,3 2-10 0,0-2 20 16,0 3-4-16,0 2 2 16,0 3-6-16,-3 0-2 15,0 5-13-15,0 6-1 0,3-6 0 16,-3-3-6-16,0-2-1 0,0-3-2 16,0-5 1-16,0-2 0 15,0-4 1-15,0-7-2 16,-3-8-2-16,0-3 1 0,0-3 1 15,3 1-1-15,0-3 2 16,0-1 0 0,0 4 1-1,3 2-2-15,3 3-2 0,0 2 1 16,3 1-1-16,3 4-3 16,0 4 2-16,3-1-10 15,0 3-3-15,-4 0-11 16,1 0-2-16,0 3 2 15,-3 2 0-15,0 0 14 16,0 1 6-16,0-1 4 0,0 5 1 16,-3-2 4-16,3 0 2 15,6 0 4-15,-3 0 4 16,-1-3-2-16,1 1 3 16,0-6-4-16,-3 0-1 0,0-3-4 15,-3-2 1-15,0 0-4 16,0-3-2-16,-3 0 0 15,-3-3 1-15,-3-2-1 16,-3 5-1-16,-6 0 1 16,-3 0-1-16,0 3 0 15,0 5 0-15,1 5-3 0,-1 3 2 16,0 8-4-16,3 2-1 31,0 6 11-31,6 5 9 0,3-2-7 16,3-1-3-16,6-2-3 15,3-5-1-15,3-4-11 16,6-1-3-16,3-1-37 16,2-8-17-16,1-10-30 31</inkml:trace>
  <inkml:trace contextRef="#ctx0" brushRef="#br0" timeOffset="91.4529">15760 15703 240 0,'-21'-3'90'0,"3"6"-48"0,3 5-36 16,9-3 20-16,-3 3-10 31,0 5 1-31,-3 3-8 16,4 5-1-16,-4 6-4 16,6-3-3-16,3 2 0 0,3 3-1 15,3-8 2-15,3-2-3 0,6-6 0 16,-4-2-1-16,1-6-2 15,6-5-8-15,0-5-3 16,-3-3-1-16,0-8 2 0,0-5 3 16,-9 0 2-16,0-1 6 15,-3 1 1-15,0-2 4 16,-6 9 3-16,0 1 7 16,0 5 2-16,3 5-10 15,0 6-1-15,0 5-1 16,3 8 1-16,6 5-1 0,0 0-2 15,6 0-2-15,0-5 1 16,3-2-17-16,3-4-5 16,-1-5-27-16,4-5-10 15,3 0-28 1</inkml:trace>
  <inkml:trace contextRef="#ctx0" brushRef="#br0" timeOffset="92.4529">16004 15685 200 0,'-36'-14'77'0,"27"12"-42"0,-3 2-21 0,6 2 22 16,-6 4-16-16,1 4-6 15,-1 6-8 1,0 5-5-16,0 8 0 16,3 6-4-16,6-1 2 0,3-5 3 0,6 3 1 0,3-8-1 15,3-8-2-15,3-3 1 16,2 0 1-16,7-13-6 15,-3-3-1-15,3-7-5 16,-6-11 1-16,0-6 3 31,-6-2 3-31,-4-5 0 0,-2-1 1 16,-3-10 0-16,-6 3 0 16,0 0 2-16,0 2 0 15,-8 3 6-15,2 8 6 16,-3 5 16-1,3 13-15-15,0 4-4 16,3 14 0-16,3 12 4 0,6 5-1 16,0 8 3-16,6 2-4 15,0 8 1-15,3-2-7 16,3 2-3-16,-1-5-4 16,-2-5 1-16,3-5-21 0,0-9-8 15,0-5-40-15,-3-5-15 16,0-8-20-16</inkml:trace>
  <inkml:trace contextRef="#ctx0" brushRef="#br0" timeOffset="93.4529">16242 15687 232 0,'-3'8'88'0,"3"5"-48"0,0 11-31 0,0-11 19 16,0 3-3-16,0 13 0 15,-3-7-14-15,0 1-7 16,3-7-2-16,3 5-18 0,0-7-4 16,0-4-58-16,0-5-24 15,3-5 6 1</inkml:trace>
  <inkml:trace contextRef="#ctx0" brushRef="#br0" timeOffset="94.4529">16185 15650 248 0,'-17'-8'93'0,"17"8"-50"0,3 0-52 0,-3 0 12 16,8 0-18-16,-2 0-5 0,0 5-22 16,6-2-9-16,0-3-30 15,0 3-14-15</inkml:trace>
  <inkml:trace contextRef="#ctx0" brushRef="#br0" timeOffset="95.4529">16296 15727 212 0,'3'32'79'0,"-3"-14"-42"0,0 6-32 0,0-13 17 15,0 12-1-15,0-7 2 16,0 3-8-16,0-6-2 16,0-2-7-16,0-4 0 0,0-1 4 15,0-6-6-15,3-8 0 16,-1-5-2-16,1-3-2 0,0-3-4 15,0-7 0-15,3 5-3 16,3-3 2-16,3 3 5 16,0 2 2-16,3 6 4 15,0 2 3-15,9 6 5 0,-3 8 1 16,-1 7-2-16,-2 6 2 31,-3 3-4-31,-3 2-1 0,-3 3-6 16,-3-3-1-1,0 3-6-15,0-6 0 0,-3-2-23 16,3-5-8-16,0-1-32 16,0-5-12-16,3-5-34 15</inkml:trace>
  <inkml:trace contextRef="#ctx0" brushRef="#br0" timeOffset="96.4529">16712 15690 260 0,'-9'-11'99'0,"6"9"-54"0,0-1-39 0,0 3 20 0,-3 0-5 31,-8 3 2-31,2 2-7 16,-3 3-1-16,0 5-9 16,0 6 0-16,0-1 1 0,3 16-6 15,3-4-2-15,3-1 0 16,6-6 2-16,3-1-2 0,3-4-2 15,3-7-3-15,0-3-1 16,6-3-12-16,3-5-3 16,-3-3 5-16,0-15 3 15,-3-1 5-15,-1 1 6 0,-2-1 2 16,-3-2 3-16,0 0 1 16,-3 0 3-16,0 2-3 15,0 3-2-15,0 6 0 16,-3 2-1-16,3 8 2 15,0 13 1-15,3 14 1 16,0 10 6-16,3 2 4 16,-3 14 10-16,0-3 7 15,0 6-7-15,-3-6-2 16,-3-5-9-16,-6-10 0 31,-9 4-8-31,-12-2-1 0,-9-8-35 16,-2-5-17-16,-10-5-77 15,-2-17-67 1,2-4 65-16</inkml:trace>
  <inkml:trace contextRef="#ctx0" brushRef="#br0" timeOffset="97.4529">15670 16872 248 0,'-2'0'93'0,"4"3"-50"0,1 21-41 0,0-8 19 16,0 10 0-16,-3 19 4 16,0 13 0-16,-3 14 2 15,-3 7-15 1,-2 3 2-16,-4 0 0 0,3-5-7 15,0 0-2-15,0-16-3 16,3-3-2-16,3-13 3 16,0-11 0-16,3-15-41 15,0-6-8 1,0-13-4-16,6-13-15 16,0-8-6-16,0-9-27 15</inkml:trace>
  <inkml:trace contextRef="#ctx0" brushRef="#br0" timeOffset="98.4529">15679 16973 244 0,'-6'-18'90'0,"3"18"-48"0,-2-14-38 0,5 14 21 16,0 0-14-16,3 0 8 15,5 14 2 1,13 12-11-16,0 11 3 0,9 16 3 15,9 18-10-15,2 6-4 32,13 5-1-32,-4-5-1 0,1 2 2 15,-6-10 3-15,-4-11-2 16,-2-10 0-16,-6-14-1 16,-3-2 1-16,-4-13 2 15,-2-12 2-15,-3-9-1 16,0-22 1-16,-3-8-2 15,0-13 0-15,-4-21 1 0,-2-13 3 16,-3-11-4-16,-3-3-1 0,-3 3 2 16,-3 8 1-16,-3 11-1 15,0 7 1-15,0 6-11 16,0 13-2-16,0 5-21 16,0 14-10-16,0 5-43 31,3 2-18-31,3 14-26 15</inkml:trace>
  <inkml:trace contextRef="#ctx0" brushRef="#br0" timeOffset="99.4529">9536 16867 104 0,'-21'-18'41'0,"15"12"-22"0,-6-7-7 16,9 11 16-16,0-4 8 15,0 1 8-15,3 2-13 0,0 3-4 16,6 0-15-16,6 8 3 0,6 5 3 16,6 9 3-16,5 7 2 15,4 5-6-15,3 1 0 16,-3 4-10-16,-1-7-2 16,-2 5-1-16,0-8 0 15,-6 3-2 1,0-8-2-16,-4-3-4 15,-2-8 0-15,0-8-27 16,0-2-11-16,0-11-21 16,0 3-8-16,0-8-22 15</inkml:trace>
  <inkml:trace contextRef="#ctx0" brushRef="#br0" timeOffset="100.4529">10259 16896 228 0,'0'-8'85'0,"0"8"-46"0,3 0-24 16,-3 8 24 0,-3-2-12-16,-3 2-1 15,-9 5-9-15,-6 3-2 16,-5 0-9-16,-7 2-6 0,-3 3-1 0,3 3-8 16,4-3-4-1,2 3-31-15,0-3-11 0,6 6-32 16,3 4-43-1,6-4 39-15</inkml:trace>
  <inkml:trace contextRef="#ctx0" brushRef="#br0" timeOffset="101.4529">9890 17195 280 0,'-12'0'107'0,"12"24"-58"0,-3 10-48 16,3-12 19-16,0 15-5 0,-3 10 4 15,3 6-11-15,-3 5-4 0,3 6-3 16,3-3-1-16,0-3 2 0,3-8-19 16,0-5-8-16,0-5-56 15,3 0-24-15,0-14 1 16</inkml:trace>
  <inkml:trace contextRef="#ctx0" brushRef="#br0" timeOffset="102.4529">7610 15081 88 0,'0'-2'33'0,"0"-1"-18"0,3-2 6 15,-3 5 17-15,0 0-1 16,0-3 1-16,0 0-8 16,-3 1-2-16,0-1-15 0,-6-5-1 0,-6 8-1 15,0 3-4-15,0 7-2 16,1 1-2-16,-1 2-3 15,-3 3 1-15,3 5 1 16,3 0-3-16,3 1-2 16,3-4-1-16,3 1 3 15,6-4 0-15,3-1 1 0,0-4 0 0,3-2 2 32,0-5-1-32,6-3-1 15,-3-5 1-15,6-3 1 0,-4-6-1 0,-2-4-1 16,0-1 1-16,-3 1 1 15,-3-1-1-15,-3-2-1 32,-3 0-2-32,0-8-1 0,-6-5-1 15,0 2 0-15,0 3 3 16,-3 2 2-16,0 6 0 16,3 3 2-16,0 2 0 15,0 2 3-15,4 4 1 16,-1 2 3-16,0 5-3 15,3 3 1-15,0 6-3 0,6 4 2 16,-1 14 0-16,1 5 1 16,3 3-2-16,0 0 1 15,0 5-4-15,0 2 0 16,0-4-1-16,0-6-2 0,3-3-2 16,0-5-1-1,0-5-27 1,3-5-10-16,-1-6-22 0,1-2-9 15,-3-6-16 1</inkml:trace>
  <inkml:trace contextRef="#ctx0" brushRef="#br0" timeOffset="103.4529">7756 15094 200 0,'-6'0'74'0,"3"-2"-40"0,0 4-27 15,3 4 20-15,-3-1-3 16,0 3 1-16,0 5-8 15,3 3-2-15,0 0-9 16,3 0-2-16,3 0 0 0,3-3-5 16,3 0 1-16,6-2 2 15,2-6 1-15,1-2 3 0,-6-3 3 16,0-3-2 0,0-2-2-1,-3-3-2-15,-6-5-3 0,0-1 1 0,-6 1-1 0,-3 0 0 16,-6 0 2-16,-6-3-1 15,0 5-1-15,0 1-8 32,3 2-3-32,0 2-18 15,3 1-9-15,3 0-7 0,1 2-2 16,-1-2-3 0,12 2-32-16,-1-2 16 15,4 2 26-15,0 1 14 16,0-1 28-16,0 0 10 15,3 3 35-15,0 3 17 0,0 2-9 16,0 3-5-16,-3 3-15 16,3-1-5-16,-3 6-17 15,0 0-1-15,-4 0 1 0,1-3-1 16,-3 1 1-16,0-4-3 16,0-2 1-16,0 0-4 15,-3-3 1 1,0-5-1-16,0 0 1 15,3-5-2-15,0-6 1 16,3-4-6-16,0-1-1 16,6-3 0-16,-3 3 0 0,0 3-5 15,3 2 1-15,0 3 0 16,0 8 2-16,0 3 7 16,-1 5 5-16,-2 0-1 0,0 13 0 15,-3-2-5 1,0-3-3-16,0-3 0 15,-3-3-12-15,0-2-5 16,3-2-25-16,0-1-11 16,0-2-28-1</inkml:trace>
  <inkml:trace contextRef="#ctx0" brushRef="#br0" timeOffset="104.4529">8155 15020 228 0,'-12'-8'85'0,"9"8"-46"0,0-18-39 0,3 15 16 15,-3 1-9-15,0-9-2 16,3 3-2-16,0 0-3 16,0 0 1-16,3 0-12 0,3-2-5 0,3-1-17 15,0-2-4 1,3 0 4-16,-1-1 3 0,1 1 12 15,3 0 8-15,3 0 7 16,-3 2 4-16,0 3 13 0,-3 3 8 16,-3 5 6-16,0 5 6 15,0 8-4-15,-1 6 0 16,-2 13-9-16,0 5 0 16,0 0-8-16,0 3 0 31,0-3-8-31,0 0-1 0,0-6-4 15,0-2-1-15,-3-5-26 16,0-3-9-16,-3-5-44 16,0-2-49-1,-3-4 39-15</inkml:trace>
  <inkml:trace contextRef="#ctx0" brushRef="#br0" timeOffset="105.4529">8202 15108 220 0,'0'-8'82'0,"6"8"-44"0,3-3-33 0,3 3 19 15,3 0-9-15,3-3 0 0,6 1-9 16,-1-1-2-16,1 1-2 0,0-1-21 0,9 0-10 31,-3-2-78-15</inkml:trace>
  <inkml:trace contextRef="#ctx0" brushRef="#br0" timeOffset="106.4529">8682 14830 56 0,'0'3'22'0,"2"4"-12"0,1 9 23 16,3-2 20-16,0 7-5 16,0 13-1-16,3 3-12 15,0 0-2-15,0 3-18 0,-3 0 0 0,0-6-1 16,-3-5-1-16,0-2 0 16,-3-4-5-16,0-4 0 15,0-3-5 1,0-6 0-16,0-4 1 15,0-6 2-15,3-3-5 16,-3-5-1-16,3-5-9 16,0 0-2-16,3-3 1 15,0 0 4-15,3 0 1 0,0 3 3 16,3 0 5-16,-1 5 3 16,1 2 2-16,0 6 0 15,0 3 2-15,3 2 1 16,-9 6-3-16,6 5 0 15,-3 0-3-15,-6-1 0 0,-3-1-6 16,3-1 1-16,3-3-16 16,0 1-6-16,0-6-16 15,3 1-6-15,0-6-5 16,2-3 0-16,1 0 7 16,0-2-5-1,0-6 19 1,0-4 20-16,-3 1 10 15,0 1 23-15,-3 3 10 16,0-1 3-16,-3 0 1 16,-3 3-6-16,-3 1 0 0,0 1-19 15,-3 4 1-15,0 4-1 16,0 4-5-16,-3 9-1 0,-3 1 0 16,3 3 2-16,0 2-1 15,3 0 2-15,3 0-6 0,3-2-3 16,3-1-1-16,3-2-1 15,0-5 0-15,3-3 2 16,0-6-1-16,3-4-1 16,-3-4-8-16,0-1-3 15,0-4-1-15,-3-2 2 0,0-1 6 16,-3-1 2-16,-3-7 2 16,-3 1 0-16,3 5 0 31,-3 3 2-31,3 3 1 15,-3 2 1-15,3 2 0 0,0 9 2 16,3 8 1-16,0-1 3 16,3 3-1-16,0 3 2 15,3 3-6-15,-1-1-1 16,1 1-2-16,0-3 1 16,0 0-4-16,0-3-2 0,0-5-23 15,0-3-10 1,3-2-14-16,-3-3-5 0,6-3-27 15,-9-5-24 1,3-2 46-16</inkml:trace>
  <inkml:trace contextRef="#ctx0" brushRef="#br0" timeOffset="107.4529">9155 15177 172 0,'-12'-3'66'0,"12"3"-36"0,12 3-22 0,-12-3 34 31,6 10-5-31,3 1-10 15,3 2-3-15,-3 0-15 16,-1 3 6-16,1-3 2 0,0 0-7 16,-3-2-1-16,0-3-3 15,0 0-1-15,0-3 1 16,0-2 3-16,-3-3-2 16,0-3-2-16,0-2-2 0,0-3-3 15,0-3 1-15,0-2-1 16,0-3-5-16,-3-2-1 15,3 2-4-15,0 3 1 0,0 2 0 16,0 3 3-16,3 3 2 16,0 5-1-16,0 0 1 31,0 5 3-31,3 3 0 16,5 0 1-16,-2 0 2 0,6 0 1 15,0-3-1-15,-3-2-2 16,-3-1 3-16,0-2 0 15,0 0-1-15,0-2-2 16,-4-6 1-16,-2 0-1 16,0-5 0-16,-6 2 0 0,0-2 0 15,-3 2 0-15,-3 1-5 16,-5 4-1-16,-1 1 0 16,-3 5 2-16,0 5 2 15,0 6 1-15,0 5 5 16,-3 5 5-16,6 3 8 15,3 2 4-15,3 1-4 0,3-3 0 16,6 7-10-16,9-4-2 16,9-3-1-16,6-8 0 15,3-9-24-15,5-12-12 16,4-3-67-16,9-5-31 0,-7-3 24 16</inkml:trace>
  <inkml:trace contextRef="#ctx0" brushRef="#br0" timeOffset="108.4529">10003 15124 132 0,'-18'-3'52'0,"9"8"-28"0,-3-2-28 0,6 0 8 16,1-1 0-16,-4 9 2 15,0 2-2-15,-3 0-3 16,-3 0 0-16,0 3 1 0,3 3 1 0,-3 2 1 16,6 0 2-16,-3 3-1 15,9 0 2-15,3-3 2 16,3 3 2-16,6-14-1 15,0-2 1-15,0-8-2 16,3-2 0 0,0-4-8-16,0-4 0 15,0-3-1-15,0-3 2 16,0 0-8-16,-3 0-1 16,-4 0 6-16,1-5 5 15,-3 5-4-15,0 3 0 16,-3 2 6-1,0 3 2-15,0 8 2 16,0 6-1-16,0 1 0 0,3 4-3 16,0 5 1-16,3 0-4 0,3 0-2 15,0-3 0-15,3-2-1 16,3-1-9-16,6-5-2 16,0-2-29-16,-4-6-14 15,1-2-30 1</inkml:trace>
  <inkml:trace contextRef="#ctx0" brushRef="#br0" timeOffset="109.4529">10206 15142 168 0,'-12'-8'63'0,"3"8"-34"0,3 3-16 15,3-1 17-15,-3 4-11 0,-3 2-3 16,3 2-7-16,-9 4-4 15</inkml:trace>
  <inkml:trace contextRef="#ctx0" brushRef="#br0" timeOffset="110.4529">10348 15200 116 0,'-6'-21'44'0,"3"3"-24"0,-2 23-8 0,-1-8 16 15</inkml:trace>
  <inkml:trace contextRef="#ctx0" brushRef="#br0" timeOffset="111.4529">10313 15169 269 0,'-9'8'34'0,"0"2"-17"16,0 3-2-16,3 1 1 0,0 1-2 15,3 4 0-15,9-3-8 16,0 0-4-16,3-3-1 15,3-2-1-15,0-1-7 16,3-5 0-16,-1-2-28 0,1-3-12 16,0-5-46-16,0-3-18 15,3 0 58-15</inkml:trace>
  <inkml:trace contextRef="#ctx0" brushRef="#br0" timeOffset="112.4529">10456 15214 192 0,'-6'-3'74'0,"6"3"-40"0,0 3-35 0,0-3 12 16,3 2 4-16,3 1 2 16,-1-3-6-16,1 2-2 15,3-2-5-15,6 0-1 0,0 0 3 16,3 0-3-16,-6-2 0 16,0-1-1-16,-3 1-2 15,-3-4 1-15,0 1-1 0,-3-3 0 16,-3 3 0-16,-6-3 0 15,-6 0 0-15,0 8-3 16,-3 0 2-16,0 3 1 16,0 4 0-16,0 1 0 15,0 0 0-15,4 3 2 16,-1 2 1-16,3 0-1 0,3 1 1 16,6-1-4-16,3 0 0 0,3 0 1 15,3-2 0-15,2-3-20 16,4-3-7-16,9 0-32 15,-3-5-55 17,3-2 19-32</inkml:trace>
  <inkml:trace contextRef="#ctx0" brushRef="#br0" timeOffset="113.4529">10756 15124 160 0,'-3'-3'60'0,"3"6"-32"0,-6-1-15 0,0 1 17 16,0 2-2-16,-3 0 3 0,0 3-11 16,1 0-4-16,-1 0-9 15,0 0-5-15,0 3-1 0,3-3-1 16,3 2 2-16,3 1-3 15,6-1-2-15,0 1 2 16,9 2 2-16,2 1 0 0,-2-1-1 16,0 0 1-16,-3 0-1 15,-3-2 8-15,-3-1 5 16,-3 1-2-16,-3-6-1 16,-15 11-6-1,-3-11-1 1,0-2-6-1,4-3-2-15,2-3-23 16,0 1-8-16,3-1-22 16,3-2-6-16,6-6-21 15</inkml:trace>
  <inkml:trace contextRef="#ctx0" brushRef="#br0" timeOffset="114.4529">10923 15126 204 0,'0'-2'77'16,"0"2"-42"-16,0 2-34 0,0 1 16 0,-3 0 2 15,-3 4 5-15,0 1-8 16,0 0-4-16,0 3-7 16,3 0-4-16,3 2 2 0,0 0-7 0,3 3 1 15,3 0 1-15,0 2 3 16,0 1 2-16,-3-1 3 15,-3 1 3-15,-3 2 2 16,-3 3-5-16,-3-3-4 31,-3-3 1-31,-3-4 2 0,3-1-26 16,-3-2-11-16,4-4-33 16,-13-1-66-1</inkml:trace>
  <inkml:trace contextRef="#ctx0" brushRef="#br0" timeOffset="115.4529">10217 15145 128 0,'-3'-3'49'0,"-3"3"-26"0,4 3-14 16,-1-1 16-16,-3 1-1 15,0-3 1-15,-3 8-3 16,0-3-2-1,0 3-10-15,3 0-4 0,0 3 0 16,-3-1 1-16,6 6 3 16,6 0-3-16,6 3 1 15,0-1-5-15,3 1 0 16,3-6-3-16,3-3-1 16,2-2-37-16,4-5-14 15,3-6-42-15</inkml:trace>
  <inkml:trace contextRef="#ctx0" brushRef="#br0" timeOffset="116.4529">7595 15348 104 0,'0'3'38'0,"3"0"-20"0,-3 21-1 0,3-9 16 0,0 4-4 16,0 2 0-16,-3 8-14 15,0 11-6-15,0-3-6 16,0-5-3-16,0-3 3 0,0-3 0 16,-3-2 1-16,3-3-7 15,0-5 0-15,0-3-34 16,0-5-16-1,0-2-19 1</inkml:trace>
  <inkml:trace contextRef="#ctx0" brushRef="#br0" timeOffset="117.4529">7488 15568 176 0,'-6'-5'66'0,"9"2"-36"0,3 3-26 0,-3 0 13 16,3-2 1-16,3-1 1 16,9-2-8-16,-1-3-4 15,4 2-4-15,0 1-3 0,3 0 1 16,0-1-23 0,0-1-8-16,-4 4-18 15,-2 3-16 1,-3 3 27-16,-3 4 24 15,-3-1 16-15,-6-1 16 16,-3 14 8-16,0-1 1 16,-3 1 3-16,0-1-8 15,3 1-4-15,0-3-11 0,6-1-1 0,3-1 3 16,3-4 3-16,6-4 2 16,5-4-4-16,-5-4 1 15,3-4-7 1,-6-2-1-16,-3-2 2 0,-3-4 3 0,-3 1 5 15,-9 3 1-15,-9 2-4 16,-6-3-1-16,-3 3-6 16,0 0-3-16,-2 3-7 15,5 0-4-15,3 2-21 0,6 0-10 16,6 1-66 0</inkml:trace>
  <inkml:trace contextRef="#ctx0" brushRef="#br0" timeOffset="118.4529">8143 15563 72 0,'0'5'27'0,"3"14"-14"0,0 7 0 0,0-18 11 16,0 0-6-16,0 5 0 15,-3 3-7 1,0-3 1-16,0 1-7 16,0-4-1-16,0 1 2 15,0-1 1-15,0-2-3 16,-3-5-1-16,3 2 1 0,-3-5 0 16,3-5 0-16,0 2-2 15,0-5 1-15,3 0-4 16,0-2-2-16,0-1-1 0,3-5 0 15,0-5 3-15,-1 0 0 16,1 5 1-16,3 0 0 0,3 6 0 16,-6-1 2-16,6 6-3 15,-3 2-2-15,6 3 4 16,-3 5 1-16,-3 3 2 16,0 3 0-1,-3-1 2-15,0 1 3 16,-3 0 0-16,-3-1 0 15,0-2-5-15,3-3 2 16,-3-5-2 0,3 0-2-16,0-5 2 0,2 3-3 15,1-9-1 1,3-2-2-16,0-1-1 0,0 4 2 16,0 5 0-16,0 2 1 15,0 0 0-15,-3 11 4 16,3 0 2-16,-3 3 0 15,0 2 1-15,0 0-4 0,-3 0 0 16,-3-2-1 0,3 0 1-16,0-3-2 0,0 0-1 0,0-3-17 15,-3-5-9 1,0 0-15-16,6 0-7 16</inkml:trace>
  <inkml:trace contextRef="#ctx0" brushRef="#br0" timeOffset="119.4529">8470 15608 124 0,'0'0'49'0,"12"16"-26"0,-6-11-12 0,-3 0 15 16,3-2-6-16,0 0 1 16,0-1-10-16,0-2-4 15,3 5-4-15,0-5 0 0,3 0 0 16,-1-5-1-16,1 3 1 0,0-9-2 15,-3 3-1-15,0-3 3 16,-3 1 0-16,-3-1-4 16,-3 1 1-16,0 2-5 15,-3 0-1-15,-3 0 0 0,-3 5 4 16,0 3 1-16,-6 0 1 31,4 6-3-31,-1 4 2 16,-3 6 1-16,3 0 2 15,3 2 1-15,3 1 1 16,0-1 6-16,9 1 4 16,0-3-3-16,3 0 1 0,3-3-7 0,3-5-3 15,3 2-1 1,2-7-1-16,4-3-3 0,-3 0 0 16,0-5-23-16,3-3-10 15,-3 3-25 1,-3-3-39-16,-3-3 30 15</inkml:trace>
  <inkml:trace contextRef="#ctx0" brushRef="#br0" timeOffset="120.4529">8732 15555 120 0,'12'10'46'0,"-24"6"-24"0,6-2-15 0,12-9 15 15,-6 5 2 1,0 4 5-16,-3-1-9 0,3 0-4 31,-3 0-9-31,3 1-3 0,0-4 2 16,0-2-3-16,0-3 0 0,0 1-1 15,-3-6 1-15,3-3-4 16,0 0 0 0,0-2 1-16,0-3 0 0,9-2-7 15,0-4 0-15,-3 1-2 16,0 5 3-16,3 0 4 0,0 3 1 15,0 2 3-15,0 6 1 16,0 2 3-16,-3 3 3 16,0 0-2-16,-4 0-2 15,1 0 0-15,0 0-1 16,-3-3-2-16,3 1-2 16,-3-6 1-1,6 0-1-15,0-3-7 16,0-2 0-16,0-3-4 15,0-3 2-15,3 3 3 16,-3 0 1-16,0 8 3 16,6 5 3-16,-9 1 2 0,6 2 1 0,-9 2-2 31,6 1 1-31,0-1-2 0,0 1 2 0,0-3-4 16,3 0-2-16,-1-5-18 15,1-3-9-15,0 0-24 16,0-3-35-1,0-2 23-15</inkml:trace>
  <inkml:trace contextRef="#ctx0" brushRef="#br0" timeOffset="121.4529">9000 15682 124 0,'-6'5'46'0,"3"0"-24"0,0 6-13 0,3-3 14 16,0 3 0-16,0 2 1 15,3 0-5-15,3-2-1 16,0-1-10-16,3-2-3 0,3 0-1 15,3-5 4 1,0-3 3-16,-1-3-6 16,1-5-1-16,-3-2 0 15,-3-4 2-15,0 1-3 16,-3 0-2-16,-3 0 0 0,-3-1 1 16,-3 4-3-1,-3-1 0-15,-3 3 1 0,0 3 2 16,0 0-10-16,0 2-4 0,0 3-16 15,1 0-8-15,2 3-33 16,0-1-34 0,3 1 37-16</inkml:trace>
  <inkml:trace contextRef="#ctx0" brushRef="#br0" timeOffset="122.4529">9167 15634 104 0,'0'0'38'0,"3"6"-20"0,0 1-10 0,0-1 11 31,3-1 4-31,0 3 3 0,-1 3-2 16,1-1-3-16,-3 1-7 15,0-1-4-15,0-2-5 16,-3 0-4-16,0-5 0 0,0 5 1 15,0-8 3-15,0 0-2 0,0 0 0 16,0-3-3-16,0-2-1 16,0 0-1-1,0-3 0-15,0 0 0 16,0 0 0-16,3 0 2 16,0 3 0-16,0-3 0 15,3 2 0-15,0 1 4 16,0 2 2-16,0 1-5 15,3-1 0-15,-3 3-1 16,3 0 2-16,0 3-10 0,0-3-4 16,0 0-21-16,-3 2-8 15,0-2-32 1,0 0-16-16,0-2 45 16</inkml:trace>
  <inkml:trace contextRef="#ctx0" brushRef="#br0" timeOffset="123.4529">9384 15605 172 0,'0'0'66'0,"0"5"-36"0,15 14-26 16,-9-11 13-16,0-3-6 15,0 6-1-15,-3-3-6 16,3 0-1-16,0 0-1 0,0 0 1 0,0-1 0 31,-1-1-10-31,1-1-3 0,0-2-22 16,0-1-6-16,0-2-23 15,0-2-22 1,0-1 29-16</inkml:trace>
  <inkml:trace contextRef="#ctx0" brushRef="#br0" timeOffset="124.4529">9515 15608 148 0,'-6'2'57'0,"3"14"-30"0,-6 0-12 0,6-3 18 16,-3 3 1-16,-3 8 2 15,-3 3-8-15,0 10-3 16,-2 0-14-16,-4-3-9 0,9-8-2 16,3-4-20-16,0-4-7 0</inkml:trace>
  <inkml:trace contextRef="#ctx0" brushRef="#br0" timeOffset="125.4529">7744 14462 132 0,'0'0'52'0,"3"5"-28"0,0 3-13 16,0 3 15-16,0 7-6 15,0 1 1-15,0 5-12 16,0-3-3-16,0 0-4 16,3 3-2-16,0-3 3 0,0-2-11 15,2-3-4-15,-2-6-118 16,3-7 45-1</inkml:trace>
  <inkml:trace contextRef="#ctx0" brushRef="#br0" timeOffset="126.4529">7768 14367 96 0,'-3'-5'35'0,"3"5"-18"0,3 0-22 0,-3 0 4 16,9 2-3-1</inkml:trace>
  <inkml:trace contextRef="#ctx0" brushRef="#br0" timeOffset="127.4529">8059 14221 132 0,'-9'-5'49'0,"7"8"-26"0,-13-1-5 16,6 6 18-16,0 3-14 0,0 2-2 16,0 3-10-16,3 5-2 15,0 6-4-15,6 7-3 0,-3 11 2 16,6 0-2-16,-3-3 2 16,9-5-2-16,-3-5 2 15,0-3-4-15,3 3-2 16,-3-16-14-16,0-3-4 0,0-2-18 15,-6-3-5-15,-3-6-26 32</inkml:trace>
  <inkml:trace contextRef="#ctx0" brushRef="#br0" timeOffset="128.4529">7866 14491 164 0,'-6'0'63'0,"12"0"-34"0,0-2-23 15,3 2 17-15,3-3-8 16,3 0 2-16,2 1-10 16,7-4-4-16,0 4-2 15,3-1-4-15,0 0 0 16,-1 1-49 0</inkml:trace>
  <inkml:trace contextRef="#ctx0" brushRef="#br0" timeOffset="129.4529">8348 14454 120 0,'3'5'46'0,"3"3"-24"0,3 16-10 0,-3-11 16 16,3 3-1-16,0 0 4 15,0 3-13-15,0-3-5 16,6 2-11-16,2 1-1 16,-8-6-3-16,6-3-2 0,-3-2-35 15,0-2-14-15,-3-6-22 16</inkml:trace>
  <inkml:trace contextRef="#ctx0" brushRef="#br0" timeOffset="130.4529">8542 14494 140 0,'-6'18'55'0,"6"-12"-30"0,0 20-12 0,0-13 17 16,-3 6 2-16,0-1 4 15,-6 12-14-15,0-1-5 0,0-3-10 16,-6 1-5-16,9-1 1 0,-3-2-4 15,6-6 0-15,-3-2-15 0,0-3-6 16,15-5-64 0,-3-8-4-1</inkml:trace>
  <inkml:trace contextRef="#ctx0" brushRef="#br0" timeOffset="131.4529">8634 14610 148 0,'-6'0'57'0,"6"0"-30"0,0 3-29 31,0 2 9-31,0 3 19 0,0 0 10 16,0 8-7-16,0 5-2 16,0-5-16-16,3 0 0 0,3-3 0 15,3-2-2-15,0-6 0 16,6-5 1-16,5-3 4 15,-2-7-8-15,0-1-1 16,0-2-3-16,-3-3 1 0,-3-2-2 16,-3 2 2-16,-3 0-2 15,-6 0 2-15,-3-5-2 16,-9 2-1-16,-6 1 1 0,0 5-1 16,-3 2 0-16,3 8 0 15,4 3-22-15,2 0-8 31,6 8-56-15,3 0-21 0,3-3-13-16</inkml:trace>
  <inkml:trace contextRef="#ctx0" brushRef="#br0" timeOffset="132.4529">8818 14494 160 0,'-8'18'63'0,"10"-12"-34"0,-2 23-34 0,3-16 12 16,0 3 7-16,0 2 8 16,3 4-2-16,0 1-2 15,3-4-10 1,0-3-3-16,3-6-1 0,3-2-2 0,-3-8 1 16,6-2-2-16,-3-6 2 0,-1 0-4 15,-2-3-2-15,0-2-3 16,-3-3 1-16,-3-5 3 15,-3-8 1-15,-3 5 1 16,0 3 0-16,0 5 2 0,0 5 3 31,0 3-2-31,0 14 0 16,3 7 3-16,0 6 3 0,3-1-4 16,3 6-1-16,3 0 0 15,3-1 0-15,3 4-20 16,0-3-7-16,5-6-76 15</inkml:trace>
  <inkml:trace contextRef="#ctx0" brushRef="#br0" timeOffset="133.4529">9819 15642 156 0,'14'21'57'16,"-11"-5"-30"-16,12 13-12 15,-9-13 20-15,0 0-4 0,0 18 2 16,-3-2-15-16,0-3-3 16,-3-2-9-16,-3-1 5 0,-3-5 2 15,-6 1-6-15,0-7-4 16,0-1-11-16,1-6-5 16,-4-6-11-16,0-2-5 15,0-8-11 1,0-5-5-16,0-13-19 15,3-3-30-15,6-6 31 16</inkml:trace>
  <inkml:trace contextRef="#ctx0" brushRef="#br0" timeOffset="134.4529">9789 15460 148 0,'0'-8'57'0,"3"2"-30"0,3 6-49 0,-3 0 3 16</inkml:trace>
  <inkml:trace contextRef="#ctx0" brushRef="#br0" timeOffset="135.4529">9813 15462 93 0,'9'11'-51'16</inkml:trace>
  <inkml:trace contextRef="#ctx0" brushRef="#br0" timeOffset="136.4529">9902 15685 104 0,'6'13'41'0,"0"-5"-22"0,0 2-14 0,-3-4 11 0,3-1-7 15,0 0-1-15,0-2-2 32,0-3 1-32,0 0-6 0,-1-3-3 15,1-2-10 1,0-3-5-16,-3 0-2 0,0-3 1 16,0 1 8-16,0-1 5 15,-3-2 19-15,0 8 11 16,0 2-7-16,0 0-2 15,0 3-3-15,3 3 1 0,3 5-1 16,0 3 0-16,0-1-7 16,3 3-4-16,0-2-1 0,6 0-8 15,-3-6 0-15,9 0-118 32,2-10 55-32</inkml:trace>
  <inkml:trace contextRef="#ctx0" brushRef="#br0" timeOffset="137.4529">10200 15613 196 0,'-12'0'74'0,"12"3"-40"0,-6-3-40 0,6 2 14 0,-3 4-1 32,0-1 6-32,3 0-5 15,0 3-2-15,3 0-3 16,3 0-3-16,3 3 3 0,0-1 0 0,-1 3 1 0,-2 1 0 15,0-1 0-15,-6 0 6 16,0-5 4-16,-3 3-7 31,0-3-2-31,0-3-3 0,-3-5 1 0,1-3-15 16,-1-5-7-16,0 3-21 16,0-6-8-16,0-2-42 15</inkml:trace>
  <inkml:trace contextRef="#ctx0" brushRef="#br0" timeOffset="138.4529">10331 15468 176 0,'-6'5'68'0,"9"3"-36"0,0 5-37 0,0-2 12 0,-1 4 11 15,1 9 9-15,0 3-3 0,0-3 0 16,0-1-13-16,3 1-7 0,-3 0-2 16,3-3-7-16,-3-2 1 15,0-3-38-15,0-6-16 16,0-2-35 0</inkml:trace>
  <inkml:trace contextRef="#ctx0" brushRef="#br0" timeOffset="139.4529">10247 15610 208 0,'3'-2'77'0,"18"-14"-42"0,-3 8-30 0,-6 3 17 15,3 2-6-15,5 0 3 16,4-2-10-16,0 2-5 15,0-2-76-15,3 0-31 0,2-6 13 16,-5 6 12-16</inkml:trace>
  <inkml:trace contextRef="#ctx0" brushRef="#br0" timeOffset="140.4529">7565 15796 88 0,'-6'0'35'0,"9"2"-18"0,-3 6-2 0,0 3 15 16,3 10-1-16,3 5 1 15,0 4-2-15,0 12 0 16,-3 3-15-16,0-5 1 0,0 2 0 15,0-5-1-15,-3-5 2 0,3-6-8 16,-3-5-4-16,0-5 0 16,0-3 0-16,0-5 1 15,0 0 0-15,0-8 0 16,0-8 0-16,3 0-7 0,0-5-2 16,0-3-5-1,0 3 1 1,3 0 0-16,0 0 3 0,3-3 2 15,0 8 2-15,3 5-1 16,3 3 1-16,-1 5 6 16,-2 3 5-16,0 6 1 15,-6 1 2-15,-3 1-4 16,-3 0-3-16,-3 0-5 16,-3 5 0-16,-3-10 4 0,0 2 5 15,0-5-14 1,0-3-3-16,1-5-17 15,-1-5-4-15,3 2-23 16,3-2-6-16,3-3-21 16</inkml:trace>
  <inkml:trace contextRef="#ctx0" brushRef="#br0" timeOffset="141.4529">7729 16155 168 0,'9'0'66'0,"0"3"-36"0,6-3-29 0,3 5 14 15,2-2-10-15,-2 0-1 16,0-1 2-16,0 1 3 16,0-3-4-16,-3 0-1 0,-3-3 2 0,0 1-1 15,-3-4 0-15,-4 1-3 16,-2-3-2-16,-3 3 1 16,-6-3-4-1,-5 0 0-15,-1 3-1 16,0-1 0-16,-3 6 0 15,-6 6 0-15,6-1 3 0,0 3 2 16,3 0 2-16,3 5 3 16,6 6 6-16,6-3 2 15,6-1-5-15,3-1-1 16,3 1-4-16,0-1-1 16,3-4-3-16,0-2-1 0,0-8-4 31,-3-2-1-31,5-4-30 15,-2-4-14-15,3-6-38 16</inkml:trace>
  <inkml:trace contextRef="#ctx0" brushRef="#br0" timeOffset="142.4529">8018 15917 156 0,'-3'3'60'0,"6"0"-32"0,-3 10-17 16,3-3 15-16,3 4 8 16,0 9 3-16,-3 1-8 0,0 8-5 31,0-3-14-31,0 0-6 0,2 0-3 16,1-2 1-16,0-6 1 15,0-2-12-15,0-9-7 16,0 3-22-16,0-5-11 15,0-5-21 1,0-3-37-16,3-5 29 16</inkml:trace>
  <inkml:trace contextRef="#ctx0" brushRef="#br0" timeOffset="143.4529">8140 16137 108 0,'0'8'44'0,"0"2"-24"0,3 6-8 0,0-8 16 15,0 3 1-15,3 2 5 0,3 0-12 16,0 1-3-16,2 4-11 16,7-10 1-16,3 3 2 0,-3-9-2 15,0-2 0-15,0-2-1 16,-6-4 2-16,0-2-1 16,-4-2 2-16,-5-3-6 31,-3-1-1-31,-3 1-2 0,-5 0-2 15,-7 0-2-15,0 2-1 16,0 0 2-16,0 1 0 16,0 7-4-16,3 1-1 15,3-1-19-15,0 3-9 16,6 0-18-16,0 0-7 16,3 0-17-16</inkml:trace>
  <inkml:trace contextRef="#ctx0" brushRef="#br0" timeOffset="144.4529">8336 16145 112 0,'0'13'44'0,"0"-2"-24"0,6 5-13 15,-3-8 13-15,0-1 1 16,0 4 2-16,3-6-6 15,0 6-2-15,0-8-9 16,0 4-4-16,0-4 1 0,3-3-2 16,-3-3 2-16,0-4-7 0,3 4 1 15,-3-2-4-15,3-3 0 16,-6 2 1-16,-1 1 2 16,1 2-1-16,-3 3 1 15,0 0 3-15,9 3 0 16,0 8 5-16,3-3 5 15,0 0 1-15,0-3 4 0,0 0-3 16,0-2-1-16,0-3 5 16,-3-3 2-16,0-2-4 15,0-3-3-15,-4-3-3 0,1-2-2 16,-3 3-1-16,-3-1 0 16,-3 0-5-16,-3-2 1 31,1 8-13-31,-1-3-5 0,0 3-17 15,0-3-5-15</inkml:trace>
  <inkml:trace contextRef="#ctx0" brushRef="#br0" timeOffset="145.4529">9080 16103 176 0,'-6'0'66'0,"3"0"-36"0,-5 2-13 16,5-2 20-16,-3 5-8 15,-3 1 0-15,0-4-14 0,0 6-4 16,0-2-7 0,0-1-3-16,3 0 0 0,3-2-1 0,0 5 0 0,3-3-3 15,6 0 2-15,0 3 1 16,3 0 2-16,3 0-3 31,0 0-2-31,-3 0-1 16,-3 0 0-16,-3-3 11 15,-3 6 5-15,-3-3-5 16,-3-3-4-16,-3-2 0 0,-3 2 0 16,0-2-4-16,0-3 1 15,-3 0-11-15,3 0-3 16,-3 0-17-16,3-3-6 15,0-2-114 1,12 2 44 0</inkml:trace>
  <inkml:trace contextRef="#ctx0" brushRef="#br0" timeOffset="146.4529">9205 16137 124 0,'0'5'46'0,"0"3"-24"0,6 0-6 0,-3 3 16 0,-3-3-2 16,3 2 2-16,-3 1-18 16,0-1-6-16,3-2-5 31,-3 6-7-31,0-7 0 0,3-1-42 15,0-1-61-15,-3-5 14 16</inkml:trace>
  <inkml:trace contextRef="#ctx0" brushRef="#br0" timeOffset="147.4529">9167 16055 208 0,'3'-3'79'0,"9"6"-42"0,-3-11-52 0,-7 8 8 15,4-3-19-15,3 3-6 16,0-2-43-16,0 7-18 0</inkml:trace>
  <inkml:trace contextRef="#ctx0" brushRef="#br0" timeOffset="148.4529">9286 16081 164 0,'-9'11'63'0,"6"-8"-34"0,3-1-25 0,0-2 15 16,0 0 6-16,0 0 5 15,6 3-5-15,3-3-1 16,0 0-13-16,0 0-7 0,5 0-2 15,7 0-2-15,3 0 2 0,-6-3 1 16,0-5 1-16,0 3-11 16,0 0-5-16,-1-1-1 15,-2 4 0-15,0-1 5 16,-6 3 1 0,-3 5 1-16,-3 1 2 0,-6 2 2 31,-3 0-1-31,-3 2 1 15,0 1 2-15,-3 2 2 0,-3 0-1 16,-5 3-1-16,2 0 1 16,3-3-1-16,3 0 2 15,3 1 1-15,3-4 1 16,3 1 0-16,6 2 0 16,3-5 0-16,6 3 0 0,0-11 2 15,3 0-3-15,0 0-2 16,0 0 0-16,-1 0 1 31,-2 0-6-31,0 0-1 0,-3-3-16 16,-3 0-6-16,-3-2-46 15,0 5-42 1,-3-3 41-16</inkml:trace>
  <inkml:trace contextRef="#ctx0" brushRef="#br0" timeOffset="149.4529">9271 16187 184 0,'3'0'71'0,"3"0"-38"0,3 3-28 16,0-3 19-16,0 0-13 15,8-3-1-15,4 1-4 16,3-4-1-16,0 1-3 15,0 0-39-15,-3-1-15 0,-1 1-34 32</inkml:trace>
  <inkml:trace contextRef="#ctx0" brushRef="#br0" timeOffset="150.4529">9533 16150 176 0,'-6'3'68'0,"6"-1"-36"0,3 1-29 15,0 2 15-15,3-2 2 16,0 0 4-16,3-1-6 16,6-2 0-16,5 0-11 15,1 0-2-15,-3-2 1 0,0-1-3 0,0-5-2 16,-3 5 0-16,0-2 1 16,-4 0-3-16,-2-3 0 15,-3 3-4-15,0-1 1 0,-6-4-5 16,-3 4 1-16,-3-1-5 15,-3 4 1-15,-8 3 4 32,-7 3 2-32,0-1 1 15,0 3 4-15,0 3-2 16,1 6 1-16,2-1 6 0,6 0 2 16,3 6 11-16,6-3 4 15,6-1-3-15,9 4 0 16,3-3-6-16,15-3 0 15,2-2-5-15,4-3-2 16,0-11-27-16,0-2-12 16,8-6-82-16</inkml:trace>
  <inkml:trace contextRef="#ctx0" brushRef="#br0" timeOffset="151.4529">541 8109 88 0,'14'-5'35'0,"-8"8"-18"0,-3-1-2 0,0 1 15 16,3 2-1-16,3 6 1 15,-6 2-11-15,3 3-4 0,0 0-8 16,3 5-5-16,0-2-1 0,0-1-1 16,0 3 2-16,-6-5-1 15,3 0-25 1,0-3-11-16,0-2-37 16</inkml:trace>
  <inkml:trace contextRef="#ctx0" brushRef="#br0" timeOffset="152.4529">675 8104 148 0,'-12'0'55'0,"6"3"-30"0,6 2-29 15,0 0 10-15,0 3 4 16,0 3 5-16,-3 2 2 31,-3 3-1-31,0 3-8 0,6-4-5 0,-9-1-2 16,3 2-19-16,3-3-8 15,-6-3-50 1</inkml:trace>
  <inkml:trace contextRef="#ctx0" brushRef="#br0" timeOffset="153.4529">460 8207 168 0,'-6'0'66'0,"6"0"-36"0,6 0-29 0,0 0 14 15,0 0-6-15,15-2 2 16,3-1-2-16,3 0 0 31,2 1-5-31,1-1-5 0,0 3 0 0,0 0-23 16,-1 0-10-16,-2 3-46 15</inkml:trace>
  <inkml:trace contextRef="#ctx0" brushRef="#br0" timeOffset="154.4529">683 8123 84 0,'3'-3'33'0,"-3"3"-18"0,-3 0-11 15,3 0 10-15,0 0-4 16,0 5 0-16,0 3 0 16,-8 3 1-16,2 5-1 0,0 8 1 15,-9 5 0-15,0-3 3 16,6 1-1-16,-3-1 0 15,-9-2-7-15,12-3-4 0,-6-2-1 16,9-4-4-16,-2-4 2 0,-1-3-15 16,6-3-4-16</inkml:trace>
  <inkml:trace contextRef="#ctx0" brushRef="#br0" timeOffset="155.4529">19716 16497 92 0,'0'-16'35'0,"3"16"-18"0,-6 0 6 0,3 0 18 15,0 0-4-15,-3-3 1 16,0 3-11-16,-3 0-4 16,-3 6-13-16,-3 1-2 0,-6 4-1 15,-3 5 1-15,0 2 2 16,-2 14 4-16,-4 0 3 15,6 13-5-15,3 3 1 16,3 4-6-16,3 1-2 16,3 0-2-16,6-2 0 0,6-1 0 15,6-5 1-15,3-8-5 16,6 5 1-16,3-7-11 31,3-9-5-31,5 1-28 0,-5-9-11 16,0-7-51-1</inkml:trace>
  <inkml:trace contextRef="#ctx0" brushRef="#br0" timeOffset="156.4529">19879 16648 144 0,'0'-8'55'0,"0"8"-30"0,0 0-7 15,0 0 18-15,0 0-7 16,0 0 0-16,3 5-7 16,0 3-4-16,-3 0-10 31,3 8 1-31,0 8 2 0,0-6-11 0,-3 8-2 0,0-7 3 15,0 5 3-15,3-8-1 16,-3-3-2-16,0 0-16 16,0 0-7-16,0 1-29 15,0-9-12-15,0-5-25 16</inkml:trace>
  <inkml:trace contextRef="#ctx0" brushRef="#br0" timeOffset="157.4529">19998 16661 168 0,'-6'0'63'0,"6"0"-34"0,-6 8-21 0,4-3 16 16,-4 0-1-16,-3 3 3 15,0 6-8-15,0 4-3 16,0 3-8-16,0-2-5 0,0-6-1 15,0 3-4-15,3-3 2 16,0-2-21-16,-3-6-43 16,0 3 1-16</inkml:trace>
  <inkml:trace contextRef="#ctx0" brushRef="#br0" timeOffset="158.4529">19775 16698 192 0,'-3'-5'71'0,"3"2"-38"0,0 0-23 0,0 3 17 16,0 0-9-16,0 0-3 0,3 3 0 15,3 0 3-15,6 5-10 16,6 2 0-16,0 9 2 0,0-4-6 16,2 4 0-16,1-6-2 15,0 0-2-15,0 1-17 0,0-1-9 16,-3-5-55-1,-1-3-57-15,-5 3 39 16</inkml:trace>
  <inkml:trace contextRef="#ctx0" brushRef="#br0" timeOffset="159.4529">20254 16915 124 0,'3'0'49'0,"0"0"-26"0,-6 0-7 15,3 0 16 1,0 0-4-16,-3 0-2 0,0 0-3 31,-3 0 0-31,1 5-13 0,-4 3 1 0,0-3 2 16,0 1-5-16,0 2 0 15,3 0-6-15,0-3-2 16,3 0-2-16,0-2-2 16,3 2 3-16,3 6 0 15,3-3 1-15,3-1 0 16,0 1 0-16,0 3 2 0,0-3 3 16,5 5 4-16,-8 0 2 15,3 1 1-15,-9 2 0 16,0-3 2-16,-6-3-5 15,0 1-1-15,-2-3-4 16,-4 0-3-16,0-3 0 16,0 0-1-1,0-2 0-15,-6-3 0 0,3-3-7 16,3-2-3 0,3 0-23-16,9-3-9 0,0 5-16 15,3-7-6-15,3 4-25 16</inkml:trace>
  <inkml:trace contextRef="#ctx0" brushRef="#br0" timeOffset="160.4529">20367 16965 188 0,'-2'-13'71'0,"4"13"-38"0,4 13-32 15,-6-10 14-15,0 7 3 16,3-2 6-16,-3 3-4 16,0 2-2-16,3 3-10 15,0-3-5-15,0 6 0 0,0-6-7 16,0 5-1-16,0-4-31 16,0-6-12-1,0 2-43 1,0-7-24-16,-3-3 54 15</inkml:trace>
  <inkml:trace contextRef="#ctx0" brushRef="#br0" timeOffset="161.4529">20356 16862 232 0,'-3'-5'88'0,"6"5"-48"0,-3-3-47 0,0 3 14 15,3 0-10-15,3 0 2 16,5 0-28-16,-2 0-10 16,3 0-52-16,0 0-19 0</inkml:trace>
  <inkml:trace contextRef="#ctx0" brushRef="#br0" timeOffset="162.4529">20528 16910 160 0,'-15'0'63'0,"15"2"-34"0,-3 14-16 0,3-19 17 31,0 6-6-31,0 5-2 0,0-8-8 0,6 3-1 15,0-1-2 1,12-4-5-16,0-1-4 0,0-5-1 16,0 8-4-16,0-3 2 15,-4 1-1-15,1-1 0 16,-3 3 0-16,0 0-2 31,-3 0 3-31,0 0 2 0,-3 3 0 16,0 2-1-16,0 0 1 15,-3 1-1-15,-3 2 0 16,0 0 2-16,-3 2-3 16,-3-2 0-16,-3 5 1 15,0 0 0-15,-3 1 2 16,0 4 1-16,0-2-4 0,0 0 1 16,4-3 2-16,-4 0 1 15,6 1 1-15,0-6 0 16,3 5-2-16,0-5 1 0,6-3 4 31,3 6-3-31,3-3 0 0,0 0 0 16,2-3 2-16,1 0-3 0,3 0 0 15,-6-2-1-15,3-3-2 16,-3 5 1-16,6-10-15 16,-3 5-5-1,-3-3-15-15,0-2-6 16,-3 0-97 15,-12 0 32-31</inkml:trace>
  <inkml:trace contextRef="#ctx0" brushRef="#br0" timeOffset="163.4529">20567 17047 144 0,'-18'-8'55'0,"27"6"-30"0,-15 2-7 0,6 0 20 16,0 0-4-16,0 0 3 0,6 0-6 15,0 0 1 1,3 0-18-16,0 0-1 0,3 0 0 0,3 0-7 31,2 0-1-31,-2-3-14 0,3 0-4 16,3-2-51-16,6 5-23 15,0-3-17 1</inkml:trace>
  <inkml:trace contextRef="#ctx0" brushRef="#br0" timeOffset="164.4529">20859 17026 188 0,'-6'0'71'0,"6"0"-38"0,3 0-39 15,-3 0 12-15,0 0 7 16,6 0 8-16,3 0 1 16,-1 0-1-16,4 0-11 15,0 0 0-15,0 0 3 0,0 0-7 16,3 0-3-16,6-3-2 31,-3-2-1-31,-3 0 0 0,-4-1 2 16,1-2-1-16,-6 6-1 15,0-3 3-15,-6-1 2 16,0 1-2-16,-12-3-4 16,0 3 0-16,-2 5-1 15,-1 0 0-15,-3 0 4 16,0 5 3-16,0 0-2 16,0 3 0-16,0 0 3 15,4 5 3-15,2 1 5 0,0 2 1 16,3-1 0-16,6 4 1 15,3-6-6-15,6 6-4 16,9-6-3-16,5-5 0 16,7 5-4-1,6-5-2-15,0-3-23 16,-1-5-10-16,-2-2-32 16,-3-4-12-16,-3 1-29 15</inkml:trace>
  <inkml:trace contextRef="#ctx0" brushRef="#br0" timeOffset="165.4529">21109 16574 160 0,'6'-11'63'0,"0"11"-34"0,2-3-21 16,-2 6 16-16,0-3-3 0,0 11-1 16,12 4 5-16,-6 9 1 15,6 16-13-15,0 5 5 0,-3 10 3 16,-3 1-5-16,-3 2 1 15,-3 3 3-15,-6-8 2 0,-3 5-3 16,-6-2-1 0,-9-6-8-16,-3-5-2 0,0-5-4 31,0-9-3-31,0-1-20 16,1-9-8-16,-4-3-32 15,6-5-15-15,9 3-52 16</inkml:trace>
  <inkml:trace contextRef="#ctx0" brushRef="#br0" timeOffset="166.4529">21406 16984 188 0,'-3'0'71'0,"3"0"-38"0,0 0-19 0,0 0 22 31,0 0 2-31,6 0 4 16,6 0-8-16,3-3-3 0,3 0-17 16,3-2-4-16,0 0 0 0,2 5-4 15,1-3-1-15,-3-2-5 16,6-6-2-16,0 3-48 15,-4 0-19-15,-2 3-62 16</inkml:trace>
  <inkml:trace contextRef="#ctx0" brushRef="#br0" timeOffset="167.4529">21862 16941 160 0,'-6'0'63'0,"6"0"-34"0,0 6-16 0,0-6 19 15,0 0-5-15,0 5 1 16,6-5 2-16,3 0 1 31,0 0-16-31,8 3-2 0,1-3 0 0,3 0-1 16,3 0 1-16,-3 0-5 16,0 0-3-16,-4 0-2 15,13 0-3 1,-3-3 1-16,-6 3 1 15,-3 0 1-15,0 0-21 16,-4 0-10-16,-2 0-77 16,0 0-15-1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1T22:34:19.4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2401 5233 80 0,'-21'-2'33'0,"12"10"-18"0,6-6-11 15,3-2 10-15,0 0 9 16,0 0 19-1,15 0-9-15,9 0-8 16,0 0-6-16,3 0-11 16,5-2 1-16,13-1 2 0,8 0-2 15,7 1 0-15,11-3-3 16,-2-9 1-16,26 4-4 16,3-1 0-16,13 1-1 15,-7-1 1-15,12 3-2 16,-9 3-1-16,-3-1 1 15,-9 4-1-15,10-1 2 16,-1 1 1-16,0 2-1 0,-6 0 1 16,0-3-2-16,10 0 2 15,-10 3-2-15,0 0 2 16,-6 0-4-16,-2 0 0 16,8 0 3-16,-9 0 1 15,-3 0-4-15,1 0 1 16,-7 0 0-16,12 0 2 15,-2 0-1-15,-4 0-1 16,-3-2 1-16,-2-1-1 16,-4 0 2-16,6 1 3 15,-2-1-2-15,-4 3 0 16,1 0-1-16,-4-3-2 16,6 1 1-16,7-1-1 0,11 3 0 15,-12 0 0-15,-5-3 0 16,-10 1 2-16,-5-1-1 15,5 0-1-15,0 3 1 16,-32 3 1-16,-6 0-3 16,11-1 0-16,-5 1 1 15,6 0 0-15,-6-1-3 16,11 4 2-16,-5-4 3 16,11 4 1-16,-11-4-1 15,6 4-2-15,-10-4 1 16,7 3-1-16,-6 1-3 15,2-6 0-15,-5 0 2 0,6 2 2 16,-7-2 0-16,10 3 2 16,-6-3-2-1,2 5-1-15,-5-2 1 16,3 0 1-16,-7-1-1 0,1-2-1 16,-6 0 1-16,5 0 1 15,-8 0-1-15,0 0-1 16,-3 0-4-16,0 3 0 15,-4 0-14-15,4 7-3 16,-3 1-31-16,9 5-14 16</inkml:trace>
  <inkml:trace contextRef="#ctx0" brushRef="#br0" timeOffset="43671.8975">9997 8784 132 0,'0'0'52'0,"0"0"-28"0,0 3-17 0,0-3 15 16,3 2-7-16,-3-2 0 16,3 0-5-16,-3 0-1 15,3 0-5-15,0 0 2 0,0 0 0 16,0 0 0-16,0 0-1 16,0 0-3-16,3 0 1 0,-3 0 0 15,0 0 3-15,0 0-1 16,0-5 0-16,0 0-3 15,0 5-2-15,0 0 1 16,3 0 1-16,0 0-3 16,3 0 0-16,0 0 1 15,2-3 2-15,-2 3 1 16,3 0 3-16,-3 0-1 16,6-2 2-16,-3 2-4 15,9-6 0-15,-6 1-1 16,11-3 1-16,-2 0-2 15,18 0 2-15,-6 3 0 16,20 0 1-16,-8-1 0 16,26-2 0-16,-11 0-2 15,23 3 1-15,-14 0-2 0,17 0-1 16,-12-1 3 0,24 4 0-16,-17-1-4 0,11 0 1 15,-15 1 0-15,7-4 2 16,-16 4-1-16,4-1 2 15,-13 0-2-15,4-2 2 16,-13 3 0-16,-2-4 3 16,-4 4-5-16,-5-1-3 15,-6 0-30-15,5 1-14 16,-5-1-60 0</inkml:trace>
  <inkml:trace contextRef="#ctx0" brushRef="#br0" timeOffset="44123.7952">13173 8692 108 0,'-12'0'44'0,"12"0"-24"0,-6-3 3 0,6 3 21 16,0 0-18-1,0 0-4-15,9 0-7 16,-3 0-2-16,18 0-7 0,-3 0 0 0,23-5 4 15,-2 2-6-15,33-2 0 16,-13-1-2 0,36 1 1-16,-14 0-2 0,26 2 2 15,-18 1 0-15,21-1 3 16,-18 3-5-16,16 0-3 16,-19 0 5-16,3 0 3 15,-12 0 1-15,-5 0 1 0,-13 0-4 16,-5 0-1-1,-10 0-69-15,-8 0-73 16,-6 0 32-16</inkml:trace>
  <inkml:trace contextRef="#ctx0" brushRef="#br0" timeOffset="44888.7171">16453 8628 132 0,'0'0'49'0,"0"0"-26"0,0 0-18 0,0 0 13 0,0 0 5 15,0 0 3-15,0 3-13 16,0-3-6-16,3 5-4 15,-3-2 4-15,3-1 3 0,0-2 1 16,3 3 1-16,0-3 0 16,6 3 0-1,-3-1-2-15,12-2-1 0,-3 0-3 16,11 0 1-16,-2 0-2 0,24 0 0 16,-9 0-1-16,26 0 0 15,-8 0-2 1,26 0-2-16,-15 0 1 15,25 0-1-15,-16 0 2 16,15 0 1-16,-15 0 5 0,10 0 3 16,-13 0 2-16,4-2 3 15,-13-1-5-15,0 0-1 16,-8 1-4-16,0-1-1 16,-10-2-3-16,1 2-2 15,-10 3 1-15,1 3-1 16,-3 2-40-16,2 6-15 0,-8-3-72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2T00:39:51.9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2353 14907 64 0,'-3'-3'24'0,"3"6"-12"0,0 2 1 15,0 0 11-15,0 1 7 16,6 7 6-16,3 5-5 0,-6 3-2 16,3 3-5-1,-3 0-2-15,3 0-12 16,-3 0-4-16,0-3-1 0,3-3 1 0,-6-2 3 15,3-3-7-15,-3-2-2 16,0 0 1-16,0-3 3 16,0-3 7-16,0-5 2 0,0-3-3 15,0-2-1-15,-3-6-4 16,3-2-1-16,0-5-3 16,0-1-2-16,3-7 1 15,3-3 1-15,0 5 1 16,0 3 3-16,3-1-3 15,0 4 0 1,3 5-1-16,-6 2-2 0,2 0-2 16,4 4 1-1,0 1-10-15,0 4-5 16,0 2-19-16,3 0-5 0,-3 0-10 16,0 2-2-16,-3 9-44 31</inkml:trace>
  <inkml:trace contextRef="#ctx0" brushRef="#br0" timeOffset="0.5022">2588 15010 140 0,'-2'0'52'0,"2"2"-28"0,2 6-13 0,-2-8 15 16,9 3 1-16,-6 0 1 31,3-1-9-31,6 1-1 0,-6 0-11 16,6-1 2-16,0-2 4 0,0 0-7 15,0-2-1-15,0-1-3 16,-3 0 1-16,0 1-2 16,-3-9 2-1,-3 1-2-15,-3-4 2 16,-6 1-4-16,0 2-2 16,-6 4-1-16,0 1 3 15,0 12 0 1,0-1 1-16,0 8-3 0,0 0 2 15,3 3 1-15,-3 0 2 0,3 0-3 16,3 0 0-16,6 0-1 16,0-3 0-16,6-3 2 0,3 1 0 15,3-3-3-15,3-3 2 16,3-2-17-16,3-3-5 16,6-3-29-16,-4 1-9 15,7-4-17 1</inkml:trace>
  <inkml:trace contextRef="#ctx0" brushRef="#br0" timeOffset="1.5022">3005 14785 100 0,'0'-11'38'0,"0"6"-20"0,-15 0-6 0,12 5 16 16,0-6 4-16,0 1 3 15,-3 0-6-15,-2 2-1 16,2 1-15-16,-3 2-1 0,0 2 1 16,0 4-7-16,0 4-1 15,6 6 1-15,-6 8 1 16,3 5 1-16,3 11 0 0,0 2-4 16,3-5-1-16,3 0-1 15,3-5-2-15,0-3-2 16,0 0 1-1,-3-5-32-15,3-6-13 16,-6-4-56-16</inkml:trace>
  <inkml:trace contextRef="#ctx0" brushRef="#br0" timeOffset="2.5022">2776 14923 208 0,'-18'-6'77'0,"21"6"-42"0,0 0-41 16,15 0 58-16,0-2-22 15,6-4-14-15,-1 1-9 16,1 0-6-16,0-1-19 0,3 1-5 16,0 0-33-16,-4 2-14 15,-5 1-18 1</inkml:trace>
  <inkml:trace contextRef="#ctx0" brushRef="#br0" timeOffset="3.5022">2990 14941 164 0,'-15'21'63'0,"15"-16"-34"0,12 17-19 16,-12-17 17-16,6 0-7 16,3 1-1-1,0-1-5-15,3 0-1 16,0-2-7-16,0-3-2 0,0-8 0 15,3 0-2-15,-3 0 1 16,-3-5-2-16,-4 2-1 16,-2 1 1-16,-3 2-1 0,-3 0 0 15,0 0 2-15,-2 2-3 16,-4 1 0-16,0 3-1 0,-6 2 0 16,3 7 0-16,-3 1 0 15,6 8 2-15,-6 0 0 16,6 0-3-1,3 0 2-15,3 0 1 16,0 2 2-16,9-2-3 0,0 3-2 16,6-9-1-16,0-2 3 0,0-3-22 15,3 1-7-15,0-6-20 16,3-3-51 0,-6-2 13-16</inkml:trace>
  <inkml:trace contextRef="#ctx0" brushRef="#br0" timeOffset="4.5022">3160 14991 124 0,'0'16'46'0,"0"-13"-24"0,0 2-13 0,0 0 14 16,0 3 0-16,3 3 1 16,0 2-5-16,0 3-1 0,3-3-10 15,-6-2-3-15,3-1-1 0,0 1 0 16,-3 0 2-16,0-1 3 15,0-10 2-15,0 0 6 0,0 0 3 16,0-2-6-16,0-4-1 16,0-4-3-16,0-4-1 15,3 1-5-15,0 0-3 16,0-8-3-16,3 5 1 31,0 3-1-31,0 2-2 16,11 1-22-16,1 2-10 15,0 2-6-15,-3 1-4 16,0 2-1-16,0 1-5 16</inkml:trace>
  <inkml:trace contextRef="#ctx0" brushRef="#br0" timeOffset="5.5022">3327 14986 155 0,'6'8'12'0,"0"-3"20"0,0 3 12 16,-3 0-8-16,-1 0-4 15,1 0-10-15,3 0-3 16,0-3-11-1,0-2 1-15,3 0 2 0,-3-3-4 0,3-3 1 16,0 0-5-16,-3-2 0 0,6 0 1 31,-6-6 2-31,-3 0-5 0,-3-2-3 16,0 0-2-16,-3 2 0 16,-3 3 3-16,-3 6 0 15,0-3 1-15,-3 7 2 16,0 9-6-16,0 2-1 15,0 3 2-15,4 0 3 16,2 0-1-16,0 2 0 0,3 1 3 16,3-3 1-16,3-3-4 15,3 0 1-15,2-2-5 16,1-3 1-16,3-3-18 16,0-3-6-16,0-2-16 15,3-2-5-15,-3-1-9 16,0-2-24-16,-3-3 25 15</inkml:trace>
  <inkml:trace contextRef="#ctx0" brushRef="#br0" timeOffset="6.5022">3496 15052 148 0,'0'-5'55'0,"0"8"-30"0,0-1-18 0,0 6 13 0,0-3-1 16,0 3 1-16,-3 3-7 31,0-1 0-31,0 1-8 16,0 2 1-16,0-5 1 0,0 3-1 0,1-3 1 15,-1 0 2-15,3-3 2 16,0-10 8 0,5-3-11-16,1-3-4 15,0-2 0-15,0 0-1 16,3-1-1-16,0 4-2 0,0-1 5 16,3 6 4-16,-3 2-3 15,3 6 2-15,-3 2-3 16,0 3 0-16,-3 3-1 15,0-1 0 1,0 4-9-16,3-1-2 0,-7-3-18 16,4-2-7-1,0-2-12-15,3-9-5 16,0 0-9 0,9-2-38-16,-6 0 16 15</inkml:trace>
  <inkml:trace contextRef="#ctx0" brushRef="#br0" timeOffset="7.5022">3788 15028 152 0,'-3'-10'57'0,"0"7"-30"0,-3-2-14 0,3 5 19 16,0 0-5-1,-3 2-1-15,-3 4-8 0,-6 2-1 16,4 0-10-16,-1 2 0 0,3 6 3 16,3-3-4-16,3 1 2 15,6 4-5-15,6 1-2 16,3-4-3-16,2 1 1 0,4-2 3 15,0-4 1-15,0-2-12 16,0-3-7-16,6-5-13 16,-3-2-7-16,5-11-14 15,-8-1-6-15,-3 1-17 16,-3-3-8 0,-3 0 43-1</inkml:trace>
  <inkml:trace contextRef="#ctx0" brushRef="#br0" timeOffset="8.5022">3952 15015 200 0,'-6'0'77'0,"6"0"-42"0,0 0-32 0,-3 5 15 16,0 3 4-16,0 3 4 0,0 2-8 15,3 3-3-15,3-3-8 16,0 0-5-16,3 6-12 0,0-3-6 16,0-6-65-1,0-2-24 1</inkml:trace>
  <inkml:trace contextRef="#ctx0" brushRef="#br0" timeOffset="9.5022">3946 14912 184 0,'-3'-3'68'0,"6"1"-36"0,0 2-40 16,0 0 10-16,3 0-30 31,0 0-9-31,3 0-32 0,0 0-11 16</inkml:trace>
  <inkml:trace contextRef="#ctx0" brushRef="#br0" timeOffset="10.5022">4071 15055 184 0,'-6'24'68'0,"6"-16"-36"0,-3 5-31 16,3-8 16-16,0 3-5 0,0 0 3 15</inkml:trace>
  <inkml:trace contextRef="#ctx0" brushRef="#br0" timeOffset="11.5022">4062 15132 345 0,'0'0'11'0,"0"0"1"16,3 0-3-16,0-6 2 15,3 1-8-15,0-6-4 16,0 1-5-16,3-3 1 31,0 2 5-31,2-2 2 0,7-8 4 16,0 7 1-16,0 4 8 15,0 7 2-15,0 0-2 16,0 6 1-16,-1 2-5 16,-2 3-1-16,0 6-4 15,-6-1 1-15,-3 5-4 16,0-2 0-16,-3 3-3 0,0-6-3 16,0 0-18-16,0-2-9 15,0-1-15-15,3-2-7 16,0-2-109-1,15-14 57-15</inkml:trace>
  <inkml:trace contextRef="#ctx0" brushRef="#br0" timeOffset="12.5022">4532 15010 204 0,'-9'-5'77'0,"3"-14"-42"0,-3 11-32 16,3 8 15-16,-3 8 4 0,1 0 4 31,-4 3-10-31,0-1-4 0,-3 3-7 16,0 1-4-16,3 4 2 0,3-2-4 15,3-3 0-15,6-2-1 16,0 5 0-16,3-3 2 16,3-3 0-16,0-2-7 15,3-2 0-15,0-9-4 16,3-2 2-16,0 2 0 0,-3-5 1 15,0 0 5-15,-3 0 1 16,0 0 2-16,-4-2 2 16,1-1-6-16,0 3 1 0,0 0-1 15,0 0 2 1,0 6-1-16,3 2 1 0,0 5 4 31,3 6 3-31,0 7 9 0,0 6 5 16,0 2 15-16,-3 4 8 15,-3 1-13-15,-3 1-7 16,-6-3-7-16,-6 3-2 16,-9 0-7-16,-3-3-4 15,-11-5-32-15,-4-6-13 16,0-5-62-16,1-5-62 16,-16-2 50-16</inkml:trace>
  <inkml:trace contextRef="#ctx0" brushRef="#br0" timeOffset="13.5022">2496 15473 132 0,'-6'18'52'0,"12"-4"-28"0,-6 9-15 0,0-12 14 15,0 5-2-15,0 2 2 16,0-2-9 0,0-3-3-16,0 1-6 15,0-4-2-15,0-2 1 0,0-2 4 0,0-4 5 16,0-2-3-16,0 0 0 16,0-13-4-16,0 5-1 0,0-8-3 15,0 0-2-15,0 0-2 16,3 1-1-16,3 1 6 31,0 1 5-31,6 8-2 0,0 2-1 16,0 3 4-16,0 5 2 0,-3 6 0 15,0 5 1-15,0 2-6 16,-4 1-2 0,1-3-2-16,0 0-2 0,-3-3-4 15,0-3-2-15,6-2-26 16,-6-2-9-1,3-6-19-15,3-3-5 16,3-5-18 0</inkml:trace>
  <inkml:trace contextRef="#ctx0" brushRef="#br0" timeOffset="14.5022">2725 15510 180 0,'-6'10'68'0,"6"-2"-36"0,0 6-24 15,0-1 16-15,3-3-1 16,0 6 1-16,3 0-7 16,0-3-2-16,6 1-9 0,9-4 0 15,-6-2 4-15,3 0-4 16,0-5 2-16,-3-3 1 0,-1-3 5 16,-2 0-6-16,-3-10 0 0,-3 3-2 15,-3-4-1-15,-3 1-1 16,-6 0 2-16,-6-3-3 15,-6 3-2-15,1 0 0 32,-1 2-1-32,0 6-5 15,3 2-1-15,3 0-19 0,0-2-7 0,3 5-14 16,3 0-6-16,3 0-19 16,3 0-40-1,3 0 29-15</inkml:trace>
  <inkml:trace contextRef="#ctx0" brushRef="#br0" timeOffset="15.5022">2883 15483 160 0,'0'3'60'0,"3"2"-32"0,3 6-13 16,-3-3 18-16,0 5-5 16,0-5 0-16,0 11-9 15,0-1-1-15,0 1-11 16,0-4-2-16,0-1 1 15,-3-4-3-15,6-2 0 16,-6-2 1-16,0-6 2 0,0 0 1 16,3-6 3-16,0-4-7 15,3-4-2 1,0-1-3-16,0-4 0 0,6 3 2 16,2 0 2-16,-5 3-3 15,3 8-2-15,0-1 4 0,0 6 1 16,0 6 8-16,0-1 4 15,-3 6-3-15,0 10 1 16,-3-3-3 0,3 1-5-16,-6-3-2 15,0-3-17-15,0-2-7 16,0-4-18-16,3-1-5 0,-1-6-11 16,4 0-5-16,0 0-27 15</inkml:trace>
  <inkml:trace contextRef="#ctx0" brushRef="#br0" timeOffset="16.5022">3225 15528 192 0,'0'0'71'0,"15"3"-38"0,9 5-28 0,-15-5 19 16,0-1-4-16,0 6 3 15,3-5-9-15,0 0-1 16,0-3-7-16,0 2-2 0,-3-4 2 31,-1-1-3-31,1 0 0 0,-3-5-3 0,0 6-1 16,-3-4 5-16,-3 1 2 15,-3-3-7-15,-6 0-4 16,-3 3 3-16,-5 2 0 16,-7 3 2-16,3 0 0 15,0 3 2-15,3 2 3 16,3 6-2-1,3-6 0-15,4 6 3 16,2 10 8 0,6-3-3-16,3-2-6 15,5 0-3-15,7-3-1 16,3 1 1-16,3-4-14 0,3-2-5 16,0-3-24-16,-1-5-9 15,-5 0-47-15,15-10-31 16,-3-9 54-1</inkml:trace>
  <inkml:trace contextRef="#ctx0" brushRef="#br0" timeOffset="17.5022">3577 15486 248 0,'-6'0'93'0,"6"5"-50"0,-3 1-46 0,0 2 19 16,0 0-6-16,-3 5 4 15,0 3-7-15,-3 5-2 16,0-3-3-16,0-2-6 0,-3-3-2 15,3 1-26-15,-6-4-9 16,4-2-14-16,2-3-4 16,-3-2-21-1</inkml:trace>
  <inkml:trace contextRef="#ctx0" brushRef="#br0" timeOffset="18.5022">3413 15523 196 0,'0'-3'74'0,"3"6"-40"0,0-6-20 16,-3 3 20-16,3 3 3 0,6 2 2 16,3 3-6-16,0 0-3 0,0 8-16 15,2 3-7-15,1-1-2 0,0-2-3 16,0 0 1-16,3-3-11 16,0-2-4-16,0-3-25 15,-3-3-9-15,-1-2-29 16,1-3-12-1,3-8-7 1</inkml:trace>
  <inkml:trace contextRef="#ctx0" brushRef="#br0" timeOffset="19.5022">3720 15526 212 0,'-15'0'82'0,"15"5"-44"0,0-5-44 0,0 8 31 16,0 5 0-16,3 0-11 15,-3 3-2-15,3 0-8 16,0-3-5-16,3 1 0 0,3-4-28 16,-1-2-13-16,-2-3-44 15,3-2-36-15</inkml:trace>
  <inkml:trace contextRef="#ctx0" brushRef="#br0" timeOffset="20.5022">3764 15407 176 0,'-3'-3'68'0,"6"0"-36"0,3 3-40 0,-6 0 10 16,6 3-28-16,0 5-10 0,3-3-30 15,0-2-13-15</inkml:trace>
  <inkml:trace contextRef="#ctx0" brushRef="#br0" timeOffset="21.5022">3919 15468 188 0,'-30'5'71'0,"24"3"-38"0,-6 5-19 16,6-8 22-16,-2 3-14 16,2 0-2-16,0 3-10 15,0-6-4-15,3 8-3 16,3-5-3-16,6 11 7 15,3-3 1 1,2-1-5-16,-5 1 1 0,0-5 0 16,-6 2 2-16,0 3-3 15,-3-3 0-15,-3-2-1 16,-5-3 1-16,2-3-11 16,-3-2-2-16,0-6-17 15,3 0-8-15,0-2-17 0,3-3-7 16,3-5-26-1</inkml:trace>
  <inkml:trace contextRef="#ctx0" brushRef="#br0" timeOffset="22.5022">4044 15311 216 0,'0'-2'82'0,"3"4"-44"0,0 6-33 0,0 0 19 0,0 0 2 0,3 19 7 15,-3-1-7-15,0 1-1 16,0 2-14-16,0 5-4 0,0 3-1 31,0-2-3-31,0-4-2 16,0-4-20-16,0-6-8 16,-3 3-26-16,0-8-11 0,0-3-46 15</inkml:trace>
  <inkml:trace contextRef="#ctx0" brushRef="#br0" timeOffset="23.5022">3952 15531 236 0,'-6'0'90'15,"12"-3"-48"-15,0 1-34 0,0 2 21 0,6-3-6 16,5 0-2-16,7-4-11 16,0 1-6-16,9 1-3 0,0 0-19 15,-1 2-8-15,-2 0-35 16,-3 1-13-16,-3 2-24 16</inkml:trace>
  <inkml:trace contextRef="#ctx0" brushRef="#br0" timeOffset="24.5022">4240 15571 220 0,'0'8'85'0,"3"-6"-46"0,6 12-35 16,-3-9 19-16,3-3-11 15,0 1 1-15,3 0-4 16,6-9 0 0,-3 1-5-16,3 0-5 0,-3-3 0 15,-1 3-4-15,-2-1 1 16,-3 1 0-16,-3-3 2 15,-3 0-6-15,-9 0-2 16,-6 3 1-16,0-3 0 16,-2 8 6-16,-1 0 3 0,-3 0 3 15,0 5 3-15,3 1 1 16,0 4 1 0,3 3-2-16,3 3 1 0,3 0 5 0,3 0 4 15,6 0-6-15,3-3-3 0,6 3-4 16,0-3-3-16,6-2-8 15,0-6-3-15,3-2-21 16,0-6-6-16,-1-2-19 16,1 0-4-16,-3-9-20 15</inkml:trace>
  <inkml:trace contextRef="#ctx0" brushRef="#br0" timeOffset="25.5022">4488 15542 208 0,'-3'-3'79'0,"3"8"-42"0,-3 3-32 0,3-2 19 16,-3 4-9-16,0 6 2 16,0-3-1-16,0 0-1 15,0-2-7-15,0-3-5 0,3 0 0 0,-3-3-2 16,3-5 2-16,0 0 4 16,0 0 4-16,3-5-11 15,3-6-2-15,3 1 1 16,3-4 2-16,-1 4-2 0,4-1 0 15,0 6 7-15,0 0 4 16,3 5-1 0,0 5 2-16,0 3-2 0,-3 5 2 15,-1-2-6-15,-2 2-1 16,0 0-7 0,-6-5-2-16,0 5-12 15,0-5-3-15,0-2-12 16,-3-4-3-16,-3-2 3 15,6-2 3-15,0-4-17 16,0-10-6-16,3-2-27 16</inkml:trace>
  <inkml:trace contextRef="#ctx0" brushRef="#br0" timeOffset="26.5022">4809 15282 220 0,'-15'8'82'0,"18"3"-44"0,-6 7-29 16,3-7 19-16,-3 10-3 16,0 3 2-16,3 5-13 0,0 0-5 15,0 0-6-15,0 3-3 0,3 2 3 16,-3-7-15-16,0-3-5 16,3-6-18-16,-3-2-7 15,0-3-47 16,0-2-37-31,0-6 46 0</inkml:trace>
  <inkml:trace contextRef="#ctx0" brushRef="#br0" timeOffset="27.5022">4616 15486 200 0,'-3'0'77'0,"6"0"-42"0,14 0-34 0,-8 3 16 15,9-1 4-15,0 1 5 16,6-3-6-16,6 0-1 0,5 0-11 16,1-3-18-16,3 1-7 15,-1-4-97-15</inkml:trace>
  <inkml:trace contextRef="#ctx0" brushRef="#br0" timeOffset="28.5022">2562 15954 192 0,'-3'-5'74'0,"3"5"-40"0,3 11-38 0,3-6 15 16,0 8 12 0,3 3 7-16,-1 5-4 15,1-2-1-15,3 5-14 0,0-3-2 0,0 0-2 16,0-3-1-16,0-4 1 0,-3-1-2 15,0-3 0-15,-3-7 5 16,0 2 4-16,3-5-5 16,-6-5-1-16,0-3-2 15,0-2 1-15,0-6-4 16,0-5 0-16,2 2-3 16,-5 1-3-16,3-1-9 15,0 6-3-15,3 0-10 31,0 5-4-31,6 0-20 0,0 2-8 16,6 4-23 0,0-1-34-16,0 0 35 15</inkml:trace>
  <inkml:trace contextRef="#ctx0" brushRef="#br0" timeOffset="29.5022">2925 15999 180 0,'-3'3'68'0,"-3"-3"-36"0,0 0-20 16,3 3 21-16,-3-1-4 0,0 4 1 15,-3 2-13-15,0 5-3 16,-3 0-8-16,0 6-4 0,0-1 1 16,4 3-2-16,2 0-1 15,3-2-2-15,9-1 1 32,0-2 1-32,2-2 0 0,4-7-5 15,3-4 1-15,-6-6-5 16,3-4-1-16,0-1 0 15,-3-3 4-15,0-5 3 16,-6 3 2-16,0 0 3 16,-3-1 1-16,0-1 7 15,0 1 4-15,-3 4 1 0,3-1 1 16,0 11-8 0,0 5-5-1,0 1-2-15,3 2 1 0,3 5 3 0,0 3-4 16,3 0-1-16,3-3-5 15,-1 0-1-15,4 0-17 16,0-5-5-16,0-2-15 16,-3-4-5-16,0-4-32 15,0-4-29-15,0-2 43 16</inkml:trace>
  <inkml:trace contextRef="#ctx0" brushRef="#br0" timeOffset="30.5022">3083 16007 160 0,'-3'0'63'0,"3"6"-34"0,0 15-19 16,3-8 17-16,-3-2 2 15,3 2 2-15,0 0-8 16,0 3-3-16,0-3-12 16,-1 0-7-16,-2-2-2 0,0-3 10 15,0 2 3-15,0-7 1 0,0 5 2 16,0-8-2-16,0 0 2 15,3-8-4-15,0 5 1 16,0-7-7-16,0 5-1 16,3-3-2-16,3 0 1 0,-3 0-4 15,3 2 0 1,0-4-6 0,3 2 0-16,3 0-19 0,0 3-6 15,0-6-12 1,5 3-5-16,1 3-6 0,-3-3-4 15,-3 5 15 1,0 1 28-16,-3-1 30 16,-3 3 21-16,-3 8 12 15,0 3-14-15,-3-1-5 0,0 3-16 16,0 1-8-16,0-4 0 0,-3 3-1 16,0 1 1-1,3-1-20-15,-3-3-7 16,3-2-56-1,2-5-40-15,-5-3 49 16</inkml:trace>
  <inkml:trace contextRef="#ctx0" brushRef="#br0" timeOffset="31.5022">3291 15989 236 0,'-6'-3'90'0,"12"3"-48"15,-3 0-49-15,-3 0 16 0,6 0-10 16,3 0 0-16,0 3-21 0,3-1-8 16,3 1-20-16,-1 0-9 15,1-1-12-15,0 1-6 16</inkml:trace>
  <inkml:trace contextRef="#ctx0" brushRef="#br0" timeOffset="32.5022">3455 16028 192 0,'-18'6'71'0,"15"7"-38"0,-3 8-25 15,3-13 18-15,0 0-13 16,0 3-4-16,0-1-4 16,0 3 1-16,0 6-3 15,3-3-2-15,3-3 0 0,3-2-1 32,3-3 2-32,3-3-1 0,0-2-1 15,0-6-4-15,0-2-2 16,-4-3-2-16,1-3 2 15,0 0 4-15,-3 1 3 16,-3-3-2-16,0 7 0 0,0-2 3 16,-3 3 1-1,0 2 1-15,0 3-2 16,3 3-2-16,-3 2-2 0,3 6 1 16,0 0-1-1,0-1-2-15,3-2-4 0,0-3-2 16,3 1-15-16,-3-6-4 15,3-3-18-15,0-5-43 32,3 3 13-32</inkml:trace>
  <inkml:trace contextRef="#ctx0" brushRef="#br0" timeOffset="33.5022">3633 15856 200 0,'0'-5'77'0,"0"13"-42"0,3 16-28 0,0-11 18 16,0 6-2-16,0 2 3 16,3 13-5-16,-6 1-3 15,3-6-10-15,-3 0-1 0,3-3 0 0,0-5-6 16,-3-2 0-16,0-6 1 16,3-2 3-16,0-6-4 15,-3-5-3-15,9-3-4 16,0-2-1-16,6-3-7 0,0-2-4 15,0 4 3-15,-1-2 4 16,1 3 6-16,0 2 3 16,-3 3 2-16,0 6 2 15,0 2 12-15,-3 0 8 32,-3 5-2-32,-6 0-2 0,-3 0-4 15,-3 1 1-15,-3-1-8 16,-3-3-2-16,-12-2-10 15,3-2-2-15,1-4-14 16,2-2-4-16,0-8-14 16,3 3-5-16,3-6-23 15,6-2-7-15,3-3-5 16</inkml:trace>
  <inkml:trace contextRef="#ctx0" brushRef="#br0" timeOffset="34.5022">3868 15891 220 0,'3'-5'85'0,"0"7"-46"0,3 4-39 15,3-1 18-15,-9 5 3 0,6 4 7 16,-6 7-4-16,0 5-2 16,-3 6-12-16,0 0-4 0,3 0-2 15,0-3-7-15,6-6-2 16,0 4-20-16,0-9-9 15,0-2-31-15,-3-5-13 0,3-6-17 16</inkml:trace>
  <inkml:trace contextRef="#ctx0" brushRef="#br0" timeOffset="35.5022">3987 16124 232 0,'3'2'88'0,"3"1"-48"0,0 0-34 0,0 2 20 16,3-2-3-16,0-1 3 16,3-2-12-16,3 0-5 0,0-2-6 15,0-1-3-15,-3-2 3 0,0-1-7 32,-1-2-1-32,-2 6-1 15,-9-9-7-15,-3 1 0 16,-3 2 3-16,-5 2 0 15,-4 4 9-15,-3 4 5 16,0 4 4-16,0 2 3 16,3 2-3-16,0 1 0 15,3 2-1-15,6 3 3 0,3-3-1 16,3 6 0-16,6-3-5 31,3-6-3-31,9 3-16 16,3-7-5-16,6-4-19 0,6-2-5 15,2-8-19-15,1 3-8 16,-3-8-12 0</inkml:trace>
  <inkml:trace contextRef="#ctx0" brushRef="#br0" timeOffset="36.5022">4422 16052 212 0,'0'-39'79'16,"-3"39"-42"-16,-6-6-15 0,0 6 28 0,-6 0-13 15,0 0-1-15,1 8-19 16,-1-5-5-16,0 7-8 15,0-4-1-15,6 7 1 0,3-2-5 0,3 2-1 16,3 3 1-16,3 0 0 16,3-1-2-16,-6 7 2 15,0-4 3-15,-3 1 3 16,-6-1-2-16,-6-2 0 16,-9-3-12-16,-5 6-7 15,-1-6-40 1,0 0-18-16,3-5-46 15</inkml:trace>
  <inkml:trace contextRef="#ctx0" brushRef="#br0" timeOffset="37.5022">4621 16759 108 0,'-2'-19'44'0,"4"9"-24"0,-2-1 3 16,0 8 21-16,0 1-4 15,0-1-1-15,0-2-14 16,0 5-5-16,0 0-11 16,0 0 0-16,0 10 2 0,0 6 2 15,0 5 5-15,3 3-4 0,6 13 2 16,-3 3-5-16,6 5-1 0,-3 3 0 31,0 2 1-31,0 5-1 16,0 1 1-16,0 0-2 15,-6-1 2-15,3-7-2 16,-3 5 2-16,-3-3-4 16,-3-2 1-16,0-9-3 0,-3 4 2 15,0-9-2-15,-6 6 2 16,-3-14-2-16,-6 6 0 16,3-6 1-16,-2-5 1 15,-4-2 3-15,-3-6 1 16,-3-2-1-16,-2-9 1 15,-4-2-2-15,-6-7 0 0,-3-12-3 16,-5 0 1-16,2-7-2 16,1 5 2-16,2-3-6 15,6 0-1-15,7 0-7 16,5 6 0-16,6 5-21 16,6-3-9-16,6 3-47 15,9-1-21 1,6-2-42-16</inkml:trace>
  <inkml:trace contextRef="#ctx0" brushRef="#br0" timeOffset="38.5022">9560 16849 108 0,'3'-8'44'0,"0"5"-24"0,0 3-10 0,-3 0 12 16</inkml:trace>
  <inkml:trace contextRef="#ctx0" brushRef="#br0" timeOffset="39.5022">9572 16843 249 0,'2'14'34'0,"-2"15"-17"16,0 10 0-16,-2 9 1 0,-1 18-6 0,-3 14 1 16,0-4-4-16,-3-4 2 15,3-1-4-15,0-5 1 16,3-7-3-16,0-7 0 15,0-12-6-15,3-8-1 32,0-8 1-32,0-8 2 0,0 2-16 15,0-10-6-15,0-11-23 16,0-7-8-16,0-3-36 16</inkml:trace>
  <inkml:trace contextRef="#ctx0" brushRef="#br0" timeOffset="40.5022">9598 16822 144 0,'-21'-5'55'0,"21"5"-30"0,0 0-18 0,0 0 15 15,0 0-11-15,0 0-1 0,3 8-4 16,-3-3-1 0,3 3-3-16,6 3-2 0,0-3 3 0,6 10 2 15,-3 9 4-15,3-4 9 16,3 7 3-16,3 14 1 15,2 9 1-15,1 6-7 16,6 9 1-16,-3-7-6 16,0 3-1-16,-1-3-4 15,1-8 1-15,0-8 2 0,-3 5 5 16,-3-11-8-16,-1-4-1 16,-5-9-3-16,0-7-2 15,-3-1 3-15,-3-4 0 16,0-6-4-16,-3 2 1 0,0-7 0 15,-3 7 0-15,0-7 0 32,0-3 0-32,0 5 2 0,0-2 1 15,-3-3-4-15,0 0-1 16,0 0 1-16,0 0 2 16,0 0 0-16,9 0-1 15,-3-3 1-15,0 3-1 16,0-5 0-16,0 2 2 15,2-2-1-15,1-6 2 0,0-2-2 16,-3-3-1-16,3-7 3 16,-3-12 2-16,3-5-4 15,-3-10-1-15,0-3 2 16,3-13 1-16,-3-11 1 16,0 6 0-16,-3 5 0 15,0 2 2 1,0 6-3-16,0 5 0 15,-3 8-1-15,0 3 1 16,3 2-4-16,0 8 0 0,0 6 1 16,-3 5 0-16,0 5-3 15,0 3 2-15,0-1-39 0,0 9-15 32,3 10-191-32,-6 6 131 15</inkml:trace>
  <inkml:trace contextRef="#ctx0" brushRef="#br0" timeOffset="41.5022">7964 15068 120 0,'-3'0'46'0,"6"0"-24"0,-3-3-6 0,0 3 18 15,0 0-5-15,3 0 0 16,0 6-7-16,6 2-2 0,0 2-11 16,3 3 3-16,0 11 2 0,0-3-5 15,0 1-1-15,-3-1 0 16,-1-3 2-16,1 1-5 15,0-3-1-15,-3-3 0 16,0-3 0-16,0-2 2 16,0-5 1-16,0-3 3 15,0-5 1-15,0-6-1 16,0-2 1-16,0-8-4 16,0 0-2-16,0-1-2 15,0 1-3-15,0 5 1 16,0 1-4-1,0 1 2-15,0 4-4 0,0 2 1 16,-1 2-20-16,1 4-7 16,3-1-28-16,6 1-10 15,3 2-32 1</inkml:trace>
  <inkml:trace contextRef="#ctx0" brushRef="#br0" timeOffset="42.5022">8348 15089 124 0,'-9'0'46'0,"6"5"-24"0,-6-2-8 0,6 0 15 16,-3 2-5-16,-6 0-2 15,4 3-8-15,-7 3-1 16,3 5-8-16,0 0-1 0,3 0 2 0,3 2-8 0,3-2 0 16,9 0 0-16,0-3 1 15,6-2 3-15,0-6 3 16,0-2-4-16,0-6-1 0,2-2-7 15,-2-3-3 1,0-3 1-16,-3-5 3 0,0 0 3 31,-3 3 2-31,-3-3 1 0,0 6 0 16,-3-1 2-16,0 3 3 16,0 3 4-16,0 2 5 15,0 8-4-15,0 3 0 16,3 6-4-16,0-1 1 15,0 0-6-15,3 0-1 16,0 1 0-16,0-1 0 0,0-3-7 16,3-4-3-16,3-4-30 15,-1-2-13-15,-2-5-28 16</inkml:trace>
  <inkml:trace contextRef="#ctx0" brushRef="#br0" timeOffset="43.5022">8500 14851 168 0,'-6'-3'66'0,"6"3"-36"0,0 3-29 0,3 2 14 16,-3 6 7-16,3 2 6 15,0 19-3-15,0 2-1 16,0 3-13-16,0 3-7 0,0 2 0 0,3-5-3 15,0-5-1 1,0-3-8-16,0-5-3 16,3-5-34-16,-1-6-13 15,1-5-34-15</inkml:trace>
  <inkml:trace contextRef="#ctx0" brushRef="#br0" timeOffset="44.5022">8655 15113 156 0,'-6'13'57'0,"6"-5"-30"0,3 24-34 31,-3-21 10-31,0-1-5 0,0 1 0 16,3-3-18-16,0 0-9 16,0-3-29-16,0-3-11 15</inkml:trace>
  <inkml:trace contextRef="#ctx0" brushRef="#br0" timeOffset="45.5022">8655 15028 200 0,'-12'-5'77'0,"12"5"-42"0,0 3-43 0,0-3 12 16,6 0-4-16,0 0 2 15,6 0-17-15,5 0-4 16,4-3-37-1,0 3-17-15,0-3 14 16,0 1 7-16</inkml:trace>
  <inkml:trace contextRef="#ctx0" brushRef="#br0" timeOffset="46.5022">8854 15055 132 0,'-18'18'49'0,"9"-2"-26"0,-3 3-20 0,7-9 12 16,-1 6-5-1,3 0 0-15,0 3-9 0,0-1-2 16,6 1 0-16,3-4 4 0,2-1 6 16,1-4-7-16,3-4-1 15,0-6-3-15,6-3 0 16,-3-5-14-16,-3-11-4 0,0-2 3 16,0 0 3-16,-6-3 3 0,-3 1 5 15,-3-12 3 1,-6-2 2-16,-3-3 1 0,0 6 2 15,0 2 14-15,0 6 9 16,0 5 5-16,3 5 4 31,3 3-14-31,0 7-6 0,0 9-7 16,3 7 0-16,3 14-2 16,3 3 2-16,0 4-6 15,6 1-1-15,6-3 0 16,0 6 0-16,-1-4-18 15,1-4-5-15,0-6-62 16,3-2-26-16,-3-11 54 16</inkml:trace>
  <inkml:trace contextRef="#ctx0" brushRef="#br0" timeOffset="47.5022">9321 15065 168 0,'-14'0'63'0,"11"0"-34"0,-6 8-21 0,3-2 16 16,-3 2-6-16,0 5 2 16,-3 3-9-16,3 0-2 15,-6 2-5-15,9 1-3 0,0-1 2 0,6 1-4 16,3-1-2-16,3-2 2 15,0-5 2 1,3-3 0-16,0-3 2 16,0-5-9-16,0-5-3 15,0-3-2-15,0-3 1 16,0-5 6-16,-3 0 4 0,-6 0 1 0,0 3-1 16,0 0 3-16,0 5 0 15,0 0 3-15,0 5 3 16,0 3-4-16,3 8-3 15,0 6-4-15,2-1 1 16,1 0 1-16,6 0 2 0,0 0-14 31,6-2-5-31,0-3-20 16,0-5-6-16,0-3-33 16</inkml:trace>
  <inkml:trace contextRef="#ctx0" brushRef="#br0" timeOffset="48.5022">9527 15097 172 0,'-18'-10'66'0,"9"10"-36"0,-6 0-22 16,9 2 18-16,-3 3-11 15,0 6-3-15,0 2-7 16,3 8-2-16,1-2-1 16,-4 0-2-16,6-1 3 0,3 1-4 15,3-4 0-15,3 1 1 16,2-5 0-1,1-3 2-15,3-6 1 16,0-7-6-16,3-3-2 16,-3-2-7-16,0-12-3 15,-3-1 6-15,0-1 5 16,-6-3 1-16,-3-7-1 16,-3-6 5-16,0-2 1 0,-3 2 0 15,3 6-2-15,-3 5 9 16,3 5 4-16,0 8 0 15,0 6 2 1,0 10-6-16,0 7-1 0,3 23-4 16,0 1-1-16,3 6-1 15,0 0-2-15,3 3 1 16,3-6-1-16,0-4-7 0,3-4 0 0,6-5-17 16,2-5-7-16,1-5-23 15,0-6-48 1,3-8 19-16</inkml:trace>
  <inkml:trace contextRef="#ctx0" brushRef="#br0" timeOffset="49.5022">9744 15094 204 0,'-15'3'77'0,"9"5"-42"0,-9 8-34 0,12-11 16 15,-5 6-7-15,2 2 0 16,-6 3-4-16,9 2 1 15,-3 1-4-15,9-1-2 0,3 1 2 16,0-3-2-16,3-6-1 0,2-2 1 0,1-8-1 16,0-5-9-1,3-5-4-15,-3-6 2 0,0-6 2 16,-3-1 5-16,-3-4 2 16,-3-7 2-16,-6-3 0 15,0-8-3-15,-3 5 2 31,-3 6 7-31,3 5 4 0,0 5 8 16,0 5 6-16,0 9-13 16,3 10-4-16,0 8 0 15,3 15 0-15,0 9-1 16,3 3-1-16,3-1-3 16,0 6-2-16,3-6 1 15,0-2 1-15,0-6-21 0,6-5-7 16,-3-2-20-16,3-6-7 15,-1-5-39 1</inkml:trace>
  <inkml:trace contextRef="#ctx0" brushRef="#br0" timeOffset="50.5022">9920 15094 160 0,'-3'0'63'0,"6"3"-34"0,0 8-25 0,0 2 13 16,0 3 7-16,0 0 7 15,0 2-5-15,-3-2-1 16,0 0-14-16,3 0 2 0,-3-3 3 16,0-2-6-16,0-3-1 15,0-3 1-15,-3 0 4 0,0-5-2 16,0-2 1-16,3-4-3 16,-3-2 1-16,3 0-4 15,0-5-2-15,3-3-5 16,3 0 0-16,0 3-5 15,3 0-1-15,2 0-15 16,1 2-4-16,3 3-11 0,0 3-3 16,3 0-10-16,6 2-2 15,0 3 15-15,-7 0 6 16,1 3 15-16,-3 2 10 0,-3 0 29 16,0 0 14-16,0 3-3 15,-3 0-3-15,0-2-14 31,0-1-4-31,0 0-4 0,0-2-1 16,-1-6-3-16,4 1-1 16,-3-4-3-16,0 1 1 15,-3 0-2-15,0-3 2 16,-6 0-4-16,0 0 0 16,-3 0 3-16,-6 3 3 15,-3-1-4-15,-3 6-1 0,1 3-2 16,-1 5-2-16,-3 0 5 15,0 5 1 1,6 0-3-16,3 3 1 16,9-3 2-16,0 3 1 15,6 0-4-15,3 0-1 0,6-3-2 16,-3 1 3 0,3-4-24-16,0-5-9 15,5-2-31 1,-2-6-51-16,6-2 25 15</inkml:trace>
  <inkml:trace contextRef="#ctx0" brushRef="#br0" timeOffset="51.5022">10414 15087 192 0,'-3'-3'74'0,"3"3"-40"0,-3 0-13 16,0 0 25-1,0 3-13-15,-3-3-4 16,0 2-14-16,0 1-5 16,0 2-6-16,0 0-5 0,3 1-2 15,0-1-1-15,6 14 3 16,3-4 0-16,3 1 1 16,3 0 0-1,-3 3-3-15,0-1 2 0,-3 1 5 16,-6-1 5-16,-3-2 1 0,-3 0 4 15,-3-3-9-15,0-2-3 16,0-6-2 0,0 0 2-16,0-5-23 15,0-2-8-15,3-4-28 16,3-1-11-16,6-4-37 16</inkml:trace>
  <inkml:trace contextRef="#ctx0" brushRef="#br0" timeOffset="52.5022">10592 15094 236 0,'-3'-2'88'0,"6"10"-48"0,-6-3-42 0,3-2 17 16,-2 2-5-16,2 3 2 0,0 3-9 15,2-1-3 1,4 6-1-16,0 3 6 0,-3-1 7 0,0 6-2 15,-3 0 0-15,-3-1 2 16,-9-1 3-16,-5 4-4 16,-1-5-1-16,-3 3-20 0,-3-5-7 15,0-4-52-15,0-1-20 16</inkml:trace>
  <inkml:trace contextRef="#ctx0" brushRef="#br0" timeOffset="53.5022">8065 15690 128 0,'-12'2'49'0,"9"1"-26"0,-11 8-7 0,11-3 18 0,-6 2-9 15,3 6-3-15,-3 3-6 16,3 7 0-16,3 6-9 0,9-3-2 16,0-3 1-16,3-4-1 0,3-7 0 15,3-1 5-15,2-4 4 16,1-7-3-16,0-6 1 15,-3-2-5-15,-3-8-2 16,-6-6 0-16,-3 1 1 0,-6-1-1 16,-6-2 2-16,0 8 2 15,-3 0 2-15,0 2-3 16,-3 3 0-16,3 3-7 16,3 2-30-1,1 3-10-15,2 0-30 31,3 0-11-31</inkml:trace>
  <inkml:trace contextRef="#ctx0" brushRef="#br0" timeOffset="54.5022">8181 15774 180 0,'3'19'68'0,"3"-8"-36"0,0 18-33 0,-3-13 12 16,0-1 8-1,0 1 5-15,0 0-4 0,-3-3-1 16,0-2-11 0,0-3-5-16,0-3 0 0,0-5-4 15,0 0 0-15,3-2-1 16,0-6 0-16,0-11-3 16,6 1-1-16,0-1 3 15,0 3 1-15,3 3 4 16,0 0 1-16,0 10 7 15,0 3 4-15,-1 8 1 16,1 8 1-16,0 0-8 16,-3 2-3-16,0 1-3 15,-3-1 1-15,0 1-2 0,0-6-1 16,0 3-21-16,0-3-9 16,0-8-36-16,0-5-13 15,0-5-9-15</inkml:trace>
  <inkml:trace contextRef="#ctx0" brushRef="#br0" timeOffset="55.5022">8684 15528 188 0,'-2'8'71'0,"2"0"-38"0,2 24-25 16,4-16 18-16,-6 5 2 15,3 6 3-15,-3 4-14 16,6 1-5-16,-3 2-8 16,0 3-3-16,0-2 0 0,0-6-10 15,0-5-4-15,-3-3-31 0,0-5-13 16,0-6-40-16</inkml:trace>
  <inkml:trace contextRef="#ctx0" brushRef="#br0" timeOffset="56.5022">8580 15753 208 0,'6'-5'79'0,"3"2"-42"0,3-2-30 0,-3 2 18 16,3 1-9-16,3-6 1 16,9 5-8-16,-1-5-3 15,1 0-3-15,0 0-27 0,0 3-9 0,-3 0-27 16,-3 0-10-16,-4-3-9 16</inkml:trace>
  <inkml:trace contextRef="#ctx0" brushRef="#br0" timeOffset="57.5022">8845 15597 160 0,'-6'11'63'0,"6"-9"-34"0,0 17-25 0,0-8 15 0,3 2 4 16,-3 5 6-16,0 6-3 15,0 3-1-15,-3 2-13 16,0 5-3-16,0-7 1 0,0-1-4 15,0-2-1-15,0-6-2 16,0-4 0-16,0-4 0 0,3-5 1 16,0-5-2-16,3-2-2 15,0-14-2-15,3 0-1 16,3-3-3-16,0 1 1 16,0 2 1-16,6 3 2 15,-3 5 5-15,3 3 3 0,0 5 6 16,-3 5 3-16,-1 6-6 15,-2 10-1-15,0-5-4 16,-3-1-1 0,0 1-12-16,0-2-7 15,0-4-20-15,0-5-7 16,0 3-9-16,0-5-3 16,0-3-29-16,0-3-16 15,3 1 53-15</inkml:trace>
  <inkml:trace contextRef="#ctx0" brushRef="#br0" timeOffset="58.5022">9077 15859 212 0,'9'3'79'0,"0"13"-42"0,3-8-34 16,-6-6 15-16,3 1-3 15,3 0 1-15</inkml:trace>
  <inkml:trace contextRef="#ctx0" brushRef="#br0" timeOffset="59.5022">9158 15886 399 0,'15'-6'10'0,"-3"-4"-1"0,-1-1-5 0,-2 1-3 15,-3-1 0-15,-6-2 1 16,-6 5-6-16,-6 0 1 15,-2 3-4-15,-1-1 2 16,-3 6 1 0,-3 3 2-16,0 2 3 15,3 8 4-15,3 6 0 16,7-1 2-16,2-2-2 16,6 3 0-16,6-3-3 15,5-3 1-15,4-2-4 16,12-1 0-16,0-5-32 0,6-2-13 15,-1-6-63-15</inkml:trace>
  <inkml:trace contextRef="#ctx0" brushRef="#br0" timeOffset="60.5022">9705 15695 232 0,'-8'0'88'0,"2"0"-48"0,-6 5-27 0,3-2 22 0,0 2-12 16,-6 1 0-1,0-1-14-15,3 3-5 16,3 0-3-16,3-3-1 0,12 6 0 0,9-1-3 15,-3 1 2-15,6-1 1 32,0 6 0-32,-3-2 2 0,-1 4 1 15,-5 3-1-15,-6-5 1 16,-3 0 0-16,-6-3 3 16,-3-2-3-16,-11-3-2 15,-1-3 0-15,0-2-1 16,0-3-14-16,0-3-3 15,3-8-18-15,4 1-7 0,5-9-25 16,3 1-9-16,6-6-9 16</inkml:trace>
  <inkml:trace contextRef="#ctx0" brushRef="#br0" timeOffset="61.5022">9780 15565 220 0,'-3'-5'85'0,"9"8"-46"0,0 7-39 16,-6 1 16 0,3 5 6-1,0 5 6-15,0 5-3 16,0 4-1-16,0 1-13 16,-3 9-9-16,3-3-2 0,-3-3-11 0,6-2-3 15,-6-5-26-15,0-6-12 16,-3-5-58-1</inkml:trace>
  <inkml:trace contextRef="#ctx0" brushRef="#br0" timeOffset="62.5022">9720 15761 212 0,'-3'0'82'0,"9"0"-44"0,0 0-27 15,0 0 21-15,3 0 0 16,0-2 6 0,9-4-15-16,3 4-5 15,0-4-11-15,2 1-5 0,4 2-1 16,0 1-23-16,0-1-10 0,0-2-24 16,-7 5-7-16,4-3-16 15,-3 1-31 1,-6 2 33-16</inkml:trace>
  <inkml:trace contextRef="#ctx0" brushRef="#br0" timeOffset="63.5022">10030 15724 204 0,'-15'3'77'0,"6"2"-42"0,-3 3-26 0,6-3 22 15,-3 3-13-15,0 3 0 16,-3-1-4-16,4 9 1 16,-1 5-8-16,3-3-4 0,3 0 0 15,3-2-2-15,3-3-1 0,6-3 3 16,0-3 0-16,2-4-6 15,1-6 0-15,0-3-6 16,3-8-1-16,3-4 0 16,-3-1 4-16,-3 0 1 31,-3 0 0-31,0 3 8 16,-3 2 3-16,0 1 3 0,-4 7 5 15,-2 3-4-15,3 3 2 0,6 15-7 16,-9-2-1-16,6 0-2 15,0 0 1-15,3 0-13 16,0-6-6-16,3-5-11 16,0 3-4-16,3-8-21 15,0-2-9-15,0-4-16 16,0-4-18-16,-1-6 43 16</inkml:trace>
  <inkml:trace contextRef="#ctx0" brushRef="#br0" timeOffset="64.5022">10271 15732 216 0,'-21'0'82'0,"12"5"-44"0,-3 6-36 16,6-6 19-16,0 9-4 15,0-1-1-15,1 3-4 16,2 7-2-16,0-4-6 16,6 2-3-16,2 0 0 0,4-2-1 15,0-3 2-15,6-3-6 16,3-5-1-16,0 2-12 15,-3-7-3-15,3-6-32 0,-3-2-14 16,2-13-23-16</inkml:trace>
  <inkml:trace contextRef="#ctx0" brushRef="#br0" timeOffset="65.5022">10354 15528 188 0,'0'16'71'0,"0"-2"-38"0,3 30-17 0,-3-25 22 15,0 2-7-15,0 11 2 16,0-3-15-16,3 5-5 16,0 6-8-16,0-5-6 0,0-9 0 0,0 0-23 15,0-7-10-15,0-3-20 16,0-6-8-16,0-2-29 15</inkml:trace>
  <inkml:trace contextRef="#ctx0" brushRef="#br0" timeOffset="66.5022">10488 15719 176 0,'-12'-3'66'0,"3"6"-36"0,-8 0-11 15,8-1 21-15,-6 1 0 32,0 5 0-32,0-3-17 0,3 3-9 15,0-3-8-15,3 6-7 16,3-1 0-16,6 1 5 0,6 5 5 16,6-5-1-16,6 10 1 15,6-5-8-15,3-1-2 16,5 1-27-16,1-5-9 15,-3-3-56-15,-3-3-56 16,-6 0 48-16</inkml:trace>
  <inkml:trace contextRef="#ctx0" brushRef="#br0" timeOffset="67.5022">15510 16817 168 0,'-6'-5'63'0,"6"5"-34"0,0 0-14 0,0 2 20 15,0-2-8-15,0 0-1 16,9 3 0-16,0 10 1 16,6 0-14-16,2 11 3 0,7 5 2 0,3 3-4 15,3 0 0-15,5 5-6 16,-5-3-3-16,3 1-2 16,-3 2 0-16,-3-8-2 15,-4 0 2-15,-2-8-2 16,-3 3 2-16,-3-8-2 31,-3-6 2-31,0-2-11 0,-3 0-2 16,0-3-17-16,-3-5-8 15,0 0-21-15,-1-5-10 16,1-3-39 0</inkml:trace>
  <inkml:trace contextRef="#ctx0" brushRef="#br0" timeOffset="68.5022">16218 16854 208 0,'-3'-11'77'0,"15"11"-42"0,-9-2-23 0,-6 4 21 0,0-2-4 31,0 8 3-31,-3-2-7 15,-6 9-1-15,0 1-13 0,-3 11-4 0,-2-3-1 16,-1 2-3-16,-9 3-2 16,-3 0 0-16,3-2 1 15,4-6-3 1,-1-3 0-16,3-2-23 0,3 3-10 16,3-6-24-16,3 0-9 15</inkml:trace>
  <inkml:trace contextRef="#ctx0" brushRef="#br0" timeOffset="69.5022">15921 17195 184 0,'-6'0'68'0,"6"19"-36"0,0-6-18 15,0-8 20-15,0 3 3 16,0 5 2-16,0 9-6 16,3 9 0-16,0 1-19 15,-3 16-1-15,2-3 0 0,-2 13-5 16,0 0-2-16,0-5-1 0,0-3-1 15,3-2 0-15,-3-8 2 16,3-9-16-16,-3-7-6 0,0-3-38 16,3-7-18-16,0-9-55 15</inkml:trace>
  <inkml:trace contextRef="#ctx0" brushRef="#br0" timeOffset="70.5022">13063 15116 64 0,'-3'-6'24'0,"3"9"-12"0,0-6 6 16,0 3 12-16,0 0 4 16,0 0 5-1,0 0-11-15,3 6-4 16,-3 2-8-16,3 2-2 15,-3 6-8-15,3-3-6 0,-3 1-1 16,3-1 1-16,-3-3 0 0,0 1-16 16,0-3-6-16,3-3-58 31</inkml:trace>
  <inkml:trace contextRef="#ctx0" brushRef="#br0" timeOffset="71.5022">13087 14917 132 0,'-6'-5'52'0,"6"5"-28"0,3 3-39 16,-3-3 5-16,6 0-30 16,-3 0-12-16,6 2 14 15,6-2 7-15</inkml:trace>
  <inkml:trace contextRef="#ctx0" brushRef="#br0" timeOffset="72.5022">13322 14814 144 0,'-18'-3'55'0,"-3"3"-30"0,-3 6-10 0,19-4 20 0,-4 4-8 16,0 4-1-16,3 3-13 15,0 11-5-15,3 8-5 16,3 5-5-16,3 0-1 0,6 3 4 0,6-3 1 16,-4 0-5-16,1-5 0 15,0-3-32-15,0-5-14 16,-6-3-35 15</inkml:trace>
  <inkml:trace contextRef="#ctx0" brushRef="#br0" timeOffset="73.5022">13185 15100 208 0,'-6'-6'77'0,"12"1"-42"0,6 3-37 0,-3-1 14 16,9 3-4-16,3 0 2 15,2-3-10-15,7 1-2 16,-3-1-94-16,6 0-40 15</inkml:trace>
  <inkml:trace contextRef="#ctx0" brushRef="#br0" timeOffset="74.5022">13834 15063 124 0,'-12'5'49'0,"6"0"-26"0,-9 3-9 0,9-2 17 16,0 1-4-16,-6-1-1 16,-2-1-8-16,5 3-3 15,-3-3-9-15,9 1-6 0,3-1-1 16,6 5 1-16,3-2 0 16,5 0 0-16,1 0 2 15,0 0-1-15,-3 0-1 0,0 0 1 16,-3-3 1-16,0 3 1 15,-6-2 3-15,-6-1 3 16,-3 0 2-16,-3 0-8 16,-3-2-1-16,-6 0-2 15,-3-3 0-15,4 0-16 16,2 0-6 0,3-3-25-16,3 0-7 15,3-4-25 1</inkml:trace>
  <inkml:trace contextRef="#ctx0" brushRef="#br0" timeOffset="75.5022">13944 14875 180 0,'-12'5'68'0,"12"3"-36"0,0 8-22 0,6 0 20 16,0 10-5-16,0 1 0 0,-3-1-7 16,0 1-3-16,3 7-9 15,-3-2-8-15,3-6-4 0,0-2-24 0,-3-5-10 16,0-3-37 0,0-3-40-16</inkml:trace>
  <inkml:trace contextRef="#ctx0" brushRef="#br0" timeOffset="76.5022">13867 15079 220 0,'-3'-8'82'0,"6"10"-44"0,0-2-29 0,0 0 19 16,3-2-12-16,5-4-4 15,4 1-7-15,3-3-4 16,3 3 0-16,0 0-26 0,3-1-8 16,0 1-21-16,-1 2-8 15,-5 3-20 1</inkml:trace>
  <inkml:trace contextRef="#ctx0" brushRef="#br0" timeOffset="77.5022">14120 15036 144 0,'-12'3'55'0,"6"2"-30"0,-3 3-14 15,3 0 15-15,-3 0-3 16,0 0 0-16,0 5-10 16,0 6-3-1,0 2-6-15,3-3-3 0,3-2 2 16,3-2-2-16,6-1-1 16,0-5-2-16,3-3 1 0,3-2-6 15,0-3 0-15,0-6-13 16,-3-4-2-16,0-3 7 15,0 2 4-15,-3-2 7 16,0 2 2-16,-3 1 8 0,0 2 4 16,-3 0 8-16,0 2 6 15,0 6-11-15,0 0-2 16,0 0-5-16,0 6-1 16,3-1-1-16,0 6 0 15,0 4-5-15,5-1 1 16,1-4-7-1,6-2-3-15,0-3-25 0,0 1-10 16,0-6-32 0,0-6-18-16,-3 1 48 15</inkml:trace>
  <inkml:trace contextRef="#ctx0" brushRef="#br0" timeOffset="78.5022">14292 15028 160 0,'-12'-8'63'0,"9"11"-34"0,-5 0-16 15,5 2 17-15,0 0-15 16,-3 3-6-16,0 8-3 16,3 0-2-16,0 2-2 15,0-2-2-15,6 3 1 16,3-1-1-16,3-2 0 16,0-2-7-16,2-7 0 0,1-1-15 0,3-6-5 15,3-8-28 1,-3-3-39-16,6-2 26 15</inkml:trace>
  <inkml:trace contextRef="#ctx0" brushRef="#br0" timeOffset="79.5022">14391 14856 148 0,'-6'3'55'0,"6"2"-30"0,0 9-18 0,-6-4 15 15,9 9 2-15,0 10 3 16,-3 2-8 0,3 1-4-16,-3 0-8 15,3 5-5-15,3-5-1 0,-1-3-4 16,1-5 0-16,0-6-18 16,-3-2-9-16,0-3-26 15,0-2-45 1,0-6 23-16</inkml:trace>
  <inkml:trace contextRef="#ctx0" brushRef="#br0" timeOffset="80.5022">14539 15047 104 0,'-9'-3'41'0,"4"1"-22"0,-4 7-14 15,3-2 13-15,-3 2 10 0,-3 3 4 16,0 0-3-16,0-3-3 15,-3 6-10-15,3-1-5 16,-3 1-6-16,9-3-6 0,0 5-2 16,9 3 4-16,3-3 1 31,3-2 0-31,6-1-2 16,3-2-10-16,3 0-4 0,3 0-24 0,2-3-10 15,4-2-26 1</inkml:trace>
  <inkml:trace contextRef="#ctx0" brushRef="#br0" timeOffset="81.5022">15019 14888 108 0,'-3'-16'44'0,"0"6"-24"0,0-4-15 0,0 9 13 0,-3-3 10 15,-3 0 6-15,-3 3-2 32,0 2-2-32,0 1-16 15,0 4-2-15,0 6-1 0,3 5-6 0,0 6-1 16,3 18 7-16,4 0 2 0,-1 3-2 15,3 2-1-15,3 3-6 16,-1-8-1-16,4-2-1 31,0-6-2-31,0-3-10 0,-3-5-6 0,0-5-17 16,0-3-6-16,-3-5-21 16,0-2-47-1,-3-6 20-15</inkml:trace>
  <inkml:trace contextRef="#ctx0" brushRef="#br0" timeOffset="82.5022">14780 15129 200 0,'-8'-5'74'0,"11"5"-40"0,0 0-31 0,-1 0 17 16,4-3-1-16,9 0 3 0,3-5-6 15,6 3 1-15,6-3-10 16,-3 3-4-16,-1 0 0 0,1 2-20 15,-3 0-8-15,0 3-31 0,-6 0-15 16,-6 0-15 0</inkml:trace>
  <inkml:trace contextRef="#ctx0" brushRef="#br0" timeOffset="83.5022">15045 15121 152 0,'6'11'57'0,"0"-6"-30"0,9 16-21 15,-9-10 17-15,0-1-3 16,-3-2 3-16,0 0-7 16,-3 0-1-16,0-3-9 15,0 1-2-15,0-4 0 0,0 1 0 16,-6-3 6 0,0-3 2-1,3-5-4-15,0 0-3 16,0-8-2-16,3 3-5 0,3 3 1 15,3-4-1-15,3 6 0 16,3 1 2-16,-3-1 0 31,3 0-20-31,0 5-9 0,3 0-16 0,-1 3-5 16,-2-2-30 0</inkml:trace>
  <inkml:trace contextRef="#ctx0" brushRef="#br0" timeOffset="84.5022">15230 15105 156 0,'-6'-3'57'0,"3"3"-30"0,-3 3-14 15,3 0 17-15,0 2-11 16,0 3-1-16,-3 0-8 16,0 5-2-16,3 0-4 15,0 1-1-15,3 1 3 0,0-1-1 16,3-1 2-16,3 0-4 15,3-2 0-15,0-3-1 0,0-3-2 16,6-5 3-16,-3-3 0 16,0-2-4-16,3 0 1 15,-9-6 0-15,-1 1 0 0,-2-4 0 16,0 1 0-16,-3 3-3 16,0-1 2-1,0 3 1-15,0 3 2 0,0 5 3 16,0 5-2-16,0 3-2 15,0 3 0-15,0-1-1 16,0 1 0-16,0-1 0 16,6 1-7-16,-6-3-3 15,6 0-19-15,0-3-8 32,0 0-43-32,0-5-32 15,0 0 48 1</inkml:trace>
  <inkml:trace contextRef="#ctx0" brushRef="#br0" timeOffset="85.5022">15370 15124 136 0,'-3'8'52'0,"3"-3"-28"0,0 16-6 0,0-10 20 0,0-1-6 15,0 1-1-15,0-3-13 16,0 0-6-16,0 0-7 15,0-3-4-15,3-3 0 16,-3-2-1 0,6 0 2-16,0-2-6 0,0-3 1 15,3-11-8-15,0 2-3 16,-1 1 1-16,1 0 0 16,3 0 10-16,-3 5 4 15,0 3 0-15,0 5 2 16,0 2 9-16,-3 9 7 15,-3 2 1-15,0 0 0 0,0-2-4 16,0-1-2-16,-3-2-8 16,3-2-4-16,0-1-1 15,0-2 1-15,3-3-3 16,3-6-2-16,3-4-1 16,0-1 3-16,-1 1-5 15,4 2 2 1,-3 0 0-16,0 2 2 15,-3 4 1-15,0 4 3 0,0 6-3 16,-3 3 0 0,0-1 1-16,0-2 0 0,-3 0-18 15,3 0-8-15,0-2-35 16,3-4-60 0,-3 1 23-16</inkml:trace>
  <inkml:trace contextRef="#ctx0" brushRef="#br0" timeOffset="86.5022">15745 15132 180 0,'0'-3'68'0,"3"3"-36"0,12 3-42 0,-9-3 11 0,0 0 1 16,0 0 4-16,0 0-3 16,2-3 0-16,1-2-1 15,-3-1-2-15,0 4 1 0,-3-4-12 16,0 1-5-16,-3 0 3 15,-3-1 5-15,-3 4 5 16,-6-1 4 0,-5 6 11-16,-1 2 4 0,0 0 4 15,0 6 2-15,0 5 3 16,6 2 4-16,3 1 2 16,3-1 1-16,3 1-15 15,6-1-5-15,12-4-10 16,6-4-2-16,6-4-35 15,6-6-15-15,-1-3-64 16</inkml:trace>
  <inkml:trace contextRef="#ctx0" brushRef="#br0" timeOffset="87.5022">16278 15110 84 0,'-3'-5'33'0,"3"0"-18"0,-3 2 0 16,3 3 13-16,0 0 4 16,-3 0 6-16,0 0-10 15,-6 3-2-15,0 2-9 16,-6 6-2-16,3 2-9 15,0 3 0-15,0 0 1 0,3 0 1 0,3-3 0 0,3 0-4 16,9-2-1-16,0-4-3 16,6 1-1-16,-3-2 1 15,3-6 2-15,0 0-3 16,-3-3 0-16,0-2-1 16,0-1-2-16,-3-4 3 31,0 2 2-31,-3-5-2 15,0 0 0-15,-3 2 1 16,3 3-3-16,0 3 0 16,0 10-1-16,3 6 3 15,2-1 0-15,1 3 3 16,-3 3 5-16,0 0 6 16,-6 3-1-16,0-1 3 0,-6-2-8 15,-3 0-2 1,1-3-3-16,-4-2 1 0,-3-1 0 15,-6-2 1-15,3-2-5 16,0-4 1-16,0-2-20 16,6-2-7-16,0-4-24 15,7-4-7-15,2-4-32 16</inkml:trace>
  <inkml:trace contextRef="#ctx0" brushRef="#br0" timeOffset="88.5022">16400 15126 216 0,'9'6'82'0,"0"-4"-44"0,8 6-42 0,-5-3 13 16,0-2-1-16,0 0 3 16,0-3-4-16,0 0-2 15,-3-3-2-15,3 0-3 0,-3-2 1 16,-3 0-6-16,-6-3-8 15,-3 0 3-15,0 0-2 16,-9 3 2-16,-3-1 4 16,-3 4 1-16,0 2 5 15,0 5 4-15,1 8 3 16,5 1 3-16,3 1 6 16,3 1 2-16,3 0-1 15,6 0 0 1,9 0-7-16,6-3-2 15,5-2-4-15,1-6-1 0,0-2-19 16,0-3-7-16,0-6-19 16,-1-2-9-16,-2-7-43 15</inkml:trace>
  <inkml:trace contextRef="#ctx0" brushRef="#br0" timeOffset="89.5022">16662 14851 200 0,'-6'-11'74'0,"9"11"-40"0,-3 3-42 0,0 2 12 0,0 3 13 16,0 6 9-16,3 17-7 15,0 4-1-15,0 2-10 16,-3-3-1-16,0 3 3 0,0 3-6 16,6-6-2-16,0-5-21 15,-3-5-10-15,-1-3-45 16</inkml:trace>
  <inkml:trace contextRef="#ctx0" brushRef="#br0" timeOffset="90.5022">16572 15060 232 0,'-3'-5'88'0,"0"10"-48"0,12-10-31 0,-3 5 19 16,3-3-10-16,6 1 0 15,0-1-13-15,3 0-3 16,0 3-2-16,0 0-16 0,2 0-6 16,1 3-31-16,-3 0-14 15,0-1-28 1</inkml:trace>
  <inkml:trace contextRef="#ctx0" brushRef="#br0" timeOffset="91.5022">16825 15063 176 0,'-9'0'66'0,"4"0"-36"0,-1 2-15 16,3 1 18-16,-3 0-7 0,0 2-3 15,0-2-13-15,3-1-6 16,0 4-3-16,3-1-4 0,3 3 2 0,3 0-1 15,3 5 0-15,0 0 2 16,-1 3 2-16,-2-3 8 16,0 1 5-16,-6-1-3 15,-3 0 1-15,-6-2-15 16,-5-1-5-16,-1 1-44 0,-9-3-16 16,-6 0-34-1</inkml:trace>
  <inkml:trace contextRef="#ctx0" brushRef="#br0" timeOffset="92.5022">13003 15571 116 0,'-14'0'44'0,"11"0"-24"0,-6 5-8 16,6-5 16-16,-3 3-7 16,-3 5-2-16,-3 5-5 15,0 0-1-15,-3 3-7 0,3 5-4 0,0 3-1 0,6 0-4 32,0 0 2-32,6-6 1 15,6 6 0-15,3-11 2 16,3-2 1-16,0-6 1 15,0-2 0-15,6-6-9 16,-3-5-4-16,-3-5-11 16,3-6-2-16,-4 6 9 0,-2-3 4 15,-6 0 7-15,-3-2 1 16,0 2 12-16,0 3 5 0,-6 5 16 16,0 5-17-1,9 6-5-15,0 5-5 16,0 5-1-16,6 3-2 15,-3 2 1-15,0 1-2 0,0-6 2 16,0 6-13-16,0-6-6 16,0-3-27-16,0-4-10 15,0-6-16 1</inkml:trace>
  <inkml:trace contextRef="#ctx0" brushRef="#br0" timeOffset="93.5022">13087 15452 156 0,'-6'-6'57'0,"6"6"-30"0,3 8-34 0,0-2 8 16,0 4 11-16,0 6 8 16,0 8 0-16,-3 10-2 15,0-2-10-15,0 0-1 16,0 0 3-16,0-1-8 0,3-4-3 15,0-6-20-15,0-5-9 0,3-6-22 16,-3-2-42 0,3-10 19-16</inkml:trace>
  <inkml:trace contextRef="#ctx0" brushRef="#br0" timeOffset="94.5022">13167 15404 176 0,'-3'3'68'0,"6"18"-36"0,0-3-31 0,0-2 16 0,0 3 0 15,0 7 2-15,-3 9-4 16,0-4-1-16,0 4-8 16,0-1-4-16,3 1 1 0,3-6-4 15,0-8-2-15,0 0-25 0,0-8-11 16,6-5-29-1,-3-5-36-15,6-6 31 16</inkml:trace>
  <inkml:trace contextRef="#ctx0" brushRef="#br0" timeOffset="95.5022">13298 15669 140 0,'-9'2'55'0,"0"4"-30"0,15 4-29 31,-3-5 10-31,3 3 12 0,0 3 9 15,0 0-3-15,0-1 0 16,6-2-13-16,0-3 0 0,0 1 0 16,0-6-4-16,0-6-2 15,-3-2 2-15,-1-2 0 16,-2-1-3-16,-3 1-1 16,-6-1-1-16,-3 1 1 0,-2-4-2 15,-4 6-1 1,0 0 3-16,-6 0 0 15,3 3-6-15,3 5 0 16,3 0-28-16,0 5-11 16,0-2-41-1,18 0-30-15,-3-1 44 16</inkml:trace>
  <inkml:trace contextRef="#ctx0" brushRef="#br0" timeOffset="96.5022">13560 15565 116 0,'-12'0'44'0,"6"19"-24"0,0-8-8 0,3-6 16 15,0 5-10-15,0 1 0 16,0-3-10-16,-6 5-5 15,9 3-2-15,0-3-4 0,3 1 2 0,3-4-8 16,3 1-2-16,0-3-23 16,3-3-45-1,3-2 6-15</inkml:trace>
  <inkml:trace contextRef="#ctx0" brushRef="#br0" timeOffset="97.5022">13664 15640 176 0,'-12'-3'68'0,"6"3"-36"0,-5 3-22 0,5-1 17 0,0 3-11 15,0 3-4-15,0 3-3 16,0 2 1-16,0 0-5 16,3 1-3-16,3-1-1 0,6 0-1 15,0-5 0-15,3 0-7 0,0-5-3 16,2-3-10-1,1-6-2-15,0 1 0 16,3-3 1-16,-3-2 7 16,-3-1 4-16,-3 0 6 15,-3 3 2-15,-6 1 13 16,0 1 7-16,3 1 0 16,0 2-1-16,0 6-7 15,0 2-2-15,6 3 0 16,0 5 2-16,0 3-5 15,6 0-3-15,0 0-1 16,-3-3-1-16,3 0-9 0,-1-5-2 16,1-2-21-16,-3-4-6 0,0-4-43 15</inkml:trace>
  <inkml:trace contextRef="#ctx0" brushRef="#br0" timeOffset="98.5022">13825 15446 208 0,'-12'-5'79'0,"12"8"-42"0,0 5-45 0,0-3 12 15,3 6 7-15,0 2 5 16,0 5-2-16,-3 9 2 16,0 2-9-16,3 3-2 0,0-1-1 31,0-2-9-31,0 1-4 0,-3-7-26 15,3-1-10-15,0-7-50 16</inkml:trace>
  <inkml:trace contextRef="#ctx0" brushRef="#br0" timeOffset="99.5022">13727 15655 208 0,'0'0'79'0,"0"0"-42"0,18-5-32 0,-9 5 19 15,2-3-11-15,4-2 0 16,3 0-7-16,3-3-4 16,3 8-1-16,3-3-6 0,-4 1-1 15,-2-1-11-15,-3 8-1 16,-3 3 4-16,0 0 6 15,-3 0 7-15,-3 0 3 16,-3 0 0-16,0 0 1 16,0 0 0-16,0-3 3 0,0 0-1 15,-1-2 0-15,1-3-3 16,0-3 1-16,0-2-2 16,0 0 2-16,0 0-4 15,0-3-2-15,-3-3-1 16,-3 0 0-16,-3-7 3 15,-3 7 0-15,-3-2 1 0,0 5 2 16,-3 3 3-16,4 10 2 16,-7 6-1-16,3-1-1 0,3 1-3 15,0 7-2-15,3-2 1 16,6 0-1-16,3 0 0 16,6-3 0-16,0-2-3 31,6-3 0-31,3-8-9 0,2 0-3 15,1 0-1-15,-3-5 0 16,3-1 4-16,0-2 5 16,-6 0 4-16,-3 0 4 15,-4 1 4-15,-8 1 2 16,0 1 5-16,-3 2 3 16,-2 1-2-16,-1 2 2 0,-3 5-6 15,0 6-3-15,3 2-1 16,3 3 1-1,3-3-1-15,0 5 0 16,6-4-3-16,0-4-2 16,3-2 3-16,3-3 2 15,2-5-4-15,1-5-1 16,0-8-5-16,-3-3-1 16,0-5-6-16,-6 2-3 0,0-7 4 15,-6-3 4-15,-6 0-1 16,-9-3 3-16,0 3 5 15,3-3 4-15,0 6 10 16,3 7 3-16,3 3-8 16,1 6-3-16,5 15 2 15,0 8 0-15,3 3 3 16,5 16-11-16,7-6-4 16,3 3 6-16,-3 0 5 15,0 1-16-15,0-7-6 16,0-1-17-16,0-4-8 15,-1-5-55-15</inkml:trace>
  <inkml:trace contextRef="#ctx0" brushRef="#br0" timeOffset="100.5022">14539 15624 144 0,'-3'13'55'0,"3"-10"-30"0,0 4-10 16,0-1 18-16,3 4-3 0,0 4 0 15,0-1-9-15,0 3-2 16,3 0-11-1,0-3-7-15,0 0-2 0,0-2 1 16,3-3 2-16,3-3-12 16,-3-3-3-16,0-4-5 15,3-1-2-15,0-2 1 16,-3-6-1-16,-3 3 8 16,-1-2 7-16,-2-1 6 15,0 3 2-15,0 0 10 16,-3 3 6-16,0 2-6 15,0 3 0-15,3 6 2 16,0 2 0-16,-3 2-2 16,3 3 2-16,0-2-6 0,3 0-3 15,-3-1-6-15,3-2 0 0,0-3-7 16,0-2 0 0,0-3-8-16,3 0-3 0,0-3-4 15,-3-2 1 1,0 0 3-16,0-3 1 15,-3-3 5-15,0 3 5 0,0 0 8 0,0-2 7 16,-3 7 7-16,0 1 5 16,0-1-6-16,0 3-1 15,0 5-3-15,3 3-1 16,-3 0-5-16,3 3-3 16,0-3-3-16,0 0 1 31,0-1-21-31,3-1-10 0,-4-4-50 15,4-4-29 1,0-4 51-16</inkml:trace>
  <inkml:trace contextRef="#ctx0" brushRef="#br0" timeOffset="101.5022">14804 15653 132 0,'0'8'52'0,"-3"0"-28"0,0 2-8 16,3-4 16-16,0 1-17 15,0 1-6-15,0 0-17 16,0-2-8-16,0-1-31 0,0 0-15 16,0-5 6-16,0 0 3 15</inkml:trace>
  <inkml:trace contextRef="#ctx0" brushRef="#br0" timeOffset="102.5022">14840 15653 156 0,'-3'2'57'0,"3"1"-30"0,3 5-12 0,-3-3 18 0,0 3-12 15,0 3-4-15,0-1-6 16,0 1-2-16,0 0-5 31,0-1-3-31,0-2 0 0,0 5-4 0,0-5 2 16,0 0-19-16,0-3-9 15,0 1-18 1,0-6-50-16,0 0 10 16</inkml:trace>
  <inkml:trace contextRef="#ctx0" brushRef="#br0" timeOffset="103.5022">14769 15520 212 0,'-9'-13'82'0,"6"16"-44"0,3-6-40 0,0 3 17 16,0 0-11-16,3-2-2 0,3-1-15 15,0 3-4-15,0-5-44 16,-1-1-20-16,7 1 11 16,0 0 6-16</inkml:trace>
  <inkml:trace contextRef="#ctx0" brushRef="#br0" timeOffset="104.5022">14897 15431 192 0,'0'21'74'0,"3"-11"-40"0,3 11-27 0,-4-10 20 16,1 15-7-16,0 4 0 16,0-1-11-16,0 0-3 15,0 3-4-15,0-3-4 0,0-3-1 16,0-2-31-16,0-6-13 0,0-4-49 15</inkml:trace>
  <inkml:trace contextRef="#ctx0" brushRef="#br0" timeOffset="105.5022">14843 15647 172 0,'-3'-5'66'0,"18"10"-36"0,0-5-31 16,-9-5 15-16,3 5-1 16,0-5 2-1,3-3-11-15,-1 5-1 0,4-7-3 16,0-1-29-16,-3 1-13 0,0-1-36 16</inkml:trace>
  <inkml:trace contextRef="#ctx0" brushRef="#br0" timeOffset="106.5022">15010 15446 124 0,'-3'0'46'0,"3"8"-24"0,0 8-10 0,3-5 16 0,0 5 8 15,0 15 5-15,-3-1-6 16,0 1-2-16,0 1-18 16,0-3 0-16,0-2 1 0,0-6-6 15,0-5-3-15,0-3-7 16,3-5 0-16,0-6-9 15,3-4-2 1,2-6-10-16,4 3-1 0,6-3 2 16,0 0 2-16,-3 5 11 15,0 3 3-15,0 5 4 16,-3 1 0-16,-3 2-5 16,0-3 1-16,-4 5-49 15,1-7-57 1,0-3 22-16</inkml:trace>
  <inkml:trace contextRef="#ctx0" brushRef="#br0" timeOffset="107.5022">15397 15618 160 0,'-3'22'60'0,"9"-12"-32"0,-3 6-17 15,0-5 18-15,0-1-4 0,0 3 0 16,-1 1-5-16,1-4 0 0,0 1-11 15,-3-6-1-15,3 3-1 0,-3-3-3 16,0-5-1-16,0 0-1 16,0 0-2-16,0 0 1 15,3-5 1-15,-3-3-1 16,0-5-1-16,3 5 1 31,-3-5 1-31,3-1-8 0,0-1-3 16,3 1 13-16,3-7 7 15,0 8-5-15,0 0-1 16,0 2-3-16,0 3 1 16,3 3-7-16,3 5 1 15,0 3-10-15,-1 2-2 16,-2 3 1-16,-3 0 3 0,3 2 5 16,-3 1 1-16,3-6 3 15,-3 6 1-15,0-6 1 16,0 0 0-16,-3-2 0 0,0 0 0 15,0-3 0-15,0 0 0 16,3-3-3-16,-3 0 2 16,-3-5-1-1,0 0 0-15,-3 1 0 16,0 1-2-16,-3-4 0 16,-3 2 0-16,-6 8 3 15,3 0 0-15,-3 0 1 16,-3 5 0-16,3 3 4 15,0 0 5-15,0 2 1 16,0 4 4-16,9 2-1 0,0-1 0 16,9 4-5-16,3-3 0 15,3-3-3-15,3 0 2 16,3 1-4-16,3-9-2 16,11-3-16-16,-5-4-7 15,-3-3-22-15,0-3-10 16,0-3-42-16</inkml:trace>
  <inkml:trace contextRef="#ctx0" brushRef="#br0" timeOffset="108.5022">15855 15446 208 0,'-3'0'77'0,"6"0"-42"0,0 0-32 16,0 8 17-16,0 3 3 15,-3 5 6-15,0 2-3 16,0 14-1-16,-3 2-13 16,3-2-5-16,0 0-3 0,0 0-9 15,0-6-4 1,0-2-17-16,3-8-9 0,-3-3-32 0,0 0-12 16,0-7-10-1</inkml:trace>
  <inkml:trace contextRef="#ctx0" brushRef="#br0" timeOffset="109.5022">15769 15613 220 0,'-15'-3'82'0,"27"3"-44"0,-3-2-33 15,-3 2 19-15,0 0 5 0,2-8 6 16,7 0-18-16,3 3-7 15,3-1-7-15,3 1-9 0,3 0-1 16,2 2-30-16,-2-2-13 0,-3 0-12 16,-6 2-4-16,-3 0 9 15,-6 3 14 1,-3 0 33-16,-3 3 42 16,0 2 20-16,-9 6-6 15,0 2-2-15,3 3-16 16,0 0-8-16,3 2-11 0,6 1 5 0,0 2 3 15,0 0-3-15,0-2 0 16,3-6-6-16,-1 0-3 16,1 0-5-16,0-7 0 15,0-4-9-15,0-4-4 16,-3-4-4-16,0-2-3 16,0-2 3-1,0-3 2-15,-6-1 9 16,0-2 5-16,0 3 4 15,0 0 3-15,0 5 8 16,0 0 5-16,0 8 0 16,0 5-4-1,0 3 0-15,0 3-6 16,3 2-3-16,0 0-3 0,3 3-3 0,0-5-10 16,0 2-6-16,0-5-12 15,0-3-5-15,0 1-11 16,-3-6-5-16,0 0-13 15,0-6-28 1,0-2 29-16</inkml:trace>
  <inkml:trace contextRef="#ctx0" brushRef="#br0" timeOffset="110.5022">16191 15666 128 0,'12'-5'49'0,"-9"5"-26"0,0 2-14 0,0 1 16 15,3 5 3-15,0 0 3 16,-3 2-1-16,0 4 1 15,0-1-17-15,-3 0 1 0,0-5 1 16,0 3 1-16,0-3 1 0,0-3-7 16,0-5-2-16,0 0-1 15,0-3 2-15,3 1-5 0,0-6-3 16,0-3 1 0,0-2 0-16,0 2-6 0,3-2 0 15,0 2-6-15,0-4 1 16,3 1-16-16,0 4-7 0,0-1-8 15,0 6-1-15,-1-8-7 16,-2 10 0-16,0 0 18 16,0 9 12-16,0-1 24 15,0 3 13-15,0 2 14 16,0 1 9-16,-3 2-10 31,0 1-2-31,0-1-9 0,0 0-2 16,0-2-9-16,0-6-4 15,0 3 0-15,0-6 0 16,3-2-3-16,0-5-1 16,0-3-1-16,0-2 1 15,6-1-7-15,0-5-1 16,5 0-5-16,-2-2-1 0,3 2 6 16,0 3 2-16,0 5 3 0,-3 8 2 15,0 5 12-15,0 3 8 16,-7 5-5-16,1 6 1 15,-3-1-11-15,0-2-4 16,0 0-27-16,0-3-9 31,0-5-67-31,0-5-56 16,-6-3 55-16</inkml:trace>
  <inkml:trace contextRef="#ctx0" brushRef="#br0" timeOffset="111.5022">13060 16079 108 0,'0'-19'44'0,"0"19"-24"0,0-2-24 15,-6 2 60 1,0 0-7 0,-9 8-15-16,0 2-19 15,-2 6-6-15,-1 5 1 0,0 8-4 16,3 0 2-16,3 8-5 15,6-2-2-15,3-6 0 16,3-3-1-16,3-4 0 16,3-7 0-16,3-4 0 15,0-8 2-15,6-3-8 0,-3-16-1 16,3-3-5-16,-4 3-3 16,1-2 6-16,-6-1 3 15,-6 1 4-15,0 5 3 0,0-1 13 16,-3 1 8-16,-3 10 0 15,6 3-1-15,-6 3-11 16,6 8-4-16,3 2-2 0,6 3 2 16,0 8-3-16,0-3 0 15,3-3-3-15,3-2-1 16,0-5-26-16,3-6-9 16,3-5-31-1,-4-11-52-15,1-2 24 31</inkml:trace>
  <inkml:trace contextRef="#ctx0" brushRef="#br0" timeOffset="112.5022">13212 16153 156 0,'-12'-11'57'0,"6"11"-30"0,-6 3-16 16,9 2 15-16,-3 3-8 16,-3 3-3-16,0 2-4 0,0 3 0 15,3 0-6-15,3 13-1 0,3-3 2 0,3-2-5 16,3-5-1-1,3-6 0-15,3-3 2 0,0-4-1 16,0-6-1-16,3-8-2 16,-3-11-1-16,-3 3-1 15,0-5 0 1,-3-3-4 0,-6-2 0-16,-3-1-1 0,0-2 3 15,-3-5 4-15,0 0 1 0,-3 4 7 16,0 4 6-16,3 7 9 15,0 6 5-15,3 3-12 16,0 7-5-16,3 3-6 16,3 16-3-16,3 5 1 15,0 6 1-15,3 2 1 16,3 2 1-16,6 1-2 16,2-3-2-16,1-5-24 15,6-5-11-15,-6-6-9 16,0-8-3-16,-3-5-10 15,2-5-19-15,-2 2 24 16,-3-7 31-16,-3-4 20 0,-3 1 37 16,-9 3 14-1,-3-4 3-15,-3 4 1 0,0-1-15 16,0 8-4-16,-3 3-16 16,-3 3-4-16,3 5-9 15,0 5-2-15,4 3 0 0,-1 3 2 31,3 7 1-31,3-2-3 0,3-3-1 16,0-5-1-16,3-3-2 16,-1-5 1-16,4-10-1 15,-3-6 0-15,0-3 2 16,0-2-3-16,0-6-2 16,-3-2 2-16,0-3 0 15,-3 0 1-15,0-2 2 0,-3-3-3 16,0-3 0-16,-3 3 1 15,0 0 2-15,3 5 5 16,-3 6 6-16,3 4-1 16,0 4 1-16,3 7-10 15,0 8-1 1,3 11 0-16,3 5 3 16,0 6-4-16,6 2-1 0,0 0 0 15,6-2 2-15,-3-4-3 16,0-1 0-16,0-7-30 15,-1-1-12-15,-2-4-29 16,0-4-54 0,3-1 28-16</inkml:trace>
  <inkml:trace contextRef="#ctx0" brushRef="#br0" timeOffset="113.5022">13620 16145 160 0,'0'10'63'0,"6"4"-34"0,3 7-21 0,-4-11 16 16,1 4-1-16,0-1 3 0,0 3-1 16,-3 8 2-16,0-9-15 15,0-1-2-15,0-4-3 0,-3-2-3 16,0-16 4 0,0 0 0-16,0-2-2 0,0 2-1 15,0-5-1 16,0-3 0-31,3 0-7 0,0 3 0 16,3-1 1-16,6 1 1 0,3 3 1 16,0 4 0-16,0 4-11 15,3-1-3-15,-1 3-4 16,1 3 1-16,-3 2-7 16,0 0-1-16,0-2-1 15,-3 0 2-15,-3-1-1 0,0-2 4 16,-3 0-2-16,0 0-1 15,-3 0 11-15,-3-2 8 16,0-1 5-16,0 0 3 16,0 1 1-16,-3-1 2 15,0 0 1 1,0 1 1-16,0-1 2 16,0 0 4-16,-3 1 3 15,0 2 4-15,0 0 0 16,0 0 2-16,0 2-7 15,-3 4 1-15,3-1-6 16,0 3 1-16,0 2-1 0,3 1 1 16,0 2-4-1,0 3 0-15,3-3-7 0,3 3-3 0,3 0 3 16,3-3 3-16,3 1-1 16,0-6-2-16,6-1-14 15,6-1-4-15,-4-12-29 16,-2 1-12-16,0-3-34 15</inkml:trace>
  <inkml:trace contextRef="#ctx0" brushRef="#br0" timeOffset="114.5022">14069 16129 208 0,'-3'-3'77'0,"0"6"-42"0,-3-3-19 16,3 3 22-16,-3-3-14 16,0 8-3-16,0-3-12 15,0 5-4-15,3-2-3 31,0 3-2-31,3 0 1 0,3-1-4 0,3-2 0 16,3 0 2-16,0 3 2 16,3-3 0-16,-3 2-1 15,3 3 1-15,-6 1-1 16,-6 1 0-16,-3 1 2 16,-6-2 1-16,0-1 1 15,0-3-2-15,0-4-2 0,0 2 1 16,0-3-1-16,0-5-9 15,3 0-2-15,1 0-21 16,2-3-9-16,3-7-29 16,3-6-48-1,5 3 25-15</inkml:trace>
  <inkml:trace contextRef="#ctx0" brushRef="#br0" timeOffset="115.5022">14144 16185 220 0,'-3'-6'82'0,"3"6"-44"0,-3 0-42 16,3 0 15-16,-3 3-8 16,0 0 0-16,0 2-1 0,3 0-2 15,0 0 1-15,3 3 3 0,3 0 2 16,2 6 0-16,1 4-1 16,0 3 3-16,-3-2 3 15,-6 2 5-15,-3-3 4 16,-3-4-4-16,0-1-1 15,-3 0-9-15,1-2-4 16,-1-6-19-16,0-2-6 0,3 2-46 31,3-10-18-31,3 2-12 16</inkml:trace>
  <inkml:trace contextRef="#ctx0" brushRef="#br0" timeOffset="116.5022">14724 16177 108 0,'-3'0'41'0,"3"0"-22"0,0-3-14 0,0 3 13 16,0 0 3-16,0-3 2 16,-3 1 3-16,0 2 1 0,-3 0-14 15,-3 0 1-15,-3 5 2 0,-3 3-8 16,0 3-2-16,4-1-2 15,-1 14 2-15,3 2 1 16,3-2 1-16,6-3-2 0,6-5-1 31,6-3-3-31,0 1 1 16,2-9-4-16,1-5 0 16,-3 0-6-16,0-11 0 15,-3-2-4-15,0 0 0 16,-3-3 6-16,-3 0 4 15,-3 3 2-15,0 0-1 0,0 2 3 16,-3 1 2-16,3 4 4 16,0 4 2-16,0 4-1 15,0 4 1-15,3 7 0 16,3 11 3-16,0-3-5 16,0 5-1-16,3-5-4 15,0-2-3-15,0-6-3 0,5 0 1 0,-2-7-23 16,3-6-10-16,0 0-26 15,0-6-10-15</inkml:trace>
  <inkml:trace contextRef="#ctx0" brushRef="#br0" timeOffset="117.5022">14900 15983 216 0,'-3'-5'82'0,"3"5"-44"0,3 5-40 0,0 1 17 16,0 10 2-16,-1 5 4 16,1 0 1-16,0 11 1 0,-3-1-13 15,3 4-3-15,0 7-1 0,0-5-5 16,3-5-1-16,0-3-22 0,0-5-8 16,-3-6-29-16,0-4-10 15,0-6-26 1</inkml:trace>
  <inkml:trace contextRef="#ctx0" brushRef="#br0" timeOffset="118.5022">14769 16190 232 0,'-6'-5'88'0,"12"5"-48"0,3-3-42 16,-4 0 17-16,13-2-7 15,0 0 3-15,6-1-2 0,6-2 0 16,0 3-5-16,-1 0-56 0,10 0-22 16,-3 2-25-1</inkml:trace>
  <inkml:trace contextRef="#ctx0" brushRef="#br0" timeOffset="119.5022">15784 16298 84 0,'0'3'33'0,"3"-3"-18"0,0 0-5 0,-3 0 12 16</inkml:trace>
  <inkml:trace contextRef="#ctx0" brushRef="#br0" timeOffset="120.5022">15790 16301 196 0,'0'8'25'0,"0"-8"1"16,0 0-2-1,-6 5-11-15,0 3-5 16,-6-3 1 0,0-7-1-16,0 4 3 0,0-2-8 15,0-2-2 1,-3-1-1-16,0-5 2 16,-3 3-3-16,-2-6 0 0,-1-2 3 15,-3-5 1-15,0-1-4 16,3-2 1-16,1-3-2 15,2 6 0-15,3-1 0 16,3-5 0-16,3-5-5 16,6 3 0-16,3-1 1 0,3 1 3 15,3-1 2-15,0 11 1 16,0-2-7-16,3 2-3 16,0 5 6-16,3 1-1 15,-9 7 1 1,-3 3-4-16,0 0 0 15,0 8 4-15,-6 0 4 0,0 8 3 16,-3 8 1-16,0 0 2 16,0 2 1-16,0 3 1 15,3 6 0-15,0-1-4 16,3 3-1-16,3 3-1 0,0-6 1 16,3-2 0-16,0-6 1 31,3-5-5-31,0 1 1 0,0-7 2 15,3-1 3-15,3-6 0 16,3 2 0-16,-1-7-3 16,1-3-2-16,0-3-2 15,0 1-1-15,0-6 2 16,-3 2 0-16,0-2-4 16,0 0-1-16,3-15-4 15,-6 7-10-15,-4-3-2 16,-2 1 0-16,3 5 1 15,0-6 3 1,-3 6 3-16,0 0 9 16,-3 5 5-16,0 0 4 0,0-3 3 15,0 8 3 1,0 1 2-16,0-1 1 16,0 1 0-16,0 2 2 15,-3 0 2-15,0 2-3 16,-3 3 0-16,0-2 1 15,-2 8 2-15,-1-3-3 16,-3 0 2-16,0-1-8 0,3-1-2 16,0 4-3-16,0-7-2 0,3 5-8 15,3-5-51 1,0-3-54 0,6 0 18-16</inkml:trace>
  <inkml:trace contextRef="#ctx0" brushRef="#br0" timeOffset="121.5022">15849 16118 132 0,'-6'-2'49'15,"6"2"-26"-15,3 2-7 0,-3-2 16 16,3 6 2-16,3 2 5 0,3 5-7 31,0 0 1-31,3 3-19 16,3 0-8-16,-3-3-2 0,-1 0-3 0,4 1-1 0,0-4 3 31,-3 3 2-31,3-5 2 0,-3-2 1 16,0-4-4-16,-6-2-1 15,0-2 1-15,0-4 0 16,0-2-2-16,-3-2-2 15,0-6 1-15,3 0-1 16,0 0 0-16,-3 0 2 16,-1 3-1-16,1 2-1 0,0 1-4 15,0 2 0-15,0 3-22 16,0-1-8-16,3 4-21 16,0-4-5-16,3 6-32 15</inkml:trace>
  <inkml:trace contextRef="#ctx0" brushRef="#br0" timeOffset="122.5022">16162 16116 184 0,'-9'0'71'0,"6"2"-38"0,-9 6-21 16,6-2 19-16,0 2-12 16,-3-3-3-16,0 8-7 31,0 6-4-31,3-1-2 0,0 1-3 0,3-3 1 15,3 7-1-15,3-4 0 16,3-6 2-16,0-2 1 16,3-6-6-16,0-5 0 15,0-3-4-15,0-7 2 16,0 4-2-16,-3-4 0 16,0-6 4-16,0 3 3 0,-3 0-1 15,0 5 0-15,0 0 1 16,-3-3 2-16,0 11 1 15,0 0 3-15,8 5-1 16,-2 3 0 0,6 0-1-16,0 8 0 15,-3-3-2-15,3 6-2 16,0-3 1-16,0-6-1 16,0-7-9-16,0-3-2 15,0-8-25-15,0-3-9 0,-1-2-32 16,1-3-27-1,0-2 44-15</inkml:trace>
  <inkml:trace contextRef="#ctx0" brushRef="#br0" timeOffset="123.5022">16358 15941 208 0,'0'-5'77'0,"3"10"-42"0,0 3-28 0,0-3 18 15,3 9 4-15,0 15 5 16,0 0-5-16,0 8-3 15,0 3-14-15,-3 2-8 0,3 3-2 0,3-5-2 16,0-3 2-16,8-8-6 16,-5-5 1-16,0-9-109 15,3-4-16 1</inkml:trace>
  <inkml:trace contextRef="#ctx0" brushRef="#br0" timeOffset="124.5022">19367 16822 64 0,'12'-5'24'0,"-12"5"-12"0,-12 0-12 0,9 0 3 16,0 0-5-16,3 0 1 16,0 0 1-16,0 0 0 15,0 0 2-15,0 0 1 16,0 0 14 0,0 0 2-16,0 0 1 15,6 0 3-15,-9 0-4 0,0 0-2 16,3 0-5-16,0 0 4 31,0 5-4-31,0 3-7 16,0 11 4-16,6 4 3 0,0 7 0 15,-3 7 3-15,0 2-4 16,6 6-1-16,-3 3-4 16,0-3-1-16,0-5-3 0,-3-3 1 15,0-8 2-15,0-5 2 16,0-9 1-16,-3 4 0 15,0-8-4-15,0-1-3 16,0-5 6-16,-3-5 5 16,0-5-6-16,0-3-3 15,-3-5-5-15,3-14 1 0,-6-4-1 16,0-1 0-16,3-8 0 16,0 1 0-16,3-1 2 15,0 3 2-15,9 0-1 0,3 0 2 16,0 5-4-1,0 3 0-15,0-3 3 0,3 8 1 16,3 11-6-16,0 11-2 0,3 2 8 16,-1 2 5-16,1 9-1 15,-3-1 1-15,-3 9-5 16,-6-1-2-16,-6 6 2 16,-6-8 2-16,-3 5-2 15,-3-5-2-15,-3 0-3 31,1-3-1-31,-4-8-9 0,-3 3-3 16,0-5-1-16,6-3 0 16,0-3-18-16,6-5-5 15,6 3-18 1,9-11-43-16,6-2 16 16</inkml:trace>
  <inkml:trace contextRef="#ctx0" brushRef="#br0" timeOffset="125.5022">19692 16745 184 0,'-12'0'68'0,"9"0"-36"0,-15 6-33 0,12 2 12 16,-3 2 4-16,-3 4 4 0,0-1 2 15,0 3 2-15,1 2-13 16,2 6-8-16,-3 2-2 0,9 1 0 15,3-6 2-15,3 3-3 16,3-8 0-16,6-3 1 16,-3-2 0-16,5-6-3 15,1-5 2-15,0 0-1 0,-3-5-2 16,0-3-2-16,0-8 1 16,-3 3 5-16,-3-1 2 15,-3 1-3-15,-3-3-1 16,0 3 3-16,0 2 3 15,0 3 3-15,0 3 1 16,0 2-4-16,-3 6-3 0,3 5-3 16,0 8 1-16,3 0 1 15,0-3 0-15,3 6 0 16,3-6 0-16,0 0-11 16,-1 0-5-16,1 0-21 15,3-5-9-15,-3-5-24 31,0-3-26-31,6-3 34 0</inkml:trace>
  <inkml:trace contextRef="#ctx0" brushRef="#br0" timeOffset="126.5022">19927 16817 108 0,'0'-3'44'0,"0"3"-24"0,-3-2-6 16,3 2 17-16,0 0-2 15,-3 0 1-15,0 0-6 16,-3 0-1-16,0 2-12 16,-6 1 2-16,3 2 1 0,-6 3-5 15,4-3-1-15,-1 3-6 0,6 0-2 16,0-2-2-16,9 4-2 16,0-2 3-16,6 3 0 0,2 5 1 15,-2-3 2-15,3 0-3 16,-3 0 0-16,0 1 1 15,-3-1 2-15,-3-3 1 16,-3-2 1-16,0 3 0 0,-3-3 0 16,0 0-2-16,0-3 1 15,0-2-4-15,0-1-2 16,0-2-27-16,0 0-10 16,3-2-11-16,0-1-1 15,0-2-21 16</inkml:trace>
  <inkml:trace contextRef="#ctx0" brushRef="#br0" timeOffset="127.5022">20043 16822 192 0,'-6'0'74'0,"0"0"-40"0,0 3-31 0,3 0 15 0,-3-1 0 15,0-2 1-15,0 8-8 16,3-5-2 0,0-1-5-16,3 4-5 0,3 2-2 0,3-3 2 31,0 8 0-31,0 0 1 16,0 1 0-16,-3 4 8 0,0-5 7 15,-3 1-3-15,-3-6-2 16,-3 5-3-16,-3-3 0 0,-3-2-4 15,0 3-2-15,1-9 0 16,-1 6-1-16,3-5-3 16,0 0 2-16,0-3-17 15,3 0-8-15,3-3-11 16,3 0-4-16,3 1-18 16,3-4-45-1,6-1 19-15</inkml:trace>
  <inkml:trace contextRef="#ctx0" brushRef="#br0" timeOffset="128.5022">20150 16875 140 0,'-6'0'55'0,"3"0"-30"0,3 8-7 0,0-8 20 16,0 0-15-16,0 0-2 15,0 0-9-15,6 0 0 0,0 0-7 16,3 0-3-16,0-3 1 0,0 3-7 15,0-5 1-15,0 5-23 16,0 0-11-16</inkml:trace>
  <inkml:trace contextRef="#ctx0" brushRef="#br0" timeOffset="129.5022">20296 16621 156 0,'0'0'57'0,"0"5"-30"0,3 3-16 0,0 0 18 15,0 6-2-15,3 15 2 16,0 2-10-16,0 4-1 15,-3-1-11-15,0 9-4 0,0-9 0 16,0 3 0 0,0-8 1-16,0-5-5 15,0-8 1-15,0 2 4 16,-3-7 5-16,3-3-5 16,-3-8-2-16,0 0-1 15,3-6-1-15,0-1-3 16,0-12 0-16,3 6 2 15,2 2 0-15,-2-2-2 0,3 2 0 0,0 1 6 16,3 2 5-16,0 3-11 16,0 5-4-1,0 10 3-15,-3-2 3 0,-3 5 4 16,-3 1 3-16,-3-1-1 16,-3 0 2-16,-3 0-2 15,-3 0 0-15,-3-2-3 0,0 0-2 16,0-6 1-16,0 3-1 15,0-3-16-15,3-5-6 16,-5 0-22-16,8 0-8 16,3-2-29-1,3-4-25 1,3-2 43-16</inkml:trace>
  <inkml:trace contextRef="#ctx0" brushRef="#br0" timeOffset="130.5022">20439 16875 192 0,'3'0'74'0,"3"5"-40"0,3 3-29 0,-3 0 19 15,3 3-6-15,0 5-1 16,0 0-9-16,2-3-5 0,1 0-2 16,3 0-1-16,-3-5 2 0,0 5-8 15,0-5-1-15,-3-2-18 16,0-6-7-16,0 0-16 15,0 0-5-15,0 0-18 32</inkml:trace>
  <inkml:trace contextRef="#ctx0" brushRef="#br0" timeOffset="131.5022">20644 16888 172 0,'-3'0'66'0,"-3"8"-36"0,6-2-26 0,0-1 13 16,0 3 1-16,-3 10 3 15,0-2 4-15,-3 3 4 0,1 7-15 16,-1 1-4-16,0 2 1 0,0-3-7 16,0 1-2-16,0-1-1 15,3-5-1-15,3-2-22 16,-3-6-10-16,3-2-22 16,0-3-6-16</inkml:trace>
  <inkml:trace contextRef="#ctx0" brushRef="#br0" timeOffset="132.5022">20689 16960 220 0,'0'-5'85'0,"6"10"-46"0,-3-10-41 0,3 5 14 15,6-6-8-15,3-2-3 16,0 3 0-16,-1-3-1 16,1 0-60-16,0 0-26 15,0-2 3-15,0-4 6 0</inkml:trace>
  <inkml:trace contextRef="#ctx0" brushRef="#br0" timeOffset="133.5022">20939 16875 60 0,'-3'-8'24'0,"6"3"-12"0,0 0 6 15,-3 5 12-15,3 0 0 0,0 0 2 31,0 0-3-31,3 5 0 16,3 3-10-16,6 5-4 16,-3 6-8-16,-1 4 2 0,-2-1 1 0,0-1-1 0,-6-3 0 31,0 1-1-31,0-3 0 16,-3-3 4-16,-3-8 3 0,0 3-4 15,0-5 1-15,0-3-3 16,-6-3 2-16,6-5-4 15,-2 0-2-15,-1 0-2 16,3-5-3-16,3 2 1 16,3-4 1-16,5-1-3 15,-2 3 0-15,3 5 1 0,-3-3 0 16,3 3 0-16,0 5 0 0,3 1-14 16,0-1-3-16,0 3-15 15,0 0-8-15,-3 0-7 16,0 0-3-16,-3 0 5 15,0 3 0 17,-3-1 36-32,-3 1 23 15,0 8 15-15,0-3 8 16,0 0-7-16,3-3-1 16,-1 3-5-16,1 2-1 15,3-2-12-15,0-2 0 0,0-1 0 16,9-3-4-16,-3 4 1 15,-3-6-3-15,6 0 2 0,-3-6-4 16,-3 6 0-16,0-2-1 0,-3-9 1 16,0 6-2-16,-3-8-1 15,-6 0 1-15,0 5-1 16,-9 0-3-16,0 2 2 16,0 1 1-16,0 5 0 31,0 5 0-31,0 3 0 0,3 3-3 15,-3 2 2 1,3 0 1-16,6 1 2 0,0 1 1 16,3 1 1-16,3 0-5 15,6-3-1-15,0-2 3 16,15-8-16 0,-3 2-10-16,0-5-31 0,0-5-14 15,-1 5-14 1</inkml:trace>
  <inkml:trace contextRef="#ctx0" brushRef="#br0" timeOffset="134.5022">21454 16753 88 0,'-3'-37'33'0,"0"32"-18"0,-12-5 6 16,9 7 19-16,0-2 3 15,-3-1 4-15,0-2-13 0,0 8-5 16,-2 0-17-16,-1 0-8 0,0 8-2 16,3 6-2-1,0 9 0-15,3 6 4 16,3 3 2-16,3 8 0 16,3-3-1-16,3 3-3 15,0-6 1-15,3-2-2 16,-3-1-1-16,0-4-8 0,0-6-5 15,-3-5-35-15,0-3-14 16,-3-5-28 0</inkml:trace>
  <inkml:trace contextRef="#ctx0" brushRef="#br0" timeOffset="135.5022">21249 16952 220 0,'-6'-5'82'0,"-3"7"-44"0,21-23-47 0,-6 21 14 0,2-5-3 16,4-3 1-16,3 5-4 15,3 1-1-15,0-1 1 0,0 3 0 0,0 0 1 16,3 0-33-16,-4 3-13 16,4-1-37-1</inkml:trace>
  <inkml:trace contextRef="#ctx0" brushRef="#br0" timeOffset="136.5022">21436 16973 160 0,'-12'19'63'0,"27"-17"-34"0,-6 3-21 0,3-5 18 15,-3 6-9 1,3-4-2-16,-3 1-2 0,0-3-1 16,2 0-6-16,-2 0 0 0,0-3 4 15,0 1-6-15,-3-4 0 16,0 1-2-16,-3-3-2 15,-3 6 3-15,0-4 0 0,-6-4-1 16,0 7-2 0,-3-2 3-16,3 5-2 15,-6 8-1-15,9-3 1 16,-5 3 1-16,5-3-3 16,3 8 0-16,0 1 1 15,3-1 0 1,3 5-3-16,-1-4 2 15,1-1-1-15,3 0 0 16,0-5-16-16,0-3-5 16,-3-5-18-16,0 0-6 0,3 0-8 15,-3-5-30 1,-3-3 22-16</inkml:trace>
  <inkml:trace contextRef="#ctx0" brushRef="#br0" timeOffset="137.5022">21594 16999 144 0,'3'0'55'0,"0"6"-30"0,0-1-14 16,0-2 18-16,0 7-11 16,0-2 0-16,0 0-1 0,-3 5-2 15,3-7-7-15,-3 2 1 0,0 2 2 0,3-4 0 16,-3-4 3-16,0 3-1 16,0-5 0-16,0 0-1 15,0-5 0-15,0 0-2 16,0-3-1-16,0-5-5 15,0 5-3-15,3-3 0 32,6-2-1-32,-1 8 0 0,-2-6 0 15,6 0-14-15,0 4-3 16,-3-1-24-16,3 2-11 16,-3 1-55-16</inkml:trace>
  <inkml:trace contextRef="#ctx0" brushRef="#br0" timeOffset="138.5022">21778 16997 140 0,'-3'-3'55'0,"3"3"-30"0,0 3-25 16,0-3 13-16,3 2 8 16,3 4 9-16,0-4-4 0,0 1-3 15,6 0-13-15,-3-3-2 0,3 0 2 16,-3 0-4-16,0 0-1 15,9-3 0 1,-6 0-1-16,2-5-5 16,-8 6 1-16,3-9-2 0,-6 6 0 15,-3-3-3 1,-6 3 1-16,0-3 0 0,-2 0-1 16,-4 3 1-16,-3 5 3 15,0 2 0-15,0 4 1 16,0 4 2-16,0-2 1 15,0 5 1-15,3 6 0 16,3-3 2-16,4 2 3 16,2 1 0-16,3-1 0 0,6-2-5 15,2-3-3-15,4-2 0 16,0-3-1-16,3-3-18 16,0-5-5-16,3 0-24 15,3-5-8-15,-3 2-31 16</inkml:trace>
  <inkml:trace contextRef="#ctx0" brushRef="#br0" timeOffset="139.5022">21963 17007 160 0,'-3'6'63'0,"6"2"-34"0,0 8-27 16,-3-9 14-16,0 1 3 31,0 6 3-31,0-1 0 0,0-3 1 15,0-2-13-15,0 3-1 0,0-3-2 16,0-3-1-16,0-2-1 16,0-3 3-16,-3-3 5 15,3-2-5-15,0-3-2 16,3-3-3-16,3-2-3 16,0 0-2-16,0 0-1 0,3 5 4 15,0-3 1-15,0 9-3 16,-1-1-1-16,1 6 1 15,0-1 2-15,-3 11 2 16,0 1 1 0,-3-1-2-16,0 0-2 15,0-2-2-15,0-3 1 16,-3 2-26-16,3-7-9 16,0 2-22-16,0-2-8 15,0-3-18 1</inkml:trace>
  <inkml:trace contextRef="#ctx0" brushRef="#br0" timeOffset="140.5022">22195 16999 184 0,'-6'-2'68'0,"3"2"-36"0,0 0-22 0,3 0 17 16,-3 0-2-16,0 2 0 15,-6-2-1-15,0 8 0 16,-3-2-13-16,1 2-4 0,2 2-3 15,0 3-2-15,9 1 1 0,0-1-2 16,9 0-1-16,0 0-2 16,0 1 1-16,2-1-4 15,1 0 1-15,0-5-18 16,0-5-8-16,0-1-6 16,0-2-1-16,0-2-13 15,0-4-6 1,-3-2 20-1,0-2 5-15,-3 2 17 16,0-3 26-16,-4 1 12 16,-2-1 4-16,6 3 1 15,-3-2-5-15,3 7-1 0,0-2-1 16,0 5 1-16,0 0-13 16,0 0 1-16,6 0 2 0,0 0-3 0,3 0 0 15,0-6-6-15,-6 4-1 16,3-4-1-16,-3 1-2 15,-4 0 1-15,1-3 1 16,-3 0 1 0,-3 3 1-16,0-1-2 15,-14 4-2 1,-1-4 3-16,-3 6-2 16,0 6 2-16,-3-1 2 15,9 6 4-15,-3 2-6 16,3 3-2-16,6 0 1 15,0 0 3-15,6-1 0 16,9-1 0-16,0 7-8 16,6-8-2-16,9-2-34 0,0-3-13 15,-3-3-51 1</inkml:trace>
  <inkml:trace contextRef="#ctx0" brushRef="#br0" timeOffset="141.5022">22758 16790 180 0,'-9'6'68'0,"9"10"-36"0,0 13-40 16,6-13 12-16,-3 13-2 16,0 5 3-16,0 1-2 15,-3 4 0-15,3-7-1 16,0 13-4-16,0-8 1 0,-3-8-10 16,0-2-5-16,0-9-61 15</inkml:trace>
  <inkml:trace contextRef="#ctx0" brushRef="#br0" timeOffset="142.5022">22627 16999 244 0,'-9'-2'90'0,"12"2"-48"0,0 0-49 16,0 0 14-16,6 0 6 15,3 0 8-15,2-3-6 16,1 1-1 0,12-4-8-16,9 1-4 0,-3-3-1 0,-1 3-21 15,1-3-9-15,-3 3-25 16,-3-1-9-16,-7 4-28 16,-5 4-14-1,0 1 53-15</inkml:trace>
  <inkml:trace contextRef="#ctx0" brushRef="#br0" timeOffset="143.5022">22930 17021 208 0,'-15'13'79'0,"12"0"-42"0,-8 6-34 0,11-9 15 15,0 3-5-15,0 1 2 0,8 4-2 16,1-2 2-16,0 3-8 16,3-11-2-16,6-3 1 0,6-5-1 15,-3-5 2-15,0-3-6 16,-4-3-3-16,-5-2-2 0,0 0 3 15,-6-1 0 1,-6 1 1-16,-6 0-3 0,-9 0 0 16,-2-1-5-16,8 1 0 15,-6 5-3-15,3-2 0 16,3 2-23-16,3 5-10 16,3 0-50-16</inkml:trace>
  <inkml:trace contextRef="#ctx0" brushRef="#br0" timeOffset="144.5022">23478 16719 152 0,'-3'-21'57'0,"-15"21"-30"0,6-5-7 16,3 5 21-16,6 5-11 16,-3-2-5-16,0 7-14 15,0 6-5-15,-2 8-4 16,8 2-2-16,-3 14 1 0,3 0-4 0,3 5 2 16,-3 0 1-16,8-6 0 15,-2 1-7-15,0-3-3 16,0-3-21-16,-3 1-10 15,-3-11-47 1</inkml:trace>
  <inkml:trace contextRef="#ctx0" brushRef="#br0" timeOffset="145.5022">23267 16999 232 0,'0'-5'88'0,"6"5"-48"0,14-8-47 0,-8 8 16 0,3 0-10 15,0-2 0-15,6-4 1 16,0 1 0-16,3 5 0 16,2-5-5-16,-2 5-1 0,-3 5-26 15,-6-5-11-15,3 5 0 16,-3-2 0-16,-6 0 27 15,-3-1 15-15,-3 4 10 16,2-4 7-16,-5 3 2 16,0 1-7-16,-5 2-2 31,5 0 6-31,-3 2 4 0,3 3-9 16,0 1 1-16,0 4 0 0,3-2-4 0,2-3 1 15,4-2 1-15,6-3 2 16,-3-3-1-16,6-2-1 15,-6-3-1-15,6-3 2 16,-6-2 1 0,-3-3 3-16,-3 0-1 0,0-3 0 15,-6-2-3-15,-3 5 1 16,-3-2-4-16,-6-4 1 16,3 6-3-16,0 1 0 0,-3 1-6 15,3 1 1-15,-3 0-22 16,3 2-8-16,6-2-5 31,0 5-1-31,3 0-11 16,0 0-5-16,6 0-23 15,0 0-16 1,3 0 44-16</inkml:trace>
  <inkml:trace contextRef="#ctx0" brushRef="#br0" timeOffset="146.5022">23689 17021 132 0,'6'2'52'0,"-3"1"-28"0,0 2-24 16,3 1 10-16,-3-4 5 16,6 9 4-16,-3-3 2 15,-3 5-1-15,0 5-10 16,6-2-2-16,0 3 2 0,3-6-2 16,0 0 1-16,3-7 6 0,-1-6 4 15,1 0 4-15,0-6 1 16,-6-7-5-16,3 5 1 15,-6-5-2-15,-6 0 0 16,-6-1 2-16,0 1 0 0,-3 0-9 16,-3 2-2-16,-6 3-16 31,1 1-6-31,8 1-37 16,-6 1-18-16,9 5-63 0</inkml:trace>
  <inkml:trace contextRef="#ctx0" brushRef="#br0" timeOffset="147.5022">19123 17764 104 0,'0'-8'41'0,"0"3"-22"0,0 5 2 0,0 0 19 0,-3 0-6 16,0 0 0-16,-3 5-10 16,-3 0-3-16,1 9-12 15,-4 4 3-15,0 3 2 0,3 6-5 16,3-1-1-16,3 1-2 0,6-1-1 15,6 1 1-15,3-9 1 16,3 1-1-16,2-11-1 16,7 0 1-16,-3-11 1 31,0-5-3-31,-3-8-1 16,-6 3-1-16,-3-3 1 0,-6-2-2 0,-9-1 2 15,-6 0-2-15,-3-2 2 16,-3 3-2-16,0 5-1 15,3-1-2-15,0 6 1 16,3 0-10 0,4 3-3-16,5 0-33 0,6 5-14 15,2-3-21 1,4 1-31-16,12-1 39 16</inkml:trace>
  <inkml:trace contextRef="#ctx0" brushRef="#br0" timeOffset="148.5022">19296 17796 184 0,'6'10'68'0,"0"6"-36"0,0 11-31 0,0-14 14 15,0 0-4-15,-3 6 3 16,3-1 4-16,-3 3 1 16,6-7-10-16,-9-1 3 0,0 0 2 15,0-2 1-15,0-3 1 16,0-8-4-16,0 0 0 0,0 0-3 15,0-8 2-15,0-5-4 16,0-6-2-16,0 6-5 16,8-6-2-16,1 3 1 15,3-7 0-15,3 9-2 16,0 1 0-16,3 0-45 16,3 8-17-16,3-3-52 15</inkml:trace>
  <inkml:trace contextRef="#ctx0" brushRef="#br0" timeOffset="149.5022">19891 17756 108 0,'-3'0'44'0,"3"0"-24"0,-3 0-8 0,3 0 16 16,0 0-3-16,0 5 0 15,0 3 0-15,3 16 1 16,0-3-14-16,0 6 0 0,0-1 1 15,3-2-3-15,0-3 0 16,3 0-6-16,0-2-1 16,0-6 8-16,0-5 2 0,0-8-4 15,3 0-3-15,-3-8-3 16,2-5-3-16,-2 0 1 0,-3 0 1 16,0-1 1-16,-3-7 1 15,0 3-5-15,-3-1 1 16,0 11 6-16,0-2 6 31,0 10-6-31,0 5-1 0,0 0-3 16,0 3-2-16,0 5 1 15,3 1-1-15,0-1 0 16,3 5 0-16,0-4-11 16,0-7-3-16,6 4-17 15,6-8-8-15,0-3-17 0,0 0-5 16,-4-8-22-1</inkml:trace>
  <inkml:trace contextRef="#ctx0" brushRef="#br0" timeOffset="150.5022">20207 17791 192 0,'-9'-14'71'0,"3"12"-38"0,3-4-23 31,3 1 20-31,-3 5-7 0,0 0 1 16,0 0-4-16,0 5-3 15,0 3-9-15,3 3-3 16,0-3 1-16,3 10 1 0,3-4 1 16,0-1-4-16,0 8-1 15,0-2 1-15,-3-1 2 16,-3 1-3-16,0-4 0 16,0-1 1-16,-3-1 0 0,0 0-2 0,-6-8-2 15,3-5-15-15,-3 0-7 16,-6-5-5-16,3-3-1 15,3 3-6-15,6-8-2 16,6 5-4-16,0-5-1 16,3 7-4-16,3-2-12 15,0 0 22 1,3 3 18-16,0-3 14 0,0 3 29 16,0 0 13-16,0 5 9 15,3 0 3-15,-1 0-12 16,-2 0 0 15,6 0-15-31,-3 0-14 0,0 0-2 16,-3-6 2-16,0 6-2 0,-3-8 3 15,0-5-4-15,-3 0-2 16,-1 5 0-16,1-3 1 16,-6-5-3-16,-6 3-2 15,4 3 0-15,-4 2-1 16,-6 2 0-16,-3 6 0 0,0 8 2 15,3 6 1-15,0 1-1 16,3 1 1-16,0 3 4 16,6 7 4-16,0-2-4 15,12-3-2-15,6 0-2 16,0-2-3-16,3-6-6 16,6-5-1-1,2-3-48-15,-2-10-18 16,-3 3-38-1</inkml:trace>
  <inkml:trace contextRef="#ctx0" brushRef="#br0" timeOffset="151.5022">20793 17761 156 0,'-3'-5'60'0,"3"5"-32"0,0 0-35 0,0 0 8 0,0 0 11 16,0 0 6-16,3 8 11 0,0 3 5 15,0 7-18-15,0 3 6 16,0-2 2-16,-3-3-8 0,0 2-2 16,0 3-4-16,0-5-1 15,0 0 1-15,-3-5 1 16,3-3-3-16,0 0-3 16,0-3 0-1,0-5-1-15,0 0-2 16,0-5 1-16,0-3-2 15,0-5-1-15,3 5-2 16,0-8-1-16,3-5 2 16,0 7 0-16,3-4 1 15,0 5 2-15,0 5-3 16,3 0 0-16,0 2 1 0,-1 6 0 16,1 6 0-16,-3 2 0 15,0 5 2-15,-3-5 3 16,-6 5 2-16,0-8 1 0,0 3-4 15,0-2-1-15,0 1 1 16,0-7 0 0,0 0-5-16,3-2 1 0,3-3-2 0,0-1 0 15,0-7 2-15,3 0 0 16,3 5 0-16,3 3 0 16,0 2-3-16,-3 6 2 15,2 2 1-15,-2 3 2 16,-3 2-1-16,0-2-1 31,-3 6 1-31,0-1-1 0,0 0-7 16,0 0 0-16,0-7-28 15,0 1-12-15,0-7-2 16,3 0 0-16,0 0 7 16,3-7 3-16,-3 1 1 15,2-2 1 1,-2 3 22-16,6 0 22 0,-3-3 11 15</inkml:trace>
  <inkml:trace contextRef="#ctx0" brushRef="#br0" timeOffset="152.5022">21183 17881 258 0,'0'-14'56'0,"-3"6"-14"16,-3 3-12-16,-3 5-18 15,-3 0 10-15,0 5 5 0,0-2-10 16,4 8-4-16,-1-3-6 31,0 10 0-31,3 1-6 0,3-4-3 16,3 4-2-16,3 0 0 15,3-6 3-15,0-5 0 16,3 2 1-16,0-7 2 16,-4-3-10-16,4-5-2 15,-3-3-2-15,0-6 0 16,3 1 4-16,-6 0 5 0,0 0 4 16,0 0 2-16,-3-1-4 15,0 6 1-15,0-2 2 16,3 7 1-1,-3 0-4-15,9 6-1 0,-9 0 3 0,9 10 1 32,-3 0 0-32,6 0 1 0,-3 1-2 0,0-1-1 15,0-2-6-15,0-4-1 16,0-1-21-16,-1-6-9 16,1-6-19-16,0 1-7 0,0-8-21 31</inkml:trace>
  <inkml:trace contextRef="#ctx0" brushRef="#br0" timeOffset="153.5022">21296 17587 228 0,'-6'-3'88'0,"9"6"-48"0,-3 2-45 0,3 3 15 15,0 13 0-15,3 3 6 16,-3 3 5-16,0 12 2 0,-3 1-12 15,0-3-4-15,0 3-1 0,3-6-5 16,0-2-3-16,0-6-10 16,0-2-5-16,0-8-22 15,0-3-10-15,0-8-29 16,-3-5-40 0,6-5 37-1</inkml:trace>
  <inkml:trace contextRef="#ctx0" brushRef="#br0" timeOffset="154.5022">21436 17597 248 0,'-12'-10'93'0,"24"10"-50"0,-15 5-52 16,9 0 14-16,-6 6 6 0,3 5 7 15,-6 5 4-15,0 13 2 16,0 4-13-1,6-4-4-15,-6-2-3 0,6 7-5 16,-3-7-1-16,6-5-26 16,-3-1-11-16,3-7-11 0,6-6-77 15</inkml:trace>
  <inkml:trace contextRef="#ctx0" brushRef="#br0" timeOffset="155.5022">21552 17867 164 0,'-3'0'63'0,"3"0"-34"0,0 6-32 0,0-4 13 15,0 4 2-15,0 7 2 16,0 0 6-16,0 0 4 16,3 6-12-16,3-6-2 0,0 0-3 15,3 0-3-15,3-5-1 0,-3-2 5 16,6-6 3-16,-3-6 2 15,0-2 5-15,-4-5-6 0,1 5-2 16,-6-5-3 0,0 0 0-16,-9 0-4 0,0-3 0 15,-2-5-3-15,-4 7-1 16,0-4-1-16,0 5-2 16,3 5-17-1,3 2-9-15,0-2-33 16,3 8-12-16,3 0-18 15</inkml:trace>
  <inkml:trace contextRef="#ctx0" brushRef="#br0" timeOffset="156.5022">21891 17775 228 0,'-17'-6'88'0,"11"6"-48"0,-9 8-47 0,6-2 16 16,-3 7 7-16,-6 5 9 0,0-4 3 15,0 4 1-15,4-2-16 0,2 8-8 16,3-3-3-16,6-2-5 16,6 2 2-16,9-3-1 15,5 1-2-15,7-11-24 0,12 2-11 16,3-10-49 15,2-5-53-31,10-6 43 0</inkml:trace>
  <inkml:trace contextRef="#ctx0" brushRef="#br0" timeOffset="157.5022">22311 17761 172 0,'0'-5'66'0,"3"5"-36"0,-3 8-26 0,0-8 22 16,0 24-5-1,0-3 3-15,0 3 2 0,0-3-14 16,0 6-2-16,3-4-3 0,0-1-3 16,0-4-3-16,-3-5-31 15,6-5-15-15,-6 0-32 16,6-3-39-1,-6-5 38-15</inkml:trace>
  <inkml:trace contextRef="#ctx0" brushRef="#br0" timeOffset="158.5022">22371 17764 188 0,'0'-8'71'0,"12"16"-38"0,-3-3-58 0,-3 3 3 16,-4-2 15-16,4 2 10 16,0 7 18-16,0 1 9 15,-3 3-15-15,0-6-8 0,3 6-5 16,-3-4 0-16,-3-1 1 16,0-4 1-16,0-2 0 15,0-2 2-15,0-6 3 0,0 0-4 16,0-6-1-16,3 4-4 15,0-9-1-15,3-5-4 16,3 0-1-16,0 0 3 16,0 6 3-16,0-3 10 15,0 10 3-15,0 6 2 16,-3 2 1-16,0 8-2 0,0 0-1 16,-3 1-5-16,0 4 0 15,-3-5-7-15,3 1-1 16,-3-1-18-16,5-5-8 15,4-3-28 1,0-5-11-16,0 0-28 16</inkml:trace>
  <inkml:trace contextRef="#ctx0" brushRef="#br0" timeOffset="159.5022">22668 17761 280 0,'-17'0'104'0,"11"3"-56"0,0 2-58 0,3 3 16 0,0 3-6 16,-3-3 0-1,6 10 0-15,6-4 0 16,0-1 0-16,3 0 0 0,2 0 0 16,1 6 0-16,-6-3 0 15,6 0 2-15,-6-1 3 16,-6-1 4-1,-3-1-2-15,-3 0 1 16,-3 0-5-16,-3-7 0 16,3 2-1-16,-5-6-2 15,-7-2-19-15,3-2-10 0,3-6-29 16,3-6-11 0,3 1-30-16</inkml:trace>
  <inkml:trace contextRef="#ctx0" brushRef="#br0" timeOffset="160.5022">22746 17574 244 0,'0'5'93'0,"3"3"-50"0,6 18-52 16,-6-7 14-16,0 7-1 15,0 1 5-15,0 10 6 16,-3-3 3-16,3 1-9 15,0 2-8-15,0-6-1 0,-3-2-29 16,5-5-13 0,-5-3-47-1,0-2-40-15,0-11 46 16</inkml:trace>
  <inkml:trace contextRef="#ctx0" brushRef="#br0" timeOffset="161.5022">22692 17841 220 0,'-6'-5'82'0,"6"-9"-44"0,6 6-40 0,0 3 14 16,0 2 16-16,3 1 9 16,3-6-8-16,3 5-5 15,3 1-13-15,3-1-10 0,-1-2-3 16,1 5-30-1,-3 0-14-15,0-6-58 16,-3 6-43 0,-6 0 59-16</inkml:trace>
  <inkml:trace contextRef="#ctx0" brushRef="#br0" timeOffset="162.5022">22909 17888 204 0,'15'6'77'0,"-9"-1"-42"0,6-2-52 0,-6-1 9 0,3-2 3 16,-3 0 18-1,9-2 7-15,3-1-10 16,-3-2-7-16,-3-8-5 0,-3-1-6 0,-1 1-2 16,-8 0 5-16,-3 5 4 15,-5-5 2-15,-1-1-1 16,0 4 5-16,-3 7 4 15,0 1-3-15,0 2 2 32,0 5-5-32,-3 5 0 15,3 6 3-15,0 3 1 0,3-6 1 0,3 8 0 16,4-2-7-16,-4-1 0 16,6-4-1-16,6 4 2 15,-1-5-21-15,4-5-7 0,0 0-51 16,12-3-42 15,0-5 42-31</inkml:trace>
  <inkml:trace contextRef="#ctx0" brushRef="#br0" timeOffset="163.5022">23264 17788 296 0,'-39'-5'112'0,"27"-1"-60"0,-3 12-65 16,9-6 15-16,-3 8-12 16,-3 2-1-16,1 9 10 0,-1-3 7 15,-3-3-2-15,9 5 7 0,0 6 2 16,3-3-9-16,3-2-4 16,3-3-3-16,3-3 2 15,0 0-9-15,6-8-3 0,-3 1-4 16,5-12 0-16,-2 1-7 15,-3-3 1-15,0 0 7 16,-3-2 5-16,0-4 11 16,-3 1 5-16,0-3 9 15,-3 6 5-15,0-3 4 16,0 7 3-16,0 6-12 0,0 0-5 16,0 0-2-16,3 6 0 15,0 1-3-15,0-1-1 16,3 7-1-16,3-2 1 0,6 2-15 15,0-5-5-15,0 0-33 32,-1 2-13-32,1-7-42 15</inkml:trace>
  <inkml:trace contextRef="#ctx0" brushRef="#br0" timeOffset="164.5022">23520 17793 308 0,'-33'-5'115'0,"33"10"-62"0,-18-2-66 16,12 5 17-16,-3 2-8 15,-3 4 2-15,-3-1 5 16,3 0 3-16,1 0-2 16,-1 8-1-16,6-2 1 0,-3 0-5 15,9-1-1-15,6-2-4 16,-3-3 1-1,9-2-6-15,-3-3-1 16,11-8-4-16,1 0-3 16,-3-6 2-16,0-7 0 15,-3 0 7-15,3 0 6 16,-6-1 1-16,-3-7 1 0,-1-3 4 16,-2-2 1-1,0-3 7-15,-6-8 4 0,0-3 6 16,0 6 2-16,0-3-7 0,0 5-2 15,0 3-3-15,-3 5 1 16,3 6 3-16,0 4 3 16,-3 14 2-1,3 6-6-15,0 20-3 16,0 1-5 0,0 12-2-16,0 6 1 15,3-5 0-15,0 5-2 16,9 0-2-16,3-5-28 15,0-3-11-15,3-3-58 16,-6-15-23-16,9-12 10 16</inkml:trace>
  <inkml:trace contextRef="#ctx0" brushRef="#br0" timeOffset="165.5022">22261 17592 236 0,'3'-10'88'0,"0"7"-48"0,2-2-16 0,-5 5 29 15,0 0-20-15,0 0-7 16,0 0-17-16,6 0-7 16,-3 5-1-16,0-2-10 0,3-3-4 15,0 0-73-15,-3-8-32 0,6 2 7 16</inkml:trace>
  <inkml:trace contextRef="#ctx0" brushRef="#br0" timeOffset="166.5022">12521 4352 132 0,'-6'-5'49'0,"6"2"-26"0,0 3-12 16,0 3 18-16,0 5-11 15,0 8 0-15,0 13 3 16,-3 13 3-16,3 19-12 0,-3 24 11 0,-6 7 4 15,3 12-10-15,-2 12-4 16,-1-5-2-16,0-13 0 16,0-8-3-16,0-8 0 0,3-3-5 15,3-7-2-15,0-19-22 16,3-6-9-16,0-10-36 16,3-7-13-16,0-12-13 15</inkml:trace>
  <inkml:trace contextRef="#ctx0" brushRef="#br0" timeOffset="167.5022">12426 4379 160 0,'-15'-13'60'0,"15"13"-32"0,3-3-26 16,3 0 12-16,3-2-1 0,6-3 5 16,18-5-1-16,11-8 1 15,13 0-9-15,20 2 1 0,15 1 1 16,16-1-9-16,17 3 0 15,15 0-2-15,14 0 2 16,16 3-1-16,-3 0-1 0,2 2 1 16,-2 3-1-16,-3 0 0 15,-9 3 0-15,-10 3 0 0,-11-4 0 16,-15 1 2 0,-11 0 1-16,-19-1-1 0,-9 4 1 15,-17-1-15-15,-13 0-5 16,-11 3-59 15,-9 3-52-31,-9 0 44 0</inkml:trace>
  <inkml:trace contextRef="#ctx0" brushRef="#br0" timeOffset="168.5022">15230 4112 240 0,'-9'0'90'0,"9"16"-48"0,6 18-51 16,-3-2 14-16,0 13-5 15,0 18 0-15,0 17-3 16,0 25 0-16,0 17 2 16,0 8 0-16,9-1 1 0,-3 1 2 15,0-19 1-15,-3-10-4 16,-3-1 1-16,-1-18-7 15,-2-13-3-15,-5-16-19 16,-1-11-8-16,-3-15-36 16,-6-11-29-16,-3-16 40 15</inkml:trace>
  <inkml:trace contextRef="#ctx0" brushRef="#br0" timeOffset="169.5022">12396 5739 180 0,'-9'-3'68'0,"18"1"-36"0,12 4-40 16,-6-2 10-16,21 0 10 15,17 0 8-15,25 0 8 16,20-2 3-16,21-1-16 0,21-2 0 16,27-1-1-16,20-2-5 0,12 3-3 15,10-3-3-15,2 0 0 16,1-2 0-16,-13-6 3 0,-6-3 1 31,-23 1 1-31,-18 2-4 0,-15 0-1 16,-24 3-32-16,-21 2-13 15,-23 1-76 1</inkml:trace>
  <inkml:trace contextRef="#ctx0" brushRef="#br0" timeOffset="170.5022">12474 5776 152 0,'-12'-8'57'0,"9"5"-30"0,-6 1-14 15,9 2 17-15,-3 2-15 16,3 6-6-16,-3 11 8 16,3 18 3-1,0 29-10-15,3 24 5 0,0 24 5 0,3 31-9 16,0 19-1-16,0 6-6 15,3-12-1-15,0-15-1 16,-1-13 1-16,-2-19-2 16,6-18-1-16,-6-14-13 15,-3-21-6-15,0-13-28 16,0-8-10-16,-3-13-36 16</inkml:trace>
  <inkml:trace contextRef="#ctx0" brushRef="#br0" timeOffset="171.5022">12307 7461 256 0,'0'0'96'0,"21"0"-52"0,23 0-56 0,-17 0 15 15,21 0-5-15,23-2 1 16,28-4-2-16,26-4 2 0,23-1 1 16,19 3 0-16,18 0 2 0,5-5 1 15,7 5 3-15,-10-2 3 16,-11 2 2-16,-1 0 8 16,-20 0 5-16,-9-3-2 15,-9 1-1-15,-6-1-14 16,-15 0-4-16,-3-2-13 0,-18 0-4 15,-14 0-17 1,-16-1-6-16,-14-1-20 16,-16 4-9-16,-14-15-30 15</inkml:trace>
  <inkml:trace contextRef="#ctx0" brushRef="#br0" timeOffset="172.5022">15254 5678 168 0,'-9'0'66'0,"9"0"-36"0,0 3-37 16,0 2 8-1,0 3 2-15,0 5 3 16,3 11 8-16,0 10 3 16,0 17-8-16,0 28 6 0,-3 16 2 15,-3 24-3-15,0 11 2 16,0 0-3-16,0-9 0 15,3-2-5-15,0-13 0 0,-3-13-3 16,3-9 2-16,0-15-28 16,-3-11-11-16,0-10-30 15,0-11-14-15,0-8-8 16</inkml:trace>
  <inkml:trace contextRef="#ctx0" brushRef="#br0" timeOffset="173.5022">13361 7009 124 0,'0'-11'49'0,"3"9"-26"0,0-6-5 16,-3 0 18-1,0 0-7-15,-3-3 0 16,0 1-3-16,-3 2-1 16,-3 0-14-16,0 2 0 0,-3 1 0 15,-3 5-6-15,0 8-3 0,0 13-4 16,6 6 1-1,3 10 1-15,0 5 2 0,6 3-3 16,3 0 0-16,6 0 1 0,0-3 2 16,-3-5-12-16,3-2-6 15,-3-9-18-15,-3-5-8 16,0-5-31 0</inkml:trace>
  <inkml:trace contextRef="#ctx0" brushRef="#br0" timeOffset="174.5022">13158 7220 212 0,'-3'0'82'0,"9"0"-44"0,3-2-44 0,0-1 14 16,3 1-9-1,6-4-2-15,6-2-3 0,2 3-1 16,1 0 4-16,0-1-12 0,-3 1-5 15,-6 3 2-15,0 2 0 16,-7 2 11-16,1 3 3 16,-3 3 15-16,-3 3 5 15,-3 2 7-15,-3 3 3 16,0 3-7-16,3 2-4 0,9-5-2 0,-3-3-1 16,0-3 0-1,9-2 9-15,0-2-3 16,-3-6-9-16,-4-3-3 15,1-2-2-15,-3-1 2 16,-3-1-1-16,-6-1 0 31,0-3-6-31,-3 3 1 0,0 0 0 16,0 0 2-16,-6-2-10 16,6 4-4-16,-3 1-30 15,6 2-12-15,3 1-16 16,3-1-42-1,3 0 23-15</inkml:trace>
  <inkml:trace contextRef="#ctx0" brushRef="#br0" timeOffset="175.5022">13655 7239 168 0,'9'16'63'0,"-6"-3"-34"0,3 0-23 0,-3-7 17 0,3 2-5 16,3 0 1-1,3-3 1-15,3 0 0 0,0-5-11 31,-3 0 1-31,0-3 1 0,-4-2 2 16,-2 0 3-16,-3-3-7 16,0 0-3-16,-6-3-3 0,-6 1-3 15,1-3 1-15,-4 5 1 16,0 0-8-16,3 0-1 16,0 2-18-16,3 1-7 15,0 3-32-15,3-1-13 0</inkml:trace>
  <inkml:trace contextRef="#ctx0" brushRef="#br0" timeOffset="176.5022">13986 7006 184 0,'-12'0'68'0,"9"5"-36"0,-3 1-31 0,0 2 16 0,-6 0 4 16,0 5 7-16,0 3-9 31,3 5-1-31,3 3-10 0,3 0-5 16,3-1 0-16,6-1-4 0,6-1 0 16,3-3-12-16,3-2-5 15,3-5-19-15,3-6-9 16,-1-5-37-1,1-3-24-15,3-5 50 16</inkml:trace>
  <inkml:trace contextRef="#ctx0" brushRef="#br0" timeOffset="177.5022">14233 7004 208 0,'0'0'79'0,"6"-3"-42"0,6 11-39 16,-3 0 14-1,0 2 5-15,2 9 4 16,1 5 2-16,-3 2 3 16,-3 1-14-16,0-1-5 0,-6 1-2 15,-3-1-1-15,-3 0 0 0,-6-2-33 16,-9 0-13-16,-5-8-74 16</inkml:trace>
  <inkml:trace contextRef="#ctx0" brushRef="#br0" timeOffset="178.5022">12682 6347 4 0,'-12'3'5'0,"12"-3"-2"0,-3 3-6 16,3-3 0-16</inkml:trace>
  <inkml:trace contextRef="#ctx0" brushRef="#br0" timeOffset="179.5022">12322 6456 136 0,'-6'0'52'0,"6"0"-28"0,0 0-22 0,0 0 14 15,0 0-1-15,0 0 3 0</inkml:trace>
  <inkml:trace contextRef="#ctx0" brushRef="#br0" timeOffset="180.5022">12328 6456 288 0,'15'0'19'0,"6"0"-4"0,2 0-2 15,4-3-1-15,12 1-2 16,2-1 1-16,10-2-2 0,3 2 0 15,8 0-8-15,4 1 0 16,5-1 3-16,1 0 2 0,2 1 4 16,6-1 1-16,1 0-1 15,2 1 1-15,0-3-6 16,4-1-3-16,-1 1 1 16,0 0 2-16,-5-1 2 15,5 1 1-15,0 0-4 31,-2-1-1-31,2 4-1 0,-3-1 1 16,7 3 0-16,-7-2 1 16,0-1-2-16,4 0 1 15,-7 1-2-15,-3-1 2 16,1 0-2-16,-4-2 2 16,1 0-2-16,-10-3-1 15,-2 2 3-15,-10 1 2 0,-11 0-4 0,-6 2-3 16,-10 1-32-16,-5-1-15 15,-6 0-57 1,-3 3-48-16,-6-2 56 16</inkml:trace>
  <inkml:trace contextRef="#ctx0" brushRef="#br0" timeOffset="181.5022">12503 6797 76 0,'-3'5'30'0,"0"-2"-16"0,6 0-6 0,-3-3 13 16,3 2 3-16,6 1 5 16,3 2 0-16,0-2 2 15,3 0-4-15,3-3 1 0,3 0-16 32,6 0 2-32,5-3 2 0,7 0-2 15,6 1 0-15,2-1-2 16,7 0 0-16,2 1-2 15,7-1-1-15,5 0-1 16,4-2 2-16,-4 3-1 0,10-1 0 16,2 0-1-16,-3 1 0 15,7-4-4-15,-4 1-1 0,0 0 1 16,-2-1 2-16,2 1-3 16,-2-5 0-16,2-4-3 15,-6 4-1-15,1-1 1 16,-1 1 2-16,-2 2-1 15,-1 2 2-15,-2 4 0 16,-1-1 1 0,-5 0 0-16,-4 3 0 15,4-2-5-15,-7 2 1 16,-2 0 0-16,-1 0 2 16,1 0 1-16,-1 0 1 15,-2 0-5-15,-3 0 1 16,-4-3 0-16,-2 0 0 0,-6 3 0 15,-1-2 2-15,-8-1-19 16,-6 1-6-16,-18-1-109 16,-9 6 1-1</inkml:trace>
  <inkml:trace contextRef="#ctx0" brushRef="#br0" timeOffset="182.5022">13373 6604 140 0,'6'3'55'0,"-1"2"-30"0,10 6-12 15,-9-6 19-15,0 5 2 16,6 1 1-16,0 2-12 16,-3 0-6-16,3 3-10 15,0-2-3-15,0-4 0 0,-3-2-2 16,0 0 1-16,-3-3 2 15,-1 1 2-15,-2-4-1 0,0 1-1 16,-3-3 1-16,3 0 1 16,0-3-1-16,0-2-1 15,0-6-3-15,0-2 1 16,0 3 0-16,0-1 3 16,3-2-3-16,-3 2 0 15,0 1 3-15,0-1 1 16,0 0-1-16,0 3 1 0,0 1-6 15,0 1-1-15,0-2-2 0,0 3-2 16,0 2-22-16,3 1-7 16,0-1-28-16,3 0-11 15,3 3-26 17</inkml:trace>
  <inkml:trace contextRef="#ctx0" brushRef="#br0" timeOffset="183.5022">13783 6588 204 0,'-15'3'77'0,"15"-1"-42"0,-5-2-41 15,-1 3 12-15,-6 2-6 0,0 1 0 16,0 2 6-16,0 2 6 16,0 1-6-16,0 5-3 0,3 2-2 15,0 1-1-15,3-3 2 16,3-3-1-16,3-3-1 15,3-2-2-15,3-2 1 16,6-4-1 0,-3-2-2-16,0-5-2 15,6 0 1-15,-3-6 1 16,-3 0-1-16,0 1 6 0,-3 2 3 16,0 0 1-16,0 3 0 15,-1 2-1 1,-2 3 0-16,3 0 0 0,0 8 2 15,0 0-3-15,0 3 0 0,3-1-1 16,0-2 1-16,-3 0-15 16,3-3-58-1,0-2-48 1,3-8 25-16</inkml:trace>
  <inkml:trace contextRef="#ctx0" brushRef="#br0" timeOffset="184.5022">13929 6445 204 0,'0'8'77'0,"0"3"-42"0,15 39-30 0,-9-29 19 16,0 3-6 0,0 8-1-16,0 2-7 15,0-5-4-15,0 0-3 16,0-5-16-16,0-3-4 0,3-5-88 15</inkml:trace>
  <inkml:trace contextRef="#ctx0" brushRef="#br0" timeOffset="185.5022">15257 7250 88 0,'0'0'35'0,"0"0"-18"0,0 0-9 16,0 0 11-16,0 0-5 15,6 0 2 1,0 0-5-16,0 0-1 15,0 0-2-15,-3 0 2 0,5 0-5 0,1 0-1 0,0 0 2 16,0-3-3-16,0 0 0 16,0 3-3-16,3-2-1 15,0 2 3-15,3 0 1 32,0 0-1-32,0 0 1 0,2-3 0 0,1 0 1 15,3 1 0-15,-3-4 2 16,6 1 1-16,-3-3 1 15,-1-2-2-15,-2-1-1 16,0-2-3-16,0 0 1 16,-3-3 2-16,0 0 4 15,-3-5-4 1,3 2-1-16,-6-2 2 16,-1-11 3-16,1 0-2 15,0-2-2-15,3 0 0 16,-3-1-1-16,0 1 4 15,6-6 3-15,-3 1-4 0,-3 4 1 16,0 1-1-16,0 2 1 16,-3-8 0-16,0 1 0 15,0-1-4-15,-1 0-3 0,-2 3 0 16,0 3-1 0,0-1 2-16,0-7 1 0,0 2-4 15,-3 3-1-15,0 3 1 16,3 0 2-16,-3-11 0 15,3 5-1-15,-3 0 3 0,0 3 0 16,0 0 1-16,0 3 0 16,3 2-2-16,-3-2-2 15,0-1 1-15,0 1 1 16,-3 5-1-16,0 2-1 16,0 3 1-16,0 3-1 31,0 5 2-31,0 0 3 0,-3 3-2 15,3 5 0-15,1 0-3 0,-7 6-5 16,-6 4 2-16,3 6 2 16,-3 3 1-16,3 2-3 15,0 3 2-15,0 3 3 32,0-4 1-32,3-1-4 0,0-4 1 0,3-2 0 15,1-3 0-15,2-2-3 16,3-11 2-1,3-5 1-15,2-6-3 16,1-2 0-16,0-5 2 16,3-3 2-16,3-3-2 15,0 3 0 1,0 2 1-16,0 6 0 16,0 5-3-16,-3 6 2 15,3 4 3-15,0 4 3 16,-1 4 0-16,4 14 0 15,0 0-3-15,0 0-2 16,0 3 1-16,0-4-1 16,0 1-40-16,0 0-15 0,-3 3-66 15</inkml:trace>
  <inkml:trace contextRef="#ctx0" brushRef="#br0" timeOffset="186.5022">15921 6607 88 0,'-3'21'35'0,"6"-8"-18"0,-1 0-2 0,1-2 15 0,-3 5 6 16,0-3 3-16,0 0-8 15,0-2-2-15,0-3-16 16,0 0-6-16,0-3 0 0,0 0 2 15,0-5 5-15,0 0-4 16,0-5 2-16,0 0-5 16,0-9 1-16,0 4-5 0,0-3 0 15,0-1-3-15,0 1-1 16,3 0 5-16,0 0 5 16,3-1-7-16,0 4-1 0,0 2-3 15,6-3-2-15,3 3-8 16,0 0-3-16,0 3-32 31,-3 3-14-31,0 2-28 16,0 0-18-16,-4 2 53 15</inkml:trace>
  <inkml:trace contextRef="#ctx0" brushRef="#br0" timeOffset="187.5022">16096 6644 148 0,'3'13'57'0,"0"-8"-30"0,0 6-18 0,0-9 16 16,3 1-5-16,0 0 0 15,0-1-7-15,0-2 0 0,3 0-8 0,0-2 1 0,-3-4 1 16,0 1-3-16,0-3-3 16,-3 0-3-16,0 0-1 15,-3-2-3-15,-3 2 1 16,0 3 3-16,-3-1 1 16,-3 1-2-16,0 5 0 15,0 3 2-15,0 5 2 16,0 2 0-16,3 3 2 0,3 3 0 15,0 3 1-15,3-1 2 16,3-2 3-16,3-3-4 16,3 1-1-16,3-4-2 31,3-2-2-31,3-3-8 0,-1-2-5 16,1-3-22-16,0-3-8 15,0-7-41 1</inkml:trace>
  <inkml:trace contextRef="#ctx0" brushRef="#br0" timeOffset="188.5022">16302 6387 184 0,'-6'3'68'0,"9"2"-36"0,-3 8-33 16,0-2 15-16,3 2 3 15,-1 16 7 1,-2 3-7-16,3-3 1 16,0 0-11-16,0-2-4 0,0 7 0 15,0-5-4-15,0-5 0 16,3-3-21-16,-3-2-8 0,0-6-56 16,0 0-37-1</inkml:trace>
  <inkml:trace contextRef="#ctx0" brushRef="#br0" timeOffset="189.5022">16215 6599 212 0,'-3'-3'79'0,"6"6"-42"0,9-3-32 16,-6 0 17-16,0 0-12 15,3-3-1-15,3 0-5 16,3 1-3-16,3-1 0 16,-1 0-30-16,4 1-10 0,-3-3-45 15</inkml:trace>
  <inkml:trace contextRef="#ctx0" brushRef="#br0" timeOffset="190.5022">16406 6580 164 0,'-6'11'63'0,"6"-3"-34"0,0 5-21 0,3-5 16 0,0 5-6 16,0 3 2-16,0 3-2 16,0-1-2-16,6-5-8 0,2-2-3 0,4-1 1 15,-3-2-1-15,0-2 2 16,0-4-9-16,0-7-3 16,0-6-8-16,0 1-5 15,0-3-1-15,-3-3-1 16,-3 0 8-16,0 0 5 31,-4 3 9-31,1 2 4 0,0 1 10 16,-3 4 5-16,0 1-5 15,0 5 1-15,3 5-1 16,0 3 2-16,3 3-8 16,0 2-1-16,0 3-5 15,0-3-3-15,0-2 0 0,0-1-1 16,0-2-25-1,0-2-8-15,0-4-32 0,6-4-11 0,3-6-9 16</inkml:trace>
  <inkml:trace contextRef="#ctx0" brushRef="#br0" timeOffset="191.5022">16718 6601 176 0,'0'8'68'0,"3"0"-36"0,0 5-20 0,-3-5 21 16,0 0-6-16,0 6-1 16,0-1-8-16,0-3-1 15,0-2-10-15,0-2-4 16,0-1 0-16,0-5 0 0,0 0-1 16,3-5-4-1,0-3-1-15,3-3 2 16,0 1 0-16,0-1 1 15,3-2 0-15,0 2-7 16,0 1 0-16,0 2-2 16,0 0 1-16,0 2-9 0,0 4-3 15,-1 2-28-15,-2 0-11 16,0 2-24 0</inkml:trace>
  <inkml:trace contextRef="#ctx0" brushRef="#br0" timeOffset="192.5022">16921 6607 180 0,'9'10'68'0,"-6"1"-36"0,-3 5-15 0,3-8 20 15,-3 2-4-15,0 1 1 16,0-1-15-16,0 1-4 15,0-3-9-15,2 0-4 0,-2-8-1 0,0 0-1 16,6-3 0-16,0-2 0 16,3-3 0-16,0-5-5 15,0 2 1-15,3-2 2 0,0 0 1 16,3-1-4-16,-3 7 1 31,0 1 11-31,6 6 7 0,-1 6 2 16,-2 1 0-1,-3 4-8-15,-3 5-3 0,0 5-3 16,-3-2 1-16,0-4-37 16,0-1-15-16,3-4-76 15</inkml:trace>
  <inkml:trace contextRef="#ctx0" brushRef="#br0" timeOffset="193.5022">15873 5321 36 0,'-3'-3'16'0,"3"0"-8"0,-3 1 6 0,3 2 12 0,-3 0-1 16,0 0 3 0,0 0-3-16,-3 0 0 0,0 2-10 0,0 1-2 15,0 0-5-15,0 2 0 16,0 0-5-16,0 6 5 0,0 0 2 31,0 2-3-31,3 0-2 0,3-2-2 0,0-3 0 16,3-1-4-16,3-1 0 15,0-4 3-15,0-2 1 16,3 0-1-16,0 0-2 16,0-5 3-16,-3 0 0 15,0-6-4-15,-3 1-1 16,-3 2 7 0,0 0 4-16,0 2-2 15,0 1 1-15,0 3-1 16,0-4 1-16,0 4-7 15,3-1-2-15,0 3 0 16,3 0 0-16,0 0-2 16,3 3 0-16,0 5 2 15,0 2 2-15,-3 1 0 0,0 2-1 0,-4 3 3 16,-2 5 0 0,-5 0-1-16,-4 3 1 0,0-3 0 15,0 0 1-15,0 3-2 16,0 3-2-16,3-14-6 15,3 5-4-15,3-2-25 16,3-13-10-16,3-3-28 16,3-5-20-16,3-3 41 15</inkml:trace>
  <inkml:trace contextRef="#ctx0" brushRef="#br0" timeOffset="194.5022">16004 5538 160 0,'-6'5'60'0,"-6"0"-32"0,3 3-17 16,6-2 15-16,3-1-8 16,0 8-3-16,0 3-4 0,6-3 0 0,0 0-6 15,6-5 1-15,0 3 1 0,0-6-1 16,0 1 1-16,0-6 5 31,-1-6 2-31,-2-2-10 0,-3-2-1 16,0-1-1-16,-6 1 3 0,0-1-2 15,-6 0-2 1,0 1 0-16,-6-1-1 0,4 3 0 16,-7 3 0-16,3 0-22 15,3 2-10-15,9 3-99 47</inkml:trace>
  <inkml:trace contextRef="#ctx0" brushRef="#br0" timeOffset="195.5022">16135 5498 136 0,'-3'5'52'0,"3"3"-28"0,3 3-19 0,0-3 13 0,0 0-1 16,0 2-1-16,0 4-2 15,0-1 1-15,0 0-8 16,0 0-2-16,0-2-1 0,-3-3 0 16,0 0 2-16,0-6 21 15,0-4-12 1,-3-1-3-16,0-8-5 0,0 1 0 0,0-1 0 16,3-2 1-16,0 0-4 15,0 0-1-15,0-1-1 31,3 4 1-31,0-1-9 0,3 1-3 16,3 2 5-16,-1 2 1 16,7 1-33-1,0 2-13-15,0 1-50 16</inkml:trace>
  <inkml:trace contextRef="#ctx0" brushRef="#br0" timeOffset="196.5022">16364 5440 200 0,'-21'2'77'0,"18"4"-42"0,-9-1-34 15,6 0 16-15,0 1-9 0,0 2 0 32,0 0-4-32,4-1-3 15,2 4 0-15,2 0-1 0,7-1 0 16,0 1-3-16,3-1 2 0,0-2 3 15,-3 0 1-15,-3 0 3 16,-3 5 6 0,-6-2-3-16,-3 2-4 15,-3 0-3-15,0-2-1 0,0-3-1 16,0-8-14-16,3-3-5 16,3 1-23-16,3-1-9 15,3-8-15 1,3 1-24-16,3-1 29 15</inkml:trace>
  <inkml:trace contextRef="#ctx0" brushRef="#br0" timeOffset="197.5022">16516 5538 156 0,'3'21'57'0,"0"-8"-30"0,0 24-16 0,0-21 15 16,0 3-6-16,-3 2 1 15,0 0-8-15,3-3 0 31,0-2-8-31,0 0-3 0,-3-5 1 16,0-3 0-16,0 0 3 16,0-3 1-16,0-5 3 15,0 0-3-15,0-5-2 0,0-3-2 0,-3-6-3 16,3-1-4-16,0-9 0 31,0-5 0-31,3 0-1 0,3-1 1 0,3 1 3 16,2 6-2-16,4 1 1 15,3 7 2-15,0 4 2 16,0 3-1-16,-3 3-1 16,-3 2 7-16,-3 3 3 15,-3 3 10-15,-3 2 7 16,-3 3-8 0,-9 0-3-16,-3 0-7 15,-3 0-4-15,-3 0-7 16,0-3-3-16,0 0-18 15,3-2-8-15,0-3-30 16,4-3-13-16,8-5-25 16</inkml:trace>
  <inkml:trace contextRef="#ctx0" brushRef="#br0" timeOffset="198.5022">17921 3789 88 0,'-6'2'35'0,"6"36"-18"0,-3 9-11 0,3-20 11 15,0 15 15-15,0 21 9 16,0 27-1-16,-3 14 0 16,3 17-13-16,0 9-5 0,-3 2-12 15,3-5-2-15,0 0-1 16,0-13-3-1,0-13-1-15,0-17 3 0,0-12 1 16,0-11-3-16,-3-14-1 16,0-7-14-16,0-8-6 15,-3-9-22-15,0-4-8 16,0-11-48 0</inkml:trace>
  <inkml:trace contextRef="#ctx0" brushRef="#br0" timeOffset="199.5022">17891 3913 80 0,'33'-24'30'0,"-9"14"-16"0,32-35-17 0,-23 29 8 0,11-3 11 16,22-4 7-16,17-1 2 15,13-3 2-15,14-2-9 16,9 5 0-16,6-2-9 0,9 2-1 16,-9 6-4-16,0-1 4 0,0 6 2 15,-3 2-5-15,-6 1-3 16,-3 4 1-16,0 1 2 15,-12 8 0-15,-5-1 0 16,-13 12-3-16,-9 2-2 0,-8 10-2 16,-7 0 1-16,-8 14 10 15,-12 21 5-15,-10 16 9 16,-8 5 3-16,-6 24-2 16,-6 7-3-16,0-2-9 15,-3-2-5-15,0 10-2 31,0-5 1-31,-3-16-3 0,0-8-2 16,-6-11 2-16,0-10 0 0,-6 2-4 16,0-13-1-1,-3-7-24-15,0-9-10 16,-3-8-30-16,-3-4-13 16,-2-7-13-1</inkml:trace>
  <inkml:trace contextRef="#ctx0" brushRef="#br0" timeOffset="200.5022">17974 5646 80 0,'-15'-2'30'0,"15"4"-16"0,0-18-8 0,3 14 9 16,0-1 11-16,0 0 9 15,3 1-4-15,12-9 2 0,3 3-10 16,3-2-2-16,9-1-12 15,11-2 3-15,16-3 4 0,14 0 3 16,10-2 1-16,17-4-7 0,6 4 0 16,12-3-2-16,15 2 1 15,12-5 0-15,6 6 2 16,5 5-5-16,4-1-1 16,-6 6 0-16,3 3 0 15,-13 0 2-15,-14 0 4 31,-17-1-6-31,-16 1-2 0,-15 2-1 16,-14 1-1-16,-16-6-31 16,-14 2-14-16,-12-1-96 15,-15-4-47 1,-15-2 90-16</inkml:trace>
  <inkml:trace contextRef="#ctx0" brushRef="#br0" timeOffset="201.5022">17888 5554 100 0,'-3'-3'38'0,"6"6"-20"0,0 5-15 0,0 2 10 16,0 19 5-16,0 11 3 15,3 15 1-15,0 25-2 16,0 18 1-16,0 21-1 16,3 13-11-16,-3-2 3 0,0-3 4 15,0-13-6-15,2-11-1 16,1-8-5 0,-3-13-3-16,6-11-9 15,-3-15-5-15,-9-8-24 16,9-14-9-16,0-8-36 15</inkml:trace>
  <inkml:trace contextRef="#ctx0" brushRef="#br0" timeOffset="202.5022">17903 7210 164 0,'-18'3'63'0,"18"2"-34"0,-3 3-36 0,6-6 10 16,0 4 1-16,6-1 2 16,3 0 9-16,12-2 4 15,5-3-9-15,13-3 10 0,18-5 6 16,14-2-5-16,18-11-2 15,21-3-9-15,18-3-2 0,18 1-4 16,15-1-3-16,3 4 0 16,5-1 1-16,1 0-3 15,-9 0 0-15,-1 3 1 16,-23 5 0 0,-15 0-14-16,-18 3-5 0,-14 2-1 15,-16 4-1-15,-14-1-24 0,-16 2-8 0,-11-4-27 16</inkml:trace>
  <inkml:trace contextRef="#ctx0" brushRef="#br0" timeOffset="203.5022">20403 5294 140 0,'-3'3'55'0,"6"0"-30"0,0 5-29 0,-3-1 8 0,0 7 2 15,-3 7 6-15,-3 8 5 16,0 11 4-16,0 26-11 16,0 8 5-16,-6 19 3 0,7 26-4 15,2 10 2-15,0 1 2 16,6 7 1-16,0-7 1 15,2-6 2-15,4-15-6 0,-3-3-1 16,3-16-7-16,0-11-3 16,0-13-2-16,-3-13 0 15,0-11-22-15,0-2-7 16,0-16-51 0,0-8-22-16,-3-8 2 15</inkml:trace>
  <inkml:trace contextRef="#ctx0" brushRef="#br0" timeOffset="204.5022">15665 6228 96 0,'-6'3'38'0,"6"-3"-20"0,-3 3-21 0,3-3 14 16,-6 5 2 0,0 3 2-16,-3-3 4 0,-3 3-7 15,-3 0-2-15,-3 0-3 16,0 0 0-16,0 2-4 15,4 1 3-15,-4 0 3 0,3-1-5 16,0 1-2-16,3 2 3 16,0 0 1-16,3 0-5 15,3 1 0-15,3-1-1 0,3 0 2 32,6 6-1-32,0-1 2 0,6 3 0 0,3-2 3 15,3-6-3-15,0 3-2 16,-1-3-16-16,1 0-5 0,-3 1-23 15,0-4-45 17,0-2 13-32</inkml:trace>
  <inkml:trace contextRef="#ctx0" brushRef="#br0" timeOffset="205.5022">15620 6416 76 0,'15'-2'30'0,"-3"2"-16"0,11-3-6 0,-8 3 13 0,6-3-1 16,6 1 0-16,6-1-2 15,8 0 1 1,13-2 1-16,6 2 2 15,2-2-12-15,6-3-1 0,4 0-2 0,2 0 3 16,7 0 4-16,2 0-2 0,3-2 3 16,-2 2-4-16,-4 3-1 15,3-1-2-15,-2 1 2 32,2 2-3-32,-8 1 1 0,-4-1-1 15,-3 0 1 1,-2 1-2-16,-4-1-1 0,-5 0-3 15,-6-2 1-15,-10 3-4 16,-2 2 0-16,-6-3 1 16,-4 0 2-16,-2 1-1 15,0-1-1-15,-3 3 3 16,-3-3 0-16,-6 3-1 16,-4-2-2-16,1 2-6 0,-6 0-1 15,0-8-30-15,-9 8-11 16,0-6-43-1,0 1-35-15,-6-3 53 0</inkml:trace>
  <inkml:trace contextRef="#ctx0" brushRef="#br0" timeOffset="206.5022">17501 6173 204 0,'-6'-8'77'0,"9"10"-42"0,12 1-50 0,-9 2 10 16,9-2 0-16,3 2 4 16,3 1 4-16,2-1 3 0,4 0-3 15,0 3-2-15,0 3 2 0,-6-1-2 16,-4 4-1-16,-8-1 12 16,-6 0 4-16,-12 0 9 15,-6 0 7-15,-5 3-19 16,-10-2-10-16,3 4-11 15,0-5-6-15,3-2-36 0,1-3-18 16,5-3-24 0</inkml:trace>
  <inkml:trace contextRef="#ctx0" brushRef="#br0" timeOffset="207.5022">18144 6824 116 0,'-3'-3'46'0,"6"3"-24"0,-3 3-19 0,0-3 10 15,3 5 3-15,0 5 2 16,3 4 2-16,-3-1 0 16,0 0-11-16,0 0-1 0,0 3 2 0,-3 3 0 15,0-1 4-15,0-2-7 16,0-5-2-16,0-1-3 16,0-2-2-16,0-2 3 15,0-6 2-15,0-8 0 16,0 0 0-16,0 0-6 15,0-3 1-15,0 1 0 0,0-4 0 16,0-1 0-16,3-1 0 16,3 0 0-16,0 3 2 15,0 2-3-15,3 6-2 16,-3 5-1-16,2 5 3 0,4 6 2 16,-6-1 2-1,0 3 1 1,0 3 0-16,0 0-2 15,0 0 1-15,-3 0-2 16,0-3-1-16,0-2-28 16,0-3-11-16,0 0-113 31,6-11 69-31</inkml:trace>
  <inkml:trace contextRef="#ctx0" brushRef="#br0" timeOffset="208.5022">18337 6932 148 0,'6'3'57'0,"0"-1"-30"0,3-2-18 16,-9 0 14-16,6 0-11 15,0 3-2 1,0-3-4-16,-3 0-1 16,3-3-3-16,-3 1-2 0,0-4 3 15,0 1-7-15,-3 0 1 16,0 0-1-16,-3-1-1 15,-3 1 1-15,0 0 3 0,0 2-2 16,0 3 1 0,-3 3 8-16,3 2 4 0,0 3-5 0,3 3-3 15,3 2 3-15,0 3 1 16,3 2-5-16,0-2 0 16,3 0-1-16,0-3 0 15,3-2-9-15,0-3-2 16,0-8-16-16,0 0-8 15,0-6-14-15,0-2-29 16,-3-2 20-16</inkml:trace>
  <inkml:trace contextRef="#ctx0" brushRef="#br0" timeOffset="209.5022">18468 6916 112 0,'0'3'44'0,"-14"7"-24"0,25 1-10 16,-5 0 14-16,-3 2-2 0,6 3 1 15,0-3-6-15,-3 0 0 16,0 0-10-16,0-2-2 0,0-3 1 16,0-3-5-16,0-2-1 0,0-3 0 15,0-3 2-15,0-2-3 16,-3 0 0-16,0-1 1 16,0 1 0-16,0 2 0 15,3 1-5-15,0 2 1 16,0 0 2-16,0 0 3 15,0 2 4-15,-1-2 2 16,1 0 1-16,0 0 2 16,0-2 4-16,0-4 3 15,0-4-5 1,-3-1-2-16,-3 1-3 16,0-1-2-16,0 3-1 15,-3-2 2-15,0 2-5 16,0 0-3-16,0 0-8 15,0 3-4-15,3-1-30 16,0 4-13-16,3-1-35 16</inkml:trace>
  <inkml:trace contextRef="#ctx0" brushRef="#br0" timeOffset="210.5022">18838 6850 136 0,'-3'-3'52'0,"3"6"-28"0,-3-3-13 16,0 3 15-16,0-1 1 0,-3 4 1 15,0 2-9-15,0 0-1 16,0-1-11-16,3 1-4 0,-3 0 0 15,6 0-4-15,0-2-2 0,9-1-1 16,0 0 3-16,0 0 0 16,3 1 3-16,-1 2-3 31,-2-3 0-31,-3 0 1 0,-3 3 2 16,-3 0 3-16,-3 0 4 15,-3-3-4-15,-3-2-1 16,1-3-9-16,-1-3-2 15,0-2-29-15,0 0-14 16,3-3-38 0</inkml:trace>
  <inkml:trace contextRef="#ctx0" brushRef="#br0" timeOffset="211.5022">18969 6662 208 0,'0'11'77'0,"2"26"-42"0,-2-8-26 0,0-16 19 16,0 6-14-16,3 5-3 16,0 2-7-16,0-5-3 0,0 0 0 15,0-5-23-15,0 3-8 0,0 2-36 16,0-3-50-1,3-4 28 1</inkml:trace>
  <inkml:trace contextRef="#ctx0" brushRef="#br0" timeOffset="212.5022">18894 6847 172 0,'-3'-5'66'0,"0"5"-36"0,9-3-24 15,-3 1 17-15,9-1-14 16,3-2-2-16,0 0-5 16,3-1-2-16,-1 1 1 15,1 0-26-15,0-1-10 16,0 1-11 0,-3 3-11-16,-3-1 22 15,-3 0 30-15,-3 3 15 16,0 3 15-16,-3 2 7 0,-3 6-4 15,-3-1-2-15,0 4-3 16,0 1 0-16,0 1-13 16,0 0-1-16,3-3 1 0,0-2-6 0,3-3 0 15,3 0-2-15,0-3 1 16,0-2 2-16,0-3 2 16,0 0-3-16,-1-3-1 15,1-2-3-15,0 0-1 16,-3 2 3-16,0 0 3 15,0 3 0 1,-3 0 0-16,0 0-3 16,3 3-2-16,0 2 1 15,0-2-1-15,3 0-7 16,9-1-25 0,3-2-2-16,-3-2-3 15,0-4 2-15,0 1 7 16,-4-3-7-16,-2-3 13 15,0 1 12-15,-3-1 6 16,-3 1 12-16,0 2 7 16,-6 2 13-16,0 4 4 15,-3 4-3-15,0 4-1 16,3 2-9-16,0 2-4 0,0 1-8 16,3-1-3-16,6 1 2 0,0 0-3 0,3-1 0 15,0-2-3-15,3-3-1 16,-3-2-8-16,0-3-2 15,0 0-21-15,3-5-9 16,-3-3-29 0</inkml:trace>
  <inkml:trace contextRef="#ctx0" brushRef="#br0" timeOffset="213.5022">19326 6649 180 0,'-3'5'68'0,"3"6"-36"0,0 10-20 16,0-8 19-16,3 6-10 16,-3 5-1-16,0 2-6 0,0 1-1 15,0 2-7-15,3-6-4 0,0-1-1 16,0-7-6-16,0 1-1 16,-3-5-28-16,3-3-10 0,6-5-18 15,-1-3-41 1,7-3 20-16</inkml:trace>
  <inkml:trace contextRef="#ctx0" brushRef="#br0" timeOffset="214.5022">19403 6818 180 0,'-27'6'68'0,"12"-1"-36"0,-2 5-18 0,14-4 22 16,0-1-14-16,0 3-4 0,0 0-9 15,3 0-4-15,3 0-2 16,6 0 0-16,2 0 0 16,4-3-4-16,0 0-1 15,3 1-15-15,0-4-6 0,0-2-19 16,0 0-9-16,0-2-32 16</inkml:trace>
  <inkml:trace contextRef="#ctx0" brushRef="#br0" timeOffset="215.5022">19698 6575 172 0,'-15'-8'66'0,"9"5"-36"0,-15 9-13 0,12-4 20 16,0 4-13-16,0 1-1 0,0 7-7 15,0 2 0-15,3 13-9 16,4 0-2-16,2 5-1 0,0 1-2 16,5-12-2-16,-2-1 1 15,3 4-1-15,6 3-9 16,-3-8-2-16,0-2-25 0,-3-6-9 31,0-2-37-15,0-6-32-16,0-2 42 15</inkml:trace>
  <inkml:trace contextRef="#ctx0" brushRef="#br0" timeOffset="216.5022">19552 6802 144 0,'-6'-7'55'0,"6"7"-30"0,3 0-16 0,-3 0 16 15,0 0-3-15,6 0-1 16,3-3-7-16,6 0-4 16,0 1-5-1,2-1-6-15,1 0 0 0,-3 1-8 16,0 2-4-16,0 0-24 0,-3 0-9 16,-3 2-5-1,0 1-5 1,0 2 26-16,-3 1 18 15,0 1 11-15,2 1 29 16,-2 0 13-16,0 0 0 16,0 0-2-16,0 0-3 15,-3 0 3-15,0-3-9 0,-3-5-3 16,0 0-15-16,0 0 3 0,0 3 3 16,0-3-4-16,0 0 2 15,0-3-5-15,-3 1-1 16,0-4-4-16,3-2-1 0,0 1-3 15,0-1-2-15,0-3-6 16,3 3-1-16,0-2-13 16,3 2-2-16,0 2-12 15,0 1-4-15,0 2-7 0,6 1 1 16,0 2-20 0,-3 0 33-1,6 0 22-15,-3 2 16 16,-3 1 19-16,-1 0 5 31,-2 2 0-31,-3 0-1 0,0 1-4 16,-3 1-1-16,0 1-14 15,0 0-2-15,-6 0 1 0,6 0-4 16,0 0 2-16,0-3-7 16,3 1-1-16,0-1 0 15,0-2 2-15,-3-3-1 16,6 0-1-16,0 0 1 0,0-3-1 15,0-2 0-15,0-1 2 16,0 1-3-16,-3 0 0 16,0 0-1-16,0-1 0 0,-3 4 4 15,0-1 3 1,0 3-2-16,0 0-2 16,0 5 0-16,0 1-1 15,0-1 0-15,3 0 0 16,0 0-3-16,0 1 0 15,0-4-14-15,-3-2-4 16,0 0-11-16,6 0-3 16,-3-2-16-1,0-1-37-15,3-2 17 16</inkml:trace>
  <inkml:trace contextRef="#ctx0" brushRef="#br0" timeOffset="217.5022">20016 6768 176 0,'3'8'68'0,"-3"-3"-36"0,3 1-29 16,-3-6 15-16,0 0-9 0,0 0-3 15,3 2-3-15,3-2-3 16,0-2 1-16,3-1-4 0,-3 0 2 16,3-2 3-16,0 2 1 15,3 1-1-15,0 2-2 16,-3 2 9-16,0 1 6 0,-4 2-1 31,1 1 0-31,0-4-8 0,0 4-2 16,0-4-4-16,0-2-1 15,0 0 3-15,0 0 1 16,0-2-1-16,0 2-2 16,0 0-2-16,-3 0-1 15,3 0 2-15,-6 0 2 16,6 2-5-16,-3 3-1 0,0-2-14 15,3-3-3-15,-6 0-6 16,6-3 0-16,0-2-1 16,3 3 3-16,-3-4 10 15,3 1 5 1,-4 0 9-16,7-1 3 16,-3-4 12-16,0-1 3 15,-9-2 1-15,0 2 2 16,0 1-6-16,-3-1 0 15,-3 3 5-15,0 0 3 16,0 6 3-16,0 2 0 16,0 8-7-16,1 2 0 0,-1 3-4 15,3 3 2-15,0 0-6 16,6 0-3-16,3 0-6 0,8-3-2 16,4-2 1-16,0-9 0 15,3-2-35-15,3-5-15 16,0-5-60-1</inkml:trace>
  <inkml:trace contextRef="#ctx0" brushRef="#br0" timeOffset="218.5022">17906 6170 124 0,'-6'-3'49'0,"6"3"-26"0,6 0-14 16,0 3 16-16,3 0 1 16,9-3 4-16,8 0-5 0,13 0-1 15,15 0-13-15,14-3 0 0,18 0 2 16,13-2-5-16,14-3-2 16,12 0 1-16,6 0 2 15,12-10 2-15,0-6 1 16,-1 5-6-16,4 1-4 31,0-1-1-31,-9-2-1 0,-3 0 0 16,-12 3 2-16,-18 2 1 15,-12 2 1-15,-17 7-5 16,-16 1-1-16,-32 4-43 16,-15 4-51-1,-15 6-47 1,-24 0 53-16</inkml:trace>
  <inkml:trace contextRef="#ctx0" brushRef="#br0" timeOffset="219.5022">17915 6403 124 0,'-3'-3'49'0,"9"3"-26"0,3-5-12 0,-3 5 18 16,6-3 0-16,11 1 5 15,4-1-1-15,15-2 0 16,11-1-18-16,16 1 2 0,14 0 1 0,12-3-6 15,19 3 1-15,11-1-4 16,9 1 0-16,11-3-1 16,1 3 0-16,0 0 4 15,6-3 5 1,-3 2-9-16,0-4-2 16,-7-3-6-16,-17-3-1 15,-11 2 3-15,-19 4 1 16,-18 2-21-16,-17 0-8 15,-22 5-55-15,-14 3-23 0,-24 0-3 16</inkml:trace>
  <inkml:trace contextRef="#ctx0" brushRef="#br0" timeOffset="220.5022">18364 6202 128 0,'0'-5'49'0,"0"5"-26"0,3 0-3 0,-3 0 21 0,0 0-11 16,0 0-3-16,0 0-6 16,3 2-2-16,3 3-10 15,-3 3 6-15,0 3 2 0,0 0-3 16,0 2 0-16,0 0-4 15,0-2-1-15,0-3-3 16,0 0 1-16,-3-3-4 0,0 0-2 16,0-5 2-16,0 0 0 15,0 0-1-15,0-5 1 16,0 0-4-16,3-6 0 16,-3-2 1-16,6-1 2 15,-3 4-3-15,3-1-2 31,-3 3-1-31,3 3 3 0,0 0-9 16,6-1-3-16,-3 4-15 16,5-1-5-16,-2 3-7 15,0 0-3-15,-3 0 4 16,0 0 3-16,-3 3 19 0,0-1 7 16,0 4 11-16,0-1 7 15,0 0 13-15,0 6 7 16,0-3-1-16,0 0 1 0,0 2-10 15,0-2 0-15,0-2-2 16,0-6 2-16,0 0-10 16,-1 0-2-16,1-3-2 15,0-5 0-15,-3 3 0 16,-3-3 0 0,0 0-5-16,-3 3-1 15,-3-3-2-15,0 2 0 16,-2 1 3-16,-1 2 0 15,0 3 1-15,0 0 0 16,3 6 0-16,0 4 2 16,0 6 1-16,3 0 3 15,3-3-3-15,0 1-2 0,6-1 0 16,0-3-1-16,3-2-3 16,3-2 0-16,3-1-12 0,-1-5-5 15,1-3-22-15,9-2-9 16,-6-6-30-1,6-7-23-15,-3-1 49 16</inkml:trace>
  <inkml:trace contextRef="#ctx0" brushRef="#br0" timeOffset="221.5022">18787 6109 220 0,'-3'-2'82'0,"3"4"-44"0,0 11-29 15,0-5 22-15,3 3-8 31,0 5-1-31,-3 0-10 0,3 2-5 16,3 3-4-16,0-2 0 0,0-3 0 16,-3-3-26-16,0 0-11 15,0-5-38-15,0 0-17 16,0-3 0 0</inkml:trace>
  <inkml:trace contextRef="#ctx0" brushRef="#br0" timeOffset="222.5022">18707 6189 200 0,'-18'-3'77'0,"21"3"-42"0,-3 3-19 0,6-1 24 15</inkml:trace>
  <inkml:trace contextRef="#ctx0" brushRef="#br0" timeOffset="223.5022">18718 6191 422 0,'15'0'32'0,"6"-2"-16"15,0-1-11-15,6-2-4 0,3-3-30 16,-4 2-13-16,4 1-47 15,-3 0-53 1,-3 2 42-16</inkml:trace>
  <inkml:trace contextRef="#ctx0" brushRef="#br0" timeOffset="224.5022">19272 6146 144 0,'-3'-2'55'0,"3"4"-30"0,-3-4-10 0,3 2 18 0,-3-3-3 16,-3 3 0-16,0 0-15 15,0 5-6-15,-6 1-6 16,1 2 0-16,2 2 0 0,0 3-1 16,0-2-2-16,6 5-2 15,3-3-1-15,6 0 4 0,0 0 1 16,0-2-3-16,3-3 1 31,-1-3-7-31,1-7-3 0,0-6-3 16,-3 0 0-16,0 0 7 0,0 0 3 0,0 0 0 15,-6 3 2-15,3 2 16 32,-3 0 10-32,0 1-9 15,0 2-3-15,3 5-4 16,0 3-1-16,0-3-7 15,0 6 0-15,6 2-1 16,0-2 0-16,0-3-20 16,15-8-35-16,-4-3 0 15,-2-5-8 1,0 0-27-16,-3 0 26 16</inkml:trace>
  <inkml:trace contextRef="#ctx0" brushRef="#br0" timeOffset="225.5022">19442 6165 180 0,'-12'0'68'0,"9"2"-36"0,-3 4-24 16,0-4 16-16,0 4-10 0,3 4-3 16,0 1-4-16,0 2 0 15,3 3-4-15,6 0-2 0,0-3 0 16,0-5-1-16,3-8 0 16,0 0-5-16,0-8-1 15,3 0 0-15,-3-2 2 31,0-6-3-31,-4 0 0 0,-2 0 4 16,-3 0 1-16,0-10 4 16,-3 2 3-16,1 3 7 0,-1 5 2 15,0 2 8 1,0 4 6-16,0 2-11 0,0 5-2 16,3 9-9-16,0 7-4 15,3 5 1-15,0 1 0 16,3-1-1-16,-1 1-2 0,4-1-13 31,3 4-4-31,3-7-20 16,0-7-6-16,0-2-16 0,0-4-3 0,-3 1-12 15</inkml:trace>
  <inkml:trace contextRef="#ctx0" brushRef="#br0" timeOffset="226.5022">19662 6133 188 0,'-27'5'71'0,"24"3"-38"0,-15 6-23 0,12-9 17 16,1 5-4-16,2 1-2 15,0 5-9-15,0 2-3 0,3-2-5 16,3-3-3-16,3-5 0 0,-1 0-6 16,7-5 1-16,3-3-3 15,-3-8 0-15,0-3-1 16,-3-2 0-16,-3-3 2 0,0-2 2 15,-3-9 2-15,-3 1 3 16,0 2-2-16,-3 3 0 16,-3 0 7-16,0 5 4 0,0 3 8 15,0 2 6-15,3 6-9 16,0 2-3-16,0 11-5 16,9 0-2-16,0 8-1 15,0 2 0-15,3 4-2 31,0-4 1-31,3 1-7 0,0-3-1 16,0-3-23-16,0-3-8 16,-1-2-11-16,1-2-3 15,0-6-11 1,0-3-34-16,-3-2 20 16</inkml:trace>
  <inkml:trace contextRef="#ctx0" brushRef="#br0" timeOffset="227.5022">19850 6136 192 0,'0'0'71'0,"0"0"-38"0,11 8-21 15,-8-3 19 1,0 3 1-16,0 2 4 16,0 1-14-16,-3-3-3 0,3 0-11 0,-3-3-1 0,0 0 0 15,0 1 3-15,0-6 4 32,3 0-2-32,-3-3 1 15,3-2-7-15,0-3-2 0,0-3-2 16,0-2 1-16,3 3-2 15,0-1-1-15,3-5-2 16,3-2-1-16,3 4-9 16,3 4-5-16,0 4-53 15,5-4-21-15,-5 5-27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2T00:39:57.6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19722 16497 112 0,'-9'-13'44'0,"6"10"-24"0,-6 0-10 0,6 3 12 0,-3 0 7 16,-12-2 7-16,0-1-8 15,0 3-2-15,-3 5-15 16,1 8 0-16,-4 1 2 0,6 4-9 16,3 14-2-1,3 2-2-15,3 11 2 16,3 8 1-16,3-8 1 15,0 11 0-15,3-14 0 16,0 0-5-16,0-2 1 16,0-11-7-16,0 3 0 15,-3-8-30-15,0-3-11 16,-3-5-43-16</inkml:trace>
  <inkml:trace contextRef="#ctx0" brushRef="#br0" timeOffset="1">19308 16870 208 0,'-6'-16'79'0,"6"13"-42"0,3-5-39 0,0 6 17 0,0-4 0 16,3 1 3-16,3-3-1 16,6 0 0-16,2 3-9 15,1-6 1-15,3 3 2 0,3 8-6 16,3 0-3-16,0 0-8 31,-1 0-1-31,4 0-32 0,0 0-12 16,0 0-47-1,-4 6-26-15,-2-6 56 16</inkml:trace>
  <inkml:trace contextRef="#ctx0" brushRef="#br0" timeOffset="2">19731 16788 132 0,'-6'-3'49'0,"6"6"-26"0,0-1-27 16,0 6 10-16,0-2 8 0,3 7 8 31,0 5 6-31,-1 4 6 16,4 7-19-16,0 0 3 0,-3-3 2 0,0 1-11 15,0-3-2-15,-3-3-7 16,3 0-1-16,-3-5 7 16,0-3 6-16,0-5-2 15,0-3 2-15,0-2-5 16,-3-6 1-16,3-7-5 0,-3 2 0 16,3-6-1-16,0-4 1 15,3 5 0-15,0-8 1 16,3 2-2-16,3 1-2 15,0 2-2 1,3 2 1-16,6 4 1 0,-3 2 0 0,0 3 0 16,0 2 2-16,-4 0-6 15,1 3-1-15,0 0-16 16,0 0-6-16,0 3-15 16,0-3-6-16,-3 3 6 15,0-3 3-15,-3 0 11 16,0 0 9-16,-6 0 13 31,0 0 22-31,0 0 10 16,0 0 6-16,0 5 19 15,0 3-15-15,3 5-18 16,0 0-3-16,3-2 1 0,3-3-6 16,2 0-1-16,1-3 1 15,0 0 4-15,3-2-6 16,0 0-2-16,3-3-1 15,0-3-1-15,-3-5 0 16,-3 3-5-16,-4-3 1 16,-2 3 0-16,-6-1 0 15,-3-2 0-15,-5 0 2 16,-4 3-1-16,-3 0-1 16,-3 5 3-1,0 5 0-15,0 0 1 16,0 3 2-16,3 6-3 15,1-1-2-15,2 0 2 16,3 3 0-16,6 0-1 16,3-3 1-16,3 5-4 15,3-4 0-15,6-6 1 0,-1 2 2 16,4-4-17-16,3-4-4 0,6-4-20 16,0-1-5-16,0-5-19 15,-4 3-8-15,-2-3-10 16</inkml:trace>
  <inkml:trace contextRef="#ctx0" brushRef="#br0" timeOffset="3">20204 16984 172 0,'-6'-3'66'0,"0"3"-36"0,6 3-20 0,0-3 17 15,0 0-2-15,0 0 0 16,3 2-3-16,3 4-2 16,0-4-10-16,3 1-2 0,3-3 2 15,-3 0-4-15,5 0-1 16,-2-3-2-16,3 1 0 0,0-6-2 31,-3-3 2-31,-3-2 0 16,0 5-1-1,-6-3 1-15,-6-2-2 16,-3 8-1-16,-6-3 3 16,0 8 0-16,-3 0-4 0,0 0-1 15,-3 10 3-15,1 4 1 16,2-1-3-16,0 3 1 0,6 2 2 15,3 3 3-15,3 3-2 16,6-3 0-16,3-2-3 16,6-6-1-16,3 0 1 15,11 1 2-15,1-6-6 16,0-6-1-16,3-2-27 31,0-2-11-31,-1-6-22 0,-2 2-10 16,0-7-12-1</inkml:trace>
  <inkml:trace contextRef="#ctx0" brushRef="#br0" timeOffset="4">20692 16661 100 0,'0'-13'38'0,"0"5"-20"0,-3 0-4 16,3 5 17-16,-3 0 11 16,0-2 7-16,-3 5-9 0,-3 5-4 0,-3 1-20 15,-3 2 1-15,-3 5 1 0,-2 8-6 16,-1 8-2-16,3 0-3 16,3 8-2-16,3-2-3 15,3 4-2-15,6 1 3 16,3 0 0-16,9-3-4 31,3-5 1-31,3-3-2 0,3-6-2 16,0-4-19-16,3-6-8 15,-4-5-22-15,-2-3-8 16,-3-10-34 0</inkml:trace>
  <inkml:trace contextRef="#ctx0" brushRef="#br0" timeOffset="5">20713 16899 200 0,'0'3'77'0,"0"-6"-42"0,3 11-23 0,-3-3 19 15,9 6-3-15,-3 2 3 16,6 3-11-16,-1 0-2 31,1 0-10-31,0-1-5 0,0-1-2 0,0 4-1 16,0-5 2-16,0-5-8 15,0 3-1-15,0-8-18 16,0-3-9-16,0 0-7 16,-1-8-2-16,1 2 2 15,-3-7 0-15,-3 5 14 16,0-10 6-16,-3-1 26 0,0 3 11 16,-3 11 59-1,-3 5-34-15,-3 8-12 16,-3 5-5-16,-3 11 0 15,-3 5-4 1,1 8-2-16,2 8-8 16,0-5-4-16,-3-3-1 0,9-8-1 0,-6 8-9 15,9-11-2-15,-6-4-23 16,9-9-10-16,-6 0-19 16,6-13-6-16,6 0-20 15</inkml:trace>
  <inkml:trace contextRef="#ctx0" brushRef="#br0" timeOffset="6">21016 16661 260 0,'15'-13'96'0,"-6"7"-52"0,-3 6-49 0,0 6 17 15,0 4 6-15,3 6 6 16,3 13 3-16,0 8 1 16,-3 8-15-16,0 0-3 0,-3 8 0 15,-3 0-6-15,-3-5-2 16,-6-1 1-16,-6-2 0 16,-9 0-30-1,-9-5-12-15,-6-8-70 16,1-6-65-1,-19-10 58-15</inkml:trace>
  <inkml:trace contextRef="#ctx0" brushRef="#br0" timeOffset="7">19704 17338 92 0,'-3'-5'35'0,"3"5"-18"0,-6 5-7 0,6-5 12 16,-3 8-10-16,0 11-2 16,-6-6-6-16,-3 5-1 15,0 1-1-15,0-3 1 16,0 2-2-16,3 1 2 0,3-6 2 0,0-5 0 0,3 3 2 16,0-9 0-16,3-2 1 15,6-5-2-15,0-3 1 16,6-5-2-16,0 0 0 15,0-1-3-15,-3-4-2 16,0 2-2-16,0 3 1 31,0 2 3-31,0 3 3 16,0 3 2-16,0 13 1 0,0 2-2 16,-1-2-1-1,4 6-3-15,-3-1-2 16,0 5 3-16,0-4 0 0,-3 4-1 15,0-2-2-15,0-3-24 16,0 0-11-16</inkml:trace>
  <inkml:trace contextRef="#ctx0" brushRef="#br0" timeOffset="8">19754 17444 76 0,'-3'-8'30'0,"3"13"-16"0,0-2-17 15,0-3 6-15,-3 5 1 16,0 3 5-16,0 3 12 16,-6 5 7-1,1 2-6-15,2 9 0 0,-3 4-11 16,-3 1-2-16,0 3-5 15,3-4-1-15,6 1 3 16,3-5-1-16,0-1 2 0,6-5-2 16,3 3 0-16,3-8-6 15,3 0 1 1,0-8 2-16,2-3 1 16,4-2-21-16,6-3-8 15,-3 0-36-15,-3-8-26 16,-1 2 36-16</inkml:trace>
  <inkml:trace contextRef="#ctx0" brushRef="#br0" timeOffset="9">19936 17783 100 0,'0'13'38'0,"0"13"-20"0,3 6-8 0,0-19 12 0,0 14 1 16,0 5 1-16,3 13-7 15,0-6 0-15,0 1-10 16,0-6-2-16,0-2-1 0,-3-6-2 16,0-7 1-16,-1-6 7 15,-2 0 3-15,0-7 2 16,0-6 1-16,-2-6-8 0,-1-7-5 15,-3-5-2-15,0-9-1 16,0 1-5-16,0-6-1 16,3-2 5-16,0 2 5 15,3 0-4-15,3-2-2 16,3 2 1-16,0 11 0 31,3-3 3-31,2 11 1 0,1 0-1 16,0 10-2-16,6 6 3 15,-6 2 2-15,0 3 2 16,-9 2 3-16,-3-2-3 16,-3 6-2-16,-3 4-2 15,-6-5 0-15,0 6-7 16,-3-6 1-16,0-5-15 16,4 0-5-16,-1-8-10 15,3 0-3-15,3 0-13 16,3-8-42-1,3 0 14-15</inkml:trace>
  <inkml:trace contextRef="#ctx0" brushRef="#br0" timeOffset="10">20147 17791 140 0,'12'10'52'0,"-9"-2"-28"0,3 11-22 0,-3-6 14 15,0 0-1-15,0 0 3 16,0 1-8-16,-3 4-3 15,0-5-4-15,0 1 2 0,0-1 1 16,0 0-2-16,0-5-1 0,0-3 1 16,0-5 0-16,0-5 2 15,0-3 1-15,0 0-3 16,0-3-3-16,3-2 2 16,0 0 0-16,3-3 3 15,0 0 1-15,3 3-3 0,0 0-1 16,0 0-3-16,0 5-1 0,-1 2-1 15,4-2 0-15,0 3-18 16,3 2-7-16,0 1-15 16,-3-1-4-16,0-2 1 15,-3 5 0 1,-3 0 25-16,0 0 28 31,-6 0 18-31,0 10 5 0,0 6 4 16,-6-2-8-16,0-1-2 15,3 5-8-15,0 1-2 16,6-1-9-16,0-2 0 0,3-3 1 16,3 1-1-16,0-4 1 15,3-7-2 1,5-3 2-16,-2-3-4 0,-3-7 0 16,0 2 1-16,-3 0 0 15,-3-3-2-15,-6 3 1 16,-3 0-2-16,-3-2 2 15,-3-3-7-15,0 7-1 16,0-7-23-16,0 0-8 16,-6 0-31-1,1-1-32-15,5-7 31 0</inkml:trace>
  <inkml:trace contextRef="#ctx0" brushRef="#br0" timeOffset="11">20424 17595 172 0,'12'16'66'0,"0"18"-36"0,0 6-29 0,-6-22 14 16,0 9 1-16,-3-1 4 15,0 1-8-15,0 4-2 16,0-4-6-16,-3-6-1 0,0-2 1 16,0-1-2-16,0-5-2 15,0-5 3-15,0-2 0 16,0-6-6-1,0-6 0-15,3-2-4 16,0 0 0-16,2-5 1 16,4 3 4-16,0-4-1 15,3 9 1-15,0 2 2 16,3 3 0-16,-3 3 6 0,-3 2 4 16,-3 9 6-16,-3-1 4 15,-3 0-10-15,-6 6-3 0,-6-1-1 16,0-2 3-16,0-3-6 15,0-2-2-15,-3-3-14 16,3-3-5-16,1-5-25 16,2-5-11-16,3 5-39 31</inkml:trace>
  <inkml:trace contextRef="#ctx0" brushRef="#br0" timeOffset="12">20650 18000 236 0,'-3'10'88'0,"0"-2"-48"0,0-3-45 16,3 3 15-16,0-2-17 15,0-6-3-15,0 0-28 16,0 0-13-16,3 0-35 16,3 0-13-16</inkml:trace>
  <inkml:trace contextRef="#ctx0" brushRef="#br0" timeOffset="13">21019 17849 92 0,'-15'-8'35'0,"30"8"-18"0,-24-5-16 0,6 5 8 15,-5 0 19-15,-4 0 9 0,0 5 3 16,-3 3 0-16,0 2-15 15,0-2-7-15,0 6-11 16,3 4-5-16,3 1-1 0,3-4-6 0,3 4 1 16,6-6 4-16,3 0 2 15,0-5 0 1,3-2-2-16,0-6-4 16,0-3 0-16,0-8 0 15,3 4 2-15,0-4-4 16,-3-2 0-16,3-1 3 15,-6 7 3-15,3 1 5 16,-1 6 4-16,1 0 2 16,-3 6 1-16,3 7-2 15,-3 0 1-15,3 6-8 0,0-6-4 16,0-5-11-16,3 2-3 16,0-7-56-1,3 2-54-15,0-10 36 16</inkml:trace>
  <inkml:trace contextRef="#ctx0" brushRef="#br0" timeOffset="14">21409 17555 176 0,'0'5'68'0,"3"9"-36"0,0 17-37 16,0-9 12-16,0 4-4 0,3 11 3 15,-6 3 6-15,0-1 2 16,0 6-7-16,-3-5-4 0,0-3-2 16,3-8-15-16,0-2-3 15,-3-3-141 1,0-11 84-16</inkml:trace>
  <inkml:trace contextRef="#ctx0" brushRef="#br0" timeOffset="15">21317 17796 260 0,'-12'0'96'0,"15"0"-52"0,-3 0-56 16,0 0 15-16,6 0-5 15,3 0 1-15,3 10 3 16,0-10 1-16,3 0-1 15,6 3-2-15,2 2 3 0,1-5-15 16,-3 0-7-16,0 0-45 16,-3 0-61-16,0-5 24 15</inkml:trace>
  <inkml:trace contextRef="#ctx0" brushRef="#br0" timeOffset="16">21555 17828 200 0,'0'13'77'0,"9"5"-42"0,-3-4-34 16,-3-6 16-16,3 2-7 16,0 1 2-16,3-1-7 15,-3-2-3-15,3 5-1 16,-3-2-1-16,6-3 0 0,-3-3-29 16,-1-2-13-16,4-3-20 15,0 0-38-15,-3 0 28 16</inkml:trace>
  <inkml:trace contextRef="#ctx0" brushRef="#br0" timeOffset="17">21728 17820 184 0,'-3'13'71'0,"3"-10"-38"0,-3 2-34 16,3 3 12 0,-3 5 4-16,0 6 4 0,-6 4 8 0,0 6 4 15,-6 11-17-15,0 2-1 0,3 1-2 16,-3-3-4-16,4-3-2 15,2 2-5-15,3-7-2 16,0-6-19-16,3-4-7 16,0-4-18-1,0-5-7-15,0 1-26 16,3-14-26 0,6-8 43-16</inkml:trace>
  <inkml:trace contextRef="#ctx0" brushRef="#br0" timeOffset="18">21755 17918 212 0,'-3'-6'82'0,"6"12"-44"0,0-4-44 16,-3-2 12-16,3 13-4 16,-3 11 3-16,0 5 9 15,0 3 5-15,-3 8-9 31,0-3 1-31,3 3 0 0,0-1-9 0,-3-7-2 16,0-6 1-16,3-4 1 16,0-4 0-16,0-5 1 15,-3-7-2-15,3 2 2 16,0-11-2-16,0-13 2 16,0 0-2-16,0-8 2 15,0 3-2-15,0-16-1 0,3 3-2 16,3-6 1-16,0 3 1 15,2 3 2-15,4-1 1 16,0 6 1-16,3 0 2 0,0-3 1 16,3 14-3-16,-3 5-1 15,6 7-1-15,-12 6 1 16,-1 6 4 0,-8 4 6-16,-3 6-3 15,-2 3 0-15,-4 2-9 16,-3-3 0-16,0 1-1 15,-3-3 2-15,3-6-10 16,0-2-4-16,0-3-19 16,3 1-5-16,3-6-19 15,0-6-7-15,3 1-36 16</inkml:trace>
  <inkml:trace contextRef="#ctx0" brushRef="#br0" timeOffset="19">21990 17867 192 0,'-6'6'74'0,"3"-4"-40"0,-3 11-31 0,6-7 17 0,-3 7-3 15,3 6-1-15,0-1-6 16,3-2-4-16,6 2-3 16,0-4 0-16,3-4 0 0,2-2 1 15,1-8 0-15,3 0-2 0,6-10 1 16,-6-4 0-16,-3-1 1 15,-3-4 2-15,-3 6 1 16,-18-6 12 0,-3 6-4-16,-3-3 2 15,0 6-12-15,0 4-6 16,0-2-39-16,3 8-18 16,3 0-59-1</inkml:trace>
  <inkml:trace contextRef="#ctx0" brushRef="#br0" timeOffset="20">3112 15277 112 0,'0'-3'44'0,"0"1"-24"0,0 2-10 16,0 0 12-16,0 0 1 16,3-3 3-16,0 0 3 15,-3 1 5 1,0-1-19-16,-3 1 9 0,-3-4 4 15,-3 4-4-15,-2-1-2 16,-1 3-1-16,-12 0 1 16,3 3-6-16,-3 2 1 15,3 5-10-15,1 9-4 16,-1 2-2-16,3 14-1 16,3 4 0-16,6 9 2 0,3 2-3 15,3 3 0 1,3 3 1-16,3-6 0 15,3-2-3-15,0-1 2 0,0-7-10 16,0-3-5-16,-3-8-14 16,0-5-6-16,-3-6-17 15,-3-4-4-15,0-7-44 0</inkml:trace>
  <inkml:trace contextRef="#ctx0" brushRef="#br0" timeOffset="21">2669 15663 216 0,'-15'-8'82'0,"15"6"-44"0,0 2-22 0,0 0 24 15,3-3-3-15,3 0 2 16,3-2-10-16,6 3-3 16,9-4-15-16,8 1-2 0,1-3-2 15,3 3-6-15,-1-1 0 16,7 6-17-16,-6 0-6 15,0 0-38-15,-4 0-14 0,-2 0-49 16</inkml:trace>
  <inkml:trace contextRef="#ctx0" brushRef="#br0" timeOffset="22">3095 15655 176 0,'-6'14'66'0,"9"2"-36"0,2 7-18 16,-2-9 21-16,0 4-2 16,3 1 2-16,0 4-12 0,3 4-3 15,-6-6-10 1,3-2-1-16,0-4 0 0,0-4-1 15,-3-3-1-15,0 0 5 16,-3-13 6 0,0-9-6-16,0 1-1 15,-3-3-1-15,0-5-2 0,3 0-1 0,3 0-1 16,0 0 2-16,3 2-1 16,3 3 0-16,0 3-1 15,3 2 0-15,3 3-2 0,5 3-2 16,1 3-6-16,-3 2-1 15,0 0-15-15,0 2-5 32,0 1-17-32,0 2-7 0,-3 0-2 15,-4 1 2-15,1 2 24 16,-3 0 11-16,-3-3 19 16,0 8 11-16,-3-2 10 15,0-1 6-15,0 1-3 16,3-1 1-16,0-2-7 15,6-2 8-15,3-6-5 16,0-3-11-16,0 0-3 16,-4-2-6-16,1-3-1 15,0-2-1-15,-3-4-2 16,-3 6 3-16,-3-2 2 16,-3 2-4-16,-3 0-3 15,-6 3 3 1,0 2 1-16,-6 3 2 15,-2 3 2-15,2 2 1 16,0 3 1-16,0 5-4 16,3 0-3-16,3 1 0 0,3 4 1 15,6 3-1-15,6-2-1 16,0 2 1-16,6-3-1 16,6-4-5-16,0-1-1 15,0 0-17-15,-1-8-8 0,4 3-25 31,0-8-12-31,-3-2-41 16</inkml:trace>
  <inkml:trace contextRef="#ctx0" brushRef="#br0" timeOffset="23">3663 15767 228 0,'0'0'85'0,"3"0"-46"0,3 0-39 0,3 2 18 15,0 1 3-15,3-1 7 16,0 1-4-16,3 0-2 15,-1-3-12-15,1 0-4 0,0-3 0 32,3-2-3-32,-6 0 0 0,0-1 1 15,0-2 0-15,-6 0-2 16,-3 0 1-16,-3-2-9 16,-3 7-1-16,-3-2 2 15,-6 0 0-15,-3 2 5 0,-3 3 2 16,-6 5 4-16,0 3 3 15,4 3 0-15,-1 2 0 0,6 3-5 16,3-3-3 0,3 11 2-16,6 0 2 0,6-3-2 15,9 0 0-15,12-5-1 16,3 0-2-16,2-6-17 16,7 1-9-16,3-8-30 15,2-3-15 1,-2 0-48-1</inkml:trace>
  <inkml:trace contextRef="#ctx0" brushRef="#br0" timeOffset="24">4318 15703 176 0,'-12'-5'68'0,"9"2"-36"0,-6 0-20 0,6 3 19 16,-3 0-3-16,-3 3 1 15,0 2-16-15,0 3-6 0,0 3-4 16,0 5-3-16,-2 0 1 0,5 7-1 16,0 4 2-16,3-3-3 15,3 0-2-15,3-6 2 0,3 1 2 16,3-6 0-16,-1-3-1 16,4-4 3-16,0-1 2 31,0-5-2-31,0-5 0 0,-3-6-3 15,0-5-1-15,-3 0-4 16,0 0 1-16,-3-2 6 16,0-1 6-16,0 1-2 15,-3 2 2-15,0 3 4 16,0 2 4-16,-3 3-2 16,0 8 0-16,3 8-8 0,0 0-4 15,0 3-1-15,3 5 1 16,3 5-1-16,-3 0-1 15,6-3-6 1,3-2-4-16,-1 0-25 16,1-3-12-16,3-5-29 15,0-2-12-15,3-4 0 16</inkml:trace>
  <inkml:trace contextRef="#ctx0" brushRef="#br0" timeOffset="25">4568 15724 212 0,'-9'-16'82'0,"3"11"-44"0,-3-3-29 0,6 5 19 0,-3 1 3 15,-3 2 6-15,0 2-14 16,-3 4-3-16,0 2-12 16,1 5-5-16,2 3-2 0,3 0-4 15,0 7 2-15,3 4-1 16,3-3 0-16,3-6 2 15,3-2 2-15,3-3-1 0,0-2-1 16,2-3-4-16,1-3 0 16,0-5-3-16,-3-8 2 15,0-5 3-15,0 0 3 16,-3 0 0-16,0-1-1 16,-3 1 3-16,-3 0 0 15,0 0-1 1,0 2 1-16,0 0 0 15,0 4 3-15,0 1-1 16,0 6 2-16,0 8-6 16,0 3-3-16,3 7 3 15,0 9 1-15,3 4 4 16,-3 1 3-16,0 3 2 0,-3 2 3 16,0-3-1-16,-3-7 0 0,-6-1-7 15,-3 0-2-15,-3-4 0 16,-3-4 0-16,-3-5-5 15,4-2 1 1,-4-6-11-16,0-5-3 16,0-2-15-16,0-6-7 15,6 2-16-15,3-4-5 16,6-6-22 0,9-5-50-16,9 0 28 15</inkml:trace>
  <inkml:trace contextRef="#ctx0" brushRef="#br0" timeOffset="26">4869 15727 204 0,'-3'-3'77'0,"-3"1"-42"0,-6-1-23 16,9 3 43-16,-12 3-7 15,0 2-9-15,-3 0-6 16,-3 3-19-16,3 3-7 0,1 5-2 15,-1 2-6-15,6 6 1 0,0 0-2 16,6 2 0-16,3-2 2 16,3 0 0-16,6-8-3 15,3 2 2-15,0-10-4 16,3 3 1-16,0-9-3 16,-1-4 0-16,1-4-1 31,3-4 2-31,-3-6 4 0,0-5 1 15,-3 0 1-15,-3-1 2 16,3 1-3-16,-6 3 0 16,-3 2 7-16,0 3 6 0,0 2 0 15,0 11 3 1,6 3-4-16,3 5-1 16,0 5 0-16,0 3-3 15,0 5 1-15,-1-3-5 0,4-2 0 16,0 0-12-16,0-3-4 31,3-2-16-31,-3-3-7 16,3-3-24-16,0-2-12 0,-3-3-46 15</inkml:trace>
  <inkml:trace contextRef="#ctx0" brushRef="#br0" timeOffset="27">5041 15764 296 0,'-3'-3'110'0,"3"3"-60"0,0 0-52 16,0 0 20-16,3 6 2 16,0 1 5-16,0 4-2 0,0 5 0 15,0 8-12-15,-3 0-4 0,6-3-1 16,-3 0-5-16,3-3-3 16,-3-4-21-16,0-1-10 15,0 0-30-15,6-8-102 16</inkml:trace>
  <inkml:trace contextRef="#ctx0" brushRef="#br0" timeOffset="28">5172 15774 244 0,'-3'3'93'0,"3"5"-50"0,6 3-46 0,-3-6 16 0,-3 6 6 15,0 10 7-15,0-5-4 16,0-1-1-16,-3-1-12 16,3-4-5-16,0-2-1 0,0-3-4 15,0 1-2-15,3-9-3 16,0 3 1-16,3-8 1 16,3-8 2-16,0 0-4 0,0-2 2 15,6-3-3-15,0 8 2 16,-1-1 5-16,4 1 4 15,0 5 10 1,0 8 5-16,0 5 2 16,0 3-1-16,-3 8-2 15,0 3-1-15,-4 7-9 16,-2-5-3-16,-3-2-5 0,0-3-1 16,-3 0-23-16,-3-6-10 15,0-2-31-15,-3-3-11 16,0-5-48-1</inkml:trace>
  <inkml:trace contextRef="#ctx0" brushRef="#br0" timeOffset="29">5026 15544 320 0,'-6'0'121'0,"12"-2"-66"0,0-1-71 0,0 3 15 16,3 0-52-16,9 0-20 16,3-3-44-16,-3-2-17 15</inkml:trace>
  <inkml:trace contextRef="#ctx0" brushRef="#br0" timeOffset="30">4249 16817 192 0,'0'-8'71'0,"3"13"-38"0,-3-2-28 15,0 8 19-15,3 4 5 16,3 14 4-16,-3 14-2 0,0 10 1 15,0 10-18-15,0 3-1 0,0 6-2 16,0-6-2-16,-3-8 0 0,3-5-5 16,0-8-3-16,0-5-5 15,0-14 0-15,-3-2-31 16,0-8-12-16,3-11-14 16,-3-5-2-16,6-5-34 15</inkml:trace>
  <inkml:trace contextRef="#ctx0" brushRef="#br0" timeOffset="31">4255 16849 252 0,'-9'-19'93'0,"12"14"-50"0,3-6-37 16,0 6 20-16,3 0 6 15,3-1 4-15,6-2 4 16,6-5 0-16,6 5-22 16,5-2 1-16,7 7-1 0,0-2-10 0,8-1-2 15,1 6-6-15,-6-2-1 16,2-1-4-16,-5 1-1 16,-6-4-13-16,-7 6-3 15,-5-2-10-15,-6-1-5 16,-3 3-11-16,-3 0-5 0,-6 5-22 31,-9 6-8-31,-9-1-8 16</inkml:trace>
  <inkml:trace contextRef="#ctx0" brushRef="#br0" timeOffset="32">4368 17097 256 0,'-44'14'96'0,"35"-9"-52"0,0 0-38 16,9-2 22-16,-3 2-6 16,3-5 1-16,3 3 3 15,9-1 3-15,6-2-15 16,6 0 7-16,8-2 3 0,7-1-8 16,12-2-2-16,-1 5-8 0,1-5-2 15,-7 2-4-15,1-2-1 16,-6 2-8-16,-6 0-4 15,-7 3-11-15,-5 3-5 16,-6 0-4 0,-9 7-2-16,0-2-14 15,-12 5-4-15,-3 6-12 16,-3 2-4-16,-6 0-17 16</inkml:trace>
  <inkml:trace contextRef="#ctx0" brushRef="#br0" timeOffset="33">4306 17500 228 0,'-24'10'88'0,"18"-5"-48"0,3 3-34 15,3-8 20-15,3 6-1 16,3-1 2-16,3 0 3 16,9-2 1-16,6-3-16 15,8-3 0-15,13-2-1 0,12 5-5 16,2-5-1-16,7 5-6 15,-1-3-2 1,-5 3-7-16,-4 3 0 16,-2 2-26-16,-7 0-8 15,7 3-78 1,-9-8-57-16,-10 0 70 16</inkml:trace>
  <inkml:trace contextRef="#ctx0" brushRef="#br0" timeOffset="34">9491 16756 156 0,'-9'-37'60'0,"9"37"-32"0,-3-5-6 0,3 5 20 16,0-3-5-16,3 3-2 15,3 0-11-15,3 0-4 16,6 5-12-16,3 11 6 0,12 8 5 16,2 10-1-16,1 6 1 15,0 2-8-15,0 1-4 0,-1 2-4 16,1-8-3-16,-6-3 3 15,-3-7 0-15,-4 4-4 16,-2-9 1-16,-3-1-22 16,0-16-10-16,-3 3-17 15,0-8-7-15,3-8-23 16,-3-5-47-16,3-6 32 0</inkml:trace>
  <inkml:trace contextRef="#ctx0" brushRef="#br0" timeOffset="35">10211 16788 216 0,'3'-13'82'0,"3"15"-44"0,0-2-36 0,-6 0 19 16,3 0 7-16,0 11 6 16,-3 2-2-16,-6 3 1 15,-3 5-19-15,-2 3-4 0,-13 2-2 16,-3 1-4-16,-6-1-1 15,0 1-8-15,1 2-2 16,2-5-23-16,3-6-10 0,3 1-30 16,3-1-11-16,1-5-21 15</inkml:trace>
  <inkml:trace contextRef="#ctx0" brushRef="#br0" timeOffset="36">9887 17111 236 0,'-6'0'88'0,"6"10"-48"0,0 6-25 16,0-3 26-16,0 14-4 15,0 10 2-15,0 10-15 0,0 12-4 16,0 7-12-16,0 3-1 0,3-9 0 15,0-1-6-15,0-1-2 16,0-11-7-16,0-9-2 16,0-4-31-16,0-8-12 15,3-7-86 1</inkml:trace>
  <inkml:trace contextRef="#ctx0" brushRef="#br0" timeOffset="37">7812 15362 88 0,'-3'0'33'0,"3"5"-18"0,15 16 2 15,-9-5 14-15,0 8-1 16,0 5 2-16,-3 11-12 0,3 5-4 15,-6 2-9 1,6 1-1-16,-3 0 4 0,-3-1-4 0,3-7 2 16,0-8 1-16,-3-11 2 0,3 0 1 15,-3-8 2 1,0-13-3-16,-3-3 1 0,3-7-5 16,-3-3-2-16,0-8-5 15,-9-6-2-15,3 1-2 16,-3-6 0-16,6 3-2 0,-3-6 1 15,9-2 1-15,0 3 2 16,12-3-1-16,-3-3 1 16,6 6 2-16,3-1 0 15,0 12-3-15,0 1 0 16,0 9 2-16,2 8 0 31,4 2 9-31,-6 19 7 0,-3 3 2 16,-3-1-1-16,-3 6-2 15,-9 0 1-15,-6 2-8 16,-6-2-2-16,0 3-3 0,-3-9 1 16,0-2-7-16,0-6-1 15,0-4-12-15,4-6-3 16,2-6-15-16,3-1-5 0,3-4-29 16,6-2-46-1,6-3 25-15</inkml:trace>
  <inkml:trace contextRef="#ctx0" brushRef="#br0" timeOffset="38">8137 15412 184 0,'0'34'68'0,"3"-18"-36"0,0 0-33 0,0-8 12 16,-3 0 8-16,0 0 5 15,0 0-4-15,0-3-1 16,0 6-11-16,3-6-5 0,0 0 0 0,-3-5-2 16,0 0 2-16,0 0-2 15,0-5-1-15,0 2 1 16,0-2-1-16,0-5 2 0,0-1 1 16,0 0-4-16,0-5-1 15,3 3 1-15,0-5 2 16,3 2 6-16,0 0 4 0,2 3-4 15,1 0-2-15,0 2-5 16,0 3 0-16,6 3-9 16,3 5-4-16,0 0-20 15,-3 2-8-15,0 1-39 16,0 5-38 15,-1-3 41-31</inkml:trace>
  <inkml:trace contextRef="#ctx0" brushRef="#br0" timeOffset="39">8372 15454 160 0,'-9'6'60'0,"6"-4"-32"0,-3 4-24 31,3-1 13-31,0 3 1 0,0 2 1 0,3 4 1 16,0 1 0-16,3 4-11 15,3-3-3-15,3-3 0 0,0-2-1 0,3-3 2 16,6-3-2-16,3-10 2 15,-1-3-2-15,-2-3 2 16,-3-2-6-16,0 0-1 31,-3-3-2-31,-6-3 0 0,-3 1 6 16,-3-6 5-16,-6 5-5 16,-6 4-2-16,-3 1-1 15,3 4-1-15,0 2-3 16,0 2 2-16,3 1-17 15,4 8-41 1,2 7 1-16,3 1-35 16</inkml:trace>
  <inkml:trace contextRef="#ctx0" brushRef="#br0" timeOffset="40">8664 15399 176 0,'-6'0'66'0,"3"0"-36"0,-3 0-24 16,3 2 17-16,-3-4 3 0,-3 4 7 16,0 9-9-1,-3 2-5-15,0 0-10 0,3 1-4 16,0-1 1-16,6 3-3 0,-3 0-2 31,12-3 0-31,0 3-1 0,3-6-3 16,6-2 0-16,0 6-12 15,6-9-5 1,3 3-16-16,-1-8-5 0,-2 0-27 16,-3-6-37-1,0 1 27-15</inkml:trace>
  <inkml:trace contextRef="#ctx0" brushRef="#br0" timeOffset="41">8789 15491 160 0,'-6'-2'60'0,"3"2"-32"0,3 2-22 0,0 1 15 15,0-3-5-15,3 5 3 16,3 1-1-16,3-1-2 0,0 0-8 31,2 0-1-31,4-2 3 0,0-6-4 16,3-2-1-16,3 3-2 16,-3-4-3-16,-3 1 1 15,-3 0 1-15,-4-1 1 0,-2 1 1 16,0 0-5-16,-3-1 1 15,-6 1-2-15,-6 0 0 16,-2 2 4-16,-4 1 1 16,0-1-1-16,-3 6-2 0,-3 2 1 15,3 3 1-15,0 0 1 16,3 2 1-16,4 1 2 16,2 0 1-16,3 7-6 15,3-5-2-15,6 3 0 16,3 0 2-16,3-3 0 0,2 0 2 15,4-2-15-15,0-3-7 16,6-3-17-16,3-2-7 16,0 2-30-1</inkml:trace>
  <inkml:trace contextRef="#ctx0" brushRef="#br0" timeOffset="42">9128 15383 132 0,'-3'-16'49'0,"3"13"-26"0,-3 3-1 16,0 3 23-16,-3 0-5 15,0-1 1-15,-3 1-6 16,-3 5-1-16,0 5-19 31,1-2-7-31,-1-1-1 0,3-2-4 0,3 0-2 16,3 3 0-16,3-1-1 16,3 4-3-16,3-4 0 15,3 3 2-15,3 1 0 16,-4 1 1-16,1 4 2 15,-3 2-1-15,0-5 2 16,-6-3 0-16,0 0 1 0,-3-2-2 16,-3-3 1-16,0 0-11 15,0-3-4-15,-2 1-12 16,2-4-3-16,0-7-16 0,0-3-5 16</inkml:trace>
  <inkml:trace contextRef="#ctx0" brushRef="#br0" timeOffset="43">9274 15433 204 0,'-6'-5'77'0,"6"-6"-42"0,0 1-28 0,0 10 20 16,0-6 1-16,-3 6 6 15,-3-2-10-15,0 4-2 16,0 1-11 0,0 8-6-16,3 5-6 0,0-1-2 0,3 1 2 15,3 3 2-15,0-3 4 16,0 13 11 0,-3-5 0-16,-3-3-1 15,-3-3-2-15,-6 1-7 16,-6-3-2-16,4-3-7 0,-4-3-2 15,3-2-20-15,0-2-7 16,3-4-27-16,6-2-10 31,6-2-46-31</inkml:trace>
  <inkml:trace contextRef="#ctx0" brushRef="#br0" timeOffset="44">9694 15531 192 0,'0'0'71'0,"3"11"-38"0,2-3-34 0,4-6 15 16,0 1-1-16,3-3 2 16,3 0-2-16,0-3 2 15,3-5-8-15,-3 8-4 0,3-13-2 16,-4 8-1-1,-2-8 0-15,-3 2 2 16,-9 3 1-16,0-3 1 0,-9 3-5 31,-3 3-1-31,-2 0 1 16,-4 2 2-16,-3 3 2 16,3 6 3-16,-6 1 3 15,3 7 5-15,-2 2-6 16,2 7-2-16,6 1 5 0,6-3 5 15,6 1-4-15,12-4 1 16,0 3-8-16,3-2-3 0,6-1-6 16,-1-4 0-16,4-4-20 15,6-5-9-15,0-5-14 16,0-2-6-16,-1-4-48 16</inkml:trace>
  <inkml:trace contextRef="#ctx0" brushRef="#br0" timeOffset="45">10015 15478 260 0,'-12'-3'99'0,"9"6"-54"0,-6 5-50 0,6-3 15 16,-3 3-6-16,-3 6 0 0,-3 1 0 15,1 1 0-15,-1 8-2 16,3-3-13-16,0-5-4 0,0 0-31 15,0-3-12-15,-3-5-39 16</inkml:trace>
  <inkml:trace contextRef="#ctx0" brushRef="#br0" timeOffset="46">9869 15494 220 0,'-6'-3'82'0,"0"1"-44"0,12-1-31 15,0 6 18-15,0-1 7 16,0 1 7-16,3 2-10 31,3 3-5-31,0 0-13 0,3 5-5 0,3 3 0 16,-1-2-8-16,1 4-3 16,3-5-22-16,-3 0-7 15,-3-2-23-15,3-3-6 16,0-3-44-1</inkml:trace>
  <inkml:trace contextRef="#ctx0" brushRef="#br0" timeOffset="47">10182 15483 244 0,'-6'-2'90'0,"9"4"-48"0,-3 4-49 0,0-1 14 15,3 3 4-15,0 5 5 31,-3 3-4-31,0 3 1 0,0-1-8 16,0 1-3-16,0-1-1 16,3-2-32-16,-3-3-14 0,3-5-65 15</inkml:trace>
  <inkml:trace contextRef="#ctx0" brushRef="#br0" timeOffset="48">10173 15296 228 0,'-6'-16'88'0,"12"10"-48"0,0-4-64 0,0 5 4 0,0-1-12 16,3 1-3-16,-1 0-10 15,1-1-4-15,0-2-4 16,0 0-2-16</inkml:trace>
  <inkml:trace contextRef="#ctx0" brushRef="#br0" timeOffset="49">10298 15198 228 0,'0'13'85'0,"0"0"-46"0,0 8-37 0,0-5 19 0,0 8-4 16,0 18-1-16,0 1-6 16,3-1-2-16,0 8-4 15,-3-5-3-15,3 0 0 0,3-8-12 16,-3-2-5-16,0-6-39 15,0-5-16-15,3-9-25 16</inkml:trace>
  <inkml:trace contextRef="#ctx0" brushRef="#br0" timeOffset="50">10176 15494 200 0,'-15'-11'77'0,"18"6"-42"0,0 2-32 16,0 3 15-16,3-2 2 15,0-1 4-15,6-2-12 16,2 0-5-16,7-9-4 0,3 9-3 0,0-3 3 16,0 13-33-16,3-2-14 15,-4 2-14-15,1-5-4 0,-3 6-10 16</inkml:trace>
  <inkml:trace contextRef="#ctx0" brushRef="#br0" timeOffset="51">10491 15462 192 0,'0'0'74'0,"-3"-2"-40"0,-3 2-13 0,3 0 25 0,-3 2-6 16,-3 1-1-16,1 0-9 0,-4-1-4 16,0 3-14-16,3 1-8 0,3 2-5 15,3 2 0 1,6 1-1-16,3 5-2 15,3 8 5-15,3-3 1 16,-3 0 2-16,-1 0 0 0,-5 0 4 31,-3 0 3-31,-5 1-4 16,-7-1-2-16,-3 0-5 16,-3-3-2-16,0-4-19 15,-3-1-9-15,-3-3-64 16,1-4-28-16,-4-6 12 15</inkml:trace>
  <inkml:trace contextRef="#ctx0" brushRef="#br0" timeOffset="52">15638 16804 156 0,'-6'-14'57'0,"9"9"-30"0,0-3-14 0,-3 8 17 0,3 8-4 16,-3 3 2-16,3 7 6 15,-3 17 3-15,0 12-19 16,-3 12-4-16,0 20 0 0,-3 6-6 16,0-9 0-1,0 4-6-15,0-9-2 16,0-7 0-16,3-11 2 16,-3-6-1-16,3-10-1 15,0-10-4-15,0-6 0 0,3-5-25 16,0-16-10-16,0-3-13 15,0-8-4-15,0-12-37 16</inkml:trace>
  <inkml:trace contextRef="#ctx0" brushRef="#br0" timeOffset="53">15617 16835 216 0,'-6'-23'82'0,"6"20"-44"0,0-5-33 0,0 8 17 16,0 0-3 0,6 3 3-16,3 10 5 15,6 8 6-15,3 13-18 16,8 19 3-16,4 16 2 0,3 3-11 16,3 12-2-16,2-7-5 15,1 0-2-15,6-8 1 16,-4-1 1-16,-2-15 3 0,-3-8 2 15,-4-10-3-15,1-14-1 0,0-21 8 16,-6-8 2-16,-3-13-9 16,-4-16-1-16,1-11-3 15,-3-23 2-15,-3-19-1 16,-3-3-1-16,0-2 1 16,-3 0 1-16,-6 13-1 15,0 7-1-15,-3 12-8 0,0 15-5 16,3 9-26-16,0 7-10 15,3 8-54-15,2 8-22 16,4 6 22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2T00:40:02.6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4160 16899 56 0,'0'-16'22'0,"0"8"-12"0,3 0 17 15,-3 3 18-15,0 0-1 0,3-1 1 16,-3-2-10-1,3 8-2-15,-3 0-7 0,6 11-2 16,0 10-13-16,0 14 4 0,-3 10 5 16,0 13-5-16,-6 8 2 15,0 3-1-15,0-8-1 16,0-3-5-16,-6 0-4 16,3-5-3-16,0-8 0 15,0-11-2-15,0-2 2 0,3-6-11 16,0-7-4-16,0-6-19 15,0 0-7-15,0-7-11 16,0-6-3-16,0-6-28 16,3-2-32-1,0-5 42-15</inkml:trace>
  <inkml:trace contextRef="#ctx0" brushRef="#br0" timeOffset="1">4139 16862 20 0,'-15'-8'8'0,"15"-3"-4"0,-3 9 2 0,3 2 4 16,0-3 17 0,0-5 7-16,0 6 5 15,0-1 3-15,0 0-10 16,0-2-2-16,0 5-8 16,0-3-4-16,0 1-10 15,0-1 1-15,0 3 2 0,0 0-2 16,0-5 2-16,0 5 0 15,3 0 1-15,3 0 0 0,3-3 0 0,9-2-2 16,6-3 1-16,6-3-2 16,5 9 2-16,4-1-4 15,6 6-2-15,5 5-2 16,4 5-3-16,0 5 1 16,2 9 1-16,-2 4-3 15,-1 7 0 1,-8-1 5-16,-6 2 2 15,-10 1 6-15,-8 5 3 16,-6 3 3-16,-15-6 1 16,-6-2 1-16,-9-1 2 15,-9 1-6-15,-11-6-1 16,-10-2-3-16,-9 0 0 16,4-8-4-16,-7-1-3 0,4-4-5 15,2-6-2-15,1 0-15 16,2-2-6-16,6-3-26 15,7 0-9-15,5-3-62 16,3 0-53-16,6-2 64 16</inkml:trace>
  <inkml:trace contextRef="#ctx0" brushRef="#br0" timeOffset="1.001">1773 15301 116 0,'-15'3'44'0,"3"2"-24"0,-3 5-21 16,9-2 7-16,-3 8-2 16,-11 8 2-16,2 5 6 15,0 0 2-15,3 3-5 16,6 2-3-16,-3 3-3 0,6-5 0 16,6-5-2-16,12-4-3 0,3-4 1 15,-3-6 1-15,0-2 0 0,6-6 0 16,-7-5 0-16,7-3-5 15,-6-5-1-15,0-10-4 16,0 2-1-16,-3-2 8 0,-3-1 4 16,-3-2 2-16,-3 2 1 15,-3-2 6-15,3 0 6 32,-6 2 9-32,3 6 5 0,3 3-5 15,-6 2-3-15,3 2-12 16,3 14 0-1,0 8 1-15,3-3-6 16,3 3-3-16,3 0-1 16,0 8 1-16,3 0-1 15,0-6-1-15,0-2-19 0,5-3-10 16,7-5-43 0,-3-5-44-16,3 0 32 0</inkml:trace>
  <inkml:trace contextRef="#ctx0" brushRef="#br0" timeOffset="2.001">2041 15364 108 0,'0'-8'44'0,"-6"8"-24"0,6-2-4 0,0 2 18 16,-3 0-3-16,0 0 2 15,-3 2-10-15,-3 4-4 16,-3 4-11-16,0 6 1 0,0 5 4 16,-6 3-3-16,4 0 0 15,2 0-2-15,3 2 0 16,3 6-7-16,9-8 0 16,6 0-3-16,0-3 0 0,5-5-7 15,1-3-4-15,6-3-22 0,-6-4-10 31,6-4-47-15</inkml:trace>
  <inkml:trace contextRef="#ctx0" brushRef="#br0" timeOffset="3.001">2163 15383 160 0,'-15'-19'63'0,"12"35"-34"0,0-8-23 0,-6-3 17 16,3 6 1-16,-6 0 5 16,0 5-4-16,3-1-1 15,0 7-13-15,3-1-2 0,1 3-2 0,2 5-3 16,3-6-1-16,0-1-1 16,6-4 1-16,8-2-2 15,-5-3-1-15,6-5-13 16,0 3-4-16,3-9-24 15,0-2-9-15,-3 0-36 32,0-2-26-32,2-9 51 15</inkml:trace>
  <inkml:trace contextRef="#ctx0" brushRef="#br0" timeOffset="4.001">2207 15499 172 0,'-2'3'66'0,"4"0"-36"0,4-1-24 16,-6 1 17-16,9 0-5 16,-3-1-1-16,9 3-7 15,-3-2-4-15,0-3-3 16,9 0-3-16,6 0 3 0,-9-3 0 16,-1-4 1-16,-2 1-2 15,-3-2 1-15,-3 0 0 0,0 0 1 0,-6 0-5 31,-3 1 1-31,-9-4 0 16,0 0 0-16,-6 3 0 16,0 3 2-16,-2 3-3 15,-1 4-2-15,0 9 2 16,-3-1 2-16,3 1 0 16,3 2-1-16,3 3 1 0,3 0 1 15,9 5-1-15,0 3-1 16,0-6 1-16,9-2-1 15,3 0 0-15,0-3 2 0,6-2-21 16,9-3-9-16,-9-3-57 16,8 0-38-1,-2-10 51-15</inkml:trace>
  <inkml:trace contextRef="#ctx0" brushRef="#br0" timeOffset="5.001">2547 15401 92 0,'-21'-2'35'0,"21"4"-18"0,3-2-5 15,-3 8 16-15,-3-8-3 0,0 6 3 16,0-1-1-16,0 0 1 16,3-2-15-1,-9 2 5-15,3 0 5 0,0 1 1 0,0-4 1 16,0 9-10-16,3-6-4 16,3 6-4-16,3-3-2 15,0 5-3-15,6-2 1 0,-6 4 0 31,3-4 1-31,-3 2-2 0,6 1-2 16,-9-1 3-16,0 3 0 16,-6-3-1-16,0 0 1 15,-3-2-4-15,3-6 0 16,-3 6-10-16,0-9-5 16,3 3-12-16,-5-2-5 0,5-3-18 15,3 0-7-15</inkml:trace>
  <inkml:trace contextRef="#ctx0" brushRef="#br0" timeOffset="6.001">2678 15407 200 0,'-6'-3'74'0,"6"3"-40"0,0 0-38 0,0 3 13 0,-3-1 10 16,-3 6 8-16,0 0-3 15,0 0-2-15,3 0-12 32,-3 3-4-32,3-1 0 0,3 3-3 15,3 1-2-15,3 2 0 0,-3-1 1 16,3 9 3 0,-3 0 2-16,-3-3 3 15,0-2-1-15,-3-1 2 16,-3-2-2-16,-3 0 0 15,0-3-8-15,0-2 0 0,-3-3-1 16,0-3 0-16,-2 0-14 16,2-5-5-1,6 0-32-15,-6-2-13 16,12-1-48 0</inkml:trace>
  <inkml:trace contextRef="#ctx0" brushRef="#br0" timeOffset="7.001">3136 15134 168 0,'-9'-2'63'0,"6"2"-34"0,-6 5-25 16,6-3 15-16,-3 12 0 16,-3 2 3-16,1-1-8 15,-1 7-1-15,-6 7-7 16,6 8-2-16,6 5 0 0,0 0-5 15,3 1 1-15,0 2-2 16,0 0-2 0,0-3 3-16,0-5 2 15,0-5-16-15,0-3-6 16,0-5-39-16,0-6-51 16,3-4 25-16</inkml:trace>
  <inkml:trace contextRef="#ctx0" brushRef="#br0" timeOffset="8.001">2922 15475 204 0,'3'-10'77'0,"-3"10"-42"0,15-5-28 15,-6 2 20-15,9 3-12 16,2 0-1-16,4 0-8 16,0 0-4-16,0 0-1 15,3 0-15-15,-4 3-3 0,-2-1-42 16,-6 1-16-16,0 2-6 16</inkml:trace>
  <inkml:trace contextRef="#ctx0" brushRef="#br0" timeOffset="9.001">3160 15531 184 0,'0'24'71'0,"3"2"-38"0,-3 6-30 0,3-19 15 32,0 1-3-32,3-1 1 0,-6 0-8 15,3 0-3-15,-3-2-3 16,0-3-2-16,0 0 3 0,0-8 7 16,0 0 3-16,0-3-2 15,0-2 1-15,0-3-5 16,0-3 1-16,3-10-5 15,0 0 0-15,3 0-1 0,0 0-2 16,3 2-2-16,3 1 1 16,5 4 1-1,-2 1 2-15,0 5-1 16,0 0-1-16,0 6 1 0,-3 2-1 16,0 2-3-16,0 6 2 15,0-3-1 1,-4-2-2-16,1 2-13 0,0 1-6 15,-3-4-6-15,0 4-2 16,0-4-5-16,-6-2-3 16,6 0 6-1,-6 0-2-15,3-2 16 16,-3 2 23-16,3-6 12 16,0 6 7-16,-3-2 1 0,0-1 0 15,3 0 0-15,-3-2-5 16,0 5 1-16,0-3-11 15,0 1 3-15,-3-1 4 0,0 6-2 16,-3-1 0-16,0 1-8 16,-3 2-2-16,0 3 0 15,0 3 2-15,0 2 1 0,4 3 3 16,-1 0-3-16,3 0-2 16,0-3-2-16,3 5 0 0,3-2-2 15,0-2-1-15,3-4 1 16,2 1 1-16,4-3-14 15,0-3-7-15,-3-2-23 32,0-3-9-32,0-3-48 15</inkml:trace>
  <inkml:trace contextRef="#ctx0" brushRef="#br0" timeOffset="10.001">3383 15581 124 0,'-6'0'46'0,"6"-2"-24"0,-3 4-6 0,3 6 16 15,0-2-2-15,0-1 2 16</inkml:trace>
  <inkml:trace contextRef="#ctx0" brushRef="#br0" timeOffset="11.001">3377 15610 331 0,'6'8'13'0,"3"-8"-5"16,3 0-5-16,3 0 0 16,3 0 0-16,0-2 3 15,-3-6-5-15,-1 0-3 0,-2 0 3 16,0 0 1-16,-3-3 0 16,-3 3 1-16,0 1-2 15,-6-7-1-15,0 9 1 16,-3-3 1-16,-3 0-1 15,-9-2 2-15,0 4-2 32,-2 4-1-32,-1 2 3 0,0 2 0 15,0 4-1-15,0 4 1 16,3-2-2-16,0 5 2 16,3 3 2-16,3 0 4 0,4 3 0 15,2-4 0-15,3 4-8 16,3-1 0-16,2-2 1 15,4 0 1-15,0-3-4 0,3 1-1 16,0-4-32 0,6-4-13-16,0-4-58 15,3-2-29-15,0-2 66 16</inkml:trace>
  <inkml:trace contextRef="#ctx0" brushRef="#br0" timeOffset="12.001">3559 15610 200 0,'0'0'74'0,"3"16"-40"0,3-8-24 16,0-5 20-16,3 0-7 16,0-1 1-16,2-2-9 0,1 5-2 15,3-5-7-15,0 0-4 0,0-5 1 16,-3 0-2-16,-3-3 2 15,3 0-2-15,-6-3-1 0,-3 1 1 16,-3-1 1-16,-6 1-1 16,0-1-1-16,-3 1-2 15,-3 2-1-15,-3 2 2 16,0 1 2-16,0 2-5 0,0 3 1 16,1 3-1-16,-1 2 2 15,3 9-1-15,0 4 1 16,6 1 2-16,-6-1 0 15,6 3 2-15,3-2 3 32,3-1-4-32,3 1-1 0,3-3-5 15,6-3 1-15,3-5-27 16,3 0-11-16,5-6-21 16,7-2-52-1,3-2 20-15</inkml:trace>
  <inkml:trace contextRef="#ctx0" brushRef="#br0" timeOffset="13.001">3871 15595 208 0,'-9'-22'79'0,"9"22"-42"0,-11-5-23 0,8 5 22 0,-3 0-9 16,-3 0-3-16,-3 3-14 31,0-1-4-31,-6 6-4 16,3 6-2-16,-3 4 1 0,0-2-1 0,7 8 2 15,2-3-3-15,6 0-2 16,9-2 2-16,2-1 2 16,4-5-2-16,0-5 0 15,3 0-4-15,0-8 1 16,0-2 0-16,0-6-1 0,0-6-3 16,-3-1-2-16,3-7 2 15,-1-7 3-15,-8 0 5 16,-3-3 2-16,-6 1-5 15,0-12 0-15,-3-2-1 16,-5 0 2-16,-1 8 3 16,0 0 2-16,3 8-1 15,0 3-2-15,3 7 5 0,0 6 1 16,0 5-2-16,3 5-3 16,3 14 4-16,0 13 4 15,3 10-3-15,6 9 2 16,0 4 6-16,0 1 3 0,0 2-8 15,3-5-5-15,-3-3-3 32,8-5 1-32,-5-5-14 15,3-8-7-15,0-8-63 16,0-3-26-16,0-5 9 16</inkml:trace>
  <inkml:trace contextRef="#ctx0" brushRef="#br0" timeOffset="14.001">4220 15462 68 0,'3'-5'27'0,"-6"8"-14"0,3-1 0 16,0 4 14-16,3-1 2 16,0 3 3-16,0 2-9 15,-3 4-3 1,0 9-8-16,3 1-2 15,0-3-6-15,-3-2 2 0,0-1 0 16,0-2 0-16,0 0-1 0,0-3-1 16,-3-2 2-16,3-3 3 15,-3-3 2-15,0 1-5 16,0-6-4-16,0 0-1 16,0-3-1-16,0-2 2 15,3-1 3-15,0-4-4 16,0-9-3-16,0 6-2 0,3-3 3 15,3 0 0-15,0 0 1 16,0 0 0-16,-1 3 0 16,1 3-3-16,3-1 2 15,0 11 1 1,0 0 0-16,0 11 4 16,0 5 2-16,0 2-2 15,-3 1-1-15,-3-1 5 16,0-2 5-16,0-3-5 15,-3 3 0-15,0-5-4 16,0-3-1-16,0-3 1 16,0-5 2-16,3-3-3 0,0-2 0 15,0-6-6-15,0-10 0 16,6 0-1-16,0-3 2 16,3 3-1-16,-1 0 1 0,1 5 6 15,0 5 5 1,0 6-7-16,0 5-1 0,-3 8 3 15,0 5 5-15,-3 11-5 0,0-3 0 16,-3 3-2-16,0-3-2 16,0 0 3-16,0-2 2 15,0-6-11-15,0-2-3 16,3-3-23-16,0-3-6 16,0-5-23-16,0-5-7 31,-1-3-12-31</inkml:trace>
  <inkml:trace contextRef="#ctx0" brushRef="#br0" timeOffset="15.001">4550 15555 176 0,'3'0'68'0,"0"3"-36"0,0-3-20 0,3 2 21 16,0 1-10-16,6-3-1 16,-3 2-4-16,3 1-2 15,0 0-8-15,2-3-1 0,-2 0 0 16,3-3-3-16,-6-2-1 0,0 0 1 15,-3-3 0 1,0-3-5-16,-6 3 1 0,-3 0 0 16,-3-2 0-16,-3 4 0 31,-6 1 0-31,-3 2 0 16,3 6 0-16,1 2 0 0,-1 3 0 15,0 13 0-15,6-5 0 16,0 3-3-16,6-1 2 15,3-2 1-15,3 0 2 16,3-3-1-16,6-5-1 16,6 3-2-16,0-6-1 0,-1 0-18 15,4-2-9-15,-3-3-15 16,0 0-5-16,-6-3-30 16,0-5-25-1,-3 0 47-15</inkml:trace>
  <inkml:trace contextRef="#ctx0" brushRef="#br0" timeOffset="16.001">4738 15515 124 0,'0'-2'49'0,"6"9"-26"0,-6 4-12 16,0-6 18 0,2 3-4-16,-2 8 0 0,0-3-2 15,0 3-3-15,3-3-10 16,-3 1-2-16,0-4-1 0,0 1-1 0,-3-6 1 15,3 3-4 1,0-3 0-16,0-5 1 16,0 0 0-16,0-2-7 0,0-9 0 0,3-2-6 15,3-6 1-15,3-2-1 16,-3 5 3-16,0-2 2 31,0 5 2-31,12 2 3 16,-3 11 6-1,-3 0 6-15,0 8 2 0,-3 5 0 16,-3 6-1-16,-3-3-1 16,0-1-3-16,0-1-1 15,0-4-8-15,-3-2 0 16,0-2 3-16,3-4 2 0,0-7-7 16,2-3-1-16,1-3-2 15,3-2 2-15,3 0-4 16,0 2 2-16,0 1 0 15,0 2-1-15,0 5-1 16,0 3 1-16,0 11 5 16,-3-3 2-16,0 5 2 0,-1 0 2 15,-2 0-8-15,3-2 0 16,0-3-16-16,3-3-3 0,3 0-22 16,0-5-8-16,3 0-28 15,-3-5-24 1,-3-8 45-16</inkml:trace>
  <inkml:trace contextRef="#ctx0" brushRef="#br0" timeOffset="17.001">5133 15563 192 0,'-11'5'74'0,"5"14"-40"0,-12-6-24 0,15-3 17 16,-3 4 0-16,6 2 1 15,0 2-7-15,3 1-2 16,6-1-11-16,3-2 1 0,2-3 2 0,7-5-2 15,0-5 0 1,3-11-5-16,3 3-1 16,-3-6-3-16,-4-2-3 0,-5-6 4 15,-3-2 1-15,-6 0 0 16,-9 2 1-16,-6 1-2 16,-3 5-1-1,-3-1-2-15,-2 6 1 16,-1 3-4-16,0 0-1 15,0 0-26-15,-3-1-9 16,6 6-23-16,3 0-8 16</inkml:trace>
  <inkml:trace contextRef="#ctx0" brushRef="#br0" timeOffset="18.001">5315 15531 188 0,'3'21'71'0,"3"-10"-38"0,-3 28-25 0,-3-28 16 16,0 2-3-16,0 1-1 0,0-1-2 15,0 0-1-15,-3-2-9 16,3-3-1-16,0-3 0 0,0-3-3 16,-3 1-1-16,3-3 1 15,0-5 2-15,0-3-5 16,0-5-1-16,3-6-2 15,0 3 0 1,3 0 0-16,0 0 0 16,0 3 2-16,3 0 0 15,3 2-3-15,0 1 2 16,2 5-1-16,1-1 0 16,0 6-7-16,3 0-2 0,-3 0-12 15,3 6-5-15,3-1-12 16,-1 0-2-16,-2 0-16 31,-3 1-34-31,0-4 24 16</inkml:trace>
  <inkml:trace contextRef="#ctx0" brushRef="#br0" timeOffset="19.001">5613 15555 212 0,'-6'0'79'0,"9"0"-42"0,-3 3-30 15,3 2 18-15,0 5-4 16,0 6-1-16,3 0-2 15,0 3-1-15,-1-1-9 16,4 3-3-16,0-2 1 0,-3-1-5 16,3 1-1-16,0-6-5 15,0 0 1-15,3-5-22 16,0-2-8-16,3-4-16 0,-3-2-6 16,0-8-34-1,0 3-15-15,-1-6 53 16</inkml:trace>
  <inkml:trace contextRef="#ctx0" brushRef="#br0" timeOffset="20.001">5830 15539 208 0,'-6'0'77'0,"3"5"-42"0,-3 9-26 0,3-4 22 16,-3 11 1-16,-6 8 3 16,-9 11-11-16,-2 13-4 15,-1 0-11-15,0 0-6 0,-3 0 0 16,6-3-4-16,-2-5 0 31,2-3-10-31,0-5-5 0,3-5-34 16,3-8-13-16,0-6-49 15</inkml:trace>
  <inkml:trace contextRef="#ctx0" brushRef="#br0" timeOffset="21.001">2788 6466 140 0,'-12'-2'55'0,"24"2"-30"0,-6 0-27 0,-3 0 11 0,6 0-6 15,6 0 0-15,-6 0 10 16,2-3 6-16,4 0-10 16,0 1 9-16,6-1 2 0,12-2 1 15,3 0-1-15,11-1 3 16,19 1 0-16,2 2-12 0,15-2-7 16,16 0 4-1,14 5 2-15,12 0-1 0,12 0 2 16,12 2-6-16,14-2-1 15,4 0-4-15,0 0-1 16,-4-2 1-16,-5-1 2 16,-21-2 12-1,-12 0 6-15,-15-1-2 16,-15 1 2-16,-17 0-11 16,-16 2-3-16,-14 0-4 15,-9 1-2-15,-13-1 1 16,-5 3 1-16,-9 0-8 15,-6 0-1-15,-6 0-12 16,-6 3-5-16,-3 2-31 0,-3 0-13 0,0 3-52 16</inkml:trace>
  <inkml:trace contextRef="#ctx0" brushRef="#br0" timeOffset="22.001">8420 10800 88 0,'-6'-21'35'0,"0"16"-18"0,-6-6-7 0,6 3 12 15,-9 0-1 1,-12-7 2-16,-6-1 0 0,-8 2 3 0,-7 1-8 31,-11 0 0-31,-10 0-11 0,-5 2-2 0,-10 3 1 0,1 3-3 16,-9 2 0-16,-1 3 1 15,4 8 0-15,0 8-2 16,3 8-2-16,-1 5-2 16,4 8-1-16,3 8 2 15,2 11 0-15,10-1-2 16,5-2 2 0,16 3 3-16,8-6 1 15,12-2-4-15,15 2-1 16,12 13-2-16,9-2 3 15,18 0-2-15,12 0 1 0,14-3 4 16,22-5 1-16,14-3 5 16,15-5 5-16,15-5 2 15,12-8 0-15,3-9-3 0,-6-7-2 16,9-10 5-16,-12-14 2 16,-3-8 0-16,-9-16 2 15,-9-5-1-15,-8-5 0 16,-16-14 2-16,-12-2 0 15,-20-3-5-15,-15-5 1 16,-18 0 0-16,-18-14-1 0,-18 1-7 16,-12 5-3-16,-21 8-5 15,-5 5-3-15,-10-3-12 16,-5 14-2-16,6 10-3 16,-1 9 2-16,10 7-28 15,8 5-9-15,12 6-62 31,10 5-45-31,11 0 67 16</inkml:trace>
  <inkml:trace contextRef="#ctx0" brushRef="#br0" timeOffset="23.001">9423 16783 160 0,'-9'-6'63'0,"9"-7"-34"0,0 5-19 32,0 8 37-17,6 13-9-15,3 1-6 16,3 4-2-16,5 3-18 0,7 6 4 0,9-1 4 15,9 6-9-15,-1 0-1 16,1-3-4-16,3 2 1 16,-4-4-2-16,-5-1 0 15,-3 1-3-15,-3-9 1 16,-7 6-2-16,-2-8-1 16,-6-3-41-16,-3 6-9 15,-3-11-6-15,-3-11-32 16,0-2-39-1,0-3 43-15</inkml:trace>
  <inkml:trace contextRef="#ctx0" brushRef="#br0" timeOffset="24.001">10203 16796 184 0,'14'-24'71'0,"-8"11"-38"0,3 5-32 15,-3 8 14-15,-6 0 12 16,3 5 7-16,-3 3 0 16,-3 11 2-16,-6 2-20 0,-6 10 4 0,-2 1 1 15,-10 3-9-15,-6-1-4 16,3-2-5-16,-2 5-3 16,2-5 1-16,0-3 1 15,6 0-19-15,0 0-6 16,7 3-21-16,2-9-10 15,3-7-40 1,6 3-41 0,3-6 47-16</inkml:trace>
  <inkml:trace contextRef="#ctx0" brushRef="#br0" timeOffset="25.001">9917 17119 244 0,'-3'0'90'0,"6"5"-48"0,0 8-36 16,0 0 22-16,0 14 7 16,3 5 6-16,0 12-14 15,0 9-3-15,0 11-14 16,2-9-6-16,4 9-1 0,0-11 0 16,0 0 1-16,-3-8-5 0,0-3-1 15,0-13-21-15,3-2-61 16,-3-9-85 15</inkml:trace>
  <inkml:trace contextRef="#ctx0" brushRef="#br0" timeOffset="26.001">7809 15658 80 0,'-3'8'33'16,"6"8"-18"-16,-3 18-5 0,6-15 12 0,0 15 3 15,-3 3 4-15,3 6-4 16,0 2-3-16,-3-3-8 0,0 0-1 16,0-5-8-16,0-5-1 0,-3-3 2 15,0-5-1-15,0-6 0 16,0-4 1-16,0-1 3 15,0-3 2-15,0-7 1 16,0-6-2-16,-6-7-1 31,6 2-3-31,0-11-1 0,0-2-3 16,0-5 1-16,0-3-2 16,-6-8-1-16,9-6-2 0,0 4 1 15,3-4-1-15,3 1 0 16,0 8 4-16,3 2 3 15,3 5 2-15,0 1 1 16,-1 10-4-16,4 5-1 0,3 9-1 16,-3 7-2-16,-3 8 7 15,-3 6 3-15,-3 7-1 16,-9 3 2-16,0 1-4 16,-9-4-2-1,3-2-2 1,-3-3-3-16,0-5 1 15,-3-6-1-15,3 4-18 0,-3-14-25 16,0-3 2 0,6-2-10-16,0-11-2 15,6-3-29-15,0 1-14 16,6-6 48 0</inkml:trace>
  <inkml:trace contextRef="#ctx0" brushRef="#br0" timeOffset="27.001">8086 15677 148 0,'6'8'57'0,"0"5"-30"0,0 11-12 0,-3-11 20 16,3 3-2-16,-3 5 1 15,0 5-8-15,0-2-4 16,0-8-12 0,-3 2-4-16,3-4-2 0,-3-4 0 15,0-2 0-15,0-2 2 16,0-6 3-16,0-6-2 15,-3-7-2-15,0-3-2 16,3-5 0-16,0 2-2 16,3-2-1-16,3 0-2 15,0 3 1-15,0-1-4 0,3 6 1 16,0 5-3-16,0 0 0 16,-1 3-14-16,4 2-6 15,3 0-13-15,0 1-5 16,3 2-2-16,-3 0-1 15,-3 0 9-15,-3 0 8 16,0 0 20-16,-3 0 22 0,-3 2 13 16,-3-2 6-16,-3 6 4 15,-3 2-1-15,3 5 0 16,-6 0-10-16,3 0-1 16,6 11-13-16,0 3 1 0,6-6 1 31,3 3-2-31,3-6 2 15,-1-5-2-15,4-2 2 16,0-6-6-16,0-5-1 0,0-8 2 16,-3-5 1-16,-3 0-6 15,0-3-2-15,-3 0 0 16,-3-2 2-16,-6 4 0 16,-3-2 2-16,0 1-2 15,-3-1 2-15,0 2-4 0,-3 4 0 16,3-1-10-16,3 3-3 15,3 3-24-15,0 2-10 16,3 3-28 0,6 0-36-16,3 3 35 15</inkml:trace>
  <inkml:trace contextRef="#ctx0" brushRef="#br0" timeOffset="28.001">8518 15687 172 0,'-9'3'66'0,"6"-1"-36"0,-3 4-22 0,0-1 18 16,-6 3 2-16,0 5 6 15,3 0-10-15,0 3-5 0,3 5-10 16,0 6-6-16,6-3 0 0,0 2-2 16,12-5 2-16,0-5-7 15,3-3 1-15,0-5-17 16,3 0-6-16,0-5-20 15,0-3-9-15,-4-3-34 16</inkml:trace>
  <inkml:trace contextRef="#ctx0" brushRef="#br0" timeOffset="29.001">8631 15764 156 0,'-6'-3'60'0,"6"6"-32"15,0 0-22 1,0-3 15-16,3 5 0 15,3 0 4-15,0 0-7 16,3 1 0-16,0-4-11 16,6 4 0-16,2-4 3 0,1-2-6 15,-3-2 0-15,0-1 0 16,-3-2 2-16,0-3-5 16,-3 0-1-16,-3 0 0 15,0-3 0-15,-6-2 0 0,-3 8 0 0,0-3 0 16,-9 0 0-16,-3 5 2 15,0 1 1-15,-3 4-4 16,0 6-1-16,1 3 3 16,-1 2 1-16,3 0-3 15,3 8 1-15,3 3 2 16,3-5 1 0,3 5-4-16,6-6 1 15,3 1 2-15,3-6 1 16,3-3-21-16,9 1-10 15,-1-3-28-15,4-3-12 16,0-5-15-16</inkml:trace>
  <inkml:trace contextRef="#ctx0" brushRef="#br0" timeOffset="30.001">8875 15722 104 0,'0'0'38'0,"0"0"-20"0,0 0 7 16,0 0 20-16,0 0-2 15,-3 2-1-15,0 1-8 31,0-3-1-31,-3 5-19 16,0 0 1-16,0-2 1 0,0 5-8 0,3-3-2 16,0 3-4-16,3 0 1 15,3 0-4-15,0 0-2 16,3 5 4-16,3 1 1 16,0 4-3-16,3 1 1 15,-6-4 0-15,3 1 2 0,-9 0-1 0,0-3-1 16,-3-2 3-16,0 0 0 15,0-6-12-15,-3 3-4 16,0-6-21-16,0-2-5 16,0-2-13-16,0-1-3 15</inkml:trace>
  <inkml:trace contextRef="#ctx0" brushRef="#br0" timeOffset="31.001">9021 15714 196 0,'-9'-6'74'0,"9"6"-40"0,-6 3-31 0,3 0 15 16,0 2 2-16,-3 0 2 0,0 3 0 16,0 0 1-16,0 0-13 15,0 3-6-15,3-1 0 0,3 1-3 16,3 7 2-16,0 6 0 15,3-3 1-15,0 0 2 32,-3-2 3-32,0-3-2 0,-3 0 1 15,-3 0-5-15,0-3 0 16,-6-3-1-16,0 1-2 16,-6 2-10-16,0-8-6 15,1-2-19-15,-1 0-7 16,3-3-31-1,3-3-53-15,3-2 25 16</inkml:trace>
  <inkml:trace contextRef="#ctx0" brushRef="#br0" timeOffset="32.001">9411 15801 184 0,'-6'0'68'0,"-3"3"-36"0,3-1-22 0,6 1 17 16,0 0-2-16,0 4 2 15,6-1-4-15,0 2 0 16,3-3-12-16,3 0-2 0,3-2-2 16,-1-6-3-16,4-2-1 15,0 5-1-15,0-5-2 0,-3-3 5 16,0 2 1-16,-6-1-2 16,0-4-3-16,-3 0-3 15,-6 1 1-15,-3-1 1 16,-3 3 2-16,-3 0-6 15,-6 3 1-15,0 2 1 0,-3 6 1 32,-3 2 1-32,3 6 2 0,-2 2-3 15,2 6-2 1,3 4 4-16,6 1 1 0,6 0 2 16,3-3 2-16,6 0-1 15,3-2 0-15,3-3-6 16,3-3-1-16,2 0-13 15,4-2-5-15,0-3-31 16,0-6-13-16,3-2-43 0</inkml:trace>
  <inkml:trace contextRef="#ctx0" brushRef="#br0" timeOffset="33.001">9750 15777 252 0,'-3'-3'96'0,"0"6"-52"0,-3 0-49 15,3 2 17-15,0 3-3 16,-3 5 2-16,-3 3-3 16,0 5-3-16,-8-2-2 15,-4-1-14-15,3-2-2 0,0-3-18 0,3 1-8 32,0-1-26-17,3-5-48-15,0-3 21 16</inkml:trace>
  <inkml:trace contextRef="#ctx0" brushRef="#br0" timeOffset="34.001">9536 15774 212 0,'9'-2'79'0,"0"4"-42"0,3 4-21 0,-1-1 22 16,1 3-3-16,9 5 2 15,-3 6-12-15,3-1-5 16,0 1-11-16,0-1-6 0,-4-2-2 15,-2-3-12-15,0 1-5 16,0-1-36 0,-3-5-16-16,0-3-51 15</inkml:trace>
  <inkml:trace contextRef="#ctx0" brushRef="#br0" timeOffset="35.001">9866 15735 240 0,'-3'0'90'0,"6"5"-48"0,0 14-42 0,-3-9 18 15,0 9-3-15,0 5 3 16,0-1-10-16,-3-2-4 16,6-2-3-16,0 0-21 15,0-6-7-15,0-3-61 0</inkml:trace>
  <inkml:trace contextRef="#ctx0" brushRef="#br0" timeOffset="36.001">9822 15589 160 0,'-15'-21'63'0,"30"8"-34"0,-1-6-60 15,-2 11-1-15,0-5 7 16,0-8 7-16,3-5 6 16,0 2 6-16,3 0 5 0,0 3 3 15,-1 5 11-15,-2 3 3 16,0 5 23-16,-3 5 12 16,-3 8-4-16,0 19-1 0,0 8-13 15,-3 16-5-15,-3-1-16 16,0 9-1-16,0-3 2 0,0 8-7 15,0-9-3-15,3-1-2 32,0-9-1-32,0-5-22 0,-3-8-10 15,0-5-79 1,0-8-41-16,-3-3 74 16</inkml:trace>
  <inkml:trace contextRef="#ctx0" brushRef="#br0" timeOffset="37.001">9878 15714 252 0,'-9'-11'96'0,"12"8"-52"0,3-5-49 0,0 6 17 15,3-1 4-15,3-2 5 0,6 0-11 0,6-1-3 16,5 1-5-16,7 2-2 0,-3 1 1 15,0 2-39-15,-1 0-14 0,-2 2-20 16</inkml:trace>
  <inkml:trace contextRef="#ctx0" brushRef="#br0" timeOffset="38.001">10334 15677 228 0,'-3'0'85'0,"3"0"-46"0,-3 0-26 0,-3 0 24 16,-3 2-1-16,-3 4 2 16,0-1-11-16,0 3-7 15,0 0-11-15,3 2-6 0,3 1-2 0,0 2-4 16,6 0 2-16,3 3-1 16,9 3-2-16,0 5 3 15,0 2 0-15,0-2 5 16,-3-3 5-16,-9-3 4 15,0 4 2-15,-9-1-8 16,-3-5-2 0,-3 2-23-16,0-5-10 15,-3-2-68-15,-3 2-29 16,4-10 6-16</inkml:trace>
  <inkml:trace contextRef="#ctx0" brushRef="#br0" timeOffset="39.001">15745 17052 100 0,'-3'-18'38'0,"-9"10"-20"0,3-5-4 16,9 13 17-16,-3-6 3 16,0-2 4-16,0 1-6 0,0-1 1 15,-3 2-19-15,0 6 5 0,0 0 2 16,0 8-11-16,0 5-3 16,-3 22 6-16,-2 13 6 15,-4 12-6-15,0 7 0 16,3 4-1-16,-3-5 0 15,-3 0-4-15,3-2 0 0,0-11-3 16,3-3 0 0,1-10-3-16,2-9-2 15,0-9-6-15,3-9-1 16,0 0-26-16,0-13-8 16,0 0-3-16,3-16-1 0,0-8-4 15,3-2-1-15,3-6-31 16</inkml:trace>
  <inkml:trace contextRef="#ctx0" brushRef="#br0" timeOffset="40.001">15516 17050 196 0,'0'-37'74'0,"12"23"-40"0,0-12-22 16,-4 18 21-16,1-2-4 0,0 2 1 15,0 2-6-15,3 6-3 16,6 14-11-16,0 4 2 0,9 19 4 15,5 16-4-15,-2 5-2 0,0 8-1 16,3-5-1 0,2 5 2-16,1-7 1 0,6-4-5 31,-4-13-2-31,1-2 4 16,-3-11 3-16,-3-13-2 0,2-11 0 15,-2-5 1-15,-3-13 1 16,-3-11-3-16,-4-13 0 15,-2-8-5-15,-3-18 0 16,-3-3-1-16,-3-6-2 16,0 1 1-16,-6-1-1 0,0 14-3 15,0 5 2-15,-3 6-12 16,0-4-5-16,0 20-45 16,3 2-21-16,3 10-65 15</inkml:trace>
  <inkml:trace contextRef="#ctx0" brushRef="#br0" timeOffset="41.001">19725 16505 88 0,'3'-21'35'0,"2"15"-18"0,-2-4-9 0,0 4 13 0,-3-4 5 15,0 2 5-15,0-5 5 16,-3-1 4-16,-2 1-6 16,-1 0-3-16,-3 2-17 15,-6 6 2-15,-6 2 4 0,0 3-5 16,0 8 0-16,0 6-9 16,4 9-4-1,-1 9-1-15,6 3-1 16,6 10-3-16,3 2 2 15,6 3 3-15,0 1 1 16,3-9-4-16,0 8 1 0,6-7-2 16,-6-6-2-16,2-11-13 15,-2 1-4-15,0-6-9 16,-9-8-28-16,-3-8 7 16,1-10 4-1,-4-3-26-15,-6-5 10 16,3-3 48-16,-3-3 26 15,-3 1 34-15,3 5 15 16,0-8-6-16,0 5 0 16,4-6-13-16,2 9-3 0,0 0-21 31,3 2 3-31,3 3 3 0,3 1-1 16,3 1-1-16,3 1-3 15,6-3-1-15,5 5-9 16,4-2-3-16,6 0-5 15,3 5-3-15,6 0-7 16,-7-3-2-16,-2 3-22 0,-3 0-8 16,-3 0-20-16,-3 0-9 15</inkml:trace>
  <inkml:trace contextRef="#ctx0" brushRef="#br0" timeOffset="42.001">19778 16674 184 0,'-6'-3'71'0,"6"6"-38"0,3 0-36 0,-3-3 13 16,3 2-1-16,0 9 5 16,3 5 3-16,0 8 4 15,3-1-11-15,-6 1 10 0,6 3 3 16,-3-3-9-16,0 2-3 16,-3-5-5-1,0-8-1-15,0 6 1 16,0-11 10-1,-6-3 0-15,6-5-6 16,-9-5-3-16,3-3-2 16,0-3-1-16,0-5-5 15,9-2 1-15,-3 5-2 16,6-14 0-16,0 3 4 0,0 3 1 16,-1 3-4-16,1 4-1 0,0 7-2 15,3 1 0-15,0 1-11 16,3 2-2-16,-3 3-10 15,0 0 0-15,0 0-4 16,0 0 0-16,-3 0 1 31,-4 0 4-31,1 6 1 16,-3-6 16-16,0 2 9 16,0 4 15-16,0-4 6 15,0 3 2-15,0 3 1 16,0-2-5-16,3 4 1 15,3-2-2-15,0 0-2 16,3-3-4-16,0 1-2 0,6-4-2 16,-3-2 0-16,0-2-2 15,-4-4 1-15,1 6 0 16,-3-5 1-16,0-3-7 16,-6-5 0-16,-3 8-3 15,0-3 0-15,-6 0 2 16,-6-3 0-16,-6 9-3 0,1-1 2 15,-1 3-4-15,0 5 1 0,0 6 2 16,3 2 1-16,0 3 3 16,3 2 1-16,3 1 1 15,6 2 0-15,3-2-2 16,3 2 1-16,3-3-4 31,6 6 0-31,6-11-12 0,3-5-7 16,3-2-16-16,-3-6-7 15,-1-6-17-15,-2 1-5 16,0-3-18 0</inkml:trace>
  <inkml:trace contextRef="#ctx0" brushRef="#br0" timeOffset="43.001">20216 16822 220 0,'-3'-5'85'0,"6"10"-46"0,6-5-35 15,-3 3 21-15,0 0-5 16,-1-3 9-1,10 0-7-15,3 0-11 16,-3-3-5-16,0 0-2 0,-3-2-2 16,0 0 1-1,-3-3-2-15,-3-6 2 16,-3-1 0 0,-3-1-1-16,-3 8-2 0,-12 2-2 15,-3 4 1-15,0 4 1 16,0 6 2-16,0 3-1 15,3 2 2-15,1 11-4 16,2-3 0-16,6 6 3 16,3-4 1-16,9 4-1 0,3-6 1 15,9-2-7 1,5-3-1-16,7-6-23 16,3-2-8-16,3-8-44 0,11-5-18 15,-5-3 7 1</inkml:trace>
  <inkml:trace contextRef="#ctx0" brushRef="#br0" timeOffset="44.001">20707 16484 160 0,'-6'-14'60'0,"3"14"-32"0,-3-2-13 0,3-1 18 16,0 3 6-16,-3 3 5 15,-3-1-12-15,-3 6-7 16,0 3-14-16,-3 2-5 0,-2 8 0 15,-7 6-1-15,6 10 2 16,0 10-2-16,6-2 2 16,3 6-6-1,3 2-1-15,3-11 0 16,15 0 0-16,3-7-9 16,3-1-2-16,3-10-14 15,0-6-6-15,-1-4-22 16,7-7-8-16,-6-1-37 15</inkml:trace>
  <inkml:trace contextRef="#ctx0" brushRef="#br0" timeOffset="45.001">20918 16677 216 0,'-6'-3'82'0,"3"6"-44"0,-6 5-36 0,3-3 17 31,-3 8-8-31,-2 8-1 0,-4 0-4 16,3 6 1-16,-6-3-4 15,3-3-4-15,-3-3-2 0,0 1-20 16,3-3-10-16,0-6-32 16,4-2-48-1,-1 3 24-15</inkml:trace>
  <inkml:trace contextRef="#ctx0" brushRef="#br0" timeOffset="46.001">20677 16772 228 0,'0'-3'88'0,"3"3"-48"0,9 0-38 15,-6 3 30 1,15 8-6-16,3 2-9 31,-4 3-3-31,1 0-8 16,0-1-4-16,3 4-1 0,-3-1-10 0,-3-2-2 16,-1-10-29-16,1-6-12 15,3 0-57 1</inkml:trace>
  <inkml:trace contextRef="#ctx0" brushRef="#br0" timeOffset="47.001">21058 16531 220 0,'0'-8'85'0,"12"3"-46"0,6 2-46 0,-9 9 16 16,3 2 3-16,0 5 4 0,5 8 19 0,-8 11 10 15,3 7-24-15,-9 4-2 0,-3-1-2 16,-9 3-9-16,3-5-4 0,-6-1-12 16,-5-7-3-16,-1 0-16 15,-9-11-6-15,0 0-37 16,3-10-18-16,1-11-13 31</inkml:trace>
  <inkml:trace contextRef="#ctx0" brushRef="#br0" timeOffset="48.001">21728 16412 184 0,'0'11'71'0,"3"10"-38"0,0 26-25 16,0-23 18-16,-3 11 0 15,3 10 4-15,-3 8-7 16,0-3-2-16,0-3-12 31,0 4-5-31,0-9-1 0,3-5-7 0,0-2 1 16,0-12-28-16,0-4-9 15,0-3-35 1,3-6-48-16,2-4 30 0</inkml:trace>
  <inkml:trace contextRef="#ctx0" brushRef="#br0" timeOffset="49.001">21984 16727 280 0,'-21'-13'104'0,"15"15"-56"0,-18-2-58 0,12 8 16 16,0 0-8-1,-3 5 0-15,-2 6 11 16,-1 2 5-16,3 3-6 16,3 5-2-16,3 0 0 0,3 0-3 15,6-5-2-15,6-3-9 16,3-7-5-16,0-1 2 15,6-3 2-15,3-7-2 16,-3-3 0-16,2-8 1 0,-2 0 1 16,-3-2 3-16,0-4 4 15,-3-2 5 1,-3-2 3-16,0-1 6 0,-3 6 3 16,-3 0-6-16,0 8-1 15,3-1-2-15,-3 6 1 16,6 6-4-16,0 7 0 0,3 5-1 15,0 6-2-15,0-8 1 16,2 5-1-16,-2-5-3 0,3-3 0 16,-3-5-20-16,9 0-41 15,3-5 3 1,-3-3-16 15,-3-16-25-31,0-5 31 0</inkml:trace>
  <inkml:trace contextRef="#ctx0" brushRef="#br0" timeOffset="50.001">22180 16574 212 0,'-3'-27'82'0,"3"9"-44"0,0 4-29 16,3 9 19-16,0 5-14 0,-3-3-3 16</inkml:trace>
  <inkml:trace contextRef="#ctx0" brushRef="#br0" timeOffset="51.001">22186 16521 431 0,'3'21'27'0,"-3"11"1"16,0 15-14-16,0 6-6 0,-3 0-5 15,3 3-3-15,0-9-13 16,0-2-6-16,0-5-10 31,0-8-3-31,3-11-26 0,-3-3-11 16,3-5-29 0</inkml:trace>
  <inkml:trace contextRef="#ctx0" brushRef="#br0" timeOffset="52.001">22097 16790 260 0,'-27'-13'96'0,"27"13"-52"0,0 0-51 0,0 0 14 15,3 0 1-15,3 0 23 16,15-5-1-16,3-8-15 0,2 7-7 0,4-2-1 15,0 1-17-15,3 1-8 16,2 4-29-16,-2-1-12 16,-6 0-27-16,-6 3-39 15,-6-5 36-15</inkml:trace>
  <inkml:trace contextRef="#ctx0" brushRef="#br0" timeOffset="53.001">22406 16764 188 0,'-6'13'71'0,"9"-5"-38"0,0-3-32 0,3 1 14 16,0-1-4-16,6 3 1 16,0-3-2-16,3-2 1 15,0 2-6-15,0-2 6 0,6-3 4 16,-3-3-7-16,-1-2-2 0,1 5-2 16,-3-5 0-16,-3-9-5 15,-6-1-1-15,0 1 5 16,-6 1 3-16,-6 2-3 15,-6-2-2-15,-3 8 2 16,-3-3 2-16,0 8 4 16,-2 0 2-1,-1 8-5-15,3 8-4 16,3 0-4-16,-3 10-1 16,3-2-1-16,6-3 3 15,6 11 0-15,3-6 3 0,3 1-3 16,6-6-2-16,3-2-9 15,0-6-5-15,0 0-13 16,3-8-4-16,0 1-13 16,3-6-3-16,5-6-8 15,-5-2-26-15,0-10 24 16,-3 5 187 15,-3-9-63-15,0 7-17-16,-3 4-21 0,0 0-11 0,-6 11 5 15,6 0 2-15,-6 8-11 16,0-2 7-16,0 4 11 16,-3-2-7-16,0-3 0 15,0-7 10 1,0-1-7-16,0-2-2 31,0-8-2-31,3-1-10 0,2 1-4 16,1-11-4-16,6-2-3 15,3 2-2-15,0 0-1 16,6 6 2-16,6 4 0 16,3 1-21-16,-4 0-10 0,-2 8-48 15,3-3-21-15,-3 0-22 16</inkml:trace>
  <inkml:trace contextRef="#ctx0" brushRef="#br0" timeOffset="54.001">21121 17058 144 0,'-9'-8'55'0,"3"2"-30"0,-3 1-18 0,3 5 13 16,-3 5-4-16,-12 1 1 0,-3 2 2 15,-3 5 2-15,-2 8-11 16,-1 11 5-16,3 8 5 0,3 10-11 0,3 3-2 15,7 0-5-15,5 5-2 16,9 0 3-16,12-5 2 16,5 0-4-16,16-8-3 15,3-5-8-15,0-9-4 0,-4-7-25 16,1-8-10-16,3-3-41 16</inkml:trace>
  <inkml:trace contextRef="#ctx0" brushRef="#br0" timeOffset="55.001">21269 17444 192 0,'-17'0'74'0,"-1"0"-40"0,3 11-40 16,6-9 12-16,0 11-2 15,0 1 5-15,0 2-3 16,3-1 2-16,3-1-5 16,3 4-4-16,3-5 0 0,6 1 1 0,6-6 2 15,0-6-10-15,-3-2-2 16,0-2 0-16,-3-6 4 15,-1 2-4-15,-2-7 0 16,0 0 5-16,-3 5 4 16,0-3 11-16,-3 3 5 0,0 3 2 15,0 2-1-15,0 3-8 0,3 8-3 16,3 3-3-16,0 2-2 16,3 0 1-16,0-5-1 15,0 6-16-15,3-6-6 16,0-3-33-1,0-5-48-15,0-3 19 32</inkml:trace>
  <inkml:trace contextRef="#ctx0" brushRef="#br0" timeOffset="56.001">21424 17259 212 0,'-3'-6'82'0,"6"14"-44"0,9 11-47 16,-6-8 14-16,0 10 4 0,3 0 3 16,0 11-3-16,0-1-3 15,-3 1-3-15,3-3-7 0,0 0 0 16,0-8-42-16,-1-2-19 16,1-6-20-1</inkml:trace>
  <inkml:trace contextRef="#ctx0" brushRef="#br0" timeOffset="57.001">21353 17418 260 0,'-6'0'96'0,"12"0"-52"0,6 0-51 16,-3-6 14-16,8-2-7 15,7 3 0-15,3-3-22 16,3 5-8-16,0-2-40 16,-4 0-18-16,7 0 14 15,6-3 6 1</inkml:trace>
  <inkml:trace contextRef="#ctx0" brushRef="#br0" timeOffset="58.001">21838 17259 224 0,'3'21'85'0,"0"0"-46"0,0 21-48 16,-3-20 14-16,6 4-5 0,-6 6 0 16,0-6 6-16,0 1 6 15,3-3-6-15,-3-9 1 0,3-1 0 16,-3-1-8-1,3-8-1-15,-3-5-2 16,3 0 2-16,0-5-1 0,0-8 1 16,6 5 0-16,-3-6-2 15,8 1 0-15,-2 0 3 16,0 2-2-16,3 4 1 16,3 1 0-16,0 6 0 15,-3 6 4-15,-3 7 3 16,0 0 7-16,-4 0 4 15,-5 0-6-15,-3 1-1 16,-3-1-3-16,-2 0-1 16,-4-2-6-16,-3-3 1 15,-3-3-18-15,-6-5-8 0,-3-5-11 16,9 5-4 0,0-6-33-16,3-2-31 0,7 0 41 15</inkml:trace>
  <inkml:trace contextRef="#ctx0" brushRef="#br0" timeOffset="59.001">22058 17510 132 0,'-3'16'49'0,"6"-3"-26"0,3 3-25 16,-3-11 11-16,3 3 11 15,6 3 10-15,3-6 1 16,0-2 4-16,0 2-19 16,2-2-3-16,-2-3-1 0,0-3-5 0,0-2 1 15,-3-3-1-15,0-3 1 16,-6-2 2-16,-3 0 4 16,-6 0-4-16,-3-1 0 0,-3 1-4 15,-6 0 1-15,0 8-4 16,-3-3-2-1,1 2-14-15,2 4-4 16,3-3-20-16,3 5-9 0,0 0-37 16,6 0-39-1,9 0 40-15</inkml:trace>
  <inkml:trace contextRef="#ctx0" brushRef="#br0" timeOffset="60.001">22270 17306 280 0,'-3'-2'107'0,"8"2"-58"0,4 8-57 15,-3-3 16-15,0 11-11 16,0 8 0-16,0-3 4 16,0 0 3-16,0 3-1 0,0 2-4 0,6-5-2 15,3 6-12-15,-3-9-2 16,-3 1-32-16,0-6-10 15,0-5-30 1,-3-8-17-16,2 0 49 0</inkml:trace>
  <inkml:trace contextRef="#ctx0" brushRef="#br0" timeOffset="61.001">22451 17216 220 0,'3'-21'85'0,"0"40"-46"0,3-11-39 0,-3 0 16 16,0 2 4-16,3 9 7 0,-6 2-5 15,6 13-1-15,-3-2-12 16,0 13-5-16,3-5-3 0,-3-3-6 16,3-3-1-16,0-7-22 15,0-1-8-15,-3-7-33 16,0-6-60-1</inkml:trace>
  <inkml:trace contextRef="#ctx0" brushRef="#br0" timeOffset="62.001">22150 17441 208 0,'-26'-5'79'0,"8"5"-42"0,24 0-39 16,-12 0 17-16,12 0 0 0,6 0 3 15,0 0 6-15,5 0 2 16,10-5-13-16,6-1-3 0,12-1-3 16,2 4-3-16,1-8-1 0,2 3-19 15,1-2-7-15,-3 2 3 16,-4 0 4-16,-5-3-37 15,-3 3-17-15,-6 3-19 16</inkml:trace>
  <inkml:trace contextRef="#ctx0" brushRef="#br0" timeOffset="63.001">22689 17343 144 0,'-3'0'55'0,"3"0"-30"0,-3 22-10 0,3-14 18 0,-6 2 6 15,3-2 3-15,-3 5-7 0,0 6-2 16,0-6-18-16,1 8-5 0,2 3-2 16,0-3-4-16,3-2-1 15,6-1-3-15,2-5-1 16,4-5 3-16,0 0 3 15,3-2-4 1,3-12-1-16,0 4 0 16,-3-9 2-16,3 3-1 0,-9-5 2 15,-6 0 0-15,-3-1 3 16,-3 1-3-16,-3 0-2 0,-3 2 4 16,-3-4 4-16,-3 1-7 31,0 4-1-31,3 2-14 0,3 3-7 15,0-1-27-15,3 4-12 16,6 7-126 0,3-2 83-1</inkml:trace>
  <inkml:trace contextRef="#ctx0" brushRef="#br0" timeOffset="64.001">22796 17410 236 0,'12'8'90'0,"-9"-16"-48"0,6 16-51 0,0-3 14 16,0 0-3-16,0 3 1 16,-6 0 14-16,6 5 6 15,-3 0-11 1,-3 1 2-16,0-1 0 0,0-3-7 16,-3-2-4-16,3 3-2 15,-3-8 1-15,0 2 1 16,0-5 3-16,0-5-5 15,0 2-3-15,3-8-8 16,-3 3-2-16,6-2-2 16,0-3 1-16,0-3 2 0,-3 3 2 15,5 2 6-15,1 3 1 16,-3 3 6-16,0 5 5 16,3 5-1-16,0 3 1 15,-6 5 3-15,3-2 3 16,-6 2-2-16,0-5 0 0,0 5-7 15,3-5-4-15,-3-3 1 16,3-5 0 0,-3 0-1-16,3 0-2 15,0-5-4-15,9-3-2 0,0-5-8 16,6 5-2-16,-3-3 4 16,-1 4 5-16,-2 1 4 15,6-2 2 1,-6 8 3-16,6 8 1 0,-6-2 7 15,-3 7 4-15,0 5-5 16,-6-2-3-16,6 0-6 16,-6-3-2-16,0-5-28 15,0 5-12-15,0-5-21 16,-3-2-6-16,8-6-23 16</inkml:trace>
  <inkml:trace contextRef="#ctx0" brushRef="#br0" timeOffset="65.001">23293 17071 236 0,'12'-5'90'0,"-3"5"-48"0,0 5-40 0,-6 3 17 16,6 2 5-16,6 6 7 16,-3 13 1-16,3 6 1 0,-6 10-18 15,3 2 4-15,-3 6 4 0,-3 3-10 16,-6-8-2-16,-6 2-7 16,-6-3-1-16,-6-2-19 15,-15-5-9-15,-6-8-60 16,7 0-25-16,-7-11-18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2T00:40:10.2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4294 16923 192 0,'0'-8'74'0,"0"8"-40"0,3 5-31 0,0 3 17 15,-3 0 8-15,3 8 4 16,0 5-3-16,0 13-3 0,0 3-14 15,-3 8-1-15,0 11 0 0,0 8-4 16,0-6-2 0,0 8-2-1,3-21 0-15,-3-5-2 16,3-3 2-16,0 10-2 16,0-2 2-16,0-5-11 15,0-3-2-15,-3-11-24 16,3-10-10-16,-3-3-10 0,0-7-3 15,0-9-36 1</inkml:trace>
  <inkml:trace contextRef="#ctx0" brushRef="#br0" timeOffset="1">4270 16992 208 0,'-12'-8'77'0,"12"8"-42"0,0 0-26 0,0 0 19 16,0 0 10-16,6 0 8 16,3 0-2-1,6 0-2-15,9 0-23 16,6-3 0-16,8-5 1 0,4 3-5 15,6-8 2-15,2 5-12 16,1 0-3-16,-6-3-2 16,2 3 0-16,-5 3 0 0,-9 0 2 15,-7 5-28 1,-5 0-9-16,-6 5-21 0,-9 8-7 16,-9 6-10-16,-3-6-5 0,-9 11-23 15</inkml:trace>
  <inkml:trace contextRef="#ctx0" brushRef="#br0" timeOffset="2">4303 17359 244 0,'-9'6'90'0,"12"-1"-48"0,3-5-38 0,0 0 21 16,9-5 6-16,6-1 8 15,5 4-6-15,10-9 0 16,6 8-18-16,8-2-7 0,1 0-1 0,-3 2-9 0,2 1 0 16,-2-6-42-16,-6 8-16 15,-7-3-84 1</inkml:trace>
  <inkml:trace contextRef="#ctx0" brushRef="#br0" timeOffset="3">2005 15793 116 0,'0'-3'44'0,"0"3"-24"0,0 0-4 0,0 0 16 0,6 6 0 15,-6 4 1-15,3 6-7 16,3 0-2-16,-6 10-13 0,3-2 2 0,-3-3 3 16,0 6-8-16,3-6-2 15,-3 3 0-15,0-6 1 16,0-4-3-16,3-6-3 16,0 5 2-16,-3-5 2 15,0-8 0 1,0-3 0-1,0-5-3-15,0-2 1 16,0-6-4-16,0-3-2 0,3-2-1 16,3-3 3-16,-6 0 0 15,6 6 1-15,0 5-5 16,3 2 1-16,0 16 4 16,-3 3 7-1,8 5 3-15,-8 1-3 0,3 2-2 0,-3-1 2 16,3-1 0-1,-9-1-3-15,3-3-1 0,0-2 3 16,0-2-5 0,-3-6-3-16,3-3 3 15,6-5 1-15,-6-8 0 32,6-5-2-32,0-5-2 0,0 7 1 15,0 1 1-15,3 2 0 16,0 5 2-16,-1 3 3 15,1 6 2-15,3 12 1 16,-9 3 4-16,3 1 3 16,-3 1-4-16,0 1 1 15,-3 3-7-15,-3-6-3 0,0 6-1 16,0-1-1-16,0-2-7 16,0-5 0-16,0-3-19 15,-3 2-6-15,3-7-14 16,3-6-41-1,0-7 11-15,0 2-20 16</inkml:trace>
  <inkml:trace contextRef="#ctx0" brushRef="#br0" timeOffset="4">2380 15838 200 0,'3'-5'74'0,"-18"2"-40"0,24 11-22 31,-3 0 19-31,0-3-3 15,0 8 1-15,3 1-5 16,3-1-1-16,-6-3-12 0,6-2-4 0,0 6-1 16,0-9-3-16,2 0 0 15,-2-2-1-15,3-3-2 16,-3-3 1-16,0-2 1 16,-3 0-3-16,-3-9 0 15,3 6-8-15,-15-5-2 0,0 0 1 16,-3 2 1-16,0-2 3 15,-6 11 4-15,0-1-1 16,0 6 1-16,-2 4 4 16,2 4 1-16,-3 2-1 15,3 1 1-15,-3 1 4 16,9 7 4 0,3-7 0-16,3 7 3 15,9 1-5-15,3-1-1 16,0-4-4-16,3-2-1 0,3-5-1 15,0-1-2-15,0-5-10 16,5 1-6-16,-2-9-21 16,0 0-6-16,0-7-18 15,-3-6-6-15,-3 3-28 16</inkml:trace>
  <inkml:trace contextRef="#ctx0" brushRef="#br0" timeOffset="5">2597 15851 168 0,'0'0'66'0,"0"5"-36"0,0-2-35 16,0 10 60-1,3 3-12-15,0 0-7 16,-3 3-7-16,0-1-17 16,0 6 1-16,0 0 1 0,0 0-5 15,0-6-3-15,-3-2-3 0,3-5 0 16,0-3-4-16,0-3 0 15,3-16-1 1,0-2-4-16,0 0-1 0,0-3-3 16,3-3 1-1,-3 1 3-15,3-6 3 16,0 3 2-16,3 8 3 0,0 10-1 16,0 3 2-16,0 3 7 15,0 7 5-15,0 1-3 0,-3-1 1 16,0 4-6-16,-3-1-2 15,0 0 0-15,0-8-1 16,0 1-2-16,-3-4-2 16,0-2 1-16,3 0 1 15,2-8-1-15,1 0-1 16,3-5-4 0,6-3 0-16,6 3 0 15,-6-3 2-15,0 6 1 16,0 7 1-16,0 3 0 15,-4 8 0-15,1 0 4 16,-3 5 2-16,0 3 0 16,-6 0 1-16,0 0-4 0,0 0-2 15,3-3-7-15,-3-5-4 16,3 0-19-16,0-8-6 0,0-3-6 16,3-2-1-1,-3-3-3-15,0 0 1 0,0-3-3 16,0-2-11-1,0 0 21-15,0-3 32 16,0 8 18 0,-3 0 26-16,-3 3 11 15,0 2-9-15,0 3-4 16,0 8-4-16,0 3-1 16,0 2-17-16,0 8 0 0,3 0-1 15,0-2 1-15,5-1 1 16,7-4-4-16,-3-4 0 15,3-2-1-15,0-3 1 0,0-5-2 16,0-8-1-16,3-5-3 16,-6-3-1-16,-4-2-1 15,-5 5 0-15,-6-3 0 16,-2 0 0-16,-10 0-2 16,-6 3 1-16,0 2-2 15,0-2 2-15,0 10-4 0,3-2-2 16,4 0-9-16,-1 5-5 0,6 0-24 15,6 0-9-15,3 0-27 16,3 0-11-16,3 0-8 16</inkml:trace>
  <inkml:trace contextRef="#ctx0" brushRef="#br0" timeOffset="6">3136 15917 212 0,'3'11'82'0,"3"2"-44"0,0 3-27 0,-3-5 21 15,0 7-4-15,3 1 3 0,0-3-13 16,0 2-3-16,-3-2-9 16,0-3-4-16,0-2 1 0,0-3 0 15,-3 0 3-15,0-3-1 16,0-2 2-16,-3-3 0 0,0-3 1 15,0-5-4-15,0-5-3 16,3-3 0-16,0 0-1 31,0 3 2-31,3 0 3 0,3-3-2 16,3 2-2-16,6 4 0 16,2-1 1-16,4 3-1 15,0 6 2-15,0-1-2 16,-3 0-1-16,3 3-19 15,-3 0-10-15,-4 0-21 16,-2 0-6-16,0 0 8 16,-3-5 4-16,-3 2 18 0,0-2 11 15,0-3 9-15,-3-2 6 16,-3-4 18-16,0 6 9 16,0-2 8-16,0 2 5 15,0 3-4-15,3 2 1 0,3 14 3 16,6 2-13-1,-3 5-4-15,3 1-4 16,0 10-3-16,-1 0-8 16,1-5-5-16,0-3-7 0,0-2 0 15,0-6-18 1,0-3-8 0,0-2-24-16,0-5-9 15,3-8-12-15,0-11-6 0,-4-3-7 16</inkml:trace>
  <inkml:trace contextRef="#ctx0" brushRef="#br0" timeOffset="7">3705 15812 240 0,'-3'7'90'0,"-12"12"-48"0,3 18-25 0,6-18 27 16,-3 4 1-16,0 14 5 16,-12 11-10-16,0 5-4 15,-2 10-20-15,-1-4-6 0,-3-1 1 16,3-8-9-16,6-8-3 15,3-5-27-15,4-7-9 16,5-15-49 0,9-7-20-16,3-13-29 15</inkml:trace>
  <inkml:trace contextRef="#ctx0" brushRef="#br0" timeOffset="8">4160 15531 236 0,'0'-5'90'0,"3"5"-48"0,0 10-31 0,3-2 21 16,0 16 5 0,0 10 4-16,-3 11-2 15,-6 11 1-15,3 5-22 16,-3 0 3-16,3 2 0 0,-3-7-14 15,3-1-3-15,0-10-3 16,0-5 1-16,6-8-25 16,0-8-12-16,0-9-33 15,3-7-14-15,0-13-59 16</inkml:trace>
  <inkml:trace contextRef="#ctx0" brushRef="#br0" timeOffset="9">4324 15920 288 0,'-6'8'110'0,"12"0"-60"0,-3 2-63 0,6-2 15 16,0 0 6-16,3 0 6 16,-1 3 7-16,4-6 2 15,3 0-12-15,0-2-4 0,0-3-3 16,3-3-2-16,-3 1 1 15,-1-6-2-15,-2-5 2 0,-3 2-2 16,-6-2 2-16,-3-3-2 16,-6-5 2-16,-6 2-4 15,-3 3-2-15,-2 6 6 16,-1-1 3-16,0 11-3 16,-9 13 0-16,3 3-1 15,0 5 1-15,3 6 2 0,4 5 2 16,5 2-3-16,6-2-3 0,6-3-3 15,6-3 1-15,5-4-12 16,7-7-7-16,6-1-16 16,3-9-7-16,6-5-6 15,5-5 0-15,-2-3-15 32,0-11-7-32,2-2 30 15,-8-3 22-15,-6-2 21 16,-9-1 41-16,-3 3 17 15,-7-2 11-15,-5 5 5 16,-6 5-20-16,-5 11-9 16,-7 5-27-16,-6 8-1 0,-3 5 1 15,0 5-2-15,-3 11-1 0,7-5-7 16,5 8-4-16,3-3-6 16,6-2 0-16,6-4-2 15,3-1 0-15,6-7-3 16,6-4 1-16,2-6-7 15,1-7-3-15,3-9-3 16,-3 3-3 0,0-16 3-16,-3 1 2 15,-3-4 9-15,0 3 3 0,-4 3 5 16,-2 5 1-16,0 6 7 16,0 2 6-16,-6 8-4 15,6 5 1-15,-3 8-6 16,3 6-2-16,0 2-2 15,3 3 0-15,0 0-2 16,6-3 2-16,0-3-20 16,0-2-8-16,0-5-29 15,2-6-13-15,1-8-38 16,0-5-47-16,-3-2 51 16</inkml:trace>
  <inkml:trace contextRef="#ctx0" brushRef="#br0" timeOffset="10">4970 15655 296 0,'-9'-2'112'0,"9"4"-60"0,3 4-54 15,-3 2 20-15,0 10 0 16,0 9 6 0,0 12-2-16,0 12 1 15,-3 1-12-15,0 1-7 0,0 0 0 16,3 0-5-16,0-8 0 0,3-5-4 15,0-8 1-15,3-6-31 16,0-7-14-16,0-6-35 16,3-5-14-16,0-8-12 15</inkml:trace>
  <inkml:trace contextRef="#ctx0" brushRef="#br0" timeOffset="11">5220 15923 264 0,'-9'-6'101'0,"3"6"-54"0,-9 0-42 15,6 3 22-15,-6 0 2 16,-9 5 5-16,-2-3-10 16,-1 5-4-16,0-2-11 15,0 3-6-15,3 2 0 0,7-2-7 16,2 2 1-16,9 6 7 15,6-6 7-15,9 5-3 0,6-2-2 16,11 0-3-16,4 3 0 16,6-4-4-16,0 4-2 15,5-6-25-15,-2-5-9 0,-3 3-58 16,-4-6-26-16,-5-2 3 16</inkml:trace>
  <inkml:trace contextRef="#ctx0" brushRef="#br0" timeOffset="12">4130 13060 72 0,'-9'-3'30'0,"6"3"-16"0,0 0-1 16,3 0 11-16,0 0 3 15,6 0 3-15,6-2 4 16,6-1 1-16,12-2-2 15,18-1 0-15,17-4-18 16,27-1-2-16,21 3 0 16,24 0-7-16,30 6-1 15,21 2-1-15,8 5 2 16,15 3 6-16,13 0 2 16,11 2 1-16,0-2 4 0,6 0-5 15,-12-8 0-15,-9 0-6 16,-20-2 0-16,-24-4-5 15,-31 1-2-15,-26 0 2 0,-23-1 0 16,-25 4-28-16,-35 7-111 31,-21 0-45-15,-6 1 74-16</inkml:trace>
  <inkml:trace contextRef="#ctx0" brushRef="#br0" timeOffset="13">7300 13282 64 0,'0'-5'27'0,"3"0"-14"0,0 2 4 0,-3 3 38 16,3 8-7-16,-3 5-18 15,-3 6-10-15,0 4-11 32,0-1-4-32,0-1-2 0,3-3-3 0,0-2 3 15,0-3 2-15,0-2 2 16,0-3 8-16,0-3 2 16,0-5-4-16,3-3-3 15,3-2-5-15,0-11-2 16,-3-2-1-16,0-1 1 15,3 1-2-15,0 2 2 0,0 3 0 16,-3 2 1-16,3 6 0 16,3 2 0-16,3 6-5 15,0 5-1 1,0 5 1-16,0 0 2 16,2 0 0-16,1 1-1 0,0-1 1 15,-3 0 1 1,0 0-19-16,0-2-6 15,3-3-37-15,0-3-60 16</inkml:trace>
  <inkml:trace contextRef="#ctx0" brushRef="#br0" timeOffset="14">7372 13359 176 0,'-24'2'68'0,"15"12"-36"0,3 7-40 0,3-13 12 16,3 5 11-16,0 8 10 15,0 6 0-15,0 10 3 0,3 5-16 16,3 0 2-16,6-2 0 0,3-3-7 16,3 0-4-16,3-8 0 15,2-5 2-15,10-5 2 16,0-6 1-16,3-11-4 0,5-2-1 15,1 0-8 17,0-2-4-32,-1-1-31 0,1 1-11 15,0-6-56-15</inkml:trace>
  <inkml:trace contextRef="#ctx0" brushRef="#br0" timeOffset="15">8059 13732 192 0,'-14'-5'74'0,"11"7"-40"0,-9 1-40 0,9-3 27 32,-9 8 4-32,0 2-2 15,3 1 1 1,0 5-13-16,3 2 0 0,3 4 2 0,3-1-9 15,0 0-5-15,9-3 1 16,3-4 1-16,3-4 6 16,3-4 6-16,0-6-5 15,2-3 0-15,-2-2-4 16,0-9-1-16,-3 1-1 16,-3-5 1-16,-6 2 0 0,-6 0 1 0,-3 0-5 15,-6 3 1-15,-3 2-5 16,0 1 1-1,3 2-14-15,-3 2-5 0,6 4-24 16,-3 2-9-16,3 2-31 16</inkml:trace>
  <inkml:trace contextRef="#ctx0" brushRef="#br0" timeOffset="16">8134 13766 184 0,'9'8'68'0,"-3"-5"-36"0,3 5-29 0,-3 2 15 15,0 4-7-15,-1-1 1 32,-2-3-3-32,0-2 0 0,0 0-5 15,-3 0-3-15,0-2 2 0,0-6 2 16,0 0 2-16,0 0-3 16,3-6-3-16,3-7 2 15,0-3 0-15,0 0-4 16,6 0 1-16,3 3-2 15,0 3 0-15,0 2 2 0,0 5 2 0,0 6 3 16,-1 2 4 0,1 6 0-16,-3 4 0 0,0 1-5 15,-3 0-1-15,-3 0-1 16,0 0-2-16,0-3-6 31,0-2-1-31,0-3-32 16,0-3-12-16,0-5-49 0</inkml:trace>
  <inkml:trace contextRef="#ctx0" brushRef="#br0" timeOffset="17">8467 13515 228 0,'-3'-3'85'0,"15"6"-46"0,-15 5-41 15,9 0 14-15,0 10 11 16,-3 11 8-16,3 3-5 16,-3 5-3-16,0 6-13 15,3-4-6-15,0-4-1 16,0-4-2-16,0-2 2 16,3-5-13-16,0-5-6 15,0-3-22-15,-1-6-11 16,-2-4-16-16,0-4-5 0,3-4-13 15</inkml:trace>
  <inkml:trace contextRef="#ctx0" brushRef="#br0" timeOffset="18">8583 13766 212 0,'-3'-2'79'0,"6"2"-42"0,0 2-30 0,0 4 18 16,3-1 0-16,3 5 2 15,0 1-6-15,3 2 0 16,0 0-12-16,6-2-3 0,3-3-2 15,-1 0-2-15,-2-3 1 0,3-2-11 16,0-6-2-16,0 1-17 0,0-9-6 16,-7 0 0-16,1 1 2 31,-6-3 16-31,0 2 8 0,-3 6 20 0,-3 2 9 31,-3 6 7-31,-6 7 5 16,-3 9-8-16,-3 5-1 0,-3 5-8 15,4 3-2-15,-4-3-7 16,3 5-3-16,3-5-7 0,0-2-1 16,9-6-50-16,3-5-19 15</inkml:trace>
  <inkml:trace contextRef="#ctx0" brushRef="#br0" timeOffset="19">9661 13510 132 0,'-3'-19'49'0,"-12"14"-26"0,9-8-16 0,6 7 13 16,-3-2 7-16,-6 0 6 16,0-2 0-16,0-1 2 15,-3 1-19 1,-3 2 4-16,-2 5 1 15,-4 6-11-15,0 5-3 0,0 8-7 0,3 10-1 16,3 11 5-16,3 8 5 0,3 3-1 16,4-6 1-16,2 0-3 15,0 3-1-15,0-8-3 32,3-5-2-32,0-5-8 0,0-6-5 0,3-5-35 15,-3-3-14-15</inkml:trace>
  <inkml:trace contextRef="#ctx0" brushRef="#br0" timeOffset="20">9304 13737 260 0,'-9'-8'99'0,"12"8"-54"0,3 0-46 0,0 0 20 15,0-2 2-15,8-1 5 16,7-5-14-16,6-8-7 16,0 3-3-16,3 0-2 0,2 5 0 0,1 2-33 15,3 6-15-15,-6 3-47 16,-4 2-48-16,-5 3 45 16</inkml:trace>
  <inkml:trace contextRef="#ctx0" brushRef="#br0" timeOffset="21">9628 13753 144 0,'0'3'55'0,"3"2"-30"0,18 8-10 16,-15-5 20-16,3 3 1 15,0 2 0-15,0 0-8 16,-3 0-3-16,0 1-14 0,-1-1-2 0,1-3 1 15,-3-2-6-15,0 0 0 0,0-2 2 16,-3-6 3-16,0 0-2 16,0-3 1-16,-3-2-7 15,3-3-1-15,0-8 0 16,3 0 0-16,0 0-3 16,3 3 2-16,0 0-1 15,0 2 0-15,3 1 2 16,0 4 0-16,0 1-3 0,3 5 2 15,3 3-1-15,0-1-2 16,0 1 5-16,-4 2 1 16,1 6 0-16,0-3-2 31,0 0 1-31,0-3-1 0,0-2-5 16,-3-6 1-16,0 0-9 15,-3-2-4-15,0 0 4 16,-3-1 3-16,0 1-1 15,-3 0 2-15,-3 0 0 16,-3-1 3-16,-3 4 4 16,0-1 3-16,-3 6 4 0,3-1 2 15,0 4-1-15,-3 4 1 16,3 6 2-16,6 0 2 16,0 0-1-16,6 0 1 15,3-3-6-15,3 0-1 16,3-2-7-16,3-3-2 0,3-3-25 31,3-5-8-31,0 0-35 16,-4-3-51-16,7-2 32 15</inkml:trace>
  <inkml:trace contextRef="#ctx0" brushRef="#br0" timeOffset="22">10039 13777 204 0,'-6'3'77'0,"6"-3"-42"0,3 5-30 15,0-3 19 1,0 6-2-16,6 0 4 16,0 0-8-16,6 0 0 15,-1-3-11-15,1-2-2 0,0-6-1 16,0 1-2-16,-3-1 1 16,0-2-2-16,-3 0 2 0,-3-3 0 0,-6 0 1 15,-3 0-5-15,-6 0 1 16,-9 0-2-16,-3 3 0 15,0 2 2-15,-2 3 2 16,2 3 3-16,0 2 2 16,3 3-6-16,3 8 0 15,6 0-3 1,3-3-2-16,3 0 3 0,6 0 0 16,6 1 1-1,3-4 0-15,12 1-27 0,0-3-11 16,2-3-36-16,1-2-14 15,0-3 1 1</inkml:trace>
  <inkml:trace contextRef="#ctx0" brushRef="#br0" timeOffset="23">10319 13753 156 0,'-15'-8'60'0,"15"8"-32"0,0 0-33 16,0 0 12-16,0 0 3 15,3 0 3 1,-3 0 0-16,0 0 0 16,0 0-7-16,0 3-6 0,-3-1-1 15,3 1-4-15,-3 2 1 16,-3-2-7-16,6-3-1 16,0 0-13-16,0 3-4 15,0-3-5-15,0 0-26 16,0 0 9-16,6 2 20 0,0-2 11 15,0 0 24-15,0 0 9 32,0 0 32-32,0 0 13 0,-1-2 1 0,-2-1 0 15,0 3-11-15,0-3-3 16,-3 3-5-16,-3 0-1 16,0 0-21-16,-2 3-2 0,-4 0-1 0,-3 2-8 15,3 0-4-15,3 1-2 16,0-1-1-16,6 5-5 15,6 6 1-15,0 0 2 16,3 0 3-16,0 0-2 16,0 0-2-16,-4 0 4 15,-2 0 1 1,0-3 6-16,-6 0 5 16,-5 0-7-16,-1-2-1 15,-9-3-8 1,0-6-27-16,3-2-12 15,3-2-41-15,6-4-17 16,0-2 4-16</inkml:trace>
  <inkml:trace contextRef="#ctx0" brushRef="#br0" timeOffset="24">11096 13496 160 0,'5'-8'60'0,"-2"3"-32"0,-3 0-15 0,0 2 19 16,0 1-3-16,-3-4 3 15,-2 1-7-15,-4 0-3 16,-6 2-12-16,-6 0 0 0,0 3 3 0,0 6-3 15,-3 7 2-15,4 5-7 16,2 14-3 0,0 11-4-16,6 2 1 15,3 2 1-15,6 3 0 0,3-5 0 0,0-5 0 16,3-3 0-16,0-2 0 31,0-9-16-31,0-2-4 16,0-6-23-16,-3-4-10 15,0-4-38 1,0-10-28-16,0-3 49 16</inkml:trace>
  <inkml:trace contextRef="#ctx0" brushRef="#br0" timeOffset="25">10765 13764 240 0,'-21'-3'90'0,"21"6"-48"0,0-9-38 0,0 6 21 16</inkml:trace>
  <inkml:trace contextRef="#ctx0" brushRef="#br0" timeOffset="26">10756 13756 452 0,'15'-3'34'0,"6"0"-16"15,3 1-14-15,2-1-4 0,7 3-5 16,3 0 1-16,0 3-42 16,-7-3-19-16,-2 0-60 15</inkml:trace>
  <inkml:trace contextRef="#ctx0" brushRef="#br0" timeOffset="27">11107 13758 200 0,'-3'3'77'0,"6"2"-42"0,0 6-41 0,0-3 12 16,0 5 5-16,0 0 5 0,0 0-4 0,0 1-2 15,0-1-5-15,0 0-13 0,0-2-2 16,0-3-55 0,0 0-57-1,3-3 31-15</inkml:trace>
  <inkml:trace contextRef="#ctx0" brushRef="#br0" timeOffset="28">11235 13809 184 0,'-3'21'68'0,"6"-16"-36"0,0 16-31 15,0-13 16-15,0 3 4 16,0 2 7-16,-3 0-6 0,0-2-3 16,0-1-11-16,0-2-1 0,0-2 0 15,0-4 1-15,0-2 0 16,0-2-4-16,0-4-1 0,0-2 1 15,3-2 0-15,0-6-2 16,0 3 1-16,0-6-4 16,0 3 0-16,3 3 1 0,0 2 0 15,3 4-18-15,0-1-8 16,3 5-22-16,3 0-7 16,0 1-42-1</inkml:trace>
  <inkml:trace contextRef="#ctx0" brushRef="#br0" timeOffset="29">11494 13772 204 0,'-3'0'77'0,"3"2"-42"0,-17-2-19 15,11 3 24-15,-3 0-8 16,0-1-1-16,0 3-15 16,0 3-7-16,3 0-6 15,12 6-3-15,0-1-2 16,6 0 1-16,0 3-1 0,-3 0 0 15,-1-3 2-15,-5 0 2 16,-3 0 3-16,-5 1 4 16,-1-4-4-16,-6-2-3 15,-3-3-1 1,3-2-1-16,0-3-11 0,0-3-5 0,0-2-17 31,3-3-6-31,3 0-19 0,6-2-6 16,3-6-23-1</inkml:trace>
  <inkml:trace contextRef="#ctx0" brushRef="#br0" timeOffset="30">11596 13541 260 0,'0'-8'96'0,"3"8"-52"0,0 6-49 15,-3-1 17-15,2 11 6 16,-2 10 8-16,3 6-2 15,0 5 0-15,-3 8-13 16,0-3-7-16,0 1 0 0,0-4-3 16,3-1 2-16,-3-7-7 0,3-4-1 15,-3-6-31-15,6-8-73 16,-6-2 0-16,0-11 6 16</inkml:trace>
  <inkml:trace contextRef="#ctx0" brushRef="#br0" timeOffset="31">11521 13753 236 0,'-6'-5'90'0,"9"2"-48"0,6 0-45 0,-3 3 16 16,3-2 4-16,6-1 6 15,6 1-8-15,3-1-1 16,-1-2-8-16,1 2-6 0,-3 0-3 0,-3 1-12 15,-3-4-2-15,-3 4-43 16,-3-4-77 15</inkml:trace>
  <inkml:trace contextRef="#ctx0" brushRef="#br0" timeOffset="32">11125 13623 160 0,'-9'-5'63'0,"12"8"-34"0,9-3-102 15</inkml:trace>
  <inkml:trace contextRef="#ctx0" brushRef="#br0" timeOffset="33">12069 13785 192 0,'-9'2'71'0,"9"1"-38"0,-3 16-39 0,3-6 14 31,0 0 6-31,0 0 6 16,0 1 3-16,0-1 1 0,0 0-13 16,0 0-2-16,3-2 1 0,-3-3-6 15,0-3-2-15,3 0-1 16,-3-5 1-16,0 0-1 15,0-2 2-15,0-4-2 16,0 1 2-16,0-3-2 16,3-5 2-16,0 0-2 15,6-3-1-15,0 0 5 0,3 0 1 16,0 0 0-16,-1 0 1 16,4 0 2-16,3 3 2 15,3 5-1-15,0 3 1 0,0 2-6 16,-3 6-1-16,-1 5 2 15,-5 5 3-15,-3 6-2 16,-3-1-2-16,-3-2-2 16,0 0 0-1,-3-3-9-15,0 0-3 16,3-2-28-16,0-3-12 16,0-3-12-16,3-2-2 15,6-3-4 1,0-3-35-16,6-2 20 15</inkml:trace>
  <inkml:trace contextRef="#ctx0" brushRef="#br0" timeOffset="34">12420 13814 188 0,'-3'-13'71'0,"3"15"-38"0,-6-2-21 15,6 8 19-15,-3-2-1 16,0 4 2-16,-6 1-11 0,3 2-3 16,3 3-10-16,6 2 1 0,3 4 2 15,3-4-6-15,0-2-3 16,3-3 5-16,3-5 3 15,0-5-3-15,0-6-2 0,3-5-2 16,-4-2 0-16,1-1-2 31,-6 0 2-31,-9-4-2 16,-3 1 2-16,-3-4 0 16,-3-1 1-16,-6 3-5 15,1 3 1-15,-1 3-2 0,0 2 0 16,-3 0-7-16,3 2-2 15,6 4-34-15,9 10-99 32,6 0-18-32,6-8 73 15</inkml:trace>
  <inkml:trace contextRef="#ctx0" brushRef="#br0" timeOffset="35">12736 13777 204 0,'6'0'77'0,"-3"-3"-42"0,-3 1-26 15,0 2 22-15,0 0-4 0,-3 0 2 16,-6 2-10-16,0 4-4 31,-3 4-8-31,-3 6-5 0,0 2-1 16,3 1-1-16,0 2 0 16,6 0-3-16,3-2 0 0,3-1 2 15,3-2 0-15,3-5 3 16,3-3 1-16,3-6 1 15,3-7 2-15,0-3-3 16,0-2-2-16,-3-9 2 0,-3-5 0 16,-4 0-1-16,1-2-2 15,-6 0 1-15,-3-4-1 16,-3-12 0-16,-2 2 2 16,-4 1 3-16,3 7 2 15,0 6 1-15,3 4 2 16,0 6-5-16,3 9-3 0,0 7-4 15,3 15-1-15,3 12 4 16,3 5 1-16,3-1 0 16,0 14-2-1,3-8 1-15,0-2-1 16,5-6-9-16,4-5-2 16,0-3-25-16,0-5-9 15,-3-6-32-15,0-2-14 0,-1-5 0 16</inkml:trace>
  <inkml:trace contextRef="#ctx0" brushRef="#br0" timeOffset="36">12956 13809 236 0,'0'0'90'0,"3"-3"-48"0,-3 16-40 16,6-8 19-16,0 1 0 0,0-4 13 16,6 1-7-1,2 5-15-15,1-8-2 0,0 0-3 16,0-3-3-16,0-5-1 15,0 3-1-15,-3-3 1 16,-3 0-2-16,-3 0 2 16,-6-2-2-1,-3 2 2-15,-3 0-4 16,-9 0 0-16,-6 3 1 16,0 5 0-16,-3 2-3 15,-2 4 2-15,-1 2-1 0,0 5-2 16,3 3 3-16,6 2 0 15,6 1 3-15,9-1 3 16,3 3 2-16,6 1 1 0,6-1-4 16,3-3-1-16,9-5 1 15,3-2 0-15,0-3-20 16,-1-3-7-16,4-2-28 16,0-3-10-16,-3-3-63 15</inkml:trace>
  <inkml:trace contextRef="#ctx0" brushRef="#br0" timeOffset="37">13289 13914 280 0,'-18'0'104'0,"27"3"-56"0,-12 2-58 0,9 1 16 16,-3-1-6-16,0 0 0 0,-6-2-9 15,0 0-2-15,0-1 6 16,0-2-31-16,0-2-10 0</inkml:trace>
  <inkml:trace contextRef="#ctx0" brushRef="#br0" timeOffset="38">13390 13261 280 0,'-3'-8'107'0,"3"11"-58"0,-3 15-59 16,3-5 14-16,-5 14 6 31,-4 7 7-31,-3 11-4 0,-6 8-2 16,3 0-6-16,0-3-2 0,6-5 3 16,3-8-21-16,0-5-9 15</inkml:trace>
  <inkml:trace contextRef="#ctx0" brushRef="#br0" timeOffset="39">9658 16928 284 0,'-21'-18'107'0,"33"23"-58"0,-21-5-57 16,9 8 16-16,0 8 0 31,-6 10 5-31,-3 16 7 0,-3 22 2 16,0 13-11-16,0-3-4 0,0 8-1 15,4-13-3-15,2 2-2 16,3-15-3-16,3-9-1 16,0-10-18-16,0-8-7 15,0-10-23-15,0-11-10 16,0-8-44-1,0-16-30-15,-3-8 61 16</inkml:trace>
  <inkml:trace contextRef="#ctx0" brushRef="#br0" timeOffset="40">9586 16973 256 0,'0'-24'96'0,"0"22"-52"0,6 2-47 0,3 2 16 15,6 4 6-15,3 7 5 0,0 16 5 16,6 13 2 0,2 24-16-16,4 8-7 0,3-5-1 0,0 3-2 15,-1-9 0-15,4-10-3 16,-3-5 1-16,0-11 4 16,-1-11 4-16,1-13 2 0,-3-7 3 15,-3-20-5-15,-1-12 1 16,-2-19-1-16,0-21 1 15,-6-11-4-15,-3-2 0 16,-6-3-7-16,0 2-1 16,-3 9-5-16,-3 13 1 0,0 5-36 15,0 13-15-15,6 22-223 32,-1 4 119-32</inkml:trace>
  <inkml:trace contextRef="#ctx0" brushRef="#br0" timeOffset="41">15581 16870 288 0,'-12'-21'110'0,"15"15"-60"0,-6 6-58 0,6 6 16 0,-3 2-2 15,0 18 4-15,0 14 6 16,-3 10 2-16,-3 14-9 16,-3 4 1-16,0 4 1 0,1-3-6 15,2-3-3-15,0-5-4 16,3-11 1-16,0-10-10 15,0-9-5-15,0-10-25 16,0-2-9-16,3-6-16 0,0-13-4 16,0-8-24-1</inkml:trace>
  <inkml:trace contextRef="#ctx0" brushRef="#br0" timeOffset="42">15584 16907 256 0,'6'-27'96'0,"0"22"-52"0,0 5-40 16,0 0 21-16,3 11-1 15,0 13 5-15,6 7-4 16,9 20-3-16,2 15-12 0,1 18-6 0,0-4-3 16,0 2 1-16,-1-13 3 15,4-6 4-15,0-10 2 16,3-13 3-16,2-14 2 15,1-13-1-15,-3-13 4 16,0-21-7-16,-1-11 1 31,1-15-6-31,-3-25-2 0,-3-10 0 16,-12 0 1-16,-4-2-3 16,-8 2-2-16,-6 8 2 15,1 10 2-15,-1 11-11 16,0 16-3-16,0 3-42 15,3 7-17-15,3 14-104 16</inkml:trace>
  <inkml:trace contextRef="#ctx0" brushRef="#br0" timeOffset="43">18864 16740 116 0,'-3'-8'44'0,"3"3"-24"0,0 10-2 0,0-5 18 16,0 0-12-16,0 6-1 0,0 7 2 15,3 0 1-15,-3 8-13 31,3 3-1-31,0-3-1 0,-3 6-6 0,0 2-3 0,3-3 1 16,-3-10 0-16,0 3 3 16,0-6 1-16,0 0 1 0,0-2 0 15,-3-3-2-15,0-3 1 32,3-3 2-32,-3-2 2 0,0-2-3 15,3-9 0 1,-3-2-3-16,3 0 0 15,0-6-3-15,3 1-2 16,-3-3 1-16,3-6-1 16,3 9 4-16,0-4 2 15,0 4 2-15,0-1 0 0,3 9-7 0,0-3-2 16,0 7 0-16,3 1 0 16,0 10 1-16,0 1 2 15,0-4-8-15,-4 6-3 16,1-3-22-16,0 6-10 0,0-3-11 15,-3 0-6 1,0 0-37 0,0-3-18-1,0 0 57-15</inkml:trace>
  <inkml:trace contextRef="#ctx0" brushRef="#br0" timeOffset="44">19052 16822 172 0,'-3'-5'66'0,"3"5"-36"0,0 0-20 0,0 0 17 0,0 0-7 16,3 5 1-16,3-2-1 16,0 2 2-16,0 0-12 15,3 1 1-15,0 2 2 0,2 0-5 16,1-3-2-16,3 0-3 16,6 0-3-16,-3-2 1 15,0-3 1 1,0 0 1-16,-6 0 1 15,-1-3-2-15,-2-2-2 16,-3-5 1-16,0 4 1 16,-6-2 1-16,0 0 1 15,-3 1-5-15,-6-4 1 16,-2 6-2-16,-4-3 0 16,0 8 2-16,0-3 0 0,-3 6 0 15,3-3 0-15,0 10-3 16,0 1 2-16,0 2-1 15,1 3 0-15,2 5 6 16,3 6 2-16,3-4 0 16,6-1-1-16,3-1-3 15,3-3-2-15,3-5-2 0,3 1 1 0,8-1-6 16,4-5 0-16,0-3-24 16,0-5-7-16,0 0-24 15,-4 0-11-15,1-5-14 16</inkml:trace>
  <inkml:trace contextRef="#ctx0" brushRef="#br0" timeOffset="45">19448 16822 160 0,'-9'-5'60'0,"6"2"-32"0,-3-2-31 0,0 8 11 15,0-1 9-15,-6 1 6 0,-3 2 4 16,0 3 1-16,3 3-15 16,-2 2-1-16,2 3 1 0,0 2-7 15,3 6-1-15,3-3-3 16,3 1-2-16,6-4 1 0,3 3-1 16,0-2-5-16,9-6 1 15,2-2-18 1,1-4-8-16,-3-4-9 15,0-3-3-15,0-3-21 16,-3-2-28 0,0-3 31-16</inkml:trace>
  <inkml:trace contextRef="#ctx0" brushRef="#br0" timeOffset="46">19472 16867 140 0,'-6'-10'55'0,"6"7"-30"0,0 0-12 16,0 3 17-16,0 0-9 15,0 6 1-15,0 4-4 0,0-2 0 16,0 19-9-16,0-6 6 0,0-3 2 16,3 6-7-16,3-3-3 15,-1-2-4-15,4-3-3 0,3-3 3 16,0-8 0-16,0 0-6 16,0-5-2-16,0-5-12 0,0-3-1 15,3 0-2-15,-9-5 2 16,6-5 8-16,-9-1 5 15,0 1 4-15,-3 4 3 32,0 1 8-32,0 0 3 0,-3 5 2 15,0 3 4-15,0 2-7 16,3 3 1-16,0 11-4 16,0 4 0-16,0 1-3 15,3-2 1-15,0 4-6 16,5-5-3-16,1 6-4 15,3-6 1-15,-3-5-24 0,3 3-10 16,0-9-20-16,-3-2-6 16,0 0-14-1</inkml:trace>
  <inkml:trace contextRef="#ctx0" brushRef="#br0" timeOffset="47">19710 16880 152 0,'-9'0'57'0,"12"8"-30"0,0-8-32 16,-3 0 12-16,0 11 9 15,3-3 7-15,0 0 0 0,3 2-2 16,0 4-11 0,0-1-4-16,2 0-2 0,-2 0-5 0,0 1 1 0,0-7 2 15,-3 7 1 1,0-6 1-16,-3-3 2 15,0 3 1-15,-3-5 1 16,0-3 2-16,0-3 1 16,0-5-1-16,0 3 1 15,0-6-4-15,0-5 1 0,3-5-5 0,0 3 0 16,3 2 5-16,0-3 3 16,3 1-4-16,0-1 1 15,3 3-5-15,0 3 0 16,6 2-1-16,-3 3-2 15,6 3-63-15,-3 5-32 32,0 8-52-17,-4-3 48-15</inkml:trace>
  <inkml:trace contextRef="#ctx0" brushRef="#br0" timeOffset="48">20004 16809 192 0,'-6'-13'74'0,"9"13"-40"0,-3-6-31 16,0 6 17-16,-3 0 5 15,0 0 7-15,-3 6-8 16,1-4-5-16,-1 4-10 16,0-1-8-16,3 3-2 0,0 0 1 15,3 2 0 1,3 4-3-16,3-1 2 15,0 0 1-15,2 14 0 16,1-9 0-16,-3 1 2 16,-3-3 1-16,0-3 3 15,-6 3 1-15,0-3 1 0,-3-3-4 16,-3-4-1 0,1 2-6-16,-1-6 0 0,0-2-19 15,0-2-6-15,0-1-12 16,3-2-2-1,3 2-44-15,3-8-32 16,0 4 48-16</inkml:trace>
  <inkml:trace contextRef="#ctx0" brushRef="#br0" timeOffset="49">20055 16835 176 0,'3'0'68'0,"9"3"-36"0,-3 0-37 16,-6-1 10-16,0 6 6 15,0 3 5-15,0-1 3 32,-3 6 3-32,0 6-12 0,0-4-6 0,3 1-2 15,-3-1-13-15,0-2-3 16,0 0-42 0,0-3-57-16,0-2 19 15</inkml:trace>
  <inkml:trace contextRef="#ctx0" brushRef="#br0" timeOffset="50">20031 16796 204 0,'-3'-11'77'0,"3"11"-42"0,6-21-56 0,-3 21 4 15,3-5-21 1,3 5-4-16</inkml:trace>
  <inkml:trace contextRef="#ctx0" brushRef="#br0" timeOffset="51">20165 16825 180 0,'3'18'68'0,"3"-4"-36"0,3 12-29 0,-3-21 15 16,0 19 0-16,0-8 3 15,0 3 0 1,3-6 2-16,0 0-13 16,-3 0-3-16,3 0-1 0,-4-5-5 0,1-5 10 15,6-3 9-15,-3-5-6 16,-3-6 0-16,0-5-4 16,0-2 1-16,-3 5-4 15,0-6-2-15,0 6-5 0,3-3 0 16,-6-3-2-16,3 6 0 15,0 3-25-15,6 2-35 32,0 0 7-32,0 2 13 15,-3 1 8-15,3 5 21 16,0 8 7-16,2-3 16 16,-2 6 6-16,0-3 7 15,3-3 3-15,0 0-7 16,0-2-1-16,0-3-2 15,0 0-1-15,0 0-12 0,-3-3-6 16,0-2 1-16,-3 0 2 16,0 0 1-16,-4-3-1 15,-2 0 1-15,-2-3-1 16,-7 9 0-16,0-4 2 16,-3 1-1-16,-3 2-1 15,0 6 1 1,0 2-1-16,3 3 4 15,0 5 5-15,3 11-1 16,0-3 1-16,0 6 1 16,7-3 1-16,4-8-3 0,7 2-3 15,3 3-2-15,3-8-3 16,3-2-8-16,3-3-3 16,3-8-27-16,3 0-13 0,-4-5-28 15,1-3-46 1,-3 0 34-16</inkml:trace>
  <inkml:trace contextRef="#ctx0" brushRef="#br0" timeOffset="52">20829 16497 212 0,'-6'-35'79'0,"9"30"-42"0,-3 0-37 0,0 5 16 15,-3 0-5-15,0 5 1 16,0 6 5 0,-9 5 3-16,3 7-10 15,-9 12 5-15,0 15 5 0,-2 11-7 16,-4 5-2-16,0 0 0 16,3 0 3-16,3-2-8 0,3-11-1 15,3-8-8-15,4-11 0 16,2-10-54-1,0-3-24-15,3-10-41 0</inkml:trace>
  <inkml:trace contextRef="#ctx0" brushRef="#br0" timeOffset="53">20891 16769 108 0,'-6'-18'41'0,"6"18"-22"0,0 13-14 0,0-5 11 16,0-3 15-16,0 1 7 16,3 1 7-16,0 7 2 15,0-1-10-15,0 8-3 16,0 3-19-16,0 2-7 0,0 1-1 15,-3-6-6-15,3-2-1 0,-3-1 0 16,0-5 2-16,0 0-17 16,3-5-4-16,-3-2-24 15,0-6-8-15,0 0-52 16</inkml:trace>
  <inkml:trace contextRef="#ctx0" brushRef="#br0" timeOffset="54">20841 16666 260 0,'-9'-10'96'0,"9"7"-52"0,0-2-56 16,3 5 15-16,0-3-21 16,3 0-3-16,0-5-5 0,3 6 1 15,0-4 14-15,2 1-14 0,1 0-3 16,0-3-20-1,0 0-26-15,3 3 23 16,-6-1 72 0,3-2 39-16,-6 8 4 15,3-2 0-15,-9 2-23 0,9 2-8 0,-3 9-10 16,0 5-3-16,6 10-11 16,-4 9 1-16,1 2 1 0,0 8-6 15,-3-6-1-15,0 1-2 0,0 0 1 16,0-8-18-16,0-6-6 15,0-2-43-15,-3-8-16 32,0-3-12-32</inkml:trace>
  <inkml:trace contextRef="#ctx0" brushRef="#br0" timeOffset="55">20924 16790 244 0,'-6'-2'93'0,"9"2"-50"0,3-16-44 0,0 13 18 15,3-2 3-15,12 0 5 16,-3-1-13-16,3-2-7 16,-1 6-3-16,1-3-7 0,0 5 1 15,0 0-44 1,-3 2-18-16,0 1-44 15</inkml:trace>
  <inkml:trace contextRef="#ctx0" brushRef="#br0" timeOffset="56">21138 16841 204 0,'-6'13'77'0,"12"-10"-42"0,0 7-37 0,0-2 17 0</inkml:trace>
  <inkml:trace contextRef="#ctx0" brushRef="#br0" timeOffset="57">21192 16883 361 0,'18'-8'18'0,"0"5"-7"0,-3-7-9 16,-1 5-2 0,-2-3-7-16,-6-3 0 15,-3 1 1-15,-3-6 3 16,-3 2 2-16,-9-1 1 16,-5 4 0-16,2 3 0 15,-3 13 4-15,0-2 5 16,3 2-7-16,0 8-1 15,0 6 1-15,3 0 3 16,3 2 2-16,4 2 3 16,5 4-5-16,3-3-3 0,2-6 3 15,4 1 1-15,9-6-22 16,-3 0-9-16,3-5-28 16,0-5-11-16,0-3-26 15</inkml:trace>
  <inkml:trace contextRef="#ctx0" brushRef="#br0" timeOffset="58">21323 16843 212 0,'-9'0'79'0,"12"8"-42"0,0 3-45 16,0-3 12-16,-3 8 0 16,0 5 2-16,3-3 6 31,0-2 5-31,-3-2-9 0,3-4 4 0,-3-2 4 15,0 3-8-15,0-9-4 16,0 6 3-16,0-5 3 16,-3-3 6-16,0-3 4 15,0 1-10-15,0-17-3 16,3 1-3-16,0-1 0 16,3-2 0-16,3 2 2 15,0-2 3-15,3 8-4 16,0 0-1-16,3 2-4 15,0 3-1-15,2 0-19 0,1 3-9 16,3 2-18 0,0 1-6-16,0-1-32 15,-3 3-43 1,0 0 39-16</inkml:trace>
  <inkml:trace contextRef="#ctx0" brushRef="#br0" timeOffset="59">21561 16772 236 0,'-9'-3'90'0,"9"11"-48"0,-6 0-34 16,3-3 21-16,-3 6-15 0,0 2-3 15,-3 3-1-15,3 8 4 16,-2-3-8-16,5 6-3 0,0-4 0 16,6-7-2-16,0 3-1 15,2-6-2-15,1 0 1 0,3-7-6 16,0-4 0-1,0-4-2-15,0-4 1 0,0-7 2 16,-3 0 2-16,0 0 2 16,-3-1 1-16,0 1 3 15,0-5 1-15,0 4-1 16,0 6-2-16,0 3 1 16,-3 5 1-16,3 5 1 0,0 3 1 31,0 6-2-31,3 4 1 0,0-2-2 15,3-3-1-15,0-2-10 16,2-3-6-16,1 2-25 16,0-7-11-16,0-11-20 15,0-5-38 1,0 2 29-16</inkml:trace>
  <inkml:trace contextRef="#ctx0" brushRef="#br0" timeOffset="60">21722 16536 248 0,'-3'-5'93'0,"3"5"-50"0,0 3-46 15,3-1 19-15,-3 6 3 16,0 8 8-16,0 11-10 16,0 7-4-16,0 14-8 15,3-3-4-15,0-3 0 0,0 6-8 16,0-9 0-16,0-2-24 0,-3-5-7 15,3-8-33-15,-3-8-15 16,0-3-3 0</inkml:trace>
  <inkml:trace contextRef="#ctx0" brushRef="#br0" timeOffset="61">21597 16788 260 0,'-6'-3'96'0,"6"3"-52"0,6-2-43 0,-6 2 35 16,15-6-8-1,3-7-9-15,2 5-6 16,4-3-8-16,3 6-13 0,0-3-4 16,0 3-23-16,-4-3-10 15,-5 5-14 1,0 1-3-16,-6-1-31 15</inkml:trace>
  <inkml:trace contextRef="#ctx0" brushRef="#br0" timeOffset="62">21868 16777 200 0,'0'27'77'0,"0"-19"-42"0,3 8-28 0,-3-6 18 16,0 3-15-16,0-2-6 16,3 10-2-16,3-2-2 0,-6-1 0 15,6-5-31-15,-6-5-14 0,3 3-46 16</inkml:trace>
  <inkml:trace contextRef="#ctx0" brushRef="#br0" timeOffset="63">21841 16706 260 0,'-12'-5'96'0,"12"2"-52"0,3-2-56 16,-3 5 15-16,6 0-23 15,0 0-4-15,-3 0-12 16,6 0-5-16,-3 0-44 16,3 0-18-16</inkml:trace>
  <inkml:trace contextRef="#ctx0" brushRef="#br0" timeOffset="64">21984 16867 204 0,'3'29'77'0,"6"-15"-42"0,0 9-43 0,-3-15 10 15,0 6 8-15,-1-1 7 0,1-3 3 16,3-2 0-16,0-2-10 16,-3-6-4-16,3 0-2 0,-3-6 4 15,6-7 5-15,-9 0-5 16,6 0-2-16,-9-6 1 16,0 1 2-16,-3-6 0 31,3 5 0-31,-3-5-5 0,3 6-3 15,0 2 0-15,0-3-1 16,0 12-18-16,9-1-8 16,-3 2-4-16,9 12-9 15,-3 2 13-15,0-1 14 16,-1 1 7 0,4-2 5-16,0 7 0 0,0-5 0 15,0-3 0-15,0 0 0 16,0-5 2-16,0 0-1 0,0-5 2 15,-4 5 0-15,-2-5 3 16,-3-3-1-16,0-5 2 31,-6 5 0-31,-3-5 3 16,-3-1 4-16,-3 4 1 0,-3 2-2 16,-2 8 2-16,-1 2-4 15,0 9-1-15,-6 2-6 16,6 8-1-16,3-2 5 0,3 7 5 15,9 6-1-15,3-5 1 16,6-1-5-16,9-5-3 16,6-2-16-16,6-3-5 15,8-8-30-15,4-3-12 16,-3-10-61 0</inkml:trace>
  <inkml:trace contextRef="#ctx0" brushRef="#br0" timeOffset="65">23127 16529 148 0,'-9'-22'55'0,"6"20"-30"0,-9-14-16 0,12 11 16 15,-6 2 12-15,-9-2 7 16,-3 5-4-16,-3 0 1 16,1 2-23-16,-1 4-8 0,0 7-5 15,9 5-3-15,0 9-2 16,6 7 5-16,3 8 1 0,3 6 0 15,0-3 1-15,3-3-6 0,3-5-3 16,0 1 1 0,-3-9 0-16,0 0-15 15,0-5-4-15,0-9-21 0,0-1-9 16,-3-12-103 0,-3-2 41-16</inkml:trace>
  <inkml:trace contextRef="#ctx0" brushRef="#br0" timeOffset="66">22799 16790 240 0,'-12'-5'90'0,"9"3"-48"0,3 2-49 0,9-6 22 16,6 1-6-16,0-3 13 15,6 0 5-15,3-3-13 16,0 9-4-16,11-9 1 0,-2 9-18 15,0-4-7-15,-3 1-37 16,-4 5-17-16,-2-3-42 16</inkml:trace>
  <inkml:trace contextRef="#ctx0" brushRef="#br0" timeOffset="67">23121 16777 200 0,'-3'24'74'0,"9"-16"-40"0,3 11-38 0,3-9 15 15,-3 3-6 1,-1-2 2-16,1 7 7 16,0 1 3-16,-6-3-8 15,6-8 3-15,-6 2 2 0,0-2-5 16,-3-8 4 0,0 0-1-16,0-2 0 15,-3-4 0-15,0-4-2 16,3-1-1-16,0-2-8 0,3-6-2 15,3 1 0-15,-3 5 0 16,9-6-2-16,3 3 0 16,3 3 2-16,0 2 2 15,0 6-13-15,-1 5-5 0,-2 5 7 16,0 1 2-16,0 2-3 16,-6 5-1-16,3 0-6 15,-3-2-4-15,0-3 5 0,3 0 3 16,-6-3-8-16,3 0-3 15,-4-2 5-15,4-6-1 16,-3-2 12 0,-3-3 8-16,3-3 5 31,-6 6 8-31,0-3 2 16,-6 0 6-16,6 0 2 0,-9 3 0 0,6 0 1 15,-6 10-7 1,1 0-1-16,-4 3-1 15,3 0 2-15,0 5-5 0,6 1 1 16,0 1-5-16,6 1-2 16,0 3-5-16,6-3 0 15,0-3-16-15,0-2-4 16,8-6-19-16,-2 3-7 16,3-8-40-1,0 0-28-15,-3-8 46 0</inkml:trace>
  <inkml:trace contextRef="#ctx0" brushRef="#br0" timeOffset="68">23558 16867 172 0,'-3'-5'66'0,"6"5"-36"0,3 0-26 0,0 0 13 16,3 0-4-16,0 5 0 16,3-5-3-16,-3 0 1 15,9 0-6-15,-6 0 4 0,0-5 1 16,-3 5-5-16,0-5-3 0,-4-1-1 15,-2-2 1-15,-3 3 1 16,-3-3 1-16,-2 0-5 16,-4 3 1-16,-6 0 4 15,0-3 5-15,-6 8-1 16,9 0 1-16,-9 8-10 16,3-3-4-16,6 8 3 0,1 0 2 15,2 6 16-15,9-1 7 16,3 9-5-16,3-9-3 15,2-2-6-15,7-2-4 16,6-4-7-16,6-2-3 0,12-8-45 16,-4 0-16-16,1-5-51 31</inkml:trace>
  <inkml:trace contextRef="#ctx0" brushRef="#br0" timeOffset="69">19864 17463 132 0,'12'-8'52'0,"-12"2"-28"0,3 6-15 0,-3 0 14 15,3 0 9-15,-3 0 4 16</inkml:trace>
  <inkml:trace contextRef="#ctx0" brushRef="#br0" timeOffset="70">19876 17449 359 0,'-12'6'29'0,"1"2"-8"0,-1 13-13 16,3 2-6-16,3 4 3 15,3 7 1-15,3 3 0 16,12-5-1-16,0-5-3 16,2-6-2-16,4-8 1 15,3-2 1-15,0-9 1 16,0-4 1-16,-3-4 0 0,0-12 0 15,-7-1-2-15,-2-2-2 16,-3 0 3-16,-6-3 2 16,-6-2-4-16,-6 7-3 15,-2-2 3-15,-4 10 1 16,-3 1 0-16,-3 4-2 0,3 1-2 16,3 5 1-16,4 5-19 15,2-2-7-15,6 0-17 16,6-3-5-16,6 0-42 15,9 0-30-15,-1-3 50 16</inkml:trace>
  <inkml:trace contextRef="#ctx0" brushRef="#br0" timeOffset="71">20043 17444 220 0,'0'0'85'0,"3"11"-46"0,18 4-43 0,-12-4 15 0,3 8 7 16,3 2 8-16,-1 0 4 0,1 5 2 16,0-2-17-16,0-3-7 0,0 3-3 15,0-8-3-15,-3-3-2 16,0-7 1-16,0-1 1 16,-3-5 5-16,2-19 6 15,-2 6-5 1,0-5-4-16,-3-4-3 0,-6 1 0 31,6-3-1-31,0 6 0 16,-3 5 0-16,0-1-3 15,0 1 0-15,0 8-16 0,9-3-23 16,-3 8 5 0,0 0 9-16,3 8 8 15,0-3 9-15,0 8 5 16,5-2 4-16,-2-3 1 0,3 0 1 15,0-3 2-15,-3 0 8 16,0-5 3-16,-3-5 2 16,0 5 4-16,-1-5-7 15,-2-3 1-15,-6 0-6 16,0-3 1-16,-6 3-5 16,0 1 0-16,-3-4-1 0,-2 6-2 15,-4-3 3-15,0 8 2 16,-3 5-2-16,0 3-2 15,3 5-3-15,0 0 1 16,3 6 1-16,3-6 2 0,6 8-3 16,6 6 0-16,3-3 1 31,3-6 0-31,3-2-18 16,3-5-8-16,3-9-13 15,2 4-6-15,1-12-8 16,-3-2-5-16,-3-5-19 15</inkml:trace>
  <inkml:trace contextRef="#ctx0" brushRef="#br0" timeOffset="72">20638 17534 164 0,'-3'5'63'0,"3"-2"-34"0,6 10-23 16,-3-2 17-16,0-3-3 16,3 10 3-16,0 1-9 15,0-3-3-15,0-3-6 16,-3 0 7-16,0 0 5 0,-3-7 4 15,0-6 4 1,0 0-2-16,-3-8 5 16,3-3-9-1,0-5-10-15,3 0-4 16,3 0-5-16,0-2-1 16,9-1 1-16,6 3 0 0,0-2-16 15,2 7-6-15,4 1-64 16,0-1-26-16,6 9 4 15</inkml:trace>
  <inkml:trace contextRef="#ctx0" brushRef="#br0" timeOffset="73">21210 17248 132 0,'-3'-2'52'0,"-9"2"-28"0,21 2-17 15,-6 3 15-15,0 9 7 16,0-1 4-16,-3 19-6 16,3-6-4-16,-3 14-13 15,0-3-2-15,3-3-1 0,3 6-3 0,0 5-1 31,0-11-1-31,0-2 1 16,-3-5-2-16,0-1-1 0,0-7-8 16,0-6-3-16,-1 0-16 15,1-2-6-15,0-9-13 16,3 4-4-16</inkml:trace>
  <inkml:trace contextRef="#ctx0" brushRef="#br0" timeOffset="74">21513 17449 200 0,'-5'6'74'0,"7"7"-40"0,-2 13-42 16,0-13 10-16,0 6-3 15,0-3 0-15,0 8 1 16,0-8 2 0,3 2-3-16,0 3-2 0,0-10-75 15,3-3-40-15,0-8 58 0</inkml:trace>
  <inkml:trace contextRef="#ctx0" brushRef="#br0" timeOffset="75">21493 17359 256 0,'-6'-13'96'0,"9"13"-52"0,-6 0-71 0,3 0 7 15,0 0 0-15,6 5 4 16,3 1-8-16,-1-4-2 16,4-2-28-16,3 6-13 15,3 2 11-15,0-3 6 31</inkml:trace>
  <inkml:trace contextRef="#ctx0" brushRef="#br0" timeOffset="76">21704 17436 224 0,'-9'5'85'0,"-6"-2"-46"0,-9 2-32 16,18-5 18-16,0 8-15 0,0-2-3 16,1-1-5-16,2-3-2 15,3 9 1-15,6-3 1 0,5 3 1 0,1 2-1 16,3 0-2-16,-3 3-2 15,0-3 1-15,-3 6 7 16,-3-6 4-16,-3 8-3 16,-3-5-2-16,-3-3 0 15,0-5-1-15,-6 0-5 32,-6-11-1-32,0-7-15 0,3 2-6 15,3-3-21-15,0-5-10 16,4-2-42-1</inkml:trace>
  <inkml:trace contextRef="#ctx0" brushRef="#br0" timeOffset="77">21871 17222 252 0,'3'26'93'0,"12"-2"-50"0,-18 10-48 15,6-10 15-15,-6 5 3 0,0 3 6 16,3 5-6-16,-3-2-2 0,3 4-6 16,6 1-4-16,-1-3 0 0,1-8-32 15,0-5-12-15,3-3-38 16,-3-8-51 0,0-7 35-16</inkml:trace>
  <inkml:trace contextRef="#ctx0" brushRef="#br0" timeOffset="78">21752 17436 296 0,'0'-5'110'0,"12"2"-60"0,11-2-56 0,-8 0 17 0,9-9-1 16,12 6 4-16,2-2-12 15,1-3-5-15,12-1 1 16,-7 1-46-16,1 0-18 0,-6 5-52 16</inkml:trace>
  <inkml:trace contextRef="#ctx0" brushRef="#br0" timeOffset="79">10908 14904 100 0,'-3'-5'38'0,"3"5"-20"0,0-3 1 15,0 3 16-15,0 0-8 16,0 0-1-16,3 5 0 15,0 3 1-15,3 16-14 16,0 5 1-16,-3 6 2 0,0 7-4 0,0 3-2 0,3-3-3 16,-3 1-2-1,0-4-3-15,0-4-2 16,0-6 1-16,-3 0 1 0,0-13-1 16,3-3 2-16,0-2 0 15,0-6 3 1,-3-5-3-16,3-5 0 0,0-6-1 0,2-5 1 15,4-2-9-15,3-4-3 32,3 4 9-32,0-1 4 0,0 3-4 0,3 6 1 15,-3 5-1-15,0 5 2 16,-1 5-1-16,1 3 2 31,3 5 2-31,-3 6 4 0,-9 2-2 16,-3 0 1-16,0 3-5 15,0-6 0-15,0-2-6 16,6-3-31 0,-3-10-11-16,6-3-10 15,0-5-4-15,0-3-11 16,-1-5-20-16,1-1 34 16</inkml:trace>
  <inkml:trace contextRef="#ctx0" brushRef="#br0" timeOffset="80">11307 15211 128 0,'3'-5'49'0,"-3"2"-26"0,0 3-7 15,0 0 18-15,0 3-7 16,0 2-1-16,0 3-6 31,0 5-1-31,0 3-10 0,3 5 1 0,0-2 3 16,3-1-7-16,6-2-1 16,0 3-1-16,2-12 2 15,4-1-1-15,6-4 0 16,-3-4-1-16,-3-6 2 15,-3-5-3-15,-3-3 0 16,-6 0 1-16,-9 0 0 0,-6 3-2 16,-3 0 1-16,-3 2-2 15,-3 0-1-15,0 3-10 16,0 3-4-16,3 2-15 0,3 1-4 16,4 2-49-1,5 0-44-15,3 0 45 31</inkml:trace>
  <inkml:trace contextRef="#ctx0" brushRef="#br0" timeOffset="81">11524 15216 192 0,'-3'16'74'0,"6"0"-40"0,0 8-29 0,0-14 17 16,3 4-6-16,0-1 3 15,0-3-8-15,3 1-4 16,0-6-4-16,3 3-3 0,3-8 1 16,-1-2-6-1,4-4 1-15,-3-2-5 16,-3-2 1-16,0-1 2 0,-3 1 1 0,0 2 3 16,-3 2 1-16,0 6-2 15,0 6 2 1,3 2 3-16,0 2 1 15,5-2 1-15,1 0 4 0,0-3 3 16,0-5 5 0,-3-2 2-1,0-4-7-15,-3-2-2 16,0 1-3-16,-3-4-1 16,-3 0-3-16,-3 1-2 15,-3-1 3-15,-3 1 0 0,0-1-10 16,0 3-5-16,3 3-30 15,6-6-78 1,3 9-13-16,9 2 56 16</inkml:trace>
  <inkml:trace contextRef="#ctx0" brushRef="#br0" timeOffset="82">12337 15214 176 0,'-18'-3'66'0,"15"3"-36"0,0-3-29 15,0 3 14-15,-3 0 1 16,0 0 2-16,-3 3-9 16,-3 0-5-16,-3 2-3 15,3 5-1-15,1 4 0 0,-1 2-3 0,3 2 0 16,3-2 2-16,3 0 2 15,3 5-2-15,6-5-2 0,3-3 4 16,3-10 3 0,-1-3-3-16,1-6-3 15,0-4-2-15,0-6 3 16,3-5-2-16,-9 0-1 0,0-8 0 0,-6-1 3 16,0 1 0-16,-6 0 1 15,0 0 2-15,-3-5 3 16,0 5 9-16,0-3 5 15,0 8 2-15,0 6 2 16,3 25-11 15,3 7-2-31,6 4-2 0,3 6-4 16,0 8-3-16,3-3 0 16,3 3 1-16,6-3-1 15,3 0-1-15,0-5-8 16,0-6-5-16,-4-5-20 0,1-5-6 15,0-2-18-15,0-6-4 16,-6-3 6 0,0-2 0-16,-3-1 26 15,-3-2 47-15,-3 3 23 0,0 0 14 16,-3 2 4-16,0 3-17 16,-3 6-8-16,0 1-8 15,3 4-5-15,0 2-11 16,3 1-2-1,3-1-1-15,3-3 3 0,5-2 1 16,10-2-1-16,-6-6-1 16,0-6-3-16,-3-2 1 15,0-5-2-15,-3 0 2 16,-6-3 0-16,-6 3 1 16,-6 0-4-16,-9 2-1 15,-3-2-1-15,-3 5 1 0,0 2-4 16,0 1 0-16,4 0-17 15,2 5-5-15,6 3-44 16,6-1-17-16,6 3-22 16</inkml:trace>
  <inkml:trace contextRef="#ctx0" brushRef="#br0" timeOffset="83">12870 15126 208 0,'0'0'79'0,"5"3"-42"0,1 10-23 0,-3-2 22 16,3 2 0-16,3 3 0 16,0 2-17-16,3 1-9 15,-3-1-6-15,3 1-1 0,0-3 0 16,3-3-8-16,3-2-4 15,-3-3-17-15,-1-3-9 16,1-5-25-16,0-3-12 0,-3-2-24 16</inkml:trace>
  <inkml:trace contextRef="#ctx0" brushRef="#br0" timeOffset="84">13108 15206 184 0,'-6'-3'68'0,"6"3"-36"0,-3 3-31 0,3-1 16 31,-3 4 0-31,0 4 4 0,-3 6 4 16,0 3 2-16,-6 2-14 16,-6 8-10-16,3 3-3 0,0 2-2 15,0-2 0-15,4-6-7 16,2-2-2-16,0-6-25 16,3-2-11-16,0-2-49 15</inkml:trace>
  <inkml:trace contextRef="#ctx0" brushRef="#br0" timeOffset="85">13170 15264 160 0,'-3'-5'63'0,"6"5"-34"0,-3 2-27 0,0 1 14 16,0 2 5-16,0 3 7 15,0 5-4-15,0 1 0 16,3-1-13-16,3 0 0 0,0-2 2 16,3-4-9-16,0-1-2 15,6-1 0-15,3-2 3 0,0-6 0 16,-4-2 2-16,1-3-4 16,0-3-2-16,-6-2 4 15,-6 0 1-15,-3 0 0 16,-3-3-1-16,-6 2-1 15,-9 4 0-15,0-1 0 16,1 3 0-16,-1-2-2 0,0 4-2 16,0 4-17-16,3 2-6 15,3 0-22-15,6 0-9 16,3 2-29 0,3-2-34-16,6 0 41 15</inkml:trace>
  <inkml:trace contextRef="#ctx0" brushRef="#br0" timeOffset="86">13313 15235 180 0,'9'16'68'0,"0"-3"-36"0,3 5-29 15,-6-10 15-15,3 3-7 16,0-1 1-16,3-2-3 16,-1-2 0-16,7-6-5 0,-3-3-3 0,6-2 2 15,-3-6-7-15,0 1 1 0,-3-4-1 16,-3 1 2-16,-4 0 1 15,-2-11 3-15,-6 6-1 16,0 2 2-16,0 2 4 16,0 7 6-16,3 17-7 31,3 3 6-31,3 3 1 16,3 3 0-16,3 2 2 15,6-3-10-15,3-4-3 16,8-6-64-16,4-8-28 15,-3-6-9 1</inkml:trace>
  <inkml:trace contextRef="#ctx0" brushRef="#br0" timeOffset="87">11950 15812 124 0,'9'-6'46'0,"-6"4"-24"0,3-4-10 0,-3 4 13 16,0-1 4-16,0-2 5 0,-3-1-8 15,0 1-1-15,-3 0-14 16,-9 0-2-16,-6 2 1 0,0 3-8 15,-3 3-3-15,0 4 0 16,0 4 0-16,4 13 1 0,2 0 2 16,6-1-3-16,3-1 0 15,6-4-1-15,6-5-2 16,6 1 3-16,3-1 2 16,5-8 0-16,1-5-1 15,-3-5-2-15,0-11-1 16,-3-5-3-1,-3-6 1-15,-3-2 1 16,-3-2 2-16,-6-4-1 16,0-2 1-16,-3 0 2 15,-3 3 0-15,-3 2 4 16,0 5 2-16,0 6 13 16,-3 8 5-16,3 5-12 0,9 8-5 15,6 13-2-15,0 8 1 0,3 6-3 16,0 10 0-1,3 3-1-15,3-1 1 0,0-2-2 16,-1-7 2-16,1-4-24 16,6-2-11-16,-3-8-19 15,-3-6-8-15,3-2-32 16</inkml:trace>
  <inkml:trace contextRef="#ctx0" brushRef="#br0" timeOffset="88">12113 15806 184 0,'-2'0'71'0,"2"0"-38"0,2 3-32 0,4-3 14 0,3 3 5 16,0 7 5-16,3-2-5 15,3-3 1-15,0-2-12 16,3 5 1-16,0-16 1 0,-3 5-2 16,-1-2 0-16,1-3-8 15,-3-2 0-15,-3-1-3 16,-3-2 0-16,-6-1 4 15,-3 1 3-15,-6 3-2 16,-3-1-2-16,-3 8 0 0,-2 3-1 16,2 3 0-16,0 8 0 15,-3 2-3-15,6 8 2 0,6 6 1 16,3-4 2 0,6 1-3-16,3-3-2 0,6-2 2 15,6-9 0-15,3 4-2 31,2-9 0-31,7-2-23 0,0-11-10 16,-3-6-19-16,-3-1-8 16,-4-7-24-1</inkml:trace>
  <inkml:trace contextRef="#ctx0" brushRef="#br0" timeOffset="89">12402 15571 228 0,'-6'-6'88'0,"9"6"-48"0,-3 6-42 15,3 4 14-15,0 6 5 16,0 3 4-16,3 7-5 16,0 6-1-16,0 0-9 15,0 7-4-15,0-2 1 0,0-7-15 16,0-4-5-16,0 0-31 0,-3-7-14 16,0-6-38-1</inkml:trace>
  <inkml:trace contextRef="#ctx0" brushRef="#br0" timeOffset="90">12304 15751 228 0,'-9'-6'88'0,"9"6"-48"0,6-5-42 0,-3 5 14 15,3 0 5-15,12 0 4 16,3-3-7-16,2 1-3 15,1-6-6-15,3 8-6 0,3-3 0 16,6 1-34-16,-1-1-15 0,-5 0-16 16,-6 3-40-1,-3 0 25-15,-6 3 70 16,-4 2 39-16,-5-2 28 16,0 7 12-16,-3-2-15 15,-3 0-5-15,3 0-14 16,0-2-6-1,0-1-16-15,3 0 1 0,0-2 1 16,3-1-5-16,3-4-1 0,0-1-4 16,0-2-1-1,0 0-1-15,0-3 1 16,0 0-2-16,-4-3 2 0,-2 6-2 16,-3-3-1-16,-3 0 1 15,-3 0 1-15,-3 0-1 0,-5 3-1 16,-1 2-2-16,-3 3 1 15,-3 5-1-15,3 3-2 16,0 6 3-16,3 1 0 16,3 1 1-16,0 5 0 15,6 6-3-15,3-6 0 16,6-5-9 0,6 2-5-16,6-4-18 15,3-6-7-15,6-3-16 16,5-10-6-16,1-6-16 15</inkml:trace>
  <inkml:trace contextRef="#ctx0" brushRef="#br0" timeOffset="91">12968 15740 200 0,'-6'-8'77'0,"0"8"-42"0,-3-5-23 0,3 5 21 0,0 5-10 16,-3 0-4-16,-3 3-8 15,0 0-5-15,3 8-3 16,0 3-5-16,3-3-1 0,3 5-1 15,6 0 3-15,3-3-2 16,6-2 1-16,3-2-9 0,3-7-3 16,3-1-13-16,6-6-3 15,-3-8-30 1,-1-11-49-16,-2 1 22 16</inkml:trace>
  <inkml:trace contextRef="#ctx0" brushRef="#br0" timeOffset="92">13093 15552 224 0,'-12'-13'85'0,"9"10"-46"0,0 3-39 15,3 0 18-15,0 6-10 16,0 10 0-16,0 7 2 16,0 6 1-16,0 3-5 15,0 5-4-15,0 3-1 0,3 0-4 0,0-3 0 16,0-8-25-16,0-3-11 0,-3-5-44 31,0-5-39-31,3-5 44 0</inkml:trace>
  <inkml:trace contextRef="#ctx0" brushRef="#br0" timeOffset="93">12923 15714 228 0,'6'0'88'0,"3"2"-48"0,3-2-31 0,-3 0 22 0,12 0-10 15,2-2-2-15,4-1-11 16,6-2-3-16,0-1-3 16,2 1-24-16,4 0-7 0,-6 0-37 15,-3-1-13-15,-7 4-11 16</inkml:trace>
  <inkml:trace contextRef="#ctx0" brushRef="#br0" timeOffset="94">13328 15565 192 0,'-3'3'74'0,"3"5"-40"0,-3-3-20 15,0 1 20-15,0 2-2 31,0-1 3-31,-3 1-8 0,0 0-4 16,0-2-13-16,-3-1-6 0,6-5-1 16,0 5-4-1,12-10 0-15,6-3 1 16,0-3-7-16,3 1 0 16,3-1-2-16,11-2 1 15,-5 2 2-15,0 4 4 0,-3 1 1 16,-3 4 3-16,-3 2-1 15,-7 2 2-15,-5 4 13 16,-3 12 7-16,-6 1-5 16,-9 2-3-16,4 0-11 15,-10 3-2-15,3 0-13 16,3-1-3 0,3-4-48-16,0 2-22 15,3 0-36-15</inkml:trace>
  <inkml:trace contextRef="#ctx0" brushRef="#br0" timeOffset="95">13509 15960 272 0,'-2'0'101'0,"4"-3"-54"0,1 3-86 0,0 0 4 16,3 0-37-16,0-3-10 15,3-2 9-15,0 2 4 16</inkml:trace>
  <inkml:trace contextRef="#ctx0" brushRef="#br0" timeOffset="96">14132 15568 204 0,'-3'0'77'0,"12"-3"-42"0,11 9-39 15,-5 2 13-15,9 0 8 0,6-3 6 16,14 5 2-16,7 1 2 16,9 2-15-16,11 8 0 0,1 9-1 0,5 9 0 15,-3 9 1-15,1 0 0 16,-7 4 0-16,1-1-2 15,-13-1-1-15,-11 3-3 16,-6-8-1-16,-10-5-3 0,-5-6-2 16,-6-8-28-16,-6-4-14 15,0-7-36-15,-6-4-13 16,0-8-12 0</inkml:trace>
  <inkml:trace contextRef="#ctx0" brushRef="#br0" timeOffset="97">15176 15997 192 0,'0'0'74'0,"0"5"-40"0,3 0-42 0,0 1 12 0,0 2 0 15,3 13 5-15,0 0 8 32,0 3 4-32,0 5-10 0,0 0 2 15,3 16 3-15,-3-8-8 0,0 0-4 16,-3-3 3-16,0-5 3 15,-6-2 6-15,-3-6 2 16,-6-2-3-16,-3-6-1 16,-9-3-8-16,-5-2-4 15,-1-2-15-15,-3-1-6 0,3-5-78 16</inkml:trace>
  <inkml:trace contextRef="#ctx0" brushRef="#br0" timeOffset="98">10735 15475 160 0,'-47'14'63'0,"29"-1"-34"0,-12 13-23 16,18-10 17-16,-15 13 1 15,1 3 3-15,-4 10-1 16,0 14-1-16,6 0-14 16,3-3-9-16,7 5-2 0,2-8-2 15,6-5-2-15,3-3-22 31,6-7-10-31,0-6-30 16,0-5-46-16,0-6 27 16</inkml:trace>
  <inkml:trace contextRef="#ctx0" brushRef="#br0" timeOffset="99">10366 15835 152 0,'-12'16'57'0,"9"-11"-30"0,0 27-16 0,3-19 18 16,-3 9 3 0,0 12 5-16,0 6-9 15,0 2-2-15,3 3-15 16,0-5-2-16,3 7 1 0,0-7-4 15,3-8-1-15,0 0 2 16,3-11 0-16,3-5 1 16,3-8 0-16,3-14-2 15,3-2-1-15,9-5-10 0,2-8-4 16,1-3-53-16,-3 0-23 16,-6-5-26-16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2T00:40:24.0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13185 7451 120 0,'6'-8'46'0,"0"-13"-24"0,-3 10-26 16,0 0 65-16,-3 1-15 0,0-3-6 16,-3 2-7-16,-6 0-20 15,-3 1 1-15,0 2 2 0,-3 3 1 16,0 5 1-16,1 2-5 16,-7 6-3-16,3 13-5 0,0 6-4 15,3 2 0-15,9 8-1 16,-6 5 2-16,9 1 1 15,0-1-1-15,3-2-2 16,0-3-2-16,0-6 1 16,0 9 1-16,0-8 2 15,-6-6-10 1,0-2-4-16,0-5-23 16,0-6-8-16,1-5-12 15,-1-3-6-15,-3-10-27 16</inkml:trace>
  <inkml:trace contextRef="#ctx0" brushRef="#br0" timeOffset="1">12816 7670 244 0,'-3'-8'90'0,"3"6"-48"0,3-1-25 0,6 0 25 0,0 1-9 15,3-1-2-15,3 0-6 16,5 1-2-16,7-1-12 15,6 3-9-15,0-2-4 16,-4-1-6-16,4 3-2 16,0-5-44-16,-3 7-16 15,-6 1-64 1</inkml:trace>
  <inkml:trace contextRef="#ctx0" brushRef="#br0" timeOffset="2">13200 7662 168 0,'-3'3'66'0,"6"5"-36"0,0 8-9 16,0-6 22-16,0 4-8 0,0 1-1 15,0 1-10-15,0 0-3 16,0 3-12-16,0-3-5 0,0 2-1 15,0-2-2-15,-3-3 2 16,0-5-2-16,3 0 2 0,-3-11 4 16,0 1 4 15,0-9 7-31,0 1-5 16,0-4-3-16,3-1-1 15,3-4-1-15,0 1 2 16,5-4 1-16,1 4 1 15,0-3 0-15,6 5 2 16,-3 3-7-16,0-1-2 16,0 4-5-16,0 2-1 0,-3 3-4 15,-1 5-1-15,-2 0-24 16,0 2-8-16,6 3-22 16,-3 3-10-16,-3 0-11 15,0-2-2-15,-3-1-4 16</inkml:trace>
  <inkml:trace contextRef="#ctx0" brushRef="#br0" timeOffset="3">13518 7697 212 0,'0'2'79'0,"3"4"-42"0,0 2-26 16,0 0 23-16,3-3-9 15,3 0 0-15,0 0-10 16,3 1-2-16,3-4-7 0,0-2-4 0,0 0 1 15,0-2 0-15,-1-1 1 16,-2-2-2-16,-3-1-2 16,-3 1 1-16,-3-5 1 15,-3 2-6-15,-3 0 1 16,-6 0-1-16,-3 3-1 16,-2-1 4-16,-1 4 0 0,-3 2-2 15,0 2 0-15,3 4 4 16,-3 1 3-16,3 7 5 15,3 2 5-15,-2-1 1 16,8 1 0-16,0 5-3 16,9 6-2-16,0-3-6 15,3-3-3 1,2-3 0-16,7-4-1 16,3-4-18-16,3-2-5 15,3-5-40-15,3-6-16 16,5-10-39-16</inkml:trace>
  <inkml:trace contextRef="#ctx0" brushRef="#br0" timeOffset="4">13837 7713 260 0,'-3'0'99'0,"3"2"-54"0,3 4-28 0,0-4 27 15,0 1-19-15,3 2-3 16,3 0-10-16,0-2 0 15,3 0-7-15,2-1-3 0,1-2-1 0,0-2 1 16,-3-1 1 0,0-2-1-16,0-1 1 15,-3 1-2 1,-3-5-1-16,-3 2 3 0,-3 0 0 16,-3 0-8-16,-6 3-2 15,-3-1-3-15,-6 1 1 16,0 2 0-16,-3 6 3 15,1 2 4-15,-1 3 3 16,-3 5-2-16,3 1 0 16,6 4 3-16,3-2 1 0,6 5-1 15,6 3 1-15,6 0 0 16,3 0 1-16,6-3-5 16,3-3-1-16,6-2-2 0,3-3 3 15,2-5-33-15,4-5-12 16,0-3-45-1,-3-5-62-15,-4-1 40 16</inkml:trace>
  <inkml:trace contextRef="#ctx0" brushRef="#br0" timeOffset="5">14465 7374 240 0,'-12'-16'90'0,"3"32"-48"0,-3-5-34 0,0-1 21 0,-6 3-4 15,1 6 0 1,-4 2-10-16,-3 3-4 16,0 10-6-16,6 1 1 0,3 2 0 15,6 2-2-15,4 1-3 16,5 0 0-16,8 2-1 0,4-8-7 16,9-2-3-16,6-5-8 15,3-6-3 1,2-5-22-16,1-6-10 0,0-4-43 15,0-9-34 1,2-10 54-16</inkml:trace>
  <inkml:trace contextRef="#ctx0" brushRef="#br0" timeOffset="6">14614 7678 208 0,'-15'3'79'0,"15"0"-42"0,-3 7-26 0,3-2 21 0,0 11-11 15,0-1 1 1,0 16-7-16,0 6-1 0,0 0-8 16,0 2-2-16,0 1 2 0,0-6-3 31,0-3 0-31,0-2-3 0,3-6-1 16,-3-5-4-16,0-5-1 15,0-5-8-15,0-6-2 16,0-5 2-16,0-3 1 15,0-5 3-15,0-5 4 16,3-8 3-16,-3 0 4 16,3-6 4-16,3 1 4 0,0-8 0 15,0-1 2-15,6 1-2 16,0 2 0-16,-1 3 3 16,4 0 3-16,0 5 0 15,0 6 1-15,6 2-2 16,-3 8 1-16,3 8-4 15,-1 5-1 1,-2 6-2-16,-3-1 2 16,-9 14-1-16,-9-3 0 15,-3-2-5-15,0-1-1 0,-3 1-14 16,-3-6-8-16,-2-2-15 16,2-4-6-16,-3-4-18 15,0-6-6-15,3-2-34 16,3-13-31-16,3-4 56 15</inkml:trace>
  <inkml:trace contextRef="#ctx0" brushRef="#br0" timeOffset="7">14926 7440 296 0,'12'-3'110'0,"-3"6"-60"0,9 2-41 0,-6 1 25 16,3 4-10 0,3 3 0-16,5 14-4 0,1 2-3 15,-3 5-9-15,-3 6-1 0,-3 0 0 16,-6 2-3-16,-6 6-1 16,-3-9-10-16,-9-1-3 15,-6-7-19-15,0-2-9 16,-3-7-20-16,0-7-8 15,1-4-60-15,2-6-28 16,3-5 78-16</inkml:trace>
  <inkml:trace contextRef="#ctx0" brushRef="#br0" timeOffset="8">15373 7649 340 0,'0'-3'129'0,"0"3"-70"0,0 0-49 16,0 0 28-16,0 0-30 0,0 0-10 15,0 0-54-15,0 0-23 16,0 6-66-16,0-1-26 15</inkml:trace>
  <inkml:trace contextRef="#ctx0" brushRef="#br0" timeOffset="9">15373 7861 248 0,'0'18'93'0,"3"-15"-50"0,-3 5-17 0,3-3 31 0,0 6-17 16,-3 2-5-16,0 0-14 15,-3 3-3-15,-3 5-11 16,0 6-4-16,-6-3 0 0,-9-3-29 15,-3 0-9-15,6-3-109 16,-11 1-58 0,5-6 90-16</inkml:trace>
  <inkml:trace contextRef="#ctx0" brushRef="#br0" timeOffset="10">12989 8379 168 0,'0'-2'63'0,"0"2"-34"0,0 2-21 0,0-2 29 15,6 14-10-15,0 9-1 16,-1 9-1-16,-2 8-14 0,0 2 4 15,-3 1 3-15,3 1-2 16,-3 4 1-16,0-8-5 0,-3-1-2 16,0-4-6-16,0-6-1 15,0-5-1-15,1-6 1 16,-1-4 7-16,0-7 3 16,0-4 0-16,0-8 2 0,0-6-10 15,0-7-3-15,0-9-2 16,3-2 0-16,0-5-3 15,3-3 0-15,6 0 2 16,0-3 2-16,2-2 0 16,1 5-1-16,0 2 7 15,0 6 3 1,3 3-3-16,0 5-2 16,3 7-2-16,0 9 0 15,-1 8-2-15,4 15-1 0,-3 3 1 16,-3 3 1-16,-3 3-1 15,-3-1 2-15,-3 1 0 16,-6-4 1-16,-3-2-2 16,-6 1-2-16,-3-6-10 0,-6-6-4 15,-3-2-6-15,0-3-3 16,1-2-7-16,-4-3-2 16,3-3-11-16,6-2-5 15,3-6-34 1,12-2-48-16,12 0 34 15</inkml:trace>
  <inkml:trace contextRef="#ctx0" brushRef="#br0" timeOffset="11">13533 8379 332 0,'-12'-2'126'0,"12"7"-68"0,0-5-41 0,0 0 30 15,0 0-14-15,3 5-4 0,3-2-15 16,3 2-4 0,6-2-6-16,3 0-5 0,3-3 0 0,0 0-8 0,2 0-2 15,4-3-25-15,-3 0-9 16,-6 3-21-16,0-2-7 15,-6 2-64 1</inkml:trace>
  <inkml:trace contextRef="#ctx0" brushRef="#br0" timeOffset="12">13566 8538 288 0,'-15'3'107'0,"15"-3"-58"0,-3 2-37 15,3-2 26-15,0 0-16 16,6 0-2-16,3 3-12 16,3-3-3-16,6 0-3 0,3 0-13 0,8-3-2 15,4 1-38-15,-3-1-17 16,0-5-61 0</inkml:trace>
  <inkml:trace contextRef="#ctx0" brushRef="#br0" timeOffset="13">14069 8292 260 0,'-3'0'96'0,"3"3"-52"0,0 21-29 0,0-14 24 0,-3 6-12 0,-3 2-3 15,-3 9-14-15,0 5-4 16,0-1-4-16,0 1 1 0,4-11 0 16,2-2-4-16,0 2-1 15,-3 3-28-15,3-6-10 16,0-2-33-16,0-3-11 31</inkml:trace>
  <inkml:trace contextRef="#ctx0" brushRef="#br0" timeOffset="14">14051 8289 304 0,'0'0'112'0,"0"3"-60"0,3 2-45 0,0 6 26 15,3 5-15-15,3 8-2 16,3 7-3-16,0 6 1 16,0 0-7-16,0 3-2 0,3-3 1 0,2-2 3 15,1-6 2-15,0-6-5 16,-3-1-2-16,0-6 4 16,3-6 3-16,-3-5-2 15,0-5 0-15,-1-5-1 16,1-8 0-16,6-11-2 15,-3-2 1 1,-6-6-4-16,3-3-2 16,-3 1 2-16,-6 2 0 15,0 3-10-15,0-5-5 16,-6 5-10-16,0 5-3 0,6 3-20 16,-6 5-9-16,0 3-31 15,0 5-13 1,0 5-23-16</inkml:trace>
  <inkml:trace contextRef="#ctx0" brushRef="#br0" timeOffset="15">14468 8287 236 0,'-3'0'90'0,"3"2"-48"0,-3 4-49 15,0 7 93 1,3 5-37-16,-3 6-17 15,3 5-13-15,0 6-13 16,0-1-4-16,3 1 1 0,3-1-2 16,3-2-1-16,3-6-2 15,3-5 1-15,3-5-8 16,-1-5-2-16,4-6-1 0,6-8 0 16,-3-5 2-16,0-2 1 15,-4-6 1-15,-2-8 2 16,0-5 2-16,-3 0-1 0,-3-3 4 15,-3 6 0-15,-3 2 14 16,0 3 6-16,-3 8 2 16,-3 2-1-16,0 8-8 0,0 9-5 15,0 4 4-15,0 11 3 16,0 6-7-16,0-1-2 16,3 3-3-16,3 1 1 15,0-4-9-15,0-2-3 16,3-6-26-16,-3-2-10 31,-1-5-30-31,10-6-12 0,3-5-31 16</inkml:trace>
  <inkml:trace contextRef="#ctx0" brushRef="#br0" timeOffset="16">14944 8345 280 0,'-3'-8'104'0,"6"5"-56"0,-3 3-32 0,0 0 29 16,0 0-13-16,3 6-3 16,0 2-11-16,-3 5-3 15,-3 5-9-15,0 14-4 0,-3 0 1 16,0 2 0-16,0 3 1 16,0-2-2-16,0-4-2 15,3-4 1-15,3-3-1 16,0 2 4-16,6-7 2 15,6-3 4-15,3-6 4 16,3-5-6-16,6-2-2 16,6 0-3-16,-1-1-3 15,1-2-8-15,-3 0-5 16,-3 0-13-16,0 0-6 0,-4 0-25 16,-5 0-9-16,-3-2-161 31,0-6 97-31</inkml:trace>
  <inkml:trace contextRef="#ctx0" brushRef="#br0" timeOffset="17">15239 8319 316 0,'3'2'121'0,"-3"-4"-66"0,0 7-51 31,0 3 26-31,3 5-8 0,-3 5 1 16,0 12-3-16,0 4-3 15,-3 3-9-15,0 0-5 0,0 0 0 16,3-2 2-16,0-6 4 16,0 0-4-16,0 0-3 15,0-8 1-15,6-8 2 16,9 6 2-16,3-11 1 15,-1-3-2-15,7-5 1 0,3-3-4 16,3 3-2-16,-3-2-3 16,-1 2-1-16,1 0-5 15,-6 0 0-15,3 0-29 16,-6 0-11-16,-3 2-32 16,-4-2-13-1</inkml:trace>
  <inkml:trace contextRef="#ctx0" brushRef="#br0" timeOffset="18">15688 8464 312 0,'3'-3'118'0,"-3"3"-64"0,0 3-34 0,0-3 32 15,0 0-19-15,0 3-4 16,-3-3-17-16,0 0-5 16,-3 5-5-16,0-5-4 0,1 0-1 0,-4-3-3 15,0 1-1-15,6 2-5 16,0-3 0-16,3 3-18 16,0-3-8-16,3 1-27 15,0-1-11-15,6 3-50 16</inkml:trace>
  <inkml:trace contextRef="#ctx0" brushRef="#br0" timeOffset="19">15623 8644 280 0,'-3'11'107'0,"6"-1"-58"0,0 3-22 0,-3-5 34 16,3 8-14 0,-3 5-5-16,0-2-16 0,0-1-6 15,-3 4-11-15,-3-4-6 0,-3 1 0 16,-9-6-31-16,-3 0-11 16,0-2-101-1,-2-3-83 1,2-6 80-16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1T23:33:04.4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20040 14007 96 0,'3'-5'38'0,"-3"2"-20"0,0 0-8 0,0 3 14 15,0 0 0 1,0 0 3-16,0 0-4 0,0 0 0 16,3 3-12-16,-3 5 0 0,0 13 0 15,0 3 0-15,-3 5 1 16,0 3 0-16,0 5 0 16,0-5-2-16,0-3 1 15,0-5-4-15,0-3-2 16,0-3-2-16,0-2 0 15,3-3-2-15,0-2-1 16,3-3 1-16,0 0-1 16,3-3 4-16,3-2 2 0,3-3 0 15,6-3 1 1,0 0-2-16,0 1 2 0,-1-1-4 16,1 1 0-16,0-1-1 15,-3 0-2-15,0 3 1 16,-3 0-1-16,0 0 0 15,0 3 0-15,-3-3 0 16,-1 0 2-16,4 3-12 16,-12-3-3-16,0 0-21 15,3 0-47 1,6 0 6-16,0-6-11 16</inkml:trace>
  <inkml:trace contextRef="#ctx0" brushRef="#br0" timeOffset="0.9982">20109 14219 152 0,'-21'0'57'0,"21"2"-30"0,-3-2-32 16,0 0 71-16,0 0-18 16,3 0-18-16,6-2-12 0,6-4-13 15,3-4 3-15,2-9 2 0,7-10-1 16,6-5 2-16,6-1-4 15,2-2 1-15,7 0-3 16,3 6 0-16,5-1-3 16,-5 8-2-16,-6 0 1 15,-4 6-1-15,-5 2 0 16,-6 3 2-16,-3 2-3 16,-7 3 0-16,1 0-30 15,-6 0-12-15,0 0-31 16,6-2-13-16,-3-1 2 15</inkml:trace>
  <inkml:trace contextRef="#ctx0" brushRef="#br0" timeOffset="1.9982">20817 13631 116 0,'-3'0'44'0,"3"0"-24"0,0 19-15 16,0-11 11-16,0 2 8 15,0 6 5-15,0 0-4 16,0 3-3-16,0 4-12 16,0 7-4-16,0-4 0 0,3-2-1 15,0-3 0-15,0-2-3 16,3-4-2-16,0-1 1 16,0-1-1-16,0-3 2 15,3-2 1-15,-3-2-1 16,0-4-2-16,0-2 5 15,-1 0 1-15,1-5-2 16,0 0-3-16,0-3 0 16,0 0-1-16,0 0 0 15,0-3 2-15,-3 1-1 0,0 2-1 16,0-5 5 0,0-1-1-16,0 6 3 15,-3 0-4-15,0 3-2 16,3 0-3-16,0 10 1 15,3 6 5 1,0-1-2-16,0 1-1 16,6 0 2-16,-3-1 0 15,6 1 3-15,-1-3 1 16,1 0 3-16,0-3 4 0,0-5 1 16,-3-3 0-16,3-5-1 15,-3-5 1 1,0-5-6-16,-3-4-3 15,-3 1-1-15,-3-3-1 16,-3 3-2-16,0 0 1 16,-3 3-2-16,0-4 2 0,0 4-4 15,-3 2 0-15,3 5-4 16,0 3 1-16,0 1-27 16,3 1-9-16,3 4-13 15,0 4-5-15,3 4-32 16,0-4-28-16,6 1 47 15</inkml:trace>
  <inkml:trace contextRef="#ctx0" brushRef="#br0" timeOffset="2.9982">21174 13705 184 0,'-6'8'68'0,"6"-2"-36"0,0 4-24 0,3-4 16 16,0-1-3-16,0 0-1 15,6 0-4-15,3-2-2 16,0 0-8-16,3-1-2 0,0-4 2 16,0-1 1-16,-1-2 1 15,4-3-2-15,-3 0 1 16,0 0-4-16,-3-3-2 16,-3-5 0-16,-3-7-1 15,-6 4 2-15,-3 3 1 16,-3 3-1-16,-3 2 1 0,-3 4-4 15,0 1 0-15,-6 12-1 16,3 7-2-16,-5 3 0 16,2 2 3-16,3 3 2 15,3 6 4-15,6-1 2 16,3-2 3-16,0 0-5 16,9-3-3-16,6-2-1 15,0-4-1-15,3-4 2 16,3 0 1-16,2-3-19 15,1-3-7-15,0-3-41 16,-3-2-19-16,0-5-16 16</inkml:trace>
  <inkml:trace contextRef="#ctx0" brushRef="#br0" timeOffset="3.9982">21409 13674 172 0,'-3'-3'66'0,"6"0"-36"0,-3-18-13 0,3 19 33 16,0-12-13 0,0 1-14-16,0-3-7 15,0 0-10-15,-3 0-2 0,0 1 2 0,0-1-5 16,0 0-1-16,0 3-5 15,0 2 1-15,0 3-31 16,0 3-12-16,0 2-58 16</inkml:trace>
  <inkml:trace contextRef="#ctx0" brushRef="#br0" timeOffset="4.9982">21525 13621 84 0,'-3'5'33'0,"9"11"-18"0,-3 0 2 0,-3-6 16 15,6 6 3-15,0 0 2 16,0 3-9-16,0-1-5 15,0 6-14-15,0 0 2 0,3-3 2 16,-3-3-1-16,0-2 2 16,0-2-4-16,0-4-1 15,0-2-2-15,0-3 2 16,0-7 8 0,3-6-8-16,0-5 0 15,-1-3-6-15,-2-3-1 0,3-2-1 16,-6 0-2-16,3 0 3 15,0-3 0-15,-3 3-4 16,0-3 1-16,0 0-2 16,0 8 0-16,0 3-16 15,0 2-8-15,0 3-15 16,3 11-40 0,3 0 11-16,-3 7 11 15,3 1 14 1,-3 0 30-16,3-1 41 0,0 1 20 15,0 2 0 1,-1-3-2-16,1-2-14 16,0 0-4-16,3 0-15 15,0-2 0-15,0-6 0 0,0-3-6 16,3 0-1-16,0-2 0 16,3-3 0-16,-4-5-2 0,-2-8 1 15,-9 5-2-15,-3 0 2 16,-6 0-2-16,0 3 2 15,-2 0-4-15,-4 5 0 16,-3 2 1-16,0 6 2 16,-3 11 1-16,0 13 1 15,0 0 0-15,3 2 0 0,3 8 9 16,4 1 6 0,2-6-8-16,6-3-1 15,6-2-6-15,5-3-1 16,7-5 1-16,9-3 0 15,6-5-38-15,3-2-16 0,-1-4-70 16</inkml:trace>
  <inkml:trace contextRef="#ctx0" brushRef="#br0" timeOffset="5.9982">22436 13570 152 0,'-6'-5'57'0,"0"5"-30"0,-3 0-16 0,6 0 37 15,-14 3-7 1,-4 2-13-16,0 16-8 15,0 0-12-15,-3 6-5 0,3 2 0 16,4 8 4-16,-1-3 6 16,6-2-3-16,3-3 0 15,6-5-9-15,3-3 0 16,6-5 3-16,6-5 5 16,3-6-3-16,-4-5-1 15,13-3-5-15,0-10 0 16,-3-3-5-16,-3-2 1 15,-3-3 2-15,-3-3 3 0,-3 0 0 16,-4-2-1 0,-2-4-2-16,-3 4-1 0,0 7 2 15,0 6 0-15,-5 21-4 16,-1 5 3 0,3 6 1-16,0-1 3 15,6 4 1-15,3 1-4 16,-1 1 1-16,4-3 0 15,0-2 2-15,3-3-30 16,0-3-13-16,0-5-34 16,0 0-55-16,6-8 32 15</inkml:trace>
  <inkml:trace contextRef="#ctx0" brushRef="#br0" timeOffset="6.9982">22618 13623 96 0,'-3'-2'35'0,"3"2"-18"0,3 0-13 0,-3 0 8 0,0 0 10 15,0 0 6 1,0 0 5-16,0 2 16 15,-6 1-14 1,-6 5-5-16,0 0-4 16,0 0-9-16,3-3 0 15,0 0-6-15,3 1-1 16,0-1-9-16,0 0 0 0,3 6-3 16,0-1 0-16,6 1 0 15,0 2 0-15,6 1 2 16,-3-1 2-16,0 5-3 15,0 3 0-15,-3-2 5 16,-3-3 5-16,-6 0 4 16,-3-3 4-16,3 0-9 15,-3-2-2-15,0-3-4 16,1 0 1-16,-1-3-2 16,3-2-1-16,0-3-28 0,3-3-14 15,0-2-38-15,6-6-17 16,3-5 3-1</inkml:trace>
  <inkml:trace contextRef="#ctx0" brushRef="#br0" timeOffset="7.9982">22716 13642 204 0,'0'-21'77'0,"0"21"-42"0,3-16-28 0,-3 13 20 16,0 1 1-16,0-1 6 15,-3 8-17-15,-3 3-5 16,-3 8-7-16,0 0-4 0,0 0 0 0,3 0-4 16,3 2 2-16,0-2-1 15,3 0 0-15,3 5 2 16,0 3 2 0,3-3-3-16,-3-2-2 0,0-1 6 15,-3-2 5-15,-3 0 2 16,-6-3 2-16,6-2-4 15,-3-3-3-15,0-3-2 16,0 0-3-16,1-2-6 16,2-3-4-16,0-3-25 15,3-2-12-15,3-6-36 16,2-7-52-16,4-1 37 16</inkml:trace>
  <inkml:trace contextRef="#ctx0" brushRef="#br0" timeOffset="8.9982">22829 13663 192 0,'-9'3'71'0,"9"2"-38"0,-3 3-28 0,0 3 19 16,0-1 0-16,0 3 5 15,0 3-13-15,3 5-4 16,3 3-8-16,0 0-3 0,6-5 2 15,0-1-2-15,0-2 2 0,0-3 0 16,0-5 3 0,0-3-5-16,3-2-1 0,0-3 0 15,0-3 2-15,-1-10-3 16,-2-3-2-16,0-2-3 16,-3-1 1-16,0 1 3 15,0-3 1-15,-3 5 1 16,-3 0 0-16,0 5 6 15,0 3 4-15,0 3-3 16,0 5-2-16,0 5 4 16,0 3 2-16,0 5-2 0,0 1 2 15,0 4-6-15,0 3-1 16,0-2-2 0,0-1 1-16,6-2-4 15,0 0 0-15,-3-3-19 0,3-2-9 16,0-3-34-16,6-3-80 31</inkml:trace>
  <inkml:trace contextRef="#ctx0" brushRef="#br0" timeOffset="9.9982">23073 13724 176 0,'-6'-3'66'0,"9"3"-36"0,0 3-31 0,-3-3 12 0,0 5 17 16,0 3 9 0,0 3-4-16,0-1-2 0,0 6-17 15,0 5-2-15,-3-2-1 0,-3-3-4 16,6 0-2-16,0-3-5 16,0-3 0-16,-6-2 0 15,6 0 2-15,-6-2-1 16,6-4 2-16,0-2-9 15,6-2-3-15,0-9-9 16,0-7-3-16,0-4-5 16,0 1-1-16,0 0 8 15,3 3 6-15,-3-1 10 16,6 6 4-16,-3 2 9 16,0 3 6-16,0 6-2 0,0 4 0 15,0 6 5 1,-4 3 5-16,-2 5-4 0,-3 5 0 15,0-3-9-15,0-2-2 16,0-3-5-16,0-2-1 16,0-3-1-16,0-3-2 15,0 1 3-15,0-6 2 16,6 0-4-16,0-14-1 16,-3 1-7-16,9-3 0 15,-3-2-4-15,0-3 0 16,3 2 3-16,9 3 3 15,-6 6 5-15,0 4 2 16,-6 6 8-16,5 8 4 0,-8 3-3 16,3 5 1-1,-3 0-5-15,-3 2 1 16,0 1-5-16,-3-4-2 0,6 1-14 16,-3-2-6-16,6-4-41 15,0 1-16-15,3-6-40 16</inkml:trace>
  <inkml:trace contextRef="#ctx0" brushRef="#br0" timeOffset="10.9982">23442 13748 240 0,'0'5'90'0,"3"0"-48"0,15 3-34 16,-12-2 21-16,3-4-6 0,0 1 0 15,3 0-12-15,-3-1-4 16,12-2-5-16,-7 0 1 0,1-2 2 16,0-1-2-16,0-2 0 15,-3-3-8-15,-3 0-4 16,-3-3-4-16,-3-2-2 16,-6-8-3-16,-3-6-2 15,-3 1 9-15,-3 5 4 16,-3 5 7-16,-3 5 4 15,-8 9 3-15,5 12 1 16,0 6 0-16,0 5 0 16,3 3 2-16,3 5 1 0,3 0-5 15,6 0-2-15,4 0-2 16,4-2 1 0,7-3-13-16,12-6-3 0,3-5-27 15,6-2-9-15,6-6-24 16,-4-5-46-1,16-2 29-15</inkml:trace>
  <inkml:trace contextRef="#ctx0" brushRef="#br0" timeOffset="11.9982">23883 13713 208 0,'-3'-18'79'0,"-3"13"-42"0,-6 5-32 16,3 2 19-16,-3 3-9 0,-6 3 0 15,-6 3-1-15,1 5 2 16,-1 5-9-16,3 6-2 0,0-1 1 15,12 0-1-15,3 1 2 16,0-3-2-16,12-3 2 16,6-5 0-16,3-3 1 15,3-8-2-15,0-5-1 16,3-5-6-16,-4-6-1 16,-2-4-2-16,3-12 0 15,-6-5-11-15,0-7-5 16,-6-14-14-16,-3-6-3 15,-3-1 10-15,-3 1 8 16,-3 9 25-16,6 5 13 0,-3 11 4 16,0 7 4-16,3 11-17 15,0 14-6 1,0 10 6-16,0 16 2 0,3 15-1 16,0 9 1-16,6-1-5 15,6 1 1-15,0-3-5 16,6 3 0-16,-1-11-34 15,1-8-17-15,6-5-72 16</inkml:trace>
  <inkml:trace contextRef="#ctx0" brushRef="#br0" timeOffset="12.9982">24398 13414 184 0,'-3'0'68'0,"15"6"-36"0,-9 2-22 0,3 0 17 15,-3 7-7-15,-3 12 1 16,6 18-3-16,-6 2-2 0,0-2-8 16,0 8-5-16,3-2 0 15,-3-12-4-15,3-2 0 16,-3-8 1-16,0-5 2 16,5-5-34-16,-2-6-16 15,-3-8-28-15,0-5-39 16,0-8 35-16</inkml:trace>
  <inkml:trace contextRef="#ctx0" brushRef="#br0" timeOffset="13.9982">24249 13660 260 0,'-12'-5'96'0,"12"5"-52"0,0-13-32 15,0 13 26-15,6 0-20 16,0 3-5-16,3-6-8 0,9 8-2 15,6 1-1 1,5-1 1-16,-2-3 0 0,-3 1-28 16,6-8-12-16,-4 0-37 15,-2-1-14-15,-3 1-10 16</inkml:trace>
  <inkml:trace contextRef="#ctx0" brushRef="#br0" timeOffset="14.9982">24520 13436 156 0,'-9'0'60'0,"9"2"-32"0,0 11-15 15,0-2 19 1,0 8-1-16,0 2 4 16,0 16-4-16,0 0 1 0,0-3-18 15,0 1-4-15,0-6 1 0,0 0-7 16,0-3 0-16,0 1-2 15,0-6-2-15,0-3 3 16,0-4 0-16,0-9-1 16,0-5-2-1,9-8-4 1,0-3 0-16,3 1 4 16,3-3 2-16,-1-1-3 15,4 4 1-15,0 2 2 16,-3 0 1-16,3 5 1 0,-3 3 0 15,0 6 4-15,-3 4 3 16,-1-2-4 0,-2 3-2-16,-6-1 0 15,6 3-1-15,-9 1-2 16,6-1-2-16,-6-3-19 0,3 1-10 16,-3-3-34-16,0 0-14 15</inkml:trace>
  <inkml:trace contextRef="#ctx0" brushRef="#br0" timeOffset="15.9982">24773 13750 228 0,'6'6'88'0,"-3"2"-48"0,0 5-27 16,-3-5 24-16,0 8-15 15,0 0-4-15,0-3-11 16,0 3-5-16,0-3-1 15,0-3-4-15,0 1 0 0,0-3-38 16,6-3-17-16,-3-2-46 16,-3-3-28-1,0 0 63-15</inkml:trace>
  <inkml:trace contextRef="#ctx0" brushRef="#br0" timeOffset="16.9982">24773 13639 156 0,'-9'-26'57'0,"9"10"-30"0,0 5-18 0,0 9 16 16,6-1-16-16,-6 0-7 15,0 3-38-15,0 0-16 16</inkml:trace>
  <inkml:trace contextRef="#ctx0" brushRef="#br0" timeOffset="17.9982">24945 13626 124 0,'0'-3'49'15,"-3"6"-26"-15,3-3-7 0,0 0 18 0,0 0-7 16,-5 3-1-16,5-3-11 15,-3 0-4 1,0 10 0-16,-3 1 0 0,-3-1-3 16,6-2 0-16,-3 0-1 15,3 3 1-15,0-3-9 16,-3 0-1-16,6 2 0 16,0-2 1-16,6 3-2 15,0-1 2-15,3 1 3 16,0 5 3-16,3 5 2 0,2-5 1 15,-2 0 13 1,-3-3 9-16,-6 0-3 16,3-2 1-16,-12-1-9 15,3 1-1-15,-6 0-11 16,-3-3-4-16,-2 0-9 0,-1-1-4 16,0 1-36-16,-6-2-15 15,6 2-70 1</inkml:trace>
  <inkml:trace contextRef="#ctx0" brushRef="#br0" timeOffset="18.9982">20766 14359 72 0,'-15'3'30'0,"15"5"-16"0,0 7-6 0,0-1 11 16,0 2 2-16,3 15 2 16,0 1-1-1,3-6 1-15,3 1-7 0,0-6-1 16,0-2-9-1,0-6 3-15,3-5 3 0,0-3-2 0,3-8 2 16,0-10-7-16,0-8-3 16,-1 0-10-16,-2 0-3 15,-3-3 1-15,-3 0 4 16,0 3 1-16,-3 0 0 16,0 5 10-16,-3 3 4 15,0 2 4-15,0 6 3 16,0 2-7-16,0 8-1 15,3 6-4-15,0 2-1 16,0 3 1-16,3 3 0 0,0 4-2 16,0-1-2-16,6-4-8 15,-3-2-5 1,6-5-31-16,-3-3-13 0,-1-3-22 16</inkml:trace>
  <inkml:trace contextRef="#ctx0" brushRef="#br0" timeOffset="19.9982">21079 14425 140 0,'0'37'55'0,"0"11"-30"0,0 5-10 0,0-30 18 16,0 9-1-16,0 3 3 15,3-1-13-15,3-2-5 16,0 0-10-16,0-6-5 0,0-5-1 16,-3-5-1-16,0-5 0 15,3-6-3-15,-3-5 0 16,-3-8-3-16,0-5 1 16,-3-11-4-16,0-3-1 15,-3-7 0-15,3 0 4 16,0-11 3-16,3-3 2 15,3 6 3-15,3 2 1 16,3 6 7-16,-1 5 6 0,10 7-4 16,0 7-2-16,0 7 1 15,0 8 0-15,-3 8 8 16,-3 2 2-16,-3 3-6 16,-6 6-2-16,-6 7-3 15,-9-2-1-15,-3-3-8 16,-3-2 0-16,0-6-17 15,-3-2-4-15,3-6-25 16,1-2-12-16,2-3-18 16,3 0-45-1,3-3 29-15</inkml:trace>
  <inkml:trace contextRef="#ctx0" brushRef="#br0" timeOffset="20.9982">21665 14121 116 0,'-6'8'46'0,"9"10"-24"0,-6 9 1 0,3-11 21 0,0 10-7 15,-6 6 1 1,6 2-15-16,3 3-4 0,0-2-11 16,0 2-5-16,0 0-2 15,0-3-1-15,-3-7 0 0,6-4-29 16,-6-4-10-16,6-3-47 15,-6-3-31 1,0-5 53-16</inkml:trace>
  <inkml:trace contextRef="#ctx0" brushRef="#br0" timeOffset="21.9982">21522 14317 236 0,'-3'-6'88'0,"6"6"-48"0,3 0-34 16,0 0 22-16,6-2-8 0,6-4-2 16,9-4-15-16,3-1-6 15,2 3 1-15,1 0-46 0,0 3-18 16,-3 2-39-1</inkml:trace>
  <inkml:trace contextRef="#ctx0" brushRef="#br0" timeOffset="22.9982">21817 14332 124 0,'-12'-2'46'0,"9"2"-24"0,-3 2-10 16,6 1 13-16,-3 2 2 15,-3 3 3-15,0 6 1 16,3 4 1-16,0 3-17 16,3 6-2-16,6-6-2 0,3 3 0 15,3-3 3-15,3-13 2 16,6-6 2-16,6-9-10 16,-1-4-2-16,-2-5-2 15,-3-2 0-15,-3-4 2 16,-9 1 1-16,-6 3-6 15,-6 2-2-15,-12 3-3 16,-3 2 3-16,3 3-13 0,0 0-4 16,1 3-28-16,-1 5-12 15,3 2-52 1</inkml:trace>
  <inkml:trace contextRef="#ctx0" brushRef="#br0" timeOffset="23.9982">22210 14362 128 0,'0'0'49'0,"6"2"-26"0,0 6-12 0,-3-3 15 16,0 3 8 0,3 6 3-16,0 2-8 0,-3 7-3 15,0 6-15 1,0-2-2-16,0-3 1 0,0 0-4 0,-3-6 2 16,0-2-1-16,0-3 3 15,0-5-3-15,0 3 1 16,0-6-3-16,0-5 0 15,0-3-6-15,0-2-1 16,0-14-4-16,0-2-1 16,0 0 1-16,3 0 2 15,3 0-1-15,2-3 1 16,7 3 0-16,3 2 3 16,6 3 2-16,0 3 4 15,-3 5 0-15,0 8 0 16,-4 6-1-16,-5 4 2 15,3 3 3-15,-6 9 2 0,-3 1-3 16,-3 4-3 0,0-3-2-16,-3-3-3 0,0-3-8 15,3-2-5-15,0-5-29 16,3-1-12-16,-3-4-32 16,6-6-37-1,0-3 39-15</inkml:trace>
  <inkml:trace contextRef="#ctx0" brushRef="#br0" timeOffset="24.9982">22597 14430 208 0,'-21'6'77'0,"18"2"-42"0,0 2-30 0,3 3 17 16,-6 1 5-16,0 2 8 15,3 2-9-15,9-2-6 16,0 0-11-16,3-3-6 0,0-2 0 15,3-3 2-15,3-6 4 16,0-4 2-16,0-9 1 16,-1 0-6-16,-2-4-4 15,-3-1-1-15,0 0 1 16,-6 0-1-16,-6 0 2 16,-6 0-7-16,3 0-1 0,-6 3-7 15,-11 0-3-15,2 2-9 16,0 6-3-16,3 2-27 15,3 1-13-15,3 2-37 16</inkml:trace>
  <inkml:trace contextRef="#ctx0" brushRef="#br0" timeOffset="25.9982">22716 14375 200 0,'-3'0'77'0,"3"5"-42"0,3 8-34 0,0-5 14 16,0 6 7-16,0 1 8 15,0 4 0-15,6 7 0 16,0-2-17 0,0-3-8-16,3-5-3 0,0-3 0 0,2-2 1 15,1-6-4-15,3 1 1 16,-3-6-9-16,0-3-2 15,-3-5-5-15,0-8-3 16,-3 0 4-16,0 0 4 16,-6 3 6-16,5 3 3 15,-5 2-1-15,0 5 2 16,-3 11 1-16,0 8 0 0,0 2 6 16,3 1 4-16,3-1 1 15,0 1 3 1,9-3 2-16,3-3 2 15,6-5-1-15,0-5-1 0,2-6-2 16,4-5-1 0,-3-18-5-16,-3 2 0 0,-3-3-3 15,-6-2 0-15,-1 0-3 16,-8 0 1-16,-9 5-9 16,-3 3-3-16,-5 2-20 15,2 1-6-15,-3 5-35 16,-9 2-15-16,-9 6-21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1T23:34:10.3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16858 9575 100 0,'-3'0'38'0,"3"3"-20"0,-3 0-21 16,-3 15 69-16,-3-2-15 15,-3 0-10-15,-2 2-10 16,-4-2-19-16,0 3-1 0,-3-3 0 16,-3 0-6-16,3-1-3 15,0 1 1-15,7-5 0 16,-1-1-1-16,6 4-2 15,3-4-2-15,3 1 1 16,6 2 1-16,3-2 0 16,6 2 2-16,0-3 1 15,2 4 1-15,4-1 0 0,0 0 0 16,0 0 0-16,0 1-7 16,0-4 0-16,-3 1 1 15,-3-3 3-15,-4 0-11 16,1-3-3-16,-3 0-29 15,0-2-13-15,-6-3-31 16,3 0-20 0,-3-3 53-16</inkml:trace>
  <inkml:trace contextRef="#ctx0" brushRef="#br0" timeOffset="135.2972">16727 9829 144 0,'-6'-5'55'0,"6"-11"-30"0,0 24-5 0,0-8 21 16</inkml:trace>
  <inkml:trace contextRef="#ctx0" brushRef="#br0" timeOffset="372.1254">16730 9811 339 0,'15'-6'34'15,"9"1"-18"-15,12 3-6 0,5-1 0 16,7 3 0-16,8-3 4 15,7 3-3-15,2-2-1 16,13 4 0-16,-4 4 4 16,-8-1-2-16,-4 0 3 0,-5 0 1 15,-10-2-1-15,-5 2 6 16,-6 1 3-16,-3-1-8 16,-4-5-2-16,-5 3-8 15,-3-6-2-15,-3 3 0 16,-6-3 0-16,-3 3-22 15,-3 0-10-15,-3-5-48 16,0 0-19-16,-3-3-43 16</inkml:trace>
  <inkml:trace contextRef="#ctx0" brushRef="#br0" timeOffset="1619.5961">17882 9795 132 0,'0'0'52'0,"3"5"-28"0,-3-2-17 16,0-3 15-16,3 5 0 15,0 6 2-15,0 2-5 0,3 8 1 16,-3 6-11-16,0 4 3 0,0 9 2 16,3 0-3-16,0 2 1 15,-3-5-3-15,0-8 2 16,0-2 0-16,0-6 1 16,0-8-4-16,-3 0 0 15,0-2 6-15,0-6 3 16,-3-5-6-16,3-5-2 15,-3-6-5-15,0-2-3 16,0-6 0-16,0-4-1 16,3-4 2-16,-3-2 1 15,3-3-4-15,0-5-1 16,3 6 1-16,3-4 0 16,3 3-2-16,0 1 2 15,0 2 1-15,5 5 0 0,1 5 0 16,0 3 0-16,3 11 0 15,-6 5 0-15,0 5 4 16,0 11 2-16,-3 0 2 16,-3 3 0-16,-6-1 0 15,0 1 0-15,-3-1-2 16,-3 1 1-16,-3-3-9 16,-3-3-3-16,0-5-15 15,0-3-5-15,-3-2-5 16,3-3 1-16,3-3-19 15,3 0-7-15,6-2-22 16,3-3-37 0,9-2 32-16</inkml:trace>
  <inkml:trace contextRef="#ctx0" brushRef="#br0" timeOffset="1967.2435">18153 9790 144 0,'-3'-3'55'0,"3"6"-30"0,0 10-14 0,0-16 15 15,0 8 1-15,0 1 3 16,0-4-10-16,-3 6-4 16,0 0-9-16,3 3-5 0,0 5-1 15,3 0 1-15,3 2 1 16,3 1 3-16,3-3 3 16,3-3 2-16,0-3 1 0,2-2-2 15,1-2 1-15,0-9 0 16,-3-2 1-16,0-3 0 15,-6-6 2-15,-3 1-3 16,-9 0 1-16,0-3-5 16,-6-2 1-16,-3-1-5 15,0 6 0-15,0 0-8 16,0 5-2-16,3 2-14 16,0-2-6-16,3 3-13 15,3 3-5-15,3-1-15 16,0 3-5-16,6-5-20 15</inkml:trace>
  <inkml:trace contextRef="#ctx0" brushRef="#br0" timeOffset="2221.2434">18421 9766 176 0,'0'0'66'0,"0"5"-36"0,3 3-11 0,0-3 21 16,0 6-3-16,0 2 3 15,6 0-16-15,-3 1-6 0,0 1-11 16,-3-1-5-16,2-1 1 16,-2 0-2-16,0-2 2 15,0-3-22-15,0-3-9 0,-3 0-22 16,0-5-8-1</inkml:trace>
  <inkml:trace contextRef="#ctx0" brushRef="#br0" timeOffset="2342.3761">18558 9760 192 0,'0'0'74'0,"3"3"-40"0,-3 0-40 16</inkml:trace>
  <inkml:trace contextRef="#ctx0" brushRef="#br0" timeOffset="2660.4929">18567 9787 370 0,'3'16'34'0,"0"0"-14"0,-3-3-13 0,0 0-4 16,0-2-2-16,0-1 2 16,0-4-4-16,0-1-2 15,0-5-7-15,0 0-4 16,0 0 5-16,3-3 5 15,0-2 1-15,3-3-1 16,2-5 0-16,4 0 3 16,0-1 0-16,0 4 1 15,3 2 6-15,0 0 6 16,0 8-2-16,6 3 0 16,-3 2 2-16,-4 3 3 0,1 0-4 15,-3 2 1 1,-3 1-5-16,-3 2 1 15,0 0-3-15,0-2 0 0,-3-3-21 16,0 0-9-16,0-3-14 16,0 0-3-16,-3-5-16 15,9-2-5-15,-3-4-24 16</inkml:trace>
  <inkml:trace contextRef="#ctx0" brushRef="#br0" timeOffset="2904.6996">18888 9599 220 0,'3'-18'85'0,"-3"31"-46"0,3-18-35 0,-3 5 30 15,6 13-8 1,3 5-2-16,-3 6 0 16,0 0-14-16,-3 8 1 0,3 2 0 15,-3-2-4 1,0-3-2-16,0 0-2 0,3-3 0 15,-3-2-7-15,0-3-1 16,3-5-25-16,0-2-8 16,-3-4-20-16,2-10-79 31</inkml:trace>
  <inkml:trace contextRef="#ctx0" brushRef="#br0" timeOffset="3109.8191">18852 9737 232 0,'-9'-6'88'0,"12"9"-48"0,0-8-25 15,-3 5 26-15,6-3 0 16,0 3 5-16,3-3-23 16,6 3-10-16,0-2-9 15,0-1-6-15,3 1 1 0,0 2-21 16,2-3-8-16,1 3-25 15,0-3-10-15,-3 1-53 16</inkml:trace>
  <inkml:trace contextRef="#ctx0" brushRef="#br0" timeOffset="3495.4891">19076 9758 200 0,'-6'5'74'0,"6"0"-40"0,3 1-33 0,0-1 16 16,3-2 9-16,0 5 5 15,3-6-7-15,2 6-1 16,1-3-14-16,3 1-3 0,6-4 0 16,-3 1 1-16,0-6 1 15,0 1-4-15,-4-6-1 16,1 3 1-16,-6-3 0 16,0 0-2-16,-6 0 1 15,-6-3-2-15,0 1 2 16,-3 2-11-16,-6 0-2 15,-5 5-2-15,-1 0 2 0,-3 6 4 16,3 2 1-16,0 6 3 16,0 5 1-16,3 0 7 15,3 0 6-15,4-1 0 16,5 4 1-16,3-1-7 16,6 1-2-16,5-3-2 15,4-3-2-15,6-2-19 16,3-3-10-16,3-3-14 15,-3-5-6-15,-4-3-39 16,1-2-39 0,-3-3 48-16</inkml:trace>
  <inkml:trace contextRef="#ctx0" brushRef="#br0" timeOffset="3811.6013">19314 9782 192 0,'-6'-3'71'0,"9"11"-38"0,-3-3-28 0,3 3 19 16,0 0 2-1,0 3 7-15,0-1-7 0,0 1-3 16,0 2-13-16,0 0-2 0,0 1-1 16,0-1-1-16,0-3-1 15,0-2-3-15,0-2 1 16,-3-1 0-16,0-5 3 16,0-3-3-16,0-2 0 15,0-3-1-15,0-3-2 16,0 1 3-16,0-1 0 0,3 1 7 15,5-4 8 1,4 1-7 0,0 0-5-16,0 2-2 0,0 1-8 15,3 2-1 1,3 0-25-16,0 0-10 0,3 5-21 16,-1-2-7-16,-2 2-43 15</inkml:trace>
  <inkml:trace contextRef="#ctx0" brushRef="#br0" timeOffset="4111.273">19579 9763 180 0,'-9'0'68'0,"6"0"-36"0,-3 3-15 0,3-1 20 16,0 1-4 0,0 0 1-16,0-3-15 0,0 2-4 15,0 1-11 1,3 8-3-16,3 2-1 0,3 0 0 15,0-2 0-15,3 2 2 16,0 0-1-16,3 0 2 16,0 1 4-16,-7-4 4 15,-2 1 13-15,-6-1 10 16,-2 1-3-16,-7-3 2 16,-6-3-17-16,-3 0-7 15,0-5-16-15,3 0-6 16,3-2-27-16,6-1-9 15,3 0-26-15,4 1-8 16,7-1-32-16</inkml:trace>
  <inkml:trace contextRef="#ctx0" brushRef="#br0" timeOffset="4562.5073">19951 9805 140 0,'0'-15'55'0,"3"28"-30"0,-3-18 4 0,0 10 23 15,3 0-6-15,0 3-2 16,0 0-6-16,0 0 1 15,0 3-21-15,0-1 3 0,0 1 0 16,0 2-9-16,0 0-2 0,0-2-4 16,-3-1-1-16,2 1-12 15,-2-3-5-15,0 0-30 16,3-3-10-16,-3 0-13 16,0 1-2-16,0-6-37 15</inkml:trace>
  <inkml:trace contextRef="#ctx0" brushRef="#br0" timeOffset="4994.9924">20073 9790 188 0,'-9'2'71'0,"9"-2"-38"0,3 13-30 0,3-7 15 16,0 2 22-16,-3 0 11 15,0 0-13-15,-3 2-5 16,3 3-19-16,-3 1-4 0,3-1 0 16,0 0-6-16,0-2 0 15,0-3-2-15,-3 0 1 16,0-3-4-16,0-5 0 16,0 0-4-16,6-3 1 15,0-2-3-15,-1-3 0 16,4-3-5-16,0 1-3 15,3-1 6-15,0 1 5 16,3 4 3-16,-3 4 1 0,3 2 13 16,-3 0 8-1,0 5-1-15,3 6-2 16,-4 2 3-16,-2 0 1 0,-3 3-7 16,0-3-4-16,-6 0-4 15,-3 1-2-15,0-4-21 16,0-2-9-16,0-3-34 15,0 1-12-15,-3-6-45 16,0-3-40 0,-2-5 58-16</inkml:trace>
  <inkml:trace contextRef="#ctx0" brushRef="#br0" timeOffset="5165.1745">19924 9604 284 0,'-15'-15'107'0,"15"15"-58"0,3 0-59 0,3 0 14 16,0 0-8-16,3-3 3 15,3 0-55-15,3-2-22 16,0 0-25-16</inkml:trace>
  <inkml:trace contextRef="#ctx0" brushRef="#br0" timeOffset="5686.7784">20540 9843 124 0,'0'-16'49'0,"0"16"-26"0,0-3-1 16,0 3 23-16</inkml:trace>
  <inkml:trace contextRef="#ctx0" brushRef="#br0" timeOffset="5853.5857">20543 9824 325 0,'6'3'44'0,"3"2"-23"16,-3 3-4-16,3 2-1 0,0 4-2 15,3 2 0-15,0 2-8 16,0 1-4-16,-1-4-1 16,1 1 1-16,-3-2-3 15,0-4-2-15,0-2-25 16,0-3-11-16,-3-2-27 15,0-3-8-15,6-5-14 16</inkml:trace>
  <inkml:trace contextRef="#ctx0" brushRef="#br0" timeOffset="6078.1616">20805 9856 192 0,'-3'-6'74'0,"3"-4"-40"0,0 5-40 16,0 10 34-16,0 0-10 15,0 3 12-15,-3 5 3 16,0 8-17-16,-6 6 0 0,0 5 0 0,-6-1-4 16,3 6-2-1,4-5-3-15,-1-5-2 0,0-3-8 16,3-6-2-16,3-5-27 16,0-2-11-1,3-3-29-15,3-8-10 16,9-6-7-16</inkml:trace>
  <inkml:trace contextRef="#ctx0" brushRef="#br0" timeOffset="6436.1155">20912 9877 168 0,'-12'-3'63'0,"9"3"-34"0,-3 3-21 0,3 0 16 16,0-1 5-1,0 3 5-15,0 1-1 0,0 4 2 16,3 4-19-16,0 1-9 0,6 1-5 16,3 0-2-16,3 0 0 15,3-5 0-15,3-1 2 16,3 3 1-16,3-7 3 16,-3-6-1-16,-4-3 0 15,-2-7-1-15,-3-1 0 16,-3-2 0-16,-6-3 0 15,-3 0-2-15,-3 0-2 16,-12 3 1-16,0 2 1 16,3 1-8-16,1 2-1 15,-1 2-18-15,0 1-7 0,3 3-18 16,3-1-7 0,3 3-11-16,3 0-38 15,9-3 27-15</inkml:trace>
  <inkml:trace contextRef="#ctx0" brushRef="#br0" timeOffset="6801.0898">21073 9858 164 0,'-3'0'63'0,"6"6"-34"0,-3-1-23 16,3 0 17-16,0 6-3 16,0 2 3-16,0 3-2 15,3 0 2-15,0 0-13 16,3-3-3-16,0 0-3 0,0-2 2 15,-1-3 1-15,1-3 1 16,9-2 0-16,-3-6-4 16,0-2-1-16,-3-3-3 15,-3-3-1-15,0-2-1 0,-3 0-2 16,0-1 5-16,-3 1 1 16,0 3 4-16,-3 2 6 15,-3 2-3 1,3 6-4-16,0 0-1 15,0 8-2-15,0 3-2 16,0 0-2-16,3 2 1 16,3 0-1-16,0-2 0 0,0-1-18 15,2-2-7-15,4-3-28 16,0-2-12 0,3-6-29-16</inkml:trace>
  <inkml:trace contextRef="#ctx0" brushRef="#br0" timeOffset="7128.3372">21365 9906 184 0,'-6'3'68'0,"6"-1"-36"0,0 4-33 15,3-1 15-15,-3 0 3 16,3 3 4-16,-3 0 7 16,3 0 3-16,0 0-17 15,0-3-4-15,-3 1 1 0,0-6-7 16,0 2 0-16,0-2 7 15,0 0 2-15,0 0-4 16,-3-2-3-16,0-4-3 0,0-2 0 16,3-2-2-16,0-1-1 15,0 1 3-15,3-1 0 16,3 0 1-16,0 1 2 16,2 2-5-16,1-3-3 15,3 6-2-15,6-3 3 16,0 3-2-16,0-1 1 15,-3 1-22-15,0 3-10 16,2 2-48-16,-2-8-22 16,-3 0 10-1</inkml:trace>
  <inkml:trace contextRef="#ctx0" brushRef="#br0" timeOffset="15445.759">21877 9779 112 0,'3'-3'44'0,"0"6"-24"0,-3 0-2 0,0-3 18 15</inkml:trace>
  <inkml:trace contextRef="#ctx0" brushRef="#br0" timeOffset="15940.2799">21894 9798 292 0,'6'21'33'0,"0"8"-10"15,0 8 1-15,0 8 1 16,0 2-2-16,0 1-2 16,0-6-7-16,3 1-4 15,-3-9-3-15,0-2-2 16,-3-8-1-16,0-6 2 0,0-2-1 15,-3-8 0-15,0-8-1 16,0-3 2 0,-3-2-5-16,0-5-3 0,-3-6 1 15,0-3 0-15,-3-2-2 16,6-8 2-16,0 0-1 16,0-3 0-16,3 0 2 15,6 0 0-15,3 1 0 16,-3 2 0-16,3-3-3 15,0 3 0-15,0 5 4 16,0 3 1-16,0 5-5 16,3 5 0-16,-1 9-4 15,-2 4 2-15,3 4 3 16,-3 4 1-16,0 1 5 0,-3 5 2 16,-3 0 4-16,-3 2 1 15,-3 1-1-15,-3-1 1 16,-3-2-6-16,0-3-1 15,-3-5 0 1,-2 0 0-16,-4-5-5 0,-3-3-1 16,3 0-8-16,0-3-2 15,3-2-11-15,3 0-3 16,3-1-19-16,3 1-7 16,3-3-23-1,6 0-49-15,12 0 26 16</inkml:trace>
  <inkml:trace contextRef="#ctx0" brushRef="#br0" timeOffset="16300.8208">22091 9803 156 0,'-3'0'57'0,"3"10"-30"0,0-4-32 15,9 2 38 1,-3 2-4-16,6 3-1 15,-3 3 0-15,0 5-16 16,0-2 2-16,-4 0 0 0,1-1-5 16,0-2-1-16,-3-5-2 15,0-4-1-15,-3-1-1 16,0-1 2-16,0-5 3 16,-3-3 5-16,0-5-6 15,-3-2-2-15,6-3-3 0,0-1 0 16,0-1-4-16,3 1 0 15,0 4 1-15,3-1 0 16,3 3-3-16,0-2 2 16,3 4-10-16,3 4-3 15,3-4-31-15,0 1-12 16,0 0-33 0,2 2-31-16,7 1 45 15</inkml:trace>
  <inkml:trace contextRef="#ctx0" brushRef="#br0" timeOffset="16589.5001">22356 9824 184 0,'-18'0'68'0,"12"13"-36"0,3-5-26 0,3-5 15 0,-6 2-2 15,6 3 3-15,-3 3-3 16,3 2-2-16,3 3-9 16,3 2-1-16,0 1 0 0,9-3 3 15,0-3 1-15,3-3 1 16,-1-4 0-16,1-6-4 15,0-3 0-15,-3-5-5 16,-3-2 0-16,-3-4 1 16,-6-2 2-16,-3 1-3 15,0-1 0-15,-6 0-3 16,-3 3-1-16,0-1-10 16,0 4-3-16,-3 5-20 0,3-3-7 15,0 5-19-15,6-2-7 16,3-1-24-1</inkml:trace>
  <inkml:trace contextRef="#ctx0" brushRef="#br0" timeOffset="16871.203">22648 9790 184 0,'-3'-3'71'0,"3"3"-38"0,-3 0-12 0,0 8 25 0,0-8-11 16,-6 5 0 0,3 0-16-16,-3 6-6 0,-3 0-8 15,0 2 1-15,0 3 3 16,3 2-3-16,3 3-1 16,9 1-2-16,6-4-3 0,0-2-2 15,3-3 1-15,3-2-17 16,3-3-5-16,0-6-18 15,2-4-6-15,1-4-35 16,-3-1-43 0,0-7 37-16</inkml:trace>
  <inkml:trace contextRef="#ctx0" brushRef="#br0" timeOffset="17231.4707">22776 9803 176 0,'-6'13'68'0,"6"-10"-36"0,3-1-37 16,3 4 51-16,-1 2-13 15,4-3-5-15,-3 0-5 16,9-2-13-16,-3-1-2 0,3 1 2 16,0 0-2-16,0-3 3 15,0-3-6-15,-3-2-1 16,-1 0-2-16,-5-6-2 16,-6 0 3-1,-3 1-11-15,-8 2-2 16,-1 3 3-16,-6-1 1 15,-3 6 4-15,0 6 1 16,3 4 3-16,-3 1 1 16,4-1 5-16,2 4 5 15,3 1-1-15,6 4 1 0,6-1-3 16,6 1-1-16,6-3-8 16,3 0 0-16,5-3-14 15,4-5-7-15,0-3-18 16,3-2-8-16,-3-6-29 15,2-2-54 1,7-3 27-16</inkml:trace>
  <inkml:trace contextRef="#ctx0" brushRef="#br0" timeOffset="17700.563">23082 9747 184 0,'0'-2'68'0,"-3"4"-36"0,0 4-11 0,0-4 25 16,0 1-11-16,-6-1 0 0,0 4-16 16,-3 2-6-1,4 0-8-15,2-3-4 0,6 3 2 0,0 2-2 16,6 4-1-16,8-4-2 16,1 4 1-16,3-1 1 15,3 3 2-15,0-1 1 16,-9 1 3-16,6 0 6 15,-9-3 2-15,-7 1 8 16,-4-1 4-16,-7-2-10 16,-3-4-4-16,-3-1-7 15,-6-4-4-15,-3 1-14 16,3-3-6-16,0 0-19 16,7-3-6-16,2 1-21 15,3-4-9-15,6 1-35 16</inkml:trace>
  <inkml:trace contextRef="#ctx0" brushRef="#br0" timeOffset="18027.4749">23326 9734 236 0,'0'-8'88'0,"-3"-2"-48"0,0 2-9 0,0 8 29 15,-3 0-17-15,-3 2-5 16,0 1-22-16,1 2-8 16,-1 3-5-16,3 0-5 0,0 3 1 15,3-1-1-15,3 6-2 0,3 3 0 16,6-1 0-16,3 3 3 16,-1 0 0-16,-2 1 5 15,3-1 5-15,-6 0 4 16,-3-3 4-16,-3 1-3 15,-6-6 0-15,-3-2-6 16,-3-3-3-16,-2-6-40 16,-1-2-16-16,0-2-90 15,-6-4-60 1,9 1 83-16</inkml:trace>
  <inkml:trace contextRef="#ctx0" brushRef="#br0" timeOffset="30706.3534">3871 12189 112 0,'0'6'44'0,"0"2"-24"0,3 7-6 15,-3-1 15-15,0 7-5 16,-3 5 0-16,0 6-11 16,0-3-3-16,0 3-6 15,-2-3-3-15,2-3 2 16,3-2-2-16,0-5 2 0,0-3 0 16,0-3 1-16,3-2-40 15,2-4-17-15,1-1-23 16</inkml:trace>
  <inkml:trace contextRef="#ctx0" brushRef="#br0" timeOffset="31240.2888">3883 12184 80 0,'0'-5'30'0,"0"2"-16"0,12 0-10 0,-6 3 10 16,-3-2 5-16,0-1 3 0,3 1-7 15,3-1-2-15,0 0-5 16,3 1-3-16,3-1-2 15,6 0 0-15,5 3-2 16,4 0 2-16,6 0 2 0,5 3 2 16,4 0 1-16,6-3 0 15,5 0 0 1,10 0 2-16,2 0 4 0,4 0-2 16,5 0 1-16,3-3-3 15,19 0 1-15,-4 3-4 16,3 0-2-16,0 0-2 0,7 3-3 15,-7 0 1-15,-3 2 1 16,-12 0 1 0,-2 0 3-16,-16-2-3 15,-8 0-2-15,-7-1 0 16,-2-2 1-16,-6 0 1 0,-4 0 1 16,-2 0-2-16,-6-2 1 15,-6-1-13-15,-4 3-3 16,-2 0-23-16,-6 0-9 15,-3 3-38 1,-6 2-24-16,-3 0 53 16</inkml:trace>
  <inkml:trace contextRef="#ctx0" brushRef="#br0" timeOffset="31531.391">5916 12200 88 0,'3'-3'35'16,"0"6"-18"-16,0 0-5 0,0-1 13 0,0 4-2 16,0 1 0-16,0 9-1 15,3 11 1-15,-3 5-11 16,0 2-4-16,0 0-5 15,0 1 0-15,0-6 0 0,0 0-1 16,-3-3 1-16,0-2-9 16,0-3-1-16,-3-2-42 15,-3-3-51-15,-3 0 21 16</inkml:trace>
  <inkml:trace contextRef="#ctx0" brushRef="#br0" timeOffset="32140.1657">3836 12607 52 0,'6'-2'19'0,"0"-1"-10"0,8 0 5 0,-2 3 12 16,3-2-5-16,3-1 0 15,6 1-6-15,9-1-1 16,5 0-2-16,13 1 2 16,6-1-5-16,8 0-1 15,9 1 5-15,7 2 3 16,5 5-8-16,6 0 0 0,7 1-1 16,11 1 3-16,3 1 1 15,-3 0-1-15,9-2-1 0,-6-4-5 16,0 1-1-16,-6-3-1 15,-8 0 1 1,-13-3-2-16,-12-2-1 0,-8 0-8 16,-16-1-5-16</inkml:trace>
  <inkml:trace contextRef="#ctx0" brushRef="#br0" timeOffset="32776.5232">4371 12163 36 0,'-3'8'16'0,"12"8"-8"0,-12 13 12 0,6-13 16 15,0 10-2-15,0 1 3 16,-3 4-12-16,-3-4-6 15,0-1-8-15,3 1-5 16,0-1-3-16,0-5-5 0,6-2 1 16,0-1-41-1,0-4-43-15,6-9 17 16</inkml:trace>
  <inkml:trace contextRef="#ctx0" brushRef="#br0" timeOffset="33621.2531">4970 12192 48 0,'0'3'19'0,"0"2"-10"0,0 6 16 0,3-4 17 16,-3 9-9-16,0 8-1 15,0 5-8-15,0 6-3 16,0-6-7-16,0 0-4 16,0 0-5-16,0-3-2 0,0-4 1 15,0-4-2-15,0-2-2 16,3-3-4-16,0-2 0 15,0-1-42 1,0-2-52-16,3-2 20 16</inkml:trace>
  <inkml:trace contextRef="#ctx0" brushRef="#br0" timeOffset="34682.1548">5416 12211 48 0,'3'0'19'0,"0"5"-10"0,0 5 11 0,0 4 16 15,3 9-4-15,-6 4 1 16,0 7-14-16,0 3-4 16,0 0-9-16,0-5-2 15,0-3-2-15,0-2 1 0,3-3 2 16,-3-3-24-16,0-5-10 16,0-3-34-1</inkml:trace>
  <inkml:trace contextRef="#ctx0" brushRef="#br0" timeOffset="35451.3229">4705 12390 48 0,'6'0'19'0,"-3"3"-10"0,-3 2 9 0,0-2 14 15,0 0 1-15,-3 2 3 16,0 0-11-16,-3 1-6 16,0-1-4-16,-3-3-2 15,-3-2-7-15,0-2 9 0,0-1 7 16,0-2-5-16,3 0 1 16,3-3-11-16,3 0-2 15,1 0-1-15,2 0 0 0,2 3-5 16,1-1-1-1,6 4-2-15,0 2 0 0,0 5 3 16,-3 0 2-16,0 3 2 16,-6-3 3-16,0 1 3 15,-3-1 2-15,0 0-3 16,0-2-3-16,0-3 0 16,0 0 1-16,6-3-5 15,3-2-3-15,3-3 1 0,3 0 0 16,-3 6-2-16,0-1 2 15,0 0 1-15,-3 1 0 16,-6 2 4-16,0 0 2 16,-3 0-2-16,-3 0-1 15,0 0-1-15,0-3-2 16,0 0-17-16,0 1-6 16,3 2-51-1,3 0-56-15,3 0 30 16</inkml:trace>
  <inkml:trace contextRef="#ctx0" brushRef="#br0" timeOffset="36434.2321">4675 12488 108 0,'0'-2'41'0,"0"2"-22"0,-3 2-20 16,3-2 9-16,0 0-5 15,0 3-2-15,-3 2 2 16,3 1 0 0,-3 2 1-16,-3 2 0 15,3 3 2-15,0 3 1 16,0 5 3-16,0 1-1 16,-3 1 2-16,3 9-6 15,0 0-1-15,0 0 0 0,0-1-2 16,3 4 1-16,0-1-2 15,0 1-1-15,0-4 3 16,0 1 0-16,0 0-1 0,0 0-2 16,3-1-2-16,3 1-1 15,6 0 2-15,-3 2 0 16,-3 3 3-16,3 0 3 16,0 3-7-16,0 0 0 15,-3-3 0-15,3 0 1 16,-3 0 3-16,0 2 1 15,0 1 1-15,-3 10 0 16,0 1-5-16,-3-4 1 16,0 4 0-16,0-1 2 15,-3-8-1-15,0 1-1 0,-3-1 1 16,-3-2-1 0,3 2 6-16,-9 3 4 0,3-3-5 15,-3-2-1-15,0-3-2 16,0 0 1-16,1 5-2 15,-1-5 2-15,0-5-4 16,0 0-2-16,0 0 4 16,3-3 1-16,0-3 0 15,3-5-2-15,0-2-19 16,0-6-10-16,0-2-23 16,3-6-36-1,1-5 21-15</inkml:trace>
  <inkml:trace contextRef="#ctx0" brushRef="#br0" timeOffset="36705.3753">4440 14200 104 0,'-6'0'41'0,"6"5"-22"0,3 6-22 0,0 0 8 15,0 5 13-15,0-1 9 16,0 4 8-16,0 2 3 15,0 0-16-15,0 3-8 16,3-3-8-16,0-2-3 0,0-1 1 16,0-4-2-16,0-4-2 15,-1-2 7-15,1-8 3 16,3-5-5-16,3-6-3 16,0-5-12-16,0-2-4 15,0-3-26-15,3-3-9 0,9-5-32 31</inkml:trace>
  <inkml:trace contextRef="#ctx0" brushRef="#br0" timeOffset="37597.4578">5160 12427 72 0,'-6'3'27'0,"9"0"-14"0,-3-3 2 0,0 2 15 15,-3-2-1-15,-3 3 1 16,0-3-6-16,0-3-3 16,0 1 2-16,-2-4 0 15,2 1-12-15,3-3-2 0,3 3 1 16,0-3-6-16,6 3 0 15,0-1-2-15,-1 4-2 16,4 2-2-16,0 0 1 16,0 0 3-16,0 2 1 15,-3 1-1-15,-3 0 1 16,-3-3 4-16,0 0 6 16,-3 0-3-16,0 0 2 15,-3-3-7-15,3-2-1 16,0 2-4-16,6-5-1 15,0-2 1-15,6 2-3 16,0 2 2-16,0 1-4 16,0 2 1-16,0 3 4 15,-3 0 2-15,-6 0 2 16,0 0 0-16,0 3 2 16,-3 0 1-16,0-3-8 15,-3 0-4-15,0 0-22 16,3 0-9-16,3 0-68 15</inkml:trace>
  <inkml:trace contextRef="#ctx0" brushRef="#br0" timeOffset="38594.3149">5187 12459 44 0,'0'0'16'0,"0"0"-8"0,0 13-10 16,3-7 4-16,0 2 13 16,0 0 10-16,0 0 2 0,0 2 4 15,3 3-11-15,0 3-4 16,3 3-5-16,0 5-2 16,3-1-1-1,-1 14 2-15,1-2-5 0,0-1-1 0,0 1 0 16,0-1 0-16,0 0 2 15,3-2-3-15,0-3 0 16,0 0 1-16,0 0 2 16,2 1-5-16,1-1-1 15,0 0 0-15,6-3 2 16,-3 3-1-16,6 3 2 0,-1-3 4 16,4 3 4-1,0-6-2-15,3 4 0 0,-1-7-3 16,-2 4 1-16,0-1 0 15,3-2 1-15,2-3-2 16,1 0-1-16,0 1-1 16,0-1 2-16,2 3-1 15,1-1 0-15,3 1 1 16,2 0 1-16,1 2-3 16,5 6-3-16,4-5 0 15,0-1-1-15,-1 1 0 16,1-1 0-16,-4 0 0 15,4-4 0-15,-3 1 4 16,-4 1 5-16,4-3-5 16,-4-2 0-16,1-1 2 0,-3 1 3 15,-1 2-6-15,1 0-4 16,3 3 0 0,-1 3 0-16,1-4 1 0,5 12 2 15,1 2-3-15,-3 0 0 16,-4 3 1-16,4 5 2 15,-4-6-3-15,-2-2 0 16,-3 0 3-16,2-2 1 16,7 2-1-16,-3-5 1 15,-4-6-2-15,-2-5 2 16,-3-5-2-16,-7-3-1 0,-5-2 1 16,-6-6-1-16,-6 0-16 15,-6-5-4-15,-3 0-36 16,-6 0-14-16,3-2-28 31</inkml:trace>
  <inkml:trace contextRef="#ctx0" brushRef="#br0" timeOffset="38879.8163">7735 14354 164 0,'-3'-6'63'0,"6"9"-34"0,3 2-41 16,-3 1 10-16,0-1-2 16,3 5 4-16,0 1 7 15,6 5 6-15,0 0-7 16,5 5-3-16,-5 8-2 0,3-2 1 0,-6-6 1 16,-3-3 1-1,-3-2 0-15,-3-3 13 0,-9-2 8 16,-3-3-6-16,-3 0-1 15,0-3-17-15,-5 0-5 16,2-5-52-16,3 0-20 16,3-5-6-1</inkml:trace>
  <inkml:trace contextRef="#ctx0" brushRef="#br0" timeOffset="40700.4453">541 12891 124 0,'-24'-11'46'0,"21"11"-24"0,-15-5-19 0,12 5 12 16,0 2 4-16,-3 1 5 15,-3 2-8-15,0 14-4 16,0-1-7-16,3 3-4 0,1 3 0 15,8 3-1-15,0-3 0 16,8-3-3-16,1-5 2 16,12-3 3-16,0-5 3 0,0-6-2 15,0-4 0 1,-9-6-1-16,0-3-2 0,2 1 1 16,-11-4 1-16,0 1 1 15,-3 0 3-15,-6 0 1 16,-2 2 3-16,-4 3 1 15,3 0 1-15,0 3-6 16,3 2-2-16,12 11-4 16,-6 0-3-1,9 3 2-15,3 2 0 16,-1 0 1-16,7 0-25 16,-6 1-8-16,6-4-56 15,-3-2-25 1,0-5 57-16</inkml:trace>
  <inkml:trace contextRef="#ctx0" brushRef="#br0" timeOffset="41132.1206">806 12597 88 0,'-6'0'35'0,"12"8"-18"0,-6 8-11 0,3-3 9 16,2 11 9-16,1 7 7 0,0 4-1 16,3 2 2-16,-3 3-16 15,0-3-7 1,3-6-5-16,-6-4-4 0,3-3 3 0,0-6 0 16,0-2 1-16,-6-5 0 15,3-3 0-15,-3-3 0 16,0-5 2-16,6-8-8 15,-3-8-3-15,3 0-2 16,6 0 1-16,0 3 2 16,8 2 2-16,1 6-4 15,0 5 2-15,0 5 2 16,-3 1 3-16,0 4 11 16,-9 4 4-16,3-1 1 15,-12 0 0-15,0 0-5 0,-9 0-2 16,-3-2-4-16,-9 0-1 15,0-3-19-15,3-3-5 16,-3-5-24-16,3-3-8 16,7-2-35-1</inkml:trace>
  <inkml:trace contextRef="#ctx0" brushRef="#br0" timeOffset="41343.9244">1097 12584 152 0,'0'-6'57'0,"3"6"-30"0,0 6-32 0,3-1 10 16,-6 5 12-16,3 6 9 0,3 11 2 15,-6 7 1-15,0 3-16 16,3 0-8-16,0 3-1 16,3-6-3-16,-6 1 2 15,9-6-2-15,-6-5 2 0,6-6-35 16,0-2-13-16,6-5-46 15</inkml:trace>
  <inkml:trace contextRef="#ctx0" brushRef="#br0" timeOffset="41623.7975">1231 12859 148 0,'-12'2'55'0,"12"1"-30"0,0 8-16 15,3-6 16-15,0 8-3 16,3 6 1-16,-3-6-6 0,3 0-2 15,3-2-9-15,3-3-2 0,3-3 2 16,0-2-1-16,0-9 2 16,-4 1 0-16,4-8 1 15,-6 0-4-15,-6-1-3 16,-3 1 2-16,-3-3 0 16,-3 3-1-16,-3 0 1 15,0 2-7-15,4 3-1 16,-7 3-29-16,6 0-10 15,3 2-33 1,3 0-34-16,6 3 40 16</inkml:trace>
  <inkml:trace contextRef="#ctx0" brushRef="#br0" timeOffset="41838.771">1472 12787 148 0,'-15'8'57'0,"1"3"-30"0,5 2-18 0,-3-5 16 0,3 3-3 16,3-1-1-16,3 3-7 16,3 3-4-16,9 3-5 15,-6-3-4-15,15-3 0 0,-7-3-1 16,7 1 2-16,3-6-1 16,0-5-1-16,-6-8-19 15,3 0-8-15,0-5-41 16,-9 0-39-1,-1-3 37-15</inkml:trace>
  <inkml:trace contextRef="#ctx0" brushRef="#br0" timeOffset="42052.5793">1571 12560 120 0,'-3'-8'46'0,"3"8"-24"0,3 0-24 0,-3 0 11 15,2 5 11-15,1 6 7 16,6 5 0-16,-6 5-2 15,3 8-9-15,6 8-5 16,-3 0-6-16,-6-3-2 0,3 1 1 16,0-6-2-16,0 3-2 15,-6-9-10-15,3 4-61 16,3-6-44 0</inkml:trace>
  <inkml:trace contextRef="#ctx0" brushRef="#br0" timeOffset="42276.1427">1788 12785 144 0,'-9'-6'55'0,"6"9"-30"0,-6 5-32 16,0-5 10-16,0 2 6 16,-3 3 5-16,-6 0-2 15,6 2-2-15,-8 1-5 16,11 0-4-16,3-4 0 0,3 1-1 15,0 0 0-15,9-2 0 16,9 2 2-16,-1 2-3 0,7 1-2 16,6-11-5-16,3 2 0 15,3 6-64 1</inkml:trace>
  <inkml:trace contextRef="#ctx0" brushRef="#br0" timeOffset="43205.2787">279 13518 80 0,'0'0'33'0,"0"2"-18"16,0 6-2-16,0 0 14 0,0 0-2 15,0 3 0-15,9 4-5 16,-6 9 0-16,6-5-9 16,-7-1-2-16,4-2-5 15,3-3-3-15,-6-2 2 0,6-3 0 16,-6 0 3-16,3-5-1 15,-3-3 0-15,6-3-3 16,-9-10 1-16,3-3-2 16,3 3 2-16,-6-1-4 15,3 4 0-15,-3 2-1 16,3 3 0-16,3 2 0 0,-6 3 0 16,9 5 0-16,-6 8-2 15,6-10 3-15,0 8 2 16,0-3 2-16,3-8 3 15,-4-8 8-15,1 0 5 16,3-3 0-16,-3 1-2 16,-3-1-3-16,0-2 1 15,-3-1-6-15,3 1-3 16,-6 3-6-16,0-1 0 16,0 3-27-16,-6 0-9 15,3 3-33 1,-3 0-53-16,0 2 28 15</inkml:trace>
  <inkml:trace contextRef="#ctx0" brushRef="#br0" timeOffset="43296.2124">454 13385 116 0,'-3'-2'46'0,"3"2"-24"0,3 0-21 15,-3 0 11-15</inkml:trace>
  <inkml:trace contextRef="#ctx0" brushRef="#br0" timeOffset="43613.4303">460 13393 236 0,'6'13'27'0,"0"3"-13"16,6 5-6-16,-3 3-2 0,0 0 1 0,0-3 1 16,-6 3-4-1,0-5-3-15,6-4 11 16,-3-1-5 0,-6-4-1-16,9-4 1 0,-6-6 2 15,6-6-4-15,-1-2-3 16,-2-5 1-16,3 0 0 15,6 0-4-15,-3 2 1 16,-3 3-2-16,3 3-2 16,0 5 0-16,0 3 3 15,3 2 0-15,-3 3 3 16,-4 2-1-16,1 1 2 0,-9 2-2 16,3 0-1-1,0 3-4-15,3-3 0 0,-6-2-31 16,0-3-12-16,0-8-20 15,12-3-26 1,-3-7 30-16</inkml:trace>
  <inkml:trace contextRef="#ctx0" brushRef="#br0" timeOffset="43900.661">788 13515 104 0,'-3'5'41'0,"-3"1"-22"0,6 4-11 16,0-2 13-16,0 0 5 15,0 8 5-15,6-3-9 16,-3-2 0-16,6-1-13 16,0 3 1-16,2-7 1 0,1-4 5 15,0-7 2-15,3 0-3 0,-3-3-1 16,-3-3-4-16,0 1 1 16,-3-1-4-16,-6-2 1 15,-3 0-5-15,0 2 0 16,-6 1-1-16,-3 2-2 15,-3 2-13-15,3 4-6 16,0 4-30-16,3 4-13 16,1-1-28-1,5-2-17-15,-3 2 53 16</inkml:trace>
  <inkml:trace contextRef="#ctx0" brushRef="#br0" timeOffset="44213.6758">936 13433 184 0,'-8'-5'68'0,"8"5"-36"0,-6 0-31 0,6 0 16 0,-3 2 0 16,0 1 2-16,3 0-10 16,-6 2-3-16,6 0-4 15,6 3-4-15,-3 0 1 0,9 0 1 16,5 3 2-16,1-1 5 15,-3 1 6 1,-3-1-3-16,-3-2 2 0,0 0-3 16,-3 0 0-16,-6 0-1 15,-9-3 2-15,-3-2-7 0,3 0-2 16,-6-3-21 0,3 0-7-16,0-3-17 0,3 0-7 15,6 1-20 1,3-4-29-16,6-2 29 15</inkml:trace>
  <inkml:trace contextRef="#ctx0" brushRef="#br0" timeOffset="44498.8269">1100 13459 124 0,'12'-2'49'0,"-6"2"-26"0,6 0-18 0,-12 0 13 16,9-3-1-16,-6 0-1 15,3 1-4-15,-3-4 0 16,0 1-7-16,3 0-3 0,-6 0-1 15,0-1 1-15,-6 1 3 0,0-3 2 16,-3 5 1-16,0 1-4 16,-3 4-1-16,-3 4-1 15,3-1 1 1,0 3-2-16,3 0 2 0,6 2 9 16,-2 1 7-16,5 2-10 15,5 1-2-15,7-4-3 16,-3 1 0-16,6-3-2 15,12-3 1-15,-6-5-35 16,9 0-13-16,-7-3-51 16</inkml:trace>
  <inkml:trace contextRef="#ctx0" brushRef="#br0" timeOffset="45080.679">1493 13343 116 0,'-9'18'44'0,"9"-2"-24"0,0 11 3 0,0-14 18 16,0 3-10-16,-6 5-4 0,6 0-17 15,-3 0-7-15,3 1-2 16,0 1-1-16,0 1 0 0,3-3 0 16,-3-5 0-16,0-3-5 15,0-2-1-15,0-3 3 16,0-11 1-16,0-5-3 15,-3-2-1-15,-6-6 3 16,6-3 1-16,-6-2 8 16,-2-3 6-16,11 1-4 15,-6-1 0-15,3-5 0 16,3 5 2-16,3 3-3 16,5 2-2-16,4 1-2 15,0-1 0-15,3 6-2 0,6 2-1 16,-3 6 1-16,3 5-1 15,3 3 0-15,-7 2 0 16,4 0 8-16,-12 9 5 16,-9 1 0-16,-6 1 2 15,-3 0-8-15,-3-3-2 16,0 1-14-16,1-4-4 16,-4-2-21-16,3-3-7 15,0-2-19 1,3-3-45-16,6 0 18 15</inkml:trace>
  <inkml:trace contextRef="#ctx0" brushRef="#br0" timeOffset="45500.9163">1722 13279 140 0,'-3'-2'55'0,"3"-1"-30"0,-3 6-16 16,3-3 14-16,0 2 4 15,-6 1 4-15,3 2-11 16,-6 1-2-16,1 4-10 16,-1 1-3-16,3 5-1 0,0 2 2 15,3-2 1-15,6 0-1 16,0-3 1-16,0-2-4 16,3-3 0-16,0-3-1 0,3-2 1 15,-4-3-7-15,1-6 1 16,3 1-8-16,-6-5-3 15,0-1 3-15,-3-2 2 16,0-1 2-16,0 4 3 16,0-1-1-16,0 3 1 15,0 3 5-15,0 2 1 16,0 3 2-16,6 6 0 16,3 2 4-16,0 2 5 15,-3 3-7-15,3 1-1 16,0-4-1-16,0 1 0 15,0-3-9-15,0 0-4 16,-3-3-42-16,0-2-18 0,3-6-18 16</inkml:trace>
  <inkml:trace contextRef="#ctx0" brushRef="#br0" timeOffset="45863.6333">1841 13266 148 0,'3'3'57'0,"0"0"-30"0,0 4-18 15,6-1 14-15,0 2 2 16,0 2 2-16,3 1-10 16,0-3-3-16,0 2-8 15,0-2-4-15,3 3 1 0,-9-3-2 16,8-8-16 0,-5-3-9-16,0-2-24 15,3-3-7-15,-6-3-4 16,0-2-4-16,3 0 33 15,-9 2 45-15,3 1 23 16,3 4-2-16,-6 4-3 16,-6 7-11-16,3 6-3 15,-9 10 4-15,3 3 3 16,-3 5-14-16,-12 3 6 0,4-1 3 16,5-2-9-16,-3-2-2 15,6-6-4-15,3 3-1 16,3-6-25-16,9-10-73 31,9-2-28-31,0-9 46 0</inkml:trace>
  <inkml:trace contextRef="#ctx0" brushRef="#br0" timeOffset="46135.5717">2097 13025 152 0,'3'-18'57'0,"0"15"-30"0,9 1-12 15,-6 2 18-15,-6 0-10 16,0 5-3-16,3 3 2 16,0 5 0-16,-3 6-11 15,0 7 0-15,0 8 2 0,3 1-3 16,0-3 2-16,0-1-7 0,3-2-3 15,-3-5 1-15,0-3 0 16,3-5-26-16,3-2-9 16,-6-4-35-16,3-7-15 15</inkml:trace>
  <inkml:trace contextRef="#ctx0" brushRef="#br0" timeOffset="46447.311">2255 13145 160 0,'-12'2'63'0,"12"14"-34"16,0 13-27-16,0-16 12 15,0 1 13-15,0 1 7 0,0 1-11 16,6 0-5-16,3 0-11 16,3-5-3-16,12-1 2 15,-9-2 1-15,6-5 3 0,-1-6-3 16,1-2 1-16,-3-6-3 15,-3-2 2-15,-3-5-2 16,-9-1 0-16,0-2-1 16,-6 2 0-16,0 3-2 15,-12 3-2-15,-3 3-8 16,0 2-3-16,3 2-27 16,0 4-11-16,4 2-27 15,2 5-43 1,9 0 33-16</inkml:trace>
  <inkml:trace contextRef="#ctx0" brushRef="#br0" timeOffset="46806.0338">2481 13118 160 0,'-6'3'60'0,"3"2"-32"0,-3 6-26 0,-2-1 14 15,2 9 7-15,0 2 6 16,-3 0-9-16,6 5-2 15,0-4-10-15,3-4-3 0,3-2-1 16,3-3 0-16,0-2 0 16,0-6 0-16,2-8 0 15,4-2-2-15,-3-5 1 16,0-4-4-16,0-1 0 16,-3-4 1-16,0-2 2 0,0 2-1 15,-6 6-1-15,0 2-2 16,0 6-1-16,0 5-1 15,0 8 0-15,3 3 0 16,0 5 3-16,6 2-2 16,0-2 1-16,3-3-11 15,3-2-7-15,0-3-20 16,2-3-8-16,4-5-29 16,0-3-18-16,-3-2 48 15</inkml:trace>
  <inkml:trace contextRef="#ctx0" brushRef="#br0" timeOffset="47137.255">2722 13123 132 0,'-14'-13'52'0,"5"10"-28"0,-12 1-17 0,15 4 13 16,-3 4-10-16,-3 2-3 15,3 13 2-15,0-3 2 16,3 1-6-16,3-3 4 0,6 0 3 16,3 2-6-16,3-7-1 15,0-3-1-15,3-3 0 16,0-5 0-16,0-5 2 15,0-9-5-15,-3-9-3 16,-3 1-4-16,-1-1 1 16,-5-6 1-16,0-1-1 15,-8 4 8-15,-1-3 3 0,0-3 1 16,0 6 3-16,3 7 4 16,0 6 1-16,3 10-8 15,3 11-2-15,6 8-3 16,3 8 1-16,6 5-2 15,-3 8-1-15,2 0 1 16,4-5-1-16,3-3-38 16,-3 0-16-16,-3-10-39 15</inkml:trace>
  <inkml:trace contextRef="#ctx0" brushRef="#br0" timeOffset="47865.3987">401 13989 164 0,'-9'-6'63'0,"6"6"-34"0,-3-2-16 0,3 4 19 15,-3 1-12-15,3 2-3 0,-6 3-10 16,6 5-3-16,-6 11-2 16,9 0-6-16,0 0 0 15,0 0-3-15,9-6 2 0,-3 3-4 16,9-7-1-16,0-4-31 15,0-5-10-15,5-5-23 16</inkml:trace>
  <inkml:trace contextRef="#ctx0" brushRef="#br0" timeOffset="48114.0344">496 14063 148 0,'-24'2'57'0,"18"17"-30"0,0-6-18 16,6-2 14-16,-6-1-2 15,6 3-1-15,6 3-6 0,-3-2-4 16,9-1-5-16,9-3-4 0,0-2 2 16,3-5 4-16,-4-3 4 15,-5-5 0-15,3-6 1 16,-6 0 0-16,0-2 0 16,-6 3-2-16,-6-9 1 15,0 6-8-15,-9 0-2 16,0-1-19-16,0 4-5 15,-6 2-35-15,6 3-13 16</inkml:trace>
  <inkml:trace contextRef="#ctx0" brushRef="#br0" timeOffset="48219.4617">692 14023 168 0,'0'8'66'0,"6"8"-36"15,0 8-35-15,-6-14 12 0,0 1 9 16,0-1 7-16</inkml:trace>
  <inkml:trace contextRef="#ctx0" brushRef="#br0" timeOffset="48432.4663">704 14116 330 0,'0'5'14'0,"0"-5"-6"0,0-3-5 16,9-7-3-16,-3-6 3 16,9-3 2-16,-6 1-4 15,3 2-3-15,0 3-2 16,6 2 3-16,-6 6-2 15,5 5-1-15,4 5 3 16,-9 6 2-16,0 4 0 0,0 4 2 16,-3-1-2-16,0-2 2 15,-3-2-4-15,0-4-2 16,0-2-38-16,-6-3-17 16,0 1-29-1</inkml:trace>
  <inkml:trace contextRef="#ctx0" brushRef="#br0" timeOffset="48656.9708">957 13756 200 0,'-18'-6'74'0,"30"9"-40"0,-3 5-44 0,-3-3 9 15,-3 9 9-15,9 4 6 0,-3 6 5 16,3 2 3-16,3 6-12 15,-9 0-3-15,3 2-3 0,3 1-2 16,-3-4-2-16,0-2-19 16,-4-7-8-16,1-4-39 15,0-5-50 1,-6-2 28-16</inkml:trace>
  <inkml:trace contextRef="#ctx0" brushRef="#br0" timeOffset="48836.9942">856 13936 180 0,'0'-6'68'0,"0"4"-36"0,9-1-37 0,3 0 10 16,-3 1-3-16,12-1 3 16,8-2 0-16,1 2 0 15,-3 1-39-15,3-1-16 16,0 0-22-16,-1 3-8 15</inkml:trace>
  <inkml:trace contextRef="#ctx0" brushRef="#br0" timeOffset="49148.9403">1219 13901 148 0,'-24'0'57'0,"21"3"-30"0,-14 2-21 0,11 0 15 0,0 3-9 16,3 3 1-16,-6 2 1 15,3 3 3 1,3 0-9-16,3 2-2 0,3 4-2 0,3-9-2 15,3-3-2-15,6-4 1 16,0-9 1-16,-7 0-1 16,4-2-1-16,0-3-2 15,-3-2 1-15,0-4 1 16,-6 1 0-16,0 0 2 16,-3 2 3-16,0 1-2 15,0 2 0-15,0 3 3 16,0 2 1-16,0 3-8 15,3 5-1-15,0 3 4 16,6 3 4-16,-6 2-6 16,6 0 1-16,0 3-1 0,0-3 2 15,0 6-21 1,3-11-9-16</inkml:trace>
  <inkml:trace contextRef="#ctx0" brushRef="#br0" timeOffset="49331.6832">1383 13928 128 0,'3'13'49'0,"12"-3"-26"0,-18 6-14 0,3-8 16 15,6 0-8-15,3 0 1 0,-9 0-13 16,0 0-6-16,3-3-50 15,0-2-23-15</inkml:trace>
  <inkml:trace contextRef="#ctx0" brushRef="#br0" timeOffset="49676.4953">1514 13896 116 0,'0'8'46'0,"0"2"-24"0,9 6-15 15,-6-8 15-15,-3 3 0 16,0-1 4-16,0 1-10 0,0-3-4 16,0 0-7-16,0-3-4 15,0 0 0-15,0-5-8 0,3-2 0 16,3-3-13-16,-3-6-4 16,6 0-1-16,0-2 3 15,0 3 10-15,2-1 6 16,7 6 20-16,-6 2 8 15,6 3 7-15,-3 3 2 16,-3 2-5 0,-3 6-4-16,0-1-10 0,-3 1-3 15,0-1-12-15,0-2-3 16,3 0-43 0,-7-3-62-16,7 1 16 15</inkml:trace>
  <inkml:trace contextRef="#ctx0" brushRef="#br0" timeOffset="49946.2224">1773 13793 192 0,'-15'2'71'0,"15"14"-38"0,-6-5-43 16,6-1 11-16,0-2 3 15,0 0 5-15,0 0 2 16,6 0 3-16,3 3-7 15,0 2-4-15,3 0 0 0,0 0-2 16,-3 1-1-16,0-1 14 16,-3 0 5-16,-6 0-3 0,-3-2-1 15,-6 0-9-15,-3-4-2 16,-6-1-26-16,-3-6-13 16,-9 0-70-1,-5 0-32-15,-1-3 68 16</inkml:trace>
  <inkml:trace contextRef="#ctx0" brushRef="#br0" timeOffset="50082.4373">1353 13766 180 0,'3'-8'68'0,"6"6"-36"0,18-1-51 0,-12 3 5 16,3-3-59-16,2 3-23 0</inkml:trace>
  <inkml:trace contextRef="#ctx0" brushRef="#br0" timeOffset="51416.5796">2142 13832 116 0,'-6'40'46'0,"12"-27"-24"0,-6 9-10 0,0-9 16 15,3 3 1-15,0 2 3 16,0 6-13-16,0 2-6 16,6-2-8-16,-6-5-2 0,3-1 1 15,-3-5 0-15,0-2 0 16,0-3 0-16,-3-3 2 16,0-5 6-16,0-8 2 15,-3-8-7-15,0-2-2 16,0-3-3-16,-3-3-2 15,3-2 1-15,-3-4-1 16,3-4 0-16,0 5 0 0,3 2-3 16,0 4 2-16,6 1 1 15,3 4 2-15,3 2-3 16,3 8 0-16,-1 3-1 16,1 2-2-16,0 3 5 15,-3 6 3-15,-3 7 3 16,-3 3 3-16,-6 2-1 15,-6-2 2-15,-6 0-6 16,0 0-1-16,0-3-13 16,3-2-7-16,-5-3-13 15,8-3-5-15,-6-3-13 16,6-2-5-16,6-5-27 16</inkml:trace>
  <inkml:trace contextRef="#ctx0" brushRef="#br0" timeOffset="51706.5175">2338 13753 188 0,'0'3'71'0,"0"-1"-38"0,0 4-34 0,-3-4 15 15,1 4 3-15,4 7 4 16,1 3 1-16,3-3-2 16,0 0-10-16,9-2 2 0,-6-1 2 15,3-2-3-15,0-2-1 16,0-4-2-16,0-7 2 15,3 0-1-15,-6-6 2 16,-3 0-4-16,-3-2 1 16,-6 3-5-16,0-4 0 15,-6 1-3-15,-3 3-3 0,0 2-14 16,-6 2-6-16,0 4-30 16,3-1-11-16,3 3-33 15,9 0-27 1,9 3 53-16</inkml:trace>
  <inkml:trace contextRef="#ctx0" brushRef="#br0" timeOffset="51911.2965">2487 13700 176 0,'0'-3'68'0,"3"11"-36"0,3 3-26 0,-6-3 15 16,3 3 2-16,3-1 6 15,-3 3-16-15,0 3-7 16,3-3-4-16,-6 1-2 0,3 2 0 16,6-3-31-16,-3-3-14 15,0-2-107 1,-6-8 68 0</inkml:trace>
  <inkml:trace contextRef="#ctx0" brushRef="#br0" timeOffset="52259.9294">2568 13708 144 0,'0'3'55'0,"9"-1"-30"0,0 4-23 16,-7 2 14-1,1 0 12-15,3 2 9 0,-6 1-10 16,0 5-4-16,3-3-13 16,-3-3-4-16,0-2-2 15,0 0-2-15,3-10 1 0,0-1-2 16,0-2 2-16,6-3-7 15,-6-3 1-15,3-2-4 16,3 0 2-16,3-1 3 16,0 4 1-16,0-1 3 15,0 6 1-15,3 5 3 16,-6 3 1-16,2 2 10 16,1 6 4-16,3-1-7 0,-3 1-3 15,0-3-6 1,-6 8-6-16,0-3-4 15,0-5-33-15,-3 0-12 16,0-8-37 0,0-6-39-16,6-4 43 15</inkml:trace>
  <inkml:trace contextRef="#ctx0" brushRef="#br0" timeOffset="52452.8372">2749 13454 180 0,'0'-3'68'0,"3"6"-36"0,0 8-31 0,0-3 16 0,9 5 11 16,-6 5 9-16,6 9-8 15,0 2-5-15,-3 0-13 16,3 3-7-16,-6-3-3 0,3-5-10 16,-4-1-2-16,1-4-38 15,0-6-18-15,-3 0-31 16</inkml:trace>
  <inkml:trace contextRef="#ctx0" brushRef="#br0" timeOffset="52633.0734">2675 13629 212 0,'3'-3'82'0,"6"0"-44"0,6-12-47 0,-6 9 12 15,2 1-4-15,7 0 0 16,12-1-24-16,-9 1-10 16,3 2-46-16,0 1-21 15</inkml:trace>
  <inkml:trace contextRef="#ctx0" brushRef="#br0" timeOffset="52917.3867">2934 13589 144 0,'0'21'55'0,"0"-18"-30"0,3 2-16 0,0 3 14 16,3 3-2-16,0-3 2 15,0-3-2-15,0 0-1 16,11-2-6-16,-2-8-1 0,0-9-6 16,-3 1-2-1,-3 2-2-15,-3 1 0 16,0-3 0-16,-6 2 1 0,-6 0 0 16,0 4 0-16,-3 4-11 15,-6 3-3-15,3 3 3 16,3 2 1-16,0 8 4 15,3 6 1-15,6-1-2 16,0 1 0-16,6-3 2 16,3-1 0-16,3 1-10 15,0-5-5-15,0-3-32 16,0 0-11-16,0-6-19 16</inkml:trace>
  <inkml:trace contextRef="#ctx0" brushRef="#br0" timeOffset="53201.9081">3115 13626 96 0,'3'5'35'0,"3"17"-18"0,-6-9-5 0,0-8 13 16,0 0 0-16,0 3 2 16,0-2 0-16,0-6 1 15,0 2-15-15,0-2 1 0,-6 0 0 16,3 0 12-16,0-2 6 15,-3-12 3-15,0-2 4 16,1 1-11-16,-1-1-4 16,3 2-14-16,0 1-4 15,0 3-9-15,3-1 0 0,3 0-15 16,3 4-5 0,5-1-30-16,4 0-14 0,3 0-37 15,9 0-30 1,6 0 58-16</inkml:trace>
  <inkml:trace contextRef="#ctx0" brushRef="#br0" timeOffset="53429.7935">3356 13462 276 0,'-8'0'104'0,"5"3"-56"0,-9 2-49 16,6 0 20-16,3 1-11 16,0 1-2-16,0 4-3 15,3 2-3-15,3 1 1 16,3 4 1-16,3 6 3 0,0-3 0 15,-1 0 2-15,1-2 5 16,-6-3 2-16,-3-1-5 0,-3-1-1 16,-6 2-9-16,-2-6-1 15,-13-2-31-15,-6 0-11 16,-3 0-34-16,-2 0-16 16,-7 2-5-1</inkml:trace>
  <inkml:trace contextRef="#ctx0" brushRef="#br0" timeOffset="53778.979">2365 13502 292 0,'-15'-3'110'0,"15"3"-60"0,0 0-80 0,0 0-89 16,9 5-35-1,3-2 71-15,0-3 37 16</inkml:trace>
  <inkml:trace contextRef="#ctx0" brushRef="#br0" timeOffset="54587.3725">430 14560 152 0,'0'0'57'0,"0"11"-30"0,9 2-16 0,-6-3 18 16,6 12-6-16,0 9-1 15,3 4-8-15,-3 2-1 16,0 0-8-16,3-3-1 0,0-2 2 16,0 8-10-16,-3-9-4 15,0-7-67 1,0-3-54-16</inkml:trace>
  <inkml:trace contextRef="#ctx0" brushRef="#br0" timeOffset="54976.1592">350 14793 208 0,'0'-5'77'0,"3"-1"-42"0,6 1-39 0,0 2 15 15,3 1-6-15,6-6 2 0,11 0-6 16,1 3-3-16,3-6 1 16,-3 8 0-16,0-5 1 0,-7 3-14 15,-2 8-3-15,-6-1 9 16,0 9 8 0,-6 0 8-16,0 4 2 15,0 1 4-15,-9 0-1 16,3 0 0-16,3-3-5 15,0 0 0-15,3-2-1 16,5-6 3-16,-2-2 4 16,0-6 1-16,0-2-6 0,-3-3-1 15,-3-2 2-15,-3 2 1 16,-3-3-1-16,-3 0-1 16,-6 4-3-16,-6-4-1 15,0 6-14-15,3 2-7 16,3 3-24-16,-5 3-10 15,8 2-64 1</inkml:trace>
  <inkml:trace contextRef="#ctx0" brushRef="#br0" timeOffset="55650.5782">1118 14669 140 0,'-9'-8'52'0,"9"5"-28"0,-9 3-4 0,9 0 19 16,-3 3-8-16,0-1 1 15,-3 11-14-15,0 6-10 16,3-1-3-16,3 4-1 0,3 1-2 16,3-1-2-16,3-4 3 15,3-2 0-15,9-5 3 16,-6-6 3-16,3-5 0 16,0-3 2-16,-9-5 0 15,2 0 3-15,-2-7-1 16,-6 1 0-16,3-7-5 15,-12 3 0-15,-6 2-10 16,3 2 0-16,1 4-22 0,-1 2-7 16,3 3-28-1,-3-1-13-15,0 4-27 16</inkml:trace>
  <inkml:trace contextRef="#ctx0" brushRef="#br0" timeOffset="55884.2101">1246 14401 200 0,'-6'-2'77'0,"6"2"-42"0,0 8-39 0,3 0 15 16,0 5 5-16,3 16 7 15,3 3-3-15,0-3-2 0,-3 2-10 16,3-1-5-16,0 9 0 0,0-7-15 15,0-3-5-15,-4-5-29 16,1-3-12-16,-3-2-34 16</inkml:trace>
  <inkml:trace contextRef="#ctx0" brushRef="#br0" timeOffset="56074.416">1160 14610 192 0,'0'-13'71'0,"12"13"-38"0,8-3-39 16,-11 3 12-16,3-2-4 0,6-1 3 15,-3-2-2-15,9-6-2 16,-3 1 0-16,0 2-4 0,2 0 0 16,-2-3-40-1,-6 1-58-15,-3-1 12 16</inkml:trace>
  <inkml:trace contextRef="#ctx0" brushRef="#br0" timeOffset="56385.6598">1365 14412 132 0,'0'0'52'0,"3"5"-28"0,0 6-19 0,3-3 11 16,9 10 2-16,-3 6 3 15,0 2 2-15,-3 4 3 0,0-4-14 16,0-2-5-16,-7-3-2 15,4-2-1-15,0-6 2 0,0-5-1 16,-6-3 2-16,0-5-2 16,0-3 0-16,3-2-6 15,0-6 1-15,0-4 0 16,3-7 0-16,3-1-5 16,0 4 1-16,3 6 4 15,0 8 2-15,3 10 2 16,-6 3 0-16,3 5-2 15,-3 3-2-15,-6 0 1 16,2 5 1-16,1-5-6 16,0-3 1-16,3-2-28 15,-9-3-11-15,6-6-12 16</inkml:trace>
  <inkml:trace contextRef="#ctx0" brushRef="#br0" timeOffset="56956.151">1707 14592 132 0,'3'-8'49'0,"3"8"-26"0,-3-3-14 0,3 3 16 16,0 0-8-16,0-2 1 16,3-1-5-16,3-5 2 15,-3 0-8-15,-6-5 0 0,3 0 3 16,-3 2-4-16,-3 0 2 16,-3 1 1-16,-3 2 2 15,-3 3-1-15,0-1 1 16,-3 4-4-16,3 10-2 15,0 0-5-15,-3 7 0 0,9 4-5 16,-3-3 1-16,3 0 0 16,6 0 2-16,3-1 1 15,3 1 1-15,3-5-9 16,6-6-4-16,-6-2-26 16,3-3-13-16,0-3-8 15,-6 1-16 1,3-4 28-16,-9 1 32 15,3 0 18-15,-3-1 21 16,0-4 9-16,-1 4-13 16,1 4-5-16,0-1 6 15,-3 3 4-15,6 0-6 16,-6 0 0-16,3 5-9 16,6-2-1-16,-9 2-4 0,9-2 8 15,-9-3 5-15,0 0 4 0,0 5 2 16,-6-5 1-16,3 0 0 15,0-5-2-15,0 2-2 16,0-2-6-16,3-8-1 16,0-3-10-16,0 0-2 15,9 3-1-15,0 0 0 16,6 2-5-16,0 1 1 16,0 2-25-16,3 0-10 15,0 2-24-15,2 1-9 16,-8 2-12-1</inkml:trace>
  <inkml:trace contextRef="#ctx0" brushRef="#br0" timeOffset="57511.0882">2258 14208 172 0,'-3'-3'66'0,"6"6"-36"0,3 5-35 0,-6 0 10 15,6 5 10-15,0 6 10 16,0 2 0-16,6 5 3 16,-9 1-16-16,0 2-5 0,0-3-2 15,0 4-3-15,6 1-2 16,-3-4 1-16,-6-6 1 16,0-5 3-16,3-3 4 15,-6-2-4-15,3-6-3 16,-3-10-10-16,3-6-3 15,6-2-5-15,0 0-1 0,8-1 8 16,1 1 4 0,0 2-1-16,6 6 2 15,-6 3 0-15,3 4 2 16,0 3 7-16,-4 6 7 0,-5 8 11 16,-3-1 6-16,-3 1-2 15,-6-3 1-15,-3-1-16 16,-3-4-5-16,-2 0-9 15,-4-6-3-15,-9 0-16 16,0-5-6-16,3-3-28 16,0 1-10-16,4-11-34 15</inkml:trace>
  <inkml:trace contextRef="#ctx0" brushRef="#br0" timeOffset="57738.6385">2466 14248 184 0,'6'0'71'0,"-3"5"-38"0,6 11-30 0,-6-5 17 15,6-1 10-15,-6 6 6 16,3 5-13-16,0 3-3 16,3 2-12-16,0 4-5 0,0 4 0 15,0-5-4-15,3-2-2 16,-3-6-27-16,0-5-12 15,0-3-28 1,2-5-50-16,1-6 24 0</inkml:trace>
  <inkml:trace contextRef="#ctx0" brushRef="#br0" timeOffset="58025.0175">2639 14364 160 0,'-9'6'60'0,"6"-1"-32"0,0 11-24 15,3-8 13-15,0 2 7 16,3 3 5-16,3 1-7 16,3 2-2-16,3-1-12 15,3-1-1-15,0-4 3 0,0-4 3 16,-3-9 2-16,-1 0-2 16,1-2 2-16,-3-3-4 15,-3 0 1-15,-6-3-7 16,0-2-1-16,-6 0-2 0,0 0-2 15,-3 2-10-15,0 1-6 16,1 2-21-16,-1 0-9 16,6 2-48-1,3 4-42-15,0-1 54 16</inkml:trace>
  <inkml:trace contextRef="#ctx0" brushRef="#br0" timeOffset="58246.1054">2859 14325 168 0,'-15'2'66'0,"-5"6"-36"0,5 3-29 0,3-3 16 0,3 2 4 15,3 1 5-15,0 2-12 16,9 3-3-16,3 0-7 16,9 5-1-16,0-5 1 0,0-3-2 15,2-2-2-15,1-6 3 16,0-5 0-16,-3-5-23 15,0-1-12-15,-3-2-16 16,0-5-8-16,-3-3-19 16</inkml:trace>
  <inkml:trace contextRef="#ctx0" brushRef="#br0" timeOffset="58480.6788">2922 14150 148 0,'-6'-5'57'0,"6"7"-30"0,6 4-34 0,-6-1 8 16,3 3 9-16,0 2 5 16,3 6 17-16,3 3 7 15,0 5-20-15,3-1-4 0,-1 4-3 16,-2 2-7-16,3-3-1 16,-3-2-2-16,0 0-2 15,-6 3-10-15,3-6-4 16,-6-5-46-1,0-3-62-15,0-3 24 16</inkml:trace>
  <inkml:trace contextRef="#ctx0" brushRef="#br0" timeOffset="58982.224">3097 14264 104 0,'-2'-19'38'0,"-1"35"-20"0,-3-21-1 16,3 10 16-16,0 0 0 16,0 1 1-16,-6-1-13 15,0 6-3-15,6-4-10 16,-3 1-1-16,6 0 0 0,0 3-1 16,0-1-1-16,3-2-3 15,3 3 1-15,9-3-2 16,0 0 2-16,-1-3-4 15,7 0-2-15,-6-5-23 0,3 0-10 16,6-5-10 0,3 0-2-16,-4-3-3 15,-2-3 0-15,-3-7 30 16,-3 2 53-16,-3 0 27 16,-6 3 9-16,-3 0 2 15,-6 2-13-15,-6 3-3 16,-6 0-30-16,0 6 8 0,0-1 5 15,0 3-18-15,3 3-7 16,4 4-13-16,5 7-4 16,3-1-1-16,9 0 4 0,5 0 1 15,4 3 3 1,-3 0-3-16,-3 3 0 0,-3-3 5 16,-3 2 5-16,-6-2-1 15,-9 0 3-15,-6-3-17 16,-3 6-6-16,-3-4-47 15,-2 7-21-15,2-4-52 16</inkml:trace>
  <inkml:trace contextRef="#ctx0" brushRef="#br0" timeOffset="60305.9359">2865 12875 112 0,'-3'-3'44'0,"3"6"-24"0,0-3-8 0,0 0 13 0,0-3-5 16,0 0 1-16,0 3-3 15,0 0-2-15,0-2-8 16,0-6 4-16,0 2 1 0,9-4 5 16,-3-1-6-1,6-7-2-15,3-6-3 16,6-5 0-16,6 2 0 16,2-2 1-16,7 0 0 15,3 0 0-15,5 3-9 16,4-1-4-16,-3 6 3 15,-1 2 0-15,-2 1 2 16,0 2 0-16,-4 3 0 0,-2 0 2 16,-6 2-3-16,-3 3 0 15,-6 0-4-15,-4 3 1 16,-5 0-27-16,-3-1-11 16,-6 4-56-1</inkml:trace>
  <inkml:trace contextRef="#ctx0" brushRef="#br0" timeOffset="60593.6064">3484 12343 156 0,'-17'-13'57'0,"20"18"-30"0,-3-2-32 0,6-3 18 15,2 0-4-15,1 2 0 16,3 1 1-16,6-1-5 16,0 6-5-16,0 0-1 15,-3 3 1-15,-3 2 0 0,-6 0 8 16,-6 6 5-16,-6-3 0 16,-3 5 0-16,0 0-7 15,0-2-4-15,0-1-39 16,0-2-17-16,0 0-28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1T22:46:49.3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1303 7215 64 0,'-3'-2'27'0,"3"2"-14"0,0 0-4 0,0 0 9 15,0 0-4-15,0 0 0 0,0-3-6 16,0 0 0-16,3 1-3 15,0-1 2-15,3 0 2 16,-6 1 2-16,3-1-3 16,2-2 0-16,1-1-3 15,0-1 2-15,3-4-4 16,0-2 5-16,3-6 2 0,-3-2-3 16,3-8 1-16,0-5-3 15,0-1 0-15,3-2-6 16,6-3 1-16,-1 3 0 15,1 3 2-15,9 2-3 16,0 0 0-16,-6-5 1 16,2 3 0-16,4 2 0 15,3-2 0-15,-3-1 0 0,-1 4 2 16,1 4-1-16,-6 3 2 16,0 1-2-16,0 1 2 15,-4 1-2-15,1 0-1 16,-3 3 1-16,0-1 1 15,0 3-1 1,0 3 2-16,-3 2-4 0,-1 1-2 16,-5 2 2-16,0 3 2 15,-3-1-27-15,0 4-9 16,0 2-38 0</inkml:trace>
  <inkml:trace contextRef="#ctx0" brushRef="#br0" timeOffset="256.0241">1788 6249 100 0,'-15'-26'38'0,"15"21"-20"0,0 2-21 16,9-2 10-1,6-3-3-15,6 0-2 16,2 3-1-16,4 2-7 15,3 6-1-15,0 5-2 16,-4 5 3-16,-2 0 4 16,-6 3 3-16,-3 5 0 15,-12 3 2-15,3 8 0 0,-12 5 1 16,6 8-44-16,-3 2-18 16</inkml:trace>
  <inkml:trace contextRef="#ctx0" brushRef="#br0" timeOffset="24034.7105">7306 12438 88 0,'-9'-13'35'0,"9"13"-18"0,0 2-7 0,0-2 21 15,6 19-9 1,0 2 7-16,-3 16 1 16,-3 11-1-16,0 13 0 15,0 2-16-15,0-5-1 0,0-2-1 16,0-8-4-16,0-6 1 15,0-5-3-15,0-8 0 16,0-5 3-16,-3-8 5 0,0-8 6 16,3-11 3-16,0-8-9 15,6-12-3-15,6-12-11 16,6-10-4-16,3 0-2 16,3 3 1-16,0 5 4 15,-1 10 1-15,1 9-2 16,0 7 2-16,-3 11 7 15,0 11 4-15,-4 10 1 16,-2 6 1-16,-3 4-4 16,-6 1 0-16,-3-3-3 15,-3-2 0-15,0-1-3 16,0 1 1-16,6-4-33 0,0-1-14 16,6-7-20-16,3-1-8 15,9-6-30 1</inkml:trace>
  <inkml:trace contextRef="#ctx0" brushRef="#br0" timeOffset="24367.7032">8000 12840 256 0,'-15'-13'96'0,"9"8"-52"0,-12 5-34 0,12 0 23 15,-6 5-20-15,-3 8-5 16,1 6-7-16,-1-1-4 15,6 3 2-15,6 3 0 0,6 3 3 16,6-3-3-16,6-3 0 16,-1-5-10-16,7-6-5 15,-3-5-1-15,0-7 2 0,0-6 7 16,-3-3 4 0,-3-2 3-16,-3-5 3 0,-3 2 5 15,-1 5 6-15,-2 3 8 16,-3 5 5-16,-3 6-14 15,1 5-7-15,2 5-3 16,0 3-2-16,5 5-16 16,7 3-6-16,6 0-31 15,3-3-11-15,3-8-40 16</inkml:trace>
  <inkml:trace contextRef="#ctx0" brushRef="#br0" timeOffset="24518.2135">8336 13097 228 0,'-12'0'88'0,"9"3"-48"0,-6-1-47 0,6-2 14 15,0 0-10-15,3 0 2 16,0 0-37-16,0-2-14 16,0-1-34-16,3-5-13 15</inkml:trace>
  <inkml:trace contextRef="#ctx0" brushRef="#br0" timeOffset="24695.9061">8518 12179 240 0,'-15'-13'90'0,"12"18"-48"0,-3 13-56 16,3-2 14-16,-3 24 18 15,-6 13 12-15,-3 5-10 16,-3 6-6-1,4 2-8-15,2 2-18 0,9-1-7 0,3-9-100 16</inkml:trace>
  <inkml:trace contextRef="#ctx0" brushRef="#br0" timeOffset="34351.3426">7372 14724 132 0,'-18'-3'52'0,"9"3"-28"0,3-2-6 0,6 2 18 16,0 0-7-16,0 0-2 16,0 0-13-16,6 0-4 0,6 0-6 15,3 0-3-15,9 0 0 0,5 2 1 16,7 1 1-16,12-3 3 16,11 3 1-16,10-3 1 15,5 0 0-15,1 0-2 16,14 0 1-16,0 0 0 15,3 0 1-15,4 2 0 16,2-2 0-16,9 0-2 16,-3 0-1-16,3 3-3 15,1-3 1-15,2 0-2 16,-6 0-1-16,-3 0 3 16,-6 0 2-16,4 0 0 15,-1 0 2-15,0 0-2 16,-9 0 0-16,-5 3 1 15,5-3 1-15,6 0-6 16,-3 0 0-16,1 0-1 0,-4 0 0 16,9 0 0-16,0 0 0 15,-8 0 0-15,-1 0 2 16,-3 2 3-16,4-2 2 16,2 0-1-16,-3 0-1 15,1 3-1-15,-4 0 0 16,6-3-2-16,3 0-2 15,16 2 1-15,-10 1-1 16,-9 0 0-16,-6-3 0 16,4-3 0-16,-4 3 2 15,-6 0-3-15,-5 0 0 0,-4 0 1 16,-8 0 2 0,-1-3-1-16,7 3-1 0,-4 0 1 15,-8 0 1-15,-10 0-3 16,4 0-2-1,-3 0 4-15,-1 0 3 0,-2 0-3 16,-1 0-1-16,4-2 0 16,3-1 0-16,-1 3 0 15,-5 0 0-15,-3-3 0 16,-1 3 0-16,-2 0 2 16,3-2 1-16,-1 2-4 15,-2 0 1-15,3-3-2 16,2 0 0-16,4-2 2 15,0 2 2-15,-7 1-1 16,-2-1-1-16,0 0 1 0,-1 3-1 16,4 0 0-1,0-2 0-15,-4-3-3 0,7 5 2 16,9-6 1-16,2 4 2 16,-5-1-1-16,-1 3-1 15,-2 0 1-15,3 0-1 16,-4-3-3-16,1 1 2 15,5 2-1-15,7 2 0 16,-1 4 2-16,-2-4 2 16,6 1-1-16,-1 0-1 15,-2-3 1-15,5 0-1 16,9 0 0-16,-8 2 2 16,2 1-3-16,4-1 0 15,-1 1-1-15,13 0 0 0,5 2 4 16,-3-2 1-16,4-1-1 15,-1 1-2 1,12-3 1-16,-6 3-1 0,-2 2 0 16,-1 0 0-16,3-2-3 15,9 2 2-15,-11 0 1 16,-1 1 2-16,-6-4-1 16,-5-2-1-16,5-2-4 15,-3 2 0-15,-8-3-27 16,-4 0-9-16,21-15-75 15,-2-11-52 1,-1-6 65-16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1T23:36:56.8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10691 8001 4 0,'0'3'0'0</inkml:trace>
  <inkml:trace contextRef="#ctx0" brushRef="#br0" timeOffset="649.1612">10676 7996 64 0,'-6'-6'24'0,"0"6"-12"0,0 0-3 16,6 0 9-16,0 0 3 16,-3 0 4-16,0 0-7 15,0 0 0-15,0-2-2 16,-3 2 2-16,0 0-4 16,-3 0 2-16,3 0-9 15,0 0 5-15,-6 0 17 16,0-3-3-16,4 3-1 15,-4 0-1-15,3-3-10 16,0 3-1-16,3 0-5 16,0-2 0-16,0 2 1 0,3 0 5 15,0 0-4 1,0 0 0-16,3 0-2 0,0 0 2 16,0 0-5-1,0 0-1-15,6 0 0 0,3 0 0 16,3 0 0-16,6 0 2 15,5 0-3-15,10 0-2 16,6 0 0-16,12-3 1 16,8 3-1-16,4 0 2 15,2 0-2-15,9-2-1 16,1-1 1-16,5 0-1 16,1 1 0-16,-1-1 0 15,-3 0 2-15,-5 1 1 16,-1-1-4-16,1 0-1 0,-4 3 9 15,-2 0 5-15,-1 0-1 16,-5 0-1-16,-4 0-2 16,-5 0 0-1,-7 0-2-15,1 3 1 0,0-3-2 16,-1 0 2-16,-5 0 2 16,-3 0 2-16,-3 0-3 15,-4 0 0-15,-5 0-3 16,0-3 2-16,-3 3-6 15,-3-2-1-15,-1-1 0 16,1 0 2-16,-3 3-1 16,0-2-1-16,-3 2 1 15,-3 0-1-15,0 0 0 16,0 0 0-16,-3 0-33 16,-3-3-13-16,0 1-32 0,-3 2-14 15</inkml:trace>
  <inkml:trace contextRef="#ctx0" brushRef="#br0" timeOffset="8680.3103">16331 7189 156 0,'-9'-3'57'0,"9"3"-30"0,3-10-25 0,-3 15 14 15,0-5 3-15,3 5 3 16,0 3 8-16,0 3 6 16,0 2-19-16,0 5 2 0,-3 6 1 0,0-3-7 15,0 6 0-15,0 2-3 16,0-5-1 0,0-3-5-16,0-3-1 0,3-2-1 15,-3-2 1-15,3-4-2 16,0-2 2-16,-3-3 0 15,3-2 1-15,3 0 0 16,0-3 2-16,3 0-3 16,0 0-2-16,0 0 0 15,6-3-1 1,6 0 0-16,2 1 2 0,-5 2-1 16,0 0-1-16,0 0-10 0,-3 0-4 15,0 0-17 1,-3-3-8-16,-3 0-28 15,-1 1-12-15,1-9-16 16</inkml:trace>
  <inkml:trace contextRef="#ctx0" brushRef="#br0" timeOffset="9336.2657">16444 7350 108 0,'-3'0'44'0,"-11"0"-24"0,8 0-2 0,6 0 20 16,0 0-8-16,0 0 0 15,-3 0-2-15,0 0 2 16,0-3-16 0,3 1 3-16,0-3 3 0,0-3-2 0,9-6-1 15,5-4-3-15,7-1-1 16,0-7-3-16,3 5-1 15,3-3-3-15,8-3 1 16,1 6-4-16,6 0-2 0,2 3 0 16,4-1-1-1,3 3 2-15,-1 6 3 16,-8 2-2-16,-3 2 0 0,-7 4-1 16,-5-1 1-16,-3 3-2 15,-6 0 2-15,-3 0-7 16,-3-3-19-1,3 3-8-15,-9-2-22 16,5-1-8-16,1 1-45 16,-3-1-24-1,0 0 64-15</inkml:trace>
  <inkml:trace contextRef="#ctx0" brushRef="#br0" timeOffset="11289.156">17436 6895 72 0,'0'-3'30'0,"3"3"-16"0,0-2 5 0,0 2 16 16,-3 0 3-16,2 0 2 15,-2-3-9-15,0 3-2 16,-2 0-7-16,-4 0-2 15,-6 0-11-15,-3 3-3 0,0 2-2 16,0 0 0-16,0 1 0 16,3-1-2-16,3 0-2 15,3 3-2-15,3 0-1 16,3 5-1-16,9-2 3 16,6-1 0-16,3 1 1 15,3 2 0-15,3 1 2 0,-3 1 3 16,-4-1 2-1,-2-1 5-15,-6-3 3 0,-6 4 9 16,-6-1 5-16,-3 0-11 16,-6-5-5-16,0 0-6 15,-8-5-2-15,-1-1-12 16,3-2-3-16,3-2-13 16,0 2-3-16,3-3-17 15,3 0-5-15,3 1-26 16,12-4-45-1,9-2 30-15</inkml:trace>
  <inkml:trace contextRef="#ctx0" brushRef="#br0" timeOffset="11471.4575">17608 6900 160 0,'-3'3'60'0,"6"0"-32"0,-6 18-24 0,3-13 26 15,-3 13-4 1,0 3-9-16,0-3-5 16,0 0-7-16,0-2-6 0,3-4 0 15,0-1-4-15,0-4-1 16,0-2-61 0</inkml:trace>
  <inkml:trace contextRef="#ctx0" brushRef="#br0" timeOffset="11664.9376">17590 6839 200 0,'-12'-7'77'0,"12"7"-42"0,9 0-45 16,-9 0 11-16,0 0-10 15,6 0-1-15,0 0-28 16,0 0-11-16,0 0-18 15,3 0-6-15</inkml:trace>
  <inkml:trace contextRef="#ctx0" brushRef="#br0" timeOffset="12250.5419">17674 6953 144 0,'0'40'55'0,"3"-32"-30"0,-3 5-14 0,0-5 18 15,0 0-6-15,0 0 1 16,0 0-7-16,0-3-2 16,0 0-9-16,0 1-4 0,0-6-1 15,0 0 3-15,0 0 5 16,0 0 1-16,3-3 2 16,0-2-2-16,3-3-1 15,0-3-8-15,-1-2-2 16,1 0 0-16,0-3 0 15,0 3 3-15,0 2 1 0,3 3-6 16,0 3-2-16,0 5-1 16,0 3 2-16,3 4 4 15,-3 4 2-15,0 2 8 16,-6 3 4-16,0-3-1 16,-3 1 2-16,0-1-10 15,0-3-3-15,0-2-2 16,0-2 2-16,0-1-1 15,0-2 2-15,3-3-2 16,0-3-1-16,3-5-4 16,3-3 0-16,0 1-3 15,-1-1 2-15,4 1 3 0,0 2 1 16,0-3 1-16,-3 9 0 16,3 2 0-16,0 2 2 15,-3 3 3-15,0 3 4 16,-3 3-2-16,0 0 1 15,0-1-3-15,-3 1 2 16,-3-1-4-16,0 1 0 16,0-3-19-16,0-3-7 15,0-5-28-15,0 0-12 16,0 0-27 0,6-3-28-16,-3-2 45 15</inkml:trace>
  <inkml:trace contextRef="#ctx0" brushRef="#br0" timeOffset="12433.2347">18061 6948 184 0,'-3'3'71'0,"3"-3"-38"0,3 2-39 15,0 11 18 1,-3 1 2-16,0 2-9 16,0-1-3-16,0 1-1 15,0 0 1-15,0 0 1 0,-3-3-17 16,3-2-7-16,0-3-54 15,-3-3-32 1,0-5 46-16</inkml:trace>
  <inkml:trace contextRef="#ctx0" brushRef="#br0" timeOffset="12535.9428">18055 6760 220 0,'-9'-10'85'0,"9"10"-46"0,3-16-41 0,0 13 14 16</inkml:trace>
  <inkml:trace contextRef="#ctx0" brushRef="#br0" timeOffset="12614.9146">18052 6728 351 0,'3'6'-1'15,"3"-1"-1"-15,0 0-29 0,0 1-12 16,0 1-44 0</inkml:trace>
  <inkml:trace contextRef="#ctx0" brushRef="#br0" timeOffset="12834.453">18221 6747 160 0,'-3'0'60'0,"6"5"-32"0,0 0-31 16,0 1 13-16,0 4 10 16,-3 6 7-16,0 11-5 15,0-4 0-15,0 12-13 16,0-1-5-16,-3-2-3 0,0 0-1 15,0-6 0-15,3-2-5 16,0-5 1-16,0-6-42 16,0-3-17-16</inkml:trace>
  <inkml:trace contextRef="#ctx0" brushRef="#br0" timeOffset="13255.0153">18433 6922 112 0,'0'-16'44'0,"0"16"-24"0,0-6-15 0,0 6 13 15,0-2 12-15,-3 2 6 16,-3 0-15-16,-3 2-7 16,0 4-8-16,-3 4-9 0,0 9-1 15,0 2 2-15,3-3 3 16,0 4-2-16,3-4 0 15,3 1 3-15,6-3 3 16,0-6 2-16,6-2 8 16,0-5 0-16,3-3-8 15,-3-6-1-15,0-2-4 16,0-5 1-16,0-3-2 16,-3 0-1-16,0-2 3 15,-3 2 0-15,0 5-1 16,0 1-2-16,-3 5 1 15,0 5-1-15,0 10-3 16,3 3 2-16,3 3-1 16,0 3 0-16,0-1 2 15,2-2 2-15,1 0-10 16,0-5-4-16,0-3-34 16,0 0-13-16,0-6-22 15</inkml:trace>
  <inkml:trace contextRef="#ctx0" brushRef="#br0" timeOffset="13570.2513">18593 7014 104 0,'-3'8'38'0,"9"0"-20"0,-3 3-12 0,0-6 11 16,0 0 11-16,0 3 4 15,-3-3-10-15,0 1-3 16,0-1-5-16,0 0-1 15,0-2-7-15,-3-3 7 0,0-3 4 16,0 1-1-16,0-4 3 0,0-2-8 16,0-2-4-1,3-1-4-15,0-5-3 0,3-5-2 16,3 5 1-16,0 3 3 16,3 2 1-16,3 4-4 15,3-1-1-15,3 5 1 16,6 6 0-16,-3-1-13 15,-1 6-5-15,-2-3-32 16,0 1-15-16,0-4-20 16</inkml:trace>
  <inkml:trace contextRef="#ctx0" brushRef="#br0" timeOffset="13843.2949">19147 6747 168 0,'6'-3'66'0,"6"1"-36"0,-3 2-18 0,-9 0 21 16,3 5-6-16,0 3 1 15,0 5-11-15,0 6-3 16,-3 7-8-16,3-2 0 0,-3 2 1 15,0 6-1-15,0-3-1 16,0-2-21-16,0-4-7 16,0-4-34-16,9-3-16 0,0-6-17 31</inkml:trace>
  <inkml:trace contextRef="#ctx0" brushRef="#br0" timeOffset="14261.9322">19055 6914 204 0,'-3'-3'77'0,"9"3"-42"0,6 0-37 16,-6 0 17-16,3 0-9 16,5 0-1-16,4 0-2 0,6 0 0 15,3-3-2-15,0 1-14 16,0-1-4-16,-4 3-9 0,-2 0-4 15,-3 0 6 1,-3 3 1-16,-3 5 14 0,-3 2 7 16,-3 6 15-16,0 3 7 15,0-1 3-15,-3 1 1 16,6-1-9-16,-1-2-4 16,4 3 7-16,3-6 3 15,3-3 4-15,6-4 4 16,3-4 0-16,2-7 0 15,-2-6-3-15,-3-2 1 0,-6-5 7 16,-6-4 3-16,-6 1-2 16,-9 3-1-16,-6-1-15 15,-6 3-4-15,-3 3-18 16,-3 3-5-16,3 2-35 16,4 0-14-16,5 2-50 15,3 1-19-15</inkml:trace>
  <inkml:trace contextRef="#ctx0" brushRef="#br0" timeOffset="15315.2856">19495 6898 80 0,'3'0'33'0,"0"2"-18"0,-3-2 2 15,0 0 16-15,0 0 0 16,0 0 1-16,0 0-8 0,0 0-2 15,0 0-13-15,-3-2 4 0,0-1 5 16,-3 0 0-16,0 1 0 16,1-1 1-16,-4 3-1 15,-3 0-5-15,-3 3 1 16,3 2-9-16,-6 6-2 16,3-1-3-16,3 6-2 15,3 0-2-15,0 0 1 16,3 0-8-16,6-3-4 15,9 0-55-15,9-5-23 16,6-3-10 0</inkml:trace>
  <inkml:trace contextRef="#ctx0" brushRef="#br0" timeOffset="16416.413">17581 7498 112 0,'0'3'44'0,"0"-3"-24"0,3 5 1 15,0-2 17-15,0 0 8 16,0 2 5-16,0 3-9 0,-3 0 0 16,0 5-24-16,3 3-8 0,-3 0-3 15,0 0-4-15,3-3 0 16,0-3-1-16,-3-2 1 16,0 0-15-16,3-2-5 15,0-1-22-15,-3-5-10 16,0 0-58-1</inkml:trace>
  <inkml:trace contextRef="#ctx0" brushRef="#br0" timeOffset="16634.5491">17608 7337 192 0,'-3'-3'74'0,"6"3"-40"0,-3 0-33 0,0 0 16 0,0 0 2 16,0 0 5-16,0 0-12 16,0 0-5-16,0 0-4 15,6 3-5-15,0 0-1 0,0-1-16 16,0 1-7-16,0-1-42 16,0 9-47-1,3-3 29-15</inkml:trace>
  <inkml:trace contextRef="#ctx0" brushRef="#br0" timeOffset="17038.3939">17811 7474 116 0,'3'0'44'0,"0"-2"-24"0,0 2 7 0,-3 0 21 15,0 0-3-15,0 0 0 16,-6 2-8-16,0 4 0 16,-3-1-21-16,-3 0-3 0,0 3 1 15,0-2-8-15,3 2-1 16,3-1-8-16,3-1 0 16,3 2-1-16,6-3 2 0,3 6-1 15,6-1 1 1,6 1 2-16,-3-1 2 15,-1 1 1-15,-2-3 3 0,-6 0 8 16,-3 0 5-16,-6 0 4 16,-9 2 3-16,-3-2-12 15,-2 0-5-15,-1-3-11 16,0 1-1-16,3-1-23 16,0-2-11-16,6-1-22 15,0 1-9-15,6-3-27 16,9 0-39-1,9 0 48-15</inkml:trace>
  <inkml:trace contextRef="#ctx0" brushRef="#br0" timeOffset="17613.9386">17977 7554 176 0,'-6'3'68'0,"9"-1"-36"0,-3 1-11 0,0-3 25 16,0 0-2-16,3 2 1 15,-3-2-11-15,6 0-4 16,3 0-17-16,0 0-6 0,3 0 0 15,-3-2-4-15,3 2 0 16,0-3-10-16,0 1-5 16,-3-1-30-16,0 0-10 15,-1 1-26-15,1-1-9 16,3 0-4 0</inkml:trace>
  <inkml:trace contextRef="#ctx0" brushRef="#br0" timeOffset="18149.2619">18343 7509 156 0,'3'-5'57'0,"0"5"-30"0,-6-3-10 16,3 3 22-16,-3 0-9 15,-3 0-2-15,-5 3-14 16,-4-1-4-16,0 4-6 16,0 1-5-16,0 4 0 0,0 8-1 0,3-1 0 15,0-2 2 1,3 0 0-16,6 0-3 0,3 0 0 15,3-3-1-15,3-3 3 16,0-2 0-16,0-2 3 16,3-6-1-16,6-3-1 15,-3-2-4-15,-3-1 0 16,3-2-3-16,-3-2 2 16,-3-1 3-16,0-2 1 15,0 0 1-15,-3 2 0 16,0 6 2-16,0 0 3 0,0 2-2 15,2 8 0 1,1 3 3-16,0 3-3 16,0-1 0-16,0 1-3 15,0 0-1-15,0-1 1 16,0 1 0-16,0-3-20 16,0 0-7-16,0-6-41 15,3-2-45 1,0-5 33-16</inkml:trace>
  <inkml:trace contextRef="#ctx0" brushRef="#br0" timeOffset="18381.5067">18427 7318 172 0,'-3'-2'66'0,"6"4"-36"0,3 6-33 0,-3-2 13 16,6 9 17-16,-3 9 10 15,0 5-11-15,-1 3-2 16,-2 3-14-16,3 2-4 0,-3-6 0 16,0-4-3-16,3-1-2 15,0-5-18-15,0-2-6 16,0-6-46 0,0-5-60-16,3-3 28 15</inkml:trace>
  <inkml:trace contextRef="#ctx0" brushRef="#br0" timeOffset="18617.8558">18567 7292 184 0,'0'3'71'0,"3"2"-38"0,-3 8-25 15,0-5 16-15,0 11 12 16,0 7 7-16,0 6-11 15,3 2-7-15,0 1-14 16,0-1-7-16,0-5-1 0,0-2-4 16,0-4 0-16,-1-4-23 15,4-1-12-15,0-4-39 16,0-4-17-16,0-2 0 16</inkml:trace>
  <inkml:trace contextRef="#ctx0" brushRef="#br0" timeOffset="18960.7484">18710 7538 160 0,'-15'-3'63'0,"15"9"-34"0,-3 4-34 0,3 1 10 16,-3 2 17-16,0 0 12 15,3 0-8-15,0-2-3 16,3 0-13-16,3-1 2 0,0 1 2 0,3-3-3 15,5-6-1 1,1-2-2-16,3-2 0 0,0-4-7 16,0 1 0-16,0-5-1 15,-6-4 2 1,-3 1 1-16,-6 0 1 0,-6 0 2 16,-3-1 1-16,-6 4 8 15,-3-1 2-15,-9 3-8 16,6 3-3-16,0 5-15 15,0 0-4-15,4 0-25 16,2 3-8-16,6 2-33 16,6-5-55-1,9 0 30-15</inkml:trace>
  <inkml:trace contextRef="#ctx0" brushRef="#br0" timeOffset="19246.187">19013 7496 164 0,'-9'-6'63'0,"9"9"-34"0,-6-3-21 0,3 0 16 16,-3 5-1-16,-3 3 3 16,-5 3-8-16,-1-1 0 15,3 6-11-15,3 0 0 0,3 0 3 16,3 0-8-16,6 0-1 15,3-3-10-15,6-2-2 16,0-1-23-16,3-2-10 16,-1-3-35-16,4-5-30 15,0-2 43-15</inkml:trace>
  <inkml:trace contextRef="#ctx0" brushRef="#br0" timeOffset="19594.8002">19132 7514 140 0,'-6'-2'55'0,"3"4"-30"0,-3 1-12 16,3-1 19-16,-3 4-7 16,-3-1 0-16,1 3-8 15,-4 0 0-15,3 8-10 16,0-3 0-16,3 0 3 0,6-2-4 16,3-1-1-16,3 1 0 15,3-3-1-15,3-3-2 0,0-2-2 16,-1-3-6-16,4-3-1 15,0 1 3-15,-3-4 2 16,-3-4 6-16,-3-1 2 16,0 3 6-16,-3 0 5 15,-3 0-7-15,-3 3-3 16,3 0-4-16,0 2-3 16,0 3-2-16,3 11 1 15,3-1-1-15,0-2 0 16,3 3 0-16,0 2-2 15,0 0 3-15,0 0 0 0,2-2-15 16,1-3-4 0,0-3-30-16,0-2-10 0,3-6-31 15</inkml:trace>
  <inkml:trace contextRef="#ctx0" brushRef="#br0" timeOffset="19821.5829">19347 7326 224 0,'-3'-10'85'0,"0"10"-46"0,3 2-41 16,0-2 17-16,3 3-7 15,0 2 1-15,-3 6 10 16,0 7 5-16,3 9-12 16,-1 2 4-16,-2 0 2 0,0-2-8 15,0 2-3-15,0-3-4 0,6-2 0 16,0-3-13-16,-3-2-3 15,0-4-40-15,0-4-18 16,3-3-43 0</inkml:trace>
  <inkml:trace contextRef="#ctx0" brushRef="#br0" timeOffset="20016.544">19207 7490 276 0,'-24'3'104'0,"24"-6"-56"0,3 3-54 0,3 0 17 16,0 3 4-16,3-6 7 0,3 3-7 15,2 0-3-15,4-2-7 16,3 2-8-16,9-3-1 16,0 0-53-16,-1 1-24 0,4-1-39 15</inkml:trace>
  <inkml:trace contextRef="#ctx0" brushRef="#br0" timeOffset="20357.2938">19501 7522 224 0,'-6'8'85'0,"12"-3"-46"0,0 1-43 16,0-4 15-16,0 1 3 16,0 0 5-16,3-1 2 15,3-2-1-15,0-2-10 16,0-1-2-16,0-2-1 0,3-1-3 15,-7 1-3-15,-2-3 2 0,0 0 2 16,-6 3-2-16,-3-3 0 16,0 3 1-16,-5-1 0 15,-4 4-2-15,-3 2-2 16,3 0 1-16,0 2-1 16,0 4 2-16,3 2 1 15,0 2 5-15,3 1 5 16,3 2-7-16,6 3-3 15,3-3-2-15,0 0-1 16,3-2-11-16,3-3-5 16,0 0-32-16,6-3-11 0,8-5-47 31,1-8-35-31,0 0 59 0</inkml:trace>
  <inkml:trace contextRef="#ctx0" brushRef="#br0" timeOffset="20807.8323">19823 7506 264 0,'-24'-5'101'0,"24"5"-54"0,-6 0-48 16,3 0 18-16,-3 0-12 15,-6 5-3-15,0 1 1 16,0 1 2-16,0 4-2 16,4 2-2-16,-1 1 0 0,3-1-1 15,3 0 0-15,3 0 2 16,3-2 1-16,3-1-1 15,3-4-2-15,2-4 1 0,1-2-1 16,0-5-3-16,0-3 0 16,-3-3 2-16,-3-2 2 15,0-3 2-15,-6-2 1 16,0-6-2-16,-3-5 1 16,-3-3-4-16,-3 0 0 15,0 3 1-15,3 6 0 16,0 1-3-16,0 6 0 15,3 6-1-15,0 5 3 16,3 2-2-16,0 8 1 16,0 11 6-16,3 8 2 0,3 5 2 15,0 5 0-15,-3 3-2 16,3-5 1-16,0-3-4 16,0-5 0-16,0-3-14 15,-3-2-8-15,0-3-30 16,9-6-172 15,3-12 115-31</inkml:trace>
  <inkml:trace contextRef="#ctx0" brushRef="#br0" timeOffset="21256.8172">19924 7295 168 0,'0'0'63'0,"3"2"-34"0,0 1-19 0,-3-3 17 15,0 5 7-15,0 0 3 16,0 1-2-16,-3-1-1 16,0 0-19-16,3 1 2 0,-3-4 1 15,0 1-8-15,3-3-3 16,0 0 0-16,0 0 0 15,0 0-1-15,3-3-1 16,0 1-8-16,3-1 0 16,3-2-1-16,6-1 2 15,0 1-1-15,2 0-1 16,1 2 0-16,3 1 3 16,3-1 0-16,-3 0 1 0,-3 3-3 15,-3 0 0-15,-4 3 2 16,-2 2 2-16,-3 3 15 15,-6 0 9-15,-6 3-1 16,0-1-2-16,1 6-10 16,-1 3-3-16,0-1-5 15,0 1-3-15,0-1-38 16,0 1-17-16,6-1-39 16,9-2-15-16,0-3-8 15</inkml:trace>
  <inkml:trace contextRef="#ctx0" brushRef="#br0" timeOffset="21393.0349">20052 7676 296 0,'-3'0'110'0,"9"0"-60"0,0 0-65 0,-6 0-24 16,15-6-20-1,3 4-52-15,0-1-20 16</inkml:trace>
  <inkml:trace contextRef="#ctx0" brushRef="#br0" timeOffset="22794.8493">20487 7303 76 0,'-3'-11'30'0,"6"8"-16"0,0 1-1 16,-3 2 14-16,0 0 5 15,0 0 5-15,0 0-5 16,3 2 1-16,2 4-8 16,-2 4-1-16,3 11-13 0,-3 11-2 15,0 0 1-15,0 2-2 0,-3 3 3 16,0 0 9-16,0-8 5 16,0-5-11-16,0-5-5 15,0-3-6-15,0-3-3 16,0-3 3-16,0-2 2 15,0-2-2-15,0-6-2 16,3-11 0 0,0-2-4-16,3 0 2 15,0-1-1-15,6 1 0 16,-3 0 0-16,3 0 0 16,0 7 0-16,3 4 0 0,0 2-3 15,2 5 1 1,-2 6 4-16,0 2 2 15,-6 3 4-15,-3 0 3 0,-3-1 7 16,-3 1 2-16,-6 0-7 16,0-3-2-16,-6-5-3 15,0-2 1-15,0-4-6 16,-2-2-3-16,-4 0-15 16,0 0-4-16,3-2-16 15,0-1-4-15,3 0-24 16,6 1-9-16</inkml:trace>
  <inkml:trace contextRef="#ctx0" brushRef="#br0" timeOffset="22985.0421">20716 7506 204 0,'3'8'77'0,"-6"-5"-42"0,18 10-34 0,-9-5 16 16,-3 5 4-16,0 6 7 15,0-1-9-15,-3-2-3 16,2 0-9-16,-2-3-5 0,3 0 1 16,-3-2-26-16,3-6-10 15,0-2-159 1,0-11 90 0</inkml:trace>
  <inkml:trace contextRef="#ctx0" brushRef="#br0" timeOffset="23285.0641">20710 7390 260 0,'-12'-5'96'0,"12"5"-52"0,0-11-58 0,0 8 14 0,3 1-15 16,6-4-1-16,0 1-9 16,6-3-2-16,2-5-27 15,1 0-10-15,0-3 15 16,0 0 11-16,0 3 49 15,-3 2 22-15,-3 3 11 16,-3 0 4-16,0 6-7 16,-3 4 0-16,-1 11-19 0,1 6-5 15,0 15-11 1,0 3-2-16,-3 0 0 0,0-2-2 16,0 2-2-16,0 0 1 15,0-5 1-15,0-6-41 0,0-5-16 16,0-2-36-1</inkml:trace>
  <inkml:trace contextRef="#ctx0" brushRef="#br0" timeOffset="23464.9857">20775 7488 248 0,'9'-3'93'0,"-6"3"-50"0,6-8-48 0,0 3 17 16,9 0 8-16,9-6 10 0,11-2-7 15,7 2-4-15,0-2-10 16,-4 2-4-16,1 9-1 16,3-6-60-16,-7 0-24 0,-2 8-42 15</inkml:trace>
  <inkml:trace contextRef="#ctx0" brushRef="#br0" timeOffset="32142.6556">11750 10877 108 0,'0'-5'44'0,"0"2"-24"0,0 0-4 0,0 3 18 0,0 0-1 16,0 0 1-16,0 0-4 15,0 0-1-15,0 0-16 16,0 0-1-16,0 0 1 0,3 6-5 16,0 2-2-16,0 2-1 15,0 6 1-15,0 11 1 16,0 2 1-16,-3 5 0 15,0 6 2-15,0 2 1 16,0 8 3-16,-3 3-1 16,0 11 2-16,0-1-2 15,0 6 0-15,3-3-3 16,0-2 1-16,0-3-2 16,0-6 0-16,0 3-10 15,0-7-1-15,0-6 6 16,0-8 5-16,0-3-4 15,-3-10-1-15,3-6 0 0,0-4 2 16,0-4-5-16,-3-2-3 16,0-3-10-16,0-2-3 15,0-3-16-15,0 0-8 16,-3-3-10-16,1 1-5 16,-4-4-12-16,-3-15-61 31</inkml:trace>
  <inkml:trace contextRef="#ctx0" brushRef="#br0" timeOffset="32487.0854">11572 11671 160 0,'-9'-6'63'0,"9"6"-34"0,3 0-25 0,-3 0 15 0,0 0-7 16,3 3 1-16,3 5 5 15,0 5 6-15,3 8-13 16,5 3 5-16,4 13 2 0,0-2-6 15,-3-1-2-15,0 1-1 16,0-9-1-16,0-2-2 16,-3-6 1-16,6-4 0 15,-4-7 1-15,1-1 4 16,0-12 3-16,0-4-6 16,3-17-1-16,3-4 0 15,6-12 2-15,-1-2-5 0,1 3-1 16,-3 2-2-1,-3 6 1-15,-3 5-2 0,-6 8-1 16,-4 2-4-16,1 6-2 16,-3 2-19-16,0 1-9 15,-3 2-33-15,0 0-15 16,0-3-25 0</inkml:trace>
  <inkml:trace contextRef="#ctx0" brushRef="#br0" timeOffset="39156.9284">12292 10626 84 0,'-6'-8'33'0,"0"5"-18"0,-3-2-5 0,3 2 12 0,-3-2-1 16,-3 0-1-16,-2-1-2 15,-10-2-1-15,-6-8-3 16,-6-2 1-16,-11 2-8 16,-13 0-4-16,-8 3 0 0,-13 13-4 15,-2 3 0-15,-12 10 1 16,2 3 0-16,4 2 0 16,3 3 2-16,8 1-3 15,10 4-2-15,5 3-1 16,7 0 0-16,8-2-2 15,13-3-1-15,8-1 4 16,15 1 3-16,15 0 1 16,15-3 2-16,20-2-4 15,22 4-2-15,26-4 2 0,18-3 2 16,13-6 2-16,10-2 1 16,10-10-2-16,-9-4 1 15,0-2 4-15,-12-2 4 16,-5-6-2-16,-19 0 2 15,-18-2 5-15,-14-1 4 16,-16 1 1-16,-11-9 2 16,-24 1-11-16,-18-1-2 15,-15 1-8-15,-14 5-4 16,-7 2-2-16,-6 6 3 16,4 2-9-16,-4 6-1 15,7 2-34-15,8 3-15 16,6 3-31-16</inkml:trace>
  <inkml:trace contextRef="#ctx0" brushRef="#br0" timeOffset="41061.1282">10619 12184 120 0,'-6'-5'46'0,"9"5"-24"0,-3 0-8 0,0 0 17 0,0 0-2 16,0 0 1-16,3 5-13 15,3 3-3-15,0 3-8 16,0 2 9-16,0 3 7 0,0 0 2 16,0 2 1-16,0-2-6 15,0 0-1-15,0 2-4 16,0-2-1-16,0-3-1 16,0-2 2-16,0-3-3 15,0 0 1-15,0 0-7 16,-3-3-1-16,0 0 2 15,-1-2 1-15,-2-3 5 16,0 0 5-16,6 0 0 16,-3-3-1-16,0 1-8 15,3-3-3-15,0-6-1 16,0-8 0-16,0 1 0 16,3-3 0-16,3-11-2 0,0 0-2 15,6-2 5-15,0 2 4 16,0 6-3-16,-1 2 2 15,1 0-1-15,-3 3 1 16,-3 2-2-16,0 1-1 16,-3 5-6-16,-3 2-1 15,3 3 1-15,-6 0 2 16,0 3-2-16,0 0-2 16,0 2-12-16,0 0-2 15,-3 1-16-15,0-1-5 16,0 0-12-16,0 1-4 15,0-1-42-15,6-5-68 16</inkml:trace>
  <inkml:trace contextRef="#ctx0" brushRef="#br0" timeOffset="44887.6706">11863 12076 104 0,'-3'-16'41'0,"1"16"-22"0,-1 0-7 0,3 0 16 0,0 0-3 16,-3-3 3-16</inkml:trace>
  <inkml:trace contextRef="#ctx0" brushRef="#br0" timeOffset="45487.2093">11849 12046 286 0,'-3'-5'23'0,"0"-3"-4"0,-3 3-5 16,0 0 1-16,-3-1-4 15,0 1 1-15,-3 2-5 16,-3-2 1-16,0 0-1 16,0 2 3-16,-6 1-5 15,-5 2-3-15,2 0 1 16,6 0 0-16,0 2-4 0,0 1-1 15,-3 2-2 1,4 3 3-16,-1 3 0 0,-6 2 3 16,3 0-8-16,-3 0-3 15,0 3 9-15,4 3 6 16,-1 2-4-16,3 0-3 16,0 3 2-16,3 2 1 15,6 6-3 1,0-3 1-16,3 0 0 0,6 0 0 15,3-2-3-15,3-1 2 16,3 1 1-16,6 2 2 16,6-3-1-16,0 1 2 15,0-1 0-15,2-2 1 16,1-3 0-16,6-5 0 0,3-5-2 16,2-6 1-16,4-5 0 15,6-3 1-15,5-5-2 16,-2-5-2-16,-3-5 3 15,-7-3 2-15,-2-3 2 16,-6-3 3-16,-3-2-1 16,-4-8 2-16,-5 0-4 15,-3 0-2-15,-6 0 0 16,0 3 1-16,-9 2 1 16,-3 0 3-16,-3 0 4 15,-9 6 3-15,0-1-7 16,-11 4-3-16,-4 1-4 15,0 7-3-15,0 4-2 0,4 3 1 16,2 0-17-16,3 5-8 16,6 3-28-16,3 0-13 15,6 3-34 1,6 13-44-16,6-5 49 16</inkml:trace>
  <inkml:trace contextRef="#ctx0" brushRef="#br0" timeOffset="46256.8976">12691 12118 104 0,'9'-8'41'0,"-6"5"-22"0,0-2-3 16,0 2 16-16,-3 1 2 0,0-6 5 15,-3-5-7-15,0-1-2 16,-6 4-16-16,0-3 0 0,-6 2 0 16,-6 0-3-16,-3 1 1 15,-2 2-5-15,2 3-2 16,-3 2-2-16,-3 3 0 15,-5 0 0-15,2 5 1 16,-3 6 0-16,0 5 0 16,1 0-5-16,2 2 1 15,3 6 0-15,3 5 2 16,4 0-3-16,5 16 0 0,3 0-1 16,6 3 0-1,6 7 2-15,6-7 2 0,6-1 1 16,9-4 1-16,6-3-2 15,14-3 1-15,1-8-2 16,3-6 2-16,11-7 0 16,1-8 1-16,2-10 0 15,-2-6 0-15,-7-6 13 16,4-7 6-16,-9-8 4 16,-10-5 1-16,-5-6-4 15,-9-10-3-15,-12-3-5 16,-9 0 0-16,-6 0-3 15,-3 8 2-15,-6 0-10 16,-2 8-3-16,-1 5-4 16,0 6 0-16,3 5-20 15,0 5-8-15,0 5-29 16,-2 9-10-16,2 2-48 16,3 8-57-16,3-11 55 15</inkml:trace>
  <inkml:trace contextRef="#ctx0" brushRef="#br0" timeOffset="47905.212">16700 12136 140 0,'0'-5'55'0,"0"5"-30"0,3 0-10 0,-3 0 18 15,0 0-3-15,3 3 2 16,0 2-3-16,3 3 0 15,0 3-16-15,0 2-3 0,3 0 0 16,0 0 3-16,0 1 2 16,0-4-2-16,0 1 2 15,0 2-4-15,0-2-1 16,0-4-2-16,0-1 2 16,-4-6-1-16,1 0 0 15,0 0 3-15,0 5 12 16,-3-2-3-1,0-6-6 1,0 0-8-16,0 3-3 16,-3 0-4-16,3 6 1 15,-3-9 2-15,0 0-4 16,0 3 1-16,3 0-2 16,0 0 0-16,-3-2 2 15,3 2 0-15,0-3 2 16,0 0 1-16,0 1-1 15,3-3 1-15,3-3 0 16,0-3 1-16,3-5 0 16,3-5 2-16,0 0-1 15,2-3 0-15,1-2 1 16,0-4 1-16,0 4 1 0,-3-1 2 16,-3 4-3-16,0-1-2 15,-3 3-2-15,0 5-3 16,-3 3 1-16,-1-1-1 15,-2 4 0 1,0 2-3-16,0 3 2 16,0-1-8-16,-3 1-4 15,0 2-11-15,3 1-5 16,-3 2-6-16,6-3-2 16,0 3-6-16,-3 0-2 15,3 3-51 1,0-1-64-16,-12-4 42 15</inkml:trace>
  <inkml:trace contextRef="#ctx0" brushRef="#br0" timeOffset="50159.1934">8964 12152 116 0,'-3'-2'44'0,"6"2"-24"0,-3 0-15 0,0 0 13 15,0 0-6-15,0 0-2 16,3 8 3-16,0 2 4 16,3 1-9-16,0 2 2 0,0 0 1 15,3 6 0-15,0 2 1 16,0-3-2-16,0-2 1 0,0 0-2 16,0 0 0-16,-3-5-3 15,0-3 1-15,0-3 2 16,-3 0 5-16,-1 0 7 15,-2-5 5-15,0 0-8 16,3-2 0-16,0-6-9 16,3-5-1-16,3-6-2 15,0-2 1-15,3-5 0 16,3-4 1-16,3-1 0 16,0 2 2-16,3-1-1 15,-1-1 2-15,-2-1 3 16,0 0 3-16,-3 3-9 15,0-3-2-15,-3 6-4 16,0 2-2-16,-3 3 3 16,0 2 0-16,-3 6-4 0,-1 0 1 15,-2 2-9-15,0 1-4 16,3 2-11-16,-3 3-5 16,0-1-6-16,0 1-4 15,0 2-27-15,9 6-78 31</inkml:trace>
  <inkml:trace contextRef="#ctx0" brushRef="#br0" timeOffset="51541.1937">10185 12155 52 0,'0'-8'22'0,"3"5"-12"0,-3-5 8 15,3 6 14-15,-3-3 1 0,0-3 3 16,0 0-5-16,-3-3 1 16,-3-2-5-16,-3 0-2 15,0-1-13-15,-15-2 3 0,3 3 3 16,-6 0-6-16,-5 5 1 16,-4 3-10-16,0 2-2 15,-5 8-1-15,-1 6 2 16,-3 5-8-16,4 5-1 15,-4 8 2-15,6 8 2 16,6 13 0-16,10 1 1 16,5-1 0-16,15 8-2 15,12-10 3-15,12-1 2 16,11-4 0-16,13-11 2 16,15-9 0-16,11-12 1 0,0-8 0 15,1-6 2-15,-7-16 1 16,-2-4 1-16,-13-6 13 15,-8-14 9-15,-12 1 4 16,-12-6 4 0,-9-2-4-16,-9 5 2 0,-9 0-9 15,-6 3-2-15,-9 5-16 16,0 0-6-16,-6 5-9 16,1 5-1-16,2 9-30 15,0 2-13-15,6 8-32 16,3 8-11-16,1 5-36 15</inkml:trace>
  <inkml:trace contextRef="#ctx0" brushRef="#br0" timeOffset="53015.9307">5744 12330 92 0,'0'0'35'0,"0"-3"-18"0,0 0-20 15,3 9 36-15,0-1-8 16,0 3 0-16,0 0-1 15,3 5-8-15,-1 3 1 16,4-3-10-16,0 0-2 0,0 3 1 16,3 0 1-16,0-3 3 15,-3-5-1-15,0-2 2 16,0-1 7-16,-3-3 6 16,3-9 9-1,0-7-13-15,3-4-4 16,2-14-6-16,4-5-1 15,3-11-5-15,6-2-1 16,0 5-1-16,0 3 1 0,-1 7 0 16,-2 1 1-16,0 5-5 15,-3 2 1-15,-3 6-16 16,-1 3-6-16,1 5-42 16,3 5-19-16,3 2-20 15</inkml:trace>
  <inkml:trace contextRef="#ctx0" brushRef="#br0" timeOffset="55279.3275">9988 12401 92 0,'3'-3'35'0,"-3"3"-18"0,3 3 2 0,-3 0 18 15,0-3-7-15,0 0 0 16,0 2-11-16,0-2-1 15,-3 3-11-15,0 0-2 0,-6 2-1 16,3-2 2-16,-6 2 3 16,4 0 2-16,-4 6 1 15,0-3 0-15,-3 5 0 16,3-3-6-16,-6 4-2 16,0-4 0-16,-6 4 0 15,4-4-2-15,-7 6 1 16,3-3 2-16,-6 6 2 15,3-3-3-15,-5 2-1 16,5-2-1-16,-6 10 1 0,6-4-2 16,-5 1 2-16,5-1-2 15,-6 1 2-15,3-4-4 16,-5 5 0-16,5-6 1 16,-6-2 0-16,3 0 2 15,-2 5 1-15,5-5-1 16,-9 0-2-16,6-3 1 15,-5 3-1-15,5-3 2 16,-6 0 1-16,7 1 1 16,-7-1 2-16,6-2-3 15,-6-1-2-15,7-2 0 16,-4 3 1-16,6-3-1 16,-3 0-1-16,4-1 1 0,-7 1 1 15,6 0-1-15,-6 0 2 16,7 0-2-16,-4 0 2 15,3 0-4-15,-6 0 0 16,10 0 1-16,-7 0 0 16,6 0 0-16,-6-3 2 15,4 0-1-15,-4 1-1 16,3-1 1-16,-6 0 1 16,7 1-1-16,-4 2 2 15,3-3 0-15,0 3 1 16,4-3-5-16,-4 3-1 15,3 0 1-15,-6 0 2 16,-14 0 2-16,2 0 1 16,6-3-2-16,1 0 1 0,2 1 0 15,3-1 1 1,0 0-5-16,-2-2 1 0,2-1 2 16,3-2 1-16,3 0 3 15,4 0 1-15,-4 0-3 16,3-2-3-16,-3-1 0 15,3 1 1-15,-2-1-1 16,-1-5 2-16,0 3 0 16,0-6 1-16,0 3 0 15,1 0 0-15,-1 0-5 16,-3 0 1-16,0 0 0 16,1 0 2-16,-1 3-1 15,-3-5-1-15,-3 2 1 0,7 0-1 16,-1-3 0-1,0 1 0-15,3-1 0 0,-3-2 2 16,4-1 3-16,-4 1 2 16,6 0-1-16,0 2-1 15,-2 1-6-15,-1-1 1 16,-3 1 2-16,0 2 1 16,3 0-1-16,4 3 1 15,-1-1-2-15,3-4-1 16,3-1 1-16,0 0 1 15,0-2-1-15,1-3 2 16,-1 1-4-16,0-1 0 16,-3-3 1-16,0 1 2 15,0-6-1-15,0 3-1 0,1-1 1 16,2 1-1-16,3 5 0 16,0 3 2-16,3 3-3 15,3 2 0-15,3 2-1 16,0 1 0-16,3 5 0 15,0 3-2-15,0 5 0 16,3 5 3-16,0 8-2 16,0 3-1-16,0 2 0 15,0-5 0-15,0 1 3 16,3-4 0-16,-3 1 1 16,0-3 0-16,0-3-5 15,0-3-1-15,0 1 3 0,0-11 1 16,0 8 2-16,0-8 2 15,0 0-1-15,0-5-1 16,-3-3 1-16,0-3-1 16,0-2 0-16,0-3 2 15,-3-5-1-15,0-6 2 16,1-2-4-16,-1 3 0 16,0-1 1-16,0 6 2 15,3 3-3-15,0 2-2 16,3 3 2-16,3 2 2 15,6 3-5-15,6 3 1 16,2 5 3-16,10 2 2 16,6 4-3-16,3-1-1 0,2-2 1 15,-2-1 0 1,0 1-2-16,2 0 2 0,1-6-28 16,0 0-10-16,-3-2-45 15,5-3-16-15,-5-3-5 16</inkml:trace>
  <inkml:trace contextRef="#ctx0" brushRef="#br0" timeOffset="58698.7768">12703 12131 124 0,'-3'3'46'0,"3"-3"-24"0,0 0-10 16,0 0 16-16,0 0 1 15,0 0 5-15,0 0-9 16,3 0-6-16,0-3-10 15,0 1 3-15,3-4 1 0,0 1-2 16,0 0-1-16,0-1-4 16,3-2 1-16,-1-2-2 15,4-3 0-15,0-1-1 0,3 1 0 16,3-3 0-16,0-2 0 16,3-3-2-16,0-1-2 15,-1-1 3-15,1-4 0 16,3 1-1-16,0-1 1 15,0-2-2-15,-1 0-1 16,1 3 3-16,3-1 0 16,-3 3-1-16,3 0 1 15,-1 6-2-15,1-3 2 16,0-3-2-16,0 3-1 16,0-3 1-16,-1 0 1 15,-2 3-1-15,6-3-1 16,-6-5 1-16,3 3 1 0,-1-1-1 15,-2 3-1-15,0 1-2 16,0-4-1-16,3 6 4 16,-1 0 1-16,1 2 0 15,0 1-2-15,-3 2 1 16,0 0-1-16,-1 3 2 16,-2 0 3-16,3-1-2 15,0 1 0-15,0 2-3 16,2 1-1-16,1-1 1 15,0 1 2-15,3-1-1 16,-3-2 2-16,-1-3-4 0,1 3 0 16,3 2 1-16,3-2 0 15,-1 2 0-15,1 1 0 16,0-1 0-16,-3 1 0 16,-1-1 0-16,1-2 0 15,0 0 0-15,3-1 0 16,-1 1 0-16,1 0 2 15,0 0-1-15,3 2 2 16,2 1-2-16,1-1-1 16,-3-5-2-16,-3 5 1 15,-1 1 1-15,1-1 2 16,0 3-1-16,-3 0 2 16,-1 1-4-16,4 1 0 0,-3 1-1 15,0 0 0-15,2-1 2 16,1 4 2-16,6-1-1 15,-1 3-1-15,-2 0 1 16,-3 0 1-16,0 3-1 16,2-1-1-16,4 1-2 15,0-3 1-15,-4 0 1 16,1 0 0-16,-3 0 2 16,0 3 1-16,-1-1 1 15,10 1 2-15,-3 2-1 16,-4 1 2-16,-2-1-6 15,-3 0-1-15,-3 3 0 16,0 0 0-16,-1 0-3 0,4 0 2 16,0 0 1-16,0 0 0 15,2-3 0-15,-5 3 0 16,0-3 2-16,0 6 1 16,3-3-4-16,-1 5 1 15,4-2 0-15,0 2 0 16,-3 0 0-16,-4 0 0 15,1 3-3-15,-3-3 2 16,3 1 1-16,0-1 2 16,2 3-1-16,-2-3-1 15,-3 0-2-15,0-2 1 16,-3-3 1-16,-1 0 2 16,4 0 1-16,3-1 1 15,0-1-5-15,3 2-1 16,-1 0 1-16,-2 0 2 0,0 0-2 15,-3 2 0-15,0 1 5 16,2-1 2-16,-2 4 0 16,0-1-1-16,0 0-3 15,0 0 1-15,2 0-2 16,1 1 2-16,0-1-4 16,0 0 0-16,2 0-1 15,1 1 0-15,-3-1 2 16,0 8 2-16,-3-3-1 15,-1-2 2-15,-2 0-2 16,0 0-1-16,-3 0 3 0,-3 3 0 16,0-4-4-16,3 1-1 15,-4-3 1-15,4 1 2 16,0-1 0 0,0-2 2-16,0-1-2 0,-3 1 2 15,0-3-2-15,0 2 2 16,-4 1 0-16,4-1 1 15,-3-2-2-15,-3 0-2 16,0 0 1-16,0-3 1 16,-3 1 1-16,3-1 1 15,0 0 0-15,0 1 0 16,0-4-2-16,0 1-2 16,0 0 1-16,-3-3-1 15,-6 0 0-15,0 0 2 0,0 0-17 16,0 0-4-16,-6-3-37 15,0 3-14-15,-6-3-24 16,0 3-8-16</inkml:trace>
  <inkml:trace contextRef="#ctx0" brushRef="#br0" timeOffset="59104.0763">17013 11549 136 0,'-3'-3'52'0,"6"6"-28"0,3-3-17 0,-6 0 13 15,0 0 12 1,0 0 7-16,0 0-14 0,3 3-4 16,3-1-13-16,0 1-1 0,3 2 3 15,0 1 0-15,3 2 2 16,2 2-6-16,1 1-2 15,3 2-2-15,0 0-2 16,0 3 1-16,3 3 1 16,0-1-1-16,-1 1 2 15,4-1-2-15,-9-5-1 16,-3-2 1-16,-3 0 1 16,-6-4 5-16,-9-1 4 15,-12-4 0-15,-12 1 1 16,-2 0 0-16,-1-3 0 0,0 0-4 15,3 0-3-15,1-3-2 16,5 3-3-16,6 0-6 16,3 0-59-1,6 3-19-15,6-3-36 16</inkml:trace>
  <inkml:trace contextRef="#ctx0" brushRef="#br0" timeOffset="74043.4741">1547 12584 108 0,'-3'-8'44'0,"3"8"-24"0,0-6-8 0,0 6 13 15,-6-2 11-15,3 2 5 16,-9 0-11-16,-3 2-3 15,-9 4-16-15,3 7-4 0,-8 8-1 16,2 16-3-16,3 8 0 16,-3 0 1-16,12 8 0 15,6-11 0-15,9 1 2 16,9-4-5-16,3-2-1 16,12-2-2-16,6-6 0 0,0-5-11 15,2-6-7 1,4-7-31-16,-6-6-13 0,6-8-19 15</inkml:trace>
  <inkml:trace contextRef="#ctx0" brushRef="#br0" timeOffset="74762.949">1594 12888 88 0,'0'0'35'0,"3"5"-18"0,-3-2-20 16,3 7 41-16,3 4-2 15,-6-4-9-15,9 3-3 16,-6-2-9-16,-3 0-1 16,6-1-8-16,-3-2 3 0,0 0 3 15,-6-3-4-15,0-2 0 0,0 0-2 16,3-3 1-16,3 0-2 15,-6-3 0-15,0-2-3 16,0-3-2-16,3-3 3 16,0-2 0-16,3-3-4 15,3 3 1-15,0 0-2 16,3 2-2-16,0 3 0 16,0 3 3-16,0 5-2 15,0 2 1-15,3 9 2 16,-3 2 2-16,-7 0 1 15,7-2 1-15,-9 0 0 16,3-1 2-16,-3-2-1 0,6 0 0 16,-6-3-3-1,0-2 1-15,0-3-2 0,6-3 2 16,0 1-4-16,3-6 0 16,0-5 1-16,3-1 0 15,-3 4-3-15,3 2 0 16,0 3-1-16,0 7 3 15,3 6 0-15,-7-3 3 16,4 1 1-16,-6-1 1 16,0 0-2-16,3 1-2 15,-9 2 1-15,0-3 1 16,0 0-19-16,0 0-8 0,0 1-25 16,9-1-61 15</inkml:trace>
  <inkml:trace contextRef="#ctx0" brushRef="#br0" timeOffset="75138.2683">2020 12912 124 0,'0'-3'46'0,"-6"0"-24"0,3-2-10 16,-3 5 16-16,0 0-12 16,0 0-3-16,-3 5-6 15,0 3 0-15,-6 3-4 16,4-1-2-16,2 4 0 0,-3-1-1 15,6 0 2-15,3 0 1 0,6 1 3 16,3-4-5 0,6-2-1-16,-6-3 2 0,2-5 3 15,7-2 0-15,-9-3 2 16,3-1-4-16,-3-2 0 16,0-2-1-1,0-4-2-15,-3 1 7 0,-3 3 3 16,0-1-1-16,0 3 0 15,0 3-3-15,0 5 1 16,0 2-9-16,0 6 0 16,0 0 2-16,0 3 2 15,6 0 0-15,-6-1-2 16,9 1-19-16,-6-1-8 0,3-2-37 31,0-2-47-31,0-1 28 16</inkml:trace>
  <inkml:trace contextRef="#ctx0" brushRef="#br0" timeOffset="75472.7256">2106 12943 120 0,'-3'-2'46'0,"12"4"-24"0,-9 14-32 16,0-10 6-16,3 2 11 16,3-1 7-16,-6 1 5 15,3 0 3-15,0 0-12 16,-3 0-3-16,0-2-5 15,0-1 5-15,0-3 3 0,0-2-1 16,-3 0 2-16,0-2-6 16,3-3-3-16,-6-1 3 0,3-2 1 15,3-5 4 1,3-5 4-16,3-1-6 0,-6 3-2 16,6 3-3-16,0 0 0 15,3 2-4 1,0 3 0-16,3 0 1 0,-3 3 2 15,0 2-8-15,3 3-1 16,-6 0-20-16,0 0-10 16,2 3-19-1,-8-3-38-15,3 0 22 16</inkml:trace>
  <inkml:trace contextRef="#ctx0" brushRef="#br0" timeOffset="75728.0137">2276 12679 120 0,'-3'-3'46'15,"6"6"-24"-15,-3 5-21 0,3 2 11 0,0 9 12 16,-3 2 7-16,6 3-1 16,0 5 0-16,-6-5-17 15,3 2-6-15,-3 3 0 0,0-5-4 16,0 0 0-16,0-3-1 15,0-2 1-15,0-3-9 16,0-3-1-16,0-3-20 16,-3-2-10-16,3 0-3 0,0-2-1 15,0-6-24 1</inkml:trace>
  <inkml:trace contextRef="#ctx0" brushRef="#br0" timeOffset="75816.6902">2460 12896 140 0,'6'-5'52'0,"-6"2"-28"0,0 3-11 0,0 0 19 15</inkml:trace>
  <inkml:trace contextRef="#ctx0" brushRef="#br0" timeOffset="76009.1516">2458 12888 292 0,'-9'3'18'16,"-3"2"-11"-16,-6-3-7 0,0 6-1 15,3 0 3-15,3-2 1 0,3-1-8 16,0 5-2-1,18-2 8 1,3 0 4-16,6 0-2 16,-6 0 0-16,6-2-1 15,3-1 1-15,-9 0-7 16,2 0 1-16,-2 1-136 31,0-1 41-31</inkml:trace>
  <inkml:trace contextRef="#ctx0" brushRef="#br0" timeOffset="83203.001">2591 12920 116 0,'-3'-16'44'0,"3"34"-24"0,3-10-13 16,-3-8 13-16,0 0-6 15,0 0 4 1,9 3-3-16,3-1-9 16,0 4 1-16,3-6 3 0,0 0-4 15,0 0 2-15,0 0-5 16,0-8 0-16,-9 3-1 16,3-1 1-16,-4-2-2 15,-5 3 2-15,0 0-2 16,-8-3 2-16,-1 3-2 0,-3-1-1 15,-3 4 3-15,0 2 0 16,3 0 1-16,-9 2 0 16,6 4 0-16,0 4 2 15,1 1 1-15,2 2 3 16,3-3-3-16,3 1-2 16,6 0 0-16,6 2-1 15,0-3-2-15,6 1-2 16,5-3-4-16,-2 0-2 15,6-3-17-15,3-2-8 16,-3 0-25-16,6-3-50 16,2-3 22-16</inkml:trace>
  <inkml:trace contextRef="#ctx0" brushRef="#br0" timeOffset="83668.1109">2877 12973 132 0,'-3'-8'52'0,"0"0"-28"0,3 2-13 16,-6 6 18-16,3-2-11 15,-3 2 0-15,-6-3-8 16,-2 3-2-16,-1 5-4 16,0 1-3-16,0 2 2 0,3 0-4 15,0 2-2-15,3 3-1 16,6 1 3-16,3-1 0 16,3-3 3-16,3-2-1 0,6 0 2 15,-6-5-2 1,3-6 2-16,3-2-2 0,0-6 2 15,0 1 0-15,-6-6 1 16,3-3-2-16,-4-4-2 16,1 1-6-16,-3-1-1 15,-3-1 1-15,0 0 1 16,-3-5 0-16,-3 0 4 16,1 5 0-16,-7 3 1 15,3 0 2-15,0 7 3 16,3 4-2-16,0 5 0 15,3 2-3-15,6 24-1 16,6 8 1-16,3 3 6 16,0 0 4-16,0-3-3 15,-1 0-2-15,-2 0 0 16,3-3-1-16,-3-2-5 16,3 0 1-16,0-5-20 15,-3-4-7-15,0-4-46 16,-3-3-35-1,0-3 43-15</inkml:trace>
  <inkml:trace contextRef="#ctx0" brushRef="#br0" timeOffset="83852.9732">3047 12893 220 0,'-6'-10'82'0,"6"10"-44"0,0-3-38 0,0 3 18 15,0 0-12 1,0 0-1-16,0 0-16 0,3 5-6 16,0 6-73-16,0-1-32 15,0 9 53-15,3-1 29 16</inkml:trace>
  <inkml:trace contextRef="#ctx0" brushRef="#br0" timeOffset="83984.3524">3074 13023 204 0,'-9'-3'77'0,"9"6"-42"0,0-3-34 0,0 0 14 0,0 0-13 16,0 0 0 0,3 0-7-16,6 0-1 0,-3 0-52 15,3 2-24-15,2 1 9 16,1 0 7-16</inkml:trace>
  <inkml:trace contextRef="#ctx0" brushRef="#br0" timeOffset="84539.8406">3395 12933 116 0,'0'-16'44'0,"6"27"-24"0,-3-6-2 0,-3-5 20 16,0 0-8-16,3 5-2 16,3 0-1-16,0 1 0 15,3 2-14-15,0 2 8 0,0 1 2 16,0-1-3-16,0 1-1 15,0 0-5-15,-1-1-1 16,-2-2-5-16,0 0 0 16,0-3-5-16,0-2 0 15,-3-3 8-15,3 0 4 0,0-5 2 16,0-3-1-16,3-3-4 16,0-2-2-16,3-8 0 15,3 0 1-15,3-1-1 16,2-1-1-1,-2 1-3-15,6 1 1 0,-6 3-4 16,6-1-2-16,0 1 0 16,2 2-1-16,-2 3 0 15,0 2 2-15,-3 0-6 16,0-4-1-16,-6 4-23 16,2 3-8-16,-11 5-44 15,-6 3-34 1,0 8-54-1,-3-2 52-15</inkml:trace>
  <inkml:trace contextRef="#ctx0" brushRef="#br0" timeOffset="84990.9321">4023 12541 200 0,'0'-5'77'0,"3"5"-42"0,3 3-45 16,0 2 11-16,3 5 3 15,3 9 5-15,0 7 15 16,0 19 10-16,-3 3-18 0,3 5 0 0,-6 0 1 15,-4-5-3-15,-4-3 2 16,-7-1-7-16,-12-1-1 16,-3-1-15-16,-6 0-8 15,-3-4-45-15,1-1-21 16,-1-8-24 0</inkml:trace>
  <inkml:trace contextRef="#ctx0" brushRef="#br0" timeOffset="90858.1084">3865 14192 96 0,'3'0'38'0,"-3"0"-20"16,0 3-4-16,0-3 15 0,0 0-3 15,0 0 2-15,0 0-1 16,0 0 1-16,0-3-15 15,0 1 1-15,-3 2 2 0,0-3-6 16,-2 3-1-16,-1 0-3 16,-3 3 1-16,0-1-4 15,0 4-2-15,-3-1 0 16,3 0 1-16,3 0-1 16,0 1 2-16,0-1-4 15,6 0-6 1,6 3 1-16,3 3 1 15,6-1 3-15,6 1-1 16,5 2-1-16,-5-2 5 16,0-1 1-16,-3 1 0 0,-3 0-2 15,-6-1 9-15,-3 1 4 16,-3-1 5-16,-9 1 3 16,-9-3-11-16,-3 0-3 15,-3-3-3-15,-3-2 0 16,-2-1-2-16,5-2-2 15,0 0-10-15,3 0-4 16,3 0-15-16,3 0-4 16,18-2-60-1,6-4 4-15,3 1-10 16,0 0 46-16</inkml:trace>
  <inkml:trace contextRef="#ctx0" brushRef="#br0" timeOffset="91321.5905">4023 14232 148 0,'-3'-3'55'0,"3"3"-30"0,-3 3-25 15,3 0 13-15,0 7 2 16,0 3 5-16,3 1-6 16,0 2-1-16,0-1-7 15,3 4-4-15,3-1 1 0,3-2-2 16,0 0 2-16,3-3-2 15,-3-5-1-15,3-2 3 16,-1-6 0-16,4-3-4 0,-3-2 1 16,-3-3 0-16,-3-3 2 15,-3 1-3-15,0-1 0 16,0 3 1-16,-3 3 0 16,0-1-5-16,-3 4 1 15,0 2 4-15,0 0 2 16,6 8-3-16,0 2 1 15,3 1-2-15,3 0 0 16,-1-1 2-16,1-2 2 16,3-3 3-16,0-5 4 15,3-5 7-15,-3-3 4 0,-3 0-1 16,-3-2 0-16,0-1-4 16,-3-2 1-16,-3-3-7 15,-6 0-1-15,0 3-13 16,0 2-4-16,0 3-36 15,0 0-13-15,3 3-43 16,0 2-23 0</inkml:trace>
  <inkml:trace contextRef="#ctx0" brushRef="#br0" timeOffset="91636.7038">4443 14261 124 0,'0'16'49'0,"3"-16"-26"0,0 3-20 0,0-3 12 16,3 5 0-1,0-5 3-15,0 0 1 0,0 0 3 16,3-3-12-16,-1-2-3 0,1-3-1 16,0 0-5-16,-3 0-3 15,0 0 3-15,-3-2 3 16,-3-1 1 0,-6 0 2-16,-3 6 2 15,-3 2-4-15,1 6-1 16,-4 2-2-16,3 9 1 15,0 4 4-15,3-2 4 16,3 0-2-16,3 0 2 16,3 0-6-16,3-3-3 15,6 0-1-15,6-2 1 0,3-3-12 16,2-3-6-16,1-2-38 16,3-3-15-16,3-3-17 15</inkml:trace>
  <inkml:trace contextRef="#ctx0" brushRef="#br0" timeOffset="91984.0997">4601 14309 184 0,'-15'0'68'0,"18"2"-36"0,0-2-35 16,-3 0 13-16,9 0 2 16,6 0 4-16,-4 0-2 15,4 0 2-15,3 0-9 16,0 0-2-16,-3-2 1 0,0-4-3 15,0-2-2-15,-3-2 2 16,-3-1 0-16,-4 1-4 16,-5-1 1-16,-5 1-5 0,-4-1 1 15,-6 3 0-15,-6 3 2 16,-3 2 3-16,3 6 4 16,-3 2-2-16,7 6 0 15,2 2 5-15,3 0 5 16,3 3-5-16,6 0 0 15,6 0-2-15,3 0-1 16,9-1-3-16,6 1-2 16,-1-2-17-16,7-4-9 15,-6-5-33-15,0-2-12 16,-3-6-16-16</inkml:trace>
  <inkml:trace contextRef="#ctx0" brushRef="#br0" timeOffset="92402.0433">4794 14266 108 0,'0'8'41'0,"-3"6"-22"0,-3 1-14 16,3-4 11-16,3 7 8 15,0 6 7-15,0 3-1 16,3 10 2-16,-3-5-18 16,0-1-6-16,3-2-5 15,0-2-3-15,0-9 1 0,-3 1-1 16,0-6 2-16,0 0 3 15,0-13 2-15,0 0-3 16,0-8-1-16,-3-7 1 0,0-9 2 16,0-5-1-1,0-3 2-15,0-3-2 16,3 4 2-16,3-4-4 0,3 4 0 16,3 1 3-16,6 1 3 15,0 6-4-15,3 1-3 16,3 7-4-16,2 4 1 15,1 8 1-15,-3 3 2 16,-3 8 8-16,-6 3 5 16,-6 2 4-16,-6 0 3 15,-6 1-8-15,-6-1-3 16,-3 0-9-16,0 0-1 0,-6 0-21 16,0-2-7-1,1-3-26-15,2 0-11 0,3-3-48 16</inkml:trace>
  <inkml:trace contextRef="#ctx0" brushRef="#br0" timeOffset="93439.9342">5151 14240 144 0,'-3'-3'55'0,"3"1"-30"0,0 2-14 0,0 0 18 16,-3 0 0-16,0 0 5 16,3 0-9-16,0 0-6 15,-3 0-10-15,0 0 0 0,3 0 4 16,0 0-5-16,0 0-2 16,0 0 5-16,0 0 5 0,0-3-4 15,0 3-2-15,3-3-1 16,0 1-1-16,6-1 0 15,3-2-7 1,3-1 0-16,3-2-1 16,6 3 0-16,3 3 0 15,-1-1 0-15,7 3 0 16,3 3 0-16,0 2-3 16,2 3 2-16,4 2 1 15,-3 4 2-15,-4-1 1 16,-5-3 3-16,-3 1 1 15,-3 0 3-15,-3-1-1 16,-7-2 0-16,-2 0-3 16,-3 0-1-16,0 0-3 15,-3 0-2-15,0-3 1 16,0 0 1-16,-3 1-1 0,-3-6 2 16,0 0-13-16,3 2-3 15,-3-2-12-15,0 0-4 16,0 0-6-16,0 0-2 15,0 0-19-15,0 0-9 16,0 0-29 0</inkml:trace>
  <inkml:trace contextRef="#ctx0" brushRef="#br0" timeOffset="93843.7195">5809 14282 168 0,'-6'-2'63'0,"6"-1"-34"16,0 3-23-16,0 0 15 0,0 0 4 16,0 0 5-16,0 0-10 15,0 0-2-15,0 5-10 16,0 3-3-16,0 0-1 16,3 3 2-16,0 2 3 0,3 3-2 15,0 2-2-15,0 3 2 16,3 1 0-16,0-4 1 15,-3 6 0-15,0-6-4 16,-3 4-3-16,0-4 2 16,-3-5 2-16,-3-2 7 15,-3-3 2-15,-3-8 1 16,-3-8 1-16,0-3-2 0,-6 3 1 16,-3 1-2-1,1-1 2-15,2 0-8 0,0 2-2 16,3 1-3-16,3 2-2 15,3 1-10-15,0-1-6 16,3 3-23-16,3 3-8 16,0-1-35-16,3 9-12 15,3-6-15 1</inkml:trace>
  <inkml:trace contextRef="#ctx0" brushRef="#br0" timeOffset="98617.9887">5991 14415 76 0,'0'0'30'0,"0"2"-16"0,0-2-8 15,-3 0 11-15,3 0-11 16,-3 3-6-16,0-1 0 16,3 1-1-16,-3 0 3 15,3-3 1-15</inkml:trace>
  <inkml:trace contextRef="#ctx0" brushRef="#br0" timeOffset="99488.7096">5979 14433 185 0,'0'0'26'0,"0"3"-8"16,0-3-6-16,-3 2-3 16,0 1 1-16,0 0-5 15,0-1-1-15,0 1 2 0,0 0-1 0,0-1 2 16,3-2 5-16,0 0 2 16,-3 0-3-16,3 0 1 15,0 0-1 1,0 0 1-16,0 0-2 0,-3 0-1 15,3 0-3-15,0-2 1 16,0-1-2-16,0 0 2 16,0 1-2-16,0-1 2 15,0-2-2-15,0 2 0 16,0-2-1-16,0 2 0 0,0 0-2 16,0-2-2-16,3 0-2 15,0 0 1-15,0-1 3 16,0 1 1-16,0 0-1 15,0-3 1-15,3 0 0 16,0 0 3-16,0 0-1 16,3-3 0-16,-3 1-1 15,3-1 0-15,-4 1-2 16,4-1 1-16,3 3-4 16,0-5 0-16,0 2 3 15,3-2 1-15,0 0-1 16,0-3-2-16,3 3-2 15,2-3 1-15,-2 3 1 16,3-3 2-16,0-3-1 16,3-5 2-16,0 6-4 15,-1-1 0-15,1 3 1 0,0 1 0 16,-3 1 0-16,0 1 2 16,0 3-1-16,2 2-1 15,1 0-2-15,3 0-1 16,0 0 2-16,0 3 2 15,2-1-2-15,4 1 0 16,0 2 3-16,3 1 1 16,2 2-4-16,1 2-1 15,0 4 1-15,-7 2 2 16,4 2-2-16,0 1 0 16,3 2 1-16,-4 0 2 15,1 6-1-15,3-1-1 16,-7 1 3-16,1 2 0 0,3 0 1 15,-3 3 0-15,-1 0 0 16,-2-3 2-16,-3-3-5 16,-3-2-3-16,-3 0 3 15,-4-3 1-15,-2 1 0 16,-3-4-2-16,-3-2 1 16,0 0 1-16,0-3 1 15,-3 1 1-15,0-4-2 16,0 1 1-16,-6-3-2 15,3 3 2-15,-3-3-20 16,0 2-19 0,0-2-8-16,0 3-12 15,-3-1-3-15,3-2-78 16,0 0 37 0</inkml:trace>
  <inkml:trace contextRef="#ctx0" brushRef="#br0" timeOffset="99880.4276">7408 14269 156 0,'0'-13'57'0,"0"13"-30"0,-6-3-10 0,9 3 20 16,-3-3-8-16,0 3 0 15,-3 0-7-15,3-2-4 16,0 2-10-16,0 0-5 0,0 0 0 16,0 0-7-16,6 5 1 15,-1 3 3-15,1 0 0 16,0 0 0-16,0 0 1 15,0 2-1-15,0 4-3 16,3-1 2-16,0 3 1 16,0 2 0-16,0 1 0 15,-3-1 0-15,0-2 0 16,0-3 2-16,-3 1 5 16,0-4 4-16,-3-2 5 15,-9-3 11 1,0-2-6-16,-6-3-4 15,-3 0-3-15,-3-3-4 16,1 1-1-16,2-3-5 16,0 2-3-16,3 0 0 15,0 1-1-15,3-1-9 0,0 3-4 16,3 0-44-16,0 3-18 16,3 2-49-1</inkml:trace>
  <inkml:trace contextRef="#ctx0" brushRef="#br0" timeOffset="103732.4354">7062 15462 32 0,'-3'-2'13'0,"3"4"-6"0,0-2-2 0,0 0 8 16,0 0 4-16,0 0 4 16,0 0-2-16,0 0 0 15,0 0-1-15,0 0 0 16,0 0-3-16,0 0-1 16,3 0-4-16,0 0 1 15,3 0 3-15,3-2 1 16,0-1-8-16,3 3 2 0,3-11 2 15,0-4-2-15,6-1 0 16,5 0 1-16,10-3 1 16,6 1 1-16,5-3 0 15,10-3-2-15,8-5-1 16,7-6-3-16,11 3-1 16,6-2-1-16,1-3 0 15,2-13 4-15,-6 2 3 0,7 6-6 16,-7 2-1-16,0 0 0 15,-8 6 2-15,-7-3 3 16,-5 5 2-16,-7-2-1 16,-5 10-1-16,-4 3-1 15,-8 5 2-15,-6 0-3 16,-10 3 1-16,-5 2-3 16,-3 3 0-16,-3 3-1 15,-3 0 2-15,-3 2-3 16,-3 1-2-16,0-1-5 15,0 0-2-15,-3 3-6 16,3-2-3-16,0-1-27 0,0 0-10 16,3-2-63-1,-4-3-33 1,1-3 71-16</inkml:trace>
  <inkml:trace contextRef="#ctx0" brushRef="#br0" timeOffset="106849.1234">7509 14473 56 0,'0'-3'22'0,"3"3"-12"0,-3-3 1 15,3 3 10-15,-3-2-3 16,3-1 2-16,0-2-5 0,6 0 1 16,0-3 0-16,-4-3 2 15,7 0-1-15,0 1-1 16,0-3-4-16,0-1-2 15,3-1-6-15,0-4 6 16,3-2 3-16,3-3-2 0,-1 0 1 16,1 0-3-16,9 1 0 15,0-4-5 1,0 1-1-16,-1-1-1 0,1-2 1 16,6 5-2-16,-1 0 2 15,-2 3 0-15,0 0 3 16,3 3-3-16,2 2-2 0,4 3 0 15,6-1-1 1,2 4 2-16,7 2 1 16,-1 0-1-16,1 3 1 0,2 2-2 15,-2 3 2-15,3 3-4 16,2 4 0-16,-8 4 3 16,2 2 3-16,-2 6 2 15,-7 7 3-15,1 3-1 16,-3 0 0-16,-4 3-3 15,-2 5 1-15,-6-2-4 16,0-6-2-16,-1-3 2 16,-2 1 0-16,-6-3 3 15,-3-3 1-15,-3-3-3 16,-4-2-1-16,-2-3-1 16,0-2 1-16,-3-1-2 0,-3-2-1 15,0-2 3-15,0-1 0 16,-6-5-1-16,0 0-2 15,0 0-8-15,0 0-5 16,0 0-13-16,0 0-6 16,0-3-21-16,0-2-6 15,-3 0-37 1</inkml:trace>
  <inkml:trace contextRef="#ctx0" brushRef="#br0" timeOffset="107132.16">9277 14232 168 0,'0'-8'63'0,"0"5"-34"0,3 3-34 0,-3 0 12 0,0 0-4 15,3 6 3-15,0 2 6 16,3 5 2-16,3 3-7 16,0 2 2-16,-1 3 2 0,4 1-9 15,0 1-2 1,-3 1 3-16,-3-5 3 0,3-1-1 15,-15-2 2-15,0-3 7 16,0 3 5-16,-3-8-3 16,-3 3-1-16,-2-11-5 15,-4 0-1-15,-6-3-5 16,0-2-3-16,0 2-3 16,3 0-1-16,4 1-34 0,2 2-12 15</inkml:trace>
  <inkml:trace contextRef="#ctx0" brushRef="#br0" timeOffset="108214.2859">9384 14436 36 0,'-3'0'16'0,"3"0"-8"0,0 0-10 15,0 0 4-15,0 0 20 16,3 0 12-16,0-3 0 16,-3 0 1-16,0 1-5 15,0-4 1-15,6 1-6 16,0-3-1-16,0 0-13 16,0-2-4-16,0-4-1 0,3-4 1 15,3-6 3-15,2 0-1 16,7-5 0-16,3-3-3 0,6-5 1 15,9-5-4-15,5 0-2 16,-2 5 4-16,5 2 4 16,1 4-3-16,0 1-1 15,-1 7-7-15,7 1-1 16,3 7 1-16,2 4 1 16,1 3 1-16,-1 5 2 15,1 3-3-15,-4 3 0 16,-2 5 1-16,-1 5 0 15,1 8 0-15,-6 9 0 16,-4 4 2-16,1 6 3 0,-9-3-2 16,2 5 0-1,-2-5-1-15,-6-3-2 0,0-4 1 16,-7-4-1-16,1-2-3 16,-3-3 0-16,-3-3 6 15,-3-2 5-15,-3-2-9 16,0-4-3-16,-4 1-18 15,1-3-9-15,-3 0-19 16,0-3-6-16,0-2-25 16,0-3-11-1,0-3 49-15</inkml:trace>
  <inkml:trace contextRef="#ctx0" brushRef="#br0" timeOffset="108272.9501">10911 14301 148 0,'-6'-19'55'0,"3"14"-30"0,-3-11-14 0,3 13 15 15</inkml:trace>
  <inkml:trace contextRef="#ctx0" brushRef="#br0" timeOffset="108480.8638">10890 14261 279 0,'0'5'6'16,"3"9"-6"-16,3-1-3 15,3 3-1-15,0 0 0 16,0 2 3-16,3 3 0 16,0 0 1-16,0-2 2 15,-6-3 5-15,-9 5 4 16,-3-5 13-16,-6-3 10 15,-9-2-9-15,0-3-3 16,-3-3-10-16,-3-8-3 0,-2 1-12 16,5-1-5-1,3-2-36-15,6-1-16 16</inkml:trace>
  <inkml:trace contextRef="#ctx0" brushRef="#br0" timeOffset="109216.724">10926 14422 180 0,'-15'-10'68'0,"12"7"-36"0,0 1-35 0,3-1 11 16,0 0 2-16,0-2 6 0,0-3 5 16,3-3 4-16,3-2-13 15,0-3 4-15,3-5 4 16,3-3-11-16,6-2-2 0,2-3-3 15,7-8 2-15,0-3-3 16,9-2-2-16,8-1-3 16,7 1-1-16,3 5 2 15,8 0 2-15,1 3 0 16,5 5-1-16,0-1 1 16,7 9 1-16,2 3-1 15,4 7-1-15,2 1 1 16,0 2 1-16,4 5-1 15,2 8-1-15,0 3-2 16,-5 5 1-16,2 6 1 0,-12-1 0 16,-2 6 0-1,-4 3 0-15,-11 15 0 0,-4-2 0 16,-2 2-3-16,-3-2 2 16,-7-3 3-16,-2 0 3 15,-6-8-2-15,-4-5-2 16,-5-3 2-16,-6-5 2 0,-3-3-7 15,-3-2 0 1,-3-3-24-16,6 0-63 16,-3-1-6-16,0-7 4 31</inkml:trace>
  <inkml:trace contextRef="#ctx0" brushRef="#br0" timeOffset="109518.9229">13060 14216 212 0,'-6'-11'79'0,"9"14"-42"0,0-6-48 16,-3 3 13-16,0 0-6 16,6 6-1-16,0-1 4 15,3 8 2-15,3 3 0 16,3 0 2-16,3 0 0 0,-1 2-1 15,-2-2-2-15,-3 0 5 0,-3 0 1 16,-6-3 9 0,-9-2 4-16,-6-3 2 0,-3 0 2 15,-3-3-13-15,-5-2-3 16,-4-3-12-16,3 0-2 16,3 0-31-16,3-3-15 15,3 3-50 1</inkml:trace>
  <inkml:trace contextRef="#ctx0" brushRef="#br0" timeOffset="110721.2863">13477 14462 108 0,'-3'0'44'0,"3"0"-24"0,0 3-6 16,0-3 15-16,0 0-5 15,0 0 0-15,0 0 0 16,0 0 0-16,0 0 4 15,0-3-15-15,6-2 0 16,0-3 0-16,0 0-1 16,3-3 1-16,-1-2-7 15,4-3-4-15,6 0 1 0,6 1 0 16,0-4-1-16,0-5 1 16,8 0-2-1,1 3 2-15,3 0-2 0,0-3-1 16,2 3 1-16,1 0-1 15,3-13-3-15,2-1 0 16,1 6 4-16,0 3 1 16,5-1 0-16,4 3-2 15,-4 0 1-15,7 3 1 16,0 0-1-16,2 3 2 16,1-4-4-16,2 4-2 15,-2-3 2-15,2 2 2 0,4 1 2 16,2-1 1-16,1 3-2 15,-1 3-2-15,6 0 1 16,-2 2 1-16,2 3-1 16,-5 0-1-16,2 0-2 15,-5 3-1-15,-4 3 4 16,1-1 3-16,-4 3-3 16,4 3-1-16,-1-1-2 15,4 3 0-15,5 3 4 16,1 6 1-16,-4 7-4 15,0 0-1-15,1 5 1 16,-4 1 0-16,1 5-2 0,-7 7 2 16,1 6 1-1,-6 0 2-15,-4 0-1 16,-5-5 2-16,-4 2-2 0,-2-10 2 16,-6-3-2-16,-6-5-1 15,-1-3 1-15,-2-5-1 16,0 0 0-16,-6-3 0 15,-3-2-9-15,-3-3-4 16,-3-3-15-16,0 0-8 16,-3 0-16-16,0-2-7 15</inkml:trace>
  <inkml:trace contextRef="#ctx0" brushRef="#br0" timeOffset="111004.1288">16718 14174 200 0,'0'-6'74'0,"3"9"-40"0,-3-6-42 16,0 3 12-16,0 0-6 15,3 3 0-15,3 2 2 16,0 3 2-16,0 6-1 16,3 9 2-16,0-1 0 0,0 1-1 15,0 1-2-15,0 0 1 16,0 0 1-16,-3-6 5 15,-3-2 6-15,-6-3 13 16,-3-2 5-16,-6-6-4 0,0 1-4 16,-3-4-11-1,0-2-5-15,0 0-20 0,-6 0-6 16,0 0-44 0,1 0-17-16,2 3-20 15</inkml:trace>
  <inkml:trace contextRef="#ctx0" brushRef="#br0" timeOffset="114277.7853">12917 15544 84 0,'-9'0'33'0,"9"0"-18"0,0 6 4 16,0-6 18-16,0 0-7 15,6 0-2-15,0 0-8 16,3-6-2-16,3 4-10 16,6-4 1-16,9-4 2 0,5-9-2 15,13-2 2-15,15-8 0 16,8-5 3-16,18-6-3 15,21 0-1-15,13-5-2 16,16-2 0-16,16 4 4 0,6 4 3 16,6-9-2-16,2 3 0 15,1 0 4-15,0 3 3 16,-3 2-1-16,-4 0-2 16,-5 3-3-16,-12-5-1 15,-9 2 1-15,-12 8 4 16,-15 3-6-16,-12 6 1 15,-14 4-8-15,-16 3-1 16,-11 0 0-16,-10 3 2 16,-5 5-3-16,-9 0-2 0,-3 0-3 15,-7 3-1 1,-2 0-12-16,-3 2-5 0,0-5-22 16,-3 5-11-16,-3 1-43 15,0 2-71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1T22:51:51.9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3312 13584 60 0,'-9'0'24'16,"9"2"-12"-16,-6-2 14 0,0 0 18 0,3 0-12 16,0 0 9-1,3 0-5-15,0 0-11 16,6 3-3-16,-6-3-13 16,0 0 3-16,3 0 2 0,-3 0-1 15,6 0 2-15,0 0-2 16,3 0 0-16,0 0-5 15,3-3-3-15,2 1 2 16,4 2 0-16,6-3-1 0,0 0-1 16,0 1-1-16,3-1 0 15,2 0 0-15,4 1 2 16,0-1-1-16,0 1 2 16,2 2-2-16,4-3 0 15,0 3-3-15,-1 0-2 16,4-3 1-16,0 1-1 15,2 2 0-15,1 0 2 16,0 0-1-16,-1 0-1 16,1 2 1-16,-3 1-1 15,-1-3 2-15,1 0 1 16,3 0 1-16,-4 0 2 0,1 0-5 16,0 0-1-16,2 3 0 15,-2-3 0-15,0 2 0 16,2 1 0-16,1-1 0 15,0 1 0-15,2 0-3 16,-2-1 2-16,2 1 1 16,4 0 0-16,3 7 0 15,5-2 0-15,-2 0 0 16,-1 3 0-16,1-1 0 16,-1-10 2-16,4 0-1 15,-1 0 2-15,-5 0-2 16,3 0 2-16,-7-2 2 15,-2-6 2-15,-9 2-1 16,-4 1 1-16,-5 0-4 16,-6 0-2-16,-6 2-14 15,-3 0-6-15,-4 9-74 0,-5 9-31 16,-9-1 8 0</inkml:trace>
  <inkml:trace contextRef="#ctx0" brushRef="#br0" timeOffset="11886.4821">2850 15497 108 0,'0'-6'41'0,"0"6"-22"0,0-2-11 16,0 2 11-16,3 2-11 15,-3 6-2-15,3 3 0 16,0 10 3-16,3 11-4 16,3 10-1-16,0 19 2 0,0 10-1 15,-3 9 0-15,0-3-3 16,0-1 1-16,0 12 0 15,0-9 1-15,3-8 0 16,-3-4 0-16,0-9-5 0,0-11 1 16,0-7 4-16,-3-3 5 15,0-10-5-15,0-4-2 16,0-7-23-16,2-3-11 16,-5-5-42-1</inkml:trace>
  <inkml:trace contextRef="#ctx0" brushRef="#br0" timeOffset="13208.6038">2803 15513 72 0,'-3'-8'30'0,"3"8"-16"0,3 0-17 15,9 0 39 1,0-3-10-16,5 0-6 16,4 1-4-16,3-4-6 15,9 4 1-15,0-4-4 16,8-2 1-16,7 3-5 0,17 0-2 0,4 0 0 16,5-9-1-16,4 9 0 15,2-3 0-15,9 6 0 16,-2-4 4-16,-1 1 5 15,3 2-1-15,-2-5 1 16,5 8-3-16,-3-8 1 16,0 0-4-16,4 1 0 15,2 1 1-15,3 1 2 16,-3 0-5-16,4-1-3 16,2 1 1-16,3 2 2 0,-6 1 0 15,1-4-1-15,-4 1 1 16,-3-3-1-1,3 8 0-15,-5 0 0 0,2-2 0 16,-6-1 2-16,0 0-3 16,4 3-2-1,-4 0 2-15,3 0 2 0,-5 0-2 16,2 3 0-16,0 0 3 16,4-1 1-16,-7 6-1 15,0-5-2-15,19 2 1 16,-7 0 1-16,0 9-6 15,-9 4 1-15,-2-2 1 16,-7-5 3-16,1-3 0 0,-4-3 2 16,0 0-2-16,-2 0-1 15,-7-5 3-15,1 0 0 16,-7-15-1-16,-8 9-2 16,-3-4 1-1,-10-1 1-15,-2 3 10 0,-9 0 4 16,-3 3-5-16,-7 0-2 15,-2-1-3-15,-3 4-1 16,-3-1-6-16,0 0-1 16,-3 3-2-16,0 3 3 15,0 10-2-15,0 11 1 16,0 5-3-16,0 8 1 16,0 11 0-16,-3 7 2 15,-3 9 1-15,-3 23 1 0,0 6 0 16,0-6 0-16,3 0 0 15,0 11 2-15,0-8 1 16,3-10 3-16,0-4-3 16,-3-12-2-16,3-6 2 15,0-10 0-15,0-1-1 16,0-10 1-16,9-2 0 16,-7-3 1-16,1 5 0 15,0-11 0-15,-3-5-2 16,-3-8-2-16,0 1-2 15,-6-4 1-15,-3-2 10 16,-5-2 3-16,-7-1-5 16,-9-3-4-16,-6-2-2 0,-14 0 1 15,-10-2 1 1,-14-9 1-16,-13 3-5 16,-11 3 1-16,-6 0 0 15,-12-1 0-15,-12 4-3 0,-3 2 2 16,-18-6 1-16,-3 6 2 15,-2 0-3-15,2-5 0 16,-3 5 1-16,-9 3 2 16,-2-3-3-16,-1 10-2 15,-12-4 4-15,-2 7 1 16,-1-8 0-16,9 6-2 16,10-9 3-16,-1 6 0 0,15-5 5 15,12-3 3-15,6 0-4 16,15 0 1-1,6-3-3-15,9 3 2 0,12 0-31 16,5 6-13 0,4 7-89-16</inkml:trace>
  <inkml:trace contextRef="#ctx0" brushRef="#br0" timeOffset="23778.0272">3297 14613 96 0,'0'-3'35'0,"-3"1"-18"0,3 4 4 0,0-2 17 16,3 0-12-16,0 0-4 16,3-2-7-16,3-1 0 15,6 0-8-15,3-5 0 0,8 3 0 16,4 0 1-16,3-8 0 15,8 2 0-15,4-5 2 16,12 11-3-16,5 0-2 16,7-9-2-16,2 6 0 15,9 0-2-15,7 3-1 16,2 3 5-16,3-4 1 16,4 4 0-16,2 2 1 15,-3 0-2-15,3-3 2 16,-5 0-4-16,2 1-2 0,-6 2 4 15,0 0 4-15,1 0-3 16,-7-3-1-16,-3 0 0 16,1 1-1-16,2 2-2 15,-5 0-2-15,2-3 1 16,-6 0-1-16,-2 1 0 16,-1-1 2-16,-5 0 1 15,2 3 1-15,1 0 0 16,5 0 2-16,-6-2-3 15,4 2 0-15,-4 0-3 16,10 2-1-16,-7-2 1 16,10 3 2-16,-10-3 1 0,-8 0 1 15,-10 0-5 1,-5-3-1-16,-7 1 3 16,-8-1 1-16,-6 1-5 15,-6-1-2-15,-6-2-73 0,-6-1-33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1T23:39:47.0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7113 1270 112 0,'3'-5'44'0,"6"5"-24"0,-6 0-24 16,-6 0 67-16,3 5-21 15,-3-2-14-15,-6 2-10 16,0 8-12-16,-3 14 5 0,0-9 4 16,-6 9-3-16,0-1 1 15,1 6-8 1,-1-6-3-16,0 1-1 0,0 4 1 16,3-1-3-16,3-4 0 15,3-2 3-15,3-6 1 16,0-4-21-1,0-1-10-15,3-8-8 0,0 3-1 16,0-8-18 0,0-8-35-16,1-8 17 0</inkml:trace>
  <inkml:trace contextRef="#ctx0" brushRef="#br0" timeOffset="1">6866 1368 124 0,'-3'-37'46'0,"3"32"-24"0,0-3-15 15,0 8 15 1,3-8-2-16,0 2 0 16</inkml:trace>
  <inkml:trace contextRef="#ctx0" brushRef="#br0" timeOffset="2">6875 1299 297 0,'6'0'20'0,"0"5"-5"16,6 1-5-16,-1 7-2 16,1 0 0-16,0 6 0 15,3 7 0-15,0-5 0 0,0 6-7 16,0-1 0-16,3 6 1 15,2-6 3-15,-2 6-2 16,-3-5 0-16,0-1-1 16,0-7-2-16,-3-4-24 15,0-1-11-15,-3-4-22 16,0-4-7-16,3-4-12 16</inkml:trace>
  <inkml:trace contextRef="#ctx0" brushRef="#br0" timeOffset="3">7288 1394 184 0,'0'-5'71'0,"3"-3"-38"0,0 3-21 0,-3 5 19 16,3 0-7-16,3 0 0 0,0 0-9 16,9-5-4-16,0 5-2 15,6-3-5-15,3-2-3 0,0-1 0 16,-4 1-4-16,1 2 2 16,3-5-8-16,3 6-4 15,-3-1-26-15,-7-2-10 16,1-3-32 15,-3 8-29-31,0 0 43 0</inkml:trace>
  <inkml:trace contextRef="#ctx0" brushRef="#br0" timeOffset="4">7393 1466 144 0,'-6'2'55'0,"6"-2"-30"0,0 6-14 0,0-6 18 16,3 0-4-1,3 0 0-15,3 0-11 16,-1 0-4-16,7 0-6 0,0 0-1 0,3-6 3 16,3 4-10-16,3 2-4 0,0-3-27 15,-1 1-10-15,1 2-39 31</inkml:trace>
  <inkml:trace contextRef="#ctx0" brushRef="#br0" timeOffset="5">8077 1310 156 0,'-6'0'60'0,"3"-6"-32"0,0 6-13 0,0 0 20 16,-3 0-8-16,-2 0-1 16,-4 6-15-16,-3-6-4 15,0 8-5-15,0-3-4 0,-3 8 1 16,0 0 1-16,0 1 2 0,3 4-1 31,4-5-1-31,5 3-4 0,3 3 0 16,3-9 2-16,3 4 1 15,6-4 1-15,-1 1 2 16,4-6-3-16,3-5 0 16,0 0-1-16,3-5 0 15,0-1 2-15,-3-1 0 16,-3-1 0-16,0 2 2 15,-3-4-1-15,-1-11 2 16,-2 7-2 0,-3 1 8-16,0 0 6 15,-3 5-7-15,0 3-4 16,0 5-8-16,3 13 0 31,0 0 0-31,0 6-1 16,0 2 4-16,0 5 0 15,0 11 1-15,0 3 0 16,0-6 0-16,0 3 2 16,-3-5 1-16,-3-3 1 0,-3-5 0 15,-3 3 2-15,-3-6-1 16,-5 0 2-16,-1-8-6 0,-6-2-1 16,0-3-16-1,0-11-6-15,0-2-31 0,1-6-14 16,2 0-19-1</inkml:trace>
  <inkml:trace contextRef="#ctx0" brushRef="#br0" timeOffset="6">8170 1421 180 0,'5'0'68'0,"1"0"-36"0,3 2-22 0,-3 4 17 15,3-6-7-15,0 0 1 16,3 0-10-16,6 0-2 16,0 0-5-16,0-6-3 0,0 4 2 0,-1 2 0 15,-2-5 1-15,0-1-2 16,-3-2 1-16,-3 3-2 0,-3-3 2 15,-3 0-2 1,-3-2 2 0,-3 2-4-16,-3 0 0 0,-3 2-1 15,-3-2 0-15,-3 6 2 16,-6 2 0-16,1 10-5 16,-1-2 1-16,0 3 2 15,0 2 1 1,3 3-2-16,3 3 2 0,6-1-1 15,3 1 0-15,6 2 0 16,6-3 0-16,3-2 2 16,6 8 2-16,9-11-6 15,3 0 1-15,3-5-15 16,-1-8-3-16,4-2-27 0,3-4-9 16,-3-2-21-1</inkml:trace>
  <inkml:trace contextRef="#ctx0" brushRef="#br0" timeOffset="7">8548 1056 172 0,'-6'0'66'0,"6"5"-36"0,0 3-31 0,0 0 15 15,0 2 7-15,3 20 7 0,0 1-3 16,0 6-3-16,0 3-12 16,-1 0-2-16,1-1 2 0,0 1-11 15,0-3-1-15,0-2 1 0,0-4 2 16,3-4-22 0,-6 4-8-16,0-9-32 15</inkml:trace>
  <inkml:trace contextRef="#ctx0" brushRef="#br0" timeOffset="8">8387 1270 172 0,'-9'-5'66'0,"6"5"-36"0,6 0-24 0,-3 0 17 16,3 0 1-16,3 0 3 16,6 0-3-16,3 0-1 15,5 0-12-15,7 0-4 0,6-6-3 0,3 6 0 16,-1-2 2-16,7-1-23 0,-3 0-10 16,-1 3-51-1,-2-5-57-15,-3 5 37 16</inkml:trace>
  <inkml:trace contextRef="#ctx0" brushRef="#br0" timeOffset="9">8676 1561 184 0,'-3'0'71'0,"3"0"-38"0,6 0-19 0,-3 3 20 15,5-3-8-15,4 0-3 0,3 0-7 31,3 0 0-31,3 0-9 0,3 0-4 0,0 0 0 16,-4 0-2-16,7 0-1 16,-3 0-13-16,-3 0-6 15,0 0-43-15,-3 0-20 16,2-3-10-16</inkml:trace>
  <inkml:trace contextRef="#ctx0" brushRef="#br0" timeOffset="10">9021 1344 152 0,'0'19'57'0,"3"-17"-30"0,0 17-7 0,0-9 21 16,0-2-13-16,3 6-4 0,-3 4-8 31,3-5-2-31,-3 3-8 0,0 0-4 16,0-3 1-16,-3 0 0 0,0 1 1 16,0-9-2-1,0 3 1-15,0-5 2 0,0-1 2 16,-3-4 3-16,0-1 1 15,0-10-5-15,3-1-2 16,0 1-4-16,3-5-1 0,3 5-1 16,0-1-2-16,2 1 3 15,1 0 2-15,3-6 2 16,0 11 1-16,0-2-5 16,0 2 1-16,3 0-2 15,0 3 0-15,0-1-11 16,0 4-7-1,-1 4-29-15,1-4-11 16,0 4-37 0</inkml:trace>
  <inkml:trace contextRef="#ctx0" brushRef="#br0" timeOffset="11">9378 1368 180 0,'-3'0'68'15,"-18"0"-36"-15,12 0-29 0,6 3 17 0,-3 7 1 16,0-2 2-16,-3 0-6 16,4 3-2-16,-1 2-9 15,0 3-4-15,3 2-1 0,3 1-4 16,3-1 2-16,3 3 5 0,0-2 5 0,8-3-1 16,1-3 3-16,6-10-4 15,-3-3 1-15,0-3-1 16,0 0 3-16,-3-7-5 15,-1-1-3 1,-5 1 1-16,-3-4 2 0,-3 1-2 16,-3 0 0-1,-3 0 1-15,-3 0 0 16,-3 2-5-16,1 3 1 16,-4-5-5-16,3 5 1 15,0-3-25-15,3 3-8 16,3 3-19-16,0 2-7 15,9-2-10 1,3 5-25-16,0-5 34 0</inkml:trace>
  <inkml:trace contextRef="#ctx0" brushRef="#br0" timeOffset="12">9542 1376 152 0,'0'13'57'0,"0"-8"-30"0,-3 3-25 15,3-2 14-15,-3 2-4 0,0 5 1 16,0 5-3-1,0 1-1-15,3 2-5 16,3-3-1-16,3 9 3 0,3-1 6 16,3-4 2-16,5-4 1 15,7-10 1-15,0 3-2 0,0-17-1 16,-3-2 1-16,-3-5 4 16,-4 0 1-1,-2-3 1-15,-3 0 0 0,-6-5 0 16,-6 2-3-16,-6 1 0 15,-5-1-7-15,-4 6-4 16,0-3-8-16,0 0-3 16,0 9-18-16,3-7-8 0,3 1-21 15,0 5-9 1,3-5-39-16,6 8-36 0,6-9 51 16</inkml:trace>
  <inkml:trace contextRef="#ctx0" brushRef="#br0" timeOffset="13">9762 1087 216 0,'0'-10'82'0,"0"10"-44"0,3-3-42 16,-3 3 13-16,0 0 4 16,3 8 6-16,0-3-1 15,3 22-1-15,-3 2-9 16,3 8-1-16,-3 3 0 0,0 5-3 15,0 0-3-15,6-6 0 16,-3 1 1-16,0 0 1 0,0-3 1 0,-1 2-11 16,-2-7-5-1,0-5-32-15,0-6-13 16</inkml:trace>
  <inkml:trace contextRef="#ctx0" brushRef="#br0" timeOffset="14">9619 1326 196 0,'15'-3'74'0,"6"3"-40"0,0-5-31 16,-12-1 17-16,5 4-10 15,4 2-1-15,0-6-5 16,6 6-3-16,3 0-53 16,0-5-25-16,-1 5-5 0,4 0 1 15</inkml:trace>
  <inkml:trace contextRef="#ctx0" brushRef="#br0" timeOffset="15">10063 1318 260 0,'-18'-8'96'0,"15"8"-52"0,-6 0-34 15,3 2 25-15,-3 4-19 0,-3-1-6 16,0-5-11-16,3 3-2 16,3 12 1-16,3 1 1 15,3 3-2-15,6-6 2 16,3 6-1-16,0 2 0 15,3-3 0-15,-3 1 0 16,-3 2 11-16,-3-8 3 0,-3 6 6 16,-6-6 1-16,-3 0-8 15,-3 0-4-15,-3 1 0 16,0-6 0-16,0 2-10 16,1-15-5-16,2 0-27 15,0 2-12-15,6-8-42 16,3 3-16-1,9-2 6-15</inkml:trace>
  <inkml:trace contextRef="#ctx0" brushRef="#br0" timeOffset="16">10435 1167 200 0,'-6'-8'77'0,"3"8"-42"0,0-16-26 0,0 21 22 15,-3 1-6-15,-3 7 0 16,-3 0-11 0,0 6-6-16,0-6-5 15,-3 8-3-15,3-3 1 0,4 14-1 16,-1 3 0-16,3-9 0 15,6 6 0-15,3-6 0 16,3 6 0-16,2-5-7 16,7-6-3-16,3-3-3 0,3 1 0 15,0-11-33-15,6-3-14 16,5-5-33-16</inkml:trace>
  <inkml:trace contextRef="#ctx0" brushRef="#br0" timeOffset="17">10688 1109 252 0,'0'-6'93'0,"-3"6"-50"0,6 0-44 16,-3 0 20-16,3 6-9 16,0-6 6-1,15 26-2 1,-4-5-8-16,1 3 1 0,0 8 3 0,0-3 3 0,-3 8 2 16,-3-5-4-16,-6-1-1 15,-3 4-4-15,-3-9 1 16,-6 1-4-16,-6-1 0 0,0-2-8 15,3-8-4 1,0-3-28-16,3-2-14 0,-2-3-24 16,2-3-8-16,3-2-16 15</inkml:trace>
  <inkml:trace contextRef="#ctx0" brushRef="#br0" timeOffset="18">7172 2151 88 0,'3'-13'33'0,"-3"10"-18"0,3-5 4 0,-3 3 16 0</inkml:trace>
  <inkml:trace contextRef="#ctx0" brushRef="#br0" timeOffset="19">7178 2096 250 0,'-3'-16'45'16,"-3"-3"-23"-16,0 6 2 0,-2 2 0 0,-7 3-1 16,0 3-2-16,0 2-7 15,0 9-4-15,0 7-5 16,0 0-4-16,3 8-3 0,3 1-1 31,3 4-1-31,3 11 3 0,0 0 0 16,3 5 1-16,0-2-3 15,0-3 2-15,3 3 1 0,-3-1 2 16,3-4-19-16,-3-6-6 16,0-3-15-16,0-10-4 15,-6-5-98 1,1-6 47-16</inkml:trace>
  <inkml:trace contextRef="#ctx0" brushRef="#br0" timeOffset="20">6902 2305 208 0,'-33'0'79'0,"30"0"-42"0,0 0-41 0,3 0 15 16,0 0 1-16,0 0 4 16,18-3-6-16,0 3-5 15,2-8-4-15,4 3 0 16,3 5-26-16,3-6-10 0,5 6-31 15,-2-5-42 1,-3 2 27-16</inkml:trace>
  <inkml:trace contextRef="#ctx0" brushRef="#br0" timeOffset="21">7229 2302 176 0,'-18'0'66'0,"12"5"-36"0,-3 3-29 0,6-5 16 31,-3 7-2-31,0-2 3 16,0 6-6-16,0-1 1 0,3 5-8 0,0 1-5 0,3 2-1 16,3 11-1-16,3-11 0 15,6 3 6-15,3-11 2 16,0 0 0-16,3-5 1 16,0-3 0-1,-3-10 1-15,11-3 0 0,-14-5 2 16,6 0-1-16,-3-1 0 15,-3-4-1-15,-12 5 2 0,-9-6-5 16,0 3-3-16,0 0-4 16,-3 3 1-16,3 0-17 15,0 5-5-15,4-3-29 16,-1 4-11 0,3-1-33-1</inkml:trace>
  <inkml:trace contextRef="#ctx0" brushRef="#br0" timeOffset="22">7467 2328 144 0,'3'27'55'0,"0"-11"-30"0,6 13-10 16,-3-16 20-16,0 3-13 16,-3 8-2-16,3 0 3 15,-3-3 3-15,0-3-14 16,0-5-5-16,-3-2-2 0,3 0 8 15,-6-9 3-15,3-2-1 0,0-10-1 16,0-9-11-16,3-2-1 16,6-3-4-16,-3 0-2 15,5 1 3-15,1 4 0 0,3-2-4 16,-3 5 1 0,3 8 0-16,0-3 2 0,0 9-28 15,3-3-9-15</inkml:trace>
  <inkml:trace contextRef="#ctx0" brushRef="#br0" timeOffset="23">8181 2368 136 0,'-3'0'52'0,"3"0"-28"0,0 3-26 0,0 2 9 16,0 6 6-16,3 2 6 16,0 8 5-16,0 13 3 15,0 3-14-15,0 3-3 0,0 5 0 16,0-5-2-16,0-6 3 16,0 1-2-16,0-6 2 0,0-6-4 15,0-1 1-15,0-9-5 31,0 0 0-31,0-5 5 16,0-5 3-16,-3-3-2 16,0-6 0-16,0-2-5 15,0-5-1-15,0-8-1 0,0 0 1 0,0 0-2 16,0-3-1-16,-3-3-2 31,3-4-1-31,0-4 2 0,0 1 0 0,0 2 1 16,3-2 0-16,6 5 0 15,0 2 2-15,6 6-3 16,0-3 0-16,0 8-1 16,-1 6 0-16,1 4 2 15,3 9 2-15,-3 5-1 16,3 5 2 0,-6 6 7-16,6-1 3 15,-9 6 2-15,3 0 1 16,-12-3-2-16,-3 3 1 0,-3-8-4 15,0 0-1-15,-3-3-4 16,-3-3-1 0,0-2-6-16,-9-2-1 0,9-1-13 15,-6-5-2-15,3 0-12 0,1 0-2 16,5 0-18-16,-3-3-7 16,18-2-25-1</inkml:trace>
  <inkml:trace contextRef="#ctx0" brushRef="#br0" timeOffset="24">8863 2347 108 0,'3'0'41'0,"-6"3"-22"0,9 2 8 0,-6-5 21 16,3 2-8-1,-3 9-1-15,3 2-9 0,-3-2-2 16,0 5-15-16,0 10-3 0,6-2-3 15,-6-3-1-15,3-2-1 16,0-3-6-16,0-1-1 16,-3-4-28-16,3 0-12 15,-3-3-56 1,3-3-31 0,-6-5 58-16</inkml:trace>
  <inkml:trace contextRef="#ctx0" brushRef="#br0" timeOffset="25">8979 2323 164 0,'0'-3'63'0,"0"6"-34"0,3 2-27 0,0-5 14 0,0 6-8 15,0 4 0-15,0 3 0 16,0 1 2-16,0 2-5 15,3-1-3-15,-3-1-1 0,0 4-1 32,0 1 0-32,0-6 0 0,0-5 2 15,0 2-10-15,-3-7-2 16,0-11-13 0,3-2 6-16,0-4 4 15,0-2-8-15,3-2-3 16,3 2 8-16,0 3 4 15,-1 2 21-15,1-2 11 0,9 5 12 16,-3 3 5 0,6 5-4-16,-9 5-3 0,6 6-8 15,-9 5-1-15,3-3-6 0,-3 0-1 16,-4 3-4-16,-5 8 1 16,-2-6-8-16,-1 1-4 15,0-6-27-15,6-2-11 0,0-1-132 31,-12-7 64-31</inkml:trace>
  <inkml:trace contextRef="#ctx0" brushRef="#br0" timeOffset="26">8851 2180 112 0,'-3'-5'44'0,"6"2"-24"0,3-5-41 16,0 8 1-16,9 0-23 16,0-2-8-16</inkml:trace>
  <inkml:trace contextRef="#ctx0" brushRef="#br0" timeOffset="27">9771 2220 152 0,'3'13'57'0,"-6"0"-30"0,-6 11-5 0,6-11 20 0,-3-2-14 16,-3 5-5-16,-3 5-12 31,3 3-5-31,-9-6-3 0,1 9-5 0,2-1 1 0,3 1-21 16,-6-6-10-16,3-3-39 15,0 1-42 1,0-11 38-16</inkml:trace>
  <inkml:trace contextRef="#ctx0" brushRef="#br0" timeOffset="28">9551 2244 156 0,'6'13'60'0,"3"-10"-32"0,2 20-11 0,10-17 20 0,-6 2-4 16,3 5 1-16,-3 5-11 15,3 4-3-15,0-1-12 16,-3 8-3-16,2 0 1 0,-2-3-3 15,0-2-2-15,-3-3-16 32,0-5-5-32,-3-3-160 15,0-5 61 1</inkml:trace>
  <inkml:trace contextRef="#ctx0" brushRef="#br0" timeOffset="29">9988 2310 124 0,'0'0'46'0,"0"0"-24"0,0 0-6 0,0 0 18 0,0 5-7 15,-3-5-1-15,0 0-9 16,0 0 0-16,0 0-10 15,0 0-4-15,0 0 0 0,0 0-2 16,0 0 2-16,3 0-2 16,0 0 2-16,3 0-4 15,0-5-2-15,0 2-1 0,0 3 3 32,0 0 0-32,0 0 1 15,-3 0-3-15,3 0 2 16,-3 0-21-16,0 0-10 15,0 0-53-15</inkml:trace>
  <inkml:trace contextRef="#ctx0" brushRef="#br0" timeOffset="30">9967 2527 36 0,'-3'-21'16'0,"6"42"-8"0,-3-11 17 0,0-15 14 31,0 0-13-31,3 2-7 15,0 3 0-15,0-5 1 16</inkml:trace>
  <inkml:trace contextRef="#ctx0" brushRef="#br0" timeOffset="31">9985 2524 264 0,'3'5'41'0,"0"3"-20"15,0-5 0-15,-3-3 0 0,0 5-3 16,0-5 0-16,0 0-8 16,0 6-2-16,0-6-4 0,-3 0-1 15,3 0-17-15,0 0-5 16,0-8-18-16,0 2-6 15,0 1-54 1</inkml:trace>
  <inkml:trace contextRef="#ctx0" brushRef="#br0" timeOffset="32">7908 3051 112 0,'-3'0'44'0,"20"0"-24"0,-19 5-21 0,7-2 9 15,-5 2 6-15,6 0 5 16,-6 3 6-16,3 3 9 15,6 13-10 1,-3-6-13-16,-6 1-4 0,0-4-3 16,6-1 2-16,-6-4 1 15,6 1-1 1,-3-1-1-16,0-7-3 16,-6 2 1-16,3-5 7 15,-3 6 3-15,6-6-6 16,-3-6-2-16,3 1-3 15,-6-3 1-15,9-8-2 16,-6 3-1-16,3 0-4 0,-3 0-2 16,6 2 0-16,3-8 4 0,0 6-1 15,-3 5 1 1,3-2 2-16,-6 2 0 0,6 2-3 16,-3 1 0-16,0 3 2 15,0 2 0-15,0 2 5 16,-1 3 5-16,1 3-1 15,0 8 3-15,0-2 0 0,-3-1 1 16,0 5-4-16,0-5-3 16,0-2 0-16,-3-3-1 15,0 0 0-15,0-3 0 16,3 3 0-16,-3-8 2 16,0 0-3-16,3-5 0 15,3-11-6 1,0 0 0-1,0 0 1-15,0-2-1 16,3 5-1-16,0-1 3 0,0 4 0 16,3-1 1-16,0 3 0 15,5 0-3-15,-2 3 0 16,9 5 10 0,-3 5 1-16,-3 3 1 0,0 0-3 15,-6 3 1-15,0-1 0 16,-4 4 3-16,1-7-7 15,0 12-4-15,-6-8-7 16,3-1 0-16,0-2-20 16,-3 0-7-16,3-3-11 15,0-2-1 1,0-6-13 0,6-2-46-16,0-6 18 15</inkml:trace>
  <inkml:trace contextRef="#ctx0" brushRef="#br0" timeOffset="33">8559 3040 192 0,'0'-5'74'0,"0"2"-40"0,0 0-16 15,0 3 23-15,-3 0-4 0,-2 0 1 16,-1 0-15-16,-3 0-6 16,-9 3-10-16,0 5-9 0,6-3-2 15,-3 3 2-15,6 3 1 16,-3 5-2-16,9 2 0 15,-3-2 2-15,3 3 0 0,9-3 1 16,3-1 0-16,-3-4-5 16,6-3 1-16,0-3-3 15,0-2 2-15,0-8 1 16,0-3-1-16,0-6 1 16,-3 1 0-16,0 0 5 31,-4 0 3-31,1 2-6 0,0 1-3 15,-3-1 5-15,3 3 1 16,-3 3 3-16,0 2 0 16,0 0 0-16,-3 3 0 15,3 3-2-15,0 2-2 16,3 3 1-16,0 6-1 16,0 1 0-16,0 4 2 0,0-8-6 15,3-1-1-15,6-2-18 16,-9 0-5-16,6-3-15 0,0-2-5 15,2-8-100 1,4-6 65 0</inkml:trace>
  <inkml:trace contextRef="#ctx0" brushRef="#br0" timeOffset="34">8756 3027 156 0,'0'0'60'0,"9"2"-32"0,-9 9-24 16,6-8 13-16,-3 5 5 16,-3 0 4-16,6 2-8 0,0 1-3 15,0 7-8-15,0-4-5 0,-3-1-1 16,0 3-1-16,0-3 2 16,0-3 1-16,-3-2 1 15,0-2 0-15,0-1 0 16,0-5-2-16,-3 0-2 15,3-5-2-15,-3-1 1 0,3-4-1 16,0-1 0-16,0-2-3 16,3 0 1-16,0 0 2 15,-1 2 3-15,4 3-2 16,3 0-2-16,-3 3 2 0,3-1 0 16,3 1-2 15,0 3-11-31,3-1-3 0,-3 0-41 15,3 1-51 1,0-1 23 0</inkml:trace>
  <inkml:trace contextRef="#ctx0" brushRef="#br0" timeOffset="35">9021 2826 188 0,'-6'0'71'0,"9"0"-38"0,0 5-41 0,0 0 12 15,0 3 9-15,0 6 8 0,0 4 3 32,0 11 1-32,0 0-14 15,0 0-2-15,0-2 1 0,0-1-8 16,-3 3-1-16,0 0 1 15,0-2 3-15,3-9-2 16,-3 1-2-16,0-6-18 16,0-2-9-16,0-3-15 0,0 0-5 0</inkml:trace>
  <inkml:trace contextRef="#ctx0" brushRef="#br0" timeOffset="36">9199 3043 140 0,'3'-3'52'0,"6"3"-28"0,-15 0-6 0,0 3 18 16,0-3-18-16,1 2-7 16,-7-2-5-16,-3 6 0 15,0-4-3 1,-3 4 5-16,0-4 4 0,0 4-2 15,3-4 2-15,3 1-9 16,1-1-2-16,2 4-3 16,3-1-2-16,3-2 9 15,3 2 4-15,6 0 0 0,6 9 0 16,2-7-5-16,4 12-3 16,9-11 0-16,0 2 1 0,-3 1-3 15,0 0-2 1,-4-3-18-16,1 2-7 0,-3-7-27 15,-3-1-10-15,0-2-12 16</inkml:trace>
  <inkml:trace contextRef="#ctx0" brushRef="#br0" timeOffset="37">9500 2791 176 0,'-6'-10'68'0,"3"10"-36"0,0 0-20 16,3 0 19-16,-3 0-12 16,-3 2-3-16,-3 6-9 15,-6-2-3-15,-8 4-2 16,5 6 1-16,3 5 0 0,-3 6 1 0,6 4 2 15,-3-4 3-15,9 2 2 0,0-2-5 16,3 2-4-16,3-8-1 16,15 3 1-16,6-3-3 15,-3-3 0-15,3-2-21 16,3-5-8-16,-1-6-29 16,1-10-13-16,6-1-10 31</inkml:trace>
  <inkml:trace contextRef="#ctx0" brushRef="#br0" timeOffset="38">9646 3040 144 0,'-18'11'55'0,"18"-3"-30"0,0 10-29 15,0-7 8-15,9 13 24 16,-9 2 14-16,0-2-10 15,9 5-4-15,-3 3-16 16,3-9-8-16,-3 7 0 0,3 1-1 16,-6-4 1-16,3-11 2 15,-6-6 3 1,3-2-2-16,-3-5 1 0,0-8-1 16,3-3 1-16,-3-3-9 15,-3-2-4-15,0-11-6 16,0 3-4-16,-6-6 0 15,6 1 1-15,6-1 3 16,-9-2 5-16,9 5 1 16,-3 1 0-16,6 2 4 0,-3-1 0 15,6 6 1-15,0 1 0 16,2 1 6-16,1 4 6 16,0 4-4-16,0 4 0 15,0 4 0-15,6 9 0 16,-3-3 9-16,0 3 6 15,-15 2 1-15,9 5 3 0,-12 4-11 16,-3-4-2-16,-3-2-6 16,-3-3 0-16,-3-2-10 15,0-3 0-15,0-3-20 16,-12-5-47-16,-5-5-4 16</inkml:trace>
  <inkml:trace contextRef="#ctx0" brushRef="#br0" timeOffset="39">9833 2805 152 0,'39'0'57'0,"-30"0"-30"0,3 8-14 0,-3-1 19 16,3 4 2-16,0 5 4 16,3 8-6-16,-3 7 1 15,-1 1-19 1,-2 0 1-16,-3 2-1 0,-3-2-5 16,-6 3-3-16,-3-4-1 15,-3 1 1-15,-5-3-30 16,-1-5-10-16,-12-3-46 15,6-2-18-15</inkml:trace>
  <inkml:trace contextRef="#ctx0" brushRef="#br0" timeOffset="40">21177 7639 112 0,'0'10'44'0,"-3"-2"-24"0,3 5-8 0,0-5 13 16,0 3-5-16,-3 2 1 15,0 0-8-15,0 3 0 16,0-3-8-16,0 1-1 0,3-1 2 15,-6 0-1-15,3-2 0 16,3-1-3-16,0-2 1 0,0-3-4 16,0 1-2-16,0-4 2 15,0 1 2-15,-3 0 0 16,3-3-1-16,0 0 1 16,0 0 1-16,0 0-3 15,0 0 0-15,0 0 1 16,0 0 0-1,0 0-3-15,3-6 0 16,0 1 2 0,3 0 0-16,0-3 1 15,-3 0-3-15,6-3 2 16,0 1 1-16,3-3 0 16,0-1-3-16,-3 1 2 15,0-3 1-15,0 0 2 0,0 3-3 16,-3 0 0-16,2-3 3 15,-2 3 1-15,0 2-1 0,0 3 1 16,0 0-2-16,0 3-1 16,0 0 1-16,0 7 1 15,0 4 3-15,0-1 4 16,3 3-2-16,0 0-2 0,0 2 0 16,3 1-1-16,0 2-2 15,0 0 1-15,-4-2-2 16,7 0 2-16,-3 2-11 15,0-5-2-15,6-6-81 16,-3 1 3 15</inkml:trace>
  <inkml:trace contextRef="#ctx0" brushRef="#br0" timeOffset="41">21290 7686 44 0,'-3'0'19'0,"3"3"-10"0,-3-1 9 0,3 1 12 0,0 2-2 16,0 3-2-16,-3 6-8 16,3-1-3-16,0 3 2 15,0 5 3-15,0 5-4 16,0 1 1-16,0-1-10 0,3 1-4 0,0-4 0 16,3 1 0-16,0 0 3 15,3 3-1-15,3-6 2 16,3-3-2-16,6-2 0 15,8-8-1-15,4 0 2 16,3-5-3-16,3-3 0 31,5 0-1-31,-2-8 1 0,0 0-2 16,-1 0-1-16,1-3-15 16,-3 3-7-16,-4 0-38 15,4 0-44 1,-9 0 23-16</inkml:trace>
  <inkml:trace contextRef="#ctx0" brushRef="#br0" timeOffset="42">22177 7887 108 0,'-9'0'44'0,"6"3"-24"0,-3 0-8 0,0-1 16 0,-5 1-5 16,-1 2 1-16,0 3-13 15,0 3-4-15,0 5-5 16,3 2-2-16,3 3 3 0,3 0-2 15,3 1-1-15,0-4 1 16,9-2 1-16,0-3 3 31,6-2 4-31,-3-3 0 0,0-6 2 16,0-2-6-16,-4-8-1 16,1-7-7-16,0-1-2 15,-3 0 2-15,0 0 3 16,-3-3 1-16,0 3 2 0,-3 1-4 15,0 1-2-15,0 4 15 16,0 2 6-16,0 3-4 16,0 2-1-16,0 3-7 0,3 5-4 15,0 1-1-15,0 4-1 16,3-2 0-16,0 3 2 16,0-1-1-16,0 3-1 15,0-2-15-15,0 0-7 16,0 2-25-1,0-3-9-15</inkml:trace>
  <inkml:trace contextRef="#ctx0" brushRef="#br0" timeOffset="43">22287 7911 124 0,'0'0'46'0,"3"3"-24"0,3 5-6 15,-3-3 18-15,3 3 2 16,0 0 0-16,6 5-11 16,-3 0-5-16,0 3-11 0,6-3-4 0,-3 3-1 15,0-3-2-15,0-2 1 16,-4 0-2-16,1-3 2 15,-3-3-2-15,0-2 2 16,-3-1 2-16,3-4 4 31,-3-6-4-31,0-3-3 0,-3-2-4 16,0-6-1-16,3 1-1 16,0-1 3-1,-3 1 0-15,0 2 3 0,3 3-1 16,-3 2-1-16,0 0-4 0,0 3-2 15,0 3-26-15,3 0-9 16,0 2-41 0,3 3-35-16,-3 0 47 15</inkml:trace>
  <inkml:trace contextRef="#ctx0" brushRef="#br0" timeOffset="44">22517 7906 160 0,'-3'0'63'0,"0"5"-34"0,3-2-21 0,0 2 18 16,0 3-9-16,0 3-2 15,0 2-6-15,0 3-4 16,0 2-2-16,3-2 0 0,0 0 0 16,3-3-1-16,5 0-2 15,4-2 3-15,0-3 2 0,-3-11-2 16,6 1 0-16,-3-6-3 15,-3-3-1-15,-6-2 1 16,6 0 0-16,-6-1 2 16,-6 1 1-16,-3 3 3 15,0-1 1-15,-3 3-3 16,-3 0-1 0,0 0-8-16,-6 3-4 15,3 0-20-15,0-1-8 16,3 4-56-16</inkml:trace>
  <inkml:trace contextRef="#ctx0" brushRef="#br0" timeOffset="45">22677 7908 172 0,'0'8'66'0,"9"0"-36"0,-3 8-26 0,-3-8 13 15,0 0-4-15,0 0 0 0,0 3-7 16,0 2-2-16,-3-3-40 16,0 1-15-16,0-3-28 15</inkml:trace>
  <inkml:trace contextRef="#ctx0" brushRef="#br0" timeOffset="46">22642 7763 200 0,'-9'-5'74'0,"9"2"-40"0,3 0-42 0,0 3 10 0,0-2-6 16,3-1 3-16,-1 3-42 15,4-3-16-15,3 1-10 16,0-1-3-16</inkml:trace>
  <inkml:trace contextRef="#ctx0" brushRef="#br0" timeOffset="47">22874 7760 112 0,'-6'3'44'0,"6"0"-24"0,-6 4-19 15,3-1 11-15,-6-1-6 16,6 8-1-16,-9 8-2 15,3 1 0-15,0 1 0 16,0 1 1-16,0 3-2 31,6-1-2-31,0 3 3 0,3-5-2 0,0-3 2 16,6-2 0-16,6-6 3 16,0-2-1-16,3-6 0 15,-3-2 1-15,6-6 3 16,-6-8-4-16,0-2-1 15,-3-3-4-15,2 0-1 0,-2-2 1 16,-3-6 2-16,-3-2-8 16,-3-6-1-16,-3-3-14 15,0 1-4-15,0 0-3 16,-3 2 2-16,0 5 19 16,-2-4 15-16,5 7 8 15,-3 0 4-15,0 3 2 31,0 2-6-31,3 3-1 0,0 6-9 16,0-1-2-16,0 3-2 16,0 0 3-16,0 6 1 0,3-1 0 15,-3 3-1-15,0 8-3 16,3 3-2-16,3 2 5 16,0 5 4-16,3 9 1 15,0 2 2-15,0 3 2 0,6 7 2 16,-3-4-7-16,5-1-1 15,-2-5-4-15,-3-2-3 16,0-3-3-16,-3-3 1 0,3-5-21 16,-3-3-10-16,0-3-61 15</inkml:trace>
  <inkml:trace contextRef="#ctx0" brushRef="#br0" timeOffset="48">23148 7768 164 0,'-6'-2'63'0,"3"2"-34"0,-3 0-10 0,3 2 23 16,-3 1-1-16,0-1 0 0,-3 1-18 15,0 2-6-15,0 1-13 31,-3 4-3-31,3 1-6 16,9 5-1 0,3 0 0-16,3-1 4 0,3-1 3 15,3-1-2-15,3 0 0 16,0 0 7-16,-3 1 4 16,-3-1 10-16,-6-3 5 15,-6 4-5-15,-3-4 1 0,-6 6-12 16,0-3-5-16,-6-2-21 15,3-3-9-15,-6 0-48 16,3-8-22-16,1-5-19 16</inkml:trace>
  <inkml:trace contextRef="#ctx0" brushRef="#br0" timeOffset="49">23782 7670 176 0,'6'14'66'0,"2"-4"-36"0,-2 6-22 0,-6-5 18 16,9-1-6-16,-3 1-2 15,0-1-6-15,0 1 0 32,-3-3-7-32,3 0-1 0,-3-3 0 0,-3 0-2 15,0 1-2-15,0-6 7 16,0 0 5-16,0 0-2 15,0-3 0-15,-3-5-11 16,-3-3-1-16,6 1-2 16,0-3 2-16,6-1-1 15,-3 1-1-15,6-3 0 0,-6 3 3 16,6 3-2-16,3 2 1 16,-3 2-14-16,6 1-4 15,0 2-23-15,-1 3-8 16,1 0-35-1</inkml:trace>
  <inkml:trace contextRef="#ctx0" brushRef="#br0" timeOffset="50">24064 7649 176 0,'-3'-3'66'0,"-3"3"-36"0,3 0-15 15,1 0 20-15,-1 3-6 16,-3 0-2-1,0-1-15-15,0 4-8 0,0-1-2 16,-3 6-5-16,6-1 0 0,-3 3-1 16,3 1 3-16,3 1 0 15,0-4 1-15,3 0 0 16,-3-3 0-16,9-3-3 16,-3-2 2-16,3-3 1 15,-3-6 2-15,6 1-1 0,-4-3 2 16,-2 0-4-16,-3-3 0 15,3-2 3-15,-3 3 3 16,-3 2-2-16,0 0-2 16,0 3 0-16,0 2-1 0,0 0 0 15,3 3 0-15,-3 0 0 32,3 6 0-32,3 1-3 15,0 4 0-15,0 0 4 16,0 4 3-16,-3-4-10 0,6 0-5 15,0-3-26-15,-3 0-11 16,0-3-46 0</inkml:trace>
  <inkml:trace contextRef="#ctx0" brushRef="#br0" timeOffset="51">24225 7662 144 0,'0'8'55'0,"3"3"-30"0,-3 5-10 0,0-6 18 0,0 9-12 0,6-3-4 15,-3 5-6-15,-3 3-2 16,6 2-5-16,-3-2-3 0,0-3 0 16,-3 0 1-16,0-5 3 15,0-3-2-15,0-2-2 16,0-3-5-1,0 0 0-15,0-5-5 16,0-3 1-16,0-3 2 16,0-2 1-16,0-6 3 0,0 0 1 15,0-4 1 1,-3-7 2-16,3 1 1 0,0-3 3 16,0 1-3-16,0-1 0 15,0 0 1-15,0 0 0 0,3-2 2 16,0-1 1-16,3 3 3 15,0 3 1-15,3 3-3 16,-3 2 0-16,9 3-3 16,-1 5 2-16,-5 2-6 15,9 6-1-15,0 8 6 16,-3 6 4 0,-3-1 6-16,-3 0 4 15,-3 3-4-15,-6-3-1 16,-6 3-7-16,3-3 0 15,-3 0-5-15,-6-2 0 16,3 0-12-16,0-1-7 16,-3-5-13-16,0-2-5 0,0-3-11 15,-2-3-2-15,2-2-36 16,9-8-34-16,-3 2 47 16</inkml:trace>
  <inkml:trace contextRef="#ctx0" brushRef="#br0" timeOffset="52">24386 7342 148 0,'3'3'55'0,"-3"2"-30"0,15 19-5 31,-9-8 21-31,0 2-7 0,-3 6-2 16,6 0-7-16,-6 8-4 16,2-1-11-16,-2 1 2 0,-3-5 2 15,6-1-3-15,-6-5-1 16,0-2-2-16,0-3 0 16,0-6-7-16,3-2 0 0,-3-2-3 15,0-6 0-15,3-3-3 16,0-2 1-16,0-3-16 15,0-6-6-15,6-4 6 16,-3 2 4-16,0 3 7 16,3 2 6-16,3 1 6 0,-3 2 3 15,0 2 6-15,3 4 5 32,-3 7 0-32,0 6-1 15,-1-1-2-15,1 1 1 0,-6 2-6 16,6 0-3-16,-6 0-3 15,-3 1 0-15,0-1-35 16,0-2-13-16,0-1-82 16</inkml:trace>
  <inkml:trace contextRef="#ctx0" brushRef="#br0" timeOffset="53">22403 8448 132 0,'0'-2'52'0,"0"2"-28"0,-3-6-15 15,3 6 16-15,0 0-1 16,0 0 3-16,-8 0-4 0,-1 0-2 0,0 0-11 16,0 0-2-16,-3 3 2 0,3 0-2 15,-3 4 3-15,0 1-4 31,0 6-2-31,0-4-2 0,3 6-3 16,0-3-2-16,3 3 1 16,6-3-1-16,0 3-2 0,6-2 3 15,3-1 2-15,0 0-2 16,9-2 0-16,-3-4-8 16,3-1-2-16,0-1-12 31,0-5-5-31,-3 0-23 0,-1-5-7 15,-2 2-14 1</inkml:trace>
  <inkml:trace contextRef="#ctx0" brushRef="#br0" timeOffset="54">22463 8488 160 0,'-3'-3'60'0,"3"3"-32"0,0-8-17 0,0 8 18 16,0 3-11-16,0 0 0 15,6-1-1-15,-3 1-2 16,3 2-7-16,0 0-1 0,3 3 0 16,-3 0-1-16,6 3-1 15,-3-1-3-15,0 1 1 16,5 0-7-16,-5-1 1 16,0-2-28-16,0 0-9 0,0-3-57 15</inkml:trace>
  <inkml:trace contextRef="#ctx0" brushRef="#br0" timeOffset="55">22662 8446 192 0,'-3'7'71'0,"3"-7"-38"0,-6 32-25 0,6-27 18 0,0 6-4 16,0-3 1-16,-2 11-8 16,-1-4-2-16,-3 7-7 0,3-4-2 15,-3 11 2-15,0 0-5 0,6-5-1 16,-3-3-2 0,-3-2 0-16,3-3-27 0,0-3-10 31,0-3-16-31,3-2-4 15,0 0-21-15</inkml:trace>
  <inkml:trace contextRef="#ctx0" brushRef="#br0" timeOffset="56">22796 8467 144 0,'9'-21'55'0,"-9"21"-30"0,0-3-5 0,0 3 21 16,-6 0-5-16,6 0-1 15,-3 0-8 1,0 0-3-16,-3 3-13 16,-2-3-2-16,2 7-2 0,0-1-3 15,-3 4-1-15,0-2-6 16,0 3 0-16,3-3 1 0,0 5 1 15,3-2-4-15,6 2 1 16,3 0 0-16,0 0 2 16,0-2-4-16,6-1 0 0,0-2-4 15,5-2-1-15,-5-1-12 16,12-8-5 0,-6 1-27-16,0-6-10 15,-3 2-10 1</inkml:trace>
  <inkml:trace contextRef="#ctx0" brushRef="#br0" timeOffset="57">22901 8255 148 0,'0'-3'55'16,"6"6"-30"-16,-6-3-21 0,0 0 24 15,2 5-8-15,1 6 4 16,3 10-1-16,0 0-12 16,-3-2 4-16,0 10 5 0,3-5-7 15,-3 5-2-15,0-5-6 0,3 2-2 16,-3-5-3-16,6 0-3 16,-6-2-31-16,3-6-13 15,-3-2-53-15</inkml:trace>
  <inkml:trace contextRef="#ctx0" brushRef="#br0" timeOffset="58">23058 8416 176 0,'-6'3'68'0,"12"-3"-36"0,-3 3-26 0,0-1 17 15,3 1-5-15,0 2 1 16,0-2-6-16,0 0 0 16,3-1-8-16,-3 1 1 0,9-3 1 0,0 0-1 15,0 0 1-15,-3-3-2 16,-1-2 2-16,-2 0-4 16,0-1 0-16,-3-2-1 0,-3 0-2 15,-3 1-6-15,-3-1-1 16,-3 0-2-16,-3 2 3 15,0 1-3-15,-2 2 1 0,-1 1-1 16,-3 4 1-16,6 4 5 16,-3 2 1-16,-3 2 2 15,6 1 2-15,0-3 1 16,3 8 3-16,0 0 1 16,6-1 1-16,0-1-2 31,0-1 1-31,0 0-6 0,6-2-1 15,0-1-2-15,6-2-2 16,0 0-17-16,6-5-7 16,6-1-34-1,2-4-52-15,7-6 23 16</inkml:trace>
  <inkml:trace contextRef="#ctx0" brushRef="#br0" timeOffset="59">23350 8374 128 0,'3'-5'49'0,"-3"7"-26"0,0-4-14 16,0 2 16-16,0 0-1 15,0 0 3-15,0 0-9 16,-3-3 0-16,3 3-11 15,-3 3-2-15,3-3 1 0,-3 0-1 16,0 0 2-16,3 0-4 16,0 0-2-16,0 0-3 0,0 0 1 15,0 2-1-15,0-2-2 16,0-2-6 0,0 2-4-16,0 0-3 0,0 0-3 0,0 0 7 15,0 0 3-15,0 0 3 31,0 0 3-31,3 0 4 0,-3 0 2 0,0 0 11 0,0 0 6 16,0 0 12-16,0 0 5 16,0 0-1-16,0 0 1 15,-3 2-7-15,-3 1-3 16,3 0-8-16,-3 2-1 16,-3 0-12-16,-3 1-3 31,9-1-4-31,-3 3 0 0,9 0-3 15,3 0 1-15,0-3 0 16,0 8 2-16,3-2-1 16,0 2 1-16,6 0 2 15,-3 0 0-15,0 1 2 16,-3-1 3-16,0 0 9 16,-3-2 5-16,-3-1 6 0,-3 1 2 15,-3 0-14-15,-3-4-6 16,-9 1-4-16,6 0 0 15,-9-2-31-15,-6-4-13 16,9 1-39-16,0-3-14 16,1 0-33-16</inkml:trace>
  <inkml:trace contextRef="#ctx0" brushRef="#br0" timeOffset="60">23588 7702 124 0,'-9'-3'49'0,"9"3"-26"0,-3-2-12 0,3 2 15 31,-3 0-6-31,0 0-1 0,-3 0-7 16,0 2-2 0,0 4-6-16,0 2-5 0,-5 5 0 0,2 0 1 15,0 0 2-15,0 6-6 16,6 5 1-16,0-1-1 15,6-1 2-15,0-4 3 16,6-2 2-16,-3-5-1 0,0-3 1 16,3-6 2-16,2-2 4 15,-2-2-4-15,6-6-3 16,-9-6-6-16,3 1-2 16,3 0 3-16,-6 0 3 15,-3-1 1-15,3 1-1 16,-6 0 3-16,0 0 0 0,0 0-1 15,0 2 1-15,0 3-2 16,0 0 2-16,0 3-2 0,3 2-1 16,3 3 3-16,0 5 2 15,3 6-2-15,0 2 0 16,0 6 3-16,0 7 1 31,-1 1 3-31,4-1 4 0,-9-2 1 16,6 0 0-16,-6-3-3 15,-3 3 0-15,-3-6-3 16,-6-2 0-16,0 0-3 16,0 0-1-16,-5-6-17 15,-4-4-4-15,3-4-30 16,0-7-12-16,0 0-45 16</inkml:trace>
  <inkml:trace contextRef="#ctx0" brushRef="#br0" timeOffset="61">23984 8345 128 0,'-6'-3'49'0,"3"3"-26"0,0 0-1 15,-6-2 20-15</inkml:trace>
  <inkml:trace contextRef="#ctx0" brushRef="#br0" timeOffset="62">23951 8340 310 0,'-12'5'24'0,"0"0"-14"0,-2 8-9 0,5 1-4 15,6-1 2-15,-6 3 2 16,9 2-2-16,0-2 0 0,0 0 1 15,9-3 0-15,0 1-3 16,3-9 2-16,-1-3 1 16,1-7 0-16,-3 0 2 15,0-3 1-15,0 0 1 16,-3-3 0-16,0 1-2 31,-6-1 1-31,6 3 0 0,-3-2 3 16,-3 4-1-16,0-1 0 15,0 1 1-15,0 4 3 16,0 2-6-16,0 0-4 16,3 2-3-16,0 4 3 0,0 1-2 15,0 1-1 1,-3 0 3-16,9 0 0 0,-3-2-21 16,0-1-10-16,0-2-28 15</inkml:trace>
  <inkml:trace contextRef="#ctx0" brushRef="#br0" timeOffset="63">24052 8363 100 0,'0'6'38'0,"3"-1"-20"0,-3 8 1 16,6-5 16-16,-3 0-6 15,3 0 0-15,-3 0-12 16,0 0-5-16,0 5-7 0,0-2-2 0,0-3 3 16,-3-3-1-16,0-8 6 15,0 1-1 1,6-1-6-16,-3-2-2 16,0-3-1-16,0-3-1 15,3 1 0-15,0-4 0 16,-3 4-3-16,9-1 0 0,-3 1 6 15,9 2 3-15,-6 2 1 0,5 4 1 16,-2 4 0 0,0 4 0-16,-3 2 2 0,-3 2 1 15,0 1-5-15,-3-1-2 16,0 1-13-16,-3 0-7 31,6 2-20-31,-3-8-10 0,0 0-48 16</inkml:trace>
  <inkml:trace contextRef="#ctx0" brushRef="#br0" timeOffset="64">24436 8287 192 0,'-11'-3'71'0,"-4"3"-38"0,9 0-39 15,-3 3 36 1,-6 7-17-16,9 1-10 16,-3 2-6-16,0 0 0 15,0 3-1-15,0 0 2 0,9 0 2 0,0 0 0 16,0 2-7-16,12-2 0 16,-3-8-2-16,9-2 1 15,-6-6 7-15,0-3 2 16,-3-2 1-16,0-3-2 15,3-6 1-15,-7 1-1 16,-2-11 2-16,3-5 1 0,-6 0-4 16,0-3-1-16,-6-2 1 15,6 2 0-15,-8 3 1 16,2-3 2-16,0 9 5 16,3 4 4-16,-3 3-4 15,6 6 1-15,0 12-3 31,6 9 2-31,-3 7 0 16,9 6-3-16,-4 11-1 16,4 2-1-16,3 0 1 15,0-3 0-15,0-5 1 0,-3-2-35 16,0-6-17-16,0-5-44 16</inkml:trace>
  <inkml:trace contextRef="#ctx0" brushRef="#br0" timeOffset="65">22305 9041 116 0,'-3'-8'44'0,"3"8"-24"0,0-3-13 15,0 3 15-15,0 0-11 16,0 0-3-16,3 0-8 16,-3 0 0-16,3 0 0 15,0 0-3-15,0 3 2 0,0 0 1 0,0 2 0 16,0 0 11-16,3 8 5 16,0-2 5-16,3 15 2 0,0-4-4 15,0 7-1-15,-3-6-8 16,0 4-2-16,3-6-4 15,-3 0-1-15,0-2-1 32,-1-1-2-32,1-2 1 0,-3-3 1 15,0 1 3-15,0-6 2 16,0 0 1-16,-3-8 2 16,0 0-5-16,-3-8-3 15,0 2 1-15,-3-7 2 16,0 2-7-16,-2-12 0 15,2 4 2-15,0-5 4 0,0 3-1 16,6-5 0-16,0 5-6 16,0-3 0-16,0 3 1 15,9-1 1-15,-3 1 1 16,3 5 0-16,-4 3 0 16,4 3 0-16,0 2-3 0,3 5 2 15,-3 0 5-15,0 9 2 16,0-1 6-16,-3 5 3 0,0-2-2 15,-3 6 0 1,-3-4-3-16,0 3-1 0,0 1-3 16,0-4 1-16,-3-2-11 15,-3-3-2-15,0-2-17 32,0 0-5-32,0-3-10 0,0-3-4 15,0 3-30 1,3-5-49-16,0 0 29 15</inkml:trace>
  <inkml:trace contextRef="#ctx0" brushRef="#br0" timeOffset="66">22508 9028 140 0,'3'2'55'0,"-3"-2"-30"0,6 8-12 16,-3-5 19-16,0 2-5 15,0 0-1-15,5 3-10 0,-2 0-3 32,0 6-7-32,0 1-4 0,3-9 1 15,-3-1 0-15,0 3 1 0,-3 0 2 16,3 0 1-16,-3-3-1 16,-3-8 1-16,0 1-4 15,0-4 0-15,0 1 1 16,0-3 2-16,0 0-5 15,0-8-3-15,0 6 1 0,3-1 0 16,0 1-2-16,3-1 2 16,-3 3 1-16,3 0 0 15,-3 0-14-15,3 0-3 16,0 3-26-16,0 0-11 16,3 2-35-1</inkml:trace>
  <inkml:trace contextRef="#ctx0" brushRef="#br0" timeOffset="67">22692 9022 168 0,'3'6'66'0,"-3"-6"-36"0,9 8-29 16,-6-6 14 0,3 3-6-16,0-2 2 15,0 0-2-15,3-1 2 16,0 1-6-16,-3-3 1 0,0 0 1 0,0 0 3 15,0-3 1-15,0 1-10 16,-3-4-3-16,0 4 3 16,-3-3 1-1,0-1-3-15,0 1-1 16,0 0-2-16,0 2 3 0,-3 0-2 0,-3 3-1 16,0 0 0-16,-3 0 3 15,0 0 0-15,0 6 1 16,-3-1 0-16,3 3 0 15,0-3 0-15,3 6 2 16,0-3-1 0,3 2-1-16,0-2 1 15,6 3-1-15,0-1 0 16,3 1 0-16,0 0 0 16,3-1 0-16,0-2-22 15,3-3-8-15,-3 1-31 16</inkml:trace>
  <inkml:trace contextRef="#ctx0" brushRef="#br0" timeOffset="68">22880 9012 200 0,'-3'-6'74'0,"3"6"-40"0,-3 0-22 0,3 0 21 16,-3 0-8-16,3 0-2 15,-6 3-9-15,0 0-4 16,3-1-5-16,-3 1-6 0,6 2 0 16,-3-2-4-16,6 2 1 15,-3 1 0-15,9 1 2 32,-3-1 1-32,3 2 1 0,-3 0 0 15,3 0 0-15,-3 0 0 16,0 7 2-16,0-4 1 15,-4-6 1-15,-2 1 0 16,-2 1 0-16,-4 1-13 0,3-5-4 16,-3 0-18-1,-6-3-6-15,6 0-20 16,-3-3-9-16,3 0-11 16</inkml:trace>
  <inkml:trace contextRef="#ctx0" brushRef="#br0" timeOffset="69">22912 9022 168 0,'0'0'66'0,"0"0"-36"0,6 14-22 0,-3-12 18 15,0 6-4-15,0 0 1 16,0 3-10-16,6-1-3 15,0 11-6-15,-6-5-3 0,12-5 0 0,-6-3 1 16,3 0 1-16,0-3-1 16,0-8 1-16,3-2-4 15,-9 2 0-15,2 1 1 16,-2-6 0-16,0-5 0 0,3 5 0 16,-6-3 2-16,0 1 1 15,0-6-1-15,-3 8 1 31,0 0-2-31,0 0 2 16,0 3-2-16,0-1 2 16,0 1-2-16,0 5 2 0,0 0 0 15,3 3 1-15,0-1 0 16,0 6 2-16,0 3-3 16,6-1-2-16,-6-2 0 0,3 3 1 15,3 2-1-15,0 0-1 16,0-2-13-16,-3-3-6 15,3-3-19-15,-3-2-6 16,0-3-34 0,0-6-33-1,-1-1 39-15</inkml:trace>
  <inkml:trace contextRef="#ctx0" brushRef="#br0" timeOffset="70">23154 8996 184 0,'0'0'68'0,"0"2"-36"0,0-2-29 16,0 0 15 0,6 6-5-16,-1 2 2 15,-2 2 1-15,3 4 2 0,0-1-10 16,-3 0 0-16,3 0-1 16,-3-2-1-16,0 2 1 0,-3-5-6 15,0-3-1-15,0 1 2 16,0-4 1-16,0 1-1 15,0-3-2-15,0 0-4 0,0-8 0 16,0-5-5-16,0-3-1 16,0 0 2-16,3 3 5 15,0-1 0-15,0 4 1 16,3-1 0-16,0 3-2 16,0 0 3-16,-3 3 0 15,12 2 7 1,-6 3 4-16,3 3-1 15,0 2 2-15,-3 3 0 16,-1 3 1-16,1 0-2 16,-3-4-1-16,-6 1-5 15,6 0-1-15,-3-2 1 0,-3-6 0 16,0 0-2-16,3 0 1 16,-3-6-4-16,3-2-2 15,0-2-5-15,0-3-2 0,3 2 5 16,-3 0 2-1,9 3 0-15,-3 1 0 0,0 1-1 16,3 4 0-16,-3 2 7 16,3 5 5-16,-3 3 2 15,-1 0 2 1,-2 2-6-16,0 1-2 0,-6 0-2 16,6-1 1-16,-3-2-20 0,-3 0-8 15,12-5-64 1,-3-3-23-1,6-6-13-15,0-2 67 32</inkml:trace>
  <inkml:trace contextRef="#ctx0" brushRef="#br0" timeOffset="71">23570 8956 188 0,'-6'-16'71'0,"0"14"-38"0,3 2-19 16,0 0 22-16,0 0-9 15,-3 2-1-15,1 6-15 0,-4 0-7 16,0 0-2-16,-3 3-5 0,6 2 0 0,3 3-1 16,0 0 3-16,6 0 0 15,3-1 1-15,-3 1 0 16,12-2 0-16,-9-4 0 16,3 1 0-16,2-9-5 15,-2-2 1 1,3-5-7-16,-3-6-1 15,0 1 5-15,-3-1 3 16,-3-2 1-16,-3 0-1 16,-3 0 3-16,-3-3 0 15,6 0-2-15,-3 5 2 16,3 1 1-16,0 2 0 16,0 8-3-16,3 5 5 15,3 3 2-15,0 5-1 16,3 0-2-16,0 3 0 15,0 0-1-15,0-3-14 16,0-2-3-16,0-3-26 16,-3-3-13-16</inkml:trace>
  <inkml:trace contextRef="#ctx0" brushRef="#br0" timeOffset="72">23731 8771 184 0,'0'0'71'0,"0"5"-38"0,0 3-23 0,9 0 17 16,-9 5-2-16,9 6 2 16,-6 5-6-16,6-1-1 15,3 1-11-15,-6 3-1 0,-3-3-1 16,3-1-1-16,-3-4-1 15,-3-1-1-15,5-4 0 0,-2-4-2 16,0-2-2-16,-3-3 1 16,0-5-1-16,9-5-9 15,0 0-2-15,0-3-1 0,3 0 0 16,-3 3 4-16,3-1 5 16,0 4 0-16,3 2-1 31,-3 5 0-31,0 3 3 0,-3 0 17 15,-4 3 10-15,-2-1-2 16,-6 1-2-16,-2-3-10 16,-4 0-3-16,-3-3-7 15,-6 0-2-15,6-2-18 16,-6-3-5-16,6 0-16 16,-9-3-3-16,-3-2-15 0,4-3-6 15,5-3-26 1</inkml:trace>
  <inkml:trace contextRef="#ctx0" brushRef="#br0" timeOffset="73">23874 8747 204 0,'3'-13'77'0,"0"26"-42"0,6-2-26 15,-6-3 22-15,6 5-6 16,0 5 0-16,0 4-7 15,-4 4-3-15,1 3-9 16,3 0-4-16,-3-2 1 16,0-1-2-16,-3-2 2 0,6-3-22 15,-9-2-7-15,9-6-33 16,-6-3-13-16</inkml:trace>
  <inkml:trace contextRef="#ctx0" brushRef="#br0" timeOffset="74">23996 8916 208 0,'0'14'77'0,"6"-14"-42"0,-3 2-21 0,-3 6 22 16,9 0-11-16,-3 0-3 16,3 0-12-16,-3-3-4 15,9 1-4 1,-4-1-2-16,1 0 3 0,-3 1-13 15,0-4-3-15,3-2-16 16,-3 0-4-16,0-2-14 0,3-4-3 16,0-4-6-1,-3-4-14-15,0 1 25 16,-6 0 60-16,6 2 28 16,-7 3 15-16,-2 3 5 0,0 3-26 15,0-1-10-15,-2 11-3 16,-1 5-1-16,-3 6-12 15,3 4 4-15,-3 4 5 0,0 2-9 16,0 5-3-16,-3 6-10 16,6-6-3-16,-3-2-29 15,0-5-13 1,0-4-61 0</inkml:trace>
  <inkml:trace contextRef="#ctx0" brushRef="#br0" timeOffset="75">22618 9544 152 0,'-3'-3'57'0,"3"3"-30"0,-3-3-16 16,3 3 18-16,-3 0-6 15,0 0 1-15,-6 3-4 16,0-3-3-16,-3 5-9 16,3 3-5-16,-3 11 0 0,0-3-4 0,0 5 0 15,4-3-1-15,-1 3 0 16,3-2 0-16,3-1 0 15,3-2 2-15,3-2 2 16,0-4-8-16,3-5-3 16,0 1-2-16,2-6-1 15,1 0 0 1,0-3 2-16,-3 0 1 16,0-12 3-16,-3 1 4 15,0-4 1-15,0 2 3 16,0 0 1-16,-3 3 7 0,0 2 4 0,0 3-7 15,3 8-4-15,3 0 2 32,0 11 1-32,0-1 0 0,0 4-1 15,0-1-3-15,0 3-2 0,-3-3 1 16,3 0 1-16,0-2-10 16,0-3-2-1,0 0-39-15,0-3-18 16,-3-2-12-1</inkml:trace>
  <inkml:trace contextRef="#ctx0" brushRef="#br0" timeOffset="76">22645 9335 172 0,'0'0'66'0,"0"0"-36"0,0 18-24 0,0-13 15 16,3 6 0-16,0-3 2 16,2 8-1-16,-2-3-2 15,3 11-10-15,0-3-2 0,0 13 2 16,0-5-6-16,3 3 0 16,-3-3-2-16,0 3 1 0,0-6-11 15,0-2-4-15,0-3-38 16,0-5-18-16,3-2-28 15</inkml:trace>
  <inkml:trace contextRef="#ctx0" brushRef="#br0" timeOffset="77">22779 9581 144 0,'0'0'55'0,"0"0"-30"0,5 21-18 0,-2-16 15 0,3 6-2 0,0-3 3 15,3 7-4-15,0-1-2 16,0 4-9-16,0-2-1 0,-3 0 0 16,0-3 3-16,-3-2 1 15,3-3-1-15,-3 0 1 16,0 0 5-16,-3-14 4 15,0-7-6 1,0 10-1-16,0 1-7 16,0-6-2-16,0 0-2 15,3-5-2-15,0 2-2 16,0-5-1-16,0 3 2 16,3 0 0-16,0 2-4 15,3 3-1-15,-3 0-24 0,8 14-10 16,-5-1-17-16,3 3-7 15,-3-3-25-15</inkml:trace>
  <inkml:trace contextRef="#ctx0" brushRef="#br0" timeOffset="78">23026 9620 184 0,'0'43'71'0,"0"-43"-38"0,0 5-25 16,0-2 16-16,6-14-3 0,-1 0 6 15,1 19-8 1,0 0-10-16,-3-2-2 0,9-4 3 15,-6 1-4-15,3-14 2 16,0-2-3-16,0 0 0 16,-3 2-3-16,3 9-2 31,-6-9 3-31,-3-2-4 16,0 2 0-16,0 3-1 15,-3 0 0-15,-6-2 0 16,6 7-2-16,0 0 0 15,-6 3 0-15,0 0 3 16,-6 6 0-16,-3 2 1 16,9 13 0-16,1-8-3 15,-1 6 0-15,6 2 2 16,0-5 0-16,12-6 1 16,0 3-18-16,5-2-5 15,-2 0-27-15,0-3-10 16,0-6-28-16</inkml:trace>
  <inkml:trace contextRef="#ctx0" brushRef="#br0" timeOffset="79">23222 9541 208 0,'-6'-8'77'0,"3"8"-42"0,-6-3-23 0,9 3 21 16,-3 0-4-16,-3 3 3 0,0 2-18 15,0 3-8-15,0 3-4 16,0-1-5-16,0 1 2 0,3 2-1 16,1 3-2-16,2 0 3 15,2-3 0-15,4 0-2 16,3-2 0-16,-3-3-5 0,6-3-2 16,-3-5 0-16,0-8 1 15,0 0 1-15,3-5 0 16,-6 0 5-1,-3 0 3-15,-3 2 5 16,0 3 9-16,0 0 3 0,0 3-8 16,0 2-3-16,0 3-4 31,0 0-2-31,3 6-2 0,3 4 1 16,-3 6-1-16,9-3 0 15,-3 3-3-15,0-3 1 16,2 1-25-16,-2-7-8 15,6-1-16-15,-3-6-5 16,0 0-22 0</inkml:trace>
  <inkml:trace contextRef="#ctx0" brushRef="#br0" timeOffset="80">23383 9517 172 0,'-12'-3'66'0,"9"6"-36"0,-9 2-24 15,12 1 17 1,-3 2-14-16,0 2-2 16,0 3-3-16,0 1 2 15,0-1-3-15,3 8-4 0,6 0-2 16,0-2 4-16,3-3 1 0,0-3-5 16,-3-3 0-16,9-2 1 15,-3-5 1-15,-3-3-2 16,-1-5 2-16,-2-3 1 0,0-8 2 15,3-3-1-15,-6 1-1 16,-3-3 1-16,0-3-1 16,-3 0-3-16,-3-5 0 15,3 0 2-15,-3-3 0 16,-3 6 5-16,4 2 2 16,-1 0 6-16,0 8 3 0,3 3-4 15,0 2-1-15,0 3-6 16,3 8-3-16,0 8 2 15,3 6 2-15,3 4 2 16,0 9 1-16,0 4 0 16,-1 1 0-16,1 0-2 15,6 2-1 1,0 1-3-16,3-6 1 16,-3-6-9-16,0-4-3 0,0-3-42 15,-3-6-18 1,3-2-29-16</inkml:trace>
  <inkml:trace contextRef="#ctx0" brushRef="#br0" timeOffset="81">23538 9512 192 0,'0'2'74'0,"0"4"-40"0,8 4-27 0,-2-2 18 16,0 0-7-16,3 5 0 15,3 3-8 1,-3 5-4-16,6-5-3 16,-3 0-3-16,0-3 1 0,0 1-6 15,-3-4-1-15,0-2-30 16,0-5-14-16,-1-3-104 16,7-19 76-1</inkml:trace>
  <inkml:trace contextRef="#ctx0" brushRef="#br0" timeOffset="82">23701 9488 212 0,'-3'8'82'0,"3"2"-44"0,0 14-22 0,0-10 22 0,0 15-7 16,0-3-1-16,-3 6-14 16,-3 0-7-1,6 2-6-15,-3 0-3 0,-3-5 3 16,6-5-15-16,0-3-7 15,0-5-59-15,0-2-23 16,9-4 0 0</inkml:trace>
  <inkml:trace contextRef="#ctx0" brushRef="#br0" timeOffset="83">24014 9321 200 0,'0'0'77'0,"0"0"-42"0,0 0-30 0,0 0 17 0,0 6-12 15,6 4-3-15,0 6 2 16,0 3 4-16,3 2-7 15,0 5-3-15,-4 1-2 16,1 2 1-16,-3 2 1 16,6 4-4-16,-6-3 1 0,0-6-11 0,-3-2-3 15,0-3-42-15,-3-5-17 16,0-5-12 0</inkml:trace>
  <inkml:trace contextRef="#ctx0" brushRef="#br0" timeOffset="84">23942 9496 192 0,'-3'-3'74'0,"3"3"-40"0,9 0-27 0,-9 0 20 15,6 0-12-15,0-2-1 16,-3-1-6-16,9 0-3 0,-3-2-2 15,9 0-3-15,0-1 1 16,-3 4-10-16,5-1-2 16,-2 1-38-16,-6 2-18 0,6 2-18 15</inkml:trace>
  <inkml:trace contextRef="#ctx0" brushRef="#br0" timeOffset="85">24151 9512 124 0,'3'16'46'0,"9"0"-24"0,-6 2-4 0,-3-10 18 0,-1 5-9 16,-2 6-1-16,6-6-9 15,-3 0 0-15,3-2-10 16,-6-1 2-16,0-2 2 0,0-2 2 15,0-6 3-15,0 2 2 16,0-2 1-16,0-8-4 16,0-5 1-16,-6 0-7 0,6-3-3 0,0 0-3 15,0-2-3 1,0 2-2-16,9-3 1 0,-3 3 1 16,0 3 0-16,3 2-3 15,3 4 0-15,3 1-12 16,-3 1-2-16,-3 5-21 31,3 0-8-31,0 0-35 16,-3 3-42-16,2 2 39 15</inkml:trace>
  <inkml:trace contextRef="#ctx0" brushRef="#br0" timeOffset="86">24389 9491 192 0,'0'-3'71'0,"0"6"-38"0,-21-3-19 16,21 2 22-16,-3 1-14 16,-3 2-2-16,0 3-12 0,-3 0-3 15,3 3-3-15,-3-1-4 16,6 1 1-16,0 7 1 0,3 1 2 31,0-1-1-31,3-2-1 0,0-3 1 16,3 1 1-16,-3-6-1 15,6 0 2-15,0-6-4 16,0-2 0-16,-6 0 1 16,6-8 0-16,-6 0 0 15,3-5 0-15,-3 0-3 16,3 0 2-16,-6 2 3 0,0 1 1 16,0 2-1-16,0 0-2 15,0 2 1-15,0 4-1 16,0 2 0-16,0 0 0 15,6 5 0 1,0 6 0-16,-3-1-3 16,6 9-9-16,-3-3-2 0,0-3-26 15,-1-5-9-15</inkml:trace>
  <inkml:trace contextRef="#ctx0" brushRef="#br0" timeOffset="87">24454 9504 140 0,'-3'0'55'0,"6"2"-30"0,0 4-12 16,0-4 19-16,-3 4-5 15,9 4 1-15,-3 1-9 16,0 2-4-16,3 3-8 0,3 5-1 0,-3-2 1 15,0-3 1-15,-3-3 2 16,0-3-1-16,0-2 0 16,-3-2 1-16,-3-1 4 15,6-2 1-15,-3-14 3 16,0-13-10 15,0 0-4-31,-3 1-1 16,0-1 0-16,0-3-1 15,0 9 1-15,0 2-4 16,0 3 0-16,0 2-4 16,0 3-1-16,2 0-22 0,1 3-8 15,-3 0-26 1,6 2-11-16</inkml:trace>
  <inkml:trace contextRef="#ctx0" brushRef="#br0" timeOffset="88">24603 9491 168 0,'0'5'66'0,"3"0"-36"0,0 0-20 0,-3-5 17 31,3 3-11-31,6 0-2 16</inkml:trace>
  <inkml:trace contextRef="#ctx0" brushRef="#br0" timeOffset="89">24639 9514 346 0,'12'0'8'0,"-3"-2"-2"15,3-1-1-15,-3-2 1 16,-1 0-3-16,-5-1 0 15,3 1-3-15,-3-3-1 0,0 0 1 16,-3 0 2-16,0 0-1 16,-3 3-1-16,0 0 1 15,-6 2 1-15,1 0-6 0,-4 3 1 16,-3 0 1-16,3 3 1 16,3 2-2-16,3 3 0 15,-3 3 2-15,0 2 0 16,3 0 1-16,0 3 0 0,0 0 0 15,6-3 2-15,6 8-1 16,0 3-1-16,3-5 3 16,0-6 0-16,3 0-1 15,3-5-2-15,-3 0-10 16,0-3-4-16,0-10-83 31,5 0 4-15</inkml:trace>
  <inkml:trace contextRef="#ctx0" brushRef="#br0" timeOffset="90">24743 9496 144 0,'0'3'55'0,"0"4"-30"0,0 4-7 16,6-6 20-16,-3 3-10 0,0 0-1 15,3 0-12-15,-3 3-2 16,3-3-7 0,-3-3 0-16,-3 0 1 15,0 3-1-15,0-8 1 0,0 0 5 16,0 0 2-16,0 0-1 16,0-2 2-16,-3-1-6 15,-3-2-1-15,6-3-2 16,-3-3 1-16,3-5-4 15,0 3 0-15,-6 0-1 0,6 2-2 16,6-2 1-16,-3 2-1 16,3 3-3-16,-3 1 0 15,6-1-3-15,-6 0-1 16,6 2-23-16,-3 4-54 16,6-1 1-1,-1 3-16-15</inkml:trace>
  <inkml:trace contextRef="#ctx0" brushRef="#br0" timeOffset="91">24922 9419 192 0,'-6'0'71'0,"6"0"-38"0,0 0-10 15,0 0 26-15,-3 3-18 16,-3-1-5-16,6 1-14 16,-3 0-5-16,0 2-4 15,-3 0-5-15,6 1-1 0,0 2-1 16,0 0 3-16,6 2-2 0,0 1 1 16,3-1 2-16,0 1 0 15,0-1 0-15,-1 1 2 16,-5 0 3-16,3-3 2 15,-6 2 3-15,-6-5 1 16,6 3-5 0,-8-5-2-16,5 0-9 15,-6-3-4-15,6 0-17 0,-3 0-9 16,-3-3-19-16,9 0-8 16</inkml:trace>
  <inkml:trace contextRef="#ctx0" brushRef="#br0" timeOffset="92">25005 9488 184 0,'3'0'71'0,"3"3"-38"0,-3-3-23 15,3 0 20-15,-3 0-9 16,6 0-2-16,-6 0-7 0,6-3-2 15,-3 0-6-15,0 1-3 0,2-4 0 16,1 1-1-16,9 0 0 16,-9 0 0-16,-3-3 2 15,3 2-3-15,-9 1 0 16,0 0-1-16,-3-1-2 16,-6-4-6-1,0 2-4-15,-3 0 3 16,3 8 4-16,-2-5 2 15,-1 7 3-15,-3 4-1 16,3-1-1-16,3 3 0 0,-3 2 3 16,3 4 6-16,0 2 5 15,3 2-1-15,0 1 0 16,6-1-5-16,6 3-1 0,0 0 1 16,3 3 0-16,0-3-7 15,3-5-2-15,-3-3-29 16,9-5-13-16,-3-2-44 15</inkml:trace>
  <inkml:trace contextRef="#ctx0" brushRef="#br0" timeOffset="93">25237 9432 204 0,'-9'-5'77'0,"6"5"-42"0,-3-3-37 16,3 3 17-16,-3 0-13 15,3 3-1-15,-6 2 1 16,1 1 1-16,-1 2-1 0,6 2-2 0,-6 3 1 16,9 3-4-16,-3 0 0 15,3 0 4-15,3-3 1 16,-3 6-3-16,9-3-1 0,3-6 3 15,2-2 3-15,-8-8 3 16,9-2 1-16,-9-4 0 16,3-2 0-16,0-2-4 15,0-9-1-15,-6 3-1 16,3-2-2-16,-6-6-2 31,0-2 1-31,-6-4-8 0,3-1-4 16,-6-1-2-16,0 0-1 15,-3-2 9-15,3-1 3 16,0 9 4-16,3 2 2 16,0 6 1-16,-2 2 1 0,8 5 0 15,-3 3 0-15,3 3 0 16,-6 5 0-16,6 11 2 16,6 2 1-16,-3 8 5 15,5 5 3-15,4 6 0 16,3 5 1-16,-3 0-4 0,0 3-2 15,9 0-4-15,-3-6-1 16,-6 6-3-16,6-1-2 31,-7-2-17-31,1-10-6 0,-3-3-95 16</inkml:trace>
  <inkml:trace contextRef="#ctx0" brushRef="#br0" timeOffset="94">14804 9787 104 0,'0'-3'38'0,"12"6"-20"0,-18 0-10 15,12-3 13-15,0 0-1 16,-3 0 3-16,3 0-4 15,3-3 0-15,3 3-10 16,0 0-1-16,9 0 2 0,0 0-2 0,5-3 3 16,1 3-4-16,6-2 1 15,3-1-3-15,2 0 0 16,4 3-3-16,6-2 1 16,-1-1 0-16,4 0 1 15,2 1 0-15,-2-1 2 16,3 3-3-16,-1-5-2 0,1 5 2 15,2-3 2-15,1 1 0 16,-1-1 2-16,-2 0-4 16,-3 3 0-16,2-2-1 0,1-1 1 15,-1 3 0-15,1-3 1 16,-1 1 0-16,1-1 0 31,0 0 0-31,-1 1 2 0,1-1-1 16,-1 0 0-16,1 1-3 15,-4 2 1-15,7 0-4 16,-6 0 0-16,2 0 1 16,1 0 0-16,-1 2 0 15,4 1 0-15,-1-3 0 16,1 0 0-16,3 0 2 0,-1 0 1 16,1 0-4-16,-1-3 1 15,1 3 0-15,2 0 2 16,-5 0-3-16,-1 0 0 15,1 0 5 1,-7-2 5-16,1 2-3 16,0 0 2-16,-1 0-3 15,-2 0 0-15,2 2-3 16,-5-2 1-16,-6 0-13 16,-3-2-3-16,-4-1-45 15,-5 1-17-15,-6-6-34 16</inkml:trace>
  <inkml:trace contextRef="#ctx0" brushRef="#br0" timeOffset="95">2940 8403 88 0,'3'0'33'0,"-3"0"-18"0,6-2-7 15,-3 2 11-15,0 0 4 16,3 0 3-16,0-3-5 16,2 0-2-16,4 1-5 15,3 2 1-15,0-3-8 16,3 0-2-16,3 1 1 0,9-1-1 15,-4 3 2-15,4-3-2 16,6 1 2-16,3-1-2 0,2 0 2 16,4 3-2-16,0-2 2 15,2-1-4-15,4 0 0 0,-1 1 3 16,4-3 1-16,-1 2-3 16,1 0-3-16,3 1 0 15,-4-1 1-15,1 0 3 16,2-5 4-16,-2 8 0 0,-3-8 0 15,-1 6-5-15,1-3-1 16,-1-1-1-16,1 4-2 16,0-1 1-16,-1 0 1 15,1 1-1-15,-1 2 2 16,-2 0 0-16,-6 5 3 31,2-2-1-31,-2-1 0 0,0 1-3 16,2 0 1-16,-2 2-2 15,0-3-1-15,-1 1 3 16,1 0 0-16,3-3-1 16,-4 2 1-16,-2 1-2 15,3-3-1-15,-1 0 1 16,-2 0-1-16,0 0 2 16,2 3 1-16,1-1-1 0,0 1-2 0,-1-3 1 15,4 3 1-15,-3-1-1 16,-1 1-1-16,7-3 1 15,-6 3 1-15,-1-3-1 16,4 2 2-16,-3-2-2 31,-1 3-1-31,1-1 3 0,0-2 0 16,-1 3-1-16,1 0-2 16,-3-3-4-16,-4 0 0 15,1 0 2-15,3 0 3 16,0 0 0-16,-1 2-1 15,1 4 1-15,-3-6-1 16,-1 0 0-16,1 0 2 0,3 0-3 16,-3 0 0-16,-4 0 3 15,-2 2 1-15,3-2-4 16,0 0 1-16,-1 3 0 16,1-3 0-16,0 0 0 15,5 0 2-15,-2 0-1 0,3 0-1 16,3 0-2-1,-1 0-1-15,1 0 2 16,0 0 0-16,8 0 1 16,-5-3 2-16,-7 3-28 15,-5-2-11-15,-6 2-88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1T23:39:58.4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4776 8440 88 0,'-9'0'33'0,"6"0"-18"0,0-2-5 16,3 2 12-16,0 0-15 15,0 0-3-15,0 0-5 16,0 0-1-16,0 0 8 16,0 0 4-16,0 0-1 15,3 2 2 1,0 1-2 0,3-3 0-16,6 0-3 0,0 0 1 0,3 0-4 15,6 0 0-15,6 0 1 0,5 0 0 16,4 0 2-16,12 0-1 15,2 0 0-15,13-3-1 16,2 1 0-16,7-1-5 16,5 3-1-16,1-3 1 15,11 1 2-15,-3-1 0 0,3 3 2 16,4 0-4-16,-1 0 0 16,6 0 1-16,3 0 2 15,1-3-1-15,2 3-1 16,3 0-2-16,-3 0 1 15,0 0 5-15,0 0 2 16,7-2-2 0,-1-1-3-16,-3 0 0 15,6-2 1-15,3 2 1 16,0-2 1-16,-6 0 2 16,3 0 3-16,4 2 0 15,-4 0 0-15,-3 1-1 16,-3-4 0-16,3 6-2 15,0 0 1-15,0 0 7 0,-3 0 3 16,21 0-11-16,-3 0-5 16,-11 0-1-16,-16 3 1 0,-6-3 0 15,-9 0 2-15,-2 0-13 16,-7-3-6-16,-8 1-40 16,-7-4-16-16,-2 4-18 31</inkml:trace>
  <inkml:trace contextRef="#ctx0" brushRef="#br0" timeOffset="1">4699 9779 120 0,'-6'-3'46'0,"9"9"-24"0,-3-4-19 0,0-2 10 0,0 0-4 15,3 0 0 1,3 3 1-16,3-3 1 0,3 0-5 16,8 3 0-16,10-3 4 0,9 0-2 15,12 0 1-15,14 0 1 16,15 0 1-16,16 0-3 16,17-3 0-16,15-2-5 15,12-3 0-15,6 5-3 16,11-2-1-16,4 2 1 15,3 0 2-15,2 1-1 16,-8-3-1 0,-12 2 3-16,-6 3 0 15,-15 0-10-15,-15 0-5 16,-9 0-45-16,-17 0-53 16,-16-3 27-16</inkml:trace>
  <inkml:trace contextRef="#ctx0" brushRef="#br0" timeOffset="2">350 9517 112 0,'0'-3'44'0,"0"3"-24"0,0 0-17 0,0 0 12 16,0 6 0-16,3-1 3 16,3 3-8-16,-3 3-1 15,6 18-5-15,-9-11 10 0,3 11 10 16,3-5-8-16,-6 0-8 15,3-6-3-15,3 1-1 16,-6-6 0-16,0-2-2 0,0-1-2 16,0-2 1-16,0-2 1 15,0-6 1 1,0 0 1-16,0-3-2 0,0-2-2 16,0-3 1-16,0-6 1 15,3 7-6-15,6-15 3 16,-6-4 2-1,3 2-5-15,0 3 1 0,3 2 3 16,-1 4 2-16,-2 4-3 31,6 3 1-31,-3 3-5 0,3 2 1 16,0 3 6-16,6 5 4 16,-6 6 1-16,0 7 3 15,3-2-1-15,-9-2 2 16,2 9 0-1,-2 1-8-15,0-8-1 16,0 3-2-16,-3-6 0 0,3 0-14 16,-6-5-3-16,0 3-15 15,3-6-6-15,-3 0-23 16,0 0-36 0,0-5 26-16</inkml:trace>
  <inkml:trace contextRef="#ctx0" brushRef="#br0" timeOffset="3">633 9676 116 0,'0'-3'46'0,"3"6"-24"0,3-16-13 16,-6 18 14-16,0-5-2 15,6 5 2-15,0-2-7 0,3 2-1 16,-3-2-9-16,3-1-4 0,5-2-1 15,-2-2-1 1,-3 2 2-16,3 0-1 0,-3-3 2 0,0 0-2 16,3 1 2-1,-9-17 0-15,3 11-1 16,-6-8 1-16,0 3-2 16,0 3-1-16,-9-1 7 15,0 6 3-15,0 0-3 16,0 2 1-16,0 0-3 0,-3 3 0 15,3 3-3-15,3 5-2 16,-3 10-2-16,1-2 1 31,2 0 1-31,3 0 0 16,0 0-3-16,3-3 2 16,3 3 3-16,6 2-1 15,-1-4-1-15,1-1 1 16,6-3-1-16,3-2-14 15,0-2-3-15,3-4-22 16,0-2-8-16,0-2-32 16</inkml:trace>
  <inkml:trace contextRef="#ctx0" brushRef="#br0" timeOffset="4">1059 9573 188 0,'-9'0'71'0,"9"0"-38"0,0 0-39 16,0 2 20 0,-3 4-5-16,-3 4 2 15,-6 11 3-15,0 0-8 16,-6-2-3-16,6-3-2 0,-6 5-8 0,6-5 0 16,0 0-21-16,3-3-9 15,1-2-39 1,-4-3-22-16,6-1 44 15</inkml:trace>
  <inkml:trace contextRef="#ctx0" brushRef="#br0" timeOffset="5">907 9623 160 0,'-6'0'63'0,"6"3"-34"0,6-3-34 15,-3 10 25-15,3-10 2 16,0 13-6-16,8-2-4 15,-5 2-7-15,6 3-2 0,3-3 3 16,-6 3-10-16,6-3-4 31,-6 1-18-31,0-4-7 0,3-2-37 16,-3-5-26 0,-1-1 41-16</inkml:trace>
  <inkml:trace contextRef="#ctx0" brushRef="#br0" timeOffset="6">1195 9430 176 0,'-3'-16'68'0,"3"16"-36"0,0 3-26 0,0-3 15 0,0 0-5 16,0 0 8-1,3 10-7-15,0 3-9 31,0 6 2-31,0 2 2 0,3 8-6 0,-6 8-1 16,0 0-5-16,3-8-1 16,-3-2-1-16,0-3 0 15,6-3-20-15,-6-5-10 16,-6 0-20-16,12-3-5 16,-12-3-22-1</inkml:trace>
  <inkml:trace contextRef="#ctx0" brushRef="#br0" timeOffset="7">1109 9591 208 0,'-9'-21'77'0,"6"24"-42"0,3-6-43 0,0 3 12 16,6 0 2-16,0 0 4 15,3-3 3-15,6 1 5 0,3-1-10 16,3 0-2-16,2 1-2 0,4-1-7 15,0-2 0-15,0 2-28 16,-3 1-11-16,-7 2-52 31</inkml:trace>
  <inkml:trace contextRef="#ctx0" brushRef="#br0" timeOffset="8">433 9948 96 0,'0'-5'35'0,"6"5"-18"0,-6 0-7 15,0 0 12-15,3 3 3 16,0 2 2-16,3 6-1 0,-3 10-1 16,3 5-8-1,-3 6 0-15,0 0-10 0,3-3 0 0,-6-3 0 16,0-5 3-16,0 14 4 15,0-9-6 1,0-5-4-16,0-10-3 16,0 2 2-16,0-7 0 15,0-6 1-15,0-8-2 16,0-3-4-16,3 0-1 16,3 1 2-16,3-1-2 15,6 1 1-15,3 4 0 16,-6 1-2-16,6 5 3 15,-7 3 0-15,7 2 3 16,-6 6 3-16,0 2 7 0,-3 0 2 16,0 6 1-16,-9-1 4 15,0-2-5-15,-6 3 0 16,0-1-8-16,-12-2-2 16,-3 0-2-16,1-3-2 15,-1-5-6-15,0 0-4 16,0-3-12-1,3-5-6-15,0 0-16 16,6-5-5-16,3-3-25 16,6-3-36-1,3-4 34-15</inkml:trace>
  <inkml:trace contextRef="#ctx0" brushRef="#br0" timeOffset="9">675 10038 184 0,'3'-16'68'0,"2"11"-36"0,-2 5-35 0,-3 0 13 0</inkml:trace>
  <inkml:trace contextRef="#ctx0" brushRef="#br0" timeOffset="10">707 10052 353 0,'9'23'37'0,"0"4"-7"16,-9-1-21-16,3 11-6 15,3-5-1-15,-6-3 1 16,0 0-8-16,3-2-4 0,3-6-24 15,-6-3-9-15,6-2-27 16,0-5-48 0,3-6 25-16</inkml:trace>
  <inkml:trace contextRef="#ctx0" brushRef="#br0" timeOffset="11">919 10210 4 0,'-3'0'5'0,"3"0"-2"0,-6 0-6 0,6 0 0 16</inkml:trace>
  <inkml:trace contextRef="#ctx0" brushRef="#br0" timeOffset="12">957 10202 124 0,'-15'-5'49'0,"12"-3"-26"0,0 13-5 16,3-5 18-16,0 3-5 15,-5-3 2-15,2 0-10 16,-3 5-4-16,0-2-11 16,0 2-5-16,3 1-2 0,-6 15 1 15,3 0-3-15,3 0-2 32,6 0 2-32,3-2 0 0,3-3-2 15,6 0 2-15,5-6 1 16,-2-2 2-1,3-5 1-15,-3-3 1 0,0-6 0 16,-3-2 2-16,0-2-1 16,-3-1 0-16,-9-2 3 15,2-5 3-15,-5-1 0 0,-5 3 1 16,2 0-2-16,-6 3-1 16,-3 2-5-16,3 4-3 15,-3-1-5-15,6 2-2 16,3 1-26-16,-3 2-9 15,12 3-124 1,3-2 49-16</inkml:trace>
  <inkml:trace contextRef="#ctx0" brushRef="#br0" timeOffset="13">1276 10171 200 0,'-3'0'74'0,"3"-3"-40"0,-3 3-24 0,3 0 17 16,0 0 0-16,-9 3 3 15,3-1-12-15,-6 1-3 16,3 2-9-16,-6 3-4 0,6 3 1 0,-6 5-7 16,4 2 1-16,2-2-1 15,3 2 2-15,6 1-4 16,0-3 2-1,3 0-9-15,9-3-4 0,-1-2 0 0,7-3 2 16,3-6-2-16,6-2-2 16,-6-2-5-1,0-4-2-15,8-2-26 16,-11-5-40 0,6-5 18-16</inkml:trace>
  <inkml:trace contextRef="#ctx0" brushRef="#br0" timeOffset="14">1392 10001 172 0,'-6'-8'66'0,"6"6"-36"0,0 2-24 0,0 0 17 16,0 0-14-16,6 2-2 16,-6 6 1-16,3 8 5 0,3 8-7 15,0 5-1-15,0 0-1 0,0 6 4 16,0 2 3-16,3-3-4 15,0-2-2-15,-7-3-2 16,4-3-3-16,0-2-17 0,0-5-9 16,0-6-35-1,0-5-53-15,3-6 21 16</inkml:trace>
  <inkml:trace contextRef="#ctx0" brushRef="#br0" timeOffset="15">1630 10149 196 0,'-15'-2'74'0,"15"4"-40"0,-9 6-42 16,0-2 10-16,0 2 5 16,-6-3 5-16,1 3 3 15,-1 2 1-15,0-2-8 0,3-2-5 0,3 2-2 16,-6-6-1-16,9 9 2 15,6-1-3-15,6 1-2 0,6 2 2 16,0 0 0 0,6 1-4-16,6-1-1 0,2 0-2 15,4 0 2 1,-6-2-18 0,3 0-7-16,-3-4-52 15</inkml:trace>
  <inkml:trace contextRef="#ctx0" brushRef="#br0" timeOffset="16">1910 10179 172 0,'-21'-6'66'0,"21"6"-36"0,0 3-37 0,0-3 8 16,9 0-2-16,3 0 2 16,0 3 2-16,6 2 3 15,5-3-3-15,7-2 3 0,9 3 3 0,6 2 8 16,11-2 7-16,10-3 0 15,5 0 1-15,12 0-8 16,10 0 0-16,2 0-10 16,3 3-4-16,0-3 2 15,-2 0 1-15,-7 0 9 0,-6 0 2 32,-5 0 0-32,-13 0 0 0,-8-3 2 15,-13 3 0-15,-8-3-10 16,-6 3-3-16,-6 0-2 15,-7 0 0-15,-5 0 0 16,-3 0 2-16,-3 0-10 16,-3 0-2-16,-3 0-10 15,0-2-3-15,0 2-25 0,-3-3-12 16,0 0-47 0,-3 1-51-16,0-3 56 15</inkml:trace>
  <inkml:trace contextRef="#ctx0" brushRef="#br0" timeOffset="17">3279 10049 212 0,'-21'5'82'0,"36"8"-44"0,-21-18-36 0,12 10 17 16,-6-5-8-16,9 6 1 0,0-1-3 16,3 3 2-16,3 0-6 15,0 2-3-15,2 1 1 0,7 0-2 16,-3 2-1-16,0-3 7 16,-3 1 3-16,-3 0 1 15,-3-1 1-15,-9-2 7 0,-9 0 5 16,-3 0-7-16,-6 5-2 15,-6-7-13-15,0 9-4 16,-6-7-17-16,-2 6-7 16,5-1-34-16,3-3-13 15,0-10-42 1</inkml:trace>
  <inkml:trace contextRef="#ctx0" brushRef="#br0" timeOffset="18">481 10189 124 0,'0'0'49'0,"15"0"-26"0,-21 0-20 0,6 0 10 15,0 0-8-15,0 0 1 16,0 5 4-16,0-5 0 15,0 8-4-15,0-2 0 16,0 12 4-16,-6-7-6 16,3-3 0-16,3 0 0 15,-6 5 0 1,6-3-2-16,0-2-4 0,0-2-1 16,0-1-5-16,0 0-2 15,0 1 2-15,0-6 5 16,0 0 2-16,0 2 3 15,0 1-1-15,0-1-1 16,-3 1-2 0,3-3 1-16,0 3 3 15,-6-1 1-15,6 1-1 16,-3 2-2-16,0-2 1 16,3 2-1-16,0 1 0 0,0-1 0 15,-6 0 0-15,3 0 0 16,3 1 0-16,0-1 0 15,0 0 0-15,0 1 0 0,0-1 0 16,-6-2 0-16,6-3-16 16,0 2-4-16,0 1-45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12/1/2017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5C75A-6A06-4608-900C-CFA238C84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0184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3962399" cy="3440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12/1/2017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58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Textbook section 9.10.3 has a more detailed (but somewhat confusing) explanation of this.</a:t>
            </a:r>
          </a:p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12/1/2017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86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12/1/2017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36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Dereference</a:t>
            </a:r>
            <a:r>
              <a:rPr lang="en-US" baseline="0" dirty="0" smtClean="0"/>
              <a:t> a non-pointer</a:t>
            </a:r>
            <a:endParaRPr lang="en-US" dirty="0" smtClean="0"/>
          </a:p>
          <a:p>
            <a:r>
              <a:rPr lang="en-US" dirty="0" err="1" smtClean="0"/>
              <a:t>Segfault</a:t>
            </a:r>
            <a:r>
              <a:rPr lang="en-US" dirty="0" smtClean="0"/>
              <a:t>, security</a:t>
            </a:r>
            <a:r>
              <a:rPr lang="en-US" baseline="0" dirty="0" smtClean="0"/>
              <a:t> flaw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Fix:</a:t>
            </a:r>
            <a:r>
              <a:rPr lang="en-US" dirty="0" smtClean="0"/>
              <a:t>  &amp;</a:t>
            </a:r>
            <a:r>
              <a:rPr lang="en-US" dirty="0" err="1" smtClean="0"/>
              <a:t>val</a:t>
            </a:r>
            <a:r>
              <a:rPr lang="en-US" dirty="0" smtClean="0"/>
              <a:t>, not </a:t>
            </a:r>
            <a:r>
              <a:rPr lang="en-US" dirty="0" err="1" smtClean="0"/>
              <a:t>val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12/1/2017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09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b="0" dirty="0" smtClean="0"/>
              <a:t>Reading</a:t>
            </a:r>
            <a:r>
              <a:rPr lang="en-US" b="0" baseline="0" dirty="0" smtClean="0"/>
              <a:t> uninitialized memory</a:t>
            </a:r>
          </a:p>
          <a:p>
            <a:r>
              <a:rPr lang="en-US" b="0" baseline="0" dirty="0" smtClean="0"/>
              <a:t>No </a:t>
            </a:r>
            <a:r>
              <a:rPr lang="en-US" b="0" baseline="0" dirty="0" err="1" smtClean="0"/>
              <a:t>segfault</a:t>
            </a:r>
            <a:r>
              <a:rPr lang="en-US" b="0" baseline="0" dirty="0" smtClean="0"/>
              <a:t>, no security flaw</a:t>
            </a:r>
            <a:endParaRPr lang="en-US" b="0" dirty="0" smtClean="0"/>
          </a:p>
          <a:p>
            <a:r>
              <a:rPr lang="en-US" b="1" dirty="0" smtClean="0"/>
              <a:t>Fix:</a:t>
            </a:r>
            <a:r>
              <a:rPr lang="en-US" dirty="0" smtClean="0"/>
              <a:t>  </a:t>
            </a:r>
            <a:r>
              <a:rPr lang="en-US" dirty="0"/>
              <a:t>explicitly zero y[</a:t>
            </a:r>
            <a:r>
              <a:rPr lang="en-US" dirty="0" err="1"/>
              <a:t>i</a:t>
            </a:r>
            <a:r>
              <a:rPr lang="en-US" dirty="0"/>
              <a:t>], or</a:t>
            </a:r>
            <a:r>
              <a:rPr lang="en-US" baseline="0" dirty="0"/>
              <a:t> use </a:t>
            </a:r>
            <a:r>
              <a:rPr lang="en-US" baseline="0" dirty="0" err="1"/>
              <a:t>calloc</a:t>
            </a:r>
            <a:r>
              <a:rPr lang="en-US" baseline="0" dirty="0" smtClean="0"/>
              <a:t>()</a:t>
            </a:r>
            <a:endParaRPr lang="en-US" baseline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12/1/2017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25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b="0" dirty="0" smtClean="0"/>
              <a:t>Wrong allocation size</a:t>
            </a:r>
          </a:p>
          <a:p>
            <a:r>
              <a:rPr lang="en-US" b="0" dirty="0" err="1" smtClean="0"/>
              <a:t>Segfault</a:t>
            </a:r>
            <a:r>
              <a:rPr lang="en-US" b="0" dirty="0" smtClean="0"/>
              <a:t>, no security flaw</a:t>
            </a:r>
          </a:p>
          <a:p>
            <a:r>
              <a:rPr lang="en-US" b="1" dirty="0" smtClean="0"/>
              <a:t>Fix:</a:t>
            </a:r>
            <a:r>
              <a:rPr lang="en-US" dirty="0" smtClean="0"/>
              <a:t>  </a:t>
            </a:r>
            <a:r>
              <a:rPr lang="en-US" dirty="0"/>
              <a:t>p = </a:t>
            </a:r>
            <a:r>
              <a:rPr lang="en-US" dirty="0" err="1"/>
              <a:t>malloc</a:t>
            </a:r>
            <a:r>
              <a:rPr lang="en-US" dirty="0"/>
              <a:t>(N *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b="1" dirty="0"/>
              <a:t> </a:t>
            </a:r>
            <a:r>
              <a:rPr lang="en-US" b="1" dirty="0" smtClean="0"/>
              <a:t>*</a:t>
            </a:r>
            <a:r>
              <a:rPr lang="en-US" dirty="0" smtClean="0"/>
              <a:t>))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12/1/2017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7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b="0" dirty="0" smtClean="0"/>
              <a:t>Off-by-one</a:t>
            </a:r>
            <a:r>
              <a:rPr lang="en-US" b="0" baseline="0" dirty="0" smtClean="0"/>
              <a:t> error</a:t>
            </a:r>
          </a:p>
          <a:p>
            <a:r>
              <a:rPr lang="en-US" b="0" dirty="0" err="1" smtClean="0"/>
              <a:t>Segfault</a:t>
            </a:r>
            <a:r>
              <a:rPr lang="en-US" b="0" baseline="0" dirty="0" smtClean="0"/>
              <a:t> (unlikely, but possible), no security flaw</a:t>
            </a:r>
            <a:endParaRPr lang="en-US" b="0" dirty="0" smtClean="0"/>
          </a:p>
          <a:p>
            <a:r>
              <a:rPr lang="en-US" b="1" dirty="0" smtClean="0"/>
              <a:t>Fix:</a:t>
            </a:r>
            <a:r>
              <a:rPr lang="en-US" dirty="0" smtClean="0"/>
              <a:t> </a:t>
            </a:r>
            <a:r>
              <a:rPr lang="en-US" baseline="0" dirty="0" smtClean="0"/>
              <a:t> </a:t>
            </a:r>
            <a:r>
              <a:rPr lang="en-US" baseline="0" dirty="0" err="1"/>
              <a:t>i</a:t>
            </a:r>
            <a:r>
              <a:rPr lang="en-US" baseline="0" dirty="0"/>
              <a:t> &lt; N, rather than </a:t>
            </a:r>
            <a:r>
              <a:rPr lang="en-US" baseline="0" dirty="0" err="1"/>
              <a:t>i</a:t>
            </a:r>
            <a:r>
              <a:rPr lang="en-US" baseline="0" dirty="0"/>
              <a:t> &lt;= </a:t>
            </a:r>
            <a:r>
              <a:rPr lang="en-US" baseline="0" dirty="0" smtClean="0"/>
              <a:t>N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12/1/2017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52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No bounds checking</a:t>
            </a:r>
          </a:p>
          <a:p>
            <a:r>
              <a:rPr lang="en-US" dirty="0" err="1" smtClean="0"/>
              <a:t>Segfault</a:t>
            </a:r>
            <a:r>
              <a:rPr lang="en-US" baseline="0" dirty="0" smtClean="0"/>
              <a:t>, security flaw (buffer overflow!)</a:t>
            </a:r>
            <a:endParaRPr lang="en-US" dirty="0" smtClean="0"/>
          </a:p>
          <a:p>
            <a:r>
              <a:rPr lang="en-US" b="1" dirty="0" smtClean="0"/>
              <a:t>Fix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smtClean="0"/>
              <a:t> use </a:t>
            </a:r>
            <a:r>
              <a:rPr lang="en-US" dirty="0" err="1"/>
              <a:t>fgets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12/1/2017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62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Bad pointer arithmetic</a:t>
            </a:r>
          </a:p>
          <a:p>
            <a:r>
              <a:rPr lang="en-US" dirty="0" err="1" smtClean="0"/>
              <a:t>Segfault</a:t>
            </a:r>
            <a:r>
              <a:rPr lang="en-US" dirty="0" smtClean="0"/>
              <a:t>, no security flaw (reading)</a:t>
            </a:r>
          </a:p>
          <a:p>
            <a:r>
              <a:rPr lang="en-US" b="1" dirty="0" smtClean="0"/>
              <a:t>Fix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smtClean="0"/>
              <a:t> should </a:t>
            </a:r>
            <a:r>
              <a:rPr lang="en-US" dirty="0"/>
              <a:t>be p</a:t>
            </a:r>
            <a:r>
              <a:rPr lang="en-US" dirty="0" smtClean="0"/>
              <a:t>++</a:t>
            </a:r>
            <a:endParaRPr lang="en-US" dirty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12/1/2017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36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Bad order of operations</a:t>
            </a:r>
          </a:p>
          <a:p>
            <a:r>
              <a:rPr lang="en-US" dirty="0" err="1" smtClean="0"/>
              <a:t>Segfault</a:t>
            </a:r>
            <a:r>
              <a:rPr lang="en-US" dirty="0" smtClean="0"/>
              <a:t>,</a:t>
            </a:r>
            <a:r>
              <a:rPr lang="en-US" baseline="0" dirty="0" smtClean="0"/>
              <a:t> no security flaw (read only)</a:t>
            </a:r>
            <a:endParaRPr lang="en-US" dirty="0" smtClean="0"/>
          </a:p>
          <a:p>
            <a:r>
              <a:rPr lang="en-US" b="1" dirty="0" smtClean="0"/>
              <a:t>Fix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smtClean="0"/>
              <a:t> should </a:t>
            </a:r>
            <a:r>
              <a:rPr lang="en-US" dirty="0"/>
              <a:t>be (*size</a:t>
            </a:r>
            <a:r>
              <a:rPr lang="en-US" dirty="0" smtClean="0"/>
              <a:t>)--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12/1/2017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664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Referencing nonexistent variable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segfault</a:t>
            </a:r>
            <a:r>
              <a:rPr lang="en-US" baseline="0" dirty="0" smtClean="0"/>
              <a:t> (unless casting to pointer &amp; </a:t>
            </a:r>
            <a:r>
              <a:rPr lang="en-US" baseline="0" dirty="0" err="1" smtClean="0"/>
              <a:t>deref</a:t>
            </a:r>
            <a:r>
              <a:rPr lang="en-US" baseline="0" dirty="0" smtClean="0"/>
              <a:t>), no security flaw (except in very strange case)</a:t>
            </a:r>
            <a:endParaRPr lang="en-US" dirty="0" smtClean="0"/>
          </a:p>
          <a:p>
            <a:r>
              <a:rPr lang="en-US" b="1" dirty="0" smtClean="0"/>
              <a:t>Fix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smtClean="0"/>
              <a:t> allocate </a:t>
            </a:r>
            <a:r>
              <a:rPr lang="en-US" dirty="0" err="1"/>
              <a:t>val</a:t>
            </a:r>
            <a:r>
              <a:rPr lang="en-US" dirty="0"/>
              <a:t> dynamically, rather than as a local variable.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12/1/2017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24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12/1/2017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78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b="0" dirty="0" smtClean="0"/>
              <a:t>Freed block – free again</a:t>
            </a:r>
          </a:p>
          <a:p>
            <a:r>
              <a:rPr lang="en-US" b="0" dirty="0" smtClean="0"/>
              <a:t>Program</a:t>
            </a:r>
            <a:r>
              <a:rPr lang="en-US" b="0" baseline="0" dirty="0" smtClean="0"/>
              <a:t> aborts (but not a </a:t>
            </a:r>
            <a:r>
              <a:rPr lang="en-US" b="0" baseline="0" dirty="0" err="1" smtClean="0"/>
              <a:t>segfault</a:t>
            </a:r>
            <a:r>
              <a:rPr lang="en-US" b="0" baseline="0" dirty="0" smtClean="0"/>
              <a:t>), no security flaw</a:t>
            </a:r>
            <a:endParaRPr lang="en-US" b="0" dirty="0" smtClean="0"/>
          </a:p>
          <a:p>
            <a:r>
              <a:rPr lang="en-US" b="1" dirty="0" smtClean="0"/>
              <a:t>Fix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smtClean="0"/>
              <a:t> free(x</a:t>
            </a:r>
            <a:r>
              <a:rPr lang="en-US" dirty="0"/>
              <a:t>)</a:t>
            </a:r>
            <a:r>
              <a:rPr lang="en-US" baseline="0" dirty="0"/>
              <a:t> just </a:t>
            </a:r>
            <a:r>
              <a:rPr lang="en-US" baseline="0" dirty="0" smtClean="0"/>
              <a:t>once, fix typo to free(y)</a:t>
            </a:r>
            <a:endParaRPr lang="en-US" dirty="0"/>
          </a:p>
          <a:p>
            <a:r>
              <a:rPr lang="en-US" dirty="0"/>
              <a:t>Difficult</a:t>
            </a:r>
            <a:r>
              <a:rPr lang="en-US" baseline="0" dirty="0"/>
              <a:t> to diagnose / resolve because free() itself doesn’t (can’t) return any errors – errors are only encountered later on!</a:t>
            </a:r>
          </a:p>
          <a:p>
            <a:endParaRPr lang="en-US" baseline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12/1/2017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754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Freed block</a:t>
            </a:r>
            <a:r>
              <a:rPr lang="en-US" baseline="0" dirty="0" smtClean="0"/>
              <a:t> – access again</a:t>
            </a:r>
          </a:p>
          <a:p>
            <a:r>
              <a:rPr lang="en-US" baseline="0" dirty="0" smtClean="0"/>
              <a:t>Aborts (x unallocated – also possible reassigned to y), no security flaw</a:t>
            </a:r>
            <a:endParaRPr lang="en-US" dirty="0" smtClean="0"/>
          </a:p>
          <a:p>
            <a:r>
              <a:rPr lang="en-US" b="1" dirty="0" smtClean="0"/>
              <a:t>Fix:</a:t>
            </a:r>
            <a:r>
              <a:rPr lang="en-US" dirty="0" smtClean="0"/>
              <a:t>  free(x</a:t>
            </a:r>
            <a:r>
              <a:rPr lang="en-US" dirty="0"/>
              <a:t>)</a:t>
            </a:r>
            <a:r>
              <a:rPr lang="en-US" baseline="0" dirty="0"/>
              <a:t> </a:t>
            </a:r>
            <a:r>
              <a:rPr lang="en-US" i="1" baseline="0" dirty="0"/>
              <a:t>after</a:t>
            </a:r>
            <a:r>
              <a:rPr lang="en-US" i="0" baseline="0" dirty="0"/>
              <a:t> the for loop</a:t>
            </a:r>
            <a:r>
              <a:rPr lang="en-US" i="0" baseline="0" dirty="0" smtClean="0"/>
              <a:t>…</a:t>
            </a:r>
            <a:endParaRPr lang="en-US" i="0" baseline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12/1/2017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366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98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Memory</a:t>
            </a:r>
            <a:r>
              <a:rPr lang="en-US" baseline="0" dirty="0" smtClean="0"/>
              <a:t> leak</a:t>
            </a:r>
          </a:p>
          <a:p>
            <a:r>
              <a:rPr lang="en-US" dirty="0" smtClean="0"/>
              <a:t>No program stop,</a:t>
            </a:r>
            <a:r>
              <a:rPr lang="en-US" baseline="0" dirty="0" smtClean="0"/>
              <a:t> no security flaw</a:t>
            </a:r>
            <a:endParaRPr lang="en-US" dirty="0" smtClean="0"/>
          </a:p>
          <a:p>
            <a:r>
              <a:rPr lang="en-US" b="1" dirty="0" smtClean="0"/>
              <a:t>Fix</a:t>
            </a:r>
            <a:r>
              <a:rPr lang="en-US" b="1" dirty="0"/>
              <a:t>: </a:t>
            </a:r>
            <a:r>
              <a:rPr lang="en-US" dirty="0"/>
              <a:t>save next = head-&gt;next before free(head), then free</a:t>
            </a:r>
            <a:r>
              <a:rPr lang="en-US" baseline="0" dirty="0"/>
              <a:t> next (and all other nodes following it) too…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12/1/2017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710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08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12/1/2017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442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19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12/1/2017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40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Deferred</a:t>
            </a:r>
            <a:r>
              <a:rPr lang="en-US" b="1" baseline="0" dirty="0" smtClean="0"/>
              <a:t> coalescing:</a:t>
            </a:r>
            <a:r>
              <a:rPr lang="en-US" baseline="0" dirty="0" smtClean="0"/>
              <a:t>  if string of frees in same area of heap, can coalesce just once later.  </a:t>
            </a:r>
            <a:r>
              <a:rPr lang="en-US" u="sng" baseline="0" dirty="0" smtClean="0"/>
              <a:t>Example</a:t>
            </a:r>
            <a:r>
              <a:rPr lang="en-US" baseline="0" dirty="0" smtClean="0"/>
              <a:t>:  freeing a entire linked list.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D05B-7092-47BD-9C13-F0337E5C71AF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12/1/2017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36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Call this the “reachability graph.”</a:t>
            </a:r>
          </a:p>
          <a:p>
            <a:r>
              <a:rPr lang="en-US" dirty="0" smtClean="0"/>
              <a:t>Specifically: an edge p</a:t>
            </a:r>
            <a:r>
              <a:rPr lang="en-US" baseline="0" dirty="0" smtClean="0"/>
              <a:t> -&gt; q means that some location in block p points to some location in block q.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D05B-7092-47BD-9C13-F0337E5C71AF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12/1/2017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01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Pretty major</a:t>
            </a:r>
            <a:r>
              <a:rPr lang="en-US" baseline="0" dirty="0" smtClean="0"/>
              <a:t> assumptions in C, but not so much in other languages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12/1/2017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11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When out of space,</a:t>
            </a:r>
            <a:r>
              <a:rPr lang="en-US" baseline="0" dirty="0"/>
              <a:t> </a:t>
            </a:r>
            <a:r>
              <a:rPr lang="en-US" i="1" baseline="0" dirty="0"/>
              <a:t>or</a:t>
            </a:r>
            <a:r>
              <a:rPr lang="en-US" baseline="0" dirty="0"/>
              <a:t> when you periodically decide to run the garbage collector…</a:t>
            </a:r>
          </a:p>
          <a:p>
            <a:r>
              <a:rPr lang="en-US" dirty="0"/>
              <a:t>Note that the arrows in this example denote memory references, not free list pointers</a:t>
            </a:r>
            <a:r>
              <a:rPr lang="en-US" dirty="0" smtClean="0"/>
              <a:t>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12/1/2017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58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GB" b="1" dirty="0" smtClean="0">
                <a:latin typeface="Anonymous Pro" panose="02060609030202000504" pitchFamily="49" charset="0"/>
              </a:rPr>
              <a:t>b</a:t>
            </a:r>
            <a:r>
              <a:rPr lang="en-US" dirty="0"/>
              <a:t> is pointer that is used by application: first word in payload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12/1/2017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99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mark() is called once on every root</a:t>
            </a:r>
            <a:r>
              <a:rPr lang="en-US" baseline="0" dirty="0"/>
              <a:t> node; sweep() is called just once for the entire heap.</a:t>
            </a:r>
            <a:endParaRPr lang="en-US" dirty="0"/>
          </a:p>
          <a:p>
            <a:r>
              <a:rPr lang="en-US" dirty="0"/>
              <a:t>Running times of these algorithms are proportional to the size of the</a:t>
            </a:r>
            <a:r>
              <a:rPr lang="en-US" baseline="0" dirty="0"/>
              <a:t> heap.</a:t>
            </a:r>
          </a:p>
          <a:p>
            <a:endParaRPr lang="en-US" dirty="0" smtClean="0"/>
          </a:p>
          <a:p>
            <a:r>
              <a:rPr lang="en-US" dirty="0" smtClean="0"/>
              <a:t>Stop</a:t>
            </a:r>
            <a:r>
              <a:rPr lang="en-US" baseline="0" dirty="0" smtClean="0"/>
              <a:t> if marked block found because presumably all pointers in this block have already been checked.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12/1/2017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30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mark() is called once on every root</a:t>
            </a:r>
            <a:r>
              <a:rPr lang="en-US" baseline="0"/>
              <a:t> node; sweep() is called just once for the entire heap.</a:t>
            </a:r>
            <a:endParaRPr lang="en-US"/>
          </a:p>
          <a:p>
            <a:r>
              <a:rPr lang="en-US"/>
              <a:t>Running times of these algorithms are proportional to the size of the</a:t>
            </a:r>
            <a:r>
              <a:rPr lang="en-US" baseline="0"/>
              <a:t> heap.</a:t>
            </a:r>
          </a:p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12/1/2017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9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2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6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928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41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92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87181" y="-2231"/>
            <a:ext cx="15696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L26:  Memory Allocation III</a:t>
            </a:r>
          </a:p>
        </p:txBody>
      </p:sp>
    </p:spTree>
    <p:extLst>
      <p:ext uri="{BB962C8B-B14F-4D97-AF65-F5344CB8AC3E}">
        <p14:creationId xmlns:p14="http://schemas.microsoft.com/office/powerpoint/2010/main" val="176030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s://xkcd.com/835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26" Type="http://schemas.openxmlformats.org/officeDocument/2006/relationships/tags" Target="../tags/tag146.xml"/><Relationship Id="rId21" Type="http://schemas.openxmlformats.org/officeDocument/2006/relationships/tags" Target="../tags/tag141.xml"/><Relationship Id="rId34" Type="http://schemas.openxmlformats.org/officeDocument/2006/relationships/tags" Target="../tags/tag154.xml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tags" Target="../tags/tag145.xml"/><Relationship Id="rId33" Type="http://schemas.openxmlformats.org/officeDocument/2006/relationships/tags" Target="../tags/tag153.xml"/><Relationship Id="rId38" Type="http://schemas.openxmlformats.org/officeDocument/2006/relationships/image" Target="../media/image7.emf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tags" Target="../tags/tag140.xml"/><Relationship Id="rId29" Type="http://schemas.openxmlformats.org/officeDocument/2006/relationships/tags" Target="../tags/tag149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tags" Target="../tags/tag144.xml"/><Relationship Id="rId32" Type="http://schemas.openxmlformats.org/officeDocument/2006/relationships/tags" Target="../tags/tag152.xml"/><Relationship Id="rId37" Type="http://schemas.openxmlformats.org/officeDocument/2006/relationships/customXml" Target="../ink/ink4.xml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tags" Target="../tags/tag143.xml"/><Relationship Id="rId28" Type="http://schemas.openxmlformats.org/officeDocument/2006/relationships/tags" Target="../tags/tag148.xml"/><Relationship Id="rId36" Type="http://schemas.openxmlformats.org/officeDocument/2006/relationships/notesSlide" Target="../notesSlides/notesSlide4.xml"/><Relationship Id="rId10" Type="http://schemas.openxmlformats.org/officeDocument/2006/relationships/tags" Target="../tags/tag130.xml"/><Relationship Id="rId19" Type="http://schemas.openxmlformats.org/officeDocument/2006/relationships/tags" Target="../tags/tag139.xml"/><Relationship Id="rId31" Type="http://schemas.openxmlformats.org/officeDocument/2006/relationships/tags" Target="../tags/tag151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tags" Target="../tags/tag142.xml"/><Relationship Id="rId27" Type="http://schemas.openxmlformats.org/officeDocument/2006/relationships/tags" Target="../tags/tag147.xml"/><Relationship Id="rId30" Type="http://schemas.openxmlformats.org/officeDocument/2006/relationships/tags" Target="../tags/tag150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128.xml"/><Relationship Id="rId3" Type="http://schemas.openxmlformats.org/officeDocument/2006/relationships/tags" Target="../tags/tag1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image" Target="../media/image8.emf"/><Relationship Id="rId5" Type="http://schemas.openxmlformats.org/officeDocument/2006/relationships/customXml" Target="../ink/ink5.xml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182.xml"/><Relationship Id="rId21" Type="http://schemas.openxmlformats.org/officeDocument/2006/relationships/tags" Target="../tags/tag177.xml"/><Relationship Id="rId42" Type="http://schemas.openxmlformats.org/officeDocument/2006/relationships/tags" Target="../tags/tag198.xml"/><Relationship Id="rId47" Type="http://schemas.openxmlformats.org/officeDocument/2006/relationships/tags" Target="../tags/tag203.xml"/><Relationship Id="rId63" Type="http://schemas.openxmlformats.org/officeDocument/2006/relationships/tags" Target="../tags/tag219.xml"/><Relationship Id="rId68" Type="http://schemas.openxmlformats.org/officeDocument/2006/relationships/tags" Target="../tags/tag224.xml"/><Relationship Id="rId16" Type="http://schemas.openxmlformats.org/officeDocument/2006/relationships/tags" Target="../tags/tag172.xml"/><Relationship Id="rId11" Type="http://schemas.openxmlformats.org/officeDocument/2006/relationships/tags" Target="../tags/tag167.xml"/><Relationship Id="rId32" Type="http://schemas.openxmlformats.org/officeDocument/2006/relationships/tags" Target="../tags/tag188.xml"/><Relationship Id="rId37" Type="http://schemas.openxmlformats.org/officeDocument/2006/relationships/tags" Target="../tags/tag193.xml"/><Relationship Id="rId53" Type="http://schemas.openxmlformats.org/officeDocument/2006/relationships/tags" Target="../tags/tag209.xml"/><Relationship Id="rId58" Type="http://schemas.openxmlformats.org/officeDocument/2006/relationships/tags" Target="../tags/tag214.xml"/><Relationship Id="rId74" Type="http://schemas.openxmlformats.org/officeDocument/2006/relationships/tags" Target="../tags/tag230.xml"/><Relationship Id="rId79" Type="http://schemas.openxmlformats.org/officeDocument/2006/relationships/slideLayout" Target="../slideLayouts/slideLayout2.xml"/><Relationship Id="rId5" Type="http://schemas.openxmlformats.org/officeDocument/2006/relationships/tags" Target="../tags/tag161.xml"/><Relationship Id="rId61" Type="http://schemas.openxmlformats.org/officeDocument/2006/relationships/tags" Target="../tags/tag217.xml"/><Relationship Id="rId82" Type="http://schemas.openxmlformats.org/officeDocument/2006/relationships/image" Target="../media/image9.emf"/><Relationship Id="rId19" Type="http://schemas.openxmlformats.org/officeDocument/2006/relationships/tags" Target="../tags/tag175.xml"/><Relationship Id="rId14" Type="http://schemas.openxmlformats.org/officeDocument/2006/relationships/tags" Target="../tags/tag170.xml"/><Relationship Id="rId22" Type="http://schemas.openxmlformats.org/officeDocument/2006/relationships/tags" Target="../tags/tag178.xml"/><Relationship Id="rId27" Type="http://schemas.openxmlformats.org/officeDocument/2006/relationships/tags" Target="../tags/tag183.xml"/><Relationship Id="rId30" Type="http://schemas.openxmlformats.org/officeDocument/2006/relationships/tags" Target="../tags/tag186.xml"/><Relationship Id="rId35" Type="http://schemas.openxmlformats.org/officeDocument/2006/relationships/tags" Target="../tags/tag191.xml"/><Relationship Id="rId43" Type="http://schemas.openxmlformats.org/officeDocument/2006/relationships/tags" Target="../tags/tag199.xml"/><Relationship Id="rId48" Type="http://schemas.openxmlformats.org/officeDocument/2006/relationships/tags" Target="../tags/tag204.xml"/><Relationship Id="rId56" Type="http://schemas.openxmlformats.org/officeDocument/2006/relationships/tags" Target="../tags/tag212.xml"/><Relationship Id="rId64" Type="http://schemas.openxmlformats.org/officeDocument/2006/relationships/tags" Target="../tags/tag220.xml"/><Relationship Id="rId69" Type="http://schemas.openxmlformats.org/officeDocument/2006/relationships/tags" Target="../tags/tag225.xml"/><Relationship Id="rId77" Type="http://schemas.openxmlformats.org/officeDocument/2006/relationships/tags" Target="../tags/tag233.xml"/><Relationship Id="rId8" Type="http://schemas.openxmlformats.org/officeDocument/2006/relationships/tags" Target="../tags/tag164.xml"/><Relationship Id="rId51" Type="http://schemas.openxmlformats.org/officeDocument/2006/relationships/tags" Target="../tags/tag207.xml"/><Relationship Id="rId72" Type="http://schemas.openxmlformats.org/officeDocument/2006/relationships/tags" Target="../tags/tag228.xml"/><Relationship Id="rId80" Type="http://schemas.openxmlformats.org/officeDocument/2006/relationships/notesSlide" Target="../notesSlides/notesSlide6.xml"/><Relationship Id="rId3" Type="http://schemas.openxmlformats.org/officeDocument/2006/relationships/tags" Target="../tags/tag159.xml"/><Relationship Id="rId12" Type="http://schemas.openxmlformats.org/officeDocument/2006/relationships/tags" Target="../tags/tag168.xml"/><Relationship Id="rId17" Type="http://schemas.openxmlformats.org/officeDocument/2006/relationships/tags" Target="../tags/tag173.xml"/><Relationship Id="rId25" Type="http://schemas.openxmlformats.org/officeDocument/2006/relationships/tags" Target="../tags/tag181.xml"/><Relationship Id="rId33" Type="http://schemas.openxmlformats.org/officeDocument/2006/relationships/tags" Target="../tags/tag189.xml"/><Relationship Id="rId38" Type="http://schemas.openxmlformats.org/officeDocument/2006/relationships/tags" Target="../tags/tag194.xml"/><Relationship Id="rId46" Type="http://schemas.openxmlformats.org/officeDocument/2006/relationships/tags" Target="../tags/tag202.xml"/><Relationship Id="rId59" Type="http://schemas.openxmlformats.org/officeDocument/2006/relationships/tags" Target="../tags/tag215.xml"/><Relationship Id="rId67" Type="http://schemas.openxmlformats.org/officeDocument/2006/relationships/tags" Target="../tags/tag223.xml"/><Relationship Id="rId20" Type="http://schemas.openxmlformats.org/officeDocument/2006/relationships/tags" Target="../tags/tag176.xml"/><Relationship Id="rId41" Type="http://schemas.openxmlformats.org/officeDocument/2006/relationships/tags" Target="../tags/tag197.xml"/><Relationship Id="rId54" Type="http://schemas.openxmlformats.org/officeDocument/2006/relationships/tags" Target="../tags/tag210.xml"/><Relationship Id="rId62" Type="http://schemas.openxmlformats.org/officeDocument/2006/relationships/tags" Target="../tags/tag218.xml"/><Relationship Id="rId70" Type="http://schemas.openxmlformats.org/officeDocument/2006/relationships/tags" Target="../tags/tag226.xml"/><Relationship Id="rId75" Type="http://schemas.openxmlformats.org/officeDocument/2006/relationships/tags" Target="../tags/tag231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5" Type="http://schemas.openxmlformats.org/officeDocument/2006/relationships/tags" Target="../tags/tag171.xml"/><Relationship Id="rId23" Type="http://schemas.openxmlformats.org/officeDocument/2006/relationships/tags" Target="../tags/tag179.xml"/><Relationship Id="rId28" Type="http://schemas.openxmlformats.org/officeDocument/2006/relationships/tags" Target="../tags/tag184.xml"/><Relationship Id="rId36" Type="http://schemas.openxmlformats.org/officeDocument/2006/relationships/tags" Target="../tags/tag192.xml"/><Relationship Id="rId49" Type="http://schemas.openxmlformats.org/officeDocument/2006/relationships/tags" Target="../tags/tag205.xml"/><Relationship Id="rId57" Type="http://schemas.openxmlformats.org/officeDocument/2006/relationships/tags" Target="../tags/tag213.xml"/><Relationship Id="rId10" Type="http://schemas.openxmlformats.org/officeDocument/2006/relationships/tags" Target="../tags/tag166.xml"/><Relationship Id="rId31" Type="http://schemas.openxmlformats.org/officeDocument/2006/relationships/tags" Target="../tags/tag187.xml"/><Relationship Id="rId44" Type="http://schemas.openxmlformats.org/officeDocument/2006/relationships/tags" Target="../tags/tag200.xml"/><Relationship Id="rId52" Type="http://schemas.openxmlformats.org/officeDocument/2006/relationships/tags" Target="../tags/tag208.xml"/><Relationship Id="rId60" Type="http://schemas.openxmlformats.org/officeDocument/2006/relationships/tags" Target="../tags/tag216.xml"/><Relationship Id="rId65" Type="http://schemas.openxmlformats.org/officeDocument/2006/relationships/tags" Target="../tags/tag221.xml"/><Relationship Id="rId73" Type="http://schemas.openxmlformats.org/officeDocument/2006/relationships/tags" Target="../tags/tag229.xml"/><Relationship Id="rId78" Type="http://schemas.openxmlformats.org/officeDocument/2006/relationships/tags" Target="../tags/tag234.xml"/><Relationship Id="rId81" Type="http://schemas.openxmlformats.org/officeDocument/2006/relationships/customXml" Target="../ink/ink6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3" Type="http://schemas.openxmlformats.org/officeDocument/2006/relationships/tags" Target="../tags/tag169.xml"/><Relationship Id="rId18" Type="http://schemas.openxmlformats.org/officeDocument/2006/relationships/tags" Target="../tags/tag174.xml"/><Relationship Id="rId39" Type="http://schemas.openxmlformats.org/officeDocument/2006/relationships/tags" Target="../tags/tag195.xml"/><Relationship Id="rId34" Type="http://schemas.openxmlformats.org/officeDocument/2006/relationships/tags" Target="../tags/tag190.xml"/><Relationship Id="rId50" Type="http://schemas.openxmlformats.org/officeDocument/2006/relationships/tags" Target="../tags/tag206.xml"/><Relationship Id="rId55" Type="http://schemas.openxmlformats.org/officeDocument/2006/relationships/tags" Target="../tags/tag211.xml"/><Relationship Id="rId76" Type="http://schemas.openxmlformats.org/officeDocument/2006/relationships/tags" Target="../tags/tag232.xml"/><Relationship Id="rId7" Type="http://schemas.openxmlformats.org/officeDocument/2006/relationships/tags" Target="../tags/tag163.xml"/><Relationship Id="rId71" Type="http://schemas.openxmlformats.org/officeDocument/2006/relationships/tags" Target="../tags/tag227.xml"/><Relationship Id="rId2" Type="http://schemas.openxmlformats.org/officeDocument/2006/relationships/tags" Target="../tags/tag158.xml"/><Relationship Id="rId29" Type="http://schemas.openxmlformats.org/officeDocument/2006/relationships/tags" Target="../tags/tag185.xml"/><Relationship Id="rId24" Type="http://schemas.openxmlformats.org/officeDocument/2006/relationships/tags" Target="../tags/tag180.xml"/><Relationship Id="rId40" Type="http://schemas.openxmlformats.org/officeDocument/2006/relationships/tags" Target="../tags/tag196.xml"/><Relationship Id="rId45" Type="http://schemas.openxmlformats.org/officeDocument/2006/relationships/tags" Target="../tags/tag201.xml"/><Relationship Id="rId66" Type="http://schemas.openxmlformats.org/officeDocument/2006/relationships/tags" Target="../tags/tag2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37.xml"/><Relationship Id="rId7" Type="http://schemas.openxmlformats.org/officeDocument/2006/relationships/image" Target="../media/image10.emf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6" Type="http://schemas.openxmlformats.org/officeDocument/2006/relationships/customXml" Target="../ink/ink7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250.xml"/><Relationship Id="rId18" Type="http://schemas.openxmlformats.org/officeDocument/2006/relationships/tags" Target="../tags/tag255.xml"/><Relationship Id="rId26" Type="http://schemas.openxmlformats.org/officeDocument/2006/relationships/tags" Target="../tags/tag263.xml"/><Relationship Id="rId39" Type="http://schemas.openxmlformats.org/officeDocument/2006/relationships/tags" Target="../tags/tag276.xml"/><Relationship Id="rId21" Type="http://schemas.openxmlformats.org/officeDocument/2006/relationships/tags" Target="../tags/tag258.xml"/><Relationship Id="rId34" Type="http://schemas.openxmlformats.org/officeDocument/2006/relationships/tags" Target="../tags/tag271.xml"/><Relationship Id="rId42" Type="http://schemas.openxmlformats.org/officeDocument/2006/relationships/tags" Target="../tags/tag279.xml"/><Relationship Id="rId47" Type="http://schemas.openxmlformats.org/officeDocument/2006/relationships/tags" Target="../tags/tag284.xml"/><Relationship Id="rId50" Type="http://schemas.openxmlformats.org/officeDocument/2006/relationships/tags" Target="../tags/tag287.xml"/><Relationship Id="rId55" Type="http://schemas.openxmlformats.org/officeDocument/2006/relationships/slideLayout" Target="../slideLayouts/slideLayout2.xml"/><Relationship Id="rId7" Type="http://schemas.openxmlformats.org/officeDocument/2006/relationships/tags" Target="../tags/tag244.xml"/><Relationship Id="rId2" Type="http://schemas.openxmlformats.org/officeDocument/2006/relationships/tags" Target="../tags/tag239.xml"/><Relationship Id="rId16" Type="http://schemas.openxmlformats.org/officeDocument/2006/relationships/tags" Target="../tags/tag253.xml"/><Relationship Id="rId29" Type="http://schemas.openxmlformats.org/officeDocument/2006/relationships/tags" Target="../tags/tag266.xml"/><Relationship Id="rId11" Type="http://schemas.openxmlformats.org/officeDocument/2006/relationships/tags" Target="../tags/tag248.xml"/><Relationship Id="rId24" Type="http://schemas.openxmlformats.org/officeDocument/2006/relationships/tags" Target="../tags/tag261.xml"/><Relationship Id="rId32" Type="http://schemas.openxmlformats.org/officeDocument/2006/relationships/tags" Target="../tags/tag269.xml"/><Relationship Id="rId37" Type="http://schemas.openxmlformats.org/officeDocument/2006/relationships/tags" Target="../tags/tag274.xml"/><Relationship Id="rId40" Type="http://schemas.openxmlformats.org/officeDocument/2006/relationships/tags" Target="../tags/tag277.xml"/><Relationship Id="rId45" Type="http://schemas.openxmlformats.org/officeDocument/2006/relationships/tags" Target="../tags/tag282.xml"/><Relationship Id="rId53" Type="http://schemas.openxmlformats.org/officeDocument/2006/relationships/tags" Target="../tags/tag290.xml"/><Relationship Id="rId58" Type="http://schemas.openxmlformats.org/officeDocument/2006/relationships/image" Target="../media/image11.emf"/><Relationship Id="rId5" Type="http://schemas.openxmlformats.org/officeDocument/2006/relationships/tags" Target="../tags/tag242.xml"/><Relationship Id="rId19" Type="http://schemas.openxmlformats.org/officeDocument/2006/relationships/tags" Target="../tags/tag256.xml"/><Relationship Id="rId4" Type="http://schemas.openxmlformats.org/officeDocument/2006/relationships/tags" Target="../tags/tag241.xml"/><Relationship Id="rId9" Type="http://schemas.openxmlformats.org/officeDocument/2006/relationships/tags" Target="../tags/tag246.xml"/><Relationship Id="rId14" Type="http://schemas.openxmlformats.org/officeDocument/2006/relationships/tags" Target="../tags/tag251.xml"/><Relationship Id="rId22" Type="http://schemas.openxmlformats.org/officeDocument/2006/relationships/tags" Target="../tags/tag259.xml"/><Relationship Id="rId27" Type="http://schemas.openxmlformats.org/officeDocument/2006/relationships/tags" Target="../tags/tag264.xml"/><Relationship Id="rId30" Type="http://schemas.openxmlformats.org/officeDocument/2006/relationships/tags" Target="../tags/tag267.xml"/><Relationship Id="rId35" Type="http://schemas.openxmlformats.org/officeDocument/2006/relationships/tags" Target="../tags/tag272.xml"/><Relationship Id="rId43" Type="http://schemas.openxmlformats.org/officeDocument/2006/relationships/tags" Target="../tags/tag280.xml"/><Relationship Id="rId48" Type="http://schemas.openxmlformats.org/officeDocument/2006/relationships/tags" Target="../tags/tag285.xml"/><Relationship Id="rId56" Type="http://schemas.openxmlformats.org/officeDocument/2006/relationships/notesSlide" Target="../notesSlides/notesSlide8.xml"/><Relationship Id="rId8" Type="http://schemas.openxmlformats.org/officeDocument/2006/relationships/tags" Target="../tags/tag245.xml"/><Relationship Id="rId51" Type="http://schemas.openxmlformats.org/officeDocument/2006/relationships/tags" Target="../tags/tag288.xml"/><Relationship Id="rId3" Type="http://schemas.openxmlformats.org/officeDocument/2006/relationships/tags" Target="../tags/tag240.xml"/><Relationship Id="rId12" Type="http://schemas.openxmlformats.org/officeDocument/2006/relationships/tags" Target="../tags/tag249.xml"/><Relationship Id="rId17" Type="http://schemas.openxmlformats.org/officeDocument/2006/relationships/tags" Target="../tags/tag254.xml"/><Relationship Id="rId25" Type="http://schemas.openxmlformats.org/officeDocument/2006/relationships/tags" Target="../tags/tag262.xml"/><Relationship Id="rId33" Type="http://schemas.openxmlformats.org/officeDocument/2006/relationships/tags" Target="../tags/tag270.xml"/><Relationship Id="rId38" Type="http://schemas.openxmlformats.org/officeDocument/2006/relationships/tags" Target="../tags/tag275.xml"/><Relationship Id="rId46" Type="http://schemas.openxmlformats.org/officeDocument/2006/relationships/tags" Target="../tags/tag283.xml"/><Relationship Id="rId20" Type="http://schemas.openxmlformats.org/officeDocument/2006/relationships/tags" Target="../tags/tag257.xml"/><Relationship Id="rId41" Type="http://schemas.openxmlformats.org/officeDocument/2006/relationships/tags" Target="../tags/tag278.xml"/><Relationship Id="rId54" Type="http://schemas.openxmlformats.org/officeDocument/2006/relationships/tags" Target="../tags/tag291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5" Type="http://schemas.openxmlformats.org/officeDocument/2006/relationships/tags" Target="../tags/tag252.xml"/><Relationship Id="rId23" Type="http://schemas.openxmlformats.org/officeDocument/2006/relationships/tags" Target="../tags/tag260.xml"/><Relationship Id="rId28" Type="http://schemas.openxmlformats.org/officeDocument/2006/relationships/tags" Target="../tags/tag265.xml"/><Relationship Id="rId36" Type="http://schemas.openxmlformats.org/officeDocument/2006/relationships/tags" Target="../tags/tag273.xml"/><Relationship Id="rId49" Type="http://schemas.openxmlformats.org/officeDocument/2006/relationships/tags" Target="../tags/tag286.xml"/><Relationship Id="rId57" Type="http://schemas.openxmlformats.org/officeDocument/2006/relationships/customXml" Target="../ink/ink8.xml"/><Relationship Id="rId10" Type="http://schemas.openxmlformats.org/officeDocument/2006/relationships/tags" Target="../tags/tag247.xml"/><Relationship Id="rId31" Type="http://schemas.openxmlformats.org/officeDocument/2006/relationships/tags" Target="../tags/tag268.xml"/><Relationship Id="rId44" Type="http://schemas.openxmlformats.org/officeDocument/2006/relationships/tags" Target="../tags/tag281.xml"/><Relationship Id="rId52" Type="http://schemas.openxmlformats.org/officeDocument/2006/relationships/tags" Target="../tags/tag289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304.xml"/><Relationship Id="rId18" Type="http://schemas.openxmlformats.org/officeDocument/2006/relationships/tags" Target="../tags/tag309.xml"/><Relationship Id="rId26" Type="http://schemas.openxmlformats.org/officeDocument/2006/relationships/tags" Target="../tags/tag317.xml"/><Relationship Id="rId39" Type="http://schemas.openxmlformats.org/officeDocument/2006/relationships/tags" Target="../tags/tag330.xml"/><Relationship Id="rId21" Type="http://schemas.openxmlformats.org/officeDocument/2006/relationships/tags" Target="../tags/tag312.xml"/><Relationship Id="rId34" Type="http://schemas.openxmlformats.org/officeDocument/2006/relationships/tags" Target="../tags/tag325.xml"/><Relationship Id="rId42" Type="http://schemas.openxmlformats.org/officeDocument/2006/relationships/tags" Target="../tags/tag333.xml"/><Relationship Id="rId47" Type="http://schemas.openxmlformats.org/officeDocument/2006/relationships/tags" Target="../tags/tag338.xml"/><Relationship Id="rId50" Type="http://schemas.openxmlformats.org/officeDocument/2006/relationships/tags" Target="../tags/tag341.xml"/><Relationship Id="rId55" Type="http://schemas.openxmlformats.org/officeDocument/2006/relationships/tags" Target="../tags/tag346.xml"/><Relationship Id="rId7" Type="http://schemas.openxmlformats.org/officeDocument/2006/relationships/tags" Target="../tags/tag298.xml"/><Relationship Id="rId2" Type="http://schemas.openxmlformats.org/officeDocument/2006/relationships/tags" Target="../tags/tag293.xml"/><Relationship Id="rId16" Type="http://schemas.openxmlformats.org/officeDocument/2006/relationships/tags" Target="../tags/tag307.xml"/><Relationship Id="rId29" Type="http://schemas.openxmlformats.org/officeDocument/2006/relationships/tags" Target="../tags/tag320.xml"/><Relationship Id="rId11" Type="http://schemas.openxmlformats.org/officeDocument/2006/relationships/tags" Target="../tags/tag302.xml"/><Relationship Id="rId24" Type="http://schemas.openxmlformats.org/officeDocument/2006/relationships/tags" Target="../tags/tag315.xml"/><Relationship Id="rId32" Type="http://schemas.openxmlformats.org/officeDocument/2006/relationships/tags" Target="../tags/tag323.xml"/><Relationship Id="rId37" Type="http://schemas.openxmlformats.org/officeDocument/2006/relationships/tags" Target="../tags/tag328.xml"/><Relationship Id="rId40" Type="http://schemas.openxmlformats.org/officeDocument/2006/relationships/tags" Target="../tags/tag331.xml"/><Relationship Id="rId45" Type="http://schemas.openxmlformats.org/officeDocument/2006/relationships/tags" Target="../tags/tag336.xml"/><Relationship Id="rId53" Type="http://schemas.openxmlformats.org/officeDocument/2006/relationships/tags" Target="../tags/tag344.xml"/><Relationship Id="rId58" Type="http://schemas.openxmlformats.org/officeDocument/2006/relationships/customXml" Target="../ink/ink9.xml"/><Relationship Id="rId5" Type="http://schemas.openxmlformats.org/officeDocument/2006/relationships/tags" Target="../tags/tag296.xml"/><Relationship Id="rId19" Type="http://schemas.openxmlformats.org/officeDocument/2006/relationships/tags" Target="../tags/tag310.xml"/><Relationship Id="rId4" Type="http://schemas.openxmlformats.org/officeDocument/2006/relationships/tags" Target="../tags/tag295.xml"/><Relationship Id="rId9" Type="http://schemas.openxmlformats.org/officeDocument/2006/relationships/tags" Target="../tags/tag300.xml"/><Relationship Id="rId14" Type="http://schemas.openxmlformats.org/officeDocument/2006/relationships/tags" Target="../tags/tag305.xml"/><Relationship Id="rId22" Type="http://schemas.openxmlformats.org/officeDocument/2006/relationships/tags" Target="../tags/tag313.xml"/><Relationship Id="rId27" Type="http://schemas.openxmlformats.org/officeDocument/2006/relationships/tags" Target="../tags/tag318.xml"/><Relationship Id="rId30" Type="http://schemas.openxmlformats.org/officeDocument/2006/relationships/tags" Target="../tags/tag321.xml"/><Relationship Id="rId35" Type="http://schemas.openxmlformats.org/officeDocument/2006/relationships/tags" Target="../tags/tag326.xml"/><Relationship Id="rId43" Type="http://schemas.openxmlformats.org/officeDocument/2006/relationships/tags" Target="../tags/tag334.xml"/><Relationship Id="rId48" Type="http://schemas.openxmlformats.org/officeDocument/2006/relationships/tags" Target="../tags/tag339.xml"/><Relationship Id="rId56" Type="http://schemas.openxmlformats.org/officeDocument/2006/relationships/slideLayout" Target="../slideLayouts/slideLayout2.xml"/><Relationship Id="rId8" Type="http://schemas.openxmlformats.org/officeDocument/2006/relationships/tags" Target="../tags/tag299.xml"/><Relationship Id="rId51" Type="http://schemas.openxmlformats.org/officeDocument/2006/relationships/tags" Target="../tags/tag342.xml"/><Relationship Id="rId3" Type="http://schemas.openxmlformats.org/officeDocument/2006/relationships/tags" Target="../tags/tag294.xml"/><Relationship Id="rId12" Type="http://schemas.openxmlformats.org/officeDocument/2006/relationships/tags" Target="../tags/tag303.xml"/><Relationship Id="rId17" Type="http://schemas.openxmlformats.org/officeDocument/2006/relationships/tags" Target="../tags/tag308.xml"/><Relationship Id="rId25" Type="http://schemas.openxmlformats.org/officeDocument/2006/relationships/tags" Target="../tags/tag316.xml"/><Relationship Id="rId33" Type="http://schemas.openxmlformats.org/officeDocument/2006/relationships/tags" Target="../tags/tag324.xml"/><Relationship Id="rId38" Type="http://schemas.openxmlformats.org/officeDocument/2006/relationships/tags" Target="../tags/tag329.xml"/><Relationship Id="rId46" Type="http://schemas.openxmlformats.org/officeDocument/2006/relationships/tags" Target="../tags/tag337.xml"/><Relationship Id="rId59" Type="http://schemas.openxmlformats.org/officeDocument/2006/relationships/image" Target="../media/image12.emf"/><Relationship Id="rId20" Type="http://schemas.openxmlformats.org/officeDocument/2006/relationships/tags" Target="../tags/tag311.xml"/><Relationship Id="rId41" Type="http://schemas.openxmlformats.org/officeDocument/2006/relationships/tags" Target="../tags/tag332.xml"/><Relationship Id="rId54" Type="http://schemas.openxmlformats.org/officeDocument/2006/relationships/tags" Target="../tags/tag345.xml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15" Type="http://schemas.openxmlformats.org/officeDocument/2006/relationships/tags" Target="../tags/tag306.xml"/><Relationship Id="rId23" Type="http://schemas.openxmlformats.org/officeDocument/2006/relationships/tags" Target="../tags/tag314.xml"/><Relationship Id="rId28" Type="http://schemas.openxmlformats.org/officeDocument/2006/relationships/tags" Target="../tags/tag319.xml"/><Relationship Id="rId36" Type="http://schemas.openxmlformats.org/officeDocument/2006/relationships/tags" Target="../tags/tag327.xml"/><Relationship Id="rId49" Type="http://schemas.openxmlformats.org/officeDocument/2006/relationships/tags" Target="../tags/tag340.xml"/><Relationship Id="rId57" Type="http://schemas.openxmlformats.org/officeDocument/2006/relationships/notesSlide" Target="../notesSlides/notesSlide9.xml"/><Relationship Id="rId10" Type="http://schemas.openxmlformats.org/officeDocument/2006/relationships/tags" Target="../tags/tag301.xml"/><Relationship Id="rId31" Type="http://schemas.openxmlformats.org/officeDocument/2006/relationships/tags" Target="../tags/tag322.xml"/><Relationship Id="rId44" Type="http://schemas.openxmlformats.org/officeDocument/2006/relationships/tags" Target="../tags/tag335.xml"/><Relationship Id="rId52" Type="http://schemas.openxmlformats.org/officeDocument/2006/relationships/tags" Target="../tags/tag34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54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49.xml"/><Relationship Id="rId7" Type="http://schemas.openxmlformats.org/officeDocument/2006/relationships/tags" Target="../tags/tag353.xml"/><Relationship Id="rId12" Type="http://schemas.openxmlformats.org/officeDocument/2006/relationships/tags" Target="../tags/tag358.xml"/><Relationship Id="rId2" Type="http://schemas.openxmlformats.org/officeDocument/2006/relationships/tags" Target="../tags/tag348.xml"/><Relationship Id="rId16" Type="http://schemas.openxmlformats.org/officeDocument/2006/relationships/image" Target="../media/image13.emf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11" Type="http://schemas.openxmlformats.org/officeDocument/2006/relationships/tags" Target="../tags/tag357.xml"/><Relationship Id="rId5" Type="http://schemas.openxmlformats.org/officeDocument/2006/relationships/tags" Target="../tags/tag351.xml"/><Relationship Id="rId15" Type="http://schemas.openxmlformats.org/officeDocument/2006/relationships/customXml" Target="../ink/ink10.xml"/><Relationship Id="rId10" Type="http://schemas.openxmlformats.org/officeDocument/2006/relationships/tags" Target="../tags/tag356.xml"/><Relationship Id="rId4" Type="http://schemas.openxmlformats.org/officeDocument/2006/relationships/tags" Target="../tags/tag350.xml"/><Relationship Id="rId9" Type="http://schemas.openxmlformats.org/officeDocument/2006/relationships/tags" Target="../tags/tag355.xml"/><Relationship Id="rId14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12.xml"/><Relationship Id="rId2" Type="http://schemas.openxmlformats.org/officeDocument/2006/relationships/tags" Target="../tags/tag360.xml"/><Relationship Id="rId1" Type="http://schemas.openxmlformats.org/officeDocument/2006/relationships/tags" Target="../tags/tag359.xml"/><Relationship Id="rId6" Type="http://schemas.openxmlformats.org/officeDocument/2006/relationships/image" Target="../media/image14.emf"/><Relationship Id="rId5" Type="http://schemas.openxmlformats.org/officeDocument/2006/relationships/customXml" Target="../ink/ink11.xml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tags" Target="../tags/tag363.xml"/><Relationship Id="rId7" Type="http://schemas.openxmlformats.org/officeDocument/2006/relationships/customXml" Target="../ink/ink13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67.xml"/><Relationship Id="rId7" Type="http://schemas.openxmlformats.org/officeDocument/2006/relationships/image" Target="../media/image17.emf"/><Relationship Id="rId2" Type="http://schemas.openxmlformats.org/officeDocument/2006/relationships/tags" Target="../tags/tag366.xml"/><Relationship Id="rId1" Type="http://schemas.openxmlformats.org/officeDocument/2006/relationships/tags" Target="../tags/tag365.xml"/><Relationship Id="rId6" Type="http://schemas.openxmlformats.org/officeDocument/2006/relationships/customXml" Target="../ink/ink14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70.xml"/><Relationship Id="rId7" Type="http://schemas.openxmlformats.org/officeDocument/2006/relationships/image" Target="../media/image18.emf"/><Relationship Id="rId2" Type="http://schemas.openxmlformats.org/officeDocument/2006/relationships/tags" Target="../tags/tag369.xml"/><Relationship Id="rId1" Type="http://schemas.openxmlformats.org/officeDocument/2006/relationships/tags" Target="../tags/tag368.xml"/><Relationship Id="rId6" Type="http://schemas.openxmlformats.org/officeDocument/2006/relationships/customXml" Target="../ink/ink15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73.xml"/><Relationship Id="rId7" Type="http://schemas.openxmlformats.org/officeDocument/2006/relationships/image" Target="../media/image19.emf"/><Relationship Id="rId2" Type="http://schemas.openxmlformats.org/officeDocument/2006/relationships/tags" Target="../tags/tag372.xml"/><Relationship Id="rId1" Type="http://schemas.openxmlformats.org/officeDocument/2006/relationships/tags" Target="../tags/tag371.xml"/><Relationship Id="rId6" Type="http://schemas.openxmlformats.org/officeDocument/2006/relationships/customXml" Target="../ink/ink16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76.xml"/><Relationship Id="rId7" Type="http://schemas.openxmlformats.org/officeDocument/2006/relationships/image" Target="../media/image20.emf"/><Relationship Id="rId2" Type="http://schemas.openxmlformats.org/officeDocument/2006/relationships/tags" Target="../tags/tag375.xml"/><Relationship Id="rId1" Type="http://schemas.openxmlformats.org/officeDocument/2006/relationships/tags" Target="../tags/tag374.xml"/><Relationship Id="rId6" Type="http://schemas.openxmlformats.org/officeDocument/2006/relationships/customXml" Target="../ink/ink17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79.xml"/><Relationship Id="rId7" Type="http://schemas.openxmlformats.org/officeDocument/2006/relationships/image" Target="../media/image21.emf"/><Relationship Id="rId2" Type="http://schemas.openxmlformats.org/officeDocument/2006/relationships/tags" Target="../tags/tag378.xml"/><Relationship Id="rId1" Type="http://schemas.openxmlformats.org/officeDocument/2006/relationships/tags" Target="../tags/tag377.xml"/><Relationship Id="rId6" Type="http://schemas.openxmlformats.org/officeDocument/2006/relationships/customXml" Target="../ink/ink18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tags" Target="../tags/tag382.xml"/><Relationship Id="rId7" Type="http://schemas.openxmlformats.org/officeDocument/2006/relationships/customXml" Target="../ink/ink19.xml"/><Relationship Id="rId2" Type="http://schemas.openxmlformats.org/officeDocument/2006/relationships/tags" Target="../tags/tag381.xml"/><Relationship Id="rId1" Type="http://schemas.openxmlformats.org/officeDocument/2006/relationships/tags" Target="../tags/tag380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86.xml"/><Relationship Id="rId7" Type="http://schemas.openxmlformats.org/officeDocument/2006/relationships/image" Target="../media/image23.emf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6" Type="http://schemas.openxmlformats.org/officeDocument/2006/relationships/customXml" Target="../ink/ink20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89.xml"/><Relationship Id="rId7" Type="http://schemas.openxmlformats.org/officeDocument/2006/relationships/image" Target="../media/image24.emf"/><Relationship Id="rId2" Type="http://schemas.openxmlformats.org/officeDocument/2006/relationships/tags" Target="../tags/tag388.xml"/><Relationship Id="rId1" Type="http://schemas.openxmlformats.org/officeDocument/2006/relationships/tags" Target="../tags/tag387.xml"/><Relationship Id="rId6" Type="http://schemas.openxmlformats.org/officeDocument/2006/relationships/customXml" Target="../ink/ink21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92.xml"/><Relationship Id="rId7" Type="http://schemas.openxmlformats.org/officeDocument/2006/relationships/image" Target="../media/image25.emf"/><Relationship Id="rId2" Type="http://schemas.openxmlformats.org/officeDocument/2006/relationships/tags" Target="../tags/tag391.xml"/><Relationship Id="rId1" Type="http://schemas.openxmlformats.org/officeDocument/2006/relationships/tags" Target="../tags/tag390.xml"/><Relationship Id="rId6" Type="http://schemas.openxmlformats.org/officeDocument/2006/relationships/customXml" Target="../ink/ink22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tags" Target="../tags/tag41.xml"/><Relationship Id="rId21" Type="http://schemas.openxmlformats.org/officeDocument/2006/relationships/tags" Target="../tags/tag23.xml"/><Relationship Id="rId34" Type="http://schemas.openxmlformats.org/officeDocument/2006/relationships/tags" Target="../tags/tag36.xml"/><Relationship Id="rId42" Type="http://schemas.openxmlformats.org/officeDocument/2006/relationships/tags" Target="../tags/tag44.xml"/><Relationship Id="rId47" Type="http://schemas.openxmlformats.org/officeDocument/2006/relationships/tags" Target="../tags/tag49.xml"/><Relationship Id="rId50" Type="http://schemas.openxmlformats.org/officeDocument/2006/relationships/notesSlide" Target="../notesSlides/notesSlide2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9" Type="http://schemas.openxmlformats.org/officeDocument/2006/relationships/tags" Target="../tags/tag31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tags" Target="../tags/tag39.xml"/><Relationship Id="rId40" Type="http://schemas.openxmlformats.org/officeDocument/2006/relationships/tags" Target="../tags/tag42.xml"/><Relationship Id="rId45" Type="http://schemas.openxmlformats.org/officeDocument/2006/relationships/tags" Target="../tags/tag47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tags" Target="../tags/tag38.xml"/><Relationship Id="rId49" Type="http://schemas.openxmlformats.org/officeDocument/2006/relationships/slideLayout" Target="../slideLayouts/slideLayout2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tags" Target="../tags/tag33.xml"/><Relationship Id="rId44" Type="http://schemas.openxmlformats.org/officeDocument/2006/relationships/tags" Target="../tags/tag46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43" Type="http://schemas.openxmlformats.org/officeDocument/2006/relationships/tags" Target="../tags/tag45.xml"/><Relationship Id="rId48" Type="http://schemas.openxmlformats.org/officeDocument/2006/relationships/tags" Target="../tags/tag50.xml"/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tags" Target="../tags/tag40.xml"/><Relationship Id="rId46" Type="http://schemas.openxmlformats.org/officeDocument/2006/relationships/tags" Target="../tags/tag48.xml"/><Relationship Id="rId20" Type="http://schemas.openxmlformats.org/officeDocument/2006/relationships/tags" Target="../tags/tag22.xml"/><Relationship Id="rId41" Type="http://schemas.openxmlformats.org/officeDocument/2006/relationships/tags" Target="../tags/tag43.xml"/><Relationship Id="rId1" Type="http://schemas.openxmlformats.org/officeDocument/2006/relationships/tags" Target="../tags/tag3.xml"/><Relationship Id="rId6" Type="http://schemas.openxmlformats.org/officeDocument/2006/relationships/tags" Target="../tags/tag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395.xml"/><Relationship Id="rId7" Type="http://schemas.openxmlformats.org/officeDocument/2006/relationships/image" Target="../media/image26.emf"/><Relationship Id="rId2" Type="http://schemas.openxmlformats.org/officeDocument/2006/relationships/tags" Target="../tags/tag394.xml"/><Relationship Id="rId1" Type="http://schemas.openxmlformats.org/officeDocument/2006/relationships/tags" Target="../tags/tag393.xml"/><Relationship Id="rId6" Type="http://schemas.openxmlformats.org/officeDocument/2006/relationships/customXml" Target="../ink/ink23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98.xml"/><Relationship Id="rId2" Type="http://schemas.openxmlformats.org/officeDocument/2006/relationships/tags" Target="../tags/tag397.xml"/><Relationship Id="rId1" Type="http://schemas.openxmlformats.org/officeDocument/2006/relationships/tags" Target="../tags/tag396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401.xml"/><Relationship Id="rId2" Type="http://schemas.openxmlformats.org/officeDocument/2006/relationships/tags" Target="../tags/tag400.xml"/><Relationship Id="rId1" Type="http://schemas.openxmlformats.org/officeDocument/2006/relationships/tags" Target="../tags/tag399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404.xml"/><Relationship Id="rId2" Type="http://schemas.openxmlformats.org/officeDocument/2006/relationships/tags" Target="../tags/tag403.xml"/><Relationship Id="rId1" Type="http://schemas.openxmlformats.org/officeDocument/2006/relationships/tags" Target="../tags/tag402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417.xml"/><Relationship Id="rId18" Type="http://schemas.openxmlformats.org/officeDocument/2006/relationships/tags" Target="../tags/tag422.xml"/><Relationship Id="rId26" Type="http://schemas.openxmlformats.org/officeDocument/2006/relationships/tags" Target="../tags/tag430.xml"/><Relationship Id="rId39" Type="http://schemas.openxmlformats.org/officeDocument/2006/relationships/image" Target="../media/image27.emf"/><Relationship Id="rId21" Type="http://schemas.openxmlformats.org/officeDocument/2006/relationships/tags" Target="../tags/tag425.xml"/><Relationship Id="rId34" Type="http://schemas.openxmlformats.org/officeDocument/2006/relationships/tags" Target="../tags/tag438.xml"/><Relationship Id="rId7" Type="http://schemas.openxmlformats.org/officeDocument/2006/relationships/tags" Target="../tags/tag411.xml"/><Relationship Id="rId12" Type="http://schemas.openxmlformats.org/officeDocument/2006/relationships/tags" Target="../tags/tag416.xml"/><Relationship Id="rId17" Type="http://schemas.openxmlformats.org/officeDocument/2006/relationships/tags" Target="../tags/tag421.xml"/><Relationship Id="rId25" Type="http://schemas.openxmlformats.org/officeDocument/2006/relationships/tags" Target="../tags/tag429.xml"/><Relationship Id="rId33" Type="http://schemas.openxmlformats.org/officeDocument/2006/relationships/tags" Target="../tags/tag437.xml"/><Relationship Id="rId38" Type="http://schemas.openxmlformats.org/officeDocument/2006/relationships/customXml" Target="../ink/ink24.xml"/><Relationship Id="rId2" Type="http://schemas.openxmlformats.org/officeDocument/2006/relationships/tags" Target="../tags/tag406.xml"/><Relationship Id="rId16" Type="http://schemas.openxmlformats.org/officeDocument/2006/relationships/tags" Target="../tags/tag420.xml"/><Relationship Id="rId20" Type="http://schemas.openxmlformats.org/officeDocument/2006/relationships/tags" Target="../tags/tag424.xml"/><Relationship Id="rId29" Type="http://schemas.openxmlformats.org/officeDocument/2006/relationships/tags" Target="../tags/tag433.xml"/><Relationship Id="rId1" Type="http://schemas.openxmlformats.org/officeDocument/2006/relationships/tags" Target="../tags/tag405.xml"/><Relationship Id="rId6" Type="http://schemas.openxmlformats.org/officeDocument/2006/relationships/tags" Target="../tags/tag410.xml"/><Relationship Id="rId11" Type="http://schemas.openxmlformats.org/officeDocument/2006/relationships/tags" Target="../tags/tag415.xml"/><Relationship Id="rId24" Type="http://schemas.openxmlformats.org/officeDocument/2006/relationships/tags" Target="../tags/tag428.xml"/><Relationship Id="rId32" Type="http://schemas.openxmlformats.org/officeDocument/2006/relationships/tags" Target="../tags/tag436.xml"/><Relationship Id="rId37" Type="http://schemas.openxmlformats.org/officeDocument/2006/relationships/slideLayout" Target="../slideLayouts/slideLayout2.xml"/><Relationship Id="rId5" Type="http://schemas.openxmlformats.org/officeDocument/2006/relationships/tags" Target="../tags/tag409.xml"/><Relationship Id="rId15" Type="http://schemas.openxmlformats.org/officeDocument/2006/relationships/tags" Target="../tags/tag419.xml"/><Relationship Id="rId23" Type="http://schemas.openxmlformats.org/officeDocument/2006/relationships/tags" Target="../tags/tag427.xml"/><Relationship Id="rId28" Type="http://schemas.openxmlformats.org/officeDocument/2006/relationships/tags" Target="../tags/tag432.xml"/><Relationship Id="rId36" Type="http://schemas.openxmlformats.org/officeDocument/2006/relationships/tags" Target="../tags/tag440.xml"/><Relationship Id="rId10" Type="http://schemas.openxmlformats.org/officeDocument/2006/relationships/tags" Target="../tags/tag414.xml"/><Relationship Id="rId19" Type="http://schemas.openxmlformats.org/officeDocument/2006/relationships/tags" Target="../tags/tag423.xml"/><Relationship Id="rId31" Type="http://schemas.openxmlformats.org/officeDocument/2006/relationships/tags" Target="../tags/tag435.xml"/><Relationship Id="rId4" Type="http://schemas.openxmlformats.org/officeDocument/2006/relationships/tags" Target="../tags/tag408.xml"/><Relationship Id="rId9" Type="http://schemas.openxmlformats.org/officeDocument/2006/relationships/tags" Target="../tags/tag413.xml"/><Relationship Id="rId14" Type="http://schemas.openxmlformats.org/officeDocument/2006/relationships/tags" Target="../tags/tag418.xml"/><Relationship Id="rId22" Type="http://schemas.openxmlformats.org/officeDocument/2006/relationships/tags" Target="../tags/tag426.xml"/><Relationship Id="rId27" Type="http://schemas.openxmlformats.org/officeDocument/2006/relationships/tags" Target="../tags/tag431.xml"/><Relationship Id="rId30" Type="http://schemas.openxmlformats.org/officeDocument/2006/relationships/tags" Target="../tags/tag434.xml"/><Relationship Id="rId35" Type="http://schemas.openxmlformats.org/officeDocument/2006/relationships/tags" Target="../tags/tag439.xml"/><Relationship Id="rId8" Type="http://schemas.openxmlformats.org/officeDocument/2006/relationships/tags" Target="../tags/tag412.xml"/><Relationship Id="rId3" Type="http://schemas.openxmlformats.org/officeDocument/2006/relationships/tags" Target="../tags/tag407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76.xml"/><Relationship Id="rId21" Type="http://schemas.openxmlformats.org/officeDocument/2006/relationships/tags" Target="../tags/tag71.xml"/><Relationship Id="rId42" Type="http://schemas.openxmlformats.org/officeDocument/2006/relationships/tags" Target="../tags/tag92.xml"/><Relationship Id="rId47" Type="http://schemas.openxmlformats.org/officeDocument/2006/relationships/tags" Target="../tags/tag97.xml"/><Relationship Id="rId63" Type="http://schemas.openxmlformats.org/officeDocument/2006/relationships/tags" Target="../tags/tag113.xml"/><Relationship Id="rId68" Type="http://schemas.openxmlformats.org/officeDocument/2006/relationships/customXml" Target="../ink/ink1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6" Type="http://schemas.openxmlformats.org/officeDocument/2006/relationships/tags" Target="../tags/tag66.xml"/><Relationship Id="rId29" Type="http://schemas.openxmlformats.org/officeDocument/2006/relationships/tags" Target="../tags/tag79.xml"/><Relationship Id="rId11" Type="http://schemas.openxmlformats.org/officeDocument/2006/relationships/tags" Target="../tags/tag61.xml"/><Relationship Id="rId24" Type="http://schemas.openxmlformats.org/officeDocument/2006/relationships/tags" Target="../tags/tag74.xml"/><Relationship Id="rId32" Type="http://schemas.openxmlformats.org/officeDocument/2006/relationships/tags" Target="../tags/tag82.xml"/><Relationship Id="rId37" Type="http://schemas.openxmlformats.org/officeDocument/2006/relationships/tags" Target="../tags/tag87.xml"/><Relationship Id="rId40" Type="http://schemas.openxmlformats.org/officeDocument/2006/relationships/tags" Target="../tags/tag90.xml"/><Relationship Id="rId45" Type="http://schemas.openxmlformats.org/officeDocument/2006/relationships/tags" Target="../tags/tag95.xml"/><Relationship Id="rId53" Type="http://schemas.openxmlformats.org/officeDocument/2006/relationships/tags" Target="../tags/tag103.xml"/><Relationship Id="rId58" Type="http://schemas.openxmlformats.org/officeDocument/2006/relationships/tags" Target="../tags/tag108.xml"/><Relationship Id="rId66" Type="http://schemas.openxmlformats.org/officeDocument/2006/relationships/tags" Target="../tags/tag116.xml"/><Relationship Id="rId5" Type="http://schemas.openxmlformats.org/officeDocument/2006/relationships/tags" Target="../tags/tag55.xml"/><Relationship Id="rId61" Type="http://schemas.openxmlformats.org/officeDocument/2006/relationships/tags" Target="../tags/tag111.xml"/><Relationship Id="rId19" Type="http://schemas.openxmlformats.org/officeDocument/2006/relationships/tags" Target="../tags/tag69.xml"/><Relationship Id="rId14" Type="http://schemas.openxmlformats.org/officeDocument/2006/relationships/tags" Target="../tags/tag64.xml"/><Relationship Id="rId22" Type="http://schemas.openxmlformats.org/officeDocument/2006/relationships/tags" Target="../tags/tag72.xml"/><Relationship Id="rId27" Type="http://schemas.openxmlformats.org/officeDocument/2006/relationships/tags" Target="../tags/tag77.xml"/><Relationship Id="rId30" Type="http://schemas.openxmlformats.org/officeDocument/2006/relationships/tags" Target="../tags/tag80.xml"/><Relationship Id="rId35" Type="http://schemas.openxmlformats.org/officeDocument/2006/relationships/tags" Target="../tags/tag85.xml"/><Relationship Id="rId43" Type="http://schemas.openxmlformats.org/officeDocument/2006/relationships/tags" Target="../tags/tag93.xml"/><Relationship Id="rId48" Type="http://schemas.openxmlformats.org/officeDocument/2006/relationships/tags" Target="../tags/tag98.xml"/><Relationship Id="rId56" Type="http://schemas.openxmlformats.org/officeDocument/2006/relationships/tags" Target="../tags/tag106.xml"/><Relationship Id="rId64" Type="http://schemas.openxmlformats.org/officeDocument/2006/relationships/tags" Target="../tags/tag114.xml"/><Relationship Id="rId69" Type="http://schemas.openxmlformats.org/officeDocument/2006/relationships/image" Target="../media/image4.emf"/><Relationship Id="rId8" Type="http://schemas.openxmlformats.org/officeDocument/2006/relationships/tags" Target="../tags/tag58.xml"/><Relationship Id="rId51" Type="http://schemas.openxmlformats.org/officeDocument/2006/relationships/tags" Target="../tags/tag101.xml"/><Relationship Id="rId3" Type="http://schemas.openxmlformats.org/officeDocument/2006/relationships/tags" Target="../tags/tag53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25" Type="http://schemas.openxmlformats.org/officeDocument/2006/relationships/tags" Target="../tags/tag75.xml"/><Relationship Id="rId33" Type="http://schemas.openxmlformats.org/officeDocument/2006/relationships/tags" Target="../tags/tag83.xml"/><Relationship Id="rId38" Type="http://schemas.openxmlformats.org/officeDocument/2006/relationships/tags" Target="../tags/tag88.xml"/><Relationship Id="rId46" Type="http://schemas.openxmlformats.org/officeDocument/2006/relationships/tags" Target="../tags/tag96.xml"/><Relationship Id="rId59" Type="http://schemas.openxmlformats.org/officeDocument/2006/relationships/tags" Target="../tags/tag109.xml"/><Relationship Id="rId67" Type="http://schemas.openxmlformats.org/officeDocument/2006/relationships/slideLayout" Target="../slideLayouts/slideLayout2.xml"/><Relationship Id="rId20" Type="http://schemas.openxmlformats.org/officeDocument/2006/relationships/tags" Target="../tags/tag70.xml"/><Relationship Id="rId41" Type="http://schemas.openxmlformats.org/officeDocument/2006/relationships/tags" Target="../tags/tag91.xml"/><Relationship Id="rId54" Type="http://schemas.openxmlformats.org/officeDocument/2006/relationships/tags" Target="../tags/tag104.xml"/><Relationship Id="rId62" Type="http://schemas.openxmlformats.org/officeDocument/2006/relationships/tags" Target="../tags/tag11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5" Type="http://schemas.openxmlformats.org/officeDocument/2006/relationships/tags" Target="../tags/tag65.xml"/><Relationship Id="rId23" Type="http://schemas.openxmlformats.org/officeDocument/2006/relationships/tags" Target="../tags/tag73.xml"/><Relationship Id="rId28" Type="http://schemas.openxmlformats.org/officeDocument/2006/relationships/tags" Target="../tags/tag78.xml"/><Relationship Id="rId36" Type="http://schemas.openxmlformats.org/officeDocument/2006/relationships/tags" Target="../tags/tag86.xml"/><Relationship Id="rId49" Type="http://schemas.openxmlformats.org/officeDocument/2006/relationships/tags" Target="../tags/tag99.xml"/><Relationship Id="rId57" Type="http://schemas.openxmlformats.org/officeDocument/2006/relationships/tags" Target="../tags/tag107.xml"/><Relationship Id="rId10" Type="http://schemas.openxmlformats.org/officeDocument/2006/relationships/tags" Target="../tags/tag60.xml"/><Relationship Id="rId31" Type="http://schemas.openxmlformats.org/officeDocument/2006/relationships/tags" Target="../tags/tag81.xml"/><Relationship Id="rId44" Type="http://schemas.openxmlformats.org/officeDocument/2006/relationships/tags" Target="../tags/tag94.xml"/><Relationship Id="rId52" Type="http://schemas.openxmlformats.org/officeDocument/2006/relationships/tags" Target="../tags/tag102.xml"/><Relationship Id="rId60" Type="http://schemas.openxmlformats.org/officeDocument/2006/relationships/tags" Target="../tags/tag110.xml"/><Relationship Id="rId65" Type="http://schemas.openxmlformats.org/officeDocument/2006/relationships/tags" Target="../tags/tag115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3" Type="http://schemas.openxmlformats.org/officeDocument/2006/relationships/tags" Target="../tags/tag63.xml"/><Relationship Id="rId18" Type="http://schemas.openxmlformats.org/officeDocument/2006/relationships/tags" Target="../tags/tag68.xml"/><Relationship Id="rId39" Type="http://schemas.openxmlformats.org/officeDocument/2006/relationships/tags" Target="../tags/tag89.xml"/><Relationship Id="rId34" Type="http://schemas.openxmlformats.org/officeDocument/2006/relationships/tags" Target="../tags/tag84.xml"/><Relationship Id="rId50" Type="http://schemas.openxmlformats.org/officeDocument/2006/relationships/tags" Target="../tags/tag100.xml"/><Relationship Id="rId55" Type="http://schemas.openxmlformats.org/officeDocument/2006/relationships/tags" Target="../tags/tag10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ustomXml" Target="../ink/ink3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 smtClean="0"/>
              <a:t>Memory Allocation III</a:t>
            </a:r>
            <a:br>
              <a:rPr lang="en-US" dirty="0" smtClean="0"/>
            </a:br>
            <a:r>
              <a:rPr lang="en-US" sz="2000" b="0" dirty="0" smtClean="0"/>
              <a:t>CSE 351 Autumn 2017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 smtClean="0"/>
              <a:t>Instructor:</a:t>
            </a:r>
            <a:r>
              <a:rPr lang="en-US" sz="2000" dirty="0" smtClean="0"/>
              <a:t> </a:t>
            </a:r>
          </a:p>
          <a:p>
            <a:pPr algn="l"/>
            <a:r>
              <a:rPr lang="en-US" sz="2000" dirty="0" smtClean="0"/>
              <a:t>Justin Hsia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000" b="1" dirty="0" smtClean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Lucas Wotton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Michael Zhang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Parker </a:t>
            </a:r>
            <a:r>
              <a:rPr lang="en-US" sz="2000" dirty="0" err="1" smtClean="0"/>
              <a:t>DeWilde</a:t>
            </a:r>
            <a:endParaRPr lang="en-US" sz="2000" dirty="0" smtClean="0"/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Ryan Wong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Sam </a:t>
            </a:r>
            <a:r>
              <a:rPr lang="en-US" sz="2000" dirty="0" err="1" smtClean="0"/>
              <a:t>Gehman</a:t>
            </a:r>
            <a:endParaRPr lang="en-US" sz="2000" dirty="0" smtClean="0"/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Sam Wolfson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Savanna Yee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Vinny </a:t>
            </a:r>
            <a:r>
              <a:rPr lang="en-US" sz="2000" dirty="0" err="1" smtClean="0"/>
              <a:t>Palaniappan</a:t>
            </a:r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972257" y="6023364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https://xkcd.com/835/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977" y="1774825"/>
            <a:ext cx="5852160" cy="424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5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the memory allocator know when memory can be freed? </a:t>
            </a:r>
          </a:p>
          <a:p>
            <a:pPr lvl="1"/>
            <a:r>
              <a:rPr lang="en-US" dirty="0" smtClean="0"/>
              <a:t>In general, we cannot know </a:t>
            </a:r>
            <a:r>
              <a:rPr lang="en-GB" dirty="0"/>
              <a:t>what is going to be used in the future since it depends on </a:t>
            </a:r>
            <a:r>
              <a:rPr lang="en-GB" dirty="0" smtClean="0"/>
              <a:t>conditionals</a:t>
            </a:r>
          </a:p>
          <a:p>
            <a:pPr lvl="1"/>
            <a:r>
              <a:rPr lang="en-GB" dirty="0"/>
              <a:t>But, we can tell that certain blocks cannot be used if they are </a:t>
            </a:r>
            <a:r>
              <a:rPr lang="en-GB" i="1" dirty="0"/>
              <a:t>unreachable</a:t>
            </a:r>
            <a:r>
              <a:rPr lang="en-GB" dirty="0"/>
              <a:t> (via pointers </a:t>
            </a:r>
            <a:r>
              <a:rPr lang="en-GB" dirty="0" smtClean="0"/>
              <a:t>in </a:t>
            </a:r>
            <a:r>
              <a:rPr lang="en-GB" dirty="0"/>
              <a:t>registers/stack/</a:t>
            </a:r>
            <a:r>
              <a:rPr lang="en-GB" dirty="0" err="1"/>
              <a:t>globals</a:t>
            </a:r>
            <a:r>
              <a:rPr lang="en-GB" dirty="0" smtClean="0"/>
              <a:t>)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Memory allocator needs to know what is a pointer and what is not – how can it do this?</a:t>
            </a:r>
          </a:p>
          <a:p>
            <a:pPr lvl="1"/>
            <a:r>
              <a:rPr lang="en-GB" dirty="0" smtClean="0"/>
              <a:t>Sometimes with help from the compiler</a:t>
            </a:r>
            <a:endParaRPr lang="en-GB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B463C-2B8D-41E5-9457-1404AA9BBE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0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as a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011680"/>
          </a:xfrm>
        </p:spPr>
        <p:txBody>
          <a:bodyPr/>
          <a:lstStyle/>
          <a:p>
            <a:r>
              <a:rPr lang="en-US" sz="2400" dirty="0" smtClean="0"/>
              <a:t>We view memory as a directed graph</a:t>
            </a:r>
          </a:p>
          <a:p>
            <a:pPr lvl="1"/>
            <a:r>
              <a:rPr lang="en-US" sz="2000" dirty="0" smtClean="0"/>
              <a:t>Each allocated heap block is a node in the graph</a:t>
            </a:r>
          </a:p>
          <a:p>
            <a:pPr lvl="1"/>
            <a:r>
              <a:rPr lang="en-US" sz="2000" dirty="0" smtClean="0"/>
              <a:t>Each pointer is an edge in the graph</a:t>
            </a:r>
          </a:p>
          <a:p>
            <a:pPr lvl="1"/>
            <a:r>
              <a:rPr lang="en-US" sz="2000" dirty="0" smtClean="0"/>
              <a:t>Locations not in the heap that contain pointers into the heap are called </a:t>
            </a:r>
            <a:r>
              <a:rPr lang="en-US" sz="2000" b="1" i="1" dirty="0" smtClean="0">
                <a:solidFill>
                  <a:srgbClr val="C00000"/>
                </a:solidFill>
              </a:rPr>
              <a:t>root</a:t>
            </a:r>
            <a:r>
              <a:rPr lang="en-US" sz="2000" dirty="0" smtClean="0"/>
              <a:t> nodes (e.g. registers, stack locations, global variables)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B463C-2B8D-41E5-9457-1404AA9BBE8D}" type="slidenum">
              <a:rPr lang="en-US" smtClean="0"/>
              <a:t>11</a:t>
            </a:fld>
            <a:endParaRPr lang="en-US"/>
          </a:p>
        </p:txBody>
      </p:sp>
      <p:sp>
        <p:nvSpPr>
          <p:cNvPr id="34" name="Rectangle 3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43951" y="5943600"/>
            <a:ext cx="8205026" cy="64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4175" indent="-384175" eaLnBrk="1" hangingPunct="1">
              <a:lnSpc>
                <a:spcPct val="95000"/>
              </a:lnSpc>
              <a:buClr>
                <a:srgbClr val="660033"/>
              </a:buClr>
              <a:buFont typeface="Wingdings" charset="2"/>
              <a:buNone/>
            </a:pPr>
            <a:r>
              <a:rPr lang="en-GB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A node (block) is </a:t>
            </a:r>
            <a:r>
              <a:rPr lang="en-GB" sz="1800" i="1" dirty="0">
                <a:solidFill>
                  <a:srgbClr val="C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reachable</a:t>
            </a:r>
            <a:r>
              <a:rPr lang="en-GB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if there is a path from any root to that </a:t>
            </a:r>
            <a:r>
              <a:rPr lang="en-GB" sz="1800" dirty="0" smtClean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node</a:t>
            </a:r>
          </a:p>
          <a:p>
            <a:pPr marL="384175" indent="-384175" eaLnBrk="1" hangingPunct="1">
              <a:lnSpc>
                <a:spcPct val="95000"/>
              </a:lnSpc>
              <a:buClr>
                <a:srgbClr val="660033"/>
              </a:buClr>
              <a:buFont typeface="Wingdings" charset="2"/>
              <a:buNone/>
            </a:pPr>
            <a:r>
              <a:rPr lang="en-GB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Non-reachable nodes are </a:t>
            </a:r>
            <a:r>
              <a:rPr lang="en-GB" sz="1800" i="1" dirty="0">
                <a:solidFill>
                  <a:srgbClr val="C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garbage </a:t>
            </a:r>
            <a:r>
              <a:rPr lang="en-GB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(cannot be needed by the </a:t>
            </a:r>
            <a:r>
              <a:rPr lang="en-GB" sz="1800" dirty="0" smtClean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application)</a:t>
            </a:r>
            <a:endParaRPr lang="en-GB" sz="1800" dirty="0"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932851" y="3383280"/>
            <a:ext cx="7948324" cy="2478064"/>
            <a:chOff x="932851" y="3383280"/>
            <a:chExt cx="7948324" cy="2478064"/>
          </a:xfrm>
        </p:grpSpPr>
        <p:sp>
          <p:nvSpPr>
            <p:cNvPr id="5" name="Rectangle 1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932851" y="3803944"/>
              <a:ext cx="5984875" cy="2057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16075" y="3398349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710976" y="3398349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006376" y="33975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2337787" y="3690938"/>
              <a:ext cx="276825" cy="646405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932851" y="3383280"/>
              <a:ext cx="1147984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Root nodes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939383" y="3803944"/>
              <a:ext cx="1202871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Heap nodes</a:t>
              </a:r>
            </a:p>
          </p:txBody>
        </p:sp>
        <p:sp>
          <p:nvSpPr>
            <p:cNvPr id="12" name="Line 1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3863974" y="3703148"/>
              <a:ext cx="989" cy="634195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5233388" y="3679824"/>
              <a:ext cx="365612" cy="676673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186976" y="43373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710976" y="43373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Oval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539776" y="43373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1729775" y="4593431"/>
              <a:ext cx="498475" cy="684609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Oval 1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501176" y="52517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2450502" y="4593431"/>
              <a:ext cx="463549" cy="68461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Oval 1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872776" y="52517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5692176" y="4642144"/>
              <a:ext cx="202" cy="60017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Oval 2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539776" y="52517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Oval 2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590451" y="4642144"/>
              <a:ext cx="304800" cy="304800"/>
            </a:xfrm>
            <a:prstGeom prst="ellipse">
              <a:avLst/>
            </a:prstGeom>
            <a:solidFill>
              <a:srgbClr val="EBAFA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Oval 22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590451" y="5404144"/>
              <a:ext cx="304800" cy="304800"/>
            </a:xfrm>
            <a:prstGeom prst="ellipse">
              <a:avLst/>
            </a:prstGeom>
            <a:solidFill>
              <a:srgbClr val="EBAFA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4742851" y="4946944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Oval 2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28451" y="5099344"/>
              <a:ext cx="304800" cy="304800"/>
            </a:xfrm>
            <a:prstGeom prst="ellipse">
              <a:avLst/>
            </a:prstGeom>
            <a:solidFill>
              <a:srgbClr val="EBAFA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 flipV="1">
              <a:off x="4121944" y="5321888"/>
              <a:ext cx="468506" cy="18305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111026" y="4880371"/>
              <a:ext cx="495502" cy="293585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266851" y="4794544"/>
              <a:ext cx="304800" cy="304800"/>
            </a:xfrm>
            <a:prstGeom prst="ellipse">
              <a:avLst/>
            </a:prstGeom>
            <a:solidFill>
              <a:srgbClr val="EBAFA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170139" y="39309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170139" y="4388144"/>
              <a:ext cx="304800" cy="304800"/>
            </a:xfrm>
            <a:prstGeom prst="ellipse">
              <a:avLst/>
            </a:prstGeom>
            <a:solidFill>
              <a:srgbClr val="EBAFA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Text Box 3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549551" y="4337344"/>
              <a:ext cx="1331624" cy="58695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not reachable</a:t>
              </a: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/>
              </a:r>
              <a:b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</a:b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(garbage)</a:t>
              </a:r>
            </a:p>
          </p:txBody>
        </p:sp>
        <p:sp>
          <p:nvSpPr>
            <p:cNvPr id="33" name="Text Box 31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560664" y="3880144"/>
              <a:ext cx="1017821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reachable</a:t>
              </a:r>
            </a:p>
          </p:txBody>
        </p:sp>
        <p:sp>
          <p:nvSpPr>
            <p:cNvPr id="35" name="Oval 27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798502" y="3933987"/>
              <a:ext cx="304800" cy="304800"/>
            </a:xfrm>
            <a:prstGeom prst="ellipse">
              <a:avLst/>
            </a:prstGeom>
            <a:solidFill>
              <a:srgbClr val="EBAFA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Oval 2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5082576" y="4565944"/>
              <a:ext cx="304800" cy="304800"/>
            </a:xfrm>
            <a:prstGeom prst="ellipse">
              <a:avLst/>
            </a:prstGeom>
            <a:solidFill>
              <a:srgbClr val="EBAFA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Line 17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5018484" y="4220879"/>
              <a:ext cx="159430" cy="345065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Line 17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5317526" y="4841081"/>
              <a:ext cx="281983" cy="43696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1" name="Ink 40"/>
              <p14:cNvContentPartPr/>
              <p14:nvPr/>
            </p14:nvContentPartPr>
            <p14:xfrm>
              <a:off x="100440" y="3446280"/>
              <a:ext cx="8297280" cy="193176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5040" y="3441240"/>
                <a:ext cx="8313480" cy="194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81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r>
              <a:rPr lang="en-GB" dirty="0"/>
              <a:t>Garbage Collection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ln/>
        </p:spPr>
        <p:txBody>
          <a:bodyPr/>
          <a:lstStyle/>
          <a:p>
            <a:r>
              <a:rPr lang="en-GB" dirty="0" smtClean="0"/>
              <a:t>Dynamic memory allocator can free blocks if </a:t>
            </a:r>
            <a:r>
              <a:rPr lang="en-GB" dirty="0"/>
              <a:t>there are </a:t>
            </a:r>
            <a:r>
              <a:rPr lang="en-GB" u="sng" dirty="0"/>
              <a:t>no pointers to </a:t>
            </a:r>
            <a:r>
              <a:rPr lang="en-GB" u="sng" dirty="0" smtClean="0"/>
              <a:t>them</a:t>
            </a:r>
          </a:p>
          <a:p>
            <a:pPr lvl="2"/>
            <a:endParaRPr lang="en-GB" dirty="0"/>
          </a:p>
          <a:p>
            <a:r>
              <a:rPr lang="en-GB" dirty="0" smtClean="0"/>
              <a:t>How can it know </a:t>
            </a:r>
            <a:r>
              <a:rPr lang="en-GB" dirty="0"/>
              <a:t>what is a pointer and what is </a:t>
            </a:r>
            <a:r>
              <a:rPr lang="en-GB" dirty="0" smtClean="0"/>
              <a:t>not?</a:t>
            </a:r>
          </a:p>
          <a:p>
            <a:pPr lvl="2"/>
            <a:endParaRPr lang="en-GB" dirty="0"/>
          </a:p>
          <a:p>
            <a:r>
              <a:rPr lang="en-GB" dirty="0"/>
              <a:t>We’ll make some </a:t>
            </a:r>
            <a:r>
              <a:rPr lang="en-GB" i="1" dirty="0" smtClean="0">
                <a:solidFill>
                  <a:srgbClr val="C00000"/>
                </a:solidFill>
              </a:rPr>
              <a:t>assumptions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/>
              <a:t>about pointers:</a:t>
            </a:r>
          </a:p>
          <a:p>
            <a:pPr lvl="1">
              <a:buSzPct val="100000"/>
            </a:pPr>
            <a:r>
              <a:rPr lang="en-GB" dirty="0"/>
              <a:t>Memory allocator can distinguish pointers from non-pointers</a:t>
            </a:r>
          </a:p>
          <a:p>
            <a:pPr lvl="1">
              <a:buSzPct val="100000"/>
            </a:pPr>
            <a:r>
              <a:rPr lang="en-GB" dirty="0"/>
              <a:t>All pointers point to the start of a block</a:t>
            </a:r>
            <a:r>
              <a:rPr lang="en-GB" dirty="0" smtClean="0"/>
              <a:t> in the heap</a:t>
            </a:r>
          </a:p>
          <a:p>
            <a:pPr lvl="1">
              <a:buSzPct val="100000"/>
            </a:pPr>
            <a:r>
              <a:rPr lang="en-GB" dirty="0"/>
              <a:t>Application cannot hide pointers </a:t>
            </a:r>
            <a:br>
              <a:rPr lang="en-GB" dirty="0"/>
            </a:br>
            <a:r>
              <a:rPr lang="en-GB" dirty="0"/>
              <a:t>(e.g</a:t>
            </a:r>
            <a:r>
              <a:rPr lang="en-GB" dirty="0" smtClean="0"/>
              <a:t>. </a:t>
            </a:r>
            <a:r>
              <a:rPr lang="en-GB" dirty="0"/>
              <a:t>by coercing them to an </a:t>
            </a:r>
            <a:r>
              <a:rPr lang="en-GB" dirty="0" err="1">
                <a:latin typeface="Courier New" pitchFamily="49" charset="0"/>
              </a:rPr>
              <a:t>int</a:t>
            </a:r>
            <a:r>
              <a:rPr lang="en-GB" dirty="0"/>
              <a:t>, and then back again)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468000" y="2226960"/>
              <a:ext cx="5519880" cy="3089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2960" y="2222280"/>
                <a:ext cx="5528160" cy="310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82465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GC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GB" sz="2400" b="1" u="sng" dirty="0">
                <a:solidFill>
                  <a:srgbClr val="FF0000"/>
                </a:solidFill>
              </a:rPr>
              <a:t>Mark-and-sweep collection </a:t>
            </a:r>
            <a:r>
              <a:rPr lang="en-GB" sz="2400" dirty="0"/>
              <a:t>(McCarthy, 1960)</a:t>
            </a:r>
          </a:p>
          <a:p>
            <a:pPr lvl="1">
              <a:lnSpc>
                <a:spcPct val="100000"/>
              </a:lnSpc>
            </a:pPr>
            <a:r>
              <a:rPr lang="en-GB" sz="2000" dirty="0"/>
              <a:t>Does not move blocks (unless you also “compact”)</a:t>
            </a:r>
          </a:p>
          <a:p>
            <a:pPr>
              <a:lnSpc>
                <a:spcPct val="95000"/>
              </a:lnSpc>
            </a:pPr>
            <a:r>
              <a:rPr lang="en-GB" sz="2400" dirty="0"/>
              <a:t>Reference counting (Collins, 1960)</a:t>
            </a:r>
          </a:p>
          <a:p>
            <a:pPr lvl="1">
              <a:lnSpc>
                <a:spcPct val="100000"/>
              </a:lnSpc>
            </a:pPr>
            <a:r>
              <a:rPr lang="en-GB" sz="2000" dirty="0"/>
              <a:t>Does not move blocks (not discussed)</a:t>
            </a:r>
          </a:p>
          <a:p>
            <a:pPr>
              <a:lnSpc>
                <a:spcPct val="95000"/>
              </a:lnSpc>
            </a:pPr>
            <a:r>
              <a:rPr lang="en-GB" sz="2400" dirty="0"/>
              <a:t>Copying collection (Minsky, 1963)</a:t>
            </a:r>
          </a:p>
          <a:p>
            <a:pPr lvl="1">
              <a:lnSpc>
                <a:spcPct val="100000"/>
              </a:lnSpc>
            </a:pPr>
            <a:r>
              <a:rPr lang="en-GB" sz="2000" dirty="0"/>
              <a:t>Moves blocks (not discussed)</a:t>
            </a:r>
          </a:p>
          <a:p>
            <a:pPr>
              <a:lnSpc>
                <a:spcPct val="95000"/>
              </a:lnSpc>
            </a:pPr>
            <a:r>
              <a:rPr lang="en-GB" sz="2400" dirty="0"/>
              <a:t>Generational Collectors (Lieberman and Hewitt, 1983)</a:t>
            </a:r>
          </a:p>
          <a:p>
            <a:pPr lvl="1">
              <a:lnSpc>
                <a:spcPct val="107000"/>
              </a:lnSpc>
            </a:pPr>
            <a:r>
              <a:rPr lang="en-GB" sz="2000" dirty="0"/>
              <a:t>Most allocations become garbage very soon, so</a:t>
            </a:r>
            <a:br>
              <a:rPr lang="en-GB" sz="2000" dirty="0"/>
            </a:br>
            <a:r>
              <a:rPr lang="en-GB" sz="2000" dirty="0"/>
              <a:t>focus reclamation work on zones of memory recently allocated.</a:t>
            </a:r>
          </a:p>
          <a:p>
            <a:pPr>
              <a:lnSpc>
                <a:spcPct val="95000"/>
              </a:lnSpc>
            </a:pPr>
            <a:r>
              <a:rPr lang="en-GB" sz="2400" dirty="0"/>
              <a:t>For more information:</a:t>
            </a:r>
          </a:p>
          <a:p>
            <a:pPr lvl="1">
              <a:lnSpc>
                <a:spcPct val="95000"/>
              </a:lnSpc>
            </a:pPr>
            <a:r>
              <a:rPr lang="en-GB" sz="2000" dirty="0"/>
              <a:t>Jones, Hosking, and Moss, </a:t>
            </a:r>
            <a:r>
              <a:rPr lang="en-GB" sz="2000" i="1" dirty="0"/>
              <a:t>The Garbage Collection Handbook: The Art of Automatic Memory Management</a:t>
            </a:r>
            <a:r>
              <a:rPr lang="en-GB" sz="2000" dirty="0"/>
              <a:t>, CRC Press, 2012.</a:t>
            </a:r>
          </a:p>
          <a:p>
            <a:pPr lvl="1">
              <a:lnSpc>
                <a:spcPct val="95000"/>
              </a:lnSpc>
            </a:pPr>
            <a:r>
              <a:rPr lang="en-GB" sz="2000" dirty="0"/>
              <a:t>Jones and Lin, </a:t>
            </a:r>
            <a:r>
              <a:rPr lang="en-GB" sz="2000" i="1" dirty="0"/>
              <a:t>Garbage Collection: Algorithms for Automatic Dynamic Memory</a:t>
            </a:r>
            <a:r>
              <a:rPr lang="en-GB" sz="2000" dirty="0"/>
              <a:t>, John Wiley &amp; Sons, 1996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B463C-2B8D-41E5-9457-1404AA9BBE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GB" dirty="0"/>
              <a:t>Mark and Sweep Collecting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2743200"/>
          </a:xfrm>
          <a:ln/>
        </p:spPr>
        <p:txBody>
          <a:bodyPr/>
          <a:lstStyle/>
          <a:p>
            <a:pPr>
              <a:lnSpc>
                <a:spcPct val="95000"/>
              </a:lnSpc>
            </a:pPr>
            <a:r>
              <a:rPr lang="en-GB" sz="2400" dirty="0"/>
              <a:t>Can build on top of </a:t>
            </a:r>
            <a:r>
              <a:rPr lang="en-GB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2400" dirty="0"/>
              <a:t>/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GB" sz="2400" dirty="0"/>
              <a:t> package</a:t>
            </a:r>
          </a:p>
          <a:p>
            <a:pPr lvl="1">
              <a:lnSpc>
                <a:spcPct val="100000"/>
              </a:lnSpc>
            </a:pPr>
            <a:r>
              <a:rPr lang="en-GB" sz="2000" b="0" dirty="0"/>
              <a:t>Allocate using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2000" b="0" dirty="0"/>
              <a:t> until you “run out of space”</a:t>
            </a:r>
          </a:p>
          <a:p>
            <a:pPr>
              <a:lnSpc>
                <a:spcPct val="95000"/>
              </a:lnSpc>
            </a:pPr>
            <a:r>
              <a:rPr lang="en-GB" sz="2400" dirty="0"/>
              <a:t>When out of space:</a:t>
            </a:r>
          </a:p>
          <a:p>
            <a:pPr lvl="1">
              <a:lnSpc>
                <a:spcPct val="100000"/>
              </a:lnSpc>
            </a:pPr>
            <a:r>
              <a:rPr lang="en-GB" sz="2000" b="0" dirty="0"/>
              <a:t>Use extra </a:t>
            </a:r>
            <a:r>
              <a:rPr lang="en-GB" sz="2000" b="1" i="1" u="sng" dirty="0">
                <a:solidFill>
                  <a:srgbClr val="C00000"/>
                </a:solidFill>
              </a:rPr>
              <a:t>mark bit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0" dirty="0"/>
              <a:t>in the </a:t>
            </a:r>
            <a:r>
              <a:rPr lang="en-GB" sz="2000" b="0" dirty="0" smtClean="0"/>
              <a:t>header </a:t>
            </a:r>
            <a:r>
              <a:rPr lang="en-GB" sz="2000" b="0" dirty="0"/>
              <a:t>of each block</a:t>
            </a:r>
          </a:p>
          <a:p>
            <a:pPr lvl="1">
              <a:lnSpc>
                <a:spcPct val="100000"/>
              </a:lnSpc>
            </a:pPr>
            <a:r>
              <a:rPr lang="en-GB" sz="2000" b="1" i="1" dirty="0">
                <a:solidFill>
                  <a:srgbClr val="C00000"/>
                </a:solidFill>
              </a:rPr>
              <a:t>Mark:</a:t>
            </a:r>
            <a:r>
              <a:rPr lang="en-GB" sz="2000" dirty="0"/>
              <a:t> </a:t>
            </a:r>
            <a:r>
              <a:rPr lang="en-GB" sz="2000" dirty="0" smtClean="0"/>
              <a:t> </a:t>
            </a:r>
            <a:r>
              <a:rPr lang="en-GB" sz="2000" b="0" dirty="0" smtClean="0"/>
              <a:t>Start </a:t>
            </a:r>
            <a:r>
              <a:rPr lang="en-GB" sz="2000" b="0" dirty="0"/>
              <a:t>at roots and set </a:t>
            </a:r>
            <a:r>
              <a:rPr lang="en-GB" sz="2000" dirty="0"/>
              <a:t>mark bit</a:t>
            </a:r>
            <a:r>
              <a:rPr lang="en-GB" sz="2000" b="0" dirty="0"/>
              <a:t> on each reachable block</a:t>
            </a:r>
          </a:p>
          <a:p>
            <a:pPr lvl="1">
              <a:lnSpc>
                <a:spcPct val="100000"/>
              </a:lnSpc>
            </a:pPr>
            <a:r>
              <a:rPr lang="en-GB" sz="2000" b="1" i="1" dirty="0">
                <a:solidFill>
                  <a:srgbClr val="C00000"/>
                </a:solidFill>
              </a:rPr>
              <a:t>Sweep:</a:t>
            </a:r>
            <a:r>
              <a:rPr lang="en-GB" sz="2000" dirty="0"/>
              <a:t> </a:t>
            </a:r>
            <a:r>
              <a:rPr lang="en-GB" sz="2000" dirty="0" smtClean="0"/>
              <a:t> </a:t>
            </a:r>
            <a:r>
              <a:rPr lang="en-GB" sz="2000" b="0" dirty="0" smtClean="0"/>
              <a:t>Scan </a:t>
            </a:r>
            <a:r>
              <a:rPr lang="en-GB" sz="2000" b="0" dirty="0"/>
              <a:t>all blocks and </a:t>
            </a:r>
            <a:r>
              <a:rPr lang="en-GB" sz="2000" dirty="0"/>
              <a:t>free</a:t>
            </a:r>
            <a:r>
              <a:rPr lang="en-GB" sz="2000" b="0" dirty="0"/>
              <a:t> blocks that are </a:t>
            </a:r>
            <a:r>
              <a:rPr lang="en-GB" sz="2000" dirty="0"/>
              <a:t>not marked</a:t>
            </a:r>
          </a:p>
          <a:p>
            <a:pPr>
              <a:lnSpc>
                <a:spcPct val="95000"/>
              </a:lnSpc>
            </a:pPr>
            <a:endParaRPr lang="en-GB" sz="2400" dirty="0"/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74320" y="3657600"/>
            <a:ext cx="6554787" cy="1141798"/>
            <a:chOff x="379413" y="3461952"/>
            <a:chExt cx="6554787" cy="1141798"/>
          </a:xfrm>
        </p:grpSpPr>
        <p:sp>
          <p:nvSpPr>
            <p:cNvPr id="6" name="Rectangle 5"/>
            <p:cNvSpPr/>
            <p:nvPr/>
          </p:nvSpPr>
          <p:spPr bwMode="auto">
            <a:xfrm>
              <a:off x="2057400" y="4080485"/>
              <a:ext cx="4873752" cy="301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2" name="Group 2"/>
            <p:cNvGrpSpPr/>
            <p:nvPr>
              <p:custDataLst>
                <p:tags r:id="rId56"/>
              </p:custDataLst>
            </p:nvPr>
          </p:nvGrpSpPr>
          <p:grpSpPr>
            <a:xfrm>
              <a:off x="379413" y="3461952"/>
              <a:ext cx="6554787" cy="1141798"/>
              <a:chOff x="379413" y="3461952"/>
              <a:chExt cx="6554787" cy="1141798"/>
            </a:xfrm>
          </p:grpSpPr>
          <p:sp>
            <p:nvSpPr>
              <p:cNvPr id="24582" name="Freeform 6"/>
              <p:cNvSpPr>
                <a:spLocks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3657600" y="3689350"/>
                <a:ext cx="6858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83" name="Freeform 7"/>
              <p:cNvSpPr>
                <a:spLocks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4648200" y="3663950"/>
                <a:ext cx="1752600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84" name="Freeform 8"/>
              <p:cNvSpPr>
                <a:spLocks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362200" y="4222750"/>
                <a:ext cx="1371600" cy="381000"/>
              </a:xfrm>
              <a:custGeom>
                <a:avLst/>
                <a:gdLst/>
                <a:ahLst/>
                <a:cxnLst>
                  <a:cxn ang="0">
                    <a:pos x="768" y="0"/>
                  </a:cxn>
                  <a:cxn ang="0">
                    <a:pos x="384" y="240"/>
                  </a:cxn>
                  <a:cxn ang="0">
                    <a:pos x="0" y="96"/>
                  </a:cxn>
                </a:cxnLst>
                <a:rect l="0" t="0" r="r" b="b"/>
                <a:pathLst>
                  <a:path w="768" h="256">
                    <a:moveTo>
                      <a:pt x="768" y="0"/>
                    </a:moveTo>
                    <a:cubicBezTo>
                      <a:pt x="640" y="112"/>
                      <a:pt x="512" y="224"/>
                      <a:pt x="384" y="240"/>
                    </a:cubicBezTo>
                    <a:cubicBezTo>
                      <a:pt x="256" y="256"/>
                      <a:pt x="128" y="176"/>
                      <a:pt x="0" y="9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85" name="Text Box 9"/>
              <p:cNvSpPr txBox="1"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379413" y="4035340"/>
                <a:ext cx="1512250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Before mark</a:t>
                </a:r>
              </a:p>
            </p:txBody>
          </p:sp>
          <p:sp>
            <p:nvSpPr>
              <p:cNvPr id="24586" name="Line 10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343400" y="381635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87" name="Text Box 11"/>
              <p:cNvSpPr txBox="1"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030807" y="3461952"/>
                <a:ext cx="633869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dirty="0">
                    <a:solidFill>
                      <a:srgbClr val="C00000"/>
                    </a:solidFill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root</a:t>
                </a:r>
              </a:p>
            </p:txBody>
          </p:sp>
          <p:sp>
            <p:nvSpPr>
              <p:cNvPr id="24588" name="Rectangle 12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20574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89" name="Rectangle 13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26670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90" name="Rectangle 14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32766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91" name="Rectangle 15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3886200" y="407035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92" name="Rectangle 16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800600" y="407035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93" name="Rectangle 17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6019800" y="407035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94" name="Line 18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29718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95" name="Line 19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23622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96" name="Line 20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3581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97" name="Line 21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1910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98" name="Line 22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44958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99" name="Line 2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5105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00" name="Line 24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54102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01" name="Line 25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57150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02" name="Line 26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63246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03" name="Line 27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6629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274320" y="4846416"/>
            <a:ext cx="8551679" cy="939800"/>
            <a:chOff x="377825" y="4711306"/>
            <a:chExt cx="8551679" cy="939800"/>
          </a:xfrm>
        </p:grpSpPr>
        <p:sp>
          <p:nvSpPr>
            <p:cNvPr id="83" name="Rectangle 82"/>
            <p:cNvSpPr/>
            <p:nvPr/>
          </p:nvSpPr>
          <p:spPr bwMode="auto">
            <a:xfrm>
              <a:off x="2057400" y="5118665"/>
              <a:ext cx="4873752" cy="301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3" name="Group 3"/>
            <p:cNvGrpSpPr/>
            <p:nvPr>
              <p:custDataLst>
                <p:tags r:id="rId28"/>
              </p:custDataLst>
            </p:nvPr>
          </p:nvGrpSpPr>
          <p:grpSpPr>
            <a:xfrm>
              <a:off x="377825" y="4711306"/>
              <a:ext cx="8551679" cy="939800"/>
              <a:chOff x="377825" y="4724400"/>
              <a:chExt cx="8551679" cy="939800"/>
            </a:xfrm>
          </p:grpSpPr>
          <p:sp>
            <p:nvSpPr>
              <p:cNvPr id="24577" name="Rectangle 1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019800" y="5130800"/>
                <a:ext cx="304800" cy="304800"/>
              </a:xfrm>
              <a:prstGeom prst="rect">
                <a:avLst/>
              </a:prstGeom>
              <a:solidFill>
                <a:srgbClr val="EBAFA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78" name="Rectangle 2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886200" y="5130800"/>
                <a:ext cx="304800" cy="304800"/>
              </a:xfrm>
              <a:prstGeom prst="rect">
                <a:avLst/>
              </a:prstGeom>
              <a:solidFill>
                <a:srgbClr val="EBAFA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79" name="Rectangle 3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276600" y="5130800"/>
                <a:ext cx="304800" cy="304800"/>
              </a:xfrm>
              <a:prstGeom prst="rect">
                <a:avLst/>
              </a:prstGeom>
              <a:solidFill>
                <a:srgbClr val="EBAFA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04" name="Freeform 28"/>
              <p:cNvSpPr>
                <a:spLocks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3657600" y="4749800"/>
                <a:ext cx="6858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05" name="Freeform 29"/>
              <p:cNvSpPr>
                <a:spLocks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648200" y="4724400"/>
                <a:ext cx="1752600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06" name="Freeform 30"/>
              <p:cNvSpPr>
                <a:spLocks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514600" y="5283200"/>
                <a:ext cx="1219200" cy="381000"/>
              </a:xfrm>
              <a:custGeom>
                <a:avLst/>
                <a:gdLst/>
                <a:ahLst/>
                <a:cxnLst>
                  <a:cxn ang="0">
                    <a:pos x="768" y="0"/>
                  </a:cxn>
                  <a:cxn ang="0">
                    <a:pos x="384" y="240"/>
                  </a:cxn>
                  <a:cxn ang="0">
                    <a:pos x="0" y="96"/>
                  </a:cxn>
                </a:cxnLst>
                <a:rect l="0" t="0" r="r" b="b"/>
                <a:pathLst>
                  <a:path w="768" h="256">
                    <a:moveTo>
                      <a:pt x="768" y="0"/>
                    </a:moveTo>
                    <a:cubicBezTo>
                      <a:pt x="640" y="112"/>
                      <a:pt x="512" y="224"/>
                      <a:pt x="384" y="240"/>
                    </a:cubicBezTo>
                    <a:cubicBezTo>
                      <a:pt x="256" y="256"/>
                      <a:pt x="128" y="176"/>
                      <a:pt x="0" y="9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07" name="Text Box 31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77825" y="5086866"/>
                <a:ext cx="1301103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After mark</a:t>
                </a:r>
              </a:p>
            </p:txBody>
          </p:sp>
          <p:sp>
            <p:nvSpPr>
              <p:cNvPr id="24625" name="Rectangle 49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057400" y="5130800"/>
                <a:ext cx="304800" cy="304800"/>
              </a:xfrm>
              <a:prstGeom prst="rect">
                <a:avLst/>
              </a:prstGeom>
              <a:solidFill>
                <a:srgbClr val="EBAFA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08" name="Line 32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343400" y="487680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09" name="Rectangle 33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057400" y="51308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10" name="Rectangle 34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667000" y="51308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11" name="Rectangle 35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3276600" y="51308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12" name="Rectangle 36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3886200" y="51308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13" name="Rectangle 37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4800600" y="513080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14" name="Rectangle 38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6019800" y="51308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15" name="Line 39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9718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16" name="Line 40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362200" y="5130800"/>
                <a:ext cx="1588" cy="304800"/>
              </a:xfrm>
              <a:prstGeom prst="line">
                <a:avLst/>
              </a:prstGeom>
              <a:noFill/>
              <a:ln w="126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17" name="Line 41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581400" y="5130800"/>
                <a:ext cx="1588" cy="304800"/>
              </a:xfrm>
              <a:prstGeom prst="line">
                <a:avLst/>
              </a:prstGeom>
              <a:noFill/>
              <a:ln w="126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18" name="Line 42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4191000" y="5130800"/>
                <a:ext cx="1588" cy="304800"/>
              </a:xfrm>
              <a:prstGeom prst="line">
                <a:avLst/>
              </a:prstGeom>
              <a:noFill/>
              <a:ln w="126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19" name="Line 43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4958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20" name="Line 44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51054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21" name="Line 45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54102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22" name="Line 46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57150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23" name="Line 47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6324600" y="5130800"/>
                <a:ext cx="1588" cy="304800"/>
              </a:xfrm>
              <a:prstGeom prst="line">
                <a:avLst/>
              </a:prstGeom>
              <a:noFill/>
              <a:ln w="126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24" name="Line 48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66294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48" name="Rectangle 72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7391400" y="5111341"/>
                <a:ext cx="304800" cy="304800"/>
              </a:xfrm>
              <a:prstGeom prst="rect">
                <a:avLst/>
              </a:prstGeom>
              <a:solidFill>
                <a:srgbClr val="EBAFAF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49" name="Text Box 73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7718425" y="5111341"/>
                <a:ext cx="1211079" cy="34073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Mark bit set</a:t>
                </a: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274320" y="5852160"/>
            <a:ext cx="6551612" cy="939800"/>
            <a:chOff x="382588" y="5789624"/>
            <a:chExt cx="6551612" cy="939800"/>
          </a:xfrm>
        </p:grpSpPr>
        <p:sp>
          <p:nvSpPr>
            <p:cNvPr id="85" name="Rectangle 84"/>
            <p:cNvSpPr/>
            <p:nvPr/>
          </p:nvSpPr>
          <p:spPr bwMode="auto">
            <a:xfrm>
              <a:off x="2057400" y="6195384"/>
              <a:ext cx="4873752" cy="301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4" name="Group 5"/>
            <p:cNvGrpSpPr/>
            <p:nvPr>
              <p:custDataLst>
                <p:tags r:id="rId4"/>
              </p:custDataLst>
            </p:nvPr>
          </p:nvGrpSpPr>
          <p:grpSpPr>
            <a:xfrm>
              <a:off x="382588" y="5789624"/>
              <a:ext cx="6551612" cy="939800"/>
              <a:chOff x="382588" y="5842000"/>
              <a:chExt cx="6551612" cy="939800"/>
            </a:xfrm>
          </p:grpSpPr>
          <p:sp>
            <p:nvSpPr>
              <p:cNvPr id="24627" name="Freeform 51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648200" y="5842000"/>
                <a:ext cx="1752600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26" name="Freeform 50"/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657600" y="5867400"/>
                <a:ext cx="6858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28" name="Freeform 52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514600" y="6400800"/>
                <a:ext cx="1219200" cy="381000"/>
              </a:xfrm>
              <a:custGeom>
                <a:avLst/>
                <a:gdLst/>
                <a:ahLst/>
                <a:cxnLst>
                  <a:cxn ang="0">
                    <a:pos x="768" y="0"/>
                  </a:cxn>
                  <a:cxn ang="0">
                    <a:pos x="384" y="240"/>
                  </a:cxn>
                  <a:cxn ang="0">
                    <a:pos x="0" y="96"/>
                  </a:cxn>
                </a:cxnLst>
                <a:rect l="0" t="0" r="r" b="b"/>
                <a:pathLst>
                  <a:path w="768" h="256">
                    <a:moveTo>
                      <a:pt x="768" y="0"/>
                    </a:moveTo>
                    <a:cubicBezTo>
                      <a:pt x="640" y="112"/>
                      <a:pt x="512" y="224"/>
                      <a:pt x="384" y="240"/>
                    </a:cubicBezTo>
                    <a:cubicBezTo>
                      <a:pt x="256" y="256"/>
                      <a:pt x="128" y="176"/>
                      <a:pt x="0" y="9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29" name="Text Box 53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82588" y="6202395"/>
                <a:ext cx="1470572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After sweep</a:t>
                </a:r>
              </a:p>
            </p:txBody>
          </p:sp>
          <p:sp>
            <p:nvSpPr>
              <p:cNvPr id="24630" name="Line 54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343400" y="599440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31" name="Rectangle 55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0574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32" name="Rectangle 56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6670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33" name="Rectangle 57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2766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47" name="Rectangle 71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800600" y="6252008"/>
                <a:ext cx="1219200" cy="304800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free</a:t>
                </a:r>
              </a:p>
            </p:txBody>
          </p:sp>
          <p:sp>
            <p:nvSpPr>
              <p:cNvPr id="24634" name="Rectangle 58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886200" y="62484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35" name="Rectangle 59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800600" y="624840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50" name="Rectangle 74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667000" y="6248400"/>
                <a:ext cx="609600" cy="304800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free</a:t>
                </a:r>
              </a:p>
            </p:txBody>
          </p:sp>
          <p:sp>
            <p:nvSpPr>
              <p:cNvPr id="24636" name="Rectangle 60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6019800" y="62484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37" name="Line 61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9718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38" name="Line 62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3622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39" name="Line 63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581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40" name="Line 64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1910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41" name="Line 65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8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42" name="Line 66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105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43" name="Line 67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4102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44" name="Line 68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7150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45" name="Line 69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63246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46" name="Line 70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6629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5" name="Rounded Rectangle 4"/>
          <p:cNvSpPr/>
          <p:nvPr/>
        </p:nvSpPr>
        <p:spPr bwMode="auto">
          <a:xfrm>
            <a:off x="7132320" y="4023360"/>
            <a:ext cx="1828800" cy="73152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Arrows are NOT free list pointers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2" name="Ink 11"/>
              <p14:cNvContentPartPr/>
              <p14:nvPr/>
            </p14:nvContentPartPr>
            <p14:xfrm>
              <a:off x="479520" y="2422080"/>
              <a:ext cx="7145640" cy="317628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71600" y="2414880"/>
                <a:ext cx="7159320" cy="318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396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i="1" dirty="0" smtClean="0">
                <a:solidFill>
                  <a:srgbClr val="FF0000"/>
                </a:solidFill>
              </a:rPr>
              <a:t>Assumptions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For a Simple Implementation</a:t>
            </a:r>
            <a:endParaRPr lang="en-GB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sz="2400" dirty="0" smtClean="0"/>
              <a:t>Application can use functions to allocate memory:</a:t>
            </a:r>
          </a:p>
          <a:p>
            <a:pPr lvl="1">
              <a:tabLst>
                <a:tab pos="2055813" algn="l"/>
              </a:tabLst>
            </a:pP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b=new(n)</a:t>
            </a:r>
            <a:r>
              <a:rPr lang="en-GB" sz="2000" dirty="0" smtClean="0">
                <a:cs typeface="Courier New" panose="02070309020205020404" pitchFamily="49" charset="0"/>
              </a:rPr>
              <a:t>	</a:t>
            </a:r>
            <a:r>
              <a:rPr lang="en-GB" sz="2000" dirty="0" smtClean="0"/>
              <a:t>returns pointer,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GB" sz="2000" dirty="0" smtClean="0"/>
              <a:t>, to new block with all locations cleared</a:t>
            </a:r>
          </a:p>
          <a:p>
            <a:pPr lvl="1">
              <a:tabLst>
                <a:tab pos="2055813" algn="l"/>
              </a:tabLst>
            </a:pP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b[</a:t>
            </a: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2000" dirty="0" smtClean="0"/>
              <a:t>	read location </a:t>
            </a: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000" dirty="0" smtClean="0"/>
              <a:t> of block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GB" sz="2000" dirty="0" smtClean="0"/>
              <a:t> into register</a:t>
            </a:r>
          </a:p>
          <a:p>
            <a:pPr lvl="1">
              <a:tabLst>
                <a:tab pos="2055813" algn="l"/>
              </a:tabLst>
            </a:pP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b[</a:t>
            </a: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]=v</a:t>
            </a:r>
            <a:r>
              <a:rPr lang="en-GB" sz="2000" dirty="0">
                <a:cs typeface="Courier New" panose="02070309020205020404" pitchFamily="49" charset="0"/>
              </a:rPr>
              <a:t>	</a:t>
            </a:r>
            <a:r>
              <a:rPr lang="en-GB" sz="2000" dirty="0" smtClean="0"/>
              <a:t>write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2000" dirty="0" smtClean="0"/>
              <a:t> into location </a:t>
            </a: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000" dirty="0" smtClean="0"/>
              <a:t> of block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  <a:p>
            <a:pPr lvl="1">
              <a:tabLst>
                <a:tab pos="2055813" algn="l"/>
              </a:tabLst>
            </a:pPr>
            <a:endParaRPr lang="en-GB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dirty="0" smtClean="0"/>
              <a:t>Each block will have a header word (accessed at </a:t>
            </a:r>
            <a:r>
              <a:rPr lang="en-GB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b[-1]</a:t>
            </a:r>
            <a:r>
              <a:rPr lang="en-GB" sz="2400" dirty="0" smtClean="0"/>
              <a:t>)</a:t>
            </a:r>
          </a:p>
          <a:p>
            <a:pPr lvl="1"/>
            <a:endParaRPr lang="en-GB" sz="2000" dirty="0" smtClean="0"/>
          </a:p>
          <a:p>
            <a:r>
              <a:rPr lang="en-GB" sz="2400" dirty="0" smtClean="0"/>
              <a:t>Functions used by the garbage collector:</a:t>
            </a:r>
          </a:p>
          <a:p>
            <a:pPr lvl="1">
              <a:tabLst>
                <a:tab pos="2516188" algn="l"/>
              </a:tabLst>
            </a:pP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is_ptr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(p)	</a:t>
            </a:r>
            <a:r>
              <a:rPr lang="en-GB" sz="2000" dirty="0" smtClean="0"/>
              <a:t>determines whether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GB" sz="2000" dirty="0" smtClean="0"/>
              <a:t> is a pointer to a block</a:t>
            </a:r>
          </a:p>
          <a:p>
            <a:pPr lvl="1">
              <a:tabLst>
                <a:tab pos="2516188" algn="l"/>
              </a:tabLst>
            </a:pP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length(p)	</a:t>
            </a:r>
            <a:r>
              <a:rPr lang="en-GB" sz="2000" dirty="0" smtClean="0"/>
              <a:t>returns length of block pointed to by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GB" sz="2000" dirty="0" smtClean="0"/>
              <a:t>, not including</a:t>
            </a:r>
            <a:br>
              <a:rPr lang="en-GB" sz="2000" dirty="0" smtClean="0"/>
            </a:br>
            <a:r>
              <a:rPr lang="en-GB" sz="2000" dirty="0" smtClean="0"/>
              <a:t>	header</a:t>
            </a:r>
          </a:p>
          <a:p>
            <a:pPr lvl="1">
              <a:tabLst>
                <a:tab pos="2516188" algn="l"/>
              </a:tabLst>
            </a:pP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get_roots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GB" sz="2000" dirty="0">
                <a:cs typeface="Courier New" panose="02070309020205020404" pitchFamily="49" charset="0"/>
              </a:rPr>
              <a:t>	</a:t>
            </a:r>
            <a:r>
              <a:rPr lang="en-GB" sz="2000" dirty="0" smtClean="0"/>
              <a:t>returns all the roots</a:t>
            </a: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7132320" y="1097280"/>
            <a:ext cx="1785257" cy="53428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Non-testable Material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008000" y="4879800"/>
              <a:ext cx="1804680" cy="1174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4040" y="4870440"/>
                <a:ext cx="1816560" cy="119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63384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GB" dirty="0" smtClean="0"/>
              <a:t>Mark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548640"/>
          </a:xfrm>
        </p:spPr>
        <p:txBody>
          <a:bodyPr/>
          <a:lstStyle/>
          <a:p>
            <a:r>
              <a:rPr lang="en-US" sz="2400" dirty="0" smtClean="0"/>
              <a:t>Mark using depth-first traversal of the memory graph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5602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4360" y="2011680"/>
            <a:ext cx="7955280" cy="20642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ptr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mark(</a:t>
            </a:r>
            <a:r>
              <a:rPr lang="en-GB" sz="16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ptr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p) {               </a:t>
            </a:r>
            <a:r>
              <a:rPr lang="en-GB" sz="1600" b="1" i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</a:t>
            </a:r>
            <a:r>
              <a:rPr lang="en-GB" sz="1600" b="1" i="1" dirty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p: some word in a heap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16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if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(!</a:t>
            </a:r>
            <a:r>
              <a:rPr lang="en-GB" sz="16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is_ptr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(p)) 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1600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return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  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1600" b="1" i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</a:t>
            </a:r>
            <a:r>
              <a:rPr lang="en-GB" sz="1600" b="1" i="1" dirty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do nothing if not pointer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16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if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(</a:t>
            </a:r>
            <a:r>
              <a:rPr lang="en-GB" sz="16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markBitSet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(p)) </a:t>
            </a:r>
            <a:r>
              <a:rPr lang="en-GB" sz="16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return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   </a:t>
            </a:r>
            <a:r>
              <a:rPr lang="en-GB" sz="1600" b="1" i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</a:t>
            </a:r>
            <a:r>
              <a:rPr lang="en-GB" sz="1600" b="1" i="1" dirty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check if already marked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16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setMarkBit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(p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);               </a:t>
            </a:r>
            <a:r>
              <a:rPr lang="en-GB" sz="1600" b="1" i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</a:t>
            </a:r>
            <a:r>
              <a:rPr lang="en-GB" sz="1600" b="1" i="1" dirty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16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(</a:t>
            </a:r>
            <a:r>
              <a:rPr lang="en-GB" sz="16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=0; </a:t>
            </a:r>
            <a:r>
              <a:rPr lang="en-GB" sz="1600" b="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&lt;length(p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); </a:t>
            </a:r>
            <a:r>
              <a:rPr lang="en-GB" sz="16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++)  </a:t>
            </a:r>
            <a:r>
              <a:rPr lang="en-GB" sz="1600" b="1" i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recursively call mark on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mark(p[</a:t>
            </a:r>
            <a:r>
              <a:rPr lang="en-GB" sz="1600" b="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]);               </a:t>
            </a:r>
            <a:r>
              <a:rPr lang="en-GB" sz="1600" b="1" i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   all words in the block</a:t>
            </a:r>
            <a:endParaRPr lang="en-GB" sz="1600" b="1" i="1" dirty="0">
              <a:solidFill>
                <a:srgbClr val="0070C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16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return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      </a:t>
            </a:r>
          </a:p>
        </p:txBody>
      </p:sp>
      <p:grpSp>
        <p:nvGrpSpPr>
          <p:cNvPr id="116" name="Group 115"/>
          <p:cNvGrpSpPr/>
          <p:nvPr/>
        </p:nvGrpSpPr>
        <p:grpSpPr>
          <a:xfrm>
            <a:off x="379413" y="4114800"/>
            <a:ext cx="6554787" cy="1141798"/>
            <a:chOff x="379413" y="3461952"/>
            <a:chExt cx="6554787" cy="1141798"/>
          </a:xfrm>
        </p:grpSpPr>
        <p:sp>
          <p:nvSpPr>
            <p:cNvPr id="117" name="Rectangle 116"/>
            <p:cNvSpPr/>
            <p:nvPr/>
          </p:nvSpPr>
          <p:spPr bwMode="auto">
            <a:xfrm>
              <a:off x="2057400" y="4080485"/>
              <a:ext cx="4873752" cy="301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118" name="Group 2"/>
            <p:cNvGrpSpPr/>
            <p:nvPr>
              <p:custDataLst>
                <p:tags r:id="rId32"/>
              </p:custDataLst>
            </p:nvPr>
          </p:nvGrpSpPr>
          <p:grpSpPr>
            <a:xfrm>
              <a:off x="379413" y="3461952"/>
              <a:ext cx="6554787" cy="1141798"/>
              <a:chOff x="379413" y="3461952"/>
              <a:chExt cx="6554787" cy="1141798"/>
            </a:xfrm>
          </p:grpSpPr>
          <p:sp>
            <p:nvSpPr>
              <p:cNvPr id="119" name="Freeform 6"/>
              <p:cNvSpPr>
                <a:spLocks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657600" y="3689350"/>
                <a:ext cx="6858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0" name="Freeform 7"/>
              <p:cNvSpPr>
                <a:spLocks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648200" y="3663950"/>
                <a:ext cx="1752600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1" name="Freeform 8"/>
              <p:cNvSpPr>
                <a:spLocks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362200" y="4222750"/>
                <a:ext cx="1371600" cy="381000"/>
              </a:xfrm>
              <a:custGeom>
                <a:avLst/>
                <a:gdLst/>
                <a:ahLst/>
                <a:cxnLst>
                  <a:cxn ang="0">
                    <a:pos x="768" y="0"/>
                  </a:cxn>
                  <a:cxn ang="0">
                    <a:pos x="384" y="240"/>
                  </a:cxn>
                  <a:cxn ang="0">
                    <a:pos x="0" y="96"/>
                  </a:cxn>
                </a:cxnLst>
                <a:rect l="0" t="0" r="r" b="b"/>
                <a:pathLst>
                  <a:path w="768" h="256">
                    <a:moveTo>
                      <a:pt x="768" y="0"/>
                    </a:moveTo>
                    <a:cubicBezTo>
                      <a:pt x="640" y="112"/>
                      <a:pt x="512" y="224"/>
                      <a:pt x="384" y="240"/>
                    </a:cubicBezTo>
                    <a:cubicBezTo>
                      <a:pt x="256" y="256"/>
                      <a:pt x="128" y="176"/>
                      <a:pt x="0" y="9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2" name="Text Box 9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79413" y="4035340"/>
                <a:ext cx="1512250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Before mark</a:t>
                </a:r>
              </a:p>
            </p:txBody>
          </p:sp>
          <p:sp>
            <p:nvSpPr>
              <p:cNvPr id="123" name="Line 10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343400" y="381635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4" name="Text Box 11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030807" y="3461952"/>
                <a:ext cx="633869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dirty="0">
                    <a:solidFill>
                      <a:srgbClr val="C00000"/>
                    </a:solidFill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root</a:t>
                </a:r>
              </a:p>
            </p:txBody>
          </p:sp>
          <p:sp>
            <p:nvSpPr>
              <p:cNvPr id="125" name="Rectangle 12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0574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6" name="Rectangle 13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6670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7" name="Rectangle 14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32766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Rectangle 15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3886200" y="407035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9" name="Rectangle 16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4800600" y="407035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0" name="Rectangle 17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6019800" y="407035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1" name="Line 18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9718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2" name="Line 19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3622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3" name="Line 20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581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4" name="Line 21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1910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5" name="Line 22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4958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6" name="Line 23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5105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7" name="Line 24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54102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8" name="Line 25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57150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9" name="Line 26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63246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0" name="Line 27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6629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41" name="Group 140"/>
          <p:cNvGrpSpPr/>
          <p:nvPr/>
        </p:nvGrpSpPr>
        <p:grpSpPr>
          <a:xfrm>
            <a:off x="377825" y="5303520"/>
            <a:ext cx="8551679" cy="939800"/>
            <a:chOff x="377825" y="4711306"/>
            <a:chExt cx="8551679" cy="939800"/>
          </a:xfrm>
        </p:grpSpPr>
        <p:sp>
          <p:nvSpPr>
            <p:cNvPr id="142" name="Rectangle 141"/>
            <p:cNvSpPr/>
            <p:nvPr/>
          </p:nvSpPr>
          <p:spPr bwMode="auto">
            <a:xfrm>
              <a:off x="2057400" y="5118665"/>
              <a:ext cx="4873752" cy="301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143" name="Group 3"/>
            <p:cNvGrpSpPr/>
            <p:nvPr>
              <p:custDataLst>
                <p:tags r:id="rId4"/>
              </p:custDataLst>
            </p:nvPr>
          </p:nvGrpSpPr>
          <p:grpSpPr>
            <a:xfrm>
              <a:off x="377825" y="4711306"/>
              <a:ext cx="8551679" cy="939800"/>
              <a:chOff x="377825" y="4724400"/>
              <a:chExt cx="8551679" cy="939800"/>
            </a:xfrm>
          </p:grpSpPr>
          <p:sp>
            <p:nvSpPr>
              <p:cNvPr id="144" name="Rectangle 1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6019800" y="5130800"/>
                <a:ext cx="304800" cy="304800"/>
              </a:xfrm>
              <a:prstGeom prst="rect">
                <a:avLst/>
              </a:prstGeom>
              <a:solidFill>
                <a:srgbClr val="EBAFA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5" name="Rectangle 2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886200" y="5130800"/>
                <a:ext cx="304800" cy="304800"/>
              </a:xfrm>
              <a:prstGeom prst="rect">
                <a:avLst/>
              </a:prstGeom>
              <a:solidFill>
                <a:srgbClr val="EBAFA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6" name="Rectangle 3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276600" y="5130800"/>
                <a:ext cx="304800" cy="304800"/>
              </a:xfrm>
              <a:prstGeom prst="rect">
                <a:avLst/>
              </a:prstGeom>
              <a:solidFill>
                <a:srgbClr val="EBAFA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7" name="Freeform 28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657600" y="4749800"/>
                <a:ext cx="6858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8" name="Freeform 29"/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648200" y="4724400"/>
                <a:ext cx="1752600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9" name="Freeform 30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514600" y="5283200"/>
                <a:ext cx="1219200" cy="381000"/>
              </a:xfrm>
              <a:custGeom>
                <a:avLst/>
                <a:gdLst/>
                <a:ahLst/>
                <a:cxnLst>
                  <a:cxn ang="0">
                    <a:pos x="768" y="0"/>
                  </a:cxn>
                  <a:cxn ang="0">
                    <a:pos x="384" y="240"/>
                  </a:cxn>
                  <a:cxn ang="0">
                    <a:pos x="0" y="96"/>
                  </a:cxn>
                </a:cxnLst>
                <a:rect l="0" t="0" r="r" b="b"/>
                <a:pathLst>
                  <a:path w="768" h="256">
                    <a:moveTo>
                      <a:pt x="768" y="0"/>
                    </a:moveTo>
                    <a:cubicBezTo>
                      <a:pt x="640" y="112"/>
                      <a:pt x="512" y="224"/>
                      <a:pt x="384" y="240"/>
                    </a:cubicBezTo>
                    <a:cubicBezTo>
                      <a:pt x="256" y="256"/>
                      <a:pt x="128" y="176"/>
                      <a:pt x="0" y="9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0" name="Text Box 31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77825" y="5086866"/>
                <a:ext cx="1301103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After mark</a:t>
                </a:r>
              </a:p>
            </p:txBody>
          </p:sp>
          <p:sp>
            <p:nvSpPr>
              <p:cNvPr id="151" name="Rectangle 49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057400" y="5130800"/>
                <a:ext cx="304800" cy="304800"/>
              </a:xfrm>
              <a:prstGeom prst="rect">
                <a:avLst/>
              </a:prstGeom>
              <a:solidFill>
                <a:srgbClr val="EBAFA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Line 32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343400" y="487680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3" name="Rectangle 33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057400" y="51308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4" name="Rectangle 34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667000" y="51308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5" name="Rectangle 35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276600" y="51308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6" name="Rectangle 36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886200" y="51308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7" name="Rectangle 3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800600" y="513080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8" name="Rectangle 38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6019800" y="51308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9" name="Line 39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9718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Line 40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362200" y="5130800"/>
                <a:ext cx="1588" cy="304800"/>
              </a:xfrm>
              <a:prstGeom prst="line">
                <a:avLst/>
              </a:prstGeom>
              <a:noFill/>
              <a:ln w="126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1" name="Line 41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581400" y="5130800"/>
                <a:ext cx="1588" cy="304800"/>
              </a:xfrm>
              <a:prstGeom prst="line">
                <a:avLst/>
              </a:prstGeom>
              <a:noFill/>
              <a:ln w="126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Line 42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191000" y="5130800"/>
                <a:ext cx="1588" cy="304800"/>
              </a:xfrm>
              <a:prstGeom prst="line">
                <a:avLst/>
              </a:prstGeom>
              <a:noFill/>
              <a:ln w="126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3" name="Line 43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958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Line 44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1054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5" name="Line 45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4102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6" name="Line 46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57150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7" name="Line 47"/>
              <p:cNvSpPr>
                <a:spLocks noChangeShapeType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324600" y="5130800"/>
                <a:ext cx="1588" cy="304800"/>
              </a:xfrm>
              <a:prstGeom prst="line">
                <a:avLst/>
              </a:prstGeom>
              <a:noFill/>
              <a:ln w="126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8" name="Line 48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6294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9" name="Rectangle 72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7391400" y="5111341"/>
                <a:ext cx="304800" cy="304800"/>
              </a:xfrm>
              <a:prstGeom prst="rect">
                <a:avLst/>
              </a:prstGeom>
              <a:solidFill>
                <a:srgbClr val="EBAFAF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0" name="Text Box 73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7718425" y="5111341"/>
                <a:ext cx="1211079" cy="34073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Mark bit set</a:t>
                </a:r>
              </a:p>
            </p:txBody>
          </p:sp>
        </p:grpSp>
      </p:grpSp>
      <p:sp>
        <p:nvSpPr>
          <p:cNvPr id="171" name="Rounded Rectangle 170"/>
          <p:cNvSpPr/>
          <p:nvPr/>
        </p:nvSpPr>
        <p:spPr bwMode="auto">
          <a:xfrm>
            <a:off x="7132320" y="457200"/>
            <a:ext cx="1785257" cy="53428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Non-testable Material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4" name="Ink 63"/>
              <p14:cNvContentPartPr/>
              <p14:nvPr/>
            </p14:nvContentPartPr>
            <p14:xfrm>
              <a:off x="1058400" y="380160"/>
              <a:ext cx="8067960" cy="3164400"/>
            </p14:xfrm>
          </p:contentPart>
        </mc:Choice>
        <mc:Fallback>
          <p:pic>
            <p:nvPicPr>
              <p:cNvPr id="64" name="Ink 63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54800" y="374400"/>
                <a:ext cx="8078040" cy="317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36709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GB" dirty="0" smtClean="0"/>
              <a:t>Sweep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6875" y="1363244"/>
            <a:ext cx="8366125" cy="548640"/>
          </a:xfrm>
        </p:spPr>
        <p:txBody>
          <a:bodyPr/>
          <a:lstStyle/>
          <a:p>
            <a:r>
              <a:rPr lang="en-US" sz="2400" dirty="0" smtClean="0"/>
              <a:t>Sweep using sizes in headers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5605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2011680"/>
            <a:ext cx="8229600" cy="231050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ptr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sweep(</a:t>
            </a:r>
            <a:r>
              <a:rPr lang="en-GB" sz="16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ptr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p, </a:t>
            </a:r>
            <a:r>
              <a:rPr lang="en-GB" sz="16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ptr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end) 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{       </a:t>
            </a:r>
            <a:r>
              <a:rPr lang="en-GB" sz="1600" b="1" i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</a:t>
            </a:r>
            <a:r>
              <a:rPr lang="en-GB" sz="1600" b="1" i="1" dirty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ptrs to start &amp; end of heap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16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while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(p &lt; end) 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{  </a:t>
            </a:r>
            <a:r>
              <a:rPr lang="en-GB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  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</a:t>
            </a:r>
            <a:r>
              <a:rPr lang="en-GB" sz="1600" b="1" i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while not at end of heap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</a:t>
            </a:r>
            <a:r>
              <a:rPr lang="en-GB" sz="16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if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GB" sz="1600" b="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markBitSet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(p))          </a:t>
            </a:r>
            <a:r>
              <a:rPr lang="en-GB" sz="1600" b="1" i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check if block is marked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/>
            </a:r>
            <a:b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</a:b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   </a:t>
            </a:r>
            <a:r>
              <a:rPr lang="en-GB" sz="16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clearMarkBit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(p);         </a:t>
            </a:r>
            <a:r>
              <a:rPr lang="en-GB" sz="1600" b="1" i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if so, reset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</a:t>
            </a:r>
            <a:r>
              <a:rPr lang="en-GB" sz="16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else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16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if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(</a:t>
            </a:r>
            <a:r>
              <a:rPr lang="en-GB" sz="16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allocateBitSet(p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))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1600" b="1" i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if not marked, but allocated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   </a:t>
            </a:r>
            <a:r>
              <a:rPr lang="en-GB" sz="16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free(p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                 </a:t>
            </a:r>
            <a:r>
              <a:rPr lang="en-GB" sz="1600" b="1" i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free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</a:t>
            </a:r>
            <a:r>
              <a:rPr lang="en-GB" sz="16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+= length(p);             </a:t>
            </a:r>
            <a:r>
              <a:rPr lang="en-GB" sz="1600" b="1" i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adjust pointer to next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}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     </a:t>
            </a:r>
            <a:endParaRPr lang="en-GB" sz="1600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7132320" y="457200"/>
            <a:ext cx="1785257" cy="53428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Non-testable Material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384048" y="4297680"/>
            <a:ext cx="8551679" cy="939800"/>
            <a:chOff x="377825" y="4711306"/>
            <a:chExt cx="8551679" cy="939800"/>
          </a:xfrm>
        </p:grpSpPr>
        <p:sp>
          <p:nvSpPr>
            <p:cNvPr id="64" name="Rectangle 63"/>
            <p:cNvSpPr/>
            <p:nvPr/>
          </p:nvSpPr>
          <p:spPr bwMode="auto">
            <a:xfrm>
              <a:off x="2057400" y="5118665"/>
              <a:ext cx="4873752" cy="301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65" name="Group 3"/>
            <p:cNvGrpSpPr/>
            <p:nvPr>
              <p:custDataLst>
                <p:tags r:id="rId28"/>
              </p:custDataLst>
            </p:nvPr>
          </p:nvGrpSpPr>
          <p:grpSpPr>
            <a:xfrm>
              <a:off x="377825" y="4711306"/>
              <a:ext cx="8551679" cy="939800"/>
              <a:chOff x="377825" y="4724400"/>
              <a:chExt cx="8551679" cy="939800"/>
            </a:xfrm>
          </p:grpSpPr>
          <p:sp>
            <p:nvSpPr>
              <p:cNvPr id="66" name="Rectangle 1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019800" y="5130800"/>
                <a:ext cx="304800" cy="304800"/>
              </a:xfrm>
              <a:prstGeom prst="rect">
                <a:avLst/>
              </a:prstGeom>
              <a:solidFill>
                <a:srgbClr val="EBAFA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ectangle 2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886200" y="5130800"/>
                <a:ext cx="304800" cy="304800"/>
              </a:xfrm>
              <a:prstGeom prst="rect">
                <a:avLst/>
              </a:prstGeom>
              <a:solidFill>
                <a:srgbClr val="EBAFA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Rectangle 3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276600" y="5130800"/>
                <a:ext cx="304800" cy="304800"/>
              </a:xfrm>
              <a:prstGeom prst="rect">
                <a:avLst/>
              </a:prstGeom>
              <a:solidFill>
                <a:srgbClr val="EBAFA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Freeform 28"/>
              <p:cNvSpPr>
                <a:spLocks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3657600" y="4749800"/>
                <a:ext cx="6858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0" name="Freeform 29"/>
              <p:cNvSpPr>
                <a:spLocks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648200" y="4724400"/>
                <a:ext cx="1752600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Freeform 30"/>
              <p:cNvSpPr>
                <a:spLocks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514600" y="5283200"/>
                <a:ext cx="1219200" cy="381000"/>
              </a:xfrm>
              <a:custGeom>
                <a:avLst/>
                <a:gdLst/>
                <a:ahLst/>
                <a:cxnLst>
                  <a:cxn ang="0">
                    <a:pos x="768" y="0"/>
                  </a:cxn>
                  <a:cxn ang="0">
                    <a:pos x="384" y="240"/>
                  </a:cxn>
                  <a:cxn ang="0">
                    <a:pos x="0" y="96"/>
                  </a:cxn>
                </a:cxnLst>
                <a:rect l="0" t="0" r="r" b="b"/>
                <a:pathLst>
                  <a:path w="768" h="256">
                    <a:moveTo>
                      <a:pt x="768" y="0"/>
                    </a:moveTo>
                    <a:cubicBezTo>
                      <a:pt x="640" y="112"/>
                      <a:pt x="512" y="224"/>
                      <a:pt x="384" y="240"/>
                    </a:cubicBezTo>
                    <a:cubicBezTo>
                      <a:pt x="256" y="256"/>
                      <a:pt x="128" y="176"/>
                      <a:pt x="0" y="9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2" name="Text Box 31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77825" y="5086866"/>
                <a:ext cx="1301103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After mark</a:t>
                </a:r>
              </a:p>
            </p:txBody>
          </p:sp>
          <p:sp>
            <p:nvSpPr>
              <p:cNvPr id="73" name="Rectangle 49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057400" y="5130800"/>
                <a:ext cx="304800" cy="304800"/>
              </a:xfrm>
              <a:prstGeom prst="rect">
                <a:avLst/>
              </a:prstGeom>
              <a:solidFill>
                <a:srgbClr val="EBAFA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Line 32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343400" y="487680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057400" y="51308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Rectangle 34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667000" y="51308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" name="Rectangle 35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3276600" y="51308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" name="Rectangle 36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3886200" y="51308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Rectangle 37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4800600" y="513080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" name="Rectangle 38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6019800" y="51308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1" name="Line 39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9718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Line 40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362200" y="5130800"/>
                <a:ext cx="1588" cy="304800"/>
              </a:xfrm>
              <a:prstGeom prst="line">
                <a:avLst/>
              </a:prstGeom>
              <a:noFill/>
              <a:ln w="126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3" name="Line 41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581400" y="5130800"/>
                <a:ext cx="1588" cy="304800"/>
              </a:xfrm>
              <a:prstGeom prst="line">
                <a:avLst/>
              </a:prstGeom>
              <a:noFill/>
              <a:ln w="126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4" name="Line 42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4191000" y="5130800"/>
                <a:ext cx="1588" cy="304800"/>
              </a:xfrm>
              <a:prstGeom prst="line">
                <a:avLst/>
              </a:prstGeom>
              <a:noFill/>
              <a:ln w="126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Line 43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4958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6" name="Line 44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51054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7" name="Line 45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54102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" name="Line 46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57150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" name="Line 47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6324600" y="5130800"/>
                <a:ext cx="1588" cy="304800"/>
              </a:xfrm>
              <a:prstGeom prst="line">
                <a:avLst/>
              </a:prstGeom>
              <a:noFill/>
              <a:ln w="126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" name="Line 48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66294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" name="Rectangle 72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7391400" y="5111341"/>
                <a:ext cx="304800" cy="304800"/>
              </a:xfrm>
              <a:prstGeom prst="rect">
                <a:avLst/>
              </a:prstGeom>
              <a:solidFill>
                <a:srgbClr val="EBAFAF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" name="Text Box 73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7718425" y="5111341"/>
                <a:ext cx="1211079" cy="34073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Mark bit set</a:t>
                </a:r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384048" y="5303520"/>
            <a:ext cx="6551612" cy="939800"/>
            <a:chOff x="382588" y="5789624"/>
            <a:chExt cx="6551612" cy="939800"/>
          </a:xfrm>
        </p:grpSpPr>
        <p:sp>
          <p:nvSpPr>
            <p:cNvPr id="94" name="Rectangle 93"/>
            <p:cNvSpPr/>
            <p:nvPr/>
          </p:nvSpPr>
          <p:spPr bwMode="auto">
            <a:xfrm>
              <a:off x="2057400" y="6195384"/>
              <a:ext cx="4873752" cy="301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95" name="Group 5"/>
            <p:cNvGrpSpPr/>
            <p:nvPr>
              <p:custDataLst>
                <p:tags r:id="rId4"/>
              </p:custDataLst>
            </p:nvPr>
          </p:nvGrpSpPr>
          <p:grpSpPr>
            <a:xfrm>
              <a:off x="382588" y="5789624"/>
              <a:ext cx="6551612" cy="939800"/>
              <a:chOff x="382588" y="5842000"/>
              <a:chExt cx="6551612" cy="939800"/>
            </a:xfrm>
          </p:grpSpPr>
          <p:sp>
            <p:nvSpPr>
              <p:cNvPr id="96" name="Freeform 51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648200" y="5842000"/>
                <a:ext cx="1752600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7" name="Freeform 50"/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657600" y="5867400"/>
                <a:ext cx="6858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8" name="Freeform 52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514600" y="6400800"/>
                <a:ext cx="1219200" cy="381000"/>
              </a:xfrm>
              <a:custGeom>
                <a:avLst/>
                <a:gdLst/>
                <a:ahLst/>
                <a:cxnLst>
                  <a:cxn ang="0">
                    <a:pos x="768" y="0"/>
                  </a:cxn>
                  <a:cxn ang="0">
                    <a:pos x="384" y="240"/>
                  </a:cxn>
                  <a:cxn ang="0">
                    <a:pos x="0" y="96"/>
                  </a:cxn>
                </a:cxnLst>
                <a:rect l="0" t="0" r="r" b="b"/>
                <a:pathLst>
                  <a:path w="768" h="256">
                    <a:moveTo>
                      <a:pt x="768" y="0"/>
                    </a:moveTo>
                    <a:cubicBezTo>
                      <a:pt x="640" y="112"/>
                      <a:pt x="512" y="224"/>
                      <a:pt x="384" y="240"/>
                    </a:cubicBezTo>
                    <a:cubicBezTo>
                      <a:pt x="256" y="256"/>
                      <a:pt x="128" y="176"/>
                      <a:pt x="0" y="9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Text Box 53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82588" y="6202395"/>
                <a:ext cx="1470572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After sweep</a:t>
                </a:r>
              </a:p>
            </p:txBody>
          </p:sp>
          <p:sp>
            <p:nvSpPr>
              <p:cNvPr id="100" name="Line 54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343400" y="599440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" name="Rectangle 55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0574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" name="Rectangle 56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6670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" name="Rectangle 57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2766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Rectangle 71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800600" y="6252008"/>
                <a:ext cx="1219200" cy="304800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free</a:t>
                </a:r>
              </a:p>
            </p:txBody>
          </p:sp>
          <p:sp>
            <p:nvSpPr>
              <p:cNvPr id="105" name="Rectangle 58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886200" y="62484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" name="Rectangle 59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800600" y="624840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7" name="Rectangle 74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667000" y="6248400"/>
                <a:ext cx="609600" cy="304800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free</a:t>
                </a:r>
              </a:p>
            </p:txBody>
          </p:sp>
          <p:sp>
            <p:nvSpPr>
              <p:cNvPr id="108" name="Rectangle 60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6019800" y="62484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" name="Line 61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9718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" name="Line 62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3622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" name="Line 63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581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" name="Line 64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1910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3" name="Line 65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8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4" name="Line 66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105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5" name="Line 67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4102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6" name="Line 68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7150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7" name="Line 69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63246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8" name="Line 70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6629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19" name="Ink 118"/>
              <p14:cNvContentPartPr/>
              <p14:nvPr/>
            </p14:nvContentPartPr>
            <p14:xfrm>
              <a:off x="126000" y="3012840"/>
              <a:ext cx="3262320" cy="729000"/>
            </p14:xfrm>
          </p:contentPart>
        </mc:Choice>
        <mc:Fallback>
          <p:pic>
            <p:nvPicPr>
              <p:cNvPr id="119" name="Ink 118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20600" y="3007440"/>
                <a:ext cx="3272400" cy="74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00055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Conservative Mark &amp; Sweep in C</a:t>
            </a:r>
            <a:endParaRPr lang="en-GB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58934"/>
            <a:ext cx="8366125" cy="4972050"/>
          </a:xfrm>
        </p:spPr>
        <p:txBody>
          <a:bodyPr/>
          <a:lstStyle/>
          <a:p>
            <a:r>
              <a:rPr lang="en-GB" sz="2400" dirty="0" smtClean="0"/>
              <a:t>Would mark &amp; sweep work in C?</a:t>
            </a:r>
          </a:p>
          <a:p>
            <a:pPr lvl="1"/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is_ptr</a:t>
            </a:r>
            <a:r>
              <a:rPr lang="en-GB" sz="2000" dirty="0" smtClean="0"/>
              <a:t> determines if a word is a pointer by checking if it points to an allocated block of memory</a:t>
            </a:r>
          </a:p>
          <a:p>
            <a:pPr lvl="1"/>
            <a:r>
              <a:rPr lang="en-GB" sz="2000" dirty="0" smtClean="0"/>
              <a:t>But in C, pointers can point into the middle of allocated blocks </a:t>
            </a:r>
            <a:br>
              <a:rPr lang="en-GB" sz="2000" dirty="0" smtClean="0"/>
            </a:br>
            <a:r>
              <a:rPr lang="en-GB" sz="2000" dirty="0" smtClean="0"/>
              <a:t>(not so in Java)</a:t>
            </a:r>
          </a:p>
          <a:p>
            <a:pPr lvl="2"/>
            <a:r>
              <a:rPr lang="en-GB" sz="1800" dirty="0" smtClean="0"/>
              <a:t>Makes it tricky to find all allocated blocks in mark phase</a:t>
            </a:r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  <a:p>
            <a:pPr lvl="1"/>
            <a:r>
              <a:rPr lang="en-GB" sz="2000" dirty="0" smtClean="0"/>
              <a:t>There are ways to solve/avoid this problem in C, but the resulting garbage collector is conservative:</a:t>
            </a:r>
          </a:p>
          <a:p>
            <a:pPr lvl="2"/>
            <a:r>
              <a:rPr lang="en-GB" sz="1800" dirty="0" smtClean="0"/>
              <a:t>Every reachable node correctly identified as reachable, but some unreachable nodes might be incorrectly marked as reachable</a:t>
            </a:r>
          </a:p>
          <a:p>
            <a:pPr lvl="1"/>
            <a:r>
              <a:rPr lang="en-GB" sz="2000" dirty="0" smtClean="0"/>
              <a:t>In Java, all pointers (i.e. references) point to the starting address of an object structure – the start of an allocated block</a:t>
            </a:r>
            <a:endParaRPr lang="en-GB" sz="20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2" name="Group 1"/>
          <p:cNvGrpSpPr/>
          <p:nvPr>
            <p:custDataLst>
              <p:tags r:id="rId4"/>
            </p:custDataLst>
          </p:nvPr>
        </p:nvGrpSpPr>
        <p:grpSpPr>
          <a:xfrm>
            <a:off x="1444936" y="3474720"/>
            <a:ext cx="4572000" cy="930275"/>
            <a:chOff x="1235676" y="2590800"/>
            <a:chExt cx="4572000" cy="930275"/>
          </a:xfrm>
        </p:grpSpPr>
        <p:sp>
          <p:nvSpPr>
            <p:cNvPr id="26627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607276" y="3216275"/>
              <a:ext cx="3200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628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607276" y="3216275"/>
              <a:ext cx="304800" cy="304800"/>
            </a:xfrm>
            <a:prstGeom prst="rect">
              <a:avLst/>
            </a:prstGeom>
            <a:solidFill>
              <a:srgbClr val="F1C7C7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629" name="Text Box 5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376048" y="2886761"/>
              <a:ext cx="771663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header</a:t>
              </a:r>
            </a:p>
          </p:txBody>
        </p:sp>
        <p:sp>
          <p:nvSpPr>
            <p:cNvPr id="26630" name="Text Box 6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841207" y="2590800"/>
              <a:ext cx="429325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err="1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ptr</a:t>
              </a:r>
              <a:endParaRPr lang="en-GB" sz="16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26631" name="Line 7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055076" y="2911475"/>
              <a:ext cx="1588" cy="3048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632" name="Rectangle 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235676" y="3216275"/>
              <a:ext cx="1371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633" name="Rectangle 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235676" y="3216275"/>
              <a:ext cx="304800" cy="304800"/>
            </a:xfrm>
            <a:prstGeom prst="rect">
              <a:avLst/>
            </a:prstGeom>
            <a:solidFill>
              <a:srgbClr val="F1C7C7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634" name="Rectangle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969476" y="3216275"/>
              <a:ext cx="304800" cy="304800"/>
            </a:xfrm>
            <a:prstGeom prst="rect">
              <a:avLst/>
            </a:prstGeom>
            <a:solidFill>
              <a:srgbClr val="F1C7C7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 bwMode="auto">
          <a:xfrm>
            <a:off x="7132320" y="457200"/>
            <a:ext cx="1785257" cy="53428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Non-testable Material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" name="Ink 3"/>
              <p14:cNvContentPartPr/>
              <p14:nvPr/>
            </p14:nvContentPartPr>
            <p14:xfrm>
              <a:off x="1356120" y="3680640"/>
              <a:ext cx="3528000" cy="2530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50720" y="3674880"/>
                <a:ext cx="3539880" cy="254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1724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286" y="438912"/>
            <a:ext cx="8403336" cy="758952"/>
          </a:xfrm>
          <a:ln/>
        </p:spPr>
        <p:txBody>
          <a:bodyPr/>
          <a:lstStyle/>
          <a:p>
            <a:r>
              <a:rPr lang="en-GB" dirty="0"/>
              <a:t>Memory-Related Perils and </a:t>
            </a:r>
            <a:r>
              <a:rPr lang="en-GB" dirty="0" smtClean="0"/>
              <a:t>Pitfalls in 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602330"/>
              </p:ext>
            </p:extLst>
          </p:nvPr>
        </p:nvGraphicFramePr>
        <p:xfrm>
          <a:off x="457200" y="1005840"/>
          <a:ext cx="8229600" cy="560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/>
                <a:gridCol w="4937760"/>
                <a:gridCol w="731520"/>
                <a:gridCol w="1097280"/>
                <a:gridCol w="1097280"/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Slide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stop</a:t>
                      </a:r>
                    </a:p>
                    <a:p>
                      <a:pPr algn="ctr"/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Possible?</a:t>
                      </a:r>
                      <a:endParaRPr lang="en-US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Security Flaw?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4B2A8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A)</a:t>
                      </a:r>
                      <a:endParaRPr lang="en-US" sz="2400" b="1" dirty="0">
                        <a:solidFill>
                          <a:srgbClr val="4B2A8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Bad order of operations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4B2A8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B)</a:t>
                      </a:r>
                      <a:endParaRPr lang="en-US" sz="2400" b="1" dirty="0">
                        <a:solidFill>
                          <a:srgbClr val="4B2A8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Bad pointer arithmetic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4B2A8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C)</a:t>
                      </a:r>
                      <a:endParaRPr lang="en-US" sz="2400" b="1" dirty="0">
                        <a:solidFill>
                          <a:srgbClr val="4B2A8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Dereferencing</a:t>
                      </a:r>
                      <a:r>
                        <a:rPr lang="en-US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 non-pointer</a:t>
                      </a:r>
                      <a:endParaRPr lang="en-US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4B2A8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D)</a:t>
                      </a:r>
                      <a:endParaRPr lang="en-US" sz="2400" b="1" dirty="0">
                        <a:solidFill>
                          <a:srgbClr val="4B2A8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Freed block – access again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4B2A8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E)</a:t>
                      </a:r>
                      <a:endParaRPr lang="en-US" sz="2400" b="1" dirty="0">
                        <a:solidFill>
                          <a:srgbClr val="4B2A8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Freed block – free again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4B2A8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F)</a:t>
                      </a:r>
                      <a:endParaRPr lang="en-US" sz="2400" b="1" dirty="0">
                        <a:solidFill>
                          <a:srgbClr val="4B2A8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Memory leak – failing to free memory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4B2A8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G)</a:t>
                      </a:r>
                      <a:endParaRPr lang="en-US" sz="2400" b="1" dirty="0">
                        <a:solidFill>
                          <a:srgbClr val="4B2A8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bounds checking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4B2A8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H)</a:t>
                      </a:r>
                      <a:endParaRPr lang="en-US" sz="2400" b="1" dirty="0">
                        <a:solidFill>
                          <a:srgbClr val="4B2A8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Off-by-one error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4B2A8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I)</a:t>
                      </a:r>
                      <a:endParaRPr lang="en-US" sz="2400" b="1" dirty="0">
                        <a:solidFill>
                          <a:srgbClr val="4B2A8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Reading uninitialized memory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4B2A8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J)</a:t>
                      </a:r>
                      <a:endParaRPr lang="en-US" sz="2400" b="1" dirty="0">
                        <a:solidFill>
                          <a:srgbClr val="4B2A8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Referencing nonexistent variable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4B2A8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K)</a:t>
                      </a:r>
                      <a:endParaRPr lang="en-US" sz="2400" b="1" dirty="0">
                        <a:solidFill>
                          <a:srgbClr val="4B2A8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Wrong allocation size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880240" y="1650600"/>
            <a:ext cx="2422080" cy="4865040"/>
            <a:chOff x="5880240" y="1650600"/>
            <a:chExt cx="2422080" cy="486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/>
                <p14:cNvContentPartPr/>
                <p14:nvPr/>
              </p14:nvContentPartPr>
              <p14:xfrm>
                <a:off x="5900760" y="1650600"/>
                <a:ext cx="2350080" cy="2563560"/>
              </p14:xfrm>
            </p:contentPart>
          </mc:Choice>
          <mc:Fallback>
            <p:pic>
              <p:nvPicPr>
                <p:cNvPr id="3" name="Ink 2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93920" y="1643400"/>
                  <a:ext cx="2362680" cy="258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Ink 3"/>
                <p14:cNvContentPartPr/>
                <p14:nvPr/>
              </p14:nvContentPartPr>
              <p14:xfrm>
                <a:off x="5880240" y="3957480"/>
                <a:ext cx="2422080" cy="2558160"/>
              </p14:xfrm>
            </p:contentPart>
          </mc:Choice>
          <mc:Fallback>
            <p:pic>
              <p:nvPicPr>
                <p:cNvPr id="4" name="Ink 3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874840" y="3950640"/>
                  <a:ext cx="2439000" cy="2571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55232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Homework 5 due tonight</a:t>
                </a:r>
              </a:p>
              <a:p>
                <a:r>
                  <a:rPr lang="en-US" dirty="0" smtClean="0"/>
                  <a:t>Lab 5 due next Friday (12/8)</a:t>
                </a:r>
              </a:p>
              <a:p>
                <a:pPr lvl="1"/>
                <a:r>
                  <a:rPr lang="en-US" dirty="0" smtClean="0"/>
                  <a:t>Recommended that you watch the Lab 5 helper videos</a:t>
                </a:r>
              </a:p>
              <a:p>
                <a:pPr lvl="2"/>
                <a:endParaRPr lang="en-US" dirty="0"/>
              </a:p>
              <a:p>
                <a:r>
                  <a:rPr lang="en-US" b="1" dirty="0"/>
                  <a:t>Final Exam:  </a:t>
                </a:r>
                <a:r>
                  <a:rPr lang="en-US" dirty="0"/>
                  <a:t>Wed, Dec. 13 @ 12:30pm in KNE 120</a:t>
                </a:r>
              </a:p>
              <a:p>
                <a:pPr lvl="1"/>
                <a:r>
                  <a:rPr lang="en-US" dirty="0"/>
                  <a:t>Same seating chart as Midterm</a:t>
                </a:r>
              </a:p>
              <a:p>
                <a:pPr lvl="1"/>
                <a:r>
                  <a:rPr lang="en-US" u="sng" dirty="0"/>
                  <a:t>Review Session</a:t>
                </a:r>
                <a:r>
                  <a:rPr lang="en-US" dirty="0"/>
                  <a:t>:  Mon, Dec. 11 @ 5:00pm in EEB 105</a:t>
                </a:r>
              </a:p>
              <a:p>
                <a:pPr lvl="1"/>
                <a:r>
                  <a:rPr lang="en-US" dirty="0"/>
                  <a:t>Cumulative (midterm clobber policy applies)</a:t>
                </a:r>
              </a:p>
              <a:p>
                <a:pPr lvl="1"/>
                <a:r>
                  <a:rPr lang="en-US" dirty="0"/>
                  <a:t>You get TWO double-sided handwritten 8.5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11” cheat sheets</a:t>
                </a:r>
              </a:p>
              <a:p>
                <a:pPr lvl="2"/>
                <a:r>
                  <a:rPr lang="en-US" dirty="0"/>
                  <a:t>Recommended that you reuse or remake your midterm cheat sheet 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3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GB" dirty="0" smtClean="0"/>
              <a:t>Find That Bug!  (Slide </a:t>
            </a:r>
            <a:fld id="{79F778B0-A060-40DC-A0EB-D0715266F194}" type="slidenum">
              <a:rPr lang="en-GB" smtClean="0"/>
              <a:t>20</a:t>
            </a:fld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914400"/>
          </a:xfrm>
          <a:ln/>
        </p:spPr>
        <p:txBody>
          <a:bodyPr/>
          <a:lstStyle/>
          <a:p>
            <a:r>
              <a:rPr lang="en-GB" sz="2400" dirty="0"/>
              <a:t>The classic </a:t>
            </a:r>
            <a:r>
              <a:rPr lang="en-GB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GB" sz="2400" dirty="0"/>
              <a:t> </a:t>
            </a:r>
            <a:r>
              <a:rPr lang="en-GB" sz="2400" dirty="0" smtClean="0"/>
              <a:t>bug</a:t>
            </a:r>
          </a:p>
          <a:p>
            <a:pPr lvl="1"/>
            <a:r>
              <a:rPr lang="en-GB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char *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format)</a:t>
            </a: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8675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2286000"/>
            <a:ext cx="2797859" cy="10178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20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val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  <a:endParaRPr lang="en-GB" sz="2000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...</a:t>
            </a:r>
            <a:endParaRPr lang="en-GB" sz="2000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scanf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"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%d</a:t>
            </a:r>
            <a:r>
              <a:rPr lang="en-US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"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val);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888250"/>
              </p:ext>
            </p:extLst>
          </p:nvPr>
        </p:nvGraphicFramePr>
        <p:xfrm>
          <a:off x="640080" y="5943600"/>
          <a:ext cx="786384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548640"/>
                <a:gridCol w="274320"/>
                <a:gridCol w="1097280"/>
                <a:gridCol w="548640"/>
                <a:gridCol w="274320"/>
                <a:gridCol w="1371600"/>
                <a:gridCol w="548640"/>
                <a:gridCol w="274320"/>
                <a:gridCol w="2194560"/>
              </a:tblGrid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Error 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stop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Security flaw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Possible?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Possible?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880560" y="2859480"/>
              <a:ext cx="7680240" cy="35665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2280" y="2852640"/>
                <a:ext cx="7692840" cy="358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39943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GB" dirty="0"/>
              <a:t>Find That </a:t>
            </a:r>
            <a:r>
              <a:rPr lang="en-GB" dirty="0" smtClean="0"/>
              <a:t>Bug!  </a:t>
            </a:r>
            <a:r>
              <a:rPr lang="en-GB" dirty="0"/>
              <a:t>(Slide </a:t>
            </a:r>
            <a:fld id="{190644EC-9D4D-4D2B-BB88-7D0F85800EE9}" type="slidenum">
              <a:rPr lang="en-GB" smtClean="0"/>
              <a:t>21</a:t>
            </a:fld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smtClean="0"/>
              <a:t> is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 err="1" smtClean="0"/>
              <a:t>x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 smtClean="0"/>
              <a:t> matrix,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/>
              <a:t> is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 smtClean="0"/>
              <a:t>-sized vector (so product is vector of size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 smtClean="0"/>
              <a:t> defined elsewhere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9699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371600"/>
            <a:ext cx="6109663" cy="314150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GB" b="1" i="1" dirty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/* return y = </a:t>
            </a:r>
            <a:r>
              <a:rPr lang="en-GB" b="1" i="1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Ax</a:t>
            </a:r>
            <a:r>
              <a:rPr lang="en-GB" b="1" i="1" dirty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*/</a:t>
            </a:r>
          </a:p>
          <a:p>
            <a:r>
              <a:rPr lang="en-GB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*</a:t>
            </a:r>
            <a:r>
              <a:rPr lang="en-GB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matvec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GB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**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A, </a:t>
            </a:r>
            <a:r>
              <a:rPr lang="en-GB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*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x) { </a:t>
            </a:r>
          </a:p>
          <a:p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*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 = (</a:t>
            </a:r>
            <a:r>
              <a:rPr lang="en-GB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 *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</a:t>
            </a:r>
            <a:r>
              <a:rPr lang="en-GB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malloc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 N*</a:t>
            </a:r>
            <a:r>
              <a:rPr lang="en-GB" b="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sizeof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GB" b="1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)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j;</a:t>
            </a:r>
          </a:p>
          <a:p>
            <a:endParaRPr lang="en-GB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(</a:t>
            </a:r>
            <a:r>
              <a:rPr lang="en-GB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=0; </a:t>
            </a:r>
            <a:r>
              <a:rPr lang="en-GB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&lt;N; </a:t>
            </a:r>
            <a:r>
              <a:rPr lang="en-GB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++)</a:t>
            </a:r>
            <a:endParaRPr lang="en-GB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</a:t>
            </a:r>
            <a:r>
              <a:rPr lang="en-GB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(j=0; j&lt;N; </a:t>
            </a:r>
            <a:r>
              <a:rPr lang="en-GB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j</a:t>
            </a:r>
            <a:r>
              <a:rPr lang="en-GB" b="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</a:t>
            </a:r>
            <a:endParaRPr lang="en-GB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   </a:t>
            </a:r>
            <a:r>
              <a:rPr lang="en-GB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y[i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 += </a:t>
            </a:r>
            <a:r>
              <a:rPr lang="en-GB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A[i][j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 * </a:t>
            </a:r>
            <a:r>
              <a:rPr lang="en-GB" b="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GB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[j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];</a:t>
            </a:r>
          </a:p>
          <a:p>
            <a:endParaRPr lang="en-GB" b="1" dirty="0" smtClean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GB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return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y;</a:t>
            </a:r>
          </a:p>
          <a:p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</a:t>
            </a:r>
            <a:endParaRPr lang="en-GB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91409"/>
              </p:ext>
            </p:extLst>
          </p:nvPr>
        </p:nvGraphicFramePr>
        <p:xfrm>
          <a:off x="640080" y="5943600"/>
          <a:ext cx="786384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548640"/>
                <a:gridCol w="274320"/>
                <a:gridCol w="1097280"/>
                <a:gridCol w="548640"/>
                <a:gridCol w="274320"/>
                <a:gridCol w="1371600"/>
                <a:gridCol w="548640"/>
                <a:gridCol w="274320"/>
                <a:gridCol w="2194560"/>
              </a:tblGrid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Error 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stop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Security flaw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Possible?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Possible?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986400" y="3337560"/>
              <a:ext cx="7925760" cy="30196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0640" y="3330360"/>
                <a:ext cx="7940880" cy="303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63133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GB" dirty="0"/>
              <a:t>Find That </a:t>
            </a:r>
            <a:r>
              <a:rPr lang="en-GB" dirty="0" smtClean="0"/>
              <a:t>Bug!  </a:t>
            </a:r>
            <a:r>
              <a:rPr lang="en-GB" dirty="0"/>
              <a:t>(Slide </a:t>
            </a:r>
            <a:fld id="{F250E430-BDD3-4E52-B424-0448193D8CBC}" type="slidenum">
              <a:rPr lang="en-GB" smtClean="0"/>
              <a:t>22</a:t>
            </a:fld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/>
              <a:t>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 smtClean="0"/>
              <a:t> </a:t>
            </a:r>
            <a:r>
              <a:rPr lang="en-US" dirty="0"/>
              <a:t>defined elsewhere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0723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371600"/>
            <a:ext cx="6798954" cy="2248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GB" sz="20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**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endParaRPr lang="en-GB" sz="2000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= (</a:t>
            </a: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**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malloc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 N * </a:t>
            </a:r>
            <a:r>
              <a:rPr lang="en-GB" sz="2000" b="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sizeof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)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endParaRPr lang="en-GB" sz="2000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GB" sz="2000" b="1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=0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 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&lt;N; 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++) {</a:t>
            </a:r>
          </a:p>
          <a:p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p[i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 = (</a:t>
            </a: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malloc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 M * </a:t>
            </a:r>
            <a:r>
              <a:rPr lang="en-GB" sz="2000" b="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sizeof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)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91409"/>
              </p:ext>
            </p:extLst>
          </p:nvPr>
        </p:nvGraphicFramePr>
        <p:xfrm>
          <a:off x="640080" y="5943600"/>
          <a:ext cx="786384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548640"/>
                <a:gridCol w="274320"/>
                <a:gridCol w="1097280"/>
                <a:gridCol w="548640"/>
                <a:gridCol w="274320"/>
                <a:gridCol w="1371600"/>
                <a:gridCol w="548640"/>
                <a:gridCol w="274320"/>
                <a:gridCol w="2194560"/>
              </a:tblGrid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Error 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stop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Security flaw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Possible?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Possible?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1196640" y="2283120"/>
              <a:ext cx="7174440" cy="41220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88720" y="2274120"/>
                <a:ext cx="7193160" cy="413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62327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GB" dirty="0"/>
              <a:t>Find That </a:t>
            </a:r>
            <a:r>
              <a:rPr lang="en-GB" dirty="0" smtClean="0"/>
              <a:t>Bug!  </a:t>
            </a:r>
            <a:r>
              <a:rPr lang="en-GB" dirty="0"/>
              <a:t>(Slide </a:t>
            </a:r>
            <a:fld id="{0571442F-BE6B-4CDA-9DF9-BDED79A29821}" type="slidenum">
              <a:rPr lang="en-GB" smtClean="0"/>
              <a:t>23</a:t>
            </a:fld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1747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371600"/>
            <a:ext cx="6798954" cy="2248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**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 = (</a:t>
            </a: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 **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malloc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 N * </a:t>
            </a:r>
            <a:r>
              <a:rPr lang="en-GB" sz="2000" b="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sizeof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GB" sz="2000" b="1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)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GB" sz="2000" b="1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=0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 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&lt;=N; 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p[i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 = (</a:t>
            </a: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malloc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 M * </a:t>
            </a:r>
            <a:r>
              <a:rPr lang="en-GB" sz="2000" b="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sizeof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)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91409"/>
              </p:ext>
            </p:extLst>
          </p:nvPr>
        </p:nvGraphicFramePr>
        <p:xfrm>
          <a:off x="640080" y="5943600"/>
          <a:ext cx="786384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548640"/>
                <a:gridCol w="274320"/>
                <a:gridCol w="1097280"/>
                <a:gridCol w="548640"/>
                <a:gridCol w="274320"/>
                <a:gridCol w="1371600"/>
                <a:gridCol w="548640"/>
                <a:gridCol w="274320"/>
                <a:gridCol w="2194560"/>
              </a:tblGrid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Error 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stop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Security flaw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Possible?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Possible?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749520" y="2373480"/>
              <a:ext cx="6941160" cy="40161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1960" y="2367000"/>
                <a:ext cx="6960600" cy="402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85164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GB" dirty="0"/>
              <a:t>Find That </a:t>
            </a:r>
            <a:r>
              <a:rPr lang="en-GB" dirty="0" smtClean="0"/>
              <a:t>Bug!  </a:t>
            </a:r>
            <a:r>
              <a:rPr lang="en-GB" dirty="0"/>
              <a:t>(Slide </a:t>
            </a:r>
            <a:fld id="{713E43D8-BF6F-4FF2-8E66-96D6B0700127}" type="slidenum">
              <a:rPr lang="en-GB" smtClean="0"/>
              <a:t>24</a:t>
            </a:fld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2771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371600"/>
            <a:ext cx="7106730" cy="13256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char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s[8];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gets(s);  </a:t>
            </a:r>
            <a:r>
              <a:rPr lang="en-GB" sz="2000" b="1" i="1" dirty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/* reads “123456789” from </a:t>
            </a:r>
            <a:r>
              <a:rPr lang="en-GB" sz="2000" b="1" i="1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stdin</a:t>
            </a:r>
            <a:r>
              <a:rPr lang="en-GB" sz="2000" b="1" i="1" dirty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*/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91409"/>
              </p:ext>
            </p:extLst>
          </p:nvPr>
        </p:nvGraphicFramePr>
        <p:xfrm>
          <a:off x="640080" y="5943600"/>
          <a:ext cx="786384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548640"/>
                <a:gridCol w="274320"/>
                <a:gridCol w="1097280"/>
                <a:gridCol w="548640"/>
                <a:gridCol w="274320"/>
                <a:gridCol w="1371600"/>
                <a:gridCol w="548640"/>
                <a:gridCol w="274320"/>
                <a:gridCol w="2194560"/>
              </a:tblGrid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Error 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stop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Security flaw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Possible?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Possible?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656640" y="5414040"/>
              <a:ext cx="7155000" cy="10022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8360" y="5407560"/>
                <a:ext cx="7173360" cy="101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62557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GB" dirty="0"/>
              <a:t>Find That </a:t>
            </a:r>
            <a:r>
              <a:rPr lang="en-GB" dirty="0" smtClean="0"/>
              <a:t>Bug!  </a:t>
            </a:r>
            <a:r>
              <a:rPr lang="en-GB" dirty="0"/>
              <a:t>(Slide </a:t>
            </a:r>
            <a:fld id="{4DB6AFC6-F5ED-4652-A47F-74C28EE9533B}" type="slidenum">
              <a:rPr lang="en-GB" smtClean="0"/>
              <a:t>25</a:t>
            </a:fld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3795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371600"/>
            <a:ext cx="4798406" cy="2248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search(</a:t>
            </a:r>
            <a:r>
              <a:rPr lang="en-GB" sz="20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*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p, </a:t>
            </a:r>
            <a:r>
              <a:rPr lang="en-GB" sz="20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val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while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(p &amp;&amp; *p != 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val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p += 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sizeof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return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p;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91409"/>
              </p:ext>
            </p:extLst>
          </p:nvPr>
        </p:nvGraphicFramePr>
        <p:xfrm>
          <a:off x="640080" y="5943600"/>
          <a:ext cx="786384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548640"/>
                <a:gridCol w="274320"/>
                <a:gridCol w="1097280"/>
                <a:gridCol w="548640"/>
                <a:gridCol w="274320"/>
                <a:gridCol w="1371600"/>
                <a:gridCol w="548640"/>
                <a:gridCol w="274320"/>
                <a:gridCol w="2194560"/>
              </a:tblGrid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Error 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stop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Security flaw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Possible?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Possible?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900720" y="1803960"/>
              <a:ext cx="7350120" cy="47124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3520" y="1797480"/>
                <a:ext cx="7362000" cy="472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98241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GB" dirty="0"/>
              <a:t>Find That Bug!  (Slide </a:t>
            </a:r>
            <a:fld id="{9EA04857-6E10-438A-85C4-5961DC39D337}" type="slidenum">
              <a:rPr lang="en-GB"/>
              <a:t>26</a:t>
            </a:fld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4023360"/>
            <a:ext cx="8366125" cy="109728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sz="2400" dirty="0"/>
              <a:t>‘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400" dirty="0"/>
              <a:t> ’ </a:t>
            </a:r>
            <a:r>
              <a:rPr lang="en-US" sz="2400" dirty="0" smtClean="0"/>
              <a:t>happens first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4035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371600"/>
            <a:ext cx="6645066" cy="255672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int*</a:t>
            </a:r>
            <a:r>
              <a:rPr lang="en-US" sz="2000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getPacket(</a:t>
            </a:r>
            <a:r>
              <a:rPr lang="en-GB" sz="2000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int**</a:t>
            </a:r>
            <a:r>
              <a:rPr lang="en-US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packets, </a:t>
            </a:r>
            <a:r>
              <a:rPr lang="en-GB" sz="2000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int*</a:t>
            </a:r>
            <a:r>
              <a:rPr lang="en-US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size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2000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int*</a:t>
            </a:r>
            <a:r>
              <a:rPr lang="en-US" sz="2000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packet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packet =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packets[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0];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packets[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0] =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packets[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*size - 1];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*size--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  <a:r>
              <a:rPr lang="en-GB" sz="2000" b="0" dirty="0" smtClean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2000" b="1" i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what is happening here?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reorderPackets(packets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size)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2000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return</a:t>
            </a:r>
            <a:r>
              <a:rPr lang="en-US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packet;</a:t>
            </a:r>
            <a:endParaRPr lang="en-GB" sz="2000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91409"/>
              </p:ext>
            </p:extLst>
          </p:nvPr>
        </p:nvGraphicFramePr>
        <p:xfrm>
          <a:off x="640080" y="5943600"/>
          <a:ext cx="786384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548640"/>
                <a:gridCol w="274320"/>
                <a:gridCol w="1097280"/>
                <a:gridCol w="548640"/>
                <a:gridCol w="274320"/>
                <a:gridCol w="1371600"/>
                <a:gridCol w="548640"/>
                <a:gridCol w="274320"/>
                <a:gridCol w="2194560"/>
              </a:tblGrid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Error 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stop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Security flaw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Possible?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Possible?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87480" y="2415600"/>
              <a:ext cx="7894440" cy="40122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360" y="2410200"/>
                <a:ext cx="7906320" cy="402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39261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GB" dirty="0"/>
              <a:t>Find That Bug!  (Slide </a:t>
            </a:r>
            <a:fld id="{63B07D7A-42A7-4D62-A0C1-29E9764CFB69}" type="slidenum">
              <a:rPr lang="en-GB" smtClean="0"/>
              <a:t>27</a:t>
            </a:fld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4819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371600"/>
            <a:ext cx="2490082" cy="16333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int*</a:t>
            </a:r>
            <a:r>
              <a:rPr lang="en-US" sz="2000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foo() 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20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val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return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&amp;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val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 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91409"/>
              </p:ext>
            </p:extLst>
          </p:nvPr>
        </p:nvGraphicFramePr>
        <p:xfrm>
          <a:off x="640080" y="5943600"/>
          <a:ext cx="786384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548640"/>
                <a:gridCol w="274320"/>
                <a:gridCol w="1097280"/>
                <a:gridCol w="548640"/>
                <a:gridCol w="274320"/>
                <a:gridCol w="1371600"/>
                <a:gridCol w="548640"/>
                <a:gridCol w="274320"/>
                <a:gridCol w="2194560"/>
              </a:tblGrid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Error 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stop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Security flaw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Possible?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Possible?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846000" y="1274400"/>
              <a:ext cx="7743600" cy="52077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1320" y="1267560"/>
                <a:ext cx="7757640" cy="522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72927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GB" dirty="0"/>
              <a:t>Find That Bug!  (Slide </a:t>
            </a:r>
            <a:fld id="{D55B4FD4-3D85-41A1-90A5-496B0192B4D7}" type="slidenum">
              <a:rPr lang="en-GB" smtClean="0"/>
              <a:t>28</a:t>
            </a:fld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5843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371600"/>
            <a:ext cx="5721736" cy="28645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= (</a:t>
            </a:r>
            <a:r>
              <a:rPr lang="en-GB" sz="2000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int*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malloc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 N * sizeof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)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2000" b="0" dirty="0" smtClean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</a:t>
            </a:r>
            <a:r>
              <a:rPr lang="en-GB" sz="2000" b="0" dirty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manipulate x&gt;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free(x);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0" dirty="0" smtClean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...</a:t>
            </a:r>
            <a:endParaRPr lang="en-GB" sz="2000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 = (</a:t>
            </a:r>
            <a:r>
              <a:rPr lang="en-GB" sz="2000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int*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malloc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 M * sizeof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)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 smtClean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&lt;</a:t>
            </a:r>
            <a:r>
              <a:rPr lang="en-GB" sz="2000" b="0" dirty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manipulate y</a:t>
            </a:r>
            <a:r>
              <a:rPr lang="en-GB" sz="2000" b="0" dirty="0" smtClean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&gt;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free(x</a:t>
            </a:r>
            <a:r>
              <a:rPr lang="en-GB" sz="20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);</a:t>
            </a:r>
            <a:endParaRPr lang="en-GB" sz="20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91409"/>
              </p:ext>
            </p:extLst>
          </p:nvPr>
        </p:nvGraphicFramePr>
        <p:xfrm>
          <a:off x="640080" y="5943600"/>
          <a:ext cx="786384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548640"/>
                <a:gridCol w="274320"/>
                <a:gridCol w="1097280"/>
                <a:gridCol w="548640"/>
                <a:gridCol w="274320"/>
                <a:gridCol w="1371600"/>
                <a:gridCol w="548640"/>
                <a:gridCol w="274320"/>
                <a:gridCol w="2194560"/>
              </a:tblGrid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Error 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stop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Security flaw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Possible?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Possible?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955440" y="5471280"/>
              <a:ext cx="7011720" cy="11167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7520" y="5465880"/>
                <a:ext cx="7027920" cy="113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36095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GB" dirty="0"/>
              <a:t>Find That Bug!  (Slide </a:t>
            </a:r>
            <a:fld id="{DC4EDC38-02D3-411D-9370-A3E9A6D37E53}" type="slidenum">
              <a:rPr lang="en-GB" smtClean="0"/>
              <a:t>29</a:t>
            </a:fld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6867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371600"/>
            <a:ext cx="5721736" cy="28645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= (</a:t>
            </a:r>
            <a:r>
              <a:rPr lang="en-GB" sz="2000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int*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malloc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 N * sizeof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)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</a:t>
            </a:r>
            <a:r>
              <a:rPr lang="en-GB" sz="2000" b="0" dirty="0" smtClean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&lt;</a:t>
            </a:r>
            <a:r>
              <a:rPr lang="en-GB" sz="2000" b="0" dirty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manipulate x&gt;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free(x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);</a:t>
            </a:r>
            <a:endParaRPr lang="en-US" sz="2000" b="0" dirty="0" smtClean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...</a:t>
            </a:r>
            <a:endParaRPr lang="en-US" sz="2000" b="0" dirty="0" smtClean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 = (</a:t>
            </a:r>
            <a:r>
              <a:rPr lang="en-GB" sz="2000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int*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malloc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 M * sizeof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)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(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=0; 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&lt;M; 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y[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 = </a:t>
            </a:r>
            <a:r>
              <a:rPr lang="en-GB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x[</a:t>
            </a:r>
            <a:r>
              <a:rPr lang="en-GB" sz="20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++;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91409"/>
              </p:ext>
            </p:extLst>
          </p:nvPr>
        </p:nvGraphicFramePr>
        <p:xfrm>
          <a:off x="640080" y="5943600"/>
          <a:ext cx="786384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548640"/>
                <a:gridCol w="274320"/>
                <a:gridCol w="1097280"/>
                <a:gridCol w="548640"/>
                <a:gridCol w="274320"/>
                <a:gridCol w="1371600"/>
                <a:gridCol w="548640"/>
                <a:gridCol w="274320"/>
                <a:gridCol w="2194560"/>
              </a:tblGrid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Error 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stop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Security flaw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Possible?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Possible?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582480" y="2296440"/>
              <a:ext cx="7846560" cy="40960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6720" y="2286360"/>
                <a:ext cx="7862760" cy="411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20078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>
            <p:custDataLst>
              <p:tags r:id="rId1"/>
            </p:custDataLst>
          </p:nvPr>
        </p:nvSpPr>
        <p:spPr bwMode="auto">
          <a:xfrm>
            <a:off x="393192" y="4480560"/>
            <a:ext cx="8366760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Keeping Track of Free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pPr marL="288925" indent="-288925">
              <a:buSzPct val="100000"/>
              <a:buFont typeface="+mj-lt"/>
              <a:buAutoNum type="arabicParenR"/>
            </a:pP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rgbClr val="C00000"/>
                </a:solidFill>
              </a:rPr>
              <a:t>Implicit free list </a:t>
            </a:r>
            <a:r>
              <a:rPr lang="en-US" sz="2400" dirty="0" smtClean="0"/>
              <a:t>using length</a:t>
            </a:r>
            <a:r>
              <a:rPr lang="en-US" sz="2400" dirty="0"/>
              <a:t> </a:t>
            </a:r>
            <a:r>
              <a:rPr lang="en-US" sz="2400" dirty="0" smtClean="0"/>
              <a:t>– </a:t>
            </a:r>
            <a:r>
              <a:rPr lang="en-US" sz="2400" dirty="0"/>
              <a:t>links</a:t>
            </a:r>
            <a:r>
              <a:rPr lang="en-US" sz="2400" dirty="0" smtClean="0"/>
              <a:t> </a:t>
            </a:r>
            <a:r>
              <a:rPr lang="en-US" sz="2400" u="sng" dirty="0" smtClean="0"/>
              <a:t>all</a:t>
            </a:r>
            <a:r>
              <a:rPr lang="en-US" sz="2400" dirty="0" smtClean="0"/>
              <a:t> blocks using math</a:t>
            </a:r>
            <a:endParaRPr lang="en-US" sz="1800" dirty="0" smtClean="0"/>
          </a:p>
          <a:p>
            <a:pPr lvl="1"/>
            <a:r>
              <a:rPr lang="en-US" sz="2000" dirty="0" smtClean="0"/>
              <a:t>No actual pointers, and must check each block if allocated or free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marL="288925" indent="-288925">
              <a:buSzPct val="100000"/>
              <a:buFont typeface="+mj-lt"/>
              <a:buAutoNum type="arabicParenR" startAt="2"/>
            </a:pPr>
            <a:r>
              <a:rPr lang="en-US" sz="2400" dirty="0" smtClean="0"/>
              <a:t> </a:t>
            </a:r>
            <a:r>
              <a:rPr lang="en-GB" sz="2400" i="1" dirty="0" smtClean="0">
                <a:solidFill>
                  <a:srgbClr val="C00000"/>
                </a:solidFill>
              </a:rPr>
              <a:t>Explicit free list</a:t>
            </a:r>
            <a:r>
              <a:rPr lang="en-GB" sz="2400" dirty="0" smtClean="0">
                <a:solidFill>
                  <a:srgbClr val="C00000"/>
                </a:solidFill>
              </a:rPr>
              <a:t> </a:t>
            </a:r>
            <a:r>
              <a:rPr lang="en-GB" sz="2400" dirty="0" smtClean="0"/>
              <a:t>among </a:t>
            </a:r>
            <a:r>
              <a:rPr lang="en-GB" sz="2400" u="sng" dirty="0" smtClean="0"/>
              <a:t>only the free blocks</a:t>
            </a:r>
            <a:r>
              <a:rPr lang="en-GB" sz="2400" dirty="0" smtClean="0"/>
              <a:t>, </a:t>
            </a:r>
            <a:r>
              <a:rPr lang="en-GB" sz="2400" dirty="0"/>
              <a:t>using pointers</a:t>
            </a:r>
            <a:endParaRPr lang="en-GB" sz="1800" dirty="0"/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  <a:p>
            <a:pPr marL="288925" indent="-288925">
              <a:lnSpc>
                <a:spcPct val="83000"/>
              </a:lnSpc>
              <a:buSzPct val="100000"/>
              <a:buFont typeface="+mj-lt"/>
              <a:buAutoNum type="arabicParenR" startAt="3"/>
            </a:pPr>
            <a:r>
              <a:rPr lang="en-GB" sz="2400" dirty="0" smtClean="0"/>
              <a:t> </a:t>
            </a:r>
            <a:r>
              <a:rPr lang="en-GB" sz="2400" i="1" dirty="0" smtClean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</a:pPr>
            <a:r>
              <a:rPr lang="en-GB" sz="2000" dirty="0" smtClean="0"/>
              <a:t>Different free lists for different size “classes”</a:t>
            </a:r>
            <a:endParaRPr lang="en-US" sz="2000" dirty="0" smtClean="0"/>
          </a:p>
          <a:p>
            <a:pPr lvl="1">
              <a:lnSpc>
                <a:spcPct val="88000"/>
              </a:lnSpc>
            </a:pPr>
            <a:endParaRPr lang="en-US" sz="2000" dirty="0" smtClean="0"/>
          </a:p>
          <a:p>
            <a:pPr marL="288925" indent="-288925">
              <a:lnSpc>
                <a:spcPct val="83000"/>
              </a:lnSpc>
              <a:buSzPct val="100000"/>
              <a:buFont typeface="+mj-lt"/>
              <a:buAutoNum type="arabicParenR" startAt="4"/>
            </a:pPr>
            <a:r>
              <a:rPr lang="en-US" sz="2400" dirty="0" smtClean="0"/>
              <a:t> </a:t>
            </a:r>
            <a:r>
              <a:rPr lang="en-GB" sz="2400" i="1" dirty="0" smtClean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</a:pPr>
            <a:r>
              <a:rPr lang="en-GB" sz="2000" dirty="0" smtClean="0"/>
              <a:t>Can use a balanced binary tree (e.g. red-black tree) with pointers within each free block, and the length used as a key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1600200" y="2194560"/>
            <a:ext cx="5181600" cy="541638"/>
            <a:chOff x="1600200" y="1972962"/>
            <a:chExt cx="5181600" cy="541638"/>
          </a:xfrm>
        </p:grpSpPr>
        <p:sp>
          <p:nvSpPr>
            <p:cNvPr id="4" name="Rectangle 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4770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24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Freeform 39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1752600" y="1972962"/>
              <a:ext cx="15240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28" y="0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144"/>
                  </a:moveTo>
                  <a:cubicBezTo>
                    <a:pt x="184" y="72"/>
                    <a:pt x="368" y="0"/>
                    <a:pt x="528" y="0"/>
                  </a:cubicBezTo>
                  <a:cubicBezTo>
                    <a:pt x="688" y="0"/>
                    <a:pt x="824" y="72"/>
                    <a:pt x="960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2" name="Freeform 40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3276600" y="19729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3" name="Freeform 41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4495800" y="1972962"/>
              <a:ext cx="18288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600200" y="3547530"/>
            <a:ext cx="5181600" cy="635000"/>
            <a:chOff x="1600200" y="3547530"/>
            <a:chExt cx="5181600" cy="635000"/>
          </a:xfrm>
        </p:grpSpPr>
        <p:sp>
          <p:nvSpPr>
            <p:cNvPr id="24" name="Rectangle 2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6002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9050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2098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5146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8194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1242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4290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7338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0386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3" name="Rectangle 3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6482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4" name="Rectangle 3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9530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5" name="Rectangle 3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2578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5626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7" name="Rectangle 3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8674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1722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4770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0" name="Rectangle 3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3434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24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Freeform 38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2057400" y="3547530"/>
              <a:ext cx="2438400" cy="482600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912" y="16"/>
                </a:cxn>
                <a:cxn ang="0">
                  <a:pos x="1536" y="208"/>
                </a:cxn>
              </a:cxnLst>
              <a:rect l="0" t="0" r="r" b="b"/>
              <a:pathLst>
                <a:path w="1536" h="304">
                  <a:moveTo>
                    <a:pt x="0" y="304"/>
                  </a:moveTo>
                  <a:cubicBezTo>
                    <a:pt x="328" y="167"/>
                    <a:pt x="656" y="31"/>
                    <a:pt x="912" y="16"/>
                  </a:cubicBezTo>
                  <a:cubicBezTo>
                    <a:pt x="1167" y="0"/>
                    <a:pt x="1351" y="104"/>
                    <a:pt x="1536" y="208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583680" y="457200"/>
            <a:ext cx="2307400" cy="670560"/>
            <a:chOff x="6583680" y="640080"/>
            <a:chExt cx="2307400" cy="670560"/>
          </a:xfrm>
        </p:grpSpPr>
        <p:grpSp>
          <p:nvGrpSpPr>
            <p:cNvPr id="54" name="Group 53"/>
            <p:cNvGrpSpPr/>
            <p:nvPr>
              <p:custDataLst>
                <p:tags r:id="rId5"/>
              </p:custDataLst>
            </p:nvPr>
          </p:nvGrpSpPr>
          <p:grpSpPr>
            <a:xfrm>
              <a:off x="6583680" y="640080"/>
              <a:ext cx="1934990" cy="307108"/>
              <a:chOff x="6704583" y="677030"/>
              <a:chExt cx="1934990" cy="307108"/>
            </a:xfrm>
          </p:grpSpPr>
          <p:sp>
            <p:nvSpPr>
              <p:cNvPr id="58" name="Rectangle 18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6704583" y="67933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9" name="TextBox 58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009383" y="677030"/>
                <a:ext cx="1630190" cy="301752"/>
              </a:xfrm>
              <a:prstGeom prst="rect">
                <a:avLst/>
              </a:prstGeom>
              <a:noFill/>
            </p:spPr>
            <p:txBody>
              <a:bodyPr wrap="none" tIns="0" bIns="0" rtlCol="0" anchor="ctr" anchorCtr="0">
                <a:normAutofit/>
              </a:bodyPr>
              <a:lstStyle/>
              <a:p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= 4-byte box (free)</a:t>
                </a:r>
              </a:p>
            </p:txBody>
          </p:sp>
        </p:grpSp>
        <p:grpSp>
          <p:nvGrpSpPr>
            <p:cNvPr id="55" name="Group 54"/>
            <p:cNvGrpSpPr/>
            <p:nvPr>
              <p:custDataLst>
                <p:tags r:id="rId6"/>
              </p:custDataLst>
            </p:nvPr>
          </p:nvGrpSpPr>
          <p:grpSpPr>
            <a:xfrm>
              <a:off x="6583680" y="1005840"/>
              <a:ext cx="2307400" cy="304800"/>
              <a:chOff x="6704583" y="1219863"/>
              <a:chExt cx="2307400" cy="304800"/>
            </a:xfrm>
          </p:grpSpPr>
          <p:sp>
            <p:nvSpPr>
              <p:cNvPr id="56" name="Rectangle 55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6704583" y="1219863"/>
                <a:ext cx="304800" cy="304800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7" name="TextBox 56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7009383" y="1222911"/>
                <a:ext cx="2002600" cy="301752"/>
              </a:xfrm>
              <a:prstGeom prst="rect">
                <a:avLst/>
              </a:prstGeom>
              <a:noFill/>
            </p:spPr>
            <p:txBody>
              <a:bodyPr wrap="none" tIns="0" bIns="0" rtlCol="0" anchor="ctr" anchorCtr="0">
                <a:normAutofit/>
              </a:bodyPr>
              <a:lstStyle/>
              <a:p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= 4-byte box (allocated)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216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GB" dirty="0"/>
              <a:t>Find That Bug!  (Slide </a:t>
            </a:r>
            <a:fld id="{CD8E5E6F-D7CD-4D4C-9F2B-AEF07D75A604}" type="slidenum">
              <a:rPr lang="en-GB" smtClean="0"/>
              <a:t>30</a:t>
            </a:fld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8915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371600"/>
            <a:ext cx="7074670" cy="39724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typedef</a:t>
            </a:r>
            <a:r>
              <a:rPr lang="en-GB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b="1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struct</a:t>
            </a:r>
            <a:r>
              <a:rPr lang="en-GB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L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{</a:t>
            </a:r>
            <a:endParaRPr lang="en-GB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val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struct</a:t>
            </a:r>
            <a:r>
              <a:rPr lang="en-GB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L</a:t>
            </a:r>
            <a:r>
              <a:rPr lang="en-GB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next;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 </a:t>
            </a:r>
            <a:r>
              <a:rPr lang="en-GB" b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list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  <a:endParaRPr lang="en-GB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void</a:t>
            </a:r>
            <a:r>
              <a:rPr lang="en-US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foo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b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list </a:t>
            </a:r>
            <a:r>
              <a:rPr lang="en-GB" b="1" dirty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head 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 (</a:t>
            </a:r>
            <a:r>
              <a:rPr lang="en-GB" b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list *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</a:t>
            </a:r>
            <a:r>
              <a:rPr lang="en-GB" b="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malloc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 </a:t>
            </a:r>
            <a:r>
              <a:rPr lang="en-GB" b="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sizeof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GB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list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)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head-&gt;</a:t>
            </a:r>
            <a:r>
              <a:rPr lang="en-GB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val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= 0;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head-&gt;next = NULL;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0" dirty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b="0" dirty="0" smtClean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&lt;</a:t>
            </a:r>
            <a:r>
              <a:rPr lang="en-GB" b="0" dirty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create and manipulate the rest of the list&gt;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...</a:t>
            </a:r>
            <a:endParaRPr lang="en-GB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free(head);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return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91409"/>
              </p:ext>
            </p:extLst>
          </p:nvPr>
        </p:nvGraphicFramePr>
        <p:xfrm>
          <a:off x="640080" y="5943600"/>
          <a:ext cx="786384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548640"/>
                <a:gridCol w="274320"/>
                <a:gridCol w="1097280"/>
                <a:gridCol w="548640"/>
                <a:gridCol w="274320"/>
                <a:gridCol w="1371600"/>
                <a:gridCol w="548640"/>
                <a:gridCol w="274320"/>
                <a:gridCol w="2194560"/>
              </a:tblGrid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Error 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stop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Security flaw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Possible?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Possible?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721800" y="4680720"/>
              <a:ext cx="7816320" cy="16977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6400" y="4672800"/>
                <a:ext cx="7827480" cy="171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11496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GB" dirty="0"/>
              <a:t>Dealing With Memory Bugs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lnSpc>
                <a:spcPct val="85000"/>
              </a:lnSpc>
            </a:pPr>
            <a:r>
              <a:rPr lang="en-GB" dirty="0"/>
              <a:t>Conventional debugger (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gdb</a:t>
            </a:r>
            <a:r>
              <a:rPr lang="en-GB" dirty="0"/>
              <a:t>)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Good for finding</a:t>
            </a:r>
            <a:r>
              <a:rPr lang="en-GB" dirty="0" smtClean="0"/>
              <a:t> bad </a:t>
            </a:r>
            <a:r>
              <a:rPr lang="en-GB" dirty="0"/>
              <a:t>pointer dereferences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Hard to detect the other memory </a:t>
            </a:r>
            <a:r>
              <a:rPr lang="en-GB" dirty="0" smtClean="0"/>
              <a:t>bugs</a:t>
            </a:r>
            <a:endParaRPr lang="en-GB" dirty="0"/>
          </a:p>
          <a:p>
            <a:pPr>
              <a:lnSpc>
                <a:spcPct val="85000"/>
              </a:lnSpc>
            </a:pPr>
            <a:r>
              <a:rPr lang="en-GB" dirty="0"/>
              <a:t>Debugging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dirty="0"/>
              <a:t> (</a:t>
            </a:r>
            <a:r>
              <a:rPr lang="en-GB" dirty="0" err="1"/>
              <a:t>UToronto</a:t>
            </a:r>
            <a:r>
              <a:rPr lang="en-GB" dirty="0"/>
              <a:t> CSRI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dirty="0"/>
              <a:t>)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Wrapper around conventional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GB" dirty="0"/>
              <a:t>Detects memory bugs at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dirty="0"/>
              <a:t> and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GB" dirty="0" smtClean="0"/>
              <a:t> boundaries</a:t>
            </a:r>
            <a:endParaRPr lang="en-GB" dirty="0"/>
          </a:p>
          <a:p>
            <a:pPr lvl="2">
              <a:lnSpc>
                <a:spcPct val="97000"/>
              </a:lnSpc>
            </a:pPr>
            <a:r>
              <a:rPr lang="en-GB" dirty="0"/>
              <a:t>Memory overwrites that corrupt heap structures</a:t>
            </a:r>
          </a:p>
          <a:p>
            <a:pPr lvl="2">
              <a:lnSpc>
                <a:spcPct val="97000"/>
              </a:lnSpc>
            </a:pPr>
            <a:r>
              <a:rPr lang="en-GB" dirty="0"/>
              <a:t>Some instances of freeing blocks multiple times</a:t>
            </a:r>
          </a:p>
          <a:p>
            <a:pPr lvl="2">
              <a:lnSpc>
                <a:spcPct val="97000"/>
              </a:lnSpc>
            </a:pPr>
            <a:r>
              <a:rPr lang="en-GB" dirty="0"/>
              <a:t>Memory leaks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Cannot detect all memory bugs</a:t>
            </a:r>
          </a:p>
          <a:p>
            <a:pPr lvl="2">
              <a:lnSpc>
                <a:spcPct val="97000"/>
              </a:lnSpc>
            </a:pPr>
            <a:r>
              <a:rPr lang="en-GB" dirty="0"/>
              <a:t>Overwrites into the middle of allocated blocks</a:t>
            </a:r>
          </a:p>
          <a:p>
            <a:pPr lvl="2">
              <a:lnSpc>
                <a:spcPct val="97000"/>
              </a:lnSpc>
            </a:pPr>
            <a:r>
              <a:rPr lang="en-GB" dirty="0"/>
              <a:t>Freeing block twice that has been reallocated in the interim</a:t>
            </a:r>
          </a:p>
          <a:p>
            <a:pPr lvl="2">
              <a:lnSpc>
                <a:spcPct val="97000"/>
              </a:lnSpc>
            </a:pPr>
            <a:r>
              <a:rPr lang="en-GB" dirty="0"/>
              <a:t>Referencing freed blocks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208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GB" dirty="0"/>
              <a:t>Dealing With Memory Bugs (cont.)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Some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dirty="0"/>
              <a:t> implementations contain checking code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Linux </a:t>
            </a:r>
            <a:r>
              <a:rPr lang="en-GB" dirty="0" err="1"/>
              <a:t>glibc</a:t>
            </a:r>
            <a:r>
              <a:rPr lang="en-GB" dirty="0"/>
              <a:t> </a:t>
            </a:r>
            <a:r>
              <a:rPr lang="en-GB" dirty="0" err="1"/>
              <a:t>malloc</a:t>
            </a:r>
            <a:r>
              <a:rPr lang="en-GB" dirty="0" smtClean="0"/>
              <a:t>:  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setenv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 MALLOC_CHECK_ 2 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FreeBSD</a:t>
            </a:r>
            <a:r>
              <a:rPr lang="en-GB" dirty="0" smtClean="0"/>
              <a:t>:  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setenv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 MALLOC_OPTIONS AJR 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Binary translator</a:t>
            </a:r>
            <a:r>
              <a:rPr lang="en-GB" dirty="0" smtClean="0"/>
              <a:t>:  </a:t>
            </a:r>
            <a:r>
              <a:rPr lang="en-GB" dirty="0" err="1">
                <a:solidFill>
                  <a:srgbClr val="C00000"/>
                </a:solidFill>
              </a:rPr>
              <a:t>valgrind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(Linux), Purify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Powerful debugging and analysis technique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Rewrites text section of executable object file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detect all errors as debugging 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endParaRPr lang="en-GB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also check each individual reference at runtime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Bad pointers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Overwriting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Referencing outside of allocated block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063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What about Java or ML or Python or 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i="1" dirty="0" smtClean="0"/>
              <a:t>memory-safe languages</a:t>
            </a:r>
            <a:r>
              <a:rPr lang="en-US" dirty="0" smtClean="0"/>
              <a:t>, most of these bugs are impossible</a:t>
            </a:r>
          </a:p>
          <a:p>
            <a:pPr lvl="1"/>
            <a:r>
              <a:rPr lang="en-US" dirty="0" smtClean="0"/>
              <a:t>Cannot perform arbitrary pointer manipulation</a:t>
            </a:r>
          </a:p>
          <a:p>
            <a:pPr lvl="1"/>
            <a:r>
              <a:rPr lang="en-US" dirty="0" smtClean="0"/>
              <a:t>Cannot get around the type system</a:t>
            </a:r>
          </a:p>
          <a:p>
            <a:pPr lvl="1"/>
            <a:r>
              <a:rPr lang="en-US" dirty="0" smtClean="0"/>
              <a:t>Array bounds checking, null pointer checking</a:t>
            </a:r>
          </a:p>
          <a:p>
            <a:pPr lvl="1"/>
            <a:r>
              <a:rPr lang="en-US" dirty="0" smtClean="0"/>
              <a:t>Automatic memory management</a:t>
            </a:r>
          </a:p>
          <a:p>
            <a:r>
              <a:rPr lang="en-US" dirty="0" smtClean="0"/>
              <a:t>But one of the bugs we saw earlier is possible.  Which one?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0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Memory </a:t>
            </a:r>
            <a:r>
              <a:rPr lang="en-US" dirty="0" smtClean="0"/>
              <a:t>Leaks with GC</a:t>
            </a:r>
            <a:endParaRPr lang="en-US" dirty="0"/>
          </a:p>
        </p:txBody>
      </p:sp>
      <p:sp>
        <p:nvSpPr>
          <p:cNvPr id="36" name="Content Placeholder 3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 smtClean="0"/>
              <a:t>Not </a:t>
            </a:r>
            <a:r>
              <a:rPr lang="en-US" sz="2400" dirty="0"/>
              <a:t>because of forgotten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sz="2400" dirty="0" smtClean="0"/>
              <a:t> </a:t>
            </a:r>
            <a:r>
              <a:rPr lang="en-US" sz="2400" dirty="0"/>
              <a:t>—</a:t>
            </a:r>
            <a:r>
              <a:rPr lang="en-US" sz="2400" dirty="0" smtClean="0"/>
              <a:t> </a:t>
            </a:r>
            <a:r>
              <a:rPr lang="en-US" sz="2400" dirty="0"/>
              <a:t>we have GC!</a:t>
            </a:r>
            <a:endParaRPr lang="en-US" sz="2400" dirty="0" smtClean="0"/>
          </a:p>
          <a:p>
            <a:r>
              <a:rPr lang="en-US" sz="2400" dirty="0" smtClean="0"/>
              <a:t>Unneeded </a:t>
            </a:r>
            <a:r>
              <a:rPr lang="en-US" sz="2400" dirty="0"/>
              <a:t>“leftover” roots keep objects reachable</a:t>
            </a:r>
          </a:p>
          <a:p>
            <a:r>
              <a:rPr lang="en-US" sz="2400" i="1" dirty="0"/>
              <a:t>Sometimes</a:t>
            </a:r>
            <a:r>
              <a:rPr lang="en-US" sz="2400" dirty="0"/>
              <a:t> nullifying a variable is not needed for correctness but is for </a:t>
            </a:r>
            <a:r>
              <a:rPr lang="en-US" sz="2400" dirty="0" smtClean="0"/>
              <a:t>performance</a:t>
            </a:r>
          </a:p>
          <a:p>
            <a:r>
              <a:rPr lang="en-US" sz="2400" dirty="0" smtClean="0"/>
              <a:t>Example: Don’t leave big data structures you’re done with in a static field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822960" y="4114800"/>
            <a:ext cx="7948324" cy="2478064"/>
            <a:chOff x="932851" y="3383280"/>
            <a:chExt cx="7948324" cy="2478064"/>
          </a:xfrm>
        </p:grpSpPr>
        <p:sp>
          <p:nvSpPr>
            <p:cNvPr id="43" name="Rectangle 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932851" y="3803944"/>
              <a:ext cx="5984875" cy="2057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Oval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516075" y="3398349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Oval 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710976" y="3398349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Oval 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006376" y="33975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Line 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>
              <a:off x="2337787" y="3690938"/>
              <a:ext cx="276825" cy="646405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 Box 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932851" y="3383280"/>
              <a:ext cx="1147984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Root nodes</a:t>
              </a:r>
            </a:p>
          </p:txBody>
        </p:sp>
        <p:sp>
          <p:nvSpPr>
            <p:cNvPr id="49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939383" y="3803944"/>
              <a:ext cx="1202871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Heap nodes</a:t>
              </a:r>
            </a:p>
          </p:txBody>
        </p:sp>
        <p:sp>
          <p:nvSpPr>
            <p:cNvPr id="50" name="Line 10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863974" y="3703148"/>
              <a:ext cx="989" cy="634195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Line 11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5233388" y="3679824"/>
              <a:ext cx="365612" cy="676673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Oval 1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186976" y="43373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Oval 1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710976" y="43373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Oval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539776" y="43373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Line 1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1729775" y="4593431"/>
              <a:ext cx="498475" cy="684609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Oval 1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501176" y="52517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Line 1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2450502" y="4593431"/>
              <a:ext cx="463549" cy="68461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Oval 1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872776" y="52517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Line 1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5692176" y="4642144"/>
              <a:ext cx="202" cy="60017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Oval 2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539776" y="52517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Oval 2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590451" y="4642144"/>
              <a:ext cx="304800" cy="304800"/>
            </a:xfrm>
            <a:prstGeom prst="ellipse">
              <a:avLst/>
            </a:prstGeom>
            <a:solidFill>
              <a:srgbClr val="EBAFA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Oval 22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590451" y="5404144"/>
              <a:ext cx="304800" cy="304800"/>
            </a:xfrm>
            <a:prstGeom prst="ellipse">
              <a:avLst/>
            </a:prstGeom>
            <a:solidFill>
              <a:srgbClr val="EBAFA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Line 2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4742851" y="4946944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Oval 2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828451" y="5099344"/>
              <a:ext cx="304800" cy="304800"/>
            </a:xfrm>
            <a:prstGeom prst="ellipse">
              <a:avLst/>
            </a:prstGeom>
            <a:solidFill>
              <a:srgbClr val="EBAFA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Line 25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H="1" flipV="1">
              <a:off x="4121944" y="5321888"/>
              <a:ext cx="468506" cy="18305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Line 26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4111026" y="4880371"/>
              <a:ext cx="495502" cy="293585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Oval 27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266851" y="4794544"/>
              <a:ext cx="304800" cy="304800"/>
            </a:xfrm>
            <a:prstGeom prst="ellipse">
              <a:avLst/>
            </a:prstGeom>
            <a:solidFill>
              <a:srgbClr val="EBAFA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Oval 28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170139" y="39309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Oval 29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170139" y="4388144"/>
              <a:ext cx="304800" cy="304800"/>
            </a:xfrm>
            <a:prstGeom prst="ellipse">
              <a:avLst/>
            </a:prstGeom>
            <a:solidFill>
              <a:srgbClr val="EBAFA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Text Box 30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549551" y="4337344"/>
              <a:ext cx="1331624" cy="58695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not reachable</a:t>
              </a: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/>
              </a:r>
              <a:b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</a:b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(garbage)</a:t>
              </a:r>
            </a:p>
          </p:txBody>
        </p:sp>
        <p:sp>
          <p:nvSpPr>
            <p:cNvPr id="71" name="Text Box 31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560664" y="3880144"/>
              <a:ext cx="1017821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reachable</a:t>
              </a:r>
            </a:p>
          </p:txBody>
        </p:sp>
        <p:sp>
          <p:nvSpPr>
            <p:cNvPr id="72" name="Oval 27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798502" y="3933987"/>
              <a:ext cx="304800" cy="304800"/>
            </a:xfrm>
            <a:prstGeom prst="ellipse">
              <a:avLst/>
            </a:prstGeom>
            <a:solidFill>
              <a:srgbClr val="EBAFA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Oval 27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082576" y="4565944"/>
              <a:ext cx="304800" cy="304800"/>
            </a:xfrm>
            <a:prstGeom prst="ellipse">
              <a:avLst/>
            </a:prstGeom>
            <a:solidFill>
              <a:srgbClr val="EBAFA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Line 17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5018484" y="4220879"/>
              <a:ext cx="159430" cy="345065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Line 17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5317526" y="4841081"/>
              <a:ext cx="281983" cy="43696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1" name="Ink 40"/>
              <p14:cNvContentPartPr/>
              <p14:nvPr/>
            </p14:nvContentPartPr>
            <p14:xfrm>
              <a:off x="4612680" y="2639520"/>
              <a:ext cx="1036440" cy="55548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605120" y="2630880"/>
                <a:ext cx="1055160" cy="57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328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Segregated List (</a:t>
            </a:r>
            <a:r>
              <a:rPr lang="en-US" dirty="0" err="1" smtClean="0"/>
              <a:t>SegList</a:t>
            </a:r>
            <a:r>
              <a:rPr lang="en-US" dirty="0" smtClean="0"/>
              <a:t>) Allocators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GB" sz="2400" dirty="0"/>
              <a:t>Each </a:t>
            </a:r>
            <a:r>
              <a:rPr lang="en-GB" sz="2400" i="1" dirty="0">
                <a:solidFill>
                  <a:srgbClr val="C00000"/>
                </a:solidFill>
              </a:rPr>
              <a:t>size class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/>
              <a:t>of blocks has its own free list</a:t>
            </a:r>
          </a:p>
          <a:p>
            <a:pPr>
              <a:lnSpc>
                <a:spcPct val="95000"/>
              </a:lnSpc>
            </a:pPr>
            <a:r>
              <a:rPr lang="en-GB" sz="2400" dirty="0"/>
              <a:t>Organized as an </a:t>
            </a:r>
            <a:r>
              <a:rPr lang="en-GB" sz="2400" u="sng" dirty="0"/>
              <a:t>array of free lists</a:t>
            </a:r>
            <a:endParaRPr lang="en-GB" sz="2400" dirty="0"/>
          </a:p>
          <a:p>
            <a:pPr>
              <a:lnSpc>
                <a:spcPct val="95000"/>
              </a:lnSpc>
            </a:pPr>
            <a:endParaRPr lang="en-GB" sz="2400" dirty="0"/>
          </a:p>
          <a:p>
            <a:pPr>
              <a:lnSpc>
                <a:spcPct val="95000"/>
              </a:lnSpc>
            </a:pPr>
            <a:endParaRPr lang="en-GB" sz="2400" dirty="0"/>
          </a:p>
          <a:p>
            <a:pPr>
              <a:lnSpc>
                <a:spcPct val="95000"/>
              </a:lnSpc>
            </a:pPr>
            <a:endParaRPr lang="en-GB" sz="2400" dirty="0"/>
          </a:p>
          <a:p>
            <a:pPr>
              <a:lnSpc>
                <a:spcPct val="95000"/>
              </a:lnSpc>
            </a:pPr>
            <a:endParaRPr lang="en-GB" sz="2400" dirty="0"/>
          </a:p>
          <a:p>
            <a:pPr>
              <a:lnSpc>
                <a:spcPct val="95000"/>
              </a:lnSpc>
            </a:pPr>
            <a:endParaRPr lang="en-GB" sz="2400" dirty="0"/>
          </a:p>
          <a:p>
            <a:pPr>
              <a:lnSpc>
                <a:spcPct val="95000"/>
              </a:lnSpc>
            </a:pPr>
            <a:endParaRPr lang="en-GB" sz="2400" dirty="0"/>
          </a:p>
          <a:p>
            <a:pPr>
              <a:lnSpc>
                <a:spcPct val="95000"/>
              </a:lnSpc>
            </a:pPr>
            <a:endParaRPr lang="en-GB" sz="2400" dirty="0"/>
          </a:p>
          <a:p>
            <a:pPr>
              <a:lnSpc>
                <a:spcPct val="95000"/>
              </a:lnSpc>
            </a:pPr>
            <a:endParaRPr lang="en-US" sz="2400" dirty="0"/>
          </a:p>
          <a:p>
            <a:pPr>
              <a:lnSpc>
                <a:spcPct val="95000"/>
              </a:lnSpc>
            </a:pPr>
            <a:r>
              <a:rPr lang="en-GB" sz="2400" dirty="0"/>
              <a:t>Often have separate classes for each small size</a:t>
            </a:r>
          </a:p>
          <a:p>
            <a:pPr>
              <a:lnSpc>
                <a:spcPct val="95000"/>
              </a:lnSpc>
            </a:pPr>
            <a:r>
              <a:rPr lang="en-GB" sz="2400" dirty="0"/>
              <a:t>For larger sizes: One class for each two-power size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B463C-2B8D-41E5-9457-1404AA9BBE8D}" type="slidenum">
              <a:rPr lang="en-US" smtClean="0"/>
              <a:t>4</a:t>
            </a:fld>
            <a:endParaRPr lang="en-US"/>
          </a:p>
        </p:txBody>
      </p:sp>
      <p:grpSp>
        <p:nvGrpSpPr>
          <p:cNvPr id="5" name="Group 4"/>
          <p:cNvGrpSpPr/>
          <p:nvPr>
            <p:custDataLst>
              <p:tags r:id="rId1"/>
            </p:custDataLst>
          </p:nvPr>
        </p:nvGrpSpPr>
        <p:grpSpPr>
          <a:xfrm>
            <a:off x="744773" y="2926080"/>
            <a:ext cx="5865812" cy="2416009"/>
            <a:chOff x="744773" y="1893005"/>
            <a:chExt cx="5865812" cy="2416009"/>
          </a:xfrm>
        </p:grpSpPr>
        <p:sp>
          <p:nvSpPr>
            <p:cNvPr id="6" name="Rectangle 2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428985" y="25966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2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733785" y="25966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2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038585" y="25966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2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343385" y="25966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2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2985" y="25966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2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57785" y="25966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2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62585" y="25966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3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867385" y="25966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3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476985" y="25966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781785" y="25966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3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086585" y="25966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3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391385" y="25966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3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428985" y="32824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3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733785" y="32824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3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038585" y="32824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3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343385" y="32824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3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648185" y="32824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4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2985" y="32824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4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257785" y="32824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4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562585" y="32824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4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172185" y="32824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4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76985" y="32824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4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781785" y="32824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4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086585" y="32824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4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391385" y="32824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4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696185" y="32824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52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4289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53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7337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5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0385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5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3433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5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6481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57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9529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58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2577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59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5625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60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8673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6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1721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62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769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63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7817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64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0865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6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3913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66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56961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67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0009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 Box 70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032110" y="2580804"/>
              <a:ext cx="390148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 smtClean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16</a:t>
              </a:r>
              <a:endParaRPr lang="en-GB" sz="1600" b="1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49" name="Text Box 71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84289" y="3282479"/>
              <a:ext cx="661056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 smtClean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24-32</a:t>
              </a:r>
              <a:endParaRPr lang="en-GB" sz="1600" b="1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50" name="Text Box 72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744773" y="3968279"/>
              <a:ext cx="677599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 smtClean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40-inf</a:t>
              </a:r>
              <a:endParaRPr lang="en-GB" sz="1600" b="1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51" name="Line 75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3867385" y="3434879"/>
              <a:ext cx="3048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Line 80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2648185" y="2749079"/>
              <a:ext cx="3048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Line 82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4172185" y="2749079"/>
              <a:ext cx="3048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Line 85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6000985" y="3434879"/>
              <a:ext cx="3048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Line 86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5696185" y="2749079"/>
              <a:ext cx="3048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Line 87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6305785" y="4120679"/>
              <a:ext cx="3048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3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1400763" y="1902412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4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1705563" y="1902412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5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2315163" y="1902412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Rectangle 6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619963" y="1902412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7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229563" y="1902412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8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3534363" y="1902412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143963" y="1902412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Rectangle 1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448763" y="1902412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Text Box 6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1057099" y="1893005"/>
              <a:ext cx="285954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 smtClean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8</a:t>
              </a:r>
              <a:endParaRPr lang="en-GB" sz="1600" b="1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66" name="Line 73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>
              <a:off x="2010363" y="2054812"/>
              <a:ext cx="3048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Line 74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2924763" y="2054812"/>
              <a:ext cx="3048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Line 76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3839163" y="2054812"/>
              <a:ext cx="3048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Line 83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4753563" y="2054812"/>
              <a:ext cx="3048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TextBox 69"/>
          <p:cNvSpPr txBox="1"/>
          <p:nvPr>
            <p:custDataLst>
              <p:tags r:id="rId2"/>
            </p:custDataLst>
          </p:nvPr>
        </p:nvSpPr>
        <p:spPr>
          <a:xfrm>
            <a:off x="548640" y="2377440"/>
            <a:ext cx="959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Size class</a:t>
            </a:r>
            <a:b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(in bytes)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71" name="Ink 70"/>
              <p14:cNvContentPartPr/>
              <p14:nvPr/>
            </p14:nvContentPartPr>
            <p14:xfrm>
              <a:off x="238680" y="3070800"/>
              <a:ext cx="950760" cy="2093040"/>
            </p14:xfrm>
          </p:contentPart>
        </mc:Choice>
        <mc:Fallback>
          <p:pic>
            <p:nvPicPr>
              <p:cNvPr id="71" name="Ink 70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34720" y="3062520"/>
                <a:ext cx="963000" cy="210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050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Allocation Policy Tradeoffs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structure of blocks on lists</a:t>
            </a:r>
          </a:p>
          <a:p>
            <a:pPr lvl="1"/>
            <a:r>
              <a:rPr lang="en-US" dirty="0" smtClean="0"/>
              <a:t>Implicit (free/allocated), explicit (free), segregated (many free lists) – others possible!</a:t>
            </a:r>
          </a:p>
          <a:p>
            <a:r>
              <a:rPr lang="en-US" dirty="0" smtClean="0"/>
              <a:t>Placement policy:  first-fit, next-fit, best-fit</a:t>
            </a:r>
          </a:p>
          <a:p>
            <a:pPr lvl="1"/>
            <a:r>
              <a:rPr lang="en-US" dirty="0" smtClean="0"/>
              <a:t>Throughput vs. amount of fragmentation</a:t>
            </a:r>
          </a:p>
          <a:p>
            <a:r>
              <a:rPr lang="en-US" dirty="0" smtClean="0"/>
              <a:t>When do we split free blocks?</a:t>
            </a:r>
          </a:p>
          <a:p>
            <a:pPr lvl="1"/>
            <a:r>
              <a:rPr lang="en-US" dirty="0" smtClean="0"/>
              <a:t>How much internal fragmentation are we willing to tolerate?</a:t>
            </a:r>
          </a:p>
          <a:p>
            <a:r>
              <a:rPr lang="en-US" dirty="0" smtClean="0"/>
              <a:t>When do we coalesce free blocks?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Immediate coalescing: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dirty="0" smtClean="0"/>
              <a:t>Every time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dirty="0" smtClean="0"/>
              <a:t> is called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Deferred coalescing: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dirty="0" smtClean="0"/>
              <a:t>Defer coalescing until needed</a:t>
            </a:r>
          </a:p>
          <a:p>
            <a:pPr lvl="2"/>
            <a:r>
              <a:rPr lang="en-US" dirty="0" smtClean="0"/>
              <a:t>e.g.  when scanning free list for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dirty="0" smtClean="0"/>
              <a:t> or when external fragmentation reaches some threshold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B463C-2B8D-41E5-9457-1404AA9BBE8D}" type="slidenum">
              <a:rPr lang="en-US" smtClean="0"/>
              <a:t>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52480" y="1838160"/>
            <a:ext cx="8141040" cy="3501000"/>
            <a:chOff x="852480" y="1838160"/>
            <a:chExt cx="8141040" cy="350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5" name="Ink 4"/>
                <p14:cNvContentPartPr/>
                <p14:nvPr/>
              </p14:nvContentPartPr>
              <p14:xfrm>
                <a:off x="852480" y="1838160"/>
                <a:ext cx="5671080" cy="1326240"/>
              </p14:xfrm>
            </p:contentPart>
          </mc:Choice>
          <mc:Fallback>
            <p:pic>
              <p:nvPicPr>
                <p:cNvPr id="5" name="Ink 4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47080" y="1830240"/>
                  <a:ext cx="5682960" cy="13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Ink 6"/>
                <p14:cNvContentPartPr/>
                <p14:nvPr/>
              </p14:nvContentPartPr>
              <p14:xfrm>
                <a:off x="7206840" y="4825440"/>
                <a:ext cx="1786680" cy="513720"/>
              </p14:xfrm>
            </p:contentPart>
          </mc:Choice>
          <mc:Fallback>
            <p:pic>
              <p:nvPicPr>
                <p:cNvPr id="7" name="Ink 6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198920" y="4817520"/>
                  <a:ext cx="1803960" cy="529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9889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 on Allocators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D. Knuth, “</a:t>
            </a:r>
            <a:r>
              <a:rPr lang="en-GB" i="1" dirty="0"/>
              <a:t>The Art of Computer Programming</a:t>
            </a:r>
            <a:r>
              <a:rPr lang="en-GB" dirty="0"/>
              <a:t>”, 2</a:t>
            </a:r>
            <a:r>
              <a:rPr lang="en-GB" baseline="30000" dirty="0"/>
              <a:t>nd</a:t>
            </a:r>
            <a:r>
              <a:rPr lang="en-GB" dirty="0"/>
              <a:t> edition, Addison Wesley, 1973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classic reference on dynamic storage allocation</a:t>
            </a:r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Wilson et al, “</a:t>
            </a:r>
            <a:r>
              <a:rPr lang="en-GB" i="1" dirty="0"/>
              <a:t>Dynamic Storage Allocation: A Survey and Critical Review</a:t>
            </a:r>
            <a:r>
              <a:rPr lang="en-GB" dirty="0"/>
              <a:t>”, Proc. 1995 Int’l Workshop on Memory Management, Kinross, Scotland, Sept, 1995.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Comprehensive survey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Available from CS:APP student site (csapp.cs.cmu.edu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B463C-2B8D-41E5-9457-1404AA9BBE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0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</a:t>
            </a:r>
            <a:r>
              <a:rPr lang="en-US" dirty="0"/>
              <a:t>m</a:t>
            </a:r>
            <a:r>
              <a:rPr lang="en-US" dirty="0" smtClean="0"/>
              <a:t>emory allocation</a:t>
            </a:r>
          </a:p>
          <a:p>
            <a:pPr lvl="1"/>
            <a:r>
              <a:rPr lang="en-US" dirty="0" smtClean="0"/>
              <a:t>Introduction and goals</a:t>
            </a:r>
          </a:p>
          <a:p>
            <a:pPr lvl="1"/>
            <a:r>
              <a:rPr lang="en-US" dirty="0" smtClean="0"/>
              <a:t>Allocation and deallocation (free)</a:t>
            </a:r>
          </a:p>
          <a:p>
            <a:pPr lvl="1"/>
            <a:r>
              <a:rPr lang="en-US" dirty="0" smtClean="0"/>
              <a:t>Fragmentation</a:t>
            </a:r>
          </a:p>
          <a:p>
            <a:r>
              <a:rPr lang="en-US" dirty="0" smtClean="0"/>
              <a:t>Explicit allocation implementation</a:t>
            </a:r>
          </a:p>
          <a:p>
            <a:pPr lvl="1"/>
            <a:r>
              <a:rPr lang="en-US" dirty="0" smtClean="0"/>
              <a:t>Implicit free lists</a:t>
            </a:r>
          </a:p>
          <a:p>
            <a:pPr lvl="1"/>
            <a:r>
              <a:rPr lang="en-US" dirty="0" smtClean="0"/>
              <a:t>Explicit free lists (Lab 5)</a:t>
            </a:r>
          </a:p>
          <a:p>
            <a:pPr lvl="1"/>
            <a:r>
              <a:rPr lang="en-US" dirty="0" smtClean="0"/>
              <a:t>Segregated free lists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Implicit deallocation:  garbage collection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Common memory-related bugs in C</a:t>
            </a:r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Wouldn’t it be nice…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If we never had to free memory?</a:t>
            </a:r>
          </a:p>
          <a:p>
            <a:r>
              <a:rPr lang="en-US" dirty="0" smtClean="0"/>
              <a:t>Do you free objects in Java?</a:t>
            </a:r>
          </a:p>
          <a:p>
            <a:pPr lvl="1"/>
            <a:r>
              <a:rPr lang="en-US" dirty="0" smtClean="0"/>
              <a:t>Reminder:  </a:t>
            </a:r>
            <a:r>
              <a:rPr lang="en-US" i="1" dirty="0" smtClean="0"/>
              <a:t>implicit</a:t>
            </a:r>
            <a:r>
              <a:rPr lang="en-US" dirty="0" smtClean="0"/>
              <a:t> allocator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4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 Collection (GC)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554480"/>
            <a:ext cx="8366125" cy="493776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GB" sz="2400" i="1" dirty="0" smtClean="0">
                <a:solidFill>
                  <a:srgbClr val="FF0000"/>
                </a:solidFill>
              </a:rPr>
              <a:t>Garbage </a:t>
            </a:r>
            <a:r>
              <a:rPr lang="en-GB" sz="2400" i="1" dirty="0">
                <a:solidFill>
                  <a:srgbClr val="FF0000"/>
                </a:solidFill>
              </a:rPr>
              <a:t>collection: </a:t>
            </a:r>
            <a:r>
              <a:rPr lang="en-GB" sz="2400" i="1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/>
              <a:t>automatic </a:t>
            </a:r>
            <a:r>
              <a:rPr lang="en-GB" sz="2400" dirty="0"/>
              <a:t>reclamation of heap-allocated </a:t>
            </a:r>
            <a:r>
              <a:rPr lang="en-GB" sz="2400" dirty="0" smtClean="0"/>
              <a:t>storage – application </a:t>
            </a:r>
            <a:r>
              <a:rPr lang="en-GB" sz="2400" dirty="0"/>
              <a:t>never explicitly frees memory</a:t>
            </a:r>
          </a:p>
          <a:p>
            <a:pPr lvl="1">
              <a:lnSpc>
                <a:spcPct val="95000"/>
              </a:lnSpc>
            </a:pPr>
            <a:endParaRPr lang="en-GB" sz="2000" dirty="0"/>
          </a:p>
          <a:p>
            <a:pPr lvl="1">
              <a:lnSpc>
                <a:spcPct val="95000"/>
              </a:lnSpc>
            </a:pPr>
            <a:endParaRPr lang="en-GB" sz="2000" dirty="0"/>
          </a:p>
          <a:p>
            <a:pPr>
              <a:lnSpc>
                <a:spcPct val="95000"/>
              </a:lnSpc>
            </a:pPr>
            <a:endParaRPr lang="en-GB" dirty="0" smtClean="0"/>
          </a:p>
          <a:p>
            <a:pPr>
              <a:lnSpc>
                <a:spcPct val="95000"/>
              </a:lnSpc>
            </a:pPr>
            <a:endParaRPr lang="en-GB" sz="2400" dirty="0"/>
          </a:p>
          <a:p>
            <a:pPr>
              <a:lnSpc>
                <a:spcPct val="95000"/>
              </a:lnSpc>
            </a:pPr>
            <a:r>
              <a:rPr lang="en-GB" sz="24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Common </a:t>
            </a:r>
            <a:r>
              <a:rPr lang="en-GB" sz="2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in implementations of functional languages, scripting languages, and modern object oriented languages:</a:t>
            </a:r>
          </a:p>
          <a:p>
            <a:pPr lvl="1">
              <a:lnSpc>
                <a:spcPct val="95000"/>
              </a:lnSpc>
            </a:pPr>
            <a:r>
              <a:rPr lang="en-GB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Lisp, Racket, </a:t>
            </a:r>
            <a:r>
              <a:rPr lang="en-GB" sz="20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Erlang</a:t>
            </a:r>
            <a:r>
              <a:rPr lang="en-GB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, ML, Haskell, Scala, Java, C#, Perl, Ruby, Python, </a:t>
            </a:r>
            <a:r>
              <a:rPr lang="en-GB" sz="20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Lua</a:t>
            </a:r>
            <a:r>
              <a:rPr lang="en-GB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, JavaScript, Dart, Mathematica, MATLAB, many more</a:t>
            </a:r>
            <a:r>
              <a:rPr lang="en-GB" sz="20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…</a:t>
            </a:r>
          </a:p>
          <a:p>
            <a:pPr lvl="2">
              <a:lnSpc>
                <a:spcPct val="95000"/>
              </a:lnSpc>
            </a:pPr>
            <a:endParaRPr lang="en-GB" sz="1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95000"/>
              </a:lnSpc>
            </a:pPr>
            <a:r>
              <a:rPr lang="en-GB" sz="2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Variants (“conservative” garbage collectors) exist for C and C++</a:t>
            </a:r>
          </a:p>
          <a:p>
            <a:pPr lvl="1">
              <a:lnSpc>
                <a:spcPct val="95000"/>
              </a:lnSpc>
            </a:pPr>
            <a:r>
              <a:rPr lang="en-GB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However, cannot necessarily collect all </a:t>
            </a:r>
            <a:r>
              <a:rPr lang="en-GB" sz="20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garbage</a:t>
            </a:r>
            <a:endParaRPr lang="en-GB" sz="20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B463C-2B8D-41E5-9457-1404AA9BBE8D}" type="slidenum">
              <a:rPr lang="en-US" smtClean="0"/>
              <a:t>9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2377440"/>
            <a:ext cx="5833946" cy="1202510"/>
          </a:xfrm>
          <a:prstGeom prst="rect">
            <a:avLst/>
          </a:prstGeom>
          <a:solidFill>
            <a:schemeClr val="bg1">
              <a:lumMod val="9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void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foo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b="1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p 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 (</a:t>
            </a:r>
            <a:r>
              <a:rPr lang="en-GB" b="1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</a:t>
            </a:r>
            <a:r>
              <a:rPr lang="en-GB" b="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malloc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(128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return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 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b="0" i="1" dirty="0" smtClean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/* </a:t>
            </a:r>
            <a:r>
              <a:rPr lang="en-GB" b="0" i="1" dirty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 block is now </a:t>
            </a:r>
            <a:r>
              <a:rPr lang="en-GB" b="0" i="1" dirty="0" smtClean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garbage! </a:t>
            </a:r>
            <a:r>
              <a:rPr lang="en-GB" b="0" i="1" dirty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*/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616" y="960120"/>
            <a:ext cx="4754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(Automatic Memory Management)</a:t>
            </a:r>
          </a:p>
        </p:txBody>
      </p:sp>
    </p:spTree>
    <p:extLst>
      <p:ext uri="{BB962C8B-B14F-4D97-AF65-F5344CB8AC3E}">
        <p14:creationId xmlns:p14="http://schemas.microsoft.com/office/powerpoint/2010/main" val="33933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7" id="{7302119E-D817-4400-B64D-716D5ECC4B33}" vid="{5CC1F176-B9F3-44BC-A806-5CC77F7B74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UWTheme-351-Au17</Template>
  <TotalTime>3510</TotalTime>
  <Words>2812</Words>
  <Application>Microsoft Office PowerPoint</Application>
  <PresentationFormat>On-screen Show (4:3)</PresentationFormat>
  <Paragraphs>596</Paragraphs>
  <Slides>34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Arial Unicode MS</vt:lpstr>
      <vt:lpstr>Anonymous Pro</vt:lpstr>
      <vt:lpstr>Arial</vt:lpstr>
      <vt:lpstr>Arial Narrow</vt:lpstr>
      <vt:lpstr>Calibri</vt:lpstr>
      <vt:lpstr>Cambria Math</vt:lpstr>
      <vt:lpstr>Courier New</vt:lpstr>
      <vt:lpstr>Helvetica</vt:lpstr>
      <vt:lpstr>Lato</vt:lpstr>
      <vt:lpstr>Roboto</vt:lpstr>
      <vt:lpstr>Roboto Regular</vt:lpstr>
      <vt:lpstr>Times New Roman</vt:lpstr>
      <vt:lpstr>Wingdings</vt:lpstr>
      <vt:lpstr>UWTheme-351-Au17</vt:lpstr>
      <vt:lpstr>Memory Allocation III CSE 351 Autumn 2017</vt:lpstr>
      <vt:lpstr>Administrivia</vt:lpstr>
      <vt:lpstr>Keeping Track of Free Blocks</vt:lpstr>
      <vt:lpstr>Segregated List (SegList) Allocators</vt:lpstr>
      <vt:lpstr>Allocation Policy Tradeoffs</vt:lpstr>
      <vt:lpstr>More Info on Allocators</vt:lpstr>
      <vt:lpstr>Memory Allocation</vt:lpstr>
      <vt:lpstr>Wouldn’t it be nice…</vt:lpstr>
      <vt:lpstr>Garbage Collection (GC)</vt:lpstr>
      <vt:lpstr>Garbage Collection</vt:lpstr>
      <vt:lpstr>Memory as a Graph</vt:lpstr>
      <vt:lpstr>Garbage Collection</vt:lpstr>
      <vt:lpstr>Classical GC Algorithms</vt:lpstr>
      <vt:lpstr>Mark and Sweep Collecting</vt:lpstr>
      <vt:lpstr>Assumptions For a Simple Implementation</vt:lpstr>
      <vt:lpstr>Mark</vt:lpstr>
      <vt:lpstr>Sweep</vt:lpstr>
      <vt:lpstr>Conservative Mark &amp; Sweep in C</vt:lpstr>
      <vt:lpstr>Memory-Related Perils and Pitfalls in C</vt:lpstr>
      <vt:lpstr>Find That Bug!  (Slide 20)</vt:lpstr>
      <vt:lpstr>Find That Bug!  (Slide 21)</vt:lpstr>
      <vt:lpstr>Find That Bug!  (Slide 22)</vt:lpstr>
      <vt:lpstr>Find That Bug!  (Slide 23)</vt:lpstr>
      <vt:lpstr>Find That Bug!  (Slide 24)</vt:lpstr>
      <vt:lpstr>Find That Bug!  (Slide 25)</vt:lpstr>
      <vt:lpstr>Find That Bug!  (Slide 26)</vt:lpstr>
      <vt:lpstr>Find That Bug!  (Slide 27)</vt:lpstr>
      <vt:lpstr>Find That Bug!  (Slide 28)</vt:lpstr>
      <vt:lpstr>Find That Bug!  (Slide 29)</vt:lpstr>
      <vt:lpstr>Find That Bug!  (Slide 30)</vt:lpstr>
      <vt:lpstr>Dealing With Memory Bugs</vt:lpstr>
      <vt:lpstr>Dealing With Memory Bugs (cont.)</vt:lpstr>
      <vt:lpstr>What about Java or ML or Python or …?</vt:lpstr>
      <vt:lpstr>Memory Leaks with GC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 Allocation III CSE 351 Autumn 2016</dc:title>
  <dc:creator>Justin Hsia</dc:creator>
  <cp:lastModifiedBy>Justin Hsia</cp:lastModifiedBy>
  <cp:revision>62</cp:revision>
  <cp:lastPrinted>2017-11-30T03:33:28Z</cp:lastPrinted>
  <dcterms:created xsi:type="dcterms:W3CDTF">2016-11-27T02:39:48Z</dcterms:created>
  <dcterms:modified xsi:type="dcterms:W3CDTF">2017-12-02T00:40:30Z</dcterms:modified>
</cp:coreProperties>
</file>