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3.xml" ContentType="application/vnd.openxmlformats-officedocument.presentationml.notesSlide+xml"/>
  <Override PartName="/ppt/ink/ink3.xml" ContentType="application/inkml+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4.xml" ContentType="application/vnd.openxmlformats-officedocument.presentationml.notesSlide+xml"/>
  <Override PartName="/ppt/ink/ink4.xml" ContentType="application/inkml+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5.xml" ContentType="application/vnd.openxmlformats-officedocument.presentationml.notesSlide+xml"/>
  <Override PartName="/ppt/ink/ink5.xml" ContentType="application/inkml+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notesSlides/notesSlide6.xml" ContentType="application/vnd.openxmlformats-officedocument.presentationml.notesSlide+xml"/>
  <Override PartName="/ppt/ink/ink6.xml" ContentType="application/inkml+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notesSlides/notesSlide7.xml" ContentType="application/vnd.openxmlformats-officedocument.presentationml.notesSlide+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notesSlides/notesSlide8.xml" ContentType="application/vnd.openxmlformats-officedocument.presentationml.notesSlide+xml"/>
  <Override PartName="/ppt/ink/ink7.xml" ContentType="application/inkml+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ink/ink8.xml" ContentType="application/inkml+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notesSlides/notesSlide9.xml" ContentType="application/vnd.openxmlformats-officedocument.presentationml.notesSlide+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notesSlides/notesSlide10.xml" ContentType="application/vnd.openxmlformats-officedocument.presentationml.notesSlide+xml"/>
  <Override PartName="/ppt/ink/ink9.xml" ContentType="application/inkml+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ink/ink10.xml" ContentType="application/inkml+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ink/ink11.xml" ContentType="application/inkml+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notesSlides/notesSlide11.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notesSlides/notesSlide12.xml" ContentType="application/vnd.openxmlformats-officedocument.presentationml.notesSlide+xml"/>
  <Override PartName="/ppt/ink/ink15.xml" ContentType="application/inkml+xml"/>
  <Override PartName="/ppt/ink/ink16.xml" ContentType="application/inkml+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notesSlides/notesSlide13.xml" ContentType="application/vnd.openxmlformats-officedocument.presentationml.notesSlide+xml"/>
  <Override PartName="/ppt/ink/ink17.xml" ContentType="application/inkml+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notesSlides/notesSlide14.xml" ContentType="application/vnd.openxmlformats-officedocument.presentationml.notesSlide+xml"/>
  <Override PartName="/ppt/ink/ink18.xml" ContentType="application/inkml+xml"/>
  <Override PartName="/ppt/ink/ink19.xml" ContentType="application/inkml+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notesSlides/notesSlide15.xml" ContentType="application/vnd.openxmlformats-officedocument.presentationml.notesSlide+xml"/>
  <Override PartName="/ppt/ink/ink20.xml" ContentType="application/inkml+xml"/>
  <Override PartName="/ppt/ink/ink21.xml" ContentType="application/inkml+xml"/>
  <Override PartName="/ppt/ink/ink22.xml" ContentType="application/inkml+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notesSlides/notesSlide16.xml" ContentType="application/vnd.openxmlformats-officedocument.presentationml.notesSlide+xml"/>
  <Override PartName="/ppt/ink/ink23.xml" ContentType="application/inkml+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ink/ink24.xml" ContentType="application/inkml+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1"/>
  </p:sldMasterIdLst>
  <p:notesMasterIdLst>
    <p:notesMasterId r:id="rId30"/>
  </p:notesMasterIdLst>
  <p:handoutMasterIdLst>
    <p:handoutMasterId r:id="rId31"/>
  </p:handoutMasterIdLst>
  <p:sldIdLst>
    <p:sldId id="333" r:id="rId2"/>
    <p:sldId id="282" r:id="rId3"/>
    <p:sldId id="327" r:id="rId4"/>
    <p:sldId id="328" r:id="rId5"/>
    <p:sldId id="329" r:id="rId6"/>
    <p:sldId id="330" r:id="rId7"/>
    <p:sldId id="331" r:id="rId8"/>
    <p:sldId id="325" r:id="rId9"/>
    <p:sldId id="326" r:id="rId10"/>
    <p:sldId id="286" r:id="rId11"/>
    <p:sldId id="283" r:id="rId12"/>
    <p:sldId id="258" r:id="rId13"/>
    <p:sldId id="292" r:id="rId14"/>
    <p:sldId id="287" r:id="rId15"/>
    <p:sldId id="290" r:id="rId16"/>
    <p:sldId id="289" r:id="rId17"/>
    <p:sldId id="291" r:id="rId18"/>
    <p:sldId id="296" r:id="rId19"/>
    <p:sldId id="295" r:id="rId20"/>
    <p:sldId id="297" r:id="rId21"/>
    <p:sldId id="298" r:id="rId22"/>
    <p:sldId id="299" r:id="rId23"/>
    <p:sldId id="272" r:id="rId24"/>
    <p:sldId id="300" r:id="rId25"/>
    <p:sldId id="332" r:id="rId26"/>
    <p:sldId id="306" r:id="rId27"/>
    <p:sldId id="305" r:id="rId28"/>
    <p:sldId id="307" r:id="rId29"/>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2A85"/>
    <a:srgbClr val="0000FF"/>
    <a:srgbClr val="C0C0C0"/>
    <a:srgbClr val="FF8000"/>
    <a:srgbClr val="408000"/>
    <a:srgbClr val="FF66A0"/>
    <a:srgbClr val="ADADEB"/>
    <a:srgbClr val="D6D6F5"/>
    <a:srgbClr val="D5F1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90573" autoAdjust="0"/>
  </p:normalViewPr>
  <p:slideViewPr>
    <p:cSldViewPr snapToGrid="0">
      <p:cViewPr varScale="1">
        <p:scale>
          <a:sx n="85" d="100"/>
          <a:sy n="85" d="100"/>
        </p:scale>
        <p:origin x="79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1"/>
            <a:ext cx="3962400" cy="344091"/>
          </a:xfrm>
          <a:prstGeom prst="rect">
            <a:avLst/>
          </a:prstGeom>
        </p:spPr>
        <p:txBody>
          <a:bodyPr vert="horz" lIns="91440" tIns="45720" rIns="91440" bIns="45720" rtlCol="0"/>
          <a:lstStyle>
            <a:lvl1pPr algn="r">
              <a:defRPr sz="1200"/>
            </a:lvl1pPr>
          </a:lstStyle>
          <a:p>
            <a:r>
              <a:rPr lang="en-US" smtClean="0"/>
              <a:t>11/29/2017</a:t>
            </a:r>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3561C2AE-BA2D-4E8E-B0B8-041B6139CC24}" type="slidenum">
              <a:rPr lang="en-US" smtClean="0"/>
              <a:t>‹#›</a:t>
            </a:fld>
            <a:endParaRPr lang="en-US"/>
          </a:p>
        </p:txBody>
      </p:sp>
    </p:spTree>
    <p:extLst>
      <p:ext uri="{BB962C8B-B14F-4D97-AF65-F5344CB8AC3E}">
        <p14:creationId xmlns:p14="http://schemas.microsoft.com/office/powerpoint/2010/main" val="2755745270"/>
      </p:ext>
    </p:extLst>
  </p:cSld>
  <p:clrMap bg1="lt1" tx1="dk1" bg2="lt2" tx2="dk2" accent1="accent1" accent2="accent2" accent3="accent3" accent4="accent4" accent5="accent5" accent6="accent6" hlink="hlink" folHlink="folHlink"/>
  <p:hf hdr="0" ftr="0"/>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22:31:10.419"/>
    </inkml:context>
    <inkml:brush xml:id="br0">
      <inkml:brushProperty name="width" value="0.05292" units="cm"/>
      <inkml:brushProperty name="height" value="0.05292" units="cm"/>
      <inkml:brushProperty name="color" value="#FF0000"/>
    </inkml:brush>
  </inkml:definitions>
  <inkml:trace contextRef="#ctx0" brushRef="#br0">19820 10171 24 0,'12'-3'11'0,"-24"0"-6"0,6 6 14 0,6-3 10 16,6 3-3-16,-3-1-3 15,3 4-7-15,0 4-2 0,0 9 9 16,0-3 5-16,0 5-8 15,0 5-2-15,-4 14-10 16,-2 5-5-16,0 10-2 16,0 1 3-16,0 2 5 0,0-10-3 15,-2-6-1-15,-1 0-2 16,3-5 0-16,-3-5 0 16,3-3 1-16,0-5-2 15,0-3 1 1,-3-5-7-16,0-5 1 0,0-3-26 15,-6-3-8-15,3-2-38 16</inkml:trace>
  <inkml:trace contextRef="#ctx0" brushRef="#br0" timeOffset="1565.4225">19766 10237 64 0,'0'-3'24'0,"0"16"-12"0,3-7 1 16,0-6 14-16,3 0-6 16,9 2-2-16,0-7-3 15,3 0 3-15,9-1-7 16,5 1 1-16,10 0-4 16,3 0 0-16,5-1-5 15,4 1 2-15,2 0 0 0,13-3 0 16,5 2-1-16,1 1-1 15,8 2 0-15,-6-2 2 16,10 0 1-16,5 0 1 0,0-3 2 16,3 0-3-16,1-3 1 15,8 1-5-15,0-4 0 16,-6 6-1-16,-5-5 1 16,2 3-2-1,3-1 2-15,-9 6-2 0,1-1-1 16,-7-2 5-16,-6 6 1 15,10-1-5-15,-4 1 0 16,-6 2 1-16,1 2 1 16,-4-2-4-16,-2 0 1 15,8 0 0-15,0 0 0 16,-5 3 0-16,-1-1 0 16,4 1 0-16,-10-3 0 15,12 0 0-15,-2 3 0 0,8-3-5 16,-5 2 1-16,-10 4 2 15,0 2 1-15,-5 0-2 16,-1 0 2-16,10-1 1 16,-4 1 0-16,-5 0-3 15,2 0 2-15,-5 0-1 16,-4-5 0-16,4 2 0 16,8 0 0-16,-5 1 2 15,-10-6 2-15,10 5-3 16,-4-5 0-16,-2 3-1 15,5-3 0-15,7 2 2 16,-13-2 0-16,-2 0-3 16,-7 0 2-16,1 3 1 15,-6-3 0-15,2-3-3 16,-5 1 0-16,0-1 2 16,-1 0 0-16,1 1 1 0,3 2 0 15,-10-6-3-15,1 6 2 16,-12-5-1-16,3 5-2 15,-7 0 3-15,-5-3 0 16,0 1 5-16,-3 2 5 16,0 2-5-16,-3-2-2 15,-6 6-1-15,6-1-1 16,0 6-5-16,0 5 1 16,3 2 2-16,0 3 1 15,-4 6-4-15,1 10 1 0,-6 8 0 16,6 5-1-1,-9 3 4-15,6 2 0 0,-3-7 1 16,-3-6 0 0,3-7 0-16,3-6 0 15,-3-5-3-15,-3-3 2 0,6-3 1 16,-3-2 2-16,-3 0-1 16,0-3-1-16,6-2 1 15,-6 0-1-15,0-4-3 16,3 1 2-16,-3-2 1 15,0-1 0-15,0-5 2 16,-3 3 3-16,-6-1 0 0,-9-2 0 16,0 0-1-16,-11-2 0 15,-4-1-2-15,-27-2 1 16,-2 2-2-16,-10 0 2 16,1-2-2-16,-6 0 2 15,-16-3-2-15,1 3-1 16,-9-3 3-1,6 2 2-15,-22-2-2 0,4 1-2 16,0-1-3-16,0 5 1 16,-15-2 1-16,9 2 0 15,3 0-3-15,-6 1 2 16,0-1 1-16,3 0 0 16,6 3-3-16,0-2 0 15,-6 4 2-15,11-2 0 0,-5 3 1 16,12 0 0-16,-9-1-3 15,9 1 0-15,0 2-1 16,2 1 3-16,-11-1 0 16,6 3 1-16,0 0-3 15,12 0 2-15,5-3 1 16,-11 3 2-16,0 0-3 16,0 2 0-16,-1-2-1 15,-14 0 0-15,-12 6 0 16,-3 1 0-16,3 1 0 15,0 0 0-15,18-3 2 16,12 1 2-16,3-6-3 16,14-3-2-16,4 0-5 15,2-5 0-15,10 0-27 16,11 0-9-16,9-3-27 16</inkml:trace>
  <inkml:trace contextRef="#ctx0" brushRef="#br0" timeOffset="20959.4991">22374 4445 92 0,'-3'0'35'0,"3"0"-18"0,3 3-11 0,-3-3 20 16,0 8-1-1,6 0 0-15,-3 2 0 16,-3 3-1-16,0 9 0 16,0 1-13-16,0 6 2 0,0 3 3 15,0 3-4-15,0 4 1 16,0 1-4-16,0 0 0 15,0-3-3-15,0-3 1 0,0-2-4 16,3 0-2 0,-3-3-3-16,0-3 1 0,0 3 1 15,3-8 2-15,3-2-21 16,-3-6-9-16,-1 0-39 16,4-2-52-1,0 0 25-15</inkml:trace>
  <inkml:trace contextRef="#ctx0" brushRef="#br0" timeOffset="21364.118">22424 5379 68 0,'0'5'27'0,"0"1"-14"0,0 4 9 0,0 1 15 0,-3 10-6 16,0 5-1-16,-3 3-13 16,0 3-5-16,0 5-5 15,4 3 0-15,-1 0-4 16,0-3-2-16,3-6 0 0,0-1-1 16,3-4 0-16,0-2-22 15,-1-3-8-15,1 0-29 16,3 0-21-1,0 3 31-15</inkml:trace>
  <inkml:trace contextRef="#ctx0" brushRef="#br0" timeOffset="21775.1704">22418 6376 96 0,'-3'32'38'0,"6"-11"-20"0,-3 11-4 16,0-13 15-16,0 4-3 16,-3 9-1-16,0 3-11 15,0-4-6 1,-3 6-5-16,3 0-3 0,3 0 3 0,3-2-18 15,0-6-4 1,0 0-40-16,3-8-27 16,0-2 31-16</inkml:trace>
  <inkml:trace contextRef="#ctx0" brushRef="#br0" timeOffset="22192.7031">22365 7345 92 0,'0'50'35'0,"-6"-18"-18"0,0 8 0 15,6-22 14-15,-3 9-10 16,3 2-4-16,-3 2-13 16,3 4-2-16,-3 2-2 15,3-3 2-15,-3-5 3 0,3 11-18 16,0-8-8-16</inkml:trace>
  <inkml:trace contextRef="#ctx0" brushRef="#br0" timeOffset="22745.7851">22374 8361 104 0,'0'32'41'0,"12"-1"-22"0,-15 12-3 0,3-17 18 15,-3 16-5-15,-3 11 0 16,6 8-10 0,-6 0-4-16,3-3-8 0,0-2-7 0,0-3-1 15,0-6 1-15,3-7 0 16,3-6-29-16,3-7-13 15,3-3-36 1</inkml:trace>
  <inkml:trace contextRef="#ctx0" brushRef="#br0" timeOffset="23181.09">22439 9427 52 0,'0'8'22'0,"0"8"-12"0,3 18 10 15,-3-13 14-15,0 11-3 0,0 13-1 16,0 0-12-16,-3 3-6 15,0-1-7-15,-3 4-4 16,0-1 0-16,6-2-1 0,0-6 2 16,0-2-19-16,6-6-8 15,0-2-34-15,0-6-14 16,3-5 35 0</inkml:trace>
  <inkml:trace contextRef="#ctx0" brushRef="#br0" timeOffset="23662.6053">22475 10398 72 0,'0'13'27'0,"0"3"-14"0,0 11 0 0,6-6 14 16,-6 5 0-16,0 9 4 0,-6 4-13 16,6 4-5-16,-3 4-8 15,0 6-4 1,0-2 0-16,0-4-1 0,3 1 2 15,0-3-1-15,0-3-1 0,0-5-13 16,0-5-6-16,3 0-28 16,0-9-30-1,0-1 23-15</inkml:trace>
  <inkml:trace contextRef="#ctx0" brushRef="#br0" timeOffset="24094.7487">22460 11470 56 0,'0'18'22'0,"0"1"-12"0,-3 15 6 15,3-13 11-15,0 11 3 16,0 13 2-16,0 5-9 16,-3 6-1-16,0 5-9 15,0-3-3-15,0-8-5 16,3 0-2-16,0-2 1 0,3-6-2 16,0-5-2-16,3-5-30 15,0-5-15-15,3-4-21 16</inkml:trace>
  <inkml:trace contextRef="#ctx0" brushRef="#br0" timeOffset="24476.8228">22436 12642 84 0,'-3'5'33'0,"3"3"-18"0,-3 11 0 0,3-6 13 0,-6 11-13 16,6 5-6 0,-3 8-3-16,0 2-2 0,3 1-2 15,0 5 1-15,0 0-2 16,3-3-3-16,0-5 1 0,-3-2-15 16,9-3-46-1,-3-6-7-15,0-2 33 16,0 0 17-16</inkml:trace>
  <inkml:trace contextRef="#ctx0" brushRef="#br0" timeOffset="24775.1721">22466 13409 72 0,'0'29'30'0,"-3"0"-16"0,3 19-1 0,0-22 11 16,0 6-6-16,-3 5-3 15,3 0-8-15,0 6-5 0,3-6-1 16,0 0-1 0,3-3-51-16,3-2-20 0</inkml:trace>
  <inkml:trace contextRef="#ctx0" brushRef="#br0" timeOffset="26093.0519">21061 4540 76 0,'0'0'30'0,"0"3"-16"0,0 0-8 16,0-3 11-16,0 7-9 16,0 7-2-16,0 4 0 15,0 11 1-15,-3 8 3 16,0 8 4-16,0 3-2 15,-6 8 3-15,0 7-4 16,0 3-1-16,0 6-6 16,0-9-1-16,4-5 3 0,-1-5-5 15,3-5-1-15,0-8 0 0,0-3 0 16,6-6-25 0,-3-2-10-16,3-2-26 15,6-1-12-15,-1 1 36 16</inkml:trace>
  <inkml:trace contextRef="#ctx0" brushRef="#br0" timeOffset="26484.6335">21046 5924 104 0,'0'42'41'0,"0"-13"-22"0,-3 19-11 16,3-24 13-16,-3 13-3 15,-3 3 1-15,0 7-10 16,-3 6-3-16,3-3-4 16,0 9-2-16,3-9 3 0,3-5-7 15,0-8 1-15,0-3-23 16,6-5-52-16,3-2 1 15</inkml:trace>
  <inkml:trace contextRef="#ctx0" brushRef="#br0" timeOffset="26875.2956">21091 7006 96 0,'-3'50'35'0,"0"-15"-18"0,0 12 0 15,0-20 14-15,0 13-16 16,0 7-6-16,0 4-6 16,3-1-3-16,-3-3 1 15,3 1-1-15,0-6 0 0,0-2-3 16,0-3 0-16,0-3-29 15,0-2-40-15,0-3 9 16</inkml:trace>
  <inkml:trace contextRef="#ctx0" brushRef="#br0" timeOffset="27221.8411">21100 8263 112 0,'-3'74'44'0,"6"-42"-24"0,-3 13-19 16,0-19 11-16,0 11-8 15,0 6-2-15,0 2-4 16,3 0-1-16,0-3-5 16,0-8-2-16,0-5-26 15,0-2-9-15,0-3 7 0,-3-6 8 16</inkml:trace>
  <inkml:trace contextRef="#ctx0" brushRef="#br0" timeOffset="27563.6666">21127 9385 100 0,'-3'77'38'0,"3"-38"-20"0,0 19-19 16,0-31 7-16,3 2-4 16,-3 5-2-16,2 1-2 15,1 4 1-15,0-2-32 16,0-2-15-16,3-6 13 16,-6-5 9-16</inkml:trace>
  <inkml:trace contextRef="#ctx0" brushRef="#br0" timeOffset="28149.3845">21135 10144 72 0,'-3'16'30'0,"3"5"-16"0,-3 22 8 0,3-17 17 16,0 14-7-16,-2 7-3 15,-1 6-15-15,0 3-6 16,0 2-5-16,0-5-3 0,0-5 1 15,0-6-4-15,0-5 0 16,0-5-29 0,3-6-53-16,0-2 7 15</inkml:trace>
  <inkml:trace contextRef="#ctx0" brushRef="#br0" timeOffset="28543.0517">21153 11091 72 0,'-3'14'27'0,"6"-4"-14"0,-3 27-4 0,0-21 9 15,0 11 1-15,0 4 3 16,0 6-8-16,0 6-1 15,-3-1-7-15,0 3-2 16,0-5-2-16,0-1-2 16,0 1-15-16,0-6-5 15,-3-2-36-15,4 0-14 16</inkml:trace>
  <inkml:trace contextRef="#ctx0" brushRef="#br0" timeOffset="28915.2558">21121 12121 52 0,'-6'15'22'0,"9"-1"-12"0,-3 12-1 0,0-10 11 15,3 10-2-15,-3 4 1 16,0 4-4-16,0 0 1 15,0 3-9-15,0 3-2 16,0-3-5-16,0-5-1 16,-3-3-17-16,0-3-5 15,0-4-24-15,3-4-10 0</inkml:trace>
  <inkml:trace contextRef="#ctx0" brushRef="#br0" timeOffset="29327.8456">21135 13036 80 0,'-6'8'33'0,"6"-3"-18"0,0 6-9 0,0-1 11 16,3 4-3-16,0 4 0 15,0 11-4-15,0 3-1 16,0 2-5-16,0 6-1 16,-3 2-1-16,0 1-2 15,0-1 1-15,0 0-1 0,0-5 2 0,0 8-17 16,0 0-48 0,3 0-9-16</inkml:trace>
  <inkml:trace contextRef="#ctx0" brushRef="#br0" timeOffset="31123.3448">21168 13782 68 0,'-3'19'27'0,"3"2"-14"0,3 8-4 15,-3-18 9-15,0 4 1 0,0 7 1 16,0 1-7-16,-3 9 0 16,0 3-6-16,-6 2-2 15,3-6-2-15,3-2-3 16,-3-5 1-16,3-8-4 0,0 3 0 15,3-9-56 1</inkml:trace>
  <inkml:trace contextRef="#ctx0" brushRef="#br0" timeOffset="32427.969">23796 4469 56 0,'0'16'22'0,"-5"2"-12"0,5 22-5 0,0-16 8 16,0 13-1-16,0 10 3 15,0 6-2-15,0 3 2 0,-3 2-6 16,-3 3-3-16,6-3-6 16,0-2-2-16,-3-3-28 15,3-6-10-15,0-4 0 16,3-9 4-16</inkml:trace>
  <inkml:trace contextRef="#ctx0" brushRef="#br0" timeOffset="32776.1645">23740 5834 76 0,'0'53'30'0,"0"-19"-16"0,0 17-10 0,9-30 10 16,-9 13-6-16,0 3-2 15,3 0-3-15,6 0-3 0,-9 0-21 16,9 0-11-16,-3 0-4 31,-3-2-1-31</inkml:trace>
  <inkml:trace contextRef="#ctx0" brushRef="#br0" timeOffset="33163.2097">23838 6937 52 0,'0'22'22'0,"0"-1"-12"0,-6 10 12 0,6-12 17 16,0 7 0-16,-3 6-1 16,-3 11-8-16,0 7-2 15,-3 3-15-15,-3 5-6 16,-2-3-4-16,8 1-5 0,-9-6 1 15,12-2 3-15,-6-3 1 16,0-3-6-16,6-2-2 16,-3-6-42-1,0-2-54-15,0 2 17 0</inkml:trace>
  <inkml:trace contextRef="#ctx0" brushRef="#br0" timeOffset="33493.3463">23752 8438 48 0,'-15'42'19'0,"15"-21"-10"0,0 19-11 0,0-16 4 15,0 7 11-15,-6 14 8 16,3 0 3-16,-3 3 1 16,0 2-12-16,0-2-5 15,6 2-5-15,-3-2 0 16,-3-3-18-16,6 8-6 15,0-8-26-15,0 2-9 16</inkml:trace>
  <inkml:trace contextRef="#ctx0" brushRef="#br0" timeOffset="33840.6725">23680 9959 72 0,'-6'50'27'0,"3"-29"-14"0,3 24-7 0,0-23 11 16,0 12-5-16,0 8-2 15,0 9-5 1,0 1-4-16,0 9 2 0,0-5 0 16,0-3-15-16,3 5-4 15,0-5-27-15,0-5-11 16</inkml:trace>
  <inkml:trace contextRef="#ctx0" brushRef="#br0" timeOffset="34325.7232">23832 11507 108 0,'0'21'41'0,"-3"-5"-22"0,-3 18-3 0,3-15 16 16,-6 12-13-16,0 12-5 16,-2 4-9-16,2 4-2 15,3 2-19-15,6 0-9 16,3-6-40-16,6 6-18 16</inkml:trace>
  <inkml:trace contextRef="#ctx0" brushRef="#br0" timeOffset="34979.5943">23871 12539 116 0,'-9'-11'44'0,"9"8"-24"0,0-2-6 0,0 5 17 15,-3 0-8 1,-3 0-4-16,6 5-6 16,-3 11-3-16,0 16-6 15,-3 10-5-15,6 11-2 0,0 5 2 0,-3 3 2 16,-3 5 2-16,6 1 1 16,-3-9-9-16,3-3-2 15,0 1-34 1,0-3-54-16,0-6 12 15</inkml:trace>
  <inkml:trace contextRef="#ctx0" brushRef="#br0" timeOffset="35242.1078">23826 13941 96 0,'-3'5'38'0,"3"8"-20"0,0 11-17 15,0-8 11-15,0 5-2 16,0 6 2-16,0 10-6 16,0 2-4-16,-3 1 1 15,0 0 0-15,3 5-6 16,-6 0 0-16,6-3-52 15,0-5-21-15</inkml:trace>
  <inkml:trace contextRef="#ctx0" brushRef="#br0" timeOffset="35477.9656">23752 15097 76 0,'-21'37'30'0,"15"-18"-16"0,-3 10-10 0,3-13 10 0,6 7-8 16,0 7-3-16,-3-1-7 15,3 8 0-15,0 0-36 16,3 2-13-16</inkml:trace>
  <inkml:trace contextRef="#ctx0" brushRef="#br0" timeOffset="35675.5278">23722 16301 104 0,'-21'66'38'0,"21"-39"-20"0,-3 10-21 16,3-11 8-16,0 1-4 15,0-1-1-15,0 8-4 0,0-2 0 16,0-5-38-16,0-4-14 16</inkml:trace>
  <inkml:trace contextRef="#ctx0" brushRef="#br0" timeOffset="36408.6266">22594 14192 84 0,'-18'8'33'0,"27"0"-18"0,-12 27-13 0,6-17 6 0,0 14-2 16,0 7 1-16,0 14-4 15,-3 0 0-15,3 0-1 16,0 3-2-16,0-1-4 16,0-4 0-16,0-4-40 15,3-4-16-15</inkml:trace>
  <inkml:trace contextRef="#ctx0" brushRef="#br0" timeOffset="36590.021">22606 15388 100 0,'-3'53'38'0,"6"-32"-20"0,-3 11-23 0,0-19 6 16,0 19-8-16,3-3-3 15,0 0-30-15,3 0-11 0</inkml:trace>
  <inkml:trace contextRef="#ctx0" brushRef="#br0" timeOffset="36768.9121">22600 16277 124 0,'-24'74'49'0,"33"-39"-26"0,-3 26-27 16,-6-35 8-16,3 8-4 15,-3 3 2-15,3-2-3 16,0-6 0-16,0 11 1 15,0-9 0-15,0 4-20 16,0-6-7-16,0-8-21 16,0 5-8-16</inkml:trace>
  <inkml:trace contextRef="#ctx0" brushRef="#br0" timeOffset="37524.435">21097 14504 36 0,'0'48'16'0,"3"-29"-8"0,-3 12-3 16,3-17 8-16,-3 1 15 15,0 9 9-15,-3 0-15 16,0 3-5-16,0 2-12 15,0 2-6-15,0 1-18 16,0-5-5-16,0-4-21 16,0 1-9-16</inkml:trace>
  <inkml:trace contextRef="#ctx0" brushRef="#br0" timeOffset="37700.4001">21061 15486 156 0,'-9'37'57'0,"12"-16"-30"0,-3 8-32 0,3-15 10 15,0 4-14-15,0 3-4 16,0 6-20-16,0-1-6 16,0 1-11-16,3-6-4 15</inkml:trace>
  <inkml:trace contextRef="#ctx0" brushRef="#br0" timeOffset="37832.7648">21118 16364 116 0,'-21'75'44'0,"21"-41"-24"0,0 8-26 16,6-21 8 0,0 6-33-16,0 5-12 0,3 13 4 15,-1-6 3-15</inkml:trace>
  <inkml:trace contextRef="#ctx0" brushRef="#br0" timeOffset="37911.9943">21171 17058 12 0,'-3'26'8'0,"6"-18"-4"0,-3-8-5 15</inkml:trace>
  <inkml:trace contextRef="#ctx0" brushRef="#br0" timeOffset="39468.3608">20400 3231 132 0,'-3'-3'52'0,"0"6"-28"0,-3 2-11 15,3-5 19-15,0 5-9 0,0 3-4 16,-3 8-2-16,-5 5 2 15,2 19-11-15,-3 10 13 0,0 11 6 16,-6 13-6-16,3 5 1 16,0 1-4-16,3-11 0 15,3-9-5-15,0-12-3 16,3-11-1-16,1-8-1 16,2-8-2-16,3-7-1 15,0-9-6-15,3-13-1 16,-1-11-6-16,4-12 0 15,3-14-7-15,6-6-1 16,0-9-2-16,0-12 1 16,0 6 4-16,3-5 4 15,-3 10 7-15,0 10 3 0,-1 9 1 16,-5 8-2-16,0 13 5 16,0 2 4-16,0 14-1 15,3 15 1 1,3 19-1-16,3 14 2 0,-3 10 6 15,0 13 4-15,-1 5-1 16,-2 9 0-16,0-9-10 16,0-5-3-16,-3-13-4 15,0-11 1-15,0-7-15 16,-3-6-7-16,-3-5-17 16,-3-8-7-16,-12-16-52 15,0-8-24 1</inkml:trace>
  <inkml:trace contextRef="#ctx0" brushRef="#br0" timeOffset="39624.8313">20293 3728 232 0,'-6'-3'88'0,"6"3"-48"0,6-2-40 0,0 2 16 16,3-3 2-16,9 0 3 15,15 1-10 1,8-1-4-16,4 3-5 0,5-5-4 0,4 5 1 15,-3 0-50-15,-1-5-20 16</inkml:trace>
  <inkml:trace contextRef="#ctx0" brushRef="#br0" timeOffset="40236.7125">21531 3223 180 0,'-3'0'68'0,"0"0"-36"0,0 2-18 15,3 4 20-15,0 9-4 16,3 12 0-16,0 13 5 15,-3 13 2-15,0-1-19 16,0 15 5-16,0 7 1 0,0-3-6 16,0-5-3-16,-3-5-8 15,3-8-5-15,-3-11-1 16,3-7-1-16,0-11-25 16,-3-6-10-16,3-2-26 15,-3-19-72 1,6-5-16-16,0-13 51 15</inkml:trace>
  <inkml:trace contextRef="#ctx0" brushRef="#br0" timeOffset="40821.4343">21558 3299 124 0,'-12'-5'46'0,"9"0"-24"0,-3-3 7 0,3 5 23 16,0 1-6-16,0-4 0 0,0-2-20 16,3 0-7-16,3-2-12 15,3-3-3-15,6-1 0 0,3 1-2 16,6 5-2-16,0 0-2 15,3 6 1-15,-1 7 1 16,4 8 2-16,-3 11-1 16,-6 5-1-16,-6 8 5 15,-9-3 4-15,-6 6-3 16,-3-3 2-16,-3-2-5 16,-3-4 0-16,-3-4 1 15,0-6 2-15,0-3-5 16,3-4-1-16,1-4-2 15,5-2 0-15,6-2-5 16,6-4 0-16,2 1-2 16,4-3 3-16,9 2 4 15,9 6 1-15,6 3 1 0,-1-3 2 16,-2 10 19-16,-6 6 10 16,-6 5 0-16,-9 3 2 15,-6-5-4-15,-9 7 2 16,-12-2-8-16,-12-6-4 15,-9-2-11-15,4-5-3 16,-10-6-3-16,-3-3-2 16,-2-4-13-16,2-4-4 15,6-4-24-15,9-9-11 16,13-7-48-16,20-6-21 0,8-5 0 16</inkml:trace>
  <inkml:trace contextRef="#ctx0" brushRef="#br0" timeOffset="41571.6259">23240 3342 180 0,'6'-6'68'0,"-3"-2"-36"0,0 1-13 16,0-1 21-16,-3 2-9 15,0-7-1-15,0 0-2 16,-3 0 0-16,-6-1-15 16,-9 1 3-16,-3 8 2 0,-3-3-8 15,-5 11-3-15,-1 10-2 16,-9 13-1-16,3 17-5 0,-8 12-1 16,11 6 1-16,3 16 2 15,9-1 11-15,12-1 7 16,15-7-4-16,15-7 0 15,9-13-12-15,12-8-1 16,11-11 0-16,1-8 1 16,2-8-1-16,-2-10-2 15,6-6-21-15,-1-16-11 16,1-12-57-16,2-6-22 0,10-3-14 16</inkml:trace>
  <inkml:trace contextRef="#ctx0" brushRef="#br0" timeOffset="42112.1635">24246 3209 208 0,'0'0'79'0,"0"3"-42"0,3 8-26 0,0-3 21 0,0 18 20 15,0 14 12 1,-3 13-11-16,0 2-5 0,0-2-27 16,0 11-4-16,0-4-2 0,-3-4-8 15,0-6-4-15,0-7 0 16,-3-6 0 0,0-8-19-16,6-5-7 0,-3-6-28 15,3-7-10-15,3-6-14 16,6-16-6-16,3-10-36 15</inkml:trace>
  <inkml:trace contextRef="#ctx0" brushRef="#br0" timeOffset="42531.1611">24273 3239 124 0,'-9'-11'49'0,"3"6"-26"0,-3-3 8 0,6 5 26 16,-6 0-6-16,0-2-2 15,6 2-9-15,-6-2 0 0,6 0-22 16,-3 0-6-16,12-3-1 15,3 2-9-15,6 1-3 16,15 0 0-16,11 2 0 16,19 3-4-16,3 11-1 0,-4 18 5 15,-2 13 2-15,-7 11 16 16,-5 3 6-16,-9-6 17 16,-13 0 10-16,-11 3-7 15,-12-5-1-15,-12 5-15 16,-17-3-7-16,-25-2-7 15,-6-6-3-15,-8-5-4 16,3-5-1-16,-1-9-34 16,12-7-15-16,7-5-106 15</inkml:trace>
  <inkml:trace contextRef="#ctx0" brushRef="#br0" timeOffset="182563.1333">20091 10922 120 0,'0'0'46'0,"3"3"-24"0,-9-3-6 0,6 5 18 16,-3 3 4-16,-3 8 2 15,-3 8-14 1,-6 5-5-16,-9 5-12 0,-3 0 3 0,1 6 1 15,2 0-6-15,3-3-2 16,6-5-5-16,3-3-3 16,6-8-25-16,3-5-11 15,3-3-29 1,3-8-47-16,9-10 26 16</inkml:trace>
  <inkml:trace contextRef="#ctx0" brushRef="#br0" timeOffset="182774.3763">20192 11057 116 0,'-3'-11'44'0,"6"11"-24"0,-3 0-17 16,0 0 12-1,0 0 0-15,3 6 0 0,-6 4 6 16,-3 6 1-16,-3 3-11 16,-9 7 7-16,-9 14 2 0,-5 7-8 15,-1 1-4-15,0 0-3 16,6-6-1-16,6-5-11 15,7-8-3-15,5-10-35 16,6-6-15-16,9-18-18 16</inkml:trace>
  <inkml:trace contextRef="#ctx0" brushRef="#br0" timeOffset="182991.7346">20501 10906 140 0,'-23'27'55'0,"2"15"-30"0,-15 16-5 0,18-29 21 16,-12 14 6-16,-14 20 4 15,-10 11-19-15,-2 6-8 16,-4-6-15-16,4-3-4 0,8-2-1 16,9-11-9-16,9-10-2 15,10-9-18-15,5-10-7 16,6-7-21-16,9-14-8 15,9-14-28-15</inkml:trace>
  <inkml:trace contextRef="#ctx0" brushRef="#br0" timeOffset="183221.3751">20743 10980 128 0,'-30'32'49'0,"12"8"-26"0,-18 10-3 15,12-26 19-15,-14 23 5 16,-16 22 5-16,-2 11-15 16,-10 7-8-16,-11 5-15 15,5 4-5-15,7-6-2 0,5-8-9 16,13-16-2-16,11-8-25 16,9-16-11-16,12-10-29 15,12-21-45-15,18-19 27 16</inkml:trace>
  <inkml:trace contextRef="#ctx0" brushRef="#br0" timeOffset="183426.5039">20740 11232 140 0,'-36'39'52'0,"3"9"-28"0,-26 37 7 0,26-40 24 16,-18 13-12-16,-2 21-2 0,-10 14-20 15,-8-3-5-15,2 2-10 16,4-2-4-16,5-10-1 0,13-9-23 16,11-15-8-1,12-14-45-15,12-21-56 16,15-26 32-16</inkml:trace>
  <inkml:trace contextRef="#ctx0" brushRef="#br0" timeOffset="183637.1148">20888 11316 148 0,'-41'61'55'0,"11"5"-30"0,-24 19 4 16,25-40 23-16,-22 26-11 15,-23 25-3-15,-7 15-22 0,-5 8-8 16,-9 2-5-1,11-17-3-15,13-12 3 0,11-10-15 0,16-18-7 16,11-17-37 0,12-15-16-16</inkml:trace>
  <inkml:trace contextRef="#ctx0" brushRef="#br0" timeOffset="183877.5839">20817 11848 196 0,'-51'95'74'0,"7"-42"-40"0,-31 19-9 15,37-25 25-15,-25 30-14 16,-5 16-6-16,-13 20-13 16,-8 6-4-16,3-13-7 15,8-5-4-15,16-6 1 0,14-21-22 16,12-16-9-16,13-13-35 15,8-16-12-15,15-18-27 16</inkml:trace>
  <inkml:trace contextRef="#ctx0" brushRef="#br0" timeOffset="184119.3094">20876 12126 140 0,'-26'26'55'0,"5"3"-30"0,-9 27 6 0,12-19 24 16,-17 16-10-16,-19 24-1 16,-20 23-23-16,-10 14-10 15,-8 24-7-15,-15 7-1 0,6-15 2 16,14-6-2-16,22-18-2 16,14-21-11-16,15-22-4 15,19-31-81 1,14-27 14-1,17-18-29-15,28-32 32 16</inkml:trace>
  <inkml:trace contextRef="#ctx0" brushRef="#br0" timeOffset="184328.3887">20921 12565 192 0,'-42'48'71'0,"4"-1"-38"0,-10 41-6 16,15-43 29-16,-20 23-18 15,-25 22-4-15,1 14-16 16,-6-1-6-16,-1 3-7 16,10-11-4-16,14-16 2 0,13-15-26 15,14-17-12-15,30-23-92 16,18-29 22 0,21-19-4-1,8-24 53-15</inkml:trace>
  <inkml:trace contextRef="#ctx0" brushRef="#br0" timeOffset="184522.654">21004 12885 168 0,'-29'16'66'0,"8"11"-36"0,-21 10-2 0,18-11 25 16,-8 16-7-16,-19 19-2 16,-11 8-21-16,-10 10-9 15,-2 3-8-15,11-2-3 0,13-11 1 16,8-14-24-16,12-13-9 15,21-20-105 1,12-30 26 0,18-13 0-16,18-14 54 0</inkml:trace>
  <inkml:trace contextRef="#ctx0" brushRef="#br0" timeOffset="184691.9575">21019 13224 220 0,'-65'61'85'0,"32"-32"-46"0,-20 18-26 16,32-20 22-16,-9 10-20 16,-6 3-6-16,3 7-8 15,1-4-4-15,5-4 2 16,9-4-55-16,6-6-22 0,9-11-21 16</inkml:trace>
  <inkml:trace contextRef="#ctx0" brushRef="#br0" timeOffset="184856.1317">21037 13470 216 0,'-65'53'82'0,"38"-19"-44"0,-18 27-36 0,24-34 19 16,1 2-11-16,2 8-1 15,0-6-73-15,3-1-34 16,15-15 11-16,-3-17 10 15</inkml:trace>
  <inkml:trace contextRef="#ctx0" brushRef="#br0" timeOffset="185803.6411">20177 4543 64 0,'-12'8'27'0,"9"5"-14"0,-6 11 9 15,0-8 15-15,-3 8-4 16,-3 10-2-16,-5 3-13 16,-4 3-4-16,0-1-8 15,3-4-4-15,3-6-28 16,6-5-10-16</inkml:trace>
  <inkml:trace contextRef="#ctx0" brushRef="#br0" timeOffset="186056.2658">20344 4551 108 0,'-12'13'41'0,"6"8"-22"0,-12 22-9 0,6-14 12 15,-12 13 10-15,-8 6 7 16,-10 5-15-16,-9 10-5 15,1 3-12-15,2 3-5 0,9-8 1 16,10-11-7-16,8-10 1 16,6-11-32-16,9-11-14 15,9-10-15 1,12-24-19-16,3-10 32 16</inkml:trace>
  <inkml:trace contextRef="#ctx0" brushRef="#br0" timeOffset="186285.8279">20638 4519 88 0,'-12'8'33'0,"-2"13"-18"0,-13 29 0 15,12-12 15-15,-18 14 19 16,-14 12 11-16,-13 23-11 16,-14 16-5-16,-7 6-25 15,-8 5-11-15,12-6-4 0,5-5-1 16,13-10 1-16,11-22-13 15,12-15-4-15,12-14-43 16,10-13-17-16,19-15-10 16,10-17-12-16,6-29 41 15</inkml:trace>
  <inkml:trace contextRef="#ctx0" brushRef="#br0" timeOffset="186504.1056">20567 5051 180 0,'-119'143'68'0,"53"-53"-36"0,-38 34-31 0,54-55 16 15,-19 10-5-15,4-2 3 16,5 2-10-16,10-7-3 0,11-17-48 15,9-4-20-15,24-25-12 16,12-15-4-16</inkml:trace>
  <inkml:trace contextRef="#ctx0" brushRef="#br0" timeOffset="186760.2471">20882 4882 132 0,'-32'39'49'0,"8"-10"-26"0,-18 45-3 15,18-26 21-15,-17 18 4 16,-16 24 5-16,-17 24-23 16,-4 8-8-16,-5 10-12 0,-3 0-5 0,8-13 1 15,10-13-4-15,11-19 0 16,10-10-32-16,11-19-13 15,12-15-50 1,12-19-30-16,9-27 58 16</inkml:trace>
  <inkml:trace contextRef="#ctx0" brushRef="#br0" timeOffset="187004.4127">20808 5334 228 0,'-74'95'85'0,"20"-13"-46"0,-29 51-26 16,29-65 24-16,-17 36-19 16,-16 15-5-16,-11 13-10 15,3 3-3-15,15-8 0 16,8-13-11-16,13-14-3 0,11-18-26 15,9-16-12-15,12-15-49 16</inkml:trace>
  <inkml:trace contextRef="#ctx0" brushRef="#br0" timeOffset="187259.7">20778 5903 156 0,'-32'42'57'0,"-1"1"-30"0,-21 44-3 0,24-42 24 15,-26 29-9-15,-13 26 0 16,-14 17-16-16,-18 18-4 16,-3 2-11-16,11-10-7 0,10-8-2 15,18-18 1-15,11-16 0 16,12-22-29-16,13-15-13 15,14-22-29-15,18-15-53 16,12-22 25-16</inkml:trace>
  <inkml:trace contextRef="#ctx0" brushRef="#br0" timeOffset="187481.3118">20766 6276 144 0,'-18'13'55'0,"13"-2"-30"0,-28 20-7 16,15-1 18-16,-15 17 4 16,-11 14 5-16,-16 13-9 15,-8 21-4-15,-4 11-18 16,-8 3-9-16,-4 2-1 0,7-5-3 16,12-11-1-16,14-16-13 0,15-13-4 15,9-18-44-15,13-14-18 16,11-18-21-1</inkml:trace>
  <inkml:trace contextRef="#ctx0" brushRef="#br0" timeOffset="187706.2512">20835 6609 160 0,'-27'29'60'0,"9"6"-32"0,-35 12-9 15,26-15 23-15,-15 24-10 16,-17 7-3 0,-4 11-15-16,-5 3-4 15,2 0-6-15,4-3-5 0,14-11 0 0,12-4-19 16,7-17-7-16,11-8-37 16,12-13-56-1,9-13 27-15</inkml:trace>
  <inkml:trace contextRef="#ctx0" brushRef="#br0" timeOffset="187923.9589">20826 6990 220 0,'-42'64'82'0,"9"-30"-44"0,-17 16-29 0,23-20 19 16,-9 9-12-16,-2 14-4 15,-4 0-7-15,3-5-2 16,7-6-1-16,8-2-32 0,6-6-13 16,9-7-38-1,9-17-40-15,6-7 40 16</inkml:trace>
  <inkml:trace contextRef="#ctx0" brushRef="#br0" timeOffset="188072.4488">20999 7183 208 0,'-36'16'77'0,"24"0"-42"0,-12 13-39 16,9-5 15-16,-9 13-8 15,-2 0-2-15,-7 6-25 16,0-6-11-16,3 5-48 16,4-21-22-1</inkml:trace>
  <inkml:trace contextRef="#ctx0" brushRef="#br0" timeOffset="198801.4236">21734 17092 96 0,'0'0'35'0,"0"3"-18"0,3-6-16 0,-3 3 11 16,0 0 1-16,0 0 2 15,0-3-4-15,0-2-1 16,0 3-6-16,0-4-1 16,3 1-1-16,-3-3 1 15,0-3-2-15,0 6 4 0,0-3 1 16,0-8 0-16,3-8 1 16,0 6-6-16,0-3-1 15,0 2 4-15,0 1 2 16,0-3-2-16,0 5-1 15,-3 0-1-15,0 3 1 16,0-1 4-16,0-4 6 16,0-3-7-16,0 0-3 0,0-3-2 15,0 5-1-15,0-2 4 16,3-5 2-16,-1 4-2 16,1-1-3-16,-3 1 2 15,0-4 2-15,0-3-2 16,3 2 0-16,-3 1 1 15,0-1 0-15,0 1 0 16,0-8 0-16,0 2 0 16,0 3 0-16,0 0-2 15,0 0-2-15,0-1 3 16,3 4 0-16,-3 0-1 16,3-1 1-16,-3 3 0 15,0-2 1-15,0-3-2 16,3 0 1-16,0 2 0 0,-3 1 1 15,3-3 0 1,-3-11 0-16,0 3-2 0,0 8 1 16,0-3 2-16,0 0 4 15,0 1-2-15,0 4 1 16,0 1-5-16,0 2 0 16,0-11-1-16,0 6-2 15,0 0 1-15,0 3 1 16,0-1-3-16,-3 3 0 15,0 1 3-15,0-4 3 16,3 1-4-16,-3 5-1 16,3-1 0-16,0 7 0 15,0-4 0-15,0-2 2 0,0 0-3 16,0-1 0 0,0-1 1-16,0 2 0 0,0-1-3 15,0 1 2-15,0-5 1 16,0 2 0-16,0 3 0 15,0 0 2-15,-3-1-1 16,3 1 2-16,0 3-4 16,0-1 0-16,0-10 1 15,0 0 2-15,-3 5-3 16,3 0 0-16,0 1 1 16,0-1 2-16,-3 0-1 15,3-3-1-15,0 4 1 16,0-6-1-16,0-1-3 15,0-1 2-15,0 2 3 16,0 5 1-16,-2 0-4 0,-1 5 1 16,3 1 2-16,0-1 3 15,0 4-4-15,0-17-5 16,0 8 1 0,0 3 2-16,0 0 3 15,0-1-1-15,0 4-1 16,-3-1 1-16,3 1-1 15,-3-1-3-15,3 4 2 16,0-1 3-16,0 0 1 16,0 0-4-16,0 0 1 15,0-3 0-15,0-4 0 0,0-1-3 16,0 3 2-16,3 0 1 16,-3-1 0-16,0 1 0 15,0-3 0-15,0 9 0 16,0-9 2-1,0 0 1-15,0 5-1 16,0 3-2-16,-3 1 3 16,0 1 0-16,3 1-4 15,-3 3 1-15,0 2 0 16,3 0 2-16,0 2 1 16,-3 4 3-16,0 2-1 15,-3 8 2-15,0 8-6 16,-3 7-3-16,0 6-2 15,-3 1 3-15,3-1 0 16,-6 2 1-16,3-1 0 0,3-9 2 16,3-3-3-16,0-7 0 15,3-3 1-15,1-3 0 16,2 0 0-16,5-10 0 16,1-3 0-16,0-5 0 15,3-3 0-15,-3-3 0 16,0-2-3-16,0-8 2 15,0-5-1-15,3 2 0 16,0 3 2-16,0 3 0 16,3 2-3-16,0 5 2 15,0 3-1-15,3 6-2 16,2 2 0-16,4 2 0 16,-3 6 3-16,0 8 0 15,3 8-2-15,3 3 2 0,-7 2 3 16,-2 0 1-16,0 3-1 15,0 0 1-15,-3-3 0 16,0-3 1-16,0-4-16 16,0-1-6-16,0-5-31 15,0-3-13-15,-1-2-43 16</inkml:trace>
  <inkml:trace contextRef="#ctx0" brushRef="#br0" timeOffset="199932.638">21377 10790 96 0,'0'-3'35'0,"0"3"-18"0,0 0-5 0,0 0 16 16,0 3-10-16,0 5 0 16,-6 8-4-16,-3 5-1 15,-3 16-7-15,-3 2 5 0,-3 4 4 16,-3-6-7-16,3-5-2 15,3-1-6-15,4-2-1 0,-4-7-1 16,9-4 0-16,3-7-18 16,3-3-9-16,12-19-69 31,5-2 18-31</inkml:trace>
  <inkml:trace contextRef="#ctx0" brushRef="#br0" timeOffset="200153.3537">21677 10829 128 0,'-21'30'49'0,"1"-4"-26"16,-10 30-7-16,15-27 18 0,-18 10 4 16,-9 6 2-16,-2 6-18 0,2 1-5 15,3 4-11-15,10-3-6 16,2-8-1-16,6-5-4 0,6-9 1 15,6-2-38-15,6-10-14 16,6-8-18 0,9-17-21-16,6-15 39 15</inkml:trace>
  <inkml:trace contextRef="#ctx0" brushRef="#br0" timeOffset="200391.6563">21891 10877 84 0,'12'-3'33'16,"-9"6"-18"-16,-15-3 0 0,9 5 13 0,-2 11-2 16,-10 16 2-1,-12 8 1-15,-6 13 2 0,-12 10-8 16,-11 11-1-16,-13 8-13 16,-2 5-3-1,6-5-2-15,8-5-2 0,9-11-2 0,7-10-2 16,11-11-1-16,15-16-69 15,9-13 2 1,15-16-26 0,9-16 31-16</inkml:trace>
  <inkml:trace contextRef="#ctx0" brushRef="#br0" timeOffset="200635.5185">22118 10882 124 0,'-36'29'49'0,"21"8"-26"0,-24 27-5 0,10-27 20 15,-13 11-1-15,-12 12 0 16,-2 23-14-16,-4 4-6 16,-5 3-10-16,-4 0-5 0,10 0-1 15,5-11-4-15,13-10 2 16,8-11-30-16,12-10-14 0,6-17-39 15,9-12-26 1,12-14 50-16</inkml:trace>
  <inkml:trace contextRef="#ctx0" brushRef="#br0" timeOffset="200888.2433">22272 10896 104 0,'-26'18'41'0,"11"24"-22"0,-12 11-11 15,9-26 13-15,-15 18 12 0,-17 21 9 16,-16 19-5-16,-5 10-2 16,-9 8-19-16,5-2-8 15,4-1-3-15,-1-13-6 16,10-5 1-16,8-10-7 0,10-11-3 15,8-11-25-15,9-10-10 16,9-11-41 0</inkml:trace>
  <inkml:trace contextRef="#ctx0" brushRef="#br0" timeOffset="201174.1201">22290 11324 132 0,'-26'35'49'0,"2"15"-26"0,-12 8-1 15,9-24 20-15,-11 14-3 16,-22 16 2-16,-14 20-14 16,-16 11-5-16,-5 17-12 15,-9 1 0-15,0-1 1 0,17-9-6 16,13-8-3-16,8-13-1 15,16-16-1-15,14-13-25 16,9-13-8-16,15-11-25 16,12-13-9-16,9-16 3 15,15-16-21 1,21-24 26-16</inkml:trace>
  <inkml:trace contextRef="#ctx0" brushRef="#br0" timeOffset="201414.7845">22317 11642 192 0,'-21'5'71'0,"3"11"-38"0,-20 24-23 0,20-17 20 16,-21 25 2-16,-11 13 3 16,-22 16-6-16,-5 5-1 15,-7 13-15-15,4 0-3 0,0-2-3 16,2 2-3-16,10-13-1 0,8-5-8 15,13-11-4 1,11-11-24-16,12-12-11 16,12-12-30-16,9-12-13 0,18-22-3 15</inkml:trace>
  <inkml:trace contextRef="#ctx0" brushRef="#br0" timeOffset="201652.9589">22296 11991 124 0,'-24'18'46'0,"4"17"-24"0,-19 7-10 15,18-13 13-15,-18 16 15 16,-23 19 10-16,-18 15-16 0,-13 19-5 16,-8 11-17-1,-12 2-3-15,6-3-2 0,18-7-1 16,11-14-1-16,16-13-10 0,17-10-2 15,12-17-38-15,18-12-15 16,12-17-16 0,12-26-30-16,15-13 35 15</inkml:trace>
  <inkml:trace contextRef="#ctx0" brushRef="#br0" timeOffset="201878.208">22272 12274 160 0,'0'11'63'0,"-2"-6"-34"16,-10 19-16-16,3-11 17 16,-9 11 2-16,-15 15 4 0,-12 14-5 15,-20 24 1-15,-15 8-18 16,-10 10-6-16,-5 13-1 0,-12 4-4 16,3-9 0-16,14-3-1 15,10-12-2-15,15-9-19 16,11-18-10-16,15-16-32 15,12-11-13-15,19-21-23 16</inkml:trace>
  <inkml:trace contextRef="#ctx0" brushRef="#br0" timeOffset="202134.1177">22240 12618 204 0,'-30'26'77'0,"9"-4"-42"0,-15 31-23 0,10-24 19 16,-28 21 4-16,-20 16 5 15,-13 21-12-15,-11 17-5 16,-15-1-13-16,9 3-4 0,15-6-2 16,11-15-2-16,19-14-2 15,11-13-26-15,15-13-10 16,15-13-24-16,15-13-8 15,12-9-3 1,15-31-34-16,24-11 25 16</inkml:trace>
  <inkml:trace contextRef="#ctx0" brushRef="#br0" timeOffset="202358.1578">22153 13039 188 0,'-8'13'71'0,"-7"3"-38"0,-15 16-19 15,12-14 22-15,-15 14 0 16,-17 10 2-16,-16 16-11 16,-5 11-7-16,-10 5-11 15,-2 3 0-15,6-11 2 0,8-8-9 16,13-5-2-16,11-5-21 16,12-19-9-16,12-5-26 0,12-14-12 15,12-7-8 1,18-11-32-16,9-10 30 15</inkml:trace>
  <inkml:trace contextRef="#ctx0" brushRef="#br0" timeOffset="202568.0929">22243 13269 160 0,'-6'16'63'0,"-3"0"-34"0,-15 10-19 0,12-5 17 16,-15 3 13-16,-11 10 7 15,-19 9-18-15,-11 12-7 16,-4 1-13-16,4-3-6 0,2-6-2 16,19-2-6-16,5-10 1 0,12-9-49 31,15-10-19-31,15-11-6 0,15-10-25 16,12-8 31-16</inkml:trace>
  <inkml:trace contextRef="#ctx0" brushRef="#br0" timeOffset="202719.9643">22314 13520 268 0,'-56'43'101'0,"23"-12"-54"0,-18 22-39 16,24-29 21-16,-11 5-22 16,-13 6-5-16,4-4-63 15,5-2-24-15,6-2-25 16</inkml:trace>
  <inkml:trace contextRef="#ctx0" brushRef="#br0" timeOffset="210799.8721">22040 17058 132 0,'0'0'49'0,"3"0"-26"0,0 0 2 16,-3 0 22-16,0 0 1 15,0 0 2-15,0 0-11 16,0 0-1-16,0 0-22 15,0 0-3-15,0 0-1 0,0 0-5 16,0 0-2-16,0 0-2 16,0 0-3-16,3 0-2 15,0 0 1-15,0-6 1 16,-3 6 0-16,3-2 0 16,0-1 0-16,0 3 0 0,-3-3 0 15,0 3 0-15,0-5 0 16,0 5 0-16,0 0 2 15,0-2-1-15,0-1-1 16,0 3-2-16,0-3 1 16,0-2 1-16,0 5 0 15,0-3 0-15,0 1 0 16,3-1-3-16,-3-2 0 16,0 5 4-16,0-8 1 15,0 0 0-15,3-8-4 16,0 3 1-1,-3 0 1-15,3-3 2 16,-3 2-1-16,0 1-1 0,0 0-2 16,0-6 1-16,0 1 1 15,3 5 2-15,-3-6-3 16,0-7 0-16,0 7 1 16,0-2 2-16,0 2-1 15,0 4-1-15,0-4-2 16,3 1 1-16,-3-1 1 15,0 3 2-15,6 0-1 16,-6-5-1-16,6 8 1 16,0-6-1-16,0-7 0 15,-3 7 0-15,0-2-3 16,0 5 2-16,0-2 1 16,-3-3 2-16,3 2-1 15,0-5-1-15,-3-2 1 16,0 2-1-16,0 0 0 0,0 0 2 15,0 3-6-15,6 0 1 16,-3 0 3-16,-3 0 2 16,0 2-3-16,0-2 1 15,0 5 0-15,3-8 0 16,0-7 0-16,0 4 0 16,0 1 0-16,-1-1 2 15,1 1-1-15,-3 2-1 16,0-8 1-16,0-2-1 15,0 7-3-15,0 4 2 0,0-1 1 16,0 0 2 0,0-2-3-16,0 7 0 0,0-2 1 15,0 0 2-15,0-6-1 16,-3-2-1 0,1 0-2-16,2 0 1 15,0 2 1-15,-3 4 2 0,0-4-1 16,0 3-1-16,0-5 1 15,0 3-1-15,3 2 0 16,0 0 0-16,-3 6-3 16,3-4 2-16,0 1 1 15,0 0 2-15,0 0-1 16,0 0-1-16,0 2-2 16,0-2 1-16,6-5 1 15,-6 2 0-15,0 3 2 16,0 0 1-16,3 2-4 15,-3 0 1-15,3 4 0 16,-3-4 0-16,3 3-3 0,0-8 2 16,-6-5 1-16,6 5 2 15,-3 1-1-15,0-1-1 16,2 0-2-16,-2 0 1 16,0 0 1-16,0 3 0 15,0 0 2-15,0-5 1 16,0-3-4-16,-2 2-1 15,2 1 1-15,0-1 2 16,-3 1-2-16,3-1 0 16,-3-2 1-16,0-3 0 0,6-2 0 15,-6 5 2-15,0 2-1 16,0 4-1-16,0-1-2 16,3 3 1-16,0-1 1 15,0 4 2-15,0-3-1 16,0 0-1-16,0-6 1 15,0 3-1-15,6-2 0 16,0 2 0-16,-3 0 0 16,0 0 0-16,-1 3 0 15,-4-3 0-15,2 3 0 16,0-5 0-16,-3 5 0 16,6-3 0-16,-3 3 0 15,0-3 2-15,0 3-3 16,2 0 0-16,-2-1 1 15,3-4 0-15,-3-6-3 0,0 3 2 16,0 3 1-16,0-1 2 16,0 3-1-16,0 1-1 15,0-7 1-15,0-1-1 16,0 2 0-16,0-3 0 16,0 5 0-16,0 1 2 15,0-1-3-15,0 4 0 16,0-1 1-16,0 3 0 15,0-3 0-15,0-3 0 16,3 4 0-16,-3-1 0 16,0 3 0-16,0-1 0 0,0 1 0 15,0 3 0-15,0-3 0 16,0-3 0-16,0-3 0 16,0 3 0-1,0-2 0-15,0 2 2 16,0 3-1-16,0-3-1 0,0 3 1 15,0 0-1-15,0 0 0 16,0-6 0-16,0-4 0 16,0 1 0-16,0 4 0 15,0 2 0-15,-6-5 0 16,1 0 2-16,5-5-1 16,-3-1 2-16,0 3-7 15,0 1 1-15,0 2 3 0,3-1 2 16,0 1 0-1,0 3-2-15,6 2 1 0,-3-5 1 16,0-3-1 0,-6 6-1-16,0 2 1 0,6 0 1 15,0 3-3-15,0 0 0 16,-3 2 3-16,0 1 1 16,0-6-4-16,0-5-1 15,-6 5 1-15,6-2 2 16,0 4 0-16,0 1-1 15,-3 0 1-15,6 0 1 16,-3 0-3-16,-3 2-2 16,6 1 4-16,-6-3 1 15,0-3-3-15,3 3-1 0,-3-1 3 16,3 1 1 0,0 0 0-16,0 0-2 0,0 0-2 15,0 0 1-15,0-3 1 16,3-5 0-16,0 2 0 15,0 3 0-15,0 1 0 16,-3 1 2-16,0 1-1 16,-3-3 2-16,3 3-2 15,-3 0-1-15,0 0 1 16,0-3 1-16,0 0-3 16,3 0-2-16,0 1 2 15,0 1 2-15,0 1-2 16,-3-3 0-16,0 3 1 0,0-5 2 15,-3-3-1-15,6 0 2 16,-6 2-2-16,3-2-1 16,0 3 1-16,0-3-1 15,0-1 0-15,0 4 2 16,0 0-1-16,0-1-1 16,0 6 1-16,-3 0-1 15,0 0 0-15,0 2 0 16,0 1 0-16,3-1 2 15,-3 0-3-15,3 1-2 16,0-9-1-16,0 1 0 16,-3 0 3-16,3-1 0 15,3 1-2-15,0-1 2 16,0 3-1-16,0 3 0 16,0 3 2-16,0 2 2 15,0 3-1-15,0-1-1 16,0 4 1-16,0-1-1 0,0 3-3 15,3-2 2-15,0-1 1 16,0-5 0-16,3 0 0 16,-3 0 0-16,0-2 0 15,0-1 2-15,0-2-1 16,-3 3-1-16,0-1-2 16,0-2 1-16,-3 0 1 15,3 2 2-15,0 1-1 16,-3-1-1-16,0 1 1 15,3-3-1-15,0-1-3 0,0 1 2 16,0 0-1-16,0 0 0 16,0 0 4-16,0 0 1 15,3-3-1-15,-3 3-2 16,0 2 1-16,-3 3-1 16,3 3 0-1,-3 2 0-15,0 4 2 0,0-1 1 16,0 0-4-16,0 5 1 15,0 8-2-15,0 3 0 16,-3 5 0-16,-2 6-2 16,-4 5 3-16,-6 8 2 15,0 2 0-15,-3 0 2 16,0-2-4-16,6-5 0 0,0-4 1 16,4-1 2-16,2-9-3 15,3-11 0 1,6-7 1-16,3-8 0 15,6-11 0-15,0-5-3 16,5-3 0-16,1 0 4 16,0 6 1-16,3 0-3 15,-3 7-1-15,0 3-4 16,-3 6 1-16,0-1 3 16,0 6 1-16,2 5-2 15,7 5 0-15,0 6-1 16,-6 4 0-16,0 7 3 15,-3 4 0-15,-3 6 3 16,0 0 1-16,0-3-1 0,-1-3-2 16,1 6-52-16,6-8-25 15,6-6-43 1</inkml:trace>
  <inkml:trace contextRef="#ctx0" brushRef="#br0" timeOffset="211713.9413">21308 8160 140 0,'-6'0'55'0,"3"5"-30"0,0 11-21 0,0-3 13 15,-3 16-4-15,-3 8 0 16,-6 6-3-16,-8 4-1 16,-4-2-5-16,3 0-3 0,0-2 2 15,3-6-2-15,6-6 2 16,4-7-4-16,2-5 0 16,6-6-26-16,6-10-9 15,3-9-37-15</inkml:trace>
  <inkml:trace contextRef="#ctx0" brushRef="#br0" timeOffset="211953.3685">21641 8120 152 0,'-20'5'57'0,"14"9"-30"0,-12 15-21 15,6-5 17-15,-15 15 1 16,-12 9 3-16,-8 10-6 15,-1 6 0-15,1-1-12 16,-4 8-5-16,3-4-1 0,7-4-2 16,5-10-1-16,6-5 1 15,6-11-1-15,9-8-27 16,10-5-9-16,5-14-20 16,8-7-47-1,10-11 16-15</inkml:trace>
  <inkml:trace contextRef="#ctx0" brushRef="#br0" timeOffset="212207.4944">21823 8229 120 0,'-15'18'46'0,"-3"32"-24"0,-14 9-8 15,17-22 15 1,-18 5 1-16,-12 13 2 15,-14 20-11-15,-7 9-3 0,1-4-10 16,5-4-5-16,1-2 0 0,8-7-2 16,6-4 2-16,10-13-2 15,11-5-1-15,6-13-24 16,9-11-9-16,9-10-18 31,18-24-46-31,6-11 15 0</inkml:trace>
  <inkml:trace contextRef="#ctx0" brushRef="#br0" timeOffset="212468.3611">22031 8363 132 0,'-26'27'49'0,"5"2"-26"0,-42 27-5 0,33-25 20 16,-14 30 1-16,-10 16 1 15,-14 5-13-15,-13 11-4 16,-2 10-13 0,3-3-2-16,5-4-1 0,13-14-3 0,11-11-1 15,10-13-6-15,8-10 0 16,9-14-41-16,12-10-16 16,9-13-31-1,12-14-24-15,15-21 53 16</inkml:trace>
  <inkml:trace contextRef="#ctx0" brushRef="#br0" timeOffset="212719.5583">22124 8469 136 0,'-54'40'52'0,"30"-19"-28"0,-20 27-11 16,11-14 19-16,-21 30 6 15,-5 15 4-15,-16 27-14 16,-11 5-6-16,0 0-13 16,8-2-6-16,16-9-2 0,11-5 1 15,7-13 3-15,2-10-7 0,9-11 0 16,6-11-22 0,10-13-9-16,17-21-122 31,8-13 49-31</inkml:trace>
  <inkml:trace contextRef="#ctx0" brushRef="#br0" timeOffset="212986.8512">22210 8673 124 0,'-9'3'49'0,"6"2"-26"0,-9 21-18 16,6-4 11-16,-15 9 4 15,-14 17 4-15,-19 15 8 16,-11 25 4-16,-10 18-19 16,-14 10 4-16,-12 8 0 15,2-7-7-15,10-9-3 0,15-10-4 16,5-13-2-16,16-16-8 16,8-14 0-16,12-15-30 15,12-11-11-15,19-13-21 16,7-19-49-1,16-23 21-15</inkml:trace>
  <inkml:trace contextRef="#ctx0" brushRef="#br0" timeOffset="213217.108">22332 8967 184 0,'0'-3'68'0,"-3"3"-36"0,-9 3-22 0,0 2 17 16,-12 14-7-16,-8 12 1 15,-22 28-1-15,-17 17 2 16,-13 4-12-16,4 10-1 0,-6 5 1 16,8-3-8-1,10-10-1-15,2-10 1 16,13-6 1-16,8-10-23 0,12-11-12 16,10-11-41-1,14-10-60-15,15-16 29 16</inkml:trace>
  <inkml:trace contextRef="#ctx0" brushRef="#br0" timeOffset="213452.5705">22281 9263 160 0,'0'3'63'0,"-9"5"-34"0,-5 10-23 15,2 6 15-15,-9 8-2 16,-21 13 3-16,-14 18-1 15,-16 9 2-15,-5 12-13 16,-7 1-8-16,4-3-2 0,6-3 2 16,2-7 3-16,13-14-4 15,11-10-1-15,12-11-31 0,13-11-14 16,20-15-19 0,14-14-41-1,13-18 26-15</inkml:trace>
  <inkml:trace contextRef="#ctx0" brushRef="#br0" timeOffset="213648.6385">22424 9427 168 0,'-21'8'66'0,"-14"13"-36"0,-16 24-26 0,24-18 15 16,-14 18 4-16,-13 5 6 15,-14 3-12-15,2-3-2 16,4 0-9-16,8-5-4 0,9-5-1 15,13-8-19-15,8-6-8 16,12-7-37-16,9-9-52 16,12-10 25-16</inkml:trace>
  <inkml:trace contextRef="#ctx0" brushRef="#br0" timeOffset="213817.3793">22395 9673 220 0,'-57'43'82'0,"39"-25"-44"0,-21 24-27 16,19-20 21-16,-10 7-8 15,-6 5-2-15,0 3-21 16,4-5-8-16,8 2-112 16,9-10-47-16</inkml:trace>
  <inkml:trace contextRef="#ctx0" brushRef="#br0" timeOffset="224367.2794">22993 10094 36 0,'0'-8'16'0,"15"16"-8"0,-12-3-5 0,-3-5 7 15,3 5-2 1,0 3 3-16,-3 0 3 16,0 0 5-16,0 3 3 15,3-1-3-15,0 1-1 0,-3 0 9 16,0-1 5-16,0-2 3 15,3 0 1-15,0-3 0 16,-3 1 0-16,-3-1-19 16,0 0 5-16,0 3 13 15,0 0-10-15,3-3-8 16,0 1-5-16,-3-4-6 16,0 1-1-16,3-3 1 15,0 0 3-15,-3 0 0 16,-3 0 0-16,6 0-1 15,0 0 2-15,0-5-5 16,-3-3-1 0,3-3 0-16,0-2-5 15,0-8 1-15,0 0-2 0,3-3 0 16,-3 0 2 0,0 0 2-16,6 0-1 0,-6 3-1 15,0 3 1 1,0 2 1-16,0 0-1 0,0 8-1 15,0 0-2-15,0 3-1 16,0-1 2-16,0 4 2 16,0-1-2-16,0 3 0 15,0 0 1-15,-6 5 0 16,3 1 0 0,0-1 0-16,-3 0 2 15,3 1-3-15,-3-4 0 16,0 1-1-16,3 0-2 15,-3-3-2-15,0 0 1 16,3-3-4-16,-3 0 1 16,6-2-1-16,-3-3 3 0,0-3 4 15,0 1 1-15,3 2 1 16,-3 0 0-16,3 3-3 16,0-1 2-16,0 4-6 15,0-1 0-15,0 3 3 16,0 3 2-16,-3 5 2 15,-3 2 0-15,3 4-3 16,-3-1 2-16,0 0 1 16,0-2 2-16,4-1-1 15,-4-2-1-15,6-3-2 16,0-2 1-16,6-6-1 16,-1-5-2-16,4-5 3 15,0 0 0-15,0-3 1 16,0 0-3-1,0 3 2-15,3 0 1 16,-3 2 0-16,0 3 0 0,0 3 0 16,-3 2 0-16,3 3 0 15,-3 6 0-15,3 4 0 16,-3 3 0-16,2 3 2 16,1 0-1-16,0-3 2 15,0-2-15-15,0-3-5 16,3-8-86-1,3-8-67-15,3-3 56 0</inkml:trace>
  <inkml:trace contextRef="#ctx0" brushRef="#br0" timeOffset="225500.8827">22698 8292 140 0,'0'3'52'0,"0"-1"-28"0,0 14-8 0,0-10 18 16,-3 1-7 0,-3 7-1-16,-6 2-6 0,-3 5-1 15,-8 10-10-15,-4 4 3 0,0 2 4 16,3-3-10-16,3-2-4 16,4-5-1-16,2-6-1 15,6-5-14-15,3-3-5 16,3-5-23-16,6 0-9 15,3-11-39 1</inkml:trace>
  <inkml:trace contextRef="#ctx0" brushRef="#br0" timeOffset="225734.0768">22951 8334 116 0,'-12'8'46'0,"3"0"-24"0,-3 8-2 16,3-5 19-16,-8 7 3 16,-7 11 2-16,-9 6-9 15,-3 4-4-15,1 4-17 16,-1 10-9-16,3-6-3 0,6-7-5 16,4-6 2-16,2-5-26 15,12-5-11-15,3-5-36 16,9-6-47-16,6-5 34 15</inkml:trace>
  <inkml:trace contextRef="#ctx0" brushRef="#br0" timeOffset="225988.1858">23168 8356 148 0,'-8'5'57'0,"2"3"-30"0,-15 13-10 0,12-8 20 0,-12 16 3 16,-15 14 3-16,-11 10 1 16,-13 13 2-1,-5 5-25-15,-1 1-5 0,13-4-2 16,-1-7-8-16,9-8-3 16,10-8-5-16,5-8 1 0,9-8-19 15,6-8-7 1,9-7-30-16,12-9-14 15,15-8-42-15</inkml:trace>
  <inkml:trace contextRef="#ctx0" brushRef="#br0" timeOffset="226246.667">23398 8467 192 0,'-27'21'74'0,"9"-8"-40"0,-18 8-11 16,15-2 24-16,-11 10 0 0,-13 18 2 16,-12 12-19-16,-5 4-5 15,-6 6-15-15,-4 2-4 0,7 6-2 16,8-11-2-16,9-5-2 16,7-11-13-16,11-10-4 15,9-13-35-15,9-4-16 16,9-12-29-1,12-11-41-15,6-16 46 16</inkml:trace>
  <inkml:trace contextRef="#ctx0" brushRef="#br0" timeOffset="226484.3313">23555 8528 204 0,'-26'7'77'0,"-1"4"-42"0,-9 18-21 15,15-8 20-15,-20 22 0 16,-16 10 2-16,-8 13-4 16,-13 10 0-16,-2 9-18 15,-4-3-6-15,7-2-1 0,9-1-2 16,11-10 0-16,9-11-8 16,13-13-2-16,5-11-42 15,18-15-76 1,12-11-35-1,12-22 40-15</inkml:trace>
  <inkml:trace contextRef="#ctx0" brushRef="#br0" timeOffset="226724.6262">23558 8726 180 0,'-20'45'68'0,"-1"-27"-36"0,-27 25-18 0,24-14 22 15,-23 13 8-15,-16 14 8 16,-8 15-11-16,-13 14-2 16,-8-3-22-16,3 0-4 0,8-3 1 15,13-5-10-15,14-15-5 0,7-9-8 16,8-10-5-16,21-14-98 16,12-13-25-1,15-23-20 1,15-11 80-16</inkml:trace>
  <inkml:trace contextRef="#ctx0" brushRef="#br0" timeOffset="226951.2037">23407 9081 232 0,'-30'39'88'0,"0"1"-48"0,-32 21-18 16,29-27 26-16,-15 14-8 0,-14 13 2 15,-13 10-22-15,1 0-7 16,2 6-8-16,10-8-4 16,8-5 0-16,13-12-12 0,5-9-3 15,12-9-39-15,9-10-16 16,9-8-26 0,9-11-44-16,9-15 40 15</inkml:trace>
  <inkml:trace contextRef="#ctx0" brushRef="#br0" timeOffset="227189.6619">23505 9305 212 0,'-30'14'82'0,"12"-6"-44"0,-12 15-20 16,18-9 25-16,-17 7-9 15,-16 13-2-15,-11 14-3 16,-13 10-1-16,-5 11-15 15,-4-3-3-15,4-5-3 0,8-3-6 16,13-8 0-16,8-10-19 16,9-8-8-16,13-6-26 15,5-7-12-15,15-9-17 16,6-7-49 0,21-11 29-16</inkml:trace>
  <inkml:trace contextRef="#ctx0" brushRef="#br0" timeOffset="227399.8251">23538 9467 228 0,'-9'10'88'0,"0"4"-48"0,-33 9-27 0,27-7 22 16,-15 16 4-16,-17 8 3 16,-4 2-5-16,-8 8 0 15,5-2-21-15,-3-6-7 0,10-2-2 16,8-8-6-1,6-6-3-15,10-5-50 0,14-10-93 32,15-6-34-32,14-5 52 15</inkml:trace>
  <inkml:trace contextRef="#ctx0" brushRef="#br0" timeOffset="227582.4359">23484 9716 252 0,'-57'23'93'0,"37"-2"-50"0,-16 11-22 16,12-13 30-16,-6 2-20 16,-5 5-8-16,2 1-16 15,3-3-7-15,6-3 0 16,9-5-32-16,6-3-11 0,9-5-44 16,12-8-20-16,18-8 10 15</inkml:trace>
  <inkml:trace contextRef="#ctx0" brushRef="#br0" timeOffset="227700.7907">23549 9901 260 0,'-32'31'96'0,"-7"-9"-52"0,3 4-47 0,18-10 16 16,-5 8-64-16,-10 0-28 16,0-1-20-16,15-7-5 15</inkml:trace>
  <inkml:trace contextRef="#ctx0" brushRef="#br0" timeOffset="235716.41">23049 8223 124 0,'-3'3'49'0,"3"0"-26"0,0-3-12 0,0 0 15 15,0 0 1-15,0 0 3 16,0 0-3-16,0 0-2 16,0 2-13-16,0 1 3 0,0-1 3 0,-3 1-10 15,3-3-2-15,0 0-4 16,0 0-2-16,0 3 1 15,0-3 1-15,0 0-1 16,0 0-1-16,-3 0-2 16,3 0-1-16,0 0 2 15,0 2 0-15,0-2 3 16,0 3 3-16,0-3-4 16,0 3-3-16,-3-3 1 15,3 0 0-15,0 0 1 16,0 0 0-16,0 0 0 15,0 0 0-15,0 0-3 16,0 0 2-16,0 0 1 16,0 0 2-16,0 0-1 0,0 0-1 15,0 0 3-15,0 0 0 16,0 0-4-16,0 0 1 16,0 0-2-16,0 0 0 15,0 0 2-15,0 0 0 16,0 0-3-16,0 0 2 15,0 0 3-15,0 0 1 16,0 0-4-16,0 0-1 16,0 0 1-16,0 0 2 15,0 0 0-15,0 0 2 16,0 0-2-16,0 0-1 16,0 0 1-16,0 0 1 15,0 0 1-15,0 0 3 0,0 0-1 16,0 0 2-16,0 0-4 15,0 0 0-15,0 0 1 16,0 0 0-16,0 0-5 16,0 0 1-16,0 0 4 15,0 0 2-15,0 0 0 16,0 0-1-16,0 0-3 16,0-3-2-16,0 0 3 15,0 1 0-15,0-1-1 16,3-2 1-16,0 0-4 15,-3-3 0-15,3 0 1 16,0 0 2-16,-3 0 1 16,3-3 3-16,-3-2-3 15,6 0 0-15,-3 2-1 0,0-2-2 16,0 2 3 0,0 1 2-16,0-1-2 0,0 1-2 15,0-1 2-15,0 0 0 16,-3-2 1-16,6 3 2 15,-6-1-3 1,0 0 0-16,3 1-1 0,-3-1-2 16,0 1 5-16,3-1 1 15,0-2-5-15,-3 2-2 16,3-2 2-16,-3 0 1 16,3 0 0-16,-3-1-2 15,0 1 1-15,0 3-1 0,0-1 0 16,6 0 2-16,-6 1-1 15,3-1 2-15,-3 1-2 16,0-1-1-16,3 3 1 16,-3-2 1-16,0-1-3 15,3 0 0-15,-3 1 1 16,3-1 0-16,-3 1 0 16,0-1 0-16,3 0 0 15,0-4 0-15,-3 1 0 16,3 1 2-16,0 0-1 15,-3 2-1-15,0 1-2 16,0-1 1-16,0 1 1 16,6-4 2-16,-6 1-1 15,0 3-1-15,0-4-2 16,0 1 1-16,3 0 1 16,-3 0 0-16,0-1 0 15,0 4 2-15,0-1-1 0,0 3-1 16,0 0 3-16,0 0 0 15,-3 3-4-15,-3 0-1 16,6 2 3-16,-3 1 1 16,-3 4 0-16,-3 1-2 15,-3 5 1-15,3 5 1 16,-3 0-3-16,0 6 0 16,-6-1 5-16,3-2 2 15,-2 0-5-15,-1-3 0 0,6-2-1 16,0-1 2-1,3-2-1-15,3-2-1 16,0-1-2-16,0-2-1 16,6-3-3-16,6-3-1 0,0-2 4 15,3-6 1-15,0-2-3 16,6-3-1-16,-3-3 0 16,-3 1 2-16,3 2 2 15,-4 3 3-15,1 2-2 16,-3 3 0-16,6 6-1 15,0 4 0-15,3 9 2 16,-3 7 0-16,9 6 0 16,-3 3 0-16,2 2 2 0,-2 0 1 15,0-3 1 1,-3-2 0-16,-3-5-29 0,6-3-12 16,0-11-62-16,-3-8-25 15</inkml:trace>
  <inkml:trace contextRef="#ctx0" brushRef="#br0" timeOffset="236782.8099">22746 4485 128 0,'3'-14'49'0,"-3"4"-26"0,6 13-12 15,-6-3 15-15,0 5-10 16,-6 3-2-16,3 8 1 16,-15 18 0-16,-6 6-8 15,-3 10 0-15,1 3 0 0,-1-3-3 16,0-5-3-16,6-8-3 15,6-5 1-15,3-6-32 16,6-4-13-16,6-12-32 16,15-12-14-1,3-6 50-15</inkml:trace>
  <inkml:trace contextRef="#ctx0" brushRef="#br0" timeOffset="237000.0061">23002 4522 132 0,'-21'16'52'0,"6"15"-28"0,-12 25-8 0,9-22 16 15,-8 14 0-15,-13 5 1 16,-9 5-14-16,1 8-6 16,2 0-8-16,6 3-2 0,7-11 1 15,5-10-9-15,6-8-4 16,9-9-35-16,3-7-14 15</inkml:trace>
  <inkml:trace contextRef="#ctx0" brushRef="#br0" timeOffset="237251.1384">23222 4641 152 0,'-27'42'57'0,"0"-13"-30"0,-17 32-10 16,23-29 20-16,-15 10-8 15,-14 22 0-15,-7 15-14 16,-8 3-6-16,-1-5-6 16,7-3 0-16,5-3 0 0,12-7-4 0,10-14-1 15,5-5-26 1,12-13-11-16,9-14-29 15,15-10-40 1,12-16 31-16</inkml:trace>
  <inkml:trace contextRef="#ctx0" brushRef="#br0" timeOffset="237503.0837">23526 4625 140 0,'-33'32'52'0,"12"-6"-28"0,-24 40-13 16,22-31 18 0,-25 15 5-16,-18 29 4 0,-11 25-5 15,-12 1 0-15,-6 12-19 16,-4 7-4-16,13-10 1 0,12-14-9 16,8-7-1-16,18-14-6 15,13-18 1-15,8-16-40 16,9-10-18-16,18-17-10 15,18-18-35 1,6-16 28-16</inkml:trace>
  <inkml:trace contextRef="#ctx0" brushRef="#br0" timeOffset="237773.6255">23728 4691 140 0,'-48'19'55'0,"28"23"-30"0,-25 8-12 0,24-23 17 16,-15 12-2-16,-14 27 3 15,-13 24 3 1,-20 3 3-16,-3 16-20 0,-1 7-3 0,-2 0-2 16,3-12-7-16,2-1-3 15,13-11-1-15,11-10-1 16,16-13-9-16,8-16-4 15,15-13-44-15,9-16-18 16,12-24-10-16,12-11-18 16,12-10 43-1</inkml:trace>
  <inkml:trace contextRef="#ctx0" brushRef="#br0" timeOffset="238015.273">23615 5204 148 0,'-48'59'57'0,"19"-30"-30"0,-22 21-10 16,21-13 22-16,-12 26 0 15,-26 17 1-15,-9 12-8 16,-16 17-3-16,-2 5-16 16,3-6-6-16,3-5-2 0,17-7-6 15,16-12 1-15,8-18-11 16,15-7-3-16,9-17-37 15,21-31-52 1,12-17-14-16,12-10 25 16</inkml:trace>
  <inkml:trace contextRef="#ctx0" brushRef="#br0" timeOffset="238252.7892">23567 5548 160 0,'-24'27'60'0,"10"15"-32"0,-28 16-24 0,18-26 13 0,-21 24 9 16,-23 28 6-16,-12 19-5 15,-13 14-2-15,-2 7-14 16,-6-2-2-16,12-11-2 0,14-10-6 16,13-11-2-16,11-14 0 15,12-17 0-15,13-17-41 16,14-16-19-16,12-18-16 15,12-16-27 1,8-23 35-16</inkml:trace>
  <inkml:trace contextRef="#ctx0" brushRef="#br0" timeOffset="238498.5598">23567 5876 160 0,'-29'27'63'0,"11"7"-34"0,-30 30-21 16,18-25 18-16,-20 17 7 0,-25 26 4 16,-8 19-8-16,-12 7-3 15,-7 11-15-15,1 3-9 0,15-8-2 16,9-14-2-16,11-15 0 16,18-14-5-16,13-15 0 15,11-14-43-15,12-18-17 16,21-16-21-1,9-19-17-15,9-13 48 16</inkml:trace>
  <inkml:trace contextRef="#ctx0" brushRef="#br0" timeOffset="238719.6789">23538 6255 172 0,'-36'39'66'15,"3"-17"-36"-15,-15 41-20 0,13-23 20 0,-16 21 8 16,-17 15 7-16,-16 20-18 16,-5 7-5-16,-3 0-14 15,5-5-3-15,13-5-1 0,12-11-5 16,17-8-1-16,6-16-32 16,27-29-55-1,15-21 7-15,15-19-9 16</inkml:trace>
  <inkml:trace contextRef="#ctx0" brushRef="#br0" timeOffset="238946.606">23630 6519 196 0,'-57'64'74'0,"22"-30"-40"0,-34 24-13 0,27-18 22 16,-17 24-8-16,-19 15-1 15,-11 8-10-15,0 9-3 16,3-4-12-16,11-7-5 0,16-8-3 16,14-19-10-16,12-13-4 15,15-13-35-15,15-14-16 0,21-18-25 16,12-26-38 0,15-11 43-16</inkml:trace>
  <inkml:trace contextRef="#ctx0" brushRef="#br0" timeOffset="239128.3609">23639 6816 228 0,'-63'50'88'0,"30"-18"-48"0,-32 34-31 16,38-34 22-16,-20 10-4 16,-13 11 2-16,-2 5-16 15,5-2-8-15,6-1-3 16,10-12-9-16,8-6-3 0,12-11-49 15,18-7-22-15,9-17-26 16</inkml:trace>
  <inkml:trace contextRef="#ctx0" brushRef="#br0" timeOffset="239282.2112">23657 7091 236 0,'-78'53'88'0,"42"-19"-48"0,-23 27-18 0,29-27 28 15,-11 9-24-15,-4-1-6 16,3-2-42-16,9-8-15 16,13-6-90-16,8-15-37 15</inkml:trace>
  <inkml:trace contextRef="#ctx0" brushRef="#br0" timeOffset="248612.4637">24305 10062 80 0,'0'0'33'0,"0"11"-18"0,0-14-7 0,0 3 13 16,0 0-1-16,0 0 3 16,0 5-7-16,0-5 1 15,0 0-6-15,0 0 1 0,0 0-7 16,0 0-1-16,0 0 2 0,0 0 3 15,0 0 9 1,0 0-3-16,0-2-4 16,0-1-1-16,0 3-2 15,0-3 2-15,0 1-3 16,0-4-2-16,0 1-2 16,0 0-3-16,0 0 1 15,0-1-1-15,0-2-3 16,0 0 2-16,0 0 3 15,0-2 1-15,0 2 1 16,0-3 0-16,0 1-5 16,0-1 1-16,0 1 2 15,0-1 1-15,0 0-4 0,0 1-1 16,0 2 1-16,0 0 2 16,0 0 0-16,0 0-1 15,0 0 1-15,0 3-1 16,0-3 0-16,0 0 2 15,3 0-3-15,-3-2 0 16,0-1 1-16,0 3 0 16,0 0 0-16,0-3 2 15,0 4-3-15,6-4 0 16,-3 0-1-16,-3 1 0 16,0-3 2-16,0 2 2 15,0 0-1-15,0 1 2 0,6-1 0 16,-6 1 3-1,0-4-3-15,0 4 0 0,0-6-1 32,0 3-2-32,0-1 3 0,0-1-4 15,3-1 0-15,-3 0 1 16,0 0 0-16,0 3 0 16,0-3 2-16,0 3-1 15,0-1 2-15,0 4-2 16,0-1 2-16,0 1-2 15,0-1-1-15,0-2 1 16,0 2 1-16,0 1-1 16,0-4 2-16,0 4-4 15,0-6 0-15,0 3 1 16,0 0 0-16,3-1 0 16,-3 1 0-16,0 3 0 0,0-1 2 15,0 0 1 1,0 1 3-16,0-1-1 0,0-2 2 15,0 0-4-15,0-6-2 16,0-5 0 0,0 3 1-1,0 3-1-15,0-3 2 16,0 2 0-16,0 0 1 16,0 1-2-16,0-3 1 15,0 2-2-15,0 1-1 16,0-1 1-16,0 3-1 15,0 0-3-15,0-2 0 16,0 2 4-16,0-2 3 0,0-4-3 16,0 1-3-1,0 0 1-15,0 0 0 16,0 2 1-16,0-2 0 0,0 3 0 16,0-1 2-16,0 3-1 15,-3 0 2-15,3 1-4 16,0-4 0-16,0 1 1 15,0-4 2-15,-3 1-3 16,3 0 0-16,0-3 1 16,-6 6 0-16,6 2 0 15,0 3 0-15,0-1 0 16,0 1 0-16,-3 3 0 16,3-4 0-16,-6 1 0 15,6 2 2-15,0 1-3 16,0-3 0-16,0-1 1 15,0 1 0-15,0 0 0 16,0 0 0-16,0 0 0 16,0-3-3-16,0 0 2 15,0-3 1-15,6 1 2 16,-6-1-1-16,0 1-1 16,0-3 1-16,0-1-1 15,3 1 0-15,-3-3 0 16,0 3 0-16,0-5 0 0,0 5 0 15,0-1 2-15,0 1-1 16,0 0-1-16,0 0-2 16,0 0 1-16,0-3 1 15,0 3 0-15,0 0 0 16,0-1 0-16,0-1 0 16,0 1 0-16,6 1-3 15,-3 0 2-15,-3 0-1 16,0 0 0-16,0 0 2 15,0 2 0-15,3 1-3 16,-3 2 0-16,0 0 2 16,0-3 0-16,0 6 1 15,0 0 0-15,0 0-3 16,0 2 2-16,0 0 3 16,0 4 1-16,0-1-4 15,0 2 1-15,0 4 0 16,-6 2 0-16,-3 5-3 15,-5 3 2-15,-1 5-1 0,-3 6-2 16,-3 2 3-16,3-3 0 16,3 3 1-16,3-5 0 15,-3-2 0-15,6-4 0 16,7-2-3-16,-7-3 0 16,9 1-3-16,0-6 1 15,0-6-2-15,9-4 2 16,2-9 1-16,4-5-1 0,0-5 1 15,3 3 0 1,-3 2 3-16,0 3 0 0,0 5-2 16,-6 3 2-1,11 5-1-15,-5 8 0 0,0 10 2 16,6 4 0-16,-6 7 0 16,0 5 2-16,6 1 1 15,-3-3 3-15,-1-1-23 16,7-4-8-16,-3-3-78 15</inkml:trace>
  <inkml:trace contextRef="#ctx0" brushRef="#br0" timeOffset="249457.3676">24064 4464 120 0,'-3'13'46'0,"-6"3"-24"0,-11 7-15 16,11-7 15-16,-3 8-11 16,-9 5-1-16,-6-2-6 15,9 7-3-15,0-5 0 16,4-2-1-16,2-4 2 0,3-4-34 16,0-3-51-1,6-8 10-15</inkml:trace>
  <inkml:trace contextRef="#ctx0" brushRef="#br0" timeOffset="249695.1903">24285 4437 112 0,'-18'11'44'0,"9"5"-24"0,-12 2-6 0,9-2 17 15,-9 16-6-15,-17 5 0 16,2 13-12-16,-3 0-3 0,0 1-6 16,1-4-3-16,5-5 0 0,3-4-12 15,6-7-3-15,7-4-48 16,5-6-39 0,6-5 37-16</inkml:trace>
  <inkml:trace contextRef="#ctx0" brushRef="#br0" timeOffset="249918.6265">24425 4535 72 0,'-9'5'30'0,"-6"3"-16"0,-18 19-1 15,21-6 11-15,-18 16 3 16,-17 13 3-16,-4 11-5 15,-5 8-3-15,-1 5-10 16,-3 5-3-16,10-5-5 0,-1-5-3 16,10-11 2-16,11-7-15 0,9-12-7 15,12-7-56 1</inkml:trace>
  <inkml:trace contextRef="#ctx0" brushRef="#br0" timeOffset="250162.4746">24651 4564 140 0,'-3'0'55'0,"-3"11"-30"0,-9 20-23 0,0-9 14 0,-15 23 7 16,-11 15 8-16,-10 12-5 15,-14 13-3-15,-10 15-13 16,-8-5-4-16,14-2 0 0,7-8-3 15,11-11-2-15,10-6-7 16,2-9-4-16,18-17-36 16</inkml:trace>
  <inkml:trace contextRef="#ctx0" brushRef="#br0" timeOffset="250399.8553">24803 4765 140 0,'9'-5'52'0,"-7"5"-28"0,-10 10-17 15,8 1 13-15,-15 15 3 0,-21 14 3 16,-15 29 0-16,-20 24 1 16,-4 2-15-16,-14 13 2 0,0 3 2 15,-3-2-6-15,17-11-1 16,13-11-5-16,8-8-1 15,9-12-14-15,13-14-6 16,11-14-33-16,6-7-15 16,15-19-26-16</inkml:trace>
  <inkml:trace contextRef="#ctx0" brushRef="#br0" timeOffset="250644.5109">24785 5154 200 0,'-3'3'77'0,"3"10"-42"0,-18 21-37 16,3-5 17-16,-21 16-5 15,-17 27 2-15,-16 26 5 16,-11 2 1-16,-3 14-9 16,-7 0-5-16,7 0-1 0,14-16-2 15,13-14 2-15,11-10-2 16,10-10-1-16,11-14-28 15,9-13-14-15,9-13-36 16,12-16-39-16,6-8 37 16</inkml:trace>
  <inkml:trace contextRef="#ctx0" brushRef="#br0" timeOffset="250864.0579">24669 5718 184 0,'-27'29'71'0,"15"0"-38"0,-27 16-25 0,15-5 16 15,-11 23-8-15,-19 16 1 16,-14 14-8-16,-4 8-3 16,-8 2-3-16,14 3-3 0,7-14 1 0,5-7-12 15,10-14-3-15,14-13-35 16,6-13-13-16</inkml:trace>
  <inkml:trace contextRef="#ctx0" brushRef="#br0" timeOffset="251108.242">24755 6017 136 0,'-3'5'52'0,"-6"6"-28"0,-6 28-22 16,-3-10 14-16,-11 14 3 16,-19 17 5-16,-6 23 12 0,-14 12 7 15,-4-3-23 1,-8 12-6-16,-3-1-3 0,11-8-5 16,16-2-1-16,8-17-7 0,3-10-3 15,16-10-29-15,8-14-10 16,18-15-57-1</inkml:trace>
  <inkml:trace contextRef="#ctx0" brushRef="#br0" timeOffset="251329.3549">24722 6453 204 0,'-12'11'77'0,"3"-1"-42"0,-14 14-41 16,8 0 12-1,-6 10-4-15,-21 14 3 0,-5 16 11 16,-16 12 5 0,-11 12-11-16,-4-6 5 0,-2-3 3 0,17-5-13 15,10-8-2-15,11-8-13 16,6-5-6-16,19-5-39 16,5-24-16-16,9-19-18 15</inkml:trace>
  <inkml:trace contextRef="#ctx0" brushRef="#br0" timeOffset="251545.1907">24713 6744 172 0,'-41'21'66'0,"17"11"-36"0,-12 21-35 0,12-21 10 16,-8 10 21-16,-7 8 15 15,-9 1-15 1,-5 4-6-16,2 3-12 0,3-7-8 0,10-9-1 16,14-2-28-16,6-11-13 15</inkml:trace>
  <inkml:trace contextRef="#ctx0" brushRef="#br0" timeOffset="251738.2344">24794 6966 212 0,'-60'59'79'0,"10"-20"-42"0,-7 14-41 15,27-29 15-15,-6 13 7 16,-5 5 8-16,2 3-9 16,-3-2-4-16,10-6-8 15,5-8-19-15,15-5-8 0,3-6-36 16,18-10-14-16,12-21-16 15</inkml:trace>
  <inkml:trace contextRef="#ctx0" brushRef="#br0" timeOffset="251885.9315">24931 7136 252 0,'-57'50'96'0,"36"-16"-52"0,-38 30-34 0,29-38 23 16,-3 11-18-16,-9-2-6 15,4-1-30-15,8-7-116 16,18-14-29 0</inkml:trace>
  <inkml:trace contextRef="#ctx0" brushRef="#br0" timeOffset="260202.4159">24460 4546 128 0,'0'0'49'0,"0"0"-26"0,0 0-7 0,0 0 16 0,0 0-6 16,0 0-1-16,0 0-5 16,0 0-3-16,0 0-9 15,0 0 1-15,0 0 2 0,0 0-6 16,0 0-1-16,0 0 0 15,0 0 2-15,0 0-1 16,0 0 2-16,0 0-2 16,0 0 0-16,0 0-6 15,0 0 1-15,0 0-2 16,0 0-2-16,0 0 3 16,0 0 2-16,0 0 0 15,0 0-1-15,0 2 1 16,0-2-1-16,0 0 0 15,0 3 0-15,-3-1 0 0,3 1 0 16,0-3 0-16,0 0 0 16,0 0 2-16,0 3 1 15,0-3-4-15,0 0-1 16,-3 0 1-16,0 0 2 16,0 0 9-16,0 0 3 15,-3 0 0-15,6 0 0 16,-3-3-3-16,3 0-1 15,-5 1-3-15,5-1 1 16,0 1-2-16,0-4 0 16,-3 1-1-16,3 0 2 15,0-3-3-15,0 0-2 16,0-8-3-16,0 3 1 0,3-1 1 16,-3 1 0-16,5-3 0 15,-2 0 2-15,6 1-3 16,-3-9 0-16,0 0 1 15,3 3 0-15,0 0 0 16,3-1 0-16,-3 4 0 16,3-1 0-16,-3 4-3 15,3 1 0-15,-3 1-1 16,6 0 3-16,-4 0 2 16,1 2 2-16,0 0-4 15,3 1-1-15,0 2 1 16,3 0 2-16,-3 0-2 15,3 3 0-15,2 2-1 0,-2 1 0 16,0-1 2 0,-3 3 2-16,6 3-3 15,0-1 0-15,-3 3 1 0,-7 1 0 16,7 2 0 0,-6 2 0-16,0 1 0 0,3 2 0 15,-3 0 0-15,0 1 0 16,0-1 0-16,3 0 0 15,0 0 0-15,-1 6 2 16,1-1-1-16,0-2-1 16,0 0-2-16,-3 0-1 15,3 0 2-15,-3 0 2 0,0 0 0 16,-3 2-1-16,2-2 1 16,-2 2-1-16,0 1 0 15,3-3 0-15,0 5 0 16,-3 3 2-16,0 0-3 15,3-1-2-15,-3 1 4 16,3-3 1-16,-3 1 0 16,-3 1-2-16,-3 4-2 15,6-3 1-15,-6-1 1 16,5 1 0-16,-2 0-3 16,-3 3 2-16,0-1 3 15,3 0 1-15,-3 1-4 16,-3 2 1-16,9 3 0 15,-9 5 2-15,9 0-3 0,-6 0 0 16,3 3 1-16,-3 2 0 16,-3-2 0-1,6-1 0-15,-3-2 0 0,0 3 0 16,-3 0 0-16,6 2 2 16,-3 3-3-16,-3 3-2 15,0-1 4-15,0 6 1 16,0-3 0-16,-3 1-2 15,-3-4-2-15,6 6 1 16,0 3 1-16,0-3 0 16,0 5 0-16,0-2 0 15,0-6 0-15,0 3 0 0,6-3 0 16,-6 3 0 0,0 2 0-16,0-2 0 15,3 6 0-15,-3-4 0 0,0 14 0 16,0-8 0-16,-3-6 0 15,-3-2 2-15,6 3-3 16,-3-3 0-16,0 2 1 16,-3-2 2-16,3-2-1 15,-3-1-1-15,6-3-2 16,0-4 1-16,0-4 1 16,-3 1 0-16,-3 2 0 15,3 1 0-15,3-1 0 16,-9 0 2-16,6 3-1 15,-3 0-1-15,3-5 1 0,-6 2-1 16,6-5 0-16,-5 1 0 16,-1 4 0-1,0 3 0-15,0 0-3 16,6 0 2-16,-6 2 3 16,0-2 1-16,-3-2-4 0,12 2 1 15,-9 0 0-15,6 0 0 16,3 5 0-16,-6 0 0 15,6 0-3-15,6 6 2 16,-3-6 1-16,6 1 0 16,-9-4 0-16,3-2 0 15,-6 8 0-15,3 5 2 16,0-2-3-16,-3 2 0 0,3 3 1 16,-6-6 0-1,6 1 0-15,0-3 0 0,0 5 0 16,0 3 0-16,0-3 0 15,0 0 0-15,-3 3 0 16,3-2 2-16,0-4-1 16,-6 3-1-16,6 3 1 15,0 0-1-15,-3 2-3 16,3 1 2-16,-3-6 1 16,3-2 2-16,0-1-3 15,3 4 0-15,0 1 1 16,6-4 2-16,0 0-3 15,-6 2 0-15,6 0 1 16,0-8 0-16,-3-2 0 0,0 5 2 16,0 2-1-16,-3-2-1 15,3 0 1-15,-3 0-1 16,-6 0 0-16,3-5 0 16,0-3-3-16,0 0 2 15,0 2 1-15,0 3 2 16,0 1-1-16,-6-4-1 15,6 4 1-15,0 4-1 16,-3-2-3-16,-3-8 2 16,3 0 1-16,0 11 2 15,-3 2-3-15,6 0 0 16,-3 0 1-16,3 0 2 16,3 3-3-16,-3-8 0 15,6 5 3-15,-3 9 1 16,0-4-4-16,3 1-1 0,-3 4 1 15,-3-1 0-15,0-7 3 16,0 7 1-16,6 4-4 16,-6-5-1-16,0-2-2 15,0 2 3-15,-6 3 0 16,6 2 3-16,0 3-1 16,0-3-1-16,0 1 1 15,0-1-1-15,0-2 0 16,0 0 0-16,0 5 0 15,0-3 2-15,0-4-3 16,0 1-2-16,0 1 2 16,0-8 2-16,6 0 0 15,-6 5 2-15,0 0-2 16,0 0-1-16,3-2-2 16,-3-1 1-16,-3 3 1 15,-3 1 2-15,6 4-3 0,-9 1 0 16,6-1 1-16,-6 0 2 15,0-7-1-15,0 5-1 16,3 2 1-16,-3-5-1 16,0 6 0-16,0-4 0 15,0-1-3-15,3-1 2 16,-3 5 1-16,1 1 0 16,2 4 0-16,-6-4 2 15,3-3-3-15,3-1 0 0,-9 9 1 16,6 0 0-16,-3-3 0 15,3-3 2-15,-3-2-3 16,3 0 0-16,6 5 1 16,-3 3 2-16,0-6-1 15,0 1-1-15,-2-6 1 16,5 3-1-16,-6-6 0 16,6 6 2-16,-3-6-3 15,3 1 0-15,-3 2 1 16,6-5 0-16,-3 5 0 15,-6-8 2-15,6 3-1 16,-3-3 2-16,6-5-2 16,-3 5-1-16,0-7 1 15,-6-1-1-15,0-8 0 0,-9 6 0 16,6-3 2-16,-6-5 1 16,7-1-1-16,-7-2-2 15,-3-2 1-15,-3-4 1 16,-3-4-1-16,3-3 2 15,-2-8-2-15,2 2-1 16,-3 1 1-16,3-3-1 16,3 2-3-16,1-5 2 15,2 1 1-15,0-7 2 16,3-1-1-16,0-6-1 16,3-3-6-1,3-2 3-15,6-6 3 16,-3 9-1-16,0-9 0 0,0 3-1 15,6 0-2-15,-3-2 3 16,-2 2 0-16,5 2 1 16,-3-2 0-16,0-2 0 15,3-3 2-15,-6-1-1 16,6-2 2-16,-3-2-7 16,3 5 1-16,0-6 1 15,-6 6 1-15,3-6 1 16,0-4 0-16,0 4 0 15,3-5 0-15,-3 6 0 16,3-3 0-16,0 2 0 16,0-2 0-16,-3 2-3 15,3-2 2-15,-6-3 1 16,6 3 2-16,-3 0-1 16,3 3-1-16,0-4-2 15,0 4-1-15,0-3 2 0,0 0 2 16,0-1 0-16,0 1-1 15,0 0-2-15,0-3 1 16,0-2 1-16,0-1 2 16,0 3-1-16,0-2-1 15,0 0 1-15,0-1-1 16,0-5-3-16,0 3 2 16,0 0-1-16,-6 0 0 0,0-3 2 15,0 1 2 1,3-1-1-16,-3 3 2 15,6 5-4-15,0-5 0 0,-3 0 1 16,3 2 2-16,0 1-1 16,0-1-1-16,0 1-2 15,0-6-1-15,3 0 2 16,-3 6 0 0,-3-1 3-16,3-2 1 0,0 0-1 15,0 0-2-15,0 0 1 16,-3 0-1-16,3-5 0 15,0 4 0-15,0 1 0 16,0-5 0-16,3 2 0 16,-3-2 0-16,0-3 0 15,-3 5 2-15,0 3-6 16,3-3 1-16,0 0 1 0,-3 1 1 16,3 9 1-16,0-7 2 15,-3 0-1-15,3 0 2 16,-6 3-4-16,6 2 0 15,0-3 1-15,0 1 2 16,-3 2-1-16,3 0 2 16,0-10-4-16,-6 7 0 15,6 4 1-15,0-4 0 16,0 3 0-16,-3 1 0 16,3-4 0-16,-3 1 2 15,-3-1-3-15,6 3 0 16,0 1 1-16,0-4 0 0,0 6 0 15,0-6 0 1,0 1-3-16,0 2 0 0,0 3 4 16,0-5 1-16,0-1 0 15,0 3-2-15,0 1 1 16,0-1-1-16,0 0-3 16,0 0 2-16,0 0 1 15,0 0 2-15,0 1-1 16,6 1-1-16,-6 1 1 15,3 3-1-15,-3-1 0 16,3 1 0-16,-3-1 0 16,6 3 0-16,-3 6-3 15,-3-14 2 1,6 0 3-16,0 3-3 16,-3-3-2-16,-3-2 4 15,3 2 1-15,0 0 0 0,3 0-2 16,-12 3 1-16,12 0-1 15,-3 0-3-15,-6 2 2 16,-3 3 3-16,6 3 1 16,-3 3-1-16,0 2 1 15,0 5-2-15,0 6-1 16,-6 10 1-16,0 8-1 16,-6 5-3-16,-2 6 2 15,-1 0 1-15,3 0 0 16,-3-3-3-16,6-3 2 15,3-7 1-15,0-6 0 0,6-2 0 16,-3-3 0-16,12-3-5 16,-3-8 1-16,9-5 0 15,-3-8 2-15,12-2 1 16,-3-14 1 0,0 0 0-16,2-2 2 0,-5 0-3 15,6 4 0-15,-12 9 1 16,6 5 2-16,-9 8-6 15,3 14 1-15,6 12-1 16,0 11 2-16,-3 6 1 16,8 2 1-16,-2-3 0 15,0-2 0-15,3-8 0 16,0-8 2-16,0-6-45 16,5-4-21-16,10-12-51 15</inkml:trace>
  <inkml:trace contextRef="#ctx0" brushRef="#br0" timeOffset="262483.8426">23788 11851 88 0,'-6'0'35'0,"6"-3"-18"0,-3 3 0 0,3 0 16 15,0 0-6-15,0 0-3 0,0 0-12 16,0 0-3 0,0 0-5-16,0 0-3 0,3 3 0 0,6-1-1 15,-4-2 0-15,1 0 0 16,3 6 0-16,3-1 0 15,-3 0 2-15,6-2 1 16,-3 0 1-16,0-3 2 16,0 2 1-16,9-4 1 15,-6-1 0-15,-1 0-4 16,1 1-1-16,0-1 1 16,0-5 0-16,3 8 0 15,0-5 0-15,0-3-2 16,0 5 1-16,-4 0-2 0,7 6 2 15,-6-6-2 1,0 6-1-16,3 0 1 16,0 2 1-16,-3-5 1 15,2 3 3-15,-2-3 1 0,0 0 1 16,0 0-2-16,0 0-1 16,0 0-3-16,0 0 1 15,0 0-2-15,2 0 2 16,1 0-2-16,-3 0-1 15,3 0 1-15,-6 0 1 16,6 0-1-16,-6 0-1 16,0-3 1-16,3-2 1 15,-1 2 1-15,1 6 1 16,0 2-2-16,6-2-2 16,-3-3 3-16,3 0 0 15,-3-3-6-15,-4 6 0 16,7-1 5-16,6-2 6 0,-3 0-4 15,-3 0-2-15,6 0 1 16,-4 3 2-16,-5-3 0 16,3 5 0-16,0-5-3 15,-3 6 1-15,0-6-2 16,-4 0 2-16,-5-3 0 16,3 0 1-16,3-2 0 15,-3 0 0-15,-3-6-11 16,3 3-3-16,0 0-28 15,0 3-13-15</inkml:trace>
  <inkml:trace contextRef="#ctx0" brushRef="#br0" timeOffset="263062.6215">23984 11927 96 0,'-6'8'35'0,"3"0"-18"0,-3 8-7 0,0-5 12 15,-6 7-4-15,-6 1 0 16,-2-1-6-16,-1 1-2 16,3 2-9-16,-3-2 0 15,9-1-12-15,0-2-5 16,3 0-47-16,6-6-19 16</inkml:trace>
  <inkml:trace contextRef="#ctx0" brushRef="#br0" timeOffset="263300.2235">24228 11970 140 0,'-21'10'52'0,"6"1"-28"0,-11 13-13 15,14-11 18-15,-9 3-15 16,-6 5-2-16,3 5-6 15,-3 4-1-15,4-1-3 16,-4 5-2-16,3 0 3 0,3-4-20 16,3-4-6-16,9-5-43 15,3 0-29 1,3-10 39-16</inkml:trace>
  <inkml:trace contextRef="#ctx0" brushRef="#br0" timeOffset="263541.2035">24329 11980 116 0,'0'6'44'0,"-3"4"-24"0,-15 9-19 0,10-6 11 16,-7 5-6-16,-12 14 2 0,-6 5 1 15,-6 14 2-15,1-1-1 16,2-3-1-16,0 6-5 15,1-10-1-15,8-9 1 0,6-5-5 16,6-5-1-16,15-13-98 31,6-11 16-31</inkml:trace>
  <inkml:trace contextRef="#ctx0" brushRef="#br0" timeOffset="263811.0183">24582 11959 116 0,'0'-2'44'0,"0"7"-24"0,-12 8-17 0,3 3 12 16,-11 5-3-16,-4 11 3 16,-15 10-4-16,-11 16 1 15,-10 6-7-15,-3 5-1 0,-5-1 0 16,14-4 0-16,7-3 2 15,5-8-3-15,9 2 0 16,4-10-3-16,2-8-3 16,15-8-23-16,3-7-10 15,9-17-32 1,6-10-12-16,9-11 42 16</inkml:trace>
  <inkml:trace contextRef="#ctx0" brushRef="#br0" timeOffset="264062.6133">24734 11991 128 0,'-3'-3'49'0,"-6"3"-26"0,-9 14-16 16,3-4 15-16,-11 11-11 15,-16 22-3-15,-3 23-3 16,-20 18 1-16,-7 4-3 15,-2 2-2-15,-3 5 0 0,14-8-6 16,4-2 1-16,17-14 4 16,0-7 4-16,7-14-10 15,11-10-5-15,6-8-103 16,18-17 44 0</inkml:trace>
  <inkml:trace contextRef="#ctx0" brushRef="#br0" timeOffset="264287.5974">24856 12168 108 0,'-21'16'41'0,"-8"8"-22"0,-13 26-9 0,21-18 12 0,-18 21-10 16,-14 16-2-16,-1 15 0 15,-11 4 4 1,2-6-8-16,4-8-3 0,2 0-2 0,4-8 1 16,5-5 1-1,3-6-6-15,15-4 0 16,4-9-32-16</inkml:trace>
  <inkml:trace contextRef="#ctx0" brushRef="#br0" timeOffset="264559.1422">24806 12491 108 0,'-3'0'44'0,"-6"11"-24"0,-12 7-19 0,3 1 11 15,-15 15-10-15,-17 27-1 16,-10 18 1-16,-11 14 3 15,-10 2 2-15,1 0 3 16,0-2-3-16,8-11 1 16,10-3-5-16,11-10-2 15,6-11-14-15,10-7-4 16,5-14-42-16,9-11-19 16</inkml:trace>
  <inkml:trace contextRef="#ctx0" brushRef="#br0" timeOffset="264827.9545">24713 12867 124 0,'-9'21'46'0,"-17"8"-24"0,-25 21-8 16,15-13 17-16,1 21-13 15,-19 14-2-15,-9-1-6 16,-2 11-1-16,-1-2-5 16,1-1-3-16,8-7 2 0,7-4-2 15,17-7-1-15,3-11 1 16,9-12 1-16,4-9-28 16,14-16-9-16,3-16-21 15</inkml:trace>
  <inkml:trace contextRef="#ctx0" brushRef="#br0" timeOffset="265066.7171">24794 13070 140 0,'-3'3'52'0,"-3"8"-28"0,-18 18-28 0,6-5 8 16,-12 18-2-16,-14 16 1 0,-13 11 1 15,6 13 2-15,-2-3-3 16,-7-2-2-16,1-6 2 16,8 1-2-16,1-9-1 0,11-4-2 15,6-12 1-15,9-10-30 32,9-10-47-32,10-11 8 0</inkml:trace>
  <inkml:trace contextRef="#ctx0" brushRef="#br0" timeOffset="265310.6034">24853 13401 116 0,'-47'13'44'0,"26"3"-24"0,-15 16-13 0,9-11 13 16,-3 6 1-16,-11 12 4 15,-1 4-11-15,3-1-5 16,1 8-6-16,5-10-3 0,3-6 3 16,6-5-13-16,7-5-3 15,20-5-122 1,5-14 67 0</inkml:trace>
  <inkml:trace contextRef="#ctx0" brushRef="#br0" timeOffset="265495.644">24874 13560 140 0,'-30'16'55'0,"15"8"-30"0,-8 13-27 15,8-21 11-15,-12 7 7 16,-3 6 5-16,-3 3-11 16,1-3-6-16,5-2-2 15,6-1-7-15,3-5-1 0,6-5-63 16,12-5-36-1,21-6 50-15</inkml:trace>
  <inkml:trace contextRef="#ctx0" brushRef="#br0" timeOffset="265594.4416">24922 13764 148 0,'-30'13'55'0,"24"-3"-30"0,-15 22-29 0,18-21 10 15,-6 2-69-15,0 3-27 16</inkml:trace>
  <inkml:trace contextRef="#ctx0" brushRef="#br0" timeOffset="381418.7633">1925 11044 128 0,'-6'-16'49'0,"-3"13"-26"0,9 1-12 0,0 2 15 16,0 0-8-16,0 0 0 0,0 0-9 15,0 0-3-15,0 0-3 16,0 0-5-16,0 7 1 0,0 7-1 15,0 2-2 1,0 5 5-16,0 3 1 0,0 7 2 16,0 12 0-16,0 7 0 15,0 11 2-15,0 0 1 16,0 2 1-16,0 3 0 16,3 11 0-16,-3 5-2 15,6 3 1-15,0-9-4 16,-3 4 0-16,0-1 8 15,-3-5 2-15,0 0-4 16,0 0-1-16,-3-5 0 16,0-3 2-16,0 3-3 15,0 0-2-15,-6-3 2 16,3-2 0-16,-3-4 1 16,3-4 2-16,-3-3-7 0,3-5-2 15,0-9 1-15,0-4 1 16,3-4-4-16,3-2 1 15,-6-2 0-15,3-6 2 16,0-2-6 0,0-3 1-16,0-6-10 0,0-2-2 15,-6-3-25-15,4-5-9 16,-1-5-52 0</inkml:trace>
  <inkml:trace contextRef="#ctx0" brushRef="#br0" timeOffset="384228.6656">1841 10827 72 0,'-3'-3'27'0,"3"6"-14"0,3-3-9 0,-3 0 8 16,3 2 6-16,3 1 6 16,3 0-4-16,0-1-2 15,6 1-6-15,6 0-2 16,6-3-4-16,5 0-1 0,4 0-3 15,6-3 1-15,8 3 0 0,4 0 1 16,3 0 0-16,5 3 0 16,4-3 2-16,2-3-1 15,15 0 2-15,-2 3-4 16,5-2-2-16,-3-4 6 16,16 1 5-16,-1 0-6 15,0 0-3-15,6-1-5 16,0-2 1-16,4 0 3 15,-4 3 1-15,0-3-1 16,0 0-2-16,9 3 3 16,-6 0 0-16,1-1 1 15,-1 1 0-15,9 0-5 16,-9-1 1-16,3 1 2 16,0 3 3-16,15-1-2 15,-15 0-2-15,3-2 0 0,-2 2 1 16,8 1-1-16,-6-1 2 15,0 0-2-15,0 1 2 16,6-1-2-16,15 3-1 16,-12-3 3-16,0 1 0 15,6 2-4-15,-9 0 1 16,-3-3 0-16,3-2 0 16,9 2 0-16,-12 3 2 15,0-2-1-15,3-4-1 0,6 1 3 16,-11 5 0-16,2-3-4 15,0 1-1-15,3-1 3 16,-9 3 1 0,3-5 2-16,9 5 0 15,-3-3-7-15,-3 3 0 16,0-3 3-16,18 1 2 0,-12-1-3 16,9 0 1-16,0-4 0 15,0 1 0-15,-9 4 0 16,0-1 0-16,3 0 0 15,-3 1 2-15,0-1-3 16,-5 0 0-16,10 1 1 16,-7 2 2-16,2 0-3 15,-3-3 0-15,12 0 1 16,-12 3 2-16,0 0-1 0,3-2-1 16,0 2 1-16,-9 0-1 15,3 0 0-15,6-3 0 16,-3 1 0-16,-9 2 0 15,0-3 0-15,1 0 0 16,2 1 0-16,-12-1 2 16,3-2-1-16,-9-1-1 15,3 4-4-15,1-1 0 16,-10 0 4-16,0-2 2 16,1 2 0-16,8 1-2 15,3 2 1-15,-15-5-1 16,4 2 0-16,-1-2 0 15,6-1 0-15,0 6 0 0,-11 0 0 16,-1 0 2-16,0 0-3 16,7-2 0-16,-1 4 1 15,-6 1 0-15,-5 0 0 16,2-3 0-16,1 2 0 16,5 1 0-16,3 0 0 15,-11-1 0-15,2 1 0 16,-3-1 2-16,1 4-3 15,2-4-2-15,-3 1 2 16,-8 2 2-16,-4-2 0 16,4 0-1-16,-1-1 1 15,4 1-1-15,5 0 0 16,-2-1 0-16,-13 1 0 16,-2 0 0-16,-4-3 0 15,-2 0 0-15,-7 0 0 16,-2-3 2-16,0-2-3 15,-1-1 0-15,1 4 1 0,-6-4 2 16,-4 1-1-16,-5 0-1 16,-6-1 1-16,-3-4 1 15,-6 2 5-15,-3 3 4 16,-3-1-6-16,-4 4-3 16,1 7-4-16,-3 0-1 15,0 6 2-15,-3 5 0 16,0 2-2-16,0 9 0 15,0 4 4-15,0 4 3 0,-3 15-6 16,0 11-3-16,0 13 3 16,-3 8 0-16,1-8 2 15,-4 14 0-15,3 9 0 16,-3-1 0-16,0-6 0 16,3 2 2-16,0 3-1 15,0 9-1-15,3-9-2 16,0-5 1-16,0 2 1 15,0 1 2-15,0 0-3 16,3-1 0-16,0-10 1 16,0 6 2-16,0 2-1 15,0 0-1-15,0-8 3 16,0-8 0-16,0-6-4 16,3-4-1-16,0-1 1 15,0-4 0-15,0-9 1 0,3-2 2 16,0-3 3-16,0-6 2 15,3-4-6-15,-3-1 0 16,3-10 1-16,-3-3 3 16,0 0 0-16,-1-5 0 15,1-3-3-15,-3-2-2 16,0-3 5-16,-3-3 4 16,0-5-1-16,-3 3 1 15,-6-1-1-15,-11-2 0 16,-13 0-7-16,-12-5 0 15,-8 5-1-15,-10-3 0 0,1-2 0 16,-13 2 0-16,-14-2 0 16,-12 5 0-1,6-2 0-15,-16 2 2 16,-8 0-3-16,-3 2 0 0,6-2 1 16,-15 0 0-16,-3 5 0 15,6 1 0-15,-6-4 2 16,-6 1 1-16,6 0-4 15,6-1-1-15,-8-2 1 16,-1 3 0-16,12-3 1 16,-12 0 0-16,-3 3 0 15,9-3 0-15,-6 0 0 16,-6-3 0-16,9 3 0 16,6 0 0-16,-6 0-3 15,0 0 2-15,9 0 3 16,-9 0 1-16,3-3-4 15,6 3-1-15,9-5 1 0,-6 2 0 16,0 1 1-16,3-1 0 16,15-5 0-16,-6 0 2 15,3 3-1-15,-4 0-1 16,7 2 1-16,0-2-1 16,-9 2 0-16,6-2 2 15,0-1-1-15,5 1-1 16,-8 3 1-16,0-1-1 15,0 0-3-15,9 1 2 0,-12 2 1 16,3-3 2 0,-1 0-3-16,10-2 0 0,-9 0 1 15,3 2 0 1,0-2 0-16,0 2 0 16,-3-2 2-16,-4 2 1 0,1 3-1 15,6-2 1-15,-9-1-2 16,0 3-1-16,-3 0 1 15,9-3-1-15,-9 3-3 16,0 0 2-16,3 0 1 16,8-2 0-16,-8-1 2 15,-6-2 1-15,3 2-4 16,6 0-1-16,-12 3 3 16,0 0 3-16,6 3-1 15,3-3-2-15,-9 3 0 16,6-1-1-16,3-2 0 15,-3-2 0-15,-3-1-3 0,0 0 2 16,6-2 3-16,-9 0 1 16,0-3-4-16,3-3 1 15,5 1 0-15,-8 2 0 16,0 5 0-16,0 0 0 16,6-2 0-16,-6 0 2 15,-3 5-3-15,3-3-2 16,-9 1 2-16,0-1 0 15,0-2 1-15,-8-1 2 16,-4 4-1-16,0-6-1 0,-6 0 1 16,6 0-1-16,3-3-3 15,9 1 2-15,0-1 1 16,12 6 0-16,0 0-7 16,0 5-3-16,3 8-49 15,-3 23-22-15,-6 4-31 16</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30T00:02:10.146"/>
    </inkml:context>
    <inkml:brush xml:id="br0">
      <inkml:brushProperty name="width" value="0.05292" units="cm"/>
      <inkml:brushProperty name="height" value="0.05292" units="cm"/>
      <inkml:brushProperty name="color" value="#FF0000"/>
    </inkml:brush>
  </inkml:definitions>
  <inkml:trace contextRef="#ctx0" brushRef="#br0">11384 3495 112 0,'0'-8'44'0,"0"6"-24"0,0-4 1 16,0 6 19-16,0 0-10 15,0 0-5-15,0 0-6 16,3 6 0-16,0 4-10 15,0 11 3-15,-3 0 2 0,0 6-1 16,-3 2 2-16,0 0-8 16,3-8-2-16,0-2-5 15,0 2-3-15,-3 8 2 16,0-10 0-16,0-1-4 16,3-2-1-16,0-3-26 15,0 0-11-15,-3-7-18 16,3-4-44-16,-3-2 21 15</inkml:trace>
  <inkml:trace contextRef="#ctx0" brushRef="#br0" timeOffset="1">11381 3511 168 0,'0'-5'63'0,"0"2"-34"0,3 3-25 0,-3 0 13 15,0 0-6-15,3 3-1 0</inkml:trace>
  <inkml:trace contextRef="#ctx0" brushRef="#br0" timeOffset="2">11393 3516 328 0,'6'16'16'0,"6"5"-1"0,3 1-3 15,-3 4 0-15,0 0-4 16,0 1-3-16,-3-3 0 15,-1-3 1-15,1 0-3 16,0-5-2-16,0-3 0 16,0-2 1-16,0-3 1 15,-3 0 3-15,0-3 3 16,-3 0 5-16,-3-5-2 16,3 0 3-16,0-2-6 15,0-4-1-15,0-4-2 0,3-4-1 16,0-1-1-16,-3-4 2 15,0 1-3-15,3-1 0 16,-3-5-1-16,0 6 1 16,0-1-2-16,-3 3 2 15,0 3-2-15,0-5 2 0,0 4-2 16,0 4 2 0,0-1-4-16,0 3-2 15,-3 0-9-15,3 6-3 16,0-1-34-16,3 0-15 15,-3 3-38 1,3 0-37-16,0 3 52 16</inkml:trace>
  <inkml:trace contextRef="#ctx0" brushRef="#br0" timeOffset="3">11688 3503 160 0,'-3'5'63'0,"3"3"-34"0,-3 0-14 16,3 5 20-16,0 9-10 15,0-1-3-15,0 5-6 16,0-2 0-16,3 0-9 16,0-3-4-16,3-2 0 0,0-1-2 0,3-2-1 15,0-5 3 1,3-3 2-16,-4-3 2 15,1-3 1-15,0-4-2 0,0-3-1 16,0-3-3-16,0-6-2 16,0 1-2-16,0-5-1 15,-3-4-1-15,0-1 3 16,-3 1 0-16,0 1 1 16,-3 0 2-16,0 5 1 15,0 6 1-15,0 2 0 16,3 2-2-16,0 4-2 15,0 7 3-15,0 11 2 16,0 2 2-16,0 9 1 0,0-3-7 16,0 0 0-16,3-1-1 15,0-1 2 1,-1-4-10-16,4-2-2 0,0-5-33 16,6-4-11-16,-3-4-28 15,0-6-40 1,0-4 40-16</inkml:trace>
  <inkml:trace contextRef="#ctx0" brushRef="#br0" timeOffset="4">12015 3503 200 0,'0'0'77'0,"0"0"-42"0,0 3-17 0,0 2 25 15,0 3-15-15,0 0-6 16,0 10-9-16,-3 4-1 15,0 4-7-15,0 1-1 0,0 2 0 16,0 0-5-16,0-3 1 16,0-2 0-16,0 0 0 15,3-11 2-15,0 0 1 16,3 0 3-16,3-7 3 16,3-4-4-16,3-2-1 15,0 0-2-15,3-2-2 16,3-1-13-16,0-2-4 15,-3 0-29-15,-3-1-10 16,-1-2-39-16,-2 3-35 16,0-3 51-16</inkml:trace>
  <inkml:trace contextRef="#ctx0" brushRef="#br0" timeOffset="5">12170 3482 200 0,'-3'0'77'0,"6"3"-42"0,0 2-19 15,-3 3 22-15,0 2-9 16,0 9 0-16,0 5-10 16,-3 2-4-16,0 6-8 15,0-3-5-15,0-3-1 0,0-2-4 0,0 0 2 16,3-8 3-1,0 0 1-15,3-3 1 0,3-2 0 16,3-1 2-16,0-2 1 16,3-3-3-16,3 1-3 15,0-4 0-15,0 1 1 16,-1 0-14-16,1-3-7 16,-3 0-67-16,3 5-31 15,-3-2 13 1</inkml:trace>
  <inkml:trace contextRef="#ctx0" brushRef="#br0" timeOffset="6">23695 3519 156 0,'3'-13'57'0,"0"10"-30"0,-3-5-5 0,9 6 23 15,-3-1-1-15,0 3 4 16,0 3-16-16,-3 2-5 16,-3 3-15-16,0 5-1 0,0 8 2 15,0 3-7-15,-3 2-1 16,0-2-3-16,0 0 1 15,0 0-4-15,0 0 0 16,-3-3-26-16,6-5-11 16,6 0-19-16,-12-3-5 15,12-3-28 1,-12-4-28-16,6-6 50 16</inkml:trace>
  <inkml:trace contextRef="#ctx0" brushRef="#br0" timeOffset="7">23701 3564 136 0,'0'-29'52'0,"6"26"-28"0,6-2 3 15,-12 2 23-15,3 1-11 16,0-1-2-16,0 0-16 16,0 3-3-16,6 0-10 15,3 3-5-15,-3 8 0 0,0 4 2 16,0 4 2-16,0 7-3 15,-1-2-1-15,-2 0-1 0,3 0-2 16,6-3 3-16,-9-5 0 16,9-3 3-16,-3-2 3 15,0-6 2-15,0-2 1 16,9-6 0-16,-6-5 2 16,-4 0-5-16,1-8-1 15,-3-2 0-15,-6-6 0 16,-3 3-4-16,0 2-1 15,-3 1-1-15,0-1 1 16,-3 6-11-16,-3 2-2 16,6 3-24-16,-3 6-10 15,1 2-24-15,-1 2-9 16,6 1-30-16</inkml:trace>
  <inkml:trace contextRef="#ctx0" brushRef="#br0" timeOffset="8">24005 3527 212 0,'0'-3'82'0,"0"11"-44"0,0-8-31 16,0 0 20-16,0 8-10 16,0 11 1-16,-3-1-7 15,3 6-1-15,0 0-6 16,0 2-3-16,3 1 0 0,-3-3-1 15,9-3 2-15,-3-3-3 0,3 3-2 16,-3-2 4-16,6-6 3 16,-7-2-1-1,-2-1-2-15,6-2-3 0,-9-2 1 16,6-1-10-16,0-10 1 16,-3-1 12-1,3 1-4-15,-6 0 1 16,9 2 2-16,-3-5 3 15,0 3 3-15,0-1 1 16,-3 1-4-16,6 0-1 16,0 0-1-16,0-1 1 15,0 1 2-15,-3-3 2 16,9-2-1-16,-4-1 1 16,-2-2-4-16,0 2 0 0,-3-5-1 15,3 3 1-15,-9-3 2 16,6 3 2-16,-6 2-6 15,0 1-2-15,0-3-5 16,-6 2 3 0,6 3 2-16,0-3-2 15,-3 1 2-15,-3 2 1 16,6 3 2-16,-3 5-1 16,0-3 2-16,3 3-4 15,-3 0-2-15,3 8 2 16,0 2 2-16,0 4-2 15,3-1 0-15,0 5 1 16,0 1 2-16,3 2-3 16,-3 0-2-16,6-2 4 0,0-3 1 15,0-3 0-15,0 0-2 16,-3-2-13-16,0-3-6 16,-3 2-17-16,3-7-7 15,-6-3-28 1,6 0-54-16,-6-3 27 15</inkml:trace>
  <inkml:trace contextRef="#ctx0" brushRef="#br0" timeOffset="9">24329 3567 200 0,'0'-3'74'0,"0"14"-40"0,0-1-22 16,0 1 19-16,0-1-3 16,0 6 3-16,6 3-4 15,-3 4-2-15,-3 1-13 16,0 5 1-16,0-2 3 0,0 2-6 15,6-5-1-15,-6-3-5 16,3-3-3-16,0-4-3 0,0-4 1 16,3 1 3-16,3-6 1 15,3 0-4-15,3-2-1 16,-3-3-2-16,0 0 3 16,5 3-5-16,-2-9 0 15,0 9-13-15,-3 0-5 16,0-1-7-16,-3-2-4 15,0 3-18-15,-6-3-8 16,-3 0-34 0</inkml:trace>
  <inkml:trace contextRef="#ctx0" brushRef="#br0" timeOffset="10">24582 3596 220 0,'0'-6'85'0,"0"6"-46"0,0 3-46 16,0 8 64-1,0 2-21-15,0 3-11 16,0 5-9-16,0 3-10 16,-3 0 3-16,0-1 1 0,-3 4-5 15,6 2-3-15,0-5 1 16,0-3 0-16,0-5-1 15,6-3 1-15,0-2-2 0,3-3-1 16,3-3 1 0,3-3 1-16,0-2-1 15,0 3-1-15,-3 0-13 0,0-1-4 16,-3 1-51-16,-6 2-20 16,2 1-28-1</inkml:trace>
  <inkml:trace contextRef="#ctx0" brushRef="#br0" timeOffset="11">15126 5064 136 0,'-6'-5'52'0,"-6"5"-28"0,18-3-13 0,-6 3 29 16,0 0-8-1,0 0-13-15,-3 3-7 16,0 5-8-16,0 0 4 0,3 2 2 15,3 4-3-15,0 9 1 16,0 1-1-16,3 0 3 16,0 0-3-16,3 0 1 15,0-3-1-15,3 0 1 16,2-3 0-16,1 4 0 16,6-4 0-16,3-5 0 15,0 3 0-15,0-3 0 16,2-7-2-16,4-4-1 0,3-2-3 15,0-5-2 1,2 2 1-16,4-2 1 0,0 0-1 16,-1 0-1-16,4-1 1 15,-3 1 1-15,2-3-3 16,-2 3 0 0,3-3 5-16,-1 3 5 0,4 2-5 15,0-2 0-15,-4 2-4 16,1 3-1-16,-3 5 1 15,-6 3 2-15,-4 3-1 16,1 2 2-16,-6 3 2 16,0 0 4-16,-6 0-2 0,-4-3-2 15,-2 0 0 1,-3-2-1-16,0 2 0 16,-3-5 2-16,0-3-1 15,-3 0 0-15,0-2 3 16,-3-3 3-16,0 0-9 0,3 0 0 15,0-3 0-15,0-2 1 16,0 0-1-16,0 0-2 16,3-14-4-1,0 3-2-15,0 3 0 16,3 0 6-16,3 2 2 16,3-2-3-16,2 2-1 15,4 1 1-15,0 2 0 16,6 0-2-16,0 3 0 15,5-1 4-15,-2 1 1 16,0 2-3-16,0 3-1 16,2 0 1-16,-2 3 0 0,0 0 1 15,3-1 0-15,-1 4 0 16,1-6 0-16,0 0 2 16,6 0 3-16,-4-3 0 15,4-5 2-15,-6 0 0 16,0-3 1-16,-4-2 2 15,-2-5 4-15,0-9-2 16,-6 3 1-16,3-2-7 16,-7 0-2-16,-2 2-2 15,-3 3 1-15,-6-1-7 16,0 6 1-16,-6 3-23 16,0 0-8-16,-9 5-117 15,-3 5-7 1</inkml:trace>
  <inkml:trace contextRef="#ctx0" brushRef="#br0" timeOffset="12">15504 5763 104 0,'3'0'38'0,"9"-3"-20"0,-3 3-10 15,-6 0 13-15,6-3 3 16,-4 1 3-16,1-1 1 16,0 3 0-16,-3 0-15 15,3-3 5-15,-6 1 5 0,-3-1 3 16,0 0 4-16,-6 1 10 16,0 2-15-1,-2 0-4-15,-1 2-13 16,-3 4-3-16,0-1-3 0,3 0-2 15,0 3-4-15,3 3 0 16,6-1 2-16,3 4 1 16,6-9-2-16,6 6 0 15,6-1-1-15,3 1 0 16,0-1 5-16,-1 1 1 16,-2 2-3-16,-3 0-1 15,-6-2 16-15,-3 2 8 16,-6 0 0-16,-9-2 1 15,-3 0-10-15,-3-4-3 16,0-1-6-16,-2-1-3 16,2-2-11-16,0-3-4 15,0 0-11-15,3-3-4 0,6-2-24 16,3-1-9-16,3-1-22 16,6-4-52-1,9-2 34-15</inkml:trace>
  <inkml:trace contextRef="#ctx0" brushRef="#br0" timeOffset="13">15748 5567 196 0,'-3'0'74'0,"3"18"-40"0,0-4-18 16,0-1 24-16,3 8-14 15,0 3-5-15,-3 2-6 0,0 11-2 16,0-2-7-16,6-1-4 16,0-2 1-16,-3 0-2 0,0-6-1 15,0 1-24-15,0-9-11 16,0-2-42 0,0-6-58-16,3-4 35 15</inkml:trace>
  <inkml:trace contextRef="#ctx0" brushRef="#br0" timeOffset="14">15641 5792 288 0,'0'-3'107'0,"0"14"-58"0,9-19-42 0,0 8 26 0,2-3-21 16,7-2-4-16,3 0-7 15,3-1-2-15,0 4 1 16,0-1-22-16,-1 0-10 0,1 3-42 16,-3 0-17-16,-3 0-12 15</inkml:trace>
  <inkml:trace contextRef="#ctx0" brushRef="#br0" timeOffset="15">15935 5773 160 0,'-6'6'60'0,"6"-1"-32"0,-3 13-11 0,3-7 22 16,0-1-13-16,0 1-3 15,3 0-7-15,0-1 0 16,0 1-9-16,0-1 0 0,0 4 0 15,-3-6 1-15,0 0 0 0,0-3 0 16,0 0 0 0,0-2 2-16,0-3 1 15,0 0 3-15,0 0 2 16,0 0-1-16,0 0 1 16,0-3-4-16,0-2-2 0,0 0-2 15,0-3 2-15,3 0-3 16,0-3-2-16,3-2 2 15,3-3 0-15,3 0-3 16,3 3-1-16,0 2-3 16,3 1-3-16,0 2 2 15,-4 0 0-15,1 5-43 16,-3 3-7 0,0 0-4-16,0 3-19 15,0-1-7-15,0-2-18 16</inkml:trace>
  <inkml:trace contextRef="#ctx0" brushRef="#br0" timeOffset="16">16165 5792 160 0,'-6'2'60'0,"6"-2"-32"0,0 0-33 15,0 8 67-15,0 3-23 16,0 2-9-16,3 0-8 15,0 3-14-15,0 0-3 0,0 3 1 16,5-6-5-16,4 0-3 16,0-2 5-16,-3-3 3 15,0-3-3-15,3-5 0 16,0-3-1-16,0-2-2 0,-3 0-4 16,0-3-2-1,0-3-4-15,0 1 1 0,-3-4 3 16,-1-7 3-16,-2 5 2 15,0 3 3-15,-3 2 12 16,0 1 8-16,0 5-5 16,0-1 1-16,0 4-9 15,0 7-1-15,0 6 0 16,3-1 2-16,3 1-3 16,0-1 1-16,0 1-5 15,3-1-2-15,0 1-3 16,0 2 1-16,0-5-21 15,0 0-10-15,0-3-24 0,3-2-10 16,3-3-35 0,5-3-24-16,4-2 57 15</inkml:trace>
  <inkml:trace contextRef="#ctx0" brushRef="#br0" timeOffset="17">16605 5792 216 0,'-3'-6'82'0,"0"9"-44"0,0-6-18 0,3 3 24 15,-3 0-9-15,-6 0-3 16,0 3-18-16,-3 5-9 16,1-3-3-16,-1 6-2 0,-3-1 2 15,3 1-3-15,3 0 0 16,9-1-1-16,0 3-2 16,3 3 0-16,3-2 3 0,6-1-2 15,0-5-1-15,3 0-8 16,2-6-3-16,4-2-8 15,3-2-2-15,-3-4-23 16,0 1-8-16,-3-3-40 16</inkml:trace>
  <inkml:trace contextRef="#ctx0" brushRef="#br0" timeOffset="18">16733 5569 236 0,'-3'-7'90'0,"3"4"-48"0,0 3-25 0,0 0 25 16,0 0-20-16,0 3-7 16,0 7-3-1,3 11-1-15,0 6-5 16,0 2 0-16,-3 8 4 0,0 0-4 0,0-3-1 16,0-2 0-16,0 0-1 15,0-3-2-15,0-3-2 16,0 1-24-16,0-9-9 15,0-2-21-15,0-5-8 16,0-3-53 0</inkml:trace>
  <inkml:trace contextRef="#ctx0" brushRef="#br0" timeOffset="19">16602 5741 260 0,'3'-2'99'0,"0"2"-54"0,0 0-35 16,3 0 25-16,9 0-10 15,0-3 0-15,6 3-12 16,5 0-5-16,4 0-5 16,0 0-3-16,3-2 1 0,-1 2-10 15,-5-3-2-15,-3 0-65 16,0-2-29-16,-6 0-12 15</inkml:trace>
  <inkml:trace contextRef="#ctx0" brushRef="#br0" timeOffset="20">14959 3688 72 0,'0'0'30'0,"0"0"-16"0,0 0 3 0,0 0 14 15,0 0 1 1,0 0 1-16,3 0-5 0,-3 0-3 16,0 0-7-16,0 0-3 15,0 6-9-15,0-4 5 0,3 9 2 16,0 10 0-16,0 0 2 15,0-5 3-15,0 16 1 16,0-6-6-16,0 11-3 16,3 14-3-16,-3-20 0 15,0-4-2-15,0-1 0 16,0-2-3-16,0-3-2 16,0-2 3-16,0-6 2 15,-3 0 7-15,0-5 2 16,0-3-5-16,0-5-3 0,0 0-3 15,-3-2 0-15,0-1 0 16,0-7 1-16,-3-9-2 16,3-2-2-16,0 2 1 15,0 3 1-15,0 3-3 16,3-11-2-16,0 3 2 16,0-3 0-16,0-10 3 15,3 2 1-15,3 1-1 16,0 4 1-16,0 3-4 15,0 11 0-15,0 2-1 16,3 4 0-16,-3 1 0 16,8 9 0-16,-2 0 4 15,0 4 3-15,-3-1 0 0,0 4 2 16,0-2-2-16,-3 5 2 16,-6 6 0-1,-3-6 1-15,3 0-2 0,-9 1-1 16,-3 2-6-16,3-8 1 15,0-1-5-15,-3-1-1 16,3-1-6-16,1-2-3 16,-1-3-22-16,0 0-11 15,0-8-19-15,6-3-9 16,0 3-29 0</inkml:trace>
  <inkml:trace contextRef="#ctx0" brushRef="#br0" timeOffset="21">15129 3715 212 0,'0'0'82'0,"0"8"-44"0,6 2-20 0,0-2 25 0,-3 0-13 16,0-3-3-16,3 6-11 15,0 5-5-15,-1 2-6 16,1 1-2-16,-3-6 3 0,0-2-5 15,0-1-1-15,0 1 0 16,0-6 2-16,0 1 5 16,-3-4 4-16,0-2-2 0,0 0 2 15,0-5-2 1,0 0 0-16,0-1-3 0,-3-2 1 16,0-2-4-16,3 2-2 15,0 0 4 1,3-3 1-16,-3 6-2 0,3-8-1 15,3 0-3-15,0 5-3 16,0 0-1-16,0 0 3 16,3 0-24-16,-3 5-11 15,0 1-14-15,3 2-7 16,0 0-11-16,0 0-5 16,0 0-20-1</inkml:trace>
  <inkml:trace contextRef="#ctx0" brushRef="#br0" timeOffset="22">15322 3773 220 0,'0'3'82'0,"3"-1"-44"0,-3 4-25 0,0-4 22 0,3 1-7 16,3 2-2 0,0-2-8-16,0-1-3 0,3 1-9 15,-3 0-4-15,3 2 1 0,0-5 0 16,3 0 3-16,0-5-3 15,-3 2-2-15,-4 3 2 0,1-3 0 16,0-2-1 0,-3 0 1-16,0 2-4 15,-6-2 0-15,-3-3 1 16,0 5 0-16,0 1-3 16,-2 2 0-16,-1 0-1 15,0 2 0-15,0 1 3 0,-3 5 0 16,-3 5-2-16,6 3 0 15,3-8 4-15,6 8 1 16,0 0-5-16,0 0 0 16,3-1 1-16,3-1 1 15,3-4-2-15,3-2 2 16,0-3-21-16,0-2-8 16,3-3-27-16,-4 0-9 15,1-5-33 1</inkml:trace>
  <inkml:trace contextRef="#ctx0" brushRef="#br0" timeOffset="23">15486 3762 160 0,'-3'3'60'0,"3"-3"-32"0,0 5-15 16,0-5 17-16,3 8 0 15,0 0 2-15,3 8-11 16,0 3-3-16,3-1-10 15,3-2-3-15,0-3-1 0,-1 0 0 16,-2-5 2-16,-3 0 3 16,3-2 2-16,0-1 1 15,0-5 2-15,0-5 4 16,0-3 1-16,-3 0-6 0,3-5-3 16,0-11-3-16,-3 5 0 15,0 3-4-15,0-2-2 16,6-3-3-16,-6 7 1 15,-1 4-48-15,-2 5-21 16,6-1-64 0</inkml:trace>
  <inkml:trace contextRef="#ctx0" brushRef="#br0" timeOffset="24">16623 3773 176 0,'0'5'68'0,"0"1"-36"0,0 4-22 0,3 1 20 16,3 2-7-16,0 0 1 16,0 3-9-16,0 5-2 15,0-2-7-15,-3-1 5 0,0-7 2 16,0-1 0-16,-3-2 0 15,0 0-1-15,0-2 0 16,0-1-2-16,0 0-1 16,0 0-1-16,0-2 0 15,0-3 0-15,0-3 0 0,-6-4-4 16,6-1-1 0,0-3 1-16,0 0 0 0,0-10-2 15,0 3-2 1,3-1 1-16,0 3-1 0,3 0 0 15,0 3 2-15,0 0-1 16,-1 2 2-16,1 3-4 16,3 1 0-16,0 1 1 15,0 6 0-15,3 3 0 16,-3 2 2-16,0 3 1 0,0 11 1 16,-3-1-2-1,0 1 1-15,0-1-2 16,-3-2-1-16,0-3 1 0,-3 1-1 15,3-1-11-15,-3-3-5 16,3-4-30-16,-3-1-10 16,0-5-26-16,0 0-9 15,3 0-4 1</inkml:trace>
  <inkml:trace contextRef="#ctx0" brushRef="#br0" timeOffset="25">16828 3847 232 0,'0'-3'88'0,"3"6"-48"0,0 0-31 0,-3-3 22 15,6 0-15-15,0 0-3 0,0 2-4 16,0-2 1-16,6 0-5 16,-3 0-1-16,0-2 2 0,-3-4-1 15,6 1 0-15,-3-3-3 16,0 3 1-16,-3-3-2 15,-3 0-1-15,-6 0 1 16,0 0-1-16,-6 0 2 16,0 3 1-16,0 2-4 15,-3 1 1-15,0 2 0 16,0 5 2-16,0 0-3 16,0 3-2-16,3 0 2 15,0 16 4 1,3-6 3-16,6 1-2 0,3-1-3 15,3-2 0-15,3-2-1 16,6-4-5-16,3-2-1 16,0-3-24-16,0-2-8 15,0-6-13-15,-1 1-6 16,1-6-35 0,0 0-23-16,-3-8 54 15</inkml:trace>
  <inkml:trace contextRef="#ctx0" brushRef="#br0" timeOffset="26">17072 3760 200 0,'3'-13'74'0,"-6"10"-40"0,9-2-9 0,-6 5 25 16</inkml:trace>
  <inkml:trace contextRef="#ctx0" brushRef="#br0" timeOffset="27">17078 3739 450 0,'0'5'37'16,"-3"5"-19"-16,-3 4-12 0,1 7-3 0,-1 0-4 16,0 0-2-16,-3-2-12 15,3-3-2-15,3-3-25 16,-3-3-10-16,0-4-15 15,0-1-6-15,0-5-13 16</inkml:trace>
  <inkml:trace contextRef="#ctx0" brushRef="#br0" timeOffset="28">16962 3760 248 0,'-3'-3'93'0,"3"6"-50"0,6 2-30 0,-3 0 24 16,3 1-8-1,3-1-2-15,0 3-13 16,3 5-4-16,0 3-6 0,0 0-3 0,0-3 0 16,0-2-6-16,2-1-1 15,4 1-28-15,0-3-10 16,-3-3-29-16,0-5-9 16,-3-8-16-1</inkml:trace>
  <inkml:trace contextRef="#ctx0" brushRef="#br0" timeOffset="29">17206 3530 240 0,'-6'-3'90'0,"6"0"-48"0,3 3-25 16,-3 0 25-1,0 0-20-15,3 6-7 0,0 7-5 16,0 3 0-1,3 5-5-15,-3 5-1 0,3 6 0 0,-3 0-2 16,0 0 1-16,-3-1-2 16,3 4-1-16,-3-6-8 15,0-5-3-15,0-3-23 16,0-5-8-16,0-3-18 16,0-3-7-16,-3-4-28 15</inkml:trace>
  <inkml:trace contextRef="#ctx0" brushRef="#br0" timeOffset="30">17066 3670 288 0,'-5'-6'110'0,"5"6"-60"0,5 0-43 0,-2 0 23 15,9 0-10-15,3-2-1 16,3-1-7-16,3 1 0 15,3-1-7-15,3 0-5 0,-1 1-1 16,1 2 1-16,-6 0 2 16,3-3-23-16,-3 0-11 15,-1 1-54-15,1-4-22 16,-3 1-6 0</inkml:trace>
  <inkml:trace contextRef="#ctx0" brushRef="#br0" timeOffset="31">16034 3852 104 0,'-3'14'41'0,"6"-28"-22"0,0 9-11 0,-3 5 28 16,6 8-2-1,0 3 0-15,-1-1 1 16,4 3-19-16,0 3 2 0,0-3 2 16,-3 1-7-16,3-1-2 15,-3 0-2-15,0-2-1 16,0-3-4-16,-3 0-3 0,3-3 0 15,0 0 1-15,0-2 3 16,0-6 4-16,3-2-2 16,3-3-2-1,0 3 0-15,-4-3 1 0,4 2-8 16,0 1-3-16,0 0-6 16,-3 2-1-16,0 1-23 15,-3 2-7-15,0-3-42 16,-3 3-38-1,3 0 42-15</inkml:trace>
  <inkml:trace contextRef="#ctx0" brushRef="#br0" timeOffset="32">16129 3937 156 0,'-3'3'60'0,"6"-1"-32"0,-3-4-13 0,0 2 18 0,0 0-3 16,0 0 2-1,3 0-7-15,-3-3-1 16,0-2-13-16,0-1 0 0,0-4 2 15,3-14 2-15,-3 0 0 16,0-5-3-16,3 0-2 0,3-8-2 16,0 3 2-16,3-6-1 15,3 3 2-15,2 2-2 16,1 1 0-16,3-8-3 16,0-1 1-16,3 6-4 15,0 6 0-15,0 4-3 16,-1 6-3-16,1 5-9 15,-3 3-3-15,-3 5-19 16,-3 0-5-16,-3 3-79 16,3-1-4-1</inkml:trace>
  <inkml:trace contextRef="#ctx0" brushRef="#br0" timeOffset="33">16126 3061 104 0,'-3'-2'41'0,"6"-1"-22"0,-3 6-5 16,0-3 17-16,0 0-4 15,0 0-1-15,0 0 3 16,0 0 4-16,3 5-18 16,3 3 9-16,0 8 4 0,3 0-2 15,-3 5-1-15,0-8-7 0,6 5-3 16,-1 1-7 0,1 2-3-16,-3-8 0 0,0 1-1 15,-3-1-2-15,0-5 1 16,0 0-2-16,-3-3-1 15,0 0 3-15,-3-5 0 16,0 0 3-16,0 0 1 16,0 0 3-16,3-2 1 15,0-1-5-15,0-2-2 16,0-1-2-16,0-1-2 16,0-1 1-16,-3 0 1 15,3 0-1-15,0-6-1 16,-3-4 1-16,3 2 1 15,-3 0 1-15,3 3 3 16,0-8-5-16,-3 8-1 16,3 2-2-16,-3 0 0 15,3 1 2-15,-3 2 2 0,0 3-14 16,0-1-7-16,3 4-21 16,0-1-10-16,0 0-24 15,0 1-11-15,3 4-16 16</inkml:trace>
  <inkml:trace contextRef="#ctx0" brushRef="#br0" timeOffset="34">16447 3056 152 0,'0'0'57'0,"0"-3"-30"0,0 1-27 15,0 2 30 1,0 0 2-16,-6 0-9 0,-3 0-4 15,4 2-11-15,-1 1-3 0,-3 2-1 16,0 3 0-16,0 0 0 16,-3 8-2-16,0 5 1 15,0 3-4-15,3-3 0 16,3 0 3-16,3-2 1 16,0-3-1-16,6 0 1 0,3-3 0 15,0-3 1 1,3-4 0-16,0-4 2 15,0-4-3-15,0-1-2 16,3-5 0-16,0-2 1 0,-3-1-1 16,-3 0 2-16,-1-2-2 15,-2-3-1-15,-6 0 3 16,6 3 0-16,-6 3-1 16,1 2 1-16,-1 5 0 15,6-2 3-15,-3 10 1 16,0-2 1-16,5 7-2 15,4 3 1-15,-3 1-6 16,3-1-1-16,0 5 0 16,0-4 2-16,0-1-1 15,0-3-1-15,0-2-13 16,0-2-6-16,0-4-19 16,0-2-8-16,0-5-23 15,-3-3-46-15,0 0 25 16</inkml:trace>
  <inkml:trace contextRef="#ctx0" brushRef="#br0" timeOffset="35">16534 2836 184 0,'-3'-5'68'0,"6"5"-36"0,-3 3-26 0,3 2 15 16,0 3 0-16,0 3 4 15,0 7 2-15,3 8 3 16,-3 6-16-16,-1 3 1 0,1 2-1 0,0 0-7 16,-3-3-2-16,3 1-3 15,0-9 1-15,3-5-11 16,-3-2-2 0,3-6-33-16,0-3-11 0,0-2-59 15</inkml:trace>
  <inkml:trace contextRef="#ctx0" brushRef="#br0" timeOffset="36">16665 3051 204 0,'-3'2'77'0,"6"6"-42"0,-6 5-19 0,3-5 22 16,0 8-9-16,3 3-2 15,3 2-13-15,0-3-4 16,0-2-6-16,-1 0-1 0,1-3 3 16,3-2-3-16,0-6 0 15,0 1-3-15,0-6-1 16,0-6-8-16,0 1-2 16,-3 2 1-16,0-10 4 15,-3-5-2-15,0 2 3 16,-3 0 3-16,0 0 3 15,0 0-2-15,0 3-2 16,0 2 2-16,0 3 2 16,0 3 4-16,0 2 4 15,0 3 7-15,3 8 2 0,3 8 4 16,0-2 1-16,0 4-10 16,0-2-3-16,0 0-6 15,0 0-1-15,0-3-3 16,-1-3-3-16,4-2-36 15,0-2-14-15,0-4-59 16,3-2-50 0</inkml:trace>
  <inkml:trace contextRef="#ctx0" brushRef="#br0" timeOffset="37">16962 3051 264 0,'-9'0'99'0,"9"0"-54"0,6 2-57 0,-6-2 15 16,0 0 10-16,0 0 11 16,6 6-3-16,3-1-2 15,0 0-11-15,3 0-1 0,0-2 0 16,-3 0 3-16,3-3 4 16,-3 0-8-16,3 0-1 15,0 0-3-15,-1-6-2 16,-2 1 3-16,0 0 0 15,-3-3 1-15,0 0 0 16,-9 0-2-16,-3-5-2 16,0 5 1-16,-3 3 1 15,-3-3-3-15,1-3-2 16,-4 8 2-16,3 3 0 0,-3 3-2 16,0 5 2-16,-3 5-1 15,3 3 0-15,-3 3 2 16,4 7 2-1,5-2 5-15,3 0 4 0,6 2 0 16,6-5 3-16,0 3-5 16,8-8-1-16,1 0-2 15,6-3-1-15,0-5-3 16,6-3-2-16,0-5-21 16,-1-2-9-16,-2-4-45 15,0-1-16-15</inkml:trace>
  <inkml:trace contextRef="#ctx0" brushRef="#br0" timeOffset="38">8104 4974 156 0,'3'-2'57'0,"-3"2"-30"0,0 0-7 0,0 0 21 16,0 0-5-16,0 0-1 0,-3 0-8 15,0 0-3-15,-3 2-13 16,-3 3-2-16,0 3 1 0,-3 6-8 16,-3 2-1-16,1 2-3 15,2 3 0-15,3 3 0 16,3 5-2-16,9 3 0 15,0-11 3-15,-3-2-2 16,9 2 1-16,-3-5-5 16,6 2-3-16,-4-2-10 15,4-3-2-15,0-2-24 0,0-3-8 16,-3 0-23 0,3-6-22-1,3 1 40-15</inkml:trace>
  <inkml:trace contextRef="#ctx0" brushRef="#br0" timeOffset="39">8173 5149 120 0,'0'0'46'0,"0"13"-24"0,0-5-10 15,2-3 22 1,1 11-8-16,-3 3-4 16,3 2-4-16,0-3-10 15,-3-2-3-15,0 8 1 0,0-3 1 16,3 3 1-16,-3-3-4 15,3-2-1-15,-3-3 1 16,0-3 0-16,0-3 11 16,0 1 5-16,0-6-6 0,0-5-3 15,0 0-4 1,0-5-2-16,0-3-1 16,-3-5 0-16,3 2-2 0,0-5-2 15,0-7 1 1,0 7 1-16,0 2-3 0,3-4 0 15,3-14 1 1,0 6 0-16,0 5 2 0,6 5 3 16,6 2-4-16,-3 6-1 15,0 3 0-15,0 5 0 16,-3 8 8-16,-4 3 5 16,-2 5-2-16,-3-3 1 15,-3 0-7-15,0 0-1 16,-3 1 0-16,-5-4 0 15,-1 1-7-15,0-6 0 0,3-2-12 16,-3-1-6-16,-3-2-13 16,3-2-3-1,3-1-16-15,0-2-5 16,3-3-32-16</inkml:trace>
  <inkml:trace contextRef="#ctx0" brushRef="#br0" timeOffset="40">8372 5173 168 0,'0'0'63'0,"0"2"-34"0,0 11-19 16,0-7 20-16,0-1-14 0,0 3-1 15,0 3-5 1,3 2 1-16,0 0-6 15,0 0-1-15,0-2 0 0,0-3-2 0,3 0 1 16,0 0 4-16,6-3 6 16,-3-2-1-16,5-3 3 15,4-6-4-15,0 1-1 16,-3 0-2-16,-3-1 0 16,-3-1 4-16,-3 1 3 15,-6-2-2-15,0-5 0 16,-3 0-7-16,-6 2-2 15,-3-2-2-15,0 2 1 16,0 1-7-16,3 2-1 0,0 3-18 16,3-1-5-16,3 1-26 15,3 2-8-15,0 1-88 32</inkml:trace>
  <inkml:trace contextRef="#ctx0" brushRef="#br0" timeOffset="41">8461 5157 140 0,'0'-16'55'0,"0"16"-30"0,-15 3-14 16,12-3 15-16,0 0-1 15,0 0 0-15,0 0-3 16,0 0 1-16,-2 0-13 0,-1 5-1 0,0 0 1 15,-3 0-8-15,0 1-1 16,3 4-6-16,0-2-1 16,3 0-17-16,0 0-5 15,3 3-43 1,3-3-43-16,3 0 35 16</inkml:trace>
  <inkml:trace contextRef="#ctx0" brushRef="#br0" timeOffset="42">8583 5178 184 0,'0'0'68'0,"0"0"-36"0,0 3-18 0,0-3 38 16,3 10-12-1,0 1-9-15,0 2-5 16,0 0-15-16,0 0-4 0,0 1-3 15,-3-4-5-15,3 1 1 16,-3-3-16-16,0 0-6 16,3-3-31-16,-3-5-14 15,0 0-35 1</inkml:trace>
  <inkml:trace contextRef="#ctx0" brushRef="#br0" timeOffset="43">8568 5099 200 0,'-3'0'74'0,"3"0"-40"0,0 0-16 16,0 0 25-16,0 0-24 16,0 0-10-16,6 0-13 15,3 0-6-15,-3 0-45 0,0 0-19 16,3 0-15-16,0 0-6 15</inkml:trace>
  <inkml:trace contextRef="#ctx0" brushRef="#br0" timeOffset="44">8673 5133 200 0,'3'5'77'0,"0"-2"-42"0,0 18-23 0,-1-5 19 15,1 0-7-15,0 0 0 16,3 0-9-16,-3-1-4 16,0-1-6-16,-3-1 1 0,0-3 0 15,3-4 0-15,0-1 1 16,-3 0-2-16,0-2 2 0,0 0-2 16,3-3 2-1,0-3-4-15,0-2-2 0,6-9 0 16,0 1-1-16,0-3 0 15,0-2 0-15,0-1-3 16,3 3 0-16,-3 6-1 16,3 2 3-16,-3 3 0 15,-1 5 3-15,4 2 3 16,-3 9 4-16,0 2 0 16,-3 0 2-16,0 1-6 15,0-1-1-15,-3 3-2 0,0-6-2 16,0-2 1-16,0 0-1 15,0 3-16 1,-3-6-4-16,3 3-14 16,-3-5-4-16,0-1-9 0,0 1-3 15,0-3-19 1,0 0-39-16,-3-3 27 16</inkml:trace>
  <inkml:trace contextRef="#ctx0" brushRef="#br0" timeOffset="45">8961 5032 244 0,'0'-2'93'0,"0"2"-50"0,0 2-41 16,0-2 17-16,3 6-4 15,0 2 4-15,3 5-5 16,0 3 2-16,0 8-9 15,-3 7-2-15,0-2 1 0,0 0-5 16,-3-2-3-16,0-9 1 16,0-2 2-16,0-2-24 15,3-1-10-15,-3 0-25 16,0-5-9-16,0-3-32 16</inkml:trace>
  <inkml:trace contextRef="#ctx0" brushRef="#br0" timeOffset="46">8878 5130 248 0,'-3'-2'93'0,"3"2"-50"0,0 0-26 0,0 0 25 15,6 0-18-15,3 0-3 16,6-3-11-16,0 0-2 15,0 3-4-15,2 0-3 0,1-2 2 16,3 2-2-16,0 0-1 16,-3 0-21-16,0 0-9 15,-1 0-45-15,-2 0-18 16</inkml:trace>
  <inkml:trace contextRef="#ctx0" brushRef="#br0" timeOffset="47">9176 5178 220 0,'-3'0'82'0,"3"3"-44"0,0 12-20 16,3-9 38 0,3-4-11-1,3 4-17-15,2-1-16 16,4-2-4-16,-3-3 2 0,0 0-2 15,0-8 1-15,0 8-5 0,0-8-3 16,-3-6 0-16,0 4 1 16,-3-1 1-16,0 1 1 15,-3-1-2-15,-3 3 1 16,-3 0-2-16,-3 3-1 16,-3 0-2-16,0 2-1 15,-3 3-3-15,-6 3 1 16,-3 2 3-16,0 8 1 15,3 6-2-15,4-1 2 16,2 3-1-16,0 1 0 16,6-4 4-16,3-5 1 15,0-2-1-15,9 2-2 16,-3-2 1-16,9-1 1 16,9 1-1-16,-1-3-1 0,4-3-21 15,0-5-11-15,-6-3-26 16,12-2-11-16,-4 0-47 15</inkml:trace>
  <inkml:trace contextRef="#ctx0" brushRef="#br0" timeOffset="48">9414 5130 208 0,'-3'0'79'0,"3"3"-42"0,0 0-43 16,0 15 78-16,3-2-23 15,0 2-13 1,0-2-9-16,0 0-18 16,0 0-1-16,0-3-1 0,0 1-1 0,0-4-1 15,-3-5-1-15,0 1 0 16,0-1 0-16,0 0 2 16,0-5 1-16,0 0 1 15,3-2-2-15,0-4 1 16,0-2-2-16,-1 1 0 15,4-12 3 1,3-2-4-16,3 2-2 16,0 6-4-16,3 0-1 15,0 5-5-15,0 3-2 16,-3-1-26-16,6 9-71 16,-4 0-2-1</inkml:trace>
  <inkml:trace contextRef="#ctx0" brushRef="#br0" timeOffset="49">9580 4966 236 0,'0'-5'90'0,"0"5"-48"0,3 5-31 0,-3-5 23 16</inkml:trace>
  <inkml:trace contextRef="#ctx0" brushRef="#br0" timeOffset="50">9607 4974 458 0,'18'11'29'15,"3"7"-14"-15,0 6-1 0,-3 3-1 16,-4 10 5-16,-2 0 1 15,-6 0 1-15,-6-3 2 16,-3-2-12-16,0-8-3 16,0-3-5-16,-11 3 1 15,2-3-33-15,-6-3-14 16,3-2-69-16,-3 0-27 16,-6-8 20-1</inkml:trace>
  <inkml:trace contextRef="#ctx0" brushRef="#br0" timeOffset="51">6592 9827 196 0,'-9'2'74'0,"12"-2"-40"0,0 3-40 16,9 5 51-1,6 0-3-15,9-3 0 16,11-2-1-16,19-1-23 16,14 1-4-16,19-3 0 0,23 0-6 15,15 0-2-15,12 0 1 16,14 0 0-16,4 0-6 0,3-3 0 16,-3 1 3-16,-13-4 5 15,-14 1 4-15,-18 0 4 16,-11 0-7-16,-22 2-1 15,-14-5-5-15,-13 3-3 16,-14 2-42-16,-9 0-20 16,-7 1-62-1,-8-1-59-15,0-2 63 16</inkml:trace>
  <inkml:trace contextRef="#ctx0" brushRef="#br0" timeOffset="52">6634 17500 176 0,'-24'2'66'0,"15"-2"-36"0,0 8-11 15,6-5 21-15,0-1-5 16,-3-2 2-16,3 0-12 16,0 6-3-16,3-6-13 15,3 2-3-15,12-2 0 0,9 0 1 16,17 0 1-16,19 0 0 16,14 0 2-16,25-8 1 0,23 8 1 15,18-2-2-15,14-1 1 16,19 3-6-16,6-3-1 15,2 6 7-15,-8-6 4 16,-7-2 2-16,-8 5-1 16,-12 0-6-16,-21-5-2 15,-21-3-2-15,-17 5 1 16,-22 1-26-16,-20-1-12 16,-18-2-97-16,-22 10-43 15,-19-16 44 1</inkml:trace>
  <inkml:trace contextRef="#ctx0" brushRef="#br0" timeOffset="53">8110 12578 68 0,'0'0'27'0,"3"0"-14"0,-3-2 7 0,0 2 14 16,0 0 6-16,3-3 3 0,-3 0-4 15,0 1 1 1,0-1-11-16,0 0-3 16,-3 1-15-16,-3-1 9 0,0 0 3 15,-3 3-9-15,0 0-3 16,-3 0-7-16,-6 3-3 15,4 5-3-15,-4 3 1 0,3 5-1 16,-3 2 0-16,6 1 0 16,6-6-2-16,0 0 3 15,6 6 0-15,3 7 1 16,3-2 0-16,6-3-14 16,3 0-3-16,0-8-18 15,3-5-5-15,-1-2-25 16,4-6-51-1,3-3 25-15</inkml:trace>
  <inkml:trace contextRef="#ctx0" brushRef="#br0" timeOffset="54">8241 12621 224 0,'-18'-6'85'0,"15"4"-46"0,-3-1-32 0,3 3 18 15,-3 3-11-15,0-1-3 16,-3 4-6-16,0 2-4 16,-2 2 0-16,2 3-6 0,0 1 1 15,3 1 0-15,3 7 2 16,3-4 1-16,6 1 1 16,0-6 0-16,3 3 0 15,0-8-3-15,2-3 0 0,-2-2-1 16,6-9 3-16,-3-4-5 15,6-1 2-15,-6 1 2 16,0 2 1-16,-3-3 3 16,-3 1 1-16,-6-4 1 15,0 4 0-15,-3-1 9 16,0 3 3-16,0 3-3 16,3 2-3-16,0 3-8 15,0 6-1-15,0-1-1 16,0 3 2-16,0 0-1 15,6 2-1-15,0 6-2 0,3-3 1 16,-3 1-6 0,2-4-3-16,-2 1-30 0,3-3-11 15,-3-3-23 1,3-5-39-16,0-8 30 16</inkml:trace>
  <inkml:trace contextRef="#ctx0" brushRef="#br0" timeOffset="55">8366 12650 164 0,'0'-8'63'0,"0"8"-34"0,0 0-10 0,0 0 21 16,3 2-11-16,-3 6-2 15,3 0-5-15,-3 3-2 16,0-1-10-16,3-2 0 0,0 3 3 0,-3-3-5 16,0 0-2-1,3-3-3-15,0-2 4 16,0-6 5-16,0-2-6 15,3 0-3 1,0-3-2-16,0-3 1 0,0 0-1 16,6 1 2-1,2-1-2-15,-2 6 2 0,0 2-2 16,0 3-1-16,-3 6-2 16,0 2-1-16,0 0 4 15,-3 2 1-15,0 3-3 16,0 6 1-16,0-3-11 15,-3-3-3-15,3-2-31 16,0 2-10-16,0-5-29 16,0-3-46-16,2-2 38 15</inkml:trace>
  <inkml:trace contextRef="#ctx0" brushRef="#br0" timeOffset="56">8789 12634 184 0,'-3'0'68'0,"3"3"-36"0,0-1-26 15,0 3 17-15,3 1-3 16,0 2 3-16,0 2-7 15,0 6 1-15,-3 3-10 16,3-3 0-16,-3-1 3 0,0 1-2 16,0 0 1-16,0-5-3 15,0-3-1-15,0-3-3 16,0 0 1-16,0-5 0 16,0 0 3-16,0-2-3 15,0-1 0-15,3-8-1 16,0-2-2-16,0-3-2 0,-1 3-1 15,4 0 2 1,0 0 0-16,0 2-2 16,0 3 0-16,0 0 2 15,0 5 0-15,0 3 3 16,0 6 1-16,0 4 5 0,0 1 3 16,-3 2-4-16,0 0 1 15,-3-2-5-15,0 0 0 16,3-1-1-16,-3-5 1 15,0-5-2-15,3 6-1 16,0-6 3-16,6-8 0 16,0-3-1-16,3-2-2 15,0 0 1-15,-1 2-1 16,-2 1-3-16,0 4 2 16,3 1 1-16,0 5 2 15,-3 3 1-15,0 7 3 16,0 6-3-16,-3-3-2 0,0 1 0 15,0 1 1-15,0-4-1 16,0-3 2-16,0 0-24 16,0-3-11-16,0-2-19 15,2-3-6-15,1-3 0 16,0-7 2-16,0-1 7 16,0-10-9-1,0 2 23-15,3 6 40 16,-6 0 23-16,3 2 20 15,-3 3 7-15,0 0-3 0,0 3 0 16,-6 2-19 0,0 3-6-16,-3 3-16 0,0 2-3 0,0 6-2 15,0 5-1 1,3 2-1-16,0-2-3 0,0 3 1 16,6-6-2-16,0 0 2 15,6-2 2-15,0-3 2 16,2-3 1-16,1-2 0 15,0-6 0-15,-3-2 0 16,0-1 0-16,-3-1 0 16,-3-7 2-16,0 4 1 15,-6-6-1-15,0 3 1 16,-3-1-4-16,-3 1-2 16,0 0-2-16,0 0 0 15,-3 2-9-15,-3 1-3 0,3 2-24 16,0 2-9-16,3 4-22 15,9 2-67 1,0-3-13 0,3 0 48-16</inkml:trace>
  <inkml:trace contextRef="#ctx0" brushRef="#br0" timeOffset="57">9304 12647 204 0,'3'3'77'0,"-3"-3"-42"0,6 5-19 0,-3 0 24 15,2 1-8 1,-2 2-1-16,3 5-6 16,0 5-4-16,3 1-11 15,0-3-4-15,3 0 0 0,-3 2-1 0,0-5 2 16,0-2 0 0,0-1 3-16,-3-2-5 0,0-2-3 15,0-4 1-15,0-2 2 16,0-2-2-16,0-1 0 15,0-2 1-15,-1-3 0 16,-2-16-7 0,0 0 0-16,0 6 1 15,3 2-4-15,0 0 2 16,0 3-7-16,0 2-3 16,0 3-8-16,0 0-1 15,3 6 10-15,0-1 4 16,0 6 4-16,0-1 4 15,3 4-2-15,-3-1 1 16,3 0 6-16,2 6 2 0,4-3 6 16,-3-3 3-16,0 0-8 15,0-7-2-15,0-4-1 16,0 1 0-16,0 0-2 16,-3-3-2-16,-4 0 1 15,1 0 1-15,-3 0 1 16,-3 0 3-16,-6 0-5 15,0 3-1-15,-6 0 0 16,-5 2 2-16,-4 6-1 16,0 4 2-16,0 4-2 0,0 8-1 15,6 2 3-15,3 3 2 16,3-6 4-16,6 1 5 16,9 2-4-16,6-5 2 15,3-3-7-15,3-3-1 16,3-2-4-16,-1-5-1 15,-2-3-39-15,3-5-18 16,6-3-89 0</inkml:trace>
  <inkml:trace contextRef="#ctx0" brushRef="#br0" timeOffset="58">7628 12967 136 0,'-3'-2'52'0,"3"2"-28"0,0-11-4 0,0 11 19 16,0 0-10-16,0 0-2 15,0 5-5-15,0 1-2 16,0 7-10-16,0-3 0 0,0 12 1 16,0-4-6-16,0 6-1 15,0-3-7-15,0 8 0 16,0-5-4-16,0 0 0 15,0-3-27-15,0-3-13 16,0-2-50 0</inkml:trace>
  <inkml:trace contextRef="#ctx0" brushRef="#br0" timeOffset="59">7574 13068 216 0,'-15'-3'82'0,"15"3"-44"0,0 0-22 16,0 0 24-16,0 0-17 15,0 0-4-15,6 0-10 16,0 0-1-16,3-3-5 16,-3 1-2-16,9-3 0 0,-3 2-12 0,6-2-5 15,-3 2-32-15,3 0-11 16,-4 1-45-1</inkml:trace>
  <inkml:trace contextRef="#ctx0" brushRef="#br0" timeOffset="60">7759 13076 148 0,'-9'8'55'0,"9"-8"-30"0,-6 13-7 0,6-10 18 16,0 4-12-16,0 1-3 15,0 6-10-15,0-4-3 16,3 3-4-16,0 1 2 0,6-4 0 0,0 1 2 16,6-6 0-16,-1 0 2 15,1-7 4-15,-3 2-13 16,3-6-4-16,-3 1 7 16,-3-5 4-16,0 2-1 15,-6-3-2-15,0 1-2 16,-6-1 0-16,0 3 0 15,-9 0 3-15,0 3-5 16,0-1-3-16,0 4-19 16,3-1-7-16,0 1-38 15,6-1-15-15,0 0-7 16</inkml:trace>
  <inkml:trace contextRef="#ctx0" brushRef="#br0" timeOffset="61">8208 13110 168 0,'0'-8'63'0,"0"8"-34"0,0-5-16 0,0 5 19 16,0-3-3-16,0 1 3 0,-3-1-7 15,0 3-3-15,-3 0-12 16,0 0-4-16,-3 5 0 0,1-2-5 16,-4 5-1-16,3-3 0 15,0 3 0-15,0 0-3 16,3 5 0-16,0 0 2 15,3 3 0-15,3-2-10 16,6-4-3-16,-3 1 13 16,6-3 10-16,0-3-6 15,0-5-4-15,0 0-8 16,0-8-3-16,-1 3 7 16,1-3 4-16,-3 2 2 0,0-1-1 15,-3-1 1-15,0 0-1 16,0 0 6-16,-3 2 4 15,0 4-5-15,0 2-1 16,0 0-2-16,0 2 1 16,0 1 0-16,3 2 1 15,0 1-2-15,0 4-2 16,0-2-6-16,6 0-1 16,-3 0-24-16,3-3-7 15,0 1-22-15,0-6-8 16,0 0-9-16</inkml:trace>
  <inkml:trace contextRef="#ctx0" brushRef="#br0" timeOffset="62">8336 13126 168 0,'-3'0'66'0,"3"0"-36"0,3 5-20 16,0 1 17-16,-3-1 0 15,0 0 1-15,0 0-7 16,0 1 0-16,0 2-12 15,0-3-3-15,0 3 0 0,0-3-1 16,0 3 2-16,0-3-2 16,0-2 0-16,0 0-1 15,3-6 2-15,-3 0-1 16,3-2 2-16,0 0-4 16,3-3-2-16,-3 3 2 0,3-3 0 15,0 2-1-15,3 1 1 16,-3 2-2-16,6 3 2 15,3 0-2-15,-6 3 2 16,0 0-2-16,-1 2-1 16,1 0 1-16,-3 6 1 15,-3-1-10-15,3-2-4 16,0 0-25-16,0 0-9 16,0-2-20-16,0-1-7 15,0-2-13 1</inkml:trace>
  <inkml:trace contextRef="#ctx0" brushRef="#br0" timeOffset="63">8530 13100 220 0,'-3'0'82'0,"3"2"-44"0,3 1-31 0,-3-3 18 16,3 5-7-16,0-2 0 0,3 2-6 15,0 6-2-15,0-3-6 16,-1-3-3-16,1 3 0 0,0 0 1 15,6 0 1-15,0 2-10 16,0-7-3-16,-3 5-17 16,0-11-6-16,-3 1-2 15,3-4 1-15,0 4 1 16,3-6 1-16,-3 2 9 0,3-2 6 16,2-2 23-16,-5 5 13 15,-3-1 19-15,-3 4 9 16,0 2-9-16,-6 5-3 15,0 0-5-15,-3 14-1 16,0-3-10-16,-6 7-1 16,4-4-7-16,-4 10 1 15,3-8-9-15,0 3-4 16,0-3-16-16,3-2-6 16,0-3-21-16,3-3-10 15,0-3-31 1,6-4-40-16,0-4 41 15</inkml:trace>
  <inkml:trace contextRef="#ctx0" brushRef="#br0" timeOffset="64">9018 13100 180 0,'0'5'68'0,"3"3"-36"0,0 2-18 16,0-2 22-16,0 0-3 16,0 8 1-16,0 3-13 0,-3-4-3 15,0 1-10-15,3-2-3 0,-3-1-1 16,0-5-2-16,0 0 1 15,0-3-2-15,0-5 2 16,0 0 0-16,3-3 3 16,0-2-5-16,3-6-1 15,0-7 0-15,2 2 0 16,1 3 0-16,3 0 2 16,0 2-3-16,3 3 0 15,6 5 5-15,-3 3 5 16,-3 3-1-16,0 2 1 15,-6 6-1-15,-1 0 2 0,-2-1-5 16,0 1-1 0,-3-1 0-16,0 4 0 15,-3-7-20-15,3 1-9 0,0-2-18 16,0-4-6-16,3-2-7 16,3-2-1-16,0-4-17 15,3-4-27 1,0-9 34-16</inkml:trace>
  <inkml:trace contextRef="#ctx0" brushRef="#br0" timeOffset="65">9336 13113 200 0,'-3'2'74'0,"0"4"-40"0,0 2-18 16,3-3 22-16,0 3-7 16,-3 5-1-16,3 3-10 15,0 0-5-15,3 2-8 16,0 1-3-16,6-6 2 0,3-2 3 15,6-1 2-15,-3-4-3 16,0-4 0-16,-3-4-3 0,0-6 0 16,0-6-3-16,-3-1 1 15,-4-1-2-15,-2 0 2 16,-6 0-4-16,0 0 0 16,-2 0-4-16,-4 3 1 15,-6 0-3-15,3 5 2 16,0 0-10-16,0 5-3 15,3 3-9-15,-3 0-3 16,6 3-14-16,0 2-7 16,6-2-26-16</inkml:trace>
  <inkml:trace contextRef="#ctx0" brushRef="#br0" timeOffset="66">9676 13102 176 0,'0'0'68'0,"3"0"-36"0,-6 0-9 16,3 0 26-16,-3 0-7 15,-6 0 0-15,-3 0-18 16,-3 3-4-16,0 2-12 16,0 3-10-16,0 0-1 0,0 5 1 15,1 8 1-15,2 1-2 16,6-1 0-16,3 3 2 0,3-6 0 15,6-5 1 1,3-2 2-16,6-3-3 0,-1-6 0 16,7-4 3-16,-3-6 3 15,-3-5 0-15,0-3 2 16,0-5-4-16,-3-1 0 16,-3-1-3-16,-3-4-1 15,-4 1 3-15,-2-3 1 16,-2-1-4-16,2 1 1 15,-3 6 2-15,0 1 3 16,3 7 0-16,0 1 2 16,0 6-9-16,0 8 0 0,0 8 2 15,3 6 2-15,2 4 4 16,1 6 1-16,0 0-3 16,0-1-1-16,0-1-1 15,0 4-2-15,0-5-2 16,0 0-1-16,0-5-25 15,0-2-11-15,3-4-22 16,0-2-7-16,0-5-41 16</inkml:trace>
  <inkml:trace contextRef="#ctx0" brushRef="#br0" timeOffset="67">9866 13126 192 0,'0'3'74'0,"-9"2"-40"0,15-5-18 0,-3 3 24 15,3-1-10-15,0 1 0 16,3 0-8 0,0-1-2-16,3-2-11 15,0 0-1-15,3-2 2 0,-3-1-4 0,-1-2 2 16,1-1-3-16,-3-2 0 16,0 0-3-16,-3 0 1 15,-3 1-2-15,-6-1 2 16,-3 2-4-16,-3 4 0 15,-6 2-6-15,1 2 0 16,-4 6 1-16,-3 3 1 16,0 13 3-16,0-3 1 15,3 3 3-15,6-1 1 16,6 4 5-16,6-11 5 0,0-3-5 16,9 0-2-16,0-2-3 15,9-3-3 1,9-3-10-16,0-5-4 0,0-3-42 15,-1-5-17-15,7-5-51 16</inkml:trace>
  <inkml:trace contextRef="#ctx0" brushRef="#br0" timeOffset="68">7878 13483 172 0,'0'-2'66'0,"0"2"-36"0,3 2-11 0,0 1 21 0,0 2-9 15,-3 0-1-15,0 9-13 16,0-4-3-16,0 6-8 16,0-3-4-16,3 3-1 0,-3-3-1 15,3 3 0-15,-3-2-22 16,0-4-8-16,0-2-42 16,6-5-59-1,-3-1 33-15</inkml:trace>
  <inkml:trace contextRef="#ctx0" brushRef="#br0" timeOffset="69">7902 13420 228 0,'-6'-8'88'0,"6"8"-48"0,0 0-47 0,0 0 16 16,3 0-10-16,-3 0-2 15,3 2-36-15,0 1-16 16,3 0-32-16,0-1-11 16</inkml:trace>
  <inkml:trace contextRef="#ctx0" brushRef="#br0" timeOffset="70">7964 13533 140 0,'3'22'52'0,"-3"-22"-28"0,6 18-8 0,-3-13 16 0,0 1-4 15,-3-1 0-15,3 3-11 16,-3-3-3-16,3 1-8 16,0-1 9-16,3-5 5 0,-3 0-6 15,0-3-1-15,0 1-7 16,0-4-2-16,0 1 0 16,3-6 0-16,3-2-2 15,-3 5 1-15,0 0-4 16,3 3 0-16,-4 0 3 15,7 7 3-15,-3-2-4 16,6 8-3-16,-3-2 1 16,0 1 2-16,-3 1 0 0,0 8-1 15,0-2-10 1,-3-4-6-16,0 1-39 16,0-3-14-16</inkml:trace>
  <inkml:trace contextRef="#ctx0" brushRef="#br0" timeOffset="71">8556 13420 132 0,'0'-8'52'0,"0"8"-28"0,0-13-6 15,0 13 18-15,0-8-1 0,0 0 2 16,-2-3-5 0,-4-2-2-16,-3 0-17 15,-3 2 8-15,0 6 5 0,-3 2-5 16,3 6 0-16,3-3-12 0,-3 10-3 16,0-2-6-16,0 11-1 15,3-3 1-15,4 13 2 16,-1-3-3-16,3 6-2 15,0-6 2-15,3 6 0 16,0-3-4-16,3 0-1 16,0-5-15-16,-3-3-4 15,0 3-11-15,0-11-3 16,0-2-14-16,0-3-7 16,0-3-27-1</inkml:trace>
  <inkml:trace contextRef="#ctx0" brushRef="#br0" timeOffset="72">8306 13539 208 0,'-3'-3'79'0,"3"3"-42"0,3 0-23 15,0 0 22-15,0 0-5 16,0 0 2-16,6-3-13 16,0 3-2-16,6-2-10 15,0-1-3-15,9 3-1 0,-3 0-5 16,2 0 1-16,-2 0-49 15,3 0-21-15,-3 0-51 16</inkml:trace>
  <inkml:trace contextRef="#ctx0" brushRef="#br0" timeOffset="73">8577 13549 212 0,'-6'14'82'0,"6"-14"-44"0,6 18-22 0,-3-15 22 16,0 10-18-16,0-2-3 16,0 2-9-16,0-3 0 0,0 4-5 15,0-4-2-15,-3-2 2 0,0-3 2 16,0 1 4-16,0-1 0 15,0 0 2-15,0-5-4 16,0-8-2-16,0 3 0 16,0-3-1-16,0-5-2 15,0 2 1-15,3-2 0 16,0 2 3-16,3 1-1 16,0 2 0-16,0 0-3 15,3 0-2-15,-3 0-2 16,6 3 1-16,0 0-4 15,0 5-1-15,-3 0-28 16,2 2-10-16,1 3-27 16,-3 1-7-16,0-1-21 15</inkml:trace>
  <inkml:trace contextRef="#ctx0" brushRef="#br0" timeOffset="74">8795 13586 180 0,'-6'3'68'0,"6"-3"-36"0,3 3-15 0,-3-3 22 15,3 2-5-15,0 1 1 16,3 0-14-16,0-1-3 16,2 1-10-16,-2-3-1 0,3 0 3 15,0 0-4-15,0-3-1 16,0-2-5-16,-3 2 0 15,0 1 4-15,-3-4 2 0,0 1-5 16,-3 0 0-16,-3-1-3 16,0 4 0-16,0-1 0 15,-6 3-2-15,3 0-2 16,-6 3-1-16,3-1 1 16,-6 4 2-16,-2 2 2 15,5-3 1-15,3 0 3 16,3 9 3-16,0-4 4 15,6 3 5-15,0 1-8 16,6-1-3-16,-3-3-2 0,6 6 1 16,0-5-8-1,3-6-3-15,-4 0-31 0,4-2-11 16,3-6-45 0,6-2-42-16,3 0 46 15</inkml:trace>
  <inkml:trace contextRef="#ctx0" brushRef="#br0" timeOffset="75">8961 13592 212 0,'0'2'79'0,"3"1"-42"0,0 2-23 0,0 3 20 16,0-3-8-16,0 1-1 15,3 2-8-15,0 0-2 16,3-3-9-16,6-5 0 0,-3 0 1 15,-3 0-1-15,3-5 1 0,3-3-6 16,-7 2-1 0,1 1 0-16,-3 0 2 0,0 0-3 15,-6-3 0-15,0 2-8 16,-6-2-2-16,3 3-3 16,-6 2 1-16,-5 1 2 15,2 2 2-15,3 0 3 16,-3 5 2-16,3-2 2 15,-3 13 1-15,0 5 7 16,3 3 6-16,6-6 0 16,3-2 3-16,0 0-8 0,3-3-2 15,6 3-3 1,0-8-2-16,0 0-21 0,9-6-11 16,12-2-24-16,2-2-7 15,1-6-35 1</inkml:trace>
  <inkml:trace contextRef="#ctx0" brushRef="#br0" timeOffset="76">9342 13457 220 0,'-3'0'85'0,"3"0"-46"0,3 2-21 16,-3-2 23-16,6 8-12 15,-3-2-2-15,0 9-10 16,0-1 0-16,0 7-10 15,3-3-2-15,-3 9 1 0,0-6-3 16,0 5-2-16,0-4 0 16,0 1 1-16,0-4-8 15,0-1-1-15,0 4-20 16,3-9-10-16,0-3-28 16,0-4-8-16,-3-1-30 15</inkml:trace>
  <inkml:trace contextRef="#ctx0" brushRef="#br0" timeOffset="77">9506 13637 160 0,'0'-3'60'0,"0"3"-32"0,3 19-11 0,0-12 22 15,0 1-18-15,-3-2-4 16,3 7-10-16,-3-5-5 0,3 2-1 15,-3 1-6-15,0-3-1 16,0 0-48-16,3-3-61 16,0 0 18-16</inkml:trace>
  <inkml:trace contextRef="#ctx0" brushRef="#br0" timeOffset="78">9527 13533 244 0,'-6'-5'90'0,"6"5"-48"0,0 0-38 16,0 0 21-16,3 0-21 15,0 0-5-15,0 0-28 16,3 3-11-16</inkml:trace>
  <inkml:trace contextRef="#ctx0" brushRef="#br0" timeOffset="79">9664 13600 228 0,'-3'0'85'0,"3"0"-46"0,-15 2-13 0,12 1 31 16,0 0-21-16,-6 2-8 16,3 0-16-16,0-2-6 15,0 5-4-15,0 0-4 0,3 0 1 16,0 2-4-16,9 1 1 0,6-1 2 15,3 4 3 1,0-4-5-16,0 1-1 16,-3-1 2-16,-3-2 3 15,-3-2 7-15,-3 1 4 0,0-1 0 16,-6 2 3 0,0-3-9-16,-9-2-3 0,0-1-2 15,0-2 0-15,-6 0-22 16,3-2-8-16,0-4-20 15,3 1-9-15,3 0-61 16</inkml:trace>
  <inkml:trace contextRef="#ctx0" brushRef="#br0" timeOffset="80">9839 13430 220 0,'0'-2'85'0,"0"4"-46"0,0 4-26 0,0-4 22 15,0 6-9-15,0 11-3 16,0 4-7-16,0 1 0 16,3 11-9-16,-3-4-2 0,6-7 1 15,-3-3-1-15,0 3 0 16,0-5-6-16,3 5 1 15,-3-9-24-15,0 4-12 16,0-3-36-16,0-8-15 16,0 0-14-16</inkml:trace>
  <inkml:trace contextRef="#ctx0" brushRef="#br0" timeOffset="81">9708 13541 256 0,'-3'0'96'0,"3"0"-52"0,12-2-36 16,-3 2 24-16,3 0-11 15,9-3-2-15,-3 0-11 16,-3 1-3-16,9-1-3 16,-4 1-2-16,7-4 3 0,9-2-79 0,0 0-36 15</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30T00:02:26.128"/>
    </inkml:context>
    <inkml:brush xml:id="br0">
      <inkml:brushProperty name="width" value="0.05292" units="cm"/>
      <inkml:brushProperty name="height" value="0.05292" units="cm"/>
      <inkml:brushProperty name="color" value="#FF0000"/>
    </inkml:brush>
  </inkml:definitions>
  <inkml:trace contextRef="#ctx0" brushRef="#br0">6360 6670 144 0,'-3'0'55'0,"6"3"-30"0,-3-6-5 16,0 3 19-16,0 0-13 0,3 8-4 15,0 3-9-15,3-1-3 16,0 3-6-16,0 3 4 0,3 0 4 15,-1 0 0-15,1 3 1 16,0-3-5-16,0-1-3 16,3-1-2-16,-3-6-3 15,0-1-13-15,-9-4-48 16,0-3-9 0,0 0-25-1</inkml:trace>
  <inkml:trace contextRef="#ctx0" brushRef="#br0" timeOffset="200.5887">6479 6699 172 0,'-3'-10'66'0,"6"15"-36"0,-3 0-18 0,0-5 21 0,0 0-17 15,3 6-6-15,3 1-4 16,0 1 0-16,-3 3-3 15,3 2-2-15,0 3 0 0,3-3 1 16,-3 1 1-16,-1 1-41 16,1-4-17-16,0-3-34 15</inkml:trace>
  <inkml:trace contextRef="#ctx0" brushRef="#br0" timeOffset="650.4047">6696 6892 112 0,'-3'-2'44'0,"3"4"-24"0,0 1-4 0,0-3 16 16</inkml:trace>
  <inkml:trace contextRef="#ctx0" brushRef="#br0" timeOffset="1027.2788">6693 6916 256 0,'3'24'24'0,"-3"2"-13"0,0 4 8 0,0 1 7 16,0 1-5-16,0-5-2 16,0-4-5-16,0-1-1 15,0-7-7-15,0-1-2 16,0-4 2-16,0-2 1 15,0-3 5-15,0-5 3 16,0-5-8-16,0-5-4 0,0-4-2 16,0-2-1-1,0 1 0-15,3-1 2 16,0-3-6-16,3 3 1 0,3-5 1 16,0 3 3-16,3 4-2 15,3-1-2-15,3 7-1 16,-1 2 3-16,1 12-2 15,-3 2 1-15,0 2 4 16,-3 6 3-16,-3 0 2 16,-3 5 1-16,0 0-2 15,-3-2 1-15,-3-1-4 16,0-2 0-16,0-3-14 16,0-2-8-16,0-3-23 15,0 0-9-15,0-3-24 16,6-2-47-16,9-9 28 15</inkml:trace>
  <inkml:trace contextRef="#ctx0" brushRef="#br0" timeOffset="1370.1927">7030 7041 80 0,'-6'5'33'0,"6"0"-18"0,-6 3 4 0,3 0 16 16,-3 3-6-16,-3 4-2 15,3 4-7-15,3 0-2 16,0-1-10-16,3 1 1 0,3-1 2 16,3 1 2-16,3-4 3 15,0-4 2-15,3-6 3 16,2-5 0-16,4-5 2 16,0-3-9-16,-3-5-3 0,-3-6-6 15,-3 1-4-15,-3-1 2 16,-3 3 0-16,-6 1-1 15,-3-1 1-15,-3 2-2 16,-3 4-1-16,-3 2-4 16,0 3-2-16,3 2-17 15,3 0-8-15,3 1-19 16,3 2-8-16,3 0-22 16,6 0-23-1,9-3 42-15</inkml:trace>
  <inkml:trace contextRef="#ctx0" brushRef="#br0" timeOffset="1850.4678">7330 7041 156 0,'-12'-3'57'0,"12"6"-30"0,-3-6-12 0,3 3 20 16,-3 0-4-16,-3 0-1 15,0 0-10-15,-3 3-5 16,-2 2-8-16,-1 3-9 0,-3 2-2 15,3 4 2-15,0 7 1 16,3 0-2-16,3 0 0 16,3 3 2-16,3-3 0 15,6 0 1-15,3-2 0 0,3-6 0 16,3-5 0 0,0-5 2-16,3-9 1 0,2-4-4 15,1-4 1 1,-3-4 0-16,-6-3 0 0,-3-3 0 15,-3-5 2-15,-3-8-1 16,-6-3 2-16,-6 0-2 16,3 3 2-16,0 6-2 15,0 4 2-15,0 6 0 16,0 5 1-16,3 6 0 16,0 4 2-16,3 9-5 15,0 8-1-15,3 7-2 16,0 11-2-16,3 3 5 15,3 2 3-15,0 1-1 0,0-4 0 16,3-4 1-16,0-1 0 16,0-4-11-16,-1-4-5 15,1-2-45-15,0-5-18 16,0-4-21 0</inkml:trace>
  <inkml:trace contextRef="#ctx0" brushRef="#br0" timeOffset="2212.944">7559 7117 192 0,'3'3'71'0,"9"-3"-38"0,-6 3-25 0,-3 2 16 16,3 0-3-16,3-2 2 16,0-1-7-16,3-4 1 0,0-3-10 15,3-1 2-15,-3-2 2 0,-1 0-6 16,-2 0-1-16,-3-2 0 15,-6-1 2-15,-6 1-3 16,-3-1 0-16,-2 3-3 16,-1 3-1-16,-3 5-6 15,-6 3 0-15,0 4 1 16,0 4 3-16,3 5 2 16,1 2 1-16,5 1-3 15,3-1 2-15,6 1 3 16,3 0 1-16,9-1-1 15,6-2 1-15,2-3-4 0,10-5-2 16,3-3-16-16,3-2-7 16,2-6-42-16,4-2-19 15,-3-6-1 1</inkml:trace>
  <inkml:trace contextRef="#ctx0" brushRef="#br0" timeOffset="2721.9719">8175 6887 160 0,'0'-8'60'0,"0"6"-32"0,-2-4-9 16,-1 6 21-16,0 0-7 15,-3 0 0-15,0 0-9 16,-3 3-3-16,-3 2-12 16,-3 3-5-16,3 8-3 0,-3 10-4 15,3 4 2-15,3 1 1 16,3 9 0-16,3-3 2 15,6 0 1-15,6 0 3 0,12-2 1 16,6-6-1-16,6-6 1 16,2-7 0-16,1-10 3 15,0-9 4-15,-3-10 1 16,-4-6-6-16,-5-7-3 16,-6-6 1-16,-9-5 0 15,-6-5-3-15,-9-1-3 16,-6 4 6-16,-12 4 3 15,0 6-3-15,-2 8-2 16,-1 5-13-16,3 5-8 16,0 6-22-16,3 3-9 15,6 7-32-15,7 0-15 16,5-2-10 0</inkml:trace>
  <inkml:trace contextRef="#ctx0" brushRef="#br0" timeOffset="3012.2002">8580 6742 152 0,'-3'0'57'0,"3"0"-30"0,0 2-12 0,0 1 18 16,0 2 4-16,-6 3 2 16,3 3-17-16,-3 5-5 15,0 2-11 1,1-2-6-16,2 0-1 0,0-3-6 0,3-2 0 16,0-3-46-16,9-11-76 31</inkml:trace>
  <inkml:trace contextRef="#ctx0" brushRef="#br0" timeOffset="3159.5889">8673 6757 208 0,'3'0'77'0,"-3"3"-42"0,-3 2-28 0,3 1 20 0,0 4-16 16,-3 4-4-1,0 4-4-15,0-2 0 0,0 0-2 16,0-3-9-16,3 0-3 0</inkml:trace>
  <inkml:trace contextRef="#ctx0" brushRef="#br0" timeOffset="7217.8498">11036 6699 108 0,'-6'-10'44'0,"3"7"-24"0,6 3-2 16,-3 0 20-16,0 0-10 15,3 5-1-15,0 1-7 16,3-1-3-16,0 0-9 16,0 3 4-16,0 0 3 0,3 3-3 15,0 2-2-15,-3 0-3 16,0 0 0-16,0 1-4 15,-1-4-2-15,1 1-5 16,-3-3-2-16,3-6-30 0,-3-2-12 16,0-2-21-1,0-4-36-15,-3-2 32 16</inkml:trace>
  <inkml:trace contextRef="#ctx0" brushRef="#br0" timeOffset="7391.099">11104 6665 144 0,'0'-11'55'0,"3"9"-30"0,0-4-5 0,-3 6 21 16,6 0-11-16,0 3-5 16,-3 0-6-16,3 2-2 0,0 3-9 15,3 0 6-15,0 2 3 0,0 1-9 16,3 2-2 0,0-2-6-16,-3-1-1 0,3-2-12 15,0 0-7-15,-1-2-93 16</inkml:trace>
  <inkml:trace contextRef="#ctx0" brushRef="#br0" timeOffset="8142.4139">11396 6998 152 0,'0'-2'57'0,"3"2"-30"0,0 5-23 15,0-2 13-15,0 4-2 16,0 7 1-16,0 4 3 16,0 9 2-16,0-1-11 15,0-2 8-15,0-3 2 0,0 0-8 16,0-2-2-16,-3-6-4 15,0-2-1-15,0-3-1 0,0-3 2 16,0-5-1-16,-3-3 0 16,0-2-6-16,0-11 1 15,0-2-9-15,3-4-2 16,0-1 6-16,6-1 2 16,6 0 0-16,0-3 2 15,3 6-1-15,-1 5-2 16,1 3 5-16,3 8 3 15,-3 5-1-15,3 5-2 16,-3 6 4-16,0 5 4 16,0 0 1-16,-3-1 2 15,-4 4-6-15,1-1-4 16,-3 1-1-16,-6-6 1 16,0 0-19-16,-3-2-8 0,0-3-40 15,0 0-18-15</inkml:trace>
  <inkml:trace contextRef="#ctx0" brushRef="#br0" timeOffset="8502.4679">11777 7011 124 0,'-9'6'46'0,"3"2"-24"0,-3 8-8 15,6-6 15-15,0 6-3 0,0 8 2 16,0 0-10-16,0-1 0 16,3 1-11-16,6 0 0 0,3-3 3 15,6-2 3-15,3-6 2 16,3-5 0-16,3-8 1 16,3-8-2-16,-4-3-1 15,-2-7-5-15,-3-3 0 16,-6 0-3-16,-6-3 0 15,-6-3-1 1,-6 6 2-16,-9-5-3 0,0 5-2 16,-3 10-5-16,-3 6-2 15,1 2-17-15,2 0-8 16,3 3-16-16,3 3-9 16,3 2-22-1,6-2-31-15,6 2 39 0</inkml:trace>
  <inkml:trace contextRef="#ctx0" brushRef="#br0" timeOffset="8981.74">12152 7001 192 0,'-3'-3'71'0,"3"3"-38"0,-3 0-23 15,3 0 20-15,-6 0 2 16,0 0 3-16,-9 0-19 15,4 6-9-15,-4 1-5 16,0 7-2-16,0 2 2 0,0 2-3 16,3 3-2-16,3 3-1 0,3-3 0 15,6 0 3-15,3-2 0 16,3-6-2-16,3-2 2 16,6-6 7-16,-3-5 4 15,6-5 1-15,-3-8 3 16,-1-6-5-16,-2-2-1 15,-3-3-4-15,-3-8-1 16,-3-5-1-16,-3-2 1 16,0-1-2-16,-6-2 2 15,0 4-7-15,-3 4 1 16,6 5-1-16,-5 5-1 0,8 8 1 16,0 8 0-16,0 3 0 15,2 10 0-15,4 9 0 16,0 12 3-16,0 6 0 15,0 5 3-15,0 0 3 16,3 0 2-16,0-5-3 16,0-3-1-16,0 0-8 15,0-5-4-15,0-11-48 16,0-3-22-16,0-4-31 16</inkml:trace>
  <inkml:trace contextRef="#ctx0" brushRef="#br0" timeOffset="9343.7021">12328 7064 204 0,'9'3'77'0,"6"5"-42"0,5-3-26 0,-11-2 22 16,3 0-8-16,3-3 1 16,0 0-9-16,0-6-4 15,0 1-6-15,0-3 1 0,-3 0 0 16,-3-2 2-16,-1-1 2 15,-2-5-5-15,-6 0-1 16,-3-2-2-16,-3 2 1 16,-2 5 0-16,-4 3 1 15,-3 8-5-15,-9 11-1 16,0 5-2-16,3 5 0 16,0 3 0-16,4 7 3 15,5-1 6-15,6-4 5 0,6 0 3 16,3 1 3-1,9-3-7-15,3-3-1 0,5-3-4 16,4-4-1-16,0-6-21 16,6-6-8-16,2-4-49 15,7-6-21-15,-6-8-19 16</inkml:trace>
  <inkml:trace contextRef="#ctx0" brushRef="#br0" timeOffset="9868.0965">12920 6929 172 0,'-3'16'66'0,"0"-13"-36"0,3 0-4 0,0-3 52 15,0 5-16 1</inkml:trace>
  <inkml:trace contextRef="#ctx0" brushRef="#br0" timeOffset="10152.8545">12914 6961 491 0,'0'-2'33'0,"0"-6"-10"16,3-3-10-16,0-2-3 16,0-3-6-16,3-5-3 15,0-3 0-15,0 0 1 16,0 3-3-16,0-3-2 16,0 3 4-16,0 2 1 15,-3 4-3-15,0 7-1 16,0 2-4-16,-3 6-1 0,3 3 4 15,0 8 1-15,3 7 2 16,0 11 0-16,-3 6 6 16,-3 2 4-16,0 2-1 15,3-2 0-15,0-2-5 16,-1-3-3-16,1-6-14 16,0 0-4-16,0-2-37 15,0-3-16-15,0-7-42 16,-3 4-46-1,-6-7 58-15</inkml:trace>
  <inkml:trace contextRef="#ctx0" brushRef="#br0" timeOffset="10379.46">12870 7207 220 0,'-3'0'82'0,"6"0"-44"0,0 0-27 0,2 0 21 16,1 0-6-16,6 0 2 15,3 0-5-15,9-2-2 16,3 2-11-16,-3-3 0 0,2 0 3 16,1 1-7-16,-3 2-1 15,0 0-3-15,-6 0 1 16,-3 0-22-16,-4 0-9 16,1 0-59-16</inkml:trace>
  <inkml:trace contextRef="#ctx0" brushRef="#br0" timeOffset="10759.8131">13310 6657 188 0,'0'3'71'0,"0"2"-38"0,0-5-19 0,0 5 22 15,0 6-7-15,-6 2 0 16,0 3-12-16,-3 0-3 16,3 0-8-1,0-1-4-15,0 1 1 0,0 0-2 0,0 0-1 16,6-5-39-16,0-6-19 16,3-2-43-1,6-3-28-15,3-6 60 16</inkml:trace>
  <inkml:trace contextRef="#ctx0" brushRef="#br0" timeOffset="10905.23">13376 6670 228 0,'0'3'85'0,"0"2"-46"0,3 8-37 0,-3-7 17 0,0 4-4 16,-3 3 4-16,3 1-9 16,-3 2-1-16,0-1-5 15,0 1-3-15,0 0 0 0,0 0-48 16,3-5-20-16,0-6-39 15</inkml:trace>
  <inkml:trace contextRef="#ctx0" brushRef="#br0" timeOffset="11902.0801">15584 6718 124 0,'3'-3'49'0,"-3"3"-26"0,3 0-12 0,-3 0 31 16,3 8-11-1,3 0-13-15,0 3-6 16,0 2-8-16,0 0-3 0,0 0 0 16,3 1-1-16,-3 1 2 15,0-4-21-15,0-3-9 16,3-3-55-1</inkml:trace>
  <inkml:trace contextRef="#ctx0" brushRef="#br0" timeOffset="12076.5424">15685 6660 216 0,'-3'-3'82'0,"6"3"-44"0,0 0-49 0,-3 0 13 0,6 5 0 16,0 3 4-16,0 3-3 15,3 2 0-15,0 0-1 16,6 3-10-16,0-3-3 0,-3 1-71 16,3-1-42-1,-3-3 55-15</inkml:trace>
  <inkml:trace contextRef="#ctx0" brushRef="#br0" timeOffset="12860.6422">15912 7035 124 0,'0'0'46'0,"0"6"-24"0,0-1-10 0,0 3 13 16,3 2 2-16,-3 4 3 16,3 9-1-16,0 1 0 15,-3-3-16-15,0 1 3 0,0-4 2 16,0-2-8-16,0-3-1 16,0-2-3-16,2-3-1 15,-2-8 3-15,0 0 5 16,3-6-7-16,-3-2-1 15,0-5-5-15,3-8-1 16,0 0-1-16,3-3 0 16,3 0 2-16,3 0 0 15,9 3-3-15,0 3 2 0,0 5 1 16,0 5 0 0,-1 5 0-16,1 8 2 0,-3 3-1 15,0 5 2-15,-6 3 0 16,-3 8 1-16,-3 0 0 15,0 0 0-15,-3-3-5 16,-3-3 1-16,0-2-13 16,0-2-7-16,0-4-25 15,3-2-11-15,0-5-19 16,0-3-39 0,8-3 33-16</inkml:trace>
  <inkml:trace contextRef="#ctx0" brushRef="#br0" timeOffset="13199.4379">16304 7064 168 0,'-8'3'66'0,"8"2"-36"0,-6 3-22 0,6 0 16 16,-3 8-1-16,0 3 1 16,0 2-7-16,3 0-2 15,3 0-9-15,3 0 0 0,6-2 4 16,2-3-2-16,4-6 1 15,0-2-1-15,6-8 2 16,3-8 1-16,-3 0 1 16,-4-2 0-16,-5-4 0 15,-6-4 2-15,-12-3 2 16,-6 0-7-16,-3-1-1 0,-5 1-2 16,-1 3-1-16,0 2-8 15,0 3-2-15,0 5-14 16,3 2-3-16,0 4-10 15,3 2-3-15,6 2-21 16,3 4-7-16,0-1-23 16,9 0-22-1,6 1 44-15</inkml:trace>
  <inkml:trace contextRef="#ctx0" brushRef="#br0" timeOffset="13665.9776">16703 7056 196 0,'0'-2'74'0,"0"4"-40"0,-3-7-16 0,-3 5 25 16,0 0-11-16,-5 0-1 15,-4 3-16-15,0 2-6 16,0 3-6-16,-3 5-5 0,0 6-1 16,0 5 2-16,3-1 0 15,7 4-4-15,5-1 1 16,3-2 0-16,5-3-1 15,7-2 4-15,0-9 2 16,6-7 4-16,3-6 2 16,0-5-1-16,-3-7 1 0,0-4-2 15,-4-7 2 1,-2-3-2-16,-3-3 2 0,-6-8-6 16,-3-5-1-1,0 3 0-15,-3 2 0 0,-6 6 2 16,3 5 3-16,0 5-2 15,0 8-2-15,4 5 4 16,-1 6 1-16,0 10-5 16,6 14-2-16,2 13-3 15,1 5 0-15,0 0 3 16,0 10 2-16,0-4 2 16,3-4 1-16,3-4-5 15,0-6-1-15,3-5-30 16,0-9-14-16,0-4-27 15,0-6-10-15,5-7-10 16</inkml:trace>
  <inkml:trace contextRef="#ctx0" brushRef="#br0" timeOffset="13995.8339">16959 7117 208 0,'0'3'77'0,"3"2"-42"0,6-5-26 0,-3 3 22 15,3 5-2-15,0-8 3 16,3 5-6-16,0-2-4 15,0-6-12-15,0-2-2 0,-3 2 2 16,0-2-2-16,2-3 3 16,-2 0-4-16,-9 0-2 15,-3 0-2-15,-3 0 0 16,-2 0-9-16,-4 3-1 0,-3 2-3 16,-6 3 1-16,0 3 5 15,-6 2 2-15,3 3-1 16,4 8 2-16,2 5 3 15,6 0 1-15,3 1 10 16,6-1 3-16,9 0-3 16,9 0 0-16,6-2-6 15,5-4-2-15,10-4-18 16,3-6-6-16,0-5-40 16,-4-2-14-16,1-4-57 15</inkml:trace>
  <inkml:trace contextRef="#ctx0" brushRef="#br0" timeOffset="14611.5243">17495 6943 200 0,'-6'-6'74'0,"6"-9"-40"0,-3 4-18 16,3 8 24-16,3-2-17 16,3-3-2-16,3 0-7 15,9-2 1-15,3-1-8 16,0 3 2-16,-4 3 4 0,1 2-7 16,0 3-1-16,0 5-1 15,-3 6 0-15,-6 2-2 16,-6 14 1-16,-6 2 2 15,-3 2 2-15,-6 1-3 16,-6 5-3-16,0 0 2 0,0-2 2 16,4-6-2-16,2-5-2 15,3-6 0 1,3-5 1-16,3-2-1 0,3-3-1 16,6 0 7-16,3-6 5 15,6 1-4-15,2-3-2 16,7 0 5-16,0 0 3 15,3 0-10-15,-3 0-4 16,2 0 2-16,-2 3 0 16,-6-1-5-16,0 1-2 15,0 0-25-15,-6-1-10 16,0-2-19-16,-3 0-8 16,-1 0-57-16</inkml:trace>
  <inkml:trace contextRef="#ctx0" brushRef="#br0" timeOffset="14913.2682">17971 6668 172 0,'-6'2'66'0,"6"1"-36"0,-3 18-20 0,3-10 20 16,-3 2-3-16,-2 0 2 16,2 3-14-16,0 0-6 15,0 0-6-15,0-3-16 0,0 0-4 16,3-2-42-16,0-3-19 15,0-3-3 1</inkml:trace>
  <inkml:trace contextRef="#ctx0" brushRef="#br0" timeOffset="15077.7161">18087 6712 216 0,'0'0'82'0,"0"16"-44"0,3-2-38 0,-3-6 18 15,0 2-8-15,-3 3 0 16,0 1-6-16,3 1-1 0,0-1-58 16,0-4-28-16,3 1-7 15,3-6 1-15</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30T00:03:13.591"/>
    </inkml:context>
    <inkml:brush xml:id="br0">
      <inkml:brushProperty name="width" value="0.05292" units="cm"/>
      <inkml:brushProperty name="height" value="0.05292" units="cm"/>
      <inkml:brushProperty name="color" value="#FF0000"/>
    </inkml:brush>
  </inkml:definitions>
  <inkml:trace contextRef="#ctx0" brushRef="#br0">17986 7705 176 0,'0'-6'68'0,"0"6"-36"0,0 3-15 15,0-3 20-15,0 0-10 0,3 8-1 16,3 5-4 0,-6 0-2-16,0 3-10 0,0 3 2 0,0 7 2 15,-3-2-3-15,0 0 1 16,0 0-5-16,0-3-2 16,0 0-2-16,0-2 0 15,0-4-2-15,3-1-1 16,0-4 1-16,0-2 1 15,0 0-1-15,3-5 2 16,12-6 4 0,0 0-1-1,3 1-5-15,-3-1-1 16,0 1 0-16,3-1 0 16,-4 3-3-16,1 0 2 0,0 0-6 15,-3-3 0-15,-3 3-32 16,0 0-12-16,0-2-23 15,-3-1-6-15,0-2-12 16</inkml:trace>
  <inkml:trace contextRef="#ctx0" brushRef="#br0" timeOffset="1">18076 7940 180 0,'-6'3'68'0,"6"-1"-36"0,-3-4-7 0,3 2 25 16,0 0-8-16,0-3 1 16,3 1-12-16,0-4-4 15,3-2-15-15,2-8 1 0,4-5 3 16,3 0 5-16,3-3 2 15,3-2-4-15,0-1 1 16,9 1-9-16,-1 2-4 16,1-2-4-16,3 2 0 15,0 3-4-15,5-1 0 16,-2 4-1-16,0 2 0 16,-4 0 2-16,1 6 0 0,-6 2 0 15,0 0 0-15,-6 2-14 16,-4 1-3-16,-2 3-20 15,-3-1-6-15,-3 3-31 16,-3-3-10-16,0 1-40 16</inkml:trace>
  <inkml:trace contextRef="#ctx0" brushRef="#br0" timeOffset="2">18942 7437 108 0,'3'-5'44'0,"-3"3"-24"0,0-14 1 15,0 13 17-15,0 0-5 16,0 1-2-16</inkml:trace>
  <inkml:trace contextRef="#ctx0" brushRef="#br0" timeOffset="3">18933 7403 337 0,'-12'5'28'0,"0"1"-6"0,0-1-13 0,0 3-4 16,0 0-3-16,3 0-2 15,0 0 1-15,6 0 1 16,0 0-3 0,3-1-2-16,6-1 4 15,3-1 3-15,9 0-6 0,3 3 0 16,-3 0-2-16,0 3 2 16,-3-3 1-16,-3 5 3 15,-4 6 12-15,-5-4 8 16,-3 1 2-16,-6-3 3 15,-8 1-13-15,-1-1-3 16,-3-2-7-16,-3-4-1 16,3 1 1-16,0-2 0 15,6-4-18-15,0-2-7 0,4-2-32 16,5-1-11 0,3-2-40-16,9-3-31 15,2-8 56-15</inkml:trace>
  <inkml:trace contextRef="#ctx0" brushRef="#br0" timeOffset="4">19049 7496 212 0,'-6'0'79'0,"6"2"-42"0,-3 1-21 16,3-3 24-16,3 3-17 16,0-1-4-16,3 4-6 0,3-1-1 15,0-3-6-15,3-2-2 0,3 0 2 16,2-2-3-16,4-1-2 16,0 1 0-1,0-4 1-15,0 1-1 0,-6 0 2 16,-1-3-2-16,-5 0 2 15,0 2-2-15,-3-1 2 16,-6-1-2-16,-3-3-1 16,-3 3 1-16,-6 0-1 15,-5 3-3-15,-1 8 0 16,-3 2-1-16,-3 3 3 16,0 0 0-16,0 2 1 15,4 3 0-15,2 1 0 16,3-1 0-16,3 8 2 0,3-5 1 15,6 3 3-15,6-4-3 16,9 1 0-16,3-3-6 16,6-2 0-16,8-6 3 15,-2-2 2-15,0 0-20 16,-3-6-10-16,0 0-24 16,-4-5-7-16,-2-2-35 15,0-3-26 1,0-1 50-16</inkml:trace>
  <inkml:trace contextRef="#ctx0" brushRef="#br0" timeOffset="5">19311 7220 212 0,'-6'-5'82'0,"6"5"-44"0,0 3-33 0,0-3 17 16,3 8 1-16,0 2 6 15,0 6-5-15,0 8-2 16,3 10-12-16,0 3 2 0,-3 1 2 16,3-1-5-16,-3 0-1 15,6-6-4-15,-4 1-3 16,1-5-7-16,0-4-4 16,0-4-32-16,-3-6-15 15,0-2-142 1,12-19 85-1</inkml:trace>
  <inkml:trace contextRef="#ctx0" brushRef="#br0" timeOffset="6">19442 7496 244 0,'0'2'90'0,"0"1"-48"0,3 5-34 16,3-5 24-16,0-1-14 15,3 1 0-15,5-1-10 16,1-2-3-16,0 0-3 16,3 0 1-16,-3-2 0 0,0-1-1 15,-3-2-2-15,6 0 3 0,-6-3 0 16,-4 2-1-16,-2-2-2 16,-3 0 1-1,-9-7 1-15,-2-4-1 16,-1 6-3-16,-6 2-1 15,0 9-1-15,-3-1 0 16,0 3-2-16,3 11 1 16,0-1 3-16,0 3 1 15,4 3 1-15,2-3 2 16,3 3 1-16,3-2 3 16,6 4-1-16,6-2-5 15,3 3 0 1,2-9-9-16,4-2-4 15,0-3-33-15,3-2-15 0,3-6-50 16</inkml:trace>
  <inkml:trace contextRef="#ctx0" brushRef="#br0" timeOffset="7">19769 7448 248 0,'-6'-13'93'0,"9"10"-50"0,-6 1-19 15,0-4 27-15,0 1-15 16,-3 0-6-16,0 7-15 0,-3 4-7 16,1-1-5-1,-4 5-7-15,0 4 0 0,0-1 0 0,6 3 2 16,3 2 1-16,3 1 1 16,3-1-3-16,6-2 2 15,3 0-1-15,3-3 0 16,-1-7-5-16,10-1 0 15,3-2-17-15,-3-9-7 16,0 1-12-16,0-3-4 16,-1-3-12-16,-2 1-5 15,-6-3-20 1</inkml:trace>
  <inkml:trace contextRef="#ctx0" brushRef="#br0" timeOffset="8">19927 7197 248 0,'0'-8'93'0,"0"8"-50"0,0-3-28 16,0 3 24-16,0 0-17 15,0 0-4-15,3 8-3 16,0 5 3-16,0 8-10 16,0 6 2-16,0 18 1 0,0-3-4 15,0 1 1-15,0 2-5 16,0-3-2-16,0-5 0 15,0-3-1-15,0-5-29 16,0-5-13-16,0-3-31 16,0-5-12-16,0-5-28 15</inkml:trace>
  <inkml:trace contextRef="#ctx0" brushRef="#br0" timeOffset="9">19769 7408 288 0,'-6'-16'107'0,"6"16"-58"0,3 0-37 0,-3 0 26 0,6-5-16 16,9 0-2-1,6 0-12-15,3-1-5 16,5 1-2-16,4 0-1 0,0-1 2 15,-3 1-8-15,2 2-1 0,1 1-40 16,-3-1-19-16,-6 1-68 16</inkml:trace>
  <inkml:trace contextRef="#ctx0" brushRef="#br0" timeOffset="10">20091 7453 236 0,'-3'6'90'0,"6"4"-48"0,0-5-29 16,0-2 24-16,6 2-12 15,2 1-5-15,1-4-7 16,0 1-3-16,3-3-6 16,0 0-5-16,3-3 0 0,-3-2 1 15,0 0 2-15,3-1-1 0,-7-1 2 16,1-7 0-16,-9 1 3 15,-3-3-5-15,-3 0-1 16,-3 3-2-16,-3 3 0 16,-2 2-3-16,-4 5 1 15,0 6 2-15,-6 10 3 16,-3 0-5-16,3 3 1 16,3 2 7-16,4 1 5 15,5-1-2-15,3-2-2 0,9 0-2 16,6 5-3-16,5-5 1 15,7 3-1 1,0-6-33-16,3-8-13 0,9 1-32 16,-1-12-14-16,7 1-3 15</inkml:trace>
  <inkml:trace contextRef="#ctx0" brushRef="#br0" timeOffset="11">20490 7427 252 0,'-15'-29'93'0,"6"13"-50"0,-6 8-17 16,6 8 29-16,-3 5-23 16,-3 8-7-16,0 1-15 15,3 2-7-15,-9-1-2 16,10 1-1-16,-1 3 0 0,6 2 0 16,6 3 0-16,3 0-3 0,3-3 2 15,3-5 1-15,2-3 2 16,7-5-6-16,0-8-1 15,0-8-7-15,-3 0-3 16,0-3 2-16,-3-4 2 16,-3-4 5-16,-3-10 1 15,-3-8-2-15,-3-3 0 16,-3-2 1-16,-3 2 4 16,-3 0 5-16,0 3 3 15,0 3 2-15,3 10 2 16,0 6-1-16,3 2 0 15,0 11-8-15,3 7 0 16,0 9-1-16,6 7 2 0,3 11 3 16,3 19 2-16,0-3-1 15,0 0 1-15,3-5-2 16,2 2 2-16,1-5-4 16,0-5 0-16,-3-6-65 15,3-5-28-15,-3-10-41 16</inkml:trace>
  <inkml:trace contextRef="#ctx0" brushRef="#br0" timeOffset="12">19102 7893 92 0,'12'-11'35'0,"-6"-8"-18"0,-3 11 4 0,0 6 17 16,0-6 4-16,-3 0 2 16,0 0-7-1,0 0-2-15,-3 0-20 0,-3 0 2 0,-3 0 3 16,-3 0 0-16,-2 3 3 15,-1 2-4-15,-3 3-2 16,3 3-9-16,-6 2-3 16,6 17-3-16,-3-1-2 15,4 2-4-15,5-1 0 16,3-4 2-16,9 14 3 0,0 13-5 16,3 0 1-1,-1-5 1-15,1-14 3 16,-3-5-5-16,0 0-1 15,3 6-9-15,-3-6-4 16,-3-5-17-16,0-8-7 0,0-3-42 16,-3-5-47-1,-3-8 40-15</inkml:trace>
  <inkml:trace contextRef="#ctx0" brushRef="#br0" timeOffset="13">18832 8030 216 0,'-6'-10'82'0,"6"20"-44"0,0-7-16 16,3-6 26-16,0 0-16 16,3 1-4-16,2-1-12 15,4 1-3-15,12-1-7 16,0 0-4-16,0 1 1 0,3-1-11 0,-1 3-4 16,-2 0-52-16,-3 0-22 15,0 3-29 1</inkml:trace>
  <inkml:trace contextRef="#ctx0" brushRef="#br0" timeOffset="14">19120 8041 204 0,'0'29'77'0,"0"-21"-42"0,6 8-30 0,-3-6 19 16,3 3-9-16,0 3 2 0,3 0-8 16,0 0-1-16,3 0-4 15,-3-5 2-15,0-1 3 0,-3-2 8 16,0-3 4-16,-9-5-2 16,3 0 1-16,-3-2-5 15,3-6-1-15,-3-3-4 16,3-2-1-16,0-6-8 15,0 4 0-15,6-1 3 16,0 0 2-16,0 0 0 16,3 5-1-16,-1-2-1 15,1 3 2-15,3 2-5 16,0 0-3-16,0 2-2 0,0 6 3 16,-3 0-20-16,0 0-8 15,0 0-21-15,0 0-6 16,6 0-67-1,-3 0 14 1</inkml:trace>
  <inkml:trace contextRef="#ctx0" brushRef="#br0" timeOffset="15">19394 8065 180 0,'-3'13'68'0,"3"-11"-36"0,12 6-18 0,-9-5 22 16,0 2-3-16,0 1 1 15,0-1-6-15,3 0-3 16,0 0-13-16,0 1-1 0,3-4 0 15,0 1-4-15,3-3 1 16,0 0-5-16,-4-3-2 16,1 1 4-16,0-4 1 15,-3 1-5-15,-3 0 0 0,-3 0-1 16,-3-1 2-16,-3 4-1 16,-3-1-1-1,-3 0-2-15,1 3 1 0,-4 0-1 16,-6 0-2-16,3 3 0 15,3 2 3-15,3 3 0 16,3 3 1-16,3 2 2 16,0 0 1-16,12 0-1 15,0 1 1-15,3 2-4 16,3-6-2-16,0-2-5 0,0-3 0 16,3-2-29-16,0-3-11 15,3-3-39 1,-4-2-55-16,4-3 39 15</inkml:trace>
  <inkml:trace contextRef="#ctx0" brushRef="#br0" timeOffset="16">19600 8094 236 0,'0'-3'90'0,"3"6"-48"0,-1 2-23 0,-2-5 26 15,9 3-19-15,0-1-7 16,3 1-7-16,0-1-1 0,0-2-6 15,0 0-3-15,0-2 1 16,-3-1-2-16,0 1 2 16,-3-1-2-16,0-2 2 15,-3-3-2-15,-3 5-1 16,-3-5 1-16,-3 3-1 0,-3 0-3 16,-3 5 2-16,-6 2-1 15,0 3-2-15,0 3 0 16,0 3 3-16,4 0 0 15,2 2 1-15,0 3 4 16,6 2 2-16,3 1-2 16,6-1-1-16,3-5-3 15,9 1-1-15,5-4 1 16,1-2 2-16,0-3-19 16,3-2-6-16,0-3-26 15,-3-3-9-15,5-2-59 16</inkml:trace>
  <inkml:trace contextRef="#ctx0" brushRef="#br0" timeOffset="17">19978 7866 208 0,'-6'-24'77'0,"6"24"-42"0,0 0-23 15,0 0 21-15,0 0-8 16,0 0 4-1,6 19-7-15,0 5-12 16,-1 2-2-16,-2 11-1 0,0 0 1 16,0 0 2-16,0 0 1 15,0-5 3-15,0-3-7 16,0-5-2-16,0-6-1 16,0-2 0-16,0-5-2 15,3-6 1-15,-3-5-2 16,0-5 2-16,3-3-2 15,-3-8-1-15,6 3-2 0,0-3-1 16,6 3-3-16,0-1 1 16,3 7 1-16,-1 1 2 15,1 6-1-15,-3 6-1 16,-3 1 7-16,0 7 3 16,-3 2 8-16,-3-1 5 15,-3 4-5-15,-6 0-1 16,-3-4-3-16,-3 1-1 15,0-5-8-15,-6 2 0 16,-6-2-14-16,3-11-5 16,1 0-14-16,2-3-6 0,3-2-23 15,3-6-11 1,3-5-48 0</inkml:trace>
  <inkml:trace contextRef="#ctx0" brushRef="#br0" timeOffset="18">20195 7898 248 0,'3'0'93'0,"0"2"-50"0,3 12-26 16,-3-6 27-16,3 5-14 16,-3 5-3-16,0 9-11 0,3 2-5 15,-3 3-6 1,0 2-4-16,0-2 0 0,-3-3-1 0,3-5 2 15,-1 0-17-15,4-3-46 16,-3-11-8 0,3-2-31-1,6-8-38-15,6-5 48 16</inkml:trace>
  <inkml:trace contextRef="#ctx0" brushRef="#br0" timeOffset="19">20388 8125 212 0,'-9'6'79'0,"6"-1"-42"0,-6 8-17 16,9-5 27 0,-2 3-10-16,2 5-1 15,0-1-16-15,2 4-7 16,7-1-8-16,0 4 1 0,0-4 0 16,3-5 2-16,3-2 0 15,0-3 2-15,0-11 4 16,0-5-6-16,0-2-2 0,-3-1-3 15,-1-2 0-15,-5-6-2 16,-6-2 2-16,-3 0-7 16,-3 3-1-16,-2-4-3 15,-4 9 2-15,-3 3-7 16,0 2-2-16,0 2-14 16,3 4-7-16,3-1-16 15,3 0-7-15,3 3-28 16,6 0-38-1,6 0 42-15</inkml:trace>
  <inkml:trace contextRef="#ctx0" brushRef="#br0" timeOffset="20">20629 8117 236 0,'-14'3'88'0,"8"0"-48"0,-9 2-18 0,6 0 28 15,-3 1-26-15,0 2-10 16,0 2-12-16,3 3-4 16,3 3 1-16,3-3-2 0,6 6-1 15,6-3-2-15,3 5 1 16,3-5-4-16,3 0 1 16,3-6-12-16,-1-4-4 0,-2-9-12 15,6-8-2-15,-6-2-24 16,6-3-46-1,-3 0 23 1</inkml:trace>
  <inkml:trace contextRef="#ctx0" brushRef="#br0" timeOffset="21">20716 7850 180 0,'-3'-13'68'0,"3"26"-36"0,3 3-20 16,0-8 19-16,3 5 1 15,0 6 6-15,0 5-4 0,3 10 2 16,-1 0-20-16,-2 3-3 0,0 0 1 16,0 0-8-16,0-5-1 15,0 13-3-15,-3-10-2 16,0-9-17-16,0-2-9 16,0-8-41-16,3-3-20 15,0-5-25 1</inkml:trace>
  <inkml:trace contextRef="#ctx0" brushRef="#br0" timeOffset="22">20963 8104 196 0,'0'-5'74'0,"0"5"-40"0,-3 0-22 0,0 0 21 0,-3 0-4 16,-3 0 1-16,-3 3-9 15,-6-1 0-15,0 3-12 16,0 1 1-16,1 2 1 0,-4-3-2 16,6 3 0-16,6 0-1 15,3 0 0-15,0 0 7 16,3 0 2-16,3 5-4 16,6-2 0-16,6-1-4 15,3 1 2-15,6-1-6 16,0-2-3-16,5 5-1 15,1-2 1-15,-3-3-21 16,0 5-9-16,-6 0-37 16,-4-5-16-16</inkml:trace>
  <inkml:trace contextRef="#ctx0" brushRef="#br0" timeOffset="23">14021 7641 64 0,'3'-2'27'0,"0"2"-14"0,0 0 7 15,-3 0 16-15,0 0 7 16,3 0 4-16,0-3-1 16,-3 3 1-16,0 0-9 15,0 0-3-15,0 0-19 0,0 0-3 0,0 0 0 16,-3 3-5-16,-3 2-2 16,0 5-6-1,-2 4 0-15,-1 4 4 16,-3 6 2-16,0 8 0 0,-3 5-1 15,0 2 1-15,-3 4 3 16,3-1 0-16,-3 0 2 16,1 1-2-16,-1 2 0 15,0 0-5-15,0 2-1 16,-3 9 3-16,0-6 3 16,0-2-2-16,4 2-2 15,-1-5-2-15,0 0-3 0,-3-3 3 16,0 1 2-1,3-4 2-15,1-2 1 16,-1 8-2-16,0-2-1 16,3-6 1-16,0-3 3 0,3-2-4 15,0 5-3-15,-3-3-1 16,-3-2 1-16,1-3-1 16,2-2 2-16,3-6-2 15,0 0 2-15,3-2-2 16,3-4-1-16,0-1 1 15,0-4 1-15,0 1-3 16,3-3-2-16,-3-3-12 0,3-2-5 16,0-1-33-1,3-7-135 1</inkml:trace>
  <inkml:trace contextRef="#ctx0" brushRef="#br0" timeOffset="24">13768 7115 120 0,'-3'-6'46'0,"3"12"-24"0,3-6-13 15,-3 0 16-15,0 0 3 16,0 0 3-16,0-3-1 16,0 3-1-16,0 0-16 15,-5 0 8-15,-4 0 2 0,-3 0 0 16,0 3 0-16,-3 7-6 15,0-2 0-15,3 3-10 16,3-3-2-16,0 0-3 16,3-3-2-16,3 0-2 0,3 1 1 15,3-4 1-15,6 3 0 16,6-2-3 0,6 2 2-16,-3 1 1 0,0 2 0 15,-3 0 0-15,-4-1 0 16,-2 4 11-16,-6 0 5 15,-3-1 0-15,-6 3 1 16,-8-5-9-16,-1 0-3 16,0 0-3-16,0-2-2 15,0-4-10-15,3 1-6 16,0-3-19-16,3 0-5 16,3-3-30-16,6-2-10 15,3-3-26-15</inkml:trace>
  <inkml:trace contextRef="#ctx0" brushRef="#br0" timeOffset="25">13876 7109 200 0,'0'8'77'0,"-3"11"-42"0,6 5-21 15,0-11 22-15,-3 5-9 0,3 6-3 16,-3 3-8 0,3 7-2-16,0-7-8 15,-1 2-2-15,1-3 0 0,0-5-2 16,-3-2 1-16,0-6-2 0,0-2 2 16,0-3 0-16,0-8 3 15,0 0-1-15,0-14 2 16,-3-2-4-1,3-2 0-15,-3-6 3 16,3 0-1-16,0 0 2 16,0 1-6-16,3-4-1 15,6-2 0-15,0 5 0 16,3 0-3-16,0 6 2 0,3 2 1 16,0 5 0-1,0 6 2-15,0 3 1 16,-3 7 1-16,-3 5 0 0,-4 1 9 15,-5 0 6 1,-3-1-6-16,-2 1-2 16,-1-1-6-16,-3 1-4 0,0-3-5 15,0 0-2-15,0-3-11 16,0-2-3-16,3-3-39 16,0 0-18-1,3-3-11-15,12-2-22 16</inkml:trace>
  <inkml:trace contextRef="#ctx0" brushRef="#br0" timeOffset="26">14108 6871 192 0,'0'-2'74'0,"0"4"-40"0,3 1-24 0,0 2 20 16,-3 3 2-16,3 8 5 16,0 10-5-16,0 1 1 15,0 5-19-15,0 2-1 0,0 0 0 16,0-2-5-16,0-3 0 16,0-2-4-16,0-3-3 15,-1-3-9-15,1-3-5 16,-3-2-33-16,9-5-184 31,9-9 97-31</inkml:trace>
  <inkml:trace contextRef="#ctx0" brushRef="#br0" timeOffset="27">14313 7141 208 0,'0'16'77'0,"-3"-5"-42"0,3-1-17 16,0-5 23-16,0 3-19 16,0 0-5-16,0 0-8 15,0 0-4-15,0 0-2 0,0 0-36 16,0 0-14-16,0-3-149 16,0-5 106-1</inkml:trace>
  <inkml:trace contextRef="#ctx0" brushRef="#br0" timeOffset="28">14301 6877 256 0,'-6'-6'96'0,"6"6"-52"0,3-5-49 16,0 5 15-16,0-3-30 15,3 1-9-15,0-4-46 16,0 1-16 0,9 0 16-16,6-3 9 15</inkml:trace>
  <inkml:trace contextRef="#ctx0" brushRef="#br0" timeOffset="29">14495 6781 192 0,'3'3'71'0,"0"2"-38"0,0 11-10 16,0-5 24-16,0 5-7 15,0 10 2-15,0 8-13 16,0 3-5-16,-3 3-14 16,0 0-6-16,3 0-1 0,-3-6-2 0,3-2 2 15,-1-3-20-15,1-5-8 16,0-3-40-16,0-5-16 16,0-6-33-1</inkml:trace>
  <inkml:trace contextRef="#ctx0" brushRef="#br0" timeOffset="30">14450 7004 280 0,'0'-3'104'0,"3"3"-56"0,6-3-43 0,0 3 22 0,6 0-13 16,6-5-3-16,5 5-6 15,7 0-4-15,0-3 0 16,0 1-1-16,-1-6 0 16,-5 0-49-16,-3-5-19 0,-3-3-54 15</inkml:trace>
  <inkml:trace contextRef="#ctx0" brushRef="#br0" timeOffset="31">10869 8398 148 0,'-3'0'55'0,"3"0"-30"0,-3-3 1 15,3 3 23-15,-3 0-9 16,0-2-3-16,-3 2-10 16,0-3-3-16,-2 3-13 15,-4 3 0-15,-3 2 2 0,-6 3-9 0,9 0-2 16,0 0-4-16,0 10 0 16,-6 9-3-16,6-1 1 15,4-2 2 1,5 0 1-16,3-3-2 15,8-5 0-15,4-6 4 16,3-2 1-16,0-8 0 0,3-5-2 16,0-3 1-16,0-2 1 15,0-1-3-15,-4-5-2 16,-2-5 2-16,0 2 2 16,-3-2 2-16,-6 5 1 15,0-2 4-15,-3 2 3 16,0 3 0-16,0 2 3 15,0 3-5-15,0 3-3 16,0 5-6-16,0 5-2 16,0 6 1-16,3 5 2 0,3 2-2 15,0 1 0-15,0-1 1 16,0 1 0-16,0-1-7 16,0 1 0-16,6-3-24 15,-6-3-7-15,6-3-31 16,-3-4-13-16</inkml:trace>
  <inkml:trace contextRef="#ctx0" brushRef="#br0" timeOffset="32">11084 8120 220 0,'0'-3'85'0,"3"9"-46"0,-3 7-28 0,3-2 23 16,0 7-9-16,-3 11 0 16,3 8-10-16,-3 6-4 15,0-4-6-15,0 4-6 0,0-4 0 16,0-2 3-16,2-5 1 15,-2-3-4-15,3-5 1 16,0-3-27-16,-3-5-9 0,3-3-15 16,0-5-4-16,0-3-30 15,-3-5-23 1,6-5 43-16</inkml:trace>
  <inkml:trace contextRef="#ctx0" brushRef="#br0" timeOffset="33">11203 8181 228 0,'0'-16'85'0,"12"13"-46"0,-6 1-26 16,-6 2 24-16,0 0-17 16,0 0-3-16,2 5-7 15,1 8 1-15,0 3-6 16,0 13-1-16,-3 6 0 0,0 4-2 15,0 4 1-15,0-1-2 0,0-2 2 16,0-3-2-16,0-6 2 16,0-4-2-16,3-3-1 15,0-6-19-15,0-2-10 16,0-5-32-16,3-3-13 16,0-6-30-1</inkml:trace>
  <inkml:trace contextRef="#ctx0" brushRef="#br0" timeOffset="34">11426 8440 164 0,'-15'0'63'15,"12"3"-34"-15,0 5-12 0,0 0 22 0,0 2-11 16,3-2-1-16,-3 5-12 16,0 6-2-16,3 0-7 15,0-1-6-15,3 1-1 0,3-4 10 16,6-1 3-16,6-1-1 16,-3-5-1-16,3-6 2 0,-4-4 5 15,1-3-5 1,0-6 1-16,-3 0-4 0,-6-2 2 15,-3-3-6-15,-3-2-1 16,-6-1 0 0,-3 1 2-16,-3-1-1 15,-6 3 0-15,1 3-6 0,2 3-1 16,0 2-15-16,3 2-4 16,3 4-29-16,3 2-12 15,3 2-56 1,12 1-31-16,9 0 74 15</inkml:trace>
  <inkml:trace contextRef="#ctx0" brushRef="#br0" timeOffset="35">11792 8424 160 0,'-3'-10'63'0,"0"7"-34"0,-3-2-10 16,6 5 23-16,-3 0-6 16,-3 0 2-16,-3 0-11 15,0 0-2-15,-3 5-14 16,-2 3 7-16,-4 8 4 0,-3 2-9 16,6-2-2-16,3 0-5 15,3 3-1-15,3 2-1 16,9-3 0-16,6 1-5 0,3-3-1 15,6-3-17 1,3-2-5-16,5-3-17 0,-2-6-4 16,0-2-58-1,3-2-42-15,6-4 55 16</inkml:trace>
  <inkml:trace contextRef="#ctx0" brushRef="#br0" timeOffset="36">12003 8475 156 0,'0'-16'57'0,"0"10"-30"0,0 4 1 0,0-1 25 15,0 1-5-15,-3-1-1 16,0 3-7-16,-3 0-2 0,-2 0-21 16,-7 3 1-16,-3 2 2 15,-3 3-7-15,3 5 0 0,0 3-9 16,0 2-5-16,6 1-3 15,4 2 0-15,5 0 0 16,3 0 0-16,6-2 0 16,5-6 0-16,4-2-2 15,3-1-1-15,0-7-1 16,0-6 0-16,-3-2 2 16,-3-6 4-16,0 1 1 15,-4-3 1-15,1-1 0 0,-3 1 2 16,-3-3-1-16,0-2-1 15,-3 2 3-15,0 5 2 16,0 3-2-16,0 6 0 16,3 7-3-16,0 3-1 15,0 3 1-15,0 4 0 16,3 1 0-16,0 3 0 16,0-1 0-16,0-2 0 15,0-3-14-15,6-2-38 16,0-6-5-1,3-5-29 1,0-5-53-16,-1-6 34 0</inkml:trace>
  <inkml:trace contextRef="#ctx0" brushRef="#br0" timeOffset="37">12209 8194 288 0,'-6'-10'107'0,"6"10"-58"0,-3 2-46 15,3-2 23-15,0 8-13 16,0 5 0 0,0 16-3-16,0 6-1 0,0 2-5 15,0 8 4-15,0-3 4 0,0-2-8 16,0-3-2-16,0 0 0 16,0-5 1-16,0-6-30 15,0-2-12-15,3-5-35 16,-3-4-16-16,3-1-23 15</inkml:trace>
  <inkml:trace contextRef="#ctx0" brushRef="#br0" timeOffset="38">12063 8403 272 0,'0'-8'101'0,"3"14"-54"0,-3-9-33 0,0 3 28 16,9 0-14-16,6 0-1 16,0 0-16-16,2 0-7 15,4 0-2-15,3 0-2 0,0 0 0 16,0 0-18-16,0 0-5 0,2 3-57 16,4-1-23-16,-3 3-13 15</inkml:trace>
  <inkml:trace contextRef="#ctx0" brushRef="#br0" timeOffset="39">12402 8472 196 0,'-9'11'74'0,"9"-9"-40"0,3 3-18 16,0 1 22-16,0-1-3 0,3 0 2 15,0 1-9 1,0-1-5-16,3-2-13 15,3-1-4-15,0-2 0 0,0 0-1 16,0-5 0-16,0 0-1 16,2-6 0-16,1 0-5 0,-6 1 1 15,-6-1 4-15,-3 1 2 16,-3-3-5-16,0 2 0 16,-6 3-1-1,-3 0 0-15,1 3 2 0,-4 2 1 16,0 6-4-16,-6 2 1 15,-3 3 0-15,3 11 0 16,3-1 6-16,6 1 6 16,4-1 0-16,2 1 3 15,3-1-8-15,9 1-2 16,5-1-10-16,4-5-2 16,3-2-25-16,0-3-11 15,3-3-29-15,6-5-12 0,5-2-35 16</inkml:trace>
  <inkml:trace contextRef="#ctx0" brushRef="#br0" timeOffset="40">12795 8440 284 0,'-12'-10'107'0,"9"4"-58"0,0 1-26 16,0 2 31-16,-3 1-19 15,-3-1-5-15,-3 3-20 16,-2 3-7-16,-4 5-2 15,0 8-6-15,0 5-1 0,3 0-4 16,3 3 1-16,3 0 5 0,3-1 2 16,6-1-1-1,3-4 2-15,6-5-1 0,3-2-2 16,3-6-2-16,3-8 1 16,0-2 1-16,-3-5 2 15,3-4-1-15,-4-4 1 16,1-6 0-16,-3-2 0 15,0-4 0-15,-6-1 0 16,-9-14 2-16,0 5 2 16,-3 0 1-16,0 3 3 15,-3 6 3-15,3 4 2 0,0 9-5 16,0 4-4 0,3 6-6-16,0 14 0 15,3 7 0-15,3 21 2 0,3 6-1 16,6 8 1-1,0-6 0-15,3 0 0 16,0 1 2-16,0-4 2 0,0-2-1 16,-3-5-1-16,0-5-43 15,-1-1-21-15,1-2-72 16</inkml:trace>
  <inkml:trace contextRef="#ctx0" brushRef="#br0" timeOffset="41">14673 8157 228 0,'6'-16'85'0,"-6"8"-46"0,0 0-21 16,0 6 23-16,0-4-6 16,-6 1 0-16,-6 2-7 0,1-2-3 15,-4 3-13-15,0-1 3 0,-3 0 5 16,-3 3-13-16,0 8-4 16,0 5-7-1,4 9 0-15,2 4 0 0,6 19-1 16,6-3 1-16,3 9 0 15,6-1 0 1,3-2 3-16,0-1 2 0,-1-5 2 16,1-4-4-16,-3-4 1 15,0-8 0-15,-3-4 0 16,-3-7-11-16,0 1-3 16,-3-8-20-16,-3-8-5 0,-3-5-20 15,-2-11-5-15,-1 0-21 16,0-8-33-1,-3-2 37-15,-3 2 214 32,-3 0-43-17,3 6-5-15,3 2-29 16,6 3-17-16,6 2-11 16,6 1-5-16,3 2-13 15,6 0-4-15,9 0 0 0,6 0-3 16,3 0-2-16,2 3-5 15,1-1-2-15,0 4-41 16,-3-1-19-16,-1 6-65 16</inkml:trace>
  <inkml:trace contextRef="#ctx0" brushRef="#br0" timeOffset="42">14730 8385 212 0,'-3'8'79'0,"0"2"-42"0,3 11-19 0,0-7 23 16,3 4-12-16,-3 1-2 16,3 2-7-16,0 0-1 15,0-3-10-15,0-2-1 0,-3-2-1 16,0-4-1-16,0-2 1 15,0 0-2-15,0-3 2 16,0-5 5-16,0 0 2 16,0-2-3-16,3-6-1 0,-3-3-4 15,0 1 1-15,3-4-4 16,3-4 0-16,0 2 1 16,0 0 0-16,3-2-5 15,5 4-1-15,-2 4-2 16,6-1 0-16,-3 6-13 15,0 0-6-15,0 2-19 16,3 3-6-16,-3 0-26 16,-1 3-8-16,-2-1-24 15</inkml:trace>
  <inkml:trace contextRef="#ctx0" brushRef="#br0" timeOffset="43">14983 8501 244 0,'0'11'93'0,"3"-11"-50"0,3 2-24 0,-3 1 26 16,3 0-14-16,3-3-4 15,0 0-11-15,3-3-3 16,2 3-7-16,4-5 0 0,-3-1 4 16,0-2-6-16,0-2 0 15,-3 2 0-15,0-3 0 16,-6 1-2-16,0 2-2 15,-6 0-2-15,-3 0 1 16,-6 0-6-16,-6 3 0 0,-3 2 3 16,0 3 2-1,-3 3-1-15,0 5 0 0,1 5-1 16,2 5 3-16,3 1 4 16,3-1 6-1,3 1 1-15,6-1 4 0,3 1-5 16,6 0-1-16,6-4-6 15,3-1-2-15,0-4 0 16,8-5 0-16,1-2-25 16,0-6-10-16,0-2-33 15,0 0-12-15,-3-3-46 16</inkml:trace>
  <inkml:trace contextRef="#ctx0" brushRef="#br0" timeOffset="44">15227 8501 268 0,'0'0'101'0,"0"8"-54"0,3-3-33 0,-3-5 26 16,6 3-11-16,0 0 0 15,6-1-7-15,6 1-4 16,-1-3-10-16,1 0 1 0,3 0 2 16,0-8-4-16,-3 3 1 15,0-6-7-15,-3 0-1 16,-3 1 2-16,-4 2 3 15,-2-3-2-15,-3 3-2 0,-6 1 0 16,-3-1 1 0,-5 2-12-16,-4 1-3 0,0 2 4 15,-9 3 2-15,0 6 2 16,0 7 4-16,1 3 0 16,2 0 1-16,0 2-5 15,6 3-1-15,3 3 3 16,6 0 1-16,3 0 4 15,9-3 3-15,6 0 0 16,12-2 0-16,3-6-1 16,5-5 0-16,7-3-13 15,-3-5-7-15,5 0-24 0,-2-5-10 16,-3-1-93 0</inkml:trace>
  <inkml:trace contextRef="#ctx0" brushRef="#br0" timeOffset="45">8717 7030 112 0,'3'0'44'0,"-3"5"-24"0,0-5 3 0,0 0 21 15,0 0-7-15,0 0 1 16,0 3-1-16,-3 2-2 16,-3 3-18-16,0 3 7 0,-6 2 6 15,-2 8-3-15,-7 3 1 16,-6 2-6-16,0 6-4 16,-12 0-8-16,4 0-2 15,-1-1-2-15,3 1-1 16,3-3-6-16,4-2 1 15,-1-6 0-15,6-3 0 16,3-2-14-16,3-2-3 16,3-4-20-16,3-2-9 15,1 0-8-15,2-3-5 0,0 1-22 16,0-4-42 0,0 1 35-16</inkml:trace>
  <inkml:trace contextRef="#ctx0" brushRef="#br0" timeOffset="46">8298 7125 192 0,'-9'-8'71'0,"12"3"-38"0,0 2-19 0,-3 3 20 16,0 0-8 0,0 0-1-16,6 0-8 0,-1 3-2 15,4 5-9-15,3 3 3 0,6 2 3 16,3 3 0-16,6 5 3 16,-3 0-4-16,2 3-1 15,4 0-9-15,3 2 0 16,3-5 1-16,-1 3 3 15,4 0-2-15,-6 0 0 16,-3-3-3-16,-4 0-1 0,-2 0-41 16,-3 0-17-16,-6 0-71 15</inkml:trace>
  <inkml:trace contextRef="#ctx0" brushRef="#br0" timeOffset="47">9619 7464 216 0,'-3'-3'82'0,"-12"11"-44"0,-3 3-18 16,9-3 27-16,-8 2-7 15,-7 4-1-15,-6 9-14 0,-9 4-5 16,1-1-11 0,-4 1-4-16,-3 2-1 0,4-3-5 15,2 1-1-15,3-1-2 16,4-5 0-16,2-2-19 0,6-6-10 15,6-2-27-15,6-3-10 16,0-3-31 0,6-5-25-16,3-5 54 15</inkml:trace>
  <inkml:trace contextRef="#ctx0" brushRef="#br0" timeOffset="48">9086 7525 192 0,'-6'-8'71'0,"6"5"-38"0,0 1-8 0,0 2 25 0,0 0-10 16,0 0-1-16,3 0-18 15,3 0-5 1,6 2-10-16,3 3 0 0,9 3 4 0,6 8-4 16,2 3-1-1,7-1 2-15,0 3 0 0,-1 3-1 16,1 0-1-16,3 0-3 15,-6-3 1-15,-4 0-2 16,-5 0 2-16,3-5-9 16,-6-5-1-16,5-3-58 15,-8-6-26-15,-3-4-40 16</inkml:trace>
  <inkml:trace contextRef="#ctx0" brushRef="#br0" timeOffset="49">8786 9017 208 0,'-3'-3'79'0,"0"6"-42"0,-3 0-15 15,3-1 26-15,-12 6-5 16,-6 5-1-16,-6 6-8 15,-5 2-1-15,-4 16-19 16,-9-2-1-16,1 2-2 0,2-3-9 0,3 0-2 16,-2-2 1-16,-1-5 1 15,6-6-14-15,6-3-4 16,7-4-25-16,2-4-11 16,6-10-77-1</inkml:trace>
  <inkml:trace contextRef="#ctx0" brushRef="#br0" timeOffset="50">8223 9022 208 0,'0'-8'77'0,"0"8"-42"0,3 0-15 16,-3 0 27-16,0 0-16 15,3 3-5 1,6 0-7-16,9 2 0 0,3 8-10 16,3 3 1-16,8 3 1 0,4 7-2 15,3 6 2-15,2 2-6 16,4 1-1-16,-3-6 0 16,-10-6 0-16,1-4-2 0,0 2 1 15,9 6-15 1,-7-4-7-16,-5-7-48 15,-3-2-21-15,-9-9-36 16</inkml:trace>
  <inkml:trace contextRef="#ctx0" brushRef="#br0" timeOffset="51">9664 9303 184 0,'6'-6'71'0,"-6"6"-38"0,0 3-3 0,0-3 26 0,-6 5-4 16,-9 3-1-1,-3 11-11-15,-6-1-2 16,-9 6-22-16,-2 5 2 0,-10 6 2 16,-3-1-5-16,1-2 0 15,-7 5-9-15,7-3-2 0,2-2-2 16,3-3 1-16,7-5-11 15,5-6-2-15,6-2-26 16,3-5-9-16,6-3-17 16,3-3-6-16,3-2-14 15,4-6-4-15,2-2-6 16</inkml:trace>
  <inkml:trace contextRef="#ctx0" brushRef="#br0" timeOffset="52">9065 9427 160 0,'0'-10'60'0,"3"7"-32"0,3-2-4 0,-3-1 24 15,3 6-6-15,0 0-3 16,3 0-13-16,0 6-3 16,12-1-14-16,0 5-1 0,6 9-1 15,2 5 3-15,7 2 1 16,3 1 1-16,-1 10 2 15,1-5-5-15,6-1-1 16,-3-2-4-16,-1-5-3 16,1 0 0-16,-12-8 1 15,-7-3-23-15,1-5-8 16,6 0-79-16,-6-5-69 16,-6-9 55-16</inkml:trace>
  <inkml:trace contextRef="#ctx0" brushRef="#br0" timeOffset="53">8208 12232 136 0,'0'-3'52'0,"3"3"-28"0,-3 0-4 0,0 0 19 16,0 0-6-16,0 0-2 15,0 0-6-15,0 0-2 16,0 5-12-16,0 1-2 0,3 25-2 16,-3 9-1-1,0 10 1-15,0 6 2 16,0 5 2-16,0 8 1 0,0-6-2 16,0-21 1-1,0-7-6-15,0 7-1 16,0-2-2-16,0-6 1 0,0-5-2 15,0-5 2-15,0-3-24 16,-3-5-8-16,0-3-30 16,0-15-13-16</inkml:trace>
  <inkml:trace contextRef="#ctx0" brushRef="#br0" timeOffset="54">8175 12311 200 0,'-2'-21'74'0,"2"21"-40"0,2-16-22 0,1 13 19 16,3 1-7-16,0-4-2 15,3 1-8-15,3 0-4 16,0 0-5-16,6-1-6 0,3-2-2 16,3 0 4-16,-1 3 1 0,4 0-3 15,9 0-1 1,0-1 3-16,2 4 1 0,4-1 0 15,0 3-2-15,-1 0 1 16,4 3 1-16,-6-1-1 16,-7 1 2-16,-2 0 4 15,-6-1 4-15,-3 3 0 16,-6-2 3-16,-3 2-3 16,0-2-1-16,-3 0-2 0,-4 2 0 15,1 0-4-15,0 3-3 16,0 5-3-16,0 6 1 15,0 2 3 1,-3 8 1-16,0 6-4 0,-3 4 1 16,0 6-2-16,0 3 0 15,0-3 2 1,0 3 2-16,0-1-3 0,0-7 0 16,0-3 1-16,0-13 2 15,0-3 1-15,0 0 1 16,0-5-5-16,0 0 1 15,0-3 2-15,0-2 3 16,0-1-4-16,-3-2-1 16,3 0 0-16,-3 0 2 15,0 0-1-15,-3 0 2 16,0 0-2-16,-3 0 2 16,3-3 9-16,-11 0 4 0,2-2 1 15,-9-6 2-15,3 3-6 16,-12-2 0-16,7-1-8 15,-16 3-1-15,6 0-2 16,-9 0-2-16,10 0 3 16,-7-3 0-16,6 1-6 15,4 2 0-15,2 0-26 16,6 0-10-16,3 0-57 16,18 8-26-16,0-3-9 15</inkml:trace>
  <inkml:trace contextRef="#ctx0" brushRef="#br0" timeOffset="55">9027 16058 160 0,'-3'-3'60'0,"3"3"-32"0,0 0-11 0,0 0 20 16,0 3-10-16,0-3-3 16,3 10-3-16,0-2 1 15,3 16-12-15,-3-6-3 0,3 30-1 16,-3-11 1-16,0 8 1 16,0-5 2-16,-3-1 1 15,0 1-5-15,0-3-4 16,0-2 1-16,-3-6 0 0,0-6-15 15,0-4-6-15,3 0-29 16,-3-12-10-16,0 4-36 16,3-11-29-1,0 0 51-15</inkml:trace>
  <inkml:trace contextRef="#ctx0" brushRef="#br0" timeOffset="56">9077 16031 232 0,'-3'-18'88'0,"3"18"-48"0,3-6-31 16,0 6 19-16,0 0-5 0,0 0 0 16,3 0-10-16,0 0-3 15,12 6-6-15,-3-6-3 0,9 0 0 16,-3 0-1-16,14-6 2 15,16-2-1-15,-3 0 2 16,-4 6-2-16,1-1-1 16,-9 0-2-16,-13 6 1 15,-5-3 1-15,0 3 2 16,-3-1 1-16,-3 4 3 16,0-4-3-16,-3 12 0 15,0-1 1-15,-3 8 2 0,0-2-3 16,0 20 0-16,-3 1-1 15,5 8 1 1,-2-11-2-16,3 15-1 0,-3-9 1 16,0 4-1-16,0-7 0 15,3 5 2-15,0-8-1 16,-3-2-1-16,0-6-10 16,-6 0-4-16,0-8-11 15,-3 3-4-15,0-8-2 16,-6-3-1-16,0 3-7 15,-3-6-2-15,3-4-3 16,-3 4 0-16,0-2-24 16</inkml:trace>
  <inkml:trace contextRef="#ctx0" brushRef="#br0" timeOffset="57">9119 16677 168 0,'-18'0'66'0,"18"0"-36"0,-15 2-13 0,15-2 22 15,-3 0-2-15,0 0 0 16,0 0-18-16,0 0-7 16,3 6-7-16,0-6 3 0,9 2 2 15,0-2 3-15,15 3 5 0,-3 0-4 16,15-3 2-1,-4 0-5-15,10 0 1 0,-6 5-3 16,8-2 0-16,-2-3-3 16,3 2-1-16,-7 1-3 15,-2 2 1-15,-3 0-11 16,-3-5-2-16,-7 0-48 16,-2-2-19-16,-3-1-58 15</inkml:trace>
  <inkml:trace contextRef="#ctx0" brushRef="#br0" timeOffset="58">13078 14161 200 0,'-3'5'77'0,"6"5"-42"0,-3 12-21 0,0-4 22 15,0 9-5-15,0 12-1 16,0 6-12-16,0 8-4 0,0 3-8 16,0-3 0-16,0-3 1 0,0-3-1 15,0-2-1-15,0-10-3 16,0-9-2-16,0-7-15 15,0-3-7-15,0-8-27 16,0-11-11-16,0-10-28 16,0-6-32-16,3-2 43 15</inkml:trace>
  <inkml:trace contextRef="#ctx0" brushRef="#br0" timeOffset="59">13072 14203 224 0,'-3'-3'85'0,"3"-2"-46"0,3 5-28 0,0 0 23 16,3-3-9-16,3 1-2 16,9-4-13-16,5-2-4 15,7 0-4-15,9-2-2 0,3-1 3 16,-1-2-2-16,10 0-1 15,-6 2 1-15,-4-2-1 16,-5 8 0-16,-3-1 0 16,-7 12 0-16,-2-1 2 15,-6 3-1-15,-3 3 2 16,-3 4 4-16,-3 9 4 16,-3 8-4-16,0 2 1 0,0 9-3 15,0 7 2-15,0 8-4 16,3 0 0-16,-1-2-1 15,1 5-2-15,0-6 1 16,0-7-1-16,-3-6-9 16,0-5-2-16,-3-8-23 15,-3-5-8-15,-3-5-31 16,-3-6-14-16,-3-5-8 16</inkml:trace>
  <inkml:trace contextRef="#ctx0" brushRef="#br0" timeOffset="60">13012 14801 220 0,'-41'-3'85'0,"41"3"-46"0,0 3-32 0,0-3 20 15,9 2-5-15,9 1-1 16,5-3 4-16,13 0 4 15,15 0-16-15,8 0 0 0,7 0 0 16,8-3-7-16,-2 1-1 16,-1-1-1-16,-3 1 0 0,-8-1-11 15,-24 3-3-15,-7 0-41 16,-2 0-19-16,6 0-57 31</inkml:trace>
  <inkml:trace contextRef="#ctx0" brushRef="#br0" timeOffset="61">13885 14227 192 0,'0'-6'74'0,"0"6"-40"0,3 0-7 0,-3 0 27 0,0 0-17 15,0 8-6-15,2 8-7 16,1 8-1-16,0 13-13 16,3 19-3-16,0 4-1 0,0 4-1 15,0-1 0-15,3 1 3 16,-3-8 3-16,0-9-4 16,-3-18-2-16,0-5-2 15,0-3-3-15,0 0-30 0,0-7-15 16,0-9-19-1,-6-8-8-15,0-7-43 16</inkml:trace>
  <inkml:trace contextRef="#ctx0" brushRef="#br0" timeOffset="62">13843 14203 200 0,'-6'-5'77'0,"6"5"-42"0,0-3-23 0,0 3 19 16,3-3-3-16,3 1 3 16,3-1-11-16,9 0-2 15,5-2-10-15,4-3-5 0,9 0-2 0,3 3-1 16,8-6 0-16,1 1 2 15,-3 2 1-15,-4 2-1 16,-5 1-2-16,0 3 1 16,-7 4-1-16,-5 6 2 15,0 3 1 1,-9 5 5-16,0 2 3 0,-3 6-2 16,0 5 0-16,-3 5-3 15,-1 6 1-15,1 2-2 16,0 9 0-16,0-1-3 15,-3-16-2-15,0-5 3 0,3 9 0 16,-3-7-4-16,3 4-1 16,-3-6 5-16,0-3 3 15,0-2-6-15,-3-3-1 16,0-5-3-16,-3 0 3 16,0-3 0-16,-6-2 1 15,-12-1-3-15,3-2 2 16,3-2 3-16,-9-1 1 15,-11 0-1-15,-7 0 1 16,-6 1-2-16,1-1-1 16,-1 0 7-16,3 1 3 15,7-1-1-15,5 0 2 16,0-2-6-16,9-1-1 0,6 1-4 16,6 0-1-16,3-1-10 15,3 1-5-15,3-3-28 16,9 0-11-16,3 0-88 15</inkml:trace>
  <inkml:trace contextRef="#ctx0" brushRef="#br0" timeOffset="63">4252 8361 132 0,'3'18'52'0,"-3"-7"-28"0,3 10-11 15,0-10 19-15,-3 5-7 16,0 2 0-16,0 1-5 15,3-4-3-15,-3 1-9 0,0-2-1 0,0-1 3 16,0-3 0-16,-3 1 4 16,3-3-3-16,0 0 1 15,0-3-3-15,0-2 2 16,-3-3 3-16,0-3 1 16,3 1-4-16,0-4-1 15,0 1-2-15,0 0 0 16,0-3-4-16,0-3-1 15,0 3-1-15,6-8-2 16,0 0-2 0,3-2 1-16,0-1 3 15,0 1-1-15,3-1-1 16,3 3-2-16,0 6-1 0,0-1-1 16,-1 3 3-16,1 6 0 15,-3 2 1-15,0 8-3 16,0 2 2-16,0 3 1 15,-3 6 0-15,-3 2 0 16,0-2 0-16,-3-1 2 16,0-2 1-16,0 0-1 15,0-3-2-15,0 0-4 0,-3-5 0 16,0 0-25 0,3-2-8-16,-3-6-16 15,3 0-5-15,3-3-29 16,0 0-27-1,3-2 48-15</inkml:trace>
  <inkml:trace contextRef="#ctx0" brushRef="#br0" timeOffset="64">4577 8419 160 0,'-6'5'63'0,"3"1"-34"0,-6 4-12 0,6 1 20 16,0 5-13-16,-3 2-1 15,3 1-9-15,3 2-4 16,0 0-5-16,3 0-4 0,6-2 0 16,0-6 3-16,9-2 5 0,3-6 1 15,-1-5 4-15,4-5-5 16,-3-6-3 0,-3 0-1-16,-3-2-1 15,-6-3 0-15,-3-2 0 16,-3-1 4-16,-6 1 3 0,0 2 0 15,-6-3 1-15,0 6-6 16,-3 0-2-16,-3 5-4 16,0 3-1-16,0-1-15 15,6 4-4-15,0-1-21 16,4 3-9-16,5 0-22 0,8 0-9 16,4 0-1-1</inkml:trace>
  <inkml:trace contextRef="#ctx0" brushRef="#br0" timeOffset="65">4863 8411 180 0,'-3'0'68'0,"3"3"-36"0,-12-3-18 0,9 2 22 16,0 1-7-16,-6 0-2 15,-3 2-13-15,0 6-6 16,0 2-5-16,0 3-5 0,3 2 1 15,0 3-1-15,3 1-2 16,3-1 3-16,3-3 0 16,6-2-10-16,0-3-3 15,9-5 2-15,3-5 3 0,0-3 5 16,-3-5 2 0,0-6 4-16,0 0 1 0,-4-2-1 15,-2-3-2 1,-3-5 1-16,0-3-1 0,-3 1 2 15,-3-4 3-15,-3-7 0 16,0-3 2-16,0 0 0 16,-3 2 1-16,3 6 4 15,-3 5 3-15,3 3-2 16,-2 3 2-16,2 4-4 16,0 4-1-16,0 5-11 15,3 5-1-15,0 7-5 0,0 12 2 16,3 10 5-16,0 5 4 15,0 1 3-15,2 7 1 16,-2-10-2-16,3 2 1 16,0-2-4-16,0-5 0 15,0-4-12-15,0-1-7 16,3-7-40-16,0-1-16 16,3-6-40-1</inkml:trace>
  <inkml:trace contextRef="#ctx0" brushRef="#br0" timeOffset="66">5041 8490 212 0,'0'0'82'0,"3"11"-44"0,0-3-25 0,3-5 24 15,3-1-12-15,3-2-5 16,3 0-7-16,0-2-3 15,0-1-6-15,-1-5-3 0,1 0 2 0,-3 0 0 16,0-2 1-16,-3-1-2 16,-3 0 1-16,-3 1-2 15,-6-1 2-15,-3 1-2 16,0 2 2-16,-3 0-2 16,-6 5-1-16,-3 3-2 15,1 5 1-15,-1 3-1 16,0 6 0-16,0 4 2 15,3 1 0-15,3-1 6 0,6 3 4 16,3 3-3-16,3 0-2 16,6-3 0-16,6 0-1 15,9-5-2-15,3-3 1 16,3 1-13-16,-1-9-3 16,4-8-45-1,3-2-17-15,0-6-43 16</inkml:trace>
  <inkml:trace contextRef="#ctx0" brushRef="#br0" timeOffset="67">5491 8440 192 0,'0'0'74'0,"3"-2"-40"0,-6 2-18 0,3 0 24 15,0 0-12-15,3-3-1 16,0 0-10-16,0 1 0 16,3-6-10-16,2 0-2 0,4 0 1 15,0-3-5-15,-3 3-1 16,0 0 0-16,0 3 2 15,0 2-6-15,-3 3-1 16,0 6 4-16,-3 2 2 16,3 5 1-16,-6 5 1 15,0 4 0-15,0-1 3 16,-3 0 1-16,-6 0 1 16,3 0-2-16,0-2 1 15,0-3-2-15,0-3 2 0,3 0-4 16,0-2 0-16,0-3 3 15,0-3 1-15,3-2 1 16,-3-3 2-16,3-3-1 16,0-2 0-16,0-3-5 15,0-3-3-15,6-2 0 16,3 2 1-16,-3-2-6 16,0-5 1-16,3 2 1 15,0 0 3-15,0 0-2 0,3-3 0 16,0 4 1-1,0-1 0-15,-1 2 0 16,1 4 2-16,0 2-1 16,-3 0-1-16,3 3-4 15,0 2 0-15,-3 0 0 0,0 6 2 16,-3 2 1-16,-3 6 3 16,-6-1-3-16,0 6 0 15,0 6 1-15,0-1 0 16,0 0 0-16,3 0 0 15,0 0 0-15,6-2 2 16,0-1-1-16,3-2-1 16,0-3 1-16,3-2 1 15,-1-6-1-15,1-2-1 16,3-3-28-16,0-5-14 0,3-3-55 16,-3 2-24-1</inkml:trace>
  <inkml:trace contextRef="#ctx0" brushRef="#br0" timeOffset="68">6151 8408 120 0,'0'3'46'0,"3"0"-24"0,0-1 1 0,-3-2 21 0,3 8-9 16,-3 6-2-1,6 4-8-15,0 1-2 16,-3-1-12-16,0 1-4 0,0-3-1 15,0-1-3-15,0-1-2 0,-3-4 0 16,0 1 1-16,3-3-23 16,-3-3-8-16,0-5-24 15,0-3-6-15,-6-2-22 16</inkml:trace>
  <inkml:trace contextRef="#ctx0" brushRef="#br0" timeOffset="69">6143 8361 184 0,'0'-8'71'0,"2"3"-38"0,-4 2-17 0,2 3 24 16,0 0-21-16,0 0-7 16,0 0-11-16,2 0-1 15,4 3 0-15,3-1-33 0,0 1-13 16</inkml:trace>
  <inkml:trace contextRef="#ctx0" brushRef="#br0" timeOffset="70">6259 8432 152 0,'0'16'57'0,"3"5"-30"0,-3 6-14 15,0-19 17 1,3 0-6-16,0 0 0 15,-3 0-9-15,2-1-4 16,-2-1-6-16,3-1-2 0,-3-5 3 0,0 0 6 16,0 0 2-16,3 0-5 15,0-3-1-15,0-2-2 16,0-5 1-16,3-6-6 16,0 0-1-16,0-3 0 15,3 3 0-15,3 1 2 16,0 1 1-16,0 4-1 15,0 2 1-15,6 2 0 16,0 6 1-16,2 8-2 16,-5 3 1-16,0 8 4 15,-3-1 4-15,-3-2-4 16,0 2 1-16,-3 1-5 0,0-3 0 16,0 0-6-16,0-3 0 15,0-2-34-15,-3-4-13 16,3-1-35-1,0-6-51-15,-1 0 38 16</inkml:trace>
  <inkml:trace contextRef="#ctx0" brushRef="#br0" timeOffset="71">6759 8136 196 0,'0'0'74'16,"6"5"-40"-16,0 11-20 0,-3-5 22 0,2 7-9 15,1 6-3-15,0 10-3 16,0 1-1-16,-3-1-11 15,0 3-5-15,0 0-3 0,-3-5 1 16,0-3 1-16,0-2-6 16,0-4 0-16,3-4-37 15,-3-3-15-15,0-3-41 16,3-2-36-16,0-3 52 16</inkml:trace>
  <inkml:trace contextRef="#ctx0" brushRef="#br0" timeOffset="72">6940 8424 164 0,'-3'0'63'0,"6"3"-34"0,0 5-10 0,0 0 21 16,0 2-5-16,0 4 2 15,0-1-12-15,0 0-6 0,0 3-10 16,0-3-6-16,0 0-2 15,0 1-1-15,-3-1 2 16,0-2-43-16,0-4-19 16,0-1-52-16</inkml:trace>
  <inkml:trace contextRef="#ctx0" brushRef="#br0" timeOffset="73">6967 8356 236 0,'-9'-6'90'0,"12"4"-48"0,-6-1-18 16,3 0 27-16,0 3-17 0,-3 0-7 15,3 0-21-15,0 0-6 16,0 0-1 0,6 0-24-16,-3 3-11 0,3 0-39 15,0-1-14-15,3 4-14 16</inkml:trace>
  <inkml:trace contextRef="#ctx0" brushRef="#br0" timeOffset="74">7137 8395 232 0,'0'3'88'0,"0"-6"-48"0,-9 3-9 0,12 3 29 0,-6 0-17 15,0-3-5 1,-9 5-20-1,0 3-11-15,3 0-7 0,0 2-1 16,0 4 1-16,6-4 0 16,0 3-7-16,3-2-3 0,3-1 1 15,6 1 3-15,3 0 1 16,0-1 0-16,0 1 4 16,-3-3 2-16,-3 0 0 15,-3 0-1 1,-6 0 3-16,-6 0 0 0,-3-1 3 15,0-1 1-15,-3-1-6 16,3-2 0-16,-3-3-12 16,3 0-5-16,3-3-25 15,1 0-11-15,2-2-24 16,3 0-7-16,6-3-9 16</inkml:trace>
  <inkml:trace contextRef="#ctx0" brushRef="#br0" timeOffset="75">7306 8136 232 0,'0'-5'88'0,"3"7"-48"0,0 1-29 0,-3-3 23 0,0 8-11 16,0 5-4-16,0 8-8 15,0 14-3 1,0 2-4-16,0 0-3 0,0 0 0 16,0 5 1-16,0-5 1 0,0-5-1 15,0-6-2-15,0-2-21 16,0-3-11-16,0-5-42 16,-3-3-17-16,0-2-5 15</inkml:trace>
  <inkml:trace contextRef="#ctx0" brushRef="#br0" timeOffset="76">7181 8356 260 0,'-6'-3'96'0,"9"0"-52"0,3 1-32 16,0 2 24-16,6-3-13 0,6 0-3 15,9-7-11 1,6 2-4-16,2 0-3 0,1 3-2 0,-3-1 1 16,-4-2-19-16,-5 0-5 15,3 6-60-15,-3 2-25 16,-15-3 3 0</inkml:trace>
  <inkml:trace contextRef="#ctx0" brushRef="#br0" timeOffset="77">4464 6570 184 0,'0'-3'68'0,"0"3"-36"0,3 0-20 0,-3 0 19 16,0 0-7-16,6 3-2 16,0 5-4-16,-3 2 1 15,0 3-10-15,0 1 1 0,-3 4 1 16,0 3-4-16,0-2 1 15,0-3-3-15,0-6 2 16,0-2-4-16,0 0-2 16,0-3 2-16,0 1 0 15,0-1-1-15,0-8-2 16,0-7 1-16,3 2-1 16,-3 0 2-16,2-5 1 15,1-8-1-15,0 2-2 0,3-5 1 16,3 3-1-16,0 0 0 15,3 2 2-15,0 6-3 16,6 8-2-16,0 5 2 16,0 5 0-16,-3 3 1 15,-1 5 2-15,-2 3-1 16,0 0 2-16,-3 3-2 16,-6-6 2-16,0-3-18 15,0 1-6-15,0 2-19 16,0-2-5-16,0-6-29 15,3-5-52 1,0-5 27-16</inkml:trace>
  <inkml:trace contextRef="#ctx0" brushRef="#br0" timeOffset="78">4797 6546 192 0,'-6'2'71'0,"3"1"-38"0,-3 5-21 0,6 0 19 15,-3 3-10-15,0 2 1 16,3 3-9-16,0 5-3 16,0 3-5-16,6-6-4 0,3 1 2 15,6-3 0-15,0-6 1 16,3-2 4-16,3-5 3 16,-1-11-2-16,1-3 0 0,-3-2-1 15,-3 0 0 1,-3-3-2-16,-6 0 1 15,-3 0-2-15,-6-5 0 0,-3 2 1 16,-6-2 3-16,0 3-2 16,0 5-2-16,-3 2-13 15,-6 6-5-15,7 2-25 16,2 8-8-16,0 1-44 16,3 2-58-1,12-1 44-15</inkml:trace>
  <inkml:trace contextRef="#ctx0" brushRef="#br0" timeOffset="79">5151 6472 176 0,'-18'5'66'0,"10"6"-36"0,-16 2-13 0,12-3 20 16,-3 4-13-16,0 2-1 15,-3 2-15-15,3 1-6 16,3 2-1-16,3 3-1 0,6-1 0 16,3-1-5-16,3-7 1 15,3-1-3-15,9-6 2 16,0-6 3-16,3-7 1 16,0 0 1-16,-3-6 2 0,-3-2-1 15,0-3 2 1,-3-3 7-16,-1-4 3 0,-5-4-2 15,0 1 1 1,-3-3-5-16,-3-3-2 0,0-3-2 16,0 4 0-16,-2 2 0 15,2 2 3-15,3 6-5 16,0 0-1-16,0 5-2 16,0 5 0-16,0 6 0 15,0 5 0-15,3 11 4 16,-1 7 1-16,1 11 5 15,0 3 5-15,0 2-3 0,0 1 2 16,0-3-5-16,3-1-2 16,3-4-5-16,-3-3 0 15,3-6-42-15,0-2-17 16,0-5-63 0,3-6-29-16,-3-5 79 15</inkml:trace>
  <inkml:trace contextRef="#ctx0" brushRef="#br0" timeOffset="80">5297 6533 216 0,'9'18'82'0,"-15"-15"-44"0,15 2-29 0,-6-2 22 0,3-1-6 16,0 1 0-16,3-3-9 15,0-3-3-15,3-5-7 16,-3 0-2-16,0 1 0 0,0-4 0 15,-1 0 2-15,-2 1-3 16,-3-1 0-16,-3 1 3 16,-3-1 1-1,-3 0-8-15,-5 3-1 0,-1 1 2 16,-3 4 2-16,-6 3 0 16,0 5 1-16,3 8-2 15,0 6-1-15,3-1 1 16,4 4 1-16,2 1 1 0,6 1 3 15,3 0-3 1,6 0-2-16,6-3 2 16,2 0 0-16,4-10-8 0,0-3-4 15,3-3-39-15,3-8-17 16,0-2-61 0</inkml:trace>
  <inkml:trace contextRef="#ctx0" brushRef="#br0" timeOffset="81">5678 6556 204 0,'-3'8'77'0,"0"-5"-42"0,0-3-8 16,3 0 29-16,0 0-20 0,0 0-5 16,0 0-13-1,0-3-1-15,3 1-10 0,0-9-4 0,3 1 0 16,0-4-2-16,-3 1 2 16,3 2-4-16,-3 4 0 15,0 1-1-15,6 12-2 16,-3 7 0-1,0 3 3-15,-3 7 0 16,-6 1 1-16,0 0 0 16,-3 3 2-16,0-1 1 15,0-5 3-15,3-2 3 16,-3-3-4-16,3-3-1 16,0-3 0-16,0-4 2 15,0-4-1-15,0-2 0 0,0-5-1 16,0-6 0-1,3-4-2-15,0-4-2 0,3-2-2 16,0 0-1 0,3-6 2-16,6 3 2 0,0 1-5 15,0 1 1-15,0 7-1 16,0 1-1-16,-3 6 4 16,0 0 0-16,-1 11-2 15,1 0 2-15,0 7 1 16,-3 1 0-16,0 2 2 15,0 6 3-15,-3-1 2 16,0 3 1-16,0 3-2 16,0 3-1-16,0-4-3 15,3-1 1-15,0-4-2 0,0-2 2 16,3-3-4 0,0-2 0-16,0-3-17 0,0-6-5 15,0-2-18-15,-1-2-6 16,1-1-169-1,-3-18 87 1</inkml:trace>
  <inkml:trace contextRef="#ctx0" brushRef="#br0" timeOffset="82">5925 6612 288 0,'-3'0'110'0,"6"3"-60"0,-3-3-43 0,0 0 23 0,6 2-10 16,0-2-1-16,6 0-11 15,3 0-3-15,0-2-3 16,0-1 1-16,0 0 0 0,-1 1-17 16,-2-1-5-16,0-2-37 15,-3 2-17-15,0-2-52 16</inkml:trace>
  <inkml:trace contextRef="#ctx0" brushRef="#br0" timeOffset="83">6131 6329 192 0,'0'0'71'0,"0"2"-38"0,3 14-17 0,0-5 24 15,0 5-10-15,0 5 0 16,-3 13-8-16,0 9-4 16,0-1-10-16,0 0-1 0,0 3 3 15,2-5-4-15,1 0-1 0,0-6-2 16,0-5-3-16,-3-5-17 15,3-5-9-15,0-4-59 16,-3-7-27-16,0-2 14 31</inkml:trace>
  <inkml:trace contextRef="#ctx0" brushRef="#br0" timeOffset="84">6521 6556 200 0,'-6'0'74'0,"6"0"-40"0,0 6-20 0,0-4 22 16,0 4 4-1,0 4 3-15,0 3-12 16,0 1-4-16,0 2-16 0,0 2-7 0,0 1-2 16,3-1-2-16,-3-7 0 15,0-3-16-15,0 0-4 16,0 2-32-16,0-2-12 16,0-3-52-1,0-5-23-15,0-10 73 0</inkml:trace>
  <inkml:trace contextRef="#ctx0" brushRef="#br0" timeOffset="85">6503 6440 216 0,'-6'-3'82'0,"9"3"-44"0,-3-2-36 0,0 2 19 0,0 0-18 16,6 0-3-16,0 0-30 15,0 0-10-15,0 2-51 16,2 1-21-16</inkml:trace>
  <inkml:trace contextRef="#ctx0" brushRef="#br0" timeOffset="86">6592 6633 168 0,'-3'19'63'0,"6"-11"-34"0,-3 5-19 0,0-5 20 16,0 0-7-16,0-3-1 15,0 0-6-15,0-5-2 16,0 0 3 0,3-5-10-16,0-3-1 0,0-3 0 15,0-2 1-15,3 0 1 16,0-3-4-16,3 6-3 16,0-1 4-16,-3 3 1 15,5 5-5-15,1 3 0 16,0 8 5-16,0 3 4 15,0 2-3-15,-3 11 1 16,0-3-5-16,-3-2-2 0,0-4 2 16,0-1 0-16,0-4-17 15,-3-2-5 1,3 0-35-16,0-5-15 0,3-3-39 16</inkml:trace>
  <inkml:trace contextRef="#ctx0" brushRef="#br0" timeOffset="87">7038 6265 208 0,'0'-5'79'0,"3"-6"-42"0,-3 19-15 16,0-2 28-16,3 2-13 15,-3 2-3-15,3 9-9 0,0 5-2 16,0 7-12-16,0 9-4 0,0-3-1 16,3 0-1-16,-3-3 0 15,0-2-3-15,3-8-2 16,-3 0-21-16,-3-6-9 16,0-2-73-1,0-3-30-15</inkml:trace>
  <inkml:trace contextRef="#ctx0" brushRef="#br0" timeOffset="88">7169 6562 220 0,'-6'-6'85'0,"9"6"-46"0,0 11-17 15,0-3 26-15,0 2-10 16,0 1-2-16,-3 2-16 15,0 1-5-15,0 4-9 16,0-2-4-16,0 2-21 16,0-2-8-16,0-2-37 15,3-4-16-15</inkml:trace>
  <inkml:trace contextRef="#ctx0" brushRef="#br0" timeOffset="89">7181 6392 300 0,'-6'-2'112'0,"6"2"-60"0,0 0-58 0,0 0 19 16,0 0-19-16,0 0-3 15,3 2-29-15,3 1-13 16,0 0-33-16,3 2-14 15,0 0 21-15,3 1 13 16</inkml:trace>
  <inkml:trace contextRef="#ctx0" brushRef="#br0" timeOffset="90">7315 6443 204 0,'0'2'77'0,"12"-2"-42"0,-15 3-10 0,3-3 27 0,0 3-4 15,-3 2-1-15,-3 0-15 16,0 6-8-16,-3-1-13 15,0 6-7-15,1 0-3 0,2 0-4 16,3 0 2-16,3-3-4 16,3 0-1-16,6-2-4 15,2 2-1-15,1-2 3 16,6 2 5-16,-3 0 2 16,-3 3 3-16,-3-3 1 15,-3-2 3-15,-9-1 3 16,0 1 5-16,-6 0-8 15,-3-4-1-15,0-1-12 16,0-6-3-16,0-3-19 0,0-5-9 16,4 0-18-16,-1-2-5 15,3-4-46 1,6-1-28-16,0-4 67 16</inkml:trace>
  <inkml:trace contextRef="#ctx0" brushRef="#br0" timeOffset="91">7524 6218 260 0,'3'0'99'0,"-3"2"-54"0,0 9-33 0,6 0 26 0,-6 7-9 16,0 6 0-1,6 10-12-15,-9 9-5 0,8 4-7 16,-2 1-4-16,0-6 0 15,0-2 1-15,0 0 1 0,0-3-15 16,6-6-4-16,-9-7-32 16,0-5-11-16,0-3-41 15</inkml:trace>
  <inkml:trace contextRef="#ctx0" brushRef="#br0" timeOffset="92">7366 6453 268 0,'12'-2'101'0,"-6"-1"-54"0,6 0-35 0,-3 3 24 16,5-2-13-16,4-1-3 16,9 0-9-16,6 1-5 15,3-4-3-15,2 1-5 0,1-3-1 16,-3 0-25-16,-4 0-11 15,4 0-53-15,-6 0-21 16,-3 3 15 0</inkml:trace>
  <inkml:trace contextRef="#ctx0" brushRef="#br0" timeOffset="93">4616 10049 160 0,'-3'-11'63'0,"6"9"-34"0,-3 2-14 0,0 0 18 0,0 0-7 16,0 0-1-16,3 5-3 15,5 8 1-15,-2 8-13 16,0 3 3-16,3 5 1 0,-6 0 1 16,3 3 1-16,-3-5-4 15,0-4 0-15,0-1-5 16,-3-4-2-16,3-5 0 15,-3-2 1-15,0-3 1 16,0-3 1-16,0-5 2 16,0 0 1-16,0-5-3 15,0-6 0-15,0-7-10 16,0-3 0-16,6-6-2 16,3 3 2-16,3 0-1 15,0 3-1-15,0 3-2 0,3 7 1 16,-1 6 3-16,4 10 1 15,0 3 1-15,-3 5 2 16,-3 3-1-16,-3 13 2 16,-6-5 0-16,0 0 1 15,-3-3-5-15,0-2 1 0,0-3-18 16,0-3-8 0,3-5-26-16,6-3-10 15,0-5-29 1,0-11-43-16,3-7 41 15</inkml:trace>
  <inkml:trace contextRef="#ctx0" brushRef="#br0" timeOffset="94">4934 10181 216 0,'-12'11'82'0,"9"5"-44"0,-3 10-25 15,6-10 24-15,0 0-10 16,0 0-1-16,3 0-13 15,3-1-3-15,3 1-6 16,3-5-1-16,3-3 3 0,3-8-1 16,-3-3 2-16,5-5-4 15,1-5 0-15,-3 0-1 0,-3-6-2 16,-3 1 3-16,-9-1 0 16,-3-5 3-16,-6 6 1 15,-6-1 1-15,-3 4 0 16,-3-1-2-16,0 8-1 15,1 0-12-15,2 2-3 16,3 4-22-16,3-1-9 16,3 3-27-16,6 0-10 15,6-2-26 1</inkml:trace>
  <inkml:trace contextRef="#ctx0" brushRef="#br0" timeOffset="95">5223 10123 192 0,'-15'5'71'0,"6"-10"-38"0,-3 18-19 15,6-5 20-15,-3 3-8 16,-6 2-3-16,0 8-13 16,3 3-4-16,-2 0-4 15,8-3-4-15,6 0 1 0,6-2-4 16,0-1 1-16,2-5 2 15,4-2 1-15,3-6 1 16,0-5 2-16,0-5-3 0,-3-8 0 16,0-6 1-16,-3-2 2 15,-3 0 1-15,0-3 3 16,-3-5-3-16,-3-5 0 16,-3 2 3-16,-3-3 1 15,0 1 1-15,0 0 0 16,0-1 4-16,0 6 3 15,0 5-2-15,3 6 0 16,0 5-5-16,3 2 0 16,0 6-7-16,3 10-1 15,3 8 2-15,0 8 1 16,0 6-1-16,0 12-2 16,0 1 3-16,0-3 0 0,0 0-1 15,6 3-2-15,-4-8-24 16,7-3-11-16,-3-8-35 15,0-5-16 1,3-6-23-16</inkml:trace>
  <inkml:trace contextRef="#ctx0" brushRef="#br0" timeOffset="96">5419 10149 232 0,'0'3'88'0,"3"2"-48"0,3 3-29 0,3-5 23 15,-3 0-7 1,0-3 1-16,3 2-9 16,0 1-1-16,6-6-11 15,-3-2-4-15,2 0 0 0,1-3 0 0,-3 0 1 16,-3-3-2-16,-3 1 1 16,-6-4-2-16,-3 1-1 15,-9 3 1-15,-3-1-1 16,-2 6-3-16,-7 5 0 15,0 8-1-15,-3 2 3 16,3 6 0-16,1 3 3 16,5-1 3-16,3 6 2 15,3 5 1-15,9 0 0 16,3-2-4-16,3-1-1 16,6-2-1-16,6-3-2 15,6 0-8-15,-1-5-3 16,7-5-38-16,6-3-18 15,-3-8-64-15</inkml:trace>
  <inkml:trace contextRef="#ctx0" brushRef="#br0" timeOffset="97">5794 10179 212 0,'-6'2'79'0,"6"3"-42"0,-3-7-12 0,3 2 25 16,0 0-14-16,0-3-4 16,0-2-18-16,0-3-7 15,3 0-4-15,3-3 2 0,0-4 4 16,0-1-5-16,3 2-2 15,-3 1-1-15,0 3-1 0,0 4-3 16,0 6 0 0,0 14 2-16,-3 4 0 15,0 6 3-15,-3 10 1 0,0-2 5 16,-3 0 3-16,0 0-2 16,0-3 2-16,0-3 0 15,0-5 3-15,0-5-7 16,3-3-2-16,0-5-1 15,0-2 2-15,0-9-5 16,3-5-1-16,0-3-7 0,0-7 0 16,3-6-4-16,0 0 0 15,3 0 3-15,0 3 3 16,0 0 0 0,2 3 4-16,1 2-2 15,0 5 1-15,-3 3 4 0,0 0 1 16,3 6 1-16,-3 4 0 15,0 6 0-15,-3 5 2 16,0 9 1-16,0-1 1 16,-3 0 0-16,3 0 0 15,3 0-7-15,0 0-2 16,-1 1 0-16,4-6 2 16,0-3-7-16,0-5-1 15,0-6-23-15,0-2-10 16,0-2-30-16,0-6-11 0,0-11-39 15</inkml:trace>
  <inkml:trace contextRef="#ctx0" brushRef="#br0" timeOffset="98">6193 10044 300 0,'-3'-8'112'0,"6"10"-60"0,-3 9-39 16,0-6 39-1,0 16-18-15,0 3-17 16,0 0-8-16,0 8-7 16,0-1-2-16,0 1 3 0,0-5-13 15,0-4-6-15,-6-1-35 16,0-4-17-16,0-2-34 16,0-5-52-1,0-3 42-15</inkml:trace>
  <inkml:trace contextRef="#ctx0" brushRef="#br0" timeOffset="99">6074 10210 296 0,'3'0'112'0,"3"-2"-60"0,3 4-43 0,0-2 25 16,3 0-19-16,3 0-3 15,5-2-15-15,1-1-5 16,0-2 4-16,-3-1-30 0,3 1-11 15,-3-3-35-15,0-2-12 0,-4-4-4 16</inkml:trace>
  <inkml:trace contextRef="#ctx0" brushRef="#br0" timeOffset="100">6345 9906 220 0,'0'0'85'0,"0"8"-46"0,-3 8-24 15,3-3 26-15,0 6-9 16,0 15 1-16,0 8-7 16,0-2-4-16,0 8-12 15,0-3-4-15,0-3 0 0,3-2-5 16,0-3-3-16,0-8-15 16,0-3-6-16,0-7-74 15,3-9-34-15</inkml:trace>
  <inkml:trace contextRef="#ctx0" brushRef="#br0" timeOffset="101">6711 10194 228 0,'0'0'88'0,"0"3"-48"0,0 0-23 0,0 2 27 16,3 0-5-16,0 9-1 16,-3 4-15-16,3 1-6 15,0-1-10-15,-3 1-3 0,0-1 0 0,0 1-2 16,0-1 1-16,0-2-4 16,0-3 0-16,0-2-19 15,0-6-9-15,0-5-43 16,0 0-16-16,6-5-29 15</inkml:trace>
  <inkml:trace contextRef="#ctx0" brushRef="#br0" timeOffset="102">6729 10136 228 0,'-9'-2'85'0,"9"-4"-46"0,0 9-48 0,0-3 14 15,0 0-32-15,0 0-9 16,6 0-53-16,3 0-20 16</inkml:trace>
  <inkml:trace contextRef="#ctx0" brushRef="#br0" timeOffset="103">6851 10298 212 0,'-3'31'79'0,"3"-20"-42"0,0 5-32 0,0-11 17 15,0 0-3-15,0 1 3 16,0-4-6-16,0-2-1 16,0 0-9-16,3-2-4 0,0-4-1 15,0 1-1-15,6-3 0 0,0-2 0 16,-3-6 2-16,6-3-1 16,0 3 2-16,-1 6 2 15,1-1 4-15,3 8-2 16,0 6 1-16,-3 5-3 15,0 3 2-15,-3 2-4 16,0 3-2-16,3 0 2 16,-6-3 0-16,0 0-28 15,0-2-10-15,-1-3-43 16,-2-3-17-16,3-2-1 16</inkml:trace>
  <inkml:trace contextRef="#ctx0" brushRef="#br0" timeOffset="104">7259 9988 232 0,'0'8'88'0,"3"3"-48"0,3 15-20 16,-3-10 24-16,0 5-5 15,0 6 0 1,0 2-18-16,0 8-5 0,0-3-10 16,-1-2-4-16,1-3-1 0,0-3-1 15,0-4 0-15,0-4-20 16,0-2-7-16,0-5-41 15,15-9-96 1</inkml:trace>
  <inkml:trace contextRef="#ctx0" brushRef="#br0" timeOffset="105">7440 10224 224 0,'-3'5'85'0,"6"16"-46"0,0-5-19 16,0-6 27-16,-3 4-21 0,3-1-4 16,-3 0-13-16,0 0-6 15,0 1-2-15,3-4-23 16,0-2-10-16,-3 0-55 16,0-8-61-16,6 0 41 15</inkml:trace>
  <inkml:trace contextRef="#ctx0" brushRef="#br0" timeOffset="106">7455 10112 256 0,'-6'3'96'0,"3"-6"-52"0,3 1-45 0,0 2 18 0,0 0-23 15,0 0-8-15,0 0-31 16,6 0-11-16,3 0-39 15,0 0-15-15</inkml:trace>
  <inkml:trace contextRef="#ctx0" brushRef="#br0" timeOffset="107">7604 10144 248 0,'-6'8'93'0,"3"-5"-50"0,-12 7-22 15,12-4 28-15,-6 2-20 16,3-1-3-16,0 1-18 0,3 3-6 15,0 2-1 1,6 0-4-16,6 3 2 0,0 0-1 16,3-3-2-16,-3 1 5 0,0-1 1 15,0 0 2-15,-3 0 2 16,-6-2 6-16,-3 0 2 16,0-1-3-16,-6-2 1 15,-6-3-7-15,0-2-3 16,3-6-17-16,-3 1-5 15,4-6-23-15,-1 0-8 16,3 0-13-16,3-8-3 16,6-5-38-16</inkml:trace>
  <inkml:trace contextRef="#ctx0" brushRef="#br0" timeOffset="108">7762 9890 240 0,'3'0'90'0,"0"0"-48"0,0 3-23 15,-3 2 29-15,0 3-13 16,0 5-2-16,0 6-17 16,0 7-5-16,0 9-7 15,0 2-1-15,0 0 1 0,0 2-2 16,0 4-2-16,0-9-6 15,0-2-1-15,3-6-28 0,3-5-9 16,0-2-38-16,2-6-12 16</inkml:trace>
  <inkml:trace contextRef="#ctx0" brushRef="#br0" timeOffset="109">7646 10102 280 0,'-12'-3'107'0,"15"1"-58"0,0 2-57 16,6 0 38-16,6-6-12 16,2 1-8-16,10-3-5 0,6 0-4 15,0 0-32-15,-1 0-12 0,-8 0-71 16,0-2-42-1,-6-1 68 1</inkml:trace>
  <inkml:trace contextRef="#ctx0" brushRef="#br0" timeOffset="110">5738 10507 148 0,'0'0'57'0,"0"2"-30"0,0 1-12 0,0-3 20 15,0 0-6-15,0 0 16 16,9 3-8 0,0 4-9-16,-1 1-4 15,4-8-6-15,0 6 1 16,3-6-4-16,3 5-1 15,0-8 0-15,0 1 2 16,3-1-5-16,2 3-1 16,1 0-2-16,0 0 2 15,0-3-5-15,0 1-1 16,2-1 0-16,-5 0 2 16,3 1-1-16,-3 2 0 15,3-3 1-15,0-2 1 16,-7 2 1-16,1 1 2 0,0-1 1 15,-3 3 1-15,3 0-4 16,-3 0 0-16,3 0-5 16,-4 0 0-16,4 0-1 15,0 0-2-15,0 0 3 16,-3 0 0-16,0 0-1 16,3 3 1-16,0-3 0 15,2 2 3-15,-2-2-3 16,-3 3 0-16,0-3-1 15,-3 0-2-15,-3 0-10 0,0-3-6 16,0 1-45 0,0-4-20-16,0-4-90 15</inkml:trace>
  <inkml:trace contextRef="#ctx0" brushRef="#br0" timeOffset="111">5479 8771 112 0,'0'0'44'0,"0"-16"-24"0,-3 8-10 0,3 8 14 16,0 0-2 0,0-3 1-16,-3 3-6 0,0 0-2 15,0 0-9-15,0 0 5 0,0 0 2 16,0 0 2-16,0 0 1 15,0 0 3-15,3 0 0 16,0 8-10 0,6-2 10-1,0-9-7-15,3 8-1 16,6-7 0-16,3 4 3 16,-1-2-4-16,1 3 2 15,3 2-5-15,0-2-2 16,-3 0 0-16,3-3-1 0,-4 2 0 15,4 1 0-15,0 0-2 16,-3-1 1 0,0-2-2-16,-3 3 2 0,0-1-2 15,0-2-1-15,-1 0 1 16,-2 0 1-16,0 0-1 16,0 0 2-16,0 0-2 15,0 0-1-15,0 0 1 16,0 0-1-16,-3 0 0 15,0-2 0-15,0-1-16 16,-1-5-6-16,1 8-44 16,0-8-20-16,-3 11-30 15</inkml:trace>
  <inkml:trace contextRef="#ctx0" brushRef="#br0" timeOffset="112">5699 6977 160 0,'0'0'63'0,"0"0"-34"0,-3 0-34 16</inkml:trace>
  <inkml:trace contextRef="#ctx0" brushRef="#br0" timeOffset="113">5696 6974 364 0,'0'0'55'0,"0"0"-18"0,0 0-23 16,0 0-13-16,0-2 0 15,0 2-1 1,0 5 2-16,-3-5 3 0,0 0-4 16,0 3-1-16,-3-1-5 15,0 1-1-15,-3 0 0 16,0-3 4-16,3 0-1 15,0 0 1-15,3 0 2 16,0 0 2-16,0 0-1 16,3 0 2-16,0 0 0 15,3 0 3-15,3 0-1 0,3 0 2 16,3-6 0 0,6 9 1-16,0-6-2 15,3 1 1-15,3-1-4 16,5 0 0-16,1 1 1 0,3-1 2 15,0-2-3-15,-1 2 0 16,1 1 1-16,-6 2 0 16,0 0 0-16,-1 0 0 15,-2 0-2-15,-3 0 1 16,0 0-2-16,0 0 2 16,0 0 2-16,-1 0 2 15,-2-6-6-15,-3 1 0 16,0 0-1-16,0 2 0 15,0 0 0-15,-3 1 0 0,0-1 0 16,-3 3 2-16,0 0-12 16,-1-3-6-1,1 3-29-15,0-2-13 0,3-1-6 16,0 3 0-16,3-2-40 16</inkml:trace>
  <inkml:trace contextRef="#ctx0" brushRef="#br0" timeOffset="114">14444 15224 108 0,'3'-5'44'0,"-3"2"-24"0,0 1-2 0,0 2 20 16,0 0 1-16,0 0 4 15,-3 0-11-15,0 0-4 16,-6 2-16-16,0 1-1 0,-6 2 2 15,1 0-5-15,2 3 0 16,3 0-6-16,0 0-4 16,6-2-2-16,3 1 3 15,6-1-5-15,6 2 0 16,3 0 7-16,2 0 4 16,1 0-2-16,0-1-2 15,-3 1 8-15,-3 0 6 16,-3 0 2-16,-6 0-1 0,-6 0-6 15,-3-3-2-15,-3 6-2 16,0-3 1-16,-6-8-6 16,-3 3-1-16,0-3-11 15,4 0-5 1,2-3-17-16,3 0-4 0,3 1-18 16,0-1-7-16,3 0-31 15,3-2-16 1,15-3 56-16</inkml:trace>
  <inkml:trace contextRef="#ctx0" brushRef="#br0" timeOffset="115">14593 15068 156 0,'-3'0'60'0,"3"5"-32"0,0 6-9 0,0-3 21 16,0 2-3-16,0 12 3 15,0-1-18-15,0 5-8 16,0 1-8-16,0 2-5 0,0 0 0 16,0 3-1-16,0-6 2 15,3 3-10-15,-3-5-2 16,0-3-19-16,0-5-9 15,0-3-35 1,-3-2-47-16,0-1 35 0</inkml:trace>
  <inkml:trace contextRef="#ctx0" brushRef="#br0" timeOffset="116">14504 15248 208 0,'-12'-8'77'0,"12"8"-42"0,-3-3-28 16,3 3 20-16,0 0 4 15,3 0 3-15,3-2-18 0,3 2-7 16,3 0-6 0,2 0-3-16,4 0 3 0,6-3-2 15,3 0-1-15,-3 3-17 0,0 0-9 16,-4 0-39-16,-2 0-18 15,0 3-10 1</inkml:trace>
  <inkml:trace contextRef="#ctx0" brushRef="#br0" timeOffset="117">14757 15261 156 0,'0'11'60'0,"0"-3"-32"0,0 5-11 16,0-2 20-16,0-1-17 15,0 1-6-15,0 5-11 16,0-3-2 0,3 5-12-16,0-2-3 0,-3-5-72 15,0-1-35 1,-3-2 59-16</inkml:trace>
  <inkml:trace contextRef="#ctx0" brushRef="#br0" timeOffset="118">14721 15163 192 0,'-6'-16'74'0,"3"11"-40"0,6 2-40 0,-3 1 14 15,0-1-18-15,0 3-3 16,6-2-49-16,0-1-22 16,3 0 26-16,0 1 12 15</inkml:trace>
  <inkml:trace contextRef="#ctx0" brushRef="#br0" timeOffset="119">14855 15169 192 0,'9'34'74'0,"-3"-23"-40"0,-6 7-27 15,0-7 20 1,0 5-3-16,0 2 1 16,0 1-14-16,3 4-7 0,0-7-2 15,0 3-2-15,0 2-9 16,0-5-4-16,0-6-18 16,-3-10-5-16,3-8-21 15,0-2-46 1,0-3 18-16</inkml:trace>
  <inkml:trace contextRef="#ctx0" brushRef="#br0" timeOffset="120">14917 15113 184 0,'0'0'71'0,"3"-3"-38"0,0 11-25 16,0 3 16-16,0-1 1 15,3 9 4-15,-3 2-6 16,0 6-2-16,0 2-12 0,0 0-3 0,3 8 0 15,0-3-3 1,0-2 0-16,3-6-39 0,0-4-15 16,0-6-61-1</inkml:trace>
  <inkml:trace contextRef="#ctx0" brushRef="#br0" timeOffset="121">15209 15282 156 0,'0'0'57'0,"3"0"-30"0,0 3-16 0,0 2 18 15,0 3-6-15,3 3 1 16,-3-1-7-16,0 6 0 16,0 0-10-16,0 3-2 0,0-3 1 15,-3-3 3-15,3-3 2 16,-3-2-1-16,0 0-1 16,0-2-1-16,0-6 2 15,0-3 1-15,0-2 3 0,0-6-7 16,0 0-2-1,0-2-1-15,3-3 2 0,0 0-3 16,9-5-2-16,3 5 0 16,-1 1-1-16,1 1 0 15,3 4 0-15,0 2 0 16,0 5 0-16,0 6 2 16,-3 5 1-16,-3 2-1 15,-1 4-2-15,-2-1 1 16,-3 0 1-16,0 3-1 15,-3-3 2-15,0-2-2 16,0-1 2-16,0-2-31 0,0-3-11 16,3-2-18-16,3-8-71 31,-3-3-5-31,3 0 59 16</inkml:trace>
  <inkml:trace contextRef="#ctx0" brushRef="#br0" timeOffset="122">15563 15296 156 0,'-15'0'57'0,"15"2"-30"0,-3 4-16 0,3-1 15 16,0 3-1-16,-3 2 2 15,1-2-6-15,2 11-1 16,0 2-11-16,5 0-1 0,4-2-1 16,3-3 3-16,3-6 1 15,0-5 3-15,0 1 4 0,0-6-8 16,0-8-1-16,3-5-3 15,-7-1-1-15,-2-2-1 16,-6 1 0-16,-3-1-2 16,-3 0 1-16,-3-3-2 15,-2 3 2 1,-7 1-4-16,0 1 0 0,-3 6-1 16,0 3 0-16,0 0-11 15,3 2-5-15,3 3-14 16,6 0-8-16,6 0-22 0,6 0-11 15,3 0-14 1</inkml:trace>
  <inkml:trace contextRef="#ctx0" brushRef="#br0" timeOffset="123">15843 15224 208 0,'-6'-3'79'0,"3"3"-42"0,-3 0-30 0,3 3 18 16,-3 0-2-16,-6 2 3 16,0 0-14-16,-2 6-5 15,-1 0-4-15,0 2-3 0,3 3 1 16,0 0-1-16,3 5 0 16,3-5 0-16,6 2 0 0,9-2 0 15,0-8 2-15,3-3 3 16,0-7 2-1,3-4-3-15,0-2-1 0,-4-5 1 16,1 0 0-16,-3-3-2 16,0-3-2-16,-3 1 1 15,-3-1 1-15,0-2-1 16,-3-5-1-16,-3-1 1 16,0 1 1-16,0 2-3 15,-3 3 0-15,0 2 3 16,3 3 3-16,0 3-2 15,0 5 0-15,0 3-3 16,3 8-3-16,0 5-1 0,3 10 3 16,0 6 0-16,3 2 3 15,3 1-1-15,0 2-1 16,0 0 1-16,3-2 1 16,0-6-12-16,0-3-6 15,0-2-31-15,0-5-12 16,0-3-52-1</inkml:trace>
  <inkml:trace contextRef="#ctx0" brushRef="#br0" timeOffset="124">16001 15256 208 0,'0'-3'77'0,"3"3"-42"0,-3 3-41 16,9 0 38-1,0-1-2-15,0 1-4 16,3-1-1-16,-4-2-14 15,4 0-4-15,0-2-1 0,0-1 1 16,-3-2 1-16,0 0-2 16,-3-1-1-16,-3 1-1 15,0 0 0-15,-3-1-2 16,-6 1 1-16,-3 0 0 16,-3 0 3-16,-6 2-5 15,-3 6-3-15,-2 2-2 16,2 3 3-16,0 2 0 15,3 6 1-15,0 3 4 16,6 2 2-16,3-3 4 16,6 12 1-16,6-4-5 0,6-2-4 15,12-6 3-15,6-4 1 16,0-4-22-16,3 1-9 16,-4-9-61-16,7-2-24 15,-6 0-3 1</inkml:trace>
  <inkml:trace contextRef="#ctx0" brushRef="#br0" timeOffset="125">16349 15285 164 0,'-3'0'63'0,"3"0"-34"0,0 0-8 15,0 0 22-15,0 0-4 16,0 0 2-16,0-3-19 0,3 1-8 16,0-4-8-16,3-2-5 0,3 1 2 15,0-1-2-15,0 0-1 16,0-6-2-16,3 4 1 15,0 2-1-15,-3 5 0 16,5 3 0-16,-2 6 0 16,0 1 2-16,-3 9 2 15,-3 3 8-15,-3 2 5 16,-6 0-3-16,0 3 1 16,0 2-4-16,0-4 2 15,0-6-6-15,3-1-1 0,0-4 0 16,0-3 0-1,-3-3 4-15,3-7 5 0,0-6-7 16,0-3-1-16,6-2-5 16,0-6-3-16,3-2-3 15,3 0 1-15,0 0 1 16,3 2-1-16,-3 3 4 16,3 1 0-16,-4 4-2 15,1 3 0-15,-3 3 2 16,0 2 2-16,0 6 2 15,0 5 1-15,0 5 2 16,0 3 3-16,-3 0 0 16,0 0 0-16,3 5 1 15,0-3 1-15,0-2-5 16,0-5-2-16,-1-1-2 16,4-2-2-16,0-3-4 0,0-7-2 15,-3-3-28-15,0 2-10 16,-3-2-24-16,0-1-8 15,-3 1-45 1</inkml:trace>
  <inkml:trace contextRef="#ctx0" brushRef="#br0" timeOffset="126">16486 15499 168 0,'-27'3'66'0,"21"5"-36"0,-15-3-11 0,16 0 23 0,2 1 1 15,0-1 4-15,0-5-11 16,3 5-4-16,3 1-18 16,11-4 0-16,10-2 0 0,3 0-1 15,3-2 2-15,9-1 1 16,-4-5-1-16,1 8-5 15,-3-3-4-15,-4 3-6 16,-2 0 0-16,-3 0-27 16,-3 0-11-16,-3 0-61 0,-6 3-25 15,-3-3 4 1</inkml:trace>
  <inkml:trace contextRef="#ctx0" brushRef="#br0" timeOffset="127">17010 15266 148 0,'3'-2'57'0,"-3"2"-30"0,0 2-5 15,3 1 23-15,0 2-5 16,0 3-1-16,3 3-11 16,0 2-5-16,0 3-13 15,-6 3-4-15,3-1 0 0,0 1-3 16,0-4-2-16,0 1-3 15,-3-2-1-15,0-4-25 16,0-2-11-16,0-8-20 16,-3 0-8-16,3 0-22 15</inkml:trace>
  <inkml:trace contextRef="#ctx0" brushRef="#br0" timeOffset="128">17034 15166 244 0,'-3'-8'90'0,"0"8"-48"0,3-3-47 0,0 9 15 16,0-6-13-16,0 0-2 16</inkml:trace>
  <inkml:trace contextRef="#ctx0" brushRef="#br0" timeOffset="129">17034 15166 238 0</inkml:trace>
  <inkml:trace contextRef="#ctx0" brushRef="#br0" timeOffset="130">17120 15311 176 0,'0'22'68'0,"0"-12"-36"0,12 1-22 16,-9-1 20-16,0 1-5 16,0-3 0-16,0-3-5 15,-3 0 0-15,3-2-11 16,-3-3 3-16,0 0 4 0,3-5-4 15,0-3-4 1,0-3 0-16,0 1-7 16,3-4-1-16,0 1 0 15,3 0 0-15,0 2-3 16,-1 4 0-16,4 4 2 16,0 6 0-16,3 4 5 0,-3 4 5 15,-3 0-1-15,0 4 3 16,0 7-8-16,-3-4-4 15,0-2 0-15,-3-3 0 16,0-2-28-16,0-1-10 16,-3-2-54-1,3 0-57-15,-3-5 43 16</inkml:trace>
  <inkml:trace contextRef="#ctx0" brushRef="#br0" timeOffset="131">17552 15094 208 0,'3'-5'79'0,"9"3"-42"0,-18 4-34 0,12 3 17 16,-3 1-1 0,5 2 1-16,-5 10 8 0,3 3 5 15,0 3-17-15,0 0 2 0,-3 2 2 16,0 1-11-16,0-3-2 16,0-3-5-16,0 3 1 15,0 2-4-15,0-5 0 16,0-2-1-16,-3-3-2 15,0-6-22-15,0 1-7 16,3-3-19-16,-3-3-8 16,0-5-22-1</inkml:trace>
  <inkml:trace contextRef="#ctx0" brushRef="#br0" timeOffset="132">17745 15256 240 0,'-3'0'90'0,"6"0"-48"0,0 5-45 16,0 0 16-16,0 3 10 15,0 3 8-15,-3 2-10 16,0 0-2-16,0 1-11 16,3 4-5-16,-3 3-2 0,3-2-6 15,-3-3-1-15,0-3-35 16,3-2-15-16</inkml:trace>
  <inkml:trace contextRef="#ctx0" brushRef="#br0" timeOffset="133">17760 15169 268 0,'-9'-6'101'0,"9"-10"-54"0,0 11-57 0,0 2 16 15,0 3-11-15,3-2-1 16,-3 2-11-16,3 2-1 16,3 1-46-16,3 5-18 15,0 0 0-15,9 3 2 16</inkml:trace>
  <inkml:trace contextRef="#ctx0" brushRef="#br0" timeOffset="134">17948 15229 256 0,'-6'0'96'0,"3"0"-52"0,0 6-38 16,0-4 22-16,-3 4-11 16,-3-1 1-16,3 0-9 15,-3 1-1-15,3 1-4 16,3 1-5-16,0 0-2 0,6 3-1 16,0 0 3-16,6-1 0 15,-3 3 1-15,3 3-3 16,-3 3 2-16,0-1 10 15,-3-2 3-15,-3 0-1 0,-3 0-1 16,-3-3-2 0,0 0 2-16,-3-5-5 15,0 0-3-15,0-3 1 0,0 1 0 16,-3-6-19-16,0 0-7 16,3-3-23-16,3-2-11 15,9-8-34 1,0-1-48-16,3-7 39 15</inkml:trace>
  <inkml:trace contextRef="#ctx0" brushRef="#br0" timeOffset="135">18046 15060 260 0,'-12'-8'99'0,"12"8"-54"0,0 0-48 16,0 0 16-16,6 8 8 15,0 3 6-15,0 5-9 16,-3 13-3-16,0 2-9 16,0 4-2-16,0 2 2 0,0 5-3 15,0 1 0-15,0-6-1 16,-3-3-2-16,3-8-4 16,-3-2-2-16,0-3-17 15,0-5-8-15,0-5-19 16,-3-6-89-1</inkml:trace>
  <inkml:trace contextRef="#ctx0" brushRef="#br0" timeOffset="136">17951 15221 296 0,'-3'-2'110'0,"9"2"-60"0,2-5-41 0,-2 2 27 15,12 3-7-15,3-5 3 16,6-3-18-16,0 2-8 0,-1 1-4 16,1-3-29-16,-3 3-11 15,-6 0-100 1</inkml:trace>
  <inkml:trace contextRef="#ctx0" brushRef="#br0" timeOffset="137">17787 12348 168 0,'-12'-8'63'0,"27"3"-34"0,-18 2-8 16,9-2 22-16,0 0-1 0,0-1-1 16,-3 1-7-16,0 2-1 15,6 3-10-15,-3 6-2 16,-1 4 1-16,-8 4 3 16,-5 4-4-1,2-2-3-15,0-3-6 0,-3 11 0 16,0-6-5-16,0 6-2 15,0-5-5-15,0 2 0 16,3-5 0-16,3 0 2 16,0-3-3-16,3-2 0 15,0-1-1-15,3-2 0 16,0-3 2-16,6-2 0 16,0 0 0-16,6-3 0 15,-3 0-5-15,3-3 1 0,-1 0-7 16,1 1-1-1,0 2-6-15,0-3-2 0,-3 3-5 16,0-3 1-16,-3 1-11 16,0-1-3-16,0 0-15 15,0 1-5-15,-3-1-34 16,3-7-30 0,-4-1 52-16</inkml:trace>
  <inkml:trace contextRef="#ctx0" brushRef="#br0" timeOffset="138">18004 12248 220 0,'-15'0'82'0,"15"2"-44"0,0 1-29 0,0 0 19 15,3 10-5-15,3 8-2 16,0 3 2-16,-3-6 2 15,3 22-13-15,-3-6 2 0,0 14 0 16,0-8 1-16,0 10 1 16,-3-8-6-16,3 3-2 15,-3-5-6-15,6-6-4 16,-3-5-48-16,3-7-19 16,0-1-71-1</inkml:trace>
  <inkml:trace contextRef="#ctx0" brushRef="#br0" timeOffset="139">18343 12626 160 0,'-3'8'63'0,"3"-8"-34"0,3 26-8 16,0-12 25-16,0 1-15 15,0-1-3-15,0 15-7 16,0-3-2-16,-3 14-10 15,0-8 1-15,3 5 1 0,-3-6-6 0,3 1-1 16,0-5 0-16,0-4 0 16,0-1 0-16,-3-4 2 15,0-2 6 1,0-8 4-16,0-3-4 0,-3-10 1 16,3 0-6-16,-3-11 1 15,0 3-3-15,0-11 2 16,0 3-4-16,0-11-2 15,0 5 0-15,3-4-1 16,0 4 0-16,3-5 2 16,0 6 3-16,3-6 2 15,0 6-3-15,3-1-1 16,0 6-3-16,6 5-1 0,-3 3-4 16,6 8-1-1,-3 2 3-15,-1 11 1 16,-2-3 2-16,-3 9 0 15,0-4 4-15,-6 9 5 0,0-3-5 16,-6-1-2-16,0-1-6 16,-6 4-2-16,0-5-15 15,-3-2-4-15,4-3-18 16,-1-5-5-16,0-1-32 16,3-4-12-16,0-1-4 15</inkml:trace>
  <inkml:trace contextRef="#ctx0" brushRef="#br0" timeOffset="140">18588 12621 228 0,'-9'8'85'0,"9"-8"-46"0,-6 18-26 0,6-15 24 16,0 5-8-16,0 0 0 15,0 10-14-15,0-2-6 16,3 0-6-16,0 0-3 0,6-3 1 16,-4 0-1-16,7 0 2 15,-3-5 3-15,3-2 2 16,0-1 3-16,3-8 1 16,-3 1-3-16,3-6 0 15,-3 0-3-15,-6-8 0 16,0 5-1-16,-9-5 0 15,3 1 0-15,-9-4 0 16,3 3-7-16,-6 3 0 0,3 2-10 16,-3 1-2-16,3 2-27 15,0 3-13-15,3-1-26 16,3 4-12-16,0-1-3 16</inkml:trace>
  <inkml:trace contextRef="#ctx0" brushRef="#br0" timeOffset="141">18793 12589 220 0,'-3'5'82'0,"3"0"-44"0,3 9-20 0,-3-12 23 15,6 9-4 1,-6 5 1-16,0 2-17 0,3 1-5 15,0-3-10-15,-3-3-6 0,3 3-1 16,0-3-10-16,0 0-5 16,0-2-30-16,0-1-12 15,-3-2-43 1,3-8-38-16,0 0 54 16</inkml:trace>
  <inkml:trace contextRef="#ctx0" brushRef="#br0" timeOffset="142">18769 12491 248 0,'-9'-3'93'0,"9"3"-50"0,0 0-39 16,0 0 19-16,0-2-24 16,0-1-6-16,3 6-39 15,0-1-15-15,3 1-37 16,0 0-14-16</inkml:trace>
  <inkml:trace contextRef="#ctx0" brushRef="#br0" timeOffset="143">18864 12589 220 0,'-3'16'82'0,"3"-16"-44"0,3 24-22 0,-3-19 24 16,3 3-10-16,0 0 0 15,0 2-17-15,0-2-6 16,0 0-4-16,-3 0-3 0,0 0 1 15,0 0 1-15,0-3 3 16,0 1 0-16,0-4 0 16,0 1-1-16,0-3 2 15,0 0-3-15,0-5 0 16,0 2-3-16,3-8-3 16,0 3 4-16,0-5 1 15,6-5-3-15,0 2-1 16,6 3-2-16,-6 5 3 0,0 2 4 15,0 4 6-15,6-1-1 16,-7 6 1-16,1-1 3 16,0 9 3-16,0-3-4 15,0 5-1-15,0-2-6 16,-3 7-3-16,0 6-3 16,0-3 1-16,-3-2-17 15,0-9-5-15,0 1-18 16,0-1-4-16,0-4-16 15,0-1-4-15,0-5-29 16,0-11-26 0,0-2 51-16</inkml:trace>
  <inkml:trace contextRef="#ctx0" brushRef="#br0" timeOffset="144">19141 12271 300 0,'0'-18'112'0,"3"21"-60"0,-3-3-41 0,0 0 33 16,6 15-18-1,0 7-6-15,0 7-4 16,0 0-9-16,6 8 0 0,-6-11 0 16,0-5-1-16,0 11-1 15,-3-5-1-15,0 4 0 0,0-2-9 16,0 1-4-16,0-7-15 15,-3-1-5 1,0-4-18-16,0 1-8 0,0-4-25 16,-3-7-12-16,-6-5-9 15</inkml:trace>
  <inkml:trace contextRef="#ctx0" brushRef="#br0" timeOffset="145">19031 12549 248 0,'-6'-2'93'0,"6"2"-50"0,0 0-22 16,0 0 30-16,3 0-16 16,0 0-5-16,6-3-13 15,0 3-4-15,9-3-7 16,-3 1-2-16,11-4 0 0,-5 1-5 0,6 0-1 15,-6 2-26-15,3-5-9 16,-3 3-34-16,5 5-15 16,13-3-29-1</inkml:trace>
  <inkml:trace contextRef="#ctx0" brushRef="#br0" timeOffset="146">19341 12565 200 0,'-9'5'74'0,"9"1"-40"0,3-1-11 0,-3-2 26 16,3 2-7-16,-3 0 0 15,6 0-15-15,2 3-5 0,-2-2-12 16,0-1-2-16,6-2 2 0,3-3-2 16,0 0 1-16,0-3-3 15,0-2 1-15,0-3-4 16,-3 0 0-16,0 0-1 15,-4 0 1-15,-2 0-2 16,-6 3-1-16,0-1-6 16,-3 1-1-16,0 0-4 15,-2-3 0-15,-1 0-1 16,-6 8 0-16,-12 0 4 0,3 3 5 16,0 5 4-16,3 2 4 15,0 3 0 1,4 3 0-16,2 3 3 0,6-1 3 15,3 1-6-15,6-3-1 16,3 2-4-16,3-2-1 16,0-3-4-16,5-2-1 15,-2-1-11-15,3-7-3 16,6-6-26-16,0-2-7 16,0-3-30-1,0 0-57-15,-4-5 34 16</inkml:trace>
  <inkml:trace contextRef="#ctx0" brushRef="#br0" timeOffset="147">19543 12565 192 0,'-6'0'71'0,"3"3"-38"0,0-1-19 15,3 4 22 1,0 2 4-16,3 5 5 0,-3 0-13 16,3 3-7-16,0 0-14 15,0-3-1-15,0-2 1 16,0-3-4-16,0-1 1 0,0 1-3 15,-3-2 0-15,0-1 1 16,0 0 3-16,0-5 2 16,0 0 3-16,0 0-1 15,0-2 0-15,0-6-1 16,0-3 2-16,0-2-5 16,0-3-1-16,3 0-4 15,3 0-3-15,0 0 4 16,0 3 1-16,6 3-2 15,0-1-3-15,2 0-3 0,1 3-1 16,-3 3-7-16,0 0-2 16,0 2-22-16,0 3-10 15,0 0-19-15,0 3-6 16,0 0-7-16,0-1-1 16,-1 1 10-1,1-3 10-15,-3 0 37 16,0 0 60-16,-3 0 29 15,0 0 6-15,-3 0 3 16,0-3-16-16,0 3-3 16,-3-2-33-16,0 2 5 0,0 0 2 0,-3 0-11 15,0 2-4-15,-3 3-14 16,3 1-4-16,3 2-4 16,0 2 0-1,6 4 0-15,0 1 3 0,-3 1 0 16,9 0 3-16,-3 0-3 15,0 3 0-15,-3-4 7 16,-9 4 4-16,0-3 1 16,-3 0 3-16,-3-3-3 15,-3 3 1-15,-3-8-12 16,0-3-4-16,0 0-25 16,3-2-9-16,1-3-42 0,2 0-16 15,3-3-56 1</inkml:trace>
  <inkml:trace contextRef="#ctx0" brushRef="#br0" timeOffset="148">20144 12573 160 0,'0'-8'60'0,"0"8"-32"0,-3-3-6 0,3 3 23 0,0 0-5 16,0 0-1-16,0 0-11 15,0 0-3-15,0 8-14 16,0-2 0-16,0 10 2 0,0-1-3 16,0 7 0-16,0-4-4 15,3 6 1-15,-3-3-2 16,3 0 0-16,0-2-3 16,3-6 1-16,0 0-2 15,3-5 2-15,0-3-2 16,3-7 2-16,-3-1-2 15,0-7-1-15,0 2 1 0,0-6-1 16,-3 4-3-16,0-6 2 16,-1 0 1-16,-2 0 2 15,0 3-3-15,0 2 0 16,0 1 7-16,0 5 4 16,0 2-5-16,3 8-1 15,0 0 2-15,-3 6 1 16,0-3-1-16,3 5 1 15,-3-2-6-15,6 5-3 16,-3-3-17-16,3 0-7 16,-3 0-27-16,3-2-11 0,-3-3-35 31,3-3-47-31,0-2 42 16</inkml:trace>
  <inkml:trace contextRef="#ctx0" brushRef="#br0" timeOffset="149">20409 12637 200 0,'-9'7'74'0,"9"-7"-40"0,0 24-27 15,0-18 18-15,0 15-4 16,0-3-1-16,0 11-4 16,0-2-2-16,0 10-8 15,0-5-2-15,0 2 2 0,0-5 1 0,0 0 1 16,0-2-4-16,0-6-3 15,0-3 4 1,0-4 1-16,0-4-2 0,-3-5-3 16,0-2 4-16,0-8 1 15,0 0 2-15,0-14 2 16,0 3 1-16,0-8 1 16,0 6 0-16,3-14 0 15,0 6-4-15,3-6-3 16,-3 5 2-16,6-7 2 15,0 2 0-15,6 0 2 16,-3 6-2-16,3 5 2 16,-3 2-8-16,6 9-2 15,-3 2-1-15,3 10 2 16,-3-2-1-16,-1 8 2 0,-2 0 0 16,-6 3 1-1,0-3 2-15,-6 8 1 0,0-3-1 16,-3 0-1-16,0-2-14 15,-5-3-4-15,2-3-12 16,-3-5-2-16,0 0-20 16,3-5-10-16,0-1-50 15,9-2-58 1,0 1 50-16</inkml:trace>
  <inkml:trace contextRef="#ctx0" brushRef="#br0" timeOffset="150">20754 12586 276 0,'-3'-5'104'0,"3"5"-56"0,-20-3-32 0,17 3 29 15,0 0-17-15,0 0-6 16,-6 6-18-16,3-4-5 15,-6 9 0-15,3-1-2 0,-3 6 1 16,3-2-3-16,0 7 1 16,3-3-7-16,6 3-1 0,0-2-2 15,6-3 1-15,-3-3 0 16,6-5 3 0,-3 0 4-16,12-11 3 0,-3 3 2 15,0-8 1 1,-3 0 4-16,-3-8 5 15,-1 3-3-15,-2-11 2 0,0 6-5 16,-6-14 0-16,0 6 5 16,-6-9 3-16,-3-15-2 15,1 8 2-15,-1 7 0 16,0 9 3-16,3 5-3 16,3 5-1-16,0 5-9 15,0 11 0-15,3 11-1 16,0 2 2-16,0-2 3 15,6 15 4-15,0-5 0 16,3 14 2-16,0-6-6 0,0 5-3 16,-1-5-10-16,1 3-3 15,0-6-23-15,3-2-8 16,6 3-29-16,0-9-10 16,3-12-39-1</inkml:trace>
  <inkml:trace contextRef="#ctx0" brushRef="#br0" timeOffset="151">21019 12615 260 0,'-17'-2'99'0,"14"-1"-54"0,-12 0-20 0,12 3 31 16,-3 0-6-16,-3 3 0 16,-3 2-23-16,-3 1-9 0,3 2-11 15,3-3-9-15,-3 5-2 0,3 1 0 16,0 5 2-16,0 8-6 15,4 0-2-15,5-6-5 16,2 1-4-16,7-4 6 16,-3-7 5-16,0 0 0 15,3-5 3-15,0-3 3 16,3-5 3-16,0-1 2 16,0-4 1-16,-3-3 0 15,-3-3 2-15,3-8 3 16,-3 8 2-16,-3 3 1 15,-3 0 2-15,3-1-5 0,-3 9-1 16,0 8-6 0,3 5-4-16,0-3-2 0,6 8 3 15,-1 8-2-15,1-5 1 16,-3-3-5-16,3 1 0 16,-3-1-17-16,3 0-7 15,0-5-21-15,3-5-7 16,-3-1-31-16,0-12-10 15,0-1 9 1</inkml:trace>
  <inkml:trace contextRef="#ctx0" brushRef="#br0" timeOffset="152">21088 12287 308 0,'-9'0'115'0,"9"-8"-62"0,0 14-42 0,0 4 26 15,0 9-16-15,3 2-4 0,-3 3-2 16,0-3 3-16,3 13-10 16,0-5-4-16,0 11-1 0,0-6-2 15,0 6-1-15,0 13-19 16,-3-8-8-16,0-11-21 16,0-4-10-16,0-12-40 15,3-2-15-15,-3-8 16 16</inkml:trace>
  <inkml:trace contextRef="#ctx0" brushRef="#br0" timeOffset="153">20885 12547 284 0,'-11'-6'107'0,"11"6"-58"0,0 0-31 0,0 0 28 15,2 0-11-15,1 0-3 16,9-2-14-16,-3 2-6 16,15-3-7-16,-3 0-4 0,9-2 2 15,-6 2-2-15,2 1 2 16,-2-1-29-16,6 6-9 16,9-1-32-16,-7 1-10 15,-2 0-56 1</inkml:trace>
  <inkml:trace contextRef="#ctx0" brushRef="#br0" timeOffset="154">21263 12584 252 0,'-3'2'93'0,"3"4"-50"0,3 1-22 16,-3-4 30-16,3 2-12 15,3 1 0-15,3-4-16 16,-3 1-6-16,6 0-10 0,-3-3-3 0,6-3 0 15,6-2 0 1,-3-1 0-16,-3-2-2 16,-4 1-2-16,1-1 3 15,-6 0 0-15,-3 0-1 0,-3 0-2 16,-6 0-4-16,-3-3 0 16,-5 9-3-16,2 2 0 15,0 0 4-15,-6 2 1 16,-6 6-1-16,3 3 0 15,-3 5 8-15,15-3 4 16,1-3 2-16,2 6 1 16,6 6-6-16,3-7-2 15,0 1-7-15,5 3 0 16,10 2-17-16,3-5-4 16,3-6-12-16,0-7-5 0,0-3-16 15,5-5-4-15,-2-1 4 16,0-1 3-1,-3-4 25-15,-3-2 12 16,-4-1 34-16,-5-1 15 16,-3-1 18-16,-3 3 6 0,-3-1-3 15,-3 4-3-15,-3 2-10 16,-6 2-2-16,-3 4-16 16,-5 4-3-16,2 9-11 15,0 2-5-15,3 3-7 16,3 0-2-16,9 10 3 15,3-2 1-15,3-3-1 16,3 1 0-16,3-4-1 0,3-2 0 16,-1-5 0-16,1-6 3 15,0-8-5 1,0-2 2-16,0-8 0 16,-6-6 2-16,0 1 1 0,-3-6 1 15,-3-5 0-15,-3-6 0 16,-3-4 0-16,0-4 0 15,-3 4 2-15,0 2 1 16,-3 2 5-16,3 9 5 16,0 2-3-16,0 8 2 15,3 3-5-15,0 5-2 16,3 8 0-16,0 8 1 16,6 8 3-16,0 10 2 0,3 6-3 15,0 5 0-15,0 3-5 16,0-1 0-16,-3-2 1 15,0 3 0 1,6-3-11-16,-3-5-5 0,-1-6-25 16,1-2-9-16,3-11-51 15,0-7-60 1</inkml:trace>
  <inkml:trace contextRef="#ctx0" brushRef="#br0" timeOffset="155">21775 12562 168 0,'0'0'66'0,"0"0"-36"0,0 0-4 15,0 0 25-15,0 0 8 16,0 0 6-16,0 3-20 16,-3 0-7-16,-3-3-22 15,1 2 1-15,-1 1 3 0,0 0-9 16,0-3-3-16,3 0-5 16,0 0-3-16,0 0-2 15,0 0-1-15,3 0-3 0,0 0 1 16,0 0 1-1,0 0-1-15,0 0 4 0,0 0 2 16,0 0 0-16,0 0 2 16,0 0-13-16,0 0-6 15,0 0-35-15,0 0-17 16,0 0-172 0,9 5 117-1</inkml:trace>
  <inkml:trace contextRef="#ctx0" brushRef="#br0" timeOffset="156">21775 12803 164 0,'-11'0'63'0,"8"-2"-34"0,0 2-34 15,3 0 10-15,0 0-21 16,0 0-6-16,0 0-14 15,0 0-4-15,0 0 16 16,3-3 9-16,0 0-4 16,-3 3-1-16,2 0-4 15,-2-2 3-15</inkml:trace>
  <inkml:trace contextRef="#ctx0" brushRef="#br0" timeOffset="157">21769 12795 4 0,'0'0'0'0</inkml:trace>
  <inkml:trace contextRef="#ctx0" brushRef="#br0" timeOffset="158">21778 12801 124 0,'0'-3'46'0,"3"3"-24"0,0 3-10 0,-3-3 13 15,0 0 2-15,3 2 1 16,0 3-2-16,-3 1-1 15,0-1 25 1,-3 0-27-16,0 1 4 0,-3-1 2 16,0-2-8-16,0 2 0 0,1-2-6 15,-1-1 1 1,0-2-9-16,3 0-2 0,3-2-5 16,0-4-1-16,3 1-6 15,3 2 0-15,0 1-2 16,-1-1 3-16,-2 0 6 15,-3 3 4-15,0 0-1 16,0 0 0-16,-3 3 8 16,1 0 4-16,-1-1-3 15,-3-2 1-15,0 0-10 16,3-2-4-16,0-1-36 16,3 0-12-16,3-2-66 15,6-3-62-15,0 3 58 16</inkml:trace>
  <inkml:trace contextRef="#ctx0" brushRef="#br0" timeOffset="159">19388 13290 188 0,'-6'0'71'0,"6"-3"-38"0,-15 3-14 16,12 0 23-16</inkml:trace>
  <inkml:trace contextRef="#ctx0" brushRef="#br0" timeOffset="160">19370 13282 416 0,'6'-5'38'16,"3"-3"-20"-16,0-8-11 0,3-3-4 16,3 1-4-1,0 5 0-15,3 5 1 0,0 5 0 16,-1 11-3-16,1 8 2 16,-6 8 1-16,-6-3 0 15,-3-3 0-15,-9 12 0 16,3-7 0-16,-9 9 2 15,3-3 3-15,-9 3 4 16,4-6-2-16,-4 4 1 16,3-7 1-16,0-1 2 15,3-4-3-15,3-2 0 16,0-3-5-16,9-5-2 16,0 0 2-16,9-3 0 15,-3-2-4-15,9 0 1 0,-3-1 0 16,6 1 2-1,-3 0-19-15,2-3-8 0,-2 0-47 16,0 0-21-16,0 0-26 16</inkml:trace>
  <inkml:trace contextRef="#ctx0" brushRef="#br0" timeOffset="161">20028 13488 208 0,'0'8'79'0,"0"-8"-42"0,3 19-30 0,0-14 20 15,-3 3-10-15,0 0-2 16,0 3-8-16,0-3-5 15,3 2-1-15,-3-2-4 0,3 3 2 0,-3-3-28 16,3 0-10-16,-3-3-56 16,3-5-28-1,-3 0 58-15</inkml:trace>
  <inkml:trace contextRef="#ctx0" brushRef="#br0" timeOffset="162">20016 13430 244 0,'-3'-5'90'0,"3"5"-48"0,0 0-42 15,0 0 16-15,0 0-16 0,0 0-2 16,3 0-37-16,0 0-16 16,3 3-41-16,-3-3-16 15</inkml:trace>
  <inkml:trace contextRef="#ctx0" brushRef="#br0" timeOffset="163">20162 13512 172 0,'0'24'66'0,"0"-24"-36"0,3 21-13 0,0-15 22 16,0 1-9-16,0-1-2 0,0-1-14 16,0 0-4-16,-3 1-6 15,0-1-3-15,3-2 0 16,-3-1 1-16,3-2 3 15,0 0 0-15,0-2 2 16,0-1-4-16,3-5-2 0,-3 0 0 16,6-3-1-16,-3 4-3 15,6-1 0-15,-1 2 2 16,4 4 0-16,-3 2 1 16,3 5 0-16,-3 0 0 15,0 6 0-15,-3-1 0 16,0 6 0-16,0-2-29 0,0-1-13 15,0-3-38 1,0 1-45-16,2-3 37 16</inkml:trace>
  <inkml:trace contextRef="#ctx0" brushRef="#br0" timeOffset="164">20799 13481 184 0,'0'10'68'0,"0"-10"-36"0,3 24-24 0,0-19 18 16,0 6-2-16,0-3 1 0,0 8-10 15,0-3-4-15,-3 3-6 16,0-3 3-16,0 0 4 16,0-2 3-16,0-9 3 0,0 1-4 15,0 0 2-15,0-1-7 16,3-7-1-16,-3 0-2 16,3-6-1-16,0 1-3 15,3-6-2-15,6-5-2 16,0 7-1-16,-3 4-1 15,5 2 3-15,-2 0-2 16,0 8 1-16,0 0 2 16,-3 8 2-16,3 5-1 15,-3 0-1-15,-3-2 1 0,-3-1 1 16,0-2-10 0,0 0-2-16,0 3-28 15,6-3-11-15,3-6-5 0,3-4 0 16,-1-3-10-1,1-3-33-15,0 0 24 16</inkml:trace>
  <inkml:trace contextRef="#ctx0" brushRef="#br0" timeOffset="165">21118 13504 196 0,'0'-5'74'0,"0"5"-40"0,-3 3-22 0,3-1 21 16,0 4-10-16,0-4-4 15,-3 6-4-15,0 5 0 16,3 3-8-16,0 0-4 0,3 0 0 15,3 0 0-15,0-5 1 0,-1-4 2 16,1-1 1-16,0-4 1 16,6-4 0-16,0-1-2 15,0-2 1 1,0 0-2-16,-6-3 0 0,-3 0-3 16,-6-3-2-16,-3-5 1 15,-3 0 1-15,-3 0-1 16,3 6-1-16,0 2-2 15,-3 0 1-15,3 3-15 16,1 2-6-16,-4-2-22 16,3 2-10-16,6 0-7 0,3 1-2 15,6-1-18 1</inkml:trace>
  <inkml:trace contextRef="#ctx0" brushRef="#br0" timeOffset="166">21332 13428 224 0,'-3'0'85'0,"-3"2"-46"0,-3 1-32 0,6 0 20 15,-3 2-10-15,-3 3 1 16,0 5-13-16,0 3-3 16,-3 5-2-16,9-2 0 0,0 7 0 15,3 3 0-15,3-5 0 16,3-6 2-16,3-2 1 15,0-5 7-15,3-3 4 16,0-11-7-16,-3-2-4 0,-3 0 2 16,3-6 1-16,-3 3 0 15,0-8-1 1,0 3-3-16,-6-11 1 0,0-13-2 16,-3-3-1-16,0 1 1 15,-3 2 1-15,0 2-1 16,0 6-1-16,3 8 3 15,0 5 2-15,0 3 0 16,3 8 2-16,0 5-4 16,0 8-2-16,3 10 0 15,0 3-1-15,3 3 0 16,3 3 2-16,0-1-1 0,0 0-1 16,0 1 1-1,0-3-1-15,-1-3-36 0,1-5-15 16,6-3-29-16,3-2-11 15,0-6-6 1</inkml:trace>
  <inkml:trace contextRef="#ctx0" brushRef="#br0" timeOffset="167">21537 13486 220 0,'0'2'85'0,"0"4"-46"0,6-1-26 0,0-2 24 15,0-1-12-15,3 1-3 16</inkml:trace>
  <inkml:trace contextRef="#ctx0" brushRef="#br0" timeOffset="168">21585 13510 460 0,'15'-3'10'0,"-3"-2"-2"0,0-1-4 15,-3-2-1-15,-4 1-1 16,1-1 1-16,0 2-2 16,-12-2 4-1,-2 3 1-15,-1 0 0 16,-3 5-1-16,-3 2-6 15,0 4 1-15,0 4 0 16,3 6 0-16,0 0 0 16,3 3 2-16,3-1-1 0,6 1 2 15,3-1-2 1,3 3-1-16,3-2 1 16,6-3-1-16,0-6-14 0,3-2-5 15,6 0-30-15,-4-3-11 16,1-10-59-1</inkml:trace>
  <inkml:trace contextRef="#ctx0" brushRef="#br0" timeOffset="169">21987 13457 244 0,'-6'0'90'0,"6"2"-48"0,-3-2-23 0,3 0 26 0,0 0-14 15,0 0-4-15,0 0-9 16,0 0-1-16,0 0-10 16,0-2-2-16,3-1-1 0,0 0-2 15,3 1-2-15,0-4-4 16,0 1-2-16,3 3 3 16,-3-1 1-16,-1 0-3 15,4 3 1-15,-3 3 2 16,0 5 3-16,-3 5-2 0,0 3 0 15,-3 5 3-15,0 0 3 16,0 3-2-16,-3 3 0 16,0-4 1-16,0-4 0 15,0-3 2-15,3-3 3 16,0-2-2-16,0-3-2 16,0-3 0-16,0-10-1 15,3-1-5-15,0-7 1 16,0-3-9-16,3-5-2 15,0-3-3-15,6 0 1 16,6 3 5-16,-3 3 2 16,0 2 1-16,0 3 1 15,-1 2 3-15,-2 3 2 16,-3 3 2-16,0 5 1 0,0 5 2 16,-3 6 3-16,-3 2 0 15,0 5 2-15,0 1 0 16,3 5 1-16,0 2-4 15,3-2-3-15,3-6-5 16,3-2 0-16,3-2 0 16,5-6 0-16,4-11-62 15,0-2-28-15,3-11-53 16</inkml:trace>
  <inkml:trace contextRef="#ctx0" brushRef="#br0" timeOffset="170">19445 13867 204 0,'0'-3'77'0,"0"3"-42"0,0 3-21 16,0-3 20-16,3 8-2 16,-3-3 1-16,3 16-5 15,0-5-3-15,-3 16-13 0,0-6-1 16,0 11 0-16,0-8-4 15,0 6-2-15,0-6-5 16,3-3 0-16,-3 1-49 16,3-9-21-16,0-2-62 15</inkml:trace>
  <inkml:trace contextRef="#ctx0" brushRef="#br0" timeOffset="171">19442 14430 220 0,'0'0'85'0,"0"0"-46"0,6 16-30 0,-3-13 19 16,0 10-1-16,0-2 1 15,0 18-11-15,0-5-5 16,0 13-7-16,0-6-4 0,-3 9 0 0,0-8-1 16,0 2 2-1,0-5-19-15,3-2-8 16,0-6-38-16,2-5-17 15</inkml:trace>
  <inkml:trace contextRef="#ctx0" brushRef="#br0" timeOffset="172">20010 14078 200 0,'-3'27'77'0,"3"-27"-42"0,3 21-17 0,-3-16 25 0,0 6-11 16,0-3-3-16,0 3-17 15,0-1-5-15,3 1-5 16,-3-1-4-16,0-2 1 0,0 0-23 16,0 3-10-16,0-3-24 15,0-6-11-15,0 1-23 16</inkml:trace>
  <inkml:trace contextRef="#ctx0" brushRef="#br0" timeOffset="173">19969 13941 184 0,'-3'-5'68'0,"3"5"-36"0,3-3-40 0,0 3 12 16,0 3-50-16,0-3-20 16,3 2 3-16,-4 1 2 15</inkml:trace>
  <inkml:trace contextRef="#ctx0" brushRef="#br0" timeOffset="174">20073 14134 172 0,'12'21'66'0,"-12"-21"-36"0,3 19-18 16,0-17 21-16,0 4-15 16,-3-1-2-16,0 0-8 15,0 1 0-15,0-4-5 16,0 1 5-16,0-1 4 0,0 1-2 16,3-6 2-16,0 1-7 15,3-9-3-15,0 1-1 16,2-6 1-16,-2 3-3 15,3-6 0-15,0 6-1 16,3 2-2-16,-3 1 3 16,6 7 2-16,-3 0 4 15,3 9 4-15,-3-1 2 0,0 11 3 16,-1-3-5-16,-2 6-1 16,0-6-4-1,-3 0-3-15,0 0-14 0,0 0-4 16,0-2-33-16,3-6-13 15,0 1-44 1</inkml:trace>
  <inkml:trace contextRef="#ctx0" brushRef="#br0" timeOffset="175">20754 14081 200 0,'0'35'77'0,"0"-35"-42"0,0 18-21 16,0-15 22-16,3 7-9 16,-3-2-1-16,6 0-13 15,-3-3-5-15,0 3-5 0,0 0-3 0,0 0 3 16,0-2-2-16,0-4 2 16,0 1-7-16,-3-1 1 15,0 1 1-15,3-6 3 16,0 3-2-16,0-5 0 15,0 0-1-15,0-6 0 16,0 3 2-16,0-7 0 16,0 1 4-16,3-4 2 15,-3 5 0-15,3-1 1 16,0 4-4-16,3 2 0 16,0 2 3-16,0 14 1 0,0-2-3 15,0 4-1-15,-1-2-1 16,-2 8-2-1,0 0 1-15,0 0 1 16,-3-3-10-16,0 3-2 0,0-3-26 16,0 0-11-16,0-2-7 15,3-3-2-15,-3 0-33 16</inkml:trace>
  <inkml:trace contextRef="#ctx0" brushRef="#br0" timeOffset="176">21061 14118 180 0,'-6'-10'68'0,"3"10"-36"0,3 2-31 15,0 1 14-15,0 2 1 0,0 0 4 16,0 3-4 0,-3 8-1-16,3-2-9 0,0-4 0 15,6 1 1-15,-3-1 5 0,6 1 3 16,-3-3 0-1,3-3 4-15,0 0-9 0,3-5-3 16,-3 0-2-16,0-5 1 16,-1 0-3-16,-2-6 0 15,0 3 3-15,-6-5 1 16,0 2 1-16,-6-4 0 16,0-1-2-16,-2 0 1 15,-1 3-9-15,-3 2-3 16,3 0-24-16,-3 3-11 15,3 1-39-15,3 1-17 16,6 1-2 0</inkml:trace>
  <inkml:trace contextRef="#ctx0" brushRef="#br0" timeOffset="177">21281 14020 176 0,'-3'3'68'0,"3"-3"-36"0,-3 3-20 15,0-3 21-15,0 2-4 16,-3 1 1-16,-2 7-17 16,-1 6-6-16,-3 0-4 0,0 3-5 0,3 2 1 15,3-3-1 1,9 1 0-16,-3-6 2 0,6-2 2 16,0-1-1-1,3-2-1-15,-3-2 7 0,3-9 5 16,5-5-8-16,-2-3-2 15,-3 1-2-15,0-9 2 16,-3-5-1-16,-6 11 2 16,0 0-2-16,-3-6-1 15,0 4-2-15,0-9 1 16,0 5 1-16,0-2 2 16,0 3-3-16,0 2-2 15,0 2 2-15,3 7 2 16,0-1 6-16,0 10 6 0,0 11-3 15,3 6 2-15,3 5-5 16,0 8 1 0,3-3-5-16,0 2-2 15,0-4 0-15,0-9-1 0,-3 1-29 16,3-6-13-16,0 0-31 16,0-2-14-16,0-3-7 15</inkml:trace>
  <inkml:trace contextRef="#ctx0" brushRef="#br0" timeOffset="178">21439 14055 200 0,'-12'-11'74'0,"24"16"-40"0,-6-2-40 16,-3 2 53 0,0 3-12-16,6 0-8 0,0-3-6 15,3 1-13-15,0-1 1 0,-3 0 2 16,-1 1-2-16,1-9 2 15,6-5-8-15,-6 5-2 16,-3 1 1-16,0-6 3 16,0-3-2-16,-3 3-2 15,0 3 0-15,-6 0-1 16,-3-3 0-16,-3 5 0 16,3 1-3-16,-12 2 0 15,3 0 4-15,-2 13 1 16,2-3 0-16,3 6-2 15,-3 5 5-15,9-2 4 16,0-3-5-16,12 8 0 0,-3-6-7 16,12 1 0-16,-3-4-39 15,9-7-16-15,-4 0-70 16</inkml:trace>
  <inkml:trace contextRef="#ctx0" brushRef="#br0" timeOffset="179">21847 14137 192 0,'-3'-3'71'0,"3"3"-38"0,0 0-21 0,0 0 19 16,3 0-5-16,-3 0 2 15,0 0-14 1,0 0-3-16,0-3-7 0,6 1-1 0,0-11 3 16,-3-1-3-16,6-2-2 15,0 3-3-15,2 3 1 16,-2-1-1-16,0 3 0 16,0 3 0-16,0 10 0 15,0 0 2-15,0 11 2 16,-3-3 3-16,0 6 2 15,-3-3 1-15,0 5 2 16,-3 0-1-16,0-5 2 16,0-3-6-16,0 1-1 15,0-1 0-15,0-3 0 16,0-2 0-16,0-5 0 0,0 0-2 16,3-9-2-16,0 1-4 15,0-8-2-15,0 2-4 16,3-7 1-16,0 2 5 15,3-5 2-15,0-1 4 16,0 7 1-16,-4 1-1 16,1 4 1-16,0 2 4 15,0 13 4-15,0-2-2 16,0 10 0-16,-3-2-1 16,3 7 0-16,0 1-2 15,3 2 1-15,0-5-4 16,3 0 0-16,0-3-3 0,0 3-1 15,0-3-28-15,3-8-10 16,-4 0-38 0,4-7-16-16,0-1-17 15</inkml:trace>
  <inkml:trace contextRef="#ctx0" brushRef="#br0" timeOffset="180">22207 14123 304 0,'-3'0'115'0,"3"0"-62"0,3 0-51 16,-3 0 25-1,6 0-18-15,0 0-2 0,6 0-5 16,0 0 1-16,6-2-2 16,-7 2-25-16,13-3-11 0,-6 1-33 15,0-6-14-15,-3 0-26 16</inkml:trace>
  <inkml:trace contextRef="#ctx0" brushRef="#br0" timeOffset="181">22493 13880 276 0,'-3'-3'104'0,"3"3"-56"0,-3 11-45 0,3-8 23 16,0 10-6-1,0-3 0-15,0 20-8 0,0-4-3 16,3 11-5-16,0-5-3 0,0 5 0 16,0-5-4-16,0 2 2 15,0-5-26-15,0-2-11 16,0-6-65 0,-3 0-59-16,0-5 52 15</inkml:trace>
  <inkml:trace contextRef="#ctx0" brushRef="#br0" timeOffset="182">20013 14629 208 0,'0'10'79'0,"0"-10"-42"0,3 16-23 0,0-13 20 16,0 8-11-16,0-4 0 16,0 12-10-16,0-3-3 15,0 2-5-15,0-2-6 0,0 0 0 16,0-3-17-16,0 1-5 15,-3-4-35-15,0-2-13 16,0-3-23 0</inkml:trace>
  <inkml:trace contextRef="#ctx0" brushRef="#br0" timeOffset="183">20022 14491 224 0,'-3'-5'85'0,"3"5"-46"0,0-3-26 16,0 3 22-16,0 0-25 15,0 0-7-15,3 3-27 16,0 0-13-16,0 7-62 16,0 1-28-16,0-1 59 15,0-2 31-15</inkml:trace>
  <inkml:trace contextRef="#ctx0" brushRef="#br0" timeOffset="184">20159 14756 168 0,'3'24'63'0,"-3"-24"-34"0,3 2-21 0,0 1 16 16,-3-3-12-16,0 0-4 15,0 0-1-15,0 0 0 16,3 0-3-16,-3 0-1 0,3-8 1 15,0 3-5-15,0-9 1 16,0 4-5-16,3-3 1 16,0 2 4-16,3 0 2 15,0 4 0-15,6-1-2 16,-3 2 7-16,5 4 3 0,-2-1 3 16,0 14 5-16,-3-1-8 15,0 3-3 1,0-2-4-16,-3 5 0 0,0-3-15 15,-3-2-7-15,0-1-45 16,3-2-63 0,-4-2 25-16</inkml:trace>
  <inkml:trace contextRef="#ctx0" brushRef="#br0" timeOffset="185">20760 14639 152 0,'-3'3'57'0,"3"-3"-30"0,15 13-5 0,-12-10 20 16,3 13-7-16,-3-3-3 16,3 6-5-16,-3-4-2 0,0 1-14 15,0 0-2-15,0-3 1 16,0 1-6-16,-3-4 0 0,0 1 2 15,0-3 3-15,0-3-4 16,0-2-1 0,0-1-4-16,3-4-3 0,-3-1-3 15,3-10-1-15,0 2-1 16,3-7 0-16,0 2 5 16,3-3 3-16,0 3 3 15,3 6 3-15,-3-1 6 16,2 9 2-16,-2-1-1 15,3 11 2-15,-3 0-6 16,0 5-3-16,-3-2-6 16,0 2 0-16,-3-3-5 15,0 4-1-15,0-4-28 0,0 1-13 16,0-3-19-16,3-3-7 16,-3 0-27-1</inkml:trace>
  <inkml:trace contextRef="#ctx0" brushRef="#br0" timeOffset="186">21067 14729 208 0,'-6'3'77'0,"6"-3"-42"0,-3 21-30 0,3-16 19 16,0 6-4-16,0 0 3 15,3 5-7-15,0-3 1 0,3 0-10 16,0 0 7-16,6-2 5 15,-3-3-1-15,3-6 1 16,0 1-6-16,5-8-3 0,-2-1-5 16,3-4-2-16,-6 2 1 15,-3-8 0-15,0 3-2 16,-12-6 1-16,0 3-2 16,-3-2 2-16,0 2-4 15,-3 3 0-15,0 2-15 16,-6 3-4-16,6 3-25 15,-3 5-9-15,4 0-56 16,2 5-41-16,0 1 61 16</inkml:trace>
  <inkml:trace contextRef="#ctx0" brushRef="#br0" timeOffset="187">21365 14642 220 0,'-9'-3'85'0,"9"3"-46"0,-15 0-17 0,15 0 26 15,-9 3-16-15,3 0-4 16,-3 2-18-16,0 0-9 16,-3 11-1-16,0-3-3 0,3 6-1 15,0-3 3-15,6 5 0 16,3-5 1-16,3 2 0 15,0-2-3-15,6-3 2 16,0-2 1-16,6-8 2 0,-3-1-1 16,0-7-1-16,0 0 3 15,0-14 2-15,-3 3-2 16,-3-5-2-16,0 5 0 16,-3-10 1-16,-3 5-1 15,-3-14 2-15,0 6-2 0,-3-5 2 16,3 7 0-1,-3 6 1-15,3 3 0 16,0 7 2-16,0 3-3 16,0 13-2-16,3-2 2 0,3 13 2 15,0-3-2-15,6 8-2 16,-3-2 0 0,3 10-1-16,0-8-7 0,2 0-3 15,1-2-36-15,6-3-15 16,-3-3-59-1,0-3-33-15,0 1 72 16</inkml:trace>
  <inkml:trace contextRef="#ctx0" brushRef="#br0" timeOffset="188">21552 14655 240 0,'-3'6'90'0,"3"-6"-48"0,6 13-20 16,-3-11 26-1,0 4-16-15,0-4-4 0,3 6-16 16,0-2-5 0,3-1-5-16,-3-2 1 0,6-6 2 0,-3 0-2 15,0-2 0-15,0 2-1 16,-3-5-2-16,-1 3 3 16,-5-3 0-16,0 3-1 15,-3 0-2-15,1-1-4 16,-7 1 0-16,3 2 2 15,-6 3 1-15,3 0-4 16,-3 8 1-16,0 0 0 16,0 8 2-16,3-3 10 15,0 6 4-15,0-3 1 16,6 8 0-16,3-6-7 16,6 3-2-16,0-5-7 0,6 0 0 15,0-3-19-15,9-5-8 16,-3 0-24-16,6-5-9 15,-7-1-63 1</inkml:trace>
  <inkml:trace contextRef="#ctx0" brushRef="#br0" timeOffset="189">21951 14727 224 0,'-6'0'85'0,"6"0"-46"0,-18 10-24 0,18-7 26 15,0-6-20-15,0 1-6 16,0-4-12-16,0 1-2 16,6 0-1-16,0-1-7 0,3-1 0 15,-3 1 1-15,0-2 3 16,0 0 0-16,0 3 1 16,0 2 2-16,0 6 0 0,0-3 6 15,-3 13 6 1,0-2 0-16,0 5 1 15,-3-3-1-15,0 3 0 0,0 0-2 16,0 0-1-16,0-3-3 16,0 0-1-16,0-2-3 15,0-3 1-15,0-3-4 16,0-5 0-16,0 0-6 16,3-8 0-16,0 3-4 15,0-14 0-15,0 3-5 16,3-2-1-16,-1 2 8 15,4-3 4-15,0 3 4 16,3 3 1-16,0 3 0 0,-3 2 0 16,0 0 13-16,-3 10 8 15,0-2-6 1,0 14-1-16,-3-1-2 0,0 5 2 16,0-2-1-16,6 5 0 15,-3-2-7-15,3 0-4 16,0-4-1-16,2-1 1 15,-2-1-12-15,6-5-6 16,-3-3-33-16,3-5-14 16,0 0-49-1,0-5-40-15,-3-1 60 16</inkml:trace>
  <inkml:trace contextRef="#ctx0" brushRef="#br0" timeOffset="190">22383 14610 248 0,'-12'-13'93'0,"12"21"-50"0,0 8-24 16,0-13 29-1,0 7-13-15,0-2-2 0,0 13-17 16,0-2-7-16,0 7-6 16,0-5-3-16,0 6 3 0,0-6-24 15,0 0-8-15,0-2-35 16,0-3-13-16,0-3-42 15</inkml:trace>
  <inkml:trace contextRef="#ctx0" brushRef="#br0" timeOffset="191">22237 14769 244 0,'-3'-5'90'0,"3"5"-48"0,3-3-27 16,0 3 26-16,3 0-20 0,0 0-4 15,9 0-10-15,-4 0-5 16,13 0-1-16,-6 0-4 0,6-5 2 16,-3 2-21-16,3-5-8 15,-4 3-36-15,1-3-15 16,-3 3-17 0</inkml:trace>
  <inkml:trace contextRef="#ctx0" brushRef="#br0" timeOffset="192">22609 14518 232 0,'-3'2'88'0,"3"-2"-48"0,-12 29-20 15,12-23 27-15,3 7-7 16,0 0-1-16,0 16-18 16,0-5-5-16,3 8-10 15,-3-6-2-15,3 9 2 0,0-6-5 16,0 5-1-16,0-5-20 15,0 0-9-15,0-2-60 16,-1-6-27-16,1-2 0 16</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30T00:03:13.784"/>
    </inkml:context>
    <inkml:brush xml:id="br0">
      <inkml:brushProperty name="width" value="0.05292" units="cm"/>
      <inkml:brushProperty name="height" value="0.05292" units="cm"/>
      <inkml:brushProperty name="color" value="#FF0000"/>
    </inkml:brush>
  </inkml:definitions>
  <inkml:trace contextRef="#ctx0" brushRef="#br0">17882 16354 172 0,'0'-5'66'0,"-3"2"-36"0,3-2-15 0,-3 5 20 16,0 0-4-16,-3 0 2 0,-6 0-8 16,-3 0-1-1,-2 8-13-15,-1-3 0 0,0 3 0 16,0 0-6-16,3 0-1 0,3 0-2 15,3 2 1-15,6-2-4 16,6 0 0-16,-3 0 1 16,15-3 0-16,12 14-3 15,-3-6 0-15,3 0 2 16,-7 1 2-16,-2-4 0 16,-6 1 2-16,-3-1 4 15,-9-2 6-15,-3 5-3 16,-9-2 0-16,-6 0-6 0,-3-6-3 15,1 3-9-15,-1-3-3 16,0-2-5-16,3-1-3 16,3-2-16-16,3 0-7 15,6 0-25-15,3 0-7 16,3 0-14 0</inkml:trace>
  <inkml:trace contextRef="#ctx0" brushRef="#br0" timeOffset="1">18073 16409 184 0,'-6'-5'68'0,"3"5"-36"0,0 0-13 0,3 0 21 0,-6 0-9 16,-6 0-3-16,3 5-16 15,-3 3-8-15,3 0-2 16,-6 14 0-16,6-4 1 0,0 1-4 16,3 2-1-16,3-3-2 15,3 1 3-15,0-3 0 16,6-3 3-16,3-5-1 16,3-6-1-16,3 4 3 15,-3-6 2-15,-3-6-7 0,0 1 0 16,0-3 2-1,-3 0 2-15,0-2-3 0,-3-6 1 16,0 3 0 0,-3-1 0-16,0 1 0 15,0 3 2-15,0 2 3 0,0 0 2 16,0 5-1-16,0 3-1 16,0 8-3-16,0 3-2 15,0 2 3-15,3 0 0 16,0-2-1-16,0-1-2 15,2 1-17-15,1-3-6 16,0 2-31-16,0-2-10 16,0-2-35-1</inkml:trace>
  <inkml:trace contextRef="#ctx0" brushRef="#br0" timeOffset="2">18153 16494 188 0,'-3'0'71'0,"3"0"-38"0,0 0-28 15,0 0 17-15,3 8-8 16,0 0 2-16,0 0 0 16,0-3 2-16,0 8-10 15,0-5 0-15,0 3-1 0,-3-3-8 16,3 3-4-16,-3-4 7 15,0-1 5-15,0-6-3 16,0 0 0-16,0 0 0 16,3-6 0-16,0 4-2 0,0-6 1 15,0 0-2-15,0-5-1 16,0-3-4-16,0 5 0 16,0 3 4-16,0-2 2 15,0 2 0-15,2 0 1 16,1-3-2-16,0 6 2 15,6 8 2-15,-3 2 4 16,0 3 2-16,-3 0 3 16,-3 5-5-16,0-2-1 15,-6-1-4-15,3-5-3 16,0 6 2-16,0-3 0 0,-3 0-4 16,3-8 1-1,0 5 2-15,3-10 3 0,0 2-4 16,6-7-3-1,3-6 1-15,-3 0 0 0,3 0 1 16,0-2 2-16,0 7-3 16,-4 0-2-16,4 1 2 15,-3 10 0-15,0 0 9 16,-3 8 5-16,0-3-2 16,0 6 1-16,-3-3-9 15,0 5-2-15,0 0-1 16,0 0 2-16,0-2-23 15,0 2-11-15,0-2-21 0,0-6-9 16,0 6-33 0,0-6-41-1,0-5 48-15</inkml:trace>
  <inkml:trace contextRef="#ctx0" brushRef="#br0" timeOffset="3">18510 16470 200 0,'-3'0'77'0,"3"0"-42"0,3 0-21 0,0 0 22 16,0 6-3-16,0-1 1 16,3 3-13-16,0 0-5 15,3-3-9-15,0 0-7 0,3-2-1 0,0-3 3 16,3 0 1-16,-4 0 1 16,1-3 0-1,-3-2-2-15,0-3-2 0,-3-2-4 16,-3-1-2-1,-3 0-8-15,-6 1-2 0,-3 2 9 16,-3 3 3-16,0 5-1 16,-2 0 1-16,-1 8 2 15,3 5 3-15,-3 3 9 16,3-1 5-16,3 1 2 16,6-2-1-1,0-4-2-15,6 6-1 0,0-3-7 16,9 3-2-16,-3-3-2 0,12-7 1 15,14 4-44-15,-8-10-19 16,-3 0-74 0</inkml:trace>
  <inkml:trace contextRef="#ctx0" brushRef="#br0" timeOffset="4">18971 16425 44 0,'0'-8'16'0,"0"0"-8"0,0 8-10 0,0 0 4 15,0 0-5-15,0 0 0 16,0 0 2-16,0 0 0 15,0 0 7-15,0 0 4 16,0 0 17-16,3 3 9 16,0 8-3-16,0 5-2 15,0 5-4-15,0-3-2 16,0 1-3-16,0-6 1 16,0 6-13-16,0-4 1 0,0-1 0 15,-3-4-4-15,0 1 1 16,0-3-1-16,0-3 1 15,0-2 2-15,0-3 1 0,0 0-1 16,0-6 1 0,-3-2-4-16,3 1 1 15,0-7-5-15,0-10 0 0,3 6-1 16,3-3 1-16,0 0 0 16,3-3 1-16,0 8-5 15,0 0 1-15,3 5 0 16,0 6 0-16,0 5-3 15,-3 5 2-15,0 6 3 16,-4 8 1-16,1-6 3 16,-3 3 1-16,0 5-3 15,0-5-1-15,0-3-1 0,0 0 1 16,0 6-24 0,0-6-8-16,0-2-21 0,0-4-9 15,0-7-28 1,-3 0-23-16,9 0 48 15</inkml:trace>
  <inkml:trace contextRef="#ctx0" brushRef="#br0" timeOffset="5">19216 16399 180 0,'-3'-5'68'0,"6"10"-36"0,-6-5-18 0,3 0 22 16,0 8-16-16,3-3-3 15,0 8-5-15,0 9 0 16,2-4-6-16,1 1-4 0,-3-6-1 16,0 0 3-16,3 0 2 0,3 0-2 15,0-2-1-15,-3-3-1 16,3-5-2-16,3-3 1 16,-3-3-1-16,0-5 2 15,0-3 1-15,-3-4-1 16,0-4 1-16,-3 1-2 15,-3-1-1-15,0 3-2 16,0 3 1-16,0-3 10 16,0 8 5-16,0 5-6 15,0 6-2-15,0 2 2 16,0 3 3-16,0 6-4 16,0-1 1-16,0 3-5 0,3-3 0 15,0 3-3-15,0-3-1 16,0 0-8-16,3 0-2 15,2 1-29-15,-2-6-12 16,6-3-68 0,0-5 17-1</inkml:trace>
  <inkml:trace contextRef="#ctx0" brushRef="#br0" timeOffset="6">19445 16399 184 0,'-3'0'68'0,"6"5"-36"0,-3 3-18 0,0-3 20 16,3 3-4-16,-3 14 2 0,0-4-5 15,3 1-2-15,-3-6-13 16,0 0-5-16,0 0-3 16,0 0-2-16,0-2-2 0,0 0 3 15,0-6 0-15,0 3 1 16,3-8 0-16,0-3-7 15,-3-2 0-15,0 5-1 16,3-16 2-16,3-8 1 16,0 3 1-16,0-3 0 15,-1 6 0-15,4 2 4 16,0-3 5-16,0 14-1 0,0 2 1 16,0 6-1-16,0 2 2 15,-3 6 1 1,-3 2 1-16,0-2-4 0,0 2 0 15,-3-2-3-15,0-1 2 16,0 1-4-16,0-6 0 16,0 3-3-16,0-3-3 15,0-5 2-15,3-5 2 16,0-3-5-16,3-5-1 16,3-6-1-16,9 1 4 15,-1-3-1-15,-2 7-1 16,0 6 3-16,0 8 0 0,-3 6 3 15,-3 2 1 1,0 0 7-16,-3 10 4 0,0-5-7 16,-3 1-2-16,0-1-3 15,0 0 1 1,0-2-18-16,0-1-4 0,-3-5-24 16,0 6-10-1,0-8-21-15,0-3-6 0,0 0-25 16</inkml:trace>
  <inkml:trace contextRef="#ctx0" brushRef="#br0" timeOffset="7">19772 16169 244 0,'3'-11'93'0,"0"16"-50"0,0-2-37 16,0 2 20-16,0 6-3 15,3 7 3-15,0 12-3 0,-3 9-2 16,0-7-11-16,0-6-4 0,3 9 0 16,-3-6-3-16,0 3-2 15,0-3 2-15,0-5 0 16,0 5 1-16,0-13 0 16,0-3 0-16,-3-5 0 15,0-3-7-15,0-5-2 16,3-13-7-16,0 0 0 0,6-3 1 15,0-5 5-15,2 5 1 16,1 0 3 0,3 3-1-16,3 10 1 15,0 3 6-15,-6 3 5 0,0 2 8 16,-3 8 7-16,0-2-4 16,-9 2 0-16,0 0-9 15,-6 3-2-15,-6 3-7 16,0-1-4-16,-3-2-8 15,3-8-4-15,0 0-17 16,-6-6-5-16,-3 6-10 16,10-5-4-16,-1-3-25 15,3-3-10-15,3-5-8 16</inkml:trace>
  <inkml:trace contextRef="#ctx0" brushRef="#br0" timeOffset="8">19939 16447 200 0,'12'0'74'0,"-12"0"-40"0,18 5-11 16,-15 0 26-16,6-2-7 0,-1-1 0 16,7 4-15-16,0-1-5 15,3 0-12-15,-3 1-6 0,3-6-1 16,-3 5-2-16,0-10 2 16,-1 5-2-16,-2-6-1 15,3-4-8-15,-6-1-3 16,-6-2-3-16,-3-6-1 15,-9 11 1-15,-6 0 3 16,0 3 5-16,-2 5 1 16,-1 3 5-16,3 2 2 15,0 8 6-15,6-2 5 16,3-8-3-16,0 10 2 0,3 3-5 16,6-3 1-1,-3 0-5-15,6 0 0 16,0-2-1-16,12 0-2 0,-3-4-26 15,3-1-10-15,-3-1-28 16,2-5-10-16,-2 0-34 16</inkml:trace>
  <inkml:trace contextRef="#ctx0" brushRef="#br0" timeOffset="9">20251 16409 236 0,'0'3'90'0,"3"2"-48"0,0 9-27 15,-3-6 24-15,0 5-4 16,0-5 2-16,3 5-16 0,-3-2-5 16,3 2-10-16,-3-3-2 0,6 1 0 15,-3-6 2-15,-3 6 3 16,0-9 2-16,0 4 1 16,0-4-4-16,-3-2-3 15,3 0 0-15,0-8-1 16,0 1-5-16,0-4 1 15,6-10-2-15,3 8 0 16,3-6 0-16,0 6 0 16,0-3 2-16,0 3 0 15,3 2-27-15,0-2-11 0,5 8-52 16,-2-3-20-16,0 8-10 16</inkml:trace>
  <inkml:trace contextRef="#ctx0" brushRef="#br0" timeOffset="10">20689 16399 120 0,'3'-8'46'0,"-3"3"-24"0,0 5-8 16,0 0 17-16,0 0 3 0,0 0 1 16,-3 5-3-16,0 0 0 15,-3 3-18-15,-3 0 7 0,0 5 6 16,0 9-4-16,0-1 1 16,3 0-4-16,0 0-3 15,3 0-9-15,3-2-3 16,6 2-5-16,0-11-3 15,0 1 4-15,9-8 3 16,9 2-1-16,-6-10 0 16,-3 5-1-16,0-8 1 0,-1-3-2 15,-2-5 2-15,-3-8-2 16,-3 3 2 0,-9 0 0-16,0 0 1 15,-9 0-7-15,1 8 0 0,-4-3-10 16,0 5-2-16,3 6-16 15,0 2-8-15,3-2-15 16,3 2-3-16,6 1-14 16,3-1-43-1,3-2 27-15</inkml:trace>
  <inkml:trace contextRef="#ctx0" brushRef="#br0" timeOffset="11">20897 16150 232 0,'6'-26'88'0,"-6"18"-48"0,-6-3-20 16,3 11 27-16,0-2-10 0,-3 2-1 16,-3 0-18-16,-2 2-9 15,-1 11-5 1,0 11-4-16,3 8 1 0,3 10-1 0,3 3 0 16,3 0 0-16,3-10 0 15,-3-6 0-15,3 0 0 16,0-3-16-16,0 1-4 15,0-3-36-15,0-6-14 16,0-2-50 0</inkml:trace>
  <inkml:trace contextRef="#ctx0" brushRef="#br0" timeOffset="12">20656 16399 244 0,'-3'-5'90'0,"12"2"-48"0,3-5-27 15,-3 8 26 1,6-3-20-16,9-2-4 0,8 0-8 16,4-11-1-16,3 8-5 15,6-3-28-15,-7-2-13 0,-2 0-89 16</inkml:trace>
  <inkml:trace contextRef="#ctx0" brushRef="#br0" timeOffset="13">21290 16354 144 0,'-3'8'55'0,"3"0"-30"0,3 2-12 0,0-4 17 16,0 4 2-16,-3-2 6 16,3 8-4-16,0 0 0 15,0 0-19-15,0 2-5 0,0-4-2 16,0-1-2-16,-3 0 1 15,0-5 0-15,0-3 1 16,0 3 0-16,0-5 2 16,0-1-3-16,-3-2 1 15,0 0-5-15,0-13 0 16,3 5-3-16,0-10-1 0,3-1 1 16,3-2 2-1,3 3 3-15,3-4 2 16,3 1-1-16,0 11 1 0,3 4-6 15,-1 6-1-15,1 6 4 16,-3 7 2-16,-3 5 2 16,-6 1 0-16,0-6-7 15,-3 6 0-15,0-3-1 16,-3-3 0-16,0 0-22 16,6 0-10-16,-3 0-17 15,3-5-7-15,0-2-10 16,3-1-1-16,0-2-24 15</inkml:trace>
  <inkml:trace contextRef="#ctx0" brushRef="#br0" timeOffset="14">21591 16452 200 0,'-6'-3'74'0,"6"3"-40"0,-3 8-22 0,3-3 19 16,0 3-3-16,0 6 1 15,0-1-8-15,0 0 0 16,3 0-12-16,0 0-1 0,6 1-1 15,-3-4-3-15,9-2-1 16,5 0 1-16,-5-5 2 16,-3-1 1-16,0-4 3 15,0-1-3-15,-3-2-2 16,0-3 0-16,-6-5-1 16,0-1-5-16,-6-1 1 15,-6-9 0-15,-6 8 2 16,0 0-6-16,-3 3-1 15,3 0-18-15,1 10-8 16,2-8-14-16,3 11-5 0,6 0-30 16,3 0-49-1,6 0 35-15</inkml:trace>
  <inkml:trace contextRef="#ctx0" brushRef="#br0" timeOffset="15">21912 16396 216 0,'-3'-5'82'0,"3"0"-44"0,-15 5-27 0,12 0 23 15,-2 0-14 1,-4 0-1-16,0 5-11 16,-3 3-3-16,0 2-3 0,0 1-4 0,0 8 1 15,0 4-1-15,6-1-2 16,0-1 3-16,6-3 2 15,9-5 0-15,0 1-1 16,3-4 3-16,-3-7 0 16,0-3-1-16,3 0-2 15,6-8 3-15,-1-3 2 16,-5-4-2-16,0-4 0 16,-6-7-3-16,-6-1-1 15,0-18-1-15,-3 8-2 16,-3-5 5-16,-3 2 3 0,3 3 5 15,-2 11 5-15,2 7 3 16,0 3 2-16,3 6-8 16,0 4-2-16,0 9-1 15,3 8 0-15,3 4 7 16,3 17 2-16,3 3-8 16,-1 2-3-16,4-3-4 15,0 0 1-15,0-2-4 16,3-5-2-16,-3-1-27 15,0-7-10-15,0-1-31 0,0-5-10 16,-3-5-41 0</inkml:trace>
  <inkml:trace contextRef="#ctx0" brushRef="#br0" timeOffset="16">22061 16468 272 0,'0'0'101'0,"3"0"-54"0,0 2-35 0,0-2 24 15</inkml:trace>
  <inkml:trace contextRef="#ctx0" brushRef="#br0" timeOffset="17">22088 16473 518 0,'15'-3'25'16,"0"1"-12"-16,0-1-7 0,-3-2-3 15,-1-3-1-15,1 5-2 16,-3-7 1-16,0 2 1 16,-3 0-1-16,-3-3-1 15,-3 6-4-15,-6-3-2 0,0 3-4 16,-6 2 1-16,-9-2 3 15,1 10 1-15,-1 3 3 16,0 2 3-16,0 1 6 16,3 5 4-16,3 0 2 15,6 2 5-15,3 1-8 16,6-3-3-16,3 0-4 16,6-1-3-16,3-1-4 15,6-4-2-15,3-7-30 16,3 2-12-16,0-5-43 0,-4 0-18 15,1 0-4 1</inkml:trace>
  <inkml:trace contextRef="#ctx0" brushRef="#br0" timeOffset="18">22406 16399 212 0,'-3'-3'79'0,"6"-2"-42"0,-3 5-19 0,0 0 25 0,-6 0-9 15,1-5 0-15,-7 5-8 16,0 5-4-16,0 0-12 15,0-2-2-15,0 5-1 0,0-3-6 16,6 3 0-16,3-3-3 16,3 14 0-16,6-6 2 15,6 3 0-15,3-5 0 16,0 7 0-16,-3-2 0 0,6 0 0 16,-7 0 8-16,-2-3 5 15,-3 0 5 1,-6 0 1-16,-6-2-10 15,-6-3-5-15,-2 2-23 0,-7-2-8 16,-3 0-54-16,-3 0-25 16,3-2-22-1</inkml:trace>
  <inkml:trace contextRef="#ctx0" brushRef="#br0" timeOffset="19">18942 16973 156 0,'0'11'57'0,"0"-11"-30"0,0 2-32 0,6 6 62 16,0 3-15-1,0 2-11-15,-3 3-6 0,0-3-16 16,0-2-1-16,-1 2-1 0,1 0-3 16,-3 0-3-16,0 1-3 15,0-4 1-15,0-7-26 16,3 5-9-16,-3-3-22 15,0-5-6-15,0 0-17 16</inkml:trace>
  <inkml:trace contextRef="#ctx0" brushRef="#br0" timeOffset="20">18980 16838 208 0,'-3'-3'79'0,"3"3"-42"0,0-18-30 0,0 18 18 16,3-3-15-16,-3 1-6 16,0 2-9-16,0 0-2 15,3 5 3-15,0 0-22 0,0 3-8 16,3 0-46-1,0 3-30-15,0-3 49 0</inkml:trace>
  <inkml:trace contextRef="#ctx0" brushRef="#br0" timeOffset="21">19082 16978 176 0,'-3'-5'66'0,"6"5"-36"0,0 5-22 15,-3-5 16-15,3 3-3 16,3 2-1-16,-1 3 1 16,-2 3 1-16,0 2-12 15,0 0 3-15,0 0 1 0,0 1-3 16,0-6-1-16,0-3-6 0,0 3-1 16,-3-3-1-16,0 3-2 15,0-3 5-15,0-5 1 16,0 0 0-16,0-2-1 15,0-4-3 1,3-1 1-16,0-4-4 0,3 3 0 16,3-3-1-16,0-2 0 15,9 0 2-15,0 0 0 16,-3 5 2-16,3 0 3 16,-1 5-2-16,1 3 0 15,0 5 5-15,-6 3 3 16,-3-2-2-16,0 7 0 15,0-2-5-15,-3 2-1 16,0 0-1-16,0 0-2 0,0 0-28 16,-3-5-14-1,6 3-55-15,-1-8-28 16</inkml:trace>
  <inkml:trace contextRef="#ctx0" brushRef="#br0" timeOffset="22">19954 16862 72 0,'3'-8'30'0,"0"5"-16"0,0-5 10 0,0 8 19 16,0-5-1-16,-3-3 2 15,0 6-7-15,-3-9 0 16,-3-2-21-16,-3-3 8 0,0 0 4 16,0 3 0-16,-3-1 1 15,-3 7-10-15,3-1-1 16,0 2-9-16,-3 14-5 15,1 5-5 1,2 6 0-16,6 2 3 16,3-5-1-16,0 13 2 15,0-5 0-15,6 5 1 0,0 0-2 16,0 0 1-16,0-5-2 16,0 3-1-1,-3-6-13-15,0 0-6 16,0-3-28-16,0-4-12 0,0-1-22 15,-6-8-54 1,-6 6 32-16</inkml:trace>
  <inkml:trace contextRef="#ctx0" brushRef="#br0" timeOffset="23">19701 16978 212 0,'-3'-18'79'0,"6"18"-42"0,0-5-15 0,-3 5 28 15,6-6-11-15,-3-2-2 16,6 6-15-16,0-4-6 16,8-2-9-16,13-2-3 0,0 2 0 15,-3 3-2 1,-6 5-2-16,-4 0-15 0,1 0-5 16,6 10-41-16,-6-2-15 15,-3 5-43 1</inkml:trace>
  <inkml:trace contextRef="#ctx0" brushRef="#br0" timeOffset="24">20019 16912 184 0,'0'-2'71'0,"0"2"-38"0,3 0-28 16,0 0 19-16,0 10-2 16,0-2 2-16,3 5-2 15,-3 1 1-15,3-1-13 16,-3 3 3-16,0-1 1 0,0-1-1 16,0-1 0-16,0 0-5 15,-3 0 0-15,0 1-5 16,0-4-2-16,0-2 2 15,0 0 0-15,0-3-4 0,0 3 1 16,0-2 0-16,0-6 2 16,0 5-1-16,0-5-1 15,0 0 1-15,0-5-1 16,0-1 4-16,3-2 2 16,-3 0 2-16,6-2 0 15,-3-3 0-15,3-1 2 16,0 6-1-16,3-2 0 15,0 2-3-15,0-5 1 16,-1 5-4-16,4 0 0 16,-3-3-3-16,3 9-3 15,-3-1-1-15,3 0 3 16,-3-2-27-16,0 10-10 16,3 1-23-16,-3-4-7 0,-3-2-54 15</inkml:trace>
  <inkml:trace contextRef="#ctx0" brushRef="#br0" timeOffset="25">20317 17039 140 0,'-15'0'52'0,"15"0"-28"0,0 0-4 16,0 0 21-16,0 0-2 16,0 0 1-16,0 5-13 15,0-5-5-15,0 0-12 0,0 0-4 16,6 0 0-16,-3 0 3 0,3 0 2 16,0 0-3-16,3 0-3 15,0 0-2-15,3-5-3 16,0 5 1-1,5-2-1-15,-5-1 0 16,3 0 0-16,-3-2 0 0,0 5 2 16,-3-3 1-16,0 1 1 15,0-1-2-15,-3-2-2 16,0 5 1-16,-3-3 1 16,0 0-1-16,-3 1-1 15,0-4 1-15,-6 1-1 16,3-3 0-16,-6 6 0 0,0-4-3 15,-3 1 2 1,0 5-1-16,-6 0 0 16,3 5 2-16,-3 1 2 15,1-4-3-15,2 11-2 0,3-5 2 16,0 8 2 0,3-2 2-16,3 1 1 0,0 4-2 15,12 5 1-15,0-3 0 16,3-3 3-16,0-2-3 15,9-2 0-15,-3-1 1 16,5-11 0-16,-2 1-22 16,0-8-10-16,-3-3-46 15,3 3-19-15,-3 5-12 16</inkml:trace>
  <inkml:trace contextRef="#ctx0" brushRef="#br0" timeOffset="26">20609 17058 136 0,'0'0'52'0,"0"0"-28"0,6 8 3 0,-3-3 21 0,0-5-3 15,-1 5-2-15,7-2-9 16,-3 0-4-16,6-3-16 16,-3 0-4-16,9-3-3 0,0 0-3 15,0-2-1-15,-3 0 1 16,0-3 0-16,-4 2-2 16,-2 4-2-16,0-4 1 0,-3 1 1 15,0 0-1-15,-3-3 2 16,0 5-2-16,-9-2-1 15,3 0-4 1,-12 2 0-16,3 0 0 16,-5 1 2-16,2 2-1 0,-3 0 1 15,3 0 2 1,-6 5 2-16,3-2-1 0,3 5 2 16,3-3 2-16,4 8 2 15,-1 0 1-15,9 17 0 16,0-7-2-16,9 1 1 15,-1-3-2-15,10-2 0 0,0-6-3 16,6 0-2 0,-3 1-10-16,3-9-4 0,-4 0-42 15,4-10-17-15,-3 0-51 32</inkml:trace>
  <inkml:trace contextRef="#ctx0" brushRef="#br0" timeOffset="27">21252 16698 204 0,'-3'0'77'0,"3"5"-42"0,0 19-21 0,3-6 20 16,-3 1-2-16,0 7 1 15,0 6-7-15,0-11-4 16,0 11-12-16,0-5 0 0,0 4 3 16,0-4-5-16,3-1-2 15,-1 1-6-15,1 10 0 16,0-8-2-16,0-3 0 15,0-7-20-15,0 2-10 16,0-5-15-16,0-3-4 16,0-5-16-16,0 3-8 15,0-3-6-15</inkml:trace>
  <inkml:trace contextRef="#ctx0" brushRef="#br0" timeOffset="28">21394 16986 216 0,'0'-2'82'0,"0"2"-44"0,3 0-29 16,-3 0 22-16,3 2-4 16,0-2 2-16,0 13-10 15,0-5-4-15,0 8-8 16,0-2-5-16,0 1-1 0,0 4-1 15,0 7 0-15,-3-4-22 0,0-4-8 16,0-5-36 0,0 1-13-16,0 1-18 15</inkml:trace>
  <inkml:trace contextRef="#ctx0" brushRef="#br0" timeOffset="29">21403 16923 252 0,'-3'-24'93'0,"3"24"-50"0,0-11-28 0,0 11 26 15,3-2-24-15,0-1-6 16,3 0-17-16,3-2-4 16,0 5 5-16,3 0-48 0,0 0-19 0,3 8-37 15</inkml:trace>
  <inkml:trace contextRef="#ctx0" brushRef="#br0" timeOffset="30">21683 16952 232 0,'-15'-3'88'0,"15"3"-48"0,-3 3-25 15,3-3 26-15,-6 3-11 16,3-3 0-16,-6 0-15 15,3 5-4-15,-2 0-7 16,2-2-5-16,-3 2-2 0,3 3-1 0,3-3 0 16,0 1 3-16,6 1 0 15,-3 1-2-15,9 3 2 16,0-3 1-16,2 5 0 16,-2-2 0-16,0 5 0 15,0-3 2-15,-3 11 3 16,0-3 9-16,-9-3 5 15,3-4-7-15,-9 4-4 16,3-5-5-16,-6-5-3 16,3 0-10-16,-2-5-4 15,-1 0-24-15,0-11-8 16,3 0-36-16,3-3-12 16,0-2-4-1</inkml:trace>
  <inkml:trace contextRef="#ctx0" brushRef="#br0" timeOffset="31">21844 16745 260 0,'3'0'96'0,"-3"24"-52"0,6-3-32 16,-3-10 26-16,0 5-16 15,0 10-4-15,0 1-14 16,0-9-2-16,-3 9-2 16,0-1 0-16,3 1 0 0,0 2 0 15,0 8 2-15,-3-5-28 0,0-3-9 16,0-5-25-16,0-6-10 16,0 1-33-1</inkml:trace>
  <inkml:trace contextRef="#ctx0" brushRef="#br0" timeOffset="32">21775 16994 356 0,'-3'-8'132'0,"3"8"-72"0,3-2-55 0,0 2 30 16,3 0-10-16,0 0 3 0,9-3-12 16,0 0-4-16,12-7-7 15,-6 7-2-15,5-2 1 0,-2 0-2 16,6-1 1-16,-6-2-11 16,3 3-2-16,-4-3-63 15,1 0-27-15</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30T00:03:13.817"/>
    </inkml:context>
    <inkml:brush xml:id="br0">
      <inkml:brushProperty name="width" value="0.05292" units="cm"/>
      <inkml:brushProperty name="height" value="0.05292" units="cm"/>
      <inkml:brushProperty name="color" value="#FF0000"/>
    </inkml:brush>
  </inkml:definitions>
  <inkml:trace contextRef="#ctx0" brushRef="#br0">18983 16142 88 0,'-9'-5'33'0,"6"5"-18"0,-11-5-7 16,11 5 11-16</inkml:trace>
  <inkml:trace contextRef="#ctx0" brushRef="#br0" timeOffset="1">18939 16129 193 0,'-12'-5'20'0,"0"-1"-10"16,-3 1-4-16,-6-3-4 16,-9 8-2-16,-2-2 1 0,-10-1-1 15,0 0 0-15,-2 3 0 0,-10 0 2 16,4 0-3-16,-4 0-2 15,-9 0 2-15,4 0 0 16,-1 0 1-16,4 3 0 16,-1 0-3-16,-2-1 2 15,2-2 1-15,1 5 2 16,-7-2-1-16,7 2-1 16,-1 1-2-16,3 2-1 15,7 5 2-15,-4 5 2 16,4 1-2-16,-1-1 0 15,3 6 1-15,1 8 0 0,-1 0 0 16,6 2 2-16,4 3 5 16,5 0 4-16,3-2-6 15,6 4-1-15,6 1-2 16,3 0-2-16,6 5 5 16,6 2 1-16,3-2 0 15,6-2-1-15,6-1-3 16,3-2 1-16,0-3 2 15,3-3 2-15,3 3-1 16,-1-5-1-16,4-3-3 16,6-3 1-16,3 1 0 15,2-3 1-15,4-3-5 16,6 5 1-16,2 3 2 16,1-2 3-16,-3-6 2 15,2 6 1-15,1-6-2 0,-1-3 1 16,4-5-4-16,-1 6 0 15,4-1-1-15,-3 4-2 16,-1-9 1-16,7 0-1 16,-1 0 0-16,1 1 2 15,-4-1-1-15,7-8-1 16,-4 8 1-16,-2-5 1 16,-3-2-1-16,5-1 2 15,1 0-2-15,-1-2 2 0,-2-3-2 16,2 5-1-16,1 0 1 15,-4-2-1 1,7-3-3-16,-4 0 2 0,1 0 1 16,-1 0 0-16,1 0 0 15,-1 0 2-15,-2 0-1 16,3 0-1-16,-1 0 1 16,-2-3 1-16,2-2-3 15,-2 5 0-15,2 0-1 16,1 0 0-16,8 0 2 15,-5 0 0-15,2 0 0 16,-5 0 0-16,-4 0 0 16,1 0 0-16,-4 0 0 15,1 0 2-15,0 0-6 16,-1 0 1-16,4 0-1 16,2 0-1-16,1 0-1 15,-1 0-1-15,4 0-1 0,-4 0 2 16,1 0 4-16,-7 0 1 15,1 0 1-15,0 0 0 16,2 0 0-16,-5 0 0 16,-1 0-3-16,1 0 2 15,3 0-1-15,-4 0 0 16,1 0-5-16,5 0-3 16,-2-5 6-16,2 5 1 15,1-8 0-15,0 0 0 16,-4 3 6-16,-2-6 3 15,-1 0 1-15,-2 1 3 16,6-3-1-16,-7-6 0 0,4 3-8 16,-1-2-2-16,1-1 2 15,6-7 3-15,-4-1-1 16,-2 1-2-16,5-1 0 16,-5 1-1-16,-6-1 0 15,2 1 0-15,-8 2 0 16,-6-2 0-16,-7 7 0 15,-2-15 2-15,-6-3-3 16,-3 5 0-16,0-2 1 16,-9-11 0-16,6 5 0 15,-9 0 2-15,-3 3-1 16,-3 3 2-16,-9 2-4 0,3 3 0 16,-9 5 1-16,0 3 2 15,-3-3-1-15,3-2 2 16,-5-1-2-1,-7 6-1-15,0-3-2 0,0-2-1 16,-2-1 2-16,2 6 0 16,-6-5 3-16,3-6 3 15,1 0-2-15,-4 11-2 16,0-3-3-16,-3 3 1 16,1 3 5-16,-7 2 2 15,0 0-2-15,1 0-3 16,-10 0 0-16,1 0-1 0,-7 3 2 15,1 2 1 1,-1 3-4-16,-2 0 1 0,-1 1 0 16,1 1 2-16,-4-4-1 15,-5 2-1-15,-4 2-2 16,-2-4 1 0,-1 2 1-16,-5-3 0 0,-6 6 0 15,5 0 0-15,-8 5 0 16,0 0 0-16,0-6 0 15,-4 4 0-15,-2 2 0 16,0 0 0-16,-9-5 0 16,-3 5 2-16,-9 7 3 15,-1-1 2-15,-10 2-6 16,-13 2 0-16,6 1 8 16,0-1 3-16,0 1-3 0,6 2-1 15,3-5-2-15,15 5-1 16,9-2-58-16,-4 5-24 15,22-6-28 1</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30T00:03:43.621"/>
    </inkml:context>
    <inkml:brush xml:id="br0">
      <inkml:brushProperty name="width" value="0.05292" units="cm"/>
      <inkml:brushProperty name="height" value="0.05292" units="cm"/>
      <inkml:brushProperty name="color" value="#FF0000"/>
    </inkml:brush>
  </inkml:definitions>
  <inkml:trace contextRef="#ctx0" brushRef="#br0">5833 8332 196 0,'-3'-3'74'0,"3"6"-40"0,3 7-22 0,0-2 19 15,0 5-3-15,0 3 3 16,0 0-6-16,0-3-1 0,0 9-13 16,-3-4 2-16,3 1 1 0,-3-3-3 15,0 2 1 1,0-2-5-16,0-3-2 0,0-2 0 15,0-3-1-15,0 0 2 16,0-6 3-16,0 1-4 16,0-8-3-16,0 2-1 15,3-13 1-15,0 3-3 16,3-6 0-16,3-10-1 16,3 3 0-16,-1-3 2 15,4 5 0-15,3 3 0 16,3 2 0-16,-3 9-3 15,3 4 0-15,-3 6 2 16,-1 8 0-16,-2 5 3 16,-3 6 1-16,-3 5 5 15,-3 0 3-15,-3-1-4 0,-3-1-2 16,0-4-2-16,0-2-3 16,-3-3-17-16,3-2-6 15,0-3-11-15,0-3-4 16,3-2-8-16,0-3-1 15,0 0-6-15,3-8 1 16,3-8-18-16,0-5-28 16,0 0 35-1</inkml:trace>
  <inkml:trace contextRef="#ctx0" brushRef="#br0" timeOffset="1">6160 8350 192 0,'-3'0'71'0,"3"3"-38"0,-3 5-23 15,3 0 20-15,-3 5-1 16,0 3 3-16,0 5-6 15,1 3-4-15,2 0-12 16,2-3-2-16,1-5 2 0,0-3 0 16,9 0 2-16,3 0-6 15,-3-7-4-15,0-1 3 16,9-8 1-16,0-2-2 16,-6-3-1-16,-4 0-1 15,-2-5 1-15,-3-8 0 16,-3 0 3-16,-6-1-3 15,-6 4 0-15,1 2-3 16,-1 3-1-16,-3 2-6 16,0 3 0-16,3 3-24 0,3 2-7 15,0 3-22-15,12 0-10 16,0-2-6 0,6-1-34-16,3-2 29 15</inkml:trace>
  <inkml:trace contextRef="#ctx0" brushRef="#br0" timeOffset="2">6407 8337 228 0,'-6'8'88'0,"1"0"-48"0,-4 0-29 0,3-3 23 16,-3 8-11-16,0 3-1 0,3 3-13 16,0-3-3-1,0 5-4-15,3-3-2 0,3 3 1 16,3 6-1-16,6-3 0 0,0-8 0 15,3-6 0-15,6-10 2 16,-1-2 3-16,-2-1-4 16,0-10-1-16,3-16 0 15,-6-3 2-15,-3-8-1 16,-3 0-1-16,-6-2 1 16,-6-5 1-16,-6-1-1 15,0 8-1-15,3 1 3 16,3-1 0-16,0 16 1 15,3 5 0-15,0 6-5 0,0 11-1 16,9 10-2-16,0 13 0 16,6 8 7-1,-3 13 5-15,0 3 2 0,0 0 4 16,-3-3-7-16,0-12-2 16,0-4-8-16,3 0 0 15,0 9-28-15,3-9-9 16,-1-7-31-16,1-9-10 15,3-10-23 1</inkml:trace>
  <inkml:trace contextRef="#ctx0" brushRef="#br0" timeOffset="3">6654 8390 224 0,'-3'5'85'0,"6"-2"-46"0,-3 0-28 0,0-3 23 15,3 5-5-15,3-3 3 0,0 1-14 16,0 0-5-16,0-3-8 15,3-3 1-15,0-2 0 0,0-3-2 16,0 0-3-16,-3 0 2 16,-3-8 0-16,-3 3-1 15,-3 2-2-15,-3-2 1 16,-6 3 1-16,-3 10-3 16,-3 5 0-16,3 8 1 15,-5 6 2-15,2 4 1 16,6-1 3-16,3-7 6 15,3 9 4-15,3 11-6 16,3-4-3-16,6-2-4 16,12-5 0-16,3-5-13 0,2-9-6 15,7-2-38-15,0-8-15 16,6-2-68 0</inkml:trace>
  <inkml:trace contextRef="#ctx0" brushRef="#br0" timeOffset="4">7107 8453 280 0,'-6'3'107'0,"6"-3"-58"0,0-3-40 16,0 3 27-16,3 0-20 15,0 0-4-15,3-7-7 16,3-7-2-16,0 1-1 16,3 0-4-16,0 2 1 0,-1 1 1 15,1 4 0-15,0 4-3 16,0 4 0-16,0 6-1 15,-3 6 3-15,-3 4 9 0,-3 1 4 16,-3-4 3-16,-3 4 1 16,-3 5-2-1,0-3-1-15,3-5-7 16,0-3-4-16,0-2-1 0,3-6 1 16,0-5-3-16,3-5 0 15,3-9-4 1,3-7 1-16,0-3-9 0,3-2-2 15,0 0 6-15,3 4 2 16,-1 4 5-16,1 2 1 16,3 8-2-16,-3 5 2 15,-3 9 5-15,-3 7 2 16,0 8 6-16,-3 3 3 16,0 2 0-16,0 3 4 15,3 1-9-15,3-1-1 16,2-6-7-16,-2-7-2 0,-3-2-9 15,9-7-4 1,-3 1-48-16,9-8-20 0,-3 0-67 16</inkml:trace>
  <inkml:trace contextRef="#ctx0" brushRef="#br0" timeOffset="5">5940 6445 196 0,'-3'-2'74'0,"3"2"-40"0,0 0-20 0,0 0 20 15,0 0-8-15,6 5-3 16,0 3-2-16,0 5-1 15,3 8-11-15,-3 0 1 0,0 3 1 16,-3-3-4-16,0-5 1 16,0-3-5-16,0 1 0 0,-3-4 1 15,0 1 0-15,0-1 0 16,0-4 2-16,0-1-1 16,0-5 2-16,0-5-2 15,0-6 0-15,6-5-6 16,0-5-1-16,0 0 3 15,0-3 1-15,2 0 0 16,4 3-2-16,0 3 3 16,3 4 0-16,0 6-1 15,0 6-2-15,0 7-2 0,3 3-1 16,-3 8 4 0,-4 5 3-16,1 3 1 15,-6-6 2-15,0-2-6 16,0 0-1-16,-3-3-5 0,0 1 1 15,0-4-18-15,3-2-8 16,0-3-15-16,0-5-7 16,3-5-14-16,3-5-6 15,-3-1-19 1</inkml:trace>
  <inkml:trace contextRef="#ctx0" brushRef="#br0" timeOffset="6">6285 6443 196 0,'-6'2'74'0,"3"6"-40"0,-3 5-20 0,4-2 22 16,2 10-5-16,-3 3-1 16,3 0-10-16,0-3-2 15,5 0-11-15,1-2 2 0,3-9 2 16,-3-2-2-16,6-3 0 0,9-5-1 16,-3-5 2-16,0-5-3 15,-3-4-2 1,0-7 6-16,-9 0 5 0,-4 3-2 15,-4-1 0-15,-4 0-6 16,-6 4 0-16,-3-1-5 16,-3 2 0-16,0 4-10 15,3 2-3-15,3 3-24 0,3 2-10 16,3 0-30-16,6 3-13 16,3-2-31-1</inkml:trace>
  <inkml:trace contextRef="#ctx0" brushRef="#br0" timeOffset="7">6541 6374 204 0,'-3'0'77'0,"0"5"-42"0,-6 0-21 0,7 1 20 16,-4 4-11-16,-9 6-3 15,-3 0-11-15,3 13-6 16,3 0-2-16,3 0-4 0,9-2 2 15,6-3 1-15,3-3 0 16,3-5 4-16,0-8 5 16,-3-3-5-16,6-5 0 0,2-8 2 15,1-5 1 1,-3-11-3-16,-3 0-1 0,-6 0-1 16,0-5 1-1,-6-3 0-15,-3-2 3 0,0-6-1 16,-3 1 2-16,-3-4-2 15,0 6 2-15,0 6 5 16,0 4 4-16,3 6-10 16,3 5-4-16,0 8-8 15,3 13-4-15,6 9 8 16,0 15 3-16,3 8-3 0,0 5 2 16,0 3 0-1,0 3 0-15,0-6 2 16,3-5 3-16,0-5-18 0,6-6-5 15,0-5-32-15,-1-7-10 16,1-6-59 0</inkml:trace>
  <inkml:trace contextRef="#ctx0" brushRef="#br0" timeOffset="8">6735 6408 280 0,'-3'6'107'0,"6"-1"-58"0,0 3-40 0,0-3 27 16,3 0-18-16,3 1-2 16,3-1-8-16,-1-2 0 15,1-3-5-15,0-3-2 0,0 0 2 16,0-2 0-16,0-3 1 0,0-3-2 16,-6 1 1-16,-3-1 0 15,-3 1 1 1,-6-1-7-16,-3 1-2 0,-6 2 2 15,-3 2 3-15,-3 6-4 16,1 8-1-16,-1 5-1 16,3 6 4-16,3 0-1 15,3 10 1-15,3 0 4 16,6 2 1-16,6-1-1 16,6-1-2-16,3-6 1 15,6-1-1-15,3-1-5 0,2-11 1 16,4-2-33-16,3-5-16 15,0-3-80 1</inkml:trace>
  <inkml:trace contextRef="#ctx0" brushRef="#br0" timeOffset="9">7137 6443 212 0,'-6'2'79'0,"6"1"-42"0,-12 0-15 16,9-3 28-16</inkml:trace>
  <inkml:trace contextRef="#ctx0" brushRef="#br0" timeOffset="10">7110 6453 455 0,'0'-2'30'0,"0"-4"-16"16,0-2-10-16,6-2-1 0,0-1-4 16,0 1-2-16,3-1 2 15,-3 0 0-15,0 6-2 16,0 2 2-16,-1 9-1 0,1 4 0 15,-3 6 0-15,-3 8 0 16,0 5 8-16,0 0 6 16,0-2 3-16,-3-3 0 15,3-3-5-15,0-8-4 16,0-3-6-16,0-2 0 16,0 0 4-16,0-2 5 15,0-6-5-15,0-3 0 16,3-8-7-16,0-12-2 15,3-1-5-15,3-3-1 16,0 1 1-16,3 2 4 16,0 3 1-16,0 5 3 0,0 5-4 15,0 6 2 1,-3 8 6-16,0 7 4 0,-3 9 3 16,-3 5 5-16,0 2 3 15,-1 3 4-15,1-2-7 16,0-3-1-16,3 2-7 15,0-5-2-15,3-2 0 16,6-6 0-16,0-2-18 16,0-6-7-16,3-8-39 15,0-2-16-15,-1-6-68 16</inkml:trace>
  <inkml:trace contextRef="#ctx0" brushRef="#br0" timeOffset="11">7446 6474 300 0,'-18'6'112'0,"18"-4"-60"0,0 9-36 0,0-11 27 15,6 0-17-15,0 0-2 16,3-3-10 0,3 3-1-16,0-2-8 0,6-1-3 0,3 0-1 15,-3-2-15-15,-1 0-3 16,1-1-26-16,-3 1-11 15,-3 0-44-15,3 0-17 16,-3-3 11 0</inkml:trace>
  <inkml:trace contextRef="#ctx0" brushRef="#br0" timeOffset="12">7696 6186 220 0,'-3'-5'82'0,"3"7"-44"0,0 1-31 15,0 2 20-15,0 3-1 16,0 13 2-16,0 8 0 0,0 11 0 16,0 8-15-16,0 10 1 15,3-5 2-15,0-3-6 16,3 0-3-16,0-7-4 15,-3-17 0-15,0-5-15 16,0-2-7-16,0 2-65 16,-3-21-94-1</inkml:trace>
  <inkml:trace contextRef="#ctx0" brushRef="#br0" timeOffset="13">7187 6771 28 0,'6'-3'11'0,"-3"3"-6"0,-3 0 3 0,0 0 7 16,0 0 10-16,0 0 7 16,0 3-6-16,0 2-3 15,-3-2-5-15,0-1-1 16,0 1 4-16,-3 0 3 15,0-1 5-15,0 1 2 16,0-3-16-16,1 0 13 0,-1 0 8 16,3 0-2-16,0 0 12 15,0 0-18 1,0 0-14-16,3 0-9 0,0 0 0 16,3 3 1-1,6-1 0-15,5 3-1 0,13-5 3 16,9 0 3-16,9 3-4 15,5-3 1-15,7 3-5 16,-4-3 0 0,1 0 1-16,-6 0 2 0,-7 2-1 15,-5-2 2-15,-3 0 0 16,-7 0 1-16,-5 0-4 16,-3-2-1-16,-3-1 1 15,-3 0 0-15,-3-2-24 16,-3 5-12-16,-6 0-63 0,0 8-26 15,-6 0-12 1</inkml:trace>
  <inkml:trace contextRef="#ctx0" brushRef="#br0" timeOffset="14">7104 8684 220 0,'0'-3'82'0,"0"3"-44"0,6-3-20 0,3 3 23 16,0-2 1-16,6-1 2 16,5 0-16-16,7 1-4 15,3-1-14-15,9 0 0 0,-1 1 3 16,-2-1-7-16,0 1-3 16,-3-1-2-16,-1 0 1 15,-5 1-1-15,0-1-1 16,-3 0-41-16,-6 1-18 0,-1-1-89 15</inkml:trace>
  <inkml:trace contextRef="#ctx0" brushRef="#br0" timeOffset="15">5773 10049 136 0,'0'13'52'0,"3"-8"-28"0,0 22 0 16,0-19 24-16,0 10-6 16,0 3 0-16,0 14-4 15,0-3 0-15,0-3-20 16,0-3-6-16,0-2-1 0,0-5-7 16,0-4-2-16,0-1-1 0,-3-6 1 15,0-8 1-15,0 0 3 16,0-6-3-1,0-7 0-15,0-8-3 16,3 0-3-16,0-3 2 0,6 0 0 16,0 0-4-16,3 6 1 15,3 5 2-15,-3 5 1 16,-3 2 1-16,5 9 2 16,10 10-3-16,-3 6 0 15,-3 2 7-15,-6 5 4 16,-3 1-3-16,0-1-2 0,-6-2-2 15,-3-3-3-15,6-5-8 16,-3-3-3 0,3-5-29-16,0-8-14 15,2-5-16-15,4-3-5 0,0-3-16 16</inkml:trace>
  <inkml:trace contextRef="#ctx0" brushRef="#br0" timeOffset="16">6125 10239 224 0,'-9'29'85'0,"9"-7"-46"0,-3 1-26 16,6-12 22-16,0 5-9 15,0 2-3-15,3 1-11 16,6-3-3-16,-1-3-5 0,4-2 4 0,0-3 2 16,0-6 1-16,0-4 1 15,3-4-2 1,-6-4-1-16,-3-4-3 0,-3 1 1 15,-6 0-2-15,-3-8 0 16,-3-3-3-16,-3 3-2 16,-9-3 1-16,-3 8-1 15,6-2-7-15,0 7-3 16,3 1-21-16,3 2-10 16,6 2-31-16,1 4-12 15,4-1-24 1</inkml:trace>
  <inkml:trace contextRef="#ctx0" brushRef="#br0" timeOffset="17">6396 10205 192 0,'-9'8'74'0,"3"-3"-40"0,-3-5-20 15,3 11 20-15,-3-1-17 16,0 6-7-16,0 5-6 15,0 3-4-15,3 3 1 16,6-1-4-16,3-2 0 0,6-3 4 16,3-5 1-16,3-3 0 15,3-2 1-15,5-6 2 16,-2-10 2-16,-3-6-1 0,-3-7-1 16,-3-3-1-1,-3-9 0-15,-3-4 2 0,-3-3 1 16,-3-3-6-16,-6-2 0 15,-9 0 3 1,3 5 5-16,0 2 1 0,3 9 4 16,3 5-1-16,0 5 0 15,3 8-7-15,0 10-2 16,3 9-2-16,6 10-2 16,0 11 1-16,6 5-1 15,0 3 0-15,-3-14 2 16,-3-2-1-16,3 5-1 15,6 5-21-15,-3-4-9 16,0-9-36-16,-1-5-13 0,4-8-26 16</inkml:trace>
  <inkml:trace contextRef="#ctx0" brushRef="#br0" timeOffset="18">6616 10253 260 0,'3'13'96'0,"12"3"-52"0,-6-8-34 16,-6-6 23-16,5 4-7 16,1-4-1-16,0-2-9 15,0-5-3-15,0 0-7 16,0-9-4-16,0 1-1 0,-3 0-1 16,0 0 2-16,-3 2-1 15,-3 1 2-15,-3-1 0 0,-6 3 1 16,-3 3-5-16,-6 5 1 15,0 2 0-15,1 9 2 16,-1 10-3-16,3 3-2 16,3 2 4-16,6 1 3 15,3 2-1-15,6-3 0 16,6-2-1-16,9-5 1 16,3-3-9-16,-1-6-1 15,4-2-34-15,3-5-13 16,0-6-51-16,3-2-57 15,5-6 56 1</inkml:trace>
  <inkml:trace contextRef="#ctx0" brushRef="#br0" timeOffset="19">7065 10226 304 0,'-12'5'115'0,"12"-10"-62"0,-3 10-44 15,0-5 25-15,3 0-15 16,0 0-1-16,3-2-10 15,0-3-5-15,3-6-2 16,6 0-4-16,3 3 0 0,-3-2 2 0,0 5 0 16,0 2-4-16,-3 3-1 15,0 5 5-15,-3 6 5 16,0 5 4-16,-3 7 3 16,-3 1 1-16,0-3 0 15,-3-2-4-15,0-1 0 16,0-4-5-16,3-4 0 15,-3-2 1-15,3-2 0 16,0-6-5-16,0-3-1 16,3-2-2-16,0-11 0 15,3-5-4-15,-1-1 0 16,4 1-5-16,3 3-2 0,0 2 9 16,0 3 5-16,0 2 3 15,-3 6 2-15,0 5 2 16,0 5 1-16,-3 8 1 15,0 8 0-15,0 3 2 16,0 3 1-16,0-4-3 16,0 1 0-16,0-3-5 15,2-2 0-15,4-3-6 16,0-6 0-16,3-2-28 16,3-8-11-16,0-8-30 0,0-5-12 15,0-3-32 1,-1-13-30-16,1-3 63 15</inkml:trace>
  <inkml:trace contextRef="#ctx0" brushRef="#br0" timeOffset="20">7500 10073 304 0,'0'-8'115'0,"0"5"-62"0,0 22-42 0,0-11 28 16,0 5-12-16,0 3-1 15,0 5-13-15,0 5-5 16,0 3-5-16,0-2-5 0,0-1 1 15,0-2-21-15,0-3-10 16,0-5-42-16,0 0-15 16,-3-3-39-1</inkml:trace>
  <inkml:trace contextRef="#ctx0" brushRef="#br0" timeOffset="21">7390 10229 264 0,'-6'0'101'0,"9"0"-54"0,0 2-37 16,3 1 25-16,0-6-12 16,3 3-1-16,5 0-13 15,4 0-3-15,0-2-4 16,9 2-10-16,-3-5-5 0,0-3-40 16,-4 0-15-16,1 0-53 15</inkml:trace>
  <inkml:trace contextRef="#ctx0" brushRef="#br0" timeOffset="22">7705 10001 288 0,'-3'8'107'0,"3"3"-58"0,0 5-33 0,0 2 27 15,0 9-10-15,0 2-2 16,0 13-15-16,3 0-7 15,0 1-6-15,0-1-5 0,3-5 1 16,0-2-30-16,0-9-14 16,-3-2-46-16,0-6-19 15,-3-4-6-15</inkml:trace>
  <inkml:trace contextRef="#ctx0" brushRef="#br0" timeOffset="23">7056 10636 252 0,'9'-2'93'0,"12"-1"-50"0,12 3-17 0,-15 0 29 15,8 0-14-15,7 0-1 16,12 0-17-16,5 0-6 16,4 0-10-1,3-3-3-15,-4 1 0 0,1-1 0 0,-4-2 0 16,-2-1-2-16,-3 1-2 15,-1 0-4-15,-8 2-2 16,-9 1-17-16,-6 2-5 16,-4 0-32-16,-5 0-14 15,-6 2-60 1</inkml:trace>
  <inkml:trace contextRef="#ctx0" brushRef="#br0" timeOffset="24">9295 8075 48 0,'-9'-5'19'0,"3"5"-10"0,-3-8 5 0,3 8 9 16,0-3 0-16,-3 3-2 15,-6 3-7-15,-6 0-1 16,0 2 1-16,1 0 1 0,-4 3-6 16,0 5-3-16,0 6-1 15,0 7-1-15,4 17-2 16,-1 4 1-16,6 9 2 0,3 7-2 16,3 9 0-1,6 7-1-15,9-7-2 0,9-6 3 16,9-16 0-16,14-13-1 15,13-11 1-15,9-12 4 16,2-20 4-16,6-12-2 16,4-11 0-16,-7-8-5 15,-8 0-1-15,-12-3 5 16,-10 0 5-16,-11 1 13 16,-15-1 8-16,-15-5-7 0,-6 3-1 15,-9 2-13-15,-2 3-3 16,-1 2-6-16,0 9-3 15,3 2-14-15,6 6-4 16,3 4-42-16,3 4-16 16</inkml:trace>
  <inkml:trace contextRef="#ctx0" brushRef="#br0" timeOffset="25">9530 8570 64 0,'-3'0'27'0,"3"0"-14"0,0 0-13 0,0 0 5 15,0 0 1-15,3 5 3 16,0 0 7-16,3 1 2 15,0 2-3-15,3 2-1 16,0 1-8-16,5 2-4 0,10 6 1 16,-3 4 2-16,3 4 0 15,0 2 2-15,0 0 0 16,-1 3 1 0,-5 2-4-16,0 3 2 0,0 0 0 0,-3 3-2 15,-9 2-3-15,6 11 0 16,-6-2 1-16,-6 4 1 15,0-2 3-15,-3 0-8 16,0-3 0-16,-3 0 11 16,0-2 8-16,-6 0-2 15,0 2 2-15,-3 0-8 16,0-5-1-16,-9-5-2 0,1-6 1 16,-1 3-4-1,3-8-2-15,3 1 0 0,3-7-1 16,3-4-11-1,3-3-3-15,0 0-13 0,3 0-5 16,1-1-10 0,2-1-43-16,0-4 9 15,0-2 36-15,3-3 23 16</inkml:trace>
  <inkml:trace contextRef="#ctx0" brushRef="#br0" timeOffset="26">9580 9649 104 0,'-6'-18'41'0,"4"42"-22"0,-4-6-14 15,3-10 13-15,-3 3 3 16,-3 5 4-16,0 2 0 15,-3 11 0-15,0 0-8 16,0 0-2-16,3 1-9 16,0-1 3-16,3-3 1 0,0-2-3 15,3-3-2-15,3-2 2 16,6-1 0-16,3-7 1 16,3-3 2-16,6-3-7 0,6-2-2 15,3-3-8 1,5-6-3-16,-2 1-14 15,-3 0-7-15,-3-1-53 16,-1 4-33-16,-5-1 50 16</inkml:trace>
  <inkml:trace contextRef="#ctx0" brushRef="#br0" timeOffset="27">10098 9279 180 0,'-20'-3'68'0,"5"6"-36"0,0 2-29 0,12-2 15 16,-3 2-9-16,0 0-3 15,3 1-8-15,0 2-1 16,3 0 1-16,6-3 1 0,6 6 1 16,3 4 0-16,3-1 2 15,-4-1 5-15,-2 0 6 16,0-2 6-16,-6-1 3 16,-3 3 0-16,-3-2-2 0,-12 0-6 15,0-1-4-15,-3-2-3 16,1-3 0-16,-1-2-9 15,-3-3 0-15,3 0-22 16,0 0-9-16,3-3-21 16,6-2-8-16,3 0-29 15</inkml:trace>
  <inkml:trace contextRef="#ctx0" brushRef="#br0" timeOffset="28">10214 9165 200 0,'0'3'77'0,"3"-3"-42"0,6 26-32 0,-6-15 15 16,0 7 2-16,0 4 4 16,-3 7-8-16,0 2-4 15,0 1-7-15,0-3-4 0,0 0 0 16,0-2-21-16,0-3-9 15,0-6-58 1,0-2-46-16,-3-5 50 16</inkml:trace>
  <inkml:trace contextRef="#ctx0" brushRef="#br0" timeOffset="29">10176 9321 252 0,'-6'0'93'0,"12"-5"-50"0,3 2-50 16,-3 3 14-16,3-2-7 15,-1-1 0-15,4 0 0 16,3 3 0-16,0 0 0 16,3 0-29-16,0 0-13 0,-3-2-29 15,0 2-39 1,-3 0 32-16</inkml:trace>
  <inkml:trace contextRef="#ctx0" brushRef="#br0" timeOffset="30">10342 9327 160 0,'-8'10'63'0,"5"11"-34"0,0 11-21 0,3-21 18 16,0 2-4-16,0 3-1 16,0 0-3-16,3 0-1 15,0-3-9-15,2-3 1 0,4-2 4 16,3-5-1-16,0-3 3 15,3-5-4-15,0-6-1 16,-3 0-9-16,0-2 0 16,-3-3-1-16,-3-5 2 15,-6 0-3-15,-3 2 0 16,-3 4-6-16,-3 1-3 0,-3 1-14 16,0 5-7-1,0 3-26-15,3 2-11 0,0 6-17 16</inkml:trace>
  <inkml:trace contextRef="#ctx0" brushRef="#br0" timeOffset="31">10503 9356 200 0,'0'21'77'0,"15"-8"-42"0,-6 0-34 16,-6-5 16-16,0 0 0 0,-3 0 4 15,0 0-5 1,-3 0 1-16,0 0-12 16,0-3-3-16,0 1 0 0,0-4 1 15,3-2 3-15,3-2 1 16,-3-4-3-16,3-2-3 16,0-2-3-16,0-6 1 15,0-3 1-15,6 1 2 16,-3 2-3-16,3 3-2 15,-3 2 2-15,3 1 2 16,-3 2-5-16,3 2 1 16,-1 4-30-16,1 2-13 15,-3 0-42 1,0 5-37-16,3 3 51 16</inkml:trace>
  <inkml:trace contextRef="#ctx0" brushRef="#br0" timeOffset="32">10694 9398 192 0,'3'11'71'0,"-3"-9"-38"0,23-2-30 16,-17 3 28-1,9-3-5-15,0-5-9 16,0-1-3-16,-3-4-8 16,0-1-6-16,0 1-3 0,-3-4 4 15,-3 4 1-15,-3-1 0 16,-3 1 1-16,-6 2-4 15,0 0-2-15,-6 5-5 16,-9 3 0-16,0 3 2 0,0 5 3 16,3 5 0-16,4 5-1 15,-1 1 14-15,6-1 5 16,6 1 1-16,3-1 3 16,3 1-10-16,3-3-3 15,12-3-6-15,2-5-1 16,4-3-28-16,0-5-10 15,0-5-60 1,0 0-37-16,-4-1 57 16</inkml:trace>
  <inkml:trace contextRef="#ctx0" brushRef="#br0" timeOffset="33">11033 9120 108 0,'3'3'44'0,"0"-1"-24"0,-3 17 12 15,3-11 24-15,0 10-7 16,-3 4-4-16,0 7-10 16,0 5-5-16,0-2-16 15,0 0-4-15,0-3-3 0,0-3-3 16,0-2-1-16,0-5-1 0,0-4 1 15,0-1-4 1,0-4 0-16,0-2-4 16,0-8 1-16,3 0-3 15,3-5 2-15,0-3-6 0,3-5-3 16,0-8-1-16,3 5 1 16,-1 2 6-16,1 4 4 15,0 2 7-15,0 5 3 16,3 9 15-16,-3 4 9 15,-3 1-7-15,3 2-4 16,-6 0-8-16,0 0-5 16,-3 1-6-16,0-1 0 0,3-3-24 15,0-2-12 1,2-2-32-16,1-4-14 16,0-4-17-16</inkml:trace>
  <inkml:trace contextRef="#ctx0" brushRef="#br0" timeOffset="34">11331 9390 232 0,'-6'13'88'0,"9"-23"-48"0,0 15-45 15,0 0 17 1,0-2 6-16,3 0 6 0,0-1-6 16,2 1-3-16,1-3-8 15,0 0-3-15,0 0 0 0,6-3-2 16,-3-2 1-16,-3 0-2 15,0-6 2-15,-3 0-2 16,-3 4 2-16,-6-1-2 16,-3-3-1-16,-3 3-8 15,0 0-3-15,-3 3-1 0,-3 2 0 16,0 6 4-16,0 7 3 16,1 4 5-16,2 2 2 15,3-1 6-15,3 1 5 16,0 0-5-16,6 0 0 15,3 0-2-15,3-3-1 16,3-2-10-16,0-3-4 16,3-6-31-16,2-2-11 15,4-2-42 1,6-4-39-16,-3 1 53 16</inkml:trace>
  <inkml:trace contextRef="#ctx0" brushRef="#br0" timeOffset="35">11524 9364 184 0,'-3'10'68'0,"6"-7"-36"0,0 15-20 0,0-10 19 0,0 3 4 15,-3 2 3-15,3 0-16 16,0 1-5-16,-3-4-11 16,0 1-4-16,0-3 1 0,3-3 4 15,-3 0 4-15,0-5 2 16,0 0 3-16,0-2-5 15,0-4-1-15,0-2-6 0,0-2-1 16,0-1-3 0,6-2-1-16,0-3-4 15,0 0-1-15,3 3-13 16,0 2-3-16,0-2-12 0,0 5-7 16,-3 0-19-16,5 3-10 15,4 2-17 1,0 1-13-16,-3 2 52 15</inkml:trace>
  <inkml:trace contextRef="#ctx0" brushRef="#br0" timeOffset="36">11709 9379 180 0,'3'3'68'0,"3"13"-36"0,3-8-26 0,-4-5 15 16,1-1-7-16,3-2 2 16,3-5-9-16,3 0-2 0,0-1-3 15,-3-7-4-15,0 5 1 0,-3-2 3 16,0 2 3-16,-9 0 4 31,-3 0-4-31,-3 3-1 16,-6 2 2-16,-3 3 1 0,-3 3-6 15,-6 12 0-15,-2 4 1 16,-1-1 3-16,9 1 18 16,6 2 9-16,9 0-7 15,6-2-3-15,3-1-10 16,6-4-3-16,6-4-3 15,8-5-1-15,1-5-30 16,6-2-12-16,3-4-92 16,-4-1-50-1</inkml:trace>
  <inkml:trace contextRef="#ctx0" brushRef="#br0" timeOffset="37">8545 8025 128 0,'-6'-24'49'0,"0"19"-26"0,0-3-12 0,3 5 15 15,-6 0-1-15,0 1 2 16,-6-1-2-16,-3 3 2 16,0 5-15-16,-3 9-5 0,1 4 0 15,-1 6-4-15,-6 10 0 16,0 14-1-16,3 10-2 15,7 0-2-15,8 6 1 16,6 2 1-16,12-2 0 16,5-9 0-16,10-2 2 15,12-11-1-15,0-10-1 16,8-13 5-16,7-11 4 0,8-22 4 16,4-12 2-16,-6-11-8 15,-7-8-2-15,-5-13 3 16,-12 0 3-16,-16 2 9 15,-11 3 7-15,-9 3-5 16,-14 5-1-16,-13 2-6 16,-6 9-1-16,-3 8-8 15,4 4-4-15,5 4-32 16,3 5-13-16,6 2-196 31,0 1 92-31</inkml:trace>
  <inkml:trace contextRef="#ctx0" brushRef="#br0" timeOffset="38">8193 8141 116 0,'-3'0'44'0,"0"0"-24"0,3 3-17 0,0-3 12 16,0 0 0-16,0 0 0 15,0 0 1-15,-3 0 0 16,0 0-8-16,0 0 4 0,0 3 3 15,-2-3-3-15,-1 0-2 16,0 0-1-16,0 0 1 16,0 0-5-16,0-3-1 15,0 0 0-15,0 1 0 16,0-1 0-16,0 0 0 16,-3-2 0-16,3 0 2 0,-3-1-1 15,3 1 2 1,0-5-4-16,-6-1 0 15,3-8-1-15,-2 4 1 16,-1-4 0-16,0 1 1 16,3-1-7-16,-3 0 0 0,3 1 3 15,0-6 2-15,0-2 0 16,0-1-2-16,3 3-4 16,-3-2 0-16,3 0 4 15,0-1 2-15,3 1 0 16,0-1-2-16,0-7 3 15,3 2 0-15,0 0-1 0,0 0-2 16,3 1-2-16,-3-6-1 16,3 0 2-1,0 0 2-15,0 0-2 0,0 0 0 16,0 2 1-16,3 1 2 16,3-3 3-16,-3-3 4 15,6 3-2-15,3 0-2 16,0 3-2-16,3-11-3 15,0 5-2-15,2 3-1 16,1 5-1-16,0 3 3 16,0 5 0-16,-3 6 3 15,-3 2 1-15,-4 3 1 16,-2 2-11-16,0 3-5 16,-3 3-5-16,0-1-3 0,-3 1-32 15,0-3-14-15,-3 0-21 31</inkml:trace>
  <inkml:trace contextRef="#ctx0" brushRef="#br0" timeOffset="39">8122 6755 160 0,'-9'0'63'0,"9"0"-34"0,0 2-21 0,0-2 16 15,0 0-10-15,0 0-3 16,6 0 0-16,3 0 0 16,3 0-5-1,3 0-6-15,0 0-1 0,5-2 1 0,4-1 0 16,-6 3 0-16,0 0 0 16,-6 3 0-16,0 2 2 15,-6 6 5-15,-9 5 4 16,0 5 2-16,-6-3 3 15,0 1-12-15,0 5-4 16,0-3 0-16,3 3-1 0,0-3-32 16,3-5-15-1</inkml:trace>
  <inkml:trace contextRef="#ctx0" brushRef="#br0" timeOffset="40">6074 7363 156 0,'-3'0'57'0,"0"11"-30"0,-3-3-21 0,3-5 15 0,-3 2-9 15,-6 5-2-15,-3 4-5 16,1-1-4-16,2 0 0 16,0-2-4-16,3-1 2 0,3 1-1 15,3-3 0-15,9 0 0 16,6 0 0-16,3 0 2 16,2 0 0-16,1-1 0 15,0 4 0-15,-3 0 0 16,-3 2 0-16,-3-3 11 15,-6 4 5-15,-3-1-2 16,-3-3 2-16,-6-2-9 0,-3 0-2 16,-6-2-12-16,-3 2-3 15,4-3-22-15,2-2-6 16,0-1-27 0</inkml:trace>
  <inkml:trace contextRef="#ctx0" brushRef="#br0" timeOffset="41">6154 7244 116 0,'0'-2'46'0,"15"4"-24"0,-6 4-17 0,-6-1 11 15,0 8 4-15,0 6 4 16,0 15-6-16,0 6 0 16,-3-1-11-16,3 4 0 0,-3-1 0 0,6-5-3 15,0-2-3-15,-3-6-22 16,0-6-9-16,3-4-49 16</inkml:trace>
  <inkml:trace contextRef="#ctx0" brushRef="#br0" timeOffset="42">6113 7480 168 0,'3'-6'66'0,"6"4"-36"0,3-3-35 0,-1 7 10 16,1-2-5-16,3 0 0 15,3 0-20-15,0 3-7 16,3-3-39-16,-3 0-17 16</inkml:trace>
  <inkml:trace contextRef="#ctx0" brushRef="#br0" timeOffset="43">6265 7538 164 0,'-15'11'63'0,"15"-3"-34"0,0 15-34 16,0-9 10-16,3-1-5 16,0 0 0-16,3 0 13 15,0-2 8-15,2-1-10 16,4-2 1-16,0-2-1 0,3-6-2 16,0-3 2-16,-3-2 0 15,0-6 1-15,-3 1-6 16,-3-6-2-16,-3 0 2 15,-3 0 3-15,-6 0-4 16,-3 3-1-16,0 0-4 16,-3 5-1-16,0 0-8 0,0 2-4 15,3 4-35-15,0-1-14 16,3 0-28 0</inkml:trace>
  <inkml:trace contextRef="#ctx0" brushRef="#br0" timeOffset="44">6381 7485 148 0,'0'5'57'0,"3"3"-30"0,3 0-32 0,0-2 10 16,-1 4 8-16,4 1 8 15,0 7 1-15,-3-2 1 0,0 0-12 16,-3 0-2-16,0-3-2 15,0-2-3-15,-3-3-3 0,0 0 2 16,-3-1 2-16,0-1-2 16,0-4-2-16,0-2 8 15,0 0 4-15,0-2 0 16,0-9 2-16,0 1-4 16,3-6-1-16,0 0-6 15,6 0-3-15,0 0-3 16,6 0 1-16,0 3-4 15,0 0 1-15,0 2 0 16,0 3 2-16,0 0-26 0,0 8-8 16,0 3-20-1,-1 0-5-15,-2-1-18 16</inkml:trace>
  <inkml:trace contextRef="#ctx0" brushRef="#br0" timeOffset="45">6601 7543 164 0,'0'6'63'0,"3"-6"-34"0,6 2-32 0,-9-2 29 15,12 3-1 1,3-3-2-16,-4 0 1 16,1-3-13-16,0 1-4 0,-3-1-1 15,0-2-1-15,0-1 0 0,-3 1-3 16,0-3-2-1,-3 0 1-15,-3 0-1 0,-3 0 2 16,-6 0 1-16,-6 0-8 16,0 3-2-16,0 2-1 15,1 6 2-15,-1 5 2 16,0 3-1-16,3 2 1 16,0 8 0-16,3 3 3 15,3 0 2-15,6-1 2 16,3-1 3-16,3-4-3 15,3-2-2-15,9-3 0 16,0-5 1-16,2-5-19 16,4-6-8-16,0-2-58 15,0 0-37 1,-3-17 49-16</inkml:trace>
  <inkml:trace contextRef="#ctx0" brushRef="#br0" timeOffset="46">6916 7239 124 0,'15'16'46'0,"-12"5"-24"0,0 11-6 16,0-14 18-16,-3 14 2 16,-3 0 0-16,0 2-6 15,-3-2-4-15,3 0-14 16,0-1-5-16,0-4-3 0,0-6-2 15,0-5-2-15,3-3 1 16,0-5 1-16,0-3-3 0,3-13-4 16,0 1 0-1,0-7 3-15,3 1 1 16,0-3-2-16,0 0 0 16,0 3 2-16,3 0 2 15,0 2-2-15,3 3 0 16,0 3-1-16,0 5 0 15,0 8 6-15,-3 3 5 16,0 2-1-16,-4 5 1 16,-2 1-3-16,0-1 1 15,-3 1-6-15,0-3-1 16,0 0-24-16,0-3-10 16,0-3-28-16,0-2-14 15,0-8-3 1</inkml:trace>
  <inkml:trace contextRef="#ctx0" brushRef="#br0" timeOffset="47">7122 7517 192 0,'9'5'71'0,"-6"-2"-38"0,0 5-32 16,0-3 14-16,3-2 3 15,0-1 3-15,0 4-2 16,-1-4 1-16,4-2-11 15,0 0-3-15,0-2-2 0,0-4-2 16,-3 4 1-16,0-4-2 16,-3 1 2-16,0-3-4 0,-3 0 0 15,-3 0-1 1,-3 3 0-16,-3 0-5 0,0 2 0 16,-6 6 1-16,3 2 3 15,-2 6 0-15,-1 2 1 16,6 5 4-16,6 3 3 15,0 1 4-15,3-4 2 16,6 1-3-16,0-3 0 16,3-3-5-16,0-3-2 15,2-4-5-15,4-4-2 16,0-4-17-16,0-1-5 16,0-2-21-16,0-6-7 15,-3-7-32 1</inkml:trace>
  <inkml:trace contextRef="#ctx0" brushRef="#br0" timeOffset="48">7283 7504 116 0,'-3'-3'46'0,"6"6"-24"0,0 5-15 15,-1-3 15-15,1 3 4 16,0 8 5-16,0 2 0 16,0 1 1-16,0-3-17 15,-3-1 2-15,0-1 1 0,0-4-8 16,0-2-1-16,0 0 4 15,0-3 1-15,-3-2-1 16,0-3 2-16,0-3-4 16,0 1 1-16,0-4-3 0,3-4 0 15,0-6-8 1,3 3 0-16,0-3-3 0,3 3-2 16,12-1 0-16,-3 4 0 15,0 2-15-15,0 3-7 16,3 2-14-16,-3 0-2 15,0 1-7-15,-1-1-1 16,-2 0-4 0,0 3-17-16,-3-2 24 15,-3 2 60-15,0 0 29 16,-3 2 13-16,0 4 3 16,0-1-19-16,0 0-9 15,0 6-6-15,3-1-4 16,0-2-10-16,3 0 2 0,3-2 2 15,3-1 4-15,-1-2 1 16,1-1-10-16,-3-2-5 0,0-8-3 16,0 0 3-1,-3 0 2-15,-3 0-2 16,0 1-3-16,-6-1 0 16,-3 0-1-16,0-3-5 15,-6 3-1-15,-6 3-2 16,0 2 0-16,0 3 0 15,0 5 2-15,1 6 2 16,-4 8-1-16,3 2 4 16,3 3 2-16,3 2 6 15,3 0 4-15,6 1-2 0,3-3 0 16,3-6-3-16,3 1-1 16,9-6-3-16,3-5 1 15,2-5-18-15,1-6-4 16,0-2-53-16,0-3-22 15,-6 0-7 1</inkml:trace>
  <inkml:trace contextRef="#ctx0" brushRef="#br0" timeOffset="49">8184 12338 100 0,'0'-11'38'0,"0"-5"-20"0,0 3 1 0,3 10 16 16,-3-5 5-16,0 3 5 16,3 0-4-16,-3-1-3 15,0 4-21-15,0-1-4 0,3 19 5 16,0 10-5 0,0 4 4-16,-3 12 3 15,0 5-1-15,0 9 0 16,0 2-4-16,0 3-1 15,0-5-8-15,0-9-4 0,0-4-1 16,0-12 1-16,0-7-3 16,0-3 0-16,0-5-28 15,0-8-10-15,0 0-14 16,0-11-5-16,0-7-37 16,0-19-38-1,0-6 51-15</inkml:trace>
  <inkml:trace contextRef="#ctx0" brushRef="#br0" timeOffset="50">8190 12322 232 0,'-9'-29'88'0,"9"29"-48"0,0-14-23 0,0 12 27 15,0-1-19-15,3 0-3 16,3 1-16-16,3-1-7 15,6 0 1-15,9 1-3 0,6-1 1 16,5 1 0-16,7-1 0 16,3 0 2-16,2 1 0 15,4-1 0-15,0 0 2 16,2 1-6-16,-8-1 1 16,-6 3-1-16,-7 0-1 0,-8 3 1 15,-6 5 0 1,-3 7 7-16,-6 7 5 0,-3 7 5 15,-3 2 4 1,-3 7 2-16,0 4 1 16,0 5-5-16,-3 4-1 0,3 4-8 15,0-4-4-15,0-6 1 16,0-3 0-16,3-8-4 16,-3-10 1-16,0-5-22 15,0-4-8-15,0-1-29 16,-3-6-13-16,-9-3-52 15</inkml:trace>
  <inkml:trace contextRef="#ctx0" brushRef="#br0" timeOffset="51">8220 12891 192 0,'-30'0'71'0,"27"0"-38"0,0 2-19 0,3-2 20 15,6 3-6-15,3-3-2 16,15 2-3-16,6-2 0 16,9 0-13-16,8-2 1 0,-11 2 2 15,-3 0-5-15,14 2-2 16,22 1-1-16,-7 0-1 16,-11 5-13-16,-21-3-4 15,-7 0-54-15,-2 1-22 16,0 1-24-16</inkml:trace>
  <inkml:trace contextRef="#ctx0" brushRef="#br0" timeOffset="52">8967 16124 184 0,'3'-6'68'0,"-3"6"-36"0,6-5-13 16,-6 5 21-16,3 5-3 15,0 9 3-15,0 12-11 16,0-5-5-16,-3 16-14 16,0 0-4-16,-3 11 0 0,0-3-1 15,0 5 2-15,0-2-6 0,3 5-1 16,0-8-27 0,0-19-11-16,0 1-39 15,0-9-15-15,6-15-7 16</inkml:trace>
  <inkml:trace contextRef="#ctx0" brushRef="#br0" timeOffset="53">8979 16100 260 0,'-3'-5'96'0,"3"5"-52"0,9-3-38 0,-6 3 20 0,9 0-12 16,-3 0-1-16,18-3-7 16,-6 1-4-16,20-6-1 15,-5 2 1-15,15-1 1 0,-10-1-4 16,13-3-1-16,-10 6-8 16,10 2-2-16,-9-2 5 15,-7 13 3-15,-5-6 7 16,-6 6 3-16,-3 0 15 15,-9 8 9-15,-3-3-1 16,-7 16 1-16,1-2-9 16,-3 15 0-16,0-7-10 15,-3 7-2-15,0-5-5 16,3 3-1-16,0-1-3 0,0 1-3 16,-3-8-14-16,0 0-4 15,0-6-11 1,0 0-3-16,0-4-12 0,-6-6-3 15,0-3-30-15,-8-8-12 16,-10-2 0 0</inkml:trace>
  <inkml:trace contextRef="#ctx0" brushRef="#br0" timeOffset="54">9024 16581 268 0,'-30'0'101'0,"24"6"-54"0,0-1-44 0,6-5 23 0,3 3-11 15,3 2 0 1,9 0 4-16,9-2 5 16,14-3-13-16,10 5 1 0,12-5 1 0,5 0-5 15,7 0-2-15,8 0-1 16,-32 3-1-16,-7-1-5 16,4 1-1-16,-6 2-24 15,-4-2-7-15,10 0-94 16,-9-3-66-1,-16-3 78-15</inkml:trace>
  <inkml:trace contextRef="#ctx0" brushRef="#br0" timeOffset="55">10706 16372 140 0,'-3'19'55'0,"6"-11"-30"0,-3 16-12 0,0-11 19 16,0 3-5-16,0 2-1 0,0 1-8 16,0-3-3-1,0 0-9-15,0-1 0 0,3-1 1 16,-3-4-1-16,0 1 1 15,0-3 0-15,0-6 1 16,0-2 0-16,0 0 2 16,0-5-3-16,0-3-2 0,0-2-2 15,0-4-3-15,0-1-2 16,8-4 1-16,-2 6 1 16,6-6 2-16,0 1-3 15,0 2 0-15,0-3-1 16,3 3-2-16,0 6 3 15,3 2 0-15,0 3 3 16,-1 5 1-16,1 5 3 16,-3 3 3-16,-3 5-2 15,-3 14 1-15,0-4-1 0,-3-1 1 16,-3-4-7 0,0 1 0-16,0-4-1 0,3-1 0 15,-3-4-9-15,0-2-2 16,0-2-25-16,0-6-11 15,6-3-20-15,0-5-6 16,5 5-10 0</inkml:trace>
  <inkml:trace contextRef="#ctx0" brushRef="#br0" timeOffset="56">11060 16425 172 0,'-6'6'66'0,"3"-1"-36"0,0-2-18 0,3 5 19 15,-3-3-7-15,3 11 0 16,-3 0-2-16,3-3-2 0,0 8-10 16,3-3-4-16,3-4-2 15,3-1 2-15,0 0 1 0,0-8 3 16,3-7 1-16,-1-3-5 16,1-6-2-16,-3-2 0 15,0-1 2-15,-6-1-3 16,-3-1 0-16,-3 0-3 15,-3 0-1-15,-3 3 1 16,0 0 0-16,0 2-7 16,1 0-3-16,-1 11-23 0,0-2-9 15,6 2-27 1,0 2-9-16,3-2-9 16</inkml:trace>
  <inkml:trace contextRef="#ctx0" brushRef="#br0" timeOffset="57">11182 16417 168 0,'12'3'66'0,"-24"2"-36"0,6 14-20 0,12-11 20 16,0 10-12-16,0 1 0 16,3 2-6-16,-3 0 0 15,3-2-7-15,-1 2-1 0,1-5 2 16,0-3-3-16,0-5-2 15,3 0 0-15,0-8-1 16,0-3-5-16,0-2-1 16,-3-3-2-16,0 0 2 15,-3-3 4-15,0 4 3 0,-3-4 0 16,0 8-1-16,0-2 1 16,0 0-1-16,-3 5 0 15,3 5 2-15,0 0 1 16,2 3 3-16,1 0-1 15,0 3 2-15,3-3-2 16,0 2 2-16,6-7 2 16,3 2 2-16,0-10 3 15,0 2 4-15,-3-7-1 16,-1 2 1-16,-2-3 4 0,-3-2 1 16,-3-3-1-16,-6 0-2 15,-3 0-6-15,-3-2-1 16,-6 2-10-16,-2-3-2 15,-1 4-32-15,0-1-14 16,3 2-65-16,3 4-30 16</inkml:trace>
  <inkml:trace contextRef="#ctx0" brushRef="#br0" timeOffset="58">11834 16142 144 0,'3'-10'55'0,"0"10"-30"0,0 0-14 0,-3 0 18 16,3 8-4-16,0 2 0 15,0 9-7-15,0 7-3 16,0 9-9-16,-1 7-2 0,1-2 2 16,-3 2-3-16,0-2-2 15,0-9-3-15,0 6 1 16,0-10-8-16,0-6-2 16,0 0-27-16,0-8-11 15,0-7-34-15</inkml:trace>
  <inkml:trace contextRef="#ctx0" brushRef="#br0" timeOffset="59">11768 16375 220 0,'-3'-3'85'0,"6"3"-46"0,6-2-37 16,-3 2 19-16,3-3-4 15,3 0 1-15,0 1-16 16,6-1-8-16,6-2 3 16,-1 5-17-16,1-3-7 0,-3 3-40 15,0-2-55-15,-3-9 31 16</inkml:trace>
  <inkml:trace contextRef="#ctx0" brushRef="#br0" timeOffset="60">12018 16158 120 0,'-9'0'46'0,"6"0"-24"0,0 11-17 0,3-3 11 0,0 2 8 15,0 6 7-15,0 11-5 16,0-1-3-1,0 11-13-15,0-5-4 0,3-3 0 16,-3 3-5-16,3-6-1 0,-3 1-2 16,3-14 0-16,-3 3 4 15,3-3 1 1,-3-5-1 0,0-13 1-1,3 2-2-15,0-2-3 16,3-6-1-16,0-2-1 15,0 0 3-15,0-1-2 0,9 9 1 16,-3-3 2 0,3 8 0-16,0 8 6 0,-4-3 6 15,-2 17-2 1,0-1 2-16,-3-5-5 16,0 5-2-16,-3-3-2 15,0 1 0-15,0-3-9 0,0-3-3 16,0-5-42-16,3-6-18 15,0-2-18 1</inkml:trace>
  <inkml:trace contextRef="#ctx0" brushRef="#br0" timeOffset="61">12259 16457 176 0,'0'3'68'0,"3"-1"-36"0,6 1-37 0,-3 5 10 15,0 0 8-15,0-5 8 16,3 4-1-16,3-4-2 0,0 0-10 16,3-3-5-16,0-6-2 0,-3-1-1 15,-4 1 0-15,1-2 0 16,-3 0 2-16,-3-2-6 16,-9 5 1-16,-6-3-1 15,1 0-1-15,-4 2 1 16,-3 6 0-16,-3 0 5 15,0 11 1-15,3-8 0 16,0 10 1-16,4 5 4 16,2-4 4-16,3 4 0 15,6-2 3-15,3-3-5 0,6 0-1 16,6 1-4-16,2-4-1 16,4-2-12-16,9-3-4 15,0 3-40-15,0-8-16 16,-4 0-24-1</inkml:trace>
  <inkml:trace contextRef="#ctx0" brushRef="#br0" timeOffset="62">12670 16407 160 0,'-6'5'63'0,"6"3"-34"0,0 11-34 16,0-6 12-16,0 5 7 15,0 1 8-15,0-3-2 16,0 0-2-16,0-1-10 15,0-1-5-15,0-1 0 0,0-2-2 16,0-4-1-16,0-1 3 16,0-1 0-16,0-5-1 15,0 0-2-15,0-5 1 16,3-1 1-16,0-1-1 16,3-7-1-16,0-4-2 0,0-1-1 15,3 6 4-15,0 0 1 16,0 5 2-16,3 3 2 15,-3 5 6-15,2 7 2 16,4 4-3-16,-3 2 1 16,-3 1-5-16,0 1-2 15,-3 1-2-15,-3 3 0 16,0-3-4-16,0-3 0 16,0-3-32-16,0 1-15 15,0-6-124 1,6-7 73-16</inkml:trace>
  <inkml:trace contextRef="#ctx0" brushRef="#br0" timeOffset="63">12902 16523 188 0,'3'8'71'0,"0"-5"-38"0,0-1-25 15,0-2 16-15,3 6-6 16,-3-4 0-16,3 1-10 15,0-3-5-15,3 0-2 16,-3-3-1-16,3 3 2 0,3-2-1 16,-3-4 2-16,0 1-4 0,0-3 0 15,-4 0 3 1,-2 0 3-16,0-2-2 0,-6 7-2 16,-2-2 0-16,-1-3-1 15,-3 3-5-15,0 2 1 16,0 3 2-16,-3 0 3 15,0 8-2-15,0-5 0 16,3 10 3-16,0-3 1 16,0 4 1-16,3-1 2 15,3 3 1-15,0-3 1 16,3 5-7-16,3-4-2 16,3-1 2-16,0 0 1 0,3-5-11 15,0-3-4-15,0-5-29 16,0 0-11-1,-3 0-40 1</inkml:trace>
  <inkml:trace contextRef="#ctx0" brushRef="#br0" timeOffset="64">13027 16542 148 0,'-3'2'57'0,"3"4"-30"0,15 4-32 15,-15-7 10-15,6 8 12 16,-3-4 11-16,0 1-8 16,3-2-1-16,0 4-11 0,0-7-5 15,0 2-2-15,0-5-8 16,0-5-3-16,3 2-3 16,-3-2 0-16,0-3 2 0,0 3 2 15,0-1 3 1,-3 1 2-16,0 3 8 15,-3 2 7-15,2 2-1 0,4 3 2 16,0 3 2-16,0-2 1 16,3 4-4-16,0-2-1 15,3-3-2-15,0-5 2 16,3-2 6-16,0-6 4 16,0-5-8-16,0 5-4 15,-4-3-3-15,-2-2 1 16,-9-3-3-16,-3 0-2 15,-3 0-14-15,-2 3-4 0,-1 0-31 16,-3 2-11-16,0 1-38 16</inkml:trace>
  <inkml:trace contextRef="#ctx0" brushRef="#br0" timeOffset="65">13700 16439 140 0,'12'18'55'0,"-9"3"-30"0,0 6-14 16,0-17 15-16,0-2 3 15,-3 5 5-15,0 1-17 16,0-1-5-16,0 0-7 16,0-2-2-16,-6-3 10 15,3-3 1-15,0 0 0 16,0-5-1-16,0-2-3 16,3-6-1-16,3 2-3 15,3-4-1-15,0-6-6 0,3 0-1 16,0 0 1-16,3-5 0 15,0 8 5-15,-1 0 5 16,4 7-5-16,0 4 0 16,-3 2 2-16,0 8 3 15,0 2-4-15,-3 3-3 16,-3 1 1-16,-3 1 0 16,0-1 1-16,-3-1 0 0,0 3-13 15,0-6-7-15,0 1-22 16,0-3-11-1,3-3-10-15,0-5-3 16,0-5-26 0</inkml:trace>
  <inkml:trace contextRef="#ctx0" brushRef="#br0" timeOffset="66">13983 16470 208 0,'-6'0'79'0,"3"14"-42"0,0-1-39 16,3 0 14-16,0-2 5 15,0 2 4-15,0 3-5 16,0-3 1-16,3 5-10 16,3-4-2-16,0-1 1 0,6-5 1 15,0-3 3-15,2-5-1 16,4-5 0-16,-3-3-3 16,0-5-1-16,0 5-3 0,-6-3 1 15,-3-2 0 1,-6-6 1-16,-3 4 0 0,-6-4 0 15,-6 0 0-15,0 4 2 16,0 1-1-16,0 4 2 16,-2 2-6-16,2 3-3 15,3 2-17-15,-3 3-7 16,9 0-29-16,3 3-10 16,3-3-48-1</inkml:trace>
  <inkml:trace contextRef="#ctx0" brushRef="#br0" timeOffset="67">14233 16439 232 0,'-3'-3'88'0,"0"3"-48"0,-3 3-27 16,-3-3 22-16,-3 5-9 15,-3-2-3-15,0 7-16 16,-3 6-4-16,4 0-2 15,-1 2-4-15,3 6 0 0,0 0 2 16,6 0 2-16,3-8-2 16,3 2 0-16,6-5 1 15,3-5 2-15,0-8 5 16,6 0 4-16,5-8-6 16,-2-5-3-16,-3-5-1 15,0 2 1-15,-3-8-1 16,-3-2 2-16,-3-6-4 15,-3 3 0-15,-3-14-1 16,0 1 0-16,-6 0 2 0,0 2 0 16,0 6 0-16,-3 4 0 15,6 7 2-15,0 4 1 16,0 9-1-16,3 7-2 16,6 14 5-16,0 7 4 15,0 14-5-15,0 5 0 16,0 3-2-16,-3-1 1 15,0 1-2-15,0-3-1 0,0-5-4 16,3-3 0-16,0-5-27 16,0-9-9-16,0-1-26 15,3-1-11-15,-1-8-25 32</inkml:trace>
  <inkml:trace contextRef="#ctx0" brushRef="#br0" timeOffset="68">14340 16484 240 0,'-6'0'90'0,"6"10"-48"0,3-2-49 16,0 0 16-16,3-3 3 15,3 1 4-15,3-4-1 16,0 4 1-16,0-4-9 16,-1-10-2-16,1 6 1 0,0-9-1 0,-3-2 2 15,0 5-6 1,-3-3-1-16,-3 1 2 15,-3-1 3-15,-3 3-2 16,-3-2 0-16,-6 2-3 0,-6 8-1 16,1 5-1-16,-1 3 0 15,0 8 4-15,0 2 1 16,6 1 3-16,3 5 1 16,6-1-1-16,3 1 1 15,6-3-4-15,9-2-2 16,6-6-11-16,3-5-6 15,5-5-54-15,4-6-24 0,3-5-17 32</inkml:trace>
  <inkml:trace contextRef="#ctx0" brushRef="#br0" timeOffset="69">14772 16452 208 0,'-3'0'79'0,"0"5"-42"0,3-5-30 0,0 0 18 16,3-5-9-16,3 2 1 15,-1-2-6-15,1-3-1 16,6-5-6-16,-3 2-1 0,0 6 3 16,3-3-3-16,-3 8-2 0,0 0 4 15,-3 5 4-15,0 3 1 16,-3 19 2-16,0-1 0 16,-6-2 0-16,0-3 5 15,0 5 1-15,0-4-7 16,0-6-2-16,0-3-5 15,0-5-1-15,0 2-1 16,3-10 1-16,0 0 0 16,6-5 1-16,0-3-7 15,3-8 0-15,6-10-6 16,0 5 1-16,0-3 2 16,2 0 1-16,1 5 3 15,0 4 1-15,-3 4 1 16,-3 0 0-16,0 9 2 0,-3 4 3 15,-3 9 9-15,-3 5 5 16,0 8-3-16,0-3 1 16,0 5-6-16,3 1 1 15,2-3-5-15,4-3-2 16,6 0-5-16,3-5 0 16,0-6-11-16,0-4-3 15,-3-6-22-15,-1 0-9 16,-2-3-38-16,0-2-17 15,-6-1-20-15</inkml:trace>
  <inkml:trace contextRef="#ctx0" brushRef="#br0" timeOffset="70">14801 16790 268 0,'-3'0'101'0,"9"6"-54"0,15-6-33 15,-9 0 28-15,6-6-8 16,12 4 1-16,2-3-16 16,13-1-6-16,0 1-8 15,-4-3-4-15,-2 3 0 0,-3 5-19 16,-6-3-5-16,-1 6-68 15,-14 2-28-15,-6 3-3 16</inkml:trace>
  <inkml:trace contextRef="#ctx0" brushRef="#br0" timeOffset="71">10566 12547 244 0,'-27'5'90'0,"12"0"-48"0,0 3-34 16,15-5 24-16,-6 2-14 15,0 0-2-15,0 1-9 16,0-1-5-16,6 3-1 0,3 2-4 0,6-2 2 16,9 0 1-1,3 3 0-15,3-1 0 0,-9-2 0 16,-1 0 2-16,1 3 3 15,-3 2 9-15,-6 6 3 16,0-3 3-16,-6 2 0 16,0-2-7-16,-12-8-3 15,3 2-1-15,-9-2-1 16,-2-2-15-16,-1-1-6 16,6-5-31-16,6 0-11 15,3 0-45-15,9-8-58 16,0 0 44-16</inkml:trace>
  <inkml:trace contextRef="#ctx0" brushRef="#br0" timeOffset="72">10807 12361 268 0,'0'0'101'0,"0"6"-54"0,3 10-35 16,0-6 26-16,0 11-16 16,0-5-2-16,0 13-12 15,0 16-3-15,0-13-3 0,0-6 1 0,0 9 0 16,0-6-15 0,0 3-4-16,-1-6-34 0,-2 1-13 15,0-6-51 1,3-3-31-16,-3 3 68 15</inkml:trace>
  <inkml:trace contextRef="#ctx0" brushRef="#br0" timeOffset="73">10709 12615 332 0,'0'0'123'0,"0"0"-66"0,17-2-49 0,-14 2 29 15,6 0-21-15,6-3-4 16,0 0-14-16,-3 1-6 0,6-1 4 16,9-2-34-16,-10 2-14 15,-2 1-39-15,6-1-16 0,-3 0 2 16</inkml:trace>
  <inkml:trace contextRef="#ctx0" brushRef="#br0" timeOffset="74">11048 12634 252 0,'0'18'93'0,"0"-18"-50"0,3 22-26 16,-3-12 25-16,0 1-16 16,0-1-4-16,3 4-13 31,-3 1-35-31,0-4-15 0,0-3-70 16,3-3-50-16,0 3 64 15</inkml:trace>
  <inkml:trace contextRef="#ctx0" brushRef="#br0" timeOffset="75">10976 12467 196 0,'12'-21'74'0,"-9"18"-40"0,0-5-53 0,0 8 7 0,3-2-40 16,6-4-16-16,0 1 8 15,-3 0 6-15</inkml:trace>
  <inkml:trace contextRef="#ctx0" brushRef="#br0" timeOffset="76">11110 12465 240 0,'6'31'90'0,"0"-4"-48"0,-3 7-31 16,0-29 21-16,0 17-11 16,-3 7-1-16,0 0-12 15,0 0-3-15,0-11-3 16,0-2-2-16,3 0 3 0,0 0-26 15,0-3-12-15,0-5-18 16,3 0-7-16,0-18-20 16,-3-4-27-1,9-2 39-15</inkml:trace>
  <inkml:trace contextRef="#ctx0" brushRef="#br0" timeOffset="77">11209 12383 204 0,'0'0'77'0,"12"10"-42"0,-4 11-17 0,-5-15 23 16,0 15-8-16,0-3 0 16,0 14-12-16,3 16-5 15,0 5-9-15,0-8-5 0,0-3 1 16,3-2-31-16,-3-17-11 16,0 1-88-1</inkml:trace>
  <inkml:trace contextRef="#ctx0" brushRef="#br0" timeOffset="78">11646 12602 160 0,'0'3'63'0,"0"-3"-34"0,0 16-10 16,0-14 23-16,3 9-3 16,-3-3 1-16,3 8-11 15,-3-3-5-15,3 11-14 16,-3-3 0-16,3-5 1 0,-3-3-4 15,0-2-2-15,0-1 4 16,0 3 2-16,0-2-2 16,6-11 0-16,0-11-5 15,-3 3-1-15,0-2 1 16,0-3 0-16,0 2-5 16,0-7 1-16,0 2 0 15,3 0 0-15,-3 3-3 0,6-1 0 16,-3 4-1-16,9 7 0 15,-4 0 7-15,4 9 3 16,-3-1 5-16,-3 6 4 16,0-3-6-16,-3 13-3 15,0-3-6-15,0 1 0 16,-3-3-5-16,0-6-1 16,3 6-22-16,0-8-8 15,0-3-20-15,0-5-7 0,0 0-24 16,3-10-45-1,0 2 38 1</inkml:trace>
  <inkml:trace contextRef="#ctx0" brushRef="#br0" timeOffset="79">11947 12639 216 0,'-6'11'82'0,"6"-11"-44"0,-15 18-25 0,15-15 24 0,-3 5-6 15,0 0 2-15,6 10-13 16,0-2-2-16,3 3-10 15,0-3-1-15,3 2 3 0,0-5 0 16,6-5 4-16,-3 0-5 16,2-8-3-16,10-10-1 0,-9-1 1 15,-3 3-1 1,-3-5 0-16,0 2-1 16,-9-2 0-16,0 2 2 0,-6-4 3 15,0 1-4-15,-6 1-1 16,0 3-2-1,-6 2 1-15,-9-3-24 0,13 6-8 16,2-1-26-16,6 1-8 16,6-3-32-1,6 3-57-15,-3 0 40 16</inkml:trace>
  <inkml:trace contextRef="#ctx0" brushRef="#br0" timeOffset="80">12173 12578 264 0,'-12'8'101'0,"12"-8"-54"0,-12 16-33 0,12-13 26 15,-12 7-20-15,3 1-3 0,-3 5-16 16,-2 8-3-16,8-3 1 16,0-5 0-16,3 5 3 0,0-5-3 15,9 0 0-15,-3-1-1 16,6-7 0-16,0 0 2 15,2-8 0-15,7-13 2 16,-6 0 3-16,-3 5-4 16,0-8-1-16,0 0 0 15,-3-8 2-15,-3-18 1 16,-3 10 3-16,0 6-5 16,0-6-1-16,-3-10 9 15,0 7 3-15,0 9 3 16,0 5 1-16,3 7-8 0,0 9-3 15,3 8-1-15,0 13 2 16,0-3-1-16,3 13 0 16,6 14-3-16,-3-11 1 15,-3-5-2-15,3 5 2 16,0-5-18-16,-1 5-4 16,1-5-26-16,3 0-9 15,9-1-36-15,3-7-13 16,0-5-2-1</inkml:trace>
  <inkml:trace contextRef="#ctx0" brushRef="#br0" timeOffset="81">12411 12652 288 0,'-6'3'107'0,"6"-3"-58"0,0 5-37 16,3 1 26-1,0-4-11-15,0 1-3 0,3 0-8 16,6-1 0-16,0 1-9 15,0-3-2-15,-3-3-1 0,0-2 0 16,0 0 0-16,-3-1 0 16,-1-2 0-16,-2 0-2 15,-3 1-2-15,-3-1-2 16,-2 0 1-16,-4 2-4 16,0 6-1-16,0 0 0 0,-9 8 2 15,3 0-1 1,-3 5 4-16,-3 11 2 0,6 5 4 15,9-2 0-15,6-3 0 16,9-1-3-16,3-4 1 16,3-6-4-16,6-5-2 15,0-3-34-15,3-5-12 16,-3 0-60-16,11-5-25 16,7-21 24-1</inkml:trace>
  <inkml:trace contextRef="#ctx0" brushRef="#br0" timeOffset="82">12867 12621 240 0,'-9'10'90'0,"9"-10"-48"0,-3 8-16 15,3-5 29-15,-3-1-12 16,0-2-2-16</inkml:trace>
  <inkml:trace contextRef="#ctx0" brushRef="#br0" timeOffset="83">12843 12644 583 0,'-3'0'23'0,"6"-5"-8"0,0 0-10 0,3-3-4 16,0 0-3-16,3 0-1 15,-3 0 2 1,2 0 2-16,4 3-2 0,-6 5-2 16,0 0-1-16,0 10 3 15,0-2 0-15,-3 8 1 16,-3-2 2-16,0 7 3 16,-3 5 0-16,3-2 2 15,-3-6-2-15,3-2 0 16,0-5-3-16,0 2 1 15,0-10-4-15,0-3 0 0,0 0-4 16,3-13 1 0,0 5-9-16,3-11-2 15,0 3-1-15,3-5 0 0,9-8 6 16,-3 13 6-16,-3 3 1 16,0 2-1-16,2 1 5 15,1 7 3-15,-3 8 12 16,-3 6 5-16,0 5 2 15,0 0 1-15,-3 7-7 16,3 1-2-16,0-3-9 16,0 1-2-16,0-4-2 15,3-5-2-15,-1-2-28 16,1-3-11-16,3-5-36 16,0-3-13-16,3-6-61 15</inkml:trace>
  <inkml:trace contextRef="#ctx0" brushRef="#br0" timeOffset="84">13191 12676 340 0,'-3'3'129'0,"3"-3"-70"0,3 0-49 0,-3 0 28 16,3 0-19-1,3 0-5-15,3-3-9 0,9 3-4 16,-6-2 0-16,0 2-17 0,2-3-4 15,7-2-32-15,0-1-14 16,-6 4-159 0,3-1 91-16</inkml:trace>
  <inkml:trace contextRef="#ctx0" brushRef="#br0" timeOffset="85">13474 12409 316 0,'0'3'121'0,"0"-1"-66"0,0 17-44 15,0-3 26-15,0 5-5 16,6 5 1-16,0 6-16 16,0 2-5-16,0-10-8 0,-3-3-3 0,3 9 0 15,2 7-6-15,1-6-1 16,-3-7-33-1,0-5-13-15,0-1-40 16,0-5-17-16,0-5-13 16</inkml:trace>
  <inkml:trace contextRef="#ctx0" brushRef="#br0" timeOffset="86">12792 13031 284 0,'-18'0'107'0,"18"0"-58"0,18-3-46 0,-15 3 21 0,9 0-1 16,0 0 6-16,12-3 4 16,-3 1 2-16,20-3-19 15,-5 2 2-15,21-2 0 0,-10-1-10 16,16 1-2-16,-10 2-4 16,10-5 1-16,-10 3-7 15,4 0-1-15,-12 0-14 16,-4 5-3-16,-5 0-15 15,-6 0-6-15,-7 0-21 0,-2 2-8 16,-3 1-54 0</inkml:trace>
  <inkml:trace contextRef="#ctx0" brushRef="#br0" timeOffset="87">17954 12237 180 0,'-9'-3'68'0,"6"6"-36"0,0-3-11 0,3 0 25 0,0 0-6 16,0-3 1-16,3 1-19 15,3-4-5-15,2-2-11 16,7-2-4-16,3 2-1 0,0 0-4 15,3 3 2-15,-3 5 1 16,0 5 0-16,-1 8 0 16,-2 14 0-16,-6 4-3 15,-6-4 2-15,0-3 3 16,-6 10 1-16,0-5-1 16,-9 8 1-16,3-5-2 15,-8 2-1-15,2-4 7 16,0-4 5-16,3-2 3 0,3-6 3 15,-3-2-8-15,9-5-3 16,0-1-4-16,12-7 0 16,12-3-4-16,-3 0-2 15,-3 0 2-15,11 3 0 16,-5-1-6-16,6 6 0 16,12 5-32-16,-18-2-12 15,-4-3-84 1</inkml:trace>
  <inkml:trace contextRef="#ctx0" brushRef="#br0" timeOffset="88">18766 12369 184 0,'-6'-2'68'0,"3"7"-36"0,6 6-22 16,0-1 17-16,-3 3-4 15,0-2 0-15,3 21-6 0,0-6 0 16,3 14-10 0,-3-6 5-16,3 11 1 0,-3-8-2 0,0 3-1 15,0-8-4 1,3-3-1-16,-3-5 5 15,0-3 4-15,0-5 1 16,0-11 1-16,-3 0-8 0,0-13-3 16,0 0-1-16,-3-8 2 15,0-2-3-15,-3-11-2 16,0 2 0-16,3-12-1 16,0 7-3-16,6-8 0 15,9-15-1-15,0 4 0 16,3 12 5-16,-1 10 1 15,7 13-3-15,-3 10-1 16,0 12 3-16,-9 4 1 0,-3-2 2 16,-3 13 2-1,0-2-3-15,-6 5 0 0,0-3-1 16,-6 3 1 0,0-6-7-16,-3-2 1 0,3-3-15 15,-3-5-3-15,3-2-18 16,0-9-7-16,1 0-20 15,5-7-9-15,0 2-23 16</inkml:trace>
  <inkml:trace contextRef="#ctx0" brushRef="#br0" timeOffset="89">19004 12406 188 0,'-3'11'71'0,"3"-11"-38"0,-3 40-14 0,3-32 23 15,0 7-8-15,0-1 0 16,3 7-10-16,0-5-5 16,6 2-11-16,-3-2-3 0,9-3 1 15,-3-2 3-15,3-8 5 16,0-1-4-16,3-7 0 16,-4 0 0-16,-2-9 4 15,-3 4-2-15,-6-9 1 16,-3 3-3-16,-6-2-1 15,-9-6-3-15,-2 6 1 16,-1 2-9-16,0 5-3 0,3 3-26 16,6 8-10-16,0 0-28 15,3 3-11 1,3-3-45-16</inkml:trace>
  <inkml:trace contextRef="#ctx0" brushRef="#br0" timeOffset="90">19233 12417 248 0,'0'0'93'0,"0"0"-50"0,0 10-33 15,0-7 25-15,3 8-12 16,0-3-4-16,0 8-8 0,0-1-5 16,0 7-3-16,0-4-3 0,0 3 1 15,0-5-8 1,0 0-3-16,0-3-38 0,0-2-19 16,0-3-49-1</inkml:trace>
  <inkml:trace contextRef="#ctx0" brushRef="#br0" timeOffset="91">19219 12285 284 0,'-6'-8'107'0,"6"10"-58"0,-3 1-57 15,3-3 18-15,0 0-11 16,6 3-2-1,0-1-45-15,-1 6-17 0,4 0-43 16,0 3-15-16</inkml:trace>
  <inkml:trace contextRef="#ctx0" brushRef="#br0" timeOffset="92">19326 12438 208 0,'3'24'79'0,"-3"-24"-42"0,3 37-23 16,0-29 22-16,-3 5 0 15,0-2 0-15,0 2-19 0,0-3-10 16,3 1-5-16,0 0-2 0,-3-3 2 16,0-3 5-16,0-2 6 15,0-1-7-15,3-7-1 16,-3 0-5-16,3-11-1 16,0 2-1-16,2-7 0 15,10-8 0-15,-3 5-2 16,0 3 3-16,3 8 0 15,0 5 1-15,3 5 2 16,0 9 3-16,-6 7 2 0,-4-2-1 16,1 4-1-1,0 1-3-15,-3 5 1 16,0-5 0-16,0 3 1 0,-3-3-24 16,0-3-9-16,3 3-26 15,-3-8-10-15,0-3-34 16,3-5-32-1,-3 0 55-15</inkml:trace>
  <inkml:trace contextRef="#ctx0" brushRef="#br0" timeOffset="93">19674 12094 280 0,'0'-5'107'0,"3"7"-58"0,-3 4-44 15,0 2 24-15,3 8-7 16,0 10-1-16,3 11-9 16,0 8-5-16,-3-8-4 0,0-8 0 15,3 16 2-15,-3-10 0 0,3 4 0 16,-3-4-3-16,3-1-2 16,-3-5-35-16,0-5-16 15,-1-3-38-15,-2-8-17 16</inkml:trace>
  <inkml:trace contextRef="#ctx0" brushRef="#br0" timeOffset="94">19537 12375 300 0,'-9'-3'112'0,"9"3"-60"0,0 0-36 16,0 0 27-16,3 0-14 15,6 0-2-15,3-3-14 16,12-2-5-16,8 0-5 16,1-1-3-16,-3 1 1 0,0 2-26 15,2 1-8-15,1 4-38 16,-3 1-15-16,-3 2-43 16</inkml:trace>
  <inkml:trace contextRef="#ctx0" brushRef="#br0" timeOffset="95">19856 12430 188 0,'-3'3'71'0,"3"-3"-38"0,14 8-14 16,-8-6 45-16,-3 6-13 16,6-2-19-16,6-1-12 15,-3-5-13-15,-3 0-7 0,6-3-1 16,3-2 1-16,0-3 0 15,-4 0-5-15,-2 0 1 16,-6 0 0-16,-3 0-1 16,-6 0-1-16,-3 0-1 15,-6 0-3-15,-2 3 1 16,-4 3 3-16,-3 4 3 16,-3 6 2-16,6 0 3 15,3-3-1-15,0 11-1 16,4-3 7-16,2 6 3 0,0-3-3 15,6 5 1-15,0-2-3 16,15-1 0-16,-3-2-6 16,5 0-1-16,1-3-17 15,6-5-7-15,-3-3-18 16,3-5-5-16,-3 0-45 16,3-2-27-1,-4-1 54-15</inkml:trace>
  <inkml:trace contextRef="#ctx0" brushRef="#br0" timeOffset="96">20055 12425 160 0,'0'-3'60'0,"3"6"-32"0,9 7-15 0,-9-7 19 15,3 10 4 1,-3 1 3-16,6 1-4 16,-3 1 1-16,0 3-20 0,0-3-5 15,-1 2 0-15,1-2-3 0,-3-3 3 16,0 1 0-16,-3-7 1 15,0 1 2-15,0-2 2 16,0-4 2-16,-3-4 1 16,0-1-2-16,-3-5 0 15,1 0-3-15,2-13-1 0,0-8-7 16,3 10-4 0,0 4-4-16,6-4 1 15,5-7-4-15,1 4 1 16,3 6-3-16,0 3 2 15,3 3-39-15,-3 2-16 16,0 2-26-16,3 4-12 0,-1 2-22 16</inkml:trace>
  <inkml:trace contextRef="#ctx0" brushRef="#br0" timeOffset="97">20376 12388 288 0,'-3'-3'110'0,"-3"3"-60"0,1 3-30 15,2-3 30-15,0 2-14 16,0 1-3-16,-3 2-19 16,0-2-9-16,0 5-3 15,0 3-5-15,0 4 2 0,9 9 1 16,0 0 0-16,3 0-3 0,-3-3 0 16,0-5 2-16,3 8 0 15,-3 7 1-15,-3 1 2 16,-3-8 1-16,-3 2 3 15,-9-4-3-15,0-6-2 16,0-6-38-16,-3-7-17 16,0-1-103-1</inkml:trace>
  <inkml:trace contextRef="#ctx0" brushRef="#br0" timeOffset="98">20748 12338 212 0,'-2'-6'79'0,"2"6"-42"0,0 6-23 16,0-6 20-16,-3 10-15 15,0 6-3-15,0 0-10 16,0-3-4-16,0 16-1 15,0-5 5-15,9 10 4 0,-3-4-3 16,6-1-2-16,-1-6 0 16,1 1 1-16,0-5 1 15,3-6 3-15,-3-2-3 16,6-9 1-16,-3 1-7 0,0-11-1 16,-3 0 0-16,0-11 0 15,0 4 0-15,-3-12 2 16,-3-10 3-16,-3 5 4 15,0 6 2-15,0 5 1 16,0 5 2-16,0 5 4 16,-3 9-10-16,3 7-4 15,0 0-6-15,3 14-1 16,0-3 2-16,2 7 2 16,1-1 0-16,3 1-1 15,0-1-17-15,0-1-9 16,0-5-26-16,6-3-10 15,-3-3-31 1,3-7-51-16,0 0 42 0</inkml:trace>
  <inkml:trace contextRef="#ctx0" brushRef="#br0" timeOffset="99">21058 12409 236 0,'-6'-3'88'0,"6"11"-48"0,-3 11-36 16,3-14 19-16,0 16-4 15,0-2 3-15,0 18 5 16,0-5 6-16,-3 13-18 16,3-8-6-16,0 10-2 0,0-7-4 0,0 0-2 15,0-3 2 1,0-8 2-16,0-5-2 0,0-6-2 16,0-2-3-16,0-11 1 15,0 1 1-15,-3-17 0 16,3 0 4-16,-6-12 2 15,0-20 2-15,3 9 0 16,0 2-2-16,3-8 1 16,0 6-2-16,6-8 0 15,6-19 1-15,3 5 1 16,0 9-1-16,3 12-1 16,0 9-3-16,2 15-2 15,-2 14 3-15,-3 5 2 16,-6 0 4-16,-3 15 5 15,0-4-4-15,-9 7 0 16,0-4-4-16,-6 1 1 0,0-1-4 16,-6-1 0-16,6-5-3 15,-2-3-3-15,-1-3-25 16,-3-7-9-16,3-6-36 16,6 1-14-16,0-1-60 15</inkml:trace>
  <inkml:trace contextRef="#ctx0" brushRef="#br0" timeOffset="100">21448 12417 208 0,'-3'-5'79'0,"3"5"-42"0,-15-8-6 16,12 8 32-16,-3-3-15 0,-3 0-5 15,-3 1-23-15,-3 2-8 16,1 2-7-16,-4 4-6 0,6 2 0 16,0-3-1-16,-3 16 0 15,3-2 0-15,3 10 0 16,3-5 0-16,3 2-2 16,0-2 3-16,9-3 2 15,0-3-5-15,6-4-1 16,0-4-1-16,6-10 2 0,-3 0-1 15,6-13 4 1,-4 2 0-16,1-12 3 0,-3 1 1 16,-3-17 3-1,0-25-3-15,-9-2 0 0,-6 5 3 16,-3 0 1-16,0 9 5 16,0 9 5-16,0 9-5 15,0 7-2-15,0 9-5 16,0 10-4-16,3 11 0 15,0 12-1-15,3 17-3 16,0 16 0-16,3 5 2 16,0-14 0-16,0-7 1 15,3 13 2-15,-3-8-1 16,9 3 2-16,0-8-20 16,0-3-6-16,0-3-39 0,3-7-15 15,0-3-53 1,5-9-24-16,-2 1 77 15</inkml:trace>
  <inkml:trace contextRef="#ctx0" brushRef="#br0" timeOffset="101">21755 12412 232 0,'-9'-14'88'0,"6"6"-48"0,-6 3-12 0,6 3 30 16,-3 2-8-16,-6 0-2 15,-6 2-16-15,3 6-8 16,-6 3-13-16,0 10-10 0,1 3-1 15,2-1-5-15,9-1 1 0,3-4 2 16,3 6 3-16,6 8-2 16,0-11 0-1,0-5-1-15,9-3-2 16,6 0 3-16,-1-7 2 0,1-9-7 16,-6-2-1-16,-3-1 4 15,3-4 3-15,-3-1-1 16,0-10 0-16,0-13 1 15,-3 4 2-15,0 7-3 16,-3 4 0-16,-3 9 5 16,0 7 2-16,0 0-5 15,3 14-2-15,0-1 0 0,3 9 0 16,-3-3 3-16,6 5 3 16,2 5-4-16,-2-10-1 15,0-2-11-15,3-4-3 16,12-2-35-16,3-5-15 15,-3-6-29 1,-6-2-10-16,-4-1 5 16</inkml:trace>
  <inkml:trace contextRef="#ctx0" brushRef="#br0" timeOffset="102">21954 12102 304 0,'-9'-18'112'0,"-6"18"-60"0,6 0-47 0,9 0 22 0,0 5-15 15,0 8-4 1,0 14 1-16,0 15 2 16,0 5-6-16,0 4 4 0,0-9 3 15,0-10-6-15,0 8-3 16,0-6-2-16,3 3-1 16,-3 11-29-16,6-11-13 15,-3-8-49-15,0-8-19 0,0-8-3 16</inkml:trace>
  <inkml:trace contextRef="#ctx0" brushRef="#br0" timeOffset="103">21695 12377 340 0,'-3'-8'126'0,"6"8"-68"0,3-2-46 15,0-1 30-15,6 0-24 0,9-2-5 16,5-6-8-16,13 1-4 16,3 2 0-16,-3 0-6 0,-1 3-1 15,7 2-35-15,-12 6-15 16,2 2-33-16,-8 0-14 16,-3 3-11-1</inkml:trace>
  <inkml:trace contextRef="#ctx0" brushRef="#br0" timeOffset="104">22088 12401 264 0,'-3'13'101'0,"18"-5"-54"0,-3 0-28 15,-9-3 26 1,6 1-8-16,0 4 1 16,3-2-22-16,-1 0-7 15,4-3-6-15,0-2 2 0,0-6 1 0,0 1 0 16,-3-3 1-16,0-3-9 15,-3 0 0-15,-3-3-5 16,-3 0 0-16,-6 1 1 16,-3-1 2-16,-6 1-5 15,-3 2 1-15,-6 3 6 16,-3 5 3-16,-3 0 3 16,4 7 2-16,2 4 3 15,3 2 5-15,3 6 3 0,6 5 2 16,3-1-10-16,6 4-3 15,3-1-2-15,9-2 0 16,6-3-9-16,3-2-4 16,3-6-17-16,2-5-7 15,4-3-6-15,0-5-4 16,3-5-5-16,5-3 0 16,-8-3 10-16,3-2 8 15,-3-5 20-15,-7-3 8 16,-2-3 25-16,-9 3 9 15,-3-1 11-15,-3 4 6 16,-6 2-5-16,-3 3 0 16,-3 2-13-16,-3 3-4 15,-6 8-16-15,-3 6-7 16,1 1-5-16,-1 15-2 0,3 1-1 16,6 1 3-16,3 3-2 15,6-3 1-15,0-1 2 16,9-4 2-16,3-3-3 15,0-6 0-15,6-4-6 16,-4-6 0-16,1-6-4 16,0-4 0-16,-3-3 6 15,0-14 2-15,-3-5 0 16,-3-2 0-16,-6-11 4 16,0-3 1-16,0-5 2 15,-6-2 0-15,0 5 11 0,0 10 7 16,3 3 2-1,0 10 1-15,0 9-17 0,0 2-6 16,3 11-5-16,0 10-1 16,3 16 3-16,3 19 0 15,-3-8-2-15,9 23 2 16,0 11-1-16,0-7 0 16,0-1-3-16,3-8 1 15,-1-5-25-15,4-11-8 16,0-5-45-16,0-7-20 15,3-12-32 1</inkml:trace>
  <inkml:trace contextRef="#ctx0" brushRef="#br0" timeOffset="105">17959 13137 192 0,'0'2'71'0,"0"-2"-38"0,-3 6-19 16,3-4 20-16,0 1-11 15,0-3-3-15,0 2 0 16,0-2 1-16,0 0-11 0,0 0 1 0,3 0 0 15,0 0-4 1,0-5-2-16,0 3-2 16,0-6-3-16,0 0 1 15,0-6 1-15,0 4-1 0,3-3-1 16,0 2-2-16,0-2 1 16,-3 2 1-16,0 1 0 15,0 2 0-15,3 2 0 16,-3 1 0-16,0 5 0 15,0 0 0-15,0 11 2 16,0-3 3-16,3 10 2 16,-3-2 5-16,0 13 3 15,0-2-4-15,-3 10-1 16,0-6-6-16,0 9-3 16,0-8-3-16,-3 0 1 15,3-3-6-15,-3-3 0 16,3-5-21-16,-3-2-7 0,3-3-22 15,-6-3-6-15,0-3-38 16,0-2-24 0,-3 0 56-16</inkml:trace>
  <inkml:trace contextRef="#ctx0" brushRef="#br0" timeOffset="106">17912 13491 220 0,'-6'-3'85'0,"6"3"-46"0,0 0-24 15,0 0 26-15,0 0-15 16,0 0-5-16,6-2-6 0,0-1 0 16,12-2-8-1,-3 0-4-15,8-1-2 0,-5 1 1 0,9 2 1 16,-6 1-6-16,0 2-2 16,-3 0-49-16,-1 0-19 15,-2 0-45 1</inkml:trace>
  <inkml:trace contextRef="#ctx0" brushRef="#br0" timeOffset="107">18674 13007 192 0,'0'-13'74'0,"0"13"-40"0,-6-11-13 0,6 11 25 15,-3-5-6-15,0 0 1 16,-6-1-10-16,3 4-2 16,-6 2-16-16,0 0-6 0,-3 10-2 0,3-2-3 15,1 13-2 1,2-2 1-16,0 13-1 15,3-3-3-15,3 8 0 0,0-6 4 16,3 9 1-16,0-3-3 16,0-5-1-16,0-3-19 15,-3-3-9-15,3-2-22 16,-3-3-7-16,3-5-26 16,-3-2-42-1,0-4 37-15</inkml:trace>
  <inkml:trace contextRef="#ctx0" brushRef="#br0" timeOffset="108">18385 13182 268 0,'-3'-3'101'0,"3"3"-54"0,3 0-39 0,0 0 24 16,3 0-7-16,-3 0 3 15,15-3-14-15,-3 1-3 16,9-1-7-16,-7 0-5 0,10 1 0 16,-6 2-6-16,3 0-3 15,-3 0-38-15,3 0-17 16,-4 0-61 0,-2 2-29-16,-3 1 79 15</inkml:trace>
  <inkml:trace contextRef="#ctx0" brushRef="#br0" timeOffset="109">18686 13242 228 0,'-6'6'88'0,"6"-6"-48"0,0 10-29 15,0-7 21-15,3 2-13 16,0 1-1-16,6 1-6 15,-3-1 0-15,9 2-7 16,-4-3-3-16,4 0-1 0,0 1 1 0,0-6 1 16,-3 0 3-16,3-6 1 15,-3 4-3-15,-3-4-1 16,0 1-3 0,-3-3-1-16,-3 0-1 0,-6-2 0 15,3-1 0-15,-6 3 0 16,0 0-3-16,-6 5 1 15,0 1 2-15,-9 4 1 16,6 1 1-16,-3 5 0 16,3-3 2-16,1 9 1 15,-1-4 3-15,3 9 1 16,3-3 3-16,3 2 1 16,3-2-5-16,6 2-2 15,0-2-2-15,12-2-2 16,-3-1-8-16,5-5-3 0,-2 0-25 15,3-6-9-15,-3 1-23 16,3-6-10 0,0 1-18-16</inkml:trace>
  <inkml:trace contextRef="#ctx0" brushRef="#br0" timeOffset="110">18885 13242 168 0,'-3'3'66'0,"3"-3"-36"0,0 0-11 15,0 0 21-15,0 5-5 16,0 1 0-16,3 7-9 0,0-3-4 16,3 6-12-16,-3 0-4 0,6 3-2 15,-3-3 0-15,6-1 0 16,-3-1-2-16,0-4 1 16,0-2-4-16,3-2 0 15,-4-4-4-15,1-10 1 16,0 3 0-16,0-6-1 15,-3 1 1-15,0-3 0 16,0-1 0-16,-3 4 3 16,0 2 0-16,0 0 3 15,0 3-6-15,0 7 1 16,-3 1 3-16,3 7 4 16,0-2 8-16,3 6 4 15,0-4-2-15,3 1 0 16,-3-1 0-16,3-2 2 15,0-2-5-15,0-1 1 0,-1-2-3 16,1-3 0-16,0 0-5 16,3-8-1-16,-3 2-6 15,3-2 0 1,0 3-15-16,-3-8-5 0,0 2-13 16,-3-5-2-16,0 3-7 15,0 0 1-15,0 2 22 16,-3 1 9-16,0-1 12 15,-3 3 3-15,3 0 13 16,0 6 5-16,-3-1 7 16,3 6 6-16,2 2-3 15,1 0 0-15,-3 1-6 0,6-1-1 16,-3 0-10 0,3 0-3-16,0 1-6 15,0-4-3-15,0 1 0 16,0-3-1-16,0 0 4 0,0-5 2 15,-3 2-11-15,0-2-4 16,-3-1-5-16,-3-1 1 16,0-1 0-16,-3 0 1 15,0 2 4-15,-6 1 3 16,0 2 3-16,0 6 1 16,-12 2 3-16,9 6 1 15,0-3 5-15,3 5 5 16,0-2-3-16,6 5 0 0,3-1-6 15,3 1-3-15,0-2 0 16,6-1 1-16,0 0-17 16,3-5-6-16,0 0-23 15,0-3-8-15,0-2-12 16,6-6-3-16,-3 3-7 16,0-10-22-1,-4 2 33-15,1-3 176 31,-9 0-45-15,0 4-10-16,0 4-19 16,0 0-11-16,0 9 2 15,0-1 4-15,3 8-19 16,-3-2 3-16,0-1 0 0,0-2-2 0,0 0 3 16,0 0-6-16,0-3-3 15,0 1 1 1,0-4 3-16,-3 1-4 0,3-8 0 15,-3-1-4-15,3-4-1 16,0-1-1-16,0-2 2 16,0 0-5-16,6-3-1 15,-3 3-2-15,6-1 0 16,-3 4-14-16,2-1-6 16,-2 1-60-16,3 4-24 15,-3 1-22-15</inkml:trace>
  <inkml:trace contextRef="#ctx0" brushRef="#br0" timeOffset="111">19745 13242 176 0,'-6'11'68'0,"6"-11"-36"0,3 34-20 15,0-28 21-15,0 12 1 16,0-2 1-16,0 5-7 16,0-5-5-16,0 3-13 15,0-3-4-15,0-3-2 0,0 0 0 0,-3-5 2 16,0 0 6 0,3-6 2-16,-3 1-7 15,0-6-2-15,0 1 1 16,0-11 1-16,0 2-6 0,3-7 0 15,0 2-1-15,3-6 0 16,0 4 0-16,9-3 0 16,-3 2-3-16,6 11 2 15,-3 3-1-15,-1 10 0 16,-2 1 4-16,-3 12 1 16,0-2 5-16,-3 3 5 15,-3-4-5-15,-3 4-2 16,0-3-12-16,0 0-6 15,0-3-21-15,0-3-6 0,0-2-20 16,6-5-5 0,0 0-41-16,3-6-24 15,0 0 64 1</inkml:trace>
  <inkml:trace contextRef="#ctx0" brushRef="#br0" timeOffset="112">20040 13282 228 0,'-6'16'88'0,"6"-16"-48"0,-3 26-25 16,3-20 24-16,0 10-12 16,0-1-1-16,3 7-13 15,0-4-3-15,6 3-6 16,0-2 2-16,6-3 0 0,-3-3 4 16,6-8 1-16,-4 1-3 0,1-12 0 15,0 4-5 1,0-9-2-16,-3 0 2 15,-6-7 0-15,0 2 1 0,-9-5 2 16,-9-14 3-16,-3 17 2 16,3 2-5-16,-6 0-4 15,4 3-10-15,-4 5-3 16,3 0-16-16,0 3-8 16,3 2-34-16,6 3-14 15,0 0-35 1</inkml:trace>
  <inkml:trace contextRef="#ctx0" brushRef="#br0" timeOffset="113">20344 13266 228 0,'-6'0'85'0,"-6"-2"-46"0,0 4-28 0,3 1 21 0,3 0-6 16,0-1 2-16,-6 9-16 15,3-1-7-15,-3 9-3 16,3-3-5-16,0 5 2 0,1-3 1 16,5 4 0-16,0-4-3 15,6-2 2-15,0 0-6 16,5-8-3-16,1 0 6 16,6-11 1-16,-3 3 3 15,0-13 0-15,-3 0 2 16,0-9 3-16,0 7 2 15,-3-15 1-15,0 4 0 16,-6-11 0-16,0 5 0 0,-3-5 2 16,0 3 1-16,-6 2 1 15,3 6-4-15,0 2 0 16,0-3-5-16,6 25-2 16,3 12 0-1,3 11-1-15,3 14 0 16,-3 2 4-16,0-8 2 15,0 0-5-15,0 3 0 16,0-6-10-16,3 1-2 16,0-6-40-16,5-3-19 0,-5-2-46 15,6-5-34 1,-3-3 66-16</inkml:trace>
  <inkml:trace contextRef="#ctx0" brushRef="#br0" timeOffset="114">20498 13290 272 0,'-3'3'104'0,"6"-1"-56"0,0 4-30 16,0-4 31-16,0 1-23 15,0 0-6-15,6 2-8 16,0-3-1-16,3 1-6 16,-3 0-3-16,3-3-1 0,0 0-1 15,0-6 2-15,3-4 1 0,-3-1 1 16,-3 3 0-1,-7-2 0-15,-2-1-2 0,-2 6-2 16,-1 0-4-16,-9 2 0 16,3 0 0-16,-9 9-1 15,3-1 1-15,-6 8 3 16,3-2 2-16,0 13 2 16,4-6 5-16,5 9 3 15,3-6-6-15,9 5-1 16,0-5-4-16,11 0-1 15,-2-2-12-15,12-6-7 16,-3-2-80-16,12-11-36 16,-6 0 10-16</inkml:trace>
  <inkml:trace contextRef="#ctx0" brushRef="#br0" timeOffset="115">20472 13319 200 0,'-6'3'74'0,"6"-3"-40"0,0 2-22 0,0 1 19 16,0 0-10-16,0-1-1 15,3 1-8-15,0 0 0 16,3 2-7-16,0-2-3 0,8 5 1 15,-2-3 2-15,6 3 4 16,-3-3-6-16,3 0-2 16,-3-2-1-16,3-3 2 15,-3 0 1-15,5-3 3 16,-2 1-5-16,0-4-1 16,-3 1 2-16,3-3 1 15,0-8 1-15,-9 6 0 16,-3-1-2-16,-3-2 1 15,0 2-2-15,-6-5-1 16,0 3 1-16,-6 0-1 0,3 2 2 16,-6 3 3-16,0 1 2 15,-9-1 1-15,3 5-2 16,-9 6-1-16,7 2-1 16,-7 3 0-16,3 0 2 15,-3 5 1-15,6-2-1 16,1 10-1-16,2-5-1 0,6 7 2 15,0-1-5 1,12 4-1-16,0-5-2 16,12 3 0-16,0-3 0 0,14-2 0 15,-5-3-22-15,6-3-12 16,-3-3-63-16,6-10-26 16,-4 0 21-1</inkml:trace>
  <inkml:trace contextRef="#ctx0" brushRef="#br0" timeOffset="116">21025 13192 160 0,'0'5'60'0,"0"-5"-32"0,3 14-6 0,-3-12 20 15,3 14 2-15,-3-5 1 16,0 10-10 0,0-3-4-16,0 4-17 0,0-4-9 15,3 3-1-15,0-2-3 0,-3-3-1 16,0-3-15-16,0 0-7 15,0-2-27-15,0-3-11 16,0-3-37 0,3-8-29-16,0 1 54 15</inkml:trace>
  <inkml:trace contextRef="#ctx0" brushRef="#br0" timeOffset="117">21031 13102 244 0,'-3'-5'90'0,"3"5"-48"0,0-3-34 0,0 3 21 0,-3 0-20 16,3 0-6-16,3 3-19 15,-3 0-7-15,3 2-43 16,0-3-18-16,3 4-2 16,0-1-1-16</inkml:trace>
  <inkml:trace contextRef="#ctx0" brushRef="#br0" timeOffset="118">21106 13306 176 0,'0'37'68'0,"0"-37"-36"0,3 34-15 16,-3-28 20-16,0 2-4 15,0 0 1-15,0-1-11 0,0-1-3 16,3-1-12-16,0-2 6 0,-3-3 3 16,0 0-9-16,3-8-2 15,0 2-4-15,3-9-2 16,-4 1 3-16,4-7 0 15,0 3-6-15,6-1 0 16,3 3-4-16,3 6 2 16,-3 2 3-16,3 13 1 15,-3-2 3-15,0 13 3 16,-4-3-2-16,-2 5 0 16,0-2-3-16,-3 3-1 15,0-3-23-15,0-3-12 16,0-3-34-16,3-2-14 15,-3-2-15-15</inkml:trace>
  <inkml:trace contextRef="#ctx0" brushRef="#br0" timeOffset="119">21847 13025 272 0,'-15'-15'101'0,"6"9"-54"0,-12 1-28 0,12 5 26 16,-3 0-10-16,-3 0-1 16,4 3-24-16,-1 5-10 15,0 2-1-15,3 6-1 0,3 5 4 16,3 14-3-16,3 4 0 0,0 4 1 16,0-12 2-1,0 1-6-15,3 3-1 16,0-6 4-16,-3 0 5 15,0-3-9-15,0-2-3 16,0-3-25-16,0-5-9 0,0-3-29 16,-6-7-10-16,0-1-28 15</inkml:trace>
  <inkml:trace contextRef="#ctx0" brushRef="#br0" timeOffset="120">21528 13261 312 0,'-3'-3'115'0,"9"1"-62"0,-3 2-44 0,-3 0 27 16,9 0-16-16,3 0-1 16,6-3-11-16,9 3-3 15,0 3-3-15,-1-3-17 0,4 2-5 16,0 1-32-16,-3 2-14 16,-3 1-64-1</inkml:trace>
  <inkml:trace contextRef="#ctx0" brushRef="#br0" timeOffset="121">21811 13261 216 0,'-6'8'82'0,"6"0"-44"0,3 10-27 0,0-7 23 16,0 2-9-16,0-2 0 0,3 7-8 16,-3-2-2-16,3 3-9 15,0-3 5-15,-3-1 2 0,0-1 0 16,0-4 0-16,-3-2 4 16,6-3 1-16,-6 1-3 15,0-6-1-15,0 0-6 16,0-6-3-16,0 1-2 15,3-11-3-15,0 3 1 16,3-5-1-16,6-9-3 16,2 6 2-16,1 2-4 0,0 3 1 15,0 6-16-15,3 5-4 16,-3 2-23 0,0 3-8-16,-3 3-4 15,0-1 1-15,-1 1-19 16,-2 0-34-16,0-3 33 15</inkml:trace>
  <inkml:trace contextRef="#ctx0" brushRef="#br0" timeOffset="122">22064 13324 220 0,'-9'6'82'0,"9"-6"-44"0,0 8-20 0,0-6 25 15,3 4-9-15,0-1-2 16,3 3-14-16,0-3-4 0,9 3-8 15,-3 0-2-15,3-3 2 16,-3 1-3-16,3-9 0 0,-4 0-3 16,4-5-1-16,0 0 1 15,-3-2-3 1,-6-1 2-16,-6-2-4 16,-3 2 1-16,-3 3-3 15,-6 3 0-15,-6 3 1 16,-2 4 2-16,2 3-1 15,6 3 1-15,0 0 3 16,0 6 0-16,3-1 7 16,3 3 6-16,0-3 0 15,6 5 1-15,0-2-7 0,9 3-4 16,-3-3-4-16,9-3-1 16,-3-2-25-16,6-6-11 15,-3 0-46-15,8-8-21 16,-5 1 7-1</inkml:trace>
  <inkml:trace contextRef="#ctx0" brushRef="#br0" timeOffset="123">22314 13343 296 0,'0'3'112'0,"0"-3"-60"0,6 21-41 0,-3-16 26 15,6 0-16-15,-3 1-4 16,6-1-8-16,0 0-4 0,0-2-2 16,3 0-11-16,-1-3-3 0,1 0 6 15,0-6 2-15,-3 1 3 16,-3-3 0-16,0 3-5 16,-6-3 1-16,-3-5-5 15,-3 2-1-15,-6 3 0 16,-6 3 4-16,-6-1 1 15,6 6 3-15,4 0 3 16,-7 8 2-16,3 0 3 0,-3 6 1 16,0-4 8-1,9 6 2-15,0-3-2 16,9 6 1-16,0-3-9 16,9 2-4-16,0-2-9 0,9-3-1 15,0 0-15-15,3-5-3 16,-3 0-31-16,8-8-14 15,19-5-56 1</inkml:trace>
  <inkml:trace contextRef="#ctx0" brushRef="#br0" timeOffset="124">22767 13033 200 0,'-3'-5'77'0,"3"8"-42"0,3-3-21 16,-3 0 22-16,3 5 4 15,0 6 3-15,0 4-6 0,0 12-2 16,-3 7-20-16,5 6 4 0,-5-11 2 16,0-5-5-1,0 13-1-15,0-8-9 16,0 5-4-16,0-4-1 15,0-1 1-15,0-5-10 0,0-3-2 16,0-3-15-16,3-2-6 16,0-3-13-16,3-2-5 15,-3-3-20-15,6-3-8 16,3-5-25 0</inkml:trace>
  <inkml:trace contextRef="#ctx0" brushRef="#br0" timeOffset="125">22960 13311 228 0,'-3'0'85'0,"3"3"-46"0,0 2-13 16,0 0 29-16,0 3-12 15,3 6 0-15,0 1-15 16,-3 4-6-16,0 2-12 15,0 0-6-15,0 0-3 0,0-2-6 16,0-3-1-16,0-3-22 16,0-2-8-16,0-3-29 15,0-8-8-15,3-3-48 16</inkml:trace>
  <inkml:trace contextRef="#ctx0" brushRef="#br0" timeOffset="126">22951 13253 256 0,'-9'-11'96'0,"12"9"-52"0,-3-1-29 0,0 0 26 15,0 1-22-15,0 2-5 16,3-3-29-16,0 1-10 16,3 2 12-16,0 0-55 0,12 2-76 31</inkml:trace>
  <inkml:trace contextRef="#ctx0" brushRef="#br0" timeOffset="127">23130 13287 280 0,'-12'3'107'0,"3"5"-58"0,-3 0-24 16,6-3 31-16,-6 3-24 15,3-3-5-15,0 3-18 16,0 0-9-16,3 3 0 15,3-1-8-15,9 4-2 0,-3-4-3 16,9 1 0-16,0-1 2 16,3-2 5-16,-3 0 3 15,3 3 4-15,-9-3 9 16,-3 0 5-16,-3 0 2 16,-6 0-1-16,0 0-6 0,-6-3-4 15,6 0-6-15,-3-2 0 16,-3-3-18-16,3-3-5 15,0 1-24-15,3-4-8 16,0 1-28-16,3-3-11 16,12-13-6-1</inkml:trace>
  <inkml:trace contextRef="#ctx0" brushRef="#br0" timeOffset="128">23311 13049 312 0,'-6'-2'115'0,"12"4"-62"0,-6 6-44 15,0 0 25-15,0 8-8 16,0 5 2 0,0 11-10-16,3 5 0 0,0 5-11 15,0 3-4-15,0-8-2 0,0 0-1 16,-3-2 2-16,6-3-17 15,-3-6-4-15,-3-2-18 16,0-6-4-16,0-4-18 16,0-4-5-16,0-5-61 15</inkml:trace>
  <inkml:trace contextRef="#ctx0" brushRef="#br0" timeOffset="129">23154 13240 356 0,'0'-3'132'0,"11"-2"-72"0,7 5-46 0,-3 0 31 16,12-3-23-16,-6 1-5 16,18-9-12-16,-10 6-4 15,13-1-1-15,-6-7-29 0,-4 3-10 16,-5 2-67-16,0-3-29 15,-6-2 5 1</inkml:trace>
  <inkml:trace contextRef="#ctx0" brushRef="#br0" timeOffset="130">4404 17806 280 0,'-9'-29'107'0,"9"21"-58"0,6 0-59 15,-3 3 14-15,6 5-25 16,3-5-7-16,3 5-84 0,6 5-37 16</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30T00:03:43.752"/>
    </inkml:context>
    <inkml:brush xml:id="br0">
      <inkml:brushProperty name="width" value="0.05292" units="cm"/>
      <inkml:brushProperty name="height" value="0.05292" units="cm"/>
      <inkml:brushProperty name="color" value="#FF0000"/>
    </inkml:brush>
  </inkml:definitions>
  <inkml:trace contextRef="#ctx0" brushRef="#br0">19391 12959 44 0,'0'-13'19'0,"0"13"-10"0,12-3-11 0,-12 3 6 16,0 0 14-16,-3 0 24 16,0-8-9-16,-6 3-12 15,-3 5-8-15,0-2-8 16,-2-1-2-16,-4 0-1 16,-3 1 1-16,-3 2-2 15,-3-3 2-15,-3 0 2 0,1 1-2 16,-1-1 0-16,-3 0 1 15,3 1 0-15,-2-1 0 16,-4 3 2-16,3-3-1 16,0 1 2-16,1-1-4 15,-1 1 0-15,-3-1-1 16,1 0 1-16,-1 1-2 16,-3-1 2-16,3 0 0 15,1 1 1-15,-1-1-5 16,-3 3 1-16,-2 0 0 0,2 0 2 15,0 0-1-15,3 0 2 16,-2 0-4-16,-1 0-2 16,3 0 2-16,1 0 0 15,-1 0 1-15,0 3 0 16,1 2 0-16,-1 0 0 16,0 8-3-16,-3-2 2 15,1 2 1-15,-1-2 2 0,-6 2-3 16,4 0 0-1,5 3 3-15,0 3 1 0,6 2-1 16,1 3 1-16,5 5 0 16,3 10 1-16,3-1-2 15,6 1-2-15,3 6-2 16,3-5 1-16,6-6 1 16,3 1 2-16,3-4-1 15,3 1 2-15,3 0-2 16,3-3-1-16,6 5 1 15,6 1 1-15,2-6-1 16,1-3-1-16,6-2-2 16,3-5 1-16,-1-3 1 15,7-1 2-15,0 1 1 16,-1 0 3-16,4-5-1 0,0-1 0 16,-1-2 1-1,10-2 1-15,-1-4 1 16,1 1 0-16,2-3 0 15,4 3 0-15,-4-3-4 0,1 0-1 16,-1 0-1-16,1 0-2 16,2 0 1-16,-2 0-1 15,-3 0 0-15,-1 0 0 16,-2 0 2-16,-1 0 1 16,4 0 3-16,-4-3 1 15,1 0-3-15,3 1-3 16,-1 2 0-16,1 0-1 15,-7 0-3-15,13 0 2 16,-4 2 1-16,-2 1 2 16,-4-3-1-16,-5 0-1 0,3 0 3 15,-1 0 2 1,1 3-4-16,5-1-1 0,-2 1 0 16,0-3 2-16,-1 0-3 15,1 0-2-15,-4 0-1 16,1 0 0-16,-3 0 9 15,-1 0 4-15,-2 0-7 16,-1 0 0-16,1 0-2 16,9 0 2-16,-1 0-3 15,1 0 0-15,2 0 1 16,1 0 2-16,2 2-1 16,-5-2-1-16,0 0 1 15,-7 3-1-15,4 0-3 0,-1-3 2 16,4 0 1-16,-3 0 2 15,-1 0-3-15,7 2 0 16,-4-2 3-16,-2 3 1 16,6-3-4-16,-4 0-1 15,-2 3 1-15,-1-1 0 16,1 1 1-16,-3 2 2 16,5 1-3-16,-2-4 0 15,-1 1 1-15,7-3 2 16,-1 0-1-16,1 0-1 15,3 0-2-15,-4 0 1 16,4 5 1-16,-4-2 0 0,1-3-3 16,8 0 0-1,-5 2-1-15,-1-2 3 0,1 0-2 16,-4 0 1-16,1-2 0 16,5-1-2-16,-2-2 0 15,5 0 3-15,-5-3 0 16,-3 0 1-16,-7 0 0 15,7 0 0-15,-4 0 0 16,-2-3 0-16,-4-2-3 16,7-8 2-16,0-11 1 15,-4 6 2-15,-2-3 1 16,-1 2 1-16,-5 1-2 0,-6-1-2 16,-3 3 1-16,-7 1-1 15,4-4 0-15,-12 3 0 16,-6-2 0-1,0-3 2-15,-6 0-1 0,-12 0-1 16,6-6 1-16,-12-5-1 16,3 3 0-16,0 3 2 15,-3 2-3-15,-3 3-2 16,-6 3 2-16,-5 2 2 16,-4 5-2-16,-9 4-2 15,-2-4 2-15,-4 6 0 16,-3-3-2-16,-5 8 0 0,-4-8-1 15,4 5 3-15,-4 1 0 16,-8 5 3-16,-1-1-1 16,4 1-1-16,-1 0 1 15,1-1 1 1,-1 4-3-16,3-1 0 0,-8 1-1 16,3 2 0-16,-1-3 2 15,1 0 0-15,-4 1 0 16,-2-1 2-16,-7 0-1 15,4 1-1-15,2-1 1 16,-2 0 1-16,0 1-1 16,-4-1-1-16,7 3 3 15,-4 0 2-15,1 0-2 16,-3 0-2-16,-1 0-3 16,1 0 1-16,-4 5 1 15,4-2 2-15,3 2-1 16,-1-5-1-16,-2 3-2 0,2 0 1 15,-5 2 3 1,6 0 1-16,-1 0-1 0,4-5-2 16,-1 0 1-16,-2 3-1 15,-6 2 0-15,2-2 0 16,1 0 0-16,-4 2 2 16,-2-8-1-16,-3 9-1 15,-7-1-2-15,-2 0 1 16,6 0 1-16,-3 3 0 15,2 0-14-15,1 0-5 16,12-2-43-16,2 2-18 16</inkml:trace>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30T00:04:12.709"/>
    </inkml:context>
    <inkml:brush xml:id="br0">
      <inkml:brushProperty name="width" value="0.05292" units="cm"/>
      <inkml:brushProperty name="height" value="0.05292" units="cm"/>
      <inkml:brushProperty name="color" value="#FF0000"/>
    </inkml:brush>
  </inkml:definitions>
  <inkml:trace contextRef="#ctx0" brushRef="#br0">3362 17881 108 0,'-3'-6'41'0,"3"6"-22"0,-6-2 6 15,6-4 20-15,-3 6-11 16,-2-5-2-16,-4 5-6 16,-6 0-1-16,-6 5-14 15,-3-5 4-15,0 8 3 0,-3 5-8 16,4 3-3-16,2 6-4 15,3-1 0-15,3-3 0 0,6 6 3 16,9 5-3-16,6-5 0 16,9-3-1-1,6-2-2-15,9-3 3 16,2-6 0-16,4-2-41 0,-3-8-19 16,0 0-55-1</inkml:trace>
  <inkml:trace contextRef="#ctx0" brushRef="#br0" timeOffset="1">3562 17881 184 0,'-12'0'68'0,"6"0"-36"0,0-6-22 16,3 6 17-16,-3 6-9 16,0-6 0-16,-6 5-9 15,3 3-3-15,-6 2-3 16,-2 6 2-16,2 3 1 0,3 7-2 16,0 1-3-16,6-1 0 15,3 1-1-15,3-4-3 16,6-7 2-16,6 3 3 15,3-14 3-15,0 3-2 16,-1-16 0-16,1 0-3 0,0-2-1 16,0-4 1-1,-3-4 0-15,-3 2 0 16,-3-3 0-16,-3-2 2 16,-3 3 3-16,0-1 0 0,0 6 0 15,-3 5 3-15,0-3 3 16,0 9-4-16,3 2 1 15,0 2-1-15,0 12 1 16,0-1-2-16,3 0-1 16,3 6-3-16,3-6-2 15,0 5 1-15,0 4-1 16,6-4-31-16,-7 1-14 0,1-3-35 16,0-6-12-1,-3-5 5 1</inkml:trace>
  <inkml:trace contextRef="#ctx0" brushRef="#br0" timeOffset="2">3681 17952 200 0,'-3'13'74'0,"3"0"-40"0,0 6-13 16,0-11 22-16,0 5-19 15,0 0-8-15,0 6-8 16,3-1-3-16,-3-4-3 15,0-1-4-15,0-5-1 0,0 2 6 0,0-7 3 16,0-3 1 0,3-8 1-16,3-5-4 0,0-6-1 15,0-7-6-15,6-1-2 16,3 4-1-16,-1-4 2 16,1 6 10-1,3 8 6-15,0 0 8 0,0 7 2 16,3 6-5-16,-3 6 0 15,-1 1-6-15,-5 7 1 16,0 4-3-16,0-5 0 16,-3 6-10-16,0-6-1 15,0 6-57-15,0 2-26 16,3-8-53 0</inkml:trace>
  <inkml:trace contextRef="#ctx0" brushRef="#br0" timeOffset="3">4470 17849 192 0,'-15'-8'71'0,"9"16"-38"0,-6 2-14 0,6-7 21 0,-3 2-14 15,0-5-2-15,0 8-14 16,0-2-4-16,3-6-4 16,3 7-4-16,6-1 1 0,3-1-1 15,3 3 0-15,0-3 0 16,3 9 0-16,0-7 8 16,-3 7 4-16,-3-1 6 15,-6 0 2-15,-3 0-3 16,-3 1 1-16,-3-4-9 15,-3-2-2-15,-3 5-3 0,0-7-2 16,0 2-10 0,3-8-4-16,1 0-33 15,5 0-14-15,3-8-50 16,0 2-28 0,3-7 64-16</inkml:trace>
  <inkml:trace contextRef="#ctx0" brushRef="#br0" timeOffset="4">4595 17640 172 0,'-3'0'66'0,"6"18"-36"0,6-4-7 0,-9-4 24 16,0 6-7-16,6 10 0 15,-3 1-19-15,0 5-5 16,0 7-10-16,-1 6-2 0,1-5 2 0,3 5-3 16,0 0 0-16,0-5-21 15,0-6-10-15,-3-2-48 16,0-6-21-16,0-13 0 16</inkml:trace>
  <inkml:trace contextRef="#ctx0" brushRef="#br0" timeOffset="5">4511 17891 252 0,'-15'-10'93'0,"15"10"-50"0,0-6-26 0,3 6 27 16,3-2-21-16,3-4-5 15,3 6-13-15,3-5-4 16,3-3-1-16,9 8 2 0,0-5 1 16,-1 5-6-16,4 0-2 15,-6 0-38-15,0 0-16 16</inkml:trace>
  <inkml:trace contextRef="#ctx0" brushRef="#br0" timeOffset="6">4895 17888 184 0,'-6'6'71'0,"6"-1"-38"0,-3 3-12 0,3-3 25 0,0 9-22 16,0-7-7-16,0 7-11 15,0-1-5-15,0 0 0 16,-3 3-6-16,3-3 1 0,-3 3-44 15,3 3-18-15</inkml:trace>
  <inkml:trace contextRef="#ctx0" brushRef="#br0" timeOffset="7">4848 17775 288 0,'-15'-14'107'0,"12"9"-58"0,3 0-53 0,3 2 21 15,-3-2-18-15,6 5-3 16,0-5-53-16,0 5-25 16,0 0-27-16,3 0-8 0</inkml:trace>
  <inkml:trace contextRef="#ctx0" brushRef="#br0" timeOffset="8">4988 17769 220 0,'3'6'82'0,"3"2"-44"0,-1 31-25 16,-2-25 24-16,0-1-12 16,0 5-3-16,-3 6-10 15,3-3-5-15,-3 6-4 16,3-6-3-16,0-3 1 0,0 1-6 15,0-6 1-15,0-5-25 16,0 3-8-16,0-9-3 16,6-2 1-16,0-8-18 15,3-5-43 1,0-5 16-16</inkml:trace>
  <inkml:trace contextRef="#ctx0" brushRef="#br0" timeOffset="9">5145 17738 252 0,'3'-27'96'0,"0"14"-52"0,0 10-32 0,-3 3 26 16,0 0-22-16,3 8-6 16,0 0 4-16,0 11 2 15,-3 7-7-15,0 6 1 0,0 2 3 16,0 6-5-16,3-3 0 16,-3-3-4-16,6-2-3 15,0 5-38-15,0-2-15 16,3-4-89-1</inkml:trace>
  <inkml:trace contextRef="#ctx0" brushRef="#br0" timeOffset="10">5598 17804 172 0,'-6'-11'66'0,"6"11"-36"0,-3 3-24 0,3-3 17 16,0 5-12-16,0 8-3 0,-3 1-1 15,0-1 2-15,3 8-4 16,0 3-3-16,3-3 1 0,3 5-2 16,0-7-1-16,3 2 1 15,0-5 1 1,3-5 1-16,-1-6 1 16,-2-5 0-16,3 0 0 0,-3-8-7 15,0-3-2-15,-3-2-3 16,0 0 2-16,-3-3 4 15,0 3 3-15,-3 2-5 16,3-2 1-16,-3 0 5 16,0 7 4-16,3-1-1 15,-3 7 0-15,0 0-1 16,9 7 2-16,-3 4-1 16,0 2 2-16,3 6-2 15,0-3 0-15,0-3-3 16,3 0-2-16,-1-2-10 0,4-3-6 15,0-3-45 1,0-2-60-16,3-3 22 16</inkml:trace>
  <inkml:trace contextRef="#ctx0" brushRef="#br0" timeOffset="11">5922 17801 232 0,'-9'-5'88'0,"3"5"-48"0,-3 5-31 0,6 3 22 16,-3 5-15-16,-2-7-1 15,2 2-9-15,0 2-2 0,3-2-2 16,3 0-4-16,3 5-1 16,6-2 2-16,2-3 0 0,1 5 1 15,0-2 0-15,0-3 0 16,-3 5 2-16,0-5 3 15,-3 5 2-15,-6 0-1 16,-3-2-1-16,-3-3-1 16,-6 2 0-16,-3-2-2 15,0-3 1-15,-2-5-29 16,2 0-9-16,3-5-25 16,3 5-8-16,3-5-27 15</inkml:trace>
  <inkml:trace contextRef="#ctx0" brushRef="#br0" timeOffset="12">6089 17939 108 0,'-9'-6'44'0,"9"6"-24"0,0 0-4 0,0 0 18 16,0 0-5-16,0 0-2 15,0 0-15-15,0 0-5 16,0 0-5-16,0 0 5 0,6 0 5 16,3 0-2-16,0 0 2 15,0 0-1-15,0 0 3 16,6 0-1-16,-1 0 0 15,1 0-7-15,0-2-2 16,-3-3 0-16,0 5 0 16,3-6 2-16,-3-2 1 15,0 3-3-15,-3-3-1 16,0 0-1-16,-3-2 1 16,-4 2 0-16,-2-6 3 0,0 1-1 15,-2 0 2-15,-4 2-4 16,0 3 0-16,-6-2-1 15,-3 7-2-15,-3 3 3 16,3 0 0-16,0 3-4 16,-3 7-1-16,3 4 3 15,1-1 1-15,-1 8 4 16,3 3 1-16,6 2 1 16,3 1 0-16,3-1-7 0,6-2 0 15,6-3 1 1,9-8 1-16,2-5-1 0,7 3-2 15,6-8 1 1,-3 2 1-16,-4-5-32 0,-2 0-14 16,9-5-88-1</inkml:trace>
  <inkml:trace contextRef="#ctx0" brushRef="#br0" timeOffset="13">6782 17619 112 0,'-3'-19'44'0,"6"24"-24"0,-3-5-13 0,0 8 15 16,3 0 9-16,0 11 5 15,0 5-5-15,0 5-4 16,3 8-15-16,-3-3 1 0,3 3 1 15,0 3-7-15,0-6-2 16,0 3-3-16,-3-10 1 16,0-1 4-16,0-7 6 15,0-3-3-15,0-6 2 0,-3-5 4 16,0-5 2-16,0-5-12 16,-3 0-3-16,3-8-2 15,0-1-1-15,0-4-3 16,3 5 0-16,3-3-1 15,0-3 0-15,9 1 0 16,3 5 3-16,0-1-2 16,2 6-1-16,1-2 3 15,0 10 0-15,-3 5-2 16,3 3 0-16,-6 3 8 0,-4 2 4 16,-5 5 4-16,-3 4 5 15,-6-1-4-15,-3-3 0 16,-2 6-8-16,-1-3-2 15,-6-2-2-15,3-3-2 16,0-6 1-16,-3-2 1 16,3-8-10-16,-3 0-4 15,6 0-25-15,0-5-9 16,6-3-20-16,0 3-7 16,9-3-24-1</inkml:trace>
  <inkml:trace contextRef="#ctx0" brushRef="#br0" timeOffset="14">7056 17933 160 0,'0'6'60'0,"-3"-6"-32"0,0 13-15 16,3-5 19-16,-3 3-9 15,0 2-1-15,3 0-4 16,0 5 0-16,3 4-9 15,3-1-3-15,0-3 0 0,6-4 3 16,3-1 5-16,-3-3-4 16,3-7 2-16,0-11-3 15,0 0 0-15,-3-8 1 16,-1 3 1-16,-2 0-1 0,-3-8-1 16,-6 2-3-1,-3 1-1-15,-3-4-1 16,-3 9 0-16,-2 0-2 0,-4 0 1 15,0 0-4-15,0 7 0 16,3 6-8-16,0 0-4 16,3 6-26-16,3-1-13 15,3-3-25-15,3 9-10 16,9-8-2 0</inkml:trace>
  <inkml:trace contextRef="#ctx0" brushRef="#br0" timeOffset="15">7247 17881 228 0,'-6'5'88'0,"6"0"-48"0,0 6-34 15,3-6 22-15,0 8-15 16,3 6-2-16,0-1-5 15,3-2-1-15,3 3-3 16,-1 4-2-16,4-7 3 0,3-2-2 16,-3-4-1-16,0-2 3 15,-3-3 0-15,0-2-1 16,-3-3 1-16,0-3 0 16,-3-7 3-16,3 2-10 15,-4-11-2-15,1 3-2 16,0-7 0-16,0 4 2 0,-6 3 2 15,0 3 2-15,0 2 1 16,0-2-2-16,-3 11 2 16,3 2 1-16,-3 2 2 15,3 9 3-15,-3 2 4 16,3 3-6-16,0-3-2 16,3 6 1-16,0-6 1 15,3 5-12-15,0-4-7 16,0-6-33-16,0 5-14 0,0 0-35 15</inkml:trace>
  <inkml:trace contextRef="#ctx0" brushRef="#br0" timeOffset="16">7539 17947 140 0,'-15'0'55'0,"12"10"-30"0,18-2 4 15,-15 0 23-15,0 3-22 16,0-3-6-16,3 5-15 16,-3-3-4-16,0-2-3 15,0 6 1-15,-3-6 2 0,3-3-2 16,0 0-2-16,0-5 6 16,5-5 1-1,1-8 2-15,0-1-5 16,3 1-1-16,0-5-4 0,0-1-1 15,0-2 5 1,3 8 5-16,0 0 8 0,0 7 4 16,3-2-4-16,0 8-2 15,-1 0-3-15,-2 8 2 16,0 5-7-16,-3 1-2 16,-3-1-1-16,-3 5 0 15,-3-4-11-15,0 4-5 16,0 1-41-16,0 2-15 0,3-3-62 31</inkml:trace>
  <inkml:trace contextRef="#ctx0" brushRef="#br0" timeOffset="17">7964 17944 148 0,'-9'-18'55'0,"9"12"-30"0,-6-7-3 16,3 13 23-16,-3-5-10 16,0 2-2-16,-6-2-17 15,1 5-5-15,-1 5-7 16,-6 3-3-16,0 5 0 0,0 6-1 16,3 2 0-16,6-3 0 15,6 9 0-15,3-1 2 0,6 1 3 16,3-9-2-1,3 1 0-15,3-6 8 16,0-8 2-16,3-10-2 0,-3-3-1 16,-1-8-6-16,-2 0-1 15,0-7-1-15,-3-7-2 16,3 1-8-16,-6-10-5 16,-6-1-7-16,-3 0 0 15,0 1 9-15,-3-1 5 16,-3 3 14-16,3 16 4 0,0 2 3 15,0 6 1 1,3 13-8-16,0 8-5 16,0 8 2-16,3 5 1 15,3 5 2-15,0 6 0 0,3 3-4 16,-3 2-3-16,0-11 0 16,6 6 1-16,0-3-23 15,3-3-8-15,0-2-70 16</inkml:trace>
  <inkml:trace contextRef="#ctx0" brushRef="#br0" timeOffset="18">8205 17920 208 0,'-12'-8'77'0,"6"3"-42"0,-3 2-15 0,4 3 24 16,-1 0-11-16,-3 0-4 15,-3 3-20-15,0 2-7 16,-3 9-2-16,3-1-1 0,0 8 1 16,3-3-3-16,3 1 0 15,3 2 4-15,3 6 3 16,3-9 1-16,3-5 0 0,3 1-1 15,3-9 2-15,0-10 1 16,3-1 1 0,-3 4-2-16,0-9-1 15,0 3-3-15,-4-5-2 16,-2-6 1-16,0-2 1 16,-3 3-1-16,-3-1-1 0,0 6-2 15,0 0 1-15,0 5-4 16,-3 8 1-16,3 0 2 15,0 8 1-15,0 5-2 16,3 5 2-16,0-4 1 16,3 4 0-16,0 1 0 15,0 2 0-15,0-3-31 16,3-2-12-16,6-2-46 16,-3-4-56-1,3-2 41-15</inkml:trace>
  <inkml:trace contextRef="#ctx0" brushRef="#br0" timeOffset="19">8327 17971 176 0,'-3'7'68'0,"6"1"-36"0,0 6-15 0,0-9 20 15,0 5-10-15,0-2-3 16,0 0-10-16,-3 3-4 15,3-3-5-15,-3-3-2 0,0 3 1 16,0-3 2-16,0-2 1 16,-3 2 3-16,3-5 4 15,0-5-2-15,-3 5 3 16,3-8-6-16,0 3-1 16,3-3-4-16,0-5-1 15,3-1-3-15,0 1-1 0,3-5 3 16,0 4 3-16,0-4 0 15,0 5 0-15,0-1-3 16,3 1-2 0,-6 5-13-16,5 3-4 0,-2 5-31 15,-3 0-14-15,0 5-60 16</inkml:trace>
  <inkml:trace contextRef="#ctx0" brushRef="#br0" timeOffset="20">8556 17920 160 0,'-2'-2'60'0,"4"2"-32"0,-2 2-4 0,0-2 22 15,0 6-12-15,3 1-2 16,0 7-10-16,0-1-4 0,0 5-10 15,0-4-5-15,6 4 0 16,-3-5-2-16,0 1 2 16,0 7-22-16,0-8-7 15,0 0-31-15,0 3-12 16,0-8-23 0</inkml:trace>
  <inkml:trace contextRef="#ctx0" brushRef="#br0" timeOffset="21">8774 17960 216 0,'-6'-13'82'0,"9"13"-44"0,-3 5-18 16,0-5 24-16,-3 8-7 16,-6 5-2-16,-3 6-4 15,-3-1-2-15,-3 17-16 16,0-4-6-16,1 14-2 0,-4-5-6 15,3 0 1-15,0-3-2 16,3-3 0-16,3-7-42 0,3 4-20 16,3-9-63-1,3-4-40-15,3-5 77 16</inkml:trace>
  <inkml:trace contextRef="#ctx0" brushRef="#br0" timeOffset="22">9262 17717 244 0,'0'-6'90'0,"0"6"-48"0,3 0-38 0,-3 0 21 15,3 11-5-15,0 2 3 16,0 8-4-16,0 11-2 15,0 2-9-15,0 6-3 0,-3 0-1 16,0-3 0-16,3-5 2 16,0-3-5-16,0 0-3 15,0-3-35-15,-3-5-12 16,0 3-33-16,0-8-14 0,3-3 3 16</inkml:trace>
  <inkml:trace contextRef="#ctx0" brushRef="#br0" timeOffset="23">9122 17899 308 0,'-3'-5'115'0,"3"2"-62"0,0 0-35 16,0 3 31-16,6 0-23 15,6-2-6-15,6-3-10 16,6 5-2-16,-4-6-5 15,-2 6-2-15,12-8 0 0,9 3-10 16,-4-3-2-16,-2 3-40 0,3 5-17 16,-9 0-58-1,-3 5-46-15,-7 8 69 16</inkml:trace>
  <inkml:trace contextRef="#ctx0" brushRef="#br0" timeOffset="24">9592 17920 204 0,'-3'-8'77'0,"3"3"-42"0,-6 2-12 0,3 1 24 15,-3-1-11-15,-2-2-3 16,-1 5-19-16,3 0-7 16,-9 8-4-16,3-3-3 0,-3 8 1 15,0-2-4-15,0 5 2 0,0 2 1 16,3 9 2-16,4-9 1 15,5 9 3-15,0-9-5 16,3-2-3-16,0-3 3 16,6 1 3-16,-1-9-1 15,7-5 0-15,-3 0-3 16,3-5-3-16,3-11 2 16,-6 2 2-16,0 4 0 15,-3-6 2-15,3-8-2 16,-6 11 2-16,0 0 0 15,0 7 3-15,-3-2-3 16,0 8 0-16,0 0-3 0,0 11-1 16,0-3 1-16,3 5 0 15,0 0-3-15,3 1 0 16,9 4-38 0,5-2-15-16,1 3-38 15,3-6-51-15,0-8 44 16</inkml:trace>
  <inkml:trace contextRef="#ctx0" brushRef="#br0" timeOffset="25">9875 17973 260 0,'-12'-16'99'0,"0"11"-54"0,-12 0-24 0,22 5 28 16,-7 0-22-16,0 0-7 15,-3 10-12-15,0-7-4 16,-3 10-2-16,3 0-2 0,0 3 1 0,3-3-4 15,3 3 0-15,0 3 2 16,6-6 0-16,0 0 1 16,3 1 0-16,0-6 0 15,3-8 2-15,6-3-3 16,-6-2 0-16,0 5 1 16,0-8 2-16,0-3-3 15,-3 3 0-15,0-5-4 16,0 5 1-16,0-3-5 15,0 3-1-15,0 0-4 0,0 8-1 16,-3 0 5-16,3 16 6 16,0 3 1-1,3 7 1-15,0-4 17 0,-3 9 7 16,0 1 9 0,-3 0 4-16,0 0-11 0,-3 2-1 15,0-2-10-15,-6-6-3 16,3 1-5-16,-6-6-2 15,-9 8-14-15,3-13-6 16,-6-3-31-16,-2-13-14 16,2-8-47-1,3 3-64-15,0-3 50 16</inkml:trace>
  <inkml:trace contextRef="#ctx0" brushRef="#br0" timeOffset="26">10125 17944 124 0,'-6'-5'49'0,"-6"5"-26"0,3-6 8 15,6 6 24-15,-3 0 4 0,0 0 1 16,1 0-6 0,-4 0-1-16,-3 0-30 15,0 0 7-15,0 6 3 0,0-6-17 0,3 8-6 16,3-3-12-16,3 3-3 15,3 3-1-15,6 2 2 16,6 0 2-16,3 0 3 16,6 8-2-16,-3-2 0 15,-4-1 1-15,-2-2 0 16,-6 3 6-16,-9-1 6 16,-6-4 0-16,-3 4 3 15,-5-5-8-15,-4 1-2 16,-3-7-23-16,0 4-8 15,3-3-73-15,6 0-30 16</inkml:trace>
  <inkml:trace contextRef="#ctx0" brushRef="#br0" timeOffset="27">10700 17582 140 0,'-3'-8'55'0,"0"8"-30"0,0 0-29 16,-3 5 52-1,-3 3-22-15,-6 10-6 16,-3 4-8-16,-12 9-8 16,1 14 4-16,-1 0 4 0,3 3 5 15,6 5 4-15,6-8-11 16,12 8-3-16,6 0-5 16,15-8 1-16,9 0-13 15,3-8-3-15,-1-3-54 16,7-8-64-1,6-7 26-15</inkml:trace>
  <inkml:trace contextRef="#ctx0" brushRef="#br0" timeOffset="28">10851 17997 64 0,'3'-13'27'15,"0"2"-14"-15,3 3-4 0,-3 3 11 0,0 2 2 16,0-2 2 0,-3 0 6-16,0 5 4 0,-3-3-3 15,0-2 1-15,-3 5-9 16,-3 0-4-16,-2 0-11 15,-1 8-1-15,-3 2 0 0,-6 6-1 16,3 3-1-16,3 7-6 16,3 6 1-16,3-6 2 15,12 6 1-15,6-5-1 16,3-6-2-16,0-8 3 16,3 0 2-16,0-8 4 15,0-5 5-15,0-5-6 0,-1-8-2 16,-2-14-3-16,0 6-3 15,-3-10-2 1,-6-1-1-16,-3-8-12 0,-3 8-2 16,-3-7 3-16,-3-1 4 15,0 0 6-15,0 9 2 16,3 4 2-16,1 6 2 16,-1 2 5-16,3 14 6 15,0 2-5-15,3 6 0 16,6 16 5-16,0 7 3 15,2 6 1-15,1 8 1 16,0-1-7-16,3 6-2 16,0-5-5-16,3 0-3 15,-3-9-16-15,0-4-5 16,12-1-61-16,-6-7-24 16,-4-1 1-16</inkml:trace>
  <inkml:trace contextRef="#ctx0" brushRef="#br0" timeOffset="29">11045 18037 184 0,'-9'-6'71'0,"6"6"-38"0,0 0-17 16,3 0 22-16,0 0-18 0,0 6-6 16,-3 2-4-16,6 5-2 15,0 5-4-15,3 9 4 0,0-3 4 16,3-3 0-16,0-3 1 16,3-4-1-16,3-7 0 15,-1-1 0-15,4-6 2 16,0-6-3-16,-3 1-1 15,-3-8-4-15,-3 0 1 16,-3-8-2-16,-9 2 0 16,-3 1-3-16,-3-4-2 15,-3 4 1-15,-3 2 1 16,0 3-12-16,-3 2-6 16,4 11-24-16,-4 0-12 0,3 0-33 15,3 5-11-15,3 3 5 16</inkml:trace>
  <inkml:trace contextRef="#ctx0" brushRef="#br0" timeOffset="30">11146 18031 236 0,'6'11'90'0,"-6"-3"-48"0,18 0-27 0,-12 5 24 16,0 0-15-16,0 3-3 15,-3 0-8 1,0 3-3-16,0-6-6 0,0 0-3 0,0 0 2 16,-3-5-2-16,0-3 4 15,6-5 1 1,-6-5-5-16,6-3 0 16,0-10-8-16,-1-3 0 15,1 2 1-15,0 3 3 16,3 0 4-16,0 3 2 15,3 0 5-15,0 10 5 16,0-2-3-16,0 10 2 16,0-2-7-16,-3 2-1 15,-3 3 0-15,0 11 2 16,-3-6-10-16,-3 5-4 0,0 1-34 16,0-3-12-1,0-3-30-15,0 0-13 0,0-2 0 16</inkml:trace>
  <inkml:trace contextRef="#ctx0" brushRef="#br0" timeOffset="31">11381 17973 260 0,'-6'-26'99'0,"3"18"-54"0,0-11-33 0,3 17 24 15,0-9-21-15,0 6-8 16,0-3-14-16,0 5-4 16,0-2 6-1,0 0-33-15,0 5-14 0,3-6-17 16,0 4-52-16,3-9 24 16</inkml:trace>
  <inkml:trace contextRef="#ctx0" brushRef="#br0" timeOffset="32">11521 17722 236 0,'0'-11'88'0,"3"11"-48"0,-3 0-34 0,0 0 22 16,3 13 3-16,-3 1 5 15,0 12-13-15,0 3-5 0,0 14-11 16,0-4-5-16,3 6 1 16,0-8-2-16,3 3 2 0,0 0-11 15,0-1-2-15,0 1-44 16,-3-3-16-1,0-8-53 1</inkml:trace>
  <inkml:trace contextRef="#ctx0" brushRef="#br0" timeOffset="33">11465 18063 312 0,'23'-13'115'0,"-5"0"-62"0,6-6-49 16,-12 11 26-16,9 0-24 16,3-2-7-16,2-4-95 0,1 1-41 15,3 5 20-15,-6-10 15 16</inkml:trace>
  <inkml:trace contextRef="#ctx0" brushRef="#br0" timeOffset="34">11858 17902 80 0,'0'-3'33'0,"2"6"-18"0,1-1 0 0,0 1 13 16,6 2-4-16,-3 9 0 15,6 4-2-15,0 3-2 0,-3 0-4 16,0 3-2-16,-3 3-8 16,0-6 5-16,-3-3 2 0,-3-4-4 15,0 4-3-15,0-10-3 16,0 3 0-16,0-11 2 16,0-6 2-16,3-2-1 15,0-5-1-15,0-5-6 16,0-6-1-16,3-3 1 15,0 1 0-15,3 7 5 16,0-2 2-16,-1 8 0 16,4 8-1-16,0 2 1 15,0 6 3-15,6 10 0 16,-3 0 0-16,-3 3-5 0,-3 0-1 16,-3 8 1-16,0-3 0 15,-3 0-2-15,0-2 1 16,-6-6-13-16,6 0-3 15,0-2-23-15,3-3-7 16,-3-8-21 0,5 0-47-16,1 0 22 0</inkml:trace>
  <inkml:trace contextRef="#ctx0" brushRef="#br0" timeOffset="35">12173 17984 164 0,'0'-6'63'0,"3"6"-34"0,0 0-16 0,-3 0 19 0,3 0-5 16,3 8-1-16,0-2-12 16,0 2-4-16,3-3-6 15,0 0-3-15,0 0 2 0,0-5-2 16,-1 0-1-16,1-5 3 16,0 0 0-16,0 0-6 15,-3-3 0-15,-3 0-12 16,-3-3-6-16,-3-2 3 15,-3 5 0-15,-3 3 6 16,-3-3 3-16,1 8 9 16,-4 0 7-16,0 8 6 0,3 2 2 15,3-2-2-15,0 5 2 16,6 1 1 0,0-1 2-16,6 5-8 0,3 1-1 15,6-3-5-15,3-3-3 16,3 0-11-16,-1-7-6 15,7-12-39-15,3 6-16 16,-3-8-21 0</inkml:trace>
  <inkml:trace contextRef="#ctx0" brushRef="#br0" timeOffset="36">12358 17947 212 0,'-3'0'79'0,"6"0"-42"0,0 5-34 0,5-5 15 0,1 8-5 16,0-8 0 0,0 5-7-16,3-5-4 0,0 0-1 15,0-5-1-15,0 5 2 0,-3-8 1 16,0 3 1-16,-3-3-9 16,-3 0-4-16,-3-3 0 15,-3 3 0-15,-3 0 3 16,-3 3 4-16,-6 0 5 15,-6 5 6-15,0 8-1 16,3-3 1-16,4 8-3 16,2 6-1-16,3-1 1 15,3-2 1-15,3 3-6 16,9-1-2-16,12-5 0 0,-1 1 0 16,7-6-30-16,0-3-12 15,6-5-29 1,3-5-41-16,-1-3 30 15</inkml:trace>
  <inkml:trace contextRef="#ctx0" brushRef="#br0" timeOffset="37">12622 17939 160 0,'-14'-6'63'0,"8"6"-34"0,-15 11-12 0,9-3 20 16,0 5-17-16,0 0-3 15,0 11-5-15,3-3 0 16,3 6-6-16,6-1-6 0,3 1-1 0,6-3 1 15,6-9 2 1,0-9 1-16,0 2 3 16,3-11-10-16,-3-10-2 15,-1-6-2-15,-2-2 2 0,-3-8-1 16,-3 0 0-16,-3-8-7 16,-3-3-2-16,-3-5 9 15,-3 0 6-15,-3 6 7 16,0-4 7-16,-2 6 15 15,2 11 9-15,3 20-13 16,6 12-12 0,3 15-6-16,0 11-2 0,3 7 0 15,3 6-2-15,-1-5 1 16,4 0-4 0,3 2 0-16,0-8-15 15,3-7-6-15,0-1-64 16,3-12-59-16,8-4 44 15</inkml:trace>
  <inkml:trace contextRef="#ctx0" brushRef="#br0" timeOffset="38">13066 17584 216 0,'-3'0'82'0,"6"8"-44"0,-3 13-31 0,3-2 20 0,0 13-5 15,-3 13 1-15,0 2-12 16,0 6-4-16,3 0-5 15,0-8-2-15,0 0 3 0,0 0-15 16,-3-11-7-16,0-2-41 16,0-11-18-16,0-2-18 15</inkml:trace>
  <inkml:trace contextRef="#ctx0" brushRef="#br0" timeOffset="39">12977 17907 236 0,'-12'-13'90'0,"9"13"-48"0,0 0-34 0,3 0 24 15</inkml:trace>
  <inkml:trace contextRef="#ctx0" brushRef="#br0" timeOffset="40">12977 17881 466 0,'18'-8'23'0,"-1"-3"-13"15,4 3-8-15,3-5-1 16,0 8-31-16,0-3-14 15,-3 13-25-15,-4-2-9 16,-2-3-20 0</inkml:trace>
  <inkml:trace contextRef="#ctx0" brushRef="#br0" timeOffset="41">13206 17918 208 0,'-12'13'77'15,"3"0"-42"-15,0 8-23 0,6-13 21 0,3 8-8 16,0-3-2-16,3-5-7 15,3 5 0-15,3-5-9 16,3-8 5-16,9 0 1 0,3-8-6 16,-4-5-2-16,1-5-1 15,0-3 0-15,-9 2 0 16,-3-2 0-16,-9 2-2 16,-3-2 1-16,-9 3-4 0,-6-1 0 15,-3 6-4-15,6 0 1 16,4 7-42-1,-1 4-17-15,3 4-61 16</inkml:trace>
  <inkml:trace contextRef="#ctx0" brushRef="#br0" timeOffset="42">13578 17907 4 0,'0'0'0'0</inkml:trace>
  <inkml:trace contextRef="#ctx0" brushRef="#br0" timeOffset="43">13667 17862 216 0,'0'-3'82'0,"0"-7"-44"0,-3 2-22 0,3 8 24 16,-3 8-14-16,-3-8-5 16,0 5-10-16,0 3-5 15,0-3-3-15,4 3-3 0,-1 8 3 16,6-3-4-16,2 3-2 16,1 3 4-16,0-1 3 15,0-2 1-15,0 0 2 16,-6-3 2-16,0-5 5 15,-3 5-2-15,-3-5 1 16,0-2-7-16,-3-1-2 16,1-2-4-16,-4-6-1 15,3-2-23-15,0-1-12 16,3 4-30-16,3-4-11 0,3 1-34 16</inkml:trace>
  <inkml:trace contextRef="#ctx0" brushRef="#br0" timeOffset="44">13771 17933 216 0,'-3'0'82'0,"3"6"-44"0,6-6-44 16,0 0 12-16</inkml:trace>
  <inkml:trace contextRef="#ctx0" brushRef="#br0" timeOffset="45">13795 17939 355 0,'12'0'16'0,"0"0"-8"16,3 0-4-16,-3-6-1 0,0 4 4 0,-3-3 4 15,3-1-6 1,-3-2-3-16,-1 0-6 0,-8-2 0 16,0-3 4-16,-3 5 2 15,-2-3 0-15,-4-2-2 16,-3 10 1-16,0-2 1 16,-3 5 1-16,0 8 1 15,-3 5 0-15,3 0 2 16,3 6 1-16,3-1 3 15,9 3-5-15,3 3-1 16,6-3-2-16,3-2-2 16,3-6-19-16,0-5-8 0,6 3-35 15,6-9-12-15,-4-2-22 32</inkml:trace>
  <inkml:trace contextRef="#ctx0" brushRef="#br0" timeOffset="46">14054 17888 228 0,'-12'-15'88'0,"6"9"-48"0,-3-7-25 16,6 8 24-16,-3 10-10 15,-2-10 0-15,-1 15-18 16,0-2-9-16,0 11-2 16,0-1-3-16,3 4 1 0,0-1 2 15,6-3 2-15,3-5-3 0,0 1 0 16,3-1-1-16,0-8 0 15,3 3-9-15,0-8-3 16,0-3-2 0,0-2 0-16,-4-5 11 0,1-4 7 15,-3 1-7-15,0 0-3 16,-3 5 23-16,0 0 14 16,0 3-12-16,0 5-6 15,3 8-7-15,0 5-4 16,3 0 1-16,0 3-1 15,3-3-9-15,0 0-4 16,0-5-31-16,3 0-11 16,-3-2-36-1,-3 2-35-15,0-8 46 16</inkml:trace>
  <inkml:trace contextRef="#ctx0" brushRef="#br0" timeOffset="47">14179 17912 160 0,'0'-5'60'0,"0"5"-32"0,0 5-17 16,3 3 15-16,-3 3-1 16,3 2 2-16,0 0-4 15,-3-5 0-15,6 5-12 16,0 9 2-16,-6-12 1 0,-3 3 4 16,3-5 1-16,-3 3 1 15,0-8 2-15,-3-3-3 16,0-3-4-1,0-8 0-15,3 3-10 16,3 0-3-16,0-2-4 16,6-3 0-16,6-6 2 0,0-2 2 15,3 2-3-15,0 6-2 16,0 5-25-16,0 0-9 16,-1 3-43-16,4 0-18 15,12 5-13 1</inkml:trace>
  <inkml:trace contextRef="#ctx0" brushRef="#br0" timeOffset="48">14584 17886 228 0,'-6'0'85'0,"0"2"-46"0,-9 1-21 0,6 0 23 16,-3 2-10-16,-2 3-3 15,-4 3-16-15,0 2-5 0,3 3-5 16,0 2-4-16,6 1 1 0,3-3 1 15,3-1 0 1,6-1 0-16,3-6 0 0,6 5 0 16,3-5 0-16,3-3-5 15,3-5-1-15,-1-5-22 16,4 2-6-16,0-2-7 16,-3-8-1-16,-3-1-9 15,-3-4-3-15,0-1-22 16</inkml:trace>
  <inkml:trace contextRef="#ctx0" brushRef="#br0" timeOffset="49">14655 17613 200 0,'-14'-13'77'0,"28"21"-42"0,-11 11-26 0,0-19 22 16,0 13-4-16,0 19 2 15,0 2-3-15,0-5 1 16,-3 13-15-16,3 22 4 0,0-19 2 15,0-11-10-15,0 6-2 16,0-8-2-16,3-19 0 16,-3 5-2-16,3 4 3 15,3-9-1 1,-3-3-6-16,3-20-1 16,0 7-4-16,6-7 2 0,-3-4 1 15,5 6 2-15,-2 3 7 16,3 5 5-16,-3 0 1 15,0 13 3-15,-3-7-5 16,3 12-3-16,-6-5-12 16,0-10-4-16,0 2-30 15,0 9-12-15,-1-4-90 16</inkml:trace>
  <inkml:trace contextRef="#ctx0" brushRef="#br0" timeOffset="50">15483 17645 120 0,'-3'-50'46'0,"3"50"-24"0,-9-29-2 16,3 18 21-16,0-2 9 16,3 5 4-16,-6 3-10 15,0-3-4-15,-6 8-22 16,4 0-5-16,-4 13-1 0,3-5-3 15,-6 34 2-15,3-7-2 16,3 18 0-16,0-8-5 16,6 2-1-16,3-2-1 15,0 8 1-15,0-8-9 0,0 0-3 16,3-11-28 0,-3-2-14-16,3-5-17 0,-6-9-6 15,0-5-24 1</inkml:trace>
  <inkml:trace contextRef="#ctx0" brushRef="#br0" timeOffset="51">15159 17891 256 0,'-6'-18'96'0,"6"7"-52"0,3 22-27 0,-3-9 27 16,3-2-12-16,-1 0-3 15,7-2-15-15,0-4-4 16,9 1-6-16,-3-3-5 0,9 0 0 15,-3 3-23-15,6 0-10 0,-7 2-42 16,4 3-16-16</inkml:trace>
  <inkml:trace contextRef="#ctx0" brushRef="#br0" timeOffset="52">15456 17875 116 0,'0'0'44'0,"0"0"-24"0,3 0-8 0,-3 0 13 15,3 0 11 1,0 0 5-16,0 6-3 16,0 1 2-16,3 9-22 15,-3-2 7-15,3 7 5 0,-3-8-5 0,0 8-2 16,0-2-11-16,0 4-3 16,0-7-1-16,0 3 0 15,0-6 2-15,0-5 1 16,-3 3 1-16,0-17 0 15,0 1-4-15,3-3 0 16,-3 0-5-16,6-10-2 16,0 4-7-16,3-4-1 15,-1 5 1-15,1-1 3 16,0 1-3-16,3 8 2 16,-3-3-3-16,3 8 2 15,-3-5-2-15,3 10 2 0,0-5-6 16,3 8-1-16,0-3-2 15,2 1 1-15,-2-4-2 16,3 3 0-16,-3 1-1 16,0-6 0-16,0 0 9 15,0-6 3-15,-3 6 4 16,-3-5 2-16,-3 5 1 16,-4-8 3-16,1 3-3 15,-8-3 0-15,-1 3 8 16,-6-3 4-16,0 8-5 15,-3 0-3-15,3 0 0 16,-3 8 0-16,3 2-1 16,0 4 1-16,3-1-4 15,3 5-2-15,3-2-3 0,6 3 1 16,0-1-17-16,3-2-5 16,0-3-29-16,9-2-9 15,-3-3-21 1,0 2-33-16,-3-7 38 15,0-3 65-15,0 0 33 16,0-8 41-16,-3 0 16 16,0-2-24-16,0 4-8 15,2-2-15-15,-2 3-3 16,3-3-15-16,0 3 1 0,6 2 0 16,-3-2-5-16,3-3-1 0,-3 3-6 15,3-3-2-15,-3-3 0 16,3 3 2-16,-1 0 1 15,-2-2 1 1,-3 2-9-16,-9-3-4 0,0 3 7 16,-9 3 3-16,0 2 11 15,-8 6 7-15,2-3-10 16,-3 13-2-16,3-8 1 16,-3 22 5-16,3-9-1 15,6 4 1-15,3-4-10 16,6 3-1-16,0-5-2 15,15-3 2-15,-3 1-32 16,18-6-14-16,-6-1-11 0,11-7-5 16,-2 0-50-1</inkml:trace>
  <inkml:trace contextRef="#ctx0" brushRef="#br0" timeOffset="53">16245 17632 252 0,'-3'5'93'0,"3"-5"-50"0,3 29-28 0,0-23 26 0,0 7-11 16,-3 5 0-16,0 17-13 15,0-9-3-15,-3 24-8 16,3-10-6-16,0 10-1 0,0-10-6 16,3 0-3-16,0-6-41 15,3-2-16-15,-3-6-63 16</inkml:trace>
  <inkml:trace contextRef="#ctx0" brushRef="#br0" timeOffset="54">16552 18010 220 0,'-3'8'85'0,"3"-8"-46"0,0 32-39 0,0-24 16 16,0 5-7-1,0 0 2-15,0 3-13 0,0-3-3 16,0 3-73-16,0-3-33 16,3 1 30-16,0-4 18 15</inkml:trace>
  <inkml:trace contextRef="#ctx0" brushRef="#br0" timeOffset="55">16563 17912 296 0,'-8'-10'112'0,"8"10"-60"0,2-8-52 0,-2 8 23 0,0 0-22 16,0 0-4-16,3 0-46 16,0 0-20-16,3 0-49 15,-3 0-20-15</inkml:trace>
  <inkml:trace contextRef="#ctx0" brushRef="#br0" timeOffset="56">16733 17960 236 0,'-3'0'88'0,"3"0"-48"0,-6 5-16 16,6-5 29-16,-3 6-16 0,0-4-6 15,-3 3-18-15,0-5-6 16,0 8-5-16,0-2-6 0,6-1 0 15,0 0 0-15,6 8 2 16,-3-5 1-16,6 11 3 16,0-3-3-16,0 2 0 15,-3-4 3-15,-3 4 1 16,0 1 10-16,-6-4 3 16,0-1-3-16,-6-1-3 15,0 0-8-15,-3-2-1 16,0-3-21-16,1-3-9 0,2 3-32 15,0-8-11 1,0 0-55-16</inkml:trace>
  <inkml:trace contextRef="#ctx0" brushRef="#br0" timeOffset="57">16870 17627 240 0,'3'-14'90'0,"9"22"-48"0,-6-2-42 16,-3 4 16-16,3 6 6 15,-3 13 6-15,0 0-14 16,0-2-6-16,-3 12-5 16,0 4 0-16,0 4 0 0,0-2-4 15,0 3 1-15,0-8-31 0,0-3-12 16,0-6-24-16,0-4-11 15,0-6-11 1</inkml:trace>
  <inkml:trace contextRef="#ctx0" brushRef="#br0" timeOffset="58">16730 17933 308 0,'-15'-13'115'0,"15"13"-62"0,6-8-46 0,-3 8 23 0,6-5-10 16,-3 2-1-16,12-2-11 16,-3 0-5-1,15-1-2-15,-4-1-15 0,10 1-5 0,-6 6-37 16,6-2-13 0,-7-4-62-16</inkml:trace>
  <inkml:trace contextRef="#ctx0" brushRef="#br0" timeOffset="59">17069 17526 208 0,'3'-5'77'0,"0"-1"-42"0,15 12-23 0,-6-4 21 15,0 4 5-15,0 7 6 16,3 13-8-16,3 17-4 16,-3-4-18-16,-3-4 7 0,-4 18 5 0,1-8-10 15,-6 18-3 1,0-15-13-16,-9 15-2 0,0-15-88 16,-20 10-39-1,-25 14-12-15</inkml:trace>
  <inkml:trace contextRef="#ctx0" brushRef="#br0" timeOffset="60">17349 18129 280 0,'15'-34'104'0,"-12"34"-56"0,-3 40-23 15,0-33 33-15,0-1-16 16,0 2-3-16,0-8-19 0,0 5-5 15,0-5-9 1,0 0-17-16,0-13-6 0,3 0-55 16,-3 18-124-1</inkml:trace>
  <inkml:trace contextRef="#ctx0" brushRef="#br0" timeOffset="61">18329 17912 180 0,'-9'-8'68'0,"6"8"-36"0,-15-2-13 16,12 2 21-16,-3 2-7 0,-3 1 0 16,0 10-16-16,0 6-8 15,0 2-5-15,3 5-4 0,6 6 3 16,3 0-4-16,9 2-2 15,9-5 4-15,3-7 1 16,0-9 2-16,0-5 2 16,0-8-1-16,-1-3 2 15,-2-8-2-15,-3-2 0 16,-6 0-1-16,-3-3 2 16,-3-8-1-16,-6 6 0 15,-3-3-3-15,-6 2-2 0,0 1-2 16,0 4 1-1,0 1-28-15,-2 5-13 0,8 3-36 16,3 2-13-16,3-2-1 16</inkml:trace>
  <inkml:trace contextRef="#ctx0" brushRef="#br0" timeOffset="62">18495 17672 184 0,'-15'-6'71'0,"15"12"-38"0,15 25-14 15,-9-17 21-15,0 20-11 16,-3-2-2-16,0 13-14 16,0-6-5-16,3 1-5 0,0 0-3 0,-3-1 1 15,0-7-19-15,0 5-5 16,0-8-51-1,-3 0-61-15</inkml:trace>
  <inkml:trace contextRef="#ctx0" brushRef="#br0" timeOffset="63">18397 17904 288 0,'0'-5'110'0,"3"0"-60"0,3-1-50 16,0 4 23-16,9-3-15 16,3 5-4-1,2 0-14-15,4-6-6 0,0 6 8 16,0-8-40-16,-3 3-17 0,-3 2-44 16</inkml:trace>
  <inkml:trace contextRef="#ctx0" brushRef="#br0" timeOffset="64">18590 17717 208 0,'0'26'79'0,"3"-5"-42"0,0 37-17 0,0-39 27 15,0 13-18 1,0-1-4-16,-3-2-11 0,3 3-4 15,0-8-5-15,0-3-4 0,0-8 0 16,-3 1-1-16,0-1 2 16,3-5-1-16,-3-3-1 15,0 3 1-15,0-8-1 16,6-3-7-16,0-7-3 16,0 2-3-16,3-5 0 15,0-6-2-15,6 6 0 16,3 0 14-16,-3 7 8 15,-1 4 10-15,1 7 4 0,-6 6-4 16,0-1 0-16,0 3-8 16,-3 1-3-16,-6-1-6 15,3 0-2 1,0-5-15-16,0 5-6 0,0-2-28 16,0-3-12-16,0 2-38 15,0-7-27 1,0 2 60-16</inkml:trace>
  <inkml:trace contextRef="#ctx0" brushRef="#br0" timeOffset="65">18870 18045 208 0,'6'0'77'0,"-3"5"-42"0,6 0-15 0,-3-2 24 16,3-3-18-1,0 0-2 1,6 0-11-16,0-3-7 0,-3-2-6 0,0 0-1 15,-4-3 1-15,1 0 2 16,-3-3-1-16,-3-2-1 16,-3 0-4-16,-3-1 0 15,0 1-3-15,-6 5 0 16,-5-2-1-16,-1 7 2 16,0 3 4-16,0 3 1 15,0 7 1-15,3 4 2 16,3 4 3-16,3-2 4 15,3 2 0-15,3 1 0 0,6-6-5 16,0 3-3 0,6 3-5-16,6-6-2 15,-3 0-26-15,0 0-9 0,0-7-28 16,-1-6-9-16,1 0-4 16</inkml:trace>
  <inkml:trace contextRef="#ctx0" brushRef="#br0" timeOffset="66">19049 18031 176 0,'0'0'68'0,"0"6"-36"0,3 2-15 15,0-3 22-15,0 3-5 16,0 2 3-16,0-2-15 0,0 6-3 16,0-1-11-16,0-3-1 0,0-2 0 15,-3 0 1 1,0-2 2-16,0-6 4 15,0 0 1-15,0-6 3 16,0-7-10-16,3 5-2 16,0-5-4-16,3 2-2 15,-3 3-2-15,5 0 1 16,-2-2-4-16,9-3 1 16,-3-1-40-16,6 6-16 15,6 0-75 1</inkml:trace>
  <inkml:trace contextRef="#ctx0" brushRef="#br0" timeOffset="67">19537 18031 148 0,'0'-8'57'0,"0"3"-30"0,0 5 1 16,0 0 27-16,0 0-15 15,0 5-3-15,0 9-15 16,0-6-4-16,0-3-10 16,0 3-5-16,0-3-2 0,0 3-6 0,0 11-23 31,0-11-10-31,0-8-31 16,3 5-11-16,-3 5-2 15</inkml:trace>
  <inkml:trace contextRef="#ctx0" brushRef="#br0" timeOffset="68">19540 17849 224 0,'-12'-16'85'0,"9"16"-46"0,0-5-48 0,3 5 14 16,0 5-7-16,0-2-2 0,0 2-28 15,3 3-14-15,0 2-38 16,0-2-15 0</inkml:trace>
  <inkml:trace contextRef="#ctx0" brushRef="#br0" timeOffset="69">19600 17992 172 0,'3'18'66'0,"-1"-10"-36"0,-2 5-13 16,3-2 20-16,-3-3-8 15,6 0 0-15,-3-3-14 16,-3 3-4 0,3 11-5-16,-3-19-1 0,3 0-1 15,-3 0 0-15,-3 0-2 16,0 0 1-16,3 0 0 15,3 0-4 1,0-6 1-16,0 4-2 0,0-9 0 16,6 3 0-16,0 0 0 15,0-2 2-15,0-4 0 16,0 6-3-16,0 3 2 16,0 5-1-16,0 0 0 15,0 11 6-15,0-3 5 16,-3 0 1-16,-3 5 4 15,0-3-5-15,-1-2-3 16,1 0-1-16,-3-2-1 16,0-1 0-16,0 0 0 15,0-5-2-15,0 0-2 16,0 0 3-16,0 0 0 16,6-2-6-16,-3-6-2 0,3 2-1 15,0-7 2-15,0 0-3 16,0 0 2-16,3-1 5 15,0 6 2-15,0 3 0 16,0 5-2-16,-3 0 7 16,3 5 3-16,3 3-1 15,-3 6 0-15,0-9-5 16,-3 8-1-16,-1-5-3 16,1 11-45-1,0-1-15-15,0-5-29 16,0-5-50-16,0-2 38 15</inkml:trace>
  <inkml:trace contextRef="#ctx0" brushRef="#br0" timeOffset="70">19939 18037 188 0,'-3'5'71'0,"6"3"-38"0,0 5-12 0,-3-8 36 16,0 25-19-16,0 7-17 15,0 8-10 1,0-6-8-16,0-4-3 0,0-4 3 0,0-4-2 16,0-9-1-16,0-4 1 15,0-1-1 1,0-5 2-16,0-3 3 0,0 0-2 16,0-10-2-16,0 0 0 15,0-8-1-15,0-14 0 16,0 1-3-1,0-14 2-15,0 6 1 16,0 2 2-16,3 0-1 16,0 6-1-16,0-6 3 15,3-3 2-15,3-2 2 16,0 8 3-16,2 0-1 16,-2 16 0-16,0 5-8 0,0 3 0 15,0-3 3 1,0 16 5-16,0 5 6 15,-6 0 3-15,0 0-3 0,-3 1-1 16,-3 4-11-16,0 6-8 16,-3-16 0-1,-3 0-22-15,0-3-7 16,0 3-14-16,3-8-5 16,0 0-37-1,0 0-53-15,1-8 41 16</inkml:trace>
  <inkml:trace contextRef="#ctx0" brushRef="#br0" timeOffset="71">20183 17637 212 0,'-3'-5'82'0,"3"13"-44"0,0 24-18 0,0-27 24 15,3 11 0-15,0 0 1 16,0 13-21 0,-3 29-7-16,0-13-10 15,0-5-3-15,0 5 0 0,0-11-2 0,0 8 1 16,0-7-4-16,3-1 0 16,-3-5-30-16,0-13-12 15,0-3-13-15,3 0-6 16,0-7-50-1,-3-6-22-15,3-6 70 16</inkml:trace>
  <inkml:trace contextRef="#ctx0" brushRef="#br0" timeOffset="72">20237 17992 236 0,'-3'0'90'0,"9"0"-48"0,2 13-31 15,-5-13 23-15,9 0-14 16,-3 0-1-16,6 0-9 16,-3 0-4-16,6 0-3 15,0-3-3-15,0-2 3 0,-4 0-2 16,4-3 2-16,-3-3-4 15,-6 3 0-15,0 3-4 16,-6-3-1-16,0 3-2 16,-9-3 0-16,3 2 5 0,-6 6 3 15,0 0 7-15,-9 6 6 16,1-1 4-16,2 8 2 16,3-5 1-16,0 13 2 15,3-5-6-15,9 5 1 16,0 1-12-16,6 1-3 15,0-7-2-15,9 3 2 16,-3-6-25-16,8-2-10 16,-2-3-54-16,6-14-23 0,9-2-12 15</inkml:trace>
  <inkml:trace contextRef="#ctx0" brushRef="#br0" timeOffset="73">20493 17957 104 0,'2'-13'41'0,"-2"13"-22"0,6-11-3 0,-3 11 18 0,0 0-7 15,0-2-1-15,3 2-13 16,0 0-3-16,0 2-6 16,-3-2 8-16,0 14 7 0,0-9 5 15,0 16 5-15,0-5-4 16,0 5-1-16,-3-2-7 16,0-3-2-16,0 2-7 0,0-5-3 15,0 1 0 1,0-4-1-16,0-2-2 0,3-3 1 15,-3-2-2-15,6-3-1 16,-3-3-2-16,0-10 1 16,0 3 1-1,3-9 0-15,-3 3 0 16,3-8 0-16,0 8 2 0,0 1 1 16,0-1-4-16,0 5 1 15,0 3-2-15,0 14 0 16,0-4 6-16,-4 9 2 15,1-3 2-15,0 15 2 16,0-7-5-16,-3 3-1 16,0-6-2-16,0 0-2 15,0-5 1-15,0 3 1 16,0-3 1-16,3-11 1 16,0 1-7-16,3-12 0 0,0 1-4 15,3-3 2-15,0-2 1 16,6 4 2-16,-3 1-1 15,3 3 1 1,-3 2 0-16,0 8 0 16,-3 0 4-16,-1 8 1 0,-2-3-1 15,0 13-2-15,0 1-13 16,0-3-4 0,0 2-75-1,0-10-78 1,-3 3 47-16</inkml:trace>
  <inkml:trace contextRef="#ctx0" brushRef="#br0" timeOffset="74">20850 18002 192 0,'9'-5'71'0,"-9"5"-38"0,17 0-19 0,-14 0 22 16,6 0-3-16,-3 0 3 16,3 0-14-16,0 0-3 15,0-5-11-15,0 5-3 0,3-3-1 16,-3 0-2-16,0-5 1 15,-3 3-2-15,-3-3 2 16,0 3-4-16,-6-3-2 16,0 3-5-16,-6-3-2 15,3 2 2-15,-9 4 3 16,3-3 5-16,-3 10 4 16,0-3 3-16,0 9 1 0,4-3 2 15,2 13 1 1,0-2-1-16,6 7 1 0,0 1-6 15,6-1-1 1,0-7-2-16,6-1-2 0,-3 1-26 16,5-4-10-16,-2-1-22 15,3-9-8-15,-3 3-42 16</inkml:trace>
  <inkml:trace contextRef="#ctx0" brushRef="#br0" timeOffset="75">21037 17989 184 0,'0'3'68'0,"0"-3"-36"0,0 13-13 16,0-13 21-16,0 13 2 0,0 0 2 15,0 6-18 1,0-6-7-16,0 8-12 0,0-5-3 0,0 0 2 16,0-3-1-16,0-7 0 15,0 1 1-15,0-1 1 16,0-6-1-16,3 0-1 15,0-6-3-15,3-15-2 16,0 3-4-16,3-3 0 16,0-3 2-16,3 8 1 15,0-3 3-15,0 11 3 16,0-2 4-16,-4 15 2 16,1-5 3-16,-3 21 2 15,0-2-7-15,-3 2-3 0,3-2-8 16,-3-1-1-1,-3-5-45-15,0 6-18 16,0-6-31-16,3-5-12 0,0 0 8 16</inkml:trace>
  <inkml:trace contextRef="#ctx0" brushRef="#br0" timeOffset="76">21302 17542 348 0,'-3'-13'129'0,"3"13"-70"0,-3 5-56 15,3-5 26-15,0 13-17 16,0-5-2-16,-3 29-8 16,0-5-4-16,0 26 1 0,0-10-5 0,0 18 2 15,0-8-9-15,3 0-4 16,0-5-20-16,0-3-9 15,0-7-28-15,3-6-13 16,-3-11-20 0</inkml:trace>
  <inkml:trace contextRef="#ctx0" brushRef="#br0" timeOffset="77">21118 17894 324 0,'-12'-13'123'0,"12"13"-66"0,6-8-49 16,-3 8 29-16,3-6-21 15,0 6-6-15,5-8-4 16,1-2-2-16,9 2-2 16,-6 3-4-16,3 2 1 0,-3-2-1 15,6-1 0-15,-4 6-20 16,1-2-8-16,-3 2-47 15,0 8-18-15,0 0-27 16</inkml:trace>
  <inkml:trace contextRef="#ctx0" brushRef="#br0" timeOffset="78">21469 17902 260 0,'-18'-8'96'0,"18"8"-52"0,-18-6-23 0,18 6 28 16,-6 0-22-16,0 0-7 16,-3 3-15-16,0 0-5 15,-6 10-1-15,4-2 0 0,-4 15 1 16,3-5 0-16,3 11 0 16,0-6-3-16,3 1 2 15,3-6 1-15,3-2 2 16,0-6-1-16,6 0-1 15,0-2 3-15,3-9 2 16,0-2-7-16,0-2 0 0,0-4 0 16,0-12 1-16,-1 5 1 15,-2-6 0-15,0 3 0 16,0-2 0-16,0-1 0 16,0 6 0-16,-3 5 2 15,3 3 1 1,0 2 1-16,0 11 0 0,0-3 0 15,3 16 2-15,-3-7-5 16,3 7-3-16,-3-3-4 16,3 4 1-16,0-7-28 15,0-1-11-15,-1-6-34 0,4-1-14 16,-3-1-11 0</inkml:trace>
  <inkml:trace contextRef="#ctx0" brushRef="#br0" timeOffset="79">21612 17592 300 0,'0'-26'112'0,"0"26"-60"0,3 2-47 0,-3-2 22 16,3 11-6-16,-3-3-1 15,0 26-8-15,0-5-5 16,-3 19-4-16,0-8-3 0,0 18 1 15,3-5-17-15,-3 0-6 16,3-8-29-16,0 0-10 0,0-6-41 31,-3-7-44-31,0 0 52 16</inkml:trace>
  <inkml:trace contextRef="#ctx0" brushRef="#br0" timeOffset="80">21454 17888 320 0,'-33'-13'121'0,"33"13"-66"0,0-8-42 0,0 8 28 16,3-5-14-16,0 5-1 16,12-8-17-16,-3 3-6 15,9-3-2-15,-3 3-4 0,5 2 2 16,-5-2-8-16,9 5-2 15,-6-6-34-15,0 12-13 16,-3-6-52 0,-1 13-61-16,-2-5 50 15</inkml:trace>
  <inkml:trace contextRef="#ctx0" brushRef="#br0" timeOffset="81">21787 17881 300 0,'-3'10'112'0,"3"-10"-60"0,-3 27-30 0,3-25 31 16,0 17-28-16,0-6-11 15,0 8-12-15,0-2-4 16,3 7 1-16,0-7-49 0,0 2-20 0,0-3-75 16</inkml:trace>
  <inkml:trace contextRef="#ctx0" brushRef="#br0" timeOffset="82">21743 17748 400 0,'-9'-37'151'0,"12"24"-82"0,0 18-67 15,-3-2 30-15,3-14-23 0,3 1-5 16,0 4-36-16,0-1-14 15,2 7 23-15,1 7-55 16,0 4-18-16,-3 2-37 16</inkml:trace>
  <inkml:trace contextRef="#ctx0" brushRef="#br0" timeOffset="83">21969 17899 252 0,'-3'5'93'0,"3"-5"-50"0,-9 22-22 0,9-15 30 16,-9 4-12-16,0-3-2 16,3 11-15-16,0-6-6 0,3 8-9 15,3-3-3-15,6 1 0 0,-3-3 0 16,9-3 0-16,-3-2-2 16,6-9 1-16,-3 4 0 15,0-12 1-15,0 4-2 16,-3-9-2-16,-1 3 1 15,-2-10 1-15,-3 4 1 16,-6-2 1-16,3 1 0 16,-9-7 2-16,4 9-8 15,-10-5 0-15,3 2-20 16,-6 3-8-16,3 2-28 16,0 6-11-16,3 2-43 15,3-2-48-15,3 5 57 16</inkml:trace>
  <inkml:trace contextRef="#ctx0" brushRef="#br0" timeOffset="84">22049 17902 284 0,'6'10'107'0,"-6"-10"-58"0,9 21-37 0,-6-15 26 16,0 2-11-16,0-3-3 15,0 3-14-15,0 3-4 16,0-4-4-16,0 1 1 0,3-2 0 15,-3-6 3-15,0 0 1 16,0 0-3-16,0-3-3 16,0 0 2-16,0-10 0 0,0 5-1 15,3-5-2-15,0 0-2 16,3 0 1-16,-3-1 1 16,2 4 0-16,1-1 8 15,3 8 7-15,-3 1 6 16,3 4 2-16,0 1-6 15,0 5 0-15,-3 0-12 16,0 5-3-16,0 0-2 16,0 1 2-16,-3-1-28 15,0 0-9-15,3 6-34 16,-1-6-11-16,1-3-40 16,-3-2-51-1,0-8 56-15</inkml:trace>
  <inkml:trace contextRef="#ctx0" brushRef="#br0" timeOffset="85">22499 17846 312 0,'-3'-10'118'0,"3"10"-64"0,-12-14-34 0,12 14 32 16,-9 0-26-16,3 0-6 16,-9 6-15-16,3-6-6 15,-6 5 0-15,9-2-2 0,3 2 1 16,0 3 0-16,6 5 0 15,0 0 2-15,6 11 0 16,3 3 2-16,-3-1 3 16,6 0 18-16,-9-4 7 0,-3-4-2 15,-3-5 0 1,-3 6-15-16,-3 2-6 16,3-8-22-16,-9 6-8 0,4-6-92 15,-7-2-39-15,3-3-5 16</inkml:trace>
  <inkml:trace contextRef="#ctx0" brushRef="#br0" timeOffset="86">22918 17822 204 0,'3'19'77'0,"-3"-19"-42"0,9 34-21 0,-3-23 20 16,-3 21-8-16,0-6-3 15,-3 19-2-15,0-5-1 16,0 2-11-16,0 0-1 0,0-2 2 16,0-11-6-16,-3 3 0 15,3-8-2-15,0-3 1 16,0 0 4-16,-3-10 4 15,3-3-4-15,0-8 1 16,0 0-12-16,-6-19-4 16,6-2 4-16,-3-13 1 15,3 2-2-15,3-13 1 16,-3 10 0-16,12-7-1 16,-6 8 4-16,12-1 2 0,-3 4 0 15,0 7-1-15,0 3 3 16,0 15 2-1,-4-2 2-15,-2 16 3 0,-3-2 4 16,-6 7 1-16,6-5-8 16,-12 16-2-1,6-9-10-15,-9 1-2 0,-2-3-9 16,5-10-5-16,-3 2-9 16,0-5-2-16,3 0-13 15,0-5-6-15,0 2-39 16,3-10-35-16,-3 3 46 15</inkml:trace>
  <inkml:trace contextRef="#ctx0" brushRef="#br0" timeOffset="87">23103 17907 228 0,'-3'19'88'0,"3"-19"-48"0,-6 31-23 0,6-28 25 16,3 10-16-16,-3 0-2 15,6 6-10-15,0-1-4 16,6 4-5-16,-3-9-2 0,6-13 3 16,5 0-1-16,-2-3 0 15,-3-2-1-15,-3 0 0 16,3-11 0-16,-6 5 0 16,-3-2 0-16,-6 0 0 15,-6-14-7-15,-3 14 0 16,9 0-10-16,-9 0-2 0,-3-1-19 15,6-4-5-15,0 5-37 16,-3 7-17-16,6 4-3 16</inkml:trace>
  <inkml:trace contextRef="#ctx0" brushRef="#br0" timeOffset="88">23407 17791 144 0,'6'-8'55'0,"-4"8"-30"0,-4-6-18 0,2 6 15 15,2 0-13-15,-2 0-2 16,0 0-7-16,0 0-1 16,0 0-19-16,-2 0-9 15,2 6-1-15,-6-6 1 16,6 5-22-16,-3-2-9 15</inkml:trace>
  <inkml:trace contextRef="#ctx0" brushRef="#br0" timeOffset="89">23418 17777 172 0,'3'-2'66'0,"-3"4"-36"0,0-4-4 0,0 2 23 0,0 0-4 15,-3-6-2-15,0 6-11 16,-5 0-3-16,2 0-16 16,-3 6-1-16,0-4-1 0,-3 4-4 15,3 2-2-15,3-3-5 16,0 0 0-16,3 3-5 16,3 5 1-16,3-2-3 15,3 2 2-15,3 0 1 16,3 3-1-16,-3 0 6 15,0 0 1-15,-3-3 6 16,0 6 5-16,-6-6 4 16,0 6 4-16,0-4-11 15,-6-1-3-15,-3-4-5 0,0 3 1 16,0-5-7 0,0-2 1-16,0-1-23 0,6-2-8 15,-3-3-18-15,3 0-8 16,3 0-33-1,6-8-51-15,0 2 41 16</inkml:trace>
  <inkml:trace contextRef="#ctx0" brushRef="#br0" timeOffset="90">23606 17777 252 0,'-9'-8'93'0,"6"3"-50"0,-6 2-26 0,3 3 27 16,6 0-21-16,-6 3-7 0,0-3-13 15,-3 5-4-15,6 1 0 16,0 7-5-16,0-5 2 0,3 10 2 16,3 1 1-16,3-3-2 15,3-3 2-15,0 6-1 16,-6 2 0-16,6-3 11 15,-9-5 3-15,-3 6 3 16,-3-6 4-16,3 0-9 16,-6-2-1-16,0-3-5 0,0 0-1 15,-2-3-6-15,-1-5 0 16,-6 5-17-16,6-5-4 16,0 0-26-16,3-5-8 15,3 0-57 1,12 2-33-16,-3-7 71 15</inkml:trace>
  <inkml:trace contextRef="#ctx0" brushRef="#br0" timeOffset="91">23752 17801 260 0,'-12'-5'96'0,"12"5"-52"0,0 18-34 16,0-10 23-16,0 3-12 16,0 2-1-16,0 3-10 15,0 3-4-15,0 2-3 16,0 3-3-16,0-3 1 0,0 3-23 16,0-6-8-16,0-2-38 15,12-3-80 1</inkml:trace>
  <inkml:trace contextRef="#ctx0" brushRef="#br0" timeOffset="92">23695 17664 216 0,'0'-27'82'0,"0"27"-44"0,3-5-110 0,6 0-18 16,6 2 15-16,0-8 15 16</inkml:trace>
  <inkml:trace contextRef="#ctx0" brushRef="#br0" timeOffset="93">23892 17502 264 0,'6'0'101'0,"-3"8"-54"0,9 11-33 16,-3-6 28-16,-4 19-19 15,-2 5-4-15,0 5-8 16,-3 3-2-16,0 0-5 16,0-5-5-16,-3 5 0 0,0-11 3 15,0 3 1-15,6-10-6 16,-6-6-2-16,1 3-7 15,-1-9-3-15,6-4-5 16,-1-3 0-16,4-8-2 16,3 0-2-16,0-8-11 0,-3-5-5 15,9 0 8 1,0-6 4-16,3 6 23 16,0 0 12-16,-3 5 22 15,5-3 11-15,-5 11 0 0,0 0-2 16,-3 5-2-16,-3 3 3 15,-3 5-11-15,-3 6-2 16,-3-6-11-16,-3 6-2 16,-6-3-5-16,0 2 0 15,-3-5-12-15,0 1-4 16,-3 4-16-16,1-5-5 16,2-13-25-16,-3 6-10 15,3-6-136 1,3-19 76-1</inkml:trace>
  <inkml:trace contextRef="#ctx0" brushRef="#br0" timeOffset="94">24264 17494 244 0,'3'-8'93'0,"-3"8"-50"0,0 3-30 16,0 2 24-16,0 3-1 16,-3 13 0-16,-3 11-8 15,6 13-5-15,-3 0-13 16,-3 3-2-16,3-3-1 0,0-6-3 16,-3 12-3-16,6-12-9 0,-3-2-5 15,-3-8-18-15,6-2-5 16,0 2-32-16,0-13-14 15</inkml:trace>
  <inkml:trace contextRef="#ctx0" brushRef="#br0" timeOffset="95">24448 17881 260 0,'-3'0'96'0,"6"0"-52"0,0 0-29 16,0 0 26-1,3 0-15-15,3 0-5 0,3 0-8 16,6 0-1-16,0 0-7 16,-3-6-3-16,6 6-1 0,-4-8 1 15,1 3 3-15,0-3-2 16,-3 0 0-16,-3-2-6 15,-6-4 0-15,-3 6-8 16,-3-2-3-16,-9-1 3 16,-3 1 4-16,0 4 2 15,-6-2 3-15,-3 8 1 0,1 0 3 16,-4 0 3-16,3 14 4 16,-3 7 7-16,0-3 4 15,3 1 5-15,4 7 2 16,8-7-3-1,9 7-3-15,9-5-11 0,3 6-4 16,8-9-2-16,7 1 0 16,3-11-2-16,0 5 1 15,-1-8-29-15,-5 1-11 16,6-6-44-16,-9-6-18 16,0 1-45-1</inkml:trace>
  <inkml:trace contextRef="#ctx0" brushRef="#br0" timeOffset="96">23904 17947 156 0,'0'0'57'0,"6"0"-30"0,6 10-7 0,-10-7 19 0,1 8-2 16,0-4 1-16,0 7-8 16,-3 4-4-16,0 9-14 15,0-6-5-15,0-3-3 0,0-4-2 16,0-1-2-16,6 0-19 15,-6 0-8-15,3-7-24 16,0 1-7-16,0-1-41 16</inkml:trace>
  <inkml:trace contextRef="#ctx0" brushRef="#br0" timeOffset="97">24035 18076 236 0,'-3'0'88'0,"3"0"-48"0,-6 6-27 0,3-4 24 16,-6-2-6-16,6 0-1 15,-3 11-16-15,-3-3-9 16,-3-3-3-16,0-5-20 0,0 8-8 15,0-8-48-15,6 5-22 0,-3-5-8 16</inkml:trace>
  <inkml:trace contextRef="#ctx0" brushRef="#br0" timeOffset="98">18852 18272 212 0,'-26'19'82'0,"11"-6"-44"0,-12 8-29 0,9-8 22 0,0 14-17 16,0 2-2-1,4 0 1-15,2 3 1 0,9 21-7 16,12 5-2-16,8 5-1 0,10-15 0 16,3-8 0-1,12 5-20-15,-7-6-9 0,1-7-42 16,0-5-18-16,-3-14-8 15</inkml:trace>
  <inkml:trace contextRef="#ctx0" brushRef="#br0" timeOffset="99">19135 18494 132 0,'0'0'49'0,"3"-5"-26"0,-3 2-3 0,0 3 21 15,0 0-11 1,0 0-5-16,0 0-1 0,0 0-1 16,-3 0-12-1,-3 0 2-15,-3 0 1 0,-3 3-3 0,-2 2 1 16,-4 1-5-16,3-1 1 16,0-2-5-16,3 2 0 15,3-5-3-15,3 5-1 16,6-2-1-16,6 2 0 15,9 8 0-15,6-5-2 16,6 6 5-16,5 4 3 0,-2-5-6 16,-3 1 0-16,-3-1 2 15,-6 5 2-15,-7-10 13 16,-5 11 16 0,-6-1-5-16,-9-5-5 15,-5 1-1-15,-4-1-9 16,-3-5-4-16,0-3-4 15,0 3 0-15,0-8-18 16,4 0-4-16,5 0-33 16,3 0-12-16,3 0-65 15,6 0-34 1,0 0 81-16</inkml:trace>
  <inkml:trace contextRef="#ctx0" brushRef="#br0" timeOffset="100">19314 18619 148 0,'-3'0'57'0,"6"-8"-30"0,-3 8-5 0,0 0 20 0,3 0-9 15,0 0-4-15,3 0-11 16,6 0-1-16,2 5-10 15,1-5 5-15,0 3 1 0,0-3 0 16,0 0 0-16,0-3-5 16,0-2 0-16,0 0-5 15,-3 2 0-15,-1-8-1 16,-2-2 1-16,-3 5-2 16,-6-2-1-16,0 2 3 15,-6 0 0-15,-3-3-6 0,1 3 0 16,-4 3-4-1,-3 5 0-15,-6-3-1 16,-3 3 2-16,3 3 2 0,0-3 2 16,4 5-1-16,2-5 1 15,3 8 4-15,0 3 1 16,3 5 5-16,3-3 5 16,3 5 2-16,6 6 0 15,3-8-7-15,3 8-3 16,9-11-1-16,3 8 0 0,-1-2-2 15,1-6 1 1,3 5-9-16,0-10-3 0,-3 0-33 16,3 3-15-16,-4-8-69 31</inkml:trace>
  <inkml:trace contextRef="#ctx0" brushRef="#br0" timeOffset="101">19635 18645 168 0,'0'-2'66'0,"12"2"-36"0,-3 2-13 0,-3-2 20 15,3 0-8-15,3 0 0 16,3 0-7-16,0 0-2 0,0-2-11 16,-1-4 1-16,-2 1 3 0,0-3-5 15,-3 3-2 1,0-3-3-16,-3 3 0 0,0-3 2 31,-3 2-4-31,-3-7-1 0,-3 5-2 16,-3-2 0-16,0 2-5 15,-3 2 0-15,-3 4 1 16,-3-4 1-16,0 6 0 16,-5-5 4-16,-1 5-2 15,0 0 1-15,3 5 8 16,3 3 4-16,0 6-1 16,3 4 2-16,4 1 0 0,5 2 1 15,3 5-4 1,8-2 0-16,4-3-3 0,3 3 0 15,3-3-3-15,6 0-2 16,0-10 1-16,6 2-1 16,2-10-16-16,1 2-4 15,3-5-72-15,-1 0-31 16</inkml:trace>
  <inkml:trace contextRef="#ctx0" brushRef="#br0" timeOffset="102">20448 18338 156 0,'0'-8'57'0,"0"8"-30"0,3 0-16 0,0 0 18 16,0 8 3-16,3 6 3 16,0 9-6-16,-3 4-1 15,0 5-15-15,-3 7 1 0,0 1 2 0,0 5-2 16,-3-5 2-16,0-1-5 16,0-7 1-16,0-6-3 15,0-4 0-15,3 1-3 16,0-9 1-16,0-6-4 15,3 0 0-15,0-3 1 16,3 0 2-16,0-10-3 16,3 5 0-16,5-8 1 15,4 3 0-15,0-9 0 16,3 9 2-16,3-3-3 16,-3 3 0-16,-1 5-1 15,-2-8-2-15,0 8-4 16,0 0-2-16,-3 8-35 15,3-8-15-15,0 5-31 0,0 3-13 16,-1-3-4 0</inkml:trace>
  <inkml:trace contextRef="#ctx0" brushRef="#br0" timeOffset="103">20975 18643 200 0,'-21'-19'74'0,"15"14"-40"0,-3-3-5 0,3 3 28 15,-3 2-16-15,-3-2-6 16,-3-1-23-16,0 6-7 0,-2 6-4 16,-4-1 1-16,3 8 3 0,-3 3-2 15,3 2 0-15,0 4 1 16,12 1 2-16,6-1-3 15,3-4 0-15,3 1 1 16,6-6 0-16,3-5-2 16,0-3 1-16,3-2 0 15,0-3 1-15,0-3-5 16,-4-2-1-16,1-8-2 16,-3-6 3-16,0 6 0 15,-3-8 3-15,-3 2-1 16,0 6-1-16,-3 0-2 0,0 7-1 15,0-2 2 1,-3 8 0-16,0 6-2 16,3 7 2-16,0 3-4 15,0 2 1-15,6 9 4 0,0-9 2 16,6 4-3-16,-4-9 1 16,4-3-22-16,0-2-8 15,0 3-47-15,0-8-18 16,0 2-10-1</inkml:trace>
  <inkml:trace contextRef="#ctx0" brushRef="#br0" timeOffset="104">21127 18415 240 0,'-3'0'90'0,"0"13"-48"0,6 0-23 16,-3 1 29-16,3-1-24 15,-3 8-5-15,0 11-3 16,0 0-1-16,0-1-8 16,0 1 0-16,2-3 0 0,-2-2-1 15,3-4 1-15,-3-1-6 16,0-4-1-16,0-5 2 15,0-5 1-15,0 3 1 16,0-8 0-16,0-3-2 16,3-3 1-16,0-2-9 15,0-3-3-15,0-6 0 0,3-4 3 16,3-1 1-16,3 6 3 16,0-5 1-16,3 4 3 15,0 6-6-15,0 3 1 16,0 5 1-16,2 0 1 15,4 5 7-15,0 3 6 16,0 6 0-16,-3 4 3 16,-3 1-2-16,-3-6 2 0,-3 5-2 15,-6-4 2 1,-3-1-6-16,-6 0-3 16,-6 0-1-16,-6 1-1 0,-3-6-5 15,-3 2-1-15,-6-7-15 16,4 2-6-16,-1 0-8 15,3-5-1-15,0-5-32 16,0 5-13-16,9-5-52 16</inkml:trace>
  <inkml:trace contextRef="#ctx0" brushRef="#br0" timeOffset="105">21537 18407 276 0,'0'-5'104'0,"3"5"-56"0,3 8-32 15,-3-8 27-15,0 10-12 16,3-2-3-16,-3 5-8 15,0 1 0-15,0-1-11 16,0 0-3-16,-3 0 0 0,3 6-3 16,-3-6-2-16,3 0 2 15,-3-5 0-15,3 3-1 16,0-8 1-16,0 2-4 16,0 3 0-16,0-8-6 15,3 0-3-15,3 0-5 16,3 0-2-16,6 0 3 15,-1 0 3-15,1-3 5 0,6 6 3 16,0-3 0 0,0 5-1-16,-3 3 7 15,-4 3 3-15,-2 2 8 0,-3 5 3 16,-3-2 7-16,-3 8 2 16,-9-8-7-1,-3 2-1-15,-6 1-9 0,-3-1-3 16,-3-2-3-16,1 3-3 15,-4-6-6-15,0 0-1 16,0 1-26-16,0-9-10 16,0 3-20-16,1-8-6 15,-1-8-38-15,0 3-52 16,3-3 50 0</inkml:trace>
  <inkml:trace contextRef="#ctx0" brushRef="#br0" timeOffset="106">21460 18423 348 0,'3'-8'132'0,"12"8"-72"0,-3-5-50 16,0 5 28-16,2 0-17 15,7-3-4-15,6-2-8 16,6-1-1-16,0-1-5 15,2 1-4-15,1 1-2 0,-3 5-31 16,-3-3-15-16,2-2-96 16,1 10-63-16,-3-2 86 15</inkml:trace>
  <inkml:trace contextRef="#ctx0" brushRef="#br0" timeOffset="107">21987 18246 252 0,'6'-6'93'0,"3"6"-50"0,0 6-26 15,-3-1 25-15,2 3-9 16,4 10 0-16,3-4-7 16,0 12-4-16,3 6-12 15,-3 8 9-15,-3 7 7 0,-6 3-10 16,0 3-3-16,-6-5-4 15,-6 2-1-15,-3-10-4 16,-6 0-3-16,-6-1 0 16,-3-2-1-16,-11 3-40 15,-10 0-18-15,-134 134 69 0</inkml:trace>
</inkml:ink>
</file>

<file path=ppt/ink/ink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30T00:04:25.591"/>
    </inkml:context>
    <inkml:brush xml:id="br0">
      <inkml:brushProperty name="width" value="0.05292" units="cm"/>
      <inkml:brushProperty name="height" value="0.05292" units="cm"/>
      <inkml:brushProperty name="color" value="#FF0000"/>
    </inkml:brush>
  </inkml:definitions>
  <inkml:trace contextRef="#ctx0" brushRef="#br0">20618 5863 144 0,'0'0'55'0,"0"3"-30"0,0-3 1 0,0 0 25 15,0 0-3-15,0 2 1 16,0-2-12-16,0 0-3 16,0 0-19-16,0-2-5 0,3-1-2 15,2-5-4-15,1 0-3 16,3-2 0-16,0-1-1 16,0 3-7-16,3 3 0 0,-3 0 1 15,0 2 1-15,3 16-2 16,-6 3 4-1,-3 8 2-15,-3 5 1 16,-3 0 0-16,3 3 6 16,-3 0 4-16,-3-6-3 15,0 1 1-15,3-4-5 16,0-4 0-16,0-6-1 16,0 0 1-16,3-5 0 0,0-8 1 15,0-2-2-15,0-6 1 16,6-8-4-1,-3-3-2-15,3-2-3 0,6-3 1 16,-3 0-2 0,6 1 0-16,-3 1-1 0,-1 4 0 15,1-3 2-15,0 2 4 16,-3 3-1-16,0 6 1 16,-3 7 2-16,3 3 0 15,-3 3 6-15,-3 7 4 16,0 9-1-16,0 2 0 15,-3 3-5-15,3 10-1 16,0-2-1-16,3-3 1 16,0-2-2-16,3-6-1 15,3-3 1-15,-1-2-1 16,4-5-22-16,0-6-10 16,3-8-31-16,6-5-12 0,0-15-33 15</inkml:trace>
  <inkml:trace contextRef="#ctx0" brushRef="#br0" timeOffset="1">21103 5868 252 0,'-18'6'93'0,"9"4"-50"0,0 9-35 0,6-6 24 16,0 6-18-1,0 2-5-15,3 8-5 16,3 3-1-16,3-3-2 16,3-3-1-16,3-5 1 0,3-2-1 0,3-9 2 15,5-4-3-15,4-6 0 16,-6-11 1-16,-3-7 2 16,-3-4 1-16,-6-1 1 15,-3-4-5-15,-3-2-1 16,-9 0 3-16,0 0 1 15,-6 5 0-15,0 6 1 16,0-1-9-16,0 8-1 16,3 4-18-16,0 4-9 15,3 3-24-15,0 3-11 16,6-3-25 0</inkml:trace>
  <inkml:trace contextRef="#ctx0" brushRef="#br0" timeOffset="2">21421 5863 228 0,'-30'8'88'0,"19"0"-48"0,-13 11-27 16,15-9 24-16,-3 6-17 15,0 5-6-15,3 6-13 16,3 7-3-16,3-2 0 0,6-3-1 0,3-5 1 15,6-3-7 1,3-8-4-16,3-2 9 16,3-9 6-16,5-7 0 0,-2-8 1 15,-3-8 1-15,-3-3 0 16,-6-5 2-16,-3-6 3 16,-3 1 0-16,-3-8 2 15,-3-6-4-15,-6-2-2 16,-6-8 4-16,0 7 2 15,3 6 0-15,0 8 3 16,3 8 2-16,0 8-1 16,3 16-16-1,0 21 0-15,3 10-1 16,0 14-1-16,0 2 2 0,6 3 3 16,0 3 3-16,3-3-4 15,3-3-3-15,0-5-13 16,3 0-5-16,0-8-31 15,-1-5-15 1,1-8-31-16,3-11-41 16,-3-5 48-16</inkml:trace>
  <inkml:trace contextRef="#ctx0" brushRef="#br0" timeOffset="3">21671 5916 216 0,'-3'3'82'0,"3"-1"-44"0,12 6-27 15,-6-5 23-15,0 0-7 16,0-1 1-16,3-2-11 16,0 0-3-16,3-2-8 15,3-4-2-15,0-2 0 0,-1 0 0 0,-2 1 2 16,0-1-3-16,-6 0 0 16,-3-8-1-16,-3 5 1 15,-9-5-2-15,3 6 2 16,-6 7-2-16,-2 8 2 15,-7 1-2-15,-3 4 2 16,0 6 0-16,3 8 3 16,3 0 3-16,3 5 5 15,7 3-8-15,5-1-3 0,6-2-2 16,8-2-1 0,7-6-3-16,6-5 2 15,3-3-23-15,3-5-10 0,5-8-44 16,4-5-17-1,-3-8-19-15</inkml:trace>
  <inkml:trace contextRef="#ctx0" brushRef="#br0" timeOffset="4">22383 5588 132 0,'-15'-19'52'0,"15"17"-28"0,-3 2-4 0,-3 0 21 15,0 0-7 1,-3 2 0-16,-3 9-6 0,-3 10 0 16,-3 6-16-16,0 4 2 0,4 12 2 15,2-1-2 1,3 3 2-16,6 3-5 0,6 2-1 15,9-2-2-15,2-6 0 16,10-8 2-16,3-10 1 16,9-8-1-16,-3-16 1 15,-1-11-2-15,1-7 0 16,-3-6 1-16,-9-8 1 16,-6-7-3-16,-12-9-3 15,-6 0 9-15,-6-4 5 0,-6 4-4 16,-3 8 0-1,-6 6-23-15,-3 7-6 0,3 9-47 16,4 5-18-16</inkml:trace>
  <inkml:trace contextRef="#ctx0" brushRef="#br0" timeOffset="5">19388 5863 160 0,'0'-5'63'0,"0"8"-34"0,-3-1-34 16,-9 9 78-1,-6 10-22-15,-5 5-6 16,-16 17-8-16,-6 2-22 0,-5 0 2 0,-1 8 1 16,-2-8-10-1,2 0-4-15,6-6-1 0,7-4 0 16,5-6-8-16,6-5-2 15,6-3-27-15,6-8-13 16,3-2-24-16,3-9-8 16,7-7-18-1</inkml:trace>
  <inkml:trace contextRef="#ctx0" brushRef="#br0" timeOffset="6">18974 5839 248 0,'-3'-18'93'0,"3"18"-50"0,0 0-30 0,0 0 40 15,6 8-15-15,0 5-6 16,3 8-5-16,6 16-16 16,6 13-7-16,3 9 0 0,0 7-5 15,8 0 0-15,4 5 1 16,-3 4 2-16,0-4-12 15,-1-10-3-15,4-8-23 16,-3-11-7-16,-6-10-65 16</inkml:trace>
  <inkml:trace contextRef="#ctx0" brushRef="#br0" timeOffset="7">4104 6641 84 0,'-9'-3'33'0,"3"3"-18"0,0-2-5 0,3 2 12 15,0 0 3-15,0 0 2 16,0 2-6-16,0-2 0 15,3 3-8-15,0-3 0 16,0 0-8-16,3 0-1 0,3 0 0 16,6 0 0-16,3 0 2 15,8 0-1-15,4-3 2 16,0 1 0-16,3-6 3 16,2 0-1-16,4 0 0 0,-3-3-1 15,0-7 2-15,-1-6-3 16,1 3-2-16,-3 2 0 15,0-2 1-15,-1 0-1 16,4 0 2-16,0 0-4 16,0 0 0-16,-4-1 1 15,4 4 0-15,-6-3 2 16,3-6 1-16,-1 3-3 16,-2 1-1-16,0-1 1 15,0-3 0-15,0 1-2 16,-1-11 1-16,4 5-2 15,0-2 2-15,3-1-2 0,2 1 2 16,1 2-2-16,0 3-1 16,0 3 1-16,2-1-1 15,-2-2 2-15,0-3 1 16,-1 3 3-16,4 0 1 16,-3 0-3-16,3-8-1 15,5 2-1-15,1 4 1 16,-3-1-2-16,-4 3-1 15,4 0 1-15,0 2-1 16,-4 1-3-16,4 2 2 16,0-2 1-16,-1-1 2 15,-2-2-1-15,0 8-1 16,-1 0 1-16,1 0 1 16,-3-1-1-16,-1 1 2 15,4 0-2-15,0-11-1 0,0 3-2 16,2 3 1-16,7-1 1 15,-3 3 0-15,5 1 0 16,-2 1 0-16,2 1 0 16,-5 3 2-16,3 2-3 15,-1 0 0-15,1 3 1 16,2 0 0-16,-2-3 0 16,6 0 2-16,-4-3-3 15,4 3 0-15,-1 1 1 0,1 1 0 16,3 1 0-1,-1 3 2-15,-2 2-3 16,5-3 0-16,-2 3 1 16,2 0 0-16,1 0 0 15,-1 3 2-15,4-3-3 0,2 0 0 16,4 5 1-16,14-5 0 16,1 3 0-16,-7 2 0 15,-3-2-3-15,1 3 2 16,2 2 1-16,-5-3 0 15,-1 3 0-15,0 3 0 16,-2-1 0-16,-1 1 0 16,-2 2 0-16,2-2 2 0,1 5-1 15,-1-3-1 1,1 6 1-16,2-1-1 16,4 1-3-16,-4-1 2 15,0 6 1-15,1-3 0 16,2 6 0-16,-5-6 0 0,-1 0 0 15,-2 1 2-15,-7 2-3 16,4-1 0-16,-1 1 1 16,-26-5 0-16,-6-3 0 15,11 8 2-15,-5-3-1 16,12 13-1-16,-7-2-2 16,10 5 1-16,-9-2 1 0,5 4 0 15,-5-4 0 1,6 5 0-16,-7-6 4 15,13 1 5-15,-10-4-5 16,13 7 0-16,-9-7-4 0,2 4-1 16,-5-1 1-16,0-2 2 15,-7-5 1-15,7 4 1 16,-9-4-2-16,-1 2 1 16,-2-2-4-16,0-1 0 15,-6-2 1-15,-1-3 2 16,-2 0-1-16,0 1 2 15,-3-4-15-15,0 1-7 16,-3-3-15-16,5 0-6 16,-5 0-7-16,0 0-1 15,-3 0-31 1,-3 2-39-16,0-2 39 16</inkml:trace>
  <inkml:trace contextRef="#ctx0" brushRef="#br0" timeOffset="8">11039 5511 168 0,'-9'-8'66'16,"9"8"-36"-16,-12 0-35 0,12 0 10 0,-3 0-1 16,3 0 5-16,6 0 1 15,-3 0 2-15,0 3-6 16,0 0 0-16,3 5 1 0,-3 0-3 16,0 15-1-16,0-2 1 15,0 9 2-15,0-7-3 16,-3 12-2-16,0-6 6 15,3 3 3-15,0-6-5 0,3 3-1 16,0-5-2-16,-3 0 1 16,0-3 4-16,0-5 6 15,0 0 6-15,-3-3 5 16,0-5-8-16,-9-5-2 16,0-1-4-16,-9-4 1 15,3-1-4-15,-12-2-2 16,3 2 0-16,-8-5-1 15,-1 5-7-15,-6 1 0 16,6-1-15-16,-2 0-5 16,5 1-30-16,0 2-14 15,6 0-44 1</inkml:trace>
  <inkml:trace contextRef="#ctx0" brushRef="#br0" timeOffset="9">11167 16394 148 0,'-3'-3'57'0,"6"-2"-30"0,-3 5-7 0,0 0 21 15,0 0-9-15,6 5-1 16,-6 0-3 0,6-2 2-16,0 10-16 0,-3 6 3 0,0 7 3 15,0-2-7-15,-3 2-2 16,-3 1-2-16,3-3 1 15,0-1-5-15,0-1-1 16,0-7-2-16,0-1 1 16,-3-4-2-1,3-4 4-15,-3-6 1 16,6-6 0-16,0-2-1 16,0-5-3-16,0-3-2 15,3-2 1-15,0-1-1 0,0-2 0 16,0 3 0-1,2-1-3-15,1 6 2 16,0 0-1-16,3 7-2 0,0 1 3 16,3 10 2-16,0 1-2 15,-3 7 0-15,0 0 3 16,-3 8 3-16,0-2 2 16,-3 7 1-16,-4-2-4 15,1-3-3-15,-3-2 0 16,0-3-1-16,0-3-14 15,0-3-3-15,0-2-20 16,0-8-6-16,0 0-22 16,3-2-7-16,0-4-34 15</inkml:trace>
  <inkml:trace contextRef="#ctx0" brushRef="#br0" timeOffset="10">11447 16515 192 0,'-3'-10'71'0,"3"10"-38"0,0 0-23 0,0 0 31 16,9 5-9 0,3 3-9-16,0-3-7 15,2 6-9-15,1-9-3 0,0 6 0 16,0-5-2-16,-3 0-2 15,0-6 1-15,0 0 1 0,-3-5-1 16,-3 6-1-16,0-3 1 16,-3-3 1-16,-3-3-1 15,0 3-1-15,-3 0 3 16,-3-2 0-16,-3 7-6 16,-3-2 0-16,0 2-1 15,0 3-1-15,-6 3 1 16,3 5 3-16,3 2-2 15,-3 3 1-15,4 1 6 16,2 1 2-16,6 9 4 0,3-3 1 16,9 6-3-16,0-3 0 15,-1-3-3 1,7-5 2-16,0-6-6 0,0 1-3 16,3-8-15-16,3-3-4 15,-3-3-33-15,5-8-15 16,-5 6-24-1,0-8-22-15,-3 5 48 16</inkml:trace>
  <inkml:trace contextRef="#ctx0" brushRef="#br0" timeOffset="11">11712 16534 192 0,'-3'0'71'0,"6"2"-38"0,-3 6-25 15,0-2 16-15,0 2-6 0,3 5 0 16,0-3-6-16,6 9-2 16,-4-6-6-1,4 0-1-15,0-5 1 0,0 3-2 0,0-8-2 16,0 2-2-16,0-5 1 16,0-5-8-16,-3 2-2 15,0-2 1-15,0-3 4 16,-3-3 3-16,0 8 2 15,-3-2 1-15,0 0 2 16,0 5 1-16,3 8 1 16,0-3 2-16,3 8 1 15,0-2 1-15,0-3 2 16,3 0 1-16,8-3 1 0,-2-2 5 16,3-6 1-1,-3-5-1-15,0-2 0 16,-3-4-3-16,0-2 1 15,-3 1-2-15,-3-7 0 0,-3 4-7 16,-3 2-4-16,-3 0-1 16,0 3-1-1,-3 0-16-15,3 5-6 0,-3 2-27 16,-3-1-11-16,9 7-43 16,0 0-44-1,0 0 56-15</inkml:trace>
  <inkml:trace contextRef="#ctx0" brushRef="#br0" timeOffset="12">12236 16452 188 0,'-3'0'71'0,"3"5"-38"0,0 0-23 0,0 3 17 16,3 6-7-16,0-1 1 15,-1 0 1-15,1 8 3 0,0-2-13 16,-3 5-2-16,3-3-3 16,-3-3-3-16,3-2-1 15,-3-3-1-15,0-2-2 0,0-3 1 16,0-3 1-16,0-5 1 16,3 0 1-16,-3-5 2 15,3-3 1-15,0-5-6 16,0-1 0-16,0-4-1 15,0 5 0-15,3-11 2 16,0 3 1-16,3 2 3 16,0-2 1-16,3 8-1 15,3 0 1-15,3 10-2 16,-3 0 0-16,-1 3 1 0,1 6 1 16,-3 7-3-1,0 0-3-15,-3 0 2 16,-3 6 0-16,-3-1-1 0,0-2-2 15,0 0-8-15,-3-3-3 16,0 0-21-16,0-2-9 16,0-6-16-16,3 3-7 15,0-5-31 1,0 0-28-16,3-3 54 16</inkml:trace>
  <inkml:trace contextRef="#ctx0" brushRef="#br0" timeOffset="13">12566 16529 200 0,'-3'-19'74'0,"3"19"-40"0,-3 0-18 15,3 0 22-15</inkml:trace>
  <inkml:trace contextRef="#ctx0" brushRef="#br0" timeOffset="14">12554 16518 404 0,'-6'5'20'0,"0"3"-11"15,0 3-6-15,0 5-3 0,3 2-3 16,3 1 2-16,0 2 1 15,9-3 2-15,0-4-1 16,3-1-1-16,3-5 3 16,0-3 2-16,0-5 2 15,0-5 1-15,-1-3 0 16,-2-5 0-16,-3-1 2 0,-3 1 4 16,-3 0-6-16,-6-3 0 15,-3-8-2-15,0 3-1 16,-3-3-6-16,-6 11-1 15,4 0-4-15,-7 5-19 16,3 3-1 0,3 5-23-16,3 10-6 15,3-2-20 1</inkml:trace>
  <inkml:trace contextRef="#ctx0" brushRef="#br0" timeOffset="15">12774 16515 212 0,'0'-18'79'0,"0"5"-42"0,-3 5-23 0,0 5 22 16,0 3-7-16,-3 0 0 0,0 0-16 15,-2 5-8-15,-4 6-3 16,0-3-5-16,0 10 2 0,3 1-1 15,0 2 0-15,6 3 0 16,0 0 0-16,6-6 0 16,3 1 0-16,3-6 2 0,3-5 0 15,0-3 0-15,0-5 2 16,5-8-1 0,-2-2-1-16,3-6 3 15,-3-3 0-15,-3-2 1 0,-6-3 0 16,0-8-2-16,-9 3 1 15,0-10 0-15,-3-4 3 16,0 4-3-16,0 7-2 16,0 5 2-16,3 6 2 15,0 3 2-15,0 10 1 16,0 3 0-16,3 5 0 16,0 13-4-16,6 11-1 15,0-1 5-15,3 9 3 16,0 0-4-16,0 8-2 15,0-6-2-15,0 0-3 16,0-5-10-16,0-2-4 0,3-9-35 16,-4 1-13-16,1-6-6 15,0-5 2-15,0 0-30 16</inkml:trace>
  <inkml:trace contextRef="#ctx0" brushRef="#br0" timeOffset="16">12956 16563 216 0,'-3'0'82'0,"6"0"-44"0,0 5-22 15,-3-5 22-15,6 0-7 16,6 0-1-16,3 0-14 16,-1 0-7-16,1-5-6 15,0 2-3-15,0-2 3 0,0-6-2 0,-3 3-1 16,-3-5 1-16,-3 0 1 15,0 0 1-15,-3 0 3 16,-6 5-3-16,0-3-2 16,-3-2 0-16,-6 10 1 15,-6 1-3-15,-3 2 0 16,0 5-1-16,1 5 0 16,-1 6 2-16,3 3 0 15,0 2 2-15,6 3 1 16,3 2 5-16,3-2 5 15,6 0-3-15,6-6 0 16,3 4-4-16,3-9 1 0,12-5-6 16,0-6-3-16,2 6-19 15,1-10-7 1,0-4-38-16,-3-2-15 0,0-2-40 16</inkml:trace>
  <inkml:trace contextRef="#ctx0" brushRef="#br0" timeOffset="17">13548 16275 188 0,'0'-6'71'0,"0"6"-38"0,0-2-21 0,0 2 21 16,0 0-4-16,-3 0 3 15,0 2-9-15,-3 4-4 16,-6 17-7-16,-5 6-2 0,2 6-4 16,3 2 1-16,9 11 0 15,3-6 3-15,6 0-5 16,3-5-1-16,3-5 4 15,2-11 3-15,7 0-2 16,6-15 2-16,0-6-2 16,3-8 2-16,2-11-4 15,-2-7 1-15,-6-1-1 16,-3-5 3-16,-9-2 4 16,-3 0 3-16,-12-9 2 15,-6 12 1-15,-3 1 0 16,-3 7 2-16,-6 4-14 0,0 6-5 15,-3 2-20 1,4 6-6-16,2 0-40 0,6 10-14 16,3 8-90-1</inkml:trace>
  <inkml:trace contextRef="#ctx0" brushRef="#br0" timeOffset="18">20537 14933 172 0,'0'-21'66'0,"0"21"-36"0,3-8-11 15,-3 8 23-15,3 0-1 16,-3 0 0-16,0 0-14 16,0 0-6-16,6 11-12 0,0-3 0 15,0 15 2-15,-3-2-2 0,3 9 2 16,-3-7-4-16,0 7 1 16,0-4-7-16,0-2-1 15,0-6 0-15,0-2 2 16,-3-3-1-16,3-5 2 15,0 0 0-15,-3-10 1 16,0-1-5-16,0-8 1 16,0 1 0-16,3-9 0 15,-3 3-3-15,6-10 2 16,-3 2-1-16,6 3-2 16,-1 2 0-16,4 6 3 15,-3 3-2-15,3 15 1 16,-3 0 2-16,0 8 0 15,0 1 2-15,-3 4 3 0,0 1-4 16,-3-1-1-16,0-2-5 16,0-3-1-16,0-2-33 15,3-3-11-15,0 0-21 16,0-8-7-16,0 0-17 16</inkml:trace>
  <inkml:trace contextRef="#ctx0" brushRef="#br0" timeOffset="19">20805 15012 220 0,'-3'-2'85'0,"3"2"-46"0,3 8-21 15,-3-6 23-15,3 4-4 16,0-4 3-16,3 1-16 0,0 0-6 16,3 2-11-16,-3 0-5 0,3-2-1 15,0 0-1-15,3-3 2 16,-4 0-1-16,1-3-1 15,0 0-4-15,0-7 0 16,-3 2 0-16,-3-6-1 16,0 4-1-16,-6-1 1 15,0 1 3-15,-6-1 3 16,3 3 0-16,-6 0-1 16,4 3 3-16,-4 2 0 15,3 1-1-15,0 15 1 16,0-3 4-16,-3 6 6 15,3-2-3-15,6 4 2 0,0-2-3 16,3 13 0-16,0-8-5 16,6 0-3-1,0-2-3-15,6-1 1 0,-3-2-15 16,6-5-6-16,-3 0-20 16,-1-6-6-16,1 0-26 15,0-13-8-15,-3 3-20 16</inkml:trace>
  <inkml:trace contextRef="#ctx0" brushRef="#br0" timeOffset="20">20999 14946 268 0,'-3'-10'101'0,"3"10"-54"0,0 39-44 0,0-31 21 16,3 6-12-16,0-1-2 16,2 8-5-16,1-5-2 15,3 8-1-15,-3-6-4 0,3 1 1 16,0-3-1-16,0-3-2 16,0-3-6-16,0-4-2 15,0-1 2-15,0-8 4 16,-3 1 1-16,0-6 0 0,0 0 4 15,-3 0 0-15,0 0 1 16,0 3 2 0,0 2 1-16,0 3 1 0,0 0-2 15,2 8 1 1,-2-3 4-16,3 8 4 0,0-2-4 16,9 0 1-16,-6-3-1 15,6-3 3-15,-3 0 4 16,3-10 1-16,-3 0-4 15,0-3 1-15,-3 0-1 16,-3-3 1-16,-1 3-6 16,-5-5-4-16,0 2-6 15,-5-2 0-15,-1 0-20 0,-3-3-7 16,0-2-26-16,0-1-11 16,3 3-52-1</inkml:trace>
  <inkml:trace contextRef="#ctx0" brushRef="#br0" timeOffset="21">21510 14954 172 0,'3'3'66'0,"-3"-3"-36"0,9 34-15 15,-6-28 18-15,0 9-3 16,0-1 2-16,0 4-12 16,0 1-2-16,0-1-10 15,0-2-1-15,0 0 3 0,0-3-4 16,-3-2 2-16,0-3 4 15,3-6 4-15,-3 1-6 16,0-6-3-16,0 1-4 16,3-9 0-16,0 3-2 0,3-5-1 15,-3 0-2-15,6 0 1 16,-3 2 3-16,6 3 3 16,0 0 0-1,3 3 2-15,-3 2 7 0,-1 11 3 16,1-3-8-16,-3 6-5 15,0-3-1-15,0 8 2 16,-3-3-11-16,0 3-5 16,0-3-28-16,0-2-13 15,-3-1-16-15,3-4-6 16,0-4-15 0,0-4-26-16,0-1 44 15</inkml:trace>
  <inkml:trace contextRef="#ctx0" brushRef="#br0" timeOffset="22">21796 15031 232 0,'-3'3'88'0,"3"-3"-48"0,-6 10-27 0,6-7 24 0,0 5-10 16,0 2-3-16,0 6-10 16,0-3-1-16,3 6-8 15,0-3-3-15,0 2 1 0,6-2-2 16,3-2-1-16,-3-4 3 15,9-5 0-15,-3 1 1 16,3-6 0-16,-4 0 0 16,-2-8 2-16,0 2 3 15,-6-4 2-15,0 2-3 16,-12-8-3-16,0 0 0 16,-6 0-1-16,0 3-9 15,-5-5-4-15,2 2-15 0,0 10-5 16,0 1-16-16,3 5-6 15,3 0-28-15,6-5-10 16,0 2 1 0</inkml:trace>
  <inkml:trace contextRef="#ctx0" brushRef="#br0" timeOffset="23">22025 15002 212 0,'-3'-3'79'0,"3"3"-42"0,-8 3-28 0,8-3 22 16,-3 3-6-16,0-1 0 0,-6 9-16 16,3-3-5-16,-6 8-3 15,3-3-4-15,0 13 2 0,3-5-1 16,6 3 0-16,0-5 2 16,6-1 0-16,0-2-3 15,3-5 2-15,0-3 1 16,3-8 0-16,-3 0 0 15,2-8 2-15,-2 0 8 16,-3-8 3-16,0 0-2 16,-3-13-1-16,0 5-6 15,-6-18-1-15,0 10-1 0,-3-5 1 16,3 5 4 0,-3 3 6-16,0 5-5 0,1 3 0 15,2 5-4-15,0 8-1 16,0 0 1-16,3 14 0 15,0-1 4-15,3 21 3 16,0-4-2-16,0 9 2 16,0-2-6-16,2 3-3 15,1-5-6-15,0 2 0 16,0-3-25-16,3-5-10 16,-3-5-31-16,6-5-11 15,0-3-36 1</inkml:trace>
  <inkml:trace contextRef="#ctx0" brushRef="#br0" timeOffset="24">22204 15060 244 0,'0'8'93'0,"0"-8"-50"0,9 11-24 0,-6-9 29 0,3 1-17 15,0 0-3-15,3-1-14 16,-3 1-4-16,6-3-6 15,-3 0-3-15,-1-3 2 0,4 1-4 16,3-4 0-16,-3 1 1 16,0-3 2-16,3 0 3 15,-9-5 2-15,-3 2-6 0,-6-5-2 16,0 3-5 0,-9 8-1-16,3 0-1 0,-9 10 2 15,3 0 4-15,-2 6 3 16,2-1 4-1,-3 6 4-15,3 0 9 0,3 8 3 16,0-6-4-16,9 6-2 16,0-5-9-16,9 2-2 15,0-3-4-15,9-2-3 16,0-2-18-16,6-7-7 16,-4 1-40-16,7-5-17 15,-3-3-50 1</inkml:trace>
  <inkml:trace contextRef="#ctx0" brushRef="#br0" timeOffset="25">22645 14923 236 0,'0'2'90'0,"0"-2"-48"0,0 0-23 0,0 0 26 16,3 0-10-16,0 0-1 16,-1-2-19-16,1-1-7 15,3-5-5-15,0 0-3 0,0-8 1 16,-3 3-4-16,6-3 2 15,-3 0 3-15,0-8 1 16,0 3-4-16,-3 3-1 16,0 2 1-16,0 3 2 0,0 2-2 15,0 3 0-15,0 3 3 16,0 13 1 0,0-3-1-16,3 16 1 0,-3-2 4 15,0 18 4-15,0-6 0 16,0 9 1-16,0-5-4 15,3 2-3-15,-3-6-2 16,0 4 0-16,0-6-20 16,0 0-6-16,0-8-26 15,0-2-9-15,0-4-29 16,-3-1-12-16,0-4 2 16</inkml:trace>
  <inkml:trace contextRef="#ctx0" brushRef="#br0" timeOffset="26">22636 15261 264 0,'-9'-8'99'0,"9"8"-54"0,6-5-31 0,-6 5 28 15,6-3-14-15,0 3-4 16,8-2-7-16,-2-1-3 15,15 0-8-15,-3 1 3 0,9-1 1 16,-9 0-1-16,5-2 2 0,-8 0-6 16,6 0-3-1,-6-1-21-15,3 4-8 16,-4-1-59-16,-2 0-24 16,-6 1-18-16</inkml:trace>
  <inkml:trace contextRef="#ctx0" brushRef="#br0" timeOffset="27">22162 6215 84 0,'0'-3'33'0,"3"1"-18"0,-3-1 4 0,0 3 18 0,3 0-7 16,-3 0-2-16,0-3-3 15,0 1 1-15,0-1-14 16,0 1 4-16,0 2 4 0,0 0 4 15,0-3 5-15,0 3-13 16,3 0-4-16,-3 0-6 16,6-3 1-16,3 1-2 15,3-1 2-15,6 0-2 16,6 1 2-16,0-1 2 16,8 0 2-16,4 3 1 0,-3-2 0 15,2 2-2-15,1-3 1 16,0 0-2-16,-6 1 0 15,-6 2-5-15,-1-3-3 16,-8 3 2-16,-3-2 2 16,0 2-2-16,-3 0-2 15,-3 0-16-15,0-3-7 16,0 3-36-16,-3-3-14 16,0 3-56-1</inkml:trace>
  <inkml:trace contextRef="#ctx0" brushRef="#br0" timeOffset="28">13337 16790 92 0,'-6'0'35'0,"6"0"-18"0,0 0 4 0,0 0 19 16,0 0-1-16,0 0-1 16,0 0-4-16,0 0-1 15,3 8-18-15,3-5 4 0,0 0 2 0,3-3-3 16,3 5 2-16,3-5-2 16,11 0-2-16,1 0 3 15,6-5 0-15,3 5-8 16,-1-3-2-16,-2-8-5 15,-3 6-3-15,0-3 2 16,-4 6 0-16,-2-4-1 16,-3 1 1-16,-3 0-11 15,0 5-2-15,-3-3-44 16,-4-8-19-16,-2 6-57 16</inkml:trace>
  <inkml:trace contextRef="#ctx0" brushRef="#br0" timeOffset="29">22573 15354 108 0,'-3'0'41'0,"3"0"-22"0,0 0-7 0,0 0 16 0,0 0-1 15,0 0 2-15</inkml:trace>
  <inkml:trace contextRef="#ctx0" brushRef="#br0" timeOffset="30">22576 15356 303 0,'15'3'31'0,"-3"0"-1"0,6-3-6 16,6 0-3-16,2 0-3 16,4 0-1-16,9 2-5 15,-6-2-2-15,-7 0-2 16,4 0 2-16,-9 0 1 16,3-2 1-16,-9-1-6 15,-3 3-4-15,5 0-4 16,-5 0 1-16,-3-3 1 15,0 3 0-15,0-2 0 0,-3-1 2 16,0 0-17 0,0 1-6-16,-3-3-63 0,-3-1-25 15,0-2 1 1</inkml:trace>
  <inkml:trace contextRef="#ctx0" brushRef="#br0" timeOffset="31">16897 12785 108 0,'0'-3'41'0,"-9"8"-22"0,15-7-7 0,-9 4 13 15,0 1 6-15,3-3 6 16,3 3-5 0,-3-3-2-16,0 0-16 0,0 0 9 0,0 0 4 15,0 0 1 1,0 0 1-16,0 0 1 16,0 0-10-1,3-8-10 1,0-6-7-16,0-1-2 15,6 4-4-15,-6-2 2 16,6-3-1-16,-3 0-2 16,0 0-2-16,-1 0 1 15,1 3 3-15,-3 2 3 16,0 4-2-16,0 1 0 16,0 6-1-16,-3 6 0 0,3 4-3 15,0 6 1 1,-3 8 2-16,3 5 1 0,0 3 1 15,-3-6 2 1,0-5 1-16,3 8 1 0,-3-5-2 16,0 3-2-16,0-6-2 15,3 3 1-15,-3-3-17 16,0-3-5-16,0-2-27 16,0-3-10-16,0-2-34 15,-3 0-29 1,0-3 52-16</inkml:trace>
  <inkml:trace contextRef="#ctx0" brushRef="#br0" timeOffset="32">16828 13044 212 0,'-9'0'79'0,"9"0"-42"0,0 0-26 0,0 0 23 16,0 0-9-16,0 0-2 15,6 0-9-15,0 0-4 16,12-3-5-16,-3 1 1 0,9-1 0 16,-3 0 0-16,6 3-1 15,-7 0-3-15,4 0 1 16,-3 0-2-16,-3 0 2 16,0 0-18-16,0 0-4 0,-4 0-44 15,1 0-17 1,-3 0-24-1</inkml:trace>
  <inkml:trace contextRef="#ctx0" brushRef="#br0" timeOffset="33">17546 12803 108 0,'0'-2'44'0,"0"-1"-24"0,0 6-15 16,0-3 13-16,0 0-8 0,0 0-3 16,0 0 0-16,0 0 2 15,0 0-4-15,0 0 6 0,0 0 2 16,0 0 9-16,0 0 6 15,0 0-4-15,-3 0-2 16,0 2-4-16,-3 1-1 16,0-1-1-16,-3 4 3 15,0 2-9-15,0 2-3 16,0 1-7-16,3-1-2 16,0-2-2-16,3 11 3 15,0-3-2-15,3 2-1 16,0-2 3-16,3 3 2 0,0-3-5 15,3-3 1-15,0-3-4 16,3-4 2-16,-3-1 1 16,3-8-1-16,-3 1 1 15,3-6 0-15,0 2 0 16,-3-7 3-16,0 3 0 16,-6-4 3-16,0-7 3 15,0 3 2-15,0 2 3 16,-3 3 4-16,3 5-6 15,0 0 0-15,0 2-2 16,0 6 1-16,3 6-4 16,3-1 0-16,-3 0-1 0,6 11 1 15,-4-3 0 1,1 3 1-16,0-2-5 0,3-1 1 16,-3 0-31-16,0 0-14 15,0-2-32 1,3-3-56-16,-3 0 29 15</inkml:trace>
  <inkml:trace contextRef="#ctx0" brushRef="#br0" timeOffset="34">17817 12846 128 0,'0'-6'49'0,"11"1"-26"0,-16 0-7 15,5 2 16-15,0 0 2 16,0 1 2-16,-3-1-6 0,-6 0-2 16,0 3-15-1,0 3 1-15,-3 2 0 0,-3 3-7 0,6 0-2 16,0 0-5-16,0 11-3 15,0-3 2-15,3 2 2 16,0-2-2-16,6 2-2 16,0-2 2-16,3-2 0 15,0-4 1-15,3-2 0 16,0 0 2-16,3-5 1 16,-3-3-1-16,3-3 1 15,0 0-2-15,0-10-1 16,-3 3 1-16,0-9 1 0,3-10 1 15,-3 0 1 1,-3-8-5-16,-3 2 1 0,-3 4 0 16,0-1 2-1,0 5 3-15,0 4 2 0,0 4 1 16,0 3 0-16,0 3-2 16,0 2 1-16,0 6-4 15,3 3 0-15,0 2-1 16,0 7-2-16,3 7 1 15,3 12-1-15,0 3 0 16,0 3 0-16,3 2 0 16,0-10 0-16,-3-3-7 0,2 3 0 15,-2-3-17-15,3 1-7 16,-3-4-14 0,3 1-5-16,-3-4-35 15,3-1-33-15,-3-4 45 16</inkml:trace>
  <inkml:trace contextRef="#ctx0" brushRef="#br0" timeOffset="35">18028 12856 168 0,'0'-8'63'0,"0"6"-34"16,0-4-10-16,0 4 21 15</inkml:trace>
  <inkml:trace contextRef="#ctx0" brushRef="#br0" timeOffset="36">18022 12832 370 0,'-6'0'30'0,"-6"3"-16"15,3 2-7-15,-3 1-1 0,0 1-5 16,0 7-1-16,4 2-2 16,2-3 0-16,0 0 0 15,3 3 0-15,0-3-5 16,6 3 0-16,-3-3-4 16,6-2 2-16,0-1 0 15,5-4 1-15,-2-1 2 16,6-5 4-16,-3 0-1 15,0-8-1-15,0 0 3 0,-3-8 2 16,0-13 2-16,-3 0 1 16,-3-8-2-1,-6-3 1-15,0 1 2 0,-6-1 2 16,0 6-1 0,3 4 1-16,-3 7 5 0,3 4 2 15,3 6-3-15,-3 2-1 16,3 6-6-16,0 5-3 15,3 8 6-15,0 5 5 16,0 8-4-16,0 11 0 16,3 2-2-16,6 6 1 15,-3 2-2-15,3-15 0 16,-6-3-6-16,6 2 1 0,0 9-9 16,0-6-2-1,0-5-29-15,-3-11-14 16,0 0-45-1,3-5-39-15,-3 0 51 0</inkml:trace>
  <inkml:trace contextRef="#ctx0" brushRef="#br0" timeOffset="37">18153 12875 228 0,'0'10'88'0,"0"-10"-48"0,3 40-25 16,0-27 24-16,0 0-21 16,0 3-7-16,0 0-10 15,0 0-3-15,0 0 1 16,0 0-31-16,0-3-11 0,0-5-64 16,0-3-31-16,0 0 68 15</inkml:trace>
  <inkml:trace contextRef="#ctx0" brushRef="#br0" timeOffset="38">18108 12668 212 0,'-6'-5'79'0,"6"5"-42"0,0-3-37 0,0 3 16 0,0 0-16 15,6-2-2 1,3-1-43-16,3-2-20 16,3-3-16-16,0 0-5 15</inkml:trace>
  <inkml:trace contextRef="#ctx0" brushRef="#br0" timeOffset="39">18320 12549 252 0,'0'3'93'0,"0"2"-50"0,-3 8-30 0,3-2 24 0,0 5-12 16,0 5-5-16,0 11-9 16,3 5-5-16,0 2-3 0,0 4-3 0,0-1 1 15,-3-5 1 1,3 0 1-16,-3-2-17 16,3-4-7-16,-3-4-28 15,0-3-11-15,0-6-23 16,0-5-44-16,-3-2 38 15</inkml:trace>
  <inkml:trace contextRef="#ctx0" brushRef="#br0" timeOffset="40">18186 12867 264 0,'-9'-6'99'15,"9"9"-54"-15,0 0-33 0,0-3 24 0,3 0-17 16,6 0-3-16,3 0-10 16,5-3-4-1,7 0-1-15,0 1-6 0,3-1 1 16,-3 0-18-16,-1 1-8 0,-2-1-31 16,3 1-13-16,-9-1-30 15</inkml:trace>
  <inkml:trace contextRef="#ctx0" brushRef="#br0" timeOffset="41">18460 12880 192 0,'-15'8'74'0,"12"0"-40"0,6 2-18 0,3 1 22 15,0 2-9 1,-1 0-2-16,-2 1-15 15,0-1-5-15,0 0-5 0,0-2-15 0,-3-3-4 16,3 0-44-16,-3-3-20 16,0-5-11-1</inkml:trace>
  <inkml:trace contextRef="#ctx0" brushRef="#br0" timeOffset="42">18418 12724 256 0,'-6'-5'96'0,"6"-6"-52"15,0 6-27-15,0 5 27 16,3-3-25-16,0 0-8 0,0 1-23 16,3-1-9-16,6 0 10 15,3 1-59-15,-1-1-22 0,1 11-10 16</inkml:trace>
  <inkml:trace contextRef="#ctx0" brushRef="#br0" timeOffset="43">18564 12824 212 0,'-6'8'79'0,"3"6"-42"0,0-1-28 0,3-5 19 16,0 0-10-1,0 8 0-15,3 2-16 16,3 1-3-16,0-1 0 0,3-2 0 0,3-3 1 16,2-2 4-16,1-3 5 15,0-3-3-15,0-2 2 16,0-3 6-16,0-3 3 16,-3-2-4-16,-3-3-3 15,-9-8-3-15,0 0-2 16,-3-3-3-16,-3 1 1 15,-3-1-2-15,0 4-1 16,-3-1-2-16,0 5-1 16,3 3-12-16,0 0-5 0,3 0-11 15,3 3-4 1,3 0-14-16,3 2-7 0,0 0-27 16,3 1-23-1,0 2 48-15</inkml:trace>
  <inkml:trace contextRef="#ctx0" brushRef="#br0" timeOffset="44">18727 12832 188 0,'0'14'71'0,"0"-7"-38"0,3 12-21 15,3-11 19-15,0 3-3 16,0-1 3-16,-3 3-13 15,0-2-5-15,0-1-8 0,0-2-2 0,-3-2 8 16,0-1 0 0,0-5 1-1,0 0 0-15,3-3-4 0,-3-5-3 16,0-2 0-16,3-3-1 16,0-3-2-16,3 0-2 15,0 0 1-15,3 3-1 16,0 2-3-16,0 3 0 15,0 3 4-15,3 5 1 16,-3 5 6-16,-1 6 5 16,1-1-3-16,0 6 2 15,-3 3-3-15,-3-1 0 0,0-2-3 16,-3 0-1-16,3-3-17 16,-3 1-6-16,0-4-27 15,3-2-8-15,0-3-19 16,3-2-6-16,6-3-23 15</inkml:trace>
  <inkml:trace contextRef="#ctx0" brushRef="#br0" timeOffset="45">19037 12832 212 0,'-3'-5'79'0,"0"2"-42"0,0-2-21 16,0 5 24-16,0 0-6 15,0 3 1-15,-3-3-14 0,0 2-5 16,-6 4-9-16,3 2-5 0,-6 2-1 16,4 3-1-16,-1 6 0 15,3 2-3-15,3 0 2 16,3-2 1-16,6-1 0 16,0-2 0-16,6-3 0 15,3-2-5-15,0-6 1 16,-1-2-3-16,1-3 2 15,0-5-2-15,-3-1 0 16,0-4 1-16,0-9 4 0,-3-2 3 16,0 3 2-1,-3-1 1-15,0 3 0 0,0 6 0 16,0-1 0 0,0 8-5-16,-3 3 1 0,3 8 2 15,0 6 3-15,3 1-2 16,0 1-2-16,0 0 0 15,0-3 1-15,0 1-10 16,-1-4-4-16,4-2-25 16,0-3-9-16,3-2-27 15,0-3-11-15</inkml:trace>
  <inkml:trace contextRef="#ctx0" brushRef="#br0" timeOffset="46">19222 12531 236 0,'0'2'90'0,"0"9"-48"0,0 13-29 0,2-6 22 16,1 14-12-16,0 10 0 15,0 6-8-15,3 2 1 16,0 0-9-16,-3-5-4 0,3-2 0 15,0-1-9-15,0-5-3 16,0-8-39-16,0-5-17 16,0-8-56-1</inkml:trace>
  <inkml:trace contextRef="#ctx0" brushRef="#br0" timeOffset="47">19742 12814 160 0,'-3'0'63'0,"3"5"-34"0,0-5-16 0,0 5 17 0,3 1 0 15,0 4 2-15,0 3-6 16,0-2-4-16,0 8-12 16,0-4-2-16,0 7 2 0,0-4-6 15,0 1 0-15,0-3-2 16,-3-3 1-16,0 0 0 16,0-2 3-16,0-3-1 15,0-6 2-15,0 1-4 16,0-8-2-16,0-1 0 15,0-10 1-15,0 0-6 16,3-2 1-16,3-9 1 16,0 6 1-16,6 0-2 15,-3 13 2-15,0 0 1 0,3 6 2 16,3 2 3 0,-6 5 2-16,0 0-3 0,-1 11-1 15,-2-3 1-15,0 6 0 16,-3-3-2-16,0 0-2 15,0-1-26-15,-3-1-10 16,0-4-20-16,3-2-7 16,0 0-28-1,0-5-21-15,0-1 49 16</inkml:trace>
  <inkml:trace contextRef="#ctx0" brushRef="#br0" timeOffset="48">19984 12906 196 0,'-3'27'74'0,"3"-27"-40"0,0 26-22 16,0-20 21-16,3 4-6 15,-1 1-1-15,4 5-12 16,0-3-4-16,3 0-6 16,0-2 2-16,9-3 0 0,-3 0 4 15,3-8 4-15,-3 0-6 16,0-8 0-16,-3 2-2 15,-4-7-1-15,1 3-1 16,-6-9 0-16,-3 3-2 0,-12-2-2 16,4 2 1-16,-7 2 1 15,-6 1-6 1,0 3 1-16,0 2-23 0,9 5-8 16,3 0-21-16,3 1-5 15,3-6-3 1,9 0-43-16,3 0 18 15</inkml:trace>
  <inkml:trace contextRef="#ctx0" brushRef="#br0" timeOffset="49">20266 12856 160 0,'-3'3'60'0,"6"-6"-32"0,-6 0-11 0,3 3 22 16,-3 0-9-16,0 3 0 0,0 0-15 15,0-1-4 1,-6 6-7-16,4 0-5 0,-4 8 0 0,3-3-1 16,0 6 0-1,0-3 0-15,3 5 0 0,3-5 2 16,3 0 2-16,0-3 5 16,6-5 4-16,-3-3-4 15,6-7 1-15,-4-1-3 16,1-8 0-16,0 3-3 15,-3-10 1-15,0 2-2 16,-3-11-1-16,0-20 1 16,-6 2-1-16,-3 0 0 0,3 0 2 15,0 5 3-15,0 8 4 16,0 6 2-16,3 13 1 16,0 2-4-16,0 6 0 15,0 0-5-15,0 18 0 16,9 19-3-16,-3-6-1 15,0-2 3-15,0 10 1 16,-3-2-1-16,6 2-2 16,-3-4-8-16,3-1-5 15,-3-6-35-15,3-1-14 16,-3-4-56 0</inkml:trace>
  <inkml:trace contextRef="#ctx0" brushRef="#br0" timeOffset="50">20451 12891 192 0,'0'7'71'0,"0"-7"-38"0,9 32-17 16,-6-27 22-16,3 1-7 16,0-1-1-16,0 0-12 15,0-2-4-15,8-3-8 16,-2 0-4-16,0-8 1 0,0 3 0 15,-3-6 1-15,0-5-5 16,-3 3-1-16,-3 0 1 0,-6 0 0 16,-6 2 1-1,-3 3 0-15,-3 5 0 0,-3 6 0 16,1 5 0-16,2 3 0 16,3-1 2-16,0 9 3 15,0-3 9-15,3 2 3 16,3-2-2-16,6 3 1 15,0-4-9-15,12 1-4 16,-3 0-5-16,12-3 1 16,-3-2-21-16,5-6-8 15,-5 1-38-15,6-9-16 16,-6 0-29 0</inkml:trace>
  <inkml:trace contextRef="#ctx0" brushRef="#br0" timeOffset="51">20876 12893 220 0,'-2'11'85'0,"2"-11"-46"0,0 34-30 0,0-29 19 15,0 6-16-15,0 0-7 16,0 2-6-16,0-3 0 15,2 1 1-15,-2 0-14 0,3-3-3 16,-3-1-29-16,0-1-12 16,0-4-30-1</inkml:trace>
  <inkml:trace contextRef="#ctx0" brushRef="#br0" timeOffset="52">20951 12883 220 0,'3'8'85'0,"-3"-8"-46"0,6 23-24 15,-3-17 26-15,0 4-13 16,-3 1-4-16,3-1-13 16,-3 1-5-16,0 0-4 15,0-4-2-15,0 1 1 0,0 0-4 16,0-2 2-16,0-1-4 15,0-5-1-15,0 0-2 16,6-5 2-16,-3 2-3 16,6-8-1-16,-3 1 2 0,5-3 5 15,-2 2 0-15,3 0 1 16,0 3 8 0,3 6 6-16,-3-1 7 0,3 11 3 15,-3 0 4-15,-3 5 1 16,0-2-10-16,-3 5-3 15,0-3-8-15,-3 3-4 16,0-3-17-16,-3 0-7 16,0-2-42-16,-3-3-19 15,0-3-42 1</inkml:trace>
  <inkml:trace contextRef="#ctx0" brushRef="#br0" timeOffset="53">20912 12703 280 0,'-9'-6'107'0,"9"6"-58"0,3-2-53 0,0 2 21 0,3-3-24 16,3-2-5-16,9-1-109 15,3 4-48-15</inkml:trace>
  <inkml:trace contextRef="#ctx0" brushRef="#br0" timeOffset="54">21603 12676 220 0,'-6'-16'82'0,"3"8"-44"0,-3-5-20 0,3 8 23 16,-3-3-8-16,-3 0 0 16,0 0-12-16,-3 0-5 15,0 5-9-15,-3 3-7 0,-2 8-1 16,-1 6 1-16,3 4 0 15,3 14 4-15,3 2 2 16,3 3 4-16,3-5 4 16,3-5-6-16,0 4-2 15,0-4-1-15,3 5 1 16,0-6-10-16,0 0-2 0,0-4-21 16,-3-4-8-16,0-2-26 15,-3-8-11-15,0 0-46 16,-6-8-20-1,3 0 74-15</inkml:trace>
  <inkml:trace contextRef="#ctx0" brushRef="#br0" timeOffset="55">21281 12875 260 0,'-3'-3'96'0,"6"3"-52"0,3-3-34 15,0 3 25-15,3-2-15 0,6-1-3 16,6 0-8-16,12 1-1 15,-1-1-5 1,1 0-4-16,0 1 0 0,-6 2-39 0,-4 0-18 16,-2 2-67-1</inkml:trace>
  <inkml:trace contextRef="#ctx0" brushRef="#br0" timeOffset="56">21588 12851 168 0,'0'2'66'0,"0"4"-36"0,0-4-35 15,3 6 67 1,0-2-19-16,0 10-6 15,0 5-8-15,0-8-17 16,-3 0-1-16,0 0 2 0,3 3-5 16,-3-5 0-16,0-1 0 15,0-2 2-15,0 0-5 16,0 0-1-16,0-2 2 16,0-6 3-16,0 0-4 0,0-3-1 15,0 0-2-15,0-5 1 16,0-8-4-16,0 1-2 15,3 1 2-15,0 1 0 16,0 0 1-16,0 2 0 16,6 1-3-1,0 2 0-15,2 0 2 0,1 3 0 16,0-1-2-16,0 4 2 16,0 2-17-16,-3 0-5 15,-3 0-33-15,3 2-12 16,0-2-43-1,0 3-24-15,3-3 69 16</inkml:trace>
  <inkml:trace contextRef="#ctx0" brushRef="#br0" timeOffset="57">21817 12896 184 0,'-3'5'68'0,"3"-2"-36"0,-3 13-13 16,6-11 39-1,0 5-13-15,3-2-14 16,0 0-6-16,3 0-16 16,0-2-3-16,0-1-2 0,3-2-2 15,3-3 1-15,-4 0-2 16,1-6 2-16,0 1-2 16,-3-3 2-16,-3-3-4 15,-3 6 0-15,0 0-6 16,-6-3-3-16,-6-5-3 15,-3 2-2-15,0 3-1 0,0 0 2 16,-2 3-1-16,-1 5 0 16,-3 0 5-16,0 5 6 15,3 6 9-15,0 5 7 16,3 2 9-16,0 1 7 16,4-1 0-16,2 1 1 15,3-1-12-15,3 1-5 16,6-3-7-16,2-3-2 15,4-3-19-15,3-4-9 16,0-1-27-16,6-2-12 0,6-6-35 31,-3-2-36-31,-1-1 52 16</inkml:trace>
  <inkml:trace contextRef="#ctx0" brushRef="#br0" timeOffset="58">22008 12941 232 0,'-3'-3'88'0,"3"6"-48"0,0-3-23 16,0 0 25-16,0 0-9 15,6 2 0-15,0 4-12 16,2-6-5-16,4 0-9 16,0 0-5-16,3 0-1 0,3-8-1 15,-3 2 2-15,0 1-1 0,-3-3-1 16,0 0 1-1,-3 0 1-15,-4 0-6 0,-2 1-1 16,-6-1-7-16,-8 2 0 16,-1-2-1-16,-3 6 3 15,0 2 1-15,-3 0 3 16,0 2 4-16,3 6 1 16,0 6 5-16,1-1 2 15,2 3 9-15,3-1 4 16,3 1 2-16,3 3 2 15,3-1-11-15,6 1-2 16,6-3-6-16,2-3-3 16,7-5 2-16,3-3 2 15,0-5-22-15,0-2-8 0,3-4-23 16,-1-2-8-16,-2 0-49 16</inkml:trace>
  <inkml:trace contextRef="#ctx0" brushRef="#br0" timeOffset="59">22508 12626 208 0,'-3'5'77'0,"3"6"-42"0,0 5-10 0,3 0 27 16,0 7-4-16,0 1 1 16,-3 8-12-16,3 2-5 15,-3 1-18-15,0-1-7 16,0-2 0-16,0-3-2 0,0 0 2 15,0-5-6-15,3-3-3 16,-3-2-28-16,0-6-12 16,3-3-30-16,0-2-10 15,-3-8-42 1</inkml:trace>
  <inkml:trace contextRef="#ctx0" brushRef="#br0" timeOffset="60">22621 12872 204 0,'0'0'77'0,"3"3"-42"0,0-1-41 16,-3 12 75 0,0 4-29-16,0 1-11 15,0-1-10-15,0 1-13 16,0-1-4-16,0-2-1 0,0 0-6 0,0-3-1 15,0-2-30-15,0-3-12 16,0-3-41 0,0-5-47-16,6-3 46 15</inkml:trace>
  <inkml:trace contextRef="#ctx0" brushRef="#br0" timeOffset="61">22642 12795 304 0,'0'-10'112'0,"0"10"-60"0,0-19-36 0,0 19 27 15,3-8-21-15,0 3-5 0,0 0-21 16,-1 2-10-16,1 0 7 16,3 1-41-16,0 2-15 0,0 0-157 31,3 10 101-31</inkml:trace>
  <inkml:trace contextRef="#ctx0" brushRef="#br0" timeOffset="62">22814 12846 280 0,'-6'0'107'0,"-3"0"-58"0,3 2-26 15,3-2 31-15,-3 0-19 16,-2 3-5-16,-1-1-20 0,0 4-7 15,0-1-2-15,6 0-4 0,0 1 0 16,6-1-1 0,0 8 3-16,9-2-5 0,0 5 0 15,2-3 0 1,-2 0 2-16,3 0-1 0,-3 1 4 16,-9-4 11-16,-3 1 6 15,-3-1-2-15,-6 1 2 16,-3-3-7-16,0-3-3 15,-2-2-12-15,-1-3-4 16,0-3-19-16,0 0-7 16,0 1-14-16,6-3-6 15,3-1-19-15,3 1-7 16,6-6-16 0</inkml:trace>
  <inkml:trace contextRef="#ctx0" brushRef="#br0" timeOffset="63">22957 12668 264 0,'0'-2'101'0,"3"4"-54"0,0-2-33 16,-3 0 26-16,3 6-16 15,3 7-3-15,-3 11-6 16,3 5-2-16,3 2-7 15,-6 1-4-15,-3 5 1 0,0 0 0 16,-3 0 1-16,0 0-2 0,3-5-2 16,0-3-15-1,0-5-5-15,-6-5-25 0,6-4-9 16,0-4-27-16,0-6-9 16,0-5-3-1</inkml:trace>
  <inkml:trace contextRef="#ctx0" brushRef="#br0" timeOffset="64">22880 12861 284 0,'0'-5'107'0,"0"8"-58"0,12-6-33 0,-3 3 29 15,2 0-15-15,7 0-5 16,12 0-12-16,0-3-4 0,3 1-5 15,2-1-7-15,-2 1-3 0,-3-1-30 16,-6-2-14-16,-7 2-98 16</inkml:trace>
</inkml:ink>
</file>

<file path=ppt/ink/ink1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30T00:04:25.656"/>
    </inkml:context>
    <inkml:brush xml:id="br0">
      <inkml:brushProperty name="width" value="0.05292" units="cm"/>
      <inkml:brushProperty name="height" value="0.05292" units="cm"/>
      <inkml:brushProperty name="color" value="#FF0000"/>
    </inkml:brush>
  </inkml:definitions>
  <inkml:trace contextRef="#ctx0" brushRef="#br0">18567 12361 56 0,'-3'-2'24'0,"0"2"-12"0,-3-3-3 15,3 3 11-15,0-3-2 16,-9 1 1-16,0-1-10 16,-6 0-5-16,0 1-1 15,-6-1 0-15,-2 3 1 16,-1-2 2-16,-6 2 1 15,0 0 1-15,-2 0-2 16,-1-8 1-16,-3 8-4 0,1-8-2 16,-7 8 0-1,0 0-1-15,1 0 0 0,-1-6 0 0,-9 9 0 16,7-6 0 0,-4 6 0-16,1 0 0 0,-1-1 2 15,0-2-1-15,1 0 2 16,2 0 0-16,-2 3 3 15,-1-8-3-15,3 7-2 16,1 1 2-16,2-3 0 16,0 3-4-16,7 2-1 15,-7-2 3-15,0-1 1 0,4 3-3 16,2 3-1 0,0 0 1-16,-2 3 0 15,2 0 1-15,-3 2 0 0,1 0 0 16,-1 5 0-16,3 6-3 15,-5-3 2 1,2-2 1-16,3 2 0 0,1 0 0 16,2 0 2-16,-3 3 1 15,0 0 1-15,7 5-2 16,5 6 1-16,3-1-2 16,9-2-1-16,3 5 3 15,6 0 2-15,9 0-2 16,9-3-2-16,3 1 0 15,6 2 1-15,3-3-1 16,6-2 2-16,2 2 0 16,4-5 3-16,6 3 3 15,-1-5 5-15,7-4-4 16,3-4 0-16,2-3-4 16,4 0-1-16,-1 0-3 0,4-9 1 15,-1 1-2-15,-2-2 2 16,5-1 0-16,1 0 1 15,-4 1 0-15,-2-4 0 16,3 1-5-16,-1-3 1 16,1 0 0-16,5 0 2 15,1 0 1-15,-1 0 3 16,3 3-3-16,-2-1-2 16,-1 1 0-16,1-1 1 0,-1 1-1 15,4 0-1-15,-7-3 3 16,10 0 0-16,-1 0 1 15,1 0 2-15,-1 0-3 16,12 0-2-16,-8 0 0 16,-1 0 1-16,1 0-1 15,-10 0-1-15,-2 0 1 16,-4 0 1-16,4 0-3 16,-4 0 0-16,-2 0 3 15,5 0 3-15,-5 0-2 16,-1-3 0-16,1 0 1 15,-3 1 2-15,2-1-3 16,-2 1-2-16,-1 2-3 0,-5 0-1 16,6-3 2-16,-4 0 2 15,1 1-2-15,2-1 0 16,-2 0-8-16,5 1-2 16,-2 2 15-16,-3-3 6 15,2 3-4-15,-2 0-3 16,-4 0 0-16,1-3 0 15,0 1-1-15,2-1-2 16,-2-2 1-16,0 2-1 16,-1 0-3-16,1 1 2 15,5 2 1-15,-5 0 0 16,0 0 0-16,2 0 0 16,-2 2-3-16,-4-2 0 15,7 0 4-15,-3 0 1 0,2 0 0 16,7 3-2-16,-1-3 1 15,10 0-1-15,-4 0 0 16,1-3 2-16,-1 3-1 16,-2 0-1-16,-1 0 1 15,-2 3-1-15,-3 0 0 16,-1-1 0-16,-5 1-3 16,-4 2 2-16,4-2 1 15,0 0 2-15,-4-1-3 16,4-2 0-16,6 0 1 15,-7 3 2-15,1 0-1 16,-1-3 2-16,1 0-4 0,0 2 0 16,-1-2 1-1,-2 0 2-15,3-2-1 16,2-1-1-16,4-2-2 16,-1-3 1-16,4 0 1 0,-4-8 2 15,4 0 1-15,3 0 1 16,-7 3-5-16,10-3-1 15,-7 0 1-15,1 0 0 16,-4 0 1-16,-5 3 2 16,-6 0-3-16,-1 0 0 15,1-1 1-15,-6 1 0 16,-7 0 0-16,-5 0 2 0,-6 0-3 16,-3-3 0-1,-6-5 1-15,-3-1 0 16,-6-1-5-16,-6-1 1 15,-3 0 0-15,-6-3 2 0,-3-4 1 16,3-6 3 0,-2 2-3-16,-1 4 0 0,-6 1 1 15,-3 4 0-15,-6 2 0 16,-5 0 0-16,-7 3-3 16,-3 3 0-16,-2-1 2 15,-4-7 0-15,-5 7-2 16,-4 1 0-16,-2-1 4 15,-10 3 1-15,4 0-3 16,-7 0 1-16,-2 3 0 16,0 3 2-16,-10-1-3 15,1 3 0-15,-3 3-1 0,-3 0 0 16,-1-1 2 0,1-2 0-16,0 0 2 0,3 3 1 15,-4 0-4-15,-5-3 1 16,3-3-2-16,0 1 0 15,-10-6 4-15,-5 13 1 16,3 1-1-16,0-9-2 16,-6 11-4-16,-6 0 0 15,0 0 2-15,-3 0 3 16,-3 3 2-16,0 5 1 16,3 2-2-16,-3 1-2 0,-3-6 1 15,3 0 1 1,3 3-1-16,3-2 2 15,0-1-4-15,3 3 0 16,9-3-15-16,3 3-6 0,-4 3-51 16,16 2-57-1,15-3 30-15</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23:48:52.914"/>
    </inkml:context>
    <inkml:brush xml:id="br0">
      <inkml:brushProperty name="width" value="0.05292" units="cm"/>
      <inkml:brushProperty name="height" value="0.05292" units="cm"/>
      <inkml:brushProperty name="color" value="#FF0000"/>
    </inkml:brush>
  </inkml:definitions>
  <inkml:trace contextRef="#ctx0" brushRef="#br0">5139 5884 32 0,'0'-5'13'0,"0"5"-6"0,3 0-11 16,-3 0 2-16,6 5 1 15,0-2 0-15,0-3 1 16,0 3 0-16,0-3 2 15,3 0 3-15,0 0 7 16,0 0 4-16,3 0-6 16,0 0-3-16,3 0-4 15,2 0 0-15,-2 0-2 16,3 0 2-16,0 0-2 16,0 0-1-16,3 0 1 15,3 0 1-15,-1 0 1 16,7 0 1-16,6-3-2 0,-3 3-2 15,-1 0 3-15,-2 0 2 16,0 0 2-16,3 0 1 16,2 0-4-16,-2-3-3 15,3-2 2-15,0 2 2 16,-1 1-7-16,1 2 0 16,6-3 2-16,-1 0 2 15,1 3-3-15,-3-2 1 16,2 2 4-16,1 0 2 15,0-3 0-15,2 1-1 0,1-1-3 16,0 3 1-16,5-3 0 16,-5 1 3-16,-3 2-1 15,-1 0 0-15,-5 0-3 16,3 0 1-16,-1 2-2 16,1-2 2-16,0 0-2 15,-1 0-1-15,4 0 1 16,0-2-4-16,5-4 2 0,1 4 5 15,3-1 2-15,2 0-2 16,-2 1-1-16,5-1-3 16,-2 0-1-16,0 3 1 15,2 0 0-15,-2 0 0 16,2 0 0-16,4 6 0 16,-4-1 2-16,1-2-1 15,2-1-1-15,4-2 1 0,-1 3-1 16,4 0 4-16,2-1 2 15,-2 1 0-15,2 0-1 16,-2-1-1-16,5 1 2 16,-5-1-3-16,2 4 0 15,1-1-6-15,-1 0 0 16,1 1 5-16,-1-1 4 16,0 0-3-16,4-2-2 15,-1 0 2-15,-2-1 0 16,2-2 1-16,-2 3 0 15,2-1 2-15,1 1 1 16,5-3-1-16,-3 0 1 16,1 0-6-16,-4 3-1 0,10-1 0 15,-7 1 2-15,0 0-3 16,16-3-2-16,-1 0 2 16,-6 2 2-16,7-2 0 15,-7 0 2-15,0 0-2 16,1-2-1-16,-1 2-2 15,0-3 1-15,-2 3-1 16,2 0 0-16,-6 0 6 16,4-3 2-16,-4 3-2 15,4 0-1-15,-1 0-3 16,6-2-1-16,-5-1 1 16,2 0 2-16,6-2-1 15,-5 3 2-15,-1-1-2 16,0 0-1-16,4-2-2 15,-4 2 1-15,6 1 5 16,-5-1 2-16,-1 0-2 0,-3-2-3 16,-2 2 0-16,-7 3 1 15,1 0-1-15,-4 0-1 16,-8 0 1-16,8 0-1 16,-5 0 0-16,2 0 0 15,-5 0 0-15,-4-2 0 16,1-4-55-1,-10-12-63-15,-8-9 22 16</inkml:trace>
  <inkml:trace contextRef="#ctx0" brushRef="#br0" timeOffset="1535.903">15712 7080 92 0,'-3'-2'35'0,"0"2"-18"0,0 0 2 16,0 0 16-16,0 2-6 15,-3 1 0-15,0 2-7 16,-3 0-4-16,-2 3-10 16,-4 3-3-16,6 0-1 0,0-3-5 15,3-1-1-15,3-1-2 16,12 2 0-1,3 0 5-15,6 0-3 16,-1 0-1-16,4 2 4 16,-6-2 1-16,-3 3 0 15,-3-1 1-15,-6 1 13 16,-6-1 7-16,-6 1 0 0,-3 2-2 16,-3-5-5-16,0 0 0 15,0-3-9-15,1-2-2 16,-1-3-14-16,3 0-4 15,3-3-23-15,6 1-7 16,3-1-34 0,6 0-41-16,6 1 39 15</inkml:trace>
  <inkml:trace contextRef="#ctx0" brushRef="#br0" timeOffset="1802.7525">15885 7154 76 0,'0'3'30'0,"0"8"-16"0,3 2-8 16,0-5 9-16,-3 5-2 15,0 11 2-15,0 5-10 16,0 16-3-16,0-5 2 0,0-3 5 16,0-6-5-1,0-2-2-15,0-2 1 0,-3-6 2 16,3-5 9-16,0-5 5 16</inkml:trace>
  <inkml:trace contextRef="#ctx0" brushRef="#br0" timeOffset="2102.2933">15882 7517 279 0,'-3'-5'26'0,"0"-9"-4"16,0-15-11-16,3 0-5 15,0-5-3-15,3-1-3 16,0 1 1-16,3 2 1 16,3 0-3-16,0-2 0 15,0 8-1-15,2-1 0 16,1 6 2-16,3 5 0 16,3 8-3-16,0 3 0 15,3 5 2-15,-3 5 0 0,0 3 1 16,-4 3 0-16,-5-1 2 15,0 1 3 1,-6-1 2-16,-3 1 3 0,-3 0-3 16,-3-4-2-16,-6 1-5 15,4-2 0-15,-1-1-11 16,-3-2-5-16,0-3-23 16,3 2-8-16,0-2-94 31,18 0 74-31</inkml:trace>
  <inkml:trace contextRef="#ctx0" brushRef="#br0" timeOffset="2552.2677">16307 7104 116 0,'-5'-5'44'0,"5"5"-24"0,-6 2-8 0,3-2 13 16,-3 0-7-16,0 3 0 16,-3 0-5-16,-3 7 0 15,0 6-7-15,-3 0-4 0,3 0-1 16,0 2-4-16,3 1 2 16,3-1-1-16,3-2 0 15,6 0 2-15,3-3 0 16,3-5 0-16,-3-5 2 15,3-3 1-15,0-5 1 0,0-6-7 16,0-2 0-16,0 2 1 16,-3 1 3-16,0-3 4 15,-3 2 4-15,0 3 2 16,0 3 3 0,-3 5-3-16,0 0-6 15,3 5-3-15,0 0-1 16,0 6-1-16,3-1 2 15,2 4 3-15,1-4-7 16,3 1-3-16,0-1-26 16,3-4-12-16,0-4-33 15,12-4-21 1,0-4 42-16</inkml:trace>
  <inkml:trace contextRef="#ctx0" brushRef="#br0" timeOffset="2777.4832">16596 7112 108 0,'-3'-11'44'0,"0"9"-24"0,-3-4-2 0,3 6 20 16,-3-2-6-16,0 2 1 16,-3 2-9-16,-2 4-5 15,-4 2-11-15,-6 8-3 0,3-1-1 16,3 1-2-16,6 0 1 16,3 0 0-16,6 3 3 15,6-4-3-15,3 1-2 16,6-2-3-16,3-4 1 15,6-5-23-15,2-5-12 0,1-2-41 32,0-9-33-32,0 1 40 0</inkml:trace>
  <inkml:trace contextRef="#ctx0" brushRef="#br0" timeOffset="2837.1972">16724 7107 152 0,'-12'0'57'0,"12"5"-30"0,0-2-21 16,0-3 15-16</inkml:trace>
  <inkml:trace contextRef="#ctx0" brushRef="#br0" timeOffset="3136.6076">16715 7123 297 0,'6'10'25'0,"3"1"-13"16,3-3-3-16,3-3-2 0,0 0 1 15,3-5 2-15,-3-2-3 0,-1-6-2 16,1 2 0-16,-3-2-1 16,-3-2-5-16,-3-1 1 15,-3 1 0-15,-3-1 2 16,-6 1-6-16,-3 2 1 15,-3 2-6-15,-6 4 1 16,-2 4-1-16,-1 6 3 16,-3 8 4-16,3 3 1 15,3-1 3-15,6 3 1 16,3 1 3-16,6-1 3 16,3 0 2-16,9-3 1 15,9-2 0-15,6-3 0 16,3-5-11-16,6-5-5 0,2-6-31 15,1-5-15 1,-3-2-54-16</inkml:trace>
  <inkml:trace contextRef="#ctx0" brushRef="#br0" timeOffset="4401.6729">15525 7506 96 0,'9'0'38'0,"-15"0"-20"0,9 0 1 0,-3 0 16 16,0 0-13-16,0 0-4 16,0 3-7-16,-3 2 0 15,-3 3-6-15,-3 8 1 0,-6 3 1 16,-6 2 8-16,-3 5 2 15,-3 6 0-15,4 0 2 16,-1-1-1-16,0 9-2 0,0-8-6 16,3-6-2-16,6-2-4 15,1-3-1 1,2-2-1-16,3-6 1 0,3 0-4 16,0-2 0-16,0-3 1 15,0 0 2-15,3-3-3 16,0 0-2-16,0-2-14 15,0 0-4-15,3-3-29 16,0 0-10-16,6-3-29 16</inkml:trace>
  <inkml:trace contextRef="#ctx0" brushRef="#br0" timeOffset="5031.511">15343 7773 72 0,'-3'-2'30'0,"3"2"-16"0,-3 0-1 16,3 0 11-16,0 0-6 16,0 0 0-16,0 0-9 15,-3-3-1-15,3 3 0 16,0-2 0-16,0 2 0 15,0-3 2-15,0 0-5 16,0 1 4-16,3-1 1 0,3 0-1 16,0 1 2-16,6-4-6 15,3 1-1-15,3 0-4 16,2-1-1-16,1 1 1 16,3 3 2-16,-3 2-3 15,0 5 0-15,-3 0 3 16,-3 3 1-16,-7 0 1 15,-5 3 2-15,-3-1 8 0,-3 1 5 16,-5 5 4-16,-4 2 1 16,-9 1-11-16,-9-1-3 15,0 1-2-15,-2-3 2 16,-1-1-3-16,0-1-2 16,3-4-2-16,4-2 0 15,5 0-2-15,3-3-1 16,3-2-8-16,6 0-5 15,3-3-22-15,6 0-8 16,6-3-10-16,9 0-5 16,6-2-21-1</inkml:trace>
  <inkml:trace contextRef="#ctx0" brushRef="#br0" timeOffset="5615.1579">15647 7776 124 0,'-6'3'46'0,"3"-1"-24"0,3 1-19 0,0-3 12 16,0 0-7-16,3 3 0 16,3-1 0-16,6 1 2 15,-3 0-5-15,5-1 1 0,4-2 4 16,-3 0-4-16,0-2-1 15,0-1-2-15,0-2 0 16,0-1-2-16,-3 1 2 16,-4-3 0-16,-2 0 3 0,0 0-3 15,-6 3 0-15,0 0-1 16,-3-1 1 0,-3 4-4-16,-8 2 0 0,-7 2-1 15,-3 6-2-15,0 3 3 16,-3 0 0-16,1-1 1 15,-1 6 0-15,6 3 0 16,3-1 0-16,6 1 0 16,6-4 0-16,6 1 0 15,6-2 0-15,3-1 2 16,6-3 3-16,6-2 0 16,9-5 2-16,-4-3-2 15,1-3 0-15,0-2-25 16,0 0-9-16,-3-1-54 15</inkml:trace>
  <inkml:trace contextRef="#ctx0" brushRef="#br0" timeOffset="6171.8121">16266 7549 104 0,'-6'5'41'0,"3"-5"-22"0,-3 18-9 0,3-7 12 16,-6 2 7-16,-6 0 5 15,-3 9-3-15,-6 1 1 16,-2 7-18-16,-4-1 3 16,-3 10 3-16,3-7-9 0,4-3-3 15,2-2-3-15,3-4 1 16,3-4-8-16,3-3 0 15,3-6-11-15,3 1-4 16,0-6-13-16,3 1-4 16,1-4-28-1,-1 4-42-15,0-4 25 16</inkml:trace>
  <inkml:trace contextRef="#ctx0" brushRef="#br0" timeOffset="6518.7494">15926 7710 96 0,'-5'0'35'0,"5"0"-18"0,2 0-9 0,-2 0 13 16,0 0-1-16,6 3 3 16,3-3 0-16,0 0 3 15,12 0-3-15,6 0 0 16,6-3-12-16,2 0 2 0,1 1 1 16,0-4-5-16,0 1-1 15,-1 0-6-15,-2 0-2 16,-3-1 4-16,-3 1 2 15,-7 2-20-15,-5 1-8 16,-3-1-38 0</inkml:trace>
  <inkml:trace contextRef="#ctx0" brushRef="#br0" timeOffset="7778.0883">16278 7747 76 0,'0'0'30'0,"0"3"-16"0,0-3-8 15,0 0 11-15,0 0-5 16,0 0 1-16,0 2-2 16,-3 1 1-16,0 0-2 15,0 2 1-15,0 0 0 16,0 0 1-16,0 1-2 15,0-1-1-15,-3 0-5 16,0 6 2-16,0 0 3 0,0 4-3 16,-3 1-1-16,0 0 2 0,0 0 0 15,-3 0 3-15,3-3 1 16,0 0-3 0,4-2 0-16,-1 0-5 0,0-4-2 15,3-1 0-15,0-1-1 16,3-2 0-16,-3-1 0 15,3-2 2-15,0 0 3 16,0 3-2-16,0-3-2 16,3-3 0-16,0 1-1 15,3-1 2-15,3-2 1 16,-1-1-4-16,4 1-1 16,3-3-4-16,0 0-1 15,0 0 4-15,0 0 3 16,0-2 1-16,0 2-1 0,-3-5 1 15,-1 7-1-15,-2 1 0 16,0 2 0-16,0 1-3 16,-3-1 2-16,-3 3 1 15,-3 0 0-15,0 8 11 16,0 0-4 0,-3 0 1-16,0 0-2 15,0 0 1-15,0 0-4 16,0 0 0-16,0-3-1 15,0 3-2-15,0-3 1 16,3 1-1-16,0-4 0 0,0 3 0 16,0 1 0-16,0-6 0 15,0 0-3 1,0 0 2-16,6 2 1 0,0 1 0 16,0-6 4-1,3 1 2-15,3-4 2 0,0 1 0 16,3-3-9-16,3-8-1 15,6-2 0-15,5-1 1 16,-2 1 3-16,0-1 1 16,-3 1-1-16,-3 2-2 15,-4 5 1-15,1 1 1 16,-6 2-3-16,-6 2 0 16,0 4-1-16,0-1 0 0,-3 1 2 15,0 2 2-15,0 0-1 16,-3 0-1-16,0 0-6 15,0 0-1-15,0 0-48 16,9-3-51 15</inkml:trace>
  <inkml:trace contextRef="#ctx0" brushRef="#br0" timeOffset="8512.3805">16724 7781 104 0,'-6'3'41'0,"3"-3"-22"0,0 3-7 0,3-3 13 15,0 0-7 1,0 0 0-16,0 0-7 16,0 0-1-16,3 2-6 15,3 1 2-15,3-3 0 0,6 0 2 0,3 0 0 16,3 0 4-16,0 0 3 15,2 0-2-15,1 0 0 16,-3 0-5-16,0 0 0 16,-3 0-1-16,-3 0 1 15,-4 0-4-15,-2 0-1 16,-3 0 3-16,-3 0 1 16,0-3-6-16,-3 1 0 15,0 2-8-15,0-3 0 16,0 3-24-16,0-3-7 0,0 3-26 15,0-2-43 1,0-1 26-16</inkml:trace>
  <inkml:trace contextRef="#ctx0" brushRef="#br0" timeOffset="9232.7954">16992 7773 84 0,'0'0'33'0,"-3"3"-18"0,3 0 2 0,0-3 14 15,0 0-8-15,0 0-3 0,0 0 0 16,0 0 1-16,3 0-11 16,0 0 1-16,0-3 2 0,0 0-1 15,3 1 1-15,0-1-5 16,-6-2 0-16,0 0-3 16,0-3 2-16,0 0-2 15,-3 0 2-15,0 0 0 16,-3-3 1-16,0 3-4 15,-3 0-3-15,-3 3 2 16,-3 2 2-16,-3 3-4 16,-2 3-3-16,-4 5 1 15,-3 3 0-15,-3 7-2 16,3-2 2-16,4 5 1 0,2 3 2 16,3 0-3-16,6-6 0 15,3 1 1 1,3-6 2-16,6 0-3 0,6-2 0 15,9-6 5-15,6 0 2 16,3-5-2-16,2-2-1 16,1-3-1-16,0-3 1 15,-6 0-2-15,0 2-1 16,-6 1-2-16,-1 0-1 16,-2 2-20-16,-6 0-8 15,0 1-37 1,0-1-51-16,0 1 27 15</inkml:trace>
  <inkml:trace contextRef="#ctx0" brushRef="#br0" timeOffset="9881.9864">17153 7776 124 0,'-3'0'46'0,"3"3"-24"0,0-3-10 16,0 0 13-16,0 0-9 15,0 0-2-15,6 2-2 16,0 1 0-16,3-3-6 16,6 0 5-16,2 0 2 0,1 0-6 15,3 0-2-15,-3 0-3 16,-3 0 1-16,-3 0 0 16,0 0 1-16,-3 0-5 0,-3-3 1 15,-1 1-18 1,1-1-8-16,-3 0-101 15,15-2 36 1</inkml:trace>
  <inkml:trace contextRef="#ctx0" brushRef="#br0" timeOffset="10403.2799">17334 7781 96 0,'3'0'35'0,"0"0"-18"0,-3 0-2 15,0 0 15-15,6 0-5 16,0-2 0-16,0-1-3 15,6-2-2-15,-3-3-10 16,3-3-2-16,-6 1-1 0,3-4-1 16,-6-1-1-16,-6 1-1 15,0 1 0-15,-3 3 2 16,-6 2 3-16,0 0-4 16,-3 2-1-16,-3 4-7 15,-3 2 0-15,-2 2-1 16,-1 4-1-16,-3 4 1 0,-3 9 0 15,4 2 0-15,2 8 3 16,6 3 4-16,6 0 6 16,6-3-5-16,9-3 0 15,6-2 4-15,9-6 5 16,9-4-5-16,5-6-2 16,7-6-1-16,0-2 1 15,-4-2-5-15,-5-4-1 16,-3-2-2-16,-6 0-2 15,-3 1-37 1,-3-4-50-16,-4 0-37 16,-2 3 53-16</inkml:trace>
  <inkml:trace contextRef="#ctx0" brushRef="#br0" timeOffset="11066.1456">17736 7665 56 0,'9'-3'22'0,"-6"3"-12"0,3 0 8 16,-6 0 12-16,0 0 4 16,0 0 2-16,0 0-6 15,0 0-2-15,0 3-6 16,-3 2-2-16,-6 3-11 16,-9 5 3-16,-3 6 2 0,1 2 4 15,-1 3 3-15,0 0-5 16,0 0 1-16,3-1-8 15,0-4-3-15,4-3-3 0,2-3-3 16,3-2-4-16,3-3-2 16,0-1-22-1,3-1-8-15,3-4-22 0,0-2-6 16</inkml:trace>
  <inkml:trace contextRef="#ctx0" brushRef="#br0" timeOffset="11621.1637">17695 7726 128 0,'-9'0'49'0,"6"2"-26"0,-3 1-3 16,6-3 19-16,0 0-8 15,0 3-3-15,0-3-12 0,0 0-3 16,0 0-7-16,6 2-4 0,6-2-1 16,2 0-1-16,4-2 2 15,9-4 1-15,0 1 1 16,0-3-5-16,-1 6 1 16,-2-1 0-16,0 0 0 15,-6 1 0-15,-3 2 2 16,-3 2-1-16,-6 1-1 15,-6 8 7-15,-6-1 5 16,-6 3-4-16,-6 1-2 16,-3 4 3-16,0 1 2 0,3 2-6 15,1-3-3 1,2-2-1-16,3 0 1 0,3-3-1 16,0-2-1-1,3-3-17-15,3-3-6 0,3 0-22 16,3-2-7-16</inkml:trace>
  <inkml:trace contextRef="#ctx0" brushRef="#br0" timeOffset="13363.7102">15700 8184 112 0,'-3'-3'44'0,"6"6"-24"0,0-1-13 0,-3-2 13 16,3 8-6-16,0 3 2 15,3 7-5-15,-3 11 1 16,3 3-7-16,-6 3 1 0,3-4 4 16,-3 1-2-16,0-6 1 15,-3-2-3-15,0-5-1 16,0-3 1-16,3-6 1 15,-3 1 1-15,3-6 2 16,0-2-3-16,0-14-4 16,6 1-4-16,0-1-2 15,3 0-1-15,0 1 0 16,0 2 0-16,3 0-2 16,0 3-1-16,3-1 4 15,2 6 1-15,4 0-1 16,0 6 2-16,-3 2 1 15,-3 2 2-15,-3 1 3 16,-6 2 4-16,-6-2 5 16,-6-1 1-16,-3 1-6 15,-3-1-1-15,-3-2-6 0,0-2-2 16,-3-4-20-16,3 1-9 16,-5-3-10-16,5-5-3 15,3-1-21 1,9-4-23-16,12-4 32 15</inkml:trace>
  <inkml:trace contextRef="#ctx0" brushRef="#br0" timeOffset="13587.3524">16049 8154 144 0,'-9'0'55'0,"12"3"-30"0,-3 2-34 0,0 1 7 15,0 7 7-15,0 3 7 0,0 10 9 16,0 11 7-16,-3 3-15 16,0 0-5-16,0-1-1 0,0-4-4 15,6-3 0-15,0-3-1 16,0-6 1-16,3-4-29 16,-1-6-11-16,1-2-44 15</inkml:trace>
  <inkml:trace contextRef="#ctx0" brushRef="#br0" timeOffset="13901.468">16168 8401 108 0,'-12'5'41'0,"9"0"-22"0,0 0-22 0,0 3 6 15,3 0 3-15,0 6 4 16,0 1 10-16,3 1 7 15,3 0-8-15,3-3-3 16,5 1-3-16,1-6-1 16,0-3-6-16,0-5-2 0,0-3 2 15,0-5-1-15,-6-5 0 16,-3 0-3-16,-3 0 1 16,-6-3 0-16,-3 2 3 15,-3 1-1-15,0 0 2 16,-3 2-6-16,0 3-3 0,3 1-30 15,0 1-12-15,6 4-34 16,3 2-21 0,12 0 47-16</inkml:trace>
  <inkml:trace contextRef="#ctx0" brushRef="#br0" timeOffset="14156.72">16409 8382 140 0,'-3'3'52'0,"0"-1"-28"0,-3 1-19 16,3 0 11-16,-3 5-3 16,-3-1 2-16,-3 4-10 15,0 5-6-15,0 2 1 0,3-2-1 0,6 0 1 16,3 0 0 0,6-3 2-16,6 1-1 0,0-4-1 15,3-2 1-15,3-5 1 16,3-3-8-16,-4-3-1 15,7-2-18-15,-3-8-9 16,-3-3-13 0,-3-3-24-16,-3-2 24 15</inkml:trace>
  <inkml:trace contextRef="#ctx0" brushRef="#br0" timeOffset="14353.2963">16507 8213 60 0,'3'0'24'0,"3"2"-12"0,-6 4 1 0,3-1 14 0,3 8-2 16,0 11 3-16,0 5-1 16,0 3 3-16,-3 2-7 15,0 1-2-15,0-4-12 16,0 1-5-16,-3-5-3 0,2-4 1 16,1-1 1-16,-3-7-50 15,3-4-60 1,3-6 20-16</inkml:trace>
  <inkml:trace contextRef="#ctx0" brushRef="#br0" timeOffset="14651.7224">16736 8393 64 0,'-3'0'27'0,"0"0"-14"0,-3 2 4 0,3 1 14 15,-3 2-1-15,-9 0 2 16,0 3-12-16,-2-2-2 16,-1 2-6-16,3-3-2 15,3 0-6-15,3 1 8 0,0-1 7 16,6-3-8-16,0 6-1 16,6-2-6-16,9-1-3 15,0 3 2-15,6 0 0 16,0 0-4-16,3-3-1 15,2 0-19-15,1-2-7 16,0-6-34-16,-3 1-39 16,0-6 29-16</inkml:trace>
  <inkml:trace contextRef="#ctx0" brushRef="#br0" timeOffset="14914.4957">16950 8363 176 0,'-9'-7'66'0,"6"4"-36"0,-8 3-15 15,8 0 20-15,-3 3-8 16,-3 2-3-16,-3 0-12 16,0 0-5-16,0 3-4 15,3 0-5-15,3 3 1 0,3-1-1 16,6 6 0-16,3-2 2 0,6 1 0 16,3-1 0-1,-3-1 0-15,-3-3 4 16,-3 1 2-16,-6 0 15 0,-3-3 9 15,-6-3-14-15,-6 0-6 16,-6-2-48-16,-3-1-22 16,0 4-61-1</inkml:trace>
  <inkml:trace contextRef="#ctx0" brushRef="#br0" timeOffset="16732.5872">16245 7025 88 0,'0'-3'35'0,"3"3"-18"0,-3 0-7 15,0 0 12-15,0 0-4 16,0 0 2-16,0 0-5 15,0-3 1-15</inkml:trace>
  <inkml:trace contextRef="#ctx0" brushRef="#br0" timeOffset="18077.3021">16251 6996 257 0,'0'-22'13'0,"0"1"2"16,0 0-2-16,-3-3 0 15,-3 0-3-15,0-2 1 16,3-8-2-16,-6-1 0 16,0 1-3-16,0-1-1 15,0 1 1-15,-3-3 1 16,1-3 1-16,-1 1 2 15,-3 4-3-15,0 1 1 16,-3-1-5-16,3 4 0 16,-12 4 3-16,1-2 1 15,2-3-3-15,0 1-3 16,-3 4 0-16,0 1-1 0,1 2 0 16,-1 0 2-16,-3 3-3 15,-6 0 0-15,4 5 1 16,-4-5 0-16,0 0 0 15,0-1 0-15,-5 4 0 16,2-1 2-16,0 3-1 16,1 1-1-16,-1 1-2 15,-3 1 1-15,1 3 1 16,-1 2 2-16,0 0-3 16,1 0-2-16,-7 2-1 15,0 1 3-15,4 0 0 16,-1 2 1-16,3 1 0 15,-2-1 0-15,-1 0-3 16,0 1 2-16,4-1 1 0,-4 0 0 16,-6 3 0-16,4 0 2 15,-1 3-6-15,4 2 1 16,-1 1-1-16,0 1 2 16,1 1 3-16,-1 0 2 15,3 0-1-15,1 0-2 16,-7-2 1-16,3-1-1 15,4 0 0-15,2 0 2 16,6-2-3-16,1 0 0 16,5-1 1-16,3 1 0 15,-3-3-3-15,6 0 2 0,-3 8 3 16,-2-8 1-16,-1 0-1 16,3 0-2-16,-3 0-2 15,0 0-1 1,1 0 2-16,-7-3 2 0,3 3 0 15,3-2-1-15,1-1 1 16,-1 0-1-16,3 1 0 16,0-1 0-16,0 0 0 15,1 3 0-15,2-2 0 16,0-1 0-16,-9 3-3 16,3 0 2-16,1 0 1 15,2 0 0-15,3 0 0 16,-3 0 0-16,0 0 0 15,6 0 2-15,1 0-1 0,5 0-1 16,0 0 1-16,0-3-1 16,-3 3-3-16,3 0 2 15,0-2 1-15,-6-1 2 16,6 1-1-16,0-1-1 16,4 0 1-16,-1 1-1 15,0-1 0-15,0-2 0 16,-3-1 0-16,0 1 0 15,0-3 0-15,0 0 2 16,0 0-8-16,0 0-3 16,0 0 5-16,1-2 1 15,-1 2 3-15,0 0 0 16,3 0 4-16,0 0 5 16,0-3-5-16,-3 1-2 0,0 7-1 15,3-5-1-15,-3 3 0 16,0 0 0-16,6 2-3 15,0 0 2-15,1 9-4 16,2 4 1 0,0 4 0-16,0 4 2 15,0 3 1-15,3 0-2 16,0-2 0-16,9-3 2 16,-12-3 0-16,9-2 1 15,-4-3 0-15,1-3 0 16,-3-5 0-16,0 0 2 15,3-3 3-15,0-5-2 16,0-5-2-16,-3-3 0 0,-6-2-1 16,0-1 2-16,1-2 1 15,-1-8-4-15,0 5-1 16,3 0 1-16,-3 3 2 16,3 8 0-16,0 2-1 15,3 1-4-15,0 4 0 16,6 4-3-16,6 2 2 15,5 2 1-15,1 4-1 16,3 2 4-16,0 5 0 16,3-3-2-16,3 4 2 15,-1-4 3-15,-2 1 1 16,12-9-26-16,-6-4-11 0,-1-9-63 16</inkml:trace>
  <inkml:trace contextRef="#ctx0" brushRef="#br0" timeOffset="31995.1392">21701 4543 96 0,'-3'-3'38'0,"3"6"-20"0,0-3-12 0,0 0 20 16,3 10-6 0,-3 6-3-16,3 8-3 15,0 16-6-15,0-3-3 16,0 0-2-16,3-3-3 0,-3-5 1 16,0-2 1-16,0-1 3 15,0-4-2-15,0-7 0 0,-3-1 1 16,3-9 2-16,3-2-3 15,0-3 0-15,3-3 1 16,2-5 0-16,4-3-2 16,3-2-2-16,12-11 1 15,0 1 1-15,-1-1-3 16,1 0 0-16,0 3 1 16,-6 2 2-16,-3 3-8 15,-6 3-1-15,-4 3-27 16,-2 2-10-16,-3 0-24 15</inkml:trace>
  <inkml:trace contextRef="#ctx0" brushRef="#br0" timeOffset="32621.1796">21856 4675 80 0,'3'-2'33'0,"0"-4"-18"0,3-4-13 16,3 2 9-16,0-3-1 15,5-5 2-15,1-5-4 16,3-8 0-16,6-5-3 16,0-11 2-16,6-8-2 15,2-5 2-15,1-6-2 16,6-10 2-16,2-3-2 0,1-13 0 16,12-10-3-16,-1-1-2 15,1 1 3-15,2-6 0 0,-5 3 1 16,-3 7 4-16,-1 6 5 15,-2 8 2-15,-3-2 3 16,5 7-6-16,4-5 1 16,-7 13-8-16,-5 3-3 15,0 10-1-15,-6 9-1 16,2-1 4-16,-14 11 2 16,-3 11-2-16,-6 2-1 15,-9 3-28-15,-3 7-12 0,-3 4-24 31,-3-1-36-31,6 1 28 0</inkml:trace>
  <inkml:trace contextRef="#ctx0" brushRef="#br0" timeOffset="33871.7083">22308 1479 56 0,'-3'-5'22'0,"6"5"-12"0,-3 0-8 0,0 0 9 16,3 5 6-16,0 3 7 15,0 5-2-15,0 0-1 16,-3 9-9-16,0 4-5 15,0-2 0-15,0-3 2 16,0-2-4-16,0-6-3 16,0-3-1-16,0-2 1 0,0-5 3 15,-3-3 0-15,0-16 0 16,0-8-3 0,3 3-4-16,0 0 1 15,3-6 1-15,3 4 2 16,6 1-6-16,3 4 1 15,0 5-1-15,-3 2 2 16,9 9 1-16,-7 2 3 16,1 7 3-16,-3 7 2 0,-3-1 3 15,-3 5 4-15,-3-4-8 16,0 4-1-16,0-5-3 16,0 1 1-16,0-9-26 15,0 8-25 1,0-10-42-1,0 2 19-15</inkml:trace>
  <inkml:trace contextRef="#ctx0" brushRef="#br0" timeOffset="34154.7375">22600 1416 96 0,'-3'0'38'0,"6"0"-20"0,-3 5-19 0,0 3 9 16,0-3 1-16,0 8 5 15,0 3-4-15,0 0 2 16,3 0-7-16,3 2-3 16,0-7 5-16,3 0 3 15,0-1-5-15,0-7 8 0,2-3 6 16,1-3-6-16,0-10 0 16,-3 0-5-16,-3-1-3 15,-6 1-2-15,-3 0 0 16,-3 0 0-16,-3 2 1 15,0 3-2-15,0 3-2 16,1 0-30-16,2 2-15 16,0-2-35-1</inkml:trace>
  <inkml:trace contextRef="#ctx0" brushRef="#br0" timeOffset="34379.7286">22755 1069 112 0,'-6'-5'44'0,"6"10"-24"0,6-5-24 16,-3 5 10-16,0 8 1 15,0 14 4-15,0 2 2 16,0 8 5-16,0 8-4 16,3-5 0-16,-1 5-8 15,4-6-6-15,-3 1-3 0,9-6 4 0,-6-4 1 16,-3-4-25-1,3-10-9-15</inkml:trace>
  <inkml:trace contextRef="#ctx0" brushRef="#br0" timeOffset="34578.4633">22653 1363 180 0,'-8'-8'68'0,"11"-3"-36"0,5 3-33 0,-2 8 15 16,6-5-1-16,9-3 2 16,3-5-8-16,6-1-2 0,5 1-3 15,-2 0-2-15,-3 0 1 0,-3 7-39 16,-3 1-16-16,-10 3-28 16</inkml:trace>
  <inkml:trace contextRef="#ctx0" brushRef="#br0" timeOffset="35145.1138">22386 2000 116 0,'-18'8'44'0,"18"-8"-24"0,3 3-21 0,-3-3 16 15,12 2-1 1,3-2-4-16,-1 0-2 16,4-2-4-16,0-1-1 15,-3-5-1-15,-3 3 1 0,3 0 2 0,-6-3-2 16,0-3 0-16,-6 3 1 16,-3-5 2-16,-3 5-5 15,0 3-1-15,-3-6 0 16,-3 9 2-16,-6-4-6 15,6 6 1-15,-3 6 1 16,3 1 1-16,-3 4 3 16,3 2 1-16,6 3-1 15,0-3-2-15,3 3 7 16,0 0 3-16,6 3-3 16,0-6 1-16,3 0-7 15,3-5-1-15,3 3 2 16,0-3 1-16,6-3-10 0,3-2-5 15,-1-6-47 1,1-8-41 0,0-7 32-16</inkml:trace>
  <inkml:trace contextRef="#ctx0" brushRef="#br0" timeOffset="35312.1245">22725 1828 116 0,'-15'14'46'0,"12"-9"-24"0,-3 13-26 0,3-10 8 16,-3 11 0-16,-3 2 5 0,0 3-5 16,3 2 0-16,0 6-15 15,0-6-8-15,3-7-34 16,1 2-14-16</inkml:trace>
  <inkml:trace contextRef="#ctx0" brushRef="#br0" timeOffset="35521.8033">22618 1937 128 0,'0'-6'49'0,"6"4"-26"0,6 2-20 16,-6 0 10-16,3 2-8 16,5 4-1-16,-2-4-2 15,9 4-2-15,-3-1 1 16,3 0 1-16,0 3 3 0,0-5-2 15,-4 2-2-15,-2 0-36 16,0-5-44-16,0-7 9 16</inkml:trace>
  <inkml:trace contextRef="#ctx0" brushRef="#br0" timeOffset="35730.8006">22909 1670 148 0,'0'0'55'0,"3"13"-30"0,6 5-21 0,-6-4 15 16,3 7-2-16,0 5-1 15,0 6-8-15,0 0-3 16,-3-3-3-16,6 2 1 0,-3-4 2 0,6-3-2 16,-9 2-2-16,-3-7-38 15,6-6-17 1,-6 0-22-16</inkml:trace>
  <inkml:trace contextRef="#ctx0" brushRef="#br0" timeOffset="35930.0476">22799 1892 164 0,'-12'0'63'0,"15"-6"-34"0,3 4-30 16,-3 2 12-16,12-5 1 0,-3-3 3 15,6 2-8 1,3 1-4-16,3 0-2 16,2-3-17-16,4 3-6 0,-3 2-31 15,-3-2-40-15,-3 2 25 16</inkml:trace>
  <inkml:trace contextRef="#ctx0" brushRef="#br0" timeOffset="36244.6141">23088 1855 108 0,'-6'5'41'0,"6"0"-22"0,6 1-14 0,-3 2 13 15,3-3-1-15,0-3-1 16,3 4 0-16,0-6 3 16,0 0-11-16,0-6 4 0,0 4 4 15,-3-9-6-15,5 3-3 16,-5-2-4-16,-3-3 0 16,-3-1-2-16,-3 1 2 15,-3 0-7-15,-5 5 1 0,5 3-8 16,-9 5-1-16,6 10 0 15,0 3 2-15,-3 1 6 16,6-1 2-16,0 3-1 16,3 2 2-16,3 1-1 15,0-1 0-15,6-2 2 16,3 0 2-16,3-5-3 16,0-1-2-16,3-7-9 15,3-3-5-15,-4-3-42 16,1-5-25-1,0-2 36-15</inkml:trace>
  <inkml:trace contextRef="#ctx0" brushRef="#br0" timeOffset="36526.6992">23222 1852 84 0,'-6'-5'33'0,"6"10"-18"0,3-5-18 0,-3 0 6 16,6 5 10-16,0 3 6 15,-3-2-1-15,6 7 2 16,0 0-5-16,-6 0-1 15,6-5-11-15,-3 3-1 16,-3-3-2-16,0-3 4 0,-3-2 2 16,0-3 15-16,0-3 6 15,0-2-9-15,0-8-3 16,-3-1-7-16,0 1-3 0,6-13-2 16,0 2-3-1,6 3-2-15,2-6 1 0,-2 9 1 16,9-4 0-16,-6 7-18 15,0 4-5-15,-3 6-35 16,6 5-46 0,-9 0 26-16</inkml:trace>
  <inkml:trace contextRef="#ctx0" brushRef="#br0" timeOffset="36844.2072">23424 1773 80 0,'0'8'30'0,"3"5"-16"0,6 0 1 15,-9-8 13-15,12 1-4 16,-6 2-2-16,-3 0-6 0,3 0-2 16,-3-3 0-1,-6 0 2-15,6-5-9 16,-6 0 2-16,3 0 4 0,3 0-5 0,0-8 0 16,0-2-2-16,0-4-1 15,6-4-3-15,0 2 1 16,0-3-7-16,-3-2 1 15,12 8-1-15,-6 2 2 16,-1 6 1-16,4 5 1 16,-3 5 0-16,0 3 0 15,-3 3 2-15,0 2 1 16,-6 0-1-16,6 1 1 16,-3-9-35-16,0 3-13 0</inkml:trace>
  <inkml:trace contextRef="#ctx0" brushRef="#br0" timeOffset="37202.4278">23767 1630 144 0,'-27'-13'55'0,"24"28"-30"0,-15 1-27 16,9-5 11-16,6 5 11 15,-3-3 10-15,0 3-12 16,0 8-4-16,3-6-9 15,3 3-4-15,3-2 0 0,3-6-1 16,0-5 0-16,9-3 0 16,0-5 2-16,0-5-1 0,0-3-1 15,-3-5-2 1,-3-6-1-16,-3-2 2 0,-3 3 0 16,5 5 3-16,-5-1 1 15,-3 4-6 1,6 7-2-16,-3-2 4 0,3 10 2 15,3-2 1-15,-3 7-2 16,3 4 1-16,3-1-1 16,-3 0 0-16,3 3 2 15,3-6-3-15,-3-4 0 16,0-4-32-16,2-2-13 0,-2-5-32 16</inkml:trace>
  <inkml:trace contextRef="#ctx0" brushRef="#br0" timeOffset="37388.2623">23880 1363 116 0,'-3'-6'44'0,"9"-2"-24"0,0 16-17 16,-3 0 12-16,9 8 6 16,-3 5 7-16,2 6-11 15,-2 12-2-15,0 6-9 16,0 0 0-16,3-5 1 0,0-3-6 15,-3-8 0-15,3-5-83 16</inkml:trace>
  <inkml:trace contextRef="#ctx0" brushRef="#br0" timeOffset="37920.2982">22728 2167 128 0,'-18'-8'49'0,"6"0"-26"0,-9 8-1 0,15 0 20 16,-3 3-18-16,-2 2-6 16,2 3-11-16,-6 5-5 15,6 11-1-15,3 5-1 16,3 8 2-16,0 0-3 0,6 11 0 15,3-1 1-15,0 4 2 16,0-12-3-16,9 1 0 16,-6-3 1-16,-1-8 0 15,-2-5-18-15,0 2-8 16,-3-12-24 0</inkml:trace>
  <inkml:trace contextRef="#ctx0" brushRef="#br0" timeOffset="38118.953">22549 2442 176 0,'-23'3'68'0,"23"-3"-36"0,0 0-33 15,0 0 15-15,0 0-6 16,11 0 3-16,1-3-6 16,0 0-3-16,0 3-1 15,6-7-4-15,3 1 2 0,3 1-17 16,2 2-5-16,-2 1-35 15</inkml:trace>
  <inkml:trace contextRef="#ctx0" brushRef="#br0" timeOffset="38448.4909">22820 2394 88 0,'0'0'33'0,"3"6"-18"0,0 7-13 0,0-10 9 15,6 7 2-15,-3-2 2 16,0 3 0-16,0 2 4 15,0-2-5-15,0-3 11 16,-3-1-3 0,0-1-12-16,-3 2 6 0,0-8 1 15,0 0-3-15,0-8 4 16,0 2-6 0,0-9-4-16,0-1-2 15,0 2-7-15,3-7 1 16,0 3 0-16,6-1 2 15,0 6-6-15,2 0 1 0,1 0 1 16,3 5 1 0,0 2-10-16,9 6-3 0,-6 0-24 15,0 0-8-15,0 0-22 16,-4 3-23 0,4-3 35-16</inkml:trace>
  <inkml:trace contextRef="#ctx0" brushRef="#br0" timeOffset="38813.0483">23115 2310 140 0,'-12'0'52'0,"9"0"-28"0,-3 5-15 15,3-5 14-15,-6 5-7 16,6 6 1-16,-3 5-12 16,0 5-3-16,3-2-2 0,0-4 0 15,0 9 0-15,3-8-3 0,3 0 2 16,0-3 3-16,3-5 1 15,3-8 3-15,3-2 1 16,0-4-3-16,0-4-1 16,-3-4-1-16,0-1-2 15,-3-4 1-15,0 6 1 16,-3-6 1-16,0 6 1 16,-3 2-2-16,0 4-2 15,0 1-2-15,3 4-1 16,-3 2 2-16,0 5 0 15,8 5 1-15,-2 1 0 16,3 2 2-16,-3-2 3 0,6-1-13 16,-3 1-5-1,9-8-33-15,0 2-54 16,-3-5 12-16</inkml:trace>
  <inkml:trace contextRef="#ctx0" brushRef="#br0" timeOffset="39229.9823">23350 2283 152 0,'-15'-10'57'0,"12"10"-30"0,-3 0-16 16,3 0 18-16,-3 5-13 15,-6 6-3-15,3-3-8 16,3 5-4-16,1 0 0 16,2 6-1-16,3-6 0 0,3 0 0 15,2 0 0-15,1-2 0 0,0-3 2 16,3-6 1-16,-3-2 1 15,0-2 0-15,-3-4 2 16,3-1-3-16,-3-4 0 16,-3 3-1-16,0-5-2 15,0 5-2-15,0 3 1 16,0-1-6-16,6 4-3 16,-6 2 1-16,3 8 3 15,3 0 1-15,0 10 3 16,6 1 1-16,-3-1 1 15,0 9 11-15,-3-1 7 0,-3 0 6 16,-3 1 3 0,-3-1-6-16,-3-4 0 0,-6-4-10 15,0 1-2-15,-9-6-5 16,0 0-1-16,0-10-19 16,-2-1-7-16,2-2-19 15,0-2-6-15,9-1-48 16</inkml:trace>
  <inkml:trace contextRef="#ctx0" brushRef="#br0" timeOffset="39813.2972">23395 2291 20 0,'6'0'8'0,"0"0"-4"0,2 3 19 0,-2 0 13 16,0 2 1-16,3 0 1 16,0 3-8-16,3 5-2 15,-3 1-6-15,0-1-4 16,-6 0-8-16,6-5-4 16,-9 3-3-16,6-6 0 0,-3 3 0 15,-3-8 1-15,0 0 2 16,-3-6 3-1,-3 1-9-15,6-3-2 0,0-2-10 16,0-4-3-16,6 4 6 16,0-6 4-16,0 0 2 15,-3 3-1-15,9 2 0 16,-6 3 0-16,3 3 3 16,-1 5 2-16,1 5 9 15,-3 1 3-15,3-1 5 16,-3 3 1-16,-3 0-6 15,-3 0-3-15,0 2-3 16,0-7 0-16,0 2-4 16,0-5 0-16,0 0-1 15,3-2 1-15,-3-4-7 16,6-2-1-16,-3-10-9 16,9 5-4-16,-3-3 7 15,3 3 6-15,-3 5 6 16,6 2 2-16,-6 6 1 15,-3 11 0-15,5-6 4 16,-5 6 3-16,-3-1-6 0,3 4-1 16,-3-4-2-16,-3 1 1 15,6-1-33-15,-3 4-14 16,0-9-42 0</inkml:trace>
  <inkml:trace contextRef="#ctx0" brushRef="#br0" timeOffset="40177.3969">23779 2270 124 0,'-3'0'46'0,"6"3"-24"0,6-1-26 0,-6 1 10 0,8 2-1 16,-2-5 4-16,0 6 9 16,0-6 3-16,0 0-6 15,0 0-2-15,-3 0-7 16,3-6-4-16,0-2 1 0,-3-2-2 15,-3 2 2-15,-3-5 0 16,-3 5 1-16,-3-3-13 16,-3 3-7-16,0-5 0 15,-3 8 1-15,0 2 9 16,-6 3 5-16,3 3 8 16,1 2 4-16,5 8-2 15,-3 3 2-15,12-3 3 16,0 1 3-16,9 1-9 0,0 1-4 15,3 0-3 1,-1 0 1-16,4-5-1 16,0-3-1-16,-6-3-26 0,9-5-12 15,0-3-43 1</inkml:trace>
  <inkml:trace contextRef="#ctx0" brushRef="#br0" timeOffset="40519.0156">23927 2193 56 0,'-14'6'22'0,"28"-1"-12"0,-8 0 6 0,0 9 11 16,0-7 8-16,-3 7 3 0,0-1-3 15,0-5-1-15,-3 2-15 16,0-2-6-16,0 0-8 16,0-2-4-16,0-6 2 0,0 0 4 15,0 0 4-15,0 0-6 16,6-8-1-16,-3-8-7 15,-3 0-2-15,9-3-1 16,-3 4 2-16,0-4-1 16,6 8 1-16,-3 3 5 15,6 8 1-15,0 0 4 16,0 6 3-16,-1 7 0 16,-2 6 0-16,-3-4-1 15,3-1 0-15,-6-1-4 16,-3-3-3-16,3 4-7 0,-3-9-4 15,-3 3-30 1,0-3-13-16</inkml:trace>
  <inkml:trace contextRef="#ctx0" brushRef="#br0" timeOffset="40748.2172">24097 1924 116 0,'3'-8'44'0,"0"8"-24"0,0 2-10 0,-3 4 14 16,6 1-4-16,-3 7 0 15,3 10-9-15,0 7-2 0,3 4-5 16,0-1 2-16,-3-2 0 0,0 5-2 16,3-8-3-16,2-5 0 15,-5 2-1-15,-3-10-20 16,6-3-9-16,-9 1-34 15</inkml:trace>
  <inkml:trace contextRef="#ctx0" brushRef="#br0" timeOffset="40962.272">24052 2154 172 0,'-8'0'66'0,"11"-3"-36"0,2 3-31 16,-2-3 12-16,6 1 1 0,0 2 3 16,3-8-8-1,3 3-4-15,0-1-2 0,12-2-10 0,-3 0-4 16,8-2-48 0,-5 2-45-16,0-3 34 15</inkml:trace>
  <inkml:trace contextRef="#ctx0" brushRef="#br0" timeOffset="41314.4983">24350 2043 152 0,'-12'5'57'0,"12"-5"-30"0,-9 0-23 0,9 8 13 0,-6 2-6 15,0 4 1-15,-3-1-9 16,6 5-4 0,-5 4 0-16,5-7 0 0,3 1 1 0,3 5 0 15,5-10 2-15,-5-3-1 16,6-3 2-16,3 3 2 15,-3-16 2-15,6 3-3 16,-9-3-3-16,9-3-3 16,-9 1 1-16,-6-6 1 15,6 5 0-15,-3-4-3 16,-3 4 0-16,0 8 2 16,0-5 2-16,0 6 0 15,0 2 2-15,0 5-2 16,6 3 2-16,0 3-4 15,0 2 0-15,-3 0-1 0,6 0 0 16,-3 0 4-16,0-5 3 16,2-2-13-16,1-1-7 15,0-2-52 1,3-6-36-16,-3-8 39 16</inkml:trace>
  <inkml:trace contextRef="#ctx0" brushRef="#br0" timeOffset="41527.4575">24457 1815 124 0,'3'0'46'0,"-3"13"-24"0,6 1-15 0,-3-4 15 0,3 3 0 16,0 14 2-16,3-1-11 15,3 14-5-15,-3 0-5 16,6-3 0-16,-9 2 0 0,3-7 1 15,3-3 0-15,-7-5-20 16,-2-3-7-16</inkml:trace>
  <inkml:trace contextRef="#ctx0" brushRef="#br0" timeOffset="41736.6262">24338 2016 212 0,'0'-5'79'0,"0"5"-42"0,12 0-32 15,-3-3 17-15,0 3-12 0,3-5-1 16,-3 0-5-16,12 2-3 16,0-8 0-16,8 3-12 0,-2 1-5 15,-3 1-36-15,6-4-14 16,-1 2-17-1</inkml:trace>
  <inkml:trace contextRef="#ctx0" brushRef="#br0" timeOffset="41872.1756">24704 1926 176 0,'0'11'68'0,"6"2"-36"0,-3 3-35 16,3-6 13-16,-3 4-5 16,3-1 2-1,0 5-4-15,-6 1-2 0,9 2-38 16,-3-8-17-16,0 1-17 15,-6-6-7-15</inkml:trace>
  <inkml:trace contextRef="#ctx0" brushRef="#br0" timeOffset="42051.1106">24621 1839 220 0,'-15'-8'82'0,"18"3"-44"0,0-3-44 15,-3 8 12-15,0 0-6 0,0 2 0 16,9-2-14-16,3 6-3 16,6-6-48-1,0 5-21-15,2 3 21 0,4-5 9 16</inkml:trace>
  <inkml:trace contextRef="#ctx0" brushRef="#br0" timeOffset="42292.9878">24823 1976 132 0,'-9'27'49'0,"18"-3"-26"0,3 5-20 0,-3-19 12 16,0 4 4-16,3-6 3 16,-3-3 0-16,3-5 1 15,6-5-13-15,-6-9 5 0,3 1 5 16,-4 0-2-16,-8-6-1 0,-3-2-1 16,0 3 0-16,-8-6-4 15,-4 8-2 1,-6-5-2-16,-3 2 0 0,0 6-9 15,0 2-4-15,9 4-26 16,0 1-12-16,4 4-31 16,2-1-53-1,6 0 26-15</inkml:trace>
  <inkml:trace contextRef="#ctx0" brushRef="#br0" timeOffset="42577.1173">24954 1842 152 0,'9'2'57'0,"0"6"-30"0,3 0-27 0,-9-3 10 16,6 3 0 0,-3 3 1-16,0-3-3 15,0-3-3-15,-3 3-2 0,6-8 2 0,-3 0 4 16,0-8-3-16,0 3 2 16,3-8-3-16,3-9 0 15,5 4-6-15,-2-3 1 16,3 5 2-16,-3 8 1 15,3 3 3-15,3 10 1 16,-3 3 12-16,-1 8 7 16,-2 5-9-16,-3-3-4 15,6 4-13-15,0-1-2 16,-6-5-60-16,9-6-25 0,-1-7-9 16</inkml:trace>
</inkml:ink>
</file>

<file path=ppt/ink/ink2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30T00:06:49.201"/>
    </inkml:context>
    <inkml:brush xml:id="br0">
      <inkml:brushProperty name="width" value="0.05292" units="cm"/>
      <inkml:brushProperty name="height" value="0.05292" units="cm"/>
      <inkml:brushProperty name="color" value="#FF0000"/>
    </inkml:brush>
  </inkml:definitions>
  <inkml:trace contextRef="#ctx0" brushRef="#br0">15022 6466 84 0,'-3'-5'33'0,"3"5"-18"0,-3-3-7 0,3 3 11 15,-3 0-3-15,0 0 3 16,0-2-8-16,-3-1-4 15,0 1-2-15,0-1 1 16,0 0-3-16,0 1 0 0,-3-1 3 16,0 0-3-16,0 1 0 15,0-1 1-15,0 0 2 16,0 1-1-16,0 2 0 16,-2 0-3-16,-1 0-2 15,-6 0 3-15,0 2 0 0,3 1-4 16,3 0 1-16,0-1 2 15,0 1 1-15,0 0-1 16,0 2-2-16,1 0 1 16,-1 6-1-16,0-6-3 15,0 6 2-15,0 5 1 16,-3-1 2-16,0-1-3 16,-3 2-2-16,3-1 4 15,1 1 1-15,2 0-3 16,0 0-1-16,0 0 3 15,0-3 1-15,0 3 0 16,3 5-2-16,0-2 1 16,0-1 1-16,3 3-6 0,0 1 1 15,0-1 3-15,3 0 2 16,0 3-3-16,0-3 1 16,3-3 0-1,3 6 0-15,3 3-3 0,0-1 2 16,3-2 1-16,0 0 0 15,6-3-3-15,6 0 2 16,3-2 1-16,0-4 0 16,-1-1 0-16,4-1 0 15,3-3 2-15,3-4 3 16,-1-1 0-16,1-2 2 16,0-3 0-16,3-3 1 15,-4 0-2-15,1-2-1 16,3-3-1-16,-3-2 0 0,-4-1 2 15,-2 0 3 1,-3 1-2-16,-3-3-2 0,0-3-2 16,-4-3 0-16,1 1 2 15,-3 2 2-15,-3-3 1 16,-3 1 2-16,0-3-3 16,-3-3 1-16,-3 0-5 15,-3 0 0-15,0-5 3 16,-3-3 1-16,0 6-3 15,-3-1-1-15,0 4-1 0,-3-1 1 16,0 3-2-16,0-1-1 16,-3 4 1-16,0-3 1 15,3 5-8-15,-5-3-1 16,2 4-20-16,-3-1-8 16,3 2-44-1,6 1-47-15,3 0 40 16</inkml:trace>
  <inkml:trace contextRef="#ctx0" brushRef="#br0" timeOffset="1">14376 4805 152 0,'-21'-5'57'0,"21"5"-30"0,-3 0-25 0,3 0 12 16,0 0-3-16,0 0 8 15,9 2-6 1,6 6-7-16,0 0-2 16,2 0-2-16,4 0-2 15,0 0 1-15,0 0 1 16,-3 0-1-16,-3 0-1 0,-3 5 3 15,-3 5 0-15,-7 1 10 16,-4 2 3-16,-7 3 8 16,-3 5 2-16,0-2-7 15,0-4-4-15,0-2-11 16,3-5-2-16,0-2-18 16,3 4-4-16,3-13-78 15,9-5-51 1,3-5 60-16</inkml:trace>
  <inkml:trace contextRef="#ctx0" brushRef="#br0" timeOffset="2">14513 4871 76 0,'3'-3'30'0,"-3"3"-16"0,0 0-10 16,0 0 10-16,0 0 1 16,0 0 0-16,0 0 4 15,0 0 0-15,0 0 3 16,0 0 3-16,0 0-9 15,0 0-2-15,0 3-8 16,-3 0-2-16,0-1 2 0,0 1 1 16,0 0 3-16,-3-1-3 15,0 1 1-15,0 0-1 16,0-1 1-16,0 1-2 16,0 5-1-16,0 0-3 0,0-3 1 15,0 0 0 1,0 6 1-16,0-3-2 0,-3 0-2 15,0 0 1-15,3 2 1 16,0-2 1-16,-3-3 1 16,1 1-2-16,-1 2-2 15,0 0 1-15,3 0 1 16,0 0-3-16,-3-1 0 16,3 4 1-16,0 0 0 0,0-1 2 15,0 1 3-15,0 2-2 16,0-2-2-16,0 2 0 15,0 3 1-15,0 2-1 16,0 1-1 0,0-1 1-16,0 1 1 0,3-3-3 15,-3 0 0-15,4-1 1 16,-1 1 2-16,0 0 1 16,0 0 3-16,0 0-8 15,3 0 0-15,-3 0 0 16,3 0 1-16,0-1-2 15,0 1 2-15,0 0 1 16,0 0 2-16,0 3-1 16,0-4-1-16,0 1 1 15,0 3 1-15,0-3-3 16,0-3 0-16,0-2 1 0,3 2 0 16,0 5-3-16,0 1 2 15,0-1 1-15,0 1 2 16,-3 2 3-16,2-2 4 15,1-1-2-15,0-5-2 16,0 0-5-16,0 1 0 16,0-1 4-16,0 3 5 15,0-3-7-15,0 3-1 16,0-3 1-16,0 3 1 16,0-3-4-16,0 6 1 15,0-3 2-15,3 5 1 0,-3 0-1 16,3 0-2-16,-3-2-2 15,6-1 1-15,-3-2 1 16,3 5 2-16,-3-2-1 16,3 2 2-16,0-3-4 15,0 6 0-15,0-5 1 16,-1 5 2-16,1-6-1 16,3 9-1-16,-3-4 3 15,3 1 2-15,-3-3-2 16,3 3-2-16,0-5 0 15,3 2-1-15,-3-3-3 16,3 4 2-16,-1-1 3 16,7 0 1-16,-3-3-1 15,0-2-2-15,-3-2 1 0,0 1-1 16,0-1-9-16,-3-4-4 16,-1 1-53-1,1-1-23-15,-3 1-17 16</inkml:trace>
  <inkml:trace contextRef="#ctx0" brushRef="#br0" timeOffset="3">15846 6414 80 0,'-9'-8'33'0,"6"5"-18"0,-6-2-5 0,6 5 12 15,-3-3-6-15,0 0 1 16,-6 1-1-16,-5 2-1 16,-1 0-3-16,-3 2-2 15,0 4-6-15,-3 4-1 0,0 6 3 16,-11 13-5-16,2 6-3 16,3 4 1-16,0 14 0 15,7 8 1-15,11-16 2 16,3-8-3-16,9 19-2 15,0-6 2-15,15 5 0 16,0-7 5-16,14 0 2 16,-5-9 11-16,21-7 4 0,-4-5 2 15,22-19 1-15,29-16-7 16,-5-16-2-16,-13-11-7 16,-11-4 0-16,-16-6-1 15,-11-3 3-15,-12-7 1 16,-18-1 1-16,-12 6 2 15,-9-1 2-15,-12 6-5 16,-9 8-1-16,1 8-11 16,-1 6-1-16,3 4-27 15,3 6-10-15,7 5-49 16,8 0-58 0,3 11 42-16</inkml:trace>
  <inkml:trace contextRef="#ctx0" brushRef="#br0" timeOffset="4">16147 6850 72 0,'0'0'30'0,"3"3"-16"0,-3-1-3 0,0-2 12 16,3 3-6-16,3 2 1 15,0 1-5-15,3 2 0 0,-1-1-3 16,4 1 1 0,0 8-4-16,0 5 1 0,0 3-5 15,3 0 5-15,-6-5 4 0,0-4-4 16,3 12 0-16,-3-3 0 15,3 5 0-15,-1-5-2 16,1 7-1 0,0-4-3-16,0 2-2 0,-3-3-2 15,3 11 1-15,-3-7 1 16,3 1 2-16,0-4-1 16,3 7 2-16,3 14-4 15,-7-16 0-15,-2-6 1 0,0 6 2 16,-3-6-1-1,0 6 2-15,0-3-2 0,-3 3-1 16,0-6 5-16,-6 3 4 16,0-2-1-16,-6 5 1 15,3-6-5-15,-3 3-1 16,-12 13 3-16,10-12 3 16,-1-4-2-16,-6 6 1 15,3-3 6-15,-3 5 3 16,-6 14-6-16,0-6-2 15,4-5-5-15,5-13-3 16,3 0 2-16,0 0 0 0,0-3-4 16,0-3-1-1,3-2-15-15,0-2-4 16,0-1-13-16,0-5-7 16,3 0-41-16,0-16-40 15,1 2 45-15</inkml:trace>
  <inkml:trace contextRef="#ctx0" brushRef="#br0" timeOffset="5">16188 8075 140 0,'-14'-3'55'0,"14"3"-30"0,0 8-12 0,0-5 19 16,0 5-7-16,0-3-2 16,-3 11-9-16,-6 11-1 15,0-1-8-15,-3 14-3 0,0-9-1 16,0 4 1-16,6-11 3 16,0-6 9-16,0 1 3 15,0 2 0-15,3-5 0 16,3-3-3-16,3-2-1 15,6-6-3-15,3-5 1 16,3-3-8-16,9 1-4 16,-3-4-16-16,-1 1-6 15,1 0-32-15,-6-1-15 16,-3 4-32-16</inkml:trace>
  <inkml:trace contextRef="#ctx0" brushRef="#br0" timeOffset="6">16697 7514 152 0,'-3'-5'57'0,"3"2"-30"0,0 6-10 15,-3-3 22-15,0 0-11 16,-2 0-4-16</inkml:trace>
  <inkml:trace contextRef="#ctx0" brushRef="#br0" timeOffset="7">16668 7517 363 0,'-12'5'8'0,"3"0"-2"0,0 1-6 16,3-1-1-16,0 0 1 15,3 1 0-15,3-1-3 16,3 0 2-16,6 3-1 0,3 3 0 16,3 2 2-16,-3 0 2 15,-1 0-3 1,-2 1 0-16,-3-1 10 0,-3 0 3 16,-3 0 3-16,-3 1 1 15,-6-1-8-15,-2-3-3 16,-4-2-1-16,0 0 0 15,3-5-7-15,0-1 0 16,0-2-17-16,3-2-6 16,0-3-12-16,3-3-3 15,3 0-27 1,3 0-37-16,6-3 27 16</inkml:trace>
  <inkml:trace contextRef="#ctx0" brushRef="#br0" timeOffset="8">16763 7445 144 0,'6'-8'55'0,"-6"8"-30"0,0 0-10 16,3-5 20-16,-3 5-6 16,3 8 0-16,0 0-7 15,0 5-4-15,0 3-10 16,0 3-1-16,0 10 3 0,-3-3-4 15,3 1 2-15,-3-1-5 0,3-2-2 16,0 0-9 0,-3-6-5-16,3 1-31 15,-3-6-13-15,0-5-40 16</inkml:trace>
  <inkml:trace contextRef="#ctx0" brushRef="#br0" timeOffset="9">16724 7631 208 0,'-6'-3'79'0,"6"-8"-42"0,0 6-30 0,3 2 20 0,0 1-12 16,3-6-1-1,6 0-10-15,3 0-5 0,0 0 0 16,3 3-20-16,0-1-8 0,2 4-16 15,-2-1-7-15,3 3-14 16,-6 0-19 0,-3 0 32-16,-3 3 134 31,-15 13-22-15,0 0-2-16,0-1-25 15,0 1-9-15,3 0-5 16,0 3 0-16,3-3-9 15,3-1 1-15,6-1 3 0,3 2-1 16,3-9 1-16,-3-1-1 16,0-4 0-16,-1-4 2 15,1-4 2-15,-3 1-9 16,0-5-4-16,-3 2 2 0,-3-3 1 16,-3 1 0-16,-3-1-1 15,0 0-6-15,-3 1-1 16,0-1-15-16,0 3-4 15,0 3-60 1,3 0-26 0,0-3-22-16,6-3 61 15</inkml:trace>
  <inkml:trace contextRef="#ctx0" brushRef="#br0" timeOffset="10">17019 7617 168 0,'3'14'66'16,"0"-9"-36"-16,3 5-22 0,-3-4 18 0,0 2-6 16,0 0-2-16,3 2-4 15,-3 1-1-15,3-3-7 16,-3 0-4-16,0 0 1 0,-3 0 0 16,0-3 3-16,0-5 3 15,0 0 2-15,0 0 3 16,0-3 2-16,0-5-7 15,0 0-3-15,0 0-1 16,3-2-1-16,-1-1-2 16,1 1 1-16,0-4-2 15,6 4-1-15,0 2-2 0,6 0-3 16,0-3 0 0,-3 1-15-1,0 2-6-15,0 8-20 0,0-5-7 16,0 5-26-1,0 0-30-15,-1-6 40 16</inkml:trace>
  <inkml:trace contextRef="#ctx0" brushRef="#br0" timeOffset="11">17287 7644 108 0,'3'0'41'0,"0"2"-22"0,3-2 0 16,-6 0 18-16,6 0-5 16,0 0 1-16</inkml:trace>
  <inkml:trace contextRef="#ctx0" brushRef="#br0" timeOffset="12">17328 7646 328 0,'12'0'22'0,"3"-2"-6"0,-3-1-5 15,0-2 0-15,-3 0-2 16,0-1 0-16,-3 1-3 16,0-3-1-16,-3 0-3 0,-3-2 1 15,0 2 0-15,-9 0 3 16,-9 0-3 0,0 2-6-1,0 4-3-15,-3 2 3 0,4 8 1 16,-1 5-1-16,0 0 0 15,3-2 4-15,3 2 1 16,3 0 2-16,6 0 0 16,3 1 0-16,6-1 2 15,6 0-3-15,3 0 0 16,6-2-1-16,6 0-2 16,-1-6-4-16,-2-3 0 0,0-2-36 15,-3-2-13 1,0-3-55-1</inkml:trace>
  <inkml:trace contextRef="#ctx0" brushRef="#br0" timeOffset="13">16700 7758 76 0,'0'0'30'0,"0"5"-16"0,3 3 3 0,-3-3 16 16,3 8-6-16,-3 11-1 16,3 0-2-16,0 0 0 15,-3 0-5-15,3-1 1 16,-3-1-11-16,0 1-1 0,0-1-1 15,0-1-3-15,3-3-3 16,-3-10 4 0,0-3-1-16,0 1 3 0,0-6-2 15,0 0 2-15,0-3-6 16,0 0-1-16,3-4 2 16,0-1-3-1,0 0-2-15,0-3-1 16,3 0 3-16,0 1 0 15,0 2 1-15,0 0 2 16,0 0 1-16,3 3-1 16,0 5 1-16,0 0-2 15,0 5 2-15,0 3 4 16,-1 5 6-16,1 3 2 16,-3 3 0-16,0-3-7 15,0-1-3-15,-3 1-3 16,0-2 1-16,0-4-2 0,0-2 2 15,0 0-13-15,0-3-3 16,-3-5-32-16,3 0-10 16,0-8-49-1</inkml:trace>
  <inkml:trace contextRef="#ctx0" brushRef="#br0" timeOffset="14">16933 7969 56 0,'0'6'22'0,"-12"-9"-12"0,6 3-25 0,6 0-3 0,0 0-2 16</inkml:trace>
  <inkml:trace contextRef="#ctx0" brushRef="#br0" timeOffset="15">16962 7969 152 0,'0'0'57'0,"0"3"-30"0,3 2-12 0,-3-5 18 15,6 5-10-15,0 1 0 16,0-4-10-16,6-2 0 16,-3 0-8-16,0-2 1 0,0-1 1 15,0 0-1-15,0-2-1 16,0 3-1-16,0-4 0 16,-3-2-2-16,5 3-2 15,-2 0 3-15,-9-3 0 16,0 3-4-16,0-3 1 15,-3 2 0-15,-3 1 0 16,-3 0 0-16,1 2 0 16,-4 0-3-16,0 3 2 15,-3 3 1-15,3 0 0 0,0 2-3 16,-6 3 2-16,3 0-1 16,3 2 0-16,3 4 4 15,4-1 3-15,-1 3-2 16,9-3 0-16,0 0 3 15,5 0 1-15,1-2-3 16,3 0-3-16,3-3 2 16,0 0 0-16,0-3-15 15,0-3-4-15,3 1-27 16,0-6-11-16,2-2-42 16</inkml:trace>
  <inkml:trace contextRef="#ctx0" brushRef="#br0" timeOffset="16">17186 7943 148 0,'-3'8'55'0,"3"0"-30"0,0 2-10 0,0-4 18 16,3-1-7-16,-3 0-1 16,3 6-8-16,0 5-2 15,-1-3-9-15,-2-3-4 0,3-2 1 0,-3 0 4 16,0-2 4 0,0-4 0-16,0-2 1 0,0-2 9 15,0-9-12 1,0-2-4-1,3 2-3-15,0 1 0 16,0-1 1-16,0 0-1 16,3 1-2-16,0-1-2 15,6 3-1-15,-3 0 2 16,0 0 2-16,0 3-7 16,0 3-3-16,0-1-26 0,0 3-12 15,-3 0-25 1</inkml:trace>
  <inkml:trace contextRef="#ctx0" brushRef="#br0" timeOffset="17">17403 7972 168 0,'0'3'66'0,"3"-1"-36"0,3 3-18 0,-6-5 19 16,3 3-12-16,0 0-3 15,3-1-3-15,3 1-1 0,3 0-6 16,-1-3-2-16,-2-3 2 16,3 0-3-16,0 1-2 0,-3-4 2 15,0-1 0 1,0-1-1-16,-3 0 1 16,0 0-2-16,-3 0 2 15,-3 0-2-15,0 0-1 0,-6 0-4 16,0 3-2-16,-3 2-8 15,-3 3-4-15,0 0 5 16,-3 5 5-16,-6 3 0 16,-2 0 3-16,2 3 12 15,3 2 4-15,6 6 4 16,3-4 1-16,3 4-2 16,6-3 1-16,3 0-4 15,9 0 1-15,3-3-7 16,3-3-1-16,3 1-2 15,-1-6-2-15,7-2-15 0,-3-3-7 16,3 0-38-16,-3 0-14 16,-1-8-18-1</inkml:trace>
  <inkml:trace contextRef="#ctx0" brushRef="#br0" timeOffset="18">13551 5083 116 0,'-9'-3'46'0,"6"3"-24"0,-3 0-13 0,3 3 14 16,0-3-5-16,0 2 0 15,-6 1-4-15,-5 2-1 16,-1 1-7-16,0-1 5 0,3 0 2 16,0 0-4-16,3 6-1 15,3-3-6-15,0 0-2 16,3-3 0-16,3 3 2 15,3-3-3-15,9 9-2 16,3-4 4-16,0 1 1 16,3-1-3-16,-3 4-1 15,-1-4 1-15,-2 1 2 16,-3 2 9-16,-3-2 3 0,-6 2 7 16,-3-3 4-16,-3 1-10 15,-6 0-5-15,-5-1-6 16,-1-2-3-16,3-3 1 15,0 1-1-15,0-4-20 16,3-2-7-16,3 0-19 16,3-2-7-16,3-4-22 15,3-2-23 1,3 0 39-16</inkml:trace>
  <inkml:trace contextRef="#ctx0" brushRef="#br0" timeOffset="19">13572 4969 112 0,'-3'-3'44'0,"3"3"-24"0,3 3-17 0,-3-3 12 15,6 5 8-15,0 6 6 16,0 5-9-16,-3 7-4 0,0 12-9 15,-3 7-3-15,0-5 0 0,0-2-2 16,-3-4 1 0,3-4-2-16,0-3-1 0,0 2-26 15,0-7-10 1</inkml:trace>
  <inkml:trace contextRef="#ctx0" brushRef="#br0" timeOffset="20">13527 5122 104 0,'-6'-5'38'0,"9"5"-20"0,-3 0-6 0,0 0 13 15,0 0 9 1,0 0 5-16,6 0-18 0,3-3-7 15,3 1-9-15,3-1-4 16,0-2 2-16,3 2-7 0,0-2 1 16,-3 0-43-1,2 2-59-15,-2 0 18 0</inkml:trace>
  <inkml:trace contextRef="#ctx0" brushRef="#br0" timeOffset="21">13664 5151 104 0,'-6'24'38'0,"3"0"-20"0,0-5-4 16,3-11 15-16,0 2-10 15,0 3-1-15,0 1-4 16,3-1 1-16,0-3-8 16,3 1 5-16,0 0 1 0,0-4 0 0,6-1 0 15,3-6-3-15,0-3 1 16,0-2-4 0,-3 0 1-16,0-3-5 15,-4-3 0-15,-2 0-1 0,-3-2 1 16,-3-5 0-16,-3-3 1 15,-5 2-2-15,-4 3 1 16,0 3-7-16,3 2 1 16,0 3-32-16,3 0-14 15,0 3-41 1</inkml:trace>
  <inkml:trace contextRef="#ctx0" brushRef="#br0" timeOffset="22">13825 5149 84 0,'6'21'33'0,"-3"0"-18"0,0 3 0 16,0-16 13-16,0 2-2 15,0 1-1-15,0 0-13 16,0-1-5-16,0 1-3 16,-3-3 0-16,0 0-2 0,0-3 5 0,0 0 5 15,0-2 0 1,0-3 3-16,-3-3-2 0,0-2 0 16,0-3-3-16,3-5-1 15,0 2-3-15,0-7-1 16,3-6-3-16,0 3-2 15,0 2 1-15,3 3-1 16,0 3-3-16,3 3 2 16,3 2 1-16,-4 0 0 15,1 2-31-15,6 4-14 16,-3-1-43 0</inkml:trace>
  <inkml:trace contextRef="#ctx0" brushRef="#br0" timeOffset="23">13992 5157 132 0,'0'18'52'0,"3"-15"-28"0,3 0-15 0,0 4 14 0,0 1 2 15,2 0 2-15,1-2-8 16,3-1-4-16,0 0-8 15,0-2-1-15,0 0 1 0,3-3-3 16,-3-8-1-16,-3 0 1 16,0-6 2-16,-3 1-3 15,0 3-2-15,-3-1 2 16,0 0 2-16,-3 1-4 16,-3-1-1-16,-6 1 0 0,0 2 0 15,-3 2-7-15,-3 4 0 16,-3 2-2-16,3 2 1 15,0 4 2-15,0 7 4 16,3 11 1-16,1-3 3 16,2 0 3-16,3 0 2 15,3-2 5-15,3-1 3 16,6 1-6-16,3-3-3 16,3-6-3-16,5 1 0 15,4-6-2-15,0-2-1 0,6-3-35 16,-3 0-14-16,-1 0-50 31</inkml:trace>
  <inkml:trace contextRef="#ctx0" brushRef="#br0" timeOffset="24">13364 5413 108 0,'3'3'41'0,"-3"8"-22"0,0-1-5 0,3-2 17 15,0 5-4-15,0 3-1 16,0 5-3 0,-3 6-3-16,0 2-10 15,0-3 0-15,0 1 1 0,0-6-4 0,0-2-2 16,-3-4-2-16,3 1-3 15,0-5 1 1,0-3 1-16,0-3-1 0,0 0-1 16,0-5 5-16,0 0 1 15,3-5-2-15,0 0-3 16,2-6-3-16,1-5 1 16,0-2 1-16,0 2 2 15,0 0-3-15,6 3-2 16,0 2 2-16,3 3 0 15,-3 3 1-15,0 2 2 16,-3 3 3-16,0 8 2 16,0 8-1-16,-1 0 1 15,-2 3-2-15,0-1 2 0,0-2-2 16,-3 0 0-16,0-3-3 16,0-2 1-16,0-3-13 15,0 0-3-15,0-3-34 16,0 0-12-16,-3-5-37 15</inkml:trace>
  <inkml:trace contextRef="#ctx0" brushRef="#br0" timeOffset="25">13593 5575 140 0,'0'-3'55'0,"0"6"-30"0,3-1-10 0,-3-2 20 15,6 3-6-15,0 0 0 16,0 5-14-16,3-3-6 16,0 0-6-16,-1-2 0 0,1 0 2 15,0-6 2-15,0-2 3 16,-3-1-3-16,0 1-2 16,0 0 2-16,-3-3 0 15,-3 0-8-15,0 0-1 16,0 0 2-16,-3 0 4 15,-3 3-3-15,0-1-3 16,-3 4-8-16,-3 4-2 0,0 4 2 16,1 2 1-16,2 0 6 15,0 5 1 1,0 8 4-16,3-2 3 0,3-1 2 16,3 1 1-16,3-1-2 15,3-2-1-15,3 0-3 16,3-6-2-16,0 1 3 15,-1-3 0-15,7-5-19 16,3-1-9-16,-3-2-38 16,0-2-59-1,0-4 23-15</inkml:trace>
  <inkml:trace contextRef="#ctx0" brushRef="#br0" timeOffset="26">13789 5562 148 0,'0'5'57'0,"3"0"-30"0,3 14-14 0,-3-9 17 15,0 3-4-15,0 1 2 16,0-4-14-16,3-2-3 16,-3 3-7-16,0-3-1 0,0 0 3 15,-3-3 6-15,0 0 2 0,0-5-1 16,0 0 0-1,0-2-1-15,0-1 2 16,0-2-5-16,0-9-3 16,0-1-3-16,3-1-3 15,0 0-2-15,3 3 1 0,0-1-1 16,3 4-2 0,0 2-11-16,0 0-5 0,3 3-16 15,-1 2-5-15,4 0-16 16,0 1-6-16,-3 2-15 15</inkml:trace>
  <inkml:trace contextRef="#ctx0" brushRef="#br0" timeOffset="27">13974 5569 172 0,'0'6'66'0,"3"12"-36"0,0-7-15 0,0-8 18 15,0 2-7 1,3-3-3-16,3 6-9 0,0-8-1 15,-1 0-8-15,4 0-3 0,0 0-1 16,-3-8 3-16,0 1 2 16,0-1-2-16,-3 0-1 15,3 0-1-15,-6 0-2 16,-3 0 3-16,-3 0 0 16,-6 0-8-16,0 0-2 15,-3 3-7-15,-3 2-2 16,0 3 4-16,-2 5 3 15,2 1 2-15,-3 7 5 16,3 5 1-16,3 4 3 16,3-1 10-16,3 0 7 0,6-3-1 15,6 1-1 1,3-1-3-16,3-2 1 0,3-2-8 16,6-6-2-16,2-3-8 15,1-5 0-15,3-3-54 16,9-2-24-16,-9-6-28 15</inkml:trace>
  <inkml:trace contextRef="#ctx0" brushRef="#br0" timeOffset="28">16447 4043 236 0,'-3'-3'90'0,"3"3"-48"0,-14 3-29 0,14-3 24 0,0 0-12 15,0 0-5 1,2-5-14-16,7-3-6 16,0 0 0-16,-3 2-1 0,3-4 3 0,6-3-3 15,-3 2 0-15,0 3 1 16,-3 5 0-16,0 3-3 15,-3 6 0-15,0-1-1 16,0 11 3-16,-3-3 0 16,0 6 1-16,-3 10 2 15,0-11 3-15,0-2 0 16,0 0 2-16,0-3-2 0,0 0 2 16,0-2-6-16,0-3-1 15,-3 3 2 1,3-9 1-16,0 1-4 0,0-8 1 15,0 2-11 1,3-8-5-16,0 1-3 0,3-3-1 16,-1-1 6-16,1-2 4 15,0 3 3-15,0 3 5 16,3-4 3-16,-3 9 2 16,0 0 7-16,0 5 4 15,-3 0-1-15,0 5 0 16,6 8-3-16,0 3 1 15,0 3-2-15,-3-6 2 16,-3 0-6-16,3 3-1 16,0-3-2-16,3 0 1 15,0 3-4-15,2-2 0 16,1-4-8-16,0-2-4 16,0-3-31-16,0-5-11 15,0-2-43-15,-3-4-37 16,3-4 50-16</inkml:trace>
  <inkml:trace contextRef="#ctx0" brushRef="#br0" timeOffset="29">16754 4109 260 0,'-6'-3'96'0,"6"3"-52"0,0 0-32 15,0 0 24-15,0 0-15 16,6 0-4-16,3 0-8 0,3-2-1 15,0-1-5-15,3 0-4 0,-1 1 0 16,1 2 1 0,0-3 0-16,0 0-42 0,-3 1-17 15</inkml:trace>
  <inkml:trace contextRef="#ctx0" brushRef="#br0" timeOffset="30">16971 3874 208 0,'0'0'79'0,"3"2"-42"0,0 11-23 15,-3-2 22 1,3 7-9-16,0 9-3 0,0 2-12 15,-3 5-3-15,3-10-5 16,0 0-1-16,0 3 1 0,0 7-2 16,3-8-2-16,0 1-32 15,0-6-14-15,0-5-70 16</inkml:trace>
  <inkml:trace contextRef="#ctx0" brushRef="#br0" timeOffset="31">16525 4360 228 0,'-3'0'85'0,"3"0"-46"0,3 3-32 0,-3-3 18 0,6 3-7 16,3-1 2-16,6 1 4 15,8 0 2-15,7-3-13 16,6-3 1-16,8-2 2 0,13-3-2 16,0 0 2-16,-1 0-7 15,1 3-3-15,-7-3-1 16,-5 2-1-16,-9 1-2 16,-4 0 1-16,-8 2-2 15,-3 0 2-15,-6 1-2 16,-3-1-1-16,-3 0-26 15,-3 1-10-15,-3-1-94 16</inkml:trace>
  <inkml:trace contextRef="#ctx0" brushRef="#br0" timeOffset="32">22186 5837 172 0,'-21'16'66'0,"15"-11"-36"0,-14 5-22 0,8-2 16 16,3 8-1-16,0 5 3 16,3 9-8-16,3 7-3 15,3 0-8-15,9-3-3 0,6-2 0 16,3-6 2-16,2-5 3 16,7-7 0-16,0-6 2 15,0-6 0-15,2-10 1 0,4-8-4 16,-9-7-3-1,-6-7 4-15,-9 4 2 16,0 5-2-16,-12-14 2 0,-9-15 3 16,-3 8 1-16,-6 2-2 15,-3 11 2 1,1 5-19-16,2 8-7 0,3 6-28 16,-3 5-13-16,6 5-56 15,3 2-56 1,6 11 55-16</inkml:trace>
  <inkml:trace contextRef="#ctx0" brushRef="#br0" timeOffset="33">22124 6265 228 0,'-6'3'88'0,"6"-3"-48"0,0 13-20 0,0-10 27 0,0 0-14 16,0-1-1-16,6 1-13 15,0-1-1-15,9-2-11 16,11-2 2-16,-5-1 2 0,-3 1 2 16,15-1 3-16,-6 0-9 15,2-2-4-15,-5 0-2 16,3 5-1-16,-3 0 0 16,-3 0 0-16,-4 0-25 15,-5 0-10-15,3 0-44 16,-6-3-19-16,0 0-26 15</inkml:trace>
  <inkml:trace contextRef="#ctx0" brushRef="#br0" timeOffset="34">14992 4104 164 0,'-3'-8'63'0,"3"8"-34"0,0 0-10 15,0 0 23-15,3 0-19 16,-3 0-5-16,3 2 0 15,0 1 0-15,0 8-9 16,0-3 1-16,0 7 1 0,0-1 2 16,0 2 3-16,0-1-7 15,-3 4-1-15,0-3-4 16,3-3-3-16,-3-2 0 0,3 2 1 16,-3-3 1-16,0-7 3 15,0-3-3-15,0-3 0 16,0 1-3-16,3-6-1 15,0 3 1-15,0-11 0 16,-1 2 0-16,4-1 2 16,-3-1-3-16,6 0 0 15,0 3-1-15,3-1 0 16,6-1 0-16,0 4-2 16,-3 8 3-16,0 6 2 15,0 5-2-15,-4 5 0 16,1 3 5-16,0 2 2 0,-6 1-2 15,0 2-1-15,0 0-1 16,-3 1-2 0,0-7 1-16,0-4 1 0,-3-3-12 15,0 0-6-15,0-3-13 16,3 0-7-16,0-7-21 16,0-4-6-16,0-4-33 15</inkml:trace>
  <inkml:trace contextRef="#ctx0" brushRef="#br0" timeOffset="35">15343 4114 148 0,'-6'0'57'0,"6"6"-30"0,-6-1-14 0,6-2 19 15,-3 4-7-15,0-1 0 16,0 7-10-16,0 0-2 15,3 11-7-15,0-3-2 0,3 0 2 16,0-2-1-16,6-3 2 16,0 0 5-16,6-8 2 15,0-1-3-15,3-12 1 16,-3 0-1-16,-1-6 1 16,1 1-4-16,-3-6-3 0,-3 3 4 15,-6-6 2 1,-3-7-6-16,-6 4-3 15,-3 1 1-15,0 11 0 0,3 2-4 16,-3 0 1 0,-5 0-20-16,5 5-7 0,0 3-19 15,3 3-9 1,0 0-21 0,3-1-45-16,0 1 32 0</inkml:trace>
  <inkml:trace contextRef="#ctx0" brushRef="#br0" timeOffset="36">15682 4098 220 0,'-6'-5'85'0,"0"2"-46"0,-5 1-30 0,11 2 19 16,-9 0-14-16,3 0-3 15,-3 5-9-15,-9 6-2 16,6-1 0-16,3-2-3 0,0 8 2 16,3-3-1-16,3 8 0 15,0-2 2-15,9 2 0 16,3 3 0-16,0-11 0 16,0 0 0-16,3-7 0 15,-3-4 2-15,6-7 3 16,0 2 0-16,-1-7 2 15,1-11-4-15,-6 5 0 16,0 3-1-16,-6-11-2 16,0 5 1-16,-3-10 1 15,-3-13-1-15,0-3-1 0,-3 10 1 16,3 1-1-16,0 8 2 16,0 4 1-16,0 7-4 15,3 15-1 1,3 10 3-16,0 9 3 15,3 7 5-15,-3 6 5 16,3-6 1-16,0 1-2 0,0 2 0 16,0-3-7-16,3 9-2 15,3 7-9 1,-3-15-4-16,-3-6-26 16,3-3-12-16,3 3-23 15,-1-7-8-15</inkml:trace>
  <inkml:trace contextRef="#ctx0" brushRef="#br0" timeOffset="37">15879 4167 212 0,'0'0'79'0,"3"3"-42"0,0-1-26 0,-3-2 23 15,6 3-9-15,0-3 0 16,3 0-8-16,3-3-2 15,-1 1-9-15,-2-3-2 0,3-1 0 0,0-2 0 16,0 0 0 0,-3 0-2-16,-3 1-2 15,0-4 3-15,-6 3 0 16,-6 0 1-16,0 3 0 0,-3-1-2 16,-3 1-2-16,-3 3-2 15,0 2 1-15,-2 0-1 16,-1 5 0-16,0 3 0 15,0 2 0-15,3 6 0 16,3 0-2-16,3 3 9 16,3-1 4-16,3 6-2 15,3 5 1-15,6-5-3 16,6 0 2-16,6-6 0 16,3-2 1-16,6-5-7 0,5-6 0 15,1-2-12 1,0-6-5-16,-3-5-43 0,-9-3-16 15,-4 1-48 1</inkml:trace>
  <inkml:trace contextRef="#ctx0" brushRef="#br0" timeOffset="38">20448 6001 156 0,'-6'0'57'0,"6"0"-30"0,0 2-21 0,0-2 17 0,3 6 1 15,0 2 16 1,3 18-10-16,0 1-16 15,0-1-4-15,-3-7-3 0,0-4 8 16,0 7 4-16,0-4-5 16,0-2-3-16,0-3-2 15,0-2-1-15,0-3 0 16,-3 0 2-16,0-3-3 16,3-8 1-16,-3 3-3 15,2-8 2-15,-2-5-4 16,3 3 0-16,-3-1-3 15,3-10-1-15,3-8 1 16,3 5 0-16,0 3 0 16,6 2 2-16,0 3-3 15,0 6-2-15,0 4 2 16,0 9 0-16,0 10 1 0,-1 6 0 16,-2 5 0-1,-3-3 0-15,0 0-3 0,-3-5 2 16,-3-3 3-16,0 3 1 15,0-3-4-15,0 0-1 16,0-2-30-16,0-3-14 16,0-3-27-16,0-7-10 15,0-1-15 1</inkml:trace>
  <inkml:trace contextRef="#ctx0" brushRef="#br0" timeOffset="39">20811 6006 220 0,'-9'0'82'0,"6"3"-44"0,-3 2-25 0,0 6 22 0,0 7-12 16,0 3-3-16,3 3-7 16,0 0-1-16,3-8-7 15,0-3-3-15,6 6-1 0,0-4 3 16,9 1 2-16,-3-3 2 15,6-7 0-15,0-1-2 16,0-8-1-16,5-2 1 16,-5-3 1-16,-3-2-1 15,-6-4 1-15,-3-7-4 0,-6-3-2 16,-3 1 0-16,-6 1 1 16,0 4-8-16,0 2-3 15,0 3-26-15,0 2-10 16,3 3-30-16,3 3-12 15,3 2-12 1</inkml:trace>
  <inkml:trace contextRef="#ctx0" brushRef="#br0" timeOffset="40">21219 6014 192 0,'-3'-3'71'0,"6"3"-38"0,-3 0-17 16,6 0 22-16,-6 0-3 15,-3 0 18 1,-9 0-15-16,0 8-19 15,-3 0-10-15,-3 0-2 0,-3 8-4 16,4 3-2-16,-1 2-3 16,6-5-1-16,3-3 2 15,3 5 0-15,0-2 1 0,9 5 0 16,-3-2-3 0,9-3 0-16,0-3-3 0,9-5 1 15,-4 0 1-15,7-11 2 16,0 1 3-16,-3-6 2 15,6-11-1-15,-6-2-2 16,-3-13 1-16,-6-1-1 16,-4-2 0-16,-2-3 2 15,-3 3 1-15,0-8 1 16,-3 6-2-16,0 4-2 16,-2 4 3-16,-1 9 0 15,0 4 1-15,3 5 0 0,0-1-2 16,0 9-2-1,3 5-2-15,3 8 1 0,0 8 3 16,3 8 1-16,0 8 1 16,0 7 2-16,2 9 1 15,1 2 1-15,3-2-4 16,-3-14-3-16,0-5 0 16,6 3-1-16,-3-6-7 15,3-2 0-15,-3-3-30 16,3-5-13-16,-3-2-87 15</inkml:trace>
  <inkml:trace contextRef="#ctx0" brushRef="#br0" timeOffset="41">20862 6064 116 0,'0'-2'44'0,"0"2"-24"0,3 0-17 15,0-6 12-15,0 1 0 16,0 0 0-16,-1-1-3 15,1 4-2-15,-3-1-6 16,0 1 13-16,0-1 5 0,0 0-2 16,0 1 1-16,-3-1-6 15,1 0 1-15,-4 1-3 16,0-1 2-16,0 0-6 16,-3 1-1-16,0 2-6 15,3 0-2-15,0 0-2 16,0 0 0-16,0 0-18 15,3 2-7-15,0 1-30 16,3-3-14-16,6 8-11 16</inkml:trace>
  <inkml:trace contextRef="#ctx0" brushRef="#br0" timeOffset="42">21490 6107 196 0,'-6'0'74'0,"9"2"-40"0,-3 1-29 0,-3 0 17 16,3-3-3-16,3 2 1 15,3 1-5-15,0-1 1 16,3 4-9-16,2-4 0 0,1 1 0 16,3-3 1-16,-3 0 0 15,3-3 0-15,-3 1 0 16,3-1-4-16,0-2-3 15,-3-6 0-15,-3 1 1 16,-1 2-1-16,-5-8 4 16,-9 3 4-1,-2 2-3 1,-4 3-3-16,-3 0-2 16,0 3-3-16,-3 2 1 0,-3 9-1 15,-3-6-2-15,1 7 0 16,2 9 3-16,3 0 0 15,3-3 1-15,0 3-3 16,6 0 2-16,3 3 3 16,3-1 1-16,3 6-1 15,3-5-2-15,12-1 1 16,3-2 1-16,3-8 1 16,6 0 1-16,-1-3-9 15,4-2-2-15,0-9-36 16,-3 1-14-16,-4 0-61 15</inkml:trace>
  <inkml:trace contextRef="#ctx0" brushRef="#br0" timeOffset="43">14676 9385 152 0,'-3'-3'57'0,"3"3"-30"0,0 0-16 0,0 0 18 0,0 0-6 16,0 0 1-16,3 5-7 16,0 1-2-16,0 7-9 15,0-2 5-15,3 7 2 0,-3-2 0 16,0 2 2-16,0-2-2 15,0 0 0-15,0-3-5 16,0 1-3-16,0-4 0 16,0-2-1-16,-3 3 0 15,0-6 2-15,0 0-1 16,0-2 2-16,0-3-2 16,0-3 0-16,0 1-1 15,0-6 2-15,0 0-1 16,3-5 0-16,-3 2-6 0,6-2 1 15,0 2-2-15,3-5 0 16,0 3 0-16,6 3 0 16,-3-1 0-16,5 8-2 15,-2 1 3-15,0 7 0 16,-3 0 1-16,0 8 0 16,-3 1 0-16,0 2 0 15,0-3 2-15,-3 0 3 16,0 0-2-16,0-2-2 15,-3-1-16-15,0-2-7 16,0-2-27-16,3-4-9 0,-1 1-24 16,4-8-44-1,3-3 37-15</inkml:trace>
  <inkml:trace contextRef="#ctx0" brushRef="#br0" timeOffset="44">15025 9435 188 0,'-6'8'71'0,"6"-8"-38"0,-3 19-21 16,3-14 19-16,0 5-5 15,0-2-1-15,3 8-9 16,0-3-3-16,3 1-7 0,-1-4 0 0,10 6 4 16,0-5 0-1,3-6 2-15,-3 0 0 0,3-5 2 16,-3 0-7-16,0-5-4 15,2-6 0-15,-5-4 2 16,-6-1 2-16,-6 2 1 16,0 4-4-16,-6-3-3 15,0 2 0-15,-8 3-1 16,2 0-5-16,-3 0 1 16,3 3-20-16,0 2-9 15,0 1-36-15,6-1-16 16,0 3-21-16</inkml:trace>
  <inkml:trace contextRef="#ctx0" brushRef="#br0" timeOffset="45">15417 9417 204 0,'-20'-6'77'0,"20"6"-42"0,-21 3-21 16,18 0 22-16,-3-1-18 16,0 1-7-16,-3 2-10 15,0-2-3-15,-3 7 1 0,3 1 0 0,0 7 1 16,6 6-3-16,3-8 2 16,0-3 1-1,6 3 0-15,0 0 2 0,6-8 1 16,-3-3-1-16,6-5 1 15,-3 0 0-15,3-8 3 16,-3-2-1-16,0-6 2 16,-4 0-4-16,-2-10 0 15,0 4-1-15,-6-9 1 16,-3-14 4-16,-3 0 6 16,-2 2 6-16,-1 9 5 15,3 8-8-15,0 4-4 16,0 7-7-16,3 22-4 15,3 9-3-15,0 5 1 16,3 3 1-16,0-3 2 16,6 6 1-1,-3-3-4-15,3 5 1 16,5 11 2-16,1-9 1 0,0-4-32 16,-3-6-13-16,3-5-45 15,0-3-20-15,3-5 6 16</inkml:trace>
  <inkml:trace contextRef="#ctx0" brushRef="#br0" timeOffset="46">15608 9440 196 0,'-3'3'74'0,"3"0"-40"0,6 5-20 15,-3-3 22-15,3 0 0 16,0 0 2-16,3 1-11 0,3-4-5 15,3-2-12 1,-4 0-4-16,7-2 0 0,0-4-3 0,0 1 0 16,-3 0-1-16,-3-3-2 15,-3 0 1-15,-3-5 1 16,-9 2-1-16,0-2 2 16,-9 0-2-16,-3 5-1 15,0 2-4-15,0 9 0 16,3-3 0-16,-9 8-1 15,-8 8 1-15,11-3 0 16,3 0 3-16,0 6 0 16,0 10 7-16,9-3 4 15,9-2-3-15,6 0 1 16,3-3-3-16,9 0 0 0,0-7-3 16,11-9 1-16,-2 0-26 15,-3-10-12-15,0 0-46 16,0-3-19-16,-7-3-7 15</inkml:trace>
  <inkml:trace contextRef="#ctx0" brushRef="#br0" timeOffset="47">16168 9417 192 0,'-3'2'74'0,"0"-2"-40"0,6 0-18 16,-3 0 24-16,0 0-10 16,0 0-2-16</inkml:trace>
  <inkml:trace contextRef="#ctx0" brushRef="#br0" timeOffset="48">16176 9411 428 0,'12'-13'6'0,"3"0"-5"0,0 0-3 16,-3 2 1-16,0 0 1 15,0 6 2-15,0 0-3 0,-3 5 0 16,0 8 5-1,0 5 2-15,-3 5 4 0,-3 4 4 16,-3-1-2-16,0 3 3 16,0-1-4-16,-3-1 1 15,0-4-9-15,0-2-2 16,0-3 1-16,0-2 3 16,3-1-2-16,0-4 0 15,0-9-10 1,3-5-1-16,3-8 2 15,0 0-6-15,2-2 0 16,4-1 2-16,0-2 1 16,0 3 6-16,0-4 1 15,0 7 2-15,-3 1 0 0,0 4 4 16,0 10 2-16,-3 5 2 16,0 6 0-16,0 2 0 15,3 3 2-15,-3 5-1 16,-1 0 2-16,10 3-6 15,-6-3-3-15,0-2-1 16,0-1 1-16,3-5-1 16,3-5-1-16,0-2-13 15,0-6-4-15,3-3-31 16,-4-2-11-16,1-3-47 16,3-3-40-1,-3-5 58-15</inkml:trace>
  <inkml:trace contextRef="#ctx0" brushRef="#br0" timeOffset="49">16671 9300 244 0,'0'3'90'0,"0"2"-48"0,6 0-23 0,-3 3 26 16,0 6-10-16,-6 7-1 15,6 2-15-15,-1 1-4 16,1 0-9-16,-3 0-2 0,3-3 0 15,0-2-9-15,0-4-4 16,0-1-44-16,0-4-20 0,-3-2-61 31</inkml:trace>
  <inkml:trace contextRef="#ctx0" brushRef="#br0" timeOffset="50">16540 9448 260 0,'0'-5'99'0,"3"8"-54"0,3-6-42 16,2 3 21-16,4-3-16 15,6 1-4-15,6-1-6 16,0-2-1-16,0-3 2 0,2 0-31 16,1-5-11-16,0-1-22 15,-3 1-8-15,-3 0-6 16</inkml:trace>
  <inkml:trace contextRef="#ctx0" brushRef="#br0" timeOffset="51">16903 9215 228 0,'-3'-5'85'0,"3"3"-46"0,0 2-26 0,0 0 24 16,3 5-1-16,0 5 0 16,0 9-2-16,0 2 1 15,3 11-19-15,0 2-3 0,0 3-1 16,-3 0-7-16,2-2-1 15,1-4-7-15,0-4 0 16,0-1-30-16,-3-10-13 16,0 0-45-16,0-3-81 15</inkml:trace>
  <inkml:trace contextRef="#ctx0" brushRef="#br0" timeOffset="52">16254 9763 172 0,'-3'-5'66'0,"3"5"-36"0,0 0-7 0,0 0 24 16,3 2-7-16,0 1 0 16,3-3-10-16,0 0-2 15,12 0-15-15,-3 0 12 0,17 0 7 16,22-3-7-16,8 1-5 15,-2-3-5-15,-1-1-2 16,1 1-1-16,-4 0 0 16,1-1-2-16,-3 4 1 15,-7-1-6-15,-2-2-1 16,-6 2-2-16,-1-2-2 16,-5 2 1-16,0-2-1 0,-6 2-11 15,-4 1-3-15,-5-4-35 16,-9 1-13-16,-6 8-102 15</inkml:trace>
  <inkml:trace contextRef="#ctx0" brushRef="#br0" timeOffset="53">1544 8353 124 0,'0'-11'46'0,"0"9"-24"0,0-6-8 0,0 5 15 0,3-5 6 16,0 3 3-16,3-3-12 15,-6 3-5-15,3-3-12 16,3 5-2-16,-6-2 0 0,0 5 3 15,0 0 4-15,3 13-4 16,0 6 2-16,-3 10 2 16,0-3 3-16,0-2 0 15,0 16 1-15,0-6-5 16,-3 11-3-16,0-8-1 16,3 5-1-16,0-2-4 0,0-3-3 15,0-8 0-15,0-2 1 16,0-4 1-16,0-4 3 15,0-3-1-15,0-6 0 16,0 1 1-16,3-6 3 16,-3 1-4-16,0-9-3 15,3-5-1-15,-1 0 1 16,-2 0-1-16,3-5-1 16,0 2 1-16,3-7-1 15,-6 2 0-15,9-8 0 16,-3 6-3-16,3-4 2 15,-3 4-1-15,3 2-2 0,3 0 0 16,-3 6 0 0,3-4 3-16,3 9 0 15,0 10 1-15,-1 9 2 0,1 4-3 16,-6 3-2 0,3 8 8-16,-3 0 4 0,-6-2-2 15,6-9-2-15,-9-2-2 16,3 3-3-16,3-3-4 15,-6-3-2-15,3-2-26 16,-3-4-9-16,0 1-19 16,3-8-5-16,3-5-44 15,3-8-34 1,-3-16 65-16</inkml:trace>
  <inkml:trace contextRef="#ctx0" brushRef="#br0" timeOffset="54">1892 8623 220 0,'-3'2'85'0,"-6"1"-46"0,18 0-35 0,-9-3 19 16</inkml:trace>
  <inkml:trace contextRef="#ctx0" brushRef="#br0" timeOffset="55">1898 8644 429 0,'6'8'45'0,"3"0"-22"0,3 2-14 0,3-2-5 16,-1-2-3-16,1-1 2 15,0-2-2-15,-3-3-1 16,3 0-2-16,-6 0-1 15,-6 0-3-15,3-6 1 16,-3-2 5-16,-3 0 2 16,0 3 0-16,-6-5 1 0,3 2-4 15,-6 0 0-15,-6-6 1 16,0 12 2-16,3-1 1 16,0 3 1-1,-2 0-2-15,-1 8 1 0,3 3-2 16,3 5 2-16,-6 13 2 15,9 2 2-15,6-4-3 16,6-1-3-16,9-2 0 16,-6-11 1-16,0 1 1 15,9-4 1-15,5 3-27 16,-2-7-11-16,3-6-32 16,3-6-11-16,-3-2-38 15</inkml:trace>
  <inkml:trace contextRef="#ctx0" brushRef="#br0" timeOffset="56">2130 8607 204 0,'-3'3'77'0,"3"2"-42"0,0 5-19 16,0 1 22-16,3 0-5 0,0 2 1 15,0 5-11-15,3 6-3 16,-6 0-12-16,3-6-1 0,0 1 0 15,0-6-1-15,0 0 1 0,-3-2-4 16,0-3-2 0,0-3 8-16,0-5 6 15,0 0-1-15,0-5 0 16,0-8-4-16,0-3 1 16,0 0-2-16,3 0 2 0,3-2-6 15,-3-1-3-15,6 1-4 16,0-1 1-16,3 6-1 15,-1 0 0-15,4 5-9 16,-3 0-5-16,0 5-23 16,0 3-8-16,0 0-28 15,6 3-10-15,-6 2-30 16</inkml:trace>
  <inkml:trace contextRef="#ctx0" brushRef="#br0" timeOffset="57">2422 8697 208 0,'-3'8'79'0,"6"5"-42"0,-3-5-43 16,6 0 82-16,-3 0-26 15,6 0-17-15,0-3-12 16,0-2-14-16,2-6-3 0,1-5 2 16,6 0-1-16,0-2 2 15,-3-1-6-15,-6 3-3 16,0 3 1-16,-3-3 0 15,0-5-4-15,-6-1-1 16,-6 4 5-16,-3-1 2 16,-3 3-2-16,-3 3-1 15,0 0 1-15,-3 10 0 16,0 0 1-16,-2 6 0 16,-1 2 0-16,3 6 2 15,6 2 1-15,3 3 3 0,6-1 1 16,6 1 1-16,6-5-4 15,9-1-1-15,-3-2 1 16,0-8 0-16,-1 0-16 16,10-5-4-16,12-6-63 15,0-2-25-15,-6-1-18 16</inkml:trace>
  <inkml:trace contextRef="#ctx0" brushRef="#br0" timeOffset="58">3342 8382 148 0,'11'-5'57'0,"-5"2"-30"0,3-10-7 16,-3 8 21 0,-3-1 0-16,0 1 2 0,0-8-8 15,-3-3-2-15,-3 0-18 16,-3 0 0-16,-3 3-1 0,-3 0-3 15,-5 2 1-15,-4 6-5 16,-3 2 1-16,0 8-7 16,3 14-3-16,0 5 1 15,7-3 0-15,2-3-4 16,3 17-1-16,0 15 3 16,3 0 1-16,6-2 2 0,0-16 0 15,0-6 2-15,0 9 1 16,3-6-12-16,-3 0-4 15,0-5-18-15,0-3-6 16,0-5-18-16,0-3-5 16,0-3-41-1</inkml:trace>
  <inkml:trace contextRef="#ctx0" brushRef="#br0" timeOffset="59">3056 8562 228 0,'-6'-5'85'0,"6"5"-46"0,0 0-24 0,0 0 26 16,3 0-13-16,6-3-1 15,3 0-14-15,-3 3-5 16,11-2-5-16,1-1-3 0,6-2 3 0,0-1-18 16,3 4-6-16,-4-1-50 15,1 1-19-15,6 4-15 16</inkml:trace>
  <inkml:trace contextRef="#ctx0" brushRef="#br0" timeOffset="60">3389 8551 192 0,'-6'0'74'0,"6"0"-40"0,0 14-33 0,3-6 14 16,0 2 1-16,0-2 2 16,0 8 2-16,3 13 0 15,0 0-11-15,0-5-3 0,-3 0 0 16,0-6 3-16,0-2 5 16,0-3 1-16,-3-5 0 15,0 0 4-15,0-5 0 16,-3-3-8-16,3-5-2 15,0 2-1-15,-3-8 2 16,0-7-5-16,3 5-1 16,0 2-2-16,3-5 1 15,6-8-4-15,0 3 0 16,3 5-1-16,0 0 0 0,0 6 0 16,-1 2-2-16,1 3 0 15,-3 5 3-15,0 0-9 16,3 0-3-16,3 0-18 15,-3 2-7-15,0 1-22 16,0 0-8-16,0-3-29 16,0 0-20-1,-7 0 55-15</inkml:trace>
  <inkml:trace contextRef="#ctx0" brushRef="#br0" timeOffset="61">3642 8647 220 0,'-3'8'82'0,"6"-3"-44"0,0 3-29 15,3-3 22-15,-3 0-10 0,3 1 0 16,3-4-3-16,-3 1-2 16,6 0-8-16,6-3-1 0,-3-3 0 15,-4 0-1-15,1-2-1 16,0-3-3-16,-3 3 1 16,-3-1 0-16,0-1 1 15,-6-7-2-15,0 4-2 16,0 2-2-16,-9 0 1 15,-9 0-1-15,0 5-2 16,1 6 3-16,-1 2 2 0,3 6-2 16,0 5 0-16,3-3 1 15,3 5 2-15,3-2 3 16,3 5 2 0,3 1-3-16,6-4-1 15,3-2-1-15,0-5 1 0,9-1-11 16,3-5-2-16,0-5-33 15,-1-5-14-15,-2-5-23 16,0-6-11-16,0 0 6 16</inkml:trace>
  <inkml:trace contextRef="#ctx0" brushRef="#br0" timeOffset="62">3839 8628 220 0,'-3'-3'85'0,"6"6"-46"0,-3-3-30 16,0 0 22-16,3 3-6 0,3 5 3 15,0-3-10-15,8-2 0 16,-2-1-11 0,3 1-2-16,0-3 1 0,0-3-1 0,0-2 2 15,0 0-2-15,-3-6 0 16,0 3-3-16,-4-2 1 16,-2 2 0-16,-3-3 3 15,-3 3-5-15,-3 0-3 16,-3 0 1-16,1 3 2 15,-7 2-5-15,0 1 1 16,-3 2 1-16,3 5 1 0,0 3 1 16,3 5 0-1,0 3 2-15,3 0 3 0,3 0-2 16,3 2 0 0,6 1-3-16,6 5-3 0,0-6 2 15,3-2 0-15,3-5-26 16,0-9-9-16,5-10-31 15,1 0-10-15,0-2-30 16</inkml:trace>
  <inkml:trace contextRef="#ctx0" brushRef="#br0" timeOffset="63">4223 8562 260 0,'-12'-8'96'0,"6"8"-52"0,-12 3-32 0,9-1 26 16,0 4-20-16,-3 4-5 15,0 3-10-15,0 6-5 16,0-1 1 0,3 9-2-16,7 2 1 0,2-3 2 15,2-2 0-15,4-3 0 0,6-5 2 16,6-5-8-16,-3-6-3 16,3-5 0-16,-3-8 3 15,0-8 3-15,-3 0 2 16,-3-2 1-16,-3-6 2 15,-4-5 1-15,1 0 3 16,-6-11-3-16,-2 3-2 16,-1-2 2-16,-6 4 2 15,3 3 7-15,0 6 4 16,3 5-6-16,0 5-3 0,3 8-11 16,0 5-5-16,6 14 7 15,3 13 3-15,3 7-3 16,0 9 2-16,0 2 4 15,3 1 5-15,-1 2-5 16,4 0-2-16,3-11-17 16,-3-5-5-16,9-8-234 31,-3-7 129-31</inkml:trace>
  <inkml:trace contextRef="#ctx0" brushRef="#br0" timeOffset="64">4687 8324 148 0,'-12'-3'55'0,"15"11"-30"0,-3-5-18 16,0 2 15-16,0 6 2 15,0 4 5-15,0 1-6 0,0-2-2 16,3 15-12-1,0-5 3-15,0 10 2 0,0 14-1 16,0-3 0-16,-3-6-1 0,3-12 0 16,0-6-4-1,0-3-3-15,-3 4 4 16,0-12 2-16,0 1 0 0,0-9 3 16,3-7-7-16,-3-3-2 15,0-5-5-15,3-3-1 16,0 0-1-16,3 0 0 15,3-2 0-15,0 7-2 16,2 3 0-16,1 8 0 16,0 0 0-16,3 8 0 0,3 8 5 15,0-3 1 1,-6 0 4-16,-6 1 1 16,0-4 3-16,-3 9 1 0,-6 2-3 15,-6-5 0-15,-6-3-7 16,0-5-1-16,0-3-13 15,-3-2-7-15,0-3-16 16,4-8-5-16,2-3-22 16,3-2-8-16,3-3-28 15</inkml:trace>
  <inkml:trace contextRef="#ctx0" brushRef="#br0" timeOffset="65">4863 8340 196 0,'3'-3'74'0,"0"6"-40"0,0 5-16 0,-1 0 25 15,1 2 0-15,-3-2 2 16,0 16-19-16,0-3-5 16,0 11-13-16,0 15-5 0,0-4 0 15,3-6-2-15,0-3-1 16,3 3-32-16,0-8-14 15,3-7-45 1,0-17-62-16,0 0 42 16</inkml:trace>
  <inkml:trace contextRef="#ctx0" brushRef="#br0" timeOffset="66">5062 8610 220 0,'-21'15'85'0,"18"-1"-46"0,3 4-30 16,0-10 19-16,0 3-1 16,3 2 3-16,0 5-12 15,6-4-5-15,6-1-8 16,0-5-2-16,-3-3 3 0,-3-2 1 16,3-6 3-16,2-5-5 15,1-2-1-15,-3-4-2 0,-6 4 1 16,0 2 0-1,-6-8 1-15,-6-8-5 16,0 8-1-16,3 0 1 16,-12 3 0-16,-5-3-6 15,5 8-3-15,3 0-10 0,0 6-2 16,-3-1-18-16,6 3-4 16,3 0-45-1,6 3-45-15,15-1 47 16</inkml:trace>
  <inkml:trace contextRef="#ctx0" brushRef="#br0" timeOffset="67">5348 8546 252 0,'-3'0'93'0,"0"0"-50"0,0 0-30 0,0 0 22 15,0 3-9-15,-6 2-3 16,-6 0-5-16,0 3-1 0,0 5-9 15,0 3-7-15,6 3-2 0,1 2-1 16,5 0-2-16,3 6 3 16,3-4 0-16,11-1 1 15,1-7 0-15,3-4-7 16,0-3 0-16,3-5-13 16,0-9-4-16,0-7-18 15,-4 0-6-15,-2-3-28 16,0-2-51-1,0-4 31-15</inkml:trace>
  <inkml:trace contextRef="#ctx0" brushRef="#br0" timeOffset="68">5416 8229 216 0,'0'0'82'0,"0"2"-44"0,3 6-31 0,0 5 18 16,3 11-2-16,0 8 3 16,-3 8-5-16,0 2-1 15,0 0-11-15,0 3-5 0,0 0-1 16,0-5-2-16,0 8 2 0,-3-6-15 16,0-8-5-16,0-5-37 15,0-2-18-15,0-9-35 16</inkml:trace>
  <inkml:trace contextRef="#ctx0" brushRef="#br0" timeOffset="69">5642 8551 184 0,'0'-8'68'0,"0"8"-36"0,-3 0-20 15,0 0 21-15,-2 0-13 0,-4 0-1 16,-9 3 0 0,-6 2 2-16,0 3-11 15,0 0 3-15,3 0 1 0,4 0-1 0,2 0 0 16,6 0-1-16,6 3 0 16,6-1-2-16,3 1 1 15,9 2-6-15,5-2-3 16,4-1-1-16,0 3 1 15,0-2-19-15,-3 0-6 16,0-4-76 0,-4-4-75-16,-2-3 51 15</inkml:trace>
  <inkml:trace contextRef="#ctx0" brushRef="#br0" timeOffset="70">6110 8184 152 0,'-6'-14'57'0,"6"12"-30"0,0 2-7 15,0 0 21-15,0 0-16 16,0 10-3-16,3 6-5 16,0 19-2-16,0-4-7 15,-3-4-1-15,3 18 3 0,-3-8 5 16,0 8 3-16,0-6-3 15,3-2 1-15,-3 11-9 16,0-21-2-16,0-4-3 0,0-4 1 16,0-3 7-16,3-3 3 15,-3-2-4 1,0-9-3-16,0-2-6 16,0-8 0-16,0-2 0 15,3-9 0-15,0 3-3 0,9-7 2 16,-4 4 1-16,7 0 0 15,-3 4-5-15,9 4 1 16,-3 0 0-16,6 17 2 16,-6-4 3-16,-1 12 2 15,-2-4 1-15,-3 9 2 16,0 7-3-16,-6-10-2 0,0 0-5 16,-3-3 0-16,0 3-29 15,0-8-13 1,3 3-27-16,0-6-10 15,0-3-15 1</inkml:trace>
  <inkml:trace contextRef="#ctx0" brushRef="#br0" timeOffset="71">6509 8456 224 0,'-21'8'85'0,"0"5"-46"0,-12 8-24 15,30-15 26-15,-6 2-15 16,0 0-5-16,0 7-12 16,1-1-4-16,2 4-3 15,3-2-4-15,3 0 1 0,0-3 1 16,11-2 2-16,-2 2-8 16,12-10-1-16,-3-1-1 0,3-12 0 15,-3 4 2-15,-3-4 2 16,0-1 4-16,-4-5 2 15,-2 3 6-15,-3-5 3 16,0 2 7-16,-3 3 3 16,0 2-6-16,-3 3-2 15,0 3-9-15,3 13-3 16,-3-3-3-16,3 11-2 16,0-3 0-16,0 6 3 15,3 4-9-15,0-7-3 16,-3-3-33-16,3 1-15 15,0-1-50-15,6-8-30 16,-3-2 65 0</inkml:trace>
  <inkml:trace contextRef="#ctx0" brushRef="#br0" timeOffset="72">6693 8509 208 0,'-6'21'77'0,"6"-8"-42"0,0 11-23 16,-3-8 19-16,6 0-3 0,0-3 1 16,0 19-14-16,0-8-4 15,0 5-7 1,0-5-1-16,0-1 1 0,0-1 0 16,0-4 0-16,0-2-5 0,0-3-1 15,0-2 3 1,-3-6 3-16,0 0-6 0,0-7 0 15,0-1 0-15,-3-10 3 16,0 2 2-16,0-7 1 16,0-11 4-16,3 5 3 15,0 5-4-15,0-7 1 16,0 5-1-16,3-11 1 16,0 0 2-16,3-2 4 15,6-11-6-15,0 5-2 16,0 11 3-16,0 5 2 0,2 8-9 15,-2 11-2 1,0 8 1-16,-3 13 1 0,-3 5 0 16,-3 0 1-1,-6 3 2-15,0-8 4 0,0-3-4 16,-3 3-1 0,-3 5-11-16,0-5-3 0,0-3-19 15,4-5-9-15,-1-5-27 16,0-3-11-16,3-6-45 15,6-2-25 1,3 0 75-16</inkml:trace>
  <inkml:trace contextRef="#ctx0" brushRef="#br0" timeOffset="73">6934 8461 216 0,'3'6'82'0,"0"7"-44"0,3 8-20 0,-3-10 25 15,3 5-7-15,0 7-1 16,-3 4-13-16,0 5-4 16,0 5-10-16,0-3-3 0,0-13 1 15,0-2-3-15,0-1-2 16,0 6 2-16,-3-5 0 16,0-9 3-16,0-2 1 0,-3-8 1 15,0-5 2 1,0-11-3-16,-3-5-2 15,0-6 0-15,0-4 1 16,0-4-3-16,3-2 0 0,3 0-3 16,3 3-1-16,6 2-1 15,0 5-2-15,3 6 0 16,0 5 0 0,6 6 0-16,-6 7 3 0,5 8 4 15,-2 11 6-15,-3 0 4 16,-9 3 2-16,-3 2-4 15,-6 0-1-15,0-2-4 16,3-6-1-16,0-3-14 16,-3 1-4-16,-3 0-18 15,1-4-6-15,-1-1-20 16,3-6-9-16,3-3-8 0,3-5-3 16,0-2-21-1</inkml:trace>
  <inkml:trace contextRef="#ctx0" brushRef="#br0" timeOffset="74">7107 8493 268 0,'24'3'101'0,"-18"10"-54"0,3-5-31 0,-3-3 27 15,0-2-12-15,2 2-1 16,4-2-8-16,3-1-2 16,0-2-11-16,0 0-1 0,0 0 2 15,0-2-6-15,-3-6 0 16,0 0 0-16,-3-3 2 15,2 1-5-15,-8-1-3 16,-3-2-2-16,-3 2 3 16,-3 3-9-16,-5 1-1 15,-4 4 4-15,0 3 1 16,0 3 1-16,0 7 4 0,0 6-2 16,3 0-1-16,3 0 5 15,0 2 3-15,3 1-1 16,3-1 0-16,6 1-1 15,3-3-2-15,3 0 1 16,3-3 1-16,3-5-12 16,0 0-6-16,0-8-24 15,0-3-10-15,3-5-36 16,-4 0-13-16,10-5-4 16</inkml:trace>
  <inkml:trace contextRef="#ctx0" brushRef="#br0" timeOffset="75">7381 8435 208 0,'-6'-3'79'0,"9"9"-42"0,0-1-23 0,-3 0 20 16,-3 3 3-16,0 0 4 15,3 5-7-15,-3 6-3 16,6-1-17-16,0 1-2 0,0-3-1 16,-3-3-2-16,3 0 2 15,0-2-4-15,-3-3 1 16,0-3-5-16,0-2-2 15,0-3 2-15,0-6 2 16,0-2-2-16,0-5 0 16,0-3-1-16,3-5 1 0,3-3-2 15,3 0-1-15,2 3-2 16,1 3 1-16,3 5 1 16,0 2 2-16,0 6-1 15,6 7 2-15,3 6 4 16,-6 11 6-16,-4 2-3 15,-2 0 2-15,-3 0-7 16,-3 0-1-16,0 1-4 16,-3-4-1-16,0-2-26 15,0-3-9-15,0-2-31 16,0-3-12-16,0-6-29 16,3-4-49-1,3-6 47-15</inkml:trace>
  <inkml:trace contextRef="#ctx0" brushRef="#br0" timeOffset="76">7693 8446 288 0,'0'0'107'0,"6"5"-58"0,0 11-42 0,0-11 26 16,0 0-1-16,3-2 3 16,0 0-8-16,6-1-4 15,-3 1-13-15,6-3-6 0,-1-5-1 16,-2-1 0-16,0 1 1 15,-3-3-2-15,-3-3-2 16,-3 1-2-16,0-1 1 16,-6-2-6-16,-3 2 0 15,-6 1-4-15,-6 5 2 16,-3 2 5-16,-3 3 2 0,-2 5-1 16,2 6 0-16,0 7 4 15,3 4 3-15,3-1 1 16,6 0 2-16,3 0-4 15,6-2-2-15,3-1 0 16,6-2-1-16,6-3-16 16,6-2-4-16,6-6-14 15,3-2-7-15,5-3-4 16,-2-6 0-16,3-2 3 0,-1 1 3 16,-2-9 20-16,-6-3 8 15,-6 3 21 1,-6 0 10-16,-3 0 24 0,-6 3 9 15,-3 5-10-15,-9 3-5 16,-6 5-16-16,-3 8-6 16,0 5-7-16,0 3-4 15,3 3 0-15,6-1-1 16,0 3-5-16,6 0 1 16,3-2 0-16,3-3 2 15,6-3-3-15,3-2-2 16,0-6-7-16,0-8-4 15,3-7 1-15,-4-1 2 16,1-5 5-16,-3-5 3 0,-3-11-3 16,-3 1 0-1,-6-4 0-15,0-15 4 0,-3 2 3 16,0 3 4-16,0 8 11 16,0 8 5-1,0 5-9-15,0 8-4 0,0 9-3 16,3 7-1-16,0 15 4 15,3 12 3-15,0 5 2 16,3-1 3-16,3 4-7 16,3-1-1-16,0-2-4 15,3-3-3-15,0-3-16 16,0-2-7-16,-4-5-36 16,7-6-12-16,0-2-28 0,6-3-11 15,0-6 12 1</inkml:trace>
  <inkml:trace contextRef="#ctx0" brushRef="#br0" timeOffset="77">8565 8131 228 0,'-3'-11'88'0,"6"11"-48"0,-3 0-31 0,0 0 22 16,0 5-2-16,0 6 3 15,0 5-13-15,0 16-4 16,0 7-9-16,0 1 0 0,0 0 1 16,0 2-3-16,0-2-3 15,0-3-3-15,0-3 1 0,0-5-15 16,0-2-6 0,0-6-47-16,0-5-17 15,0-3-24-15</inkml:trace>
  <inkml:trace contextRef="#ctx0" brushRef="#br0" timeOffset="78">8378 8411 168 0,'-3'-3'63'0,"3"3"-34"0,3 0-23 0,-3 0 17 15,6 0-5-15,3-2-1 16,9-1-9 0,5-2-5-16,1 0-2 0,3-1-1 0,0 1 2 15,0 2-3 1,-1 1 0-16,1-1-17 0,0 3-5 16,-6 0-13-16,3 0-3 15,-6 3-8 1,-4-1-20-16,-2 1 18 15,0 0 31-15,-3 2 17 16,-3 0 32-16,0-2 15 16,0 2-6-16,-3-2-3 15,-3 2 1-15,0 0 0 0,0 1-3 16,-6 2-1-16,3 5-19 16,0 3 2-16,0 0 3 15,0-1 0-15,0 4 0 16,3-3-8-16,0 0-5 0,9 0 2 15,0-3 2-15,3-3 0 16,3-4 3-16,3-6-3 16,2-6 1-16,-2-1-7 15,3-4-1-15,-3-2 0 16,-3-8 2-16,-12-1 6 16,-3 1 4-16,-6 3 9 15,-6 2 7-15,3 3-15 16,-12 2-7-16,-3 3-20 15,-2 0-6-15,2 5-38 16,3 1-16-16,6 2-84 16</inkml:trace>
  <inkml:trace contextRef="#ctx0" brushRef="#br0" timeOffset="79">9295 8014 200 0,'-6'-8'77'0,"3"11"-42"0,3 2-32 0,0 3 15 0,0 8 2 16,3 13 2-16,0 13-9 16,0 19-5-16,0-10-5 15,-3-9-3-15,3 11 1 0,0-8 7 16,0 5 7-16,0-8-5 16,0-2-1-16,0-5 1 15,-1-9 1-15,1-2 6 16,-3-6 3-16,0-2-6 15,0-11-3-15,0 1-6 16,-3-14-4-16,1 3-3 0,2-9 1 16,0 4-1-1,5-9 0-15,-2 3 0 0,12-2-2 16,0 2 0 0,12 5 0-16,-6 3 0 0,6 11 0 15,-7 0 3-15,1 7 0 16,-3-2 5-16,-6 8 2 15,0 0 6-15,-12 3 5 16,0-4-5-16,-9 1 1 16,-9 3-8-16,3-6-1 15,3-5-9-15,-8-3-2 16,2 1-16-16,-3-6-5 16,3 0-26-16,3-6-10 15,0 4-59 1,9-9-28-16,3-8 79 0</inkml:trace>
  <inkml:trace contextRef="#ctx0" brushRef="#br0" timeOffset="80">9473 8522 188 0,'12'0'71'0,"0"3"-38"16,3 2-17-16,-12-2 24 0,6-1-8 16,0 1 1-16,6 0-12 15,-3-3-5-15,8 0-9 16,-2 0-3-16,0-6 0 0,-3 1-2 15,0-5-2-15,-3 2 3 16,-3-3 0-16,-3 3-1 16,-6-2-2-16,-9-6 1 15,-6 2 1-15,0 9 1 0,3 5 1 16,0 0-2-16,-3 11-2 16,0-1 1-16,4 6 1 15,-1-3 3 1,9 11 2-16,0-3-1 0,9 3 1 15,0-5-6-15,14-1-3 16,13 1-32-16,-9-6-13 16,-6-5-84-1</inkml:trace>
  <inkml:trace contextRef="#ctx0" brushRef="#br0" timeOffset="81">10286 8377 164 0,'-21'-8'63'0,"15"10"-34"0,-9 1-19 0,9 0 20 16,-3 5-12-16,-6 5 0 15,4 3-4-15,2-3-1 16,-9 11-7-16,-6 15 0 0,6-12 1 16,6-3-1-16,9 2 1 15,0-5 0-15,9 1 1 16,0-7 0-16,3-1 0 15,9-6-9-15,-3-8-1 16,0-6-11-16,0-10-2 16,-4 1 1-16,-2-1 1 0,-3 2 5 15,0-7 3-15,0-8 16 16,-6 5 7 0,3 3 11-16,-3 5 5 0,0 6-14 15,0 4-4-15,0 6-8 16,3 11-3-16,-3-3 0 15,3 10-1-15,0-2-5 16,3 8 1-16,0-5-2 16,6 2 0-16,-3-3-29 15,3-2-12-15,-3-3-31 16,6-5-13-16,8-2-7 16</inkml:trace>
  <inkml:trace contextRef="#ctx0" brushRef="#br0" timeOffset="82">10479 8440 176 0,'-12'-5'66'0,"12"5"-36"0,-17 0-15 0,11 3 20 16,-3-1-8-16,3 1-3 16,-6 10-17-16,3 0-6 15,0 6-1-15,-3 7-3 0,6-7 1 16,3-3-5-16,6 0-3 15,6 5-3-15,0-11 0 16,0-2 5-16,3-5 2 16,6-6 4-16,-6-2 3 0,-3 0 2 15,2-11 1-15,-2 3 4 16,-3-9 3-16,0-15-2 16,-3-8 0-1,-3-2 10-15,-3 2 5 0,0 0-1 16,-3 5 0-16,0 6-1 15,3 7-2-15,0 9-10 16,0 7-6-16,3 11-6 16,0 13 1-16,3 24-1 15,0-7-2-15,0-7 5 0,3 17 1 16,0-6 0 0,3 6-2-16,0-5-4 0,3-1-2 15,6 8-37-15,0-10-16 16,-3-8-65-1</inkml:trace>
  <inkml:trace contextRef="#ctx0" brushRef="#br0" timeOffset="83">10691 8459 208 0,'0'8'79'0,"0"-8"-42"0,6 39-21 0,3-20 22 16,0 7-3-16,-4 1 4 0,1 2-15 16,0 11-4-16,-9-11-12 15,-3 0-3-15,0-5 1 16,-2-1-10-16,-7-7-2 16,-3-2-19-16,-3-7-9 0,-9-1-15 15,0-6-5-15,1-13-53 16,-1-6-22-1,3-2 64-15</inkml:trace>
  <inkml:trace contextRef="#ctx0" brushRef="#br0" timeOffset="84">10631 8281 248 0,'3'-5'93'0,"0"-8"-50"0,0 8-50 16,0 10 0-1,0 0-12-15,0 6-61 0,3 5-25 16,0 2 32 0,3 1 16-16</inkml:trace>
  <inkml:trace contextRef="#ctx0" brushRef="#br0" timeOffset="85">10896 8451 200 0,'-9'-3'74'0,"3"1"-40"0,-3-1-16 0,3 3 23 16,0 0-12-16,-3 3-5 0,0 4-13 16,-2 4-5-1,2 5-4-15,-6 0-4 0,3 5-1 16,3 3 2-16,9 0 0 0,3-1-4 16,3-4 1-1,3-3-7-15,3 0-1 0,3-8 0 16,-1-6 0-16,1-4 7 15,0-6 2-15,-3-6 0 16,0 1 2-16,-3 0 1 16,-3-8 0-16,-3-3 6 15,0 3 6-15,-3 5 5 16,0 0 4-16,0 5 0 16,0 4-1-16,3 14-10 15,0 4-2 1,0 2 2-16,6 3-6 15,-3 0-2-15,0 3-1 0,3-4-1 16,0-1-20-16,5-1-9 16,-2-3-34-16,0-4-14 15,0-4-29 1</inkml:trace>
  <inkml:trace contextRef="#ctx0" brushRef="#br0" timeOffset="86">11125 8424 204 0,'-6'-13'77'0,"0"10"-42"0,0 3-19 0,3 0 24 15,0 3-8-15,0 0 1 16,-5 5-16-16,-7 8-5 16,0 5-8-16,9 0 4 0,-3 3 4 0,9 0-6 15,3-1-1 1,3 1-3-16,3-5-2 0,0-3-6 15,6-3-4-15,-1-5-16 16,1 0-7-16,3-8-22 16,6-3-10-16,-3-8-36 15</inkml:trace>
  <inkml:trace contextRef="#ctx0" brushRef="#br0" timeOffset="87">11253 8456 280 0,'-3'0'107'0,"3"16"-58"0,3-8-35 0,0-5 26 16,3 4-13 0,3 1-3-16,0-2-10 0,3-1-1 15,3-2-8-15,0-1-1 0,0-4 2 16,-3-4-3-16,-1-2 0 16,-2 0-1-16,0 1 1 15,-3-1-2-15,-3 0-1 16,-3-3-4-16,-6 3-2 15,-3 0-4-15,-6 3-1 16,1 2 3-16,-4 3 3 16,-6 6 0-16,3 4 4 15,-3 6 0-15,3 0 1 16,4 2 0-16,5 1 0 16,3 2-3-16,9 0 2 15,3-2 3-15,6-3 1 0,3 0-8 16,-1-6-4-16,4-2-24 15,0-5-9-15,3-3-24 16,0-6-11-16,-3-2-30 16</inkml:trace>
  <inkml:trace contextRef="#ctx0" brushRef="#br0" timeOffset="88">11408 8490 220 0,'3'-2'85'0,"0"4"-46"0,-3 1-26 16,0 5 24-16,6 0-4 15,-6 3 3-15,6-1-11 16,0 1-3-16,-6-1-13 0,0 1-3 0,0-3 0 16,0 0 3-1,0-3 5-15,0-2-4 0,0-3 0 16,3-3-2-16,0-5 2 16,0 0-5-16,6-8-3 15,3-5-4-15,0 0 1 16,2 2 1-16,1 4 0 15,3 1 2-15,3 6 1 16,3 3 3-16,-3 8 1 16,-1 13 5-16,-2 0 5 15,-3-1-5-15,-3 1-2 16,-3 3-5-16,0-3-4 0,-3-3-7 16,0-2-1-16,-3-1-26 15,0-2-10-15,0-5-16 16,-3-3-3-16,3-6-22 15,0-2-9-15,3-15-10 16</inkml:trace>
  <inkml:trace contextRef="#ctx0" brushRef="#br0" timeOffset="89">11765 8131 308 0,'6'-8'115'0,"-3"10"-62"0,0 1-62 16,3 10 66-16,0 11-24 15,0 21-13-15,-3-3-9 16,0 3-8-16,0 6-3 0,0-6 3 16,0-3-9-16,-3-2-1 15,0-6-27-15,0-5-13 16,0-5-52 0,0-6-25-16,-3-4 15 15</inkml:trace>
  <inkml:trace contextRef="#ctx0" brushRef="#br0" timeOffset="90">11584 8363 304 0,'0'-7'115'0,"6"7"-62"0,8-6-46 0,4 6 26 16,6-2-10-16,9-1-1 0,12 0-15 15,5 1-4-15,1 2-2 16,-4 0-15-16,-2-3-3 0,-3 3-81 16,-4 0-38-16,-8-3 17 15</inkml:trace>
  <inkml:trace contextRef="#ctx0" brushRef="#br0" timeOffset="91">1838 8998 148 0,'0'-7'57'0,"3"7"-30"0,0 0-3 0,-3 0 22 15,6 5-10-15,3 5-3 16,0 9-4-16,0 7-1 16,-3 14-15-16,0 10-6 0,-6-15 0 15,0-6-2-15,0 11 2 0,-6-6-6 16,3 6-3-1,0-9-26-15,0 1-11 16,0-5-57-16,0-4-48 16,-6 1 51-16</inkml:trace>
  <inkml:trace contextRef="#ctx0" brushRef="#br0" timeOffset="92">1728 9313 228 0,'-9'-5'85'0,"9"5"-46"0,0-5-21 16,0 5 25-16,3 0-9 15,3 0-2-15,3-3-16 16,3-5-5-16,6 3-7 16,3 0-5-16,9-1 0 0,-4 1-8 0,4 2-2 15,0-2-34-15,0 2-13 16,-4 3-21-1,-8 0-50-15,0 6 28 16</inkml:trace>
  <inkml:trace contextRef="#ctx0" brushRef="#br0" timeOffset="93">2053 9274 196 0,'-6'0'74'0,"0"8"-40"0,0-3-20 15,3 3 20 1,0 0-6-16,0 0 0 15,0 10-11-15,3 9-5 16,3-6-7-16,-3-3-4 0,6 4 0 16,3-4 5-16,3-2 6 0,6-3 0 15,2-8 3-15,10-5-4 16,-6-5-1-16,3-5 2 16,-15-1 3-16,0 3-2 15,-6-10 2-15,-6-6 1 16,-9-3 2-16,-3 1-4 15,-6 5 2-15,-3 2-20 16,3 6-7-16,0 2-52 16,3 6-24-16,3 5-63 15</inkml:trace>
  <inkml:trace contextRef="#ctx0" brushRef="#br0" timeOffset="94">2684 9181 100 0,'0'-3'38'0,"0"3"-20"0,0 19-4 16,0-14 17-16,3 1-6 0,0 1 0 15,0 1-8-15,3-2 0 16,-6 4-10-16,3 6-4 0,0-5 0 16,-3-3 2-16,3 5 2 15,0-3-3-15,0 4-1 16,-3-4 1-16,0 6 0 16,0-3 0-16,0-2 2 15,0 0-1-15,-3-1 2 16,3-2 0-16,-3 0 3 15,0 0-3-15,0 0-2 16,3 0 0-16,0 0-1 16,0-3-2-16,0 0-2 15,0 1 7-15,0-4 3 16,0 1-1-16,0 0 0 16,0-1-1-16,0-2 0 15,0 0 0-15,0-2 0 16,0 2-2-16,0-6 1 0,0 4-2 15,0-6 0-15,0 0-1 16,3-5 0-16,0-1-2 16,0-4 1-16,5-9-4 15,1 4 0-15,6-7 1 16,0 4 0-16,6 2 0 16,-6 11 0-16,-3 2-3 15,3 6 0-15,3 5-1 0,-1 8 3 16,-2 3 0-1,-3 2 3-15,-3-3 1 16,-3 12 1-16,0-4 0 0,0 6 0 16,-3-6 0-16,0 4 2 15,3-4-3-15,-6-2-2 16,0 0-7-16,0-3-1 16,0-2-21-16,0-6-9 15,3 0-19-15,3-7-5 16,-3-1-40-1</inkml:trace>
  <inkml:trace contextRef="#ctx0" brushRef="#br0" timeOffset="95">3062 9252 220 0,'-3'3'85'0,"0"-3"-46"0,0 13-30 0,3-5 19 16,0 3-5-16,0-3 0 15,0 13-8-15,0-2-4 0,0 4-6 16,0-4-4-16,3 2 2 0,0-2 2 16,6-6 2-16,3-3 5 15,3-7 5-15,-4 0-7 16,7-9-1-16,-9 4-3 16,3-12-1-16,-3 4 1 15,0-6 3-15,-3 0-2 16,0-2 1-16,-6-9-3 15,-9 6 2-15,3-3-4 16,-3 8 0-16,0 6-3 0,-3 2-3 16,6 2-9-16,-6 4-5 15,6-1-22-15,3 3-63 16,3 0 2 0,9 0-13-1</inkml:trace>
  <inkml:trace contextRef="#ctx0" brushRef="#br0" timeOffset="96">3425 9160 192 0,'-3'10'71'0,"0"-7"-38"0,-6 0-19 0,9-1 22 0,-6 6-5 16,-9 6-1-16,0 1-12 15,-3 4-4-15,4-3-8 16,2-3 0-16,3 11 1 15,0-6-3-15,9 4-3 0,0-4-3 16,3 1 1-16,0-4 3 16,6-1 3-16,0-4-2 15,3-4 0-15,-4-4 1 16,4-10 2-16,0 0-1 16,-3-8 0-16,0 3-1 15,-3-11 0-15,6-18-5 16,-9 0-1-16,-3-3 1 15,0 2 0-15,-3 4 1 16,3-4 2-16,0 9-1 16,-3 8-1-16,3 4 1 15,0 9-1-15,0 8-3 16,0 5 0-16,0 16 2 0,0 10 0 16,3 14 3-16,0 10 1 15,3-5 3-15,-3-10 1 16,0-6-3-16,3 5-1 15,0-5-3-15,3 0-3 16,0-5-31-16,0-3-13 16,-1-5-44-1,4-5-60-15,-3-1 41 16</inkml:trace>
  <inkml:trace contextRef="#ctx0" brushRef="#br0" timeOffset="97">3606 9274 228 0,'-3'0'85'0,"6"2"-46"0,0 6-21 16,0-2 23-16,3-1-12 15,-3-3-5-15,6 4-9 16,0-4-2-16,6 4-8 16,0-4-3-16,3-2 1 0,6-5 0 15,-4-3 3-15,-5 0-1 16,-3 0 0-16,-3-2-3 15,-3-4 1-15,-6-4-9 16,-3 2-1-16,-9 0-3 16,-3 3 1-16,-2 5 3 0,-4 8 3 15,-3 11-3-15,0-1 2 16,3 6 2 0,6-3 1-16,3 0 7 0,4 11 4 15,-1-3 1-15,9 6 3 16,0-6-5-16,9 6-3 15,-4-6-3-15,16 0 0 16,-3-3-20-16,9-4-8 16,-6-4-62-16,9-7-26 15,-7-3 3 1</inkml:trace>
  <inkml:trace contextRef="#ctx0" brushRef="#br0" timeOffset="98">4264 9258 236 0,'-9'5'90'0,"9"-5"-48"0,-3 8-27 15,3-3 24-15,0-2-4 16,0-6 4-16,0 3-15 16,0-2-6-16,0-4-11 15,3-4-7-15,0-1-3 0,0 3-1 0,6-8 3 16,-3 3-2-16,3 0-1 16,-3 2 0-16,3 1 0 15,6-1 0-15,-3 9 0 16,0 7 0-16,-6 8 3 15,0-2 2-15,0 10 2 16,-3-3 5-16,0 11 3 16,-3-5-2-16,-3 0 0 15,0-3-5-15,0-2-1 16,0-3 3-16,0-3 3 16,0-3-4-16,3-2-3 15,0-2-1-15,0-9 1 16,0 0-8-16,6-7-3 15,0-1-2-15,5-10-1 0,7-16 2 16,3 3 4-16,0 2 1 16,0 5 3-16,-3 6-1 15,0 5 1-15,-4 6 2 16,-2 2 0-16,-3 5 2 16,0 8 3-16,-3 11 2 15,-3 8 1-15,0 0 2 16,0-3 1-16,0-2 1 15,3 4 0-15,-3-1-9 0,6-1-3 16,0-3-1-16,6 1 0 16,-3-3-13-1,3-3-3-15,-4-2-31 0,1-6-14 16,3 0-42 0,-6-2-52-16,0-9 50 15</inkml:trace>
  <inkml:trace contextRef="#ctx0" brushRef="#br0" timeOffset="99">4279 9506 260 0,'-9'3'99'0,"12"-3"-54"0,3 3-44 0,-3-3 21 16,6 2 3-16,-3 1 5 0,15-3-3 16,-3 0 1-16,17 0-16 15,-5 0-2-15,12-3 0 0,-6 3-6 16,2-2 0-16,-5-1-7 16,0 0-2-16,-6 1-27 15,-7-1-11-15,1 3-71 16,-6-2-64-1,-3-1 61-15</inkml:trace>
  <inkml:trace contextRef="#ctx0" brushRef="#br0" timeOffset="100">5261 9255 168 0,'0'-13'66'0,"0"8"-36"0,0-1-11 0,6 6 21 15,-9-2-7-15,0 2-2 16,0 0-11-16,-2 2-5 15,-4 6-8-15,0 5 2 0,-3 3 1 16,0 8-5-16,3 3-1 16,3-1-2-16,3 3 1 15,6-2-2-15,3-4-1 16,6-1 3-16,3-9 0 0,6-5 1 16,-1-8 2-16,1-5-1 15,-6-1 2 1,-3 1-4-16,0-11 0 0,-3-8 5 15,-3 3 5-15,-6 0-3 16,-3 0 0-16,-6 2-4 16,0 1-1-16,-3 4-6 15,0 4 1-15,3-1-27 16,0 6-11-16,6 0-45 0,18-1-79 31</inkml:trace>
  <inkml:trace contextRef="#ctx0" brushRef="#br0" timeOffset="101">5631 9054 180 0,'8'-18'68'0,"-11"10"-36"0,1-8-4 0,2 10 27 16,-3-2-6-16,-3 1 1 16,-3-1-13-16,-6 0-3 15,-6 5-19-15,3 3-9 0,3 3-2 16,0 7-8-16,3 14 1 15,3 21-1-15,4 8 2 16,5-3-1-16,5 6-1 16,1-3-11-16,6-6-5 15,0-2-3-15,-3-8-1 0,0-5-30 16,-3-8-13-16,0-11-42 31</inkml:trace>
  <inkml:trace contextRef="#ctx0" brushRef="#br0" timeOffset="102">5375 9252 208 0,'-3'-2'79'0,"9"-3"-42"0,8-1-23 16,-2 6 20-16,6-2-2 16,18-4 1-16,0 4-18 15,5-1-7-15,-2-2-5 16,0 2-9-16,-4 3-4 0,-5-10-87 15,0 2-66-15,-6 0 55 16</inkml:trace>
  <inkml:trace contextRef="#ctx0" brushRef="#br0" timeOffset="103">6357 9030 164 0,'-3'-13'63'0,"0"8"-34"0,-3-3-14 0,3 5 20 16,-3 0 3-16,-3 1 2 16,-3 2-16-16,-3 0-6 15,0 5-11-15,-2 8-5 0,2 9 1 0,3 7-4 16,3 18-2 0,3 1-1-16,3-11 3 15,0-5 2-15,3 5 2 0,0-6-1 16,0 4-2-16,0-6 3 15,0-3 0 1,0-2-26-16,-6-5-9 16,3-3-50-16,-3-8-55 15,0-3 41-15</inkml:trace>
  <inkml:trace contextRef="#ctx0" brushRef="#br0" timeOffset="104">6089 9305 224 0,'-3'-10'85'0,"0"12"-46"0,6-2-26 16,0 0 24-16,0 0-12 16,3-2-5-16,3-1-9 15,3 1-5-15,12-1-3 0,-1 0-5 0,4 1 1 16,6-1-12-16,-3 0-7 16,-4 1-62-1,1 2-68-15,0 0 38 16</inkml:trace>
  <inkml:trace contextRef="#ctx0" brushRef="#br0" timeOffset="105">6401 9295 212 0,'-3'16'79'0,"6"0"-42"0,0 13-30 0,-3-24 20 0,3 8-7 16,0-2 0-16,0 2-7 16,0 0 0-1,-3 0-8-15,0-2-3 0,0-3-1 0,0 0 7 16,0-3 5-16,0 1 0 16,0-6 2-16,0 0-6 15,0-3-1-15,0 0-4 16,0-7-1-16,0-1 1 15,6-5 0-15,0 3-7 0,6-3-2 16,3-5-1 0,-3 8 4-16,3-1-1 0,0 9 1 15,-3 3-3-15,-3 2-1 16,-1 0-2-16,1 2 0 16,-3 1-9-16,3 5-1 15,-3-3-13-15,0 0-3 16,0 1-4-16,0-4 1 15,0 1-4-15,0 0-2 16,0-1 10 0,0-4 1-16,3-4 14 15,-3 1 25-15,-3 0 13 16,0 2 15-16,0 0 8 16,0-2-3-16,-3-3-2 15,3 6-2-15,-3-1 0 0,6 0-19 16,-3 3-4-16,0 0-1 15,0 0 1-15,3 3 3 16,-4 0-5-16,7 10 1 16,-3-3-5-16,3-2-2 0,0 0-2 15,0-3 0-15,0 1 0 16,0-6 1-16,0 0 0 16,0-6 2-16,3-4-3 15,0-1-2-15,-3 1 0 16,-3-1 1-16,-6-2-1 0,-3 2-1 15,-3-2 1 1,0 5 1-16,-3 3-6 16,-3 2 1-16,-3 3-1 15,-3 6-1-15,0 1 4 0,6 1 0 16,3 0-2-16,-2 8 0 16,2 0 4-16,0 5 1 15,3-5 2-15,3 3 0 16,0-3-5-16,9-1 1 15,0-1 2-15,6-4 1 16,5 1-21-16,1-6-10 16,3-5-46-16,0-5-17 15</inkml:trace>
  <inkml:trace contextRef="#ctx0" brushRef="#br0" timeOffset="106">6845 9321 220 0,'0'3'85'0,"0"-3"-46"0,6 8-26 16,0-5 22-16,0 4-7 15,0-1 0-15,6-4-11 16,-3-2-3-16,3 0-8 0,-1 0-4 0,1-2 1 15,0-1 0 1,0-2 3-16,0-6-8 16,-3 3 0-16,-3 0-5 15,-3 0 0-15,-3 0-1 16,-6 1 0-16,-3 1-2 16,-3 4 1-16,-6 2 3 0,0 5 1 15,1 3 3-15,-1 2 3 16,3 12 2-16,6-9 3 15,0 0 3-15,3 3 5 16,3-3-4-16,3 3 0 16,6 3-6-16,6-4-1 15,6-1-6-15,-3-6-2 16,-3 0-29-16,5-6-13 16,-2 1-41-1,6-3-53-15,15-3 40 16</inkml:trace>
  <inkml:trace contextRef="#ctx0" brushRef="#br0" timeOffset="107">7318 8988 212 0,'0'8'79'0,"12"2"-42"0,-15 17-26 16,3-14 23-16,0 6-7 16,6 15-1-16,-6 0-6 0,0 1-2 15,0-9-10-15,0-5-3 0,3 9 1 16,0-7-3-1,0 4-2-15,0-6-27 0,0 0-10 16,6 3-44-16,-9-3-16 16,9-5 1-1</inkml:trace>
  <inkml:trace contextRef="#ctx0" brushRef="#br0" timeOffset="108">7449 9276 188 0,'0'8'71'0,"3"-5"-38"0,0 13-17 15,0-6 22 1,0 6-9-16,0 3-2 0,-3-1-15 16,3 1-5-16,0-1-5 15,0 1-10-15,-3-9-5 0,0-2-55 16,3 0-25-16,0 0 1 15</inkml:trace>
  <inkml:trace contextRef="#ctx0" brushRef="#br0" timeOffset="109">7476 9205 260 0,'-6'-3'96'0,"6"-15"-52"0,3 26-45 0,-3-16 20 16,3 5-18-16,0 0-2 16,0 1-31-16,3-1-12 15,0 3-61-15,0 0-27 16</inkml:trace>
  <inkml:trace contextRef="#ctx0" brushRef="#br0" timeOffset="110">7661 9260 296 0,'-6'-2'110'0,"3"7"-60"0,-6-8-36 16,6 3 28-16,-3 3-19 15,0 0-4-15,-6 2-12 16,3 0-5-16,0 1-1 15,3-1-4-15,9 3-2 16,3 0 2-16,6 2-2 16,3 4 0-16,3 4 3 15,0-2 3-15,-4-3 0 16,-2 0-1-16,-3-2 5 0,-6 0 4 16,-3-1 4-16,-6-2 2 15,-6-3-6-15,-3-2-3 16,1 0-6-16,-4-3-2 15,-3-3-19-15,3 0-7 16,3-5-16-16,0 1-7 16,6-4-31-16,3-2-12 15,9-1-8 1</inkml:trace>
  <inkml:trace contextRef="#ctx0" brushRef="#br0" timeOffset="111">7845 8991 220 0,'3'-8'82'0,"-3"8"-44"0,3 0-20 15,-3 0 23-15,0 0-6 16,3 5 2-16,0 8-12 16,0 8-3-16,0 11-13 15,-3 5-1-15,0 8-1 16,3-3-1-16,-3 1 1 0,3-1-4 15,-3-5-2-15,0-5 0 16,0-3-1-16,0-5-36 16,0-6-15-16,0-2-54 15</inkml:trace>
  <inkml:trace contextRef="#ctx0" brushRef="#br0" timeOffset="112">7646 9223 260 0,'-9'-2'99'0,"9"2"-54"0,0 5-31 0,3-5 28 16,3 0-8-16,9 0 1 15,5-3-12-15,16-2-3 16,3-3-12-16,5-5-5 0,-2 2 0 15,3-2-4-15,-7 3 0 16,-5 2-30-16,-6 0-12 16,-6 0-71-16,-3 2-68 15</inkml:trace>
  <inkml:trace contextRef="#ctx0" brushRef="#br0" timeOffset="113">8083 9424 328 0,'-3'-2'123'0,"3"2"-66"0,0 0-75 0,0 0-61 15,3-8-36-15,3 3 2 16,0-9 5-16</inkml:trace>
  <inkml:trace contextRef="#ctx0" brushRef="#br0" timeOffset="114">18028 6691 144 0,'0'-18'55'0,"3"18"-30"0,-3 0-7 0,0 0 20 16,0 0-10-16,0 8-1 15,6 5-3-15,0 3 0 16,0 0-13-16,-3 5 4 0,0 3 3 16,0 0-4-16,-3 2 0 15,0-8-4-15,0 1-1 16,0-6-3-16,0-2-1 16,0-1-3-16,0-2 1 15,0-2 2-15,0-6 2 16,-6-3-3-16,6-2-1 15,-3-6-1-15,6-5-2 16,0 0 1-16,0-2-1 0,3-1-3 16,0-4 2-16,0-1 1 15,2 5 0-15,4 3-3 16,0 6 0-16,3 7 2 16,-3 8 2-16,0 6-2 15,0 5-2-15,-3 5 2 16,-3 8 2-16,-3-2 4 15,0-1 2-15,-3 3-3 16,0-5-3-16,0-6 0 16,0-2-1-16,0-2-25 0,0-4-8 15,6-13-58 1,0-7-30 0,0-3-17-1,5-1 71-15</inkml:trace>
  <inkml:trace contextRef="#ctx0" brushRef="#br0" timeOffset="115">18290 6747 184 0,'-18'3'68'0,"15"-3"-36"0,0 5-15 0,-3 0 22 16,0 3-9-16,3 5-2 16,0 8-10-16,0 1-1 0,3-1-10 15,6 3-4-15,6 2-2 16,0-5-1-16,3 0 2 15,3-7 3-15,0-4 2 16,2-5-1-16,-5-10 1 0,0-3-4 16,-3-2 0-1,-3-4 1-15,-3-1 2 0,-6-4-3 16,-3-2 0-16,-6 0-1 16,0 0 1-16,-6 2-4 15,3-2 0-15,-3 8-12 16,4 5-7-16,2-3-20 15,6 3-10-15,3 3-53 16,6 0-36-16,3-6 61 16</inkml:trace>
  <inkml:trace contextRef="#ctx0" brushRef="#br0" timeOffset="116">18528 6757 160 0,'-15'6'63'0,"0"-4"-34"0,0 6-14 0,6-2 20 16,-3 2-15-16,4 7-6 15,-1 1-6-15,3 3-3 16,3-1-3-16,3 4-6 0,9-4 0 16,0-5-3-16,11-2 0 15,-2-11 4 1,0-3 1-16,-3-2 4 15,0-6-3-15,-3-2 0 0,-6-5 5 16,0-4 5 0,-6 1-3-16,0-13 2 15,-3 2-5-15,-3 0-2 0,0 1 2 16,0 2 0-16,-6-6 1 16,3 9 2-16,0 4-1 15,9 7 2 1,0 4-2-16,3 22 4 15,3 4-1 1,0 12 1-16,0 5-3 16,3-1 1-16,0 4-4 15,0-3 0-15,0-1-1 0,0-2-2 16,2-5-32-16,-2-3-16 16,0-5-27-1,0-5-46-15,0-6 30 16</inkml:trace>
  <inkml:trace contextRef="#ctx0" brushRef="#br0" timeOffset="117">18721 6787 184 0,'0'0'68'0,"3"2"-36"0,0 1-37 15,6 0 76-15,0-3-24 16,0 0-19-16,3-3-11 15,0 0-13-15,-3-2-1 0,3 0 1 0,-6-1-2 16,0 1-2-16,-3 0 1 16,-6-6 1-16,0-2-1 15,-6 8 2 1,-12-6 2-16,3 8 2 0,0 9-1 16,0 2-1-16,1 2 1 15,-1 3 1-15,3 6 3 16,3 2 4-16,3 3-4 15,6-3 2-15,6 3-3 16,3-3 2-16,3 3-8 0,9-8-4 16,3-3-7-1,-1-5-2-15,1 0-28 16,0-8-13-16,-3-3-33 16,0-5-12-16,-3-2-6 15</inkml:trace>
  <inkml:trace contextRef="#ctx0" brushRef="#br0" timeOffset="118">19052 6789 204 0,'-9'3'77'0,"6"0"-42"0,0-1-10 0,3-2 27 16,0 0-13-16,0 0-2 15,0-2-18-15,0-1-6 16,3-2-8-16,0-1-4 0,3-2 2 16,0-5-2-16,3-3-1 15,0 3-2-15,0 0 1 16,0 2-1-16,-3 1 0 16,-1 4 0-16,1 9-2 15,0 8 3-15,0 4 0 16,-3 4-2-16,0 5 2 15,-3 2 7-15,0 3 6 16,0-5 0-16,0 0 1 0,0-3-5 16,0-5 0-1,0-3-5-15,0-2 0 0,0-3 3 16,0-14 3 0,0-1-4-16,3-4-7 15,0-5-4-15,0-5-6 16,0 0 0-16,3 0-1 15,3-3 3-15,3-3 1 16,3 9 1-16,-3 2 2 16,0 3 2-16,-3 5-1 15,0 5 4-15,-1 3 4 16,1 5 3-16,0 6 4 0,-3 2 1 16,0 6 6-16,-3 2 1 15,0 5-5-15,3-5-3 16,0 3-5-16,3-5-2 15,0 2-1-15,0-2-2 16,6-12-4-16,0 7 0 16,-3-9-18-16,2-2-8 15,-2-3-26-15</inkml:trace>
  <inkml:trace contextRef="#ctx0" brushRef="#br0" timeOffset="119">19123 7078 252 0,'-12'5'93'0,"9"-2"-50"0,-3-1-17 16,6-2 29-16,0 0-20 15,0 0-7-15,6 3-6 16,3-3 0-16,6 0-12 15,-3 0 1-15,12 0 2 0,15-3-3 16,-1 1 0-16,1-1-4 16,-6 0-1-16,-3 1-3 15,-4-1-2-15,-2 0-2 16,-6 1 1-16,-6-1-32 0,0 0-13 16,-3 3-37-1,-9 0-14-15</inkml:trace>
  <inkml:trace contextRef="#ctx0" brushRef="#br0" timeOffset="120">20451 14885 132 0,'0'-5'49'0,"0"5"-26"0,0 3 2 0,0-3 20 16,0 2-9-1,0-2-1-15,3 6-5 16,0-1 1-16,0 16-17 16,0-5 1-16,-3 8 1 0,0-6-2 15,0 6 2-15,0-5-7 16,0 5-1-16,0-1-4 0,0-1-1 16,0-4-1-16,0-2-2 15,0-3 1-15,0-5-1 16,0-3-3-16,0-5 2 15,0 0-4-15,0-5 1 16,0 0-3-16,0-6 2 16,0 3 1-16,0-5 2 15,0 2 1-15,3-12 1 16,0-1-3-16,3 3 2 16,0 5-1-16,0 0 0 15,0 3 0-15,2 5 0 16,1 0 4-16,3 16 3 15,-3-3 2-15,0 8 3 0,0-2-1 16,-3 7 2 0,0-2-4-16,-3 3-2 0,0-1-2 15,0-2-3-15,0-3-10 16,0 1-6-16,0-4-32 16,0-2-14-16,0 0-36 15,3-13-39 1,0 2 48-16</inkml:trace>
  <inkml:trace contextRef="#ctx0" brushRef="#br0" timeOffset="121">20641 14965 252 0,'-3'0'96'0,"3"0"-52"0,0 24-38 0,0-19 20 15,3 0-12-15,0 1-1 16,3 1-7-16,-3-1-4 15,6 2-1-15,-3-3-1 0,3 0 2 16,-3-2 1-16,6 0 1 16,-3-3-2-16,3 0 1 15,0 0 0-15,-3-6 3 0,0 4-3 16,-7-9-2 0,1 3 0-16,-6-5 1 15,1 2-3-15,-4 1 0 0,0 2-1 16,-3 0 0-1,0 3 0-15,0 5-2 0,0 0 5 16,-3 10 1-16,3 1 4 16,0 2 3-16,0 0 0 15,3 3 0-15,3 0-5 16,3 0-3-16,0 2 0 16,6-4-1-16,0-1-5 15,3-3 1-15,0-2-25 16,9-5-10-16,-3 0-33 15,0-6-12-15,0 0-18 16</inkml:trace>
  <inkml:trace contextRef="#ctx0" brushRef="#br0" timeOffset="122">20820 14904 176 0,'-9'3'68'0,"9"-3"-36"0,-3 5-20 0,3-2 21 15,0 12-4-15,0-1 1 16,0 2-11-16,0-3-1 16,3 8-11-16,0-5-4 0,3 2 0 15,0-2-2-15,3 0-1 16,-3-5 3-16,3-3 0 16,0 0-4-16,3-6 1 15,-4 1-2-15,1-6 0 16,-3 1 2-16,0-4 0 15,0 4 0-15,0-1 2 0,-3 0-1 16,0 1-1-16,0 2-2 16,-3 5-1-16,0 0 2 15,3 3 2-15,0 0-2 16,3 0 0-16,-3-3 5 16,6 1 5-16,0-1 6 15,6-8 3-15,0 3 2 16,0-8 0-16,-4 0-5 15,1-2-1-15,-3-1-2 0,-6-5 0 16,0-2-6 0,-6-3-2-16,0 5-15 15,-6-3-6-15,0 3-18 0,0 3-5 16,4 3-50 0,-1 2-19-16,0 0 4 15</inkml:trace>
  <inkml:trace contextRef="#ctx0" brushRef="#br0" timeOffset="123">21329 14907 200 0,'0'10'77'0,"0"-10"-42"0,6 56-19 16,-3-48 24-16,0 8-8 15,0-3 1-15,0 5-14 16,-3-2-6-16,0 5-8 15,0-5-4-15,3 0 2 0,-3-3 0 16,0-2 3-16,0-3 3 0,0-5 5 16,0-3-6-16,0-6 0 15,0 4-4 1,3-9-1-16,0 0-1 16,3-12-2-16,0-1 1 0,3 3 1 15,-1 2 1-15,4 6 1 16,0 0 2-16,3 10 1 15,0 0 1-15,-3 11 2 16,0 0-3-16,-3 8-2 16,0-3-5-16,-3 3 0 15,0 0-11-15,0-3-3 16,0-2-22-16,-1-3-9 16,-2 0-16-16,3-6-7 0,0 1-12 15,3-6-38 1,0 1 32-1</inkml:trace>
  <inkml:trace contextRef="#ctx0" brushRef="#br0" timeOffset="124">21633 14957 212 0,'0'0'79'0,"0"0"-42"0,-6 3-17 16,6-1 27-16,-3 6-12 16,3 0 0-16,-3 3-16 15,0-1-6-15,0 9-8 16,0-3-2-16,3 2 3 0,0 1-3 15,9 2 0-15,-3-3-1 16,5-2 1-16,1-3 0 16,3-13 1-16,-3 0-2 15,3-5 1-15,0 0 0 16,-3-6 1-16,-3 1 0 0,-6-9 0 16,0 3-2-1,-6-10-2-15,0 5 1 0,-6 2 1 16,3 3-6-16,-9 3 1 15,3 2-17-15,-3 4-6 16,3 1-27-16,3 9-9 16,0 0-24-1,6-1-47-15,1 1 37 16</inkml:trace>
  <inkml:trace contextRef="#ctx0" brushRef="#br0" timeOffset="125">21844 14899 212 0,'-3'2'79'0,"3"-2"-42"0,-9 3-21 16,9-3 24-16,-6 3-10 15,3-1 0-15,-6 9-17 16,0-3-6-16,0 10-4 16,0-2-3-16,3 5 1 15,0-2-4-15,3 2 0 0,0-2 2 16,6 7 0-16,0-5-2 15,6-8 2-15,-3-2 1 16,6-8 2-16,-3-1 3 16,3-10 2-16,-3 3 1 15,0-8 2-15,-3 2-3 16,0-20 1-16,-3 7-3 16,-3-11 0-16,0 6-1 15,-3-10 2-15,-3 4 3 0,3 1 5 16,-6-9-2-16,3 12 1 15,0 7-10-15,3 8-1 16,0 13-4-16,3 11-2 16,6 11 5-16,0 2 3 15,-3-5 3-15,6 18 1 16,-3-5-4-16,3 6-1 16,0-6-6-16,6 0-2 0,-4-5-23 15,1-3-8 1,9 0-31-16,0-5-10 15,-6-5-25 1,0-9-33-16,-3-4 51 16</inkml:trace>
  <inkml:trace contextRef="#ctx0" brushRef="#br0" timeOffset="126">22022 14962 204 0,'0'3'77'0,"0"-1"-42"0,3 14-10 15,0-10 25-15,0 2-5 16,3-3-2-16,0 0-13 15,3-2-4-15,6-1-15 16,0 1-2-16,3-11-2 0,0 0 1 16,-3-2 2-16,-1-1-5 15,1 0-1-15,-3 1-2 0,-3-3 1 16,-3-1-4 0,-3 1 0-16,-6 0-4 0,0 5 1 15,0 3-3-15,-12 2 0 16,-8 3 4-16,5 3 1 15,3-1 4-15,-3 12 1 16,-9 9 7-16,12-1 6 16,3-4 5-16,3 6 2 15,0-3-8-15,9 3-4 16,0 0-4-16,9-6 0 16,0-2-6-16,12-5-3 15,-3-1-21-15,6-7-8 16,-3-3-33-16,2-5-11 0,10-11-78 31</inkml:trace>
  <inkml:trace contextRef="#ctx0" brushRef="#br0" timeOffset="127">22555 14891 144 0,'-15'2'55'0,"15"1"-30"0,-3 0-21 0,3-3 13 16,0 0 3-16,0 0 4 15,0 0 1-15,0 0 0 16,0 0-14-16,0 0 7 0,0 0 4 15,0 0-5-15,0 0 1 16,3-3-7-16,-3-2 1 16,0-1-7-16,6-1-3 15,0-1-1-15,0 0 1 16,-3-3-3-16,0 0 0 16,0 1 1-16,0-1 2 0,0 1-3 15,0 2 0-15,-3 3 1 16,0-1 2-16,0 4-3 15,6 2-2 1,-6 0-1-16,3 5 5 16,0 3 3-16,0 5 3 15,0 6 3-15,0-1 1 16,-3 9 1-16,3 7-2 16,-3-2-1-16,0-3-3 15,3-3 1-15,-3-2-4 16,0-5-2-16,0-1 0 15,0-10 1-15,0 0-3 0,0-3-2 16,0 3-9-16,-6-5-27 16,3-1 1-1,0-2-21-15,0 0-5 16,0 0-40 0</inkml:trace>
  <inkml:trace contextRef="#ctx0" brushRef="#br0" timeOffset="128">22493 15116 204 0,'-6'0'77'0,"3"2"-42"0,0-4-23 0,3 2 21 0,0 2-13 16,0-2-3-16,3 0-6 15,-3 0-2-15,6 0-5 16,6-2 6-16,6-1 5 0,-1 0-1 15,1 1 2-15,0 2-7 16,0 0-3-16,0 0-3 16,0 0 0-16,0 0-2 15,-4 0-1-15,1-3-17 0,-3 0-9 16,0-2-17 0,-3 0-6-16,-3 2-36 15,0-2-44 1,-3 0 43-16</inkml:trace>
  <inkml:trace contextRef="#ctx0" brushRef="#br0" timeOffset="129">22496 15253 156 0,'-3'0'60'0,"3"0"-32"0,3 0-9 0,-3 0 21 15,0 0-5 1,0 0 0-16,3 3-3 0,0 0 0 15,3-1-17 1,0 1 0-16,6-3 1 0,2 0 1 16,4-3 1-16,-3 3-5 15,12-2-3-15,-3-1-5 0,3 0-4 16,-7 1 0-16,4-1 1 16,-6 3-3-16,3 0 0 15,-6 0-15-15,-3 0-6 16,0 0-22-16,-6 0-10 15,5 0-73 1</inkml:trace>
</inkml:ink>
</file>

<file path=ppt/ink/ink2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30T00:06:49.331"/>
    </inkml:context>
    <inkml:brush xml:id="br0">
      <inkml:brushProperty name="width" value="0.05292" units="cm"/>
      <inkml:brushProperty name="height" value="0.05292" units="cm"/>
      <inkml:brushProperty name="color" value="#FF0000"/>
    </inkml:brush>
  </inkml:definitions>
  <inkml:trace contextRef="#ctx0" brushRef="#br0">11185 16465 84 0,'12'-5'33'0,"-9"5"-18"0,-3-3 4 15,0 3 16-15,0 0 5 16,0 0 3-16,0 0-8 16,3 8-2-16,3 3-18 0,-6 2 6 15,6 3 3-15,-3 0 1 16,0-1 0-16,-6 7-8 15,0-1-2-15,6-5-9 0,0 5-2 16,-1-5-2-16,-2-3 1 16,0-2 0-16,0-6 1 15,0 5-5-15,0-4 1 16,0-6 2-16,0 0 3 16,0 0-2-16,-2-3-2 15,-1-2-3-15,0-3 1 16,3-5 1-16,3 5 0 15,0-6-3-15,2 1 2 16,1 0 1-16,0 0 2 16,0-6-3-16,0 1 0 15,3 2 1-15,0 3 0 16,-3 2 0-16,3 3 0 16,0 8 0-16,0 0 0 0,0 8 4 15,0 0 5-15,0 3-1 16,0 2 1-16,-3 3-3 15,0 2-1-15,-4 1-1 16,1-1 0-16,0 1-5 16,0-3 1-16,0-3-9 15,0-3-4-15,-3-2-22 16,3-2-8-16,-3-6-8 16,3 0-4-16,0-6-18 15,3-2-44-15,0-2 28 16</inkml:trace>
  <inkml:trace contextRef="#ctx0" brushRef="#br0" timeOffset="1">11465 16547 164 0,'-12'-5'63'0,"27"-1"-34"0,-21 6-14 0,12 0 18 16,-9 0-7-16,9 0-3 15,0 6-5-15,-1-4-1 16,1 4-9-16,0-1 1 0,3 3 4 15,0-3-5-15,0 1 0 16,3-1-2-16,-3-3-1 16,0-2-3-16,0 0-2 15,0 0 3-15,0-2 0 0,-3-3-1 16,0-1-2 0,-3-2-4-16,-3-2 0 0,0 4-3 15,-3-4 0-15,0-1 1 16,-3 6 2-16,0 2-1 15,-3 3 4-15,0 3 0 16,-3 0 1-16,0-1-3 16,-3 9 2-16,3-3 5 15,-3 5 2-15,6 3 4 16,4 0 1-16,-1 2-1 16,3 3 1-16,9 1-6 15,-1-4-1-15,1-5-2 0,3 1-2 16,3-1 1-16,0-5-1 15,0-3-20-15,3-5-7 16,-3-3-37-16,0-2-16 16,0-3-20-1</inkml:trace>
  <inkml:trace contextRef="#ctx0" brushRef="#br0" timeOffset="2">11679 16550 236 0,'-3'0'90'0,"-6"5"-48"0,3 3-34 0,6-8 24 16,3 11-14-16,0 2 0 16,0-5-10-16,0 5-3 0,3-3-3 15,-3 1-2-15,3-6 3 0,3 9-2 16,-3-9-1-16,0 0 1 15,0-2-1-15,6-3-5 16,-7 0 1-16,1 0-5 16,0-3-1-16,0-2 2 15,0 0 5-15,-3 5 0 16,-3 0 1-16,3 5 0 16,0 3 0-16,3 0-3 15,0 0-1-15,3 0 7 16,-3-3 6-16,0-2 6 0,3-3 2 15,0 0 0 1,3-3 4-16,-3 0-5 0,3-5 2 16,-3 0-7-16,-1-5-1 15,1-5-2-15,-9-1 1 16,-3 6-6-16,0 0-1 16,0 7-9-16,-3-2-2 15,4 1-21-15,-4 1-9 16,-3 1-38-16,0 2-15 15,3 6-5 1</inkml:trace>
  <inkml:trace contextRef="#ctx0" brushRef="#br0" timeOffset="3">12164 16542 132 0,'-3'-6'49'0,"3"6"-26"0,0 0-5 0,0 0 18 15,3 6-1-15,-3-6 2 16,3 5-5-16,0-2-2 16,0 5-17-16,0-3 5 0,0 11 3 15,0-6-3-15,0 4 2 16,-3-4-9-16,0-2-2 0,0 5-3 16,0-5-1-16,0-2-3 15,0 2 1-15,0-3-2 16,0-5 2-16,0 5-2 15,-3-5-1-15,3 0 1 16,0-8 1-16,-3-5-1 16,3 0-1-16,0-1-2 15,3 4-1-15,-3 2 2 16,6-3 2-16,0 1 2 16,3-6 1-16,0 0 9 15,6 0 3-15,2-5-7 0,-2 16-5 16,-3-3-3-16,3 5 1 15,-3 0 3-15,0 9 4 16,-3-1 0 0,0 3 2-16,-3 0-6 15,0 5-3-15,-3-2-1 0,-3 5-1 16,0-3-5-16,0 3 1 16,0 0-20-16,0-3-9 15,0 0-10-15,3-2-3 16,0-3-4-16,6 2 1 15,-3-7-2-15,2-3 0 16,-2 0-23 0,3-3-19-16,0-2 39 15</inkml:trace>
  <inkml:trace contextRef="#ctx0" brushRef="#br0" timeOffset="4">12465 16550 148 0,'0'-8'57'0,"6"8"-30"0,-6-6-10 0,0 6 22 16,0 0-2-16,0 0 0 0,0 0-14 15,0 0-4 1,-3 0-11-16,0 0 1 0,-3 6 4 0,3-1-3 16,-3 8 2-16,0 8-3 15,3-7 0-15,0-1-3 16,3 11 1-16,0-8-4 16,6-3 0-16,0 3-1 15,3-6 1-15,0-4 2 16,6-6 2-16,-4 0-1 15,7-3-1-15,-3-2 5 16,-3-6 6-16,-3-2-8 16,0 0-4-16,-3-1-1 0,-9-4 0 15,0 2-4 1,-3-3 1-16,0 9-5 0,-3-1 1 16,0 1-20-16,0 4-7 15,0-2-19-15,-3 8-7 16,7 0-20-16,2 0-6 15,0 6-2 1</inkml:trace>
  <inkml:trace contextRef="#ctx0" brushRef="#br0" timeOffset="5">12739 16497 220 0,'0'0'82'0,"0"0"-44"0,-3-3-18 0,3 3 27 0,-3-3-10 16,0 1-1-16,-3 4-20 16,0 1-8-16,-3 5-5 15,0-3-3-15,-3 6 1 0,0 0-4 16,0 7 2-16,3-2-1 16,3 2 0-16,0 4 2 15,6 1 0-15,0-4 0 0,6-3 0 16,-3-3 2-1,6-10 1-15,0-1-4 16,3-7 1-16,0 0 2 0,0-8 1 16,0 2-1-16,-3-8 1 15,0 1-2-15,-3-9-1 16,-1-18 1-16,-5 6-1 16,0-6 0-16,-2 2 0 15,-1 12 0-15,-3 4 0 16,3 3 0-16,0 11 0 15,0 5 0-15,0 8 0 16,3 8 4-16,0 13 5 16,3 3 4-16,0-3 4 15,0-2-5-15,0 7-2 16,0-2-5-16,3 3-4 16,-1-6-3-16,1 5 1 15,0-2-23-15,3-3-12 0,0-2-32 16,6-6-14-16,-3 0-43 15</inkml:trace>
  <inkml:trace contextRef="#ctx0" brushRef="#br0" timeOffset="6">12935 16563 252 0,'0'0'93'0,"0"0"-50"0,6 0-28 16,0 5 26-16,0-2-20 15,-3-3-6-15,6 0-7 16,0 0-1-16,6 0-4 0,-3 0-2 0,-1-3 0 16,1-2 1-1,0 2 1-15,-3-2-1 0,0-6-2 16,-3 1-2-16,-3-1 1 16,0-2 1-16,-3 5 2 15,0 0-1-15,-12 3 2 16,0 0-2-16,-3 5-1 15,3 0 3-15,-5 7 0 16,2-1 7-16,-3 4 4 16,3-2 4-16,3 8 1 15,3 0-6-15,3 5-3 16,0-2-5-16,9 2-2 0,0-3-1 16,6 1 1-16,0-3-22 15,12-8-7 1,-3 0-40-16,5-6-17 15,-2-2-54 1</inkml:trace>
  <inkml:trace contextRef="#ctx0" brushRef="#br0" timeOffset="7">13480 16425 44 0,'0'-2'16'0,"15"-1"-8"0,-6-5-7 0,-6 8 5 16,-1 0 21-16,1-5 12 15,-3 2 6-15,0-2 5 16,0 2-1-16,-5 1 0 0</inkml:trace>
  <inkml:trace contextRef="#ctx0" brushRef="#br0" timeOffset="8">13480 16394 402 0,'-21'5'48'0,"0"3"-7"0,-3 2-16 16,3 9-3-16,4-3-9 15,2 8-3-15,3 2-3 16,6 3 0-16,3 3-4 16,9-3 0-16,3-5-1 15,6-6 1-15,11-4 2 16,1-4 4-16,3-7 0 15,3-8 2-15,-4-9-4 16,1-2 1-16,-6-2-1 16,-6-3 3-16,-6-6 1 15,-6-2 1-15,-9-5-4 0,-6 7 0 16,-3-7-5 0,-3 5 0-16,-3 8-12 15,-3 5-7-15,1 8-16 0,-1 5-5 16,3 6-18-16,3 2-5 15,3 3-32-15,3 3-12 16,3-1-4 0</inkml:trace>
  <inkml:trace contextRef="#ctx0" brushRef="#br0" timeOffset="9">13355 16719 148 0,'-6'0'55'0,"3"0"-30"0,0 0-1 16,3 0 24-16,0 0 0 15,0 0 4-15,0 0-14 0,-3 5-3 16,3-5-20 0,3 3-2-16,3-3 0 0,3 0 4 0,3 3 4 15,2-1 0 1,13-4-1-16,0 2-2 15,3 0 1-15,3 0-8 0,-1-3-2 16,1 0-5-16,-6-2-1 16,3 5-3-16,-7 0-1 15,-5 0-10-15,-3 0-5 16,3 0-36-16,-3 0-14 16,-3 0-188-1,-6 0 109 1</inkml:trace>
  <inkml:trace contextRef="#ctx0" brushRef="#br0" timeOffset="10">12456 17730 120 0,'0'-8'46'0,"0"-3"-24"0,0 9-4 16,0-1 20-16,3 0-1 16,0 3 0-16,0 3-5 15,-3 0 0-15,3-9-18 16,0 1 1-16,0 18 8 15,0 6-2-15,0-1-8 0,0 3-3 16,0-2 0-16,0 2 1 16,0-2-5-16,-1-1-4 15,1-2 1-15,0-3 0 16,0 0 1-16,3-7 0 16,-6 4 0-16,0-7 0 15,0-3-5-15,0 0 1 16,0-3-7-16,0-7 0 15,0-3-2-15,3-1 3 16,0 6 4-16,6-10 1 16,-3 5-2-16,3-1 2 15,0 4-1-15,0 2-2 0,0 0 3 16,0 8 2-16,0 0 2 16,0 13 3-1,-3 0 1-15,0 1 1 16,0-6-4-16,-3 10-1 15,0-5-1-15,0 1-2 16,-1-1-6-16,1 0-4 0,-3 0-21 16,3-7-10-16,0 1-18 15,0-7-6-15,0 6-36 16</inkml:trace>
  <inkml:trace contextRef="#ctx0" brushRef="#br0" timeOffset="11">12739 17761 192 0,'-3'8'74'0,"3"-8"-40"0,-3 0-24 0,3 0 17 15,0 6-11-15,0-4-4 16,-3 12-1-16,0-4 0 16,3 3-5-16,0 1-4 0,0 4 1 15,0-5 0-15,6 3 3 16,0-3-3-16,2-2-2 15,-2-3 8-15,9-3 4 16,-3-5 0-16,3 0 0 16,-3-5-3-16,0 0-1 15,-3-3-3-15,-3-5 1 16,0 5-4-16,-3-11 0 16,0 6-1-16,-9 0-2 15,0-1-4-15,-3 1 0 16,0 3-14-16,0 2-5 0,0 2-13 15,0 6-2-15,0 0-20 16,3-2-8-16,0-4-19 16</inkml:trace>
  <inkml:trace contextRef="#ctx0" brushRef="#br0" timeOffset="12">12962 17738 200 0,'-6'5'77'0,"6"-5"-42"0,-15-5-37 0,9 5 17 16,3 13-11-16,0-8 0 16,-3 14-4-16,0-6-1 15,0 5 1-15,3-2 0 0,3 3 0 16,0-1 2-1,3-2 3-15,0-3 7 0,3-2 2 16,0-3-3-16,3-8 1 16,-3 0-3-16,3-3 0 15,-3-2-3-15,3-8-1 16,0 0-1-16,0-6 2 16,-3 1-5-16,0-12-1 15,-3 1 0-15,0-5 0 0,-1 8 0 16,-2-6 0-16,0 5 0 15,0 1 0 1,0 7 4-16,-2 3 5 16,-1 3-5-16,3 11 0 0,0-1 4 15,0 11 5-15,5 13-5 16,-2 3 0-16,0-3-4 16,0 8-3-16,0-5 0 15,3 5 1-15,-3-8-19 16,3 6-8-16,0-6-25 15,0-3-8-15,0 1-49 16,3-11-24-16,0 2 67 16</inkml:trace>
  <inkml:trace contextRef="#ctx0" brushRef="#br0" timeOffset="13">13131 17796 192 0,'0'5'74'0,"0"-5"-40"0,6 13-13 0,-3-7 25 15,3-4-13-15,-3-2-4 16,6 6-12-16,-3-6-6 16,3-6-6-16,0 4-2 0,6-4 1 15,-3-2-2-15,3-2-2 16,-3 2 1-16,-3-3 1 16,0-2-1-16,-7 0-1 15,1 5-4-15,-8-11-2 16,2 6-2-16,-9 11 0 15,0-1 2-15,-6 6 2 16,3-1 4-16,-3 9 4 0,0-3 10 16,3 13 3-16,3-3 5 15,4 1 1-15,2-3-8 16,9 2-2-16,0 1-3 16,11-6-1-16,-2 0-14 15,12 1-6-15,-3-1-26 16,6-8-11-16,-6 0-52 15,2-5-63 1,-2 0 46-16</inkml:trace>
  <inkml:trace contextRef="#ctx0" brushRef="#br0" timeOffset="14">13569 17788 244 0,'-6'3'90'0,"6"-3"-48"0,-6 0-27 16,6 0 24-16,0 2-15 16,0-2-3-16,0 3-8 15,0-3-3-15,0-3-6 16,0 3-1-16,3-10 3 0,3-4-3 0,0-4 0 16,3-3-1-1,0 2-2-15,0 1 1 16,0 2-1-16,-3 5-3 15,3 3 0-15,0 14-1 0,-4 2 0 16,1 5 9-16,-3 5 6 16,0-4 1-16,0 7 1 15,-3-3-5-15,0 1-3 16,0-3 0-16,0-1 1 16,0 1-3-16,0-2 0 15,0-4 1-15,-3-2 0 0,3-3-5 16,0-2 1-1,0-3-7-15,0 0-3 16,0-3-1-16,3-15 1 16,3-3 4-16,3-6 1 15,3-2-2-15,0 3 2 0,6 5 3 16,-3 7 3-16,-3 4 0 16,0-1-1-16,-3 6 3 15,-1 7 0-15,-2 9 7 16,-3 5 6-16,0-5-4 15,0 10-2-15,0-3-1 16,0 3-1-16,0-5-7 16,3 5 0-16,0-7-1 0,3-1 0 15,0 0-22 1,3-5-8-16,-3 3-20 16,0-9-9-16,0 4-28 0,3-12-12 15,0 6 4 1</inkml:trace>
  <inkml:trace contextRef="#ctx0" brushRef="#br0" timeOffset="15">13977 17608 276 0,'-3'-8'104'0,"3"8"-56"0,0 0-32 0,0 0 29 16,0 0-17-16,0 8-6 15,0 5-7-15,0 6 0 16,0 5-8-16,0-3-2 0,0 5-1 15,0-7-2-15,0 7-2 0,0-7-30 16,0-1-13-16,0-2-33 16,0 3-13-1,0-6-29-15</inkml:trace>
  <inkml:trace contextRef="#ctx0" brushRef="#br0" timeOffset="16">13867 17775 288 0,'3'-19'110'0,"0"11"-60"0,9-2-39 15,-4 10 28-15,1-3-25 16,6-2-8-16,0-1-9 16,0 4-1-16,0-3 2 0,0-1-26 0,0 1-8 15,0-3-28-15,-1 0-10 16,-2-5-29-1</inkml:trace>
  <inkml:trace contextRef="#ctx0" brushRef="#br0" timeOffset="17">14138 17497 272 0,'3'-8'101'0,"0"8"-54"0,-3 0-35 0,2 5 24 15,1 3-2-15,0 5 5 16,-3 6-11-16,0 2-2 15,0 11-15-15,-3 8-2 0,3-9 1 16,0-4-4-16,0 5-1 0,0-6-11 16,0 0-4-1,0-4-28-15,3 1-11 0,-3-4-25 16,0-3-11-16,0-3-40 16</inkml:trace>
  <inkml:trace contextRef="#ctx0" brushRef="#br0" timeOffset="18">13518 18023 108 0,'-3'0'41'0,"3"0"-22"0,0 0-3 0,0 0 16 15,0 0 7-15,0 0 3 16,0 0-7-16,0 0-2 16,0 0-18-16,6 6 6 0,3-4 3 15,3-2-4-15,3 0 1 16,6 0-6-16,3 0-1 15,11 0 0-15,4-2 2 16,3-4-7-16,3 6-3 0,2-5 1 16,4-3 2-1,-1 3 5-15,-14 0 1 16,-6 2-4-16,6-2 1 16,-4 2-5-16,-2-2-2 0,0-1-2 15,-6 6-3-15,-4-5 1 16,-2 5-1-16,-3-2 0 15,0-4 2-15,-3 6-21 16,-3 0-7-16,0 0-20 16,0 0-7-16,-3 0-55 15,0-5-62 1,0 5 52-16</inkml:trace>
  <inkml:trace contextRef="#ctx0" brushRef="#br0" timeOffset="19">12048 13737 80 0,'-3'-5'33'0,"3"5"-18"0,0-3-2 0,0 3 14 0,0 0-2 15,0 0 3-15,0 0-3 16,0 0 2-16,3 0-6 15,-3 0-1-15,3 6-11 16,-3-1 6-16,3 11 2 0,0-3 4 16,-3 11 2-16,0-3-4 15,0 5 1-15,0-4-9 16,3 1-2-16,-3-1-5 16,3-4-1-16,-3-2-3 15,0-3-1-15,0-2 5 16,3-3 2-16,-3-3 0 15,0-8 1-15,0 3-4 0,0-8-2 16,0 0-3-16,0-7 1 16,0 1 1-16,3-7 2 15,0 3-1 1,3-4-1-16,0 4 1 0,3-1 1 16,0 4-1-16,0 1-1 15,-1 4-2-15,1 2 1 16,0 3 5-16,3 5 5 15,-3 0 1-15,3 13 2 16,-3-3-4-16,0 6-3 16,-3 0 2-16,0 5 0 0,0-5-3 15,-3 3-1 1,0-3-6-16,-3-1-2 16,0-1-18-16,0-4-5 15,0-2-15-15,3-3-5 16,0 1-18-16,3-6-7 0,-3 0-20 15</inkml:trace>
  <inkml:trace contextRef="#ctx0" brushRef="#br0" timeOffset="20">12295 13753 192 0,'-6'3'71'0,"6"-3"-38"0,-3 2-19 0,3 1 20 15,0 0-11 1,0-1-3-16,3 4 2 16,-3-4 0-16,6 11-11 0,-3-2-4 0,3 0-1 15,0-3-1-15,9-1 2 16,-3-1-4-16,3-1 0 16,-3 0 1-16,-1-5 2 15,-2 0-1-15,3-5 0 16,-3 0-3-16,0-3-2 15,-3 3-2-15,-3-3 1 16,0 0 1-16,-3 0 0 16,0 0 0-16,-3 0 0 15,0 0-3-15,-6 0 2 16,0 3 1-16,-3 2 2 16,3 0-3-16,-3 6-2 0,4 0 2 15,-4 7 0 1,3-2 3-16,0 8 3 0,3-3 0 15,3 6 0-15,0-3-3 16,3 5-2-16,0-5 1 16,9 2-1-16,-3-2 0 15,9-3 0-15,-3-2-14 16,2-3-3-16,-2-3-29 16,3-5-10-16,-3 0-28 15,0-5-46-15,0 0 40 16</inkml:trace>
  <inkml:trace contextRef="#ctx0" brushRef="#br0" timeOffset="21">12483 13735 184 0,'-3'-3'71'0,"3"3"-38"0,0 3-21 0,0-3 19 15,0 5-5-15,0-3-1 16,3 9-5-16,0-3 0 15,0 11-11-15,0-4 1 0,2 4 1 16,-2-3-4-16,6 0-2 16,-6-3-2-16,6-3 0 15,0 1-2-15,3-6-1 16,-3 1-6-16,3-6-1 16,-3 0-6-16,0-3 1 0,0 0 4 15,-3-5 4-15,0 3 5 16,0 0 2-16,-3 0-1 15,0 7-2 1,0 1 3-16,0 5 0 0,-1-3 1 16,1 6 0-16,0-1 2 15,3 1 3-15,0-1 0 16,3-2 2-16,0-2 5 16,3-6 2-16,-3 0-3 15,3-6-1-15,-3 1-6 16,0-6 0-16,0 4-5 0,-3-12 0 15,0 3-3-15,-6-2-1 16,0 2-6 0,-3 0-3-16,-3-5-16 15,3 10-7-15,0 3-26 0,0 0-13 16,0 0-43 0</inkml:trace>
  <inkml:trace contextRef="#ctx0" brushRef="#br0" timeOffset="22">12962 13737 200 0,'0'11'74'0,"0"-11"-40"0,3 24-24 16,0-19 20-16,0 11-5 15,0 8 3-15,-3-9-5 16,0-1-2-16,0 4-11 15,0-2-2-15,3 0-1 0,0-3-1 16,-3-2-1-16,0-3-1 0,0-3 0 16,0 0-2-16,0-2-2 15,0-3 1-15,0-5-1 16,0-1 0-16,0-4 0 16,3-9-3-16,6-5 2 15,0 3-1-15,-1 5-2 16,1 3 7-16,0 0 3 15,3-3-1-15,-3 8 0 16,-3 0-3-16,3 8-2 16,6 8 5-16,-6 5 1 15,0-2 0-15,-3 5 1 16,3 5-4-16,-3 0 0 16,-3 0-1-16,0-2-2 0,0-3-15 15,-3-3-7-15,0-5-20 16,2-3-9-16,-2-5-21 15,3-3-7 1,0-2-11-16</inkml:trace>
  <inkml:trace contextRef="#ctx0" brushRef="#br0" timeOffset="23">13200 13780 216 0,'-6'2'82'0,"6"1"-44"0,-6 18-27 16,3-13 21-16,0 5-11 16,0 3 1-16,0 3-11 0,3 2-2 15,0 0-5 1,3 0-3-16,3-2 0 0,3-1 3 0,0-5 2 16,3-2 2-16,6-3 2 15,0-6-1-15,-1-4 0 16,-2-6-1-16,0 0 2 15,-6 0-5-15,0-5-1 16,0-6 0-16,-6 3 2 16,0 3 1-16,-6-5 1 15,-3-9-4-15,-6 3-1 16,-3 6-3-16,-3 2-1 16,3 3-8-16,4 5-4 0,-1 3-13 15,3 2-4 1,3 3-15-16,3-3-6 15,3 1-15-15,3-1-6 16,6 0-12-16</inkml:trace>
  <inkml:trace contextRef="#ctx0" brushRef="#br0" timeOffset="24">13468 13758 216 0,'-3'-2'82'0,"-12"2"-44"0,3 5-31 16,9-5 18-16,-3 3-4 16,0 2-1-16,0 3-8 15,-3 5-5-15,0 6-4 16,0-1-5-16,1 3 1 0,2 3 1 16,3 0 0-16,0-3 0 0,6-2 0 15,3-4-3-15,-1-1 2 16,4-6 1-16,0-3 0 15,6-8-3-15,-3-2 2 16,0-6 1-16,3 1 0 16,-3-3 0-16,-6-1 0 15,0 4 4-15,-6-11 5 16,0-14-1-16,0 1 1 16,-3-6-5-16,3 0-1 15,-9 6 1-15,3-3 0 16,0 5 2-16,0 3 3 15,3 5 0-15,0 3 0 0,0 5 1 16,0 6 1-16,3 4-5 16,0 12-2-16,6 4 2 15,0 14 1-15,0 8 3 16,3 2 4-16,0 6-4 16,-3 5 2-16,0-5-7 15,0-3-3-15,0-6-1 16,0-1-1-16,2-9-22 15,1-5-8-15,0-3-34 16,0-5-13-16,0-8-55 16</inkml:trace>
  <inkml:trace contextRef="#ctx0" brushRef="#br0" timeOffset="25">13611 13827 236 0,'3'0'90'0,"0"3"-48"0,3 10-29 0,-3-8 24 16,3-2-12-16,2 0-3 15,1-1-8-15,0-4-4 16,-3-1-5-16,0 0 1 0,3-5 3 16,9-2-3-16,-9 2-1 15,0 3-2-15,0-3-3 16,0-6 1-16,-9 4 1 0,0 2 1 15,-6 0 1-15,-3-3-5 16,-3 3 1 0,0 3-2-16,-3 5 0 0,0 5 0 15,0 3 0-15,1 8 2 16,-1 5 2 0,3 1 5-16,3-1 4 0,6 3 0 15,3-1 1-15,3 1-6 16,6-3-2-16,3-2 0 15,-3-6 2-15,-1-2-10 16,7-3-4-16,-3 0-18 16,6-6-9-16,9-2-34 15,-9-2-14-15,-3-1-38 16</inkml:trace>
  <inkml:trace contextRef="#ctx0" brushRef="#br0" timeOffset="26">14001 13809 200 0,'-9'15'77'0,"9"-15"-42"16,-3 3-15-16,3-3 27 0,0 0-14 15,0 0-4-15,0-5-14 16,0 0-5-16,6-6-6 15,6-2-5-15,-1 0-2 0,1-3 2 16,0 5 0-16,0 3 1 16,0 3 0-16,-3 2 2 0,3 8 1 15,-3 3 7 1,-3 6 6-16,0-4-2 0,-3 9 2 16,0-3 2-16,-3 5 3 15,0-3-5 1,-3 1 1-16,0-3-8 0,0 0-3 15,3-3-1-15,0-3-1 16,0-2 2-16,0-2 1 16,0-1-8-16,0-8-1 15,0 1-2-15,3-6 2 16,0 0-6-16,3-11-2 16,0 3 3-16,3-2 4 15,5-9 4-15,1 6 2 16,0 3-6-16,-3 4 0 15,0 4 3-15,-3 2 4 16,0 3 1-16,-3 7 2 16,0 1-2-16,-3 10 0 0,0 0 3 15,0 6 3-15,0-3-6 16,0 8-3 0,0-3-4-16,6 0-1 0,-3-3 4 15,5 1 3-15,-2-3-6 16,3-6-3-16,-3-2-22 15,6-5-9-15,-3 0-35 16,3-6-15-16,0 0-51 16</inkml:trace>
  <inkml:trace contextRef="#ctx0" brushRef="#br0" timeOffset="27">13986 14071 140 0,'0'0'52'0,"0"-8"-28"0,3 10-2 16,-3 1 20-16,3-3 4 15,3 0 2-15,0 0-2 16,-3 0-1-16,6 0-25 15,-4 0 6-15,10 0 4 0,-3 0-3 16,9 0-1-16,0 0-6 16,6 0-2-16,-3 0-6 15,5 0 0-15,-5 0-5 16,6 0-2-16,-6 0-2 16,2-3 0-16,-2 1-2 0,-3-1-1 15,-3 3 1-15,-3-3-1 16,-3 1-18-16,0-1-5 15,-3 3-31 1,0-3-10-16,-4 3-66 16,-5 3-57-16,-8 0 69 15</inkml:trace>
  <inkml:trace contextRef="#ctx0" brushRef="#br0" timeOffset="28">17632 12893 128 0,'0'-2'49'16,"0"2"-26"-16,0-3-5 0,0 3 18 0,0 0-7 16,0 0 0-16,0 0-3 15,0 0 1-15,-3 0-15 16,0 0 4-16,-3 0 4 0,0 0-5 15,-6 3 2-15,0-1-4 16,0 6 0-16,1 0-7 16,-1 0-4-16,0-3-1 15,3 6-1-15,3-3-3 16,6 0 0-16,0 0 2 16,9 2 2-16,-3-2-2 0,9 3-2 15,-3-1 2 1,2 4 2-16,-2-4 0 15,-3 6 2-15,-3-3 0 0,-3 0 3 16,0 1-1-16,-9-1 0 16,3-2-3-16,-9-4-2 15,3 1-2-15,-3-2-1 16,1-1-23-16,-1-2-7 16,3-1-24-16,3-2-6 15,0 0-40 1</inkml:trace>
  <inkml:trace contextRef="#ctx0" brushRef="#br0" timeOffset="29">17751 12973 176 0,'-3'-6'68'16,"3"6"-36"-16,-3-13-15 0,3 13 20 0,0-3-2 15,0 1 4-15,-3 2-15 16,0 0-6-16,-6 5-11 16,3-2-1-16,-6 5 1 0,3 0-3 15,1 5-3-15,-1 0 0 16,0 6-1-16,3-4-3 16,3 4 2-16,0-3-1 0,6 0 0 15,0-3 2-15,6-3 0 16,0 1-5-16,2-6 1 15,-2 1-5 1,3-6 1-16,-3 0-1 0,0-8 3 16,0 2 4-16,-3-4 1 15,0-1 3-15,-3-5 1 16,-3 3 5-16,-3 0 5 16,3 2-1-16,-3 1 1 15,0 2-3-15,0 3-1 16,0-1-3-16,0 6 1 15,0 0-2-15,3 11 0 16,0-3-3-16,3 5-2 16,0 0 1-16,3 0-1 0,0 1-5 15,9-1-1-15,-3 0-30 16,3-5-12 0,-3 0-32-16,0-3-15 0,-1-2 2 15</inkml:trace>
  <inkml:trace contextRef="#ctx0" brushRef="#br0" timeOffset="30">17897 12980 180 0,'-6'-5'68'0,"6"5"-36"0,0 0-18 0,0 0 22 15,3 3-5-15,-3-1-1 16,3 9-8-1,0-3-1-15,0 8-12 0,0 0 3 0,0 2 2 16,-3-2-5-16,3 0-1 16,-3 0-4-16,3-3-3 15,-3-2 0-15,0-1-1 16,0-2 2-16,0-2 3 16,0-1-7-16,3-5-3 15,-3 0 3-15,3-11 0 16,-3 3-3-16,0-8 1 15,0 3 2-15,3-3 1 16,0 3-2-16,0 0 0 0,0 2-1 16,3 3 3-1,-3 0 2-15,3 8 2 16,0 0 5-16,2 8 5 0,1-2 2 16,0 4 0-1,-3 1-1-15,0 2 1 0,0-2-6 16,-3-1-3-16,0-2-3 15,-3 0 0-15,0 0 0 16,3-5 1-16,3-1-5 16,-3-7-1-16,0 0-4 15,0-9-1-15,0 1 1 16,3-3 4-16,0 3 1 0,0-5 1 16,0 2 0-1,0 3 0-15,0 2-3 16,3 6 0-16,-3-1 6 0,2 9 5 15,-2-3 0-15,3 11 3 16,-3-3-4-16,0 7-2 16,0-1 0-16,-3 1 1 15,0-1-14-15,0-4-5 16,0 1-24-16,0-3-11 16,0-3-24-16,3-2-7 15,0-6-35 1</inkml:trace>
  <inkml:trace contextRef="#ctx0" brushRef="#br0" timeOffset="31">18233 13002 268 0,'3'2'101'0,"-3"-2"-54"0,18 8-33 0,-15-5 28 0,6 0-19 15,-3-1-4-15,3 1-10 16,0-1-1-16,3 1-5 15,-3 0-2-15,3-6 2 0,0 3-4 16,-1-5 0-16,-2 2-1 16,0-2 0-16,0 0-5 15,-3-9-3-15,-3 4 3 16,-3-3 2-16,0 2 0 16,-6 0 1-16,0 3-2 15,-6 0 1-15,0 3 3 16,-5 8 3-16,2-3 0 15,-3 8 2-15,3 0 4 0,0 5 4 16,3 0 2-16,0 6 5 16,3-3-4-16,6 5 0 15,3-3-6-15,12 3-3 16,-3-2 0-16,9-3-1 16,-3-3-5-16,9-2-1 15,-3-3-35-15,8-6-15 16,-5-2-97-1</inkml:trace>
  <inkml:trace contextRef="#ctx0" brushRef="#br0" timeOffset="32">18674 12891 140 0,'0'-3'55'0,"0"3"-30"0,6 8-12 0,-3-6 19 16,0 12-5-16,0-1-1 15,3 8-1-15,0-2 1 16,0 7-14-16,-3-5 4 0,0 3 4 16,0-3-9-16,-1 0-3 15,-2-5-5-15,0 0 0 16,0-3-2-16,0-2 2 15,0-3 0-15,-2-3 3 16,-1-2-8-16,0-6 0 0,0 1 0 16,3-9 1-16,0 3 1 15,0-5 0-15,0 0 0 16,6-3 0-16,-3 2-3 16,5-1 2-16,1 1 1 15,0 1 0-15,0 3-3 16,3-1 2-16,-3 3 1 15,3 5 0-15,3 1 0 0,-3 7 2 16,-3-2-1 0,0 10 2-16,0-3 0 0,-4 9 1 15,1-3-2-15,0 2 1 16,0-2-2-16,-3 0-1 16,0-3-8-16,0-2-3 15,0-3-29-15,0-3-12 16,0 0-35-1,0-5-37-15,0 0 45 16</inkml:trace>
  <inkml:trace contextRef="#ctx0" brushRef="#br0" timeOffset="33">18980 12941 200 0,'-3'0'77'0,"3"0"-42"0,-3 21-21 15,3-16 20-15,0 6-13 16,0-1-2-16,0 9-11 16,0-3-3-16,3 2-3 15,-3-2-2-15,3 0 1 0,0 0-1 16,3-3 0-16,0-2 0 16,3-3 2-16,0-3-1 15,3-5 2-15,-3 0-4 16,0-8-2-16,0 3-3 15,0-11 1-15,-3 3 1 16,0-3 2-16,0 3 1 0,-3-3 3 16,0 2-6-16,-3 7-1 15,0-1 13-15,0 5 8 16,0 0-7-16,0 11-2 16,0-2-3-16,3 7 0 15,0 0-2-15,0 3-2 16,0-3 1-16,2 0-1 15,-2-2-11-15,3-3-5 16,-3 0-30-16,3-3-10 16,0-2-46-1</inkml:trace>
  <inkml:trace contextRef="#ctx0" brushRef="#br0" timeOffset="34">19210 12962 192 0,'0'3'74'0,"0"-3"-40"0,0 10-18 16,0-7 24-16,0 7-10 15,0-2 0-15,0 8-13 16,0-3-3-16,3 6-8 16,0-3 0-16,0 0 1 0,-3-3-3 15,0-2-3-15,0-1 2 0,0-2 0 16,0 0-4-1,0-5 1-15,0-1-2 16,0-7-2-16,0 0-2 0,3-9 1 16,-1 1 1-1,1-3-1-15,0 3 4 16,3 0 2-16,-3 2-2 0,3 3 0 16,0 0 5-16,3 11 2 15,-3 0 6-15,0 7 3 16,0-2-2-16,-3 5 2 15,0 1-6-15,0-1-3 16,0-2-1-16,0-4-1 16,-3 1-2-16,0-2 1 15,0-4-7-15,3-4-1 16,0-1-5-16,0-10-1 16,0 2 1-16,3-7 4 15,0 2-2-15,6 0 3 16,-3 3 1-16,3 7 2 15,-1 1 1-15,1 10 3 0,-3 1 5 16,0 7 4-16,-3-2-2 16,0 4 0-16,0-1-8 15,0-1 0-15,-3-3-8 16,0-2 0-16,0 0-21 16,0-5-7-16,0 0-17 15,0-9-8-15,0 1-44 16</inkml:trace>
  <inkml:trace contextRef="#ctx0" brushRef="#br0" timeOffset="35">19457 12692 204 0,'0'-5'77'0,"0"5"-42"0,0 2-17 0,0-2 23 15,3 6-8-15,0-4 0 16,0 20-9-16,0-7-5 15,3 20-11-15,-1-9-1 0,1 11 3 16,0-5-4-16,0 8-1 16,-3-9-2-16,0 1 0 15,0-3-2-15,0-5 2 16,-3-3 0-16,0-5 1 16,0 0-9-16,-3-8-2 15,3 0-5-15,-3-11-3 0,0 1 4 16,0-9 4-16,0 0-1 15,6-4 3 1,-3-1 3-16,6-3 1 0,0 3-2 16,6 3 2-16,0 3 3 15,6 10 3-15,-3 0 11 16,6 7 5-16,-6 1 4 16,-4 8 2-16,-2-2-10 15,-9 4-3-15,0-2-8 16,-6 0-2-16,0-3-7 15,-5 0-2-15,2-2-20 0,-9-3-7 16,6-3-21 0,0-2-6-16,0-1-37 15</inkml:trace>
  <inkml:trace contextRef="#ctx0" brushRef="#br0" timeOffset="36">19695 13007 192 0,'0'5'71'0,"0"-5"-38"0,6 11-10 0,-3-9 24 16,3 4-9-16,-3-1 0 16,3 0-12-16,0 1-7 0,5-4-10 15,-2 1-4-15,6-3 1 16,-3 0-3-16,3-5 0 15,0-1-1-15,-3-2-2 16,0 3-4-16,-3-8-2 0,-3 2-2 16,-9-2 2-1,0 0-3-15,-6 0-1 0,3 2 5 16,-6 6 2-16,3-1 0 16,-6 12 2-16,3-4 3 15,-3 9 3-15,3-3 4 16,-2 10 2-16,2-2 1 15,6 5 0-15,3-2-6 16,3-1-4-16,0-2-4 16,9-2 1-16,-3-1-17 15,5-5-5-15,-2 0-22 0,9-6-9 16,-3-2-64 0</inkml:trace>
  <inkml:trace contextRef="#ctx0" brushRef="#br0" timeOffset="37">19891 13010 220 0,'-3'15'85'0,"3"-15"-46"0,3 30-21 0,-3-25 25 16,3 8-11-16,0-2-1 15,0 2-14-15,0-3-5 16,0 1-7-16,0-3-2 0,0 0 1 15,0-3 2-15,-3 1 3 0,0-4 0 16,0-2 2-16,0 0-2 16,-3-8 0-16,0 3-3 15,3-8-1 1,0 2-3-16,0-5-2 0,0 3-4 16,6-3 0-16,-3 3 2 15,6 0 3-15,0 2-2 16,6-2-2-16,-3 2-29 15,3 3-14-15,-4 0-49 16,13 3-20-16,-6 0 10 16</inkml:trace>
  <inkml:trace contextRef="#ctx0" brushRef="#br0" timeOffset="38">20454 12941 208 0,'-3'0'77'0,"3"0"-42"0,-6-3-19 16,6 3 24-16,-3 5-10 15,0 1 0-15,-6 2-8 16,3 0-4-16,-3 7-10 15,0-1-1-15,3 7 3 0,0-5-8 16,3 5-1-16,0-5 3 0,9 0 2 16,-3-3 2-16,9-3 0 15,-3 1 0 1,6-6 0-16,-3 1-4 0,6-9-3 16,-3 0 0-16,-3-7 1 15,-4 2 3 1,-2-8 2-16,0 3-3 0,-6-6-3 15,0 3-11-15,-6-2-4 16,0 2-11-16,-2 0-2 16,2 3-20-16,0 2-8 15,0 1-42 1,3 7-41-16,0 0 46 16</inkml:trace>
  <inkml:trace contextRef="#ctx0" brushRef="#br0" timeOffset="39">20689 12726 208 0,'-3'-37'77'0,"0"32"-42"0,-6-5-15 16,6 4 27-16,-3 1-1 16,0 0 3-16,-3-1-23 15,0 6-8-15,0 3-11 16,-2 5-9-16,-1 10-2 0,0 12 2 15,6-4 1-15,0-2-2 16,6 18 2-16,0-7 1 16,3 10 0-16,0-6 0 15,0 1 0-15,0-6-14 0,3 1-3 16,0-6-11-16,-3-5-5 16,0-3-37-1,-3-11-15-15,0-2-13 16</inkml:trace>
  <inkml:trace contextRef="#ctx0" brushRef="#br0" timeOffset="40">20421 12938 228 0,'-3'-3'88'0,"3"3"-48"0,12-15-18 0,-9 15 26 16,6-3-14-16,0 3-2 15,12 0-13-15,-3 0-4 16,8 0-8-16,-2 0-5 0,3 0-1 0,-3 0-48 15,8-5-18 1,-5-1-68-16</inkml:trace>
  <inkml:trace contextRef="#ctx0" brushRef="#br0" timeOffset="41">20954 12962 140 0,'0'16'52'0,"0"-16"-28"0,0 8-4 16,0-6 19-16,0 9-10 16,0-3-5-16,0 8-7 15,0-3-1-15,0 6-9 0,0-4-4 0,0-1 0 16,0-1 0 0,0 0 1-16,0 0 4 0,0-7 5 15,0-1-7-15,3-5-3 16,0 0-5-16,0-5-1 15,0-1 4 1,-3-7 3-16,0 0 1 0,6-6 2 16,-3 3-4-16,3-5 0 15,0 3-1-15,3-1 1 16,-1 3-2-16,7 3-1 16,-3 0-2-16,3 10 1 15,0 1 5-15,0 12 2 16,-3-2 0-16,-3 11 1 15,0-3-2-15,-3 5 2 16,0-3-4-16,-3 1-2 16,0-3-9-16,-3-3-5 15,0-3-24-15,3-2-9 0,-3 0-20 16,2-5-7-16,1 0-9 16</inkml:trace>
  <inkml:trace contextRef="#ctx0" brushRef="#br0" timeOffset="42">21263 12967 184 0,'-11'24'71'0,"11"-24"-38"0,-18 24-17 16,18-19 24-16,-3 8-8 0,0-2 1 15,3 5-12-15,0-3-5 16,6 0-9-1,0-2-5-15,3-1 1 0,-1 1 4 16,7-6 4-16,-3 1-4 0,6-9 1 16,-3 3-3-16,0-11 2 15,-3 3 0-15,-3-7 3 16,0 1-5-16,-9-2-3 16,0 3 3-16,-9-8 4 15,3 3-5-15,-6 2-2 16,3 2-8-16,-6 4-4 15,3 2-19-15,0 0-8 16,3 3-39-16,3 5-16 16,0 0-13-16</inkml:trace>
  <inkml:trace contextRef="#ctx0" brushRef="#br0" timeOffset="43">21552 12906 228 0,'-6'-5'85'0,"6"5"-46"0,-12-3-24 15,12 3 26-15,-3 0-18 16,0 0-2-16,-9 6-11 16,4-1-4-16,-7 8-3 15,3-2-7-15,-3 10 0 0,3-2 0 0,0 7 2 16,3-5-1-16,6 0-1 15,0-2 0-15,9-3 3 16,-3 0-5-16,9-6 2 16,0-2 2-16,3-8 1 15,-3 0 1-15,3-10 2 16,-4-1 3-16,1-10 2 16,-3 5-3-16,-3-13-3 15,0 2 4-15,-3-12 1 16,-3 7-2-16,0-8-1 15,-3-18 5-15,0 13 5 0,-3 5-3 16,3 19 2 0,0 5-7-16,0 8-1 15,0 8-4-15,3 16-1 16,0 11 1-16,3 2 0 0,0-5 0 16,0 13 0-16,0-6 0 15,3 6 2-15,0-5-1 16,0 0-1-16,0-6-21 15,0-2-9-15,0-3-23 16,0-5-8-16,0-3-48 16,3-10-26-1,-3 0 67-15</inkml:trace>
  <inkml:trace contextRef="#ctx0" brushRef="#br0" timeOffset="44">21668 12986 208 0,'-3'-3'77'0,"3"3"-42"0,3 3-21 15,-3-3 22-15,6 2-3 16,0 1 1-16,0 2-6 0,0 1-3 16,3-4-13-16,-3 1-3 0,6-3-2 15,-3 0 1-15,6-3 0 16,-3 1-2-16,2-6-1 16,-2 0-3-16,0-3-2 15,-3 1 1-15,-3-1 1 16,0 0-1-16,-6 1-1 15,-6-3-6-15,-6 2-1 16,-3 6 1-16,3 5 3 16,4 0 0-16,-13 10 1 15,3 1 4-15,-3 5 1 0,3-3 1 16,0 6 0 0,3-4 2-16,6 7 1 0,4-4-6 15,5 6 0-15,0-6-1 16,11-4 0-16,1-1-16 15,9-3-6-15,-3-2-25 16,6-2-9-16,-3-1-2 16,5-2 0-16,-2-3-38 15</inkml:trace>
  <inkml:trace contextRef="#ctx0" brushRef="#br0" timeOffset="45">22017 12912 160 0,'2'0'60'0,"-2"0"-32"0,0-3-13 0,0 3 18 15,0 0-3-15,0 0 0 16,0 0 2-16,0 0 3 15,-2 0-19-15,-1 0 6 0,-6 0 2 16,3 0-1-16,-6 0-2 16,3 0-7-16,-6 11-4 15,3-3-10-15,-3-1-2 16,6 1 0-16,3 0 3 16,0 0-2-16,12 0 0 15,0 0-4-15,3 5 1 16,3-2 4-16,-3 5 2 0,-3-3 8 15,0 6 4-15,0-4 4 16,-6 1 1-16,0-2-8 16,-12 7-2-16,0-3-7 15,-9-2-2-15,6-3-27 16,-3-2-9-16,4-3-31 16,-1-11-12-16,3 1-55 15</inkml:trace>
  <inkml:trace contextRef="#ctx0" brushRef="#br0" timeOffset="46">22365 12980 160 0,'0'-2'63'0,"0"2"-34"0,0 0-10 0,0 0 23 0,0 0-10 16,0 0-1-16,3 2-9 16,0 1-4-16,0 5-10 15,6 0-1-15,-6 8 3 0,0-3-4 16,0 6 2-16,0-4-5 16,-6 4-2-16,0-3-7 15,0-3-4-15,0 0-16 16,3 3-9-16,0-3-19 15,0-7-8-15,0-4-27 16</inkml:trace>
  <inkml:trace contextRef="#ctx0" brushRef="#br0" timeOffset="47">22380 12838 216 0,'-15'-8'82'0,"15"8"-44"0,0 2-25 0,0-2 24 15,0 0-12-15,0 0-5 16,0 0-14-16,0 0-6 16,0 3 0-16,0 0-8 0,3-1 1 15,-3 1-30-15,6 2-13 0,0 0-34 16,0-2-36-1,0 0 44-15</inkml:trace>
  <inkml:trace contextRef="#ctx0" brushRef="#br0" timeOffset="48">22457 12928 156 0,'0'13'60'0,"0"-13"-32"0,3 24-15 15,0-19 19-15,0 8-3 16,0-2 3-16,0 5-9 16,0-3-4-16,-3 3-11 15,6-3-3-15,-3 0 1 0,-3 0-1 0,0 1 2 16,0-4-4-16,3-5 0 16,-3 1 8-16,0-4 4 15,0 1-7-15,0-6-2 16,0 1-6-16,3-9-3 15,0 3-3-15,3-5 1 16,0 2 1-16,6-2-1 16,-3 3 4-16,5 2 2 15,-2 0-2-15,3 2-2 16,-6 4 6-16,6 4 5 16,-3 1-2-16,0 8 2 0,-3-1-3 15,0 3 0-15,-3-2-1 16,0 5 2-1,0-3-12-15,-1 0-5 16,1-2-31-16,0-3-10 0,0-3-41 16,3-7-43-1,-3-1 50-15</inkml:trace>
  <inkml:trace contextRef="#ctx0" brushRef="#br0" timeOffset="49">23160 12663 228 0,'-6'-16'88'0,"3"11"-48"0,-3-3-23 0,3 5 27 16,-6 3-8-16,6 0 2 15,-6 3-18-15,-3 5-6 16,-3 2-9-16,0 9-4 0,-3 7 0 16,0 9 1-16,7-9 3 15,5 1-2-15,0 10 0 16,0-6-1-16,3 7-2 0,0-7 1 16,3 4-1-1,0-6-9-15,3 0-4 16,0-5-15-16,0-3-8 0,0-3-27 15,-3-10-12-15,0-2-33 32</inkml:trace>
  <inkml:trace contextRef="#ctx0" brushRef="#br0" timeOffset="50">22850 12928 264 0,'-3'10'101'0,"3"-10"-54"0,0 0-37 16,0 0 23-16,3 0-12 16,-3 0 1-16,12-5-9 15,-3 2-3-15,9-2-5 0,-6 0-4 0,17-3 0 16,10-3-26-16,-12 8-8 16,-6 1-54-1,-1-3-23-15,7-1 6 16</inkml:trace>
  <inkml:trace contextRef="#ctx0" brushRef="#br0" timeOffset="51">23103 12898 184 0,'0'6'71'0,"0"-6"-38"0,0 37-23 0,0-29 20 16,6 2-7-16,-3-2 1 15,0 5-4-15,0-2-1 0,0 2-10 16,0-2-1-16,-3 2 2 0,0-2 0 16,0-3 2-16,0 0-4 15,0-3-3-15,0 0 4 16,0-2 2-16,0-1-6 15,0-4-3-15,0 2-1 16,0-6 1-16,0 1 1 16,0-3 3-16,0 0-1 15,3 0 2-15,-3 0-4 16,6-5-2-16,-6 3 4 0,12-6 1 16,-6 3-2-16,5-1-3 15,-2 4 0-15,3 2 1 16,-3 2-8-1,3 4-1-15,-3-1-16 0,0 6-5 16,0-1-19-16,0 1-6 16,-3 0-17-16,3-1-9 15,6 1-6 1</inkml:trace>
  <inkml:trace contextRef="#ctx0" brushRef="#br0" timeOffset="52">23317 12983 192 0,'-3'3'71'0,"3"-3"-38"0,0 10-19 0,0-7 20 16,3 2-2-16,0 1 1 16,3-1-7-16,0-2-2 15,3-1-13-15,0-2-2 0,3-2 1 0,-3-1-6 16,3-2-2 0,-3 2-1-16,0-5 1 0,-3 0-1 15,2-3 2-15,-2 4-4 16,-3-4 0-16,0 0-1 15,-6 1 0-15,-6-1-3 16,1 6 1-16,5 2 2 16,-9 3 3-16,3 0-2 15,-6 8 0-15,3 0 5 16,-9 5 5-16,9-2 1 0,0 5 4 16,3-3-5-16,6 3-3 15,0 0-6-15,6 0 0 16,0-3-5-16,6-3-1 15,-3-2-28-15,3-5-10 16,12-3-44-16,-12 0-19 16,6 0 10-1</inkml:trace>
  <inkml:trace contextRef="#ctx0" brushRef="#br0" timeOffset="53">23487 12949 248 0,'0'0'93'0,"15"16"-50"0,-9-8-28 0,3-6 24 0,-3 1-17 15,0-1-2-15,0 1-10 16,-3 0-2-16,8-3-4 16,-2-3-1-16,3 3 1 0,-6 0-2 15,3-5 1-15,-6 0-2 16,6-6 2-16,0-5-4 15,-6 3 0-15,-3 2 1 16,0 1 2-16,-6-1-6 16,-3 3 1-16,-6 3-4 15,6 2 0-15,-9 3-1 16,-5 6 2-16,2 4 6 16,6 6 2-16,0 0 6 15,3 0 5-15,3 0 2 16,3 2 3-16,3 1-6 0,3-6 1 15,0-3-6-15,9 1-2 16,9 2-9-16,0-2-5 16,-3-6-11-16,12-5-5 15,-7-3-28-15,1 1-11 16,0-3-49 0,-3-3-35-16,3 0 65 15</inkml:trace>
  <inkml:trace contextRef="#ctx0" brushRef="#br0" timeOffset="54">23904 12663 148 0,'0'0'57'0,"0"3"-30"0,0 2-1 0,0 0 23 15,0 8-7-15,0 11-2 16,0 3-9-16,6 7-3 16,-12 3-15-16,6 0 8 0,-3 0 2 15,0 0-9-15,-3 0-3 16,6-5-7-16,0-3-3 15,0-5-5-15,0-6 0 16,6-2-20-16,-3-5-9 16,0-3-27-16,6-5-12 15,0-6-39-15</inkml:trace>
  <inkml:trace contextRef="#ctx0" brushRef="#br0" timeOffset="55">24044 12917 236 0,'0'13'88'0,"0"-10"-48"0,3 18-38 0,-3-13 19 16,0 3-4-1,0 2 1-15,0 3-9 16,3 0-3-16,-3-3-4 15,2 0-19-15,-2-2-9 0,0-4-35 0,0-1-16 16</inkml:trace>
  <inkml:trace contextRef="#ctx0" brushRef="#br0" timeOffset="56">24047 12819 280 0,'-6'-5'107'0,"9"5"-58"0,-3 0-40 0,0 0 27 15,3 0-22-15,0-3-5 0,-1 0-33 16,1 3-13-16,6 0-46 16,-3 0-20-16,0 0 6 15,0 0 4-15</inkml:trace>
  <inkml:trace contextRef="#ctx0" brushRef="#br0" timeOffset="57">24264 12872 212 0,'-9'-3'79'0,"6"3"-42"0,-12 0-10 0,12 3 29 15,-9 0-14-15,-3-1-3 16,0 1-19 0,0 2-7-16,1 1-8 0,2-1-4 15,3 5 0-15,3 6-4 16,12-3 2 0,3 1-4-16,6-1 1 15,-4 0 2-15,7 3 1 16,-6 0 1-16,-3-3 2 15,-3 0 14-15,-6 1 7 16,-6-4-5-16,-3 1-3 16,-3-3-6-16,-6-3-4 0,7-2-2 15,-4-3-3-15,0-3-13 16,0-2-6 0,0-1-19-16,9 1-6 0,0-3-30 15,3 0-10 1,6-2-31-16</inkml:trace>
  <inkml:trace contextRef="#ctx0" brushRef="#br0" timeOffset="58">24439 12639 260 0,'0'0'96'0,"0"5"-52"0,6 6-27 0,-6-3 25 16,3 18-11-16,-3 4-1 16,3 1-11-16,-3 12-4 15,0-1-8-15,0 0-5 0,0-2-1 16,3 0-1-16,0-6 2 16,0-2-12-16,-3-6-6 15,0-5-16-15,6-5-7 16,-6-2-34-16,0-7-16 15,0-7-19 1</inkml:trace>
  <inkml:trace contextRef="#ctx0" brushRef="#br0" timeOffset="59">24255 12861 288 0,'-9'-5'110'0,"9"2"-60"0,9-2-36 16,-6 3 28-16,12-1-8 16,0-2 1-16,20-1-20 15,-2 1-7-15,6 0-5 16,2-1-3-16,-2 1 1 0,-3 2-10 16,-6-2-4-16,-1 3-31 15,-2-4-13-15,-6-7-90 16</inkml:trace>
  <inkml:trace contextRef="#ctx0" brushRef="#br0" timeOffset="60">19951 12533 116 0,'0'-5'44'0,"3"5"-24"0,0 0-24 0,-3 0 8 15,0 0-2-15,0 0 1 16,-3 0-4-16,0-5-1 0,-6-1 3 16,-3 1 1-16,-6 0 4 15,-9-3 1-15,-2 0 1 16,-7-3 2-16,-9 1-5 16,-2-1-3-16,-7 3-1 15,-3 0-4-15,-11 0 2 16,-1-2 3-16,-2-1 1 0,0 1-4 15,-1 2 1-15,1 0 2 16,-4 0 1-16,1 3-4 16,-1 2 1-16,1 3-2 15,3 0 0-15,-1 5 2 16,1-2 0-16,2 2 0 16,7 3 0-16,2 0 0 15,1 0 0-15,-1 3-3 0,1 12 2 16,-1-1 1-1,-2-1 0-15,-1 0 0 0,-2 3 0 16,-4 2 0-16,4 3 0 16,-1 6 0-16,4 4 0 15,2-2 0-15,1 0 0 16,2 3 2-16,-5-3 1 16,5-2-1-16,6-4-2 15,7-2 1-15,5 0-1 16,3 1 0-16,7 1 2 0,5-2-1 15,6 6-1-15,6 5 1 16,6-1-1-16,9 1 0 16,6 5 2-16,9-3 1 15,15-5 3-15,5 3-3 16,4 0 0-16,9-6 3 16,2-2 1-16,4-3 1 15,11 3 0-15,1 2 0 16,-4-8 0-16,7-2-2 15,-1-5-1-15,0-6-3 16,13-5-2-16,-4 0 3 16,6 0 0-16,4-11-1 15,-1 9-2-15,9-4 1 0,3-7-1 16,1 10 0 0,2-10 0-16,0 0 0 15,-6 2 2-15,3 0 1 16,1-7 1-16,2 7-5 0,-3 0 1 15,3-5-2-15,-3 1-2 16,-2-1 3-16,5 2 2 16,-6 4 0-16,3-4-1 15,0 1-2-15,-2 2 1 16,-4 1 1-16,6-1 2 16,-3 0-3-16,1 1 0 15,-1-1 3-15,-3 3 1 0,18 0-1 16,-6-2-2-1,-3 2-6-15,1 0-4 16,-10 2 3-16,3-2 2 16,-9 0 3-16,1 0 1 0,2 0 1 15,-6 0 0-15,-5 0 0 16,8-2 2-16,0-1-3 16,1 0-2-16,-4 1 4 15,-3-1 1-15,4 0 0 16,-4 1-2-16,0-1-2 15,1 0 1-15,-1 1-1 16,9-4 0-16,-5 1 2 16,-1 0 2-16,0 0-3 15,-5 2-2-15,-1-2 2 16,9-1 2-16,-5-2-2 16,2 3 0-16,0 0 1 15,-5 0 2-15,-1-1-3 0,0-2 0 16,-2 0 3-16,-7 0 1 15,1-5-1 1,-7 0-2-16,12-8 1 0,-5-3-1 16,-1-5 0-16,-8-3 0 15,2-15 0-15,-2 4 2 16,-10-4-1-16,4 2-1 16,-12 2 1-16,5 1 1 15,-17-3 3-15,3 0 2 16,-21 0 3-16,-15-3 4 15,-6-2-6-15,-9 2-2 0,-6 3-3 16,0 6 0 0,-9 2-2-16,-5 5-1 15,-4 0-2-15,-9-5 1 0,7 5 1 16,-13 3 0-16,-6 0 0 16,-8 5 0-16,0 3 0 15,-16 3 2-15,-2 5-3 16,-9-1 0-16,-7-4-1 15,-5 12 0-15,-18 1 2 16,3 3 2-16,-6-1-1 16,-9 0 2-16,-6 3-2 15,-5 0-1-15,-10 0 1 16,-9 0-1-16,-8 0 2 0,-7 0 1 16,-3 3 1-1,-2-6 2-15,-13 3-3 0,-5 0 0 16,-9 0-1-16,-7 3 1 15,4 2-2-15,3-2-1 16,-3 2 1-16,2 0 1 16,13 1-1-16,14 2 2 15,13-3-2-15,17 0 2 16,24 1-51-16,24-4-19 16,21-4-29-1</inkml:trace>
</inkml:ink>
</file>

<file path=ppt/ink/ink2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30T00:06:49.392"/>
    </inkml:context>
    <inkml:brush xml:id="br0">
      <inkml:brushProperty name="width" value="0.05292" units="cm"/>
      <inkml:brushProperty name="height" value="0.05292" units="cm"/>
      <inkml:brushProperty name="color" value="#FF0000"/>
    </inkml:brush>
  </inkml:definitions>
  <inkml:trace contextRef="#ctx0" brushRef="#br0">1306 8107 124 0,'-3'-8'46'0,"3"8"-24"0,0-3-8 15,0 3 17-15,0 0-8 16,0 0-4-16,0 11-2 16,0 13 2-16,0 26-11 15,0 19 0-15,-3 26-1 0,-3 32-3 16,3 18-1-16,-6 14-1 16,9 0-2-16,-6-13 3 15,6-22 0-15,6-10-4 16,-6-51 1-16,0-7-38 0,0-9-16 15,0-4-33 1</inkml:trace>
  <inkml:trace contextRef="#ctx0" brushRef="#br0" timeOffset="1">1291 8075 112 0,'-9'-3'44'0,"9"3"-24"0,0 0-17 16,0 0 10-16,9 0-8 15,-3 0-1 1,9 0 2-16,-4 0 1 16,7 0 3-16,6-2 4 0,6 2-8 15,9 0-3-15,-4-3 0 0,16 1-2 16,0-1 2-16,-1 3 0 16,10 0 1-16,5-3-2 15,-8 3-2-15,2 0 1 16,7-2 1-16,2-1 1 15,1 3 3-15,8 0-5 16,3-3-3-16,4 1 1 0,-1-6 2 16,0 0 0-1,7 2-1-15,-4 1 1 0,3 0-1 16,-2 0 2-16,-4 2 1 16,3 3 5-16,-2 0 5 15,-4 3-7-15,0-3-1 16,1 0-1-16,-1 0 2 15,6 0-5-15,1 0-1 16,2-3 0-16,-3 0 0 0,-2 1-3 16,2 2 0-16,-9-3 2 15,-2 3 0 1,-1-3 3-16,-5 1 1 16,-1-1-1-16,1 3 1 0,2 0 0 15,12 0 3-15,4 0-3 16,-4-3 0-16,-6 1-1 15,1-1-2-15,2-2 1 16,-5 2 1-16,-4 1-3 16,3-4 0-16,1 1 1 15,-1 0 0-15,-2-1 2 16,5 1 1-16,-2 0-4 16,2 2 1-16,3 1 0 15,1-4 2-15,2 1-1 16,-3 2-1-16,1 3 1 15,2-2-1-15,0 2 0 0,4-3 0 16,-1 0-3-16,-3 1 2 16,1-1 1-16,-1 0 0 15,0 3 0 1,1-2 2-16,-1 2-1 0,3 0 2 16,-2 0-2-16,2 0-1 15,-3-3-2-15,4 3 1 16,-4 0 1-16,3 0 0 15,4 3 0-15,-7-3 2 16,3 0-1-16,1 0-1 16,5 2 1-16,-3-2-1 15,1 0 0-15,-1 0 0 0,3 3 0 16,-3-3 2 0,1 0-3-16,-7 0 0 0,0-3 3 15,4 1 1-15,-1 2-4 16,-6-3 1-16,-2 0-2 15,-7 3 0-15,7-2 2 16,-7-1 2-16,10 3-3 16,-7-2 0-16,3 2 1 15,-2 0 2-15,2-3-3 16,-5 3 0-16,-1 0 1 16,-3 0 0-16,4 0 2 15,-1 0 1-15,4-3-4 16,-4 1 1-16,1-1 0 15,-1-5 0-15,0 0 0 16,-2 3 0-16,-4-8 0 0,4 10 0 16,-7 0 0-1,1-5 0-15,5 0 0 0,-2 0 0 16,-1 1 0-16,-2-1 0 16,-1 2 0-16,1 1 2 15,-1 0 3-15,7-1 4 16,-4 4 0-16,4-1 2 15,-4 3 0-15,7 0 1 16,-7 0-6-16,4 3-4 16,-1-3 1-16,1 2 0 0,-4 1-1 15,-2 0 1 1,-4-3-2-16,-5 0-1 0,-10 0 3 16,-2-3 0-16,-6-2-15 15,-7-1-4 1,4-1-16-16,0-1-6 0,-6 2-14 15,-3 1-6-15,-7 2-21 16</inkml:trace>
  <inkml:trace contextRef="#ctx0" brushRef="#br0" timeOffset="2">12105 7792 116 0,'0'-8'46'0,"0"8"-24"0,0 0-24 0,0 0 11 16,6 5-2-16,-1 14 3 16,1 5 6-16,0 7 4 15,0 14 5-15,-3 8 4 16,-3 19-15-16,-12 18 1 0,9 13 1 16,-6 8-6-16,9 13-1 15,0 1-3-15,6-4 1 0,3 4-6 16,0-17-1-16,0-10 2 15,3-11 1-15,0-18-1 16,-3-13 1-16,0-11-13 16,0-8-3-16,-3-5-38 15,-3-9-14-15,-3-4-20 16</inkml:trace>
  <inkml:trace contextRef="#ctx0" brushRef="#br0" timeOffset="3">1392 9604 60 0,'0'16'24'0,"0"-16"-12"0,0 0-1 16,0 0 10-16,0 0 2 15,0 0 1-15,0 3 4 16,9 0 3-16,3-3-6 15,0 0-1-15,6 7-9 16,2-1-2-16,4-1-7 16,6 3 3-16,9-11 1 0,-7 11-5 15,16-2-1-15,3-1 0 16,2-5 0-16,4 5-2 16,5-5-2-16,1 5 1 15,5-5 1-15,-2 6 3 0,5-6 2 16,4 2 3-16,2-4 1 15,3 2-5-15,-2-3-4 16,2 3 1-16,0-3 2 16,-2 3-2-16,5 0-2 15,-5 0 0-15,-1 0 1 16,0 0-1-16,1 0-1 16,-4 0-2-16,-2 0 1 15,-4 3 1-15,-2-3 0 0,-4 3 0 16,1-1 0-16,-1-2 0 15,4-2 0-15,-10 2 0 16,10 0 2-16,-7 0-8 16,4-3-1-16,2 3 8 15,-2-5 4-15,-1 5-2 16,1-5 0-16,2-3-6 16,12-3-2-16,-5 6 6 15,-4-1 6-15,-2 1-3 16,-1 0-2-16,-5 2-4 15,-4 11 1-15,10-11-6 16,-10-7 0-16,1 13 9 0,0-11 8 16,-4 10-6-16,7 6-2 15,-1 0-2-15,-2-11 0 16,2 1 0 0,1-9 0-16,-1 14 0 0,1-3 2 15,5-3-3-15,1-5 0 16,-4 8 3-1,4 0 1-15,-4 0-1 0,1-8-2 16,-1 3-2-16,4 2 1 16,-4 9 1-16,1-12 0 15,5 1 2-15,-2 3 1 16,2-1-4-16,4 0 1 16,-4 3 0-16,1-2 0 15,-7 2 0-15,7-3 0 0,2 0 0 16,-2 1 0-16,-1 2 2 15,0 0 1 1,1 0-4-16,2-3-1 0,-2 3 1 16,2 0 2-16,-2 0-2 15,2 0 0-15,-2 0 1 16,-1 0 0-16,3 0 0 16,1 0 0-16,-1 0 0 15,-2 0 2-15,2 0-3 16,-2-3 0-16,5 1 1 15,-5 2 0-15,2 0 0 16,-2 0 0-16,5 0 0 16,-6 0 0-16,-2 2 0 15,5-2 2-15,1 0-3 16,-1 0 0-16,4 3 1 0,-1 0 2 16,-6-1-3-16,7-2 0 15,-4 0 1-15,4 0 0 16,-4 3 2-16,1-3 1 15,-1 8-4-15,6-11 1 16,-2 3 0-16,2-2 0 16,1 2-3-16,-1 0 2 15,-6 0 3-15,7-3 1 16,-7 3-1-16,1 0-2 16,-1 0 1-16,4 0-1 15,-4 0-3-15,0-3 2 16,4 1 1-16,-4-1 2 15,1 0-3-15,-1 1-2 0,1 2 2 16,-4-3 2-16,9 0 0 16,-2 1 2-16,-1 2 0 15,-2 0 1-15,-1 2 0 16,4-2 0-16,2 0-2 16,0 0-2-16,1 0 1 15,-7 0 1-15,4 0-1 16,-4 0-1-16,3-2 1 15,-5-1-1-15,-4-2 0 16,-5 2 2-16,-4 3-3 16,-5 0 0-16,0 0-1 15,-7-2-2-15,-5 2-6 0,0-3-2 16,2 3 0 0,7 0 2-16,-3 3-12 15,-1 2-5-15,-2 5-24 0,-6 6-7 16,-9 11-25-1</inkml:trace>
</inkml:ink>
</file>

<file path=ppt/ink/ink2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30T00:07:09.258"/>
    </inkml:context>
    <inkml:brush xml:id="br0">
      <inkml:brushProperty name="width" value="0.05292" units="cm"/>
      <inkml:brushProperty name="height" value="0.05292" units="cm"/>
      <inkml:brushProperty name="color" value="#FF0000"/>
    </inkml:brush>
  </inkml:definitions>
  <inkml:trace contextRef="#ctx0" brushRef="#br0">1594 8184 96 0,'0'-14'35'0,"3"6"-18"0,-3-2-5 0,3 5 13 15,3-1 2-15,-6-2 1 16,0 0 0-16,-6 0 2 15,0 3-16-15,0 0 5 0,-3 2 4 16,1 1-6-16,-4 2-2 16,-3 2-4-16,0 6 0 15,0 5-6-15,-6 9-1 16,12 4-2-16,-6 14-2 16,9-3-2-16,6-11 1 15,-6-2-1-15,3 5 0 0,0-2-11 16,0-1-5-16,3-2-12 15,0-3-4-15,0-2-15 16,-3-4-4-16,1-1-21 16</inkml:trace>
  <inkml:trace contextRef="#ctx0" brushRef="#br0" timeOffset="1.0048">1335 8332 252 0,'-3'-3'96'0,"3"6"-52"0,0-19-34 15,0 13 25-15,3 1-6 16,3-1 1-16,-3-5-17 0,9 0-8 16,6 3-3-16,3-1-2 0,3 1 2 15,0 5-6-15,2-2-1 16,-2-1-42-16,0 0-19 15,3 6-61 1</inkml:trace>
  <inkml:trace contextRef="#ctx0" brushRef="#br0" timeOffset="2.0048">1597 8284 96 0,'-3'-3'38'0,"6"3"-20"0,-3 0 3 0,0 0 17 15,0 0-7 1,0 0-3-16,0 8-10 16,0 0-1-1,3 8 1-15,-3 3 1 0,0 2 1 0,0-5 2 16,0-3-3-16,0 3-2 16,0 10-7-16,0-4-4 15,0-4-1-15,0-2-1 16,0-3-5-16,0-2 1 15,0-3 4-15,0-3 2 16,0 0 4-16,0-5 4 16,0 0-8-16,0 0-1 15,-3 0-1-15,3-5 2 16,0 0-1-16,0-3 2 16,0 2-4-16,3-4-2 15,3-6 2-15,3 0 2 16,-3 3-2-16,9-3-2 15,-6 3 2-15,3 0 0 0,0 2-1 16,0 3-2-16,3 3 1 16,-4-1-1-16,-2 4 0 15,3 2 0-15,0 2-5 16,0-2 1-16,3 3-36 16,-6 0-15-16,3-1-54 15,0 1-47 1</inkml:trace>
  <inkml:trace contextRef="#ctx0" brushRef="#br0" timeOffset="3.0048">1883 8395 200 0,'0'3'74'0,"0"2"-40"0,6 0-24 0,-6 1 17 15,0-4-4-15,9 4-2 16,3-4-5-16,-3 1-2 16,0 0-8-16,6-1-4 0,-4-2-1 15,4 0 3-15,-6 0 2 16,3-2 0-16,-3-1 1 16,3-2-4-16,-3-1-2 15,-6 1 2-15,0-3 0 16,-3 0-1-16,-3 0-2 15,0-2 1-15,-6 2-1 0,-3 0-3 16,-3 3 2-16,0-1 1 16,-11 6 0-16,5 3-3 15,0 5 0-15,0 0 2 16,3 2 2-16,3 1 2 16,6 2 1-16,-3 6 0 15,7 2 0-15,5-3-2 16,3 1-2-16,2-3 1 15,10 0-1-15,3-3-16 16,3-5-4-16,6-3-34 16,-6-2-13-16,2-3-38 15</inkml:trace>
  <inkml:trace contextRef="#ctx0" brushRef="#br0" timeOffset="4.0048">2071 8387 248 0,'0'6'93'0,"0"-1"-50"0,0 3-33 0,0-3 23 16,6 3-14-16,-1-3-3 0,4 1-7 16,-3-4-1-1,3 1-5-15,6-3-2 0,6 0 2 16,-6-3-2-16,0 1 2 0,0-4-2 15,0 1-1-15,-4-3-4 16,-2 0-2-16,-6 3 0 16,-3-3 4-16,-3 0 1 15,-6 0 1-15,1 0-3 16,-4 5 0-16,-6 1-1 16,6 4 3-16,-9 4-2 15,0 2-1-15,0 2 7 16,6 1 3-16,4-1-1 0,2 4 0 15,6 2-3-15,-3 2-2 16,12-2 1 0,3 0-1-16,2-3-5 15,7 0-1-15,3-2-30 16,3-3-12-16,3-3-17 16,0-2-7-16,-4-1-14 15</inkml:trace>
  <inkml:trace contextRef="#ctx0" brushRef="#br0" timeOffset="5.0048">2395 8369 228 0,'-12'-13'88'0,"9"10"-48"0,-18 3-34 0,12 3 22 16,3 2-19-16,-8 0-7 15,2 3-5-15,3 3 2 0,0-1 0 16,3 3 1-16,-6 6 2 15,9 2-3-15,3-2 0 0,9-3 5 16,-3-3 2-16,6-3-9 16,3-2-3-16,2-2-4 15,1-6-1-15,-3-6 1 16,-3-2 4-16,0-2 3 16,-3-3 2-16,-3-3 1 15,0-5 2-15,-3-3-1 16,-3-11 2-16,-3 1-4 15,3 0 0-15,-12-1 5 16,3 6 2-16,3 5 9 16,0 3 2-16,0 5-2 0,3 6 1 15,0 4-9 1,0 12-4-16,0 9-5 16,6 15 1-16,3 4 3 0,3 6 3 15,-3-1 2-15,3 1 3 16,0-6-5-16,3-2-3 15,-3-3-4-15,3-5-1 16,0-3-45-16,2-5-20 16,-8-3-47-1</inkml:trace>
  <inkml:trace contextRef="#ctx0" brushRef="#br0" timeOffset="6.0048">2800 8139 200 0,'-3'21'74'0,"3"3"-40"0,3 7-20 0,0-7 22 16,-3 3-9-16,6 2-1 16,-6 0-11-1,0 0-4-15,0 0-6 0,12 0-6 0,-9-5 0 16,3-3 3-16,-3-5 1 15,0-3 1-15,-3-5 2 16,0-3-3-16,-3-5 0 16,6-8-1-16,-3-2-2 15,-6-3-2-15,9-3 1 16,0-3-1-16,2 3 0 16,1 1 0-16,3 1-2 15,6 1 3-15,-3 5 0 16,3 3 5-16,3 5 2 15,3 5 4-15,0 3 1 16,-4 3 3-16,-2 2 2 0,-3 0-5 16,-6 6-1-1,-6 2-4-15,-6-3 1 0,-6 1-4 16,0-3 0 0,-5-3-10-16,-1-2-3 0,0-4-8 15,-6-1-4-15,-3-1-17 16,6-5-7-16,4 0-16 15,2-3-6-15</inkml:trace>
  <inkml:trace contextRef="#ctx0" brushRef="#br0" timeOffset="7.0048">3008 8125 208 0,'3'-10'77'0,"9"10"-42"0,-3 0-21 0,-9 0 22 16,3 2-5-16,3 4 2 16,-3 4-10-16,3 6-2 15,-3 5-12-15,0 19 1 0,0-3 1 16,0 0-4-16,-3 0-2 16,0 0-2-16,3 0-3 15,0-5-10-15,3-6-4 16,-3-4-35-16,0-4-13 15,3-5-43 1,3-5-36-16,-1-2 57 16</inkml:trace>
  <inkml:trace contextRef="#ctx0" brushRef="#br0" timeOffset="8.0048">3217 8358 212 0,'-6'3'79'0,"6"2"-42"0,-9 6-23 16,6-3 22-16,0 2-9 16,0 3-1-16,0 6-13 15,3 2-3-15,3 0-6 16,3-2-3-16,3-1 2 0,8-4 2 16,4-4 2-16,0-2-1 15,3-5-1-15,0-6-6 0,-3-5-1 16,-4 0-2-16,-5-8 0 15,-3 0 3 1,-6-2 0-16,-3-1-2 0,-6 1 0 16,-3-1 2-16,-3 1 0 15,-5 5-2-15,-4 5 0 16,0 0-23-16,3 2-7 16,3 4-44-1</inkml:trace>
  <inkml:trace contextRef="#ctx0" brushRef="#br0" timeOffset="9.0048">3529 8308 192 0,'-9'21'71'0,"3"-37"-38"0,-3 29-14 16,0-7 23-16,-6 4-8 15,1 1-2-15,-1 5-16 16,3 0-5-16,0 0-7 16,6 5-1-16,3 0 1 0,3-3 0 15,3-2 0-15,12 0-2 16,0-3-2-16,3-2 1 16,-1-3-1-16,4-5-11 15,0-3-3-15,0-6-15 16,0-7-7-16,-3 0-27 0,-4 0-10 15,-2-3-14 1</inkml:trace>
  <inkml:trace contextRef="#ctx0" brushRef="#br0" timeOffset="10.0048">3621 8102 204 0,'0'2'77'0,"0"9"-42"0,3 10-19 0,0-8 24 0,0 8-6 16,3 16 1 0,0 0-14-16,3 0-3 15,-9 1-10-15,3-1-5 0,0 0 0 16,0-6-4-16,0-4 0 0,-3-3-26 16,0-3-9-16,0-5-33 15,3-3-11-15,-3-5-18 16</inkml:trace>
  <inkml:trace contextRef="#ctx0" brushRef="#br0" timeOffset="11.0048">3842 8348 132 0,'-3'-3'52'0,"0"3"-28"0,0 0-15 0,0 0 14 15,-3 0-7-15,-3 3-1 16,-3 2 4-16,-6 0 2 16,-3 3-10-16,0 0 0 15,4 0 2-15,2 0 4 0,3 0 2 16,3 0 3-16,3 0 1 16,3 0 1-16,9 5 2 15,6 0-5-15,3 0-3 16,0 1-8-16,5-1-2 0,-2-3-4 15,0 1-3 1,0-3-14-16,0 0-4 16,-6 0-57-16,0 0-26 15,-3 0-20-15</inkml:trace>
  <inkml:trace contextRef="#ctx0" brushRef="#br0" timeOffset="12.0048">4374 8242 140 0,'0'-3'52'0,"0"3"-28"0,-3-3-6 15,3 3 29 1,-8 3-15-16,-1 2-12 15,-3 6-5-15,-3 5-10 16,0 5-3-16,-3 0-1 0,0 6-1 16,9-9 0-16,0-2-3 15,6 8 2-15,0-3 1 0,3 0 2 16,0-5-1-16,9-3 2 16,-3 1-7-16,3-12-1 15,0 1-7-15,6-11-3 16,-3 3 0-16,3-9-1 15,0-7 13-15,-6 0 6 16,3-5 4-16,-10-4 1 16,1 7 7-16,-3 7 4 15,0 3 8-15,0 18 6 16,0 5-14 0,0 9-5-16,0 2-3 15,3 6-4-15,0-6 1 0,0-3-5 16,3 1-2-16,0-3-14 15,3 0-4-15,6-1-40 16,3-4-15-16,3-3-31 31</inkml:trace>
  <inkml:trace contextRef="#ctx0" brushRef="#br0" timeOffset="13.0048">4621 8300 228 0,'-35'-11'88'0,"29"11"-48"0,-6 3-31 16,6 5 19-16,-6 3-14 0,0 2-3 15,0 3-9-15,0 2-2 16,3 3 0-16,6 3 0 0,3-5 0 16,0-3-11-1,9-1-3-15,15 1-2 0,-6-8 2 16,-3-2 3-1,3-9 5-15,9-5-2 0,-7-8 1 16,1-2 4-16,-6-4 3 16,-6-7 1-16,-3-5 2 15,-3-3-2-15,-3-3-1 16,-3 0 5-16,0 6 4 16,0 0 8-16,0 10 4 15,-3 5 5 1,6 17-12-16,-6 10-3 15,6 10-3 1,0 6 0-16,0 13 2 16,3 0-3-16,0 0 1 0,0-5-7 15,0-11-1-15,0-2-7 16,0 2-3-16,3 3-43 16,0-9-17-16,0-1-42 15</inkml:trace>
  <inkml:trace contextRef="#ctx0" brushRef="#br0" timeOffset="14.0048">4785 8342 196 0,'3'6'74'0,"0"-1"-40"0,3 19-18 0,0-11 24 15,0 8-10-15,0 6 0 16,-3-9-11-16,0-2-1 16,-6 5-11-16,-3 8-2 0,-3-2-1 15,0-3-5-15,-6-6-1 16,0-5-28-16,0-5-10 16,1-5-29-16,-1-6-11 15,3 1-10 1</inkml:trace>
  <inkml:trace contextRef="#ctx0" brushRef="#br0" timeOffset="15.0048">4752 8115 260 0,'9'-11'96'0,"-6"9"-52"0,0 2-40 16,-3 0 19-16,0 0-18 15,0 0-2-15,3 2-24 16,3 3-9-16,0 3-64 15,6 3-27-15,3 2 43 16,3 0 21-16</inkml:trace>
  <inkml:trace contextRef="#ctx0" brushRef="#br0" timeOffset="16.0048">5080 8239 232 0,'-3'-5'88'0,"-9"0"-48"0,3 2-20 0,6 3 24 16,-3 0-18-16,0 0-7 16,-3 5-9-16,-3 0-5 15,-3 17-2-15,-2-1-3 0,2 3 3 16,0-1-4-16,6 4 0 16,3 2-1-16,3 0-2 15,6-5 3-15,3-3 0 16,6-5-2-16,0-3 2 15,3-5-4-15,-1-8 1 16,1-8-3-16,0-2 2 16,-3-4 1-16,-3-1 2 15,0-1 3-15,-3 0 2 0,-6 3 7 16,3-1 4-16,-6 4-3 16,0 2 1-16,3 2-7 15,0 6-1-15,0 0-2 16,3 8 1-16,3 3-2 15,3 0-1-15,0 2-4 16,0-3 0-16,3 1-25 16,0-3-10-16,2-3-29 15,4-5-10-15,0-2-22 16</inkml:trace>
  <inkml:trace contextRef="#ctx0" brushRef="#br0" timeOffset="17.0048">5357 8236 220 0,'-12'-10'85'0,"9"7"-46"0,-6 1-15 0,6 2 27 16,-6 0-11-16,-6 5-3 15,0 3-15-15,0 10-4 16,0 1-10-16,1 2-1 0,5 0 3 16,3 0-4-16,3 3-1 15,3-3-2-15,3-2-3 16,3 2-6-16,6-5-1 15,2-3-19-15,1-2-8 0,0-11-29 16,3-3-12 0,0-2-44-1</inkml:trace>
  <inkml:trace contextRef="#ctx0" brushRef="#br0" timeOffset="18.0048">5407 8311 228 0,'-6'-16'88'0,"6"34"-48"0,0-10-25 15,3-3 24-15,0 1-4 16,0-1 2-16,3 0-14 16,3 1-4-16,3-1-11 15,0-2-5-15,0-1 0 0,3-2-2 16,3-5-1-16,-1 0 3 16,-2-6 0-16,-3 0-6 15,-3-2-2-15,-3 3-1 0,-9-4 4 16,-6 1-1-16,0 3-1 15,-3-1 0-15,0 6 3 16,-5 2 0-16,-4 3 1 16,0 11-3-16,0 5 0 15,3 2-1-15,3 3 3 16,3 0 2-16,4 1 4 16,5-1-2-16,3 3 0 15,6-1-3-15,2-1-1 16,4-7-10-16,3-1-3 15,0-9-22-15,9-8-7 16,0-2-41-16,0-3-58 16,-4 0 35-16</inkml:trace>
  <inkml:trace contextRef="#ctx0" brushRef="#br0" timeOffset="19.0048">5628 8300 228 0,'-6'16'88'0,"9"-8"-48"0,-3 8-25 15,0-8 26-15,0 2-7 16,0 1 3-16,0-1-17 16,0-2-6-16,0 0-9 15,0 3 1-15,0-3 3 0,0 0-3 16,0-3 2-16,0-5-3 0,3-8 4 31,3-3-3-31,-1-2-7 0,4-8-2 16,0-3-1-16,3 3 2 15,3 3-1-15,6 2 1 16,-3 8 2 0,0 10 0-16,-3 9 6 0,-1 5 6 15,-2 0 3-15,0 2 0 16,-3 1-5-16,-3-1-4 16,0-4-3-16,-3-4 0 15,0 1-24-15,0-3-11 16,0-3-25-16,3-5-12 15,0-5-29-15,0-6-55 16,0-5 40-16</inkml:trace>
  <inkml:trace contextRef="#ctx0" brushRef="#br0" timeOffset="20.0048">5919 7990 260 0,'0'-2'99'0,"3"2"-54"0,-3 2-35 16,0-2 47-1,3 19-11-15,0 5-14 16,0 8-8-16,0 5-14 16,0 13-4-16,3 0 0 0,-3-8-3 15,0-2-2-15,0-3-14 0,0-2-6 16,-3-6-41 0,0-6-16-16</inkml:trace>
  <inkml:trace contextRef="#ctx0" brushRef="#br0" timeOffset="21.0048">5773 8184 288 0,'-6'-3'110'0,"12"0"-60"0,6-5-43 0,0 8 26 16,9-2-10-16,6-1 1 15,9 3-11-15,2-3-5 16,1 3-5-16,-3-2-9 0,-4-1-4 16,1 0-38-16,-3-2-19 0</inkml:trace>
  <inkml:trace contextRef="#ctx0" brushRef="#br0" timeOffset="22.0048">1716 8715 172 0,'-6'-15'66'0,"6"15"-36"0,0 2-35 16,0 14 51-16,0 5-11 15,0-2-6-15,0-3-3 16,0 15-15-16,-3 17 0 0,3-14 2 0,0-5-7 15,0 6-1-15,-6 7-3 16,3-7 1-16,1-4-18 16,2-4-4-16,0-6-40 15,0-5-16-15,0-3-23 16</inkml:trace>
  <inkml:trace contextRef="#ctx0" brushRef="#br0" timeOffset="23.0048">1571 8972 220 0,'-6'-5'82'0,"0"5"-44"0,6 0-20 0,0 0 23 16,0 0-12-16,0 0-2 15,6-3-10-15,8 3-2 16,7 0-9-16,0-5-4 0,3 0 1 15,0 2-20-15,3 0-6 0,-4 1-34 16,4-1-16 0,-6 3-37-1</inkml:trace>
  <inkml:trace contextRef="#ctx0" brushRef="#br0" timeOffset="24.0048">1818 9014 160 0,'-9'6'60'0,"3"2"-32"0,0 7-11 0,3-4 20 0,3 2-8 16,0 1-2-16,3 1-7 15,3-1 0-15,3-4-11 16,8 1-1-16,7-3-1 0,0-3-1 16,3-5 1-16,0-3 0 15,-4-5 1-15,-2-5-4 16,-6 0-1-16,-3-6 5 15,-3 4 3-15,-9-1 2 16,-9 0 3-16,-3 3-1 0,-9 2 1 16,-2 3-11-16,-1 0-5 15,3 3-25-15,3 2-11 16,3 1-50-16,6 4-22 16</inkml:trace>
  <inkml:trace contextRef="#ctx0" brushRef="#br0" timeOffset="25.0048">2270 8996 96 0,'0'0'35'0,"3"5"-18"0,0 3 9 16,0 0 18-16,0 5-4 16,3 3 2-16,0 0-7 15,-6 3-1-15,3-1-19 16,0 1 2-16,-3 2 3 0,0-5-7 0,0-3 0 15,0-8-5 1,0-2 0-16,0-3-3 16,0 0 0-16,0-8-3 15,0-5-2-15,3-3 1 16,0-3-4-16,6-2 2 16,0-3-1-16,11 6 0 15,-5 2 0-15,3 3-2 16,0 5 7-16,-3 5 3 15,0 3 3-15,0 5 5 16,-3 6-6-16,2 2-2 16,-8 3-3-16,-3 0 0 15,0 2 0-15,-3-4 1 16,3 1-18-16,-3-4-7 16,3 2-65-1,0-2-99 1,6-14 62-16</inkml:trace>
  <inkml:trace contextRef="#ctx0" brushRef="#br0" timeOffset="26.0048">3068 9059 220 0,'6'3'82'0,"0"0"-44"0,3-1-25 0,-3-2 22 15,2 0-9-15,1-2-3 16,3-1-13-16,0-2-4 15,0-3-4-15,0 0 3 0,3 0 1 16,-9 0-5-16,0 0 0 16,-3 0-1-16,-3 0 0 15,-3 0-3-15,-6-2 2 16,-3 2-4-16,-3 8-1 16,-3 2-2-16,0 4 2 15,-2 2 2-15,2 2 2 16,0 3 3-16,6 3 4 15,6 0 9-15,0 3 5 16,6-1-7-16,6 6-4 16,3 0-3-16,6-3-1 0,6-5-2 15,-1 0-2-15,4-3-13 16,3-8-4-16,3-5-37 16,0-5-16-16,-4-8-45 15</inkml:trace>
  <inkml:trace contextRef="#ctx0" brushRef="#br0" timeOffset="27.0048">3511 9036 192 0,'-6'-3'74'0,"6"3"-40"0,0-3-29 15,0 1 19-15,3-1-15 16,0-2-5-16,3-1-7 15,0-2-3-15,3 0 3 16,0-2-3-16,3 2-1 0,-3 5 1 16,0 3 2-16,0 0 2 15,0 6 1-15,-3 2 7 16,0 7 4-16,-4 4 8 0,-2 2 3 16,0 0 3-1,-2 3 0-15,2-3-5 0,-6 3 1 16,6-3-7-1,0-8-5-15,0-2-2 16,0-11-2-16,6-5 2 16,-6-3-8-16,5-5 0 15,1-6-11-15,0-2-4 16,3-6-5-16,0 6-1 16,0 3 10-16,6-3 5 15,3 5 3-15,-3 2 4 16,0 7 0-16,-3 1 1 15,-1 6 4-15,-2 3 5 16,-3 5 4-16,0 5 4 0,0 6-3 16,-3 2 2-16,3 0 0 15,0 11-1 1,3-3-5-16,0-3-2 0,3-5 0 16,6-2 2-16,9-6-3 15,2-2-2-15,-2-3-20 16,0-8-8-16,-3-11-56 15,-3-7-24-15,-4-4-9 16</inkml:trace>
  <inkml:trace contextRef="#ctx0" brushRef="#br0" timeOffset="28.0048">2913 8792 120 0,'-3'-3'46'0,"3"3"-24"0,0-2-8 0,0 2 17 16,0 0-4-16,0 0-1 16,3 2 1-16,-3 4 0 15,0 2-14-15,0 5-1 0,0 5 1 16,0 6 2-16,0 8 3 15,0 2-4-15,0 3 2 16,3-2-7-16,3-3-3 0,-6 5-3 16,6-3-3-16,0-8 1 15,0-4-1 1,-3-4-25-16,3-2-8 0,0-3-45 16,0-5-61-1,-3-2 33-15</inkml:trace>
  <inkml:trace contextRef="#ctx0" brushRef="#br0" timeOffset="29.0048">4368 8998 120 0,'0'-5'46'0,"0"5"-24"0,0-2-4 0,0 2 18 16,0 0-3-16,0-3 14 15,-5 0-15-15,-4 3-17 16,0 0-1-16,0 3 0 0,0 2-10 15,-3 6-1-15,0 5-5 16,3 2 0-16,3 3 0 16,0 3-2-16,6 5 3 15,3-5 2-15,3-5 0 16,0-1-1-16,3-2 5 16,6-8 1-16,3-11 4 15,0 1 4-15,-4-9-4 16,-2 0 0-16,-3 1-6 15,0-3-3-15,-3-1 0 0,-3 1 1 16,-3 0-3-16,-6-3 0 16,0 3-4-16,-6 0-1 15,3 2-17-15,0 3-5 16,1 3-19-16,2 0-6 16,0 2-42-1</inkml:trace>
  <inkml:trace contextRef="#ctx0" brushRef="#br0" timeOffset="30.0048">4574 8797 192 0,'-9'-15'74'0,"6"9"-40"0,-6-15-11 0,3 18 24 16,-3 1-11-16,-3-1-3 0,0 8-17 15,0 6-7-15,1 2-6 16,2 11-5-16,3 13-1 0,0 5 2 16,3 6 0-16,3-3-6 15,3 0-3-15,3 3-5 16,0-6-2-16,0-10-8 16,-1-6-2-16,-2-5-14 15,0-5-4-15,-3-5-42 16</inkml:trace>
  <inkml:trace contextRef="#ctx0" brushRef="#br0" timeOffset="31.0048">4377 9030 212 0,'0'-2'79'0,"12"2"-42"0,3-3-32 0,-6 0 19 15,9 1-13-15,6-1-1 16,3-2-6-16,5-1-1 15,1 1-54-15,0 0-25 16,-6 2-15-16,-4 3-5 16</inkml:trace>
  <inkml:trace contextRef="#ctx0" brushRef="#br0" timeOffset="32.0048">5074 8813 140 0,'-33'-5'55'0,"27"5"-30"0,-3-5-5 0,3 5 21 16,0-3-7-16,-3 3 0 0,-2 3-19 16,-1 5-9-1,0 5-4-15,3 3-2 0,0 13 0 16,3 3-5-16,3 5 1 0,3 0 4 15,3-3 2-15,0-2 0 16,0 8-2-16,0-3 1 16,-3-8-1-16,0-6-29 15,0-7-10-15,0-5-54 16</inkml:trace>
  <inkml:trace contextRef="#ctx0" brushRef="#br0" timeOffset="33.0048">4797 9025 232 0,'0'-3'88'0,"15"3"-48"0,-3-5-31 16,-3 5 19-16,3-3-10 0,3 1 0 15,5-1-13-15,4 0-6 16,0 1 1-16,0-1-23 0,3 0-9 15,-4 1-75 1,1 2-38-16,-3 2 67 16</inkml:trace>
  <inkml:trace contextRef="#ctx0" brushRef="#br0" timeOffset="34.0048">5056 9099 188 0,'18'32'71'0,"-18"-11"-38"0,3 8-23 0,6-18 20 0,-3 2-12 16,0-3 0-1,0 1-6-15,0-3-7 16,-3 0 2-16,0-3-1 0,-3-5 4 15,0-2 4-15,-6-4-6 16,6-4-2-16,-6-6-3 0,3 0 0 16,0-3-2-1,0 1-1-15,3-1 1 0,6 1-1 16,0-1-3-16,3 1 2 16,-3 5-1-16,5 2-2 15,1 3 0-15,0 3 0 16,0-1-13-16,0 4-4 15,0 2 0-15,-3 5 0 16,0 3 3-16,0 0 1 16,0 0-4-16,-3 0 1 15,6 0-9-15,-4-3-2 0,1 0-54 32,3-5 27-32,0 0 28 15,-3-5 21-15,-3 2 32 16,0-2 13-1,0 0-1-15,-3 0 2 16,0-1-15-16,-3-2-5 0,3 0 1 16,-3 3 0-16,0 0-5 15,0 0 0-15,0-1-8 16,0 4 12-16,0-1 6 0,0 0-5 16,0 3 0-16,-6 0-9 15,3 0-3-15,0 0-3 16,0 0-3-16,0 3-4 15,0 0 0-15,3-3-9 0,0 2-2 16,0-2 3 0,3 3 3-1,-3-3 7-15,3 5 6 16,0-2 2-16,0 2 4 16,0 0 1-16,0 1 6 0,0-1 3 15,3 0-4-15,0 1 1 16,3-4-1-16,0-2-1 15,3 0-5-15,0-2-2 16,-1-1 0-16,1-2 0 16,-3-1-7-16,0 1-2 15,-3-3 2-15,-3 0 3 16,-3 0-1-16,-3 0-2 16,-6 0 0-16,0 3-1 0,-3 0-3 15,-2 2 0 1,-1 3-1-16,0 3 3 15,-6 2 0-15,3 6 1 0,3 5 2 16,0-1 1-16,3 4 7 16,3 2 4-16,6 8 1 15,3-5 1-15,6 0-8 16,0-6-5-16,6-2-2 16,0-5-1-16,3-3-14 15,3-3-5-15,0-2-34 16,0-6-16-16,0-8-55 15</inkml:trace>
  <inkml:trace contextRef="#ctx0" brushRef="#br0" timeOffset="35.0048">5461 9057 212 0,'0'2'82'0,"3"6"-44"0,6 0-18 0,-3-2 24 15,0-1-9-15,6 0-1 16,5 3-13-16,1-5-3 16,0-3-10-16,0-3-5 0,0 0 0 15,-3-5-2-15,-3 1-1 16,0-1 3-16,-3 0 0 16,-4 0-8-16,-2-3-2 15,-3 1-1-15,-3-1 0 16,-2 3-4-16,-4 0 0 0,-3 3-1 15,-6 2 3 1,-3 6 4-16,0 2 1 0,3 6 7 16,0 2 6-1,4 3 5-15,2 2 4 0,3-2 0 16,3 8 1-16,6 0-7 16,3 0-2-16,3-6-7 15,12 1-2-15,2-6-9 16,4-5-2-16,0-3-29 15,0-5-12-15,0-3-52 16,2-7-50-16,-2-9 57 16</inkml:trace>
  <inkml:trace contextRef="#ctx0" brushRef="#br0" timeOffset="36.0048">5907 8779 244 0,'0'3'90'0,"0"-1"-48"0,3 3-34 15,0 6 21-15,0 5-4 16,0 16 0-16,-3-1 3 15,0 6 5-15,0 6-18 16,0-4-4-16,3 9 0 0,0-6-5 16,0-2 2-16,-3-8-5 15,3-3-2-15,-3-8-7 16,3-2-4-16,0-6-21 0,0-3-7 16,0-4-25-16,-3-6-8 15,3-6-46 1</inkml:trace>
  <inkml:trace contextRef="#ctx0" brushRef="#br0" timeOffset="37.0048">6065 9051 272 0,'0'8'101'0,"0"6"-54"0,0 9-35 0,0-12 24 16,0 13-15-16,3-6-4 15,-3-2-13-15,3 3-4 0,-3-3-1 16,3-6-31-16,-3 1-11 0,3-3-53 16,0-3-56-1,-3-5 44 1</inkml:trace>
  <inkml:trace contextRef="#ctx0" brushRef="#br0" timeOffset="38.0048">6089 8922 296 0,'-6'-16'110'0,"9"19"-60"0,-3-6-50 15,0 3 23-15,0 0-22 0,0 0-7 16,3 3-30-16,3-3-13 16,0 7-42-1,0-1-18-15,3-1 29 0,0 0 14 16</inkml:trace>
  <inkml:trace contextRef="#ctx0" brushRef="#br0" timeOffset="39.0048">6268 8993 252 0,'-3'-2'93'0,"3"2"-50"0,-3 5-26 0,0-3 25 15,-3 4-11-15,-3-1-1 16,0 3-15-16,-6 0-6 0,0 3-6 15,6-1-7-15,9 1 0 16,0-1 0-16,9 1 2 0,0-1-1 16,6 4 1-16,-3 2 0 15,0 5-2 1,0 0 5-16,-4-3 1 0,-5-2 8 16,-3 0 6-16,-6-3-6 15,1-2-3-15,-7-3-2 16,-3-5-1-16,0-3-16 15,-3 0-6-15,3-3-22 16,0 0-8-16,6-13-53 16,0-5-19-1</inkml:trace>
  <inkml:trace contextRef="#ctx0" brushRef="#br0" timeOffset="40.0048">6404 8784 260 0,'3'-5'99'0,"0"8"-54"0,0-1-28 0,0 3 27 16,3 3-10-16,0 11-2 16,-3 7-12-16,3 6-2 15,-3 5-11-15,0 6 0 0,0-4 0 16,-3 9-8-16,3-6-1 15,6-2-11-15,-3-6-2 16,0-7-27-16,0-6-13 16,-3-3-55-16,-3-4-55 15</inkml:trace>
  <inkml:trace contextRef="#ctx0" brushRef="#br0" timeOffset="41.0048">6268 8972 268 0,'0'-3'101'0,"5"1"-54"0,13-1-35 0,-6 0 26 16,6 1-7 0,9-1-1-16,6 1-10 15,-1-6-2-15,4 0-11 16,-3 2-11-16,3-4-5 0,-4 2-44 0,-5 0-20 15,-6-3-66 1</inkml:trace>
  <inkml:trace contextRef="#ctx0" brushRef="#br0" timeOffset="42.0048">3550 9411 104 0,'-9'0'41'0,"6"3"-22"0,0-6-3 0,3 3 18 16</inkml:trace>
  <inkml:trace contextRef="#ctx0" brushRef="#br0" timeOffset="43.0048">3535 9406 280 0,'3'-5'44'0,"3"-1"-22"16,3 4-5-16,6-1-3 0,3 0 4 16,8 1 3-16,7 2-5 15,3-3 1-15,0 3-8 16,-1 0-3-16,4 0-1 15,-3 0-1-15,-6 0-2 16,-1 0-2-16,-5 0-10 0,-3 0-6 16,0 0-43-16,-3-8-16 15,-4 0-33 1</inkml:trace>
  <inkml:trace contextRef="#ctx0" brushRef="#br0" timeOffset="44.0048">6003 6750 140 0,'14'-6'55'0,"-25"9"-30"0,17-6-16 16,-6 3 14-16,3 3-2 16,2 2-1-16,-2 0 3 15,0 1 0-15,0 7-12 16,3 13 4-16,-3-7 5 0,0-3-2 15,0 2 1-15,0 6-4 16,-3-5-1-16,0-3-6 16,0-3 0-16,0 0-3 15,0-5 2-15,0 0-2 16,0-5 0-16,3-6-3 16,-3 0 1-16,0 1-4 15,0-9 0-15,0-10 1 0,3-3 0 16,0 0-3-16,0 8 0 15,0 3 2-15,3 0 0 16,0 0-2 0,3 2 0-16,3-7 2 0,-3 12 2 15,0 1 2-15,6 5 3 16,-3 0 3-16,2 8 2 0,-2 0-3 16,-3 10 0-1,0-4-1-15,-3 1 1 16,0 1-7-16,0 6 0 15,0-4-3-15,-3-2 0 16,0 2-11-16,3-4-7 0,-3-4-9 16,0-2-3-16,0 0-20 15,0-8-86 1</inkml:trace>
  <inkml:trace contextRef="#ctx0" brushRef="#br0" timeOffset="45.0048">6339 6765 176 0,'-3'-5'68'0,"3"2"-36"0,0 1-18 0,0 2 22 15,0 0-11-15,0 0-5 16,-3 2-11-16,0 4-4 15,-3 4-3-15,0 6 1 0,3 5 2 16,0 1 0-16,3-7 2 16,0-1-4-16,3 7-2 15,6 5 0-15,0-5-1 16,3-5 0-16,0-10 0 16,6-4 4-16,5-4 2 15,-2-6 0-15,-3-3-1 16,-3-2-3-16,-6 2-2 15,-3 1 3-15,-9-6 2 16,-6-3 9-16,0 6 3 16,3 2-4-16,-6 1 0 0,-6-3-10 15,6 5-2-15,4 2-12 16,-1-1-5-16,0 4-19 16,6 0-7-16,0 1-22 15,9-1-10-15,9-5-18 16</inkml:trace>
  <inkml:trace contextRef="#ctx0" brushRef="#br0" timeOffset="46.0048">6610 6731 152 0,'-9'8'57'0,"6"-5"-30"0,-6-1-12 0,6-2 20 15,0 3-4 1,0 0-1-16,-6 4-16 0,0-1-9 15,0 7-3 1,0 8-2-16,0 6 0 0,3-4-3 0,6-7 0 16,0-2-1-16,6 1 3 15,0-1 0-15,3-1 3 16,0-3 1-16,0-4 1 16,0-4 2-16,3-4 1 15,0-1 1-15,-3-7 0 16,3-9-2-16,-6 3-1 15,0 3-1-15,0-14 0 0,-3-12-2 16,0-6-2 0,-6 0 1-16,-3-5 1 15,0 5-3-15,3 5 0 16,0 8 10-16,0 6 3 16,0 4-5-16,0 9-2 0,3 5-3 15,0 8 1-15,0 19 2 16,3 7 4-16,6 6 0 15,-3 10 2-15,0 3 0 16,-3 0 1-16,5-2-6 16,-2-6-2-16,0-3-2 0,0-7-2 15,3-6-21-15,0 0-9 16,0-8-25 0,3-5-8-16,0-5-43 15,3-9-27-15,-3-4 64 16</inkml:trace>
  <inkml:trace contextRef="#ctx0" brushRef="#br0" timeOffset="47.0048">6815 6755 204 0,'-3'0'77'0,"6"2"-42"0,0 1-19 0,-3-3 24 16,6 3-10-16,0-1-2 15,3 4-10-15,3-4-3 16,6-2-9-16,-3 0-2 0,-3 0 2 15,-3 0-3-15,2-2 0 16,-2-1-1-16,0-5 1 16,0 3 0-16,-3-3 3 15,-3-5-5-15,-6 2-1 0,-6 0-5 16,-6 1 1-16,0 2-3 16,1 5 2-16,-4 9 1 15,0 4 2-15,0 1 3 16,3 2 2-16,0 3 3 15,3 2 3-15,6 4 5 16,6-1 1-16,0-5-6 16,6-1-3-16,6 7-3 15,-3-9-3-15,0-3-6 16,9 4-1-16,9-4-19 16,-6-4-8-16,-4-4-40 0,4-4-17 15,6-6-16 1</inkml:trace>
  <inkml:trace contextRef="#ctx0" brushRef="#br0" timeOffset="48.0048">7232 6760 196 0,'-6'3'74'0,"6"-3"-40"0,-9 8-9 15,6-6 25-15,0 1-10 16,3 0-3 0,-3-1-10-16,0 1-5 0,3-3-12 15,0 0-6-15,3-3-1 0,0-2-2 16,3 0 2-16,0-6-4 15,3 1 0-15,0-4-1 16,0 9 0-16,0 0 0 16,0 2-2-16,0 8 0 15,-3 3 3-15,-1 6 0 16,-2 7 1-16,0 3 6 16,-3-3 4-16,0-5-1 15,0-1 0-15,-3 9-5 0,3-5-1 16,0-9-1-1,0-2-6-15,0-2 0 16,3-9-5-16,0-2 1 16,0-6-5-16,3-7-2 15,3-4 2-15,0-1 2 16,9-1 5-16,-3-3 1 16,3 6 3-16,-6 5 3 15,3 3 2-15,-6 5 3 16,-4 3 6-16,4 7 4 15,-3 1 1-15,0 8 1 16,3 10 0-16,-3 3-2 16,0 5-2-16,0-5-1 0,0-1-5 15,3 1-3-15,0-5-2 16,0 2-3-16,6-5-8 16,-3-3-5-16,5-10-48 15,-2-9-64 1,0-2-19-1</inkml:trace>
  <inkml:trace contextRef="#ctx0" brushRef="#br0" timeOffset="49.0048">7250 7041 252 0,'-12'0'93'0,"15"0"-50"0,0 0-35 0,-3 0 24 16,9 0-3-16,3 0 3 15,11 2-11-15,7 1-5 16,6-3-9-16,0 0 2 0,-1 0 3 16,1 3-8-16,-3-3-2 15,-6 0-15-15,-7 0-5 16,-2 0-50-16,-3 0-22 15,0 0-36 1</inkml:trace>
  <inkml:trace contextRef="#ctx0" brushRef="#br0" timeOffset="50.0048">5949 4845 160 0,'0'-3'60'0,"0"6"-32"0,3 2-15 16,0 0 19-1,3 3-7-15,0-3 0 0,0 14-3 16,-3-3 1-16,3 10-13 16,0-5 3-16,0 8 1 0,0-7-3 15,0-1-1-15,-3-3-2 16,0-2 0-16,0-3 0 16,-1-5 2-16,-2 0-1 15,0-8 0-15,0 0-8 16,-2-8 0-16,-1 0-1 15,0-5 2-15,3 0-1 16,3-8-1-16,0 5-4 0,2-5 0 16,1 5 2-16,6-5 1 15,-3 5-2-15,6 3 2 16,6 2 1-16,-9 6 0 16,0 2 0-16,3 11 0 15,-3 0 4-15,-3 8 2 16,-1-3-2-16,-5 11-1 15,0-8-1-15,-3 2 1 16,0-2-2-16,0-3 2 16,0-2-24-16,6-3-8 15,-3-3-28-15,3-5-9 16,0 0-44 0</inkml:trace>
  <inkml:trace contextRef="#ctx0" brushRef="#br0" timeOffset="51.0048">6285 4879 216 0,'-9'3'82'15,"9"-3"-44"-15,-8 23-27 0,8-17 21 0,-3 7-11 16,0-3-1-16,0 9-6 16,3 0-1-16,0 4-7 15,0-4-4-15,9 2 1 0,-4-5 0 16,10 0 3-16,-3-3 1 15,6-5 3-15,-3-3-1 16,3-7 0-16,3-9-5 16,-3 0-1-16,-4 1 1 0,-8-6 0 15,-6-8-2-15,-3 6 1 16,0 2-2-16,-5-3-1 16,-10-7 1-16,0 7-1 15,3 3-9 1,3 6-4-16,0 2-20 0,6 5-8 15,3 1-30-15,6 2-10 16,-3 0-17 0</inkml:trace>
  <inkml:trace contextRef="#ctx0" brushRef="#br0" timeOffset="52.0048">6583 4842 192 0,'-3'5'74'0,"0"-5"-40"0,-3 3-27 15,6-1 20 1,-3 4-7-16,-6 2 0 16,3 2-9-16,0-2-2 0,-3 11-5 15,3-3-5-15,0 7 0 16,1-4 1-16,5 7 0 0,0-7 0 16,3-1 0-16,-1-2 0 15,4-2 2-15,0-4-1 16,3-7 2-16,0-1-4 15,0-10 0-15,0 1 1 0,0-9 2 16,0 2 1 0,-3-9 1-16,0 4-2 15,-6-13 1-15,-3-21-2 16,0 3 2-16,-3 3 2 0,0 2 4 16,-3 5 0-16,6 16 2 15,0 6-4-15,0 2 1 16,-3 0-5-16,3 8-2 15,0 13 0-15,6 8-1 16,3 14 0-16,0 10 2 16,3 0 1-16,-3-5 3 15,0-6-3-15,0 3-2 16,0-5 0-16,6 3-1 16,6 4-20-16,-3-7-9 0,-1-8-36 15,-5-5-14 1</inkml:trace>
  <inkml:trace contextRef="#ctx0" brushRef="#br0" timeOffset="53.0048">6741 4868 244 0,'0'6'90'0,"3"-1"-48"0,6 3-31 15,-3-5 23-15,0-1-11 16,3 6-4-16,-1-8-6 15,4-3-1-15,-3 1-7 16,-3 2-3-16,3-5 1 0,0-6-2 16,-3 3-1-16,0-3 3 15,-3 1 0-15,-3 2 1 16,-6 0 0-16,-3 3-2 0,-3-1-2 16,-6 6-4-1,0 3 0-15,1 5 0 0,-4 5-1 16,3 11 6-16,9-8 1 15,0-3 6-15,3 8 5 16,0-2-5-16,6 7-2 16,0-5-3-16,9 1-3 15,-3-4-2-15,9-2 1 16,0-3-19-16,6-8-7 16,-3 1-46-16,8-9-20 15,-5 0-20 1</inkml:trace>
  <inkml:trace contextRef="#ctx0" brushRef="#br0" timeOffset="54.0048">7012 4876 252 0,'-18'6'93'0,"15"-6"-50"0,3 2-30 16,0 1 22-16,0-3-14 0,0 0-2 15,3-3-11-15,0 1-3 16,6-6-3-16,0-3-4 0,0 0 1 15,2 4-4-15,-2 1 1 16,3 6 2-16,-3 6 1 16,-3-1 1-16,0 11 0 15,0 0 0-15,-6 5 2 16,0-5 1-16,0 5 3 16,0-3 3-16,-3 1 5 15,3-3-8-15,0-3-1 0,0-2-1 16,0-6 2-1,0 0-5-15,0-5-3 16,0 0 1-16,0-8 2 16,0 0-5-16,6-10 1 0,0-9-4 15,6 1 2-15,-3 7 1 16,0 1 2-16,0 5-1 16,0 2-1-16,-3 3 3 15,0 8 2-15,0 0 6 16,-1 13 4-16,-2-2-2 15,0 5 0-15,0-3-1 16,0 8 2-16,0-5-5 0,3 8-1 16,3 0-4-1,-3-9-1-15,0-1-12 16,3-6-5-16,0 0-30 16,0-8-11-16,0 0-36 15,0-6-50 1,0-2 40-16</inkml:trace>
  <inkml:trace contextRef="#ctx0" brushRef="#br0" timeOffset="55.0048">7253 4945 312 0,'0'8'115'0,"0"-8"-62"0,3 3-53 0,0-3 23 15,3 0-13-15,0 0-3 16,6-3-7-16,2 0 0 15,1 1 0-15,0-1-25 0,0-2-10 16,0-3-48-16,-3 3-73 16</inkml:trace>
  <inkml:trace contextRef="#ctx0" brushRef="#br0" timeOffset="56.0048">7458 4646 264 0,'0'3'99'0,"-3"-1"-54"0,3 6-35 16,0 0 25-16,0 11-8 15,0 7-1-15,6 3-8 0,-3 3-3 16,0-3-9-16,0-5-2 0,0 5 0 16,0 8-5-16,0-13-1 15,0-3-39-15,0 0-17 16,0 6-40-1,0-6-57 1,-3-5 41-16</inkml:trace>
  <inkml:trace contextRef="#ctx0" brushRef="#br0" timeOffset="57.0048">7021 5173 236 0,'-3'0'90'0,"9"2"-48"0,5-2-34 0,-2-2 24 0,9 2-7 15,6-6 0-15,9 1-2 16,6 0 0-16,11 2-13 16,1-2-3-16,-4 2-1 0,-2 1-3 15,0-1-2-15,-1 3 2 16,-5 0 0-16,-6 0-1 16,-4 0-2-16,-5 3-2 0,-6-3-1 15,-3 0-29 1,-6 0-14-16,-3-3-64 15,0 0-56-15,0 1 61 16</inkml:trace>
  <inkml:trace contextRef="#ctx0" brushRef="#br0" timeOffset="58.0048">10116 8533 184 0,'0'-3'68'0,"0"3"-36"0,3 3-18 0,0-3 22 16,0 8-7-16,0 8 0 16,0 2-7-1,0 6-4-15,-3 0-10 0,0 0 1 0,0-11 2 16,0 0-2-16,0-2 0 16,0-1-5-16,0 1-1 15,0-3-1-15,0-3 1 16,0 0 0-16,0-2 3 15,0-3-3-15,0-3-2 16,0-7 0-16,0-1 1 16,0 3-3-16,6-8 0 15,0 3 1-15,6-3 0 16,-3-2 0-16,6 4 0 16,-3 4 0-16,2 5 0 15,1-1-3-15,0 12 0 16,-3-1 4-16,0 8 1 0,-3 3 4 15,-3 3 3-15,-3-4-6 16,0 7-2-16,0-7-1 16,0 1 2-16,0-2-30 15,0-7-11-15,0 1-20 16,3-13-6-16,0 0-42 16</inkml:trace>
  <inkml:trace contextRef="#ctx0" brushRef="#br0" timeOffset="59.0048">10393 8559 212 0,'-6'-2'82'0,"6"4"-44"0,-6 4-31 0,3-1 20 16,0 5-5-16,0 4-1 16,0 4-7-1,0 1-1-15,3 7-8 0,3 3-1 0,3-2 2 16,3-6-3-16,3-3-2 15,3-7 6-15,3-3 3 16,6-16-3-16,-4 0 1 16,1-3-5-16,-6 4 0 15,-3-1 1-15,-3-6 0 0,-6-9 0 16,-6 7 0 0,0 2 0-16,-6-1 0 0,3-4 0 15,-6 6 0-15,-9-3-5 16,9 8-1-16,1 0-13 15,2 3-5-15,0 0-31 16,3 2-15-16,3-2-49 16,6 2-24-1,3 3 69-15</inkml:trace>
  <inkml:trace contextRef="#ctx0" brushRef="#br0" timeOffset="60.0048">10694 8551 236 0,'-15'0'90'0,"15"0"-48"0,-15 6-40 0,9-1 17 16,-3 3-10-16,-3 5-3 15,3 6-6-15,-3 2 0 16,-3 3 0-16,3 5-3 0,12-11 2 15,0-2 1-15,3 3 0 16,3 2 6-16,0-8 6 16,0-2-2-16,6-9 0 15,3-10-2-15,0-5 0 16,6-3-4-16,-9 3-3 0,-3 2 2 16,0-12 2-1,0 4 0-15,-4-15 0 0,1 2 1 16,-9-5 1-16,-5-24 3 15,2 8 4-15,-3 8-6 16,3 8 0-16,0 8-2 16,3 8-1-16,0 5-6 15,3 8-1-15,0 16-2 16,0 8 3-16,3 10 0 16,0 1 3-16,-3-3-1 15,3 13 2-15,0-8 0 16,6 5 1-16,0-5-2 15,2 0-2-15,-2-5-21 16,3 0-9-16,3 8-31 0,0-11-14 16,-3-11-44-1</inkml:trace>
  <inkml:trace contextRef="#ctx0" brushRef="#br0" timeOffset="61.0048">10854 8610 220 0,'-3'2'85'0,"3"-2"-46"0,9 11-19 0,-3-6 24 16,0 3-11-16,3-3-2 15,3-2-12-15,0-3-1 0,0 0-11 16,9-5-4-16,0-6 0 16,-4 0 0-16,-5 4 1 15,-3-1-2-15,0 0-2 16,-3-6 1-16,-6 7 1 15,0-1-3-15,-9-3 0 0,-9 6-4 16,-2 2 1-16,-4 3 0 16,-3 5 2-16,3 9 1 15,3 1 1-15,3 4 2 16,4 2 3-16,5 0 4 16,6 0 2-16,0-2-5 15,9 2-4-15,0-5-1 16,11 0 1-16,7 2-10 15,9-2-4-15,0-5-30 16,-4-6-10-16,-2-2-59 16,0-3-50-1,-3-5 62-15</inkml:trace>
  <inkml:trace contextRef="#ctx0" brushRef="#br0" timeOffset="62.0048">11283 8610 252 0,'-9'5'93'15,"9"-5"-50"-15,-3 5-28 0,3-5 24 16,0 0-17-16,0 0-2 15,0 0-8-15,3-3 0 16,3-2-7-16,-3 3-5 0,6-6-3 0,3-6 2 16,0 1 0-16,0 3 1 15,-3 2 0-15,0 2-3 16,-4 4 2-16,1-1-1 16,0 8 0-16,0 11 4 15,-3-3 1-15,-3 1 1 16,0 4 0-16,0-2 0 15,-3 5 0-15,-3 0-2 16,3-5-2-16,0-2 3 0,0-4 0 16,3-2-1-16,3-11-6 15,3-5-2 1,3-5-4-16,0-5 1 16,0-3 5-16,6-3 2 15,6 3-1-15,-3 2 2 16,-3 6-1-16,-3 5 0 15,-4 3 4-15,1 5 1 16,0 5 5-16,-3 3 5 16,0 0-1-16,-3 10 3 15,3 6-2-15,-3 0 0 16,0-8-5-16,3 5-3 16,3 3-2-16,0-3 0 0,3-5-18 15,0-6-6-15,0-4-32 16,0-6-11-16,-4 0-24 15,7-11-8 1,-3 3 3-16</inkml:trace>
  <inkml:trace contextRef="#ctx0" brushRef="#br0" timeOffset="63.0048">11730 8509 296 0,'-3'11'110'0,"3"-11"-60"0,0 0-41 16,0 0 27-16,0 5-11 15,0 5 0-15,0 4-14 16,0 4-7-16,0 3-2 16,0 1-2-16,0-4 0 0,3 1-16 15,-3-6-4-15,2-3-41 0,-2-2-108 32</inkml:trace>
  <inkml:trace contextRef="#ctx0" brushRef="#br0" timeOffset="64.0048">11607 8649 260 0,'0'-2'99'0,"18"-1"-54"0,-3 0-37 0,-3 3 24 16,-3-2-18-16,0-1-5 15,6-2-8-15,9-3-1 0,2 0 0 16,-2-3-42-16,-3 1-17 15,-3-1-58 1</inkml:trace>
  <inkml:trace contextRef="#ctx0" brushRef="#br0" timeOffset="65.0048">11935 8361 256 0,'3'5'96'0,"0"6"-52"0,-3 10-27 15,3-8 27-15,0 3-14 0,0-3-3 16,0 14-15 0,3 15-5-16,-3-2-5 0,3-6-2 0,-3-2 1 15,3-3-32 1,0-3-12-16,-4-4-62 16,4-1-60-1,-3-8 54-15</inkml:trace>
  <inkml:trace contextRef="#ctx0" brushRef="#br0" timeOffset="66.0048">11259 8935 124 0,'-3'-3'46'0,"3"9"-24"0,0-6 3 0,0 0 20 16,0 0-5-16,0 0 2 15</inkml:trace>
  <inkml:trace contextRef="#ctx0" brushRef="#br0" timeOffset="67.0048">11256 8938 395 0,'0'0'31'0,"6"5"-5"16,6-5-4-16,6 5-2 15,6-7 4-15,14 2 2 16,4 0-7-16,3-3-1 15,11-5-7-15,4 3-1 16,2-3-6-16,1 2-3 0,2 4 6 16,-8-1 5-16,-15 1-2 15,2-4 0-15,-5 1-4 16,-6 0 1-16,-7-1-4 16,-2 4 0-1,-9-1-1-15,-3 0-2 0,-3 1-19 16,-3-1-8-16,-6 3-39 15,0-3-17-15,0 3-70 16</inkml:trace>
  <inkml:trace contextRef="#ctx0" brushRef="#br0" timeOffset="68.0048">20623 5935 152 0,'0'-11'57'0,"0"8"-30"0,3 1-5 0,-3 2 23 16,0 0-8-16,3 5-1 15,3 3-5-15,-3 5 0 16,3 8-17-16,-3 8-4 0,0 1 1 16,0-1-1-16,-3-3 4 0,0 1-3 15,-3-6 1 1,3-3-5-16,-3-4-2 16,3-4 0-16,0 1 1 0,0-6-1 15,0-5 2 1,0-8-2-16,3-5 2 0,0-8-4 15,3-8 0-15,0-1-3 16,0 1-3-16,3 3 2 16,0 2 2-16,3 6-5 15,0 4 1-15,3 4 1 16,-3 4 3-16,-1 9 0 16,1 5 2-16,-3 5 0 15,-3 14 3-15,0-1-3 16,-3 1 0-16,0-4-1 15,0 1 1-15,-3-3-7 16,3-5 1-16,0-2-19 0,0-4-8 16,0-5-9-16,3 1-3 15,3-9-10-15,0-2-5 16,3-3-31 0,0-3-33-16,0-7 46 15</inkml:trace>
  <inkml:trace contextRef="#ctx0" brushRef="#br0" timeOffset="69.0048">20933 5977 212 0,'0'-3'79'0,"0"6"-42"0,-3 2-26 0,0 1 23 16,0 1-3-16,-3 9 2 15,0 8-7-15,0 3-4 0,3 2-12 16,0 0-6-16,3 0-1 0,6 3 0 16,6-6 1-16,6-7 2 15,6-6 3-15,0-5-2 16,-1-8-2-1,1-3 0-15,-3-5 1 0,-3-5-3 16,-3-3 0-16,-6-2 1 16,-3-9 0-16,-6-5-2 15,-6 3-2-15,-3 3 3 16,-6 2 2-16,-3 6-2 16,0 2-2-16,0 2-11 0,4 6-6 15,2 3-23 1,3 0-8-16,3 2-26 0,3 1-9 15,9-1-24 1</inkml:trace>
  <inkml:trace contextRef="#ctx0" brushRef="#br0" timeOffset="70.0048">21269 5972 220 0,'-12'-3'82'0,"7"6"-44"0,-16 2-20 0,12 0 25 16,-3 3-9-16,-3 3-2 16,0 13-21-16,-3 2-8 15,3 3-3-15,9 0-1 0,3 0 3 16,6 0-1-16,3-2 2 0,12-9-2 16,0 1-1-1,0-6-2-15,0-8-1 16,0-10 4-16,0-5 1 0,-4-6 0 15,-2-3 1-15,-3-13-2 16,-3-2-1-16,-3-3 1 16,0-5 1-16,-3-1 3 15,-3-7 4-15,0 5 2 16,-3 3 1-16,0 7-4 16,3 9 0-16,0 5-5 15,0 5-2-15,0 5-5 0,3 17 0 31,3 12 2-31,0 3 1 16,3 8 1-16,0 8 0 16,3 8 0-16,0 0-7 0,0-5 0 15,3-3-24-15,0-8-7 16,0-2-29-16,0-9-10 16,0-2-30-1</inkml:trace>
  <inkml:trace contextRef="#ctx0" brushRef="#br0" timeOffset="71.0048">21493 6088 236 0,'0'-3'88'0,"0"-7"-48"0,3 15-27 0,0 0 22 16,3 1-5-16,-1-1 0 16,4 0-9-16,0-5 0 15,3 6-12-15,0-6-3 0,3 0-2 0,-3-3-2 16,0-5-2-1,-3 0 3-15,-3-5 2 0,0 2-2 16,-6-2-2-16,-3 0-3 16,-3 2-1-16,-3 1-1 15,-6 2 0-15,-3 2 0 16,-3 6 3-16,-3 3 2 16,1 5 2-16,2 13 5 15,3 0 5-15,6 3-3 0,3 0 2 16,6 0-3-16,6 5 0 15,9-3-5-15,3-2-3 16,6-5 0 0,0-3-1-16,2-3-27 0,1-8-11 15,9-2-41-15,-6-11-17 16,0-3-29 0</inkml:trace>
  <inkml:trace contextRef="#ctx0" brushRef="#br0" timeOffset="72.0048">22043 5855 180 0,'-6'-8'68'0,"6"0"-36"0,-6 14-9 16,3-9 24-16,-3 6-11 0,-2 2-3 16,-1 6-15-1,-3 4-4-15,-3 12-8 16,3 2 5-16,3 11 4 0,6-3-7 0,6 0-2 16,6-6 0-16,3-4 3 15,6-3 0-15,8-8 0 16,4-8-3-16,0-8 1 15,0-6-2-15,-3-10 2 16,-4-7 5-16,-5-4 4 16,-9-5-4-16,-6-2 1 15,0 8 1-15,-12-9 3 0,-12 6-3 16,1 3 0 0,2 2-13-16,-3 8-3 15,0 8-19-15,3 5-9 16,3 6-35-16,3 5-16 0,3 5-70 15</inkml:trace>
  <inkml:trace contextRef="#ctx0" brushRef="#br0" timeOffset="73.0048">21921 6281 240 0,'-15'11'90'0,"15"-9"-48"0,3 1-29 0,-3-3 22 16,9 0-3-16,3 0 1 15,6 0-3-15,3 0-1 16,6-3-16-16,8 3 5 0,1-5 3 16,0 0-7-16,0 0-3 15,-1 2-6-15,-5 3-4 16,-3 0-7-16,-6 5-1 16,-3 1-21-16,-4-1-9 15,-2-3-25-15,-3 1-11 0</inkml:trace>
  <inkml:trace contextRef="#ctx0" brushRef="#br0" timeOffset="74.0048">5666 15137 112 0,'0'5'44'0,"3"0"-24"0,0 11 1 15,0-5 19-15,0-1-6 16,0 4-2-16,0 2-7 16,0-1-2-16,0 4-12 15,-3-1 2-15,0-2 3 0,0 0 1 0,0-3-1 16,0 1-4-16,0-4 0 16,0-2-1-16,0 0 1 15,0-3 0-15,0-2 2 16,0 0-5-16,0-1-1 15,-3 1-2-15,0 0 1 16,0-1-4-16,0 1-2 16,0-3 0-16,3 0 1 15,0 0-1-15,0 0-1 16,0 0 1-16,0 0 1 16,0 0-1-16,0 0-1 0,0 0 3 15,0 0 2 1,0 0-2-16,0 0 0 0,0 0-1 15,0 0 1-15,0 0-2 16,0-3-1-16,0 1-2 16,0-4 1-16,0-2 1 15,3-5 0-15,3-3 0 16,0 0 2-16,3-2-3 16,3-1-2-16,3-2 2 15,-3-3 0-15,0 9-2 16,0-1 2-16,-4 2 1 15,1 7 0-15,0 7-3 16,0 5 2-16,0 0 3 0,3 6 3 16,0 2-2-16,0 5 0 15,-3 4 3-15,0-1 3 16,0 0-2-16,-3 0-2 16,0 0-2-16,-3 3 0 15,0-5-4-15,-3-4 0 16,0-1-10-16,0-4-3 15,0-2-15-15,0-2-4 16,0-9-25-16,0-8-8 16,0 1-11-16,0-1-3 15,2 1 0 1</inkml:trace>
  <inkml:trace contextRef="#ctx0" brushRef="#br0" timeOffset="75.0048">5937 15277 132 0,'0'-5'49'0,"3"5"-26"0,-3 0-9 16,0 0 15-16,0 0-1 15,3 2 1-15,3 4-3 16,3-1 1-16,3 3-15 16,3 0 6-16,0-3 5 0,0 0-12 15,-1-2-6-15,4-3-3 16,-3-3 0-16,0-4-1 15,0-1-1-15,-3-3-13 0,-3 0-4 16,-3 1 0-16,-6-1 2 16,-3 3 4-1,-3-2 2-15,-3 2 8 0,-6 0 5 16,-3 5 4-16,0 1 3 16,-3 2 1-16,4 2 0 15,2 3 5-15,0 6 3 16,3 2-1-16,3 3-2 15,3 5-5-15,3 1-2 16,3 1-6-16,3 4-3 16,6-3 2-16,3-3 0 15,6-3-19-15,0-4-7 16,-1-4-28-16,1-5-10 16,0-5-52-1</inkml:trace>
  <inkml:trace contextRef="#ctx0" brushRef="#br0" timeOffset="76.0048">6137 15235 188 0,'-6'0'71'0,"6"5"-38"0,-6 6-21 16,6-3 21-16,-3 5 3 15,3 3 3-15,0 2-17 16,3 9-5-16,0-4-11 0,3-1-4 16,0-7 1-16,5 1-2 0,-2-5 2 15,3-3-2-15,0-3-1 16,0-15-6-16,0-1-4 16,0-2-1-1,-3 0-1-15,-3-1 2 0,0 4 1 16,-3 2 8-16,-3 2 5 15,0 6 2-15,0 6 4 16,0 2 1-16,3 10 1 16,0-2-2-16,3 0-1 15,3-3 1-15,2-5 4 16,4 3 1-16,3-9 0 16,0-7-3-16,-3-5-2 15,0-4-2-15,-3-2 2 16,-3-2-7-16,-3-1-2 15,-3-2-3-15,-6 3 0 0,-3-1-7 16,-3 3-4-16,0 3-13 16,0 5-6-1,0 0-19-15,0 3-5 0,3 5-36 16,0 0-43 0,6 0 48-16</inkml:trace>
  <inkml:trace contextRef="#ctx0" brushRef="#br0" timeOffset="77.0048">6524 15174 172 0,'-3'-3'66'0,"3"3"-36"0,3 3-20 0,-3-3 20 16,2 8 2-16,1 0 3 15,3 5-8-15,0 3-2 16,-3 2-14-16,0 4 0 0,0-4 2 16,0 1-3-16,0-1 0 15,-3-2-6-15,3 0-3 16,-3-3 2-16,3-5 0 16,-3 0 1-16,0-11 0 15,0-5-2 1,0-2-4-16,0-9 1 0,0 3 1 15,3-2 0-15,3-1-3 16,0 3 2 0,3 1 5-16,0 1 5 0,3 6-1 15,0 0 3-15,3 6-4 16,-3 2 1-16,-1 2 1 16,-2 4 2-16,0 4-1 15,-3 1 1-15,-3 5-6 16,0 0-1-16,-3-3-2 0,0 0-2 15,0-2-13-15,0-1-6 16,0-2-19-16,0-2-6 16,3-1-19-1,-3-5-5-15,6 0-15 16,0-5-36 0,3-1 34-16</inkml:trace>
  <inkml:trace contextRef="#ctx0" brushRef="#br0" timeOffset="78.0048">6797 15206 228 0,'-3'-3'85'0,"0"3"-46"0,-3 0-32 0,3 3 18 15,-2 2-2-15,-1 0 1 16,0 6-5-16,0 2-1 16,0 3-10-16,0 2-3 0,3 1 1 15,3-1-1-15,3 6 2 16,3 3-4-16,3-9 0 0,3-5 1 15,2-7 0 1,4-9 0-16,3-2 0 0,-3-3-2 16,0-3 1-16,-3-2-2 15,-3-3-1-15,-9-2 1 16,-3-3 1-16,-6 2-3 16,-3-2-2-16,0 2 4 15,-3-2 1-15,0 11-7 16,-3 2-2-16,0 5-12 15,0 3-5-15,3 3-23 16,6-1-7-16,3 1-18 16,6 2-6-16,3-2-3 15</inkml:trace>
  <inkml:trace contextRef="#ctx0" brushRef="#br0" timeOffset="79.0048">7021 15177 220 0,'-12'-3'82'0,"3"6"-44"0,-3-3-29 0,6 2 22 15,-3 3-13-15,-9 6 0 16,0 0-12-16,3 4-4 16,0 4-2-16,4 2 2 0,2 0 1 15,6 6 1-15,6-3 2 16,6-1-3-16,0-1-2 0,2-9 8 15,4-8 4 1,3-2-4-16,0-9-3 0,-3-4-1 16,0-3-1-16,0-6-2 15,-6-2 1-15,-3-3-2 16,-1-8 2-16,-2-2-4 16,-3-6-2-16,-3 1 2 15,1-9 0-15,-4 8-2 16,0 3 2-16,0 8 7 15,0 8 6-15,-3 5-6 16,6 8-1-16,0 13-1 0,3 11 0 16,0 6 2-16,3 4 3 15,3 8 0 1,3-2 2-16,-3 0-6 16,0-3-1-16,3 0-4 0,-1-2-1 15,-2-4-32-15,6-4-13 16,0-6-43-16,0-2-16 15,-3-3-5 1</inkml:trace>
  <inkml:trace contextRef="#ctx0" brushRef="#br0" timeOffset="80.0048">7131 15232 272 0,'-15'-3'101'0,"24"6"-54"0,0 2-37 0,-3-2 23 0,0 0-3 16,0-1 4-16,2-2-9 15,4-2-6-15,3-1-10 16,3-2-4-16,0-1-1 16,0 1-2-16,-3-5 1 0,0-4-2 15,-6 1-1-15,-3 0-4 16,-6 2 0-16,-6-2-5 16,-6 2-1-16,-3 6 5 15,-3 3 2-15,-3 4 3 16,-6 9 0-16,3 5-3 15,4 2 0-15,2 3 8 16,3 0 6-16,6 3-1 16,6 0 0-16,6-5-6 15,9-3-1-15,3-3-8 16,6-3-2-16,2-4-23 16,4-6-8-16,6-3-29 0,0-2-12 15,-4-3-44 1</inkml:trace>
  <inkml:trace contextRef="#ctx0" brushRef="#br0" timeOffset="81.0048">7598 14944 208 0,'-6'-21'79'0,"-6"36"-42"16,3-20-17-16,6 13 24 0,-6 0-5 16,-3 8 0-16,1 0-11 15,-4 2-5-15,0 6-13 16,3 5-2-16,3 6 2 0,3-4 3 16,6-2 4-16,6 1-5 15,3-4-2-15,12-2-5 16,0-6-2-16,5-7 1 15,4-6 2-15,3-7-3 16,-3-6 0-16,-1-8-1 16,-8-5-2-16,0-6 3 15,-12-2 0-15,-6-8-4 16,-9-3 1-16,-6 1 0 0,-3 7 2 16,-3 3-1-16,0 8 2 15,-2 5-15-15,-4 10-5 16,6 4-20-16,0 10-6 15,6 10-42-15,0 1-15 16,3 2-21 0</inkml:trace>
  <inkml:trace contextRef="#ctx0" brushRef="#br0" timeOffset="82.0048">7470 15356 260 0,'-12'3'99'0,"15"0"-54"0,-3-1-31 16,0-2 45 0,9 6-14-16,6 2-16 15,9-8-8-15,3 0-13 16,8-3 4-16,4-2 1 0,-3-1-2 15,-1 1 1-15,4 0-9 16,-6-1-4-16,-6 1-33 16,-4 3-15-16,-8 2-114 15</inkml:trace>
  <inkml:trace contextRef="#ctx0" brushRef="#br0" timeOffset="83.0048">20338 14896 184 0,'-6'0'68'0,"6"0"-36"0,0 5-20 0,0-2 21 16,3 13-6-16,-3-3-1 15,3 8-3-15,0-2 0 16,0 2-13-16,0-5 1 0,0 2 2 0,-3-2-3 16,0 3 0-16,0-6-2 15,0 3 2-15,0-3-1 16,0-2 0-16,0-3-1 15,0-8 0-15,0 0-4 16,0-3-3-16,0 0-3 16,0-5 1-16,0 3-1 15,3-6 0-15,-3 1 2 16,6-14 0-16,-3 3-3 16,8 0 2-16,-2 2 1 15,3 1 2-15,0 2-3 0,3 5-2 16,-3 1 2-16,0 7 0 15,0 0 3-15,0 19 1 16,-3 0 3-16,-3 3 1 16,0-3-1-16,-1 5-1 15,1-5-3-15,-3 5 1 16,0-5-9-16,0-3-1 16,-3 0-25-16,0-10-11 15,0-1-25-15,0-4-7 16,0-1-35-1</inkml:trace>
  <inkml:trace contextRef="#ctx0" brushRef="#br0" timeOffset="84.0048">20570 14965 176 0,'0'0'66'0,"0"0"-36"0,-3 0-11 0,3 0 21 0,0 2-5 15,0 1 2-15,3 0-12 16,0-3-6-16,3 8-10 15,0 0-2-15,3 0 0 0,0 0-1 16,3-11 1-16,-4 0-2 16,4-2 0-16,-3 0-3 15,0 7 1-15,0 1-2 16,0-8-1-16,-3-1-4 16,-3-4-2-16,0 2-2 15,-6-3 2-15,3 3 4 0,-6 3 1 16,0 0-2-16,-3 5 2 15,0 0 1 1,-6 13 2-16,3-2 3 0,1 2 2 16,2 0 1-16,0 3 0 15,3-3-4-15,6 6-3 16,0-3 0-16,6 5 1 16,-3-5 1-16,6-1 1 15,0-1-13-15,2-4-4 16,-2-2-16-16,3-5-7 15,-3-3-29-15,6-5-11 16,-3 2-22 0</inkml:trace>
  <inkml:trace contextRef="#ctx0" brushRef="#br0" timeOffset="85.0048">20748 14930 176 0,'-2'22'68'0,"2"-22"-36"0,-12 23-13 16,12-17 21-16,3 4-5 15,0-2 2-15,0 8-17 16,0-3-4-16,2 3-10 16,1 0-2-16,3-5 2 0,-3-1-3 15,3-2 0-15,0 0-1 16,0-5 1-16,0-1-7 16,0-4 1-16,0-1-4 15,0-7 2-15,-3 2 3 16,0 5 1-16,0 0-2 0,-3 3 2 15,0 0 1-15,0 8 0 16,0-2 2-16,3 4 1 16,-1-2 3-16,4 3 1 15,-3-1 3-15,6-2 1 16,-3-3 6-16,6-5 3 16,-3 0-4-16,3-5-1 15,0 0-3-15,-3-8 0 16,-3 2-6-16,-6-2-4 15,0 2-1-15,-9-15-1 16,0 5-18-16,-3 2-8 16,3 3-17-16,-3 3-8 15,3 2-42-15,0 3-15 0,0 1 13 16</inkml:trace>
  <inkml:trace contextRef="#ctx0" brushRef="#br0" timeOffset="86.0048">21269 14901 212 0,'-6'6'79'0,"6"-6"-42"0,0 50-28 0,0-42 19 15,0 5-1-15,0 0 1 16,0 3-11-16,0-3-5 16,0 1-7-16,0-1-4 0,0 0 0 15,0-5-1-15,0 0 0 16,0-3 6-16,0 1 6 15,0-1-4-15,0-8-2 16,0 3-8-16,0-8-1 16,0 3 3-16,3-8 2 15,0-3 0-15,3-3-2 16,0 3 5-16,6 1 1 0,-3 1 4 16,6 4 1-16,-3-1-3 15,3 9 0-15,0-1-1 16,0 13 3-16,-1 1-1 15,-2 5 0-15,-3-3-5 16,-3 3-3-16,0-3-22 16,-3 1-11-16,0-1-26 15,0-3-9-15,0-2-21 16,3 0-48 0,-3-3 37-16</inkml:trace>
  <inkml:trace contextRef="#ctx0" brushRef="#br0" timeOffset="87.0048">21570 14981 228 0,'-3'18'85'0,"3"-18"-46"0,-3 8-35 0,3-5 21 16,0 5-12-16,0-3-2 15,3 8-4-15,-3-2 0 16,6 5-4-16,-3-6-4 0,6 1 0 15,-3-1 7-15,6-2 4 16,0-2 3-16,3-6 3 16,-4 0-5-16,1-3 1 15,-3 0-3-15,0-5 2 16,-3 1-6-16,-3-9-3 16,0 0-1-16,-9-5 1 15,0 2-1-15,-3 1-1 0,0 2-6 16,-3 2-1-16,4 4-19 15,-1 2-6-15,0 3-12 16,3-1-5-16,0 4-26 16,6-1-48-1,0 0 33-15</inkml:trace>
  <inkml:trace contextRef="#ctx0" brushRef="#br0" timeOffset="88.0048">21862 14862 208 0,'0'-3'77'0,"0"3"-42"0,-6 0-19 16,6 0 22-16,-9 3-7 0,9-1-1 15,-12 6-14-15,3 0-7 16,-3 13-6 0,3-2-5-16,0 7 1 0,0-5 1 0,3 6 2 15,0-6-1-15,6 8-1 16,0-2 1-16,6-6-1 15,0-5 2-15,3-11 3 16,0 0-2-16,3-7 0 16,-3-1 1-16,0-8 0 15,-3 3-2-15,0-18-2 16,-6 0 1-16,0-11-1 16,0 5 0-16,0-11 0 0,0 6 0 15,-3 0 0 1,-3-10 8-16,3 10 5 0,0 10-4 15,3 14-1-15,0 2-4 16,0 17-1-16,0-1 3 16,3 16 3-16,0-5-2 15,3 16-2-15,-3-6-2 16,9 9 0-16,-3-6-24 16,3 0-8-16,-3-5-35 15,2-3-11-15,1-5-49 16</inkml:trace>
  <inkml:trace contextRef="#ctx0" brushRef="#br0" timeOffset="89.0048">22046 14991 232 0,'0'24'88'0,"0"-24"-48"0,9 8-25 0,-6-5 24 15,3-1-10-15,-3 1-2 16,6-3-13-16,0 0-6 15,6-3-5-15,-3 1-3 0,0-14 1 16,-3 3 1-16,0-3 1 16,-1 2-1-16,-5-1 1 15,0 1-2-15,-9-1-1 16,3 1-2-16,-8 4 1 16,-1 2 1-16,-6 8 0 15,3 0 0-15,-3 16 2 0,3 0 3 16,0 7 2-16,3-2 12 15,3 6 5 1,1-6-10-16,8 0-3 0,0-2-7 16,8-1-1-16,-2-4-12 15,9-7-7-15,0 1-24 16,6-8-12-16,-3 0-68 16,6-8-54-1,-3 3 67-15</inkml:trace>
  <inkml:trace contextRef="#ctx0" brushRef="#br0" timeOffset="90.0048">22508 14825 200 0,'-3'2'77'0,"3"-2"-42"0,3 3-10 16,-3-3 25-16,3 0-8 15,0 0-2-15,0-3-18 16,0 1-8-16,0-6-9 15,0 2-4-15,5-7 2 0,-2 3-4 16,3-6-2-16,-3 2 4 16,3-1 1-16,0-7 0 0,0 7 1 15,-3-1-2 1,0 5-1-16,-3 6 1 16,0 5 1-16,0 0 5 0,-3 13 4 15,0-2-4-15,-3 7 1 16,0-2 8-16,6 10 5 15,-3-4-7-15,3 12-1 16,-3-5-7-16,3 3-4 16,0-6-1-16,0-2 1 15,0-3-14-15,0-5-7 16,-3-3-26-16,3-2-11 16,-3 0-23-16,0-6-9 15,0 0-25 1</inkml:trace>
  <inkml:trace contextRef="#ctx0" brushRef="#br0" timeOffset="91.0048">22469 15050 280 0,'-9'2'107'0,"9"-2"-58"0,0 0-33 15,0 0 27-15,3 3-14 16,0-3-5-16,6-3-9 15,0 3-5-15,15-2-5 16,-6-1-2-16,14 0 1 0,-8 1-2 16,6-1 1-16,-6 0-7 15,-1 1 1-15,-5-1-23 0,-3 3-8 16,-3 0-34-16,-3 0-11 16,0 0-45-1</inkml:trace>
  <inkml:trace contextRef="#ctx0" brushRef="#br0" timeOffset="92.0048">22421 15187 220 0,'-3'0'82'0,"3"0"-44"0,0 5-16 16,0-2 26-16,3 0-8 15,0-3 0-15,6 0-10 16,0 0-2-16,12-3-15 16,-3 0 8-16,15-5 2 0,-7 3-7 15,10 0-2-15,0 0-8 0,5 2-4 16,-5 0-1-16,0 1-1 16,-3-1-9-16,-7 0-2 15,-5 1-27-15,-3-1-13 16,-3 0-61-16,-6 1-26 15,-6-1 23 1</inkml:trace>
  <inkml:trace contextRef="#ctx0" brushRef="#br0" timeOffset="93.0048">5282 13758 172 0,'0'-2'66'0,"-12"4"-36"0,9-2-15 15,3 0 18-15,0 3-12 16,0 0-2-16,3-1 2 16,0 12 1-16,3 4-11 15,0 1 4-15,-3-4 3 0,0-1 1 16,0 4 1-16,0-2-7 15,0 0-3-15,0 0-1 16,0-3-1-16,-3 0-2 16,0-2-1-16,0-1-1 0,0-2 0 15,0-2 2 1,0-6 1-16,0 0-6 16,0-3-2-16,0 0 0 0,0-7 2 15,3-6-2 1,0 0 0-16,-3 3 1 0,3-6 2 15,0 3-1-15,3 1-1 16,0-7-2-16,3 6-1 16,3 3-1-16,0 5 3 15,3 3 0-15,-1 5 3 16,1 13-3-16,-3 0-2 16,-3 6 6-16,0-3 5 0,-3-3-2 15,-3 8-1 1,-3 8-2-16,0-2-3 15,0-6 1-15,0-5-1 16,0-3-20-16,0-5-9 0,3-5-27 16,3-6-10-16,0-2-36 15,0-3-39 1,6-3 51-16</inkml:trace>
  <inkml:trace contextRef="#ctx0" brushRef="#br0" timeOffset="94.0048">5497 13888 228 0,'-3'0'85'0,"6"3"-46"0,0 2-24 16,0 0 26-16,5 3-9 15,-2 0 1-15,3 0-14 0,0-3-4 16,3 3-9 0,6 0-4-16,0-3 1 0,0-2-2 0,-3-3 2 15,-3 0 0-15,-1-3 1 16,1-4-11-16,0-4-3 15,-6 0-2-15,-3 1 0 16,-3-3 4-16,-3-1 3 16,-3-4 3-16,-3 7 3 15,0 3 2-15,-2 0 1 16,-1 8-2-16,-6 6 1 0,3-1 0 16,0 3 3-1,0 2-3-15,3 4 0 16,3 2 5-16,9 5 5 0,0 0-5 15,9 3 0-15,0-3-6 16,3-3-2-16,3-4 2 16,0-4 3-16,3-2-13 15,-6-5-5 1,-1-1-33-16,4-4-13 0,9-9-33 16,-3 1-54-1,0-4 41-15</inkml:trace>
  <inkml:trace contextRef="#ctx0" brushRef="#br0" timeOffset="95.0048">5759 13848 232 0,'-15'16'88'0,"15"-8"-48"0,0 5-27 16,6-5 24-16,-3 6-10 15,3 1-3-15,-3 1-10 0,2 0-4 16,1-3-5-16,0 1-4 0,3-4 0 15,0-5-1-15,0-2 0 16,-3 0-9-16,3-6-4 16,3-2 0-16,-3-3 0 15,-3 0 8-15,0 0 2 16,-3 3 5-16,0-1 1 16,-3 6-1-16,3 6-2 15,0 2 5-15,3 2 1 16,3 1 2-16,-1-1 0 15,4-2 0-15,0-2 0 0,6-4 7 16,3-2 4-16,-3-5-5 16,0-3-1-16,-3-5-1 15,-3 0 0 1,-4-3-4-16,-2 0-3 0,-6 0 0 16,-9 3-1-16,-2-3-7 15,-1 3 0-15,0 2-17 16,0 3-6-16,0 5-34 15,0 3-11-15</inkml:trace>
  <inkml:trace contextRef="#ctx0" brushRef="#br0" timeOffset="96.0048">6190 13846 204 0,'-3'13'77'0,"6"-5"-42"0,0 2-21 0,0-2 20 15,3 3-4-15,0 2 0 16,0 3-9-16,0 0-2 15,-3-3-11-15,0 0 1 0,0-2 4 16,0-3-9-16,-3-3-5 16,0 0 7-16,0-5 5 15,0 0-1-15,0-5 2 0,0-3-7 16,3-2-1-16,0-4-2 16,0-1 1-16,3 1-2 15,0 1-1-15,3-3 5 16,2 3 1-16,1 8 2 15,3 2 0-15,0 3 2 16,0 3 1-16,-3 2 1 16,0 6 2-16,-3 2-3 15,-3 0-1-15,0-2-6 16,-3 7-1-16,-3-2-6 0,0 0 0 16,0-3-26-16,0-2-8 15,0-3-14 1,0-3-6-16,0-5-18 0,6 0-7 15,6-3-27 1</inkml:trace>
  <inkml:trace contextRef="#ctx0" brushRef="#br0" timeOffset="97.0048">6524 13867 244 0,'-3'0'90'0,"3"2"-48"0,-6 1-25 0,3 2 25 15,0 3-11-15,-3 3-1 16,3 5-15-16,3 2-4 0,0 1-7 16,3 2-3-16,3-2 2 0,0-4 0 15,5-4 1 1,4 0 0-16,0-6 2 16,6-5 1-16,-6-3 1 0,-3 1-7 15,3-6 0-15,0-8 3 16,-9 3 5-16,0 2-5 15,-9-5-2-15,-6-5-1 16,-3 0-1-16,-3 0-3 16,3 7 2-16,3 4-10 15,-3 4-3-15,-12 6-24 16,12 0-10-16,3 0-26 0,4 3-11 16,2 0-23-1</inkml:trace>
  <inkml:trace contextRef="#ctx0" brushRef="#br0" timeOffset="98.0048">6726 13848 244 0,'-6'11'90'0,"0"-8"-48"0,-3 2-34 0,0 0 24 15,0 3-9-15,-3 3-1 16,0 5-12-16,0 2-6 15,4 3-3-15,2 0-1 0,3-2 0 16,6-3 0-16,9 0 2 0,-1-8 1 16,4-3 1-16,0-5 0 15,-3-3 2-15,-3 3-3 16,3-10 0-16,0 2-1 16,-3-8 1-16,0-8 0 15,-3 3 1-15,0 2 0 16,-6-10 2-16,-3-13-5 15,-3 2-1-15,0-5 2 16,0 8 1-16,0 8 3 16,3 5 1-16,0 3 1 15,0 8 2-15,3 23-7 16,3 9 0-16,0 5 2 16,3 2 2-16,0 6 3 15,3-3-5-15,0-2-3 16,0-1-1-1,-1-2-1-15,1-6-25 0,3-2-8 16,0-5-27-16,0-3-10 16,-3-3-14-16,3-5-3 15,0-3-1 1</inkml:trace>
  <inkml:trace contextRef="#ctx0" brushRef="#br0" timeOffset="99.0048">6902 13883 232 0,'0'0'88'0,"3"0"-48"0,8 2-23 0,-5 1 25 15,0 2-9-15,0 1 0 0,0-1-5 16,0-2 0 0,3-1-16-16,3 1 2 0,-3-3 2 15,0 0-4-15,3-3-2 0,6-5-8 16,-9 3-1 0,-3 0 1-16,-1-6 1 0,-2-5-4 15,-3 0 1 1,-6 3-2-16,-2 2 0 0,-4 4 0 15,-6 4-2-15,0 6 0 16,-3 7 3-16,0 1-2 16,3 2 1-16,4 5 2 15,2 4 2-15,3 1 5 16,6 1 4-16,3-3-6 16,6 1-1-16,6-4 0 15,-1-7 2-15,-2-3-8 16,9-3 0-16,9-5-29 15,-3 0-11-15,-3 0-48 0,5-8-19 16,10-5-18 0</inkml:trace>
  <inkml:trace contextRef="#ctx0" brushRef="#br0" timeOffset="100.0048">7274 13750 124 0,'-3'3'49'0,"3"0"-26"0,0-1-5 0,0-2 18 15,0 3-1-15,0 0 2 16,3-1-7-16,-3 1-4 16,3-3-14-16,-3 0 1 0,3 0 3 15,3-5-6-15,-1-1-3 16,7 1-7-16,0 0 0 15,3-1-2-15,-3 4 0 16,0 4 2-16,-3 4 0 16,0 4 0-16,-3 6 2 15,0-3 1-15,-3 6 3 16,-3 5 3-16,-3-6 2 16,0-2-1-16,0 0-1 0,0-3-8 15,-3 1 0-15,0-4 1 16,3-2 1-16,3 0-1 15,0-5-2-15,0-1 1 16,6-7-1-16,-3 0-5 16,3-6-1-16,0 3-6 15,3-8-3-15,-3 3 6 16,3-5 3-16,5-9 1 16,-2 3 4-16,0 6-2 0,0 5 1 15,-3 2 2-15,0 3 0 16,-3 5 2-1,-3 6 1-15,0 0 5 0,-3 13 5 16,0-3-1-16,0 8 1 16,0-3-5-16,3 6-3 15,-3-3-2-15,6 1-3 16,0-4-2-16,6-2 1 16,-3-3-4-16,6-5 1 15,2-3-38-15,-2-5-14 16,-3 0-43-1,0-2-39-15,3-4 52 16</inkml:trace>
  <inkml:trace contextRef="#ctx0" brushRef="#br0" timeOffset="101.0048">7321 14052 220 0,'-24'3'85'0,"24"-3"-46"0,-6 13-21 16,6-10 23-16,0-1-10 16,0-2-3-16,0 0-5 15,6 3-3-15,0-1-10 16,0 1 7-16,15-3 3 0,-3 0 1 0,9-3 2 15,20-2-11-15,-17 3-4 16,-3-1-5 0,3 3 0-16,8-3-4 0,-5 6 0 15,-6 0-23 1,-3-1-10-16,-6 1-44 0,-6-3-20 16,-4 8-34-1</inkml:trace>
  <inkml:trace contextRef="#ctx0" brushRef="#br0" timeOffset="102.0048">5779 17653 104 0,'-3'-21'38'0,"3"16"-20"0,0-3-10 0,0 2 11 15,0 6 2-15,3-2 4 0,-3-1 2 16,0 0 1 0,0-2-7-16,0 5-2 15,0 0-11-15,0 0-1 0,0 0 0 0,3 8 8 16,0-3 2-16,0 1 0 15,0 7 2-15,0 0-1 16,0 6 0-16,0-1-7 16,0-2-4-16,-3-3-2 15,3 6 1-15,-3-1-3 16,0-15 0-16,0 2-1 16,0 3 1-16,0-8 0 15,0 5 1-15,0 1 0 16,0-12 0-16,0 1-2 15,0-3 1-15,3-5-2 16,0 0-1-16,0-6 1 0,0 17-1 16,0-4 0-16,3-12 0 15,6-9 0-15,-3 9 0 16,0 2 0-16,3 0 0 16,-3 3-3-16,2 2 0 15,-2 1 2-15,3 10 0 16,-3 0 3-16,3 8 3 15,6 5 2-15,-9 5 1 0,0-4-4 16,0 9-1-16,0-7-1 16,-3 8 1-16,0-8-2 15,-3 0 2 1,0 0-11-16,-3-6-2 16,0-2-6-16,3 5-1 0,0-5-6 15,0-2 0-15,-3-6-15 16,0 0-3-16,5 0-20 15,-2 5-9-15,0 0-13 16</inkml:trace>
  <inkml:trace contextRef="#ctx0" brushRef="#br0" timeOffset="103.0048">6140 17579 156 0,'0'-5'57'0,"0"5"-30"0,-6 0-16 0,6 0 18 16,-3 0-11 0,3 5 0-16,-3 11-1 0,0-3-2 15,0 6-7-15,0-6 6 16,0 13 3-16,0-7-5 0,6 7-2 16,0-7-1-16,3 2-1 15,0-3 2-15,8-10 4 16,-2 3-6-16,3-11 0 15,-3 0 2-15,0-5 1 16,-3-1-3-16,0-2 0 16,0 0-5-16,-6-10-2 0,0-1 4 15,-3-2 1-15,0 3-5 16,-6-1-2-16,3 3-14 16,-9 3-2-16,6 0-21 15,0 2-8 1,0 9-13-16,3 4-6 0,0-2-28 15</inkml:trace>
  <inkml:trace contextRef="#ctx0" brushRef="#br0" timeOffset="104.0048">6398 17560 184 0,'0'-13'71'0,"0"13"-38"0,-2-5-21 0,2 5 19 15,-3 0-14-15,0 0-2 16,-3 0-7-16,0 0 0 16,-6 5-5-16,3 3-4 0,-3 11-2 15,0 2 2-15,0 5 0 16,3-7 5-16,3 13 2 16,3-9 0-16,6 4-1 15,0-6 1-15,9-8 3 16,-3 0 2-16,6-7 3 15,-3-4-3-15,3-10 1 16,-3 3-3-16,2-8 2 16,-2 5-6-16,0-18-1 15,-3 2-2-15,-6-11-2 16,0 4 1-16,-6-1 1 0,0 3-8 16,0-8-1-16,-3-6 4 15,0 6 1-15,0 13-1 16,3 11 0-1,0 3-1-15,3 10 3 0,0 0 2 16,0 10 4-16,0-4-2 16,3 20 0-16,-3-7 1 15,3 15 2-15,0-5-5 16,3 5-1-16,0-7-9 16,3 5-4-16,0-11-26 15,0 5-10-15,0-7-24 16,0-11-8-16,3-3-1 15</inkml:trace>
  <inkml:trace contextRef="#ctx0" brushRef="#br0" timeOffset="105.0048">6529 17653 164 0,'0'-26'63'0,"0"26"-34"0,6 23-8 0,-3-20 22 16,3 2-4-16,-3 3 0 15,6-8-14-15,-3 6-5 16,6-6-11-16,-3 0-4 0,6-14 1 15,-3 6-1-15,0-5 2 16,-3 3-4-16,0-4-2 16,0 1 2-16,-4 0 0 0,1 5 1 15,-6-3 0 1,0 3-9-16,-9 3-4 0,1-3 0 16,-7 13 0-16,3-2 6 15,-6 10 1-15,3-2 6 16,0 10 2-16,3-2 6 15,6 2 3-15,0 3-2 16,6-3 0-16,0-3-5 16,9 1 0-16,0-3-5 15,6-6-2-15,0-2-18 16,6-8-6-16,-3 5-66 16,8-15-27-16,10-3 5 15</inkml:trace>
  <inkml:trace contextRef="#ctx0" brushRef="#br0" timeOffset="106.0048">6913 17677 180 0,'-14'21'68'0,"14"-21"-36"0,-3 0-15 16,3 0 22-16,0 0-13 15,0 0-3-15,0 0-9 16,0-3-1-16,6-7-8 16,-1-3-1-16,4-1 2 0,0 1-1 15,3-5 2-15,-3 2 0 0,0 0 1 16,0 3-4-16,0-1-1 16,-3 6-1-16,3 3-2 15,-3 5 7-15,0 5 3 16,3 3 1-16,-3 19 3 15,0-9-3-15,-3 6 1 16,0-3-7-16,-3 0-1 16,0-2 0-16,0 0 0 15,0-6 0-15,0 0 0 16,0 0 0-16,0-8 0 16,0-2-5-16,0-3 1 0,0-3-9 15,3-7-2 1,-1 2-3-16,4-18 1 0,0 7 7 15,0-2 5-15,0 2 0 16,3 1 0-16,0 2 1 16,0 0 0-16,0 3 0 15,0 5 0-15,-3 3 2 16,0 5 3-16,0 0 7 16,-3 15 2-16,0-1-3 15,3 7 1-15,-3-8-7 16,3 8-3-16,0-2-1 15,6-6 1-15,-1 0-12 16,7-2-3-16,-3-3-29 16,3-8-11-16,-3 5-38 0,3-10-15 15,-3 5 7 1</inkml:trace>
  <inkml:trace contextRef="#ctx0" brushRef="#br0" timeOffset="107.0048">7363 17502 140 0,'-15'-8'52'0,"15"8"-28"0,3-5-6 0,-3 5 20 16,3 0-12-16,-3 0-3 15,3 5 0-15,0-2 2 0,3 10-13 16,0-2 11-16,0 10 6 0,-3-3-6 16,0 9-4-16,0-6-10 15,0 3-6-15,0-6-5 16,0 4-1-16,0-9-23 16,0 0-7-1,0 0-19-15,-3-2-6 0,0-3-10 16,0-3-38-1,0-2 27-15</inkml:trace>
  <inkml:trace contextRef="#ctx0" brushRef="#br0" timeOffset="108.0048">7259 17658 236 0,'-9'-18'90'0,"9"18"-48"0,0-3-29 15,0 3 24-15,3-5-10 0,0 5-3 16,3-5-8-16,0 2-2 15,9 0-8-15,-4 1-2 16,10-4 0-16,-3 4-2 0,3-4 1 16,-3 1-13-16,3 2-6 15,-3 1-33-15,-4-1-16 16,1-2-57 0</inkml:trace>
  <inkml:trace contextRef="#ctx0" brushRef="#br0" timeOffset="109.0048">7556 17399 192 0,'0'-8'71'0,"0"8"-38"0,0 5-21 15,0-5 21-15,0 6-6 16,0-4-1-16,6 12 3 15,-3-1 4-15,-3 13-18 16,0-2 1-16,0 16 0 0,0-6-4 16,0 6-2-16,0-8-5 15,0 5-2-15,0-6-3 16,3-2-1-16,0-5-21 16,-3-3-10-16,0-2-33 15,0-3-11-15,0 0-37 16</inkml:trace>
  <inkml:trace contextRef="#ctx0" brushRef="#br0" timeOffset="110.0048">6961 17933 168 0,'-6'-7'66'0,"6"7"-36"0,-3-6-9 0,3 6 25 15,0 0-4-15,0 0 2 16,0-2-9-16,3-4-4 0,3 6-17 15,0-5 2-15,6 5 4 0,3-3-2 16,12 1-1 0,-1-6-1-16,7 5 3 15,6-2-7-15,5 0 1 16,10-3-8-16,0 2-1 0,-4 1-2 16,1 2 1-16,-12-2 0 15,2-3 1 1,-2-2-5-16,-9 2 1 0,-7 2 0 15,-2 6 2-15,-3-2-1 16,-3-4 2-16,-3 6-20 16,0-5-6-16,-3 2-28 15,0 3-10-15,3 0-78 16</inkml:trace>
  <inkml:trace contextRef="#ctx0" brushRef="#br0" timeOffset="111.0048">17430 12824 124 0,'3'-5'49'0,"-3"0"-26"0,3 7-1 0,-3-2 23 16,0 0-1-16,0 0 1 16,0 0-5-16,0 0-2 15,-6 0-21-15,-3 0 3 0,-6 6 1 16,-3-1-5-16,-3 3 1 15,0 0-6-15,6 0-1 16,3-3-9-16,-2 3 0 0,2-3-3 16,3 6 0-16,3-3 0 15,6 5 0-15,0-2 0 16,9 2 0-16,0-3 2 16,14 4 0-16,-5-1 0 15,3 3 2-15,-3-3-1 16,-6 3-1-16,-3-3 5 15,-6 3 1-15,0-3 0 16,-18-2 1-16,3-1-4 16,-9-2-2-16,3 0-5 15,-2-2-2-15,-10-1-17 16,15-2-5-16,3-1-21 0,0-2-9 16,3 0-38-1,6 0-42-15,0 0 45 16</inkml:trace>
  <inkml:trace contextRef="#ctx0" brushRef="#br0" timeOffset="112.0048">17620 12867 212 0,'-9'-6'79'0,"-3"6"-42"0,-9 0-26 0,16 3 23 0,-1 2-11 16,0-2-1-16,-3 5-11 15,0-3-2-15,-3 11-5 16,3-3-3-16,-3 6 0 0,3-3 3 16,3 8 2-16,0-6-2 15,6 3-1-15,0-2 1 16,9-3 0-16,-3-3-2 15,9-5 1-15,0-3-7 16,0-5 1-16,-3 0-4 0,0-5 2 16,-4-1 1-16,1-4 2 15,-3 2 3-15,-3-8 2 16,0 3 1-16,-3-3 0 16,0 3 9-16,0 0 3 15,0 2-3-15,-3 3 0 16,3 3-10-16,-3 10-2 15,3-2-1-15,3 5 0 16,0 0 0-16,0 5 0 16,0-3-3-16,3 4 2 15,-3-4-26-15,3 1-9 16,0-1-31-16,3-4-12 16,3-1-27-1</inkml:trace>
  <inkml:trace contextRef="#ctx0" brushRef="#br0" timeOffset="113.0048">17695 12935 196 0,'0'0'74'0,"0"0"-40"0,3 19-13 16,-1-16 22-16,1 5-12 15,0-3-4-15,0 5-11 16,0-2-3-16,0 6-7 15,0-4-4-15,-3 1 1 0,0-3-2 16,0 0-1-16,0-3 3 16,0 0 0-16,0-2-4 15,0-6 1-15,0 1-7 16,3-6-3-16,-3 0 1 0,3-5 3 16,0 2 3-16,3-8 2 15,-3 4 1-15,3-1 0 16,9-3 6-16,-3 6 6 15,3 10 5 1,-3 1 0-16,0 10-1 16,-3-3 0-16,0 5 0 15,-4-2-6-15,1 6-2 16,0 1-4-16,-3-4-1 16,0-3-1-16,0 0-2 15,-3 0 3-15,0-3 2 16,0-2-2-16,3-6-2 0,0-5-5 15,0-2-2-15,0 2-2 16,6-8 2 0,3-5 4-16,0 2 3 0,0 6-2 15,0 5 0-15,0 5 1 16,0 6 2-16,2 8 3 16,-2 2 2-16,-3 3-1 15,0 2-1-15,-9 1-1 16,6-1 0-16,0-2-13 15,-3-5-7-15,0-3-31 0,3 0-12 16,-3-1-34 0,0-4-11-16,0-3 6 15</inkml:trace>
  <inkml:trace contextRef="#ctx0" brushRef="#br0" timeOffset="114.0048">18087 12978 236 0,'0'0'88'0,"0"0"-48"0,9 0-23 0,-3 0 27 16,0 0-14-16,0 0-5 15,6 0-12-15,-3 0-6 16,3-5-4-16,0 2-3 0,0-8 3 16,-3 3-2-16,0-2-1 15,0 2-4-15,-3-3-2 16,-3-5-2-16,-3 3 2 0,-3 3 2 15,-6 2 2-15,-3 2 3 16,-3 4 4 0,-3 7 0-16,6 0 0 0,0-2 3 15,-6 13 5-15,0 5 4 16,4 0 2-16,5 3-2 16,9 0 0-16,3 0-7 15,3-9-2-15,-1-1-4 16,13-1-1-16,-3-3-14 15,12-2-6-15,12-5-44 16,-4-6-20-16,1-2-62 16</inkml:trace>
  <inkml:trace contextRef="#ctx0" brushRef="#br0" timeOffset="115.0048">18596 12835 160 0,'0'0'60'0,"3"3"-32"0,3 5-9 0,-3-1 23 15,0 1-8-15,0 0-2 0,-3 11-5 16,0-3-2-1,0 2-14-15,0-2-2 0,0 0 1 16,0 0-4-16,0-3-1 0,0-2 2 16,0-3 2-1,0 0 2-15,3-8 3 0,-3 0-5 16,3-6-1-16,0 1-6 16,3-11-4-16,-3 0 1 15,6-2 0-15,3-11 1 16,6 5 2-16,0 0-1 15,0 8 2-15,-4 8 0 16,1 6 1-16,-3 7 0 16,-3 3 0-16,-3-3 0 15,0 11 2-15,0 0-3 16,-3 2 0-16,0-2-3 16,0 0-1-16,-3-3-17 0,3 1-5 15,-3-4-24 1,3-2-8-16,0 0-13 0,3-3-3 15,-3-2-23 1</inkml:trace>
  <inkml:trace contextRef="#ctx0" brushRef="#br0" timeOffset="116.0048">18882 12803 252 0,'0'0'93'0,"0"8"-50"0,-3 8-30 0,3-5 24 16,0-1-12-16,0-2-5 16,0 13-9-16,0-5-3 0,3 8-4 15,0-6-1-15,6 4 1 16,-3-4-5-16,6 1-1 0,-3-3 3 16,3-6 3-16,-3-2-3 15,3-5-1-15,0-3 0 16,-1-6 0-16,-2 1 0 15,0-8 0-15,0 2-3 16,-3-7 2-16,0 2 1 16,-3 0 2-16,0-2 3 15,0 2 2-15,-3 5-1 16,0 3 1-16,0 6-6 0,3 2-1 16,-3 0 2-16,3 13 3 15,0-3-4-15,3 4-1 16,-3-4-2-1,3 3 0-15,0-2-7 0,0 0-2 16,0-4-29-16,3 1-14 16,-3-2-14-16,0-4-4 15,0 1-26 1</inkml:trace>
  <inkml:trace contextRef="#ctx0" brushRef="#br0" timeOffset="117.0048">19147 12838 216 0,'0'2'82'0,"0"-2"-44"0,3 6-27 0,3 1 23 15,0 1-3-15,-3 0 4 16,0 8-13-16,0-3-5 0,0 6-10 16,0-3-3-16,0 0 0 0,-3-3-2 15,3 0 1-15,-3-2 0 16,0-3 1-16,0 0-2 15,3-6 1-15,-3 1-9 16,6-8-1-16,-3-1-1 16,3-7 2-16,-3 3-1 15,3-9 0-15,6-5 1 16,-1 3 4-16,1 5 5 16,0 6 6-16,0 4-3 15,-3 6 2-15,-3 0 1 0,0 11 5 16,0-3-6-1,0 5 0-15,-3-2-2 0,0 2 1 16,0-3-4-16,0 1-2 16,0-3 0-1,0-3-1-15,-3 1-7 0,3-6 0 16,0 0-4-16,3-11 0 16,-3 3-3-16,12-5 1 15,5-3 5-15,-2 3 2 16,0 5 6-16,-3 5 4 15,-3 0 5-15,0 14 5 16,0-3 3-16,-3 5 2 16,0-2-13-16,-4 2-3 0,1 0-4 15,-3-2-1 1,0-1-27-16,0-2-10 0,0 0-30 16,0-5-11-16,0 0-30 15</inkml:trace>
  <inkml:trace contextRef="#ctx0" brushRef="#br0" timeOffset="118.0048">19570 12607 220 0,'3'-10'85'0,"0"10"-46"0,0 2-46 15,0 6 69 1,3 6-22-16,-3 9-7 0,0 12-6 15,0 5-16-15,0-1-2 16,-3-2-2-16,0-8-3 0,0 3-1 16,0-5-1-16,3 2 1 15,-1-6-4-15,1-1 0 16,-3-1 1-16,0-11 0 16,0-2-9-16,6-8-2 15,-3 0-3-15,0-8 1 16,6-10 0-16,0-1 1 0,0 1 7 15,3 2 2 1,0 3 3-16,3 5 2 16,3 5 5-16,-6 6 6 15,0-1 4-15,-4 12 4 0,1-4-2 16,-3 6 0-16,0-3-4 16,-6 6-1-16,0-3-8 15,-9 0-2-15,3-3-4 16,-8 0-3-16,-10-2-18 15,0-3-9 1,0-6-17-16,3-2-6 0,3-2-34 16,4-4-14-16,2 1 5 15</inkml:trace>
  <inkml:trace contextRef="#ctx0" brushRef="#br0" timeOffset="119.0048">19736 12959 252 0,'9'14'93'0,"3"-12"-50"0,3 1-22 0,-6-1 28 16,6 1-15-16,3 0-5 15,-3-1-14-15,-3 1-7 16,3-3-5-16,-4 0 0 0,4-3 0 16,-3 1-4-16,3-6 1 15,-3 3-5-15,-3-9-1 16,-3 4-4-16,-6-4-1 0,-3-1-3 15,-6-1 1 1,-6 3 5-16,0 5 4 16,-6 5 3-16,7 6 1 15,2-1 2-15,-3 9 3 16,-3 5 7-16,6 2 4 16,0 1 1-16,6-1-1 0,3 1-6 15,6-1-4-15,3 1-6 16,6-6 0-16,6-2-24 15,0-3-10-15,0-3-26 16,2-5-10-16,1-5-51 16</inkml:trace>
  <inkml:trace contextRef="#ctx0" brushRef="#br0" timeOffset="120.0048">20001 12917 216 0,'-3'18'82'0,"6"-2"-44"0,0-2-18 16,-3-12 27-16,3 6-12 0,0 5-2 16,0-5-15-16,0 0-6 15,0 0-7-15,0 0-2 0,0 0 3 16,0 0-1-16,-3-5 0 16,0-1 8-16,0-2 6 15,0-5-8-15,0 0-1 16,0-1-4-16,0-7 1 15,0-11-4-15,3 3 0 16,0 0-3-16,3 5-3 16,6 0-1-16,6 3 3 15,0 3-2-15,0 2-1 16,-1 2-30-16,1 6-13 0,0 0-49 16,3 3-21-1</inkml:trace>
  <inkml:trace contextRef="#ctx0" brushRef="#br0" timeOffset="121.0048">20585 12891 184 0,'0'-8'68'0,"-3"10"-36"0,-3-2-9 0,6 3 26 16,-6 0-10-16,-6 2 0 15,0 5-13-15,3 4-7 16,0-1-10-16,3 3-2 0,0 0 0 16,3 2 3-16,3 1 4 15,9-1-8-15,3-2-1 16,0-3-3-16,3-2 1 15,3-6-2-15,0-5-1 16,3-3-2-16,-4-2-1 0,1-5-1 16,-3-1 0-1,3 0 3-15,-3-4 2 16,-12-7 0-16,-3 1 2 16,-6 0-2-16,-3 5 2 0,-3-2-4 15,-3 4-2-15,-3 4-5 16,0-1-2-16,1 3-22 15,5 3-9-15,3 0-27 16,12-1-76 0</inkml:trace>
  <inkml:trace contextRef="#ctx0" brushRef="#br0" timeOffset="122.0048">20879 12592 212 0,'0'-24'79'0,"-3"18"-42"0,-2 1-12 0,2 5 27 16,-3 0-13-16,-3 3-2 16,-3 2-13-16,3 3-5 15,0 8-11 1,0 8-7-16,3 15-2 0,3 1 10 0,3 2 3 16,3 3-5-16,3 0-4 15,0-2-5-15,0-6 1 16,0-3-28-16,0-5-10 15,-3-5-43-15,-3-8-15 16,0-3-15 0</inkml:trace>
  <inkml:trace contextRef="#ctx0" brushRef="#br0" timeOffset="123.0048">20632 12880 304 0,'3'-8'115'0,"6"3"-62"0,6 2-51 16,-6 0 23-16,9 1-17 16,9-1-2-16,6 0-15 15,2 1-4-15,1-1-76 16,-6 3-30-16,2 0 9 16,1-2 8-16</inkml:trace>
  <inkml:trace contextRef="#ctx0" brushRef="#br0" timeOffset="124.0048">21252 12851 208 0,'0'2'79'0,"0"6"-42"0,3 0-21 0,-1 0 22 16,1 6-3-16,0 4 2 15,0 1-12-15,-3-1-5 16,0 1-11-16,3-4-4 0,0 1 1 16,-3-2-3-16,0-6-2 15,0-3 2-15,0 0 0 0,0 0-1 16,0 1 1-16,-3-6-2 15,0 0-1-15,3-6 1 16,0 1 1-16,0-3-3 16,0 0 0-16,0-5-4 15,3-6 1-15,3 1 0 16,0 2 2-16,0 0 1 16,3 3 1-16,0 0-3 15,0 2 2-15,3 1 1 16,3 2 2-16,0 0 1 15,0 5 1-15,2 3-2 16,4 5-2-16,0 3-2 16,-3 6 1-16,-3 4 3 15,-6 3 3-15,-3 3-2 0,0 0 0 16,0 2 1-16,-3-2 0 16,-3-5-9-16,3-4-2 15,0-1-20-15,0-6-10 16,3-3-25-16,-1-5-11 15,4-3-36 1</inkml:trace>
  <inkml:trace contextRef="#ctx0" brushRef="#br0" timeOffset="125.0048">21585 12951 260 0,'-9'3'96'0,"3"8"-52"0,0 2-32 0,3-8 24 0,3 3-10 16,0 3-1-16,3 2-14 16,3 0-7-16,3 0-2 15,3-2-2-15,6-3 2 0,3-3 1 16,-1-5 1-16,1-5-2 16,-3-3 1-16,-3 0 2 15,-3-3 2-15,-3 1 3 16,-3-6 4-16,-6-5-8 15,-6 2-1-15,-6 1-1 16,-6 2 2-16,0 3-5 16,0 2-3-16,0 3-17 15,4 0-5-15,-1 6-23 16,3-1-8-16,3 3-26 16,6 0-11-16,3 0-6 15</inkml:trace>
  <inkml:trace contextRef="#ctx0" brushRef="#br0" timeOffset="126.0048">21874 12875 216 0,'0'0'82'0,"0"0"-44"0,-3-3-27 0,3 3 21 16,-3 0 0-16,-3 0 6 15,-3 0-19-15,-3 0-6 0,0 3-8 16,-3 2-4-16,-3 8 2 0,9 6-4 15,-3-1-2-15,3 3-1 16,4 1 3 0,2-1 0-16,6-3 1 0,2 1 0 15,7-6 2-15,3-2 1 16,0-6 3-16,3-8-3 16,3-2-2-16,0-6-3 15,0 1 1-15,-4-6-1 16,-2-8 0-16,-3-2 4 15,-6-4 1-15,3-4-1 16,-6-6-2-16,-9 1 3 16,-3 2 0-16,0 0 5 0,0 8 5 15,0 5-3-15,0 5 2 16,0 6-5-16,4 8-2 16,-1 7-2-16,3 6-3 15,0 19 5 1,3 4 4-16,3 1 1 0,0 8 4 15,6-3-9-15,2-3-3 16,1-2-4-16,0-5 0 16,0-4-20-16,3-1-8 15,-3-7-34-15,0-4-11 16,0-3-36 0,0-3-35-16,-3-2 57 15</inkml:trace>
  <inkml:trace contextRef="#ctx0" brushRef="#br0" timeOffset="127.0048">22043 12949 248 0,'-3'0'93'0,"6"0"-50"0,0 8-26 0,0-8 25 0,0 5-11 15,3 0-1-15,6 1-13 16,6-1-3-16,0-3-8 16,-3-2-2-16,0 0 2 0,-1-7-3 15,1 1 0-15,0-7 1 16,-3 2 0-16,-3 1-2 15,-3-1 1-15,-6 3-4 16,-3 0-2-16,-6-2-3 16,-12 5 1-16,0 2-2 15,1 0 2-15,-1 6 3 16,-3 5 1-16,3 2-2 16,3 4 2-16,3-1 5 0,3 3 5 15,7 0-1-15,2 2 1 16,3 1-5-1,5-1-3-15,4-2-7 0,3-3-1 16,12-2-24-16,0-6-9 16,0-2-30-16,3-3-13 15,-1-3-31 1</inkml:trace>
  <inkml:trace contextRef="#ctx0" brushRef="#br0" timeOffset="128.0048">22386 12856 260 0,'-15'0'96'0,"12"0"-52"0,-15-3-25 0,12 6 26 15,-3 0-21-15,-3-1-8 16,9 4-10-16,-3-4-3 15,3 4-1-15,3 2-6 0,3 2 0 16,3 1 0-16,6 5 2 16,6-1 1-16,0 1 1 15,-3 3 0-15,-3-1 2 16,-4 1 16-16,-2-3 9 16,-6 0 1-16,0 0 3 15,-11-6-13-15,-4 1-3 16,-3-3-20-16,-3-3-9 15,0-2-44-15,0-3-17 16,0 0-79 0</inkml:trace>
  <inkml:trace contextRef="#ctx0" brushRef="#br0" timeOffset="129.0048">18769 13359 160 0,'0'2'60'0,"0"-2"-32"0,-3 3-4 0,3-3 22 0,0 5-8 16,0 1 0 0,0 4-6-16,0-2-2 0,3 8-17 15,0-3-6-15,0 6-2 16,0-3-6-16,0 0 1 0,0-1 0 16,0-1 0-16,-3-4-27 15,0-2-9-15,0 0-20 16,3-3-5-16,-3-2-24 15,3-6-25 1,-3 3 48-16</inkml:trace>
  <inkml:trace contextRef="#ctx0" brushRef="#br0" timeOffset="130.0048">18772 13224 220 0,'0'-8'82'0,"-3"5"-44"0,3 3-38 0,0 0 16 15,0 0-16-15,0 0-2 16,6 3-39-16,0 0-17 16,0 2-29-16,0 0-8 15</inkml:trace>
  <inkml:trace contextRef="#ctx0" brushRef="#br0" timeOffset="131.0048">18867 13372 160 0,'0'24'60'0,"0"-24"-32"0,3 26-13 0,0-20 20 0,0 4-8 16,-3-2-1-16,0 3-13 15,0-1-5-15,3 1-5 16,0-3 0-16,-3-3 2 0,0 0 4 16,0-2 5-16,0 0-6 15,0-6 0-15,0 3-6 16,3-8-4-16,0 3-2 0,0-6 3 16,0 1-2-16,6-4 1 15,0 1 2 1,6 0 2-16,-3 2 1 15,3 6 3-15,-3 2 1 0,2 6 3 16,1 0 1 0,0 7 3-16,-3-2-5 0,0 5-3 15,-3 1-3-15,0 2 0 16,-3-3-13-16,0 0-3 16,-3-2-36-16,3-3-13 15,-3 0-41 1,3-6-26-16,0 1 58 15</inkml:trace>
  <inkml:trace contextRef="#ctx0" brushRef="#br0" timeOffset="132.0048">19597 13234 208 0,'0'-18'77'0,"-3"-1"-42"0,-3-4-19 16,0 17 22-16,0 1-3 16,-3 2 4-16,-3 1-17 15,-3 7-8-15,-3 6-8 16,3 4-5-16,0 4 2 0,3 7-2 0,7-7 2 15,-1-3-2-15,3 13-1 16,0-5-2-16,3 8 1 16,0-6 3-16,0 3 1 15,0-5-17-15,3 0-7 16,0-3-28-16,0-5-9 16,-3-3-35-1,3-2-36-15,-3-3 49 16</inkml:trace>
  <inkml:trace contextRef="#ctx0" brushRef="#br0" timeOffset="133.0048">19326 13367 276 0,'-6'-3'104'0,"6"3"-56"0,3 0-36 15,0 0 24-15,0 0-13 16,0 0-3-16,12-3-11 15,8-2-6-15,4 0-2 16,6 2-1-16,-9 1 0 0,-3-1-31 16,2 3-12-16,7 5-35 15,-9-2-14-15,-3 0-11 16</inkml:trace>
  <inkml:trace contextRef="#ctx0" brushRef="#br0" timeOffset="134.0048">19617 13354 200 0,'-12'-3'77'0,"12"3"-42"0,0 3-23 0,0-1 21 16,6 9-2-16,0 2 2 15,3 0-10-15,-3-2-3 16,3 5-12-16,-3 0-1 0,0 2 3 16,3 3 0-16,-3-2 4 0,0-6-7 15,-3-2-4 1,0-3 0-16,-3-3 0 16,0-3 1-16,0-2 2 15,0 0-5-15,0-5-1 0,-6-5 0 16,6-4 0-16,0 1-3 15,0 0 2-15,3 0 1 16,0 2 0-16,3-2 0 16,3 0 2-16,0 2-3 15,3 0 0-15,0 4 3 16,-1 1 3-16,-2 6-7 16,0 0 0-16,0 6-7 0,0-1 1 15,0 0-20 1,3 3-9-16,0-3-32 0,0 1-13 15</inkml:trace>
  <inkml:trace contextRef="#ctx0" brushRef="#br0" timeOffset="135.0048">19942 13436 200 0,'-3'0'77'0,"3"0"-42"0,3 2-21 0,-3-2 22 15,6 3-7-15,0-1 0 0,3 1-10 16,3 0-4-16,-1-1-8 16,1-2 6-16,0 0 4 15,0 0-5-15,0-2 1 0,-3-1-6 16,0 0-2-16,6-4-2 15,0-1-3-15,-6-3-2 16,-6 0 1-16,-3-2-6 16,-6 0 0-16,-3 2-2 15,-3 1 1-15,-3 2 0 16,-3 5 2-16,-3 3 6 16,0 8 4-16,1 5-1 15,2 1 0-15,3-1 5 0,-3 3 5 16,3 0 6-16,9 2 5 15,3 1-10-15,3-1-3 16,6 1-7 0,3-3-3-16,6-3-3 0,0-3-1 15,3-4-14-15,0-4-6 16,-1-2-30-16,7-5-14 16,3 0-66-1</inkml:trace>
  <inkml:trace contextRef="#ctx0" brushRef="#br0" timeOffset="136.0048">20153 13430 236 0,'-6'0'90'0,"9"0"-48"0,0 3-25 16,0 0 27-16,0-1-8 16,6 1-1-16,-3-1-15 15,0 1-7 1,3 0-8-16,6-3-2 0,3 0 1 0,0-3-2 15,-7 0 1-15,1 1-2 16,-3-3 2-16,0-3-2 16,-3 0-1-16,-3-3-4 15,-9 1-2-15,0 2-8 16,-3 0-2-16,-3 2 0 16,0 1 2-16,-2 8 6 15,-4 2 4-15,-6 3 3 16,0 3 1-16,3 2 8 15,3 3 7-15,4-1 4 16,5 4 3-16,6 0-6 16,3-1 1-16,9-2-10 0,5 0-2 15,4-3-3-15,3-5-2 16,0 0-6-16,6-5-1 16,3-6-21-16,-1 0-9 15,4-5-36-15,-3 0-16 16,0-2-28-1</inkml:trace>
  <inkml:trace contextRef="#ctx0" brushRef="#br0" timeOffset="137.0048">20662 13205 196 0,'3'-5'74'0,"-3"5"-40"0,3 0-18 16,-3 0 22-16,3 5-3 16,0 9 2-16,-3 4-16 0,0 3-5 15,0 6-10 1,-3 4 3-16,0-1 3 0,0 1-6 0,0 1-1 16,3-3-5-16,0-2-1 15,0-6-8-15,3-5-4 16,0-3-24-16,3-5-9 15,-3-3-29-15,3-5-10 16,0-2-4 0</inkml:trace>
  <inkml:trace contextRef="#ctx0" brushRef="#br0" timeOffset="138.0048">20838 13383 184 0,'0'0'68'0,"3"0"-36"0,0 2-9 16,0 6 24-16,0 0-4 16,0 0 1-16,0 3-18 15,0 2-5-15,-3 0-13 16,0 0-7-16,3 1-2 0,-3-1-17 16,3-3-5-16,0-2-42 15,0-2-15-15,-3-1-27 16</inkml:trace>
  <inkml:trace contextRef="#ctx0" brushRef="#br0" timeOffset="139.0048">20865 13290 236 0,'-6'-3'90'0,"6"1"-48"0,0 2-40 0,0 0 19 15,3 0-15-15,3 0-6 16,2 0-27-16,1 0-12 16,3 0-46-16,0 2-19 15,0 1 37-15,3 0 20 16</inkml:trace>
  <inkml:trace contextRef="#ctx0" brushRef="#br0" timeOffset="140.0048">21040 13332 228 0,'-3'3'88'0,"3"0"-48"0,-3 2-18 0,-3-2 28 0,0-1-8 16,-6 6-3-16,1 0-15 16,2-3-7-16,0 3-10 15,0 0-9-15,3 0-2 0,3 0 2 16,3 0 1-16,9 0-2 16,6 0 2-16,0 3 3 15,-1-1 1-15,1 3-1 16,-3 1-2-16,-3-4 9 0,-3 1 6 15,-6-1 6 1,-3 1 4-16,0-3-13 16,-6-3-5-16,-6 0-4 15,0-2 0-15,1-3-13 0,-1-3-6 16,3 1-24-16,0-3-10 16,3-3-20-16,3 0-9 15,3-3-45 1</inkml:trace>
  <inkml:trace contextRef="#ctx0" brushRef="#br0" timeOffset="141.0048">21269 13131 236 0,'3'-5'90'0,"-3"5"-48"0,3 0-12 0,-3 0 31 15,3 5-18-15,0 6-7 0,0 10-10 16,0 5-3-16,0 4-12 16,0 7-2-16,0 0-2 0,0-3-3 15,0 0-1-15,0-2-1 16,0 0 1-16,-3-6-15 16,0-2-7-16,0-3-23 15,0-5-11-15,0-2-21 16,0-4-8-16,-3-2-33 15</inkml:trace>
  <inkml:trace contextRef="#ctx0" brushRef="#br0" timeOffset="142.0048">21115 13346 272 0,'0'-3'104'0,"6"3"-56"0,5-3-30 0,-2 6 31 16,15-3-14-16,3 0-2 16,6 0-17-16,5 0-5 15,4 0-7-15,0-3-5 0,-1 1 0 16,-5-4-32-16,-6 1-13 16,-3 0-107-1</inkml:trace>
  <inkml:trace contextRef="#ctx0" brushRef="#br0" timeOffset="143.0048">18977 12433 124 0,'0'-6'46'0,"3"4"-24"0,0-1-26 0,-3 3 8 0,3 0 0 16,0-2 5-16,-3-4 19 16,-3 1 9-16,-6 0-7 15,-8-3-6-15,-1 0-13 16,-6 0-5-16,-3 0 0 0,-9 3-1 16,-5-1 0-16,-10 4-1 15,1-1 0-15,-10-2-2 16,3 2 1-16,1 0 0 15,-1 1 3-15,1 2 1 16,-1-3 1-16,1 3-7 16,2 0 0-16,-5-2 1 15,2-1 1-15,0 0-1 16,-2 3 1-16,-7 3-2 16,4-3 2-16,2 5-2 0,-2-2-1 15,5 2 1-15,1 3 1 16,2 3-3-16,-5-1-2 15,-1 3 2-15,1 3 2 16,2 5 0-16,0 3-1 16,-2 0-2-16,-1 0-1 15,7 0 2-15,-4 2 0 16,7 1-2-16,5-1 2 16,3 14 1-16,4-1 2 15,5 4-3-15,6 4 0 16,6 1 3-16,9 0 3 15,6 7-2-15,6 11-2 0,9 1-3 16,9-1 1-16,9 0 3 16,3 3 1-16,3-6-1 15,8-2-2-15,4 8 1 16,2-8-1-16,4-6 2 16,6-5 1-16,8-2-4 15,-5 0-1-15,-1-9 3 16,1-4 1-16,2-6 0 15,-2-5 1-15,2 0-4 16,1-6-2-16,-4-2 2 16,-2-3 0-16,2-2 3 15,-5-6 1-15,3-2 1 16,-1-1 0-16,7 1-5 16,-1 0 1-16,-2-3 0 0,2 0 2 15,4 0-3-15,-1-3 0 16,-2 0 1-16,5 1 2 15,1-1-3-15,-4 0 0 16,6 1 1-16,1-4 0 16,5 4-3-1,4-3 2-15,-1 2 1 0,0 0 0 16,1 1-3-16,-4-1 0 16,-2 3 2-16,2-3 0 15,-6 3 1-15,-2 0 0 16,23 0 0-16,-9-2 0 0,-5-1-3 15,-1 0 2-15,-2 1-4 16,-7-1 1 0,-5 0 0-16,2 1 2 15,-5-6 1-15,-4 8 3 0,1-8-1 16,-1 3-1-16,1-1 1 16,-1-4-1-16,1 2-7 15,8-3-3-15,-2 3-8 16,2 0-1-16,1 0 1 15,2 3 1-15,-5 0 7 16,-4 2 4-16,10-2 4 16,-7 0 1-16,4-1 1 15,-10 4 2-15,7-1-1 16,-6 0-1-16,-4 1-17 0,1-1-9 16,5 0 3-16,-2-2 0 15,-1 0 11 1,-2 0 7-16,5-1 6 0,-2 4 4 15,0-4-2-15,-1-2-2 16,7 3-3-16,-1 0-1 16,-2-1-5-16,-4-12 0 15,4 13 4-15,-1-11 2 16,-5 3 6-16,5-9 2 16,-2 1 6-16,2 0 3 15,-2 0-8-15,-6 0-4 0,2-3 4 16,-2 0 5-16,-10-2 5 15,-2-6 2 1,-6 0-2-16,-3-5 2 0,-10-3 1 16,-5-10 0-1,-9 0-7-15,-6-3 0 0,-3 5-8 16,-9 1-3-16,-5 2-1 16,-7 2 1-16,0 4-3 15,0 2 0-15,-3-8-1 16,4-3-2-16,-7 3 3 15,-3 3 2-15,6 5 0 16,-14 5 2-16,2 3 2 16,0 5 4-16,-2 3-4 15,-10-3-1-15,0 6-4 16,-2 2-3-16,-4-8 4 16,-8 5 3-16,5 3 3 0,1 3 3 15,-7 0-3-15,7 0 1 16,-7 2-5-16,4 3-2 15,-7-2 2-15,-2-1 0 16,-1 3-1-16,-5 0-2 16,-1 3 1-16,-2 0-1 15,0-1 4-15,-1 1 5 16,-2 2-7-16,-6 1-1 16,-6-1-1-16,-13 0 2 15,-14 3-17-15,-18 3-4 16,6-3 4-16,-11 3 4 0,2-3 15 15,12 2 10-15,9 1-1 16,3 2 1 0,9 3-6-16,-1 0-3 15,1 3-7-15,-3-3-1 0,-9 2 1 16,-3 6 3 0,-9 3-16-16,3-3-4 0,3-3-7 15,24-5-1-15,18-3-43 16,5-13-58-1,22-10 25-15</inkml:trace>
  <inkml:trace contextRef="#ctx0" brushRef="#br0" timeOffset="144.0048">1172 7935 108 0,'9'-3'44'0,"-6"6"-24"0,3-3-10 16,-6 3 12-16,2 2-1 16,4 3-1-16,0 13-2 15,0 11-1-15,-6 15-9 0,0 30 1 0,0 24 4 16,-6 15 2-16,0 16 0 15,-2-2 6-15,2-6 3 16,3-10-8-16,-3-16-4 16,12-19-7-16,-6-15-2 15,3-11-39-15,8-29-97 32</inkml:trace>
  <inkml:trace contextRef="#ctx0" brushRef="#br0" timeOffset="145.0048">1139 7964 180 0,'-6'-3'68'0,"3"3"-36"0,6 0-37 0,3 3 10 16,6-3-5-16,6 0 2 0,3-3 1 15,8 1 1 1,7-1-2-16,12-2 5 0,2-1 3 0,1-1-5 16,11 1-3-16,7 1-1 15,2 0 1-15,4-3 3 16,2 2 4-16,3 1 0 15,4 2 2-15,5 1-4 16,3-3-2-16,1-1 0 16,8-2-1-16,-3 3-2 15,3 0-2-15,-9 5-2 0,-5-6 1 16,8 1 3 0,-9 2 1-16,4 1-1 15,-1-1-2-15,0-2 1 16,-2-3-1-16,-4 0 4 0,0 0 5 15,1 3-3-15,-4 0-1 16,-3-1-2-16,1 1 0 16,-1 2 2-16,-2 1 2 15,-1-1-3-15,0 0-1 16,-2 3-1-16,5-2-2 16,-2 2 1-16,2 0-1 15,3 0 0-15,-2-3 0 16,11 0 0-16,0 1 0 15,1-1 0-15,-7 0 0 16,0 3 4-16,-5 0 2 16,-4 0-2-16,1-2-3 0,-4-1 0 15,0 3-1 1,-2 0 0-16,5 0 0 0,1 0 2 16,-4 0 3-16,-2 0-2 15,-1 0-2-15,1-2 2 16,2 2 0-16,-3 0 1 15,-2-3 0-15,5 0-2 16,-2-2 1-16,-4 2-4 16,1 1 0-16,-4-1 1 15,-2 3 0-15,-4 0 0 16,-2 0 0-16,0 0 2 16,-4 0 3-16,-2 0-2 15,-1 0-2-15,-5-3-5 0,-6 1-2 16,-9-4-28-16,-7-2-13 15,-5 1-24-15,-3-4-8 16,-3 3-9 0</inkml:trace>
  <inkml:trace contextRef="#ctx0" brushRef="#br0" timeOffset="146.0048">6857 7787 140 0,'-3'-8'55'0,"3"5"-30"0,0 0-7 16,0 3 20-16,0 0-15 15,0 0-4-15,0 0-10 16,3 6-4-16,-3-1 2 16,0 27-4-16,0 10 5 0,0 11 4 15,0 11 5-15,0 20 4 16,0 6-2-1,3 13-2-15,0 8-7 16,0 3-4-16,6 0-3 0,3-5 0 16,0-4-2-16,-1-4 2 15,1-14-2-15,-3-15-1 16,0-6 1-16,0-21-1 16,0-8 0-16,-3-11 2 15,0-5-12-15,0-10-6 16,0-6-33-16,0-7-14 15,-3-4-44 1</inkml:trace>
  <inkml:trace contextRef="#ctx0" brushRef="#br0" timeOffset="147.0048">1225 9062 64 0,'-3'19'24'0,"3"-4"-12"0,0 7 10 0,0-1 15 16,0 8-8-16,0 0-2 16,3 3-5-16,3 2-2 15,-6 0-10-15,3-4-6 16,3-4-3-16,-6-2-1 0,0-6 2 16,0-2-14-16,0-3-5 15,0-2-42-15,0-3-32 16,3 0 36-16</inkml:trace>
  <inkml:trace contextRef="#ctx0" brushRef="#br0" timeOffset="148.0048">2651 9004 100 0,'0'-3'38'0,"0"3"-20"0,0-3-1 16,0 3 14-1,0 0-1-15,0 0 2 0,0-2-5 16,0 2-2 0,-3-3-13-16,3 3 1 0,-9 0 1 0,3 0-3 15,-3 3-1 1,-3-1-6-16,0 4-1 0,-2-1-3 15,2 3-1-15,0 0 1 16,3 3 0-16,3 2 0 16,6 3 0-16,0-3-3 15,6 8 2-15,3-2 1 16,0 4 2-16,3-4-1 16,2-6 2-16,7-13 2 15,-6-5 2-15,3-3 1 16,0-5 2-16,-9-1-1 0,3-1 2 15,-3-4 0-15,-9 1 3 16,0 2-3-16,0 0 1 16,-9 3-5-16,0 2-2 15,0 3-9-15,0 3-3 16,0-1-20-16,3 4-8 16,-3 2-35-16,6 2-15 15,3-2-10 1</inkml:trace>
  <inkml:trace contextRef="#ctx0" brushRef="#br0" timeOffset="149.0048">2910 9020 64 0,'0'-6'24'0,"3"4"-12"0,-3-1 3 0,0 3 13 15,3 0 7-15,3-3 5 16,-6 1 1-16,0-1-1 15,0 0-6-15,0-2-1 16,0 0-19-16,-6-3 3 0,0 3 3 16,-3-1-2-16,0 1-1 15,-3 0-5-15,-3 5-2 16,-6 5-9-16,4 0 0 0,-1 3-3 16,3 3-2-1,0 2 3-15,6 0 0 0,3 3-2 16,3 0 2-1,3 0-1-15,3-3-2 0,12 3-4 16,3-3-2-16,6 1-20 16,-6-7-5-16,2-7-48 15,4-5-50 1,-6-3 41-16</inkml:trace>
  <inkml:trace contextRef="#ctx0" brushRef="#br0" timeOffset="150.0048">1190 9292 32 0,'-6'-8'13'0,"-3"14"-6"0,15-20 0 0,-3 12 7 16,-3-1 6-16,6-2 2 16,-6 2-3-16,0-5-1 15,0 3-2-15,0-3 0 16,0 3-2-16,0-6 1 16,0 8-2-16,0 1 0 15,0-1-1-15,0 3 2 16,0 0-7-16,0 0-6 0,0 8-2 15,0 8 5-15,0 2 5 0,0 9-1 16,0 2 1-16,0-3 1 16,0 4 1-16,0-4 1 15,0 0 0-15,0-2-4 16,0-3 0-16,0-2-3 16,0-3 0-16,0 0-3 15,0-3-2-15,0-2 1 16,0-1-1-16,0-2 2 15,0 3 1-15,0-1-6 16,0-2-2-16,0-3-47 16,0 1-7-1,0-9-47 1,8-2 17-16</inkml:trace>
  <inkml:trace contextRef="#ctx0" brushRef="#br0" timeOffset="151.0048">1160 9620 104 0,'-9'3'38'0,"12"-3"-20"0,-6-3-1 0,3 3 14 15,0 0-3-15,0 0-2 16</inkml:trace>
  <inkml:trace contextRef="#ctx0" brushRef="#br0" timeOffset="152.0048">1160 9623 282 0,'9'3'16'0,"-3"-1"-1"15,9 6-4-15,-7-8 1 16,7 8 2-16,3-11 1 16,3 1-2-16,3-1 2 15,0 3-2-15,2-3 0 0,10 3-3 16,-6 0-1-16,-3 6-1 15,5-1 0-15,1-2 0 16,3-6 0-16,0 0-4 16,2 1-1-16,-2 7 1 15,3-8 0-15,-1 1 0 16,1-1 0-16,-3 6 0 16,3-6 0-16,-1 0 0 15,-8 1 2-15,3 2-1 16,-1 0 0-16,4 0-3 15,-6 0 1-15,-3 8-2 0,3-11 2 16,-1 3-2 0,7 0 2-16,-6-3 0 0,3 3 3 15,-1 0-5 1,4 6-1-16,6-1 2 0,-13-8 1 16,1 1 5-1,-3 4 3-15,0 4-4 0,0-9 1 16,-1 0-3-16,1 1 0 15,0-6-6-15,6 0 1 16,-4 3 0-16,-2-1 2 16,0 1-1-16,0 0 2 15,3 2-2-15,2 0 2 16,-2 1-2-16,-3-1 2 16,0 1-2-16,-1-1-1 0,-2 0 1 15,3 1 1 1,3-1-1-16,-3 0-1 15,-1 1 1-15,4-1-1 0,0 0-3 16,6 1 2-16,-4-1 1 16,1 0 0-16,3 1 0 15,3-1 0-15,-4-2 0 16,1 5 0-16,3 0 0 16,-4 0 2-16,-2 0-3 15,0 0 0-15,0 0-1 16,-1 0 0-16,1 0 0 15,0 0 0-15,0 5 2 16,2-2 2-16,1-1 1 16,0-2 3-16,-1 0-5 15,1 0-1-15,0 0-2 0,0 0 0 16,2 0 2-16,1 0 2 16,0 0-3-16,-1 0 0 15,4 0-1-15,0 0-2 16,-1 0 3-1,1 0 0-15,0 0 3 0,11 0 1 16,-5 0-1-16,0 0-2 16,-4 0 1-16,4-2 1 15,-6 2-1-15,5 0-1 16,-2 0 1-16,-1-3-1 16,1 3 0-16,3-5 0 15,-4 5 0-15,-2 0 0 16,3 0-3-16,-4 0 2 15,1 0 1-15,-3 0 0 0,2 0 0 16,1 0 2-16,0 0-1 16,-4-3-1-16,7 1-2 15,-3-4-1-15,-1 1 4 16,4-3 1-16,0 3-3 16,-4-1 1-16,10 1 0 15,-9 0 2-15,2 2-6 16,-5-2 1-16,-3 0-1 15,8 2 2-15,-2-2-1 16,0-1 1-16,2 1 0 16,1 2-2-16,-6 1 0 15,5-1 0-15,-5 1 3 0,0-1 2 16,-1 0-2-16,7 1 0 16,-3 2 1-16,-4-3 0 15,-2 0 0-15,6 1 2 16,-6-1-1-16,-1 0-1 15,-2 1 1-15,0-1-1 16,2 0 0-16,-2 1 0 16,-6 2 0-16,0-3 0 15,-3 0 0-15,-1 1 2 16,1-1-3-16,3 3 0 16,3 0 1-16,-3 0 0 15,-1-2 0-15,-2 2 0 0,0-3 0 16,-3 0 0-1,3 1 0-15,-4 2 0 16,-2 0-5-16,0 0 1 0,-3-8-9 16,-3 2-2-16,-3 4-25 15,3-12-113 1,-6 4-32 0,9 2 85-16</inkml:trace>
</inkml:ink>
</file>

<file path=ppt/ink/ink2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30T00:07:26.239"/>
    </inkml:context>
    <inkml:brush xml:id="br0">
      <inkml:brushProperty name="width" value="0.05292" units="cm"/>
      <inkml:brushProperty name="height" value="0.05292" units="cm"/>
      <inkml:brushProperty name="color" value="#FF0000"/>
    </inkml:brush>
  </inkml:definitions>
  <inkml:trace contextRef="#ctx0" brushRef="#br0">1335 7641 96 0,'6'-5'35'15,"-6"2"-18"-15,0 1 9 0,0 2 40 16,0-6-11-16,0 1-12 16,-6-6-8-16,3 1-20 15,-6 2 2-15,1 0 1 0,-1 3-4 16,-3-1 2-16,0 4-5 15,0 10-1-15,-3 5-4 16,3 3 1-16,0 2-9 16,3 6 0-16,6 3-2 15,-6 7 2-15,9 11 1 16,3-5 1-16,3-1 0 16,-3-2 0-16,6-8-5 0,-6 3-1 15,3 0-15 1,-6-8-4-16,3-6-16 0,0-2-6 15,-3-3-24 1,0-10-40-16,-3-8 26 16</inkml:trace>
  <inkml:trace contextRef="#ctx0" brushRef="#br0" timeOffset="1.1307">1103 7879 208 0,'-3'-2'77'0,"3"4"-42"0,3-4-10 0,-3 2 25 16,0 0-5-16,6 0-2 16,3 0-18-16,3-6-5 0,3 1-12 15,3-6-7-15,3 1-2 0,5 2-12 16,-5 0-7 0,3 0-47-16,-3 0-18 0,-3 3-34 15</inkml:trace>
  <inkml:trace contextRef="#ctx0" brushRef="#br0" timeOffset="2.1307">1347 7861 152 0,'-3'-16'57'0,"3"19"-30"0,0-3-16 0,0 0 18 15,0 0-13-15,0 0-3 16,0 0-8-16,0 0-2 16,0 0-1-16,0 0-2 0,0 0 1 15,0 0 1-15,0 0 1 16,0 0-4-16,0 0 1 15,0 0-2-15,0-6 0 0,0 1 4 16,0 5 1 0,0 0 7-16,0 0 4 15,6 13 17-15,0 3-6 16,0 0-2 0,-3 0-1-16,0 0-2 0,0 2-3 15,0-2 2-15,0 3-8 16,3-4-4-16,-6-1-4 15,0-6 0-15,0-3 0 16,0 0 1-16,0-5 2 16,0 0-3-1,0-5 0-15,0-3-1 16,-6-3-2-16,3-2-2 16,3 0 1-16,0-3 1 15,3-5 2-15,3-3-3 0,3 3 0 16,0 5-1-16,6 3 0 15,3 2 0-15,-7 3 0 16,7 3 0-16,-6 2 0 16,0 3 2-16,6 3 2 15,-9 0-14-15,0-1-7 16,-3 1-19-16,0 5-46 16,3 0 8-1,-3-3-23 1,0-2-14-16,-3-3 58 15</inkml:trace>
  <inkml:trace contextRef="#ctx0" brushRef="#br0" timeOffset="3.1307">1565 7874 200 0,'-6'5'77'0,"6"-5"-42"0,0 6-21 0,0-6 20 0,0 5-6 16,6 0 0-16,-6 3-6 15,6-3-2-15,-1 1-11 16,4-1-3-16,-6 0 0 0,9-2-1 15,3-3 2-15,-3 3-4 16,0-6-2-16,0 0 2 16,-3 1 0-16,0-1-1 15,-3-2 1-15,0-1-2 16,0-4-1 0,-6-1 1-16,-6 1 1 15,0 2 1-15,0-6-1 0,-6 9-2 16,0-3-4-16,3 8 0 15,-6 6 2-15,3 1 3 16,3 1 0-16,-3 3-1 16,0 0 1-16,4 2 1 15,-1 3 1-15,6 2 1 16,-3-2-2-16,6 0 1 16,0 2-2-16,6-2 2 15,3-2-4-15,-3-1 0 16,8-5-10-16,1-3-5 15,3-2-32-15,0-9-14 16,3-2-53 0,-6 1-31-16,3-1 70 0</inkml:trace>
  <inkml:trace contextRef="#ctx0" brushRef="#br0" timeOffset="4.1307">1758 7922 212 0,'-9'0'82'0,"9"2"-44"0,0 4-20 16,0-6 23-16,3 5-10 16,3-2-1-16,-3-1-11 15,3 1-4-15,3-1-8 16,3-2-5-16,0 0 1 0,0-2 0 0,0-1 3 16,2-2-5-16,-2 0-1 15,-3-3 0 1,0 0 0-16,-3-6 2 15,0 4 1-15,-9-9-1 16,-3 3-2-16,3 3 3 16,-6 3-4-16,-3 2 0 15,3 5-1-15,-5 8-2 16,-1 6 3-16,0 2 0 16,3 3 1-16,0 3 0 15,3-4 0-15,6 7 2 16,-3-4-3-16,6 3 0 15,6 3-1-15,-3-3 0 16,6-2-29-16,9-6-12 16,-6 0-22-16,14-7-8 0,7-6-26 31</inkml:trace>
  <inkml:trace contextRef="#ctx0" brushRef="#br0" timeOffset="5.1307">2053 7887 256 0,'-9'-10'96'0,"6"7"-52"0,-9 0-29 16,9 3 26-16,-3 0-18 15,-3 3-4-15,-3 2-12 16,3 3-3-16,-6 5-2 16,0 1-4-16,4 2-1 0,2-1-1 15,3 7 3-15,6-4 0 16,6-2 1-16,-3-3-5 15,6-5-1-15,2-3-2 16,4-5 0-16,0-5-2 0,3-3-1 16,-6-5-1-16,6-3 2 15,-9-2 6-15,3-9 2 16,-3-5 4-16,-3-2 1 16,-9 0-1-16,0-1 1 15,-3 1 7-15,3-1 3 16,-3 6 5-16,0 8 1 15,0 5-6-15,3 3 0 16,-3 21-10 0,3 13-4-16,3 21 0 15,3 3-2-15,3 0 1 0,-3-2 2 16,9-1 2 0,3-2-12-16,-4-6-3 0,1-5-29 15,6-5-13 1,-6-8-68-16</inkml:trace>
  <inkml:trace contextRef="#ctx0" brushRef="#br0" timeOffset="6.1307">2520 7586 140 0,'0'-14'55'0,"0"25"-30"0,0-16-12 0,0 5 17 15,3 8-11-15,-3 5-3 16,3 5 4-16,3 9 1 0,0 5-10 16,-3 13 4-16,3-3 5 15,-3-5-2-15,0-3-1 16,0-5-3-16,0-5 1 15,0-3-4-15,3-5-1 16,-6-5-6-16,0-3-3 16,3-3 4-16,-3-5 1 15,3-5-5-15,-3-3 0 0,-3-3-3 16,3-5 0-16,3-5 0 16,0 3-2-16,3 2 0 15,2 3 3-15,4 2-2 16,3 3-1-16,3 5 3 15,3 3 0-15,0 14 1 16,0 2 2-16,-9 2 3 16,-1 1 4-16,-2-1 7 0,-6 1 2 15,-6-1-1-15,-3 3 0 16,-5-2-9-16,-4-6-3 16,-3-2-3-16,0-3 1 15,-3 0-15-15,-3-8-5 16,3-3-9-16,4-2-4 15,5-1-16-15,-3-2-9 16,9-2-17-16,0-3-7 16,3-3-4-1</inkml:trace>
  <inkml:trace contextRef="#ctx0" brushRef="#br0" timeOffset="7.1307">2800 7554 196 0,'0'5'74'0,"0"11"-40"0,0 10-13 15,0-12 22-15,0 4-6 16,-3 9-2-16,0 4-13 16,3 14-4-16,-3-2-10 15,0-4-5-15,6-12 0 0,0-6 0 16,0 3 1-16,0 2-29 0,6-4-63 31,3-7-7-31,-6-7-12 16</inkml:trace>
  <inkml:trace contextRef="#ctx0" brushRef="#br0" timeOffset="8.1307">2916 7869 152 0,'-12'5'57'0,"9"-5"-30"0,0 5-14 0,3 1 17 16,0 2-2-16,0 2 1 16,3 3-5-16,0 3-1 0,3 0-12 15,0 3 2-15,3-1 3 16,0-5-6-16,6 1-1 0,3-6-1 15,-1-3 0 1,-2-10-2-16,0-1 1 16,-3-4-4-16,0-1 0 0,-3-5-1 15,-3-2-2-15,-6-6 1 16,-3-3-1-16,-6 4 0 16,-3 4 0-16,-3 3 2 15,0 3 3-15,0 5-13 16,3 3-5-16,-2-1-24 0,5 4-11 15,3-1-37 1,3 8-49 0,3-5 41-16</inkml:trace>
  <inkml:trace contextRef="#ctx0" brushRef="#br0" timeOffset="9.1307">3157 7781 260 0,'-18'3'96'0,"9"0"-52"0,-9 2-27 0,12 0 27 15,-3 6-23-15,-2 7-8 16,2 4-12-16,0-1-1 16,3 0 0-16,3 0 0 0,3-2 2 0,6-4-8 15,6-1-1-15,3 2-3 16,2-3 1-1,4-8-6-15,0-5-1 16,3-3-15-16,3 1-6 0,-4-6-13 16,-5-3-4-16,-3-2-33 15</inkml:trace>
  <inkml:trace contextRef="#ctx0" brushRef="#br0" timeOffset="10.1307">3270 7535 192 0,'-15'8'71'0,"18"-5"-38"0,-3 23-14 0,0-10 21 16,0 5-3 0,3 9 3-16,0 4-18 15,-3 3-8-15,0 5-8 0,0-2-5 0,6-6 2 16,0-2-4-16,0-5 0 15,0-9-37-15,0 1-14 16,-3-6-40 0,0-3-46-16,-3-2 48 15</inkml:trace>
  <inkml:trace contextRef="#ctx0" brushRef="#br0" timeOffset="11.1307">3452 7760 156 0,'-15'-5'57'0,"12"2"-30"0,-6-2-18 16,3 5 16-16,0 0-8 16,-6 0 1-16,0 3 4 15,-3 2 4-15,0 0-14 16,-5 3 4-16,-1 0 4 0,3 0-5 15,6 5 2-15,3 6-4 16,6-3 2-16,9 0-6 16,3-1-1-16,6 1-4 15,0-2-3-15,3-4-3 16,2 1-1-16,4-3-25 0,3 0-11 16,-3-3-40-16,0-2-17 15,-1-3 4 1</inkml:trace>
  <inkml:trace contextRef="#ctx0" brushRef="#br0" timeOffset="12.1307">3880 7739 212 0,'-6'-11'79'0,"3"6"-42"0,-6 3-23 0,1 2 22 0,2 0-9 16,-3 0-1-1,-3 5-13-15,0 3-5 0,-6 2-5 16,0 4-5-16,0 7 1 0,3 5 1 16,3 1 0-16,9-1 2 15,6-2 1-15,3-3-4 16,3-5 1-16,0-5 2 15,6-1 1-15,0-7-4 16,0-3 1-16,0-5-5 16,0-3 1-16,-3-3 4 15,5-5 2-15,-11-5 0 16,3 0-2-16,0 2 5 16,-9 3 4-16,0 3 1 15,-3 5 4-15,0 6-7 0,0 4-4 16,0 11-2-16,0 3 1 15,0 3-1-15,3-1-1 16,3 1-4-16,0-1-2 16,6-2-24-16,0-2-10 15,6-7-34-15,3-1-14 16,0-4-8 0</inkml:trace>
  <inkml:trace contextRef="#ctx0" brushRef="#br0" timeOffset="13.1307">4121 7758 220 0,'-9'-8'82'0,"4"8"-44"0,-4-3-29 15,3 6 19-15,-6-1 1 16,-3 4 2-16,0 2-16 16,-3 10-9-1,3 6-4-15,3 2-2 0,0 1 0 0,3-3-3 16,7-1 2-16,2-4 1 15,2-3 2-15,4 0-6 16,3-6-1-16,6-4-1 16,0-4 2-16,3-4-3 15,0-6 0-15,-3-3 1 16,3-2 2-16,-1-14-5 16,1-2 1-16,-9-3 2 0,-3-2 1 15,0 0 3-15,-6-3 1 16,-3-6 3-16,-3 6 3 15,0 3 11-15,0 5 5 16,-3 5-3-16,3 5 2 16,0 6-5-16,1 3 1 15,-1 7-9-15,0 6-4 16,3 10 2-16,0 5 4 16,3 6-3-16,3 8-1 15,3 0 2-15,0-1 0 16,2 12-3-16,-2-6-3 15,6-5-25-15,3-6-11 16,-3-2-46-16,0-6-19 0,-3-2-11 16</inkml:trace>
  <inkml:trace contextRef="#ctx0" brushRef="#br0" timeOffset="14.1307">4300 7742 236 0,'-3'0'88'0,"6"8"-48"0,-3 2-27 16,3 1 24-16,0 10-6 16,-3 5-1-16,0 6-8 15,0 3-1-15,-3-1-12 0,0-2-3 0,-3-3-2 16,0-3-2-16,-3-2 1 15,-3-5-18-15,0-3-6 16,-5-3-26-16,-4-3-7 16,0-2-16-16,-3-5-6 15,3-3-14 1</inkml:trace>
  <inkml:trace contextRef="#ctx0" brushRef="#br0" timeOffset="15.1307">4211 7617 296 0,'6'-16'110'0,"0"16"-60"0,3-2-50 0,-3 2 23 16,-1-5-17-16,1-1-4 0</inkml:trace>
  <inkml:trace contextRef="#ctx0" brushRef="#br0" timeOffset="16.1307">4264 7591 321 0,'12'10'-176'0</inkml:trace>
  <inkml:trace contextRef="#ctx0" brushRef="#br0" timeOffset="17.1307">4458 7684 236 0,'-3'-3'90'0,"0"3"-48"0,-3 0-31 0,3 3 21 16,0-1-15-16,-3 3-4 15,-6 6-8-15,3 2-4 16,-6 6 0-1,9 2-4-15,3 8 2 0,6-2 1 0,0-4 2 16,3-2-6-16,3-5 1 16,0-2-1-16,3-6 2 15,0-3-1-15,0-5-1 16,0-3 0-16,0-7 3 16,-3-6 0-16,-4 0 3 15,-2 0 1-15,0 0 1 16,-3-2 6-16,0 2 4 15,-3 5-1-15,0 3 2 16,1 3-6-16,-1 5-1 16,3 5-2-16,3 3 1 0,-1 8-4 15,4 5-2 1,3 0 2-16,3-5 0 0,0 0-17 16,0-3-5-16,0 1-40 15,3-7-14-15,3-4-44 16</inkml:trace>
  <inkml:trace contextRef="#ctx0" brushRef="#br0" timeOffset="18.1307">4782 7697 272 0,'-6'-8'104'0,"3"5"-56"0,-6 1-34 0,3 2 26 16,-3 2-18-1,-2 1-2-15,-1 2-14 16,0 6-4-16,-6 5-2 0,3-1 6 0,3 1 4 16,3 11-1-16,3-3 0 15,9-1-8-15,3-1 0 16,3-4-1-16,3-2 2 16,3-5-17-16,0-4-4 15,3-1-24-15,2-6-8 16,-2-3-24-16,-3 0-10 15,3-7-14 1</inkml:trace>
  <inkml:trace contextRef="#ctx0" brushRef="#br0" timeOffset="19.1307">4830 7752 220 0,'-3'0'82'16,"6"3"-44"-16,-3 0-29 0,0-3 22 0,9 2-4 15,0 1 4 1,0 0-8-16,3-1-2 0,-1 1-12 15,4-3-3-15,0-3-2 0,0 1 0 16,0-4 2-16,0-2-3 16,-3 0-2-16,0 0 2 15,-3 0 0-15,-6-5-1 16,-3 3 1-16,-3 2-2 16,-6 0-1-16,0 3 1 0,-6 2-1 15,0 6-3-15,-3 4 0 16,-6 7 2-16,3 4 0 15,4 6 1-15,2 5 2 16,3 0 1-16,3-2 1 16,6-1-2-16,6-2-2 15,6-3-2-15,0-5 1 16,0-3-10-16,3-5-3 16,-1-3-24-16,4-5-8 15,0-2-11-15,3-3-5 16,0-6-2-1,-3-8-30-15,0-4 20 16,-3 1 83-16,0 1 43 16,-4 3 17-16,1 2 6 0,-3 3-18 15,0 2-8-15,-3 6-16 16,0 2-6-16,-3 3-16 16,3 5 7-16,-3 9 4 0,0-4-2 15,0 6 0-15,0 0-5 16,0-3-1-1,0-2-8-15,0-3-2 0,0 0-2 16,0-3 1-16,0-5 0 16,0 0 3-16,6-8-3 15,0-5 0-15,3 0-3 16,6-3-3-16,-3-3-1 16,3-2 3-16,0 0-5 15,2 0 0-15,1 5 0 0,0 5 4 16,0 1-4-16,-3 7 2 15,0 8 2-15,0 8 3 16,0 1 2 0,-6 7 3-16,-1 3 3 0,-2-3 2 15,-6-3-5-15,0-2-2 16,-3-3-7-16,3 1 0 16,0-4-19-16,0-2-6 15,0-2-14-15,0-6-4 16,6-3-21-16,0-10-8 15,6-9-28-15</inkml:trace>
  <inkml:trace contextRef="#ctx0" brushRef="#br0" timeOffset="20.1307">5378 7453 256 0,'0'-5'96'0,"0"5"-52"0,0 0-29 16,0 0 24-1</inkml:trace>
  <inkml:trace contextRef="#ctx0" brushRef="#br0" timeOffset="21.1307">5383 7461 492 0,'6'19'27'0,"0"15"-15"16,-3 6-6-16,0 5 0 0,-3 0-3 15,0 8-2-15,0-3-3 16,0-8 1-16,0-5-15 16,0-5-4-16,3-8-25 15,-3-3-12-15,3-5-46 16,-3-5-44-1,0-6 56-15</inkml:trace>
  <inkml:trace contextRef="#ctx0" brushRef="#br0" timeOffset="22.1307">5181 7662 332 0,'-6'-2'126'0,"9"2"-68"0,6 0-57 0,0 0 27 16,3 0-15-16,12 0-2 16,5-3-6-16,10 0-4 15,3 3 0-15,5-2-1 0,1 2 2 0,-6 0-21 16,-7-3-7 0,-2 0-38-16,-9 1-16 0,-6-3-49 15</inkml:trace>
  <inkml:trace contextRef="#ctx0" brushRef="#br0" timeOffset="23.1307">1190 8186 184 0,'0'0'71'0,"0"6"-38"0,0 1-23 0,0 1 17 16,0 6-2-16,2 12 2 16,-2 6-9-16,0 2-3 15,0-5-8-15,0-5-3 0,0 8 0 16,0-6-2-16,0 3-2 16,0 6-10-16,0-14-6 15,0-5-43-15,0-3-16 16,0 0-19-1</inkml:trace>
  <inkml:trace contextRef="#ctx0" brushRef="#br0" timeOffset="24.1307">1059 8363 212 0,'-6'-5'79'0,"12"8"-42"0,-3-1-28 16,2-2 19-16,-2 3-3 16,6 0 0-16,6-1-12 15,9 1-5-15,-3 0-5 16,3-1-3-16,3 1 3 0,-7 0-31 16,4-3-11-16,3 2-31 15,-12-2-57-15,3 0 26 16</inkml:trace>
  <inkml:trace contextRef="#ctx0" brushRef="#br0" timeOffset="25.1307">1315 8422 172 0,'-15'10'66'0,"15"-10"-36"0,-9 11-9 0,3-1 22 16,3 4-8-16,3-4-3 15,-6 6-12-15,3-3-2 16,6 3-11-16,3 5-4 0,3-7-2 15,-3-1 1-15,9-5 3 16,14-6-2-16,1-7 0 16,-3-3-1-16,-9 0-2 0,0 3 3 15,-9-8 2-15,-1-6 0 16,-5 1 2-16,-9-1-2 16,-5 3 2-16,-4 0-9 15,-3 3-3-15,0 3-22 16,0 2-7-16,3 2-49 15,3 4-65 1,6-1 36-16</inkml:trace>
  <inkml:trace contextRef="#ctx0" brushRef="#br0" timeOffset="26.1307">1698 8469 176 0,'0'24'66'0,"0"-24"-36"0,9 29-18 0,-9-23 21 15,3 7-8-15,3-3 0 16,-6 4-10-16,3-4-2 16,0 1-7-16,0-1 0 0,0-2 4 15,-3-2 0-15,0-4 2 16,0 1-6-16,0-6-2 16,0 1-2-16,0-6 1 15,0 0-4-15,0-3 0 16,0 3-1-16,3-10 0 15,3-6-3-15,3 11 1 16,-6-1 0-16,6 4 2 16,6-3 3-16,0 7 2 0,-9 4 7 15,9 10 6-15,-3-3 3 16,-1 8 1-16,-2-2-7 16,-3 5-3-16,-3 5-8 15,0-8-3-15,3-2-9 16,-6-1-4-16,0 3-17 15,0-5-7-15,0-2-18 16,3-1-7-16,3-3-21 16,6-7-28-1,6-5 43-15</inkml:trace>
  <inkml:trace contextRef="#ctx0" brushRef="#br0" timeOffset="27.1307">1969 8477 204 0,'0'13'77'0,"-6"-10"-42"0,3 13-21 16,3-8 20-16,0 3-4 0,-6 2 0 16,6 3-13-16,0 2-3 15,6-5-8-15,-6-2-2 0,9 2 0 16,-3 3 2-16,3-5 1 16,-3-3 1-16,3-6 0 15,3 1 0-15,0-8 0 16,6-11-2-16,3 2-1 15,-9 1-1-15,-7 3 0 0,-2-1 0 16,-6-7 2-16,1 2-3 16,-4-3-2-16,-12-5 0 15,6 6-1-15,-6 2-11 16,6 5-5-16,-3 3-17 16,3 6-6-16,6 2-19 15,3 2-6 1,0-2-43-16</inkml:trace>
  <inkml:trace contextRef="#ctx0" brushRef="#br0" timeOffset="28.1307">2243 8419 212 0,'-9'0'79'0,"3"5"-42"0,0-7-19 0,0 2 25 16,-3 2-4-1,1 4-1-15,2-1-19 0,-3 0-7 16,-3 11-7-16,-3 8-6 0,6-6 0 16,3-2-1-16,0 5 0 15,6 6 2-15,6-6 0 16,-6-5 0-16,9-5 0 16,3-6 2-16,-3-5 1 15,3-5-1-15,-3-3-2 16,0 2 3-16,2-4 0 15,-2-9-1-15,-6 1 1 16,3 2-2-16,-3-8-1 16,-3-13-2-16,-3-8-1 15,-3 5-1-15,3 3 0 0,-6 8 3 16,3 5 0-16,1 6 5 16,2 2 2-16,0 8-2 15,3 5-1-15,0 11 1 16,3 13 2-16,0 3 3 15,2 3 5-15,1 4-8 16,3 1-3-16,-6-3 0 16,3-2 0-16,0-3-15 15,3-3-6-15,-3-3-29 16,0-4-12-16,3-4-35 16,0-2-56-1</inkml:trace>
  <inkml:trace contextRef="#ctx0" brushRef="#br0" timeOffset="29.1307">2380 8493 220 0,'0'3'82'0,"3"5"-44"0,9 0-25 0,-12-6 22 16,6 4-3-16,3-4 3 16,0 1-8-16,3-3-4 15,-3-3-13-15,0 1-4 0,2-1-2 16,-2 0-2-16,0-5 1 15,3-5-2-15,-3 0 2 16,-3 0-4-16,-6-3-2 16,-3 3-1-16,-3-1 0 15,-3 4-6-15,-3 2-2 16,3 5 5-16,-11 6 3 0,-7 2 3 16,3 3 1-16,3 0 6 15,12 8 15 1,-3 0-3-16,3 8-8 15,9-3-4-15,0 0-4 16,12-3-2-16,0-2-6 16,3-2-4-16,0-4-19 15,3-5-8-15,0-2-28 16,0-3-8-16,5-5-37 16</inkml:trace>
  <inkml:trace contextRef="#ctx0" brushRef="#br0" timeOffset="30.1307">2669 8406 176 0,'-6'-3'68'0,"6"3"-36"0,0 0-15 0,0 0 20 16,0 3-2-16,-3-3 4 15,0 2-4-15,-3 4-1 16,3-1-19-16,-9-2 4 0,6 2 4 0,0 0-6 16,3-2-2-1,0 0-13-15,3 5-4 16,-6 7 1-16,6-1 0 16,6-1-4-16,0 0 1 0,3 3 4 15,0-3 2 1,-3-2 0-16,3 2 1 0,-3-2 9 15,0 2 7-15,-6-3-1 16,0 1 1-16,-15 2-12 16,3-5-5-16,-6 0-36 15,3 0-18-15,3-5-31 16,-2-3-13-16,-7-3-30 16</inkml:trace>
  <inkml:trace contextRef="#ctx0" brushRef="#br0" timeOffset="31.1307">2946 8438 156 0,'3'0'57'0,"-3"0"-30"0,0-3-5 16,0 6 23-16,0-3-10 0,0 0 0 15,0 0-5 1,0 0-1-16,0 0-16 0,0 0-3 0,0 0 0 16,0 0-6-16,0-3-2 15,3-5-1 1,0 3 1-16,0-3-6 0,3 0 1 16,-3 3-1-16,5-1 2 15,-2 1-4-15,0 2 0 16,0 3 0-16,0 6 4 15,-3 2 1-15,0-1 1 16,0 1 0-16,-3 11 0 16,0-3 6-16,0 2 6 15,0-2 3-15,0 5 3 16,0-5-6-16,-3 3-2 0,-3 2-1 16,3-8 1-16,0-2-5 15,0-1-1 1,0 1-2-16,0-6-2 0,0 0-2 15,3-2 1-15,0-3 3 16,-3-3 1-16,3-2-1 16,0 0-2-16,0 2-2 15,3-5 1-15,3-2 1 16,0-3 0-16,3-3-5 16,0-6 1-16,3 4 0 15,-6 7-1-15,0 1 1 0,3-1 3 16,3-2-5-16,0 2 2 15,3 3 0 1,-6 3 2-16,-1 3 3 16,-2 4 2-16,0 9 3 15,-3-1 1-15,0-2 1 0,-3 5 0 16,-3 6-2-16,3-6-1 16,0-2-1-16,-3 2 2 15,3-2-5-15,0-1-1 16,0-2 2-16,0-3 1 15,0 1-1-15,0-4 1 16,0 1-7-16,3-6 1 16,0 1-4-16,3-6 2 15,0 0-2-15,3-8 0 0,3-5-1 16,-3 5 2 0,0 3 2-16,0-1 2 15,6-4-1-15,-3 2 1 0,0 3 2 16,-4 2 2-1,1 3-1-15,-3 3 2 0,0 0-4 16,0 2-2-16,-6 3 6 16,3 5 3-16,0 6-1 15,0 8 2-15,0-4 0 16,6 1 1-16,-3 3-4 16,0-6-3-16,0-2 4 15,3 2 1-15,0-3-5 16,3 1-2-16,6 0 2 0,-7-6 1 15,-2 0-11 1,0-5-7-16,3 0-27 16,-3-2-12-16,0-4-40 15,-3 4-61-15,-6-1 42 16</inkml:trace>
  <inkml:trace contextRef="#ctx0" brushRef="#br0" timeOffset="32.1307">2937 8692 160 0,'-3'2'63'0,"3"1"-34"0,0 0-16 15,0-3 19-15,3 0 2 16,3 2 1-16,0-2-1 16,6 0-1-16,5-2-18 15,7-1 0-15,0 3-1 0,-3 0 1 16,21-3 1-16,-7 1-6 15,7-4-2-15,17-2-4 16,-5 0-1-16,-6 0-1 0,-22 6 1 16,-2-1-2-16,-6 1-1 15,0-1-2-15,-6 0 1 16,0 1-32-16,-6-1-15 16,0 3-31-16,-6-3-13 15,-3-2-11 1</inkml:trace>
  <inkml:trace contextRef="#ctx0" brushRef="#br0" timeOffset="33.1307">3851 8424 140 0,'0'-5'52'0,"0"5"-28"0,3 0-4 15,-3-3 19-15,0 1 1 16,0-1 0-16,-3 0-4 16,0 1-2-16,-3-1-19 15,0-2-2-15,-3 2 0 0,-3 3-3 16,0 6 2-16,0 4-9 15,-3 1-2-15,0 10 1 16,6-5 1-16,0-3 1 0,6 3 0 16,6 5-5-16,0-2 1 15,3-4 2-15,3 1 3 16,0-5-2 0,0-3-2-16,0-6 0 0,3-2-1 15,-3-2 0-15,-3-1 2 16,0 1-6-16,0-4 1 15,3-2-6-15,-3-5 1 16,0 2-3-16,-3-2-5 16,0 0 5-1,-3 2 5-15,0 1 6 16,-3-1 1-16,3 3 2 16,0 0 4-16,0 6 4 15,0-1 0-15,0 0 1 16,-3 3-6-16,3 3-2 0,0 0 2 15,3 10 1-15,0-2-1 16,0 2-1-16,2 5-3 16,-2-2-2-16,0-3 1 15,0 1-1-15,0-4-16 16,-3-4-4-16,3-1-14 16,-3-5-4-16,3 0-15 15,0-3-5-15,0-2-1 16,-3 0-41-1,0-3 13-15</inkml:trace>
  <inkml:trace contextRef="#ctx0" brushRef="#br0" timeOffset="34.1307">3886 8430 152 0,'0'-11'57'0,"0"8"-30"0,15-2-16 16,-12 5 18-16,0 0-2 16,0 0 2-16,-3 0 6 0,6 5 4 15,3 3-20-15,-3 6 0 0,0 4 2 16,0-2-1-16,-3 0 3 15,0 0-7-15,-3-3-1 16,0-2-7-16,0-4-3 16,0 1 0-16,0-2-1 15,0-6-2-15,0 0-2 16,3 0 1-16,0-3-1 0,3-8-3 16,0-4 0-1,0-1-1-15,3 2 3 16,-1 1-2-16,1 3 1 15,3 2 0-15,0 2-2 0,0 6 5 16,-3 8 1-16,0 3 6 16,0 2 5-16,-3 0-5 15,0 1 0-15,0-4-6 16,-3 1-4-16,0-1-21 16,3-2-8-16,0-2-24 15,0-1-8-15,2-5-17 16,4 0-7-16,6-3-2 15</inkml:trace>
  <inkml:trace contextRef="#ctx0" brushRef="#br0" timeOffset="35.1307">4243 8453 216 0,'-3'-10'82'0,"-2"2"-44"0,2 0-18 0,0 8 27 16,-3 0-12-16,-3 0 0 15,0 0-14-15,-3 3-5 16,3 2-9-16,0-2-7 0,0 10-1 15,-3 8 1-15,3 0 0 16,3 0 0-16,3-2 0 16,3-1-3-16,6-2 0 15,6-3 2-15,0-5 0 16,3-2 1-16,0-6 0 16,0-6-3-16,0-2 0 15,-3-2 4-15,-1-6 3 16,-2-5-3-16,-3-3-1 15,-3-2 2-15,-3-6 1 16,-3-11-4-16,-3 4 1 0,0 2 4 16,0 5 5-16,0 6 4 15,1 4 4-15,-1 6-7 16,3 9-1 0,0 7-5-16,0 7-3 0,3 12 6 15,6 10 5-15,0 3-2 16,2 5 0-16,1 0-6 15,0 0-1-15,0-3-6 16,0-5-2-16,0-2-29 16,0-6-10-16,0-2-44 15,-3-6-19-15</inkml:trace>
  <inkml:trace contextRef="#ctx0" brushRef="#br0" timeOffset="36.1307">4556 8408 236 0,'-3'6'90'0,"3"-1"-48"0,-3 0-27 0,3-2 24 16,0 0-4-16,0-1 2 16,0 1-12-16,0-3-5 15,0 0-11-15,0 0-2 0,0-3 0 0,3-2-3 16,3-3-1-16,0-3-3 16,0 1-3-16,6-3 2 15,-3 2 0-15,6-5-2 16,-3 3 0-16,-1 10 2 15,-2 3 0-15,3 6-2 16,-6 4 2-16,-3 6 3 0,-3 0 1 16,-3 5 7-1,-3 3 6-15,3-6-2 16,-6-2 0-16,0 0-6 16,6-5 0-16,0-1-5 0,3-4-2 15,0-1 0 1,0-5-1-16,6-3-9 0,3-7-2 15,3-6-12-15,0-3-5 16,0-4-3-16,3-1-1 16,0-3 11-16,3 3 7 15,0 1 7-15,2 4 4 16,-5 6 4-16,-3 16 22 16,-3 2 7-1,0 5 1-15,-3 6 1 16,-6 3-5-16,-3 7-2 15,6 6-7-15,0-6-3 16,6 1-7-16,0-3-3 16,0-3-5-16,0-3-2 15,3-4-8-15,-1-4-2 0,1-4-24 16,0-1-11-16,-3-5-31 16,0 0-14-16,0-3-38 15</inkml:trace>
  <inkml:trace contextRef="#ctx0" brushRef="#br0" timeOffset="37.1307">4589 8660 256 0,'-24'2'96'0,"21"-2"-52"0,0 3-32 0,3-3 24 15,0 0-8-15,0 0-2 16,6 3-8-16,3-3-3 16,9 2-9-16,6-2-2 15,2-2 2-15,7-1 3 0,3 0 5 16,2 1-8-16,1-1-3 16,0 1-2-16,-3-1-1 15,-4 0-7-15,-5 1-3 16,-3-1-27-16,-6 0-14 15,-3 1-35-15,-3-1-13 0,-6-2-8 32</inkml:trace>
  <inkml:trace contextRef="#ctx0" brushRef="#br0" timeOffset="38.1307">1249 9059 184 0,'-6'-2'68'0,"3"4"-36"0,-3-2-20 16,3 3 19-16,3 2-12 15,-12 1-3-15,3 2-3 16,-6-1-1-16,10 7-6 16,-10-4-2-16,9 6 0 0,-3 5 2 15,9 3 1-15,-6 0 1 16,6-6 0-16,0-2-4 16,9 0-1-16,0-3 3 15,3 1 1-15,-4-4 3 0,10-2 1 16,-9 0-3-16,6-8 0 15,6-5-1-15,-3 0 1 16,-6-3 0-16,-3-3 2 16,-3-10-1-16,-6 0 0 15,-6 2-3-15,-3 1 1 16,0 2-6-16,3 3-1 16,-3 2-7-16,-6 3 0 15,3 3-30-15,3 2-11 16,6 0-39-16,6 1-15 15,6-1 3 1</inkml:trace>
  <inkml:trace contextRef="#ctx0" brushRef="#br0" timeOffset="39.1307">1535 8961 156 0,'0'-21'57'0,"-6"3"-30"0,0 5-10 16,6 7 22-16,-3 4-9 16,-3-4 0-16,0 1-6 15,-6 2-3-15,0 1-11 16,0-1 2-16,-3 3 4 0,3 3-10 16,1 7-4-16,2 9-1 0,0 5-1 15,6 5 2-15,-3 8 1 16,3 10-1-16,3 1-2 15,3-8 1-15,3-3-1 16,-6-3-9-16,3-13-2 16,0-2-18-16,-6 2-7 15,0-5-65 1,-3-6-37-16,0-2 60 16</inkml:trace>
  <inkml:trace contextRef="#ctx0" brushRef="#br0" timeOffset="40.1307">1273 9120 236 0,'3'-5'90'0,"6"0"-48"0,9-1-20 15,-6 4 26-15,5-4-19 16,13-2-5-16,0 6-15 16,-6-1-4-16,5 1-3 15,-2 2-24-15,-3 0-7 0,-3 0-94 16,-3 0-52-1,-9-3 81-15</inkml:trace>
  <inkml:trace contextRef="#ctx0" brushRef="#br0" timeOffset="41.1307">2005 8956 212 0,'-3'-16'79'0,"-3"0"-42"0,3 6-23 15,0 7 22-15,-3 1-5 16,0-4 2-16,-3 4-13 0,-6-4-4 16,1 6-9-16,-7 8-5 0,3 5-1 15,6 1-4-15,-6 2 0 16,9 7-1-16,6 6 0 16,-3 3 3-16,6 13 0 15,0 0 1-15,0-5 2 16,6-6-1-16,-3-10-1 15,3-3-6-15,-3 0-1 16,-6 6-26-16,3-6-8 16,0-16-72-16,-6-2 11 15</inkml:trace>
  <inkml:trace contextRef="#ctx0" brushRef="#br0" timeOffset="42.1307">1728 9125 260 0,'0'-2'96'0,"3"2"-52"0,3 0-34 15,3 0 23-15,3-3-9 16,3 1-2-16,6-1-12 16,9 0-6-16,5-2-3 0,-5 2-6 0,0 1 1 15,-6-1-47-15,-4 0-20 16,-2 3-50-1</inkml:trace>
  <inkml:trace contextRef="#ctx0" brushRef="#br0" timeOffset="43.1307">2044 9115 160 0,'3'8'63'0,"3"0"-34"0,3 16-10 0,-9-14 21 0,0 9-9 16,3-1-1-16,3 1-15 15,-3-1-6-15,2 1-6 16,1-6 6-16,0 0 4 0,-6 0-4 15,0-5-1-15,-6-2-2 16,3-1-1-16,0-5-1 16,1-3 2-16,-1-2 1 15,0-6 1-15,3 1-2 16,0-6 1-16,0-5-2 16,0 0 2-16,0 2-2 15,6 3 0-15,8 0-1 16,-8 3 2-16,9 3-3 15,-6 2-2-15,3 2-3 0,0 4-1 16,0-1-16 0,3 3-5-16,-6 0-32 0,3 0-14 15,0 0-45 1</inkml:trace>
  <inkml:trace contextRef="#ctx0" brushRef="#br0" timeOffset="44.1307">2249 9218 208 0,'0'-3'77'0,"3"6"-42"0,0 2-17 0,0-2 25 15,3 2-7-15,0 1-1 16,3-1-13-16,9-5-4 0,-6 0-10 16,6-3-1-16,-1 1 3 0,-5-1-4 15,3-2 2-15,-3-6-5 16,0 3-2-1,-3 0 2-15,-3-2 0 0,0-1-1 16,-12 0 1-16,3 1-7 16,-9-1 1-16,-3 1-8 15,0 4-1-15,-3 4 2 16,1 4 4-16,2 1 3 16,-6 13 2-16,3 0 3 15,6 2 3-15,3 1 2 16,6-1 1-16,3-2-2 15,6 0 1-15,0-3-4 16,3-2-2-16,12-3-9 0,-9 0-3 16,6-3-32-16,2-5-11 15,-5-3-59 1,9 1-40-16,-6-6 63 16</inkml:trace>
  <inkml:trace contextRef="#ctx0" brushRef="#br0" timeOffset="45.1307">2547 9215 72 0,'-15'-7'30'0,"30"12"-16"0,-24-5-3 0,12 2 10 16,3 1 0-16,-3-6 2 16,-3 3 0-16,-3-2 1 15,3 2 2-15,0 0 1 16,0 0-14-16,-6 0 3 0,3 0 2 16,0 0-2-16,3 0 1 15,0 0-3-15,-3-3-1 16,3 3-3-16,0 0 1 15,0 0-2-15,0 0 0 16,0 0-5-16,6 0-1 16,3 3-3-16,-3-1-1 15,3-2 1-15,3 3 0 0,0-3 0 16,2 0 0-16,4 3 0 16,-6-1 2-16,6-2 1 15,-6 0 1-15,0 0 0 16,0 0 2-16,3 0-3 15,-6 0 0-15,2 0 1 16,-5-10 2 0,3-6-1-1,-3 0 0-15,-3 0-6 16,0 3 1-16,-3 0 0 16,-3 2 0-16,-3 1 0 15,0-1 2-15,-3 3-1 16,-2 0-1-16,-1 3 1 0,-9 2 1 15,3 3-3-15,-3 3 0 16,3-1 1-16,-3 6 0 16,1-2 0-16,2-1 0 15,3 3-3-15,0 5 2 16,3 6-1 0,3 2-2-16,3-3 5 0,3 4 3 15,6-4 1-15,0 6 2 16,9-6-2-16,3-2 0 15,3-3-3-15,3-2 1 16,2-6-7-16,1 1 1 0,-3-6-30 16,0 0-13-1</inkml:trace>
  <inkml:trace contextRef="#ctx0" brushRef="#br0" timeOffset="46.1307">3074 8932 176 0,'0'-5'66'0,"0"-11"-36"0,0 14-7 0,0 2 26 16</inkml:trace>
  <inkml:trace contextRef="#ctx0" brushRef="#br0" timeOffset="47.1307">3077 8922 401 0,'3'13'42'16,"0"6"-22"-16,0 4 0 0,0 6 3 15,-3 3-6-15,0 11-2 0,0 1-6 16,0-6-4 0,0-4-2-16,3-5-3 15,0-5-2-15,-1 2 1 16,4-5-15-16,0-2-4 0,0-6-12 16,3-2-5-16,-6-1-2 15,0-2-1-15,0-2-25 16,0-1-8-16,3-10-10 15</inkml:trace>
  <inkml:trace contextRef="#ctx0" brushRef="#br0" timeOffset="48.1307">3258 9104 220 0,'0'0'82'0,"3"0"-44"0,0 6-29 16,3-1 22-16,-6 8-4 0,0 6 2 16,0 2-12-16,0 3-3 15,-3-1-8-15,3 1-4 0,0-5 1 16,0-3-11-16,0-3-2 16,0 0-30-16,0-5-14 15,-3 0-142 1,9-11 100-1</inkml:trace>
  <inkml:trace contextRef="#ctx0" brushRef="#br0" timeOffset="49.1307">3294 9022 280 0,'0'-5'107'0,"0"5"-58"0,0-3-55 0,0 3 17 0,0 0-18 15,0 0-5-15,6 3-41 16,0 2-17-16,0 1-30 16,0-1-13-16</inkml:trace>
  <inkml:trace contextRef="#ctx0" brushRef="#br0" timeOffset="50.1307">3464 9088 280 0,'0'-2'104'0,"0"2"-56"0,-12 0-32 0,12 0 27 16,-3 2-19-16,-3 1-5 15,-3 5-12-15,0 0-5 16,-3 3-1-16,3 7-4 0,0-10 2 16,3 8-4-16,3 0 1 15,3-6-3-15,6 6 2 16,3-3-4-16,6 3 1 15,3-2 4-15,-3 1 2 16,0-1 2-16,-3-1 0 16,-4-3 15-16,-5 9 16 15,-9-3-5 1,-2-6-10-16,-4 4-6 16,0-6-19-16,-3-3-7 0,-3-10-12 15,0 2-3-15,3-2-25 16,3-1-9-16,3 4-129 31,9-11 83-31</inkml:trace>
  <inkml:trace contextRef="#ctx0" brushRef="#br0" timeOffset="51.1307">3666 8906 264 0,'0'0'99'0,"0"0"-54"0,0 13-33 15,0-2 24-15,0-3-8 0,3 2 0 16,0 9-9-16,-3 5-1 16,0 5-11-16,0 13 2 0,0 3 4 15,0-5-7-15,3-6-1 16,-3-2-3-16,0-6 1 15,0 3-13-15,0 0-6 16,0-5-18-16,0-5-46 16,-3-11 4-1,0-8-50 1</inkml:trace>
  <inkml:trace contextRef="#ctx0" brushRef="#br0" timeOffset="52.1307">3550 9123 260 0,'-6'-3'96'0,"12"3"-52"0,-3 0-27 15,3 0 25-15,6-2-11 16,6-1-3-16,2 0-8 16,13 1-2-16,0-1-10 15,0 0-5-15,-4 1-2 0,-2-4-12 0,-3-4-5 16,-3 2-61-1,-3 0-24-15,-9 0-25 16</inkml:trace>
  <inkml:trace contextRef="#ctx0" brushRef="#br0" timeOffset="53.1307">931 7453 124 0,'-3'0'49'0,"3"-2"-26"0,0-1-14 0,0 3 16 15,0 0-14-15,0 0-6 16,0 0 5-16,3 5 3 15,2 1-6-15,-5 2 2 0,3 2 2 16,-3 6-6-16,0 5-1 16,0 6 0-16,0-1 0 15,0 3 2-15,-3 8 1 16,3 0 1-16,0 16 2 16,0-3-1-16,0-2 2 15,0 5-4-15,0-5-2 16,3-1 2-16,-3 4 2 15,0-4-4-15,0 9-1 0,0-1 0 16,0-2 0-16,0 3-2 16,0-3-2-16,0 0 3 15,-3 0 0-15,3-3-1 16,-5-5-2-16,5 10 7 16,0 1 3-16,0-6-5 15,5 0-1-15,-5-2 0 16,3 0 0-16,3 2 0 15,0 0 2-15,0 8-1 16,3-7 0-16,-3 2-1 16,0-8 2-16,3-3-3 15,-9 3-2-15,0-8 2 16,0-8 0-16,0-2-1 16,0-9 1-16,0-2-9 15,0-3-1-15,0-2-45 16,0-6-18-16</inkml:trace>
  <inkml:trace contextRef="#ctx0" brushRef="#br0" timeOffset="54.1307">907 7400 128 0,'0'0'49'0,"3"0"-26"0,3 0-25 15,-6 3 11-15,6-3 7 16,0 8 7-16,5-3 3 15,7 1 2-15,3-4-15 16,-3 4 1-16,6-1 0 0,3 0-3 16,5 0 1-16,-2 3-3 15,0-2 2-15,0 2-4 16,11-3-2-16,-2 3 6 0,9-3 5 16,-1 3-10-16,4-3-4 15,2 1-1-15,13-1 1 16,-7-2-1-1,4-3 2-15,8 2-2 0,-8-2 2 16,-1 3-7-16,4-3 1 16,-4 0 3-16,1 0 4 15,-4 0-1-15,7 0 0 16,-1 0-3-16,-8 0-1 16,3 0 1-16,-1 0 2 15,-2-3-1-15,-1 3 2 16,1 0-2-16,2 0 2 15,1-2-2-15,-7 2-1 0,1-3-2 16,5 0-1-16,-2 1 2 16,0-1 0-16,-4 0 1 15,1 1 2 1,5-1-1-16,-2 0 2 0,2 1-2 16,1 2-1-16,-1-3 1 15,4 0-1-15,-1 3 0 16,4-2 0-16,-7 2 0 15,7-3 2-15,-4 3-3 16,1 0 0-16,2-3 1 16,-5 3 0-16,-1-2 0 15,1-1 2-15,0 1-3 0,-1-1 0 16,1 3 1 0,-1-3 2-16,4 1-1 15,-4-4-1-15,1 1-2 16,-1-6 1-16,-2 4 3 15,2-7 1-15,1 4-6 16,-4-1 0-16,1 3 3 0,-3 0 4 16,-1 3-3-16,1 0-1 15,-1 2 0-15,4 0 0 16,-1 1 0-16,4-1 0 16,2 0 0-16,-2 3 2 15,2-2-3-15,-2 2 0 16,-6-3 1-16,-7 3 0 15,1-3-3-15,-9 1 2 16,-10-1-43-16,-11 1-20 16,-15-4-50-16</inkml:trace>
  <inkml:trace contextRef="#ctx0" brushRef="#br0" timeOffset="55.1307">5642 7403 104 0,'-3'-24'38'0,"0"11"-20"0,6 2-6 16,-3 9 16-16,3-1-14 15,0 0-2-15,0 1-2 16,0-1 4-16,0 3-8 16,-3 0 1-16,0 0 3 0,3 8 3 15,0 11 2-15,-3 2-2 16,3 5 0-16,0 6-3 15,0 8-1-15,-3 2 1 16,0 6 1-16,0 7 1 16,0 9 2-16,0 5-3 0,0-1-1 15,-3 1-6-15,0 3-3 16,0 10 0-16,0 0 1 16,0 5 1-16,0-8 1 15,0 1 2-15,0-1 1 16,3 0-1-16,0-5-1 15,3 1-3-15,-3-12 1 16,3-2-2-16,0-6 2 16,0-2 0-16,3 8 1 15,0 0-5-15,0-3 1 16,0-2 2-16,-3-1 1 0,0-4-1 16,0-4 1-16,0-2 0 15,0-5 1-15,-3-3-2 16,3-5-2-16,-3-8 1 15,0 2-1-15,3-7-20 16,-3-1-117 0,-3-23-41-1,0-3 85-15</inkml:trace>
  <inkml:trace contextRef="#ctx0" brushRef="#br0" timeOffset="56.1307">945 9266 72 0,'-3'-3'30'0,"3"3"-16"0,3 5-8 0,3-2 11 0,0 2 2 15,3 3 1 1,-3 3 0-16,3 2 2 16,-3 3-6-16,0 2-1 0,0 4-3 15,3-1 0-15,-9 3-6 16,0-1 3-16,0-1 3 0,-6-1-2 15,3-3 2-15,0-2-5 16,0-3-2-16,0-2-2 16,3-3-3-16,0 0 9 15,0 0 4-15,0-3-4 16,0-2-3-16,0-3-1 16,0 2-1-16,0-2-2 0,0 0-2 15,0 0 5 1,0 0 4-16,6 0-7 15,6 0-3-15,-3 0 4 16,3-2 5-16,3-1-4 0,8 0-2 16,-2 3 1-1,9 0 2-15,0 0-2 0,6 0 0 16,5 3 1-16,4 0 2 16,2-3 1-16,4 0 1 15,-3 0-2-15,2 0-1 16,1 0 1-16,-3 0 1 15,2 0-3-15,1 0-1 16,-1 0-1-16,4 0 1 16,0 0 0-16,-4 0 1 15,4 0-2-15,-7 0-2 16,1 0-2-16,0 0 1 16,-7 0 3-16,1 0 1 0,0 0 3 15,5 0 1-15,-8 2-1 16,6-2-1-16,-4 0-1 15,7 0 0-15,-9 0-2 16,2 0-2-16,4 0 3 16,2 0 0-16,1 0-1 15,3 0-2-15,-1 3-2 16,-2 0 1-16,0-1-1 16,-1 1 0-16,-2 0 4 15,2-1 1-15,-2 1-4 16,3 5 1-16,5-3 0 15,-2 0 0-15,0 1 0 0,-4-1 0 16,4-2 2 0,2-1 1-16,4 1-1 15,-4-3-2-15,7 0-2 0,0 0 1 16,-10 0 1-16,-2 0 2 16,8 0-1-16,-2-5-1 15,5-1-2-15,-2 1 1 16,2 2 1-16,1 1 2 15,0-1-1-15,-1-2-1 16,1 2 1-16,-1-2 1 16,-2 2-3-16,-4-2-2 15,1 2 2-15,-4 1 2 16,1-1 0-16,0-2 2 16,2-1-2-16,-2 1 2 15,2-3 2-15,1 3 2 16,0 0-6-16,-7-1 0 0,1 1 1 15,-12 2 1-15,-7 1 1 16,13-4 0-16,-6 4 0 16,8-4 2-16,-5 1-3 15,9 0-2-15,17 0 0 16,-23 2-1-16,-6 0-3 16,5 1 2-16,-2-1 1 15,0 0 2-15,-7 1-3 16,7-1 0-16,-6 0-43 15,-3 1-18-15,-7-1-90 16</inkml:trace>
  <inkml:trace contextRef="#ctx0" brushRef="#br0" timeOffset="57.1307">6140 6638 160 0,'-3'-5'63'0,"9"8"-34"0,-6-3-10 15,0 0 23-15,0 2-19 16,0 1-7-16,2 5-4 0,-2-3 2 16,3 11-8-1,0-3 3-15,0 9 2 0,0-7 2 0,-3 7 5 16,0-4-6-16,6 1 1 15,-3-3-6-15,-3 2 1 16,0-5-3-16,0-2 0 16,0-1 5-16,0-4 6 15,0-1-8-15,0-8-2 16,0 1-6-16,3-12-1 16,0 4 1-16,6-11 2 15,-3 0-3-15,3-3 0 16,6-8 1-16,3 8 0 15,-3 3 0-15,0 8 0 0,-1 5-3 16,-2 8 0-16,-3 0 6 16,0 8 5-1,0 0-2-15,0 8 2 0,-3-3 1 16,0 5 2-16,0-2-8 16,0 3-3-16,-3-3-1 15,0-3 2-15,0 0-9 16,0-2-2-16,-3-3-19 15,0-6-9-15,0 1-22 16,3-6-10-16,0 1-42 16,0-6-20-1,0 2 67-15</inkml:trace>
  <inkml:trace contextRef="#ctx0" brushRef="#br0" timeOffset="58.1307">6482 6623 192 0,'-6'-3'71'0,"-6"3"-38"0,3 3-21 0,6-1 21 16,-3 3-4 0,3 1 1-16,-3 12-9 0,0-2 0 15,3 8-12-15,0-3 3 0,3 6 4 16,0-4-8-16,6-1-2 16,0-1 2-16,6-5 3 15,0-3-2-15,3-8 0 16,0-2-1-16,0-9 2 15,-3 1-3-15,-1-5 1 16,-2-1 1-16,-3-10 5 16,-3 5-6-16,-6-3 0 0,0 4-4 15,-9-1-1 1,4 2-6-16,-7 4-2 16,-6-3-18-16,9 7-8 0,3 1-30 15,3 2-11-15,0 1-30 16,12-1-45-1,6-2 51-15</inkml:trace>
  <inkml:trace contextRef="#ctx0" brushRef="#br0" timeOffset="59.1307">6702 6620 220 0,'-3'3'82'0,"0"-6"-44"0,0 3-22 0,-3 0 24 16,0 3-10-1,-3 2-2-15,0 0-16 0,3 0-8 16,-2 11-2-16,-1-2-5 16,0 9 2-16,0-4 1 0,6 7 0 15,0-5 0-15,3 3 0 16,0-3 0-16,6-5 2 16,0-2 1-16,6-7 1 15,-3-1 0-15,2-12 0 16,-2 4 0-16,3-9 2 15,-3 1-1-15,0-14 2 16,-3 5-2-16,-3-7 0 16,0-14-3-16,-3-10 1 15,0 2-2-15,-3 3-1 0,0 3 1 16,3 5-1-16,0 8-3 16,-3 5 2-1,3 6 1-15,0 4 0 0,0 9 2 16,0 13 1-16,0 8-1 15,3 16 1-15,0 5 2 16,0-8 4-16,0-5-4 16,0 13-1-16,0-8-2 15,3 5-2-15,0-5-6 16,3 0-1-16,3 3-35 16,0-8-14-16,0-6-57 15,-4-7-50-15,1-6 64 16</inkml:trace>
  <inkml:trace contextRef="#ctx0" brushRef="#br0" timeOffset="60.1307">6845 6691 228 0,'-3'14'88'0,"3"-14"-48"0,3 0-27 0,0 0 22 16,0 2-3-16,3 1 1 15,0 2-7-15,0-2-4 16,6-3-12-16,-3 0-4 0,3-6-2 15,-4 4 0-15,4-6 2 16,0 3-1-16,-3-3 0 16,0-6-3-16,-3 1-2 0,-6 0 1 15,-3 2 1-15,-6 3-3 16,-6 3 0 0,-3 5 1-16,1 5 0 15,-4 3-3-15,6 8 2 0,3-2-1 16,-3 4 0-16,3-2 2 15,3 8 2-15,0-6 5 16,9 6 6-16,0-3-5 16,9 0-2-16,-3-5-3 15,12-3-3-15,-3-2-13 16,6-6-4-16,-3-2-33 16,2-6-15-16,7-5-74 15</inkml:trace>
  <inkml:trace contextRef="#ctx0" brushRef="#br0" timeOffset="61.1307">7172 6715 256 0,'-3'0'96'0,"3"0"-52"0,0 0-32 0,0 0 26 0,0 0-13 16,0 0-3-16,3-5-12 15,0 2-6-15,0-5-3 16,3-5-1-16,3 0 0 0,0 0 0 15,0-1 0-15,0 4-3 16,0 2 2-16,0 3-1 16,0 5 0-16,0 7 0 15,-3 4 0-15,-3 10 8 16,0 3 6-16,-3 0 5 16,0-6 2-16,0-2-4 15,-3 5-1-15,0 6-6 16,3-9 0-16,0-4-3 15,0-4 0-15,-3 1-1 0,3-11 4 32,0-3 0-32,0 0-8 0,3-7-2 15,0-1-9-15,0-12-1 16,0 4 2-16,3-2 1 16,3-6 3-16,-1 4 2 15,4 1-1-15,0 9 4 16,3 3 0-16,-3 7 3 15,0 8-1-15,-3 6 2 16,-3 5 7-16,-3-6 3 16,0 1 2-16,-6 2 1 0,0 6-6 15,3-6-2-15,0-3-4 16,0-2-1 0,0 0 1-16,0-5 0 15,0 0-5-15,6-6 1 0,3-5-9 16,0-11-2-16,3-2-1 15,-1 0 0-15,4 0 7 16,0 2 4-16,-3 4 0 16,0 4 0-16,-3 3-1 15,0 5 0-15,-3 9 8 16,0 2 6-16,-3 0 0 16,0 10 1-16,0-2 1 0,0 8 2 15,0-6-7 1,6 6-1-16,0-5-4 15,2-1-3-15,-2 1 0 16,3-6-1-16,-3 0-14 16,3-5-5-16,0-3-32 0,0-5-13 15,0-2-45-15,-6-1-19 16,0 0 8 0</inkml:trace>
  <inkml:trace contextRef="#ctx0" brushRef="#br0" timeOffset="62.1307">7166 7009 252 0,'-11'5'93'0,"11"-8"-50"0,0 1-50 15,5 2 73 1,1 0-19-16,15-5-4 16,-3-1-5-16,21 1-22 15,-6 0 2-15,11-1 0 0,10 1-8 16,5 2-1-16,-5 3-5 16,-21 3-3-16,-7 0 2 15,1-1 0-15,6 1-30 16,-15 0-12-16,-3-1-46 15,0-4-19-15</inkml:trace>
  <inkml:trace contextRef="#ctx0" brushRef="#br0" timeOffset="63.1307">5872 4850 124 0,'0'-5'46'0,"0"7"-24"16,0-2-13-16,3 5 14 16,0 1 2-16,0-1 2 0,0 11-1 15,-3-3-1-15,3 8-14 16,-3-2 9-16,0 5 3 0,0-1-3 16,0-1-1-16,0-4-7 15,0-2 0-15,0 0-7 16,0-3-3-16,0-2 1 15,0-3 2-15,0-3 2 16,-3-2 1-16,3-1-4 16,-3-7-3-16,0 2 0 15,0-7-1-15,3 2 2 16,0-5 1-16,0 2-1 16,0-5 1-16,0 3-4 0,3-6-2 15,0 3-1-15,3-2 3 16,-1 5 0-1,4-1 1-15,3-4 0 0,0 10 0 16,-3 0 0-16,6 8 0 16,-3 0 6-16,3 11 6 15,-3-3 5-15,0 10 4 16,-3-2-5-16,-1 13-1 16,-2-8-7-16,0 3-3 15,0-3-5-15,0-2 0 16,-3-3 0-16,0-3 2 15,0-3-19-15,0-2-6 16,0 0-17-16,-3-5-7 0,0 0-24 16,3-9-10-1,0 4-22 1</inkml:trace>
  <inkml:trace contextRef="#ctx0" brushRef="#br0" timeOffset="64.1307">6116 4892 160 0,'-6'0'63'0,"6"0"-34"0,0 8-12 0,0-5 20 16,0 7-8-1,0-2 0-15,-3 5-3 16,3 1-1-16,0 10-14 0,0-9 2 0,3 7 3 15,-3-4-6-15,6 1-3 16,0-4 0-16,9-1 0 16,-4-4-1-16,4-4 1 15,-3-1-2-15,3-8 0 16,-3 1-1-16,-3-9 0 16,3 3-2-16,-6-5 1 15,-3 2-2-15,-3-5 2 16,-6-5-2-16,-6 5-1 15,6 3-10-15,-3 3-6 16,3-4-21-16,-3 6-9 16,3 0-28-16,0 8-13 15,3 0-7-15</inkml:trace>
  <inkml:trace contextRef="#ctx0" brushRef="#br0" timeOffset="65.1307">6378 4879 196 0,'-12'-5'74'0,"6"7"-40"0,-6-2-20 0,6 3 20 16,-3 2-13-16,0 3-2 15,-3 5-11 1,0 3-5-16,6 0-2 15,0-3-1-15,3 11 0 0,0-5-3 0,3 2 0 16,0-3 2-16,6 1 0 16,-3-3 5-16,6-6 2 15,-3 1 0-15,6-8-1 16,-3-1-3-16,0-7-2 16,0 0 3-16,0-6 0 15,0 0 3-15,-3-7 1 16,0 2-1-16,-3-10 1 15,0-19-4-15,-3 0-2 0,-3-3-3 16,0 3 1 0,-3 3 1-16,3 15 2 15,0 6 3-15,0 0 2 16,0-3 3-16,0 8 1 0,0 6-3 16,0 10 0-16,3 10-3 15,3 14 2-15,0 5 0 16,0-2 1-1,0-4 2-15,3 14 1 0,0-5-5 16,0 8-4-16,0-8-1 16,0 2 1-16,0-2-12 15,2-8-6-15,10 5-29 16,0-8-13-16,-3-11-41 16,0-7-52-16,0-6 45 15</inkml:trace>
  <inkml:trace contextRef="#ctx0" brushRef="#br0" timeOffset="66.1307">6556 4934 220 0,'-3'0'82'0,"3"0"-44"0,0 14-25 0,3-9 22 16,-3-2-5-16,0-1 2 16,6 1-14-16,0 5-3 15,0-5-9-15,0-1-2 0,0-2 2 16,0 0-3-16,3-5 0 15,6-6-3-15,-3-2-1 16,-3 2 3-16,-3 1 3 0,0-1-2 16,-6 1 0-16,-6-1-3 15,0 3-1-15,0 0 1 16,-6 3 2 0,0 2-3-16,-3 6 0 15,-3 2-1-15,6 3-2 0,0 0 5 16,-6 11 1-16,1-3 2 15,2 5 0-15,3 0 4 16,3 3 3-16,0-3-4 16,15 3-2-16,0-6-5 15,9 1 0-15,6 2 0 16,-7-11 2-16,1-2-28 0,9-5-11 16,9-3-48-16,-3-5-21 15,-1-3-4 1</inkml:trace>
  <inkml:trace contextRef="#ctx0" brushRef="#br0" timeOffset="67.1307">6830 4950 132 0,'-6'19'52'0,"6"-19"-28"0,-3 3-4 15,3-3 19-15,0 2-2 16,0-2 3-16,0 3-7 16,0-3-3-16,0 0-16 15,0 0 0-15,0-3 0 0,0 3-7 16,3-13-2-16,0 5-3 16,3-3-2-16,0 1 1 15,3-1-1-15,3-5 0 16,3 3 0-16,-9 3-3 15,6 4 2-15,-3 4 5 0,-1 7 2 16,1 8 6-16,-3 0 5 16,-3-2 2-16,0 10 1 15,-3 11 0-15,-3-11 2 16,0-2-10-16,0-1-2 16,0-2-6-16,3-3-1 15,0 0-1-15,0-2 1 16,0-3-2-16,0-3-1 15,0-5 1-15,0-2 1 16,0-1-6-16,3-8 1 16,0 1-6-16,3-6 1 15,3-8 2-15,-3 0 3 16,3 3 0-16,-3 8 1 0,0-3 2 16,3 5 0-16,3-2-3 15,-3 5 2 1,0 3 1-16,0 2 0 0,-3 1 4 15,0 7 5-15,-1 0-1 16,1 8 3-16,-3-2 3 16,0 13 1-16,0-8-8 15,0 5-2-15,0-3-5 16,0 1-1-16,0-3 3 16,3-3 1-16,3 3-10 15,-3-5-3-15,0-4-26 16,0-1-9-16,0-4-37 15,0-4-12-15,0-4-35 16</inkml:trace>
  <inkml:trace contextRef="#ctx0" brushRef="#br0" timeOffset="68.1307">7056 5085 152 0,'0'0'57'0,"0"0"-30"0,0 0-10 16,0 0 20-16,0 0-6 15,0 0-1-15,0 0-8 16,0 0-1-16,0 0-12 16,0 0-8-16,3-5-3 0,0-6 9 15,0 1 5-15,-3 2-5 0,3-5-4 16,6-8-5-16,-3 5-1 15,0 2 4 1,3 1 1-16,0-8 6 16,0 8 3-16,0 2-2 0,-3 3 2 15,0 8-2-15,0-2 2 16,-3-1 3-16,3 11 3 16,2 5 2-16,-2 0 1 15,-3-2-3-15,0 10 0 16,0-5-7-16,3 5-4 15,0 6-3-15,0-6 0 16,3-5-4-16,-3-6-2 16,0-2-5-16,0-3 0 15,6 1-23-15,-3-4-9 16,-3-2-39-16,0-2-17 16,0-1-24-1</inkml:trace>
  <inkml:trace contextRef="#ctx0" brushRef="#br0" timeOffset="69.1307">7280 4929 160 0,'0'0'63'0,"0"3"-34"0,0-3-1 0,0 0 53 15,3 5-15 1,0-5-18-16,-1 0-10 16,4 0-23-16,9 0 0 0,3-3 1 15,0 1-6-15,0-3-3 0,0-1-4 16,-3 4-3 0,-3-1-26-16,-7 0-10 15,1 1-64-15,0 2-25 16,0-3 12-1</inkml:trace>
  <inkml:trace contextRef="#ctx0" brushRef="#br0" timeOffset="70.1307">7512 4723 288 0,'0'0'107'0,"0"2"-58"0,3 25-40 16,-3-16 25-16,3 4-10 0,0 9-2 15,6 5-10-15,-3 3-3 16,-1 0-5 0,1 0-3-16,0-3 0 0,-3 0-1 0,6-5 0 15,-9-6-27-15,6-2-11 16,0-3-43-16,0-2-18 15</inkml:trace>
  <inkml:trace contextRef="#ctx0" brushRef="#br0" timeOffset="71.1307">6806 5294 192 0,'-15'0'71'0,"9"0"-38"0,0 3-14 0,6-3 23 15,0 0-8-15,0 0-2 16,0 0-18-16,0 0-9 16,6 0-3-16,6 0 2 0,3 0 2 15,12-3 4-15,6 1 4 16,5-1 1-16,10 0 3 16,6 1-4-16,2-1 2 15,4 0-9-15,5 1-2 16,-2-1 3-16,-7 1 5 0,-2-1 8 15,-7 3 5-15,-8 0-3 16,-6 0-2-16,-3 0-5 16,-6 0-2-1,-4 0-6-15,-5-3-3 0,0 1-2 16,-3-1-3-16,-3 0-4 16,0 1-2-16,-3-1-22 15,0 0-8-15,0 1-22 16,-3-1-8-16,0-2-93 15,0 2-39 1</inkml:trace>
  <inkml:trace contextRef="#ctx0" brushRef="#br0" timeOffset="72.1307">5907 8610 156 0,'0'-3'60'0,"0"3"-32"0,0 0-15 0,0 0 17 0,3 3-6 16,0 4 0-16,0 4-4 15,0 8-3-15,0-4-9 16,-3 9-1-16,3 3 3 0,-3-1 3 16,0-2 2-16,0-3-6 0,0-8-1 15,0-2-2-15,0 0 1 16,0-3 0-16,0-3 1 15,0 0 0-15,3-5 0 16,0-5-7-16,0 0 0 16,-3-1-1-16,3-10 0 15,-3 3 0-15,3-5 0 16,0 2-3-16,6 0 0 16,-3 3-1-16,6-3 3 15,3-3 0-15,-3 11 3 16,-3 0 1-16,2 8 3 15,4 3 3-15,-3 5 2 0,0 3 1 16,-3 7 0-16,-3 3 0 16,-3-5 0-16,0-3-6 15,0 6-2-15,0-1-4 16,-3-2-3 0,0-3-5-16,0-2-2 0,0-3-26 15,3-5-9-15,-3-1-17 16,3-7-6-16,3-6-40 15</inkml:trace>
  <inkml:trace contextRef="#ctx0" brushRef="#br0" timeOffset="73.1307">6145 8662 188 0,'-2'3'71'0,"-1"0"-38"0,-3 5-17 0,6 0 22 16,0 0-7-1,0 2-1-15,0 3-8 0,0-2-3 16,3 10-11-16,0-5-3 0,5 3-1 16,-2-4 2-16,6-1 1 15,3 2 3-15,-3-9 1 16,0-1-3-16,3-6 0 16,0-6-3-16,0-1 0 15,-6-4-3-15,-3 0 1 16,-1 3 0-16,-5-5 3 15,-2-5-3-15,-4-1 0 16,-6 3-6-16,0 0 0 16,-3 6-6-16,-3-1 1 15,6 3-16-15,3 3-7 0,0 0-16 16,3-1-9-16,12 1-106 31,6 0 49-31</inkml:trace>
  <inkml:trace contextRef="#ctx0" brushRef="#br0" timeOffset="74.1307">6378 8652 220 0,'-3'-3'85'0,"0"3"-46"0,0 0-30 15,0 0 22-15,0 3-10 0,-3 0 0 16,3 2-8-16,0-3 0 15,-6 6-8-15,3-2-3 0,-3 10-1 16,-3 10-4-16,6-5 2 16,0-5 1-16,3 5 0 15,3 3-3-15,3-11 0 16,0 1 8-16,6-7 6 16,0 1-3-16,3-8-2 15,-3 0-3-15,0-5 0 16,0 0 0-16,0-8 1 15,0-11 0-15,-3 8 0 16,0 3 0-16,-3-11 0 16,-3-13-5-16,0 13 1 15,0 3 0-15,-3-14 2 16,-3-7-1-16,3 18 2 0,0 3-4 16,0 3 0-16,-3-4 3 15,0 4 1-15,3 13 1 16,0 10-2-1,3 5 1-15,0 1 0 16,3 16 1-16,3 10 0 16,0-8 2-16,0-6-1 15,0 9 2-15,0 8-4 16,2-16-2-16,-2-3-14 0,3-3-4 16,6 4-33-16,-3-7-15 15,0-7-46 1,0-8-39-1,0-5 60-15</inkml:trace>
  <inkml:trace contextRef="#ctx0" brushRef="#br0" timeOffset="75.1307">6524 8686 184 0,'0'6'71'0,"0"-6"-38"0,5 5-14 0,-2-2 21 15,0-1-5-15,0 1 2 16,3-1-10-16,3-2-2 15,0 0-14-15,0-2-2 0,-3-1 1 16,0 1-4-16,0-4-1 16,3-4 0-16,0 2-1 15,-3 0-2-15,-3 0-2 16,-3-5 3-16,0 5 0 0,0-3-1 16,-3 3 1-16,-3 0 0 15,0 3 3-15,0 2-5 16,-3 3-1-16,0 0-2 15,-3 6 0-15,-3 7 2 16,-6 5 0-16,4 1 4 16,8-1 2-16,0-2 6 15,3 5 5-15,0-2-3 16,9 5 0-16,0-3-6 16,6-3-3-16,6 4-2 15,2-7 0-15,4-1-15 16,3-9-5-16,0-5-22 0,0-3-8 15,-3-2-37 1,-7 0-16-16,-2-1-16 16</inkml:trace>
  <inkml:trace contextRef="#ctx0" brushRef="#br0" timeOffset="76.1307">6848 8649 228 0,'-6'3'88'0,"6"-3"-48"0,-3 0-23 0,3 0 25 16,0 0-16-16,0 0-2 16,3-3-10-16,0 1-4 15,0-4-5-15,3-7-4 0,3 2 2 16,0 1-2-16,0 2-1 16,0 5 1-1,-3 1-4-15,0 4 2 16,-1 1 5-16,1 8 2 15,0-1 4-15,-3 9 4 16,0-6 1-16,-3 8 3 16,0-5-8-16,-3 2-1 15,0-2-5-15,0 0-1 16,0 3 1-16,0-6 0 0,0 0 0 16,3-5 0-1,0-3-2-15,0-2-2 16,0 0-4-16,0-6 0 0,0 0-3 15,0-7 2-15,0-6 1 16,0 0-1-16,0 0-1 16,6 0-1-16,0 3 1 15,3-3 4-15,0 3-1 16,-3 5-1-16,0 0 3 16,0 3 0-16,3 0 1 15,-3 5 0-15,0 0 6 0,3 5 4 16,0 5 1-1,-3 1 1-15,3 2 2 0,-6 6 2 16,0-3-7-16,-3-6-1 16,0-2-6-1,0 0-2-15,0 0 0 0,0-3 0 16,0 1-7-16,0-4 0 16,0 1-4-16,0-8 2 15,3-9-2-15,0 4 2 16,0-1-4-16,3-5 1 15,-1-5 6-15,4 3 5 16,0 2 0-16,-3 3 0 16,3 2 5-1,0 6 5-15,0 2 4 0,0 3-3 16,-6 5 0 0,0 1-2-16,3 2 2 15,0 10-3-15,0 1-2 0,-3-4-2 16,3 7 0-16,0 4-4 15,0-10 0-15,0 0 1 16,3-3 2-16,2 3-17 16,-2-8-4-16,0 0-15 15,3-6-4-15,3-4-20 16,-3-1-8-16,-3 1-39 16,0-12-38-16,3-10 54 15</inkml:trace>
  <inkml:trace contextRef="#ctx0" brushRef="#br0" timeOffset="77.1307">7312 8538 248 0,'0'-5'93'0,"12"2"-50"0,-15 6-26 0,9-3 27 16,-6 5-12-16,0 3-3 15,0 5-11-15,0 8-3 16,0 3-9-16,0-3 0 0,0 1 1 16,0-7-3-16,0 7-1 15,-3 4-14-15,3-5-6 0,-3-5-26 16,0 0-13 0,3-5-23-16,-3-3-9 15,0-6-9-15</inkml:trace>
  <inkml:trace contextRef="#ctx0" brushRef="#br0" timeOffset="78.1307">7202 8678 296 0,'0'0'110'0,"0"0"-60"0,6 0-43 16,0 0 26-16,0 0-15 15,0 0-2-15,9-2-12 16,-3-1-2-16,9 0-2 15,8-2-5-15,1 0-1 0,-3 2-24 0,-3-2-10 16,-6 0-23 0,-1-1-9-16,1-4-34 15</inkml:trace>
  <inkml:trace contextRef="#ctx0" brushRef="#br0" timeOffset="79.1307">7527 8456 244 0,'-3'-3'90'0,"3"3"-48"0,0 6-27 0,0-4 24 16,0 4-10-16,0 7-2 15,0 0-7-15,0-2 0 0,0 13-11 16,0-3 3-16,0 8 4 16,0-5-6-16,0 15-3 15,0 9-2-15,0-16-1 0,0-6-5 16,0 1 1-16,0 4-31 15,0-15-12-15,0-3-42 16,0-5-18-16,0 0-15 16</inkml:trace>
  <inkml:trace contextRef="#ctx0" brushRef="#br0" timeOffset="80.1307">6860 9041 208 0,'-3'0'79'0,"3"2"-42"0,-3 1-19 16,3-3 25 0,0 3-9-16,0-3-2 15,0 5-7-15,0-5-2 16,6 5-12-16,9-2 2 0,3-3 1 15,8 0 4-15,7-3 1 16,9 1-4-16,11-4-1 0,4 1-4 16,5 0 1-16,1 0 3 15,-4 2 3-15,-2 0-5 16,-3 1 1-16,-10-1-2 16,-8 0 1-16,-3 1-6 15,-4 2-2-15,-2 0-2 16,-6 0 1-16,-3 0-2 15,-3 0-1-15,-3 0-4 16,-3 0 0-16,0 0-27 16,-3 0-9-16,0 0-33 15,-6 0-11-15,3 0-71 16</inkml:trace>
  <inkml:trace contextRef="#ctx0" brushRef="#br0" timeOffset="81.1307">16325 7448 104 0,'-3'-3'41'0,"3"1"-22"0,-3-1-3 0,3 3 16 15,0 0 2-15,0-5 5 16,0 0-11 0,0 2-4-16,0 0-14 15,0 1-2-15,0-1-1 0,0 8 8 16,3 3 2-16,0 3 3 16,3 2-5-16,-3 3 1 15,0 2 4-15,0 6 4 16,0 0-6-16,0-3 0 15,-3-2-9-15,3-9-3 16,-3 1-6-16,0-3 0 16,0 0 4-16,0-3 2 15,0 0 2-15,0-5 2 0,0 0-3 16,0-5-2 0,0-8-2-16,0-3 0 15,0 0-4-15,0 0 0 16,3-2 1-16,3-1 0 0,0-2-3 15,3 2 0-15,0 4 2 16,0-4 0-16,6 6 1 16,3 5 0-16,2 3-3 15,-2 10 2-15,0 0 3 16,0 8 3-16,-3 3 0 16,-3 3 2-16,-3-3 2 15,-3 5 2-15,0-3-5 16,-3 1-2-16,0-1-2 15,-3-4 1-15,0-4-20 16,0 1-8-16,3-3-16 16,-3-3-7-16,2 0-14 0,4-7-6 15,0-9-21 1,0 0-37-16,3 1 39 16</inkml:trace>
  <inkml:trace contextRef="#ctx0" brushRef="#br0" timeOffset="82.1307">16662 7480 228 0,'-3'0'85'0,"3"5"-46"0,-12 0-28 0,9-2 23 15,0 5-11-15,3 3-4 16,0 2-8-16,0 5-5 16,3 3-3-16,3-2-5 0,3-3 1 15,0-3 1-15,3-2 2 16,2-6 5-16,4-2 4 0,0-3-6 15,0-6-1-15,-3-7 4 16,-3 0 5-16,-3 0-3 16,-3-3 2-16,-6 0-5 15,-3 0 1-15,-6 0 1 16,-3 0 2-16,0-2-3 16,0 10-3-16,3 0-5 15,-3 3 0-15,0-1-18 16,3 4-5-16,3 2-22 15,6 0-7-15,0 0-23 16,6 0-10-16,6 0-14 16</inkml:trace>
  <inkml:trace contextRef="#ctx0" brushRef="#br0" timeOffset="83.1307">16980 7482 224 0,'-12'0'85'0,"6"-2"-46"0,-6 4-24 0,3 1 24 16,-2 0-19-16,-1 2-3 15,0 0-11-15,0 3-4 16,0 3-1-16,0-1-4 0,6 6 2 16,3-2-1-16,3-1-2 15,3 5 3-15,3-7 0 16,0-1-2-16,6-4 2 15,6-1-1-15,-6-2 0 0,0-3 2 16,-1-8 0-16,4-6 0 16,-3-1 0-16,-3-7 0 15,0 1 0-15,-6-8 0 16,-3-5 2-16,0-1-3 16,-3 1 0-16,-3 0 1 15,0 2 2-15,0 5 5 16,3 6 4-16,-3 5-2 0,3 6 0 15,0 4-5 1,3 9-3-16,0 10 2 16,3 6 0-16,3 10 5 15,3 3 5-15,0-1-5 0,0-1-2 16,0-1-3-16,0-6-3 16,0 4-6-16,0-11-4 15,0-3-41-15,0 0-18 16,6-7-53-1</inkml:trace>
  <inkml:trace contextRef="#ctx0" brushRef="#br0" timeOffset="84.1307">17153 7506 244 0,'-3'3'93'0,"3"-3"-50"0,3 0-33 15,-3 0 23 1,3 3-7-16,3-3-1 15,3 2-9-15,0-2-5 0,3 0-6 16,-1-2-2-16,1-1 1 0,3-2-2 16,-3-1 1-16,-3-2 0 15,0 3 3-15,-3-3-3 16,-3 0 0-16,-3-5-1 16,-6 2-2-16,-3-2-2 15,-3 8 1-15,-3 0-1 16,-3 10-2-16,-2 3 0 15,-1 0 3-15,0 8-2 16,9-3 1-16,0-3 2 0,3 9 0 16,-6 7 4-16,12-7 5 15,0-3-1-15,9 2 3 16,9 3-6 0,6-5-1-16,3-2-9 0,6-6-2 15,-1-3-47-15,-2-5-19 16,-6 0-62-1</inkml:trace>
  <inkml:trace contextRef="#ctx0" brushRef="#br0" timeOffset="85.1307">17567 7493 220 0,'-18'3'82'0,"30"-1"-44"0,-18 1-20 16,6-6 25-16,0 1-18 0,6-1-3 15,0-2-14 1,0-3-3-16,2-8-3 0,4-3-4 0,-3 1 1 16,0 2-1-16,0 5 0 15,0 1 0-15,0 5 0 16,0 2 2-16,0 16 0 15,0 3 4-15,-3 3 2 16,0-1 4-16,-3 3 4 16,0-2-4-16,-3 2 2 15,0-3-3-15,-3 4 0 16,0-12-5-16,0 3-3 16,3-5 2-16,-3 0 0 0,3-8-1 15,0-5-2 1,0-3-8-16,3-3-3 15,3-4-3-15,0-4-1 16,3-7 1-16,2-4 3 0,4 4 7 16,3 2 2-16,-3 6 2 15,0 4 0-15,3 9 6 16,-3 3 6 0,-3 12 5-16,-3 9-3 15,-4 2 0-15,1 3-4 16,0-1 1-16,0 1 0 15,3 0 3-15,3 0-7 16,0-6-4-16,3-4-2 16,0-4 1-16,0-2-28 15,0-8-9-15,-3-5-54 0,2 0-20 16,1-3-9 0</inkml:trace>
  <inkml:trace contextRef="#ctx0" brushRef="#br0" timeOffset="86.1307">17546 7721 192 0,'-6'0'74'0,"6"2"-40"0,6-2-18 15,0 0 24-15,0 3-8 0,6-3 1 16,-1 0-3 0,4 0-1-16,9 0-16 15,3 0 5-15,3 0 5 0,8-3-1 16,4 3 1-16,0-2-6 0,-1-4 0 15,-2 4-10-15,0-1-2 16,-3 0-1-16,-7 1 0 16,1-1-2-16,-6 0 1 15,-6 1-2-15,-3-1-1 16,-1 0-24-16,-2 1-9 16,-3 2-49-16,-3 0-22 15,0 2-32 1</inkml:trace>
  <inkml:trace contextRef="#ctx0" brushRef="#br0" timeOffset="87.1307">16858 4800 204 0,'0'-3'77'0,"3"3"-42"0,0 5-23 0,0 0 19 15,0 3-3-15,0 3 3 16,3 2-4-16,-3-2-2 16,0 7-13-16,-3-2 1 0,3 3 1 15,0-3-3-15,0-1 1 16,0-1-5-16,-3-1 1 16,0 0-1-16,3-5 1 15,0 0 2-15,-3-5 4 16,0-1-6-16,0-4-2 15,0-1-6-15,0-10 0 0,0 2 0 16,6-10 0 0,6-8-3-16,0 0 2 0,-1 2 1 15,4 9 0-15,0 5-5 16,0 2 1-16,3 6 4 16,-3 10 2-16,3 3 0 15,-6 3-2-15,0-3 5 16,-4 10 4-16,-2-2 1 15,0 5 2-15,0-5-6 16,-3 2-2-16,0-2-2 0,-6 0-2 16,3-5-24-16,0-3-9 15,0-3-18-15,6-5-9 16,-3 0-18 0,6-13-6-16</inkml:trace>
  <inkml:trace contextRef="#ctx0" brushRef="#br0" timeOffset="88.1307">17200 4829 204 0,'-6'-3'77'0,"4"0"-42"0,-1 6-19 0,3-3 24 16,-3 3-8-16,0 2-1 16,3 0-6-16,0 1-4 15,-3 7-11-15,3 0-2 0,0 6 2 16,0-4-6-16,6 4 0 15,-3-3-2-15,8 0 1 0,-2 0 0 16,9-9 3 0,-6 1-1-16,9-8 0 0,-3 0-1 15,-3-8 2-15,0 3 1 16,-6-11 3-16,-1 6 1 16,-8-6 1-16,-6-8 0 15,-5 3 2-15,-4 0-7 16,0 5-4-16,0 0-5 15,0 5-1-15,3 6-16 16,-3 0-7-16,9 2-34 16,3 0-13-16,6 1-39 15,12 2-46-15,-3 0 56 16</inkml:trace>
  <inkml:trace contextRef="#ctx0" brushRef="#br0" timeOffset="89.1307">17486 4818 244 0,'-9'-3'90'0,"6"3"-48"0,-9 0-25 0,9 3 27 16,-3 2-19-16,-2 3-3 16,-4 3-14-16,3-3-3 15,-3 10-3-15,0-2-4 0,3 5-1 16,3-2 2-16,9 2 2 15,0 0-2-15,6-5-2 16,6 0-3-16,-3-8-1 0,-3 0 1 16,2-8 2-16,-2 0 4 15,3-11 2 1,-3 3 0-16,0-10-2 0,-3-1 5 16,-3-5 1-16,0-18-2 15,-3-3-1-15,-3-2-1 16,0 2-2-16,0 2 3 15,0 9 2-15,0 5 0 16,0 8 2-16,3 5-2 16,0 5 0-16,3 6-1 15,0 10 2-15,3 11 1 0,0 10 3 16,3 11 6-16,-3-7 2 16,-3-4-5-16,3 8-3 15,0-4-5-15,3 1-4 16,0-2-5-16,3 1 0 15,-3-7-22-15,2-2-11 16,-2-5-27-16,3-5-9 16,-3 0-44-1,3-9-30-15,0 1 64 16</inkml:trace>
  <inkml:trace contextRef="#ctx0" brushRef="#br0" timeOffset="90.1307">17689 4855 280 0,'-3'0'104'0,"3"3"-56"0,0-1-34 15,0 1 28-15,3 0-12 16,-3-1 0 0,6 4-11-16,-1-4-4 0,4 4-8 15,-3-4-3-15,9 1 0 0,-3 0 0 16,6-3 0 0,-3 0-2-16,3-6 1 0,6 1-2 15,-7-3 2-15,-2 0 0 16,-6 0 1-16,-3-2-2 15,-6-1 1-15,-9 3-4 16,-6 0 0-16,-2 5 1 16,-4 1 0-16,-3 7-5 15,-3 3 1-15,3 5 0 16,6 0 2-16,4 1 5 16,2 4 6-16,0-2-3 15,6 5 2-15,0-2-5 0,9 7 0 16,0-7-3-16,12-1-1 15,0-2-4-15,11-3 1 16,-2 1-18-16,3-9-6 16,-3 0-36-16,0-7-16 15,-4-1-62 1</inkml:trace>
  <inkml:trace contextRef="#ctx0" brushRef="#br0" timeOffset="91.1307">18117 4829 148 0,'-3'0'57'0,"3"0"-30"0,-3 2-5 15,3-2 23-15,0 0-10 16,0 0-2-16,0 0-13 16,0 0-2-16,3-2-11 15,0-4 0-15,3 1 3 0,-3 2-4 16,3-7 2-16,3-6-7 16,-3 11-1-16,0-1-2 15,0 9 0-15,3 2 2 16,-3 3 2-16,0 0 10 0,-3 8 4 15,0-3 4 1,-3 8 0-16,0-2-3 16,-3 2 2-16,3-2-6 0,-3-1 0 15,0-2-2-15,0-3 3 16,3 1-1-16,0-7 0 16,0-1-5-16,0-6 0 15,0 0-7-15,3-11-3 16,0-2-4-16,3-3 1 15,0 3-2-15,3-6 0 16,-3 3 1-16,5-2 4 16,-2 2-4-16,6 0 0 15,-3 3 5-15,-3 5 2 16,0 0-2-16,0 5-1 16,-3 3 1-16,0 8 2 0,0 0 4 15,0 8 4-15,0-3-2 16,-3 6-2-16,0-3-2 15,3 2 0-15,0-2-4 16,2 0 0-16,-2-3 3 16,6 1 1-16,-3-7-15 15,3-1-6-15,-3-4-20 16,6-2-8-16,-3 0-38 16,0-5-16-16,-3 0-16 15</inkml:trace>
  <inkml:trace contextRef="#ctx0" brushRef="#br0" timeOffset="92.1307">18442 4852 276 0,'-3'0'104'0,"3"0"-56"0,-3 3-27 0,3-3 28 16,3 3-17-16,-3-1-4 15,9 1-12-15,-3-3-5 16,8 0-6-16,-2 0-6 0,6 0-2 15,6-3-23-15,-6 3-7 16,-3 0-39-16,0-2-16 16,8-4-36-1</inkml:trace>
  <inkml:trace contextRef="#ctx0" brushRef="#br0" timeOffset="93.1307">18772 4612 296 0,'-3'-3'110'0,"3"3"-60"0,0 5-41 15,0-2 27-15,0 5-16 16,0 0-1-16,0 13-2 16,3 16 1-16,0-8-10 15,-3-5-2-15,0 10 0 0,0-5-3 16,3 6-2-16,0-6 0 15,0 3 1-15,0-6-23 16,0-2-11-16,0-3-19 0,3-5-8 16,-3-3-45-1,-3-5-52 1,0-2 52-16</inkml:trace>
  <inkml:trace contextRef="#ctx0" brushRef="#br0" timeOffset="94.1307">18081 5228 236 0,'-5'-2'90'0,"5"7"-48"0,5-5-40 16,1 0 19-16,3 0 9 16,9-3 6-16,9 3-2 15,15-10 2-15,8 2-20 16,16-6 0-16,5 4-2 0,4-1-5 16,5 3-1-16,-9 3-2 15,-26 2 1-15,-6 1-4 16,5 2-2-16,10-3 0 15,-18 3-1-15,-9 0-5 16,-4 0 1-16,4-3-16 0,-12 3-4 16,-3 0-15-1,-6 3-3-15,-3-6-37 0,-6 9-14 16,-3 4-15 0</inkml:trace>
  <inkml:trace contextRef="#ctx0" brushRef="#br0" timeOffset="95.1307">16873 8692 180 0,'0'5'68'0,"0"-5"-36"0,3 24-20 16,3-8 19-16,0-3-3 15,-3-3 1-15,6 6-8 16,-6 5 0-16,0-5-12 16,0-2 3-16,0-1 2 0,-3 0-3 0,0-5-1 15,0 0 0 1,0-3 1-16,0 0-1 0,0-2-1 15,0-3-3-15,0-3-1 16,0 3-1-16,0-8 0 16,0-5-5-16,9-3 1 15,0-7 2-15,2-1 3 16,1 3-2-16,0 7-2 16,-3 1 0-16,6 3-1 15,3 2-5-15,6 5-1 16,0 8 3-16,-7 8 1 15,-2 6 2-15,-6-3 0 0,0-3 2 16,-3 3 3 0,0-3-2-16,0 6-2 0,-3-3-18 15,0-3-6-15,3-8-73 16,0 0-36 0</inkml:trace>
  <inkml:trace contextRef="#ctx0" brushRef="#br0" timeOffset="96.1307">17260 8808 208 0,'-12'8'79'0,"9"0"-42"0,0 8-15 16,3-14 26-16,0 6-10 0,0 0-2 15,0 8-16-15,0-3-7 16,6 1-8-16,0-1-4 0,3-3 2 15,0 1 2-15,9-6 4 16,-3 1 0-16,5-12 0 16,-2 1-5-16,0-6-1 15,6-4 1-15,-6-4 0 16,-6-2 2-16,-6 0 3 16,-6-3-6-16,-9 3-2 15,-9 0-1-15,-3 2 0 0,0 6-7 16,0 2-3-1,1 3-12-15,8 3-4 16,0 2-21-16,3 1-10 0,3-1-41 16,3 0-46-1,9 1 48-15</inkml:trace>
  <inkml:trace contextRef="#ctx0" brushRef="#br0" timeOffset="97.1307">17525 8705 184 0,'0'0'68'0,"0"0"-36"0,-6 0-15 0,3 2 22 16,0 1-13-16,0 0-3 15,-3 7-15 1,0-2-6-16,-3 8-1 16,3-3-1-16,0 9 0 0,0-4 0 15,3 6 0-15,3 8 0 0,3-14 0 16,0-2 0-16,6-3 0 15,12-5 0-15,-6-8 0 16,-3 0-3-16,3-5 0 16,-3 0 4-16,0-9 1 15,-1-7 0-15,-5-3 1 16,0 3 0-16,-6-5 1 16,0 2-2-16,-6-10-2 15,-6-17 1-15,1 9 1 16,2 2 1-16,0 9 1 15,3 7 2-15,0 5 3 16,3 6-4-16,0 8-1 0,3 7 0 16,0 6 0-1,3 8 6-15,3 11 6 0,3 2 1 16,0 13-1-16,3 0-6 16,-1-2-4-16,1-3-3 15,0 0-3-15,0-5-10 16,-3-11-6-16,0-2-39 15,3-6-16-15,3 0-51 16</inkml:trace>
  <inkml:trace contextRef="#ctx0" brushRef="#br0" timeOffset="98.1307">17754 8795 220 0,'0'-3'82'0,"6"6"-44"0,0 2-22 0,3-5 22 16,0 0-14-16,6-3-1 16,0-2-11-16,-1 0-3 15,1-3-5-15,0-3-3 0,-6 3 2 16,0 0-2-16,-3-2 2 16,0-3-2-16,-3-1 2 15,-6 1 0-15,-3 0 3 16,-12 2-1-16,-3 6 0 15,1 5-3-15,-1 5 1 0,0 3-4 16,0 13-2 0,3 1 4-16,6 1 1 0,3 1 4 15,9-5 3-15,0-3-6 16,6 2-2-16,0-2-1 16,15 0 2-16,9 5-19 15,-3-8-8-15,-1-7-45 16,1-6-17-16,0-3-26 15</inkml:trace>
  <inkml:trace contextRef="#ctx0" brushRef="#br0" timeOffset="99.1307">18165 8723 284 0,'-9'14'107'0,"9"-14"-58"0,-6 2-40 0,6-2 27 16,0 0-13-16,0 0-4 16,3-5-10-1,0-3-6-15,3 0-2 0,0 0-1 0,-3 3-3 16,6-6 0-16,3-5-1 16,0 3 3-1,2 0-2-15,-2 5 1 0,-3 3 0 16,0 5-2-16,6 8 5 15,-6 2 1-15,0 3 4 16,-3 9 3-16,-3 1 5 16,-6 1 3-16,0-3-3 15,-3-2 2-15,0-3-7 16,6-3-3-16,-3-2-3 16,0-3 0-16,0-3 0 15,0-3 1-15,6-2-2 0,0-7-2 16,0-4-4-16,6-10 0 15,0 0-3-15,0-3 0 16,3 3 1-16,0-1 2 16,0 4 2-16,-1 2 1 15,-2 5-2-15,-3 6 0 16,0 0 2-16,0 8 0 16,0 4 3-16,0 9 3 15,-3 8 2-15,3-3 3 16,-3 0-3-16,3 1 1 15,0-1-5-15,9-3 0 16,0-4-3-16,3-4-3 16,-1-5-20-16,4-5-8 15,0 0-39-15,0-7-15 0,0-1-53 16</inkml:trace>
  <inkml:trace contextRef="#ctx0" brushRef="#br0" timeOffset="100.1307">18632 8538 292 0,'-3'-5'110'0,"3"5"-60"0,0 0-34 0,0 0 27 15,3 5-10 1,0 6 0-16,0 5-3 16,3 5-1-16,-3 3-16 15,0-6-10-15,3 16-3 0,-3-10 0 0,0-3 0 16,0-5-33-16,0 0-15 15,-3 3-38-15,0-9-13 16,0 1-34 0</inkml:trace>
  <inkml:trace contextRef="#ctx0" brushRef="#br0" timeOffset="101.1307">18513 8689 292 0,'-6'-3'110'0,"6"3"-60"0,3 0-41 0,0 0 25 16,3 0-17-16,6-2-2 16,9-1-11-16,3-2-3 15,-1-1-1-15,7-2-11 0,3 1-5 16,0-4-47-16,-7-5-19 16,1 3-40-16</inkml:trace>
  <inkml:trace contextRef="#ctx0" brushRef="#br0" timeOffset="102.1307">18882 8377 280 0,'-3'5'107'0,"6"3"-58"0,0 5-31 16,0-2 28-16,0 10-7 16,0 5 0-16,6 9-14 15,-3 2-2-15,0 0-14 16,0 0-5-16,0 5-1 0,-3-7-2 15,3-1-1-15,3-5-26 0,-9-8-10 16,0-2-31 0,0-6-10-16</inkml:trace>
  <inkml:trace contextRef="#ctx0" brushRef="#br0" timeOffset="103.1307">18221 8980 252 0,'0'0'96'0,"3"3"-52"0,18-3-27 15,-6 0 25-15,6 2-5 16,9-2 1-16,14 0-8 16,10 0-2-16,8-2-15 15,13-1-3-15,-1-5-3 0,4 3-3 16,-7-3-3-16,-2 3 0 16,-13-6 1-16,-8 8 1 15,-10-5 1-15,-8 3-18 0,-6 0-5 16,-9-1-57-16,-6 4-23 15,-6-1-44 1</inkml:trace>
  <inkml:trace contextRef="#ctx0" brushRef="#br0" timeOffset="104.1307">20615 5980 200 0,'3'8'77'0,"0"2"-42"0,2 6-21 15,-2-13 22-15,0 13-5 16,-3 7-1-16,0 4-8 0,0-1-1 15,0-7-12-15,0-3 1 0,0 0 3 16,0-3-5-16,0-3 0 16,0-2 2-16,0-2 1 15,0-1-1-15,0-5 1 16,0 0-8-16,0-5-2 16,0-9 1-16,3-2 1 15,0-5 1-15,3 5 0 16,-3 1-2-16,3-4-2 0,6-5 1 15,-3 8-1-15,0 3-3 16,6 3 2 0,3-1-1-16,-3 8-2 15,-3 1 5-15,2 12 1 0,1 11 0 16,-3 3 1-16,-3 3 0 16,-3-9 1-1,0-2-5-15,0 5 1 0,-3-5 0 16,0-3 0-16,0 1-27 15,3-9-11-15,-3 0-34 16,3-8-15-16,3-4-33 16</inkml:trace>
  <inkml:trace contextRef="#ctx0" brushRef="#br0" timeOffset="105.1307">20921 6014 188 0,'-3'0'71'0,"0"3"-38"0,0-1-17 15,3 1 22-15,-3 0-3 0,0-1 2 16,0 14-14 0,0-3-4-16,3 8-11 0,0 9-7 0,3-12-2 15,0-2 1-15,6 8 2 16,-3-3-1-16,12-5-1 16,-3-3 3-16,6-10 0 15,-3-1-1-15,-1-7 1 16,-2 0-2-16,0-6 2 15,0-7 2-15,-9 4 2 16,0 4 1-16,-9-9 2 16,3 3 1-16,-12 1 1 15,3 1-9-15,-3 1-3 0,-6-3-15 16,7 8-5-16,2 0-18 16,3 3-8-16,0 0-31 15,3 0-12-15,9 2-5 16</inkml:trace>
  <inkml:trace contextRef="#ctx0" brushRef="#br0" timeOffset="106.1307">21210 5985 200 0,'-3'0'74'0,"3"0"-40"0,-18 8-22 16,12-3 21-16,0 0-13 0,-3 9-1 15,0 4-13-15,-3 6-4 16,3 2-2-16,3 1-3 0,6-3 2 16,0-3 1-16,3 3 0 15,0-6-3-15,9 1 0 16,0-3 2-16,3-6 0 16,0-2 1-16,0-13 2 15,-3 0 1-15,0-6 3 16,3-8 1-16,-6-10 3 15,-4-5-3-15,-2 7-2 16,-3 6-2-16,-6-13 0 16,-2-19-2-16,-7 0-1 0,3 8 12 15,0 5 6-15,6 11-5 16,0 5-2 0,0 6-4-16,3 7-2 0,3 9 3 15,0 7 3 1,0 0-4-16,9 16 1 0,-3-2-3 15,3 23 0-15,0-7-3 16,0 2 1-16,3 16-2 16,-3-22-1-16,-1-4-21 15,1-3-11-15,0-3-28 16,3-5-12-16,-3-3-48 16</inkml:trace>
  <inkml:trace contextRef="#ctx0" brushRef="#br0" timeOffset="107.1307">21487 6088 108 0,'-3'0'44'0,"-9"5"-24"0,6-5-6 15,6 0 17-15</inkml:trace>
  <inkml:trace contextRef="#ctx0" brushRef="#br0" timeOffset="108.1307">21466 6096 284 0,'0'3'46'0,"0"-3"-23"16,0 0 2-16,0 0-2 0,0 0-3 16,6 0 1-16,0 0-8 15,-3-6-3-15,3 6-1 16,0 0 1-16,0-5-1 16,3 5 0-16,-1 3-5 15,4-3-3-15,-3 2 0 16,3-2-1-16,0 0 0 0,0 3 0 15,-3-3 2-15,0 3 1 16,-3-3-1-16,0 2-2 16,0-4-2-16,-3 2-1 15,-3 0 4-15,3 0 3 16,0 0-1-16,0 0 0 16,0-8-3-1,0 2-3-15,0 1 2 16,-3-3 0-16,3 6 3 15,-3-6-1-15,0 0 2 16,-3 0-2-16,3 0-1 0,-3 0-2 16,0 0-1-1,0-3-1-15,0 1 3 0,-3-1-2 16,0 1 1-16,-3 2 2 16,0 2 0-16,0 1 2 15,-3 2 3-15,-3 3 0 16,-3 6 0-16,-6-1-6 15,4 3 1-15,-1 5 2 16,0 6 3-16,3 5 0 16,3-1 2-16,6-2-4 15,3 6-2-15,6-3 0 16,6-3 1-16,-3-5-1 16,15 2-1-16,-3-2-2 0,9-5 1 15,-6-1-4-15,8-7-1 16,-2 0-22-16,3-6-8 15,6-5-44-15,-3-3-16 16,-4 1-12 0</inkml:trace>
  <inkml:trace contextRef="#ctx0" brushRef="#br0" timeOffset="109.1307">22177 5773 168 0,'-9'-5'66'0,"3"8"-36"0,-11 2-15 16,8 0 20-16,-3 6-4 15,-3 2 2-15,-3 3-8 16,0 5-1-16,6 3-13 16,0 8 0-16,6-1 2 0,3 6-5 15,6-5 0-15,6-3 0 16,9-2 0-16,6-4 0 16,3-9 2-16,-1-6 1 0,4-8 1 15,-3-14-4 1,-3-1-3-16,-3-4 0 15,-6-2 1-15,-7-3 3 0,-8 0 2 16,0 0 3-16,-8 3 4 16,-4-3-8-16,0 1-3 15,0-1-15-15,0 8-8 16,0 3-20-16,3 10-10 16,3 11-33-16,0 0-12 15,6 3-29 1</inkml:trace>
  <inkml:trace contextRef="#ctx0" brushRef="#br0" timeOffset="110.1307">22011 6173 260 0,'-6'-3'96'0,"9"6"-52"0,0-1-36 0,-3-2 21 16,6 3-4-16,2 0 0 15,4-3-1 1,15 0 2-16,3 0-14 0,6 0 4 0,5 0 2 15,1-3-8-15,3 0-3 16,-7 3-2-16,-5 0-1 16,-6 0-16-16,-9 0-6 15,0 0-31-15,-7 0-11 16,-2 0-77 0,-3-2-40-16,-3-4 83 15</inkml:trace>
  <inkml:trace contextRef="#ctx0" brushRef="#br0" timeOffset="111.1307">1243 9713 164 0,'-3'-11'63'0,"3"11"-34"0,-9-2-12 0,9 4 20 15,-9-2-10 1,6 3-1-16,-15 2-15 0,7 6-4 16,-10 2-5-16,3 8-2 0,0 3 3 15,3 2-2-15,0 4-1 16,6-1-2-16,3 0 1 16,6-5 1-16,0-3 0 15,3-3-3-15,6-4 2 16,3-7-1-16,6-4 0 15,-6-6-5-15,6-2 0 16,-6-5-4-16,0-4 2 16,-1 1 5-16,-2 0 4 15,-3 0 1-15,3-3-1 0,-9-5 7 16,0 5 5-16,0 3 3 16,0 2 0-16,0 3 1 15,0 19 0 1,0 2-8-16,0 3-5 15,3 2-2-15,0 1 1 16,3-1 1-16,3 1-1 16,-6-3-2-16,6-3-35 15,0-3-14-15,3-2-61 16</inkml:trace>
  <inkml:trace contextRef="#ctx0" brushRef="#br0" timeOffset="112.1307">1484 9726 188 0,'-12'0'71'0,"9"0"-38"0,-15 3-17 15,10-1 22-15,-1 4-9 16,-3-1 0-16,3 3-12 16,-6 0-5-16,9 0-7 15,-3 5-6-15,9 0 0 0,0 0-1 0,0 1 0 16,12-4 0-16,6 4 0 15,3-1 2 1,-10 3 2-16,1-1-1 16,-3 1 2-16,-3 0 7 15,-3 0 5-15,-9 0-3 0,0-3-2 16,-9 0-5-16,4-2-2 16,-4-3-6-16,6-3-2 15,-6 1-27-15,9-4-9 16,-3-4-25-16,9-1-11 15,0-5-17 1</inkml:trace>
  <inkml:trace contextRef="#ctx0" brushRef="#br0" timeOffset="113.1307">1645 9734 252 0,'0'-3'93'0,"0"9"-50"0,-21-4-35 16,18 1 21-16,-3 2-11 16,0 6-3-16</inkml:trace>
  <inkml:trace contextRef="#ctx0" brushRef="#br0" timeOffset="114.1307">1600 9779 462 0,'0'16'0'0,"0"2"-1"0,6 1 0 0,3-1 3 16,0 1-3-1,-3-1-2-15,0 1 6 16,-6-3 3-16,-9 0 1 15,3-3 3-15,0 0-5 16,-3-2-3-16,-3-3-6 0,3-3-2 16,0-2-19-16,4-3-7 15,-1-3-27-15,6-5-13 16,0-2-27 0</inkml:trace>
  <inkml:trace contextRef="#ctx0" brushRef="#br0" timeOffset="115.1307">1716 9766 184 0,'-6'0'68'0,"6"2"-36"0,0 4-37 16,0 7 60-16,0 5-16 16,0 1-14-16,0 5-10 15,6 0-10-15,-6-1-2 0,6-1 1 16,3-4-2-16,6-2-2 0,-3-5-4 15,0-3 0-15,0-6-7 16,0-2-3-16,3-5-8 16,-6-3-1-16,5-5 5 15,-8-1 6-15,3-7 7 16,-6-3 5-16,-3 3 7 16,0 0 4-16,0 5 7 15,0 3 3-15,0 5 1 16,0 3 1-16,3 5-7 0,3 5-1 15,-3 8-1 1,3 1 2-16,0 1-7 0,0 4-3 16,6 2-1-16,0 0-1 15,3-2-7 1,-6-3-2-16,3-3-27 16,0-2-9-16,-1-4-30 0,-2-4-10 15,0-6-14 1</inkml:trace>
  <inkml:trace contextRef="#ctx0" brushRef="#br0" timeOffset="116.1307">2029 9808 168 0,'-3'13'66'0,"6"3"-36"0,0-3-7 0,0-5 24 16,-3 3-9-16,0 0-2 0,0 2-18 15,6 0-9-15,-6-2-5 16,3-1-4-16,0-2 3 0,0-3-2 16,-3-5-1-16,0 0-4 15,3-2 0-15,0-4-3 16,3-4 2-16,-6-3-2 16,3-3 0-16,3-3 4 15,0 1 3-15,-1 5-1 16,4-1 0-16,-3 4 3 15,3 2 1-15,0 5 5 0,0 8 3 16,0 6 5 0,0 0 4-16,-6-1 1 15,3 1-1-15,-3-1-6 0,0-2-1 16,-3 0-6-16,0-3-2 16,0 1-5-16,0-6 0 15,0 0-2-15,6-3-2 16,-3-2-6-16,3-6-4 15,3-5-1-15,3-2 1 16,-3-1 8-16,2 1 3 16,1 7 0-16,6 1 0 15,-6 4 8-15,3 6 6 16,3 8 10-16,-6 6 5 16,3-1-3-16,-9 3-2 15,-3 0-9-15,3-1-5 0,-3-1-4 16,2-1 0-16,1-3-26 15,-6-2-10-15,3-2-16 16,9-6-51 0,0-6 10-16,0-2-20 15</inkml:trace>
  <inkml:trace contextRef="#ctx0" brushRef="#br0" timeOffset="117.1307">2469 9768 236 0,'-3'3'90'0,"6"2"-48"0,-6-2-34 15,3-3 24-15,3 5-3 0,0 1 5 16,3-1-9-16,0 0-6 16,6 0-10-16,-6-5-4 15,9 0-1-15,-3-2 0 16,0-3 0-16,0-1-2 0,3 1 1 16,-9 0-7-16,0-3-1 15,0 2-7-15,-4-2 0 16,-2 1 4-16,-11-4 2 15,2 3-1-15,-6 0 2 16,0 5 1-16,0 1-1 16,0 10 6-16,3-3 3 15,-6 6 3-15,6 4 3 16,4 7 6-16,2-1 2 16,3 3-3-16,6-1 1 15,3 1-9-15,5-3-2 16,1-2-3-16,9-6 1 0,3-8-29 15,3-5-11 1,3-5-79-16,-1 0-72 16,7-22 63-16</inkml:trace>
  <inkml:trace contextRef="#ctx0" brushRef="#br0" timeOffset="118.1307">3163 9753 112 0,'-3'-3'44'0,"3"3"-24"0,0 0-2 0,0 0 20 16,0 0 1-16,0 0 1 16,0 0-8-16,3-3-5 15,-3 3-15-15,3-2 3 0,6-1 3 16,-6 0-10-16,3-2-4 15,3 0-1-15,0-1 0 0,3 1-4 16,-1 0 1-16,4 0 0 16,0 2 2-16,-3 6-1 15,0 2-1-15,-6 5 1 16,0 1-1-16,-3 2 2 16,0 6 1-16,-3-1 10 15,-6 1 6-15,0-1-1 16,-3 1 1-16,0-3-6 15,0-3 0-15,3 0-8 16,0-2-1-16,0-3 0 16,0 0 2-16,3-3-3 15,0 0-2-15,0-2 0 0,3 0-1 16,0-3-3-16,0-3 2 16,0 0 1-1,0-2 2-15,6-3-1 0,0 0-1 16,0 0-2-16,6-5-1 15,0 2-1-15,0-5 3 16,0 1-2-16,0 1 1 16,0 1 0-16,0 0 0 15,0 5 0-15,-1 0 0 16,1 3 2-16,-3 2 0 16,3 6 0-16,-3 2 0 0,-3 6 4 15,-3-1 5 1,0 3 1-16,-3 1 2 15,-3-1-2-15,3 0-1 16,0 0-5-16,-3-2-1 0,0-3-1 16,3 0-2-16,0-3 1 15,0 0 1-15,0-5-3 16,0 0 0-16,3-2-1 16,0-4-2-16,3-2-2 15,3-7 1-15,3-1 1 16,3 0 2-16,0 3-1 15,0-1-1-15,-1 1 3 16,1 3 0-16,0-1-2 0,-3 6 2 16,0 2 1-1,-3 0 2-15,0 3-1 16,-3 6 2-16,-3 10 0 16,-3-1 3-16,0 1 1 15,3 0 3-15,0 0-7 0,3 0-4 16,0-3 0-16,3 0 2 15,2-2 0-15,1-3-1 16,3-3-2-16,3-2-1 16,3-3-14-16,-3-3-4 15,0 1-27-15,-3-4-11 16,-1-2-40-16,1 3-56 16,-6-6 42-1</inkml:trace>
  <inkml:trace contextRef="#ctx0" brushRef="#br0" timeOffset="119.1307">4178 9575 124 0,'18'0'49'0,"-15"3"-26"0,0-3-5 0,-3 0 18 16,0 0-1-16,0 0 4 15</inkml:trace>
  <inkml:trace contextRef="#ctx0" brushRef="#br0" timeOffset="120.1307">4196 9591 379 0,'-12'19'36'0,"-6"-1"-8"0,-3-2-12 16,-3 0-6-16,1 0-3 15,-4 0 0-15,3 0 0 16,0-3 3-16,3-3-3 16,3-2 1-16,1 0-3 15,8 0 0-15,0 0-1 16,3-3 0-16,9 1-2 15,3 4 1-15,3-2 0 16,6 0 3-16,2 3-1 16,4-1 0-16,3-2 1 15,-3 0 1-15,0 0-1 16,0 0-1-16,-1-3-1 16,-2 1 2-16,-3-1-5 15,-3 0-3-15,-3 1-19 16,-3-1-7-16,0 0-14 0,0-2-6 15,0-1-21-15,0 1-6 16,0-3-28 0</inkml:trace>
  <inkml:trace contextRef="#ctx0" brushRef="#br0" timeOffset="121.1307">4496 9776 140 0,'-3'6'52'0,"3"-6"-28"0,0 2-4 16,0-2 21-16,0 0-5 15,0 0-1-15,0 0-11 0,0 0-4 16,0-2-12-16,0-1-7 0,3 0-4 15,0 1 8-15,3-4 4 16,3 1-4-16,0-3-3 16,0 3-6-16,0 0 0 15,0 2 4-15,-3 3 2 16,0 0-5-16,0 5 0 16,0 6 10-16,-3 7 4 15,0 4 9-15,-3-1 4 16,0 0-1-16,0 3-2 15,-3-3-5-15,0 0 0 16,0-2-7-16,0-4-3 0,0-4 1 16,0-3 2-16,3 0-6 15,0-5-2-15,0-3-1 16,0-3 0-16,0 0-3 16,0-2 0-1,0-3-3-15,3-3 1 0,0 1-2 16,3-1 0-16,3-2-3 15,6-3 1-15,0 0-4 16,2-2 1-16,4 2 6 16,0 3 5-16,3-1 2 15,-6 1-1-15,0 5-2 0,2 0 1 16,-2 6 5 0,-3-1 5-16,-3 8 8 15,-3 9-2-15,-3 1 1 16,0 1-3-16,-3 3 0 15,0-1-5-15,6 1 0 16,0-3-5-16,3 0 0 16,3-3-1-16,2-3 1 15,7-2-2-15,0-2-1 16,0-6-10-16,3-3-6 16,2 0-30-16,-2-2-10 15,-6-3-66 1,0 0-53-16,-6-5 66 15</inkml:trace>
  <inkml:trace contextRef="#ctx0" brushRef="#br0" timeOffset="122.1307">814 9570 112 0,'0'-3'44'0,"0"3"-24"0,0-2-4 0,0 2 16 16,0 0-2-16,0 0 2 15,0 0-9-15,-5 0-2 0,2 0-12 16,-3 2-3-16,0 4 0 0,-3 7-3 16,-6 8 0-1,0 5 1-15,-6 4 0 0,3 7-5 16,0 5 1-16,6 6-2 15,9 2 0-15,6-3 0 16,9 4 0-16,15-6-7 16,3 0-2-16,9-8-32 15,11-8-14-15,1-11-23 16</inkml:trace>
  <inkml:trace contextRef="#ctx0" brushRef="#br0" timeOffset="123.1307">5247 9559 120 0,'-3'0'46'0,"9"3"-24"0,8 0-8 0,-8 2 17 16,3 8 3-16,3 8 1 15,0 3 1-15,0 8 0 16,-3 5-19-16,-3 3 3 0,-3 2 1 16,-3 3-5-16,-3-3 1 15,-6-2-8-15,-6 0-1 16,0-3-26-16,0-6-11 16,0-7-53-16,1-3-25 0,-1-5 12 15</inkml:trace>
  <inkml:trace contextRef="#ctx0" brushRef="#br0" timeOffset="124.1307">20534 14986 168 0,'-3'-24'63'0,"-3"8"-34"0,9 14-10 16,-3 2 23-16,3 5-12 16,0 0-5-16,0 3-6 15,-3 0-2-15,3 0-9 16,0 5 6-16,-3 3 3 0,0-3-3 16,0 6 2-16,0-3-3 15,0 5 2-15,0-5-8 16,0-3-4-16,0-2-2 0,0-1 1 15,0-2 3 1,3-5 2-16,-3-1-1 0,0-7 1 16,6-8-6-16,-3 2-1 15,0 3 0-15,3-5 0 16,-3 3 0-16,3-6 0 16,0 0-3-16,0 5 0 15,0 1-1-15,3 2 3 16,6 5 4-16,-4 3 3 15,-2 8-2-15,0 3-1 16,0 5 3-16,-3-1 3 16,-3-1-4-16,0 1-1 0,0-1-2 15,0-1-2-15,-3-2-13 16,3-1-6-16,0-2-23 16,0 0-9-1,0-3-19-15,3-7-9 16,-3-1-26-1</inkml:trace>
  <inkml:trace contextRef="#ctx0" brushRef="#br0" timeOffset="125.1307">20787 15012 188 0,'-3'-2'71'0,"-9"-14"-38"0,18 29-17 15,-6-13 22-15,3 5-9 16,-3-2-2-16,3 2-11 15,0 3-5-15,0 0-6 16,3 3-2-16,0-3 3 0,0 2-3 16,0-4-2-16,0-1 0 0,3 0-1 15,-3-2 2-15,3 0 1 16,0-3-1-16,-3-3-2 16,3-5-4-16,-6 5-2 15,0 1 0-15,-3-4 2 16,0 1-1-16,-6-8 4 15,3 2 0-15,-6-5 1 16,-3-2-3-16,0 10 2 16,3 3 5-16,-3 2 2 15,0 8-2-15,3 6-1 16,0-1 3-16,3 6 1 16,3 0-1-16,6 0 1 0,-3-5-4 15,3 5-2-15,0-3 0 16,3 5-1-16,0-2-14 15,3-3-3-15,0-2-31 16,6-6-11-16,-3-2-49 16</inkml:trace>
  <inkml:trace contextRef="#ctx0" brushRef="#br0" timeOffset="126.1307">20927 15042 220 0,'-6'8'82'0,"6"7"-44"0,0 1-25 0,0-8 22 15,3 0-12-15,-3-3-3 16,3 11-14-16,0-2-6 16,3-1 0-16,0-3-8 0,3-2-2 15,0 0-8-15,6-5-3 16,-3 0 2-16,0-6 1 15,-4 0 11-15,1-5 6 16,0-5-1-16,0 2 1 16,-3 4 5-16,0 1 5 15,-3 9-1-15,0 0 3 16,0 4 3-16,0 1-4 16,3 3 0-1,0-3-4-15,3 3 1 0,-3-4 0 16,3-1 1-1,0-1 2-15,3-8 1 0,-3 3-1 16,-1-8 1-16,1 3-6 16,-3-8-1-16,0-8 0 15,-6 0 0-15,-3-1-5 16,0 7-1-16,-3-1-17 16,0 5-7-16,0 1-29 15,1 4-10-15,-1 6-39 16</inkml:trace>
  <inkml:trace contextRef="#ctx0" brushRef="#br0" timeOffset="127.1307">21475 15052 192 0,'9'27'74'0,"-9"-9"-40"0,3 3-24 0,0-15 20 0,-3 7-7 15,0-3 1 1,3 1-13-16,0 0-4 15,0-3-5-15,-3-1 3 0,0-1 4 0,0-1 6 16,3-5 5-16,0 0-10 16,-3-5-3-16,0-1-1 15,3-7 1-15,2-8-6 16,1 0 0-16,0 2 1 16,6-2 3-16,0 5 0 15,0 3 0-15,0 3 1 16,0 7 1-16,3 6 3 15,0 7 4-15,-3 1-6 16,-6-1-2-16,-1-2 1 16,1 8 0-16,-3-3-8 0,0 3-1 15,0-3-27 1,0 1-10-16,0-4-16 0,3-2-3 16,0 0-18-16,3-8-4 15,-3 0-3 1</inkml:trace>
  <inkml:trace contextRef="#ctx0" brushRef="#br0" timeOffset="128.1307">21781 15071 212 0,'-3'0'82'0,"3"0"-44"0,-3 8-27 16,3-3 21 0,0 3-4-16,0 2 3 15,0 1-11-15,0 0-4 16,3 4-9-16,0-1-3 0,6-1 0 0,-3 0-2 15,6-2-2 1,0-3 3-16,6-3 0 0,0 0-1 16,0-5 1-16,-3 0 0 15,-4-5 1-15,-2 0 2 16,-3-6 1-16,-6-10-3 16,-6 0-1-16,-3 2-3 15,-2 1-1-15,-1 4 1 16,-3 1 0-16,0 5-16 15,0 0-4-15,0 3-19 16,3 0-5-16,3 5-28 16,9 0-11-16,0 0-7 15</inkml:trace>
  <inkml:trace contextRef="#ctx0" brushRef="#br0" timeOffset="129.1307">22055 15034 236 0,'-9'2'88'0,"3"4"-48"0,-9-6-29 0,9 5 23 15,-2 0-16-15,-1 8-2 16,0-2-8-16,3-3-3 16,-3 10-2-16,0-2-5 0,9 3 1 15,0-3 1-15,3 0 0 16,0-1 0-16,6-1 2 15,0-4-3-15,3-4-2 0,-3-4 2 16,5-7 2-16,1 2 0 16,-3-13-1-1,3-10 1-15,-3-3 1 0,-9-16-1 16,-3-3 2-16,-3 1-2 16,0 4 2-16,-3 6 9 15,0 5 4-15,0 9 1 16,0 4 0-16,0 6-9 15,3 8-5-15,0 10-2 16,0 11-1-16,3 10 6 16,3 11 4-16,3 3-3 15,-3-11 1-15,0-5-5 0,3 2 0 16,0 14-8-16,3-16-2 16,0-6-29-1,3 1-12-15,3-1-35 16,-3-7-12-16,-3-3-14 15</inkml:trace>
  <inkml:trace contextRef="#ctx0" brushRef="#br0" timeOffset="130.1307">22255 15105 212 0,'-3'3'82'0,"6"-1"-44"0,0 1-22 0,0 0 22 15,3-1-7-15,-1 1 2 16,4 0-13-16,0-1-2 0,3-2-10 15,0 0-3-15,-3 0-1 0,9-2 0 16,-3-4 0-16,-3 1-2 16,0-3 1-16,-3 0-2 15,-6 0-1-15,-6 0 1 16,-6 0 1-16,-3 0-1 16,-3 3-1-16,-3 0-2 15,-6 10 1-15,0 0 1 16,1 6 2-16,2 0 3 15,3 7 2-15,6 3 10 16,3 0 6-16,3-2-8 16,6-1-3-16,6 1-5 15,3-6-2-15,0-2-8 0,9-3-2 16,14 0-23-16,-5-6-8 16,-6-2-53-16,3-5-22 15,6-3-13 1</inkml:trace>
  <inkml:trace contextRef="#ctx0" brushRef="#br0" timeOffset="131.1307">22761 14907 160 0,'0'0'63'0,"0"2"-34"0,0 1-10 0,0-3 23 15,0 0-8 1,0 0-2-16,0 0-3 0,0 0 1 16,0 0-16-16,3 0-6 0,0-3-1 15,0-2-4-15,0 0 0 16,0-3-1-16,0 0-2 15,-3 0 1-15,5 0-1 16,-2-3-3-16,3 3 2 16,-3 0-1-16,0 1 0 15,-3 1 2-15,9 4 0 16,-6-1-3-16,-3 3 2 16,0 0 5-16,3 5 2 15,0 3 2-15,-3 5 0 16,0 6-2-16,0 13 1 15,0 2 0-15,0-2 1 0,-3 2-4 16,3-7-1-16,0-6-1 16,0 5 1-16,0-7 0 15,3-1 1-15,-3-2-2 16,3-3 1-16,-3-2-9 16,0-3-3-16,0 0-20 15,0-5-6-15,0-1-33 0,0 1-11 16,0-3-30-1</inkml:trace>
  <inkml:trace contextRef="#ctx0" brushRef="#br0" timeOffset="132.1307">22704 15219 220 0,'-12'-5'85'0,"12"5"-46"0,-6 0-19 0,6 0 27 16,0 0-16-16,0 0-5 15,6 0-9-15,-3 0-1 16,9 0-9-16,0 0 2 0,15-3 4 16,-6 3-3-16,2-3 0 15,-2 1-6-15,3-1-1 16,-9 0-6-16,6 3 0 0,-6 0-23 15,-3 0-8 1,-1 0-32-16,-2-2-10 0,0 2-39 16</inkml:trace>
  <inkml:trace contextRef="#ctx0" brushRef="#br0" timeOffset="133.1307">22642 15330 228 0,'-3'-3'85'0,"3"3"-46"0,0 0-17 0,0 0 28 16,0 0-11-16,6 0-2 15,0 0-2-15,5-2 3 0,4-1-21 16,6-2 4-16,3-1 2 0,9 4-3 16,-1-1-2-16,1 1-6 15,-3-1 0-15,9 0-7 16,-4 1-1-16,-8 2-2 15,3 0 1-15,-9 0 0 16,0 0 1-16,-4 2-5 0,-5-2 1 16,3 3-5-16,-6-3 1 15,-3 0-16-15,0 0-6 16,-3 0-20 0,-3 0-9-16,3 0-34 0,-3 0-16 15,6 0-24 1</inkml:trace>
  <inkml:trace contextRef="#ctx0" brushRef="#br0" timeOffset="134.1307">5363 16116 108 0,'-3'0'44'0,"3"0"-24"0,0 0-8 0,0 0 16 15,0 0-12-15,0 0-1 16,0 0-3-16,0 0 0 15,0 0-6-15,0 0 5 0,0 0 4 0,0 0-1 16,0 0 0 0,0 0-2-16,0 0 0 0,0 0-6 15,0 0-4-15,0 0-1 16,0 0-1-16,0 0 0 16,0 0 0-16,0 0 0 15,0 0 0-15,0-3 0 16,0 0 2-16,0-2-3 15,0 5 0-15,0-2 10 16,0-1 5-16,0 3 0 16,0 0 0-16,0 0-6 15,0 0 0-15,0 0-1 16,0 5 1-16,0 3 2 16,3 5 1-16,0 6 3 15,0 2 2-15,0 0-1 16,0 0 4-16,0-2-9 15,0-3-3-15,-1 2 0 16,1 1 0-16,0-11-1 0,0 2 1 16,-3-7-4-16,0 8-2 15,0-14 4-15,0 0 1 16,-3-2-2-16,0 2-1 16,0-2-3-16,1-3-1 15,-1 0-1-15,3-2 0 16,0-1 2-16,3-2 2 15,2-3-3-15,1 0 0 16,3 0 1-16,0 0 0 16,3 3-3-16,3 2 2 15,-3 1-1-15,0 10 0 0,0 0 2 16,0 8 2-16,0 5 1 16,-3 6 3-16,5-1 1 15,-8 3 3-15,3-2-3 16,0-6 1-16,-3 6-5 15,0-6-2-15,-9 0-5 16,6 0 0-16,0-5-20 16,-3-3-7-16,3-7-24 0,0-3-10 15,0-1-34 1,0-2-54 0,3-5 42-16</inkml:trace>
  <inkml:trace contextRef="#ctx0" brushRef="#br0" timeOffset="135.1307">5631 16203 196 0,'-3'0'74'0,"6"0"-40"0,-6 5-22 0,3-5 19 16,0 0-10-16,6 3 1 16,-1 2-9-16,1 1-3 15,3-1-5-15,0-2-2 0,0-3 3 16,0 0-1-16,3 0 0 15,0 0-3-15,-3 0-2 16,-3-3 3-16,0-2 0 16,0-3-1-16,-3-3-2 0,0 6 1 15,-3-6 1-15,-6 1-3 16,0 2 0-16,-3-3 1 16,0 6 0-16,0-3 0 15,-3 8 0-15,0 0 0 16,0 5 0-16,0 3 0 15,0 5 0-15,1 3 6 16,2 0 4-16,6 3-3 16,0-4 1-16,3 1-3 15,6 0 2-15,0 0-6 16,5 0-1-16,1-3 0 0,0-5 0 16,6-3-29-16,-3-7-13 15,-3-1-29-15,6-5-13 16,-3-5-10-1</inkml:trace>
  <inkml:trace contextRef="#ctx0" brushRef="#br0" timeOffset="136.1307">5803 16150 176 0,'-6'0'68'0,"6"5"-36"0,-6 3-18 0,6-2 22 15,0 2-3-15,0 5 1 16,0 0-15-16,0 0-4 16,3 1-9-16,3-1-4 0,0 0 1 0,0-5-2 15,3 0-1-15,0-3-2 16,0-2 1 0,0-3-8-16,-3 0-2 0,0-3 8 15,0 1 6-15,0-1-10 16,-3 0-4-16,0 1 7 15,-3 2 4-15,3 2-2 16,3 1 0-16,-1 0 3 16,4 2 1-16,0-3 2 15,0 1 2-15,6 0 6 16,3-3 2-16,-3 0-1 16,0-6 2-16,0 1-2 15,-3-3 2-15,-4 0-2 16,-2-2 0-16,-3-1-5 15,-3 1 0-15,0-4-7 0,-6 1-3 16,-5 0-2-16,-1 2 0 16,0 3-28-16,3 3-14 15,0 2-29-15,0 3-11 16,3 0-14 0</inkml:trace>
  <inkml:trace contextRef="#ctx0" brushRef="#br0" timeOffset="137.1307">6208 16142 140 0,'15'-2'55'0,"-15"2"-30"0,0 0-10 16,0 0 18-16,3 2-1 16,0 1 1-16,0 10-3 15,3 0-1 1,0 3-16-16,0 0 5 0,0-3 5 0,-3 1-3 15,0-1-2 1,0 0-8-16,0-2-4 0,-1-3-3 16,-2-3 0-16,0 0 0 15,0-5 3-15,0 0-3 16,0 0 0-16,0-3 1 16,-2-2 0-16,2-3-2 15,0-5-2-15,0 0 1 16,5 0-1-16,1-1 0 15,3 1 2-15,3 0 1 16,0 0 1-16,0 5 0 0,3 2 0 16,0 1 4-16,0 5 3 15,-3 8 0-15,-3 0 1 16,-1 3-2-16,-2 2 1 16,-3 0-6-16,0 0-3 15,-3-2-1-15,0-3-1 16,0 2-16-16,0-2-4 15,0-2-14-15,0-6-7 16,9 2-50-16,6-2-4 16,-3-2-45-1,0-9 34-15</inkml:trace>
  <inkml:trace contextRef="#ctx0" brushRef="#br0" timeOffset="138.1307">6532 16163 212 0,'-3'0'79'0,"3"0"-42"0,0 0-19 15,0 0 25-15,0 6-11 16,0-4-1-16,0 6-9 16,0 6-2-16,0 1-11 15,0 1-1-15,3 0 2 0,0-3-6 16,3 6 0 0,3-3 0-16,0-3-2 15,3-2 1-15,-3-3 2 16,3-14 2-16,3-7-1 0,-3 8-1 15,-3-3-1-15,-3-3 2 16,0-10 1 0,-9 2 1-16,-3-2-4 0,0 8-1 15,3 3-3-15,-6-4-1 16,-6-2 1-16,0 6 0 16,0 2-7-16,0 8 0 15,3 0-17-15,3 8-4 16,3-3-26-16,4 6-10 15,2-3-19-15,5-3-6 16,4-2 2 0</inkml:trace>
  <inkml:trace contextRef="#ctx0" brushRef="#br0" timeOffset="139.1307">6747 16142 260 0,'-3'-10'96'15,"0"10"-52"-15,-3-3-27 0,3 3 27 0,0 0-16 16,-3 3-6-16,0 2-13 16,-6 3-4-16,0 2-3 15,0 6-2-15,0 3 1 0,3 2-4 16,3-2 2-16,1-1 1 16,7 1 0-16,7-4 0 15,0 1 0-15,3-5 0 16,0-6 0-16,3-5 2 15,0-2 1-15,0-9-1 0,0 6-2 16,-3-6 3-16,0-5 0 16,-4-5-1-16,-2-3-2 15,0-2 1-15,-3-3-1 16,-6-8 0-16,0 10 0 16,-3 1 0-16,0 2 0 15,1 3 2-15,-1 8 3 16,0 7-2-16,0 4 0 15,3 2 3-15,3 8 3 16,0 10 2-16,3 1 3 16,3 2-3-16,0 3-1 15,2-1-9-15,1 1 0 16,0-3-1-16,0-2 0 16,0-6-22-16,0 0-8 0,0 1-18 15,3-7-5-15,0-1-27 16,-3-6-9-1,6-3-15-15</inkml:trace>
  <inkml:trace contextRef="#ctx0" brushRef="#br0" timeOffset="140.1307">6913 16193 236 0,'-11'0'90'0,"14"0"-48"0,8 5-27 16,-5 0 24-16,0 0-6 15,0 1 1-15,0-4-15 16,0-2-4-16,3 6-9 15,-3-6 0-15,6-6 1 0,-3 6-3 0,0-5-3 16,0 2 2-16,3-5 0 16,-3 3-4-16,-3-3 1 15,2-5 2-15,-5 5 1 16,0 0-1-16,-6 5-2 16,0-2-2-16,-5 0 1 15,2 2 1-15,-9 1 0 16,0 2 0-16,-3 5 0 15,-9 5-3-15,6 4 2 0,3-1 7 16,4 3 6 0,5 0-2-16,6 0 0 15,6-3-4-15,6 5 1 16,3-7-4-16,-1 5 0 16,-2 2-3-16,9-10-1 0,-3 3-21 15,3-14-8-15,15-5-29 16,-4-5-13-16,-2 5-63 15</inkml:trace>
  <inkml:trace contextRef="#ctx0" brushRef="#br0" timeOffset="141.1307">7408 16018 116 0,'3'-11'46'0,"2"11"-24"0,-5-2 7 15,3-1 25-15,-3 0-5 16,0-2-1 0,-3 0-8-16,0-1 0 0,-2 4-22 15,-7-1-2-15,-3 3 1 0,0 5-5 16,0 3 1-16,-3 6-6 15,0 7-2-15,3 0 4 16,3 8 2-16,7 0-2 16,5 6 0-16,5-6-5 15,7-3-1-15,9-5-1 0,3 0-2 16,0-7 3-16,-3 2 0 16,-3-3 1-16,8-18 0 15,13-9 2-15,-15 1 1 16,-3 2-1-16,0-10 1 15,-4 3 5-15,-5-14 4 16,-3-16-2-16,-6 27 0 16,0 0-4-16,-15 0 1 15,3 0-8-15,-9 8-4 16,4 5-18-16,-10 0-5 16,-12 2-17-16,3 6-6 15,7 6-35-15,5 7-15 16,12 3-34-16</inkml:trace>
  <inkml:trace contextRef="#ctx0" brushRef="#br0" timeOffset="142.1307">7324 16375 236 0,'-12'0'90'0,"12"-3"-48"0,0 1-25 0,0 2 27 16,0 0-12-16,0 0-3 15,0 0-6-15,9-3-3 16,-3 8-10-16,0 1 7 0,6-12 5 16,9 1 0-16,-6 10 1 0,0-2-3 15,5-6-1-15,13-2-4 16,-9 10 1-1,-6 1-11-15,3-6-3 16,6-6-2-16,-10 12 2 0,-2-4-1 16,0 1 2-16,-3 0-20 15,0-3-6-15,0 5-21 16,0-5-10-16,-3 0-22 16,0-5-7-16</inkml:trace>
  <inkml:trace contextRef="#ctx0" brushRef="#br0" timeOffset="143.1307">5154 13867 132 0,'-3'2'49'0,"3"-2"-26"0,3 8-12 0,0-5 18 16,0 5-6-16,-3-3 1 0,3 9-2 16,0-4 1-1,0 6-13-15,0-3 5 0,0 3 5 16,0-3-5-16,-3 1 2 15,0-4-4-15,0 1 2 0,0-3-2 16,0 0 0-16,0 0-3 16,0-3 1-16,0 0-2 15,0-2 2-15,0-1-2 16,-3-2 2-16,3 0-4 16,-3-2-2-16,3-1 0 15,0-2-1-15,0 0-5 16,3-6-1-16,0 3 3 15,3-5 1-15,-3 2-3 16,3-2 1-16,0 0 0 0,3-1 0 16,0 4-3-16,3-1 2 15,-3 3 1-15,3 3 0 16,-1 0 0 0,1 5 0-16,-3 0 0 0,0 8 2 15,0 0 3-15,0 8 4 16,0 5-2-16,-3-8-2 15,0 0-2-15,0 0 0 16,0-2-4-16,-3 5 0 16,0-3 1-16,0-2 2 15,0-1-6-15,0 1 1 16,-3-3-15-16,0-3-3 16,0 0-13-16,3 1-7 0,-3-4-19 15,0-4-85 1</inkml:trace>
  <inkml:trace contextRef="#ctx0" brushRef="#br0" timeOffset="144.1307">5413 13920 184 0,'-6'0'71'0,"6"0"-38"0,0 8-21 0,0-6 19 15,3 4-10-15,0-1-1 16,3 0-4-16,0 0 3 15,6 1-11-15,-6-1 0 0,3-2-1 16,0-1-1-16,3 1-1 16,9-3-3-16,-7 0-2 15,-2 0 1-15,-3-5-1 16,0 2 2-16,0-5 3 16,-3 3-2-16,0-3-2 15,-3 0 0-15,-6 0-1 0,0 0 0 16,-6 3 0-1,0 0 0-15,-3 2 0 0,-3 0-5 16,-2 6 1-16,2 5 2 16,3 0 3-16,3 0 4 15,0 5 2-15,0 0 1 16,3 3 0-16,-3-3-2 16,9 3-1-16,3 3-3 15,6-3 1-15,-3-3-4 16,9-3 0-16,-3-2-6 15,6-2 0-15,-3-1-30 16,2-5-11-16,-2 0-24 16,0-5-9-16,3-3-6 15</inkml:trace>
  <inkml:trace contextRef="#ctx0" brushRef="#br0" timeOffset="145.1307">5628 13899 156 0,'-3'0'57'0,"3"0"-30"0,3 10-12 0,-3-7 20 16,0 5-8-16,0 0-3 15,3 8-6-15,0 7-1 16,-1-7-9-16,1-3-3 0,3 6-1 16,0-3 0-16,0 0 0 15,6 2-2-15,-3-7-2 16,-3-3-4-16,3-3-2 15,3-8-11-15,0-2-1 16,-3 2 0-16,0-4 3 0,0-4 9 16,0 3 5-16,-3 3 4 15,-3 2 1-15,-1 0 0 16,1 6 2-16,0 5 1 16,0 3 3-16,0-3 4 15,3 5 1-15,0 3-4 16,0-6 1-16,0-2-3 15,6-3 2-15,-3 1 0 0,6-9 1 16,6-5 0-16,-6 0 0 16,-3 0 0-1,-4-2 0-15,4-6-2 0,-6 3 1 16,-3 2-6-16,-6-5-1 16,-6-2-2-16,0 7-2 15,4 0-13-15,-4 4-6 16,-6-1-26-16,3 2-11 15,3 4-34 1,0 4-47-16,6-2 41 16</inkml:trace>
  <inkml:trace contextRef="#ctx0" brushRef="#br0" timeOffset="146.1307">6089 13936 124 0,'3'10'49'0,"0"1"-26"0,3 7-5 16,-3-7 20-16,0 2-1 16,3 0 0-16,-3 6-5 0,3-1 0 15,0 4-18 1,-3-4-4-16,0-2-2 0,0-5 0 16,0-4 2-16,0-1 4 0,-3-6 1 15,0-6-4-15,0 1-1 16,2-5-6-16,-2-4-1 15,0-2-1-15,3-5 1 16,6 0-2-16,0 0-1 16,3 0-2-16,0 2-1 15,-3 6 4-15,3 2 1 16,3 6 2-16,-3 5 2 16,0 8 3-16,-3 5 2 0,0 1 1 15,-4 1 0-15,1 4-4 16,0 5 0-1,-3 0-5-15,0-6 0 16,0 1-8-16,0-6-2 0,0 0-23 16,3-8-52-1,0-2 4-15,0-6-22 16,0-7-31 0,-3-6 47-16</inkml:trace>
  <inkml:trace contextRef="#ctx0" brushRef="#br0" timeOffset="147.1307">6348 13949 220 0,'-3'0'82'0,"0"2"-44"0,0 4-29 15,3-1 22-15,0 3-8 16,0 3-1-16,0 2-8 0,0 0-1 16,3 8-8-16,3 0-1 0,0-2 0 15,3-1 0-15,0-2 0 16,6-8 0-16,-1 0 2 15,10-10 12 1,-3-6-7-16,-6 0-1 16,0 0 0-16,-3-3 1 15,-6-2-1-15,-3 0 1 16,-3-3-4-16,-6-3 1 16,-6-2-5-16,0 3 0 15,-3 2-1-15,0 2-2 16,0 4-8-16,0 2-5 0,4 3-11 15,2 5-5-15,0 0-20 16,6 2-6-16,3-2-6 16,6 3-3-1,3-3-19-15,11 0-19 16,1 0 44-16</inkml:trace>
  <inkml:trace contextRef="#ctx0" brushRef="#br0" timeOffset="148.1307">6586 13909 192 0,'-6'0'71'0,"0"0"-38"0,0 5-19 16,3 1 20-16,-3 2-6 15,0 2-2-15,-3 6-12 0,0 5-6 16,0 0-5-16,4 6 0 0,2-1 2 16,3 1 0-16,6-3 2 15,2-6-4-15,4-5 0 16,3-7 1-16,0-6 0 15,3-3-5-15,-3-8 1 16,3-4 0-16,-3-4 0 16,-9 1 2-16,-3-6 1 15,-9-3-1-15,3-2 1 16,-3-3-2-16,-3-7 2 16,0-1-2-16,0 3-1 15,0 5 5-15,0 6 4 16,0 5 1-16,3 5 2 15,3 3-9-15,0 7-1 0,3 9-4 16,0 5 0 0,3 8 11-16,0 8 3 15,3 5-1-15,0 2 1 0,0 4-7 16,3-1-3-16,-3-5-6 16,6-5-2-16,-3 0-28 15,3 0-13-15,-6-11-39 16,5-2-18-16,1-4 0 15</inkml:trace>
  <inkml:trace contextRef="#ctx0" brushRef="#br0" timeOffset="149.1307">6744 13986 236 0,'0'8'90'0,"6"0"-48"0,3 0-31 0,-3-6 23 16,3 1-11-16,2 0-1 15,1-3-11-15,0 0-4 16,0-3-4-16,3 0-3 0,-3-2 1 16,0-3-1-16,-3-2 0 15,-6-1 2-15,3 0 1 16,-6 1-1-16,-3-1 1 16,-3 1-2-16,-3-1 2 15,-3 3-2-15,-3 5-1 16,-3 3 3-16,0 6 0 15,-2 4-1-15,2 4 1 16,-3 4 4-16,6 1 4 0,3 2 5 16,3 3 2-1,9 2-1-15,3-2 0 16,6-3-9-16,6 0-3 0,3-2-5 16,3-3-3-16,2-6-12 15,10-5-5-15,-6-5-31 16,0-2-13-16,-3-3-37 15,-4-1-55 1,-2-4 43-16</inkml:trace>
  <inkml:trace contextRef="#ctx0" brushRef="#br0" timeOffset="150.1307">7172 13970 192 0,'-3'-3'74'0,"3"1"-40"0,0-4-22 15,0 4 21-15,3-4-13 16,0 1-3-16,0-3-6 16,0 0-2-16,3-2-5 15,0 2-1-15,3 0 3 0,-3 3-1 16,0-1 0-16,0 4 5 0,0 4 4 16,0 6-1-1,0 3 2-15,0 5 1 16,-3 2-1-16,0 1 4 0,-3-1 0 15,0 1-4-15,0-3-1 16,0 2-6-16,0-2-3 16,0-5 0-1,0-1-1-15,0-12 2 16,0-4-3-16,3-2 0 16,-3-2-6-16,3-6-2 15,0-3-7-15,0-2-3 16,0 0 4-16,3 5 4 15,0 0 2-15,0 3 3 16,-1 5-1-16,1 3 1 16,0 5 4-16,6 5 3 0,-3 6 4 15,-6 5 2 1,3 2 3-16,-3 1 2 0,0-4-3 16,-3 1 0-16,3-2-5 15,-6-4 0-15,6-2-5 16,0-3-2-16,0-2 2 15,0-3 0-15,0 0-10 16,6-8-3-16,-3 3-4 16,3-11 1-16,6-11-2 15,0 4 0-15,-4 1 8 16,1 4 3-16,0 5 1 16,0 2 2-16,-3 3 7 15,0 6 6-15,0 4 3 16,-3 6 0-16,0 0-1 15,0 11 1-15,0 2-2 0,0 0 0 16,3 0-10-16,0 3-1 16,5 0-2-16,1-3 2 15,0-3-6-15,0-2 1 16,3-2-30-16,-3-7-11 16,0-1-17-16,0-4-7 15,-3-4-69 1,-4-1-38-16,-2 3 85 15</inkml:trace>
  <inkml:trace contextRef="#ctx0" brushRef="#br0" timeOffset="151.1307">7294 14227 148 0,'-8'2'57'0,"8"-2"-30"0,-6 3-1 15,3-3 23-15,0 3-7 16,0-3-2-16,0 2-7 16,-3 1-1-16,3 0-18 15,0-3 1-15,0 2 1 0,0 1 1 0,3-3 1 16,0 0-3-16,0 0 1 15,0 0-3-15,6 0 0 16,6 0-1-16,0 0 0 16,-1 0 2-16,13 0 2 15,-6 0-9-15,9 0-2 16,-3 0-1-16,8-3 0 16,-2 3 0-16,3 0 2 15,-6 0-1-15,3 0 0 16,-7 0-6-16,1 0 1 15,-3 0 0-15,-3 0 0 16,-3 0-14-16,-3 0-3 16,0 0-18-16,-4-2-7 15,1-1-40-15,-3 0-17 16,-3 1-36 0</inkml:trace>
  <inkml:trace contextRef="#ctx0" brushRef="#br0" timeOffset="152.1307">5532 17547 96 0,'0'-5'35'0,"0"10"-18"0,0-5 0 16,0 5 16-16,3 3-2 15,6 0 2-15,-3 8-8 0,0 5-1 16,-3 1-13-16,0 4-2 0,0 3 1 15,3-5-4-15,0 0-1 16,-3-6 0-16,3-2-1 16,-6-3-2-16,3-2-2 15,0-3 3-15,0 2 2 16,-3-10 9 0,-3-2-8-16,0-6-2 0,-6-5-6 15,0-1-1-15,3 1-1 16,0 0 3-16,3 0 0 15,6-8 3 1,0 2-1-16,3 1-1 16,0 4 3-16,3 1 2 0,3 0 2 15,0 8 1-15,0-1 0 16,3 6 0-16,-1 6 0 16,-2-1 2-16,0 8-1 15,0 0 2-15,-6 1-2 16,3 4 0-16,0 1-5 15,-3-4-1-15,0-1-3 0,-3-1-1 16,0 5-21 0,0-4-10-16,0-6-6 15,0-3-2-15,-3-5 0 16,0 0 2-16,0 0-12 16,3-3-41-16,0-2 14 15</inkml:trace>
  <inkml:trace contextRef="#ctx0" brushRef="#br0" timeOffset="153.1307">5800 17679 108 0,'0'-7'41'0,"0"12"-22"0,0-5-14 16,0 2 11 0,0 4-3-16,-3 2 0 15,0-3-1-15,3 8 0 0,-3 0 0 16,3 1 2-16,0 4-7 15,0 3 0-15,3 3 3 0,3-3-2 16,0-7 1-16,3-1-5 16,3 0-3-1,0-8 4-15,3-5 1 0,0 0 2 16,0-5 0-16,-1-8-4 16,-2-3-3-16,-3-3 0 15,0-2 1-15,-6 3 1 16,-3-1 1-16,-6-2 0 15,-3 3 0-15,-3-1 0 16,-3 6 0-16,1 5-2 16,-1 3-2-16,3 5 1 15,0 0 1-15,3 0-21 16,3 7-9-16,3-1-44 16,3 2-42-16,6-3 33 15</inkml:trace>
  <inkml:trace contextRef="#ctx0" brushRef="#br0" timeOffset="154.1307">6080 17693 164 0,'-15'-8'63'0,"6"8"-34"0,-3 8-19 0,6-3 17 0,-3 6-13 16,-5-3-3-1,2 5-7-15,0 5-3 16,3 3 0-16,3 3 3 0,0-3 2 0,9 1-2 16,6-4-3-16,3-5 0 15,0 1 1-15,2-1 3 16,1-8 2-16,0-5-1 16,0-5 1-16,0-3-2 15,0-11 2-15,-3 1-4 16,-3-3-2-16,-3-6 0 15,0 1 1-15,-3-11-3 16,-3 2 0-16,-3-2-4 16,0 3 1-16,0 2 0 15,0 0 2-15,-3 6 3 16,3 7 4-16,0 3 7 16,0 3 2-16,0 3-5 15,3 2-1-15,0 13 2 16,0 3 4-16,0 10-2 0,0 4 3 15,3 1-6-15,0 9-3 16,3-3-3-16,-3 8-3 16,0-2 1-16,0-3 1 15,0-1-23-15,3-2-11 16,-3-2-27-16,0-3-11 16,0-3-34-1</inkml:trace>
  <inkml:trace contextRef="#ctx0" brushRef="#br0" timeOffset="155.1307">6235 17764 140 0,'-6'0'52'0,"6"5"-28"0,0 1-8 15,0-6 16-15,3 2-2 16,3-2 0-16,3 6-13 15,0-1-5-15,3-2-7 16,2-3-4-16,4-3 0 0,0-2-1 16,-3-1 0-16,0 4 0 15,-3-4 2-15,-3-2-1 16,0-2 2-16,-3 2-2 0,-3 3 2 16,-6-9-2-16,-3 7-1 15,-3 1-2 1,-3-2 1-16,-3-2 1 15,0 10 0-15,0 0-3 0,0 5 2 16,0 3 3-16,-2 3 1 16,2 2 12-16,3 5 5 15,3-2 1-15,3 8 2 16,-3-6-7-16,15 4 1 16,0-4-6-16,3-2-1 15,9-3-6-15,5 0-3 16,4-7-5-16,6 2-2 15,3-3-57-15,-1-5-23 0,-5 0-33 32</inkml:trace>
  <inkml:trace contextRef="#ctx0" brushRef="#br0" timeOffset="156.1307">6702 17743 104 0,'-3'0'41'0,"3"0"-22"0,0 0-7 16,0-5 13-16,0 5-9 16,0 0-4-16,0-8-5 15,3 2 0-15,0-1-4 16,0-1-2-16,0-6 0 0,3 4-1 15,-3 2 2-15,3-3-1 16,-3 9-1-16,3 4 12 16,0 11 6-1,0 1 4-15,0-1-3 0,-3 3 1 16,-3 0-2-16,0 2-2 16,0 3 0-16,-3-2 0 15,0-1-4-15,0-4 0 16,0-6-5-16,3 2 1 15,0-7-3-15,-3 2 2 16,0 0-6-16,0-10-1 16,0-3 0-16,3-2 2 15,0 2-1-15,0-6-3 16,3-4-1-16,0-1 2 16,3 6 0-16,0-3 1 15,0 3 2-15,3 2-3 16,0 4 0-16,-1 1 1 15,1 12 0-15,0-1 2 16,-3 3 3-16,0 5 4 16,-3 8 2-16,0-2 1 15,-3-1 0-15,0 1-4 16,0-6 0-16,0-5-3 16,0 0 0-16,0-3-6 15,0 0-1-15,0-5 3 16,3-5 1-16,3-8-7 15,0 0-2-15,0-6-3 16,0 1-1-16,0 2 3 0,3-3 3 16,0 6 3-16,3 0 3 15,0 7 0-15,-3-1-1 16,2 1-4-16,-2 12 0 16,0-1 6-16,0 3 4 15,0 5 5-15,-3 5 4 16,0-2-4-16,3 3-1 15,0-1-6-15,0 1-3 16,0-6 0-16,3-5 1 16,-3 5-10-16,0-5-4 15,2-2-32-15,-2-6-13 0,3 0-35 32,0-6-54-32,0-7 41 0</inkml:trace>
  <inkml:trace contextRef="#ctx0" brushRef="#br0" timeOffset="157.1307">7152 17619 168 0,'-3'-19'63'0,"3"19"-34"0,0 19-27 16,0-14 12-16,0 8 13 16,0 3 7-16,0 3-6 15,0 2-2-15,0-3-15 16,3 9-9-16,0-1-4 0,0-2 3 15,-1-6 1-15,1-2-33 0,0-2-14 16,0-1-57 0,0-3-25-16</inkml:trace>
  <inkml:trace contextRef="#ctx0" brushRef="#br0" timeOffset="158.1307">7074 17724 212 0,'-3'0'79'0,"18"-7"-42"0,-6 1-28 16,0 6 22-16,0 0-15 15,3-2-3 1,3-1-11-16,3 0-1 16,-1 3-1-16,4 0-38 0,-3 0-14 0,0 0-42 15,0-5-23 1,0 2 58-16</inkml:trace>
  <inkml:trace contextRef="#ctx0" brushRef="#br0" timeOffset="159.1307">7402 17463 184 0,'-9'13'68'0,"9"0"-36"0,0 13-13 15,0-7 23-15,0 2 1 16,3 11 2-16,-3 0-25 16,3 2-9-16,3-2-8 15,0 0-3-15,-1 2 3 0,1-8-13 0,0-2-3 16,0-3-54-16,0-7-20 16,-3 4-18-1</inkml:trace>
  <inkml:trace contextRef="#ctx0" brushRef="#br0" timeOffset="160.1307">6708 18018 92 0,'0'-3'35'0,"0"3"-18"0,3 0 4 0,-3 0 17 15,3 0-5-15,3 0 0 16,0-5-9-16,3 5-5 0,0-5-11 16,0 5 6-16,3-5 5 15,0-3 1-15,-1 5 0 16,4 0-2-16,0 1-1 0,3-4-5 15,6 6 0-15,-3 0-3 16,3 6 2-16,-1-4 0 16,1 1 1-16,0 0-4 15,6-3 0-15,-4 0-5 16,-2 0-2-16,0-3 0 16,0 3 1-16,0-3-1 15,0 3-1-15,-1 0 1 16,1 0 1-16,0 0-1 15,0 0-1-15,-3 0 1 16,5 0-1-16,-2 0 0 16,0 0 2-16,-3 0-1 15,0-2-1-15,-3 2 1 0,-1-6-1 16,1 6-3-16,0-5 2 16,3 5 1-16,-3-2 2 15,-3-4-1-15,3 1-1 16,-4 5 1-1,1-3-8-15,-3-2 0 16,-3 5-41-16,0-5-16 16,0 5-64-1</inkml:trace>
  <inkml:trace contextRef="#ctx0" brushRef="#br0" timeOffset="161.1307">12387 13933 72 0,'0'-3'30'0,"0"3"-16"0,0-2 1 0,0 2 15 16,0 0-3-16,0 0 1 15,0 0-2-15,0 0-1 16,3 2-6-16,-3 1-1 16,3 8-10-16,-3-4 4 0,3 9 1 15,0 0 0-15,-3 0 2 16,0-3-2-16,0 9 0 15,0-4-3-15,3 1 1 16,-3-4-8-16,0 1-2 0,0-2-1 16,0-4 0-1,0-2 0-15,0 0 2 0,0-3 1 16,0-2 3-16,0 0-3 16,0-3 0-16,0 0-1 15,0-6 1-15,0 1-4 16,0-6 0-16,0 3 1 15,0 1 0-15,0-1 0 16,3-3 2-16,0 0-3 16,0-2 0-16,0 0-1 15,3-3 0-15,0 3 2 0,0-3 0 16,0 3 0-16,3 0 0 16,-3 2 0-1,3 3 0-15,-3 0 0 16,3 8 2-16,-3 0 5 15,0 11 4-15,-1-3 0 0,1 5 3 16,3 0-5-16,-3 3-3 16,-3 0-1-16,3 2-1 15,0-2-5-15,0 0-1 16,0-3-2-16,-3-2 3 16,0-1-20-16,0-4-8 15,0-1-12-15,0-5-4 16,0 0-16-16,0-3-6 15,0 1-13 1</inkml:trace>
  <inkml:trace contextRef="#ctx0" brushRef="#br0" timeOffset="162.1307">12631 13975 164 0,'-3'-2'63'0,"3"2"-34"0,0 0-19 16,0 0 20-16,0 5-12 15,0 0-2-15,0 6-3 16,0-3 1-16,0 8-7 16,0 0-4-16,0 5-2 0,0-3-1 15,3 3 0-15,0-5 0 16,3 0 2-16,0 0-1 16,6-8 2-16,-3 0 7 15,3-11 5-15,0 1-12 16,0-14-3-16,-3 5-1 0,-3-2 2 15,0 2 4 1,-6-5 2-16,0 3 1 0,-3 0 0 16,0 0 0-16,-6 2 0 15,0 1-7-15,0 2 0 16,0 2-10-16,0 4-2 16,3-1-23-16,3 3-10 15,0 0-28 1,3 0-47-16,0 0 28 15</inkml:trace>
  <inkml:trace contextRef="#ctx0" brushRef="#br0" timeOffset="163.1307">12875 13936 156 0,'-8'0'60'0,"8"0"-32"0,-9 8-22 15,9-6 15-15,-9 6-13 16,0-3-2-16,0 9-4 16,0-4-2-16,0 11 1 15,0 9-1-15,6-9 0 0,0-3 0 16,6 3 0-16,0-2-3 16,6-1 2-16,-3 1 3 15,3-8 1-15,-3-1 5 16,3-7 3-16,-3-1-2 15,3-12 0-15,-3 2-3 0,0-5-1 16,-1-3 1-16,-2-3 1 16,0 3-3-1,-3-10-1-15,0 2 1 0,-3-8 0 16,3 6-2-16,-3-6-2 16,1 6 5-16,-1-3 1 15,0-6 0-15,0 9-1 16,3 7-3-16,0 9 1 15,3 10 2-15,0 8 4 16,-3-1 0-16,3 17 2 0,-1-3-2 16,1 9 2-16,0-4-4 15,3 3-2-15,-3-5-5 16,3 5 0 0,0-5-11-16,3-3-5 0,-3-2-32 15,3-6-14-15,-3-3-36 16,3-7-22-1,0-14 57-15</inkml:trace>
  <inkml:trace contextRef="#ctx0" brushRef="#br0" timeOffset="164.1307">13048 13996 168 0,'-3'6'63'0,"3"-4"-34"0,3 4-16 15,-3-4 17-15,3 1-6 16,0 0 0-16,3-1-9 15,-3 1-4-15,3 0-6 16,0-1-2-16,3 1 3 0,0-3 1 0,0-3 1 16,3-2-4-16,-3 2-1 15,-4 1-1-15,1-6-2 16,0 2 3-16,-3-2 2 16,0 3-2-16,-3-3-2 15,0 3 0-15,-6 0-1 16,0-1 0-16,-2 6 0 15,2 0 0-15,-3 6 0 16,0-1 0-16,-3 6 0 16,3-4 2-16,0 7 3 15,0-4 0-15,3 9 0 16,0-3 1-16,9 2 1 16,-3-2-3-16,6 3-1 0,0-4-3 15,9-1-1-15,-3-1-1 16,6-5 0-16,5-3-31 15,4-2-13-15,0-8-72 16</inkml:trace>
  <inkml:trace contextRef="#ctx0" brushRef="#br0" timeOffset="165.1307">13661 13996 164 0,'-3'3'63'0,"3"-3"-34"0,-3 0-16 15,3 0 19-15,0 0-5 16,0 0-1-16,0 0-10 15,0 0-3-15,3-3-7 16,0 1-4-16,3-6 1 0,-3 0-2 16,6-3 2-16,-3 3-4 15,3-2 0-15,6-3 1 16,-6 7 0-16,0 1-3 0,-3 2 2 16,0 1 3-16,0 10 1 15,0-3 7-15,-3 11 6 16,0 8-2-16,-3-8 2 15,0-3-3-15,-3 5 0 16,0-2-3-16,0 3 1 16,0 2-8-16,0-5-2 15,0-3 1-15,0-2 3 16,0-1-2-16,3-5-2 16,0 1 0-16,0-6-1 15,0-11-3-15,0 3 0 0,0 3-1 16,6-3 3-1,0 0-2-15,0-3-1 0,0 1 0 16,0-6 3-16,-1 3 0 16,4-3 1-16,3-3-3 15,0 1 2-15,0 5-1 16,-3 2-2-16,0 3 3 16,0 3 0-16,0 2 3 15,-6 6 1-15,0-1-1 16,0 9 1-16,3 8 2 15,-3-6 2-15,0-3 1 16,3 12 0-16,0 4-4 16,0-8-1-16,-4-2-1 0,10 0 1 15,3 3-2-15,-3-1 2 16,0-7-7 0,-3-6 1-16,0 0-23 0,3-5-11 15,3-5-40-15,-3-3-18 16,0-10-10-1</inkml:trace>
  <inkml:trace contextRef="#ctx0" brushRef="#br0" timeOffset="166.1307">14060 14012 224 0,'-12'3'85'0,"12"0"-46"0,0-1-26 0,0-2 22 0,0 0-14 16,6 3-2-16,3-3-9 15,3 0-4-15,6-3-3 16,-3 1-3-16,3-1 1 0,2 0-8 16,-2 1-3-16,0-4-36 15,-3 1-15-15,0 0-46 16</inkml:trace>
  <inkml:trace contextRef="#ctx0" brushRef="#br0" timeOffset="167.1307">14322 13785 208 0,'0'0'77'0,"-3"0"-42"0,3 8-19 0,3 2 22 16,0 6-9-16,0 3 0 15,3 7-7-15,-3 3-2 16,0-8-11-16,0-2 1 0,0 2 3 16,0-2-9-16,3 4-5 15,3 4-2-15,-3-3 2 16,0-6-27-16,-3-2-10 15,0-5-34-15,-6-3-12 0,-3-8-16 16</inkml:trace>
  <inkml:trace contextRef="#ctx0" brushRef="#br0" timeOffset="168.1307">13637 14338 192 0,'-5'-3'74'0,"8"3"-40"0,-3 0-24 0,0 0 20 16,2 0-5-16,4-3 0 15,3 1-9-15,3-1-3 16,9 1-7-16,0-1 3 0,3 3 3 16,0 0 3-16,2 0 0 15,7 0-1-15,0 0-1 0,3-3 1 16,-1 1 4-16,4-1-1 16,0 0 1-16,2 1-3 15,7-4-1-15,-6 1-6 16,-4 2-3-16,-2 1-2 15,-3-1 0-15,0 1-2 0,-7-1 2 16,1 3 0 0,-6 0 1-16,-3 0-5 15,-3 0 1-15,-3 0 2 16,0 0 1-16,-4 0 1 0,1 0 0 16,0 3-7-16,-3-6-2 15,0 0-12-15,0 3-3 16,-3 0-17-16,0-8-6 15,0 0-63-15,0-2-26 16,-9-1 19 0</inkml:trace>
  <inkml:trace contextRef="#ctx0" brushRef="#br0" timeOffset="169.1307">11322 17640 152 0,'0'0'57'0,"3"0"-30"0,-3 0-14 0,0 0 17 15,0 0-2-15,3 5 1 0,0 3-5 16,0 11-3-16,0-1-11 16,0-2 0-16,0 2 3 0,-3 9-1 15,3-3 3-15,-3-8-10 16,0-1-3-16,0 7 0 16,0-9 1-16,0 0 1 15,0 0 0-15,0-5-2 16,0-2-2-16,0-6-2 15,0 0 1-15,0-6 1 16,0 6 2-16,0-8-3 16,3 3 0-16,-3 2 1 15,2-10 0-15,1-11 0 16,3-5 0-16,0 0 0 0,0 8 0 16,0 2 0-16,0 6 0 15,0 0-5-15,0 13 1 16,3-3 4-1,9 1 0 1,-6 12 3-16,-3-2 0 0,0 5 1 16,3 11 4-16,-3-8 3 15,-4 3-6-15,1-1-1 16,0 3-4-16,0-2-1 16,0-1-10-16,-3-10-3 15,0 0-20-15,0-2-7 16,3-6-26-16,-3-6-7 15,3-2-14-15</inkml:trace>
  <inkml:trace contextRef="#ctx0" brushRef="#br0" timeOffset="170.1307">11575 17706 216 0,'-3'32'82'0,"3"-32"-44"0,3-14-31 15,0 14 29 1,0 11-10-16,3-3-11 16,0 0-5-16,3-3-6 0,2 0-3 0,-2-2 2 15,-3 2 0-15,3-10 1 16,3-8 0 0,-6 13 0-16,0 0-2 15,0-8-2-15,0-11 3 0,-3 19 0 16,0 0-4-16,-6 0 1 15,0 0 0-15,0 0 0 16,0 0 0-16,-6-7 0 16,-3 1-3-16,-3 6 2 15,3 11 1-15,3 2 2 16,1-5-3-16,-1 5-2 16,0 6 4-16,6-3 1 15,3 2 2 1,0 1-5-16,6-6 1 15,6 8 0-15,-4-8 2 16,1 0-3-16,3-7 0 16,6 4-19-16,0-7-7 15,0-6-28-15,-3-2-12 0,3 0-31 16</inkml:trace>
  <inkml:trace contextRef="#ctx0" brushRef="#br0" timeOffset="171.1307">11759 17672 192 0,'-6'13'71'0,"3"-13"-38"0,3 32-30 16,0-25 15-16,0 7-5 15,0-4 2-15,3 11-2 0,0-7 2 16,0 7-8-16,3 3-2 0,0-6 1 15,-3-5-3-15,3-5-2 16,0 6 0-16,0-14-1 16,3 0-7-16,-3 0 0 15,0 0-2-15,0 0 1 16,0-6 2-16,0 4 2 16,-3-4-1-16,0 6 4 15,3 0 0-15,-3 8 1 16,0-2-3-16,6 4 2 15,-1-2 3-15,4 0 1 16,0 5 1-16,3-7 0 0,-3 1 4 16,3-7 3-16,-3 0 2 15,0-7 3-15,0 1-9 16,0-10-2-16,-4 3-1 16,-2-3 2-16,0 0-3 15,-6 3 0-15,0 0-14 16,-3 2-6-16,0-2-40 15,0 5-15-15,0 0-23 16</inkml:trace>
  <inkml:trace contextRef="#ctx0" brushRef="#br0" timeOffset="172.1307">12298 17666 140 0,'0'40'55'0,"0"-40"-30"0,3 18-18 0,0-18 15 15,0 11 2-15,0-3 3 16,0 0-1-16,-3 10 1 16,0 4-15-16,0-7 4 0,0 1 2 15,0-2-6-15,0-1 1 16,0-3-6-16,0-2 1 16,0 0-5-16,0-2-2 15,0-1 0-15,-3-3 1 16,3-2-1-16,-3-2-1 15,3 2 3-15,0-5 0 16,0-1-1-16,0-7-2 16,0 5-2-16,3-5-1 0,-3 0-1 15,6-1 3 1,0 4-2-16,6-1 1 0,-3 1 4 16,3 2 1-16,-3-3-1 15,2 11-2-15,-2-3 5 16,3 6 4-16,-3 2 1 15,0 9 2-15,0-4-2 16,-3 6-1-16,0-3-5 16,-3 6-3-16,0-6 0 15,0 0-1-15,0 1-20 16,-3-1-9-16,0 0-16 16,3-8-7-16,0 3-19 15,0-8-49-15,0 6 23 16</inkml:trace>
  <inkml:trace contextRef="#ctx0" brushRef="#br0" timeOffset="173.1307">12584 17761 192 0,'-15'3'71'0,"15"-3"-38"0,0 11-32 0,0-9 16 15,0 4-7-15,0-1 0 16,0 11-2-16,0 0 0 16,0 0-4-16,0-3-3 0,6 5 2 0,-3-4 4 15,3-4 4 1,0 1-2-16,3-6 2 0,-3-5-2 16,3 0 0-1,-1-3-1-15,1-7 2 0,0 4-1 16,0-9 0-16,-3 1 1 15,-3-4 1-15,0 5-3 16,-3-1-3-16,0-4-2 16,-6 5 0-16,0-1-2 15,0 6-1-15,0-2-6 16,-3 10-4-16,1-3-16 16,-4 3-7-16,0 0-20 0,9 3-8 15,0-3-39 1</inkml:trace>
  <inkml:trace contextRef="#ctx0" brushRef="#br0" timeOffset="174.1307">12795 17730 200 0,'-21'0'77'0,"21"0"-42"0,-6 5-32 16,6-2 17 0,-3 2-10-16,0 0-3 15,-3 3-7-15,3 0 0 16,-3 11 0-16,1-1 2 0,-1 9 1 16,3-6 1-16,3 3 2 0,0-3-1 15,3-3 2-15,0-4 2 16,3-1 5-16,-1-5-8 15,4-8-1-15,0 0-3 16,6-8 1-16,-3 0-2 16,0-11 2-16,-3 9-2 15,-3-11-1-15,0 2 3 16,-6-15 0-16,0-1-4 16,-6-7 1-16,3 13 0 15,-3-8 0-15,3 5 4 16,0 3 2-16,0 2 2 15,0 4 2-15,0 4-3 0,0 6 1 16,0 5-1-16,3 8 1 16,0 0 2-16,3 21 1 15,0-2-1-15,6 12 1 16,-3-4-2-16,3 7 2 16,-3-2-6-16,3 0-3 15,0-6-1-15,0 6 1 16,0-6-28-16,0-4-11 15,-1-9-18-15,1 0-3 16,0 0-35 0,0-13-42-16,0 6 46 15</inkml:trace>
  <inkml:trace contextRef="#ctx0" brushRef="#br0" timeOffset="175.1307">12959 17862 212 0,'0'5'82'0,"0"-5"-44"0,3 6-33 16,0-4 17-16,3-2-12 16,-3 0-3-16,9 0-4 15,0 0-3-15,-1-8 1 16,-2 3-1-16,3-3 2 0,-3 3-1 16,0-8-1-16,0 5 1 15,-3 0 1-15,0-3 1 16,-3 3 1-16,0 0-2 0,-3-2-2 15,0 4-2-15,-9-2-1 16,3 8 2 0,-6 0 0-16,0 0 1 15,-3 6 0-15,3-4 2 0,-5 17 1 16,2-6 3-16,0 6 1 16,3-1 3-16,3 3 1 15,3-7-3-15,6 7-3 16,0-5 0-16,9-1-1 15,-3-1 0-15,12-1 2 16,-3-2-5-16,8-9-3 16,-5 3-39-16,6-5-17 15,-6 0-57-15</inkml:trace>
  <inkml:trace contextRef="#ctx0" brushRef="#br0" timeOffset="176.1307">13539 17743 144 0,'-3'21'55'0,"3"-21"-30"0,-3 0-10 16,3 0 18-16,0 0-5 16,0 0 0-16,0 0-9 15,0 0-1-15,0-8-11 16,0-13 0-16,0 21 3 0,0 0-4 15,3-5-1-15,0 5-2 16,3-6-3-16,-3-1 1 16,3 1-1-16,0 4 2 15,0-9 1-15,0-2-1 16,-3 13-6-16,3 10-2 16,-3-2 16-16,3 6 10 15,-3-7-4-15,0 20-1 16,0-9 0-16,0 4 3 15,-3 7-4-15,0-8 0 16,0-8-4-16,0 6-1 16,0-6-5-16,0 0-1 15,0-5 1-15,0 3 2 16,0-9-1-16,0-2 2 16,0 0-9-16,3-2 0 15,-3-4 2-15,3-4 2 16,0 2-3-16,3-11-1 0,0 6-2 15,3-8 3-15,-4 8 0 16,4-9 1-16,0 7 0 16,3-7 0-16,-3 4-3 15,3 5 2 1,0 5-1-16,0 0-2 0,-3-3 0 16,0 9 3-16,0-4-2 15,0 6 1-15,-3 0 2 16,0 8 0-16,-1 5 0 15,1 6 2-15,-3-6 1 16,3 8 3-16,0 6-3 16,0-3 0-16,0-6-1 15,6-2-2-15,-3 3 1 0,6-6 1 16,-3-3-3 0,6-7-2-16,0 2-16 15,-1-5-5-15,-2 0-45 0,3 0-18 16,-3 0-34-1</inkml:trace>
  <inkml:trace contextRef="#ctx0" brushRef="#br0" timeOffset="177.1307">13551 18068 72 0,'-6'-18'27'0,"6"23"-14"0,-3-5 2 0,3 0 13 16,0 0 2-16,-3 0 4 15,0 0 6-15,0 0 4 16,3 3-1-16,0 2-2 15,-3 0-22-15,3-2 4 0,-3-3 4 16,3 5-9-16,0-5 0 16,0 6-8-16,0-6-4 15,0 0-3-15,6-6 0 0,9 1-2 16,0 5 2 0,-3-3 0-16,9-2 3 0,-3 0-1 15,8 5 0-15,-2-3-1 16,6-2 2-16,-6 0-3 15,3 2-2-15,-4-2 4 16,7-1 1-16,-3 4 0 16,-3-4 1-16,-3 1-4 15,-1 5 0-15,-2-3 1 16,0-2 2-16,-3 5-3 16,-3-5 0-16,0 5-1 15,-3 0-2-15,0 0 3 0,-3 0 0 16,0 0-8-16,0-3-2 15,-3 1-25-15,0-1-9 16,0-2-47-16,0 2-21 16</inkml:trace>
  <inkml:trace contextRef="#ctx0" brushRef="#br0" timeOffset="178.1307">17900 12713 188 0,'0'0'71'0,"0"0"-38"0,3 0-14 15,-3 0 23-15,0 3-10 16,0 0-3-16,3-1-13 0,-3-2-5 15,0 0-6-15,0 0 1 0,3-2 0 16,0-1 0-16,0-2 1 16,0-1-6-16,0-2-1 15,0 0-2-15,3-5 0 16,-3 3 2-16,0-4 2 16,0 4-3-16,0 2 0 15,0 0 1-15,0 3 0 16,0-1-3-16,0 6 0 15,-1 0 2-15,1 11 2 16,-3-3-2-16,3 10 0 16,0-2 5-16,0 13 2 0,0-2-2 15,0 10-1-15,-3-3-3 16,0 1-3-16,0-6 4 16,0 3 1-16,0-6-3 15,0-2-1-15,0-3-28 16,0-5-10-16,0-3-24 15,-3-2-10-15,0-3-18 16</inkml:trace>
  <inkml:trace contextRef="#ctx0" brushRef="#br0" timeOffset="179.1307">17831 13049 236 0,'-20'0'90'0,"20"0"-48"0,0 3-25 0,0-3 27 16,3 0-16-16,0 0-4 16,8 0-5-16,-2 0-3 15,12 0-8-15,-3 0-3 0,12 0 1 16,-6 0-3-16,5 0-2 16,-5 0-3-16,6 3 1 15,-9-1-30-15,0 1-12 16,-3-1-49-16,-4 1-18 15,1-3 8 1</inkml:trace>
  <inkml:trace contextRef="#ctx0" brushRef="#br0" timeOffset="180.1307">18671 12581 160 0,'-3'-19'63'0,"3"19"-34"0,-9-8-8 0,9 8 25 16,-6-2-6-16,3 2-1 0,-9 0-11 16,3 0-3-1,-3 8-14-15,0-3-4 0,0 11-1 0,1-3-1 16,2 19 2 0,0-6-6-16,3 11-1 0,0-7 2 15,3 12 1-15,0-5-4 16,3 0 1-16,0-5 0 15,0-1 0-15,0-4-27 16,0-3-9-16,0-3-31 16,-3-5-12-16,0-3-20 15</inkml:trace>
  <inkml:trace contextRef="#ctx0" brushRef="#br0" timeOffset="181.1307">18394 12848 264 0,'0'-2'99'0,"0"2"-54"0,0 2-28 0,0 1 25 15,6-3-11-15,-3 0-1 16,9 0-15-16,12-3-6 16,-3 1-6-16,-4-1-3 0,7 0 1 15,-3 1-19-15,3-1-8 16,-3 0-52-16,2 3-23 15,7 0-18 1</inkml:trace>
  <inkml:trace contextRef="#ctx0" brushRef="#br0" timeOffset="182.1307">18689 12912 208 0,'6'21'77'0,"-6"-21"-42"0,29 2-28 16,-23 1 20-16,3 0-14 16,-3-1-4-16,6-2-6 0,-3 0 0 15,3-2-2 1,-3-1 2-16,3-2 2 0,-3 0-2 15,0-3-2-15,-3 2 0 0,-3-2 1 16,0 3-1-16,-3-3-1 16,0 0 3-16,-6 0 0 15,0 3 1 1,-6 2 2-16,-3 3-3 0,-3 3 0 16,3 0 3-16,0 7 1 15,3-2 5-15,0 8 5 16,1-3-5-16,5 8 1 15,0-5-6-15,6 5-2 16,0-2-5-16,12 0 0 16,-3-4-5-16,8-1 1 15,-2-4-29-15,3-5-11 16,-3 1-37-16,3-6-16 16,-6 0 8-1</inkml:trace>
  <inkml:trace contextRef="#ctx0" brushRef="#br0" timeOffset="183.1307">18891 12917 196 0,'-6'21'74'0,"6"-21"-40"0,0 29-22 15,0-23 19-15,3 7-12 16,0-3-1-16,6 6-6 0,-3-3-2 16,6 1-6-16,-3-4-1 0,3-2 1 15,-3 0 0-15,3-5 2 16,-3-1-3-16,2-4-2 16,-2-1-3-16,0-5 1 15,0 3 1-15,-3-6 0 16,0 3 0-16,-3 0 0 15,0 1 0-15,0 1 0 16,0 1-3-16,-3 5 2 16,0 0 1-16,3 8 2 15,-3-3 1-15,6 6 3 16,-3-1 3-16,6 1 5 16,-3-3 1-16,3 0 3 0,0 0-1 15,3-6 1 1,-3 1 2-16,-1-6 0 0,1 1-7 15,3-6-3-15,-3 0-5 16,-6-3-2-16,0 1-1 16,-3-6 1-16,0 3-15 15,-3-6-7-15,0 3-15 16,0 3-3-16,0 2-23 16,0 3-9-16,0 0-51 15</inkml:trace>
  <inkml:trace contextRef="#ctx0" brushRef="#br0" timeOffset="184.1307">19239 12957 216 0,'3'13'82'0,"-3"-13"-44"0,9 5-25 0,-6-2 24 16,3-1-12-16,0 1-3 15,3 0-10-15,0-3-3 16,0 0-5-16,0 0-1 0,6-6 1 16,-3 4-5-16,-3-3 1 15,0-1 2-15,-4-4 3 16,1 2-2-16,-6-3 0 16,0 3-3-16,-6 0-1 0,4 0-4 15,-7 3 1 1,0 0-3-16,-3 5 2 15,0 0 3-15,0 8 3 0,0-3 2 16,-3 8 1-16,3-2 6 16,3 5 4-16,0-3-3 15,9 5 1-15,0-2-7 16,6 3-3-16,0-3-4 16,3-3-1-16,0 0-25 15,3-2-9-15,0-3-43 0,9-6-16 16,-3 1-3-1</inkml:trace>
  <inkml:trace contextRef="#ctx0" brushRef="#br0" timeOffset="185.1307">19442 13007 220 0,'-3'11'82'0,"3"-11"-44"0,0 23-20 0,0-17 25 16,0 4-11-16,0-2-1 15,3 5-14-15,0-2-3 16,0 0-8-16,0-4 5 0,-3 1 2 16,0-2 9-16,0-1 4 15,0-2-8-15,0-6-3 0,0 0-4 16,3-7-2 0,-3 2-5-16,3-11-3 15,0 3-3-15,3-2 1 16,0 2 1-16,2-5 0 0,1 2-5 15,6 3 1 1,-3 3-20-16,3 3-9 0,-3 2-47 16,6 2-21-16,-3 1-31 15</inkml:trace>
  <inkml:trace contextRef="#ctx0" brushRef="#br0" timeOffset="186.1307">20010 12875 168 0,'-3'2'66'0,"3"-2"-36"0,0 29-20 0,0-23 20 15,3 10-3-15,0-3 4 16,0 11-4-16,0-6-2 16,-3 6-13-16,0-6-3 0,3 1-2 15,-3-3 3-15,0-3 1 16,0-2 3-16,0-3 4 15,0 0-4-15,0-6 0 0,0 1-6 16,0-11-3-16,0 0-2 16,3-8 0-16,0 3-2 15,3-6-1-15,0 3 3 16,12-5 0-16,-3 3-4 16,3 5-1-16,-3-1 1 15,2 12 2-15,-2 2 0 16,-3 13 2-16,0-3-2 15,-6 12 2-15,0-6 0 16,-3 5 3-16,0-3-3 16,-3 1 0-16,0-3-12 15,0-3-4-15,0-3-25 0,0-2-8 16,0 0-18-16,6-8-5 16,-3 0-40-1</inkml:trace>
  <inkml:trace contextRef="#ctx0" brushRef="#br0" timeOffset="187.1307">20281 12991 244 0,'-21'8'90'0,"21"-8"-48"0,-3 26-29 0,3-20 22 16,0 7-9-16,0-2-3 15,6 4-9-15,0-1-1 0,6-1-8 16,-3-3 1-16,6-2 1 0,-3 0-1 15,6-5 1-15,-3 0 0 16,2-6 3-16,1 0 4 16,-6-7 3-16,-3 2-5 15,-6-8 1 1,0 3-8-16,-6-6-1 0,0 3-2 16,-6-5-2-16,0 3-2 15,-3 2-1-15,-2 3-16 16,-1 2-7-16,3 3-20 15,3 0-9-15,0 3-30 16,9-1-13-16,0 1-6 16</inkml:trace>
  <inkml:trace contextRef="#ctx0" brushRef="#br0" timeOffset="188.1307">20576 12883 228 0,'-3'0'85'0,"3"0"-46"0,-18 2-32 0,18 1 18 16,-9 5-2-16,3 0 3 16,-6 8-12-16,3-3-5 15,-3 11-6-15,3-6-3 0,4 9 1 16,-1-6-4-16,6 0 2 16,0-3 3-16,6-2 1 15,-4-2-1-15,10-4 1 16,0-2-2-16,3-8-1 15,-3 0 3-15,0-10 2 16,-3 2-4-16,-3-11-1 0,0 3 2 16,-6-16 1-1,0 6 1-15,-6-16 0 0,-6-19 0 16,3 8 0-16,0 11 4 16,3 18 3-16,3 0-2 15,0 8 0-15,0 0-5 16,0 11-3-16,3 0-3 15,3 18 1-15,3 13 1 0,-3 1 2 16,0-6-1 0,3 13-1-16,0-5 1 15,3 8 1-15,-3-7-14 16,3-1-7-16,0-3-30 0,3-5-13 16,-3-2-43-1,3-6-38-15,-4-2 54 16</inkml:trace>
  <inkml:trace contextRef="#ctx0" brushRef="#br0" timeOffset="189.1307">20728 13012 224 0,'15'6'85'0,"-15"-6"-46"0,20 7-26 0,-17-4 22 16,3 0-12-16,0-1-3 15,3-2-9-15,0 0-3 16,3-2-4-16,-3-1 2 0,3-2 0 15,0 0 0-15,-3-1 1 16,0 1-2-16,-3-6 0 0,0 3-1 16,-9-2 0-16,0-1 0 15,-6 3 0-15,3 0-2 16,-12 11-2-16,3 0 1 16,-6 7-1-16,3-2 4 15,0 8 2-15,4-3 9 16,2 6 2-16,3-3-2 15,3 2 1-15,3-2-9 16,9 0-2-16,0-3-1 16,9-2 0-16,-1-3-16 15,7 0-4-15,-3-3-23 16,3-2-8-16,-3-3-46 0,6-3-20 16,-4 0 5-1</inkml:trace>
  <inkml:trace contextRef="#ctx0" brushRef="#br0" timeOffset="190.1307">21177 12988 232 0,'-3'11'88'0,"3"-11"-48"0,0 21-27 0,0-16 22 0,0 9-12 15,0-4-3-15,0 6-11 16,0-3-4-16,0 1-3 16,0-1-4-16,3-3-1 0,-3 1-20 15,0-3-8-15,0-3-19 16,0 1-9-16,0-4-39 16,0-2-15-1,0 0 60-15</inkml:trace>
  <inkml:trace contextRef="#ctx0" brushRef="#br0" timeOffset="191.1307">21284 13057 260 0,'-3'27'99'0,"3"-27"-54"0,0 21-31 16,0-16 28-16,0 3-21 15,0-3-4-15,3 1-10 16,0-1-5-16,0 0-1 15,0-2-1-15,0 0 0 0,0-1-7 16,0-4 0-16,0-1-2 16,0-5 3-16,-3 3-3 15,3-6 1-15,-3 3 2 16,3-2 3-16,-3 2 0 16,3 0 1-16,0 0 2 15,3 0 0-15,0 2-3 0,3 4 2 16,-3-1 5-16,6 3 5 15,-3 0 4-15,6 8 4 16,-4-3 0-16,4 9-1 16,-3-1-2-16,0 3 1 15,-3-3-6-15,-3 6-3 16,-3-4-3-16,0 4-3 16,0-3-15-16,-3-3-5 15,0 3-32-15,0-8-12 16,0 0-52-1,0-8-37-15,0 0 66 16</inkml:trace>
  <inkml:trace contextRef="#ctx0" brushRef="#br0" timeOffset="192.1307">21115 12822 248 0,'-6'-3'93'0,"6"8"-50"0,3-7-52 16,3 2 14-16,0 2-25 15,2-2-7-15,1 0-72 16,12 0-30-16</inkml:trace>
  <inkml:trace contextRef="#ctx0" brushRef="#br0" timeOffset="193.1307">22147 12674 188 0,'-20'-8'71'0,"2"5"-38"0,0-5-12 0,9 5 22 15,0 1-6-15,-3 2 1 16,-3 5-11-16,-3 3-4 16,4 5-13-16,-7 8 0 0,3 6 1 15,6 5-4-15,6-1 1 0,0-7-3 16,6 13 2-16,0-5-2 16,3 8 0-16,0-6-3 15,0-2-2 1,0-3 1-16,-3-5 1 15,0-3-12-15,0-3-3 0,0-2-32 16,-6-5-10-16,3-3-27 16,-12-8-9-16,6 0-4 15</inkml:trace>
  <inkml:trace contextRef="#ctx0" brushRef="#br0" timeOffset="194.1307">21761 12978 228 0,'-3'-5'85'0,"3"5"-46"0,3 0-17 0,0 0 26 16,2-3-8-16,-2 0 0 16,9 1-19-16,0-1-5 15,12-5-10-15,-3 3-4 0,9-1-1 16,-7 1-19-16,4 0-5 16,0 0-62-16,0 2-26 15,-3 0-5 1</inkml:trace>
  <inkml:trace contextRef="#ctx0" brushRef="#br0" timeOffset="195.1307">22064 12912 224 0,'-6'2'85'0,"6"-2"-46"0,3 32-28 16,-3-27 21-16,3 9-8 16,0-4 0-16,0 9-7 15,0-3 0-15,0 2-10 16,0-2 5-16,0 0 1 0,-3-3-2 16,0 0 1-16,0-2-3 15,0-3 0-15,0-3 1 0,0 0 1 16,0-2-1-1,0-3-1-15,0 0-5 16,0-3-1-16,0 1-1 0,0-6 1 16,0 3-2-16,3-6-1 15,-3 3 3-15,6-3 0 16,0 1-1-16,6-1 1 16,-3 1-2-16,3-4 2 15,-3 1-2-15,2 3 2 16,-2-1-9-16,3 3-1 15,-3 3-27-15,0 5-10 16,0 0-29-16,0 2-9 16,-3 1-42-1</inkml:trace>
  <inkml:trace contextRef="#ctx0" brushRef="#br0" timeOffset="196.1307">22267 13033 196 0,'0'0'74'0,"0"0"-40"0,5 8-22 15,-5-5 19-15,9 2-5 16,-3-2 2-16,3 0-10 16,-3-1-3-16,9 1-8 15,-3-3-1-15,3 0 4 0,-3 0-2 0,-3-3 1 16,0 1-3-1,-3-4-1-15,0 1-3 0,0 0 1 16,-3-1-2-16,-9 1 2 16,0 0-4-1,-6 0-2-15,3-1-1 0,-6 4 0 16,3-1 3-16,-6 3 0 16,3 0 3-16,-3 5 1 15,4 1 3-15,2 4 1 16,0 1 5-16,3 2 3 15,0 0-4-15,6 0 1 16,0 1-7-16,9-1-1 16,-3-3 2-16,9 1 1 15,-3 0-19-15,9-6-6 0,-4 0-34 16,7-5-14 0,-3 0-67-1</inkml:trace>
  <inkml:trace contextRef="#ctx0" brushRef="#br0" timeOffset="197.1307">22481 13028 244 0,'-6'3'90'0,"6"-3"-48"0,0 5-27 16,0-2 24-16,0 2-8 15,6-2 2-15,3-1-15 0,-3 1-5 16,6 0-8-1,0-1-4-15,2-2 0 0,-2 0 1 0,0-2 3 16,0-1-4-16,-6-2-1 16,6 2 0-16,-6-2 2 15,0-1-6-15,-3 1 1 16,0 0-6-16,-12-3-1 16,0 3-4-16,-3-1 1 15,0 4 5-15,-3 2 2 16,3 0 4-16,-2 5 3 15,-1 0 11-15,0 6 4 16,3-3 4-16,3 8 2 16,0-3-3-16,6 3-2 15,0-3-7-15,9 0-2 16,-3-2-4-16,6-3-3 16,3 0-11-16,9-6-6 15,-3 1-21-15,5-3-6 16,-5 0-24-16,6-3-8 0,-3 1-42 15</inkml:trace>
  <inkml:trace contextRef="#ctx0" brushRef="#br0" timeOffset="198.1307">22880 12777 240 0,'0'0'90'0,"0"2"-48"0,0 14-25 0,0-8 27 15,0 5-10-15,0 6 0 16,0 2-8-16,0-2-2 16,0 7-13-16,0-5-2 0,6 8-2 15,-3-5-3-15,3 3-3 16,0-4-3-16,0-1-1 0,-4-4-23 16,4-2-7-16,-3-3-28 15,3-2-9-15,0-3-42 16,0-6-30-1,0 1 62-15</inkml:trace>
  <inkml:trace contextRef="#ctx0" brushRef="#br0" timeOffset="199.1307">23100 12986 244 0,'-3'0'93'0,"3"0"-50"0,0 10-28 16,0-7 24-16,0 5-12 0,0 0-3 16,0 8-17-1,0-3-4-15,0 3-2 0,0-3-1 0,0 0 2 16,0-2-30-16,0-3-13 16,0 0-41-16,3-3-18 15,0-2 6 1</inkml:trace>
  <inkml:trace contextRef="#ctx0" brushRef="#br0" timeOffset="200.1307">23082 12893 244 0,'-3'-10'90'0,"3"10"-48"0,-3 0-20 16,3 0 28-1,0 0-19-15,0-3-8 16,0 3-24-16,3-3-10 0,0 1 5 15,3-1-37-15,0 0-16 0,0 3-44 16,-3 0-36 0,6 3 57-16</inkml:trace>
  <inkml:trace contextRef="#ctx0" brushRef="#br0" timeOffset="201.1307">23234 12888 252 0,'0'3'93'0,"0"-3"-50"0,-9 2-15 15,9 1 30-15,0-1-15 0,-3 1-2 16,-6 8-20-16,0-3-7 16,-3 2-9-16,0 1-4 0,6-3 0 15,0 0-4-15,6 0 2 16,6 2-6-16,0-2 0 15,-3 0-4-15,15 3 2 16,0 2 5-16,-3 3 2 16,3 0 2-16,-9-1 2 15,-6 1 16-15,-6-2 9 16,-3-4 1-16,-6 1 3 16,-6-1-13-16,3-2-5 15,-6-2-11-15,0-1-1 0,4-2-12 16,5-3-5-1,3 0-25-15,-3 0-9 0,-3 0-25 16,15-3-10-16,-3-5-29 16,3 0-35-1,0 3 58-15</inkml:trace>
  <inkml:trace contextRef="#ctx0" brushRef="#br0" timeOffset="202.1307">23365 12724 248 0,'6'-3'93'0,"-6"3"-50"0,3-10-22 16,-3 10 37-16,3 18-25 16,-3 3-7-16,6 8-8 15,-6-5-10-15,0-3-5 0,0 11 0 16,0 18 0-16,0-5 1 15,0-2-5-15,0-9-1 16,0-5-10-16,0-2-5 16,0-6-27-16,0-5-9 15,0-3-34-15,0-2-12 16,3-6 6 0</inkml:trace>
  <inkml:trace contextRef="#ctx0" brushRef="#br0" timeOffset="203.1307">23171 12888 280 0,'0'-5'104'0,"0"5"-56"0,12-3-36 15,-12 3 24-15,18 0-6 16,-6 0 2-16,9 0-16 15,21-3-4-15,2 1-8 0,1-1-3 0,-6 0 2 16,-7 1-9 0,1-1-3-16,-9 0-42 15,0 1-18-15,-12 2-71 16</inkml:trace>
  <inkml:trace contextRef="#ctx0" brushRef="#br0" timeOffset="204.1307">20302 12385 80 0,'-3'0'33'0,"3"0"-18"0,3 0-11 0,-3 0 10 0,0 0 18 15,0-2 10-15,0 2 2 16,0-3 1-16,-6 0-17 16,0 1-4-16,-3-1-14 15,0 0-4-15,-3-2 0 0,0 0 1 16,-5-1 1-16,-1 1 2 15,-12-5 4-15,0 2-2 16,-3-6 1-16,-2-2-5 16,-4 6-3-16,-3-1-5 15,-5 3 0-15,-1 0 2 16,-2 1 1-16,-4-4 1 16,-3 3 0-16,1 0 0 0,-1 0 2 15,-8 3-1 1,8 0 0-16,1-1-1 0,-4 1 0 15,-2 0-5-15,-4-1-1 16,4 4 3-16,-4-1 1 16,4 0-3-16,-1 1-1 15,-5-1 1-15,2 3 0 16,-2 0 1-16,-1 3 0 16,1 2 0-16,2 0 2 15,4 3-3-15,-4-2 0 16,1 2-1-16,-1 2 0 15,4 6 2-15,-4 5 2 16,-2 0-1-16,2 0-1 0,-5 3-2 16,-3-3-1-16,5 1 2 15,4 4 0-15,2-2 1 16,4 2 0 0,2-2-3-16,-5 3 0 0,5 2-1 15,6 2 3-15,7 9 0 16,5 8 3-16,9-1-3 15,6 6-2-15,13 3 2 16,5-3 0-16,9 2-2 16,11 1 2-16,10 2 1 15,3-2 0-15,6-3-3 16,5-6 2-16,7-7 3 0,3 5 1 16,5-8-1-1,13-8-2-15,-1-2 3 16,7-4 0-16,-1-4-1 15,4-3-2-15,8 0 3 0,-3-3 0 16,4 0-4-16,-1-2 1 16,3-3-2-16,1 0 0 15,-1-1 4-15,-6 1 3 16,7-2-4-16,-7-4-1 16,3 1-2-16,1 2 0 15,-4 1 4-15,-3-1 1 0,-2 0-4 16,-1 0 1-1,1 1 0-15,-1-1 0 16,-2 0 0-16,-4 1 0 0,9-1 0 16,10 0 0-16,-4 0 0 15,-6-2 2-15,4 2-3 16,-7 1 0-16,1 4 1 16,-4-2 2-16,-2 0-3 15,-4 0 0-15,9 5 1 16,-8-5 2-16,-1 0-1 15,1-2 2-15,2-1-4 16,1-13-2-16,-1 3 2 16,7-1 2-16,-7 1-2 15,-2 0 0-15,5-6 1 16,-5 3 0-16,2 3 0 16,-5 0 2-16,8 2-1 0,-6-2-1 15,-5-1 1-15,8-2-1 16,-2 0 0-1,-4 1 0-15,1-1-5 0,5 2 1 16,-5 1 4-16,-1 0 2 16,10-1 0-16,-10-1-2 15,1-1 1-15,-1 0-1 16,4 0 0-16,-4 2 0 16,1 1 0-16,5-3 2 15,-5 0-3-15,-1 0 0 16,-2 3 1-16,-1 0 2 15,4-1-3-15,-4 1 0 16,-5 0 1-16,9 2 0 0,-4-2 0 16,1 0 2-16,-4-3-1 15,7 0-1-15,-1 2 1 16,-8-4 1-16,11-1 1 16,-8-2 1-16,2 0 0 15,-8 2 0-15,8-5 0 16,-5 0 0-16,0-5 0 15,-7 0 2-15,1-5-3 16,-6-9 0-16,-4 1 1 16,1-3 0-16,-9 2-2 15,-6 4 1-15,-4-6 0 16,-8-3 1-16,-3 0-2 0,0 1-2 16,-18 2-2-16,6-16 1 15,-12 5 1-15,-3 0 2 16,-5 6-1-16,2 5 2 15,-9 3-7 1,-6-1-1-16,-5 1 2 16,-7 5 3-16,-3 2 1 0,-8 6-1 15,-1 3-2-15,-2-1 1 16,-7 3-1-16,-2 3-2 16,0 2 0-16,-13 1 3 15,1-1 0-15,-3 3 1 16,-1 3 0-16,1 2 2 15,-9-2-3-15,5 2 0 0,1 1 1 16,0-1 0-16,-1 0 0 16,-2 1 0-1,0-3 0-15,-3 5 2 0,-1-3-6 16,4-8 1-16,-3 3 3 16,3 3 2-1,-4 2-3-15,-5-2-1 0,-6 13 1 16,6-3 0-16,-6 1 1 15,-6-1 0-15,-7 0 0 16,4 3 0-16,0 3 2 16,0-1 1-16,-3 1-1 15,9-3-2-15,-6 0-15 0,9 0-5 16,9 0-36 0,2 0-17-16,13 0-47 15</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23:52:02.098"/>
    </inkml:context>
    <inkml:brush xml:id="br0">
      <inkml:brushProperty name="width" value="0.05292" units="cm"/>
      <inkml:brushProperty name="height" value="0.05292" units="cm"/>
      <inkml:brushProperty name="color" value="#FF0000"/>
    </inkml:brush>
  </inkml:definitions>
  <inkml:trace contextRef="#ctx0" brushRef="#br0">16959 3982 72 0,'0'-8'30'0,"-3"3"-16"0,6 2 1 0,-3 3 15 15,3-3-3-15,-3 3 1 16,0 0-6-16,3 6-4 16,0 2 1-1,0 5 2-15,0 8-11 0,-3 6 1 0,0 7 0 16,0 0-2-16,-3 6 0 15,0 0-5-15,3 2-3 16,0-5 2-16,0-3 0 16,3-4-4-16,0-7 1 0,-3-1-33 15,3-4-13-15,0-5-43 16</inkml:trace>
  <inkml:trace contextRef="#ctx0" brushRef="#br0" timeOffset="1">16995 3956 24 0,'3'-6'11'0,"-3"9"-6"0,6-3-2 16,0 0 7-16,3 0 9 15,3 0 6-15,0 0-7 16,11 0 0-16,4 0-5 16,3 0 0-1,6-3-3-15,8 1 1 0,10-1-2 16,0 0 2-16,5-2-2 15,4 0 2-15,2-1-2 16,7 1 2-16,2-3-6 16,0 3 1-16,7 2 4 0,-1-10-13 15,0 2-2-15,10 1 11 16,-4 2 5-16,6-8-5 0,-2 5-3 16,-4 1 2-16,3 2 1 15,-2 0 0-15,2 3 1 16,0-1-2-16,0 4 0 15,1-1-3-15,-4 0 1 0,3 1-2 16,-5-1 2 0,2 3 2-1,-3 0 2-15,1 0-6 0,-4 0 0 16,9-2 1-16,-2-1 1 16,-4 0-1-16,6 1-2 15,-2 2-2-15,2-3 1 16,0 0 1-16,-2 1 2 15,17 2-1-15,-6 0 2 16,3-3-2-16,-3 3 2 0,-5-3-2 16,-10 3-1-16,3 0 1 15,10 0-1-15,-4-2 0 16,0 2 2-16,-11 0-1 16,-4 0-1-16,0 0-2 15,13 0 1-15,-1 0 1 16,-6 2 2-1,-11-2-1-15,-4 3-1 16,15 0-2-16,7-3 1 16,-4 0 1-16,-6 0 2 0,-14 0-3 0,38 0 0 31,-9 0 3-31,-2 0-3 0,-10 0-2 31,-15 0 2-31,13 0 0 0,-10-3 1 0,-11 3 2 16,-4-3-1-16,-23 3-1 15,-9 0 1-15,21 0-1 16,-13 0 0-16,4-2 0 16,-3 2-3-16,2-3 2 15,-2 0 1-15,12 1 2 16,-9-1-1-16,8 3-1 0,-8 0-2 16,-6 3-1-16,-1-1 2 15,-2 6 2-15,-3-2-2 16,-3 17-2-16,-3-4 4 15,0 15 3-15,-6-4-1 16,-4 14-2-16,-2-4 0 31,0 24-1-31,-3-6 0 0,9 8 0 16,-3-10-49-16,0 2-21 16,0-11-14-1</inkml:trace>
  <inkml:trace contextRef="#ctx0" brushRef="#br0" timeOffset="2">16912 4419 116 0,'-3'0'44'0,"18"-3"-24"0,-21 8-26 16,6-5 11 0,6 3 2-16,0-1 7 15,0 1 6-15,2 0-1 16,4-1-2-16,0 1-3 0,0-3 1 16,6 0-8-16,0 3-2 0,9-3-1 15,2 0 0-15,4 0 2 16,3 0-1-16,3 0 0 15,14 2-3-15,-2-2 1 16,2 0-2-16,7 0-1 16,2 0 3-1,7 0 0-15,5-2-1 0,4 2 1 16,5-3-2-16,0 0 2 16,1 1-4-16,5-1 0 15,-6 0 5-15,1 1 2 16,-4-1-2-16,0 3-1 15,-2-2-1-15,2 2-2 16,-5 0 1-16,-4-3-1 0,3 3 2 16,4 0 1-16,-7-3-1 15,-2 1-2-15,2-1 5 16,-2 3 1-16,5 0 0 16,-6-3-1-16,1 3-3 15,-4 0 1-15,4-2-2 16,-7 2-1-1,1 0 1-15,11 0-1 16,-5 0 0-16,-1 0 0 16,1 0 0-16,2 0 2 15,-2 0-3-15,2 0 0 0,0 0 1 16,1 0 2-16,-4 0-1 16,1 0 2-16,17 0 0 15,-8 0 3-15,5 0-3 16,-6 0 0-16,1 0-1 0,-1 0-2 15,0 0-2-15,-2 0 1 16,5 0 1-16,-2 0 0 16,2 0-7-16,-6-3 0 15,-2 0 9-15,-1 1 6 16,1-1-6-16,-1 3 0 0,-2 0-2 31,-1 0 0-31,1 0 0 16,-4 0 0-16,1 0 0 15,11 0 0-15,-6-3 0 16,1 3 2-16,-1 0-1 16,-2-2-1-16,-4-1-2 15,7 3 1-15,-4 0 1 0,1 0 2 16,-4-2-1-16,-2-1-1 16,-1 0-6-16,4 1-4 0,-1-1 12 15,0 0 5-15,-2 3-2 16,-3-2-1-16,2-1-4 15,-2 0-1-15,-10-2-1 16,7 0 0-16,-13 2-16 16,16 0-8-16,-10 1-48 15</inkml:trace>
  <inkml:trace contextRef="#ctx0" brushRef="#br0" timeOffset="3">20641 3463 132 0,'-3'3'52'0,"6"0"-28"0,-6 5-17 0,0 0 13 0,-3 10 1 31,-2 3 2-31,-7 11 3 16,-6 18 3-16,-3 22-15 0,-6 7 3 0,-6 8 1 15,1 3 5-15,-7 11 6 16,3-3-3-16,4-8-1 15,5-11-11-15,3-7-6 0,3-6-8 16,6-11 0-16,4-4 4 16,2-12 2-16,6-7-33 15,0-8-14-15,3-8-172 16,0-22 81 0</inkml:trace>
  <inkml:trace contextRef="#ctx0" brushRef="#br0" timeOffset="4">20150 4852 76 0,'-6'-2'30'0,"6"2"-16"0,-3 0-1 0,3 0 14 16,-3 0 5-16,-6 2 5 16,0 1-7-16,-2 0-1 15,-4 2-10-15,3 0-1 16,0 1-11-16,0-1-4 0,0 6-2 15,3-4-1-15,3 4 0 0,3 0-3 16,6-1 0-16,3-2-1 16,6 0 3-16,6 0 0 15,0 0 1-15,0 5 4 16,-4-5 2 0,-5 0 6-16,-3 0 5 15,-3 0-5-15,-9 0 1 16,-6 0-6-16,-2-3-2 15,-1-2-2-15,-3-1-3 16,0-2-15-16,3-2-5 0,0-1-23 16,3 0-10-16,3 1-36 15</inkml:trace>
  <inkml:trace contextRef="#ctx0" brushRef="#br0" timeOffset="5">20216 4887 140 0,'-6'3'52'0,"3"18"-28"0,3 5-28 15,0-15 8-15,3 7 13 16,-3 1 11-16,3 5-1 0,3-1 1 15,-3 6-15 1,3 3-8-16,0-3-1 0,0-2-3 16,-4-6-1-16,4-3 1 0,-3-4 1 0,-3-6 3 15,3 0 2-15,-3-8-3 16,0 0-3-16,-3-11 0 16,0-5 1-16,0-2-1 15,0-4-1-15,1-1 1 16,-1-1 1-16,0 0-1 15,0 3 2-15,3-3-2 0,3 3-1 16,3 0 1-16,2 2 1 16,4 1-1-16,3 4-1 15,0 6-2-15,0 8-1 16,-3 0 2 0,0 8 0-16,-6 0 5 15,0 3 2 1,-6 2 6-16,-3-2 5 0,-6-1-7 15,-3-2-3-15,0 0-9 16,0-2-1-16,3-1-12 16,0-3-6-16,0-2-15 0,3-2-7 15,0-1-19 1,3-2-42-16,0-3 26 16</inkml:trace>
  <inkml:trace contextRef="#ctx0" brushRef="#br0" timeOffset="6">20391 4731 184 0,'-3'2'68'0,"6"25"-36"0,0-3-24 0,0-14 18 15,-3 3 5-15,0 6 3 16,3 2-12-16,0 3-3 15,0 0-11-15,0 0-5 0,3-1-2 16,0 1-4-16,0-5 0 16,0-3-34-16,0-3-12 0,0-3-55 15,0-2-26 1,0-5 64-16</inkml:trace>
  <inkml:trace contextRef="#ctx0" brushRef="#br0" timeOffset="7">20567 4932 204 0,'-18'2'77'0,"18"12"-42"0,0-4-41 16,0-2 12-16,0-2-6 15,0-1 0-15,6 0-11 16,-6 0-3-16,6 1-57 16,-3-1-25-1,0-2 35 1,0-3 21-16</inkml:trace>
  <inkml:trace contextRef="#ctx0" brushRef="#br0" timeOffset="8">20522 4826 200 0,'-21'-8'77'0,"18"8"-42"0,0-3-50 0,3 1 10 0,0-1-27 15,0 0-6-15,3 1-34 16,0-3-12-16</inkml:trace>
  <inkml:trace contextRef="#ctx0" brushRef="#br0" timeOffset="9">20632 4683 168 0,'-6'27'66'0,"9"-1"-36"0,0 3-35 15,0-13 10-15,0 5-5 16,0 6 2-16,0 2-1 15,0-3-1-15,0 1 1 16,3-1-4-16,-3-2 0 0,0-3-69 16</inkml:trace>
  <inkml:trace contextRef="#ctx0" brushRef="#br0" timeOffset="10">20558 4834 248 0,'-9'0'93'0,"24"-5"-50"0,6 5-46 0,-9 0 16 16,3-3-9-16,2 0-1 16,1-2-39-16,12 0-15 15,0-1-50-15,0-12-19 16</inkml:trace>
  <inkml:trace contextRef="#ctx0" brushRef="#br0" timeOffset="11">17153 3977 60 0,'0'-3'24'0,"0"3"-12"0,0 0-8 0,0 0 8 16,0 3-5-16,-6 2 1 15,-6 8-3-15,-6 3 0 16,3 0 3-16,-6 0 3 31,4 2-2-31,-4-2 2 0,3-3-4 16,6 1-2-16,0-4-5 15,3-2 0-15,3 0 0 16,3-3 0-16,3-2 4 16,6-3 2-16,3-3 0 15,6-2-1-15,6 0-6 16,6-3 1-16,-1 0 0 0,1-5 0 0,3-3 0 0,0 0 0 15,-1 0 0-15,1 3-3 16,-6 2 2-16,0 3 1 16,-6 0 0-16,-3 3 0 15,-4 3 0-15,-2 2 0 16,-9 0 0-16,-3 7 4 16,-9 7 2-16,-2 2 2 0,-7 5 0 15,-3 0-4-15,0 3-3 16,-9 0 2-16,4-1 0 15,2 4-4-15,6-6 1 16,6-5 0-16,3-3 0 16,3-2 0-16,3-3 0 31,6-8-3-31,9-3 2 0,3-2 3 16,3-3 1-16,6-6-4 15,9-1 1-15,2-4-2 16,16-2 0-16,0 2 2 15,-1-2 0-15,-2-3-3 16,3 3 2-16,-4 3 1 16,-5-3 0-16,-3 7 0 0,-7 1 2 15,-5 5-3-15,-3 0 0 16,-6 3 1-16,-6 2 2 0,-9 3 3 16,-3 11 2-1,-6 5-3-15,-12 2-1 0,-3 6-1 16,-5 3-2-1,-4 2 1 1,-12 0-1-16,0 10 0 0,7-2 0 16,2-5 2-16,6-5 1 15,6-6-4-15,7-3-1 16,5-4-2-16,6-4 0 16,9-5 3-16,6-5 0 15,14-10 1-15,7-9 2 16,3-2-3-16,3 0 0 0,5-5 1 0,4-4 2 15,6 1-1-15,5-2-1 16,4-1 1 0,2 0 1-16,1 0-3 0,-4 3-2 15,-8 5 2-15,-6 3 2 16,-7 5 0-16,-5 6 2 31,-9 2-4-31,-9 3-2 16,-6 7 2-16,-6 4 2 15,-6 4 0-15,-15 11 2 0,-6 6-4 16,-9 2 0-16,-3 5 1 16,-2 1 0-16,-1-6 2 15,6 10 1-15,4-4-1 16,5-6 1-16,6-5-7 0,6-6-1 16,3-2-1-16,6-5 4 15,9-6-4-15,9-10 2 16,9-9 0-16,8-1 2 15,10-7-1-15,3-4 1 16,2-3 0-16,10 0 0 16,8-8 2-16,-2 2 0 0,-1 4 0 15,7-1 0-15,-10 5 0 16,-5 4 2-16,-6 4-3 16,-10 3 0-16,-5 6-1 15,-9 2 0-15,-6 5 0 16,-12 6-2-16,-9 5 0 15,-12 5 3 1,-9 11 4-16,-9-1 3 16,-2 7 0-16,-13 4 1 15,3 0-2-15,1-2 0 16,5 0-3-16,6-6 1 0,9 3-4 16,7-7-2-16,5-4-1 15,6-13 3 1,9-7 0-16,9-4 3 0,11-4-3 0,10-6 0 15,6-8 1-15,14-2 2 16,7-6 1-16,5-2 3 16,7 2-3-16,-1 0 0 15,-5 0-3-15,-1 6-1 16,-5 5 1-16,-13 5 0 0,-8 3 0 31,-6 2 0-31,-6 6-5 16,-9 2 1-16,-10 6 0 15,-5 5 2-15,-12 5 1 16,-11 13 1-16,-7 1 0 16,-6 5 0-16,-9 5 0 15,4-3 2-15,-1-2-1 16,6 2-1-16,4 3-2 0,2-8 1 16,6-2 1-16,6-6 2 15,3-3-3-15,6-4 0 0,9-6-6 16,6-6-3-16,9-10 3 15,12-8 2-15,5-5 0 16,10-5 4-16,9-3 2 16,2-3 2-16,4 3 1 15,8-8 2-15,4 2-1 0,-4 4 2 16,1-1-4-16,-7 5-2 16,-5 4 0-16,-4 4-1 15,-8 3 0-15,-9 6 0 16,-10 2 0-16,-5 2 2 31,-9 6 1-31,-12 6 1 0,-12 4-2 16,-6 6-2-16,-14 8 1 15,-7 2-1-15,0-2 0 16,-11 8 0-16,2-3 2 16,3 0 1-16,4-5-4 15,5-3-1-15,6 3 3 16,9-5 1-16,9-12-7 0,9-1 5 15,6-6 4-15,9-3-4 16,12-5 0-16,9-2 0 16,3-6 0-16,11-3 2 15,4 1 3-15,5-11 0 16,4-1 2-16,8-1-9 31,1-4 0-31,5 9 0 16,-11-6 3-16,-7 6-2 0,-2-3 0 15,-9 5 1-15,-7 5 0 16,-8 6 2-16,-6 2 1 16,-9 6-1-16,-18 21 1 15,-6 5 0 1,-12 0 1-16,-6 8 2 0,-6 3-3 16,-5-3-2-16,-10 3 0 15,3 2-1-15,4-4 0 16,2-1 0-16,6-3 0 15,7-5 0-15,-1-2 0 16,9-6 0-16,6 0-7 16,3-2-3-16,6-6-1 0,6-2 1 15,6-3 1-15,6-6 3 16,9-1-1-16,5-4 2 0,4-2-4 16,0-3 1-16,12 0 4 15,-1-5 2-15,1 2 2 16,6-7 0-16,2-1 2 31,7-2 3-31,-4 3 2 16,-2-1 1-16,-1 9 0 0,-8-6 0 15,-9 5-2-15,-10 6 1 16,-5 11 7-16,-6 2 3 16,-9 2-4-16,-15 6 0 15,-9 8-8-15,-5 5-1 16,-16 8-2-16,-3-2 1 15,-5 5-2-15,2 2-1 0,-3-2 1 0,4-3-1 16,5 3-3-16,3-1 0 16,9-2 4-16,4-7 1 15,5-7-5-15,6-1 0 16,9-6-6-16,9-8-1 31,9-11 0-31,9-2 1 16,5-3-3-16,10-5-3 15,12 0 9-15,-4-1 2 0,1 4 1 16,-1 2 2-16,-5 3 5 16,-6 5 2-16,-6 3 0 15,-10 2-1-15,-8 3 14 16,-12 5 10-16,-3 6-11 16,-6 2-4-16,-2 3-7 0,-1 0 0 15,-3 5-4-15,3-3-2 16,3 4-36-16,3-4-14 15,0-2-37 1</inkml:trace>
  <inkml:trace contextRef="#ctx0" brushRef="#br0" timeOffset="12">17025 3503 28 0,'0'0'13'0,"6"0"-6"0,-6 5 11 0,3 3 12 0,-3-5-2 16,0 5-2-16,3 2-8 15,-3 4-3-15,0 2-1 16,0-1 2-16,0 4-3 0,0-6 0 15,3 0-5-15,-3-2 0 16,3 0-5-16,-3-3 0 0,0-1 1 16,0 1 2-16,0-2 1 15,0-1 3-15,0-2 1 16,0-1-1-16,-3-2 1 16,3 0 0-16,0 0 1 0,-3-2-6 31,3-1-2-31,0-2-2 15,0-1 1-15,0-2-4 16,3 1 0-16,0-4-1 16,0-5 0-16,0 0-3 0,0 3 1 15,3-8 0-15,0 8 2 16,5 2 1-16,-2 0 1 16,0 1 0-16,-3 2 0 0,0 5-3 15,3 1 0-15,0 2 6 16,0 5 3-16,-3 0 1 15,0 8 1-15,0 1 0 16,0 2 0-16,0 2-4 16,0-2-1-16,-3 0-1 0,0 0-2 15,0 0 3-15,0-3 0 16,0-3-10-16,0-2-3 16,0 0-24-16,0-2-10 15,-3-6-35-15,5-3-27 16,1-2 44-16</inkml:trace>
  <inkml:trace contextRef="#ctx0" brushRef="#br0" timeOffset="13">17245 3559 132 0,'-6'0'49'0,"9"13"-26"0,-3-5-16 0,3-3 15 0,0 6 0 15,3-6 4-15,0 3-14 16,3-3-5-16,0 1-4 16,3-4 0-16,3-2 0 0,5 0-1 15,-2-2-2-15,-3-1 3 16,-3 0 2-16,0-2-4 16,-3-3-1-1,0 0 0-15,-6-3 2 16,-3 4 1-16,-6-1 1 15,0 2-2-15,-6-2-2 16,3 6-4-16,0-1 0 16,0 3 0-16,0 3-1 15,0 5 4-15,0 5 2 0,1 0 0 16,2 3-1-16,0 0 3 0,3 0 0 16,3 0-1-1,3-1 1-15,3 1-4 0,0-2 0 16,5-4-12-1,10-2-5-15,0-5-19 0,-3-6-9 16,0-2-24 0</inkml:trace>
  <inkml:trace contextRef="#ctx0" brushRef="#br0" timeOffset="14">17513 3535 144 0,'-6'16'55'0,"6"-8"-30"0,0 13-12 0,3-8 19 16,0-2-16-16,0-1-6 15,0 1-2-15,0-1 1 16,3-2-4-16,-3 0-1 0,6-2-7 16,0-1-2-1,0-5-3-15,-3 0 0 0,0-3 2 16,-1 1 2-16,4 2-1 15,-3 0 1-15,0-3 0 0,-3 3 0 16,0 0 7-16,-3 0 3 16,3 3-1-16,3 2 0 15,0-3 1-15,0 1 3 16,0 0 5-16,0-3 1 16,0 0-2-1,3-6 2-15,0 1-4 16,-3-3-1-16,0-2-4 15,0-6 1-15,-3 0-2 16,-3 3 2-16,-3-3-2 16,0 3 0-16,0 2-3 15,-3 3-2-15,0 0-15 16,3 3-5-16,0 0-36 0,3 2-14 16</inkml:trace>
  <inkml:trace contextRef="#ctx0" brushRef="#br0" timeOffset="15">18126 3479 124 0,'-3'-5'49'0,"0"8"-26"0,-3-3-18 15,3 2 11-15,0 1-7 16,-3 2-3-16,0 3-3 0,0 3-3 15,0-1 1-15,-2 6 3 0,5 0 5 16,-3 0 1-16,6 0 4 16,0 0-5-16,3-6-1 15,0-2 0-15,3-2 0 16,-1-4-2-16,4-4 1 0,0 2-4 16,-3-11-2-16,0-2 0 15,0-3-1-15,-3 3 0 16,0-1 0-16,0 4 0 15,0 2 2-15,-3 0-3 16,0 3 0-16,0 2-1 16,0 3-2-16,3 5 5 0,0 1 1 15,0 7 2-15,0 3 0 16,3-3-2-16,0 0-2 16,0 3-4-16,0-8 0 15,0 0-14-15,0-3-5 16,0-2-15-16,0-6-4 15,0-2-23 1</inkml:trace>
  <inkml:trace contextRef="#ctx0" brushRef="#br0" timeOffset="16">18230 3281 140 0,'0'0'55'0,"0"2"-30"0,3 9-23 15,0 2 14-15,0 3 1 16,0 13 2-16,3 0-6 16,0 0 0-16,-3 1-8 15,0 1-1-15,0-4 0 0,0-1-5 16,6-7 1-16,0-3-5 16,-3-3 1-1,0-3-22-15,0-7-8 16,-3-3-27-1,0-5-25-15,0-3 31 16</inkml:trace>
  <inkml:trace contextRef="#ctx0" brushRef="#br0" timeOffset="17">18349 3236 152 0,'0'-5'57'0,"3"10"-30"0,0-5-27 0,0 5 13 16,-3 3 6-1,3 5 8-15,0 6-5 0,0 13-3 16,0-1-11-16,-3 1-3 0,0 0 1 16,3 0-1-16,0-6 0 0,0 1-6 15,0-4 1-15,0-4-33 16,0-3-13-16,0-6-28 16,0-2-28-1,0 0 39-15</inkml:trace>
  <inkml:trace contextRef="#ctx0" brushRef="#br0" timeOffset="18">18457 3530 160 0,'-18'13'60'0,"15"-8"-32"0,6 14-15 0,-3-11 17 16,9 2-11-16,-3 6-1 0</inkml:trace>
  <inkml:trace contextRef="#ctx0" brushRef="#br0" timeOffset="19">18474 3614 345 0,'12'6'9'0,"3"-4"-3"0,-3-7-1 0,0 2 1 16,0-10-1-16,0 2 0 15,-3-4-3-15,-6 1 1 16,-3 1 0-16,-3 0 3 31,0 0-3-31,-3 2-2 16,0 3 0-16,-6 0-1 0,3 3-16 15,0 0-6-15,3 2-25 16,0 0-9-16</inkml:trace>
  <inkml:trace contextRef="#ctx0" brushRef="#br0" timeOffset="20">18757 3440 128 0,'-3'-3'49'0,"-9"8"-26"0,3-2-14 0,3 0 14 16,0 2-5-16,-2 0 0 16,-1 3-6-16,0 0-2 15,0 3-6-15,3 2-1 0,0 0 3 16,0 3-1-16,6 0 0 31,0 0-6-31,3 0-1 0,3-1-10 16,6-4-5-16,9-8-35 15,-4-3-45 1,7 0 22-16</inkml:trace>
  <inkml:trace contextRef="#ctx0" brushRef="#br0" timeOffset="21">18891 3458 144 0,'-12'0'55'0,"6"5"-30"0,-6 3-16 0,9-2 14 15,-3 2 0-15,-3 5 1 16,4-3-5-16,-1 4 1 0,0 1-11 31,3-1-5-31,3-1-3 0,3 0-1 0,0 0 2 16,3-2-6-1,2-11-1-15,1 0-7 0,3-8 0 16,0-3-3-16,3 1 0 16,-3-1 3-16,0 1 5 15,-3 2 6-15,-3 0 5 16,-3 3 5-16,0-1 5 0,-3 6 5 16,3 8-6-1,0 0 0-15,3 5-5 16,0 3 0-16,0-3-5 15,0 1-2-15,-1-4-7 16,1-2-1-16,0-2-28 16,3-9-9-1,-3 0-44 1</inkml:trace>
  <inkml:trace contextRef="#ctx0" brushRef="#br0" timeOffset="22">19010 3249 200 0,'-6'-3'77'0,"9"6"-42"0,-3 2-37 15,0 3 14-15,0 6-2 16,3 4 4-16,0 11-6 16,0 3 0-16,0 2-4 15,0-2-1-15,0-3 1 0,0 0-2 16,0 0 1-16,0-2-22 0,0-6-7 0,0-5-55 15,0-3-41 1,3 3 47-16</inkml:trace>
  <inkml:trace contextRef="#ctx0" brushRef="#br0" timeOffset="23">18894 3440 212 0,'-6'-3'82'0,"12"0"-44"0,0 3-33 15,3 0 17 1,6 3-1-16,3-8 4 0,3-3-13 0,5-6-5 16,4 4-4-16,0 2-5 0,6 3 1 15,-7 5-37-15,-2 0-14 16</inkml:trace>
  <inkml:trace contextRef="#ctx0" brushRef="#br0" timeOffset="24">19177 3503 200 0,'3'5'77'0,"9"-5"-42"0,0 8-28 15,-6-8 20-15,0 3-14 16,2 0-2-16,4-3-5 0,0 0-1 16,0-3-3-16,0 0-2 0,-3-2 3 15,0 0-7-15,0-3-1 16,-3 0-7-16,0-3 0 0,-3 1 1 16,-6-6 2-1,0 3 1-15,-3 2 0 16,0 6 0-16,-3 7 2 0,-3 6 2 0,0 3 2 15,-3 2 3-15,3 0 2 16,0 3 1-16,4 0 2 16,11 0-1-1,2 0-5-15,4-3-2 16,3-2-19-16,3-3-9 31,3-8-31-31,6-3-31 16,3 0 29-16</inkml:trace>
  <inkml:trace contextRef="#ctx0" brushRef="#br0" timeOffset="25">19478 3461 192 0,'-6'-8'71'0,"6"8"-38"0,-3 0-30 16,0 2 17-16,-3 4-12 0,0-1-2 16,0 3-6-16,-6 3-3 15,3-1 2-15,0 3 0 0,3-2 3 16,9 5-3-16,0-3-2 15,0-2 2 1,6-14-9-16,0-2-1 31,3-3 1-31,-3-3 4 0,0-2 1 16,0-3-4-16,-4-13 1 16,-2 0 4-16,-3-3 4 15,-3 0 3-15,0 3 3 16,1 3 6-16,-4 7 4 15,3 1 7-15,0 5 3 16,0 5-13-16,0 8-8 0,0 8-6 16,3 10-2-16,0 14 2 15,3 2 2-15,3-2 2 16,3 0 3-16,-1-3-3 16,4 0 0-1,0-5-41-15,3 5-19 16,-3-13-35-16</inkml:trace>
  <inkml:trace contextRef="#ctx0" brushRef="#br0" timeOffset="26">20868 3482 116 0,'0'-8'44'0,"0"13"-24"0,3-7-4 0,-3 2 16 0,0 0-4 16,3 2-2-16,-1 4-3 0,-2 2 0 15,0 2-13-15,0 3 1 0,0 3 2 16,0 3-1-16,0-3 1 15,0-3-7-15,3 0-2 16,-3-5 2-16,0 0 3 31,0-3 0-31,0-5 0 0,0 0-1 16,6-5 2-16,-3-3-7 16,0-11-2-16,3 4-3 15,0-4 0-15,3 3-3 16,0 0 1-16,0 3 0 15,0 3 2-15,3 2 1 16,0 2 1-16,3 4-3 0,-3 4 0 16,0 6 6-16,-1 8 3 15,-2 0 1-15,0 0 3 16,-3 0-5-16,0 0-3 16,0-3-1-16,-3 0 1 0,3-5-19 15,0 0-8 1,0-3-25-16,3-5-11 15,0 0-40-15</inkml:trace>
  <inkml:trace contextRef="#ctx0" brushRef="#br0" timeOffset="27">21153 3487 200 0,'-3'6'77'0,"3"-1"-42"0,3 0-28 16,3-2 18-16,-3 2-9 15,0 0 1-15</inkml:trace>
  <inkml:trace contextRef="#ctx0" brushRef="#br0" timeOffset="28">21183 3527 395 0,'15'3'8'0,"-3"-3"-2"15,0 0 0-15,-3-3-3 16,-3 0-2-16,0-2-3 0,-3 2 1 16,0-5-6-16,-3 3 0 15,-6 0-4-15,0 0 2 16,-6 2 3-16,0 3 3 0,3 5 2 15,0 3 1 1,0 5 0-16,0 1 2 0,3-1 3 31,3 3 4-31,3 0-4 0,0-1-3 16,9-1-1-16,0-4 1 16,3 1-10-16,0-3-2 15,0-3-15-15,3-2-6 16,0-3-20-16,-1-3-7 15,1 0-16 1</inkml:trace>
  <inkml:trace contextRef="#ctx0" brushRef="#br0" timeOffset="29">21356 3506 176 0,'-6'2'66'0,"6"1"-36"0,-3 8-22 15,3-3 16 1,0 5 3-16,3 3 4 15,0-3-9-15,0 0-2 0,3 3-12 16,0-3-7-16,0-5-4 0,3 0 6 16,-1-3 3-16,1-2-6 0,3-3-1 15,0 0-9-15,3-8-4 32,0 3 5-32,-3-6 3 15,-3 3 1-15,0 3-3 0,0 5 0 16,-3 0 4-16,3 0 2 15,-4 0 2-15,4 5 2 16,3 3 1 0,-3-5 5-16,3 0 3 15,0-1 0-15,-3-2 1 16,0-5 0-16,0-3 2 0,6 0-3 16,-9-3 1-16,-3-2-3 15,-3 0 0-15,3 2-5 16,-6-5-3-16,0 3-5 15,-3 0-2-15,3 5-22 16,0-2-6-16,0 2-43 31</inkml:trace>
  <inkml:trace contextRef="#ctx0" brushRef="#br0" timeOffset="30">22136 3236 180 0,'-21'-19'68'0,"6"11"-36"0,3 0-11 0,6 8 22 16,0-2-15-1,-3 2-5-15,0 0-17 16,0 2-6-16,-3 6 0 0,0 6-3 0,1 4 1 16,-1 6 4-16,3 10 1 15,3 3-1-15,3 0 1 16,0-2 0-16,0-3 1 15,3-1-2-15,0 1 1 0,0-11-13 16,0 0-6 0,0-5-27-16,0-2-10 0,0-7-109 31,0-4 86-31</inkml:trace>
  <inkml:trace contextRef="#ctx0" brushRef="#br0" timeOffset="31">21847 3445 224 0,'-3'-3'85'0,"6"6"-46"0,-3-6-39 0,6 3 16 0,0 0-5 16,6-2 3-16,6-1-3 16,-1 0 1-16,4 3-7 15,3 0-3-15,-3 0-1 0,0 0-52 16,-3 0-23-16</inkml:trace>
  <inkml:trace contextRef="#ctx0" brushRef="#br0" timeOffset="32">22067 3485 120 0,'-3'5'46'0,"6"0"-24"0,-3 8 1 15,0-5 21-15,0 0-4 0,0 3-1 0,3 2-16 16,0 0-4-16,0 1-11 16,-3-4-3-16,3 6-1 0,-3-11 0 15,3 3 0-15,-3-8 4 16,0 0 3-16,0 0-2 16,3 0 0-1,0-10-5-15,-3-1-1 0,9-2-1 16,-3 0 1-16,0-1-4 15,3 4 0-15,0-1-1 16,0 3 0-16,0 0 0 16,-1 3 0-16,-2 2 0 15,0 3 0-15,3 0-27 16,0 3-10-16,0 2-30 16,-3-2-55-16,3 2 25 15</inkml:trace>
  <inkml:trace contextRef="#ctx0" brushRef="#br0" timeOffset="33">22249 3537 188 0,'-3'0'71'0,"3"3"-38"0,3 2-30 16,0-2 15-16,3 0 2 0,0-1 4 16,2 1-6-16,1-3-3 15,0 0-8-15,0 0-3 0,0-3 0 16,3 1-2-16,0-1-2 15,-3-2 3-15,0-1 2 16,-3-1-2-16,-3-1-2 0,-6 2-5 16,0-2 0-16,-3 3-9 15,-3 5-2-15,-6-5 3 16,6 10 5-16,-6-2-1 16,0 7 1-16,1-4 15 15,2 7 6 1,3 5 7-16,3-2 4 15,3 0-7-15,3 0-3 0,6-3-8 16,3 0-5-16,3-5-8 16,2 0-4-16,13-5-38 15,-3-3-17-15,0 0-43 16</inkml:trace>
  <inkml:trace contextRef="#ctx0" brushRef="#br0" timeOffset="34">22445 3532 200 0,'-9'0'77'0,"9"5"-42"0,3-2-30 0,-3-3 19 15,3 5 0-15,0-2 3 16,3 2-8-16,0 3-4 0,3 0-8 16,0-2-1-16,3-4 1 0,0 1-3 15,6-6-1-15,-1-2 1 16,1 0 0-16,-3-1-2 15,-6-2-2-15,3 3 3 16,-3-3 0-16,-3 0-4 16,-3 0-1-1,-6 0-8-15,-3 0-2 16,-6 3 2-16,-3 5 1 16,0 0 3-16,0 0 2 15,1 5-1-15,-4 6 4 0,3 0 2 16,3 2 4-16,-3 3 7 15,6 2 4-15,3 6-6 16,6-8-1-16,3 2-3 0,6 1-1 16,3-3-3-16,9-3 1 15,6-2-22-15,2-6-7 16,4-5-99 0</inkml:trace>
  <inkml:trace contextRef="#ctx0" brushRef="#br0" timeOffset="35">7309 10007 68 0,'-9'2'27'0,"6"-2"-14"0,-3 0-2 0,3 0 12 16,1 5 3-16,2-5 2 15,0 0 0-15,0 0 0 0,0 0-9 16,0 0-4-16,0 0-8 16,5 3-3-16,1-3 2 0,6 3 3 15,0-3 2-15,0 8-3 16,6-8-3-16,0 0 2 15,3 0 2-15,2 0 0 16,1 0 0-16,3-3-3 16,3 0 1-16,0 1-2 15,-1-1 2-15,4 0-4 0,3-2-2 16,-3 3 0-16,2 2-1 16,4 0 4-16,0-3 5 15,2 0-5-15,-5 1 0 16,6-1 2-16,-7-2 1 0,1-1 1 15,0 1 0-15,3 0-4 16,-1 2-1-16,-2-2-1 16,6 2-2-16,-4 1 1 15,1 2-1-15,0 0 0 32,2-3 0-32,1 3 0 0,-3-3 0 15,0 1 0-15,2-1 0 16,1 0 0-16,-3 3 0 15,8-2 0-15,-8 2 2 16,3 0-1-16,-1 0-1 16,-2-3 1-16,3 0-1 15,-4 1 0-15,1-1 0 0,0 0 0 16,-1 1 2-16,1 2-3 16,-3 0 0-16,-3 0 1 15,2 0 0-15,1 0 0 0,0 0 0 16,-1 0 0-16,4 0 2 31,0 0-3-31,2-3-2 16,4 3 2-16,-6 0 2 0,0 0 0 15,-4 0-1-15,7 0 1 16,-3 3-1-16,-1-3 0 16,-2 2 2-16,0-2-3 15,-1 0 0-15,4 0 1 16,0 0 2-16,0 0-1 15,2 0-1-15,-2 0 1 0,3 0-1 16,-1 0 0-16,-2 3 0 16,0 0-3-16,-4-1 2 15,4-2 1-15,3 0 2 16,-7 0 1-16,1 0 1 16,0 0-7-16,3 0 0 15,-4 0 1 1,1 3 1-16,3-3 1 15,-4 3 2-15,-2-3-1 16,0 2-1-16,0-2 1 16,2 0-1-16,1 0 0 0,6 0 2 15,-4 0 3-15,1 0 2 16,0 0-3-16,0 0-1 16,-4 0-1-16,-2 0-2 0,3 0 1 15,-1 3-1-15,1-3-3 16,-15 0 2-16,-3 0 1 15,9 0 2-15,-4 0-3 16,10 0 0-16,-6 0 5 16,9 0 2-16,-7 0-5 15,13 3 0-15,-6-3 1 0,3 2 1 16,-7-2-4-16,10 0 1 16,-6 0 0-16,5 0 2 15,-8 0 1-15,9 0 1 16,-9 0 0-16,8 0 0 15,-8 0-2 1,9 0-2-16,-4 0 1 16,1 0-1-16,-6 0 0 0,5 0 2 15,-5 0-1-15,6 0 2 16,-6 0-2-16,2 0-1 16,-2 0 1-16,6 0-1 15,-6 0 0-15,5 0 0 16,-5 0 0-16,6 0 0 15,-7 0-3-15,7 0 2 16,-6 0 1-16,8 0 2 0,-5 0-1 16,3 0-1-16,-6 0 1 15,8 0 1-15,-8 0-3 16,3 0 0-16,-6 0 1 16,5 0 2-16,-5 0-1 15,3 3-1 1,-6-3-2-16,5 0 1 15,-5 0 1-15,9 0 2 16,-6 0-3-16,2 0 0 16,-5 0 1-16,6 0 0 15,-3 0 0-15,5 0 0 16,-5 0 0-16,6 0 2 0,-6 0-3 16,5 0 0-16,-5 0 1 0,3 0 0 15,-6 0 0 1,2 0 2-16,-2 0-3 15,9 0 0-15,-6 0 1 0,2-3 2 16,-5 1-1-16,6-1-1 16,-6 0-2-16,5 3 1 15,-5 0 1-15,3 0 2 16,-3 0-1-16,3 0-1 0,-4 0-2 16,4 3 1-16,-3 0 1 15,9-1 0-15,-7 1-9 16,4-3-4-16,-3 0-70 31,-3-3-33-31</inkml:trace>
  <inkml:trace contextRef="#ctx0" brushRef="#br0" timeOffset="36">14141 9768 160 0,'-6'11'60'0,"3"-11"-32"0,0 5-9 0,3 3 23 0,0 0-3 15,0-3-1-15,0 1-10 0,0-6-3 16,0-3-14-16,0 0 2 0,3 1 3 16,0-3-4-16,0-3 1 15,0-3-4-15,2-2 0 16,4-6-1-16,0-10 0 15,-3-3-7-15,6-2 0 16,-3-6-3-16,0 3 0 16,-3-5 2-16,-3 5 2 0,3 5-3 15,-3 3 0-15,-3 5 1 16,3 3 0-16,-3 5 0 16,0 6 0-16,3 2-5 15,0 5 1 1,3 8 2-16,0 9 3 15,3 4-2-15,3 6 0 16,2 8 1-16,1 5 0 16,6 5-3-16,-3-2 2 15,3-6 1-15,-3-2 2 16,0-3-1-16,-4-8-1 16,-2 0 3-16,-3-5 0 0,0-5-1 15,-3-1 1-15,0-4 0 16,-3-1 3-16,-3-5-3 15,-3 3-2-15,0-3-5 16,-6-3 0-16,0-2 2 0,-6-1 1 16,1-2 1-16,-7 0 2 15,0-2-3-15,-3-3-2 0,-6-3-3 16,-5-5 1-16,-1 2 1 16,0 3 2-16,0 0 3 15,4 3 2-15,5 3 1 16,0 2 0-16,6 2-2 15,6 1-2-15,3 0-2 32,4 2 1-32,2 0-1 0,3 1-2 15,6-1 0-15,9-2 0 16,5 0 3-16,7-3 2 16,15 0-2-16,0 0-2 0,-1 0 4 15,1 0 3-15,6 0-3 16,-7 0-3-16,-2 0 3 15,-3 3 1-15,-3-1-3 16,-4 1 1-16,-2 3 0 16,-6-1 2-16,-3 0-1 15,0 1-1-15,-3 2 1 16,0 0-1-16,-3 0-3 0,-1 0 2 16,1 2 1-16,-3 1 0 31,0 0 0-31,-3 2 2 0,0-3-1 15,-3 4 2-15,0-1-2 16,-6 3-1-16,-3 0 1 16,-3 2-1-16,-5 4-3 15,-4 2 2-15,-9 13 1 16,-3 0 2-16,0 3-1 16,1-3 2-16,-4 0 0 0,6-5 3 15,-2-1-3-15,5-1-2 16,6-7-3-16,3-1-1 15,6-4-20-15,3-2-10 16,3 0-45-16,18-13-81 31</inkml:trace>
  <inkml:trace contextRef="#ctx0" brushRef="#br0" timeOffset="37">1478 9499 108 0,'6'-6'41'0,"-12"6"-22"0,6-2-3 0,0 2 16 16,0 0-6-16,0 0-1 15,0 0-5-15,0-3-3 0,0 3-9 16,0 0 1-16,0 0 4 0,0 0-1 15,0 3 1-15,0 2-1 16,0 3 0-16,0 2 0 16,0 4 2-16,6 7-3 0,-6 5-1 15,0-2 0-15,0 3 4 16,0-1-6-16,0-2 0 0,0-6-2 16,0 4 1-16,0-4-4 15,3 1 0-15,-3-4-1 16,0-1-2-16,0-4 1 15,0 1 1-15,-3-3-1 16,3 0-1-16,0 0 1 31,0-3-1-31,0 0 2 0,0-2 1 16,0-3-17-16,0 0-7 16,0 0-28-16,0 0-9 15</inkml:trace>
  <inkml:trace contextRef="#ctx0" brushRef="#br0" timeOffset="38">1576 9469 120 0,'-3'-7'46'0,"3"4"-24"0,0-2-10 0,0 2 13 16,0 0 0-16,0 1 0 0,0-1-3 16,0-2 1-16,-2-1-13 15,-1-2 5-15,0 3 5 0,-6 0 0 0,3 0 3 16,0-1-7-16,-3 4-1 15,-3-4-7-15,3 4 0 16,-12 4-5-16,3 1 0 31,0 0-3-31,4-1-1 0,-4 1 1 16,0 0 0-16,3 2-3 16,0 0 2-1,0 0 1-15,0 3 2 0,0 3-3 0,0 0 0 16,1 2 1-16,2 0 0 15,3 3-3-15,-3 0 0 16,3 0 2-16,0 15 0 16,3-1-2-16,0-4 2 15,6 0 1-15,-6-2 0 16,6 0-3-16,6-3 2 16,-6 6 1-16,6-1 2 15,3-5-1-15,6 0-1 16,6-2 1-1,0-3 1-15,-1 0-3 16,10-3 0-16,0-2 1 0,-6-4 2 16,3-1-1-16,-1-4 2 15,1-2-4-15,0-2 0 16,0-1 1-16,-1-2 0 16,-2-6 2-16,-3-10 3 15,3 0-7-15,-9-3 0 0,0 0-2 16,-3-7-1-16,-3-6 4 15,-4 2 0-15,-5 1 5 16,0 2 5-16,-3 0 4 16,-5 3 2-16,-4 3 0 15,0 4 1-15,-9 4-6 16,3 2-4-16,0 3-8 0,3 2-1 16,-6 3-17-16,7 3-6 15,-1 2-23-15,6 3-8 16,-3 0-61 15</inkml:trace>
  <inkml:trace contextRef="#ctx0" brushRef="#br0" timeOffset="39">1332 10189 184 0,'0'0'71'0,"0"0"-38"0,0 3-19 0,0-3 20 15,0 0-15 1,0 0-5-16,9-3-5 0,-6-2 1 16,6 0-5-16,0-1-3 0,6 1 1 15,3 0-4-15,0 2 0 31,-3 3-1-31,0 3 0 0,-4 2 2 16,1 3 2-16,-3 2-1 16,0 6-1-16,-9 6 1 15,0-1 1-15,0 0-1 16,-6 0-1-16,-3 3 1 16,-6 0 1-16,-2-1-3 15,-1 1 0-15,0-3 1 0,0-2 2 16,0 2-3-16,0 3 0 15,3-3 1-15,3-8 0 16,4 1 0-16,-4-7 2 16,6 1-1-16,3-2 2 0,3-9 4 15,3 3 4 1,6-5-4 0,3-1 1-16,5 1-1 15,-5 0 1-15,15 2-4 0,0 1-1 16,-3-1-1-16,-1 3-2 15,-2 0 1-15,-3 3-1 16,3-1-3-16,-12 1 2 16,3 0-6-16,-3 2-3 15,0 0-21-15,-3-5-10 0,0 0-25 16,-6 0-8-16,0 0-10 16</inkml:trace>
  <inkml:trace contextRef="#ctx0" brushRef="#br0" timeOffset="40">1496 10099 116 0,'-3'-13'44'0,"15"2"-24"0,-21 3-8 0,9 6 13 15,0-4 0-15,-3 1 0 0,3 0-6 16,-6 0-1-16,3-1-10 15,-6 1 6-15,0 0 5 0,-3-1-4 16,1 1 0-16,2 2-3 16,-6-2 0-16,0 3 0 15,3-1 2-15,-6 3-5 16,6 0-3 0,-6 3-3-16,6-1 0 15,-5 3-2-15,2-2 2 16,0 5-4-16,3 0-2 15,0 5 2-15,-6 0 0 16,0 1-2-16,3 2 0 0,-3 2 2 16,7 3 0-1,-7 0 3-15,3 6 1 0,6 2-4 16,0 0 1-16,-3 0-2 0,6 0 0 16,3 3 0-16,3-3 0 15,9 0 2 1,-3-2 0-16,9 2 0 0,0 0 0 0,6-3-3 31,-1-2 2-31,7-5 3 0,0-3 1 0,6-3-4 16,2-5-1-16,4-3-4 15,-3-5 1-15,0-5 3 16,-1-1 1-16,-5-7-2 16,3-3 2-16,0 0-1 15,-7-2 0-15,-2-3 4 31,-3-3 3-31,-3 0 4 0,0 0 2 16,-6-5-1-16,-3 5 1 16,0 6-4-16,-9-3-2 15,0-11-2-15,-9 3 0 16,-9 0 0-16,-3 2 1 16,0 9-2-16,0-1 1 15,0 1-2-15,1 2-1 0,-10 3-15 16,9 2-5-16,-6 8-32 0,6 3-12 15,3 6-45 1</inkml:trace>
  <inkml:trace contextRef="#ctx0" brushRef="#br0" timeOffset="41">1243 10819 124 0,'-3'0'49'0,"3"0"-26"0,0 0-7 0,0 0 18 16,0 0-7-16,0 0-3 15,0-3-6-15,0 1-1 16,3-1-9-16,0-2-1 0,3-1 3 0,3 1 0 16,0-3 2-1,3 0-2-15,0 3-1 0,6 0-8 16,-4 2-2-16,7 0 0 15,-3 6 2-15,0 2 0 0,-3 3 2 16,0 3 0-16,-6 2 3 16,-6 3-3-16,-6 0-2 15,-3-3 2-15,3 0 2 16,-9 0-2-16,3-2-2 16,0 0-3-16,-6-4 1 15,3 1-4-15,3-2 1 0,3-1 0 16,-3-2 2-16,0 2-6 15,6-2-15 1,3 5 1-16,6-3 11 16,3 0 7-16,0 0-2 15,9 1 2-15,-6 4 4 16,6-2 2 0,3 3 6-16,-9-1 5 15,0 4 6-15,-4-1 5 16,1 0 1-16,-6 0 2 15,-6-5-9-15,-6 0-3 0,-2 0-8 16,-7 0-5-16,-3 0-6 16,-3-3 0-16,0-2-14 15,0 0-3-15,4-1-18 0,-1 1-5 16,0 0-45 0,0 2-40-16,0 0 46 15</inkml:trace>
  <inkml:trace contextRef="#ctx0" brushRef="#br0" timeOffset="42">1484 10700 152 0,'0'-16'57'0,"-6"13"-30"0,0 1-14 0,3 2 17 0,-3-3-6 15,-3 0-2-15,-2-2-4 16,2 0-1-16,-6 2-9 15,0-2-1-15,3 2 0 0,3 3-1 16,-6 0 1-16,-6 0 0 16,0-3 3-16,1 6-5 15,-4 0-1-15,3 2-2 0,-6 6 1 16,3-1-2-16,4 3-1 16,-1 3 1-16,-3 0-1 15,3 3 0-15,6 2 2 16,-3 5 1-16,6 1 3 0,0 2-1 15,4 3 0 1,-1 5-6 0,6 2 1-16,3 1 0 0,6-3 0 15,3 0 0-15,8-2 0 16,-2-4 0-16,12-2 0 16,3-5 0-16,9-5 0 15,-4-3-5-15,10-8 1 16,2-6 2-16,-2-4 3 15,0-4 0-15,-4-4-1 0,4-9 1 16,-9-2 1-16,0-5 3 16,-7-4 2-16,-5-9 8 15,-6 2 4-15,-6 0 2 16,-3-3 2-16,-9-2-4 16,-12 5 0-16,3 5-8 0,-6 3-2 15,0 0-5-15,3 2-1 16,-9 6-6-16,4 5-2 15,-10 3-16-15,3 10-6 0,-9 1-26 16,9 2-11-16,4 8-70 16</inkml:trace>
  <inkml:trace contextRef="#ctx0" brushRef="#br0" timeOffset="43">1320 11449 140 0,'0'-6'52'0,"0"6"-28"0,0 0-28 0,0 0 65 0,0 3-22 15,0 2-6-15,0 3-9 16,-3 3-14-16,1-1-4 0,-1 1 0 16,3-3 6-16,-6 8 2 0,3-3-7 15,-3 3-4-15,3 0-2 31,0-3 1-31,-3 0-1 0,3-2 2 0,3-3-4 16,0 0 0-16,0 0 5 16,0-3 2-16,3 0-2 15,6 0-3-15,-3-2 0 16,6 0-1-16,-4-1-3 16,7 1 2-16,0-3-1 15,3 0-2 1,6 3-17-16,-12-3-7 15,0 0-18-15,0 0-9 16,-3 0-39 0</inkml:trace>
  <inkml:trace contextRef="#ctx0" brushRef="#br0" timeOffset="44">1443 11507 164 0,'-9'-3'63'0,"9"3"-34"0,9 3-14 0,-4 2 18 15,-5 0-1 1,0-2 3-16,3 5-13 16,-3 0-3-16,0 8-11 15,0-3 4-15,0 8 1 0,0-5-2 16,0 8-1-16,-3 10-6 15,3-13-1-15,0-2-1 16,3-1 1-16,0-2-9 16,0-2-3-16,3-1-33 0,-6-3-12 0,3 1-30 15,-3-6-43 1,0 0 37-16</inkml:trace>
  <inkml:trace contextRef="#ctx0" brushRef="#br0" timeOffset="45">1392 11427 156 0,'0'-21'60'0,"0"8"-32"0,0 0-13 0,0 10 20 0,0 0-6 32,0-2 0-32,-6 0-5 15,3 0-3-15,-6-1-11 0,0 1-2 0,0 0 2 16,-3-1-2-16,0 4 1 15,0-1-3-15,-2 0-1 16,-1 3-3-16,6 0-2 16,-9 3-2-16,3 2 1 15,-3 1 1-15,6 2 2 16,-6 0-3-16,7 7-2 16,2 4 2-16,-3-1 0 15,-3 1-2-15,9 0 0 0,0-4 2 16,3 12 0-16,-6-3 1 15,9 7 2-15,-6 14-3 0,6-13 0 16,0-5-1-16,9 2-2 16,0-5 3-16,9 7 2 15,-9-4-2-15,12-1 0 0,11 3 3 16,-5-13 1 0,-6 0-4-16,15-13 1 15,14-6 0 1,-2-8 2-16,-4-2-1 15,-14 0 2-15,-3 2-2 0,3-7 2 16,0-11 7-16,-10 8 3 16,1 2 0-16,-12-10 0 15,-3-13 1-15,-9 2 2 16,0 0-5-16,-12 3 1 16,0 6-1-16,-5 4 3 0,-10 6-7 15,0 2-4-15,-3 6-9 16,6 3-4-16,4 2-16 15,-1 2-7-15,9-2-26 16,-3 6-10-16,9-1-54 16</inkml:trace>
  <inkml:trace contextRef="#ctx0" brushRef="#br0" timeOffset="46">1368 12099 172 0,'0'0'66'0,"3"0"-36"0,-3 0-11 0,0 0 21 15,0 0-9-15,0 6-3 0,0 4-3 0,0 4-1 16,0 1-13-16,0 1 2 16,0 3 1-16,0-3-1 0,-3-3 2 15,0 0-6-15,3-2-1 16,0-3-4-16,0-3-3 16,0 0 0-16,0-5-1 31,0 0 0-31,6 0 0 0,0-2-3 15,0-1 2-15,6 3-4 16,6 0 1-16,-3 0 0 16,0 3 2-16,-1-1-1 15,1 4-1-15,0 1 5 16,3 7 1-16,-9-1 4 16,-6 5 1-16,0-2 3 0,-3 0 4 15,-6 0-6-15,0-3-2 16,3-2-3-16,-15-1 0 15,6-2-11-15,-6 0-2 16,4-2-24-16,-4-4-8 0,6 1-18 16,-9-3-7-16,-3-5-37 31,3-3-20-15,6-3 59-16</inkml:trace>
  <inkml:trace contextRef="#ctx0" brushRef="#br0" timeOffset="47">1306 12134 216 0,'6'-8'82'0,"-3"5"-44"0,8-2-18 0,-2 5 24 16,0 0-5-16,3 0 2 16,9-3-19-16,0 3-8 15,3 0-8-15,-1 0-5 0,-2 3 2 16,0-3-2-16,0 0-1 15,-3 0-43-15,0-3-21 0,-6 3-70 16</inkml:trace>
  <inkml:trace contextRef="#ctx0" brushRef="#br0" timeOffset="48">1544 11959 144 0,'-6'-10'55'0,"3"4"-30"0,3 1-5 0,0 2 21 0,-6 1-5 16,3-1 13 0,-6-2-17-16,0-3-17 15,-6 0 4-15,-6 5 3 0,3 1-9 16,1 2-2-16,-4 0-7 0,0 2-1 16,0 4-1-1,0-1-2-15,0 5-2 16,1 4 1-16,-1 2 1 15,0 7 0-15,-3 6-3 16,3 8 0-16,6 6 2 16,-3-1 0-16,7 8 1 15,5-13 0-15,0-5-3 16,6 11 2-16,0-6-1 16,12 0 0-16,-3-6 2 15,11 1 0-15,-5-3 0 16,21-5 0-16,-6-3 0 0,11-10 0 15,-5-1 2-15,12-12 1 16,-7-1 1-16,7-13 0 16,12-16 6-16,-10-5 4 0,-14-2 1 15,-9-1 4 1,-9-2 0-16,-18 10 1 0,2 6 2 16,-10-9 1-16,-13-10-4 15,0 5-1-15,-3 9-10 16,0 4-5-16,-3 3-11 0,4 6-5 15,-1 2-29-15,3 5-12 16,3 4-41-16,15 1-89 47</inkml:trace>
  <inkml:trace contextRef="#ctx0" brushRef="#br0" timeOffset="49">8262 15552 148 0,'0'6'57'0,"15"7"-30"0,-6 8-16 16,-3-11 18-16,0 4-4 15,-1-1 0-15,1 8-9 16,0-2-5-16,3-1-6 16,0-2-4-16,0 0 0 0,0-3-1 15,-3-5 2-15,0 3 8 32,3-9 3-32,0-2 0 0,-3 0 0 15,0 0-5-15,3-5 0 16,-3-3-1-16,6 3 3 15,-1-3-7-15,4 0-2 16,0 0-1-16,0 0 2 16,0 0-1-16,0 0 2 0,0 0-2 15,0 0 2-15,-3 3-11 0,-1 0-4 16,-2-1-32 0,0-2-90-1</inkml:trace>
  <inkml:trace contextRef="#ctx0" brushRef="#br0" timeOffset="50">8387 15663 136 0,'-6'3'52'0,"9"-3"-28"0,-6 3-19 15,3-3 13-15,0 0 1 16,0 0 1-16,0 0 2 16,3 0 1-16,0-3-12 15,0 0-4-15,0-5-1 0,0-5 3 0,0 0 2 16,0-3 1-16,0 0 0 16,0-2 0-16,0-3 0 15,3-1-4 1,3-7 0-16,-1-3 1 15,4 1 2-15,3-4-3 0,-3 1-3 16,3 2 4 0,0 3 2-16,0 0-6 15,3 5-1-15,0-2-4 0,-4 5-3 16,4 2 2-16,-3 6 2 16,0 2-9-16,-3 1-4 15,0 2-34-15,-3 0-13 16</inkml:trace>
  <inkml:trace contextRef="#ctx0" brushRef="#br0" timeOffset="51">8205 14655 80 0,'0'-2'33'0,"3"2"-18"0,-3-3-5 0,0 3 25 16,3 8-4 0,0 5-4-16,0 8-5 15,0 3 1 1,-3 3 2-16,0-1-13 15,3 3 2-15,-3-2 0 0,0-4-5 16,0 4-3-16,0-6-3 16,0-2-3-16,0-1 1 15,0-2-1-15,0-3 2 16,0-13 8 0,0-5 1-16,0 0-1 15,0-3-6-15,0 0-2 16,0-3-4-16,0 1 1 0,3-1 1 15,0-2 2-15,6 0-3 16,3-1 0-16,0 1 1 16,0 0 0-16,0 2 0 15,0 1 0-15,-4 2-3 0,1 5 2 16,0 3-1 0,0 5 0-16,0 3 4 0,-3 6 1 31,0 1 3-31,-3 1 1 15,0 0-3-15,0 5-1 0,0 3-1 16,-3-3-2 0,3-5 1-16,0 0-1 0,0-3-7 15,-3-2-3-15,0-6-23 16,3 0-11-16,-3-5-19 16,0 0-46-1,3-7 24-15</inkml:trace>
  <inkml:trace contextRef="#ctx0" brushRef="#br0" timeOffset="52">8423 14862 136 0,'0'0'52'0,"0"5"-28"0,3 0-15 16,5-2 16-16,-2 2-5 16,0 0 0-16,6 1-7 31,-3-1 0-31,0-2-8 0,0-1-1 0,0 1 0 15,0-3-2-15,0-3 1 16,0 1-2-16,-3-4 2 16,0 1 0-16,-3-3 1 15,-3 0-5-15,0 0-1 16,-3 0 1-16,0 0 0 16,-3 3 1-16,0 0 0 0,0 2 0 15,-3 3 0-15,-3 3 0 16,0 2 0-16,0 3-3 15,0 3 0-15,3 2-1 16,3 5 3-16,3 6 2 0,0-3 2 16,0-2-1-1,6-1-2 1,6 1-2-16,3-3 1 0,3-3-4 16,0-5 1-16,3-3-40 15,3-5-18-15,0-2-12 16</inkml:trace>
  <inkml:trace contextRef="#ctx0" brushRef="#br0" timeOffset="53">8652 14830 132 0,'-15'-11'49'0,"9"11"-26"0,-6 0-16 0,6 3 15 15,0 2-7-15,-3 1 2 16,0 4-8-16,0 3-3 15,0 1-3-15,3-1-5 0,3 5-1 0,3 6 4 16,0-5 1-16,6-3-3 16,3-3-1-16,0-3 1 15,0-2 2-15,0-10 0 0,0-1-1 16,0 0-4 0,0-10 0-16,-3 0 4 31,-3 0 4-31,0 2 5 0,0 1 0 15,-3-1 2-15,0 3-6 16,0 3-1-16,0-1-4 16,0 6-1-1,3 6 5-15,3 2-2 16,0 5 1-16,0 5-3 16,3-2-1-16,-1-3-4 0,7-2-1 15,0-3-24-15,0-3-10 16,0-2-34-1,0-8-16-15,-3-9 45 16</inkml:trace>
  <inkml:trace contextRef="#ctx0" brushRef="#br0" timeOffset="54">8830 14825 136 0,'-12'-6'52'0,"9"9"-28"0,-5 2-17 0,5 1 13 16,-3 1-6-16,0 4 2 15,-6 0-7-15,6 5-3 16,-3 2-3-16,0 6-3 0,3-3 1 0,9-2 1 16,0-4 1-16,3-1-1 15,0-6-2-15,3-3 1 16,0-2 1-16,0-11 3 16,0-6 2-16,-1 1-3 15,1-3-1-15,0-5 1 16,-3 0 0-16,-3-3 0 15,0 0 0 1,-3-5-2-16,0-3-2 16,-3 1-2-16,0 2-1 15,0 2 2-15,0 6 0 16,0 2 3-16,3 6 3 16,0 3-2-16,0 4-2 15,0 12 0-15,3 2-1 16,0 13 2-16,0 5 3 0,0 6 0 15,0 2 0-15,0 1-1 0,3 7 0 16,0-2-2-16,3-8 1 16,-3-6-7-16,6-5-1 15,3-5-36-15,0-5-13 16,0-6-34 0</inkml:trace>
  <inkml:trace contextRef="#ctx0" brushRef="#br0" timeOffset="55">8985 14862 176 0,'-6'0'68'0,"9"0"-36"0,-3 0-33 15,0 0 15 1,0 0 5-16,3 2 6 16,3 1-9-16,0 0-4 15,3-1-7-15,0-2-2 0,3 0 3 16,0-2-3-16,0-1 0 15,-3-2 3-15,-1-1 1 16,1-2-3-16,-3 0-3 0,0 1 0 16,-3-1 1-16,-3 0 1 0,-3 0 3 15,0 0-3-15,-3 3-2 16,-3 2 0-16,1 0-1 16,-4 3-5-16,0 6 1 15,0 1 2-15,0 4 1 16,3 0-2-16,0 2 2 15,3 0 1 1,0 3 0-16,3 5 0 16,3-2 0-16,6 2-3 15,3-3 2-15,3-2-1 16,3-5 0-16,3-3-25 16,0-11-11-16,2 0-36 15,1-7-40 1,3-1 34-16</inkml:trace>
  <inkml:trace contextRef="#ctx0" brushRef="#br0" timeOffset="56">9205 14851 112 0,'-6'3'44'0,"-5"-1"-24"0,5 9-17 16,12-3 12 0,-6 0 4-16,5 2 3 0,-2 6-5 0,0-2 0 15,0 4-10-15,0-5-4 0,-3 0 0 16,3-2-2-16,-3-3-1 15,0 0 14-15,0-8 5 16,0 0-5-16,0-5 4 16,0-6-2 15,0-2-4-31,0 0-2 0,3-3-4 16,0-3-1-16,6 3-3 15,0 0 1-15,3 1-2 16,3 4-1-16,0 0-2 15,6 3-1-15,-3 3-47 16,-1 0-21-16</inkml:trace>
  <inkml:trace contextRef="#ctx0" brushRef="#br0" timeOffset="57">5705 17664 112 0,'0'-24'44'0,"3"21"-24"0,-3-2-24 15,0 5 60 1,0 0-16-16,0 8-19 16,-3 5-10-16,-3 0-8 15,0 3-3-15,-3 0 3 0,3 10-2 0,-3-7 2 16,0-6 4-16,3 8 6 15,0-5-7 1,3-3-3-16,0-5-2 0,3 0 1 0,0-8 1 16,0 0 1-16,3 0 0 31,0-8 0-31,3 3-2 0,0-3 1 0,0-2-2 16,0-4 2-16,3 1-2 15,-3-3-1-15,0-2 1 16,-3-1 1-16,0 6 3 15,0 5 4 1,0 0-2-16,6 8-8 31,3 3 2-31,-3 5 4 0,0 2 1 16,3-2 4-16,-4 5-5 16,4 1-3-16,0-1 1 15,0 5 0-15,3-4-1 16,-3-1-2-16,0-5-13 15,-3 2-4-15,0-4-29 16,-3-4-12-16,-3 4-39 16</inkml:trace>
  <inkml:trace contextRef="#ctx0" brushRef="#br0" timeOffset="58">5759 17724 104 0,'-12'-7'41'0,"21"7"-22"0,-15 0-11 16,6 0 11-16,0 0-5 15,0 0 0-15,0 0-4 16,0 0 1-16,0-6-6 0,0 6 1 15,0 0 4-15,0 0-8 16,0 0-1-16,0 0 3 0,0 0 2 0,0 0 2 16,0 0 0-16,0 0-4 15,0 0-1-15,0 0 3 16,0 0 1-16,0-2-1 0,0 2-1 16,0 0 1-1,0 0 1-15,0 2-3 16,0-2-1-1,-3 6-1-15,3-6-2 16,0 0 3-16,0 0 0 16,0 0-1-16,0 0-2 15,0 0 1-15,0 7 1 16,0-1 3-16,0-6 2 16,0 8-3-16,0-3-1 0,0 3 3 15,-3-3 1-15,-3 8-3 16,0 6-1-16,0-1 1 15,3 4 0-15,-3-1-2 0,0 5-2 16,3 1 3 0,0 2 0-16,0 0 1 15,3 8 0-15,3-5-2 16,3-3-2-16,3-5 3 0,3-3 0 0,0-3 1 16,0-4 0-16,-1-1-2 15,1 0 1-15,0-5-2 16,0-3 2-16,0 1-9 15,0-4-3-15,3-2-26 16,-3 0-10-16,0-2-45 31,0 2-38-31,-1 0 53 16</inkml:trace>
  <inkml:trace contextRef="#ctx0" brushRef="#br0" timeOffset="59">6089 18063 60 0,'-3'8'24'0,"0"-21"-12"0,3 10 10 0,0 3 15 16,0 0 3-16,0-5 0 15,-3 5-6 1,0 0-4-16,0 0-12 0,-3 0-6 0,0 5-7 16,0-2 1-16,0 2 0 0,0 8-2 15,-3-7-3-15,6 2-3 16,0 0-1-16,3-3 2 0,0 5 0 15,3-2 1 1,3 0 0-16,3 3 0 0,0-3 0 31,0 5 2-31,-3-5 1 0,0 5 3 16,0-2 3-16,-3-3-2 16,-3 2 1-16,-3-2-3 15,0 0 2-15,0-3-4 16,-3 3 0-16,-3-2-1 15,0-6-2-15,-3 0-17 16,3 0-9-16,0-6-17 0,3 4-8 16,1-4-35-1</inkml:trace>
  <inkml:trace contextRef="#ctx0" brushRef="#br0" timeOffset="60">6148 18116 148 0,'0'0'57'0,"3"0"-30"0,-3 0-21 0,3 5 15 15,6-5-2-15,0 0 1 0,3 0-9 16,-3 6-2-16,3-6-5 15,3-6-1-15,-3 1 3 0,-3-3-3 16,0 3 0-16,0-3-1 16,0-3-2-1,-4 3 1-15,1 3-1 16,-3-3 0-16,-3 0 2 0,-3-2-1 0,0 7-1 16,-3-2-2-16,1-1 1 15,-4 6 1-15,-3 0 2 16,-3 6-1-16,-3 2-1 15,3 10-2-15,3-5 1 16,0 1 1-16,3-1 2 16,0 0 1-1,3 6 3-15,3-6-1 16,3 0 0-16,3 0-1 16,6 0 2-16,0-2-3 15,6-8-2-15,0 2 0 0,0 0 1 16,3-2-14-16,0-3-5 15,0 0-22-15,-4 0-10 16,1-3-36-16</inkml:trace>
  <inkml:trace contextRef="#ctx0" brushRef="#br0" timeOffset="61">6410 17833 176 0,'-3'0'66'0,"3"0"-36"0,0 3-31 0,0 2 12 16,0 3 1-16,0 5 5 15,0 0-7-15,0 11-3 0,0 3-4 16,0 7-3-16,0 6 3 0,0-3-4 15,0-3-2-15,0-2 2 0,0-6 2 16,0-7-29-16,0 2-11 16,0-8-44-1</inkml:trace>
  <inkml:trace contextRef="#ctx0" brushRef="#br0" timeOffset="62">6306 17978 208 0,'-3'-5'79'0,"3"5"-42"0,6-2-32 0,-3-4 19 15,3 6-11-15,3-5-2 0,3 5-6 16,3-3-4-16,6-2 0 15,5 5-15-15,-2 0-3 0,0 5-37 16,0-2-16-16,-3-3-12 16</inkml:trace>
  <inkml:trace contextRef="#ctx0" brushRef="#br0" timeOffset="63">6601 17965 132 0,'0'-5'49'0,"3"5"-26"0,-3 0-7 16,0 0 16-16</inkml:trace>
  <inkml:trace contextRef="#ctx0" brushRef="#br0" timeOffset="64">6598 17965 302 0,'-9'8'34'0,"0"-3"-18"16,0 3-5-16,0-2-4 0,3 4-1 16,0-2-1-16,3 0-3 15,3-3 1-15,0 9-4 0,3-1-2 16,3 5 4-16,0-2 1 15,0 0 2-15,0 0 0 16,-3-3 0-16,-3 0 2 16,0 1 1-16,-3-4 3 15,-3-2-3 1,0 0-2-16,-3 3-38 0,0-11-15 16,0 0-62-1</inkml:trace>
  <inkml:trace contextRef="#ctx0" brushRef="#br0" timeOffset="65">7107 18023 124 0,'-3'-5'46'0,"3"2"-24"0,0 3-26 15,-6 0 67-15,0 0-16 0,0 0-13 16,0 0-8-16,-3 0-17 15,0 3-5-15,0 2-1 0,-3 9-4 16,1 4 0-16,-1-2-1 16,0 8 0-16,0-3 2 15,6-2 0 1,3 2 0-16,3-8 0 16,3-2 0-16,3-4 0 0,6-1 0 15,-3-6 0-15,3 0-3 16,-4-6 2-16,-2 1 1 15,3-3 0-15,-3-5 2 16,0 0 1-16,-3 0-1 16,0-1-2-16,0 1 1 15,0 3-1-15,-3 2 2 16,0 2 3-16,0 6 0 16,0 0 2-16,9 14 2 15,-3-4-2 1,3 9-2-16,0-4-2 0,0-1 0 15,0 4-4-15,0-5 0 16,3-2-4-16,0-3 1 0,-1 0-31 16,1-3-14-16,0 1-52 15</inkml:trace>
  <inkml:trace contextRef="#ctx0" brushRef="#br0" timeOffset="66">7288 17992 228 0,'-5'-6'85'0,"5"6"-46"0,0-2-35 0,0 2 19 16,3-6 0-16,2 6 3 15,1-5-7 1,0 5-1 0,6-2-11-16,3-4-4 0,0 1-2 0,0 5-1 15,0-3 0-15,0-2-3 16,0 5 2-16,-1 0-21 15,-2 0-8-15,-3 0-27 16,0 5-11-16,-3-2-30 16</inkml:trace>
  <inkml:trace contextRef="#ctx0" brushRef="#br0" timeOffset="67">7306 18045 200 0,'-6'0'74'0,"6"0"-40"0,0 5-20 0,0-5 22 16,0 0-5-16,6 0 2 16,3 0-10-16,6 0-2 15,0-5-12-15,0 5-3 0,0-3-2 16,-3-2-5-16,6 5 1 15,-4 0-24-15,1 0-12 0,-3 0-50 16,0 0-61 0,0 8 37-16</inkml:trace>
  <inkml:trace contextRef="#ctx0" brushRef="#br0" timeOffset="68">7637 17867 112 0,'-3'0'44'0,"6"0"-24"0,-3 0-4 0,0 0 16 16,0 0-4-16,0 0 0 16,0 0-6-16,0 0-2 0,0 0-11 15,0 0-1-15,3-5 4 16,0 2-3-16,0-7-4 16,0-3-3-16,0 5-1 15,3 0-1-15,-3-3 0 16,3 3 0-16,-4 0 0 15,1-2 2-15,0 4-3 0,0 4 0 16,0-4-1-16,0 1-2 16,0 5 3-16,0 0 0 15,-3 0 1-15,3 5 0 16,-3 1-3-16,0 7 2 16,0 5 7-16,0 4 6 31,0-1-6-31,0 5-1 0,0 3-1 15,0-2 2-15,3-6-1 16,0 5 2-16,0-2-9 16,-3 3 0-16,3-6 2 15,-3-3 4-15,0-2-6 16,0-5 0-16,0-3-2 16,0-3 2-16,0 3-30 0,0-3-13 15,0 3-39 1,-3-2-32-1,3-1 46-15</inkml:trace>
  <inkml:trace contextRef="#ctx0" brushRef="#br0" timeOffset="69">7604 18169 148 0,'-6'5'57'0,"3"-5"-30"0,3 0-16 16,0 0 18-16,0 0-6 15,0 0 1-15,0 0-4 16,6 0-3-16,3 0-9 0,6-5 4 0,3 5 1 15,3-8 0-15,2 8 0 16,1-5-5-16,3 2-3 16,0-2-5-16,-6 5-2 0,-1 0-8 15,-5 0-2-15,0 0-59 16,-3 0-70 0,-3 0 32-16</inkml:trace>
  <inkml:trace contextRef="#ctx0" brushRef="#br0" timeOffset="70">12200 18455 144 0,'-6'-6'55'0,"6"6"-30"0,-3 0-10 16,3 0 18-16,0 0-1 16,0 0 1-16,0-2-7 15,0-4-4-15,0 6-12 16,3-5-6-16,0-3-1 15,3 3 0-15,3-3 3 16,3 3-3-16,3-3-2 16,-1 2-3-16,1 6 1 15,-3 0 1-15,0 0 2 16,3 6-3-16,-3 2 0 16,-3-3 5-16,0 8 2 15,-3-5 2-15,-9 5 2 0,0-2-3 16,-3-3-2-16,0 5-2 0,0-8-3 15,-3 9 1 1,3-6 1-16,0 2-1 16,3-7-1-16,3 10-6 15,3-8 5-15,6 3 3 16,3-2-4-16,3 2 0 0,3-3 1 16,-4 3 0-16,-2 2-2 15,0-2 2-15,-3 6 10 16,-3-4 3-16,-3-2 6 15,-3 0 3-15,-3 5-9 16,-6-2-4-16,-3-3-3 16,0-3-1-1,-2-2-2-15,-1 2 1 16,0 0-11-16,0-5-2 16,0 0-30-16,3 0-14 15,0-5-30-15,3 5-12 0,3 0 3 16</inkml:trace>
  <inkml:trace contextRef="#ctx0" brushRef="#br0" timeOffset="71">12411 18338 140 0,'-6'-8'55'0,"3"3"-30"0,3 2-12 0,0-2 19 0,-9 0-5 15,-3 2-1-15,0-2-3 0,1 0-3 16,-1-9-10-16,-3 14 0 16,0 0 1-16,-3 0 0 0,0 0 3 15,-3 0-7 1,3 6-4-16,1 2 0 0,-1 2 0 15,3-2-1-15,-3 5-2 16,0 1 3-16,3 4 2 0,0 3-2 16,3 3 0-16,4-3 1 15,2 14 0-15,3 2 0 16,6-3 2-16,6 6-5 16,-1-3-3-16,4-3 1 15,6-2 2-15,3-6 4 31,3 1 4-31,3-9 0 0,5-4 2 16,4-6 0-16,0-8 1 16,0-3-4-16,-1-10 0 15,1-11-3-15,0-5 2 16,-7-8-6-16,-2 2-1 16,-9-2 9-16,-3 3 3 15,-6-3 1-15,-9-3 0 0,0 14 4 16,-15-9 3-16,-3-2 3 0,-3 11 1 15,-2 5-13 1,-4-3-4 0,3 8-7-16,3 0-3 15,3 8-36-15,3-5-14 0,9 31-143 32,9-10 36-32</inkml:trace>
  <inkml:trace contextRef="#ctx0" brushRef="#br0" timeOffset="72">15632 18415 148 0,'0'-5'55'0,"0"5"-30"0,3-3-7 16,-3 3 20-16,0 0-12 16,3 3-5-16,-3 2 1 15,0 3 2-15,0 3-12 16,0-4 6-16,0 7 5 0,0-6-3 0,0 5 0 16,0-3-7-16,0 4-3 15,0-6-3-15,0-8-2 0,0 5-3 16,0 0-2-16,0-2 1 15,0-3-1-15,0 0 0 32,0 0 0-32,0 0 2 15,0 0 1-15,0 0-4 0,6-3 1 16,6-2-2 0,-3 5 0-16,-1-5 0 0,1 5 0 15,6 0 2-15,0 5 2 16,0 0-3-16,-3 3 0 15,0 5 1-15,-3-5 0 16,0 6 4-16,-3-1 2 16,-3-3 4-16,-3 4 1 15,0-6-3-15,-3 5 0 0,-3-3-3 16,-3-2 0-16,0 0-3 16,-3 3-2-16,0-9-17 0,0 4-6 15,0-6-27-15,0 0-8 16,-3 0-22-16,4-6-8 15,2 6-3 1</inkml:trace>
  <inkml:trace contextRef="#ctx0" brushRef="#br0" timeOffset="73">15605 18436 224 0,'-9'-8'85'0,"12"8"-46"0,0-5-24 0,0 5 24 16,0 0-4-16,3-3 2 16,3-2-12-16,6 0-5 15,3 2-11-15,2-2-6 0,4-1-2 16,0-1-1-16,0 7 2 0,-3-6-21 16,0 6-9-1,-1 0-55-15,-2 0-21 0,-3 0-6 16</inkml:trace>
  <inkml:trace contextRef="#ctx0" brushRef="#br0" timeOffset="74">15828 18325 136 0,'0'-8'52'0,"0"8"-28"0,-3-5-4 0,3 2 19 0,-3-2-6 16,0-8-2-16,0 7-9 16,-3-2-3-16,0-2-11 15,-3 7 4-15,1-2 1 0,-7 0-6 16,0 5-2-16,0 0-5 16,0 5-1-16,0 0-1 15,-3 3-2-15,3-3 3 0,1 3 2 16,-4-2-2-16,3 2 0 15,0-3 1-15,0 3 0 16,0 5 0-16,0 0 2 16,3 1 1-1,0 4 1-15,4 8 2 16,-1-2 1-16,3 5-3 16,0 8-3-16,3-2 2 15,3-3 0-15,0 7 1 16,6-7 0-16,0-6-2 0,8 1 1 15,1-1-2-15,3-7-1 16,0 7 1-16,0-7 1 16,3-6 5-16,6-5 4 15,-4 3-2-15,1-9 0 0,0-2-1 16,0-8 0-16,0 3-2 16,-1-8-1-16,1 0 1 15,0-6 3-15,-3-7 0 16,-3 4 0-16,-3-9 1 15,-3-4 1-15,-4-2-5 16,-5-2-2 0,-3 4 4-16,-5-2 5 15,-7 3 6-15,-6 7 3 16,-3-4-3-16,3 7-1 16,-3 3-13-16,-3 2-2 15,4 6-16-15,2 0-7 16,3 5-58-16,3 16-136 15</inkml:trace>
  <inkml:trace contextRef="#ctx0" brushRef="#br0" timeOffset="75">3315 12570 124 0,'0'0'49'0,"0"0"-26"0,0 0-12 0,0 0 15 16,0 0-8-16,0 0-3 15,6 3-2-15,0 0-1 0,3-3-6 16,0 2 3-16,2-2 1 0,4 0-1 15,3 0 2-15,3 0 0 16,3 0 1-16,0 0-4 16,2 0 0-16,1 0-1 15,3 0 1-15,0 0 0 0,0 0 0 16,2 0 0-16,1 0 0 16,0 0-2-16,2 0-1 15,1 0 1-15,3 0 3 31,0-2-6-31,2-1-2 0,1 0-1 16,0 3 2-16,-4 0-1 16,4 0-1-16,0 0 1 15,-4 0-1-15,1 0 0 16,-3 0 2-16,2 0-3 16,-2-2 0-16,3-1 1 15,0 0 2-15,-1 3-1 0,1 0-1 16,0 0 1-16,2 0-1 15,-2 0-3-15,3 0 2 0,-7 0 1 32,10 0 0-32,-3 0 0 15,-1 0 2-15,1 0-1 16,3 0-1-16,-1 0 1 16,4 0-1-16,9 3 0 0,-4 0 0 15,-2-3 0-15,-4 0 2 16,1 0-3-16,-3 0 0 15,2-3 1-15,1 3 2 16,-3 0-3-16,-1 0 0 16,4-3 1-16,-7 3 0 15,1-2 0-15,-3-1 2 0,0 0-1 16,-1 3-1-16,1-2 1 16,-3 2-1-16,-1 0 0 15,1-3 2-15,0 3-3 16,-1 0-2-16,1 0 2 15,-3 0 0-15,0 3 1 16,2-3 2-16,1 0-3 0,0 0 0 16,0 0 1-16,-1 0 0 15,-2 0 0-15,0 0 2 16,-3 0-19-16,-4 0-6 16,-2 2-67-16,-6 6-62 15,6 0 48-15</inkml:trace>
  <inkml:trace contextRef="#ctx0" brushRef="#br0" timeOffset="76">12224 17436 128 0,'-3'0'49'16,"3"0"-26"-16,0 0-9 0,0 0 15 0,0 0-3 15,0 0-1-15,0 0-2 0,0 0-3 16,3 0-10-16,-3 0 2 0,3 0 2 16,0-5-3-16,0 5 1 15,0-3-3-15,2 0 0 16,1 1-3-16,0-3 1 15,0-1-2-15,0-2 2 16,3 0-4 0,0-2-2-16,0 2 2 15,0-5 2-15,3 7-2 16,0-7-2-16,3 5 2 16,0 0 0-16,-4-2 1 15,1-4 0-15,3 6 0 0,0-2 0 16,0-1 2-16,0-5 1 15,0-5-1-15,0 3 1 0,3 2 0 16,-1 0 1-16,4 0-4 16,-3-2-3-16,0 4 0 15,0 1-1-15,0 0-3 16,0 0 2-16,-1-1 3 16,4 1 3-16,0 0-2 15,0 2-2 1,0-2 0-16,3 5 1 15,-1-2 1-15,1-1 1 16,0 0-2-16,0-2 1 16,-3 8-2-16,-1-8-1 15,-2 0 1-15,0 5 1 16,3 0-1-16,0-3 2 16,3 3-2-16,-3 0 2 0,2-2-4 0,1 4 0 15,3-4 1-15,0-1 2 16,0 3-3-16,-1-2 0 15,1 7 3-15,3-8 1 16,-3 9-1-16,2-4-2 16,1 1-2-16,-3 0 1 15,3-3 3 1,2 5 1-16,-2-2-4 16,0 0-1-16,0 5 1 15,0-8 0-15,-1 0 1 16,1 3 2-16,0 5-1 15,0 0-1-15,-1 0 1 16,1-6 1-16,0 6-3 16,0 0-2-16,-1-2 2 0,-2 2 0 15,3 2 1-15,0-2 0 0,-3 0 0 16,-1 0 2-16,4 6-1 16,0-6 2-16,3 2-4 15,-4 1-2 1,-2-1 4-16,6-2 1 0,-3 6 0 15,-4-4-2-15,1 1 1 0,-3 0-1 16,0-3 2-16,0 8 3 16,-1-3-2-16,4 0-2 15,0-2-3-15,3 2 1 16,-3 3 1-16,-1-3 2 16,1 1-1-16,0 2-1 31,0-3 1-31,0 0-1 0,-1 3 0 15,1 0 0-15,0 5 2 16,0-7 1-16,-3 7-4 16,-1-3-1-16,1 4 1 15,0-4 0-15,0-4 1 16,3 4 2-16,-1-2-1 16,1 0 2-16,-3-3-4 0,6 3-2 15,-6-3 4-15,-1 3 3 16,1-2-3-16,0 2-1 0,-3 2-2 15,0-2 0-15,-1 5 0 16,-2 6 0-16,3-6 4 16,0 6 1-16,0-6-4 31,0 5-1-31,0 4 1 0,-1 1 0 16,1-7 1-16,-3 5 0 15,3-7 0-15,0-4 2 16,-3 3-1-16,-4 1-1 15,1-4 1-15,-3-2 1 16,-3 0-1-16,0 0-1 16,0-3-2-16,0 3 1 0,0-2 1 15,0-1 2-15,-3-2 1 16,3-1 1-16,-3 1-2 16,0-3-2-16,0 0 1 15,-6 0 1-15,0 0-8 16,0 0-1-16,3 0-29 15,-3-3-12-15,0 3-17 0,0 0-5 16,0-2 3-16,-3-1 1 16,3-2-14-16</inkml:trace>
  <inkml:trace contextRef="#ctx0" brushRef="#br0" timeOffset="77">15409 17253 144 0,'-3'-7'55'0,"3"1"-30"0,0 6-14 0,0 0 18 16,0 0-6-16,0 0 1 15,0 0-7-15,0 0 0 16,0 0-10 0,0 0-6-16,0 0-2 0,0 0 1 0,0 0 2 0,0 0-3 15,0 0-2-15,0 0 2 16,0 0 2-16,0 0 0 15,0 0 2-15,-3 0-7 16,0 0 1-16,0-8 1 16,-3-2 1-16,3 7 3 15,0-2 1 1,0 0-1-16,0 2-2 16,0-8 12-16,3 11 4 15,0-2 3-15,0-4 3 16,0 6-10-16,0 3-2 15,0-3-4-15,0 3 1 0,3 10-2 16,3 3 2 0,0-3 0-16,0 5-1 15,3-4 1-15,-1 4-4 16,1 3-2-16,0-2 4 16,0 2 1-16,-3-2-5 0,0-6-2 15,0 0 0-15,0 0 2 16,-3-5 0-16,0-2 2 15,-3 1 0-15,0-1 1 0,0-6-2 16,0 0 1-16,-3 0-2 16,-3 0 2-16,0 0-2 15,-3 0-1-15,-3 0 3 16,-3-3 2-16,-2-2 0 16,-7 0 2-16,-6 2-4 15,3 0 0 1,-3-5-1-16,1 3-2 15,2-3 1-15,0 5-1 16,3-2-3-16,0 0 2 16,7 0-17-16,2 10-85 15,6 3-21-15,9-11 6 32</inkml:trace>
  <inkml:trace contextRef="#ctx0" brushRef="#br0" timeOffset="78">8598 12708 108 0,'-6'-19'41'0,"6"17"-22"0,-3-1-3 0,3 3 18 15,0-3 2-15,0 1 2 16,0-1-9-16,0 1-3 0,0-4-15 15,3 1-4-15,3 0-1 0,3-3-3 16,6 0 0-16,0 0-1 16,6 0 1-16,5 3-2 15,-2 2-1-15,0 3-4 16,0 5-2-16,-3 3 3 16,-6 5 3-16,-6 14 1 15,-6 2 2-15,-6 0 4 16,-3 3 4-16,-9 0-2 15,-3-9 2-15,0 4 3 16,-3-1 1-16,0-2-4 16,3-5 1-16,4-3-3 15,2-3 2-15,3-3-4 0,3-2-2 16,6-2 0-16,6-1 1 16,3-2-1-16,6-3 0 15,8 0-3-15,4 0 1 16,0 0-4-16,0 0 0 15,-3 0 1-15,2 2 2 16,-5 1-14-16,3-1-5 16,-6 1-20-16,0 0-9 0,-3-3-22 0,-3 0-9 15,2 0-17 1</inkml:trace>
  <inkml:trace contextRef="#ctx0" brushRef="#br0" timeOffset="79">9092 12557 184 0,'-3'-5'71'0,"3"5"-38"0,0 0-39 0,0 0 12 15,0 5 11-15,-3 3 11 16,0 3-1-16,-3 5-1 16,0-1-14-16,0 4-3 0,-2-3-2 15,2 5-1-15,0 3-1 16,0-3 1-16,3-5 1 16,0-3-1-1,3-2 1-15,3-1 0 16,3 1 1-16,3-6-2 0,3-5-1 15,2-5-3-15,1-3 1 16,3 5-2-16,3 1 2 16,-3-1-7-16,0 0 1 15,-3 1-19-15,-4-1-8 16,1 0-22-16,-3 1-9 0</inkml:trace>
  <inkml:trace contextRef="#ctx0" brushRef="#br0" timeOffset="80">9238 12565 168 0,'-6'-3'66'0,"6"3"-36"0,3 6-31 0,-3-1 15 15,0 6 14-15,0 4 9 16,3 7-3-16,-3 12-1 15,0 6-18 1,0-3-5-16,3 2-2 0,0-2-2 16,0-7-1-16,0-1-3 15,0-5 1-15,0-3-20 0,-3-3-8 16,3-2-56 0,0 0-64-16,0-11 36 15</inkml:trace>
  <inkml:trace contextRef="#ctx0" brushRef="#br0" timeOffset="81">10575 12790 140 0,'-6'-5'52'0,"-9"10"-28"0,6-2-2 0,9-3 23 15,0 0-8-15,0 0 1 16,0 0-6-16,6 0 0 31,3 2-18-31,3-2 5 0,5 0 4 0,7 0-8 16,6 3-1-16,3 0-10 15,3-3-3-15,-1 0-14 16,1 0-7-16,0 0-36 16,-1-3-16-16,7 0-44 15</inkml:trace>
  <inkml:trace contextRef="#ctx0" brushRef="#br0" timeOffset="82">11941 12554 124 0,'0'-2'49'0,"0"4"-26"0,3 4-16 16,0-1 13-16,0 6 14 16,0 5 8-1,0 5-6-15,0 13-4 16,-3 3-18-16,0 0-7 0,0 0 0 16,3 0 2-16,-3-5 2 15,3-3-5-15,-3-2-4 16,3-6-1-16,-3-3 1 0,0-2-10 15,0-5-2 1,0-1-19-16,0-2-7 0,3-2-27 16</inkml:trace>
  <inkml:trace contextRef="#ctx0" brushRef="#br0" timeOffset="83">12310 12554 148 0,'3'-2'57'0,"0"2"-30"0,-3-3-12 0,0 3 18 15,0 0-5-15,0 0-2 16,0 0-8-16,0 0-3 15,0 0-9-15,-3 0 0 0,0 3 4 16,-3 2-2-16,-3 3 3 16,0 5-2-16,-3 6 0 0,0 2-1 15,-3 16 0-15,4 0-4 32,-1 0-3-32,3 3 2 15,3 2 2-15,3-7-4 16,3-4-1-16,3-4 2 0,3-3 1 0,3-1-1 31,3-4 1-31,2-3 0 0,4-6 1 16,9-2-2-16,0-5-2 15,0-3-2-15,-4-5 1 16,-2-1 3-16,-3-2 1 16,-6-5 1-16,-3 0 0 15,-3 0 4-15,-6-1 5 16,-3 1 4-16,-6 3 2 0,-3-1-4 15,-9 3 1-15,0 0-11 0,1 3-3 16,-4 2-4-16,3 1-2 16,3 2-19-16,3 2-10 15,3 1-30-15,6 2-10 16,6-2-51 15</inkml:trace>
  <inkml:trace contextRef="#ctx0" brushRef="#br0" timeOffset="84">4235 10581 104 0,'-6'-3'38'16,"3"6"-20"-16,0-3-1 15,3 0 14-15,0 0 1 0,-3 0 3 16,3-3-15-16,0 3-4 16,3-3-10-16,3 1-2 0,5-4 0 15,7 1-2-15,0-3-2 16,6 0-2 0,0 11 1-16,-3 0-1 0,-3 2-2 15,-4 3 3-15,-2 2 2 0,-3 4-2 16,-6-1 0-16,-3 3 1 15,-6 5 2-15,-6 0-1 16,-3 0-1-16,1-2 1 16,-4-1-1-16,0-2 2 15,3-3 1-15,0-2-4 16,3-3 1 0,3 0 4-16,3-3 2 15,6-5 9 1,9 0-4-16,6-3-2 15,9 1-2-15,0-1 0 0,0 1-2 16,-1-4 0-16,1 4-6 16,0-1-1-16,-3 0 3 15,-3 3 1-15,-3 0-11 0,-4 0-4 16,-2 0-36-16,-3 0-13 16,-3 3-25-1</inkml:trace>
  <inkml:trace contextRef="#ctx0" brushRef="#br0" timeOffset="85">4583 10512 156 0,'6'-5'57'0,"0"5"-30"0,-3 0-21 0,-3 0 15 16,0 0-5-16,3 10 3 16,-3 1-6-16,0 2-3 15,-3 0-5-15,0 0-4 0,-3 1 2 0,0-1-4 16,0 0 0 0,3-5-1-16,0 0 0 15,0 0 4-15,3 0 3 0,0-3-4 0,3 0-1 16,3-2 0-16,0 0 0 15,3-3 0-15,6 2 2 16,-1-2-3-16,1 0-2 16,3-2-12-16,-3 2-5 15,0-3-22-15,-3 0-9 32,0 1-19-32</inkml:trace>
  <inkml:trace contextRef="#ctx0" brushRef="#br0" timeOffset="86">4711 10546 116 0,'-6'-2'44'0,"6"12"-24"0,0 3-10 0,0-5 14 0,0 6 9 15,0 2 4-15,0 2-17 16,3 6-9-16,0-3-7 15,-3-2-1-15,3-1 2 0,0 1-2 16,0-4 0-16,0 1-19 0,0 0-9 16,-3 0-62-1</inkml:trace>
  <inkml:trace contextRef="#ctx0" brushRef="#br0" timeOffset="87">4336 11136 128 0,'-3'-5'49'0,"9"10"-26"0,6 11-29 0,-9-5 6 16,0-1 7-16,0 4 5 15,0 1 6-15,-3 4 3 16,-3 2-11-16,6 3-3 0,-3 2-5 16,2 6 1-16,-2-3 0 0,3-2-1 15,-3-1-2-15,0-7-19 0,0-3-8 16,3-3-43-1</inkml:trace>
  <inkml:trace contextRef="#ctx0" brushRef="#br0" timeOffset="88">4621 11128 96 0,'0'0'35'0,"-2"3"-18"0,2 0-20 0,-6 7 54 16,0 1-9-1,-3 2-16-15,0 3-7 0,0 5-13 16,0 3-4-1,3 2-1-15,3 6-1 0,3 3 2 16,3-6-1-16,3-3-1 0,3-2 3 16,3-6 0-16,3-4 1 15,2-6 0-15,7-3-2 0,-6-5 1 16,0-8 4 0,-6-5 6-1,0-1-3-15,-6 1 2 0,-3-3-1 16,-3 3 3-16,-3 0-3 15,-3 0 1-15,-3 2-7 16,-3 3-1-16,-3 3-7 16,0 5 0-16,0 5-15 15,3 3-5-15,3 16-54 16,1 0-54-16,5-3 40 16</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23:52:55.444"/>
    </inkml:context>
    <inkml:brush xml:id="br0">
      <inkml:brushProperty name="width" value="0.05292" units="cm"/>
      <inkml:brushProperty name="height" value="0.05292" units="cm"/>
      <inkml:brushProperty name="color" value="#FF0000"/>
    </inkml:brush>
  </inkml:definitions>
  <inkml:trace contextRef="#ctx0" brushRef="#br0">13572 15642 68 0,'0'-2'27'0,"0"-12"-14"0,0 9 0 16,0 10 11-16,0-2-8 16,0-3-4-16,0 0-5 15,0 0-2-15</inkml:trace>
  <inkml:trace contextRef="#ctx0" brushRef="#br0" timeOffset="1213.4978">13578 15634 206 0,'9'3'17'0,"0"-3"-6"15,0 0-2-15,3-8-6 16,0 8 0-16,-1-3 1 0,7 1 0 15,0-1 0-15,6 3 2 16,-3 0 1-16,3-3-1 16,-1 3 1-16,-2 0-2 15,3 0 0-15,3 0-6 16,0-2 1-16,-4 2 2 0,1-3 3 16,0 0-2-16,0-5-2 15,3 3 0-15,0 0-1 16,-4 2 0-16,1 1 2 15,6-1-1-15,-3 3-1 16,-1 0-2-16,1 0 1 16,-3 0 1-16,0 0 0 15,-3 0 0-15,0 0 0 16,-1 0 0-16,4 0 2 16,3 0-1-16,-3-3 2 15,0 3-4-15,-1-2-2 0,1 7 2 16,0 0 2-16,0-2 0 15,0 0-1-15,2-1 1 16,1 1-1-16,3-1 2 16,-3-4 3-16,0-1-2 15,-1 3-2-15,1 3 0 16,6-6 1-16,0-2 1 16,-4 2 1-16,-2-2-2 15,3 2 1-15,3 1 0 16,-3-1 3-16,-1 0-3 15,1 1 0-15,3 2-3 16,0 0-3-16,-1 0 4 16,1 2 1-16,0-2 0 15,2 0 1-15,1 0-2 16,-3 0-1-16,0-2 1 16,2 2 1-16,1-3-3 0,0 3 0 15,0 0 3 1,-1 0 3-16,4 0 0 0,0 0 0 15,-4 0-6-15,4 0 1 16,0-3 2-16,-1 3 1 16,-2 0-1-16,0 0-2 15,3 0 1-15,-1-2-1 16,1 2 0-16,3 0 2 16,2-3-3-16,-2 6 0 15,0-3 1-15,2-3 0 16,-2 1 2-16,-3-1 3 0,-1 3-4 15,1-3-3-15,0 1 3 16,-1 2 3-16,10 0-3 16,0 0-3-16,-1 0 1 15,-2 0 2 1,3 0 0-16,-7 0 2 0,1 0-4 16,0 0 0-16,-4 0 1 15,1 0 0-15,-3-6 0 16,-1 6 2-16,1 0-3 15,3 0 0-15,-3 0 1 16,-1 0 0-16,-2 0 0 16,6 0 0-16,-4-2 0 15,-2 2 2-15,3-3-1 16,0 0-1-16,-4-2 1 16,4 5-1-16,-3 0 0 0,6 0 2 15,-4 0-1-15,-2 0 2 16,0 5-2-1,-1-5-1-15,-5 0 1 0,3-5 1 16,0 5-3-16,-3 0-2 16,-1-3-1-16,1 3 3 15,0 0 2-15,0 0 4 16,-3 0-2-16,-1 0-2 16,1 0-3-16,3 0-1 15,0 3 6-15,0-3 3 16,-1 0-3-16,1 0-2 15,0 0 0-15,3 0-1 16,-1 0-7-16,-5 0-3 0,-3-3 12 16,0 1 8-16,-6-1-3 15,0 3-1-15,-3-3-3 16,-1-2-3-16,1 3-2 16,0-1 1-16,0 0-12 15,0 1-5-15,0 2-17 16,0 0-5-16,-6 0-58 15</inkml:trace>
  <inkml:trace contextRef="#ctx0" brushRef="#br0" timeOffset="3509.9346">10887 12877 56 0,'-3'-5'22'0,"3"-3"-12"0,-3 3-5 16,3 5 8-16,0 0 4 15,0-3 2-15,0 0-6 16,0 3 0-16,0 0-4 16,0 0 2-16,0 0-6 15,3 0-3-15,3 3 1 0,0 2 0 16,0 1-4-1,3 2 1-15,0 5 0 0,3 0 2 16,3 0 3-16,-3 1 2 16,2-1-1-1,4 3 1-15,3 5-4 16,0 0 3-16,3 0 0 0,3 0 0 0,-1-2-1 16,4-1 3-16,3-2 3 15,9-3-2-15,2 1 2 16,1-4-2-16,0 1 2 15,2-6-6-15,-2 0-1 16,2-2 0-16,1-3 2 16,3 0 1-16,8 0 3 15,-2-3-7-15,5 3-2 0,-5 0 1 16,2 0 1 0,-5 0 1-16,2 0 2 0,7 0-3 15,2 0-2-15,4 3 4 16,-1-3 1-16,1-3 0 15,-1 3 1-15,7-2-2 16,5-1 2-16,-6 1-4 16,-2-1-2-16,-4 0 2 15,-2 3 0-15,2 0-4 16,1 3 1-16,-4 0 0 16,-2 4 2-16,-7 4-3 15,-2 2-2-15,-3 3 4 16,-1 0 1-16,-8 5 0 15,-6-2-2-15,-4 2-2 16,-2 3 1-16,-3-3 1 16,-3-3 2-16,-7-2-8 0,-2-3-3 15,-3 1 13-15,-6-1 7 16,-3 0-8-16,-3-2-3 16,0-1 2-16,0 1 0 15,0-3 0-15,0 0 1 16,0-3-4-16,0-2 0 15,0-3 1-15,0 0 2 16,0 0 3-16,0 0 2 16,0 0-3-16,0 0-3 0,3-3 2 15,0 0 0 1,0-2-1-16,0 0-2 16,3 0 1-16,3-3-1 0,3 0 0 15,3 0 0-15,0-5 0 16,3-1 0-16,2-2 0 15,1 1 2-15,6-1-3 16,3 0 0-16,0 0-1 16,2-3 0-16,1-2 2 15,6 0 0-15,5 3-3 16,4-4 2-16,0 6 1 16,2 3 0-16,4 0-3 15,-4 2 2-15,1 1 1 16,0-1 2-16,-1 1-1 15,7 2 2-15,-1 0-4 0,-5 5-2 16,-1 1 2 0,4 2 0-16,0 0 1 0,-7 0 2 15,1 2-1 1,2 1-1-16,4 2-2 0,0 0 1 16,-7 1-1-16,1 2 0 15,0 0 2-15,-1 0 0 16,1-6 2-16,-1 3 1 15,4 1-1-15,3 2-2 16,-1-3-2-16,-2 0 1 16,-4 3 1-16,-2-3 2 15,0-5 1-15,-4-2 1 16,1-9 4-16,-6-2 3 0,-1-5 0 16,-2-4 1-16,-3-4-4 15,-3-1-3-15,-3 4 0 16,-4-9-1-16,-5 3-2 15,-3 2-2-15,0 3 1 16,-3 6 1-16,-3 2-10 16,0 3-2-16,-3 2-35 15,0 3-13-15</inkml:trace>
  <inkml:trace contextRef="#ctx0" brushRef="#br0" timeOffset="5854.3734">14459 15052 88 0,'-3'0'33'0,"6"8"-18"0,0-8-13 0,-3 0 9 15,0 0 15-15,0 0 8 0,3 0-2 16,3-5 1-16,0 2-13 15,0-5-2-15,0-5-10 16,0-6-3-16,0 1 1 0,0-3 1 16,0 0 1-1,-3-3-2-15,0-3 1 16,0 1 0-16,-3-1 3 0,-3 1-5 16,0-3-1-16,0 0-2 15,-3-3-2-15,-3 3 3 16,0-8 0-16,-3-3 1 15,0 0 2-15,0 6 1 16,-3 0 3-16,-3 2-5 16,0 0-3-16,1 6-1 15,-1 2 1-15,-3 0-1 0,0 3 2 16,0 2-2-16,-3 1 2 16,4-1-4-16,-4 1 0 15,0 2 3-15,0 0 1 16,0-2-1-16,1 2-2 15,-1 0 1-15,0 0 1 16,-3 3-3-16,6-6 0 16,0 1-1-16,1-1 0 15,-1 3 4-15,0 0 1 16,0 3-1-16,0-3-2 16,0 0-2-16,1 1 1 15,2-1 1-15,0 0 0 16,-3-3 0-16,3 3 0 0,0 1 0 15,3-1 0-15,1 2 0 16,-1 1 2-16,0 3-1 16,0-4-1-16,0 4 1 15,3-3-1-15,0-1-3 16,0 1 2-16,0 0 1 16,3 0 0-16,1-1 0 15,-1 1 0-15,3-3-3 16,0 3 2-16,0-8-1 15,0 2-2-15,0 1 3 16,0-1 0-16,3 4 1 16,0 1 0-16,0 4 0 15,0 2 2-15,0 0-6 0,0 3-1 16,0 2-3 0,0 3 2-16,0 3-1 0,0 12 2 15,-3 1 1-15,0 3 2 16,0-1-1-16,0 3 1 15,0-2 2-15,0-3 0 16,0-3-3-16,3 3 2 16,0-8 3-16,1-3 3 15,-1 1-2-15,3-4-2 16,0-2 0-16,0-5 1 16,0-3-3-16,3-3 0 15,-3-2 1-15,2-8 0 16,1-6 0-16,0-2 2 0,0 3-1 15,0 2-1-15,0 3 1 16,0 5-1-16,0 3-5 16,3 5 1-16,0 3 0 15,3 7-1 1,0 4-1-16,3 4-1 0,3 3 4 16,0 6 3-16,3-3 1 15,-3 0 2-15,-1-3-2 16,-2 0-1-16,0-2-24 15,0-1-9-15,0-2-62 16</inkml:trace>
  <inkml:trace contextRef="#ctx0" brushRef="#br0" timeOffset="9957.1832">12093 9668 36 0,'15'-13'16'0,"-15"-6"-8"0,3 11 4 0,2 6 10 0,1-6 2 15,0 2 3-15,-3 1-4 16,0 0 0-16,0 2 1 15,0 0 2-15</inkml:trace>
  <inkml:trace contextRef="#ctx0" brushRef="#br0" timeOffset="10222.8065">12146 9612 277 0,'3'19'21'0,"0"5"-5"0,0 5-3 15,-3 13 1-15,0 8 2 16,0 3-1-16,0 8-3 16,3-3 0-16,0-2-3 15,0 2 0-15,0-5-3 16,0-5-1-16,3-9-6 15,-3-4 1-15,0-6 2 16,0-3 1-16,0-5-1 16,-3-2-2-16,0-3 3 15,0-3 0-15,0-2-4 16,0-1 1-16,0-2-9 0,0 0-2 16,0-3-7-16,0-2-4 15,0-3-6-15,-3 0 0 16,0-3-16-16,3-2-4 15,-3-5-28 1</inkml:trace>
  <inkml:trace contextRef="#ctx0" brushRef="#br0" timeOffset="10420.3322">12108 9570 92 0,'-3'-5'35'0,"3"5"-18"0,0 0 0 15,0 0 16-15</inkml:trace>
  <inkml:trace contextRef="#ctx0" brushRef="#br0" timeOffset="10792.3226">12096 9573 252 0,'-6'18'37'0,"-3"6"-18"16,-3 2-6-16,0 6-2 0,-3 0 0 16,0-3 3-16,3-5-5 15,0-3-3-15,3-5-1 0,3-3 1 16,1-2-3-16,2-3-2 16,0-3 0-16,3-2 1 15,0-3-1-15,3-6-1 16,2-4 1-16,4-4 1 15,0-4-3-15,3-3-2 16,0-8 2-16,6-6 2 16,0 1-2-16,0-1-2 15,-3 4 2-15,-3 4 0 16,-1 6 1-16,-2 3 2 16,-3 7-1-16,0 6-1 15,0 7 1-15,3 9-1 0,0 13 6 16,0 5 4-1,0 3-10-15,3 2-4 0,0 0 8 16,3-4 4-16,0-4-3 16,-4-2-3-16,1-6-21 15,0-7-8-15,6-11-50 16,3-11-55 0,-3-5 38-16</inkml:trace>
  <inkml:trace contextRef="#ctx0" brushRef="#br0" timeOffset="12100.7085">11197 8533 76 0,'-3'-5'30'0,"3"5"-16"0,0-3-1 0,3 3 14 16,-3-5 2-16,0 5 3 15,0 0-9-15,0 0-3 16,0 0-8-16,6 5 0 16,0 3-7-16,0 2 8 0,-3 6 6 15,0 0-1-15,2 3-1 16,1-1-7-16,0-2-2 15,0 3-4-15,0-6-3 16,0 0 0-16,0-2 1 0,0 2 3 16,0-3 2-16,0-2-3 15,0-5-3-15,0-3 2 16,3 0 0-16,0 0 3 16,0 0 1-16,0-3-1 15,0 1-1-15,3-4-1 16,-1 1 2-16,1-3-5 15,-3 0-1-15,0 0 0 16,0 3 2-16,-3 0-1 16,0-1 2-16,-3 4-2 15,0-1 2-15,-3 1-2 16,0-1-1-16,0 0 1 16,0 3 1-16,0 0-8 15,-3 0-1-15,0 0-16 16,0-2-5-16,0 2-24 0,3-3-6 15,0 0-36 1</inkml:trace>
  <inkml:trace contextRef="#ctx0" brushRef="#br0" timeOffset="12881.2973">11349 8147 104 0,'-3'-3'41'0,"3"3"-22"0,0 0-11 16,0 0 11-16,0 0-7 16,0 0 1-16,0 5-6 15,0 0 1-15,0 1-5 16,0 4 3-16,0 6 3 0,0 0 6 15,0 5 3-15,0 8-1 16,-3 3 2-16,0 3 1 16,0 7 0-16,0-5-5 15,0 0 1-15,0 0-5 16,3 0 1-16,0-3-5 16,0-2-2-16,0-5 0 15,0-6 1-15,0 0-1 16,0-8 0-16,0-2-3 0,0-3-2 15,0-3-24-15,0-5-9 16,0 0-45 0,0-8-57-16,0-5 34 15</inkml:trace>
  <inkml:trace contextRef="#ctx0" brushRef="#br0" timeOffset="14231.3542">10857 7699 96 0,'-3'-5'35'0,"3"5"-18"0,0 0-5 0,0 0 16 15,0 0-12-15,0 3-1 16,0 5-5-16,0 2 1 16,0 9-6-16,0 5 6 0,0 10 2 15,0 6 5-15,0-3 1 16,0 5-2-16,0-5 0 15,0-3-5-15,0-2 0 16,0-3-5-16,0-2-2 16,0-3 0-16,0-3-1 15,0-5-2-15,0-3-2 16,0-3 3-16,0-2 0 0,0 0 3 16,0 0 3-16,0-5-2 15,-3-3 1-15,0-3-3 16,0-2 2-16,0-3-2 15,1-3 0-15,-1 1-3 16,0-3-2-16,0-1 1 16,0-1 1-16,0-4-3 15,0-2 0-15,0 0 1 16,0 0 0-16,0-3 2 16,3 0 1-16,0-5-4 15,0 5-1-15,3 0 1 16,3 0 0-16,0 1-2 15,3-1 2-15,-1 3-1 0,1 2 0 16,0 1 2-16,0 4 0 16,0 4 0-16,0 2 0 15,3 5-3-15,0 6 0 16,3 2 4-16,3 3 3 16,-6 3-3-16,2 2-1 15,-2 0-2-15,0-2 0 16,-3-1 2-16,-3 1 2 15,0-1 5-15,-6 4 6 16,-3-1-3-16,0 0 2 16,-3 0-5-16,-3 1 1 15,-3-4-3-15,0-2 0 16,-2 0-1-16,-1-3 0 0,-6-2-2 16,6-3-2-16,0 0-10 15,3 0-6-15,3 0-28 16,0 0-9-16,6 0-29 15,3 0-51 1,9-5 32-16</inkml:trace>
  <inkml:trace contextRef="#ctx0" brushRef="#br0" timeOffset="14705.6338">11179 7755 116 0,'-12'0'46'0,"9"0"-24"0,15 0-8 0,-9 3 17 0,-3-3-11 15,3 0-3-15,3 0-6 16,0 0-2-16,0 0-5 15,3 0-1-15,0 0 1 0,2 0-2 16,1 0 1-16,0 0-4 16,0 0 0-16,-3 0 5 15,0 0 2-15,-3 0-5 16,-3 0 0-16,-3 0-8 16,0 0 0-16,0 0-136 31,9-3 59-31</inkml:trace>
  <inkml:trace contextRef="#ctx0" brushRef="#br0" timeOffset="15071.6053">11500 7607 72 0,'0'5'30'0,"0"-5"-16"0,0 5 3 0,0 1 16 0,0 2-6 15,0 5-1-15,-3 8 2 16,0 5 3-16,0 6-6 15,-3 3-1-15,3-4-13 16,3-2-7-16,0-2-2 0,0-3 0 16,0-6 1-16,0-2-4 15,0-3-1-15,3-2-13 16,-3-3-2-16,0-3-10 16,0-2-3-16,0-3-12 15,0 0-41 1,0-3 9-16</inkml:trace>
  <inkml:trace contextRef="#ctx0" brushRef="#br0" timeOffset="15275.147">11485 7633 132 0,'-3'-2'49'0,"-11"4"-26"0,8-2-14 0,6 0 16 16,0 0-8-16,0 0-2 16</inkml:trace>
  <inkml:trace contextRef="#ctx0" brushRef="#br0" timeOffset="15656.1602">11468 7631 279 0,'6'-3'1'0,"-1"0"-1"0,1 1 0 16,3-1 0-16,3 0 0 15,-3 3 2-15,3 0-1 16,0 3 2-16,0 2-2 16,-3 1-1-16,-3 2 5 15,-3 2 4-15,-3 3 4 16,-3 1 2-16,-3 1-6 16,-3-1-3-16,0 2-1 15,0-3-1-15,-3-3-2 16,6 1-2-16,0-3-2 15,3-3 1-15,0 0-1 16,6 1 0-16,3-1 0 0,3 3-2 16,3 0 0-16,0 3 3 15,3 2 0 1,-3-3 1-16,-3 1 2 0,-3 2 1 16,-3-2 12-16,-3 2 7 15,-6 0-7-15,-3 0-3 16,-3-2-5-16,-3-3-2 15,-3 0-3-15,-3 0-2 16,3-6-15-16,4 1-5 16,2-3-23-16,9 0-8 15,9-3-30 1,3-2-25-16,2-5 46 16</inkml:trace>
  <inkml:trace contextRef="#ctx0" brushRef="#br0" timeOffset="16062.2429">11700 7657 112 0,'-6'0'44'0,"3"3"-24"0,-3 5-13 15,3-3 15-15,-3 6-4 16,0 4 1-16,-3 9 3 15,0 8 1-15,3 2-12 16,0 3 7-16,6 0 2 0,3-5-6 16,3 0-3-16,3-8-4 15,3-6 0-15,3-5 0 0,3-7 1 16,6-9 4 0,-1-5 5-16,1-8-5 0,-3-10-2 15,-6-1-1-15,-3-2 1 16,-6-2-1-16,-6-4 2 15,-6 3-6-15,-3 6-1 16,-3 5-2-16,0 0-2 16,-3 7-4-16,0 6-2 15,3 6-13-15,0 2-3 16,4 5-15-16,-1 0-6 16,3 3-10-16,3 0-3 15,3 0-26 1</inkml:trace>
  <inkml:trace contextRef="#ctx0" brushRef="#br0" timeOffset="16320.9771">12063 7633 140 0,'0'-2'52'0,"0"2"-28"0,3 0-22 16,-3 0 12-16,0 5 13 15,0 3 7-15,-3 5 0 16,-3 8 0-16,-6 6-19 16,-3 10-9-16,0 2-2 0,-6 1-3 0,1 0-1 15,2-6 1 1,3-2-1-16,0-3-14 16,6-10-3-16,0-4-35 15,3-4-14-15</inkml:trace>
  <inkml:trace contextRef="#ctx0" brushRef="#br0" timeOffset="16538.5204">11863 7625 200 0,'-3'-5'77'0,"6"5"-42"0,0 0-41 0,-3 0 14 15,6 3 8-15,3-1 9 0,0 12 3 16,6 15 1-16,6 8-16 15,3 13-6-15,3 3-2 0,-1-3-3 16,-2-5-2 0,0-5 1-16,0-6 1 0,0-7-28 15,-4-6-11-15,1-8-77 16</inkml:trace>
  <inkml:trace contextRef="#ctx0" brushRef="#br0" timeOffset="17954.3521">11727 9001 100 0,'0'-3'38'0,"0"3"-20"0,0 3-6 16,0-3 13-16,0 0-7 15,0 0 0-15,0 5-2 16,-3 1 2-16,-3-1-10 0,0 3 2 16,0 3 3-16,-6 2-1 0,-3 5 1 15,0 6 8-15,-3 10 4 16,-3-2 4-16,-2 5 5 15,-1-5-8-15,0 2-1 16,3-4-10-16,3-4-2 16,0-5-7-16,3-2-2 15,4-6-2-15,2 0 1 16,0-2-9-16,3-3-1 16,0-3-23-16,0 0-8 15,0-2-31-15,3-3-11 16</inkml:trace>
  <inkml:trace contextRef="#ctx0" brushRef="#br0" timeOffset="19770.1097">11846 8662 92 0,'0'-2'35'0,"0"-1"-18"0,0 1-5 0,0 2 16 16,0 0-5-16,-3-3 1 16,0 0-4-16,-3 3-3 15,0 0-9-15,-3 0 4 0,0 3 1 16,0 2-6-16,-3 3-4 15,0 8-5-15,3 5 1 16,0 3 1-16,0 2 0 16,3 6 2-16,3 3 1 15,3-6-1-15,6 0-2 16,3-3 3-16,6-2 2 0,3-3 4 16,0-5 2-16,0-5-1 15,3-6 1-15,-1-8 0 16,1-2 3-16,0-3-1 15,-3 0 0-15,0-5 4 16,-3-6 1-16,-3-2 2 16,-3-5 2-16,-4-3-6 15,-2 0 1-15,-3-1-6 16,-5 1 1-16,-4 3 4 16,-3 2 2-16,0 3-3 15,0 5-1-15,-3 3-11 16,0 5-3-16,0 3-8 15,0 2 0-15,0 0-20 0,4 1-7 16,2-1-20-16,3 3-5 16,3 0-32-1,6-5-53-15,0-1 40 16</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23:54:09.438"/>
    </inkml:context>
    <inkml:brush xml:id="br0">
      <inkml:brushProperty name="width" value="0.05292" units="cm"/>
      <inkml:brushProperty name="height" value="0.05292" units="cm"/>
      <inkml:brushProperty name="color" value="#FF0000"/>
    </inkml:brush>
  </inkml:definitions>
  <inkml:trace contextRef="#ctx0" brushRef="#br0">11170 6668 124 0,'0'-3'46'0,"-3"3"-24"0,3 0-26 15,6 0 45-15,-6-3-15 16,6 3-3-16,-3 0-5 16,0-2-10-16,3-1 6 0,-3 0 3 15,-3 1 4-15,0-1 2 16,-3 3-4-16,0 0-1 16,0 0-8-16,0 3-2 15,-3 2 0-15,0 0 0 16,-3 3 0-16,0 5 0 15,-3 1-2-15,0-1-1 16,0 3-1-16,0 0 0 16,4-1-2-16,2-4-2 0,0-3-2 15,0 3 1 1,0-1 1-16,3 3 0 0,0-5 0 16,0-2 0-16,0-1 0 15,3-5 0-15,0 0 0 16,0 0 2-16,6 0-1 15,-3-3-1-15,0 1 1 16,0-1 1-16,0 0-3 16,3-5-2-16,3-5 4 0,-4 5 1 15,1 0-3-15,3-8 1 16,9-5 0-16,-3 0 0 16,-3 3 0-16,0 2 0 15,-3 5 0-15,-3 1 2 16,0 2-1-16,-3 2-1 15,0 1 1-15,3 2-1 0,-3 3 0 16,3 3 0-16,0 0 0 16,-3 2 2-16,-1 0 1 0,4 8 3 15,3 6-1-15,-3-6 0 16,0-2-1 0,3 5 0-16,0 5 0 0,0-3 0 31,0-2-2-31,-3 0 1 0,0-5-2 15,-3-3-1-15,0-3-28 16,-3-5-11-16,3 0-45 16,0-5-19-16,0-1 0 15</inkml:trace>
  <inkml:trace contextRef="#ctx0" brushRef="#br0" timeOffset="1">11235 6665 136 0,'0'-3'52'0,"0"6"-28"0,0-6-11 0,0 3 19 16,0 0-9-1,0 0-1-15,0 0-7 0,0 0-1 16,0 0-8 0,0 0 0-16,0 6 1 0,0 9 5 15,0 1-4-15,0 0 0 16,0 0-4-16,0 3-1 15,0-1 3-15,0 3 3 16,0 3 0-16,0-3 2 16,0-2-6-16,0 5-1 15,0 2-2-15,-6-2 1 16,3 0 0-16,3-1 3 16,-3-1-1-16,3-7 0 15,0-1-6-15,-2 4 1 16,2 6 2-16,0-5 1 15,0-4 3-15,0 4 1 16,0 5-3-16,0-8-1 16,0 0-3-16,0 2-1 0,0-2 1 15,0 0 2-15,0-3 1 0,0 0 1 16,0 0-2 0,0-2 1-16,0-3-7 0,0 0-1 15,0-3-42-15,0-2-19 16,0-6-52-1</inkml:trace>
  <inkml:trace contextRef="#ctx0" brushRef="#br0" timeOffset="2">11093 7199 72 0,'-3'-5'27'0,"3"2"-14"0,0 1 4 15,3-1 16-15,-3 3-2 16,0-3 2 0,0 1-8-16,0-1-3 15,0 1-1-15,0-1-1 0,0 0-11 16,0 3 1-16,0 0 3 0,0 0-3 15,0 6 2 1,0-1-7-16,0 3 1 16,0 2 1-16,0 4-1 0,0 4-1 15,3 3 3 1,-1 6 3-16,-2-3 0 16,3-1 3-16,-3 1-3 15,3-5-1-15,-3-3 0 0,0 7 1 16,0-4-5-16,0 2-2 15,0-5 0-15,0 5 0 16,0-5-2-16,0 0-2 16,0-3 3-16,0-2 2 0,0-1-4 15,0-2-3-15,0 0 3 16,0-3 1-16,0 1 0 16,0-4-2-16,0 1 3 15,0 0 2-15,0-1 0 16,0-4 0-16,0-1-3 15,3-2-2 1,0 2 1-16,0-2 1 16,0-1-1-16,0-4 2 15,0 2-2-15,0-5 2 16,0-8-2-16,3-1-1 16,-3 4 1-16,0 2-1 15,3 3 2-15,-3 5 1 16,0 0-4-16,0 0 1 0,6 0 0 0,-3 3 0 15,0-1-3-15,3 4 2 16,3-4-1-16,0 4 0 16,0 2 2-16,-1 5 0 15,1-2 0-15,0 7 2 16,0-2-3-16,0 3 0 16,-3 2 3-1,0-2 1-15,0 2-1 16,-3-3 1-16,0 4 4 0,-3-4 4 15,0-2-4-15,-3 5 1 16,0-2-5-16,-3 5 0 16,0-3 1-16,-3 0 2 15,3-2-3 1,-6 0-2-16,3-4 4 0,-3 1 4 16,0 0-1-16,-9-2 1 15,3-1-5-15,-3-2-1 16,4-1-3-16,-4 1-1 15,3-3-1-15,0 0 0 0,3 0-5 16,-3 0 0-16,3 0-28 16,3-3-12-16,0 3-48 0,3-2-22 15,3-1-4 1</inkml:trace>
  <inkml:trace contextRef="#ctx0" brushRef="#br0" timeOffset="3">10962 6461 104 0,'0'-3'38'0,"0"3"-20"0,0 0-8 15,0 0 14-15,0 0 2 16,0 0 2-16,0 0 0 15,0 0 0-15,0 0-15 16,0 0 1-16,0 0 0 0,0 0 1 0,0 0 1 16,8 3 0-1,-2-3-4-15,0 0 0 16,9 0-3 0,0 0-2-1,0 0 0-15,0 3-4 16,3-3 0-16,3 0 3 15,5 0 1-15,1 0-3 16,3 0-1-16,0 0 1 0,-1 0 2 16,1-3 1-16,-3 3 1 0,-3-3-2 15,-3 3-1-15,-3 0-3 16,-4 0-2-16,-2 0 1 16,-3 0-1-1,0 0 0-15,-3 0 2 0,0 0-1 16,-3 0-1-16,0 0-19 15,0-2-8-15,0-1-26 16,3-2-9-16,0-3-49 16</inkml:trace>
  <inkml:trace contextRef="#ctx0" brushRef="#br0" timeOffset="4">11232 5908 56 0,'-3'0'24'0,"3"0"-12"0,0 3-1 0,0-3 10 16</inkml:trace>
  <inkml:trace contextRef="#ctx0" brushRef="#br0" timeOffset="5">11226 5911 164 0,'-3'0'32'15,"3"0"-7"-15,-2 0-4 16</inkml:trace>
  <inkml:trace contextRef="#ctx0" brushRef="#br0" timeOffset="6">11218 5911 275 0,'-3'0'15'0,"3"-3"-5"0,3 1-1 16,0-1-1-16,-1 0-1 15,1 1-2-15,3-4 1 32,0 1 1-32,0-3-1 0,0 3-1 15,0-6-3-15,3 3 1 16,0 0 0-16,0-2 1 15,3-1-2-15,0 1-2 16,0-1 1-16,0 0-1 16,3 1 2-16,-1-1 1 15,4 1-1-15,0-1-2 0,3-2 1 16,-3 2 1-16,0 3-3 16,0-2 0-16,-1-1 1 15,1 1 2-15,0 2-1 16,0-6-1-16,3-4 1 15,0 2-1-15,-1 3 2 16,1 0 3 0,-3-1-2-16,0 1 0 15,3 2 1-15,0 1 0 16,3-1-2-16,-4 1 1 0,1-1-2 16,0 1 2-16,0-1-2 15,3 3-1-15,0-3-2 16,-1 4 1-16,1-1-1 15,0 2 0-15,0 1 4 0,0 0 1 16,2-1-1-16,1 1 1 16,-3 0-2-1,0 0 2-15,3-1-2 16,-1 1-1-16,1-3 1 0,0 3 1 16,0-1 1-16,0 1 1 15,-1 0-2-15,7-3-2 0,-3 0 3 16,-3 3 0-16,-1-1 1 15,1 1 0-15,6 0-2 16,0 0-2-16,-4-1 1 16,4 1-1-16,-3 0 2 15,0-1 3-15,-1 1-2 16,1 0 0 0,-3-1-1-16,3 1 1 15,0-3 0-15,-4 6 1 0,1-4-2 16,0 4 1-16,-3-4-2 15,3 4-1-15,-4-4 1 16,4 4-1-16,0-1 0 16,0 1 2-16,-1 2-1 15,1 0 2-15,0 0-2 0,0 0-1 16,0 0 1-16,-1 0-1 16,1 2 0-16,0-2 0 15,6 0 0-15,-3 0 2 16,-1 3-1-16,1-1-1 15,-3 1 1-15,-3 0 1 16,2-1-1 0,1 1 2-16,-3 0-2 15,0-3-1-15,0 0 1 16,-1 2-1-16,1 1 2 16,0 0 1-16,-3-1 1 15,0-2 2-15,0 0-3 16,-4 0 0-16,1 3-1 0,3 0-2 15,0-1 1-15,0-2-1 0,0 3 0 16,-3-1 0-16,-1 1 2 31,1 0 1-31,0 2-1 0,0 0-2 16,-3 1 1-16,0-6-1 0,3 0 0 16,2 2 0-16,-2 6 0 15,-3 0 2 1,0-3-1-16,3 1-1 15,0 4 1-15,0-2 1 16,-1 0-1-16,1 0-1 16,0-3 1-16,0 1-1 15,3 2 0-15,-6 2 0 16,0-4-3-16,3 1 2 16,-4 1 1-16,4 0 2 0,0 0-3 15,-3 0-2-15,-3 0 6 16,3 0 3-16,-3 3-6 15,0-1-1-15,0-2 2 16,-4 3 1-16,4-1 0 16,0-2 1-16,0 0-2 0,0 5 2 15,-3-2-2-15,6 10 2 16,3-2 0-16,-3-3 1 16,-3-3 2-16,-1 0-3 15,-2 0 0-15,0-2-1 16,-3-3 1-16,0 0-2 15,0-3-1-15,0 0 3 32,-3 1 0-32,-3-6-4 0,0 0 1 15,0 0-9-15,0 0-4 16,0 0-4-16,0 0-3 16,0 0-17-16,0 0-9 15,0 0-33-15,3 5-14 16,3 0-6-1</inkml:trace>
  <inkml:trace contextRef="#ctx0" brushRef="#br0" timeOffset="7">14468 5564 124 0,'0'-5'46'0,"0"2"-24"0,0 1-10 0,0 2 16 0,0 0 1 16,0 0 5-16,0 0-14 16,0 0-4-16,0 0-10 15,0 0-6-15,0 0-1 0,0 0 1 16,0 5 2-16,3 8 3 15,0 6 2-15,3-1-1 0,0 3-1 32,0 1-3-32,0-4 1 0,3 1 2 15,-3-1 4-15,0-2-4 16,0-3-1-16,-1 3 0 16,-2 0 0-16,0-5-2 15,-3-1 1-15,0 1-2 16,-3-1 2-16,0-2 0 15,0 0 1-15,1-3-2 0,-4 1 1 16,0-4 2-16,0 1 2 16,-3 0 1-1,0-3 2-15,0-3-1 16,-3 0 0-16,-3 1-1 0,3-1 2 16,-6-5-3-16,3 3 1 15,1 0-5 1,2-1 0-16,3 1-1 15,0 2-2-15,0 1-8 16,6-1-5-16,0 3-37 0,3 0-18 16,0 0-50-1</inkml:trace>
  <inkml:trace contextRef="#ctx0" brushRef="#br0" timeOffset="8">14563 5895 100 0,'0'-5'38'0,"0"2"-20"0,0 0-6 15,0 3 16-15,0-5-3 16,0 2 3-16,0 1-5 16,0-1-2-16,0 0-11 15,-3 1 2-15,0-1 2 0,0 3-3 16,-3-2 1-16,0-1-1 15,0 3 1-15,-3-3-4 16,1 3 0-16,-1 0-1 16,0 0 1-16,0 0-2 15,0 0-1-15,0 0-1 16,0 0 0-16,0 3-2 16,3 0 1-16,-6-1-2 0,3 1-1 15,0 2 1 1,0 0-1-16,-3 3-3 15,1 0 2-15,2 3 1 0,0-1 0 16,0 4 0-16,0-1 2 16,0 0-3-16,3 0-2 15,-3 1 2-15,3-4 2 16,0 6 0-16,0 3-1 16,0-1 1-16,0-2-1 0,0 0-3 15,3-3 2-15,0 3-1 16,0-3 0-16,0 3 2 15,0-3 0-15,0 1 2 16,3-1 1-16,0-3-4 16,0 9 1-1,0-1 2-15,0-2-3 0,3-3-2 16,0 1 2-16,3-1 0 16,0 0-2-16,0 0 2 15,0 1 1-15,0-1 2 0,0 0-1 16,3 0-1-16,0-2 1 15,3-1-1-15,3 1 0 32,0 0 0-32,-3-1 2 0,2 1 1 15,1-3-1 1,0 0 1-16,0 0-4 0,3-3 0 16,0 0 3-16,0-2 3 15,0-1-2-15,-1-2 0 16,7 0 1-16,3 0 2 15,-3 0-3-15,0 0-2 0,-1-2 0 16,1-1 1-16,-3 1 1 16,0-1 3-16,3 0-5 0,0 1-1 15,-1-4 0-15,-2 1 0 16,0 0 0-16,0-1 2 16,3-1-1-16,-3-1-1 31,-4 0 1-31,1 0 1 15,-3 0 1-15,-3 0 1 16,0-3 4-16,0 3 3 16,-3-2-4-16,0-4 1 0,-3 1-5 15,0-3-2-15,-3-2 4 16,0-1 1-16,-3 1 0 16,0-1 1-16,0-2-4 0,-3 0 0 15,0-3-1 1,0-2 1-16,-3 2 2 0,0 3 4 15,-3 0-6-15,0-1-4 16,0 4 2-16,0-1 3 16,-3 3 1-16,0 1 0 15,0-1-3-15,0 2-2 0,-2 1 3 16,-7 0 0-16,-3 2-4 16,3 1 1-16,-6-3 2 15,0-1 1-15,1 4-4 16,-4 5 1-16,0 2-2 15,0 0-2-15,7 1 3 16,-1 2 0 0,0 0-8-16,3 0-4 15,3 2-11-15,3 1-5 16,3 0-26-16,6-1-10 16,1 1-61-16</inkml:trace>
  <inkml:trace contextRef="#ctx0" brushRef="#br0" timeOffset="9">9238 13875 116 0,'0'-3'46'0,"0"3"-24"0,3 0-8 0,-3 0 17 16,0 0-6-1,0 0 0-15,3 5-8 16,0 3 0-16,0 3-10 16,-3 5 7-16,0 2 5 0,0 3-1 15,0 6 1-15,0 2-1 16,0-2-2-16,0-1-6 16,0-2-4-16,0-6-3 15,0 1-3-15,0-3 1 0,3 0 1 16,-3-3-3-16,3-3 0 15,-3-4-1-15,0-1-2 16,0-5-37-16,0-5-20 16,3-1-10-16</inkml:trace>
  <inkml:trace contextRef="#ctx0" brushRef="#br0" timeOffset="10">9464 13901 84 0,'0'-2'33'0,"0"2"-18"0,0-3-7 15,0 3 13-15,0 0 3 31,0 0 3-31,0 0-1 0,0 0-1 16,0-3-8-16,0 3 0 16,0 0-10-16,0 0 2 0,-3 0 2 15,0 0-2-15,0 3 2 16,0 2-4-16,-3 3-2 16,1 0 4-16,-1 3 4 15,0 2-1-15,-3 3 3 0,0 5-4 16,3 5 1-16,0 1-5 15,3-1 1-15,0 1-3 16,6-3 0-16,3-1-3 16,0 4 1-16,0-3-2 15,3-6-1-15,3-2 1 0,2-3 1 16,4-2 1-16,0-3 1 16,0-8 0-16,0-3 2 0,3-2-1 15,0-6 0-15,2 1-3 16,-5-4 1-16,-3 1-2 15,-3 0-1-15,-3 0 3 16,-9 2 0-16,-6-7-1 31,-3 4 1-31,-3 4 0 0,-3-3 3 16,-3 2-1-16,-2 3 2 16,-1 5-6-16,0 9-3 15,3-1-2-15,3 3 3 16,0 0-2-16,3 3 1 15,3-1-18-15,4-2-7 16,2 3-32-16,3-3-15 0,5-6-38 16</inkml:trace>
  <inkml:trace contextRef="#ctx0" brushRef="#br0" timeOffset="11">7607 15311 88 0,'0'0'35'0,"0"0"-18"0,0 0-2 0,0 0 15 15,0 0-5-15,0 0 0 16,0 0 1-16,0 0 1 0,0 0-14 16,0 0 1-16,0 0 2 0,0 0 1 0,0 0 1 15,0 0-3-15,0-2-1 16,0-1-2-16,-3 1 2 15,0-1-1-15,-3 0 0 16,0 1-1-16,0-1 0 31,-9 0-2-31,0 1-1 16,1-1-1-16,-4 0-7 16,0 3 0-16,-3 3-3 15,3 2 0-15,-3 3 0 16,-3 0 0-16,4 0 2 15,5 3 0-15,0-1-3 16,6 1 2-16,0 2-4 0,6 6 1 16,12-4 2-16,0-1 1 15,3-1 1-15,6 0 0 0,2-2-3 16,4 2 2-16,3 3 1 16,3-3 0-16,-3 0-3 15,-1 3 2-15,-2 11 1 31,-3-6 0-31,-3-3 2 16,-6-2 1-16,-6 0 1 0,-3 0 2 16,-6-3-1-16,-3 0 0 15,-6 1-3-15,-6-4-2 16,-3-2 1-16,-3-3-1 16,1-5-7-16,-1-2-3 15,3-3-5-15,3-3-2 0,3 0 3 16,3-3 3-16,3-5 2 15,6-2 1-15,6-1 0 16,6 1 2-16,3-4 4 16,6 1 3-16,9-10 9 15,0-1 5 1,-4 3-3-16,-2 2-2 0,0 3-3 16,-6 1 0-16,-3 1-4 0,-3 1 0 15,-3 8-14-15,-6 0-8 16,-3 0-43-16,0 5-20 15,-6 5-17 1</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23:55:01.617"/>
    </inkml:context>
    <inkml:brush xml:id="br0">
      <inkml:brushProperty name="width" value="0.05292" units="cm"/>
      <inkml:brushProperty name="height" value="0.05292" units="cm"/>
      <inkml:brushProperty name="color" value="#FF0000"/>
    </inkml:brush>
  </inkml:definitions>
  <inkml:trace contextRef="#ctx0" brushRef="#br0">8893 9398 80 0,'0'-11'33'0,"0"22"-18"0,0-14-7 16,0 3 11-16,0 6 2 31,0-6 2-31,0 0-8 16,0-3-2-16,0 0 2 0,3 1 0 15,-3 2-8-15,0 0 0 0,0-3 0 16,0-2 3-16,0-1 4 16,0-1-2-16,0 1 3 15,0-2-2-15,0 0 2 16,0-5-4-16,0 5 1 0,0-2-1 15,0-1 1-15,-3 0-2 16,0 1-1-16,0-6 3 16,0 5 3-16,0-7 0 15,0-3-5-15,0 2-2 16,-3 1-2-16,3 2-1 16,-3 0 1-16,0 0 1 31,0 0-6-31,0 3 0 15,-3-3 3-15,3 3 5 0,-3 0-3 16,1-1-1-16,-4 4 0 16,-3-1 1-16,-3 3-3 15,3 0 0-15,-3 3-1 16,0 0 1-16,0-1-2 16,1 1 2-16,-4 3-2 0,0-1 2 15,0 3-7-15,3 0 1 16,0 3 1-16,-6-1 1 15,7 1 1-15,-4-1 0 16,0 4 0-16,0-1 0 0,0 3 0 16,3 0 0-16,1 0 0 31,-1 2 0-31,0 1-3 0,3 2 2 16,-6 1 1-16,0 1 0 15,3 4 0-15,1 5 0 16,-1-3-3-16,3 0 2 15,0 0-1-15,0 3 0 16,0-3 2-16,3 0 2 16,0 1-6-16,3-4 1 15,1-2 1-15,-1 2 3 0,0-2 2 16,3-5 3-16,0-3-3 16,0 0-2-16,3-3-11 15,0 0-6-15,0 1-10 16,0-4-4-16,0-4-43 15,0-9-37 1,3-2 4 0</inkml:trace>
  <inkml:trace contextRef="#ctx0" brushRef="#br0" timeOffset="1">8074 9099 104 0,'0'-11'41'0,"0"11"-22"0,0-2-5 0,0 2 17 15,0 0-6-15,0 0-2 16,0 0-7-16,0 0-2 16,0 0-8-16,3 10 0 0,-3-2 1 0,0 16 3 15,0 3 1-15,0-1 1 16,0 1 2-16,0-1-5 15,0 3-1-15,0-5-2 16,0 2 1-16,0-4-4 16,3-4-2-16,0-5 2 15,0-2 0 1,3-1-1-16,0-2 1 16,3-2 2-16,3-4 4 15,0-7 0-15,3 0 0 16,0-3-3-16,-1-3-1 15,1 3-3-15,3 0 1 16,-3 0-2-16,3 0-3 16,-6 1 1-16,0 1-32 15,0 1-15-15</inkml:trace>
  <inkml:trace contextRef="#ctx0" brushRef="#br0" timeOffset="2">8077 9668 116 0,'0'-5'44'0,"0"5"-24"0,0-19-8 16,0 16 13-16,0 1 0 0,0-1 2 15,0-5-2-15,0 0 0 16,-3 0-14-16,0 3 4 0,0 0 5 15,0-1-2-15,0 1 1 16,0 0-4-16,0 0 1 16,0 2-5-16,-2 0 3 31,-1 1-4-31,0-1-3 16,3 0 1-16,0 1-1 0,0-1 1 15,-6 0 2 1,0 1-3-16,0-1-2 15,3 3-2-15,0 0 0 16,0-5-2-16,0 5 2 16,3 0-2-16,-3 0 2 0,3 0-2 15,-3 0-1-15,0 0 1 16,0 0-1 0,0 0-3-16,-3 5 0 15,0-2 2-15,1 2 2 0,-1-2 2 31,0 2-4-31,-3 0 1 0,0 1 0 0,0 2 2 16,-3-1-3-16,3 7 0 16,0-1-1-16,0 0 0 15,0 0 0-15,-2 1 0 16,2-1 2-16,0 0 0 16,0-2 0-16,3-1 0 0,0 1 0 31,0-1 2-31,0 4-3 15,0 1 0-15,0-1 1 0,3 2 0 16,0-1-3-16,0 1 2 16,3 0-1-16,0 3 0 15,3-1 2-15,0 3 0 16,3 1-3-16,3-1 2 16,0-3-1-16,0 3 0 0,3-2 2 15,0 7 2-15,0-4-1 16,3-1-1-16,0-3-2 15,3-2 1-15,3-3 3 16,0 1 1-16,-1-4-1 16,4-2-2-16,0-3 1 15,0 1-1 1,0-6 0-16,0-6 2 16,2 4-1-16,1-6-1 15,-6 0 1-15,0-11-1 16,-3 1 2-16,0-1 3 15,0-2-2-15,-1 0 0 0,1-3-1 16,0 3-2 0,-3 0 1-16,0 2 1 0,0 3-1 0,0 1-1 15,-3 1 1 1,0-2-1-16,-3 3 4 0,-3-8 9 31,-3 0 0-31,0 2-5 16,-3-2 1-16,0 3-4 0,-3-1 2 0,0 3-6 15,-3-5-1-15,0 3-2 16,3 2-2-16,-3-3-4 16,3 3 0-16,0 3-23 15,0 3-7-15,0 2-31 16,3 0-11-16</inkml:trace>
  <inkml:trace contextRef="#ctx0" brushRef="#br0" timeOffset="3">8961 10271 132 0,'0'0'52'0,"0"13"-28"0,0-5-17 0,0-10 15 0,0-1-4 16,0 0 8 15,-3 3-6-31,3 8-10 0,-6-2 3 0,3-1 2 0,-6 0-1 31,1 3 0-31,-1 0-6 16,3 0 0-16,-3 3-1 0,0-1 3 16,0 1-5-16,0-1-1 15,0 1 2-15,0 2 1 16,0 0-3-16,0 1-1 15,0-1 3-15,0 3 1 16,0 5-3-16,-2-3-3 16,2 1 0-16,0-3-1 0,-3 0 2 15,0 0 3-15,-3-3 0 16,3 0 2-16,0-2-4 16,0-1 0-1,0 1-1-15,0-1 1 16,-2 1-2-16,-1 5-1 0,0-3 1 0,0 3 1 31,0-3 3-31,0 0 2 16,0-2-3-16,-3 0-1 0,4-1-1 15,-4 1-2-15,-3-1 1 16,0-2-1-16,3 3 0 16,0-3 2-16,0 2 1 15,1-2 1-15,-1 0-2 16,0 3-2-16,-6-3 1 0,0 0 1 15,0 0-1-15,1 0 2 16,2-1-2-16,-3 4-1 16,3-3 1-16,-3 0-1 15,3 0 0-15,1 2 2 16,-1 12-3-16,3-14-2 16,-3 5 4-1,-3-3 3-15,3-2-1 16,1 0 0-16,-1 3 1 15,0-6 0-15,0 0-5 16,0 1 1-16,3-1-2 16,-5 0 0-16,-1 1 2 0,0-1 0 15,0 0 0-15,3 0 2 16,0 1-3-16,-5-1 0 16,2 0 1-16,0 1 2 15,3-1-1-15,0 0-1 16,-2 0 1-16,-4 1-1 0,3-1 0 15,0 0 2-15,0-2-3 16,1 0 0-16,-4 2 1 16,3-2 2-16,-3-1-1 15,-3-2 2-15,4 0-2 0,-1 3 2 16,0-3-2-16,0 0 2 31,0 0-2-31,4 3-1 0,-1-3 1 16,-3 2 1-16,0-2-1 0,0 5 2 15,1-5-4 1,-1 3-2-16,0-3 2 16,0 0 2-16,0-3 0 15,-8 3 2-15,5 0-2 16,3-2-1-16,0-1-2 16,1 3-1-16,-1-2 4 15,0-1 1-15,0 0 0 0,-2 1-2 16,-1-1 3-16,0 0 2 15,3 1-4-15,0-4-1 16,1 1 0-16,-4 0 2 0,-3-1-1 16,0 1-1-16,4 0-2 15,-1-3-1-15,-3 0 2 16,0 0 0-16,4 0 1 16,-1 3 0-1,3 0 2-15,0-9 1 16,-3-2-1-16,4 1-2 15,2 1 1-15,-3 1-1 16,3 3 0-16,0-6 0 16,1 2-3-16,-4 1 0 15,0-3 4-15,3 0 1 16,0 1-5-16,1-1 0 0,-1 2 3 16,0 1 4-16,0 0-6 15,-3-8 0-15,1 5 4 16,5-5 4-16,0 2-6 15,0 3 1-15,3 1-1 16,-3-1 0-16,1 2-3 0,2-1 0 16,3-1 4-16,0 0 1 15,0 0-5-15,0-5 0 16,0-3 3-16,0 3 2 16,4-3-3-1,-1 3-1-15,0-6 3 16,0 6 3-16,-3 0-3 0,3 2-1 0,-3 4-2 31,0-1 0-31,3 3 2 0,0-1 2 16,3 4-3-16,1 2 0 15,2 2-1-15,0 4 0 16,3-1 0-16,0 3-2 16,0 5-2-16,0 6 1 15,0 8 3-15,0 4 3 16,0 4 0-16,0 5-1 0,0 2-2 15,3-5-1-15,-3-5 2 16,3-6 0-16,-3-2 1 16,3-5 0-16,0-1 2 15,0-2 1-15,0-5-1 16,0 2 1-16,0-5-4 0,0 0 0 31,0 0 1-31,0-8 0 16,3-18-3-1,0-1 0-15,0 1 2 16,3-3 0-16,0 0 3 16,-3 5 1-16,0 0-4 15,3 6 1-15,-3 2 0 16,3 3 0-16,0 2-3 0,2 3 0 16,1 3 2-16,6-1 0 15,-3 4-2-15,3 2 0 16,0 5-1-16,3 3 0 15,3 5 3-15,-1 3 2 16,4 0 0-16,3 3-1 16,-3-1 1-16,-3-2 1 0,0-3-1 15,-4 0 2-15,1 3-2 16,0 0-1-16,-3-8 1 16,0-8 1-1,0-5-45-15,0-3-18 16</inkml:trace>
  <inkml:trace contextRef="#ctx0" brushRef="#br0" timeOffset="4">8827 8578 132 0,'-3'-5'49'0,"3"2"-26"0,-3 0-9 0,3 3 15 16,0 0-5-16,0 0 0 0,-3 0-7 31,-3 3 0-31,-2 0-10 16,-7 4 0-16,3-1 0 0,0-1-1 15,-3 6 1-15,-6 4-4 16,3-1 0-16,3 2-3 15,6-3-1-15,4-3-1 0,5 1-2 16,0 0 3-16,11-1 0 16,7 3 1-16,0 1 2 15,3-4-1-15,3 1 2 0,0-3-7 16,-10-6 1-16,1 1-23 16,6-11-8-16,3-5-58 15</inkml:trace>
  <inkml:trace contextRef="#ctx0" brushRef="#br0" timeOffset="5">8935 8448 116 0,'0'-5'44'0,"0"2"-24"0,-3 6-8 15,3-3 16-15,0 0-10 16,0 0 0-16,3 3 1 16,2 7 0-16,1 6-10 31,-3 2-1-31,0 4-1 0,0 1 5 0,-3 1 5 16,3 0-3-16,-3-3 2 15,0-2-7-15,0 2-1 16,0-8-2-16,0-2-1 15,0-3-6-15,0 0-1 16,0-3 9-16,0-5 5 0,3-3-5 16,0-2-2-16,0-3-3 0,0-3-2 15,3-2 1-15,0 0-1 16,3-3-3 0,0 6 2-16,0 2-1 0,3 2 0 15,0 6 2-15,0 6 0 16,0 4 2-16,-4 3 1 15,1 3 1 1,-3-2 2-16,0-1-3 16,0-3-2-16,0 4-9 15,-3-4-3-15,0-2-32 16,3-3-14-16,0-5-43 16,6-5-24-16,-3-3 62 15</inkml:trace>
  <inkml:trace contextRef="#ctx0" brushRef="#br0" timeOffset="6">9205 8604 200 0,'0'3'74'16,"0"2"-40"-16,3 0-27 0,0 1 18 16,0-1-9-16,3-2 1 0,0 2-8 15,0-2-1-15,3-1-4 0,0-2-3 0,0 0 2 16,0-2 4-16,0-1 4 15,-3-2-9-15,0-1 0 16,-3 1 0-16,0 0 3 16,-3 0-2-16,0-1-2 31,-3 1 0-31,-3 0-1 0,0 2-3 16,-3 0 2-1,0 3-1-15,-3 3-2 0,-3 2 3 16,-3 3 0-16,3 0-2 15,4 3 2-15,2 2 1 16,0-2 0-16,3-1 0 16,6 3 0-16,3 1 0 0,6-1 0 15,0 3 0-15,2-3 2 16,1-2-8-16,3-4-1 16,0-1-23-16,3-4-10 15,0-10-34-15,6-2-45 16,2-3 38-1</inkml:trace>
  <inkml:trace contextRef="#ctx0" brushRef="#br0" timeOffset="7">9435 8575 200 0,'-12'3'77'0,"6"2"-42"0,-15 3-28 0,12-3 18 0,0 3-11 16,-3 0-1-16,0 3-9 15,3 2-5-15,3-2 0 16,3-1 2-16,3 1 2 0,9-1 3 16,0 4 1-16,9-4-3 15,-3 1-3-15,0-3-7 16,3-3-1-16,3-8-10 16,-4-2-2-16,4 0-19 0,-3-3-5 15,0-3-29 1,-3-2-22-16,6-6 36 15</inkml:trace>
  <inkml:trace contextRef="#ctx0" brushRef="#br0" timeOffset="8">9536 8411 156 0,'-3'0'57'0,"3"3"-30"0,0 2-12 0,0 3 18 16,3 5-12-16,0 6-2 15,0 2-2-15,0 5 1 16,3 3-10-16,-3 1 2 16,3-1 1-16,0-6-6 0,0 7-3 0,-4-1-4 15,1-5 1-15,0-3-30 16,0-5-14-16,6-9-114 31,6-9 68-31</inkml:trace>
  <inkml:trace contextRef="#ctx0" brushRef="#br0" timeOffset="9">9738 8565 116 0,'-3'-3'46'0,"3"3"-24"0,-6 0-15 0,3 3 15 16,-3-1-7-16,0 1 2 0,-3 2-6 15,-5 0-1-15,-1 3-6 0,-3 0-3 16,3 0 0-16,3 0 1 0,3 0 1 16,3 0-1-16,3 3-2 15,9-3 1-15,6 0-1 16,0-1 0-16,3-1 0 16,0-1-20-16,3 0-9 0,-1-2-43 15</inkml:trace>
  <inkml:trace contextRef="#ctx0" brushRef="#br0" timeOffset="10">10158 8353 180 0,'-3'-8'68'0,"0"0"-36"0,-6 5-13 15,6 3 23-15,-6 0-12 16,-6 3-5-16,0 0-17 0,3 2-5 16,-2 3-2-16,2 2-1 0,0 6 2 15,3 8-6-15,3 3-1 16,3-1 2-16,3 3 1 31,3 3-1-31,3-3 2 0,3-2 1 16,0-4 2-16,0-2-23 15,2 1-11-15,-2-9-23 16,0-3-11-16</inkml:trace>
  <inkml:trace contextRef="#ctx0" brushRef="#br0" timeOffset="11">9947 8543 192 0,'-6'0'74'0,"9"0"-40"0,0 0-29 0,0 0 19 16,5 0-4-16,4 0 3 0,3-2-11 15,9-1-2-15,3-2-6 16,0 2-3-16,-1 3 2 0,1 0-15 15,-3 0-7-15,-3 0-21 16,-6 0-8-16,-3 3-9 16,-3-1-34-16,0 1 21 31,-4 2 35-31,-2 1 18 0,-3-1 37 16,0 0 14-16,0 3 10 15,0 0 5-15,0 0-6 16,0 3-4-16,0-1-14 15,3 1-2-15,3-1-3 16,3 1 2-16,3-3-12 16,0-3 3-16,3-2 1 0,-3-3-1 0,0-3 2 15,0 1-2-15,-3-4 0 16,0 1-1-16,-3-6 0 16,-3 3-4-16,-3 1-3 15,0-4 0-15,-6 0-1 16,0 1-5-16,-6 2 1 15,0 0-13 1,0 3-7-16,3-1-18 0,0 4-8 16,3-1-18-1,3 3-7-15,3-3-6 16</inkml:trace>
  <inkml:trace contextRef="#ctx0" brushRef="#br0" timeOffset="12">10345 8559 144 0,'-3'8'55'0,"3"0"-30"0,3 3-14 16,0-6 15-16,0 3-10 15,0 0-2-15,3 0 1 16,3 0 2-16,3 0-9 16,0 0 2-16,3-6 3 15,0-2-1-15,0-2 1 16,0-6-1-16,-4 0 0 15,1 0 2-15,-3 0 4 16,-3-3-4-16,-3 1 2 16,-6-1-5-16,-3 1-1 15,-3 2-6-15,-3 0-1 16,-2-3-8-16,2 8-4 0,0-4-26 16,0 1-12-16,3 1-14 0,3 0-4 15,3-1-27 1</inkml:trace>
  <inkml:trace contextRef="#ctx0" brushRef="#br0" timeOffset="13">10491 8342 204 0,'3'-2'77'0,"0"-1"-42"0,0 8-17 16,0 1 23-16,3-1-10 15,-3 5-1 1,3 4-11-16,0 4-4 16,6 6-8-16,-3 0-3 0,0 2 0 15,-3 1-2-15,3-1-2 16,-3 1 1-16,0-3 1 16,0-1-14-16,-4-4-5 15,1-3-22-15,-3-3-8 16,0-5-35-16,3-5-48 15,0-6 37-15</inkml:trace>
  <inkml:trace contextRef="#ctx0" brushRef="#br0" timeOffset="14">10420 8504 236 0,'-6'-14'88'0,"6"28"-48"0,3-20-34 16,3 6 22-16,0-8-11 15,6 1-2-15,3 1-6 16,8-2-4-16,4 3-2 0,0 0-3 0,3-1 1 16,-4 1-12-16,1 3-3 15,3-1-39-15,-6 0-16 16</inkml:trace>
  <inkml:trace contextRef="#ctx0" brushRef="#br0" timeOffset="15">10726 8525 228 0,'15'5'85'0,"-12"-2"-46"0,15 2-30 0,-12-2 22 16,3-3-13-16,3 0 0 31,0 0-6-31,0-3 0 0,3 0-7 16,-3 1-3-16,-1-6 1 0,1 3-2 15,-3-6 2-15,-3 0 0 16,-6 3 3-16,0 1-5 16,-6-4-3-16,-3 3-6 15,-3 0 0-15,1 0 2 16,-7 6 1-16,-3 2 0 0,0 5 1 15,3 3 0-15,0 5 3 16,6 0 2-16,0 0 4 16,4 1 0-16,5 2 0 15,3-1-3-15,8 1 1 16,7-2-4-16,0-1-2 0,3-3-9 31,0-4-5-31,3-4-20 16,0-2-6-16,-1-2-33 15,-2-4-43 1,0 1 35-16</inkml:trace>
  <inkml:trace contextRef="#ctx0" brushRef="#br0" timeOffset="16">10956 8509 192 0,'-3'-13'74'0,"3"26"-40"0,0-5-24 16,0-3 17-16,0 1-4 15,0 1 0-15,0 1-8 16,3 3-4-16,-3 0-6 15,3-3 1-15,-3-1 3 0,0 1-3 16,0-2-1-16,0-6 4 16,0 0 4-16,0 0 2 0,0 0 3 15,0-3-4-15,0-2 0 16,0-3-2-16,0-3 0 16,3-2-6-16,5 0-2 15,1-6-2-15,3 3 1 16,3 3-7-16,0 3 1 15,3-1 1 1,3 6 1-16,-3-1-4 16,0 4 1-16,5-1-38 0,-2 0-16 15,3 1-79 1</inkml:trace>
  <inkml:trace contextRef="#ctx0" brushRef="#br0" timeOffset="17">6187 11396 160 0,'-3'-3'63'0,"3"3"-34"0,-12-13-16 0,9 13 19 16,0-3-7-16,-3 8-2 31,0 3-11-31,-3 3-5 0,1-1-4 16,-4 4-3-16,0 2 3 0,3-1-4 0,0 1 0 15,3 0-1-15,3 0-2 16,3-3 3-16,3-2 2 16,3-3 0-16,0-3 2 15,3-5-2-15,0-3-1 16,-3 1 3-16,3-6 0 0,-3 0-4 16,-1-3-1-16,1 1 1 31,-3-1 2-31,-3 1 0 15,3-4 2-15,-3 9-4 16,0 0 0-16,0 2 1 16,0 1 0-16,0 2-5 15,3 5-1-15,6 5 3 0,-3 4 3 16,0 2 1-16,3-1-1 16,0 7 3-16,-3 1 0 0,-3-1 7 15,0-7 6-15,-3-1 1 16,-6-1 1-16,-6 3-9 15,3-6-3-15,3 1-2 16,-6-3 0-16,-6 0-11 0,4-6-5 16,-1-2-21-16,3-2-8 15,3-4-19-15,6-1-7 16,0 1-13 0</inkml:trace>
  <inkml:trace contextRef="#ctx0" brushRef="#br0" timeOffset="18">6279 11496 156 0,'0'3'57'0,"3"-1"-30"0,0 1-12 15,0 0 18-15,3-1-7 16,3 1-1-16,0 0-10 15,3-1-2-15,0-2-7 16,0 0-2-16,0-2 2 0,0-1-3 16,-3-2 0-16,-3-1 1 15,0-1 0-15,-3 1-2 16,-3-2-2 0,0 3 1-16,-3 0-1 15,-3 2-3-15,-3 0 2 16,-3 1-1-16,0 2-2 15,0 2-2-15,-3 4 1 16,3 2 3-16,0 2 1 0,3 1-2 16,3-1 2-16,3 1 1 15,3 0 2-15,6 4-3 0,3-1-2 16,3 2 2-16,3-3 0 16,3-3-6-16,3-7 0 15,6-6-28-15,-4 1-9 16,1-6-44-1</inkml:trace>
  <inkml:trace contextRef="#ctx0" brushRef="#br0" timeOffset="19">6515 11290 200 0,'0'2'77'0,"0"6"-42"0,-3 6-30 16,6-4 17-16,-3 14-14 0,0 5-2 0,0 5-4 16,0-2-2-16,3-3 1 15,0 0-1-15,0 1 0 0,2-7-38 16,-2-1-16-16,-3-7-33 16</inkml:trace>
  <inkml:trace contextRef="#ctx0" brushRef="#br0" timeOffset="20">6378 11409 228 0,'3'-3'85'0,"6"3"-46"0,2 0-35 16,1 0 21-16,9 0-14 15,6-5-3-15,0 0-12 16,3-1-3-16,2-2-62 16,4 3-27-16,-3 0 9 15,-3 0 6-15</inkml:trace>
  <inkml:trace contextRef="#ctx0" brushRef="#br0" timeOffset="21">6824 11470 132 0,'0'0'52'0,"0"5"-28"0,0 6-17 16,0-6 15-16,0 3-2 16,0 2 0-16,0-2-4 0,0 3 0 15,0 2-9-15,0 0 2 0,0-2 4 16,0-3-7-16,0 0-1 15,0-3 1-15,0 0 1 16,0-5-1-16,0 0 1 16,0 0 0-16,0-5 1 15,0-5-4 1,3-4-3-16,3 1-3 16,0 0-1-16,0 0-1 15,6-1 0-15,3 1 0 16,0 5 3-16,0 3 0 15,-1 2 1-15,1 6 2 32,-3 5 3-32,-3 0 4 0,0 5 2 0,-3 0-5 15,0 3-2 1,-6-3-2-16,3 1 1 0,0-1-18 16,-3-5-4-1,3-3-48-15,0 0-66 16</inkml:trace>
  <inkml:trace contextRef="#ctx0" brushRef="#br0" timeOffset="22">7044 11533 196 0,'3'5'74'0,"3"1"-40"0,3-1-24 16,-6-2 24-1,9-6-11-15,0 0-12 16,0 1-6-16,0-1-4 16,0-2 1-16,-3 0 1 0,0-1-1 15,-3 1-2-15,0 0 1 16,-3-1-1-16,-6 1-5 0,0 0-1 16,-6 0-4-16,-3-1-1 15,0 4 3-15,0 2 5 16,0 0 2-16,0 5 1 15,3 0-3-15,0 3 0 0,3 3 8 16,3 2 6-16,0 3 1 16,3 2 3-16,0-2-4 15,3 0-1-15,3-3-6 0,3-2-1 16,0-3-3-16,3 0-1 16,0-3-23-16,3-2-10 15,-3-11-22-15,0-5-10 16,0 2-15-1</inkml:trace>
  <inkml:trace contextRef="#ctx0" brushRef="#br0" timeOffset="23">7205 11512 124 0,'-3'3'49'0,"3"-3"-26"0,-3 10-7 16,3-4 18-16,0 1-5 15,0 7 0-15,3-4-7 16,0 6-4-16,3-3-10 15,0-2-1-15,3-3 0 0,0-3 1 16,0 1 0-16,0-4-7 0,0-4-2 0,0-1 0 16,0 0 2-16,-3 1-5 15,-1-1 1-15,1 0-1 16,-3 3-1-16,0 0 1 16,6 6 5 15,0-1 3-31,6-2 1 0,0-1 2 15,0-2 9-15,0-2 5 16,0-6-5-16,-3 0 1 16,-4-3-4-16,1 0 2 15,-3 1-6-15,0-1-3 16,-6 1-1-16,0-1-1 16,0 3-11-16,-6-2-5 0,0 4-25 15,0-2-9-15,0 3-49 16,1 5-47-1,2-3 48-15</inkml:trace>
  <inkml:trace contextRef="#ctx0" brushRef="#br0" timeOffset="24">7699 11250 124 0,'0'0'49'0,"0"5"-26"0,3 11-9 0,-3-3 17 0,3 6-6 16,0 13 0 0,0 2-10-16,-3 3-2 15,0-13-7-15,0-3 5 0,0 8 2 0,0-5-2 0,0 0 1 16,0-6-3-16,0-2 0 16,0-2-5-16,0-1-1 31,0-3 8-31,0-2 2 15,0-2-2-15,0-6-1 16,0 0-9-16,0-11 0 0,0 3-3 16,3-5-2-16,3-6 3 15,3 1 0-15,0 2-2 16,6 0 2-16,-3 5-1 16,6 4-2-16,2 4 3 0,-5 3 0 15,0 5-2-15,-6 3 2 16,0-3 1-16,-3 6 2 15,0-3 1-15,-3 5 1 16,0-2-2-16,0 2 1 16,0-2-11-16,0-1-2 15,-3-2-28 1,3 0-11-16,0-3-29 16,0-2-38-1,3-3 38-15</inkml:trace>
  <inkml:trace contextRef="#ctx0" brushRef="#br0" timeOffset="25">7937 11523 156 0,'0'2'60'0,"3"1"-32"0,3 2-15 0,0 0 19 0,-3 1-7 16,0-4 0-16,3 4-10 15,0-4-4-15,3 1-6 16,0 0-2-16,3-3 1 0,3-3 0 15,-3-2 2-15,-3-1-5 0,-3 1-1 16,0 0-2-16,-4 0-2 16,-2-3-2-1,-2 0 1-15,-10 0-2 16,3 2 0 0,-3 4 1-16,0 2 4 15,0 5 1-15,0 3 3 0,0 3-1 16,3 2 2-16,0 3 2 15,6-3 4-15,0-2-6 16,6-1-2-16,-3 1-1 16,6-3 0-16,0 0-20 0,9-3-9 15,9 0-27 1,-6-7-52-16,-3 2 18 16</inkml:trace>
  <inkml:trace contextRef="#ctx0" brushRef="#br0" timeOffset="26">8187 11486 132 0,'-12'-6'52'0,"10"6"-28"0,-10 3-6 16,6 0 20-16,0 2-8 31,-3 3 0-31,3 0-15 0,0-3-4 16,0 8-7-16,0-2-3 0,3 5 2 15,0-3-2-15,3 0-1 16,0-2 1-16,6-3-1 15,0 0-11-15,3-8-3 16,0 0-6-16,0-8-3 16,0 2 4-16,0-4 3 0,-1-6 14 15,-2 5 6-15,0 3 16 16,-3 0 7-16,0 6-5 16,-3-1 0-16,0 3-9 0,0 5-3 15,0-2-5-15,3 8-2 16,-3-3-3-16,3 2-3 15,0 1-1-15,3-3 0 16,-3 0-22-16,12-6-10 0,-3 1-8 31,3-6-3-31,3-2 1 16,-6 0 2 0,0 2 24-16,-1-5 17 15,1-2 13-15,-3 2 22 16,-3-3 10-16,-3 3-9 0,-3 0-4 15</inkml:trace>
  <inkml:trace contextRef="#ctx0" brushRef="#br0" timeOffset="27">8333 11523 275 0,'-6'0'13'0,"3"2"-5"16,0 1-8-16,-3 2 0 15,0 0-5-15,6 6 1 16,0 2 2-16,3-5 3 16,0 0 0-16,3-3 2 0,3 1 0 15,-3-6 1-15,0 0-2 16,0-8 1-16,3-5-2 15,0-3-1-15,-3 0 1 0,-3-3 1 16,0-4 3-16,-3-7 2 16,-3 4 3-16,0-1 4 31,0 1 1-31,0 5 3 0,0 5-8 16,0 3-1-16,0 5-5 15,3 5-1-15,0 3-1 16,0 8-2-16,0 16-2 15,3 2 1-15,0 3 1 16,3-2 0-16,0-3 2 16,-3-6 1-16,0-2-19 0,3-3-7 15,0-2-26-15,0-3-9 16,0 0-29 0</inkml:trace>
  <inkml:trace contextRef="#ctx0" brushRef="#br0" timeOffset="28">8509 11488 200 0,'-3'6'74'0,"3"-4"-40"0,0 3-20 16,3 1 22-16,0-1-9 0,0 0-1 16,3-2-9-16,3 2 0 15,0-2-10-15,0 0 0 0,2-3 3 16,1-6-2-16,3 1 1 15,-3 0-8-15,-3-3 0 0,0 0 1 16,-3 0 1 0,-3 0 1-16,-3-5 0 0,-3-1-7 15,-3 4 0-15,-3 2-4 16,-3 3 0-16,0 10-1 16,-3 3 2-16,3 2 2 0,4 1 2 15,-1 2 1-15,6-2 1 16,0-3-3-16,0 2 2 15,0 1 1-15,6 2 0 16,0 3-20-16,3-5-9 16,3-3-16-16,-1-8-5 31,-2 0-33-31,3-3-29 16,3 3 44-16</inkml:trace>
  <inkml:trace contextRef="#ctx0" brushRef="#br0" timeOffset="29">8655 11528 184 0,'0'10'68'0,"0"-10"-36"0,0 14-22 0,0-9 26 15,3 6-10 1,0-3-6-16,-3-1-5 0,0-1-9 16,0-4 9-16,0 1 7 0,3-6 11 15,-3 1-13 1,0-4-7-16,0 1-3 15,3-3-2 1,3-5-4-16,0 0-3 16,2 0 0-16,7 2-1 15,0 0-3-15,0 3 0 16,0 6-38-16,0-1-15 16,-3 3-76-1</inkml:trace>
  <inkml:trace contextRef="#ctx0" brushRef="#br0" timeOffset="30">9164 11192 160 0,'-3'-3'60'0,"-6"9"-32"0,6-4-24 0,3 1 15 16,0 5 4-16,6 5 3 15,0 6-9 1,-3 4-5-16,0 1-7 16,3 8-2-16,-3 0 3 0,3-1 1 15,-6 1 3-15,3-5 1 16,-3-6 1-16,0-5 0 0,0-6 2 0,0-2-3 16,0-3 1-16,-3 1-5 31,3-6 1-31,-3-6-5 0,3-1-2 15,0-9-7-15,6 2-1 16,0-1 3-16,-1 1 2 0,1 1-5 16,3 2-3-16,3 4 1 15,0 1 3-15,0 9 1 16,0 0 0-16,0 7 4 16,0 3 2-16,-3 3 6 0,-3 0 4 15,-3 0 0-15,-3-5 1 16,0-3-2-16,-3 2 1 15,0 1-6-15,-6-3-1 16,0 0-9-16,-3-3-2 16,3 0-14-16,-3-5-6 31,3 0-15-31,0-3-4 0,3-4-13 16,3-4-5-16,3-2-9 15</inkml:trace>
  <inkml:trace contextRef="#ctx0" brushRef="#br0" timeOffset="31">9333 11374 176 0,'6'22'68'0,"9"-1"-36"0,0 0-18 15,-9-10 20-15,-3 2-6 16,6 3 0-16,-3-6-13 16,0-2-4-16,0 3-7 15,-3-3-5-15,3 0 0 0,0 0-19 16,0-6-7-16,0 1-21 15,3-6-10 1,2-2-27 0</inkml:trace>
  <inkml:trace contextRef="#ctx0" brushRef="#br0" timeOffset="32">9503 11435 220 0,'-12'29'82'0,"6"-10"-44"0,-6 7-25 0,12-20 24 0,-6 12-8 15,3-2 0-15,-3 5-18 0,0-5-7 16,0 3-3-16,4-3-10 0,-1-3-4 16,0 0-31-16,3-5-13 15,0-3-42 1,6-2-26-16,-4-1 56 16</inkml:trace>
  <inkml:trace contextRef="#ctx0" brushRef="#br0" timeOffset="33">9842 11359 144 0,'0'-3'55'16,"12"0"-30"-16,-6 1 4 0,-6 2 47 15,-3 2-17-15,0 1-18 16,0 0-14-16,-9 2-16 16,0 3-3-16,4 0-1 0,2 2-8 15,3 4-1 1,3-4 2-16,9 6-4 15,2 0 2-15,-2 0 3 16,0 0 0-16,-3-6-1 16,-3-2 3-16,-3 3 0 15,0-1 1-15,-6 1 2 16,0-3-1-16,-3-3 0 16,3 0-14-16,-2-5-7 0,2 0-20 15,0-2-10-15,0-6-19 16,0 0-8-16,6 0-15 15</inkml:trace>
  <inkml:trace contextRef="#ctx0" brushRef="#br0" timeOffset="34">9944 11385 180 0,'-3'24'68'0,"3"-3"-36"0,3 0-20 0,0-10 19 0,0-1-5 16,0 4-1-16,-1-6-11 16,1-1-6-16,6 1-5 0,-3 0-3 0,3-2 3 15,0-1-7-15,0-5-1 16,9-3-7-16,-3-2-3 16,-3-3 0-16,0-3-1 15,-3-7-2-15,-3-6 1 16,0 3 11-16,-4 5 6 0,1 3 16 31,0 5 7-31,-3 3-9 16,0 7-5-16,0 11 0 15,0 3 4-15,6 3-5 0,0-3-2 16,0 0-3-16,0-3-3 16,0-3-2-1,0-2-1-15,0 0-27 16,3-2-10-16,0-1-59 0</inkml:trace>
  <inkml:trace contextRef="#ctx0" brushRef="#br0" timeOffset="35">10247 11195 192 0,'-3'18'74'0,"3"1"-40"0,-3 15-29 16,3-16 17-16,0 14-6 16,0 0 3-16,3-3-4 15,0 3-1-15,0-8-8 16,0-3-4-16,-3-5-1 0,0-3-1 16,0-2 2-16,0-6 1 0,0-5 1 15,0 0-7 1,0-3 0-16,0-5-1 0,3-8-1 15,6-5-1-15,0 5-1 16,3 0 1-16,0 6 2 16,3 10-1-16,0 8 1 0,-1 0 11 15,-2 2 8-15,-3 4 7 16,-3-4 7-16,-3 3-5 16,-3-2-2-16,-6 0-10 15,0-4-5-15,-6-1-2 16,-2-1-1-16,-1-2-16 31,0-3-4-31,3-3-21 0,0-2-6 16,3-3-24-16,3 0-8 15,3 0-15 1</inkml:trace>
  <inkml:trace contextRef="#ctx0" brushRef="#br0" timeOffset="36">10441 11163 236 0,'-3'0'90'0,"3"13"-48"0,3 0-27 0,-3-5 24 16,3 5-10-16,-3 9 0 31,3 4-14-31,0 6-4 0,0 5-7 16,0-3-3-16,0-2 0 0,-3-6-17 15,0-2-6-15,0-5-47 16,0-3-17-16,-3-3-24 16</inkml:trace>
  <inkml:trace contextRef="#ctx0" brushRef="#br0" timeOffset="37">10336 11332 296 0,'-2'0'112'0,"4"3"-60"0,1-3-50 15,3 0 25-15,6 0-18 16,6-3-2-16,3-2-14 16,3 2-5-16,3 1 6 15,-1-1-37-15,-2 3-16 0,-3 0-60 16</inkml:trace>
  <inkml:trace contextRef="#ctx0" brushRef="#br0" timeOffset="38">10587 11406 220 0,'0'32'85'0,"0"-19"-46"0,2 0-21 16,-2-7 25-16,3 4-13 0,0-2-5 15,-3 3-12-15,0-1-4 16,0-2-5-16,0-2 2 0,0-1 3 16,0-2 4-16,0-3 2 15,0 0-6-15,0 0-1 16,0-6-2-16,0-2-1 16,0 0-3-1,0-2 1-15,0-1-2 16,0-5 2-16,3-2-4 0,3 2 0 15,0 8-1-15,3-5-2 16,0 7-13-16,0-1-4 16,3 4-20-16,-3-2-7 15,3 5-18-15,6-6-9 16</inkml:trace>
  <inkml:trace contextRef="#ctx0" brushRef="#br0" timeOffset="39">10804 11398 232 0,'-6'0'88'0,"6"3"-48"0,-3-3-31 16,3 0 22-16</inkml:trace>
  <inkml:trace contextRef="#ctx0" brushRef="#br0" timeOffset="40">10783 11417 429 0,'-12'13'19'16,"0"3"-11"-16,0-3-3 0,3 3-1 16,3-3-2-16,3-2-2 15,0-1-2-15,9-2-1 16,0-2-5-16,6-6-7 31,0-3 4-31,-3-2 5 16,0-3 4-16,0 0 4 15,-3 0 1-15,-3 0 7 16,0 3 4-16,0 2-1 0,0-2 2 16,-3 2-10-1,0 3-3-15,3 5 0 16,0 3 1-16,3 0-1 0,0 0-2 0,0 3-4 15,3-3 0-15,-1 0-20 16,1-3-9-16,3-2-19 16,0-3-5-16,0-3-44 15</inkml:trace>
  <inkml:trace contextRef="#ctx0" brushRef="#br0" timeOffset="41">10950 11356 192 0,'-12'-3'71'0,"3"6"-38"0,-3 18-21 0,9-13 19 15,-3 8-12-15,0-3-3 16,0 3-9-16,3 0-5 0,0 0-1 16,3-3 3-16,3 0 2 0,3 0-5 15,0-5 0-15,0 0-8 16,9-2-3-16,12-1-8 15,-4-5-3-15,1-3-14 0,-3-2-2 16,0-3-23 0,-3-3-33-16,0-2 27 15</inkml:trace>
  <inkml:trace contextRef="#ctx0" brushRef="#br0" timeOffset="42">11125 11234 156 0,'-9'-24'60'0,"9"19"-32"0,-6-8 0 0,6 10 27 15,0 3-17 1,0 0-6-16,0 3-13 0,0 2-2 16,0 6-10-16,-3 5 2 0,3 5 4 15,0 3-7-15,0 13-1 16,0-3-3-16,3 0-2 16,0 1 1-16,-3-6 1 15,0-3-17-15,0-4-6 16,0-4-41-16,0-5-15 0,0-2-26 15</inkml:trace>
  <inkml:trace contextRef="#ctx0" brushRef="#br0" timeOffset="43">10944 11340 300 0,'0'0'112'0,"3"3"-60"0,6-3-50 16,0 2 25-16,5-2-18 15,4 0-2-15,3 0-16 16,0-2-7-16,3-1 9 0,-3 3-41 0,-4-3-17 16,7 1-53-1</inkml:trace>
  <inkml:trace contextRef="#ctx0" brushRef="#br0" timeOffset="44">11244 11372 212 0,'-3'26'82'0,"3"-20"-44"0,0 20-20 0,0-18 23 16,0 3-12-16,0-1-5 16,0 1-16-16,3-3-5 15,0 0-2-15,0-3-43 0,-3 0-19 16,0-5-53-1</inkml:trace>
  <inkml:trace contextRef="#ctx0" brushRef="#br0" timeOffset="45">11197 11277 280 0,'-3'0'107'0,"3"0"-58"0,0 0-59 0,0 0 16 0,0 0-15 15,3 2-55 1,9 1-16-16,0-1-19 16,-1 4-4-16</inkml:trace>
  <inkml:trace contextRef="#ctx0" brushRef="#br0" timeOffset="46">11319 11404 200 0,'0'39'77'0,"3"-28"-42"0,0-1-23 0,-3-4 21 16,3 2-8-16,-3 0-2 16,3-3-11-16,-3 0-3 15,3 0-5-15,-3-5-1 0,0 0 3 16,0 0 1-16,3 0 3 0,0-2-5 16,0-3-3-16,0-3 1 15,0-8 0-15,-1-5-1 16,4 2 1-16,0 0-4 15,3 4 0-15,0-1-1 0,0 5-2 16,6 6 3-16,-3 2 0 31,3 3 7-31,0 3 6 0,-3 5-4 16,0 10 0-16,-4-2-4 16,1-3-1-16,-3 3 1 15,0-2 0-15,-3-1-9 16,0-3-4-16,-3 1-22 15,3-3-7-15,0-3-43 16,0 0-17-16,3-2 2 16</inkml:trace>
  <inkml:trace contextRef="#ctx0" brushRef="#br0" timeOffset="47">11670 11327 224 0,'-18'-3'85'0,"15"3"-46"0,-15 5-32 16,12-2 18-16,0 2-4 15,-3 1-1-15,1 12-8 16,-1 1-5-16,3-1-4 16,0-2-5-16,0 0 1 0,6-3 3 15,0 0 1-15,0-2-6 0,3-3 0 0,3-3-1 16,0-2-1-16,0-3-5 15,0-3-2-15,-1-2 7 16,4 2 4-16,-6-2 2 16,-3 0-1-16,6-6 3 15,0 9-4 1,0 2 0-16,0 0 1 0,0 7 0 16,3 4-3-16,0 5 0 15,-3 2 13-15,0 14 5 16,-3 3 19-16,-3 2 8 15,-3-3-17-15,-9-2-9 16,0-3-6-16,-3-5-2 16,-3-6-13-1,0-5-6-15,-2-7-48 16,-7-9-21-16,-6-2-52 16</inkml:trace>
  <inkml:trace contextRef="#ctx0" brushRef="#br0" timeOffset="48">12105 11300 52 0,'0'0'19'16,"0"0"-10"-16,0 0 7 0,0 0 11 0,0 0 1 15,3-2 1-15,5-1-10 16,1-2-4-16,-3 2 7 0,0-2 3 16,0 2 6-16,-3 1 4 15,0-1-19-15,-3 0 11 0,0 1 3 16,-6 2-7-16,-9 0 0 16,3 2-10-16,-2 4-3 15,-1-1-1 1,3 3 1-16,3 0-7 15,0 0-2-15,3 0-6 0,6 2 1 16,3 1 2-16,9-1 3 16,3 12-2-16,0-4 0 15,-3 1-1-15,-1-1 0 16,-2-2 4-16,-3 0 1 16,-3-3 7-16,-9 0 4 15,0-2-7-15,-6-3-4 0,1-3-2 16,-1-2 1-16,0-3-12 15,3-3-6-15,0-2-22 16,3 0-9-16,0-3-24 16,3 0-7-16,3 0-14 15</inkml:trace>
  <inkml:trace contextRef="#ctx0" brushRef="#br0" timeOffset="49">12221 11335 188 0,'0'2'71'0,"3"4"-38"0,0-1-21 0,-3 0 21 0,3 6-8 16,0 5-2-16,0 2-9 16,0-2-4-16,-1 0-5 15,1 0-2-15,0-3 1 0,0-2-27 0,0-3-11 16,0-3-56-1,-3-5-42-15,3-3 49 16</inkml:trace>
  <inkml:trace contextRef="#ctx0" brushRef="#br0" timeOffset="50">12218 11253 208 0,'-6'-6'77'0,"6"6"-42"0,0 0-26 0,0 0 19 16,0 0-19-16,0 0-6 16,6 0-17-16,3 0-6 15,0 0-58-15,2 0-26 16,1 0 34-16</inkml:trace>
  <inkml:trace contextRef="#ctx0" brushRef="#br0" timeOffset="51">12396 11258 244 0,'-9'0'90'0,"-3"3"-48"0,6-1-49 16,12 1 47-16,0-3-19 16,3 0-9-16,0 0-5 0,3 0-5 15,0 0-8-15,3 0-4 0,-3 0 3 16,0 0 4-16,-3 3-3 15,0 2 0-15,-3 0 3 16,-3 3 3-16,-3 3 1 31,-3-1 2-31,-3 4-2 0,0-1-1 16,-3 3 5-16,0 2 4 16,0 3-7-16,0-5-3 15,3 0 0-15,0 0 0 16,3-5-2-16,3 2 2 15,3-3 3 1,3 1-3-16,3-3-2 0,3-3-1 16,0 0 0-16,-3-2-19 15,0 0-8-15,0-6-15 0,-4 0-6 16,1-2-34 0</inkml:trace>
  <inkml:trace contextRef="#ctx0" brushRef="#br0" timeOffset="52">12393 11367 224 0,'-3'0'85'0,"3"2"-46"0,3 1-41 15,3-3 17-15,0 0-9 0,6 0-1 16,3 0-29-16,0 0-11 15,0 0-60-15,0-3-26 16</inkml:trace>
  <inkml:trace contextRef="#ctx0" brushRef="#br0" timeOffset="53">12628 11382 196 0,'-3'22'74'0,"6"-20"-40"0,0 17-22 16,0-22 21-16,3 8-6 0,0-7-1 15,3-1-12 1,3 0-6-16,0-5-5 0,3 1-3 0,-3-1 3 31,0-6-7-31,-3 4 1 16,0-1-1-16,-3 1-1 0,-3-1-3 16,-6 0-2-16,-3 1-2 15,-3 2 2-15,-3 3 4 16,-3 2 1-16,0 6 5 15,0 2 2-15,-6 3 4 16,6 2 1-16,1 6 1 0,2 6 0 16,3-4-4-16,9 3-3 15,3-2 0-15,3-1-1 16,3-2-7-16,-1-5-3 16,1-3-16-16,6 0-7 15,9 0-64 1</inkml:trace>
  <inkml:trace contextRef="#ctx0" brushRef="#br0" timeOffset="54">13185 11187 148 0,'-6'-22'55'0,"3"20"-30"0,-3-1-5 16,3-2 19-16,-3-3 1 15,-3 3 0-15,0-1-17 16,0 4-6 0,1-1-11-16,-4 3-6 0,3 8-3 15,0 5-1-15,0 3 0 16,3 5 0-16,0 6 3 15,3 2 0-15,3 5 1 16,0 6 0-16,3-3 0 16,0-3-3-16,0-7 2 15,0-3-26-15,0-9-9 0,0-1-42 16,0-6-39 0,0 0 40-16</inkml:trace>
  <inkml:trace contextRef="#ctx0" brushRef="#br0" timeOffset="55">12962 11343 220 0,'6'0'85'0,"3"0"-46"0,15-3-43 16,-10 3 15-16,4 0-8 15,3-3-2-15,3 1-42 31,0 2-20-31,-3 0-24 0,-4-3-11 16</inkml:trace>
  <inkml:trace contextRef="#ctx0" brushRef="#br0" timeOffset="56">13194 11409 148 0,'3'37'55'0,"0"-27"-30"0,3 6-7 16,-3-8 20-16,0 0-10 15,0-2-1-15,0 1-14 16,0 7-3-16,0-6-6 0,0-3 2 0,-3 0 3 16,0 0 8-16,0-2 7 15,0-3-9-15,0 0-3 32,0-5-7-32,0-3-2 15,0-3 1-15,0 1 2 16,0-9-5-16,3 3-1 0,3 3-2 15,3-3-2-15,2 3-15 16,1 8-5-16,0-3-17 16,-3 5-6-16,3 0-8 15,-3 3-2-15,0 6 3 16,0-1 3-16,-3 3 31 16,-3 0 40-16,0 0 20 15,-3 2 7-15,3 1 2 16,-3 2-16-16,0 1-8 15,0-1-6-15,0 0-2 16,3-5-9-16,0 0 4 0,3 0 1 0,0-3 0 16,3-2 2-16,-3-1-4 15,2-2-1-15,1 0-6 16,3-2-3-16,-3-1 0 0,0-2-1 16,-6-6 2-16,0 1 3 15,-6-1 0-15,0-2 2 31,-3 0-4-31,-3 2 0 16,0 3-8-16,0 3-2 16,1-1-16-16,-1 4-8 15,0 2-19-15,3-3-6 0,3 1-36 16</inkml:trace>
  <inkml:trace contextRef="#ctx0" brushRef="#br0" timeOffset="57">13447 11472 188 0,'18'14'71'0,"-15"-4"-38"0,0 1-25 0,0-6 18 15,-3 0-4-15,0 1-1 16,3-1-7 0,-3 0-1-16,6-2-8 15,-6-3 1-15,6 0 1 0,-3 0-1 16,3-3-1-16,3-2-6 15,-1-3-1-15,1-3-2 16,0 1 3-16,0-1-2 0,0 3-1 16,0 3 3-16,0 2 2 15,0 3 6-15,0 6 4 16,0-1 0-16,-3 3 1 16,0-3-2-16,0 0 1 0,-3 1-4 15,0-4-2-15,3 1 0 16,0-3-1-16,-1-3-2 15,4-2-2-15,0 0-2 16,6-3 1-16,-3 3 1 0,0 2 0 16,3 0-3-16,0 6 0 15,-3 2 2-15,0 1 2 16,-3 1 0-16,-1 1-1 16,1 0-4-16,-3-2-2 15,0-1-39-15,0 0-15 16,-6-5-58-1</inkml:trace>
  <inkml:trace contextRef="#ctx0" brushRef="#br0" timeOffset="58">14274 11353 168 0,'-5'-2'66'0,"-1"-1"-36"0,3-2-18 16,0 5 19-16,0 0-7 15,-3 0 0-15,-6 2-11 31,0 4-3-31,-3 4-6 0,0 11-3 0,3 3 0 16,0-3-4-16,6-5 2 16,3-3 1-16,3 3 0 15,0-2 0-15,6-1 2 16,-3-3 3-16,6-2 4 16,0 0-6-16,3-5-2 0,3-6-1 15,-3-5 0-15,-3-2-3 16,0-1 2-16,0 1 3 15,-3-6 1-15,0 2 3 16,-3 4 3-16,-1 2 5 16,-2 13 5-1,0 1-8-15,3 4-5 16,0 1-2 0,0-1-5-16,0 1-2 15,0-3 4-15,3 2 1 16,-3-2-18-16,3 0-7 0,0-2-28 15,3-4-12-15,-3 1-40 16</inkml:trace>
  <inkml:trace contextRef="#ctx0" brushRef="#br0" timeOffset="59">14495 11343 184 0,'-12'-8'71'0,"9"5"-38"0,-6 0-19 0,6 3 22 15,-3 3-7-15,-3 0 0 16,-3 2-14-16,0 8-4 0,-3 6-7 16,3 5-5-16,4-3-2 0,2 0-1 15,9-3 3-15,3-2-5 16,-1-5 2-16,1 0-5 16,3-4 1-16,0-1-1 0,0-6 3 15,6-8 4-15,-3-3 1 31,0-13 1-31,-3 1 0 16,-3-4 0-16,-3-5 2 16,-3 1 5-16,-3 2 6 15,0 2 4-15,0 1 4 16,0 4 6-16,0 7 4 0,0 9-17 16,0 6-10-16,0 11-6 15,3 7 1-15,0 6 0 16,3 11-2-16,3-4 2 15,3-2-6-15,0 1-3 16,3-9-19-16,3-5-8 16,-1-6-8-16,7-2-2 15,-3-5-7-15,6-3-4 16,-3-3-1 0,-3-7 7-1,-4-6 36-15,-2 0 47 16,-3 3 25-16,-6-1 1 15,-3 1 1-15,-3 5-23 16,-6 3-12-16,-3 2-13 0,-2 6-5 0,2 15-1 16,0 4 2-16,3-1 1 15,3-3-1-15,3 1 1 16,3-3-4-16,3-3 0 16,6-3 3-16,6-4 3 0,0-6-2 15,-1-6-2-15,1-4-11 16,0-9-6-16,-3-4 3 15,-3-4 3-15,-3-2 4 16,-3-8 3-16,-3 5 6 0,-3 0 4 16,0-2 7-16,0 8 3 15,-3 4 3-15,3 7 0 16,0 1-16-16,0 17-6 16,0 8-2-1,3 7-3-15,0 9 1 31,3-1 2-31,0 3 2 0,3 5-3 16,0-4-2-16,0-4-14 16,3-2-6-16,0-6-30 15,0-4-14-15,3-9-44 16</inkml:trace>
  <inkml:trace contextRef="#ctx0" brushRef="#br0" timeOffset="60">14858 11327 200 0,'-15'13'77'0,"15"-5"-42"0,0 21-17 15,0-10 25-15,3-4-9 32,3 1-2-32,0 0-12 0,0-3-2 15,0-2-11-15,-3-3-2 0,0-3-1 16,-3 1 6-16,0-6 6 15,0 0-4-15,0-3-2 16,0 0 1-16,0-2 3 16,0-8-6-16,0-6 0 15,0 3-6-15,0 0-2 0,3 3-11 16,0 0-3-16,3 2-22 16,3 1-7-16,2 2-45 15,1 3-21-15,0-1 2 16</inkml:trace>
  <inkml:trace contextRef="#ctx0" brushRef="#br0" timeOffset="61">15045 11380 212 0,'3'21'79'0,"0"-18"-42"0,3-1-43 0,3 1 58 16,3-3-18-16,0 0-9 15,0-3-7-15,-3 1-12 31,0-6-4-31,0-3 1 0,0 3-2 0,-3 0 2 16,-3 0-2-16,-3-2 2 16,-3-1 0-16,-6 3 1 15,0 0 0-15,-6 3 0 16,0 2-2-16,-3 6-2 16,0 5-2-16,0 0-1 15,4 8 2-15,2 5 0 0,3 0 1 16,3-3 0-16,3-2-3 15,6 0 0-15,3-3-16 16,3 1-5-16,6-4-23 16,-1-2-8-16,4-5-50 15</inkml:trace>
  <inkml:trace contextRef="#ctx0" brushRef="#br0" timeOffset="62">15272 11316 200 0,'-15'3'74'0,"15"0"-40"0,0-3-11 0,0 0 24 15,-3 2-4-15,0 1-1 16,0-1-17-16,0 1-7 0,0 0-11 16,0-1-3-16,3 4 0 0,0-1-5 15,3 6-1-15,3 4-2 16,3 4 0-16,0-3 3 16,0 0 0-16,-3 0 1 15,-3-1 0-15,-9-1 2 0,0-4 3 31,0 1-2-31,0-3 0 16,-3-3-8-16,3-2-4 0,-3-3-22 16,3-3-7-1,0 0-21-15,0-4-5 16</inkml:trace>
  <inkml:trace contextRef="#ctx0" brushRef="#br0" timeOffset="63">15435 11290 252 0,'0'-3'96'0,"0"3"-52"0,0 0-21 16,0 0 29-16,-3 3-12 16,-3-1-3-16,0 1-19 0,0 0-6 15,1 2-8-15,-1 0-3 0,3 1 0 16,3 2-10-16,3 2-2 15,3 6 1-15,2 8 4 16,1 2 1-16,0-5 0 16,-3 1 1-16,0-4 0 15,-6 1 3-15,-3-3 2 0,-6-1-2 16,-3-1 0-16,-2-4-23 16,-1-5-12-16,-3 3-56 15,-9-2-24-15,3-4 15 16</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29T23:56:22.691"/>
    </inkml:context>
    <inkml:brush xml:id="br0">
      <inkml:brushProperty name="width" value="0.05292" units="cm"/>
      <inkml:brushProperty name="height" value="0.05292" units="cm"/>
      <inkml:brushProperty name="color" value="#FF0000"/>
    </inkml:brush>
  </inkml:definitions>
  <inkml:trace contextRef="#ctx0" brushRef="#br0">4565 6297 160 0,'0'0'60'0,"0"0"-32"0,0-13-15 0,0 13 19 15,0-3-9-15,0 1-1 16,-3-1-4-16,0-5 0 16,0 0-9-16,-3 0 6 0,0 0 2 0,-3 3-1 15,0-3 1 1,-3 3-3-16,-3-1-1 0,1 1-1 15,-1 0 0-15,-3-1-2 16,-6 1-1-16,3 3-3 16,-3-1 1-16,1 3-6 15,-1 0-1-15,0 3 0 16,0-1 0-16,-6 1 2 16,4-1 1-16,2 4-4 15,0 4 1-15,-3 4-2 16,3-1 0-16,-2 3 2 15,2 0 0-15,0 5-3 16,3 3 2-16,-3 2-1 16,0 0-2-16,4 4 3 0,2 7 0 15,3 2-2-15,3 1 2 16,3 2 1 0,3 1 0-16,9-1-3 0,6-2 0 15,0-3-1-15,6-3 3 16,6-2 0-16,5 0 1 15,4-3-3-15,12-5 0 16,5-1 2-16,1-4 0 16,6-11 1-16,-1-3 0 15,1-8 0-15,-1-4 0 16,4-4 0-16,3-5 2 16,-7-2-3-16,-5-4 0 15,-7-1 3-15,4-14 1 0,-9 5 5 16,-4-3 3-16,-8-2 0 15,-6-10 1-15,-9-1-4 16,-3 3-3 0,-12 0 4-16,-3 5 2 0,-6 3 0 15,-6 3 3-15,-5 2-3 16,-4 0-1-16,0 11-9 16,0 3 0-16,4 2-3 15,5 3-2-15,3 2-19 16,3 3-10-16,6 0-32 15,3 0-13-15,6 0-34 16,6-2-37 0,6-3 56-16</inkml:trace>
  <inkml:trace contextRef="#ctx0" brushRef="#br0" timeOffset="1316.5861">2880 6440 72 0,'0'0'30'0,"0"0"-16"0,3 0-6 0,-3 0 13 15,0 0 1-15,0 0 2 16,0 0-7-16,0 3 0 0</inkml:trace>
  <inkml:trace contextRef="#ctx0" brushRef="#br0" timeOffset="1872.0645">2880 6451 265 0,'-6'5'22'0,"3"0"-3"0,-12-2-6 16,-2-1-1-1,-1 1 0-15,3 0 0 0,0-1-4 16,0-2 0-16,0 0-1 16,0 0 3-16,0 0-3 15,3 0-2-15,-5 0 0 16,2-2 1-16,0-1-10 15,3 0-2-15,0 1 3 16,-3-4 3-16,0 1 7 16,-3 0 4-16,1-3-4 15,2-3-2-15,-3 1-2 16,3-3 0-16,0-1 0 0,0 1 3 16,0-3-5-16,3 0-1 15,0-2 2 1,1-1 1-16,2 1-1 0,-3-3 1 15,-3-1-4-15,6 1-2 16,-3 0-1-16,3-5 0 16,3-3 3-16,0-1 0 15,9 1 1-15,0 0 2 16,0 0-3-16,6 0-2 16,-6 0 4-16,3 5 1 15,6 0 0-15,-6 1-2 16,6-4 1-16,3 6-1 15,2 2-3-15,7 1 2 16,3 2-1-16,-6 0 0 0,3 3 2 16,2 2 0-16,4 3 0 15,-9 0 0-15,0 0-3 16,-3 1 2-16,-3 1 3 16,-3 1 3-16,-3 2 0 15,-4 1 0-15,1 2-10 16,-3-3-4-16,-3 0-31 15,0 1-11-15,0-4-23 16,0 1-43 0,-3 0 29-16</inkml:trace>
  <inkml:trace contextRef="#ctx0" brushRef="#br0" timeOffset="2200.9374">2663 5532 136 0,'-3'-2'52'0,"3"4"-28"0,3-2-22 0,-3 0 12 16,0 0-3-16,6 0 3 15,3 3-5-15,0 0-3 16,6-1-3-16,5 1-5 0,7 2-1 16,0 1 6-16,-3-1 3 15,0 0-6-15,-4 6 1 16,-5 2-1-16,-3 3 2 15,-3 2 12-15,-9 1 8 16,-3 5 0-16,-12 0 1 0,-6 2-3 16,1 3-3-16,2-5-9 15,3-3-5-15,3-2-5 16,0-4-1-16,3-1-14 16,3-4-6-16,0 1-46 15,3-3-57 1,-3 0 31-16</inkml:trace>
  <inkml:trace contextRef="#ctx0" brushRef="#br0" timeOffset="2758.421">2142 5953 124 0,'-15'29'46'0,"0"-13"-24"0,-12 29-6 16,19-26 18-16,-4 4-9 15,-3 1-5-15,0 0-14 16,0 0-3-16,6 0-3 15,-6-6 0-15,9-2 2 0,-6-3-30 0,6-5-11 16,3-2-81 0,-3-14 57-1</inkml:trace>
  <inkml:trace contextRef="#ctx0" brushRef="#br0" timeOffset="2960.9621">1910 5974 168 0,'-21'-8'66'0,"42"11"-36"0,-12 0-26 0,-9-1 13 16,6 4-6-16,0 2 1 0,3 7-1 16,5 7 3-1,4 7-7-15,0 2-2 0,6-1-1 0,3 1-2 16,-6-4 1-16,-4-1-7 16,4-2-1-1,0-5-64-15,0-19-55 16,-9-6 37-16</inkml:trace>
  <inkml:trace contextRef="#ctx0" brushRef="#br0" timeOffset="5522.2094">2862 6451 96 0,'0'0'38'0,"0"0"-20"0,0 0-12 15,0 0 11-15,0 0 2 0,0 0 3 16,0 0-1-16,0 0-1 16,-3 2-6-16,0 1-4 15,0-1-5-15,0 1 3 0,-6 0 2 16,4-1-5-16,-1 1-1 16,-3-3-2-16,-3 3-2 15,3-1 3 1,0 6-2-16,0 0 2 15,0 5-2-15,0 1 2 16,0-1-2-16,0-2-1 16,0 2 3-16,0-3 0 15,0 1-4-15,1-1 1 16,-1 1 0-16,6 0 0 16,-9-1 2-16,6 1 1 15,0-3-4-15,0 5 1 16,-3 0 0-16,3-2 0 0,0 2 2 15,0 0 1-15,0-2-4 16,0-1-1-16,0 1 1 16,0 0 2-16,0-1 0 15,0 1-1-15,0 2 1 16,3 0-1-16,-3 3 0 16,1-3 2-16,-1 1-1 15,0-4 2-15,0 3-4 16,0 1 0-16,0-1 3 15,0 0 1-15,3 0-1 16,-6 6-2-16,3-1 1 0,0-2 1 16,0 0 1-1,3 3 1-15,-3-4 0 0,0 4 2 16,3-3-3-16,0 0-2 16,0-3 0-16,3 0 1 15,-9 0-1-15,6 1-1 16,0-1 1-16,0 0 1 15,0-2-3-15,0-1 0 16,0 1 1-16,0-1 0 16,3 4 0-16,-6-1 0 15,4 0 0-15,-1 3 2 16,0 0-1-16,0 2-1 16,0-2 1-16,3 0-1 0,-6 0 0 15,6 0 2-15,-3 0-1 16,0 2-1-16,3-2 1 15,-3 0-1-15,0 0 0 16,0 2 0-16,0-2 0 16,0 3 0-16,0-1 0 15,3 4 0-15,0-4 0 16,0 1 2-16,-6-4-1 16,3 1 2-16,0 0-4 15,0 0 0-15,3 0 1 16,0 2 0-16,-3 1 0 15,3 0 0-15,-3-1 0 16,3 3 2-16,0-5-3 16,0 3 0-16,0-1-1 0,0 1 0 15,-9 2 2-15,3-3 2 16,6 1-3-16,0-1 0 16,0 1 1-16,0-1 2 15,0 1-1-15,0-1 2 16,0 1-2-16,3-3-1 15,0 0 3-15,0 0 0 16,3-1-1-16,-3 4-2 16,0 2-2-16,3 0 1 15,3 3 1-15,-6 0 0 16,3 0 0-16,0 0 2 16,0-3-1-16,3-3-1 15,-3 3 3-15,2 1 0 16,1-1-4-16,0 0-1 0,0 0-2 15,0-2 3-15,-6 2 4 16,6-3 3-16,0-2-7 16,3 8-4-16,-3-3 7 15,0-2 3-15,0-1-2 16,3 1-2-16,-6-1-3 16,3 1 1-16,-1-1 3 15,1 1 1-15,0-1-1 16,0 1-2-16,0-3 1 15,0 2 1-15,-3-5-1 16,0-2 2-16,0-3 0 16,-3 0 1-16,0-3-2 15,0 1-2-15,3-4 3 0,-6 1 0 16,0-3-1-16,0 0 1 16,0 0-2-16,0 0-1 15,0 0-2-15,0 0 1 16,0 0-8-16,0 0-2 15,0 0-14-15,0 0-4 16,0 0-16-16,0 0-4 16,0 0-9-1,3 0-35-15,0-3 22 16</inkml:trace>
  <inkml:trace contextRef="#ctx0" brushRef="#br0" timeOffset="5955.2279">2708 8562 100 0,'0'-8'38'0,"0"8"-20"0,0-3-6 0,0 3 13 0,0 0 0 15,0 0 2-15,0 0-6 16,0 0-1-16,0 0-11 16,3 6-3-16,0 4 0 0,2 3-3 15,-5 3-2-15,3 3 0 16,3 2 1-16,-3-2-1 15,3 7 2-15,-3-2-4 16,0 0 0-16,0-3 7 16,0-5 4-16,-3-3-5 15,0 0-1-15,0-2 0 0,-3-1 0 16,0-2 0-16,0 0 0 16,-3-3 0-16,0 1 2 15,-3-4 3-15,-2-2 2 16,2 0 1-16,-9 0 0 15,6 0 0-15,-6-2 2 16,6-1-1-16,0 0 0 16,3 3-7-16,3 0-4 15,0 0-4-15,0 0 1 16,3 0-10-16,3 0-5 16,-6 0-32-16,6-2-14 15,6-1-33 1,0-2-27-16,9-3 55 15</inkml:trace>
  <inkml:trace contextRef="#ctx0" brushRef="#br0" timeOffset="6921.2497">2267 7557 76 0,'3'2'30'0,"-3"1"-16"0,0 10 3 16,0-2 16-16,-3-1-2 16,0 3 2-16,-9 6-4 15,3 5 2-15,-9 5-11 16,0 0-2-16,4 11-10 15,-1-6-5-15,0-2 0 0,3-6-4 16,3-2 0-16,-3-3-1 16,6-5 0-16,3-3-33 15,-3-2-17-15,3-6-72 16,3-10 50 0</inkml:trace>
  <inkml:trace contextRef="#ctx0" brushRef="#br0" timeOffset="7126.7963">2097 7676 140 0,'-3'-11'52'0,"3"11"-28"0,3-3-11 0,-3 3 17 15,0 0-17-15,6 3-5 16,-3 0-1-16,3 5 2 16,3 7-4-16,-3 7-1 0,9 4 2 15,-6 6-3-15,6 0 0 16,3-3-1-16,0 0 1 0,-4-5-2 15,1-1-1-15,0-4-24 16,-3-6-9-16,0-2-49 16</inkml:trace>
  <inkml:trace contextRef="#ctx0" brushRef="#br0" timeOffset="8642.7559">6553 6181 124 0,'-3'0'46'0,"3"2"-24"0,-9 1-15 0,6 5 13 16,-6 5 3-16,-11 8 3 16,-7 6 4-16,-9 10 4 15,-6 13-19-15,-2 8 7 0,-4 0 2 16,-2-2-6-16,-1-6 0 16,3-2-9-16,7-6-3 15,8-7-3-15,3-6 0 16,9-8-2-16,3-3 2 15,7-4-15-15,-1-4-7 16,6-2-21-16,6 0-8 0,9 0-36 31,3-5-36-31,2-3 44 0</inkml:trace>
  <inkml:trace contextRef="#ctx0" brushRef="#br0" timeOffset="9581.0898">7030 6263 116 0,'-12'-3'44'0,"9"3"-24"0,-6 0-15 0,0 3 13 15,3-1-6-15,-3 4-2 16,-6 4-8-16,-3 9-1 16,0 10-1-16,3 5 2 0,4 9 3 15,5-1-4-15,12-2-1 16,8-1 0-16,4-7 0 16,6-6 4-16,6-7 5 0,6-8 4 15,-7-9 4-15,1-7 2 16,0-6 3-1,-3-12 3-15,-7-4 4 0,-5 1 5 16,-9-3 3-16,-6-3-7 16,-6 3-3-16,-3 2-11 15,-2 3-5-15,-4 1-11 16,-3 4-2-16,3 1-24 16,0 7-8-16,3 6-49 15,3 2-19-15,0 6-2 16</inkml:trace>
  <inkml:trace contextRef="#ctx0" brushRef="#br0" timeOffset="10327.0756">6113 5935 88 0,'-6'-3'35'0,"3"3"-18"0,0 0-7 0,3 0 14 15,-3 0-7-15,0 0-2 16,0 0-4-16,3 0-2 15,0 0-5-15,0 0-1 16,0 0-1-16,0 0 3 0,6 5 4 16,3-2 1-16,0 2 2 15,6 0-4-15,2 1-3 16,1-4 2-16,3 1 0 16,3 0-3-16,3-1-1 0,0 1 3 15,-1-3 1 1,-2 0-1-16,-3 0 1 15,0 0-2-15,-6 0 0 0,-3 0 1 16,0 0 1-16,-4 0-3 16,-2 0-3-16,0 0 0 15,-6 0-1-15,0 0 2 16,0 0 1-16,0 0-12 16,0 5-7-16,6 1-93 31</inkml:trace>
  <inkml:trace contextRef="#ctx0" brushRef="#br0" timeOffset="11611.0919">6104 9051 72 0,'-3'-2'30'0,"0"2"-16"0,3 0-1 0,0 0 11 15,0 0 3-15,0 0 3 16,0 0-5-16,0 0-1 16,0 0-9-16,0 0-2 15,0 0-7-15,0 0 0 0,0 0 1 16,0 0-6-16,3 0-2 15,3 0-3-15,3 0 3 0,0 2 2 16,6 1 4-16,-1 0 2 16,4-1 1-16,3 1 0 15,6 0 2-15,0-1-3 16,2 1 1-16,1 0-1 16,-3-1 1-16,-3 1 2 15,-6-3 1-15,0 3 6 16,-4-3-3-1,-2 0-1-15,-3 2-3 16,-3-2 1-16,0 0-6 16,0 0-3-16,-6 0-4 15,0 0 1-15,0 0 3 0,0 0 1 16,0 0-1-16,0 0 1 16,0 0-4-16,0 0-2 15,0 0-18-15,0 0-9 16,0 0-20-16,9-5-78 31</inkml:trace>
  <inkml:trace contextRef="#ctx0" brushRef="#br0" timeOffset="12716.0264">6607 7649 96 0,'0'-3'38'0,"0"3"-20"0,-3 3-8 16,3 0 12-16,-3 5-1 15,-6 5-1-15,-6 8 1 16,-12 8-1-16,-5 14 2 15,-10 4 1-15,-3 3-12 16,1 3 4-16,2-2 3 0,0-4-6 16,7-4-2-16,2-6-3 15,3-6 0-15,6-4-6 16,6-1-3-16,3-7 1 0,4-6 2 16,2-2-11-16,3-3-6 15,6-3-35-15,6-3-17 16,9-7-18-1</inkml:trace>
  <inkml:trace contextRef="#ctx0" brushRef="#br0" timeOffset="13611.002">7041 7834 52 0,'0'-2'22'0,"3"-9"-12"0,0 3 1 0,-3 8 10 16,0-2 2-16,0-1 1 15,0 0 2-15,0 1 1 0,-3-1 3 16,0 0 1-16,-3 1-8 16,-2-1-1-16,-4 3-13 15,-6 0-1-15,-3 3-1 0,0 2-1 16,-3 6-1-16,0 7-6 15,1 6-1-15,-1 5 1 16,3 11 2-16,6-1-2 16,6 6 0-16,6 3-4 15,9-3 1-15,6 5 0 16,6-7 2-16,6-9 1 16,3-10 3-16,5-8 8 0,4-14 5 15,-3-4 4-15,-1-12 1 16,-2-9 0-16,-3-9 0 15,-6-3 2-15,-6-2 3 16,-6-2-2-16,-6-1-2 16,-3 0 4-16,-6 3 4 15,-6 3-5-15,-3 5 0 16,-6 2-13-16,0 3-4 16,-3 6-10-16,1 5 0 15,-4 2-21-15,6 3-9 16,3 0-21-16,3 3-6 15,18 2-94-15,3-2 29 16</inkml:trace>
  <inkml:trace contextRef="#ctx0" brushRef="#br0" timeOffset="30412.292">15659 6369 88 0,'3'-3'35'0,"-3"3"-18"15,3 0-7-15,-3 0 14 0,0 0-7 16,0 0 1-16,0 0-7 16,5 3-1-16,-5-3 0 15,0 0 4-15,0 0-8 16,0 0 6-16,0 0 1 0,0 0 2 15,0 0 1-15,3 2-4 16,-3-2-2-16,0 0-2 16,0 3 2-16,0-3-3 15,-3 2-2-15,1 1 0 16,-1 0 1-16,-3-1-3 16,-6 1 0-16,3 0 5 0,0-1 3 15,-3-2-2-15,-3 3 0 16,0-3-1-16,0 0 0 15,0 0-4-15,0 0-3 16,1 0 2-16,-1-3 2 16,0 1-2-16,0-1-2 15,0-2 4-15,0-1 1 16,0 1 0-16,0 0 1 16,1 0-4-16,-1-1 0 15,-3-2 1-15,3-2 0 16,-6 2-2-16,3-3-2 15,3 1-2-15,0-4 1 0,1 4 3 16,2-3 1-16,3-1-1 16,0 1-2-16,0 0 1 15,3 0-1-15,0-3 0 16,0 0 2-16,0-3-1 16,3 6 2-16,3-13-4 15,6 2-2 1,0 0-1-16,3-2 3 15,6-1 2-15,3 1-2 16,0 2 0-16,-1 0 1 16,4 3 0-16,3 5 0 15,0-2 2-15,0-1-3 16,-1 1-2-16,4 2 2 0,-3 5 0 16,0 0 1-16,-3 4 2 15,-3-1-1-15,-4 2 2 16,-2 4-2-16,-3-1-1 15,0 0 1-15,-3-2-1 16,-6 5-11-16,3 0-3 16,-3-3-24-16,0 3-10 15,0 0-24-15,0 0-9 16,-3 0-6 0</inkml:trace>
  <inkml:trace contextRef="#ctx0" brushRef="#br0" timeOffset="31042.9817">15489 5707 136 0,'-6'-5'52'0,"6"5"-28"0,-3 2-6 15,3-2 18-15,0 0-12 16,0 0-3-16,0 0-15 15,0 0-3-15,0 0-3 16,0 0 0-16,0 0 2 0,0 0-3 16,0 0 0-16,0 0-19 15,0-2-7-15,0-1 3 16,-3 0 3-16,0-2 13 0,0 3 4 16,0-4 4-16,0 4 0 15,0-1 4-15,0 0 2 16,0 1 9-16,0-1 4 15,0 0 4-15,3 1 1 16,0 2-9-16,0 0-2 16,0 0-9-16,0 0-3 15,6 0-1-15,3 2 2 16,3 1-1-16,3 2-1 16,6-5 3-16,0 6 0 15,2-4-1-15,1 1 1 16,0 2-2-16,-3 0-1 15,-3 1 1-15,0-1 1 0,-1-2 1 16,-2 2 1 0,-3 0 0-16,-3 1 2 0,-3-1 6 15,-6 3 11 1,-3 0-4-16,-3 0-5 16,0 5-1-16,-3 0-2 15,0 3 1-15,0 0-4 16,-2 0 0-16,2-3-7 15,-3 0-1-15,3-2 0 16,3-1 0-16,0 4-3 16,0-6 2-16,3-3-10 15,0 0-5-15,0-2-43 16,3-3-19-16,0 0-32 16</inkml:trace>
  <inkml:trace contextRef="#ctx0" brushRef="#br0" timeOffset="33346.6042">14998 5773 88 0,'0'-2'33'0,"0"4"-18"0,0 1 4 0,0-3 18 0,0 3-11 15,-3 4-5-15,-3 1-1 16,-3 6 1-16,-6 1-11 15,0 4 5-15,-6 5 5 0,-5 8-7 16,-4 2 0-16,0 3-5 16,6-3 0-16,0-2-5 15,4 0-2-15,2-3 0 16,3-3 1-16,3-4-3 16,3-6 0-16,3-3-21 15,0-3-8-15,3-4-14 16,3-6-5-16,3-3-26 15</inkml:trace>
  <inkml:trace contextRef="#ctx0" brushRef="#br0" timeOffset="33610.3042">14760 5786 132 0,'-6'-5'49'0,"6"3"-26"0,0 2-12 0,0 0 18 15,0 0-13-15,0 0-1 16,3 2-9-16,3 6-4 16,0 3-1-16,3 2 3 0,8 3 2 15,1 5 0-15,0 3 1 16,0 5-2-16,3-3 2 16,0 11-2-16,-1-2 0 0,1-6-3 15,0 0 1 1,-3-5-2-16,-3 0-1 0,0-3-30 15,3-5-15-15,-6-3-39 16</inkml:trace>
  <inkml:trace contextRef="#ctx0" brushRef="#br0" timeOffset="35471.8718">15718 6411 60 0,'0'0'24'0,"0"0"-12"0,0 0-14 16,0 0 54-16,0 0-11 16,0 0-11-1,0 3-12-15,-3 2-7 0,0-3-7 16,0 4-1-16,-3-1 3 0,0 0 1 15,0 1 3-15,-3-1-3 16,0 5 1-16,1 1-1 16,-1 5 1-16,-3-3-4 15,0 0-3-15,3 3 6 16,-6 0 5-16,3 0-6 16,0 0-3-16,-3 0 0 15,3 0 0-15,0 5-1 16,1-3 1-16,-1 4-2 15,0-1 2-15,0 0 0 16,0 3 3-16,-3 2-3 16,0 3-2-16,0 3 0 0,0 8 1 15,3-3-1 1,1-3-1-16,2-2 1 0,0-3 1 16,0-3-1-16,0 6-1 15,3 0 1-15,0-3-1 16,0-3 2-16,-3 4 1 15,0-1-1-15,0-3-2 16,-3 1-2-16,0 7-1 16,3-2 2-16,1-1 2 15,2-1 0-15,0-1-1 16,0-3 1-16,0 1-1 16,0-4 0-16,0 7 0 15,0-4 0-15,0 0 0 16,3 1 0-16,-3-1 0 0,0 3 2 15,0 1 3-15,0-4-2 16,3 6-2-16,-3 0 0 16,3-3 1-16,0-3-1 15,0 1-1-15,0-4 1 16,0 4 1-16,3-1-1 16,-3 1 2-16,3-3-2 15,-3-1-1-15,3 1 1 16,0 3 1-16,0-1 1 15,0 1 3-15,3-1-3 16,0 0 0-16,0 1-3 16,0-3-1-16,3 5 3 15,0-3 3-15,3 3-2 16,0 3-2-16,0 0 2 0,6 2 0 16,0-2-1-16,0-3-2 15,0-2 1-15,-1-1 1 16,1 1 1-16,0-4 3 15,0-1-3-15,0-1-2 16,-3-5 0-16,0-1 1 16,-3 1-1-16,0-5-1 15,0-3 1-15,-4 0 1 16,1-3-3-16,0 0 0 16,-3 1-10-16,0-1-5 15,-3-5-12-15,6 3-5 0,-6-3-20 16,6 2-8-16,-3-2-26 15</inkml:trace>
  <inkml:trace contextRef="#ctx0" brushRef="#br0" timeOffset="35910.1108">15474 8533 112 0,'-6'-5'44'0,"9"5"-24"0,-3-3-4 16,0 3 16-16,0 0-4 15,0 0 0-15,0 0-15 0,3 3-6 16,3 4-4-16,0 4 0 0,0 5 2 16,6 5 4-1,3 3 2-15,0 5-1 0,-4 0 1 16,1 0-8-16,0-2-2 15,-3-1-1-15,0-5 2 16,-3-2 1-16,-3-3 3 16,0-3-1-16,-3-2 2 15,0-1 5-15,-3-2 2 16,-9-3-1-16,-3 1 0 16,0-1 1-16,-2 0 2 15,-4-2-1-15,0-3 4 16,0 0-11-16,3 0-4 15,3-3-3-15,3 3 1 0,3 0-3 16,1 0 0-16,2 0-23 16,3 0-12-16,3 0-32 15,0 0-14-15,6-2-21 16</inkml:trace>
  <inkml:trace contextRef="#ctx0" brushRef="#br0" timeOffset="37528.9258">15397 8620 60 0,'0'0'24'0,"0"0"-12"0,0 0 1 0,0 0 14 15,0 0-9-15,0 0 0 16,0 0-4-16,0 0-1 15,0 0-3-15,0 0 1 16,0 0-2-16,0 0 2 16,0 0-6-16,0 0-3 0,3 3-1 15,0-1-1-15,0 4 2 16,0 2-1-16,0-3-1 16,2 0 1-16,1 3 1 15,0 0 1-15,0 0 1 16,3 0 0-16,0 5 0 15,0 3-2-15,0 0-2 16,0-3 7-16,-3 0 3 16,3-2-1-16,0-3 0 0,0 0-8 15,0 0-2 1,-3-3 2-16,3 0 1 16,-1 1 0-16,1-4 1 15,-3 4 0-15,0-1 1 16,0-2 0-16,-3-3-5 15,0 2 1-15,-3-2 0 16,3 6 2-16,-3-6 1 16,3 5 1-16,-3-5-35 15,0 0-17-15,0 5-35 16</inkml:trace>
  <inkml:trace contextRef="#ctx0" brushRef="#br0" timeOffset="39164.4795">14763 7964 92 0,'0'0'35'0,"3"5"-18"0,0 6 0 16,0-3 14-16,3 2-3 15,-1 6-2-15,7 0-8 16,3 0-1-16,-3 0-10 16,0 0 2-16,0-3 2 0,-3 0-6 15,0-2-1-15,0-1-2 16,-3-2 1-16,-3-2-2 16,0-1 2-16,0-2 0 15,-3-3 3-15,0 0 3 16,0 0 2-16,0 0-5 15,0 0-2-15,3 0 0 0,0-3 0 16,3-2 2-16,0-3 3 16,-1-3-4-16,1-5-3 15,3-5 1-15,0-3 0 16,3 0-4-16,0-5 1 16,0 3 2-16,0-1 3 15,-3 1 0-15,0 2 0 16,-3 6-3-16,0 2-2 15,0 5-2-15,0 1 1 16,0 2 1-16,-4 0 2 16,1 2-3-16,0 1 0 15,0 0 1-15,0 0 2 16,0 2-1-16,0 0 2 0,-3 1-2 16,0-1-1-16,0 0 1 15,0 3 1-15,0 0-3 16,3-2-2-16,0-1 2 15,0 0 0-15,0-2 3 16,0 0 3-16,3-3-2 16,0 0-2-16,0 0 0 15,3 0 1-15,-3 0-3 16,0 3 0-16,0-1 3 16,0 1 1-16,-3 3 1 15,0-4 0-15,0 4-2 16,-3-1 1-16,0 0-4 15,0 3-2-15,3 0 2 0,-3 0 0 16,0 0-2-16,3 0 0 16,0-2-31-16,0-1-15 15,3 0-61 1</inkml:trace>
  <inkml:trace contextRef="#ctx0" brushRef="#br0" timeOffset="49641.5932">17025 6657 72 0,'0'0'27'0,"0"0"-14"0,0 0-4 0,0 0 11 16,0 0 2-16,0 0 4 15,0 0-8-15,0 0-3 16,-3 3-8-16,0-1-3 15,-3 4-2-15,0 1 1 0,-3 1 0 16,0 3-1-16,-6 0-2 16,0 2 1-16,0 0-1 0,1 3 2 15,2 2 1-15,-3 4-4 16,0 4 1-16,0-2 0 16,-3 10 0-16,0 1 0 15,0 2 2-15,1 2-1 16,-1 6-1-16,3 0 1 15,0 3-1-15,0 2 0 16,3 8 2-16,-3 1-1 16,0-4-1-16,1 1 3 15,-1-1 0-15,0-2-1 16,3 0-2-16,0 0 7 16,0 3 3-16,3 2-8 15,0-3 0-15,0-2 0 0,3-2 1 16,3-1 1-16,0 5 2 15,3-2-1-15,0 0 2 16,3 0-2-16,0 0 0 16,3-3 1-16,3-7 1 15,3-1-6-15,-3-5 0 16,0-5-1-16,0 0 2 16,0-6 1-16,-3-2 1 15,0 0-2-15,0-3 1 16,-3-5-2-16,0-6 2 15,0 1-9-15,0-3-3 16,-3-3-24-16,3 0-11 16,-6 1-24-1,0-4-25-15</inkml:trace>
  <inkml:trace contextRef="#ctx0" brushRef="#br0" timeOffset="49855.1993">16691 8334 12 0,'0'0'5'0,"0"0"-2"0,0-2-6 15,0 2 0-15,0 0 2 16,0 0 0-16,0 0 1 15,0 0 0-15,0 0 19 0,3 0 12 16,-3 0 7-16,0 0 2 16</inkml:trace>
  <inkml:trace contextRef="#ctx0" brushRef="#br0" timeOffset="50167.9971">16697 8340 182 0,'3'13'25'16,"0"3"-9"-16,0 8-5 16,0 2-7-16,0 3-1 0,-3 3 3 15,3 0-1-15,0-3 2 16,0 0-2-16,-3-5 2 15,0-3-4-15,0-5 0 16,0 0 3-16,0-6 1 16,0 1 5-16,0-6 3 15,-3 0-2-15,-3-2 2 16,0-3-6-16,-3 0-3 16,-3-3 1-16,-2-2 0 0,-1 0-1 15,0-1-1-15,-3-1 1 16,3-1 1-16,0 2-3 15,3 1-1-15,0-3 1 16,3 5 0-16,4 1-7 16,-1-1-2-16,3 0-27 15,3 1-9-15,6 2-36 16,-1-3-41 0,1-2 39-16</inkml:trace>
  <inkml:trace contextRef="#ctx0" brushRef="#br0" timeOffset="51958.7315">17501 8485 148 0,'0'0'55'0,"6"0"-30"0,-3-8-16 0,0 8 16 16,0-2-3-16,-3-1-1 15,0 0 0-15,-3-2-1 16,0 2-11-16,0 1 1 0,-3-1 3 0,0 0-1 16,-3 1 3-16,0-1-4 15,0 3 1-15,-3-2-5 16,-2-1-2-16,-4 0 2 15,3 1 2-15,0-1-4 16,0 3-1-16,-3 0 0 16,-3 0 2-16,0 0-1 15,-2 3 0-15,-1-1-3 16,0 4-2-16,3 1 1 16,0 1-1-16,1-2 0 15,-1-1 2-15,3 0-1 16,0-2-1-16,-3 2 5 15,3-2 4-15,3 2-5 16,1-2 0-16,-4 2-2 16,3 0 1-16,0 1-2 0,3-1-1 15,-3 6-4 1,3-1 0-16,0 3 4 0,0 3 2 16,3 0 0-16,1 3 1 15,-1-1-4-15,0 3-2 16,0-2 2-16,0-1 2 15,0 6 0-15,0-3-1 16,3 3-2-16,0 0-1 16,3 0 2-16,0 2 0 15,0 1 1-15,3-4 2 16,0 1-1-16,3 3 2 0,0 2 0 16,3 0 1-16,0 0-5 15,0-2 1-15,0-1 0 16,3 0 0-16,3 4 0 15,3-4 2-15,2-2-1 16,4 0 2-16,3-3-2 16,6 0 2-16,0-3-2 15,2 1-1-15,7-6-2 16,6-2 1-16,-1-3 3 16,7-3 3-16,-3-5-4 15,-1-3-3-15,1-5 3 16,-6 1 1-16,-1-4-3 15,1-8 1-15,0-4 2 16,-1-4 3-16,-2-2-2 16,-6-5-2-16,-1-1 0 0,-2-2 1 15,-6 5-1 1,-6 1 2-16,-9-4 2 0,-3-2 4 16,-6-10-2-16,-6 2-2 15,-3 0-2-15,-6 0-3 16,-6 2 3-16,-3 4 2 15,-8-6 4-15,2 10 5 16,0 9-6-16,0 5 0 16,1 5-4-16,2 5-1 15,3 3-6-15,3 3 0 16,3 0-4-16,3 2 0 16,3-2-23-16,3 2-8 15,9-13-90-15,12-2-19 16</inkml:trace>
  <inkml:trace contextRef="#ctx0" brushRef="#br0" timeOffset="54582.1877">17695 8538 108 0,'0'-3'44'0,"3"6"-24"0,-3-3-19 0,0 0 11 15,0 0-2-15,2 0 2 16,1 0 0-16,3 0 0 16,0 0-2-16,0-3 1 15,3 1-6-15,0-1 1 0,0-5 1 16,6 0-1-16,-3-2 1 15,3-4-2-15,0 1 0 16,0-3-3-16,-1-2 1 16,1-1 0-16,0 1 3 15,-3-1-3-15,0-2 0 16,0-3 1-16,0 1 0 16,-3-1 0-16,0 0 2 15,0 0-1-15,0 0 0 16,-3-2-1-16,2-1 2 15,-2 6 1-15,0-3 1 0,3 1-2 16,-6-1 1-16,0 3-4 16,3-1-2-16,0 1 4 15,0 0 1-15,3 0-2 16,-3-3-1-16,0-2 1 16,0 2 2-16,-3 0-3 15,0 3 0-15,0 0 1 16,0 0 2-16,0-1-1 15,0 1 2-15,-3 3-2 16,0-1 2-16,3-2-4 16,-3 5 0-16,0-2-3 15,0 2-1-15,3-5 1 16,-3 2 2-16,0 0 3 0,0 1 2 16,0-1-1-16,0 1-1 15,0-1-3-15,0-4 1 16,0-4 2-16,0 6 2 15,0 0-3-15,-3 0-3 16,0 2-3-16,0 1 1 16,0-1 1-16,0 1 2 15,0-1 1-15,0 1 3 16,0 2-3-16,-6-3-2 16,0-2 0-16,0 5 1 15,3 0-1-15,0 0-1 16,0-2 1-16,-3-1-1 15,0 1 0-15,0 2 0 0,1 0 0 16,-1 0 0-16,0 0 0 16,0 0 2-16,0 1-1 15,0-4-1-15,0 0 1 16,0 4-1-16,-3-1 0 16,0 0 0-16,0 0 0 15,0 0 0-15,3 3 0 16,1 0 0-16,-1-1-3 15,0 1 2-15,0 3 1 16,0-1 0-16,0 0 0 16,0 1 0-16,-3-3 0 15,3-1 0-15,0-1-3 16,0 4 2-16,0 0 1 0,0 3 0 16,3 0 0-1,0 3 0-15,1 0 0 0,2 2 0 16,0 1-3-16,0-1 0 15,3 0 2-15,0 3 2 16,-3 0-2-16,3 0 0 16,0 11-1-16,0 5 0 15,0 8 0-15,0 10 0 16,0-2 0-16,0-1-2 16,0 7 3-16,0-4 2 15,3 0 0-15,-3-5 2 16,3-2-2-16,-3-6-1 15,0-2 1-15,0-6-1 16,0-5 0-16,0 0 2 16,0 0-1-16,0-3-1 0,0-2 3 15,-3-6 2 1,0-2-2-16,0-3-2 16,0-3 0-16,-3-2-1 15,3-3 0-15,0 0-3 16,0-13 2-16,0 3 1 15,0-4 2-15,0-4-1 16,0 0-1-16,0-1 1 16,0 3-1-16,3 3 0 15,0 0 0-15,3 0-3 16,0 3 0-16,0 2 2 0,-3 3 0 16,3 2 3-1,3 6 1-15,0 2-6 0,6 3 0 16,3 6-1-16,2 7-1 15,4 6 4-15,0 5 0 16,3-3 1-16,0 0 0 16,-1 3 0-16,1 0 0 15,-3 0 0-15,0-3 0 16,-3-3 0-16,-3-2 0 16,-3-2-33-16,0-4-13 15,-4-2-173 1,13-8 108-1</inkml:trace>
  <inkml:trace contextRef="#ctx0" brushRef="#br0" timeOffset="55211.8432">18195 7093 88 0,'0'-7'33'0,"0"4"-18"0,-3-5 4 0,3 8 18 0,0-3 2 16,0 3 1-16,0 0-15 16,0 0-7-16,3 0-11 15,3 6-5-15,0 4 1 0,-1 6 9 16,1 0 4 0,3 5 6-16,-3 8 1 0,0 3-6 15,0 2 0-15,0-2-6 16,-3-5 1-16,0-1-7 15,0 0-1-15,0-2-2 16,0-3-2-16,-3-2 1 16,0-3-1-16,0-3-3 15,0-2 2-15,-3-3-4 16,0-3 1-16,0-2-18 16,0-1-8-16,-3-2-15 15,0-2-7-15,-3-9-19 16,-3-8-33-16,0 1 29 15</inkml:trace>
  <inkml:trace contextRef="#ctx0" brushRef="#br0" timeOffset="55481.5608">18076 7244 184 0,'-9'-8'71'0,"6"6"-38"0,0-1-21 0,3 3 21 16,0 0-8-16,0-3 0 15,0 1-8-15,3-1 0 16,3-2-10-16,5 0 2 0,7-1 4 15,6 1-1-15,3 0 1 16,0 2-1-16,0-2 2 16,2-1-3-16,-2 4-1 0,-3-1-6 15,-3 3-1-15,-3 0-1 16,-4 0-2-16,-2 0 1 16,0 0 1-16,-3 0-3 15,-3 0-2-15,0 0-38 16,-3-2-15-16,0-4-58 15,0-4-44 1,-3-4 65-16</inkml:trace>
  <inkml:trace contextRef="#ctx0" brushRef="#br0" timeOffset="60711.8955">19483 6207 80 0,'3'-8'30'0,"0"8"-16"0,-3-2-1 15,0 2 11-15,0 0 3 16,0 0 3-16,0 0 1 15,0 0 3-15,-3 0-7 16,0 2-4-16,-2 3-13 16,-4 6 5-16,-3 5 2 0,-3 0 4 15,-6 2 2-15,-3 9 1 16,-3 7 2-16,-2 6-10 16,-4 5-4-16,0 0 4 15,-3 0 3-15,1-3-7 16,2-5-4-16,3-5-3 0,3-6 1 15,7-2-5-15,2-5-1 16,3-3-2-16,3-6 0 16,3 1 2-16,3-3 0 15,0 0 0-15,3-3 2 16,0 0-17-16,0-2-4 16,3-3-35-16,6 0-15 15,3 0-30 1,6-5-42-16,0-11 45 15</inkml:trace>
  <inkml:trace contextRef="#ctx0" brushRef="#br0" timeOffset="61441.8283">19861 6310 132 0,'-14'-10'52'0,"14"7"-28"0,0-10-8 0,0 10 16 16,-6 1-2-16,0-1 0 16,0 0-4-16,0 1 1 15,-3-4-15-15,-3 6 2 0,0 6 0 0,0-1-5 16,-3 3-3-16,0 2-6 16,0 6-2-16,-2 8-2 15,2 8 3-15,3 0-2 16,6 7-1-16,6 1 3 15,6-3 0-15,6 0-2 16,3-8 2-16,5 0 1 16,7-8 0-16,0-10 4 15,0-6 5-15,0-5 4 16,2-8 4-16,1-7-5 16,-3-15 1-16,-3-1 1 15,-6-6 3-15,-9-3 4 16,-6 0 2-16,-6 3 1 15,-6 5 0-15,-6 1 0 0,-3 2 2 16,-3 7-14-16,0 7-5 16,0 1-6-16,1 6-4 15,-1 0-7-15,6 3-2 16,6 5-37-16,3-2-16 16,3-1-41-16,12 3-16 15,3-5 8 1</inkml:trace>
  <inkml:trace contextRef="#ctx0" brushRef="#br0" timeOffset="62929.893">19108 5924 92 0,'-6'0'35'0,"3"0"-18"0,-2 3-11 16,5-3 11-16,-3 2 2 15,0 1 3-15,0 0 1 16,0-1 1-16,0-2-2 16,0 0 1-16,0 0-13 15,0 3 3-15,0 0 3 0,0-3-6 16,0 0-3-16,0 2-2 15,0-2-1-15,0 0 2 16,0 0 1-16,0 0-1 16,0 0 1-16,3 0-4 0,0 0-2 15,0 0 0-15,0 0-1 16,6 3-3-16,3-1 0 16,3 1 2-16,3 0 0 15,2-1-2-15,4 1 2 16,3 0 1-16,3-3 2 15,0 0-1-15,2 0-1 16,-2-3 3-16,0 0 2 16,-3 1-2-16,-3-1-2 15,-3 3 0-15,-4 0-1 16,-2 0 0-16,-3 0 2 16,0 0-1-16,-3 0-1 0,-3 0 3 15,-3 0 2-15,0 0 2 16,0 0 1-16,0 0-2 15,0 0 1-15,0 0-4 16,0 0 0-16,-3 3-1 16,-6-1-2-16,0 1 1 15,-6 2 1-15,-2 1-3 16,-4-1 0-16,0 0 3 16,-6 1 1-16,0-4-1 15,3 1-2-15,4-1 1 16,-1 1-1-16,3 0 0 15,3-3 0-15,3 0 0 16,3 0 0-16,3 0-7 0,3 0 0 16,3 0 1-16,3 2 3 15,3 1-5-15,6 0 1 16,3-1-52-16,6 1-23 16,0 5-16-1</inkml:trace>
  <inkml:trace contextRef="#ctx0" brushRef="#br0" timeOffset="64144.258">19117 8983 108 0,'-6'0'41'0,"3"2"-22"15,-3-2-11-15,3 3 13 0,1 0-6 16,-1-1 2-16,0-2-8 16,0 3-3-16,0-3-3 15,0 0 8-15,3 0 8 0,0 0-6 16,-3 2-2-16,0-2-4 15,0 0 0-15,0 0-4 16,0 3-2-16,-3 0 0 0,3-1 1 16,-3-2 1-16,0 3 3 15,0 0-1-15,3-3 2 16,0 2 0-16,0-2 3 16,0 0-5-16,0 0-3 15,3 0-4-15,0 0-1 16,0 0 2-16,0 0 0 15,6 0 1-15,0 0 0 16,3 0 0-16,3-2 2 16,3 2 1-16,6-3 1 15,5 0 0-15,4 1 0 16,0 2-2-16,0-3 1 16,-1 0-2-16,4 3 2 0,-3-2-2 15,-3-1-1 1,-4 1 1-16,-5-1-1 0,-3 0 2 15,-3 3 1-15,0-2 10 16,-3 2-1 0,-3 0 1-16,0 0-3 15,-6 0 1-15,0 0-6 16,0 0-1-16,-3 0-2 16,-3 0-2-16,-3 0 3 15,-6 0 0-15,0 0-4 16,-3 0 1-16,-2 0 0 15,-4 0 0-15,-9 2-3 16,0 1 2-16,1 2 3 0,-1 0 3 16,0 1-4-16,3-1-1 15,3 0 0-15,7 1 2 16,2-4-1-16,3 1-1 16,3 0-2-16,3-3 1 15,3 0-4-15,6 0-1 16,3 0 0-16,6 0 2 15,6 0-1-15,3 0 4 16,6 0 0-16,5 2 1 16,-2 4-33-16,-3-1-15 15,0 5-64 1</inkml:trace>
  <inkml:trace contextRef="#ctx0" brushRef="#br0" timeOffset="70260.1201">4473 14430 140 0,'0'-2'52'0,"0"-1"-28"0,0 0-8 0,0 1 18 16,0-1-1-16,-3-2 3 15,0-3-9-15,0 0-4 16,-3-3-13-16,-3 3 5 0,0 1 4 16,0-1-8-16,-12 0-3 15,3 0-5-15,-3 2 0 16,-2 4-2-16,-4-1-1 16,-3 6 1-16,-3 2 1 15,1 6-3-15,-1 2-2 16,0 5-1-16,0 4 3 0,1 4 0 15,5 11 1-15,3-3 0 16,3 1 0-16,6 2-3 16,3 5 2-16,6-2-1 15,3 2 0-15,12 1 0 16,12-1-2-16,9 8 0 16,15-5 0-16,8-2-2 15,7-6 1-15,5-8 3 16,7-8 3-16,2-5 0 15,-2-11 2-15,-7-8 0 16,-5-15 3-16,-4-6 3 16,-14-5 2-16,-9-5 6 15,-10-4 3-15,-8-7-6 16,-15-7-3-16,-6-4 2 0,-12-2 2 16,-8 2 3-1,-7 3 1-15,-3 8-10 0,-3 11-3 16,4 5-13-16,5 5-5 15,6 6-30-15,6 4-10 16,6 6-57 0,9 3-60-16,6 2 54 15</inkml:trace>
  <inkml:trace contextRef="#ctx0" brushRef="#br0" timeOffset="72792.4022">2827 14555 76 0,'14'-6'30'0,"-11"6"-16"0,-3-13 1 16,0 19 15-16,0-6 6 15,0 0 3-15,0 2-8 16,-5 1-4-16,-1 2-9 16,-3 0-3-16,0 1-9 15,-3-1 5-15,0 3 2 0,-3 0-4 16,0 2-3-16,-3 4-6 15,0-1 0-15,-2 0-2 16,-1 8 0-16,0 0 2 16,6 1 2-16,-9 1 1 15,3 4 1-15,1 2-5 16,5 0 1-16,-6 0 0 16,3 8 2-16,0 0-1 15,3 0-1-15,-6 3 1 16,4 0 1-16,-4 2-1 0,0 0 2 15,3 6-4-15,0 0 0 16,3 5 1-16,-6-3 2 16,4 0 3-16,-1 3 4 15,3-3-4-15,-6 3-1 16,6 8-2-16,3-3 1 16,0 6-2-16,3-1 2 15,6 1-2-15,-3-3 2 16,6-1-2-16,6 7-1 15,-6-9 3-15,3 3 0 16,3 0-1-16,0-6-2 16,3 3 1-16,3-5-1 0,0 0 2 15,12 3 1-15,-3-6-1 16,-1-5-2-16,10 0 3 16,-6-5 0-16,3-1-1 15,-3-7 1-15,2 0-2 16,-8-6-1-16,0-5 1 15,0-5-1-15,-3-2-5 16,-3-1-1-16,-3-3-15 16,3-4-6-16,-6-1-37 15,0 3-1 1,0-6-43 0,-1 1 17-16</inkml:trace>
  <inkml:trace contextRef="#ctx0" brushRef="#br0" timeOffset="73153.266">2636 16629 132 0,'-12'-8'52'0,"12"8"-28"0,0 5-17 0,0-5 15 15,0 0-2-15,0 6 3 16,0 2-9-16,3 0-1 15,3 5-7-15,0 11-4 0,3 2 1 0,0 1 0 16,3-1 1-16,-6 0-2 16,3-2-2-16,-3-3 1 15,3 1 1-15,-9-4 16 16,0-5 9-16,-9 1-1 16,-3-1 2-16,-3-5-5 15,-6-3-2-15,-3 0 0 16,-8 1-1-16,2-4-5 15,3-2-1-15,0 6-11 16,6-12-3-16,6 6-17 16,4-2-4-16,5-1-57 15,9 0-27-15,5-5-11 16</inkml:trace>
  <inkml:trace contextRef="#ctx0" brushRef="#br0" timeOffset="74103.3641">1952 15642 124 0,'-6'0'49'0,"0"8"-26"0,0 0-7 0,-3 0 16 16,-3 5-4-16,-3 6 0 15,-3 2-13-15,0 0-6 16,-3 16-6-16,4-5-3 0,-4-3 1 16,6 0-1-16,-6-5 0 15,12-6-18-15,-3 1-5 16,3-6-24-1,0-5-48-15,3 3 14 16</inkml:trace>
  <inkml:trace contextRef="#ctx0" brushRef="#br0" timeOffset="74323.9482">1696 15732 132 0,'0'-13'52'0,"0"8"-28"0,0-1-13 16,0 6 18-16,0 0-13 15,2 0-1-15,7 3-7 16,-6 2 0-16,6 6-5 16,3 2 0-16,6 0 1 0,0 8-5 15,3 6-1-15,3-3 3 16,2 0 1-16,4-3 2 16,-6-3 2-16,3-2-41 15,0-3-15-15,-4-7-27 16</inkml:trace>
  <inkml:trace contextRef="#ctx0" brushRef="#br0" timeOffset="75603.2088">2687 14581 108 0,'0'-2'41'0,"0"4"-22"0,0 1-11 0,0-3 13 16,0 0 1-16,0 0 4 15,0 2-3-15,-3 1 0 16,0 0-12-16,0-1 2 0,-3 1 1 16,3 2-1-16,-6-2 0 15,0 0-1-15,0-3 0 16,0 0 0-16,0 0 2 15,-6-3-7-15,3 0-2 16,-8-5 1-16,5 6 1 16,0-4-1-16,-3-4 1 15,0-1 2-15,3-5 2 16,0 1-3-16,0-4-3 16,1-2 0-16,-4 0-1 0,0-3-2 15,0 3 1 1,3 0 0-16,3-1 1 0,0-1-5 15,3-1-1-15,3 0 1 16,0 0 2-16,3 0 0 16,3 1-1-16,3-1 1 15,6-5-1-15,3 0 0 16,3-3 0-16,6 0-3 16,-6 3 2-16,6-3-1 15,0 3 0-15,-1 5 2 16,4 6 2-16,-9 2-1 15,3 3-1-15,0 2-4 16,-3 3 0-16,3 0 2 16,2 3 3-16,1 0 0 15,0 2 2-15,0 0-2 0,-6 1-1 16,-3 2 1-16,0 0 1 16,-3 0-8-16,-1 0-3 15,-8 0-28-15,3 0-12 16,-3 0-45-1,0 0-44-15,0 0 47 16</inkml:trace>
  <inkml:trace contextRef="#ctx0" brushRef="#br0" timeOffset="75962.1613">2642 13756 108 0,'-6'0'44'0,"3"0"-24"0,3 0 1 16,0 0 17-16,0 0-12 15,0 0-2-15,0 0-14 16,0 0-6-16,3 5-3 16,3 0-4-16,3 1 0 0,3-1 2 15,3 5 0-15,0 1-2 16,0 2 2-16,-1-2 1 15,-2-1 2-15,-3 1-1 16,0 0 2-16,-3 2 7 16,-6 0 3-16,-3 3 2 0,-6 0 4 15,-3 0-9-15,0 0-1 16,1-1-7-16,-1-1-2 16,0-4-11-16,3 1-3 15,3-3-61 1,3 0-50-16,3 2 43 15</inkml:trace>
  <inkml:trace contextRef="#ctx0" brushRef="#br0" timeOffset="76787.3519">1824 14134 132 0,'2'-5'49'0,"1"2"-26"0,0 3-14 0,-3 0 16 15,6 0-8-15,-3 0-2 16,3 0-6-16,6 5-1 15,0 1-5-15,6 4 5 0,-6 1 2 0,6 2-1 16,-6 0 0-16,3 1 1 16,-1-1 1-16,-5-3-1 15,3 1-1-15,-3-3-1 16,0 0 0-16,-3-3 0 16,0 0 0-16,-3-2 4 15,-3-3 5-15,0 0 4 16,6 0 2-16,-6-3-6 15,3-2 0-15,3-3-1 16,0-8-1-16,0-5 1 16,3-3 0-16,3-5-4 15,-3-5-2-15,2 2-2 0,1-2 0 16,0 2-7 0,3 3 0-16,-3 2-1 0,3 4 2 15,0 1-3-15,0 1-2 16,0 0 2-16,-1 3 2 15,1 2 0-15,-3 5-1 16,-3 0-4-16,0 4 0 16,3-1-22-16,-9 0-11 15,3 0-33-15,0 2-14 16</inkml:trace>
  <inkml:trace contextRef="#ctx0" brushRef="#br0" timeOffset="78935.0199">6062 14081 80 0,'0'-13'33'0,"0"13"-18"0,-3 0-2 0,3 0 14 16,0 0 2-16,0 0 5 15,0 0-3-15,0 0-1 16,0 0-9-16,0 0 0 16,0 0-12-16,0 0 3 0,0 0 2 15,0 0-5-15,0 0-3 16,0 0-3-16,6 0-3 15,0 0 5-15,6 0 1 16,3 0 0-16,6 0 1 16,3 0-4-16,-1 0 0 15,4 0 3-15,6 0 1 0,-3 0-3 16,-1 0-3-16,1 0 2 16,0 3 2-16,3-1 0 15,-7-2 2-15,-2 5-2 16,-6-5 2-16,-3 0 2 15,0 0 2-15,-6-2-3 16,0 2-3-16,-3-3-2 16,-6 3-3-16,3 0 1 15,-3 0-1-15,3 5-22 16,-3-5-8-16,0 6-60 16,3 2-68-1,0 0 41-15</inkml:trace>
  <inkml:trace contextRef="#ctx0" brushRef="#br0" timeOffset="90404.367">4502 13570 104 0,'0'0'41'0,"0"0"-22"0,0 0-7 0,0 0 16 0,0 0-1 16,0 0 2-16,0-2-3 15,0-1-1-15,0 1-14 16,-3-4 4-16,0 1 3 0,-2-3-6 16,-1 0 1-16,-3 0 1 15,0 0 1-15,-3 0-6 16,-6 0-1-16,-3 0-4 15,-3 3-1-15,-3 0 1 16,1 0 0-16,-4-1-2 16,-3 4-2-16,0-1 1 15,1 3-1-15,-4 3 0 16,-3 2 0-16,4 5-3 16,-4 6 2-16,-3 6 1 15,4 9 2-15,2 4-3 16,6-1-2-16,0 3-1 0,6 5 0 15,4-5 3-15,8 3 2 16,6 5-5-16,6 0 1 16,6 5-1-16,12-2 2 15,5-3 1-15,7-3 1 16,9-5-5-16,8-8 1 16,10 3 6-16,6-11 4 15,5-10-3-15,6-8-2 16,4-9 2-16,-1-10 0 15,-2-7 3-15,-10-6 1 16,-5-3 5-16,-7-5 3 16,-11 2 0-16,-9 1 4 15,-10-8-7-15,-5 2 1 0,-9 0-6 16,-9 1-2-16,-9-9 2 16,-6 3 0-16,-11 0 1 15,-4 5 0-15,-9 6-7 16,-5 5 0-16,2 5-1 15,3 5 2-15,-14 4-14 16,11 4-7-16,9 3-15 16,6 5-6-16,9 3-47 15,7 6-18-15,5-4 1 16</inkml:trace>
  <inkml:trace contextRef="#ctx0" brushRef="#br0" timeOffset="93524.4121">4735 14579 96 0,'-3'0'35'0,"3"0"-18"16,3 0-13-16,0 0 10 0,-3 0 1 15,3 0 0-15,2-3 1 16,1 0 0-16,0 1-2 16,0-6 1-16,6 0-8 15,0-5 0-15,6-3 3 0,0-3 0 16,0 1 2-16,3-4-2 16,-1-1-1-16,4-4-3 15,0 3 1-15,0-2 2 16,-3-3 5-16,3-6-2 15,-4 1 1-15,4-8-3 16,0-1 1-16,-3-7-6 16,0 2-1-16,-4 3-2 0,4-2 1 15,-3 2 0-15,0-3 3 16,-3 3-1-16,-3-2 2 16,0-6-4-16,0 0 0 15,-3 0 1-15,0 5 0 16,-7 3-2-16,-2-2 1 15,0 2 0-15,0 0 1 16,-5 5 2-16,-1-2 3 16,0 2-2-16,0 6-2 15,-3 2-2-15,0 0 0 16,0 3-2-16,0 3 2 16,0-1-2-16,-3 3-1 15,0 0 1-15,0 3-1 16,-3 3 0-16,1-3 0 0,-1-3 0 15,0 0 0 1,0 0 0-16,0 0 0 0,0 1 0 16,-3 1 0-16,0-9 0 15,1 1 0-15,-4 4 0 16,0-3 0-16,3 2 0 16,0 4 0-16,0-1 0 15,-3 0 0-15,4 3 0 16,-1 2 0-16,0 3-3 15,3 3 2-15,0 3-1 16,3 2 0-16,0 2 0 16,0 4 0-16,3 2-3 15,1 5 1-15,-1 6 2 0,3 5 1 16,0 5 1-16,3 0 0 16,0 3-3-16,0-1 2 15,0-1 1-15,0-1 2 16,3-5-1-16,0 0-1 15,0-1 1 1,0-1-4-16,0-6 2 16,0-3 5-16,0-5 2 15,0-3-2-15,0-2-3 16,0-8 0-16,-3-6-1 16,0 1 0-16,0-6 0 15,0-3 0-15,0 1 0 16,0 0-3-16,0 2 2 15,3 3 3-15,0 2 1 0,0 3-6 16,0 3-2-16,0 2-1 16,3 3 4-16,3 3-1 15,3 2 1-15,6 3-3 16,3 6 1-16,2 2 2 16,4 2 3-16,3 3 0 15,3 1-1-15,3-1-2 16,2 0 1-16,-2-2 1 15,-6-1 2-15,-3-2-1 16,-4-2-1-16,-2-6-21 16,3-3-9-16,-3 0-64 15,0-2-55-15,0 0 51 16</inkml:trace>
  <inkml:trace contextRef="#ctx0" brushRef="#br0" timeOffset="94102.0201">5413 13073 132 0,'0'0'52'0,"3"3"-28"0,-3 2-26 0,3 0 9 15,0 3 1-15,0 3 5 16,0 2 2-16,3 11 3 16,0 2-10-16,0 1-2 0,0 5-2 15,-3-6-2-15,0 0 1 16,0-2-2-16,0-3 2 16,-3-2-2-16,0-3 2 15,0-3-9-15,0-2-3 0,-3-3-39 31,0-3-50-31,-3 0 21 0</inkml:trace>
  <inkml:trace contextRef="#ctx0" brushRef="#br0" timeOffset="94291.5248">5306 13274 176 0,'-15'-5'66'0,"21"8"-36"0,-9-3-22 15,3 0 18-15,3 0-11 16,3 2-3-16,0-2-7 15,6 0-2-15,6 0-1 16,9 0 1-16,2 0 0 0,1 0-1 16,3-2 1-16,-3-1 0 15,-4 0 1-15,-2 3-44 0,-3 0-18 16,-3-2-31 0</inkml:trace>
  <inkml:trace contextRef="#ctx0" brushRef="#br0" timeOffset="107862.4903">6598 15727 108 0,'0'-5'41'0,"-3"7"-22"0,3 1-9 0,-3-3 12 16,-3 10 3-16,-3 4 2 15,-9 7 3-15,-12 13 4 16,-2 6-19-16,-10 13-2 0,-3 2 1 16,-2 9-6-16,-1-1-2 15,6-2-3-15,4-5-3 16,-1-11 3-16,9-3 0 16,7-7-4-16,2-6 1 15,3-6 0-15,6-9 0 16,0-1-20-16,6-3-7 15,3-7-35 1,6-3-52-16,3-5 25 0</inkml:trace>
  <inkml:trace contextRef="#ctx0" brushRef="#br0" timeOffset="108497.4008">6827 15909 88 0,'-12'0'33'0,"3"8"-18"0,-6 3-9 0,9-3 11 0,-2 10-7 16,-1 11-3-16,0 1-2 15,0-1 1-15,3 5-3 16,6 0 0-16,6-2-1 15,3-5 1-15,9 2 15 16,2-13 9-16,10-3-6 16,0-10-1-16,0-6-8 15,-1-10 0-15,-2-6-7 16,-3-2-1-16,-9-8 0 0,-6 0 4 16,-9 0 3-16,-6 0-2 15,-6-1 2-15,-9 7-4 16,0 1-2-16,0 4-2 0,1 2-3 15,-1 11-28-15,3-3-14 16,3 13-53 0</inkml:trace>
  <inkml:trace contextRef="#ctx0" brushRef="#br0" timeOffset="119214.9751">17430 14420 104 0,'3'-3'38'0,"3"3"-20"0,-6-2-6 0,0 2 16 0,0 0-3 16,3 0 0-16,0-3 0 15,-1 0-1-15,-2 1-13 16,0-4 4-16,0 1 3 0,0 0 1 16,-2-1 3-16,-1-2-3 15,-3 1 0-15,0-1 1 16,-3 0 0-16,-6 2-7 15,0 1 0-15,0 0-6 16,-6-1 1-16,-3 1-3 16,1 0 2-16,-1 2-4 15,-3 1 0-15,3 2-1 16,-6 0 1-16,4 2-4 0,-1 4 0 16,0 4-1-1,0 6 0-15,0 5 2 0,1 3 0 16,2 5-3-16,3 3 2 15,3 0-1-15,3-1-2 16,3 1 3-16,3-3 0 16,3 6-2-16,4-6 2 15,4-3-1-15,4 6-2 16,3 0 0-16,3 2 3 16,6-2-2-16,3-3 1 15,3-3 0-15,3 1-2 16,-1-1 3-16,4-2 0 15,3-3-2-15,3-5 2 16,-1-3 1-16,4-2 0 0,-3-6 0 16,-4-2 2-16,1-8-1 15,0-6-1-15,-3-2 3 16,-3-6 0-16,2-5 1 16,-2-5 2-16,-3 0-3 15,-3-3 0-15,-6-2 1 16,-3 0 2-16,-7-1-1 15,-5 1 2-15,-5-8-4 16,-4 2-2-16,-3 0 2 16,-3 6 2-16,0 2 0 15,-3 3 0-15,0 5-6 16,-3 3-1-16,3 5 1 16,1 3 0-16,2 2-21 15,0 3-10-15,3 3-37 16,0 2-16-16,9 6-28 15</inkml:trace>
  <inkml:trace contextRef="#ctx0" brushRef="#br0" timeOffset="120667.4865">17507 13634 160 0,'3'-24'60'0,"0"11"-32"0,-6-3-11 16,0 11 20-16,0-3-10 15,-3-3-1-15,-3 1-9 16,0-4 0-16,-6-1-10 16,-3-1 2-16,-2 2 4 0,-4 1-7 15,0 0-1-15,-6 5-1 16,0 0 2-16,-2 3-5 16,-4 2-1-16,-6 3 0 15,1 5 0-15,-1 3-3 16,0 6 2-16,1 4 1 0,2 6 0 15,0 10-3-15,4 3 2 16,2 0 1-16,6 3 0 16,6 5-5-16,6 0 1 15,6 8 2-15,9 0 1 16,6 8-2-16,9-3 2 16,6-2 1-16,6-6 2 15,6-8-1-15,5-2-1 16,10-8 3-16,5-9 0 15,4-4 1-15,6-8 0 16,2-9 0-16,-5-7 0 0,-1-8 2 16,-5-6 1-16,-4-10-3 15,-2-8-1-15,-6-5 3 16,-7-1 3-16,-8 1 2 16,-6-3 1-16,-9-3 0 15,-9 1 0-15,-6-4 2 16,-9 1 4-16,-3 5-1 15,-9 6-1-15,0-1-8 16,-2 8-3-16,-1 6-12 16,0 4-3-16,0 7-24 15,-5-1-10-15,5 8-52 16,6 10-21-16,9 4 6 16</inkml:trace>
  <inkml:trace contextRef="#ctx0" brushRef="#br0" timeOffset="121959.9656">17445 16679 76 0,'5'-8'30'15,"-2"6"-16"-15,0-6 12 0,0 8 20 0,0-3-7 16,0-2 0-16,0 0-7 16,-3-1 0-16,-3-2-18 15,0 0 3-15,0 0 1 0,-3-2-4 16,0 5 0-16,-8-3-2 15,-7 0 0-15,0 0-2 0,0 3 1 16,-3-1-2 0,-3 1 0-16,1 0-5 15,-1 2-1-15,-3-2 3 16,-6 5 3-16,4 5-6 0,2 0-4 16,0-2-3-16,0 8 3 15,-2 2 2-15,2 3 4 16,0 2-4-16,3 3-3 15,4 11 1-15,-1 0 0 16,3 2-2-16,3 1 2 16,3 2-1-16,3 0 0 15,6 0 2-15,3 5 0 16,3-2 0-16,6 2 0 16,3 11-3-16,12-5 2 15,3-3 1-15,3-6 2 0,5 6-3 16,13-5-2-16,0 0 4 15,5-9 1-15,1-4-5 16,8-1 0-16,4-7 1 16,-7-11 3-16,1-3 0 15,-3-13-1-15,-1-10 3 16,-2-6 2-16,-4-5-2 16,-5-22-2-16,0 6 2 15,-10-7 2-15,1 4 0 16,-15-10 2-16,-9 2-2 15,-9 3 0-15,-9-8 1 16,-9 0 1-16,-6 6 5 0,-2 2 3 16,-7 8-2-16,-3 5 0 15,0 3-7-15,-5 8-2 16,-4 5-4-16,6 6-3 16,4 2-9-16,5 5-3 15,3 3-36-15,6 3-14 16</inkml:trace>
  <inkml:trace contextRef="#ctx0" brushRef="#br0" timeOffset="123519.9973">15703 14631 104 0,'0'0'38'0,"0"3"-20"0,3 0 1 0,-3-3 18 16,0 0-3-16,-3 2 3 15,0 1-10-15,0 0-2 16,0-1-14-16,-3-2 4 0,-6 3 5 16,1-3-2-16,-7 0-1 15,-3-3-3-15,-3 1 1 0,0-1-2 16,0-2 2-16,-2-1-4 15,-1-1-1-15,0-1-2 16,0 0 0-16,3-11-2 16,4-5-1-16,-1 6-3 15,-3-1 1-15,3-2 0 16,0 0 1-16,3 0-2 16,4-3 1-16,2-2-2 15,6-1-1-15,0-2 1 16,6-3 1-16,0-5-1 15,9 0-1-15,6-11-2 16,-1 4-1-16,1-1 2 16,3 5 0-16,3 3 3 15,0 5 1-15,-3 6-1 16,-3 4-2-16,-1 4 1 0,1 5-1 16,-3 2-3-1,0 3 2-15,-3 0 1 0,0 3 2 16,-3 0-8-16,0 2-3 15,0 0-20-15,-3 3-6 16,-3 0-22-16,9 0-6 16,-9 0-46-1,6 0-23-15,0-5 68 16</inkml:trace>
  <inkml:trace contextRef="#ctx0" brushRef="#br0" timeOffset="123820.8588">15423 13830 160 0,'-11'-3'63'0,"11"3"-34"0,0 0-30 16,0 0 15-16,0 0-8 15,0 0 2-15,5 0-1 16,4 0 1 0,3 0-4-16,3 0-1 0,3 0 3 0,6 3-3 15,0-1-2-15,-1 4-3 16,1-1 1-16,-3 0 5 15,-3 1 2-15,-6 2 11 16,-3-1 6-16,-6 4 1 16,-3 2 3-16,-6 1-13 15,-3 1-3-15,-3 1-7 16,0-3-1-16,-3 1-10 16,3-4-3-16,3-2-37 0,6 8-87 31</inkml:trace>
  <inkml:trace contextRef="#ctx0" brushRef="#br0" timeOffset="124978.917">14792 14211 92 0,'-3'-6'35'0,"3"6"-18"0,3 0-2 0,-3 0 13 15,0 0-9-15,6 3-3 16,3 2-5-16,0 3 0 15,3 6-6-15,-3 1 10 0,0-1 7 0,0-1-5 16,-3-2 1-16,3-1-5 16,-3-2 0-16,0-3-1 15,-3 1 2-15,0-4-3 16,-3-2 1-16,0 0-1 16,3 0 3-16,0-2-3 15,3-22 5 1,2-3-2-16,1-4-6 15,3-14 1-15,3 0-4 16,0 0 2-16,0 5-2 16,0 6 2-16,-3 4-4 15,0 7-2-15,-3 4 0 16,0 3 1-16,2 3-6 16,1 2-4-16,-3 1-2 15,3 2-48 1,0 3-30-1,0-3-15-15,-3 2 11 16</inkml:trace>
  <inkml:trace contextRef="#ctx0" brushRef="#br0" timeOffset="126181.001">15682 14671 72 0,'3'-2'30'0,"3"4"-16"0,-3-2-1 0,-3 0 14 16,0 0 7-16,0 0 4 15,0 0-9-15,0 0-5 16,0 3-10-16,-3-1-4 16,0 9-5-16,-3 0 3 0,-3 2 4 15,-2 3-4-15,-4 0-2 16,0 5-3-16,-9 3 0 16,3-1-2-16,0 4 2 15,0 13-2-15,1-3-1 16,-1 0 5-16,0 0 1 15,0 8-2-15,0 0-3 0,0 0 0 16,4 5 1-16,2 11-1 16,-3-6-1-16,3-2 3 15,-3 0 2-15,0 3 0 16,3-3 2-16,0 2-2 16,4-2 0-16,-1 8-3 15,0-3 1-15,0 0-2 16,3 3 2-16,0-3-2 15,3 3-1-15,0 0 3 16,3-3 0-16,0-2 1 16,3 2 0-16,3-5-2 15,3 3 1-15,0-6-2 16,3-3 2-16,6 4-2 16,3-4 2-16,-3-4 0 15,2-1 1-15,1 0-2 16,0-5 1-16,3-2-2 0,0-3-1 15,3-6 1-15,-4 0 1 16,1-2-3-16,-3-8 0 16,0 3 1-16,-3-6 0 15,-3-3-16-15,-3-7-6 16,3-3-73 0,0 0-17-1</inkml:trace>
  <inkml:trace contextRef="#ctx0" brushRef="#br0" timeOffset="126496.7436">15584 16693 184 0,'-9'0'71'0,"12"0"-38"0,0 5-41 15,0 0 12-15,-3 3 0 16,0 8 5-16,6 0-3 15,0 0-1-15,3 10-2 16,0-2-3-16,0-3 3 0,0-8-2 16,-3 6-1-16,-3-6 3 15,-3 0 0-15,-3 6 12 16,-6-6 5-16,-15 0-4 16,-3-5 1-16,-3 3-4 15,1-3 2-15,-1-3-8 16,3-2-4-16,6 2-13 15,3-5-6-15,7-5-63 16,8-8-62-16,6-1 37 16</inkml:trace>
  <inkml:trace contextRef="#ctx0" brushRef="#br0" timeOffset="127182.6461">14769 15923 88 0,'0'-8'35'0,"3"2"-18"0,-3-2-2 0,3 6 13 16,0-1 0-16,-1 1 1 15,1 2-8-15,0 2 0 16,9 3-12-16,-3 3 8 0,3 6 3 15,0-1-2-15,-3 0 0 16,0 3-8-16,0 0-2 16,3 0 2-16,-6-6 1 15,0 4-5-15,0-14 3 16,3-6 12 0,0-4 0-16,-1-6-7 15,1-11 0-15,3-7-7 16,3-6-2-16,0-5-2 15,3 3 0-15,0-6-2 16,3 6 2-16,2 2-7 16,-2 6 1-16,0 5 1 15,0 5 1-15,-3 3-17 16,-3 2-8-16,0 3-33 16,-1 1-14-16,-2 1-35 15</inkml:trace>
  <inkml:trace contextRef="#ctx0" brushRef="#br0" timeOffset="133143.2184">17763 16703 108 0,'-6'3'44'0,"9"-3"-24"0,-3 13-13 16,0-13 15-16,0 0-4 0,0 0 1 15,3 0 3-15,-3 0 1 16,3 0-12-16,3-3-2 0,0 1-2 16,3 2-1-16,0-3 1 15,3-2-2-15,3 5 0 16,-1-5-1-16,1-6 2 16,0-2-1-16,3-3 2 15,0-3-4-15,6-2 0 16,-3 5 1-16,2-8 2 15,-2 6-1-15,3-9 0 16,-3 1-1-16,-3 0 0 16,0 2 4-16,-1-16 3 0,-2 6-2 15,0-3 2-15,0 0 0 16,0-3 1-16,-3 3-2 16,0 2 1-16,-3-2-4 15,0 0 1-15,0 0-1 16,-1 3 1-16,-2-14-2 15,0 6-1-15,0 0-3 16,-3 5 1-16,0-3-2 16,-3 0-1-16,0 3 1 15,-3 5 1-15,0-5-1 16,-3 6-1-16,-3-1 1 16,1 3-1-16,-4 0 2 15,0-6 3-15,0-2-4 16,-3 3-1-16,0-1 0 15,0 4 0-15,3-1 0 0,0 3 0 16,-3 0 0-16,4 2 0 16,-4 3-3-16,0 3 2 15,0 0 1-15,0 0 2 16,-6 0-3-16,3-3 0 16,0 3 1-16,1-3 0 15,-1 3 0-15,-3-8 2 16,0 0-3-16,3 2 0 15,0 6 1-15,1 0 0 16,2 0-3-16,0 2 2 16,0 3-1-16,3 3 0 15,0 0 2-15,3 2 0 16,0 1 0-16,0 2 2 16,3 2-3-16,0 4-2 0,0 7-9 15,3 6 4 1,0 2 3-16,3 3 2 15,0 2 1-15,0 3 2 16,3-2 2-16,0-3-3 16,0-6 0-16,0 1 1 15,-3-3 0-15,0-3 2 16,0-7 1-16,0-1-1 16,0-8 1-16,-3 1-2 15,0-3 2-15,0-6-2 16,-3-2-1-16,1 0-2 15,-1-3 1-15,0 3 1 16,3 0 2-16,0 2-3 16,0 3 0-16,0 3-1 0,0 2 0 15,3 3 0-15,3 0-2 16,3 3 0-16,3 0 0 16,5 2 3-16,4 3 0 15,3 0 1-15,0 3 0 16,3 0-3-16,-6-1 0 15,3 1 4-15,-4 2 1 16,-2 0-18-16,0 1-9 16,3-4-47-16,0-2-18 15,0-5-9 1</inkml:trace>
  <inkml:trace contextRef="#ctx0" brushRef="#br0" timeOffset="133611.9903">18394 15417 92 0,'-6'-21'35'0,"9"21"-18"0,-3-10 0 0,3 7 16 16,-3 3 7-16,0 3 3 15,0-3-15-15,0 0-6 0,3 5-13 16,3 8-6-16,-3 3 0 0,0 5-2 16,0 3 2-16,0-3-2 15,0 3-1-15,-3 2 3 16,3-4 0-1,0-4-4-15,-3-2-1 0,3-3-32 16,-3 0-13-16</inkml:trace>
  <inkml:trace contextRef="#ctx0" brushRef="#br0" timeOffset="133821.6149">18302 15531 176 0,'-24'-16'66'0,"24"16"-36"0,0 0-22 15,0 0 18-15,0 0-6 16,6 0 0-16,3 0-2 16,3-2 0-16,6 2-9 0,2-3-3 0,7 3 0 15,0-3-5-15,0 1-1 16,-3-1 2-16,-1 0 1 16,1-2-41-16,0 0-17 15,3-1-47 1</inkml:trace>
  <inkml:trace contextRef="#ctx0" brushRef="#br0" timeOffset="135652.8839">17781 14523 132 0,'0'-3'52'0,"0"3"-28"0,0 0-13 0,0 0 15 15,0 0-10-15,0 0-2 0,0 0-6 16,0 0 0-16,6 0-5 15,3-2 0-15,-3-1 3 0,6 0-1 16,0 1 0-16,-1-1-3 16,4-2-2-16,0 0 1 15,3-3 1-15,-3 0 3 16,3 0 2-16,3-3-1 16,-1-2-1-16,1-3-1 15,0-2 0-15,3-1 4 16,0 0 3-16,0 1-4 15,-1-3 1-15,1 0-3 16,0-3 2-16,0-3-2 16,-3 1 2-16,-1-3 0 15,-2-6 1-15,0 1-4 0,0-6-1 16,-3 1 1-16,0-1 0 16,0 6 2-1,-3-1 1-15,-3 1-1 0,-3 2-1 16,-1-2-3-16,1-1-2 15,0-4 1-15,-3-1 1 16,0 0-1-16,0-2-1 16,-3 2 1-16,0 0 1 15,0 3-1-15,0 6-1 16,-3 2-2-16,0-1 1 16,-3-1 3-16,0 2 1 15,-2-3-1-15,-4 3 1 16,0-6-4-16,0 4 0 15,0-4 1-15,0-2 2 16,-3 0-3-16,0 3 0 0,0 2 1 16,-3 3 0-16,1 2 0 15,-4-2 2-15,0 3-1 16,3 2-1-16,0 3-2 16,0 0 1-16,0 0 1 15,1-1 0-15,-1 1 0 16,0-5 0-16,-3 2 0 15,3 0 0-15,3 0 0 16,-3 3 0-16,4 0 0 16,-1 2 2-16,3 1-3 15,0 2 0-15,0 3 1 16,3 2 0-16,0 3 0 16,3 0 0-16,0 3-5 0,3 2 1 15,3 3-5-15,-3 8-1 16,0 6 5-16,3 4 4 15,0 3 0-15,3 3 0 16,-3 0-1-16,3 0 0 16,0 2 4-16,0-7 1 15,0-3-4-15,0-6-1 16,0 1 3-16,-3-3 3 16,0-3-1-16,0-5 0 15,-3 0 1-15,0-5 0 16,-3-3-2-16,0-11-2 15,0-2 1-15,-3-5 1 16,0 2-1-16,1-3-1 0,-1 1 3 16,0 2 0-16,3 3-4 15,3 5 1-15,0 3-2 16,3 2 0-16,0 3-3 16,6 3 1-16,3 0 0 15,6 2 2-15,5 3 1 16,4 3 3-16,0-1-3 15,3-2 0-15,-3 0 1 16,-4 0 2-16,-2 0-19 16,0 3-8-16,0 0-47 15,0-1-21-15,0 1 2 16</inkml:trace>
  <inkml:trace contextRef="#ctx0" brushRef="#br0" timeOffset="136283.565">18540 13100 120 0,'-3'-6'46'0,"3"6"-24"0,0 3-4 0,0-3 18 15,0 5-16-15,0 0-6 16,0 6-6-16,0 2-1 16,0 8-4-16,0 6 0 0,0 2 3 15,0 3-3-15,3-3-2 16,0-3 0-16,0-5 1 15,0-2-1-15,3-3 2 16,0 0 0-16,-3-3 1 16,0-2-22-16,0-3-10 0,-3-3-8 15,0-3-1-15,-3-4-29 16</inkml:trace>
  <inkml:trace contextRef="#ctx0" brushRef="#br0" timeOffset="136466.093">18451 13258 172 0,'-18'-13'66'0,"18"10"-36"0,3 3-22 16,-3 0 16-16,0 0-14 16,6 0-6-16,3 0 2 15,2 0 0-15,7 0-2 16,6 0-1-16,3 0 1 0,3 0-2 16,-3 0-2-16,-4 3 3 15,-5-3 0-15,-3 0-162 16,0 0 58-1</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30T00:00:02.664"/>
    </inkml:context>
    <inkml:brush xml:id="br0">
      <inkml:brushProperty name="width" value="0.05292" units="cm"/>
      <inkml:brushProperty name="height" value="0.05292" units="cm"/>
      <inkml:brushProperty name="color" value="#FF0000"/>
    </inkml:brush>
  </inkml:definitions>
  <inkml:trace contextRef="#ctx0" brushRef="#br0">2794 7546 104 0,'0'-3'41'16,"0"3"-22"-16,3 0-7 0,-3 0 13 0,0 0 2 15,0 0 3-15,3 0-3 16,-3 0 1-16,0-2-16 15,0-1 4-15,0 0 4 0,-6 1 0 16,0-1-2 0,0 0 1-16,0 1-6 15,0 2 0-15,-6 0-6 16,3 2-2-16,-3 1-2 16,0 2 0-16,1 1-4 15,-1-1 0-15,0 0 1 0,0 6 0 16,3-3 0-16,0 0 2 15,0 0-3-15,6 2-4 16,-3-2 0 0,3 0 3-16,0 0 1 15,3-3 1-15,3 1 0 16,0-1-3-16,6-2 2 16,0-1 1-16,6 1 2 15,0 2-1-15,3 0-1 16,2 1-2-16,4 2-1 15,0 2-1-15,-6 3 3 16,0 1 2-16,-3 4 4 0,-6-5 9 16,-4 1 3-16,-2-1 3 15,-3 0 0-15,-5 0-5 16,-7-2-1-16,0 0-4 16,-3-4-1-16,0-7-3 15,0 0-1-15,0 0-8 16,0-2 0-16,0-1-8 15,1 1-1-15,2-4-6 16,0 1-2-16,3 0-2 16,3-3-2-16,3 0-11 15,-3 0-5-15,3-3-11 16,3 1-6-16,3-1-20 16,3-2-22-16,3-3 40 15</inkml:trace>
  <inkml:trace contextRef="#ctx0" brushRef="#br0" timeOffset="0.5542">2934 7411 160 0,'3'-19'60'0,"3"19"-32"0,0-2-15 0,-6 2 17 16</inkml:trace>
  <inkml:trace contextRef="#ctx0" brushRef="#br0" timeOffset="1.5542">2958 7403 323 0,'14'19'27'0,"-8"-1"-15"16,0 6-3-16,0 5-2 16,-3 3 1-16,0-3 0 15,0-3-4-15,0 1-1 0,0-3-1 16,-3-1-2-16,0-1-2 16,0-4-1-16,0-2-18 15,3 0-7-15,3-8-25 16,-6 0-11-16,0-8-17 15</inkml:trace>
  <inkml:trace contextRef="#ctx0" brushRef="#br0" timeOffset="2.5542">2922 7570 168 0,'-9'2'66'0,"6"-2"-36"0,3 0-13 0,0 0 33 16,3 0-13-1,6-2-9-15,-3-1-8 16,3 0-12-16,6-2-7 0,5 0-4 16,-5 0-1-16,3 2 0 15,3 0-26-15,-3 1-12 0,0 2-39 31,3 0-40-31,-7 2 40 16</inkml:trace>
  <inkml:trace contextRef="#ctx0" brushRef="#br0" timeOffset="3.5542">3127 7599 172 0,'-9'2'66'0,"6"14"-36"0,-3-5-24 16,3-6 17-16,0 3-8 15,0 3 2-15,0-1-10 16,1 4-2-16,2 1-3 16,2 1-4-16,1 0 1 0,3-3 3 15,3-2 1-15,3 0 5 16,0-3 5-16,3-3-1 16,0-5 3-16,0-3-6 15,3-2-1-15,2-3 0 16,-2 0 0-16,-3-3 0 0,-3 1 0 15,-6-6 0 1,-6 5 2-16,-3-2-1 0,-3 3 0 16,-3 2-3-16,0-6-1 15,0 4-3-15,0 2-2 16,1 0-8-16,-1 3-3 16,3-1-23-16,0 4-10 15,3-1-24-15,3 0-9 16,0-5-12-1</inkml:trace>
  <inkml:trace contextRef="#ctx0" brushRef="#br0" timeOffset="4.5542">3276 7596 144 0,'12'0'55'0,"-24"13"-30"0,21-5-7 0,-6-2 20 0,0-1-8 16,0 3 0-16,0 2-4 15,0 4-1-15,3 2-14 16,-3-1-2-16,3 1 1 0,-3 0-4 16,0-5-1-16,-3-1 0 15,3-2 1-15,-3 0-1 16,0-2 2-16,0-6 0 0,0 0 1 16,0 0 0-1,0 0 2-15,0-6 1 16,0 1 1-16,0-3-4 0,0-3-3 15,3 1 0-15,0-6 1 16,3 3-3-16,0 2 0 16,0 1-3-16,-1-1-1 15,4 3 1-15,0-3 2 16,0 4-3-16,0-1-2 16,3 2-7-16,-3 4-2 15,3 4-33 1,3 4-11-16,0-4-4 15,-3 1-28 1,0 2-37-16,-4-2 43 16</inkml:trace>
  <inkml:trace contextRef="#ctx0" brushRef="#br0" timeOffset="5.5542">3523 7660 160 0,'-6'2'60'0,"6"1"-32"0,0 0-15 16,0-3 19-16,0 0-3 15,0 0 1-15,0 5-11 16,0-5-1-16,3 5-11 16,3-2 5-16,0 0 1 0,0-1-2 15,6-2-1-15,-6 0-4 16,3 0 1-16,0 0-4 0,0-2 0 16,0-1-1-1,0 0 1-15,-1-2 0 16,-2 0 1-16,0-1-2 0,0 1-2 15,-3 0 3 1,-3-6-4-16,-3 3-2 16,-3 0 4-16,-3 3 1 15,0 0-3-15,-2 2 1 16,-1 0-2-16,0 9-2 16,-3-1 0-16,3 3 0 15,-3 0 3-15,3 2 0 16,0 1-2-16,0 2 2 15,3 1-1-15,6 1 0 16,1 1 0-16,2 3 0 16,2-6 2-16,4 0 0 15,0-2-3-15,6-3 2 0,0 0-8 16,3-3-4-16,0 0-11 16,3-2-3-16,-3-3-18 15,0 0-9-15,-1-5-35 16</inkml:trace>
  <inkml:trace contextRef="#ctx0" brushRef="#br0" timeOffset="6.5542">3833 7599 224 0,'-6'-3'85'0,"6"6"-46"0,-3-3-19 0,3 0 24 0,-3 0-11 16,-3 0-2-16,0 0-16 16,-3 0-4-1,0 5-7-15,0 0-5 0,0-2 0 16,3 2-1-16,3 1-2 0,3 2-4 16,3 2 2-1,3 1 1-15,3 2 0 16,0 0 1-16,0 0 3 15,0 1 2-15,0 4 4 16,-3-5 4-16,-3 1 16 16,-3-1 6-16,-3 3-8 15,-6-3-3-15,-3-2-11 16,-3 4-6-16,0-1-16 16,-3-4-6-16,3 1-32 15,1-3-15-15</inkml:trace>
  <inkml:trace contextRef="#ctx0" brushRef="#br0" timeOffset="7.5542">4193 7559 140 0,'3'-2'52'0,"-3"4"-28"0,0-2-6 0,0 0 20 16,0 0-8-16,0 0 0 16,0 0-11-16,3 3-4 15,0 5-8-15,0 0 6 0,0 2 4 16,0 3-3-16,0 1 2 16,0 2-7-16,0 2-1 15,0 1-2-15,-3-1 1 16,3 1-6-16,-3-1-1 15,3-5 0-15,0 1 0 16,-3-4 2-16,0-2 1 0,0 0-21 16,0-3-8-1,0-2-16-15,0-3-6 0,-3 0-27 16,3-3-41 0,0-2 33-16</inkml:trace>
  <inkml:trace contextRef="#ctx0" brushRef="#br0" timeOffset="8.5542">4205 7427 244 0,'-3'-3'93'0,"6"-10"-50"0,-3 8-44 0,0 5 13 15,3 5-13 1,0 0-18-16,0-2-5 16,3 2-56-16,0 3-23 15,0-3 31-15,2 3 16 16</inkml:trace>
  <inkml:trace contextRef="#ctx0" brushRef="#br0" timeOffset="9.5542">4294 7541 148 0,'0'8'57'0,"3"2"-30"0,-3 14-14 16,0-11 19-16,0 0-5 16,3 1 1-16,-3-1-9 15,3 0-4-15,0 0-8 16,0-2-3-16,0 0 0 0,0-4 2 15,-3 1 1-15,0-2 1 16,0-4 0-16,0-2 4 16,0 0 3-16,0 0-4 15,0-2-1-15,0-4-4 16,0 1-1-16,3-3-3 0,0-2-2 16,6 2 3-16,-6-6 0 15,6-4-4-15,3 2 1 16,-1 3 2-1,1 2 3-15,0 1 0 0,0 2 0 16,0 0-6-16,0 5 1 16,0 3 0-16,0 8 0 15,0 3 2-15,0 2 1 16,-3 3 1-16,0 2 2 16,-1 1-3-16,-2-1 0 15,0 1-1-15,0-3 1 16,0 2-2-16,0-5 2 0,0-2-11 15,-3-3-2-15,0-3-26 16,-3-5-9 0,3 0-28-16,0-5-11 15,3-6-10-15</inkml:trace>
  <inkml:trace contextRef="#ctx0" brushRef="#br0" timeOffset="10.5542">4749 7387 232 0,'-5'-34'88'0,"5"28"-48"0,-3-1-18 15,0 4 28-15,-3 0-11 16,0 1 0-16,-3-1-18 0,-3 0-7 15,-3 3-9-15,0 3-6 16,0 2-2-16,-3 8-1 16,6 11 3-16,3 3-5 0,4 2 2 15,-1 8 2-15,3 3 3 16,3-3-2-16,3 0-2 16,0-3 4-16,0-2 1 15,5-3-9-15,-8-5-5 16,0 0-19-16,0-9-7 15,0-1-33-15,0-6-13 0</inkml:trace>
  <inkml:trace contextRef="#ctx0" brushRef="#br0" timeOffset="11.5542">4499 7543 264 0,'-8'0'101'0,"10"-2"-54"0,1 2-37 16,-3 0 23-16,6 0-16 15,6-3-4-15,3 0-8 16,6 1-4-16,6-1 0 16,0 0-1-16,-1 1 0 0,4-1-25 0,-6 3-8 15,0 0-25-15,-3 0-11 16,2 0-18-1,-5 3-22-15,-3-1 176 47,-6 6-11-47,-9 0 8 16,-3 6-19-16,0-4-13 16,0 6-12-16,0 0-5 15,-3 0-8-15,3 2-5 0,3 1-1 16,3-1 3-16,0-2 2 0,9-3 0 15,3-2 1 1,0 0 2-16,0-9 5 16,3-4-4-16,-3-6 0 15,-1 0-2-15,-2-3 2 0,-3 1 4 16,-3-1 3-16,-3-2 2 16,-6-6 1-16,-3 1-9 15,0 2-2-15,-3 3-14 16,-3 2-6-16,4 0-26 15,-7 6-9-15,3 2-84 16,0 3-55 0,3-2 78-16</inkml:trace>
  <inkml:trace contextRef="#ctx0" brushRef="#br0" timeOffset="12.5542">5553 7609 168 0,'-21'-13'63'0,"18"-3"-34"0,-12 6-10 15,12 10 21-15,-2-3-9 0,-4 0-1 16,0 1-8-16,-3-1-2 16,0 3-11-1,-3 3-5-15,0 5-3 0,-3 5-6 0,6 3-1 16,0 2 0-16,3 1 4 15,4 2 1-15,2-2 1 16,3-1-5-16,3-2 1 16,2 0 2-16,4-8 3 15,0-3 0-15,0-2 2 16,0-6 4-16,0-5 4 16,3-2-9-16,-6-4 0 15,0 4 0-15,-3-1 1 16,0 3 5-16,0 0 3 0,-3 3 5 15,0 0 4-15,0 2-15 16,0 3-4-16,3 5-2 16,0 3 2-16,3 3-2 15,0-1-2-15,6 1-1 16,0 0 3-16,2-1-16 16,1-5-3-16,0 1-28 0,0-6-9 15,0-3-38 1,0-2-33-16,0-6 55 15</inkml:trace>
  <inkml:trace contextRef="#ctx0" brushRef="#br0" timeOffset="13.5542">5634 7292 212 0,'-6'-3'82'0,"3"3"-44"0,3 6-38 0,0 2 18 0,0 5-3 16,0 11 3 0,0 13-10-16,0 2-2 15,0 4-4-15,3-1 12 0,-3-5 5 16,3-3-9-16,0-2-6 16,-1-5 0-16,1-4 1 15,0-4 2-15,-3-6 3 16,0-2-3-16,0-3-2 0,0-8 2 15,0-3 0-15,3-2-3 16,0-6-3 0,0-5-3-16,3 3-1 0,3-5-1 15,0-1 0-15,6 6-2 16,-3 2 1-16,6 6-4 16,0 8 5-1,-3 4 4-15,-1 4 7 16,-2 0 6-16,-6-1 4 15,-3 3 4-15,-3 1-7 0,-3-1-1 16,-6 0-5-16,0-2-3 16,-5-3-2-1,-1-3 0-15,0 0-18 0,0-5-6 16,3 0-19-16,0-2-7 16,6-1-24-16,0-2-10 15,6-1-20 1</inkml:trace>
  <inkml:trace contextRef="#ctx0" brushRef="#br0" timeOffset="14.5542">5809 7562 212 0,'-3'2'82'0,"3"12"-44"15,0-4-22-15,0 1 24 0,0-1-10 16,0 1 0-1,0 2-13-15,0 0-3 16,0 3-8-16,3 0-6 0,3 0-3 0,6 0 2 16,0 0 2-16,3-6 2 15,3-2 3-15,-1-5-1 16,4-6 0-16,-3 1-1 16,3-6 2-16,-3-3-1 15,-6-2 0-15,-9 0 1 16,-3 0 1-16,-3 2-3 0,-3-2-1 15,-3-1 3-15,-3-1 1 16,-3 1-8-16,0 4-1 16,0-1-18-1,3 3-4-15,4 0-28 0,-1 3-9 16,3 0-34 0,6 2-44-16,6-2 46 15</inkml:trace>
  <inkml:trace contextRef="#ctx0" brushRef="#br0" timeOffset="15.5542">5979 7549 212 0,'0'10'79'0,"0"-5"-42"0,6 27-21 0,-3-21 22 16,0 2-14-16,3 3-1 15,0 0-11-15,3 0-3 16,-1 0-5-16,1-3-3 0,0-3 0 15,0-2-1-15,3 0 2 16,-3-5 1-16,3-6 1 16,-3-5-5-16,0 0 1 0,-3-2-2 15,0-1-2-15,0-5 3 16,0 3 2-16,-3-3 0 16,0 3 2-16,0 2-2 15,0 9 4 1,-3 2 1-16,3 8 0 15,0 2-1-15,2 3-3 16,4 1 1-16,0-1-2 0,3 0-1 16,0 0 1-1,0-2 1-15,-3 0-10 0,3-4-4 16,-3-1-30-16,3-4-12 16,-3-4-25-1,3-4-50-15,-1-1 32 16</inkml:trace>
  <inkml:trace contextRef="#ctx0" brushRef="#br0" timeOffset="16.5542">6348 7313 268 0,'-3'-3'101'0,"3"6"-54"0,0 2-50 0,0 1 19 16,0 4-3-16,0 17 2 0,0 4-8 15,0 4-4-15,3 10-2 16,0-3-1-16,0-2 0 0,3 0 0 16,0-3 2-16,0-6-19 15,-3-2-8-15,0-5-36 16,0-5-16-16,0-6-23 16</inkml:trace>
  <inkml:trace contextRef="#ctx0" brushRef="#br0" timeOffset="17.5542">6143 7530 288 0,'5'-5'110'0,"4"-1"-60"0,21 6-45 0,-18 0 22 16,12-2-13-16,6-3-3 15,2 2-6-15,10 0-2 16,0 1-1-16,-4-1-24 0,-2 0-7 16,-3 1-83-1,-3-1-58-15,-7 0 63 16</inkml:trace>
  <inkml:trace contextRef="#ctx0" brushRef="#br0" timeOffset="18.5542">6848 7263 224 0,'-3'-3'85'0,"6"6"-46"0,-3 7-46 0,0 1 14 15,0 5-1-15,0 18 6 16,0 6-4-16,-3 2-2 0,3 6-3 16,0-6 4-16,0-2 5 15,0-6-6-15,0-2-1 0,0-5 6 16,0-6 4-16,0-5-5 16,0-3-3-16,0-5 9 15,0-8 4-15,0 0-6 16,3-6-1-16,-3-1-7 15,3-4-4-15,0-5-4 0,6-2 1 16,0 2-1-16,3 0 0 16,3 3-3-1,2 5 1-15,1 5-3 16,0 8 2-16,0 1 3 0,-3 4 1 16,-3 1 3-16,0 2 3 15,-6 0 7-15,-6-2 2 16,0-1-1-16,-6 1 2 15,-6 0-6-15,0-4-1 16,-6-1-2-16,-3-1-1 16,3-2-14-16,0-3-4 15,4-3-16-15,-1-2-4 16,3-3-21-16,3 0-5 16,3-5-31-1,6-1-45-15,9-9 41 0</inkml:trace>
  <inkml:trace contextRef="#ctx0" brushRef="#br0" timeOffset="19.5542">7071 7247 284 0,'-3'0'107'0,"6"0"-58"0,-3 5-46 15,6 3 21-15,-6 3-1 16,0 7 6-16,0 14-1 15,3 2 1-15,-3 3-16 16,0 6-3-16,0-1-3 0,6-5-6 16,0-2 0-16,0-4-1 0,-3-2 2 15,0-2-28-15,6-6-11 16,0-5-24-16,0-3-7 16,0-5-28-1,0-5-49-15,2-6 43 16</inkml:trace>
  <inkml:trace contextRef="#ctx0" brushRef="#br0" timeOffset="20.5542">7229 7559 220 0,'-12'3'82'0,"9"15"-44"0,-3 6-29 0,6-16 19 15,0 0-8-15,0 3 1 0,0-1-8 16,3 3-3-1,3 1-5-15,3-1 1 0,3-3 3 16,3-2 1-16,0-2 2 16,3-4-2-16,5-4-1 15,-2-4-3-15,-3-2 1 16,-3-2-2-16,-3-1 2 0,-6-2-2 16,-6-3 0-16,-6-2-1 15,-6-1 0-15,-3 1 0 16,-3 2 2-16,0 3-1 15,0-1 2-15,4 6-17 16,2 0-8-16,3 3-24 16,3 0-9-16,3 0-28 0,6-1-13 15,9 4-8 1</inkml:trace>
  <inkml:trace contextRef="#ctx0" brushRef="#br0" timeOffset="21.5542">7562 7533 248 0,'-3'-3'93'0,"-12"3"-50"0,4-3-22 0,8 6 30 16,-3 0-12-16,-3-1 0 16,-3 4-24-16,-3-1-9 15,0 6-5-15,0-1-1 0,3 6 0 16,3 0-3-16,3 0 2 15,3 0-4-15,6-1-1 0,6 1-2 16,3-2 0-16,3-4-6 16,6-2-4-16,6-3-12 15,-3-5-6 1,-1-2-19-16,1-4-5 0,-3-1-41 16</inkml:trace>
  <inkml:trace contextRef="#ctx0" brushRef="#br0" timeOffset="22.5542">7711 7263 264 0,'-6'-11'101'0,"6"11"-54"0,0 0-44 0,0 0 23 16,0 8-13-16,0 3 0 15,0 5-1-15,3 18 2 16,0 0-7-16,0 3 2 0,0 1 2 15,0 4-4-15,0-2 1 16,0-3-5-16,0-6-2 16,0 1 0-16,0-5 1 15,0-4-23-15,-3-4-8 16,3-3-24-16,0-6-6 16,0-2-31-1,-3-8-41-15,12-5 39 16</inkml:trace>
  <inkml:trace contextRef="#ctx0" brushRef="#br0" timeOffset="23.5542">7925 7519 200 0,'9'-7'77'0,"-9"7"-42"0,3 0-19 16,-3 0 24-16,0 0-1 15,0 0 1-15,-3 0-19 16,0 2-10-1,-8 1-5-15,-10 2-2 0,-3-2 2 16,0 2 3-16,0 0-2 16,3 3 1-16,-2-2-7 15,8 4-3-15,3-2 5 0,3 5 3 16,3-2-1 0,6-1 0-16,6 1 1 15,9 2 1-15,9 1-1 16,2-1-1-16,1 3-1 15,0 0 0-15,-3-3-11 0,3 0-5 16,-4 0-45-16,4-5-18 16,0-3-60-1</inkml:trace>
  <inkml:trace contextRef="#ctx0" brushRef="#br0" timeOffset="24.5542">13617 7496 112 0,'0'-3'44'0,"0"6"-24"0,0-6 7 0,0 3 21 16,0 0-6-16,0 0-2 16,0 0 0-16,-3-3-1 15,0 3-21-15,0 0 3 0,-6 0 2 16,0 3-3-16,-3 0-2 15,0 2-6-15,0 0-2 16,-3 1-9-16,3-1-2 16,0 0 0-16,4 0 2 15,8 1-7 1,2 7 2-16,7-2-1 16,3 4 3-16,3-1 1 15,3-1 1-15,0 0 0 0,-3 0 0 16,-3-2 0-1,-3 2 2-15,-3-2 1 0,-6-1 10 16,-6 1 3 0,-3-1-3-16,-6 1 0 0,0-3-8 15,0 3-1-15,-3-6-2 16,-3 0-2-16,1-2-10 16,5-3-6-16,3 0-23 15,3 0-10-15,3-3-29 16,3 0-14-16,9-2-14 15</inkml:trace>
  <inkml:trace contextRef="#ctx0" brushRef="#br0" timeOffset="25.5542">13768 7535 264 0,'-3'-2'99'0,"3"4"-54"0,0 1-42 0,0 0 21 16,0 2-5-16,0 0 3 16,0 6-10-16,0 2-4 15,0 0-5-15,0 3-3 0,0 0 3 16,3 0-4-16,0-3 0 16,0 0-30-16,0 1-14 15,0-4-35-15,0-2-14 0,0 0 1 31</inkml:trace>
  <inkml:trace contextRef="#ctx0" brushRef="#br0" timeOffset="26.5542">13763 7430 312 0,'-3'-6'115'0,"3"4"-62"0,0 2-64 16,0 0 18-16,3 0-16 16,2 0-4-16,1 0-42 15,3 0-18-15,3 2-36 0,3 4-14 16</inkml:trace>
  <inkml:trace contextRef="#ctx0" brushRef="#br0" timeOffset="27.5542">13911 7490 252 0,'-21'0'96'0,"19"0"-52"0,2 0-29 0,0 3 26 16,0-3-18-16,0 0-2 15,0 0-11-15,5 0-4 16,4 0-3-16,3 0-3 0,3 0 1 15,0-3-4-15,0 3 0 16,0-2-1-16,0-1 3 0,0 0 0 16,-3 3 3-1,-1 3-3-15,-2 0-2 0,-3 2 2 16,-3 0 0-16,-3 3 3 16,-6 3 1-16,-3 5-1 15,0 5 1-15,-2 0 0 16,-4-2 1-16,0 2-2 15,-3-3 1-15,6 1-2 16,0-3-1-16,3 0-2 16,3-3 1-16,6 0 1 0,3 0 0 15,3-2 2-15,3-1 1 16,0-2-8-16,0 0-2 16,0-2-7-16,0-4-4 15,0 1-12-15,0-3-6 16,0-3-21-16,-3 1-9 15,0-4-30 1</inkml:trace>
  <inkml:trace contextRef="#ctx0" brushRef="#br0" timeOffset="28.5542">13861 7631 276 0,'-3'-3'104'0,"3"3"-56"0,9 0-41 16,-3 0 26-16,0 0-19 15,5 0-2-15,7 0-8 16,3 0-1-16,3 0-1 16,0 0-21-16,0 0-10 0,-1-5-45 15,-2 2-17-15,-3 8-13 16</inkml:trace>
  <inkml:trace contextRef="#ctx0" brushRef="#br0" timeOffset="29.5542">14132 7639 224 0,'-3'0'85'0,"6"2"-46"0,-3 1-24 0,0-3 26 16,3 2-13-16,3 1-4 15,2 0-9-15,1-1-2 16,6 1-8-16,0 0 1 0,3-3 1 15,0 0-1-15,-3-3 1 16,0 0-4-16,0-2-2 16,-1-3 0-16,-2 0 1 15,-3-5-3-15,-3 2 0 16,-3-2-4-16,-3 0 1 16,-3 2-3-16,-3 3 2 15,-3 1 1-15,-3-1 2 16,-5 5 1-16,-7 3 3 15,0 3-3-15,0 7-2 0,0 6-1 16,3 0 0-16,1 0 7 16,5 0 5-16,3 2-4 15,6 3 0-15,6 1-2 16,6-4 1-16,3 3-2 16,3-5-1-16,11-3-2 15,1-5-1-15,0-2-38 16,0-4-15-16,0-4-71 15</inkml:trace>
  <inkml:trace contextRef="#ctx0" brushRef="#br0" timeOffset="30.5542">14519 7562 252 0,'-3'-3'93'0,"0"3"-50"0,-3 0-28 0,3 8 26 16,-3 0-20-16,0 5-6 16,-3-2-9-16,0 2-3 15,3 0-1-15,0 3-4 0,3 0 1 16,3 0-1-16,0 2 0 0,6-2 0 15,3 0 0-15,3-5 0 16,3-3 0 0,3-6-3-16,-1-2-1 15,1-2 0-15,0-6 2 16,-3 0 2-16,-3-5 3 0,-3-1 0 16,-9 4 2-16,-3-3 9 15,-3-3 7-15,0-3-6 16,-3 3 0-16,0 3-16 15,0 2-8-15,0 1-32 16,3 2-12-16,3 0-71 16,6 3-29-16,3-3 81 15</inkml:trace>
  <inkml:trace contextRef="#ctx0" brushRef="#br0" timeOffset="31.5542">14789 7313 228 0,'-6'-13'85'0,"3"8"-46"0,-5 2-8 0,5 3 32 16,-3 0-18-16,-3 3-5 15,0 2-23-15,0 5-11 16,0 9-4-16,0 10-5 0,3 3 2 16,0 5 1-16,3 5 0 15,3-5-3-15,0 0 2 16,0-2-4-16,3-4 1 15,-3-1-16-15,3-4-4 16,-3-5-37-16,0-5-15 0,-3-5-42 31</inkml:trace>
  <inkml:trace contextRef="#ctx0" brushRef="#br0" timeOffset="32.5542">14527 7562 236 0,'0'-3'90'0,"6"3"-48"0,3-5-31 16,-3 2 23-16,6 1-18 16,6 2-6-16,9-3-6 15,3 3-1-15,-1 0-2 16,4 0-1-16,3-3 1 0,-3 1-50 0,-4-1-19 16,1 0-41-1</inkml:trace>
  <inkml:trace contextRef="#ctx0" brushRef="#br0" timeOffset="33.5542">14986 7318 244 0,'0'3'93'0,"0"2"-50"0,3 11-37 0,-3 5 22 16,3 3-11-16,-3 3-2 0,0 2-6 15,0 2-4-15,-3 4-2 16,0-3-3-16,0-6 3 0,0 1-2 16,0-6-1-16,0-3 3 15,0-2 0-15,0-5-15 16,3-3-4-16,0-3-3 16,0-5 1-1,3-5-1-15,3-1 2 0,3 1 7 16,0-6 3-16,0 4 2 15,3-1 1-15,0 2 3 16,2 6 2-16,4 3 11 16,0 2 4-16,-3 3 8 15,0 3 5-15,-3-1-3 16,-6 4-1-16,-3-1-5 0,-3 0 0 16,-6-2-11-16,-6 2-3 15,-3-5-15-15,-3-3-4 16,0 0-23-16,0-5-7 15,1-2-19-15,-1-4-9 16,3 1-30 0</inkml:trace>
  <inkml:trace contextRef="#ctx0" brushRef="#br0" timeOffset="34.5542">15156 7358 228 0,'11'-18'88'0,"-5"18"-48"0,0-3-16 16,-6 3 29 0,6 3-18-16,-3-1 4 15,3 22-15 1,-3 2-13-16,-3 6-6 0,0 0-4 16,-3 5-1-16,0-3 0 0,0-2 0 15,3 0 0-15,0-3-27 16,0-3-9-16,0-4-33 15,3-6-13-15,0-3-32 16</inkml:trace>
  <inkml:trace contextRef="#ctx0" brushRef="#br0" timeOffset="35.5542">15275 7617 208 0,'-18'16'77'0,"18"-10"-42"0,-6 7-19 0,6-5 24 16,-3 0-17-16,3 2-2 15,0 3-9-15,3 1 0 16,6-4-7-16,6 3 6 0,-1-5 4 16,1-5 2-16,3-3 1 15,3-5-7-15,0-3-4 16,-3-5-2-16,0 2 1 15,-4 0 1-15,-5-2 1 16,-3-3 0-16,-3-5 2 16,-6 3-1-16,0-1 2 15,-3 6-11-15,-2 0-2 0,-1 2-15 16,0 1-4-16,3 2-27 16,0 2-11-16,3 4-40 15,0 2-56 1,9 0 45-16</inkml:trace>
  <inkml:trace contextRef="#ctx0" brushRef="#br0" timeOffset="36.5542">15581 7554 236 0,'-9'0'88'0,"-6"5"-48"0,-5-5-20 16,14 8 27-16,-3 0-27 0,-3 5-8 15,0-2-6-15,3 2-2 16,0 0-2-16,3 3-4 0,3 0 1 16,3 3 1-16,6-4 0 15,3 1 0-15,3 0 2 16,3-5-6-16,6-3-1 16,-1-6-14-16,1-2-5 15,0-2-14-15,-3-6-4 16,0-3-45-1,-3-2-37-15,3 0 48 16</inkml:trace>
  <inkml:trace contextRef="#ctx0" brushRef="#br0" timeOffset="37.5542">15694 7318 164 0,'-3'0'63'0,"3"3"-34"0,3 5-8 16,-3-3 22-16,3 14-10 15,0 2-4-15,0 5-4 16,0 6 1-16,0 3-14 16,-3 2-5-16,0-3-2 0,0 0-3 15,0-2 1-15,0-3-4 16,0-5 0-16,0-3-43 16,0-2-18-16</inkml:trace>
  <inkml:trace contextRef="#ctx0" brushRef="#br0" timeOffset="38.5542">15941 7525 212 0,'-6'-3'82'0,"0"11"-44"0,-5-11-16 0,5 3 28 16,-3 3-13-16,-3 0-3 16,-3-1-18-16,0 4-7 15,0-1-6-15,3 0-3 0,-3 6 1 16,6-3 1-16,3 5 3 16,3-2 0-16,0-1 2 0,0-2-4 15,3 0 0-15,3 0 1 16,3 0 0-16,3 0 0 15,3 0 0-15,3 0-5 16,6 2 1-16,0 1 2 16,6-1 1-16,2 4 1 15,-2 2 0-15,-3-3-9 16,-6-3-2-16,0 1-29 16,-3-3-14-16</inkml:trace>
  <inkml:trace contextRef="#ctx0" brushRef="#br0" timeOffset="39.5542">16346 7670 136 0,'0'-2'52'0,"0"2"-28"0,3 2-11 16,-3-2 17-1,3 6 0-15,0 2 2 16,0 2-2-16,0 3 1 0,-3 6-17 16,0-3 5-16,-3 0 2 0,-3 2-5 15,-3-2-1-15,3-3-7 16,-6 6 0-16,0-3-23 16,3-3-7-16,1-3-33 15,2-2-13-15,3-5-37 16</inkml:trace>
  <inkml:trace contextRef="#ctx0" brushRef="#br0" timeOffset="40.5542">16831 7541 184 0,'0'2'71'0,"0"-2"-38"0,3 8-19 15,-3-5 20-15,0 5-8 16,3 8-1-16,-3-3-5 16,3 3-3-16,-3 0-9 15,0 0-5-15,0-1 0 0,0-1-2 16,0-1-1-16,0-3-19 15,0 1-8-15,0-3-50 16,-3-3-60 0,0 1 35-16</inkml:trace>
  <inkml:trace contextRef="#ctx0" brushRef="#br0" timeOffset="41.5542">16855 7400 236 0,'-6'-2'88'0,"6"-14"-48"0,0 21-38 0,0-5 19 16</inkml:trace>
  <inkml:trace contextRef="#ctx0" brushRef="#br0" timeOffset="42.5542">16849 7387 360 0,'3'5'-41'0,"0"6"-51"15,6-3-19 1,0 3 49-16,-3-1 26 15</inkml:trace>
  <inkml:trace contextRef="#ctx0" brushRef="#br0" timeOffset="43.5542">17028 7519 244 0,'-3'0'93'0,"0"0"-50"0,-3 0-26 16,3 3 27-16,0 0-16 15,-3 2-6-15,0 0-16 16,0 1-3-16,0-1-3 16,0 0-3-16,3 6 2 0,0-1-4 15,6 4 1-15,3-4-3 16,3 3 0-16,0 1 1 16,0-1 4-16,0 0 1 0,-3 0 1 15,0-2 2-15,-6 2 1 16,-3-2 7-1,0-1 4-15,-6 4-3 0,0-7-1 16,-3-1-6 0,-3-4-1-16,0-2-6 0,3 0-2 15,3-2-53 1,1-1-33-16,2-2-15 16,9 0 7-1</inkml:trace>
  <inkml:trace contextRef="#ctx0" brushRef="#br0" timeOffset="44.5542">17138 7633 240 0,'12'0'90'0,"-9"0"-48"0,0-13-25 0,0 10 25 0,3 1-9 15,0-1-2-15,6 0-15 16,2-5-5-16,4 3-7 15,3 0-5-15,-3 0 0 0,0-3-12 16,3 2-7-16,3 1-42 16,-7 2-18-16,-2 3-37 15</inkml:trace>
  <inkml:trace contextRef="#ctx0" brushRef="#br0" timeOffset="45.5542">17528 7541 212 0,'-6'-3'82'0,"6"-2"-44"0,-6 5-14 0,6 0 27 16,-6 0-9-16,0 2 1 16,-3 1-21-16,-3 2-8 15,0 3-8-15,-6 8-7 0,1 0 0 16,-4 0-1-16,3 2-2 15,6 1 0-15,3 2 0 0,9-2 0 16,9-4 3 0,0 1-9-16,0-2-3 0,3-7 2 15,0-4 2 1,0-3-4-16,2-3-2 16,-2-4 2-16,0-4 2 0,0 0 7 15,-3 1 2-15,0-6-1 16,0-5 2-16,-3 2 3 15,0 3 1-15,0 3 7 16,-3 3 4-16,0 2-3 16,-3 5-1-16,3 3-2 15,-3 5 0-15,0 6-4 16,3-1-1-16,3 6-1 16,0 0 1-16,0 0-7 15,3 0 1-15,-1 0-8 16,1-3-3-16,0-2-19 0,0 2-6 15,3-8-33 1,-3-2-12-16,0-6 1 16</inkml:trace>
  <inkml:trace contextRef="#ctx0" brushRef="#br0" timeOffset="46.5542">17698 7395 228 0,'-3'40'85'0,"3"-24"-46"0,0 7-28 0,0-7 21 16,0 8-19-16,3 5-5 0,-1 0-3 16,1 3-1-1,0-3-2-15,3 0-2 0,-3-5 1 0,0-3-23 16,0-2-8-16,0-6-23 15,0-2-8-15,0-6-28 32</inkml:trace>
  <inkml:trace contextRef="#ctx0" brushRef="#br0" timeOffset="47.5542">17852 7379 216 0,'-3'-16'82'0,"3"16"-44"0,3-2-36 0,-3 2 24 15,3 8-6 1,3 13-1 0,-3 3-11-16,0 5 2 0,0 5 1 15,0 1 2-15,0-1 3 16,0 0-7-16,-3-2-3 15,0-3-3-15,3-2-3 16,0-4-8-16,0-4-5 16,3-3-37-16,0-8-18 15,0-6-44-15</inkml:trace>
  <inkml:trace contextRef="#ctx0" brushRef="#br0" timeOffset="48.5542">18043 7625 260 0,'-21'16'96'0,"3"-13"-52"0,6 7-34 16,9-2 23-16,0 3-18 16,0 2-3-16,3 3-10 15,0 3-2-15,3-4 0 16,6-1 2-16,9-4 1 0,-3 1 1 0,0-3 0 15,0-3 2-15,3-5 3 16,-1-3-2 0,-2-2 1-16,-3-3-1 0,0-2 1 15,-6-4-2 1,-3-2 1-16,-3-2-2 0,-3 5 0 16,-3 0-8-16,-3 2 0 15,0-2-15-15,0 2-5 16,0 3-28-16,3 3-12 15,-3 8-137 1,9 2 91 0</inkml:trace>
  <inkml:trace contextRef="#ctx0" brushRef="#br0" timeOffset="49.5542">18337 7564 244 0,'-2'-5'93'0,"2"5"-50"0,-3 0-13 16,0 0 34-16,0 0-27 15,-6 3-8-15,-3-1-20 16,-3 6-7-16,0 6-1 16,3-1-4-16,0 3 2 0,0 0 1 15,3 2 0-15,6 3-3 0,3-2 0 16,3-1-3-16,3 1-1 15,3-6-27 1,9 0-10-16,0-5-33 0,0-2-14 16,3-6-11-1</inkml:trace>
  <inkml:trace contextRef="#ctx0" brushRef="#br0" timeOffset="50.5542">18519 7583 284 0,'-9'-21'107'0,"-6"21"-58"0,-9 5-35 0,18-2 28 16,-2 2-23-16,-1 3-7 0,-3 5-11 15,0 0-3 1,0 3 1-16,3 3 0 0,0 2 1 16,6 0 0-16,0-2 2 0,3-1-12 15,3-5-6-15,3-2-7 16,3-3-1-16,-3-3-7 15,9-5-3-15,3-2 5 16,-3-4 3-16,-1-2 15 16,-2-2 8-16,-3-1 14 15,-3-2 8-15,0 2 3 16,0 3 2-16,-3 1-5 16,0 1 1-16,0 4-7 15,-3 2 0-15,3 2-10 16,3 6-2-16,0 0-1 15,0 3 0-15,3-1 2 0,0 1 1 16,0-3-17-16,3-3-5 16,-1-2-42-16,1-3-17 15,0-3-24 1</inkml:trace>
  <inkml:trace contextRef="#ctx0" brushRef="#br0" timeOffset="51.5542">18707 7332 296 0,'-12'-8'112'0,"12"8"-60"0,0 2-52 0,0 4 21 16,0 2-6-16,3 13 4 0,0 5-7 16,3 3-2-16,0 3-5 15,-1 8-4-15,-2-3 2 16,0 0-2-16,0-3-1 15,-3-2-17-15,3-6-9 0,-3-2-48 16,0-8-20-16,0-3-24 16</inkml:trace>
  <inkml:trace contextRef="#ctx0" brushRef="#br0" timeOffset="52.5542">18555 7509 208 0,'0'0'77'0,"6"3"-42"0,9-3-19 0,-3 0 24 16,2 0-3-16,4 0 0 15,12-3-18-15,0 0-7 16,3 1-7-16,-4 2-4 0,-2 0 0 15,-3 0-52-15,3 2-20 16,-9 4-49 0</inkml:trace>
  <inkml:trace contextRef="#ctx0" brushRef="#br0" timeOffset="53.5542">18885 7646 240 0,'9'6'90'0,"-3"-6"-48"15,12 2-31-15,-12-2 23 16,9 0-18-16,0-2-8 16,-3-6-6-16,-1 0-1 15,1 0-8-15,-3 3-3 16,-3-11-3-16,-6 3 4 16,-3-1 3-16,0 4 6 15,-6-1 4-15,-9 6 3 16,4 2 1-16,-4 3-4 15,0 6-1-15,0 4 8 0,3 6 4 16,3 0 2 0,0 2-1-16,6 4-8 0,3-4-5 15,3 1-9-15,3-1-1 16,6-2-26 0,9-3-10-16,6-5-38 15,6-3-57-15,2-5 33 16</inkml:trace>
  <inkml:trace contextRef="#ctx0" brushRef="#br0" timeOffset="54.5542">19230 7583 324 0,'-17'-16'121'16,"-1"13"-66"-16,-6 3-60 0,15 0 20 0,-3 8-11 15,0 0-3 1,0 6-3-16,0-1-1 15,0 3 2-15,4 0 0 0,2 2 1 0,6 1 0 16,3-1 0 0,3-2-5-16,-1 0-1 0,4-6-8 15,6-4-4-15,6-4-6 16,-3-4-2-16,0-6 5 16,-3-3 2-16,-3-5 14 15,-3 0 5-15,-1-7 3 16,-2-6 1-16,-3-6 6 15,-3 1 4-15,0-3 4 0,-3-3 3 16,0 6 2 0,0 7 3-16,0 6-10 15,1 5-4-15,2 8-10 16,0 8-3-16,0 11 2 0,2 7 1 16,4 9 6-16,0 4 3 15,3 4-6-15,-3-3-3 16,3-1-1-16,0 1 1 15,0-5-12-15,0-4-3 16,0-4-56-16,0-6-24 16,0-2-32-1</inkml:trace>
  <inkml:trace contextRef="#ctx0" brushRef="#br0" timeOffset="55.5542">19329 7316 124 0,'0'0'49'0,"-6"2"-26"0,9 4-12 0,-3-1 15 16,0 0-1-1,0 6 0-15,3 5-3 0,0 0 1 16,0-3-13-16,-3 0 3 0,0-2 1 16,3-1-1-16,-3-4 2 15,0-1 1-15,-3 0 2 16,3-2-6-16,0-1-2 16,-3-2-1-16,3 0-1 15,0-8-2 1,3 1-4-16,6-1 2 15,-1-6-5-15,7 4 0 16,0-1 1-16,0 3 0 16,0 3-3-16,0 0 0 15,0 2 2-15,-3 3 0 16,0 0 1-16,-3 0 2 0,-1 3-3 16,-2 5 2-1,-6 7 7 1,-3 1 2-16,0 0-5 15,-2 0-1-15,-1 3 0 16,0-1 0-16,0-2-5 16,0 5 1-16,0 3 0 15,3-3 0-15,0-2 0 16,3-3 0-16,3-3 0 16,3-3 0-16,3-2-11 15,0 0-5-15,0-2-34 16,-1-1-15-16,1-3-52 15</inkml:trace>
  <inkml:trace contextRef="#ctx0" brushRef="#br0" timeOffset="56.5542">19466 7768 280 0,'-6'3'107'0,"9"-1"-58"0,-3 1-29 0,0-3 30 16,0 0-25-16,0 0-8 0,0 0-16 15,0 0-6 1,6 0 3-16,0-3-51 0,-1-2-21 0</inkml:trace>
  <inkml:trace contextRef="#ctx0" brushRef="#br0" timeOffset="57.5542">17620 7988 200 0,'0'-3'77'0,"0"8"-42"0,-3-5-26 0,3 6 22 15</inkml:trace>
  <inkml:trace contextRef="#ctx0" brushRef="#br0" timeOffset="58.5542">17611 8020 375 0,'-6'18'13'16,"-6"1"-7"-16,3-1 0 0,0-2 3 15,1 0-5-15,2 0 0 16,0-3-2-16,3-2 1 15,-3-4-2-15,3-1 2 16,0-1-2-16,0-2-1 16,3-3 5-16,0 0 4 15,3-3-7-15,-3-2-1 16,3-1-1-16,0-1 2 0,3-1-3 16,0-3 0-16,0 0 1 15,3-2 0-15,-1 3 2 16,1-6 3-16,-3 3 2 15,0 2 1-15,0 0-2 16,0 6 1-16,-3 0-4 16,3 7 3-1,0 6 0-15,0 0-2 16,3 0-1-16,0 0-1 16,0 0 1-16,-3 3-4 15,3-3 0-15,0 0-6 0,0-1-3 16,-1-1-19-1,1-4-6-15,-3 1-17 16,0-3-8-16,0 0-29 16,0-3-24-16,-3 1 49 15</inkml:trace>
  <inkml:trace contextRef="#ctx0" brushRef="#br0" timeOffset="59.5542">17629 8144 184 0,'-3'0'71'0,"3"0"-38"0,0 0-28 16,0 0 17-16,0 0-10 16,0 5-2-16,0 3-1 15,0 3-1-15,0 5-4 16,0-1 4-16,-3 7 2 0,0 4-1 16,0 1 2-16,0-1-8 15,3 0-4-15,0 1 8 16,0-3 8-16,0 0-8 15,3-3-3-15,0 0-3 0,3-3 1 16,6-4 3-16,3-4 4 16,3-2-2-16,3 0 1 15,5-3-5-15,4-2-2 16,-3 0-7-16,-3-1-1 16,-6 1-17-16,-4 0-7 15,1-1-47 1,0-4-62-16</inkml:trace>
  <inkml:trace contextRef="#ctx0" brushRef="#br0" timeOffset="60.5542">18034 8334 116 0,'0'-2'44'0,"0"-1"-24"0,0 0-6 15,0 3 17-15,0 0-6 16,0 0 0 0,6 3-10-16,0 0-2 0,-3 2-7 15,0 3 9-15,0 3 5 0,0 2-4 16,-3 3 1-16,0 7-6 16,-3 7 1-16,3-4-7 15,-3 0-1-15,3 1 0 16,-3-3 0-16,6-6-5 15,0-2 1-15,0-3-11 16,0-2-5-16,0-3-28 16,0-3-11-16,3-5-40 15</inkml:trace>
  <inkml:trace contextRef="#ctx0" brushRef="#br0" timeOffset="61.5542">18129 8535 124 0,'-12'11'46'0,"9"0"-24"0,0 5-6 0,3-9 16 16,0 4-9-16,3 2-3 15,3 0-5-15,3-2-2 16,0 2-7-16,3-5 0 0,0-2 4 15,0-6-2-15,0-3 1 0,6-2-1 16,-4-3 0-16,-2-6-2 16,-3 1 1-16,0 0-2 15,-9 2 2-15,-3 1-4 16,-3-1-2-16,0-2 8 16,-3 2 4-16,0 1-6 15,-2 2-4-15,-1 8-22 16,0 0-10-16,3 0-32 15,3 0-11-15</inkml:trace>
  <inkml:trace contextRef="#ctx0" brushRef="#br0" timeOffset="62.5542">18311 8448 180 0,'-3'3'68'0,"6"5"-36"0,-3 5-22 0,0-5 20 15,0 2-5-15,3 4 0 16,0 2-7-16,0 2-3 16,3 1-9-16,0-1-2 0,-1-2 0 15,1 0-2-15,0-6-2 16,0-2 3-16,0-2 2 15,0-1-2-15,0-5-2 0,0-5-3 16,-3-1 1-16,3-2-6 16,-3 1-3-16,0-4 6 15,0 0 1-15,0 1 5 16,0 2 1-16,-3 3-1 16,0-1-2-16,3 4 3 15,-3 2 0-15,0 0 3 16,6 5 3-16,-3 3-4 15,3 0-1-15,0 0 2 16,6 0 3-16,-3 0-2 16,5-3-2-16,-2-2 0 15,0-3-12-15,0 0-5 16,-3-3-19 0,0-2-7-16,0-1-13 0,0 1-6 15,-3-3 6 1,0 3 13-16,-3 0 32 15,0-1 23-15,0 4 12 16,0-1 1-16,0 0 2 16,3 3-3-16,0 0 0 15,3 0-16-15,2 0-1 0,1 0 1 16,0 0 2-16,0 0 0 16,0-2-3-16,-3-1-2 15,0 0-6-15,-3 1-1 16,0-4-1-16,-3-4 1 15,-3-3 0-15,0-1-1 16,-3 4-2 0,-3-1-8-16,-3 3-3 0,-3 3 1 15,0 2 4-15,0 9 1 16,-3 4 0-16,3 3 1 16,1 1 0-16,2-1 9 15,0 0 6-15,3 0-5 16,3 1-3-16,3-1-5 15,3-3-1-15,3 1-14 0,3-3-4 16,3-3-13 0,2-2-7-16,1-3-52 15,9-5-25-15,3-1 59 16</inkml:trace>
  <inkml:trace contextRef="#ctx0" brushRef="#br0" timeOffset="63.5542">18799 8472 192 0,'-6'-16'71'0,"6"8"-38"0,-3 6-8 0,3 2 27 15</inkml:trace>
  <inkml:trace contextRef="#ctx0" brushRef="#br0" timeOffset="64.5542">18784 8448 434 0,'-3'8'33'16,"-9"0"-17"-16,0 0-12 0,0 3-3 15,9-4-4-15,3 4 0 16,6 0-1-16,0 2 3 0,3 0 0 15,0 3 1-15,0-3 0 16,-3 0 2-16,0 1-1 16,-6-1-1-16,0-3 7 15,-3 1 5-15,-3 0-6 16,-6-6-1 0,-3-2-3-16,0-3 1 0,0-3-13 15,1-2-3-15,-1-3-21 16,3 0-5-16,3 0-15 15,3-3-7-15,6 1-37 16</inkml:trace>
  <inkml:trace contextRef="#ctx0" brushRef="#br0" timeOffset="65.5542">18885 8279 252 0,'0'-5'93'0,"3"5"-50"0,-6 2-35 0,3-2 37 16,3 19-14 0,-3-1-8-16,0 9-7 15,3 4-10-15,-3 4-4 0,3-3 1 16,0-1-4-16,0 1 0 16,-3-3-6-16,3-2-3 15,-3-6-25-15,0-5-10 16,6-3-21-16,-6-3-9 15,0-4-21-15</inkml:trace>
  <inkml:trace contextRef="#ctx0" brushRef="#br0" timeOffset="66.5542">18784 8443 228 0,'-3'-5'85'0,"9"7"-46"0,0-2-28 15,3 0 23-15,0 0-16 16,3-2-2-16,3-1-19 16,8 0-8-16,4 1-56 15,-3-1-24-15,3 0-4 16,-3-2 0-16</inkml:trace>
  <inkml:trace contextRef="#ctx0" brushRef="#br0" timeOffset="67.5542">19144 8316 252 0,'3'29'93'0,"-3"-13"-50"0,0 5-37 0,0-8 22 16,0 14-8-16,0-1 0 0,0-2-13 15,6 0-5 1,-6 0-1-16,0-1 3 0,0-4 2 0,6-3-5 16,0-3 0-16,-3-2-3 15,0-3 0-15,-3-8-5 16,0 0-3 0,3-6 3-16,0-2 2 0,6-2-2 15,0-3 0-15,0-1-1 16,0 1 2-16,2 2 2 15,1 4-1-15,0 1 4 16,3 6 0-16,0 3 5 16,-3 2 5-16,0 3 8 15,-3 0 4-15,-3 3-2 16,-3-1 1-16,-6 3-5 16,0-2-1-16,-3 0-6 15,-3-1-3-15,-3-2-7 0,0-3-3 16,0 1-1-16,-6-6 2 15,3 0-14-15,-2-3-5 16,2 0-19-16,3-2-6 16,3 0-35-1,9-3-53-15,9-3 35 16</inkml:trace>
  <inkml:trace contextRef="#ctx0" brushRef="#br0" timeOffset="68.5542">19320 8496 208 0,'0'0'79'0,"3"2"-42"0,6 12-17 0,-6-9 24 15,3 3-7-15,3 5 1 0,-4 0-20 16,1 3-6-16,0 0-7 16,-3 0-6-16,0 0-2 0,-6 0-29 15,0 0-12-15,0-6-19 16,0-2-6-16</inkml:trace>
  <inkml:trace contextRef="#ctx0" brushRef="#br0" timeOffset="69.5542">19311 8427 144 0,'0'-5'55'0,"-3"2"-30"0,6-5-38 0,-3 5 4 15,3 1-50-15,0-3-19 16</inkml:trace>
  <inkml:trace contextRef="#ctx0" brushRef="#br0" timeOffset="70.5542">19454 8202 240 0,'3'-3'90'0,"3"3"-48"0,0 3-23 0,-3 2 29 16,0 3-19-16,2 8-4 16,1 11-9-16,0 4-2 0,-3 6-8 15,-3 8-4-15,0-2-1 16,-3-1-4-16,0-2 0 16,3-3-23-16,0-5-10 15,0-9-32-15,0-4-12 0</inkml:trace>
  <inkml:trace contextRef="#ctx0" brushRef="#br0" timeOffset="71.5542">19367 8493 280 0,'-17'-3'107'0,"17"6"-58"0,14-3-44 15,-8-5 24-15,6 0-12 16,3-1 1-16,6 1-11 16,6 0-4-16,3-1-2 0,2 1-15 0,4 0-3 15,-3 2-40-15,-1 1-15 16,-5-1-45 0</inkml:trace>
  <inkml:trace contextRef="#ctx0" brushRef="#br0" timeOffset="72.5542">19308 8401 228 0,'0'0'85'0,"0"5"-46"0,0-5-17 0,0 0 28 16,0 0-13-16,-3 2-3 15,3 1-20-15,-3-3-7 16,0 0-4-16,3 0-5 0,-3 0 1 15,3 0-6-15,0-3-3 16,0 3-19-16,0 0-8 16,3 0-39-16,6-2-16 15,-3-3-4-15</inkml:trace>
  <inkml:trace contextRef="#ctx0" brushRef="#br0" timeOffset="73.5542">19867 8490 208 0,'-14'0'77'0,"14"0"-42"0,-3 0-15 0,3 0 38 15,-12 3-22 1,3 8-11-16,-3-1-7 15,0 4-11-15,3 1 0 0,3 1 0 16,3 0-6-16,3 0-2 16,3-3 2-16,0 0 1 15,9-2-3-15,6-3 1 0,-3-8-5 16,3-5 1-16,-1-1 0 16,-2-2-1-16,-3-2 1 15,0-1 3-15,-6 1 4 16,-3-3 3-16,-3-3 0 15,-3-3 1-15,-3 3-4 16,0 0 0-16,0 3-19 16,-3 5-9-16,0 0-34 15,3 3-12-15</inkml:trace>
  <inkml:trace contextRef="#ctx0" brushRef="#br0" timeOffset="74.5542">20177 8189 288 0,'-9'-11'110'0,"3"6"-60"0,-3 2-36 0,3 6 26 16,-3 5-20-16,-6 0-6 15,4 5-11-15,-1 16-2 16,3 3-1-16,0 2 0 0,6 6 0 15,0 2 0-15,9-5 0 16,0 0-7-16,3-2 0 16,0-3-19-16,-1-6-8 15,1-2-26-15,-3-6-10 16,3-7-40-16</inkml:trace>
  <inkml:trace contextRef="#ctx0" brushRef="#br0" timeOffset="75.5542">19924 8416 236 0,'-3'-5'90'0,"9"5"-48"0,3 0-36 16,0 0 20-16,6 3-16 16,3-1-3-16,14-2-7 15,1 3-3-15,0-3-69 16,0 0-29-16,-1-3 7 0,-5-2 7 15</inkml:trace>
  <inkml:trace contextRef="#ctx0" brushRef="#br0" timeOffset="76.5542">20537 8210 228 0,'0'-3'85'0,"0"3"-46"0,0 6-32 0,3-1 20 16,-3 11-5-16,3 10-1 0,3 6-5 15,-6 5 0 1,0 5-9-16,6-5 0 0,-6 1 3 15,6-7-6-15,-6-2 0 0,0-2 4 16,0-6 3-16,3-5-6 16,-6-3-1-16,0-5 0 15,3-3 0-15,0-2-7 16,-3-6 0-16,3-2-1 16,0-3 2-16,0-2-4 15,0-1 0-15,6-2 0 16,0-6 2-16,0 3-1 15,0-2 4-15,3 2 0 16,0-3 3-16,3 4-1 0,0 1-1 16,-1 1 7-16,4 5 3 15,0 3-5 1,3 5-1-16,-3 5 4 0,0 6 3 16,0 5-4-16,-3 5 1 15,-6 0-3-15,-3 0 2 16,-1 0-9-16,-2-2-3 15,3-3-19-15,-3-3-8 16,0-3-27-16,3-2-10 16,0-2-41-1</inkml:trace>
  <inkml:trace contextRef="#ctx0" brushRef="#br0" timeOffset="77.5542">20832 8469 228 0,'3'16'88'0,"0"-13"-48"0,3 13-27 16,0-11 22-16,0 0-9 15,3 1-3-15,0-4-9 16,-1 1-4-16,4-3-5 16,-3 0-4-16,0-5 2 0,0-6-2 15,0 6-1-15,-3-6-4 16,-3 1 0-16,-3-1-5 15,0 0-1-15,-3 3-2 16,-3 1 2-16,-3 1 1 0,-3 4 3 16,0 2 2-1,-3 5-1-15,1 8 10 0,2 3 4 16,0 0 4-16,3 2 3 16,3 1-7-16,3-1-3 15,3-2-8-15,6 0-1 16,6-3-21-16,3-5-9 15,2-2-41-15,7-6-15 16,9-3-2 0</inkml:trace>
  <inkml:trace contextRef="#ctx0" brushRef="#br0" timeOffset="78.5542">21138 8422 220 0,'-17'0'82'0,"8"0"-44"0,-9 8-29 0,12-3 22 0,-3 8-4 16,-6 3 2-16,3 0-12 16,0 0-3-16,0 2-8 15,6 1-4-15,3-1-1 0,9-2-8 16,0-3 0-16,3-2-4 16,3-3 0-16,0-5-5 15,0-3-1-15,0-3-1 16,0-2-2-16,-3-3 9 15,0-3 4-15,-3-2 11 16,-1 0 5-16,-2 2 13 16,0 1 8-16,-3 2 9 15,0 5-19-15,0 3-6 16,0 5-3-16,0 1 0 16,0 4-5-16,3 1-4 15,3-1-6-15,0 1 0 16,9-1-27-16,3-2-11 15,0-2-21-15,0-4-8 16,3-2-31 0</inkml:trace>
  <inkml:trace contextRef="#ctx0" brushRef="#br0" timeOffset="79.5542">21377 8446 236 0,'-15'-14'88'0,"9"12"-48"0,-9-1-23 0,9 3 27 15,-3 3-23-15,-3-1-8 0,0 12-12 16,0 1-1-16,0 1 0 16,0 0 0-16,9 3 0 0,3-3-3 15,0-1 0-15,6 1-3 16,3-2-1-16,0-7-1 16,3-1 2-16,0-6-5 15,3-3-1-15,-3-2 7 16,0-3 2-16,0-5 3 15,-3-9 0-15,-3-1 4 16,0-4 2-16,-4-2-7 16,-2-5-1-16,0-6 4 15,-2 3 6-15,-1 3 11 0,0 4 8 16,0 9-5-16,0 5-3 16,0 6-9-16,0 7-2 15,3 8-2-15,0 19 1 16,0 5 2-16,3 3 2 15,3 5-5-15,0 3-4 16,2-3-4-16,1-3 1 16,3-2-19-16,0-5-7 15,3-6-26-15,0-5-9 16,0-3 2-16,0-5 4 16,3-6-35-1</inkml:trace>
  <inkml:trace contextRef="#ctx0" brushRef="#br0" timeOffset="80.5542">21567 8472 236 0,'-6'-16'90'0,"6"13"-48"0,0 3-34 16,0 0 24-16,3 3-3 15,0 0 5-15,3 5-12 16,3-3-3-16,0 6-11 16,6-6-1-16,3 5 0 0,-1-2-3 15,1-2-3-15,0-4 2 16,-3-7 0-16,0-3-1 15,-3 0 1-15,-3-2-2 16,0 2 2-16,-6 0-4 0,-3-3 0 16,-3 1-4-1,-3 2-1-15,-6 2 0 16,-6 1 4-16,-3 5-1 16,0 3 1-16,-2 2 0 0,-1 8-2 15,3 3 9 1,6 0 6-16,3 0-3 0,3 2-2 15,6 1-3-15,3-1-3 16,3 1-6-16,6-6-1 16,0-2-6-16,3-3-2 15,12-3-16-15,-3-5-7 16,-1-3-9-16,1-2-1 16,0-3-7-16,-3-3-3 15,0 1 23-15,-3-6 12 16,0-3 43-16,-4 1 19 15,-2 2 15-15,-3 5 6 16,0 4-12-16,0 1-5 0,-6 9-18 16,9 7-7-16,-6 1-3 15,3 2 3-15,0 1-4 16,-3-1 2-16,0 0-3 16,0-2 0-16,0-3-5 15,0-1 0-15,0-1-1 16,-3-6 3-16,0 0 6 15,3-3 2-15,0-2-1 16,-3-3 0-16,3-3 4 16,-3-5 1-16,9-5-14 15,-3 3-4-15,0 2-3 0,3 0-1 16,0 3-7-16,5 5 0 16,1 0-17-16,0 5-7 15,3 1-27-15,-3-1-14 16,0 3-93-1</inkml:trace>
  <inkml:trace contextRef="#ctx0" brushRef="#br0" timeOffset="81.5542">3973 9512 120 0,'-3'-8'46'0,"3"5"-24"0,-3 1-6 0,3 2 16 16,0 0 0-16,0 0 3 16,0 0-17-16,0 0-6 15,0 0-7-15,0 5-4 0,3 3 2 16,0 5 9-16,0 8 4 16,0 11 1-16,0 0 2 15,-1 2-1-15,1 3 0 16,-3 3-7-16,3-6-2 15,-3-2-5-15,3-11-1 0,-3-2 1 16,0-1 0-16,0 3-2 16,3-2-2-1,-3-3 3-15,0-6 0 0,0-2 5 16,0 0 3-16,0 0-9 16,0-3 0-16,0 1-2 15,0-1 2-15,0-2 1 16,0-3 3-16,0 0-3 15,0 0 0-15,0 0 1 16,0 0 0-16,0 0 0 16,0 0 2-16,0-3-3 15,0 0 0-15,0 1-1 16,0-4 1-16,3 1-2 0,-3-3-1 16,3 0 3-16,-3-2 0 15,3-1-4 1,0-2 1-16,0-6 2 0,3 1 3 15,0-1-7-15,3 1-3 16,3 2 0-16,0 0 1 16,0 8-1-16,0 0 1 15,0 3 3-15,3 2 0 16,-1 6-2-16,4 5 2 16,-3 5 1-16,-3 0 2 15,0 3-1-15,-3 0 2 16,0 0 0-16,-3 2 3 0,0 1-3 15,-3-1 0-15,0-2-1 16,-3-2 1 0,3-1-18-16,-3-3-4 0,3-2-20 15,-3-2-5-15,0-6-21 16,0 0-9-16,3-3-29 16</inkml:trace>
  <inkml:trace contextRef="#ctx0" brushRef="#br0" timeOffset="82.5542">4279 9835 216 0,'-6'0'82'0,"6"2"-44"0,3 6-31 16,-3-8 20-16,3 5-10 0,3-2 1 16,0 2-5-16,3-2 2 15,0 0-8-15,3-1-4 0,0 1 0 16,3 0 0-16,0-3 3 15,-1 0-5-15,-2-3-1 16,0 0 0-16,0-5 2 16,-3 3 1-16,-3 0 1 15,-3-8-5 1,-3-1 1-16,-3 4 2 16,0-1-6-16,-6 3 1 15,-6 8-1-15,0-2-1 16,0 4 1-16,1 6 3 15,-1 5-2-15,0 1-1 16,3 2 3-16,3-1 0 16,3 1 3-16,3 3 1 0,6-3-4 15,3 0 1-15,6-3-9 16,3-3-2-16,3-4-25 16,2-4-11-16,4-2-58 15</inkml:trace>
  <inkml:trace contextRef="#ctx0" brushRef="#br0" timeOffset="83.5542">4630 9784 260 0,'-14'-13'99'0,"2"10"-54"0,0 3-28 16,9 6 25-16,-3-6-24 15,-3 10-7-15,-3-2-10 16,0 5-2-16,-3 1 1 0,3 2 0 15,3-1 0-15,3 4-5 0,3-1 1 16,3-2 0-16,6 0-1 16,3-5-7-16,0-3-3 15,3-3-1-15,0-5 0 16,3-3 2-16,-3-2 1 16,3-3 8-16,-3-2 4 15,0-1 4-15,-4 0 1 16,-2-2 6-16,0 3 6 15,-6 2 5-15,3 0 4 16,3 2-9-16,-3 4-2 0,0 7-6 16,0 3-3-1,0 3 0-15,3 2-3 16,0 0 1-16,3 0-11 16,-3 1-2-16,3-4-33 15,3-2-11-15,3-3-46 16,8-2-43-1,4-3 52-15</inkml:trace>
  <inkml:trace contextRef="#ctx0" brushRef="#br0" timeOffset="84.5542">4898 9771 224 0,'-15'-8'85'0,"9"8"-46"0,-14 3-21 0,8-1 23 16,0 1-21-16,0 5-8 15,0 3-11-15,0 4-1 16,0 1 0-16,3 3-3 16,0 2 2-16,6 3-1 0,3-3 0 15,3-2-7-15,3-4-2 16,6-1-1-16,0-4 0 16,6-4 2-16,-3-6 4 15,0-6 1-15,0-2 3 16,-1-2 1-16,-2-4 3 15,0-1 3-15,-3-12 2 16,-3 1-1-16,-3-3-1 16,-3-3-1-16,-3-5 0 15,0-6 2-15,-3 4 1 16,0 4 10-16,3 9 6 0,0 5-6 16,0 5-2-16,0 3-6 15,3 5-4-15,0 5-2 16,0 8-3-16,3 19 3 15,0 3 2-15,3 4 0 16,0 6 0-16,0 0-3 16,-3 0 1-16,3-5-2 15,0 0-1-15,0-3-8 0,0-5-3 16,3-3-36 0,0-5-14-16,0-3-26 15,0-5-49 1,3-5 37-16</inkml:trace>
  <inkml:trace contextRef="#ctx0" brushRef="#br0" timeOffset="85.5542">5038 9858 232 0,'0'0'88'0,"3"0"-48"0,0 0-27 0,6 0 22 15,0 0-12-15,6 0-3 16,0 0-5-16,0 3-2 15,3-6-7-15,-4 3-2 0,4-5 0 16,-3 2 2-16,0-2 1 16,-3 0-3-16,-3-3-1 15,0-3 1-15,-3 1 0 16,-6-1 0-16,-3 1 0 0,-3-1-5 16,-3 0 1-16,-3 3-5 15,0 3-1 1,0 3 3-16,-12 2 3 0,4 5-4 15,-1 3-1-15,3 10-1 16,3 1 4-16,0-1 5 16,6 4 3-16,3-1-2 15,3 0-3-15,6 0 0 16,3-2-1-16,3-1 0 0,9-2 2 16,0-5-14-16,0-4-5 15,2-4-22 1,-2-3-10-16,-3 0-23 0,3-8-7 15,0-2-9 1</inkml:trace>
  <inkml:trace contextRef="#ctx0" brushRef="#br0" timeOffset="86.5542">5258 9829 224 0,'-3'0'85'0,"6"3"-46"0,-6 8-37 0,3-6 19 15,6 3 0-15,0 2 2 16,0 4-6-16,0-1-2 15,0 3-9-15,0-3-2 0,0 0 0 16,0-2 0-16,-3-3 0 16,0 0 0-16,0-3 0 15,-3 0 9-15,0-5 6 0,0 0-4 16,0-2 2 0,0-6-6-16,0-3-1 0,0 0 5 15,0-2 4-15,0 0-9 16,3-3-3-1,0 3-5-15,3-6-2 0,0 3-2 16,3 3 1-16,3 3-4 16,3 2 1-16,0 0-5 15,-1 0 1-15,-2 3-29 16,0-1-11-16,3 4-50 0,-3 2-22 16,3 0 10-1</inkml:trace>
  <inkml:trace contextRef="#ctx0" brushRef="#br0" timeOffset="87.5542">5875 9843 192 0,'-6'-19'71'0,"3"19"-38"0,-6-16-17 0,3 13 24 0,0 1-10 16,-3 7-2-16,-3 0-19 16,-3 6-7-16,-3 0-2 15,0-1-1-15,4 3 3 0,2 1-1 16,3 1 2-16,3 1-2 16,3 0 2-16,6-3 2 15,0 1 4-15,6-4-4 16,0-2-1-16,0 0-4 0,-1-3-3 15,1-2-7-15,0-3-2 16,0-3 0-16,0-2 2 16,0-5 1-16,0-1 1 15,-3-2 5-15,0 0 1 16,0 2 6 0,0 0 2-16,-3 3 9 0,0 0 4 15,0 3 0-15,0 0-2 16,-3 5 2-1,3 5-9-15,0 6-1 16,3 2-3-16,0 0-1 16,0 0-6-16,-1 1 1 15,1-1 0-15,0-2 2 0,0-1-30 16,0-2-13 0,0-3-32-16,0-2-12 15,0-6-17-15</inkml:trace>
  <inkml:trace contextRef="#ctx0" brushRef="#br0" timeOffset="88.5542">5985 9858 220 0,'0'0'85'0,"0"0"-46"0,3 3-30 16,-3 2 19-16,6 1-3 0,-6 2 0 15,6-1-10-15,-6 4-4 16,6 0-6-1,-3-3-2-15,0 0 1 0,-6-1-5 16,6-1 1-16,0-1 2 16,-3-5 3-16,2 3 4 0,-2-3 2 15,0 0 3-15,3-6 2 16,0-2-7-16,0 1-1 16,0-4-2-16,0 0 1 15,3 1-6-15,0-3-1 16,0-1 2-16,3 1 1 15,0 3-4-15,3 2 1 16,0 8 4-16,0 0 5 16,0 5-1-16,-3 3 3 15,3 2-4-15,-1 4-2 16,-2-1-2-16,-3 0 0 16,0 0-4-16,0 1 0 0,-3-1-15 15,0-3-4-15,3 1-17 16,3-3-4-16,0-3-18 15,6-2-7-15,-3-3-7 16,0 0 0-16,3-3 20 16,-1-5-15-1,1 0 15-15,0-2 79 16,0-1 39-16,0 1 8 16,-3-1 3-16,-3 0-17 15,0 3-4-15</inkml:trace>
  <inkml:trace contextRef="#ctx0" brushRef="#br0" timeOffset="89.5542">6369 9877 477 0,'-3'-5'45'0,"-3"-3"-11"0,-3 5-20 0,-3 3-10 16,-3 3-5-16,0 2 0 16,0 3-1-16,3 2 0 15,0 4-5-15,4 2 0 16,2-1-4-16,6 1 0 16,3 6-3-16,3-12 1 15,2 1 5-15,1-3 2 16,3-6 4-16,0-2 1 15,0-5-2-15,0-3 0 16,0-3 4-16,0-2 1 16,-3-3 2-16,-3-2 2 15,0-11-3-15,0 0 0 16,-3-3-1-16,-3 0 1 16,0 3 0-16,0-3 1 15,0-2 4-15,-3 7 5 0,3 9-5 16,0 2-2-16,0 11-3 15,0 10-3 1,0 6-2-16,3 4 1 0,3 7-1 16,0 12 0-16,5-2 2 15,-2 0 2-15,0-1-1 16,6 1 2-16,0-3-2 16,-3-5 2-16,0-3-33 15,0-5-14-15,3-3-99 16</inkml:trace>
  <inkml:trace contextRef="#ctx0" brushRef="#br0" timeOffset="90.5542">7050 9591 204 0,'-6'-21'77'0,"0"16"-42"0,0-6-15 0,4 3 24 16,-4 3-7-16,-3-3-2 16,-6 3-13-16,3-1-4 0,-3 4-10 15,0 4-7-15,-3 6-4 0,0 16-1 16,6 11 0-16,4 2-2 15,2 8 1 1,3 2 3-16,3-2 3 0,3-3 0 16,0-2-1-16,0-5-6 15,-3-6-1-15,0-6-24 16,0-7-9-16,0-2-21 16,0-6-7-16,0-6-24 15</inkml:trace>
  <inkml:trace contextRef="#ctx0" brushRef="#br0" timeOffset="91.5542">6717 9750 220 0,'-6'0'85'0,"6"8"-46"0,3-8-30 0,3 0 19 16,3 0 6-16,3 0 3 15,6-3-8-15,2 3-5 16,7-2-14-16,3-1-6 0,-3 0-3 15,3 3-17-15,-4-2-6 16,-2 2-49-16,0 0-19 16,0-3-21-1</inkml:trace>
  <inkml:trace contextRef="#ctx0" brushRef="#br0" timeOffset="92.5542">7015 9805 220 0,'-21'24'85'0,"15"-8"-46"0,0-3-30 0,3-5 19 0,3 6-12 16,3 1-2-16,0 4-4 16,6-1-1-1,6-2-5-15,-3-2-1 0,5-4 3 16,4-2-1-16,0-5 0 0,0-3-3 16,-3-6 1-16,0-1 0 15,-3-4 3-15,-7-2-1 16,-2-1 2-16,-3 1-4 15,-3-3 0-15,-3 0-1 16,-3-2-2-16,-2 2 1 16,-7 3-1-16,3 2-20 0,0 1-7 15,3 4-24-15,3 1-10 16,0 5-33 0,6-3-27-16,6 1 54 15</inkml:trace>
  <inkml:trace contextRef="#ctx0" brushRef="#br0" timeOffset="93.5542">7187 9864 176 0,'-3'5'66'0,"3"3"-36"0,-3 5-22 0,3-5 16 16,0 5-3-16,3 1-1 16,0 1-4-16,3 1 0 15,3-2-9-15,3-1 9 0,3-3 4 0,3-2-4 16,6-2 1-1,2-6 1-15,-2-6 3 16,-3-2-5-16,-3-2 1 0,-3-3 1 16,-3-1 1-16,-6-2-6 15,-6-2 0-15,-9-1-6 16,-6-2 1-16,0 0-7 16,-3 3-3-16,0 4-17 15,3 4-7-15,0-1-29 16,4 3-12-16,-1 3-20 15,6 0-6-15,6-3-1 16</inkml:trace>
  <inkml:trace contextRef="#ctx0" brushRef="#br0" timeOffset="94.5542">7416 9559 300 0,'0'-2'112'0,"6"2"-60"0,-6 2-43 0,0-2 25 16,0 8-13-16,3 14-1 16,0 1-8-16,3 4 0 15,0 5-7-15,0 2-3 0,0 0 1 16,0-2 0-16,0 0 3 16,-3-3-16-16,0-3-6 15,0-2-25-15,-3-3-9 16,0-5-27-16,0-3-9 15</inkml:trace>
  <inkml:trace contextRef="#ctx0" brushRef="#br0" timeOffset="95.5542">7294 9787 272 0,'-6'0'104'0,"9"3"-56"0,0-6-43 16,-3 3 24-16,6 0-5 16,3-3 1-16,9-2-12 15,3 0-5-15,3-1-5 0,3 1-5 0,-1 0-1 16,4 0-18 0,0-1-7-16,-3 4-42 0,-3 2-18 15,-1 2-22 1</inkml:trace>
  <inkml:trace contextRef="#ctx0" brushRef="#br0" timeOffset="96.5542">7625 9861 216 0,'-3'3'82'0,"6"-1"-44"0,0 1-25 0,-3-3 24 16,6 0-8-16,3 0-2 15,0 0-13-15,3-3-4 16,-1 1-6-16,4-6-5 0,-3 2 0 15,0 1 3-15,-3-5 1 16,0 2 1-16,-6-3 0 16,-3 0 0-16,-3 1 0 15,-3-1 2-15,-3 6 1 16,-3 0 1 0,-3 2-4-16,0 3-3 0,1 3-5 15,-1 7 0-15,0 6 2 16,0 0 1-16,3 3-2 15,6 2 0-15,6 0 2 16,3 0 0-16,3-2-2 16,3-1 2-16,6-5-10 15,0 1-3-15,3-6-20 0,-1-3-7 16,1-5-19-16,0-3-5 16,9 1-14-1,-6-4-16 1,-3-2 41-16,-1-2 189 31,-14-6-51-31,0 3-12 16,0 2-37-16,6 0-16 15,-9 6-5-15,6 5-1 16,0 5-7-16,0 3 3 0,-3 3 1 16,3 2-1-16,-3 0 2 15,0-2 0-15,-3 0 1 0,0-3 0 16,0-3 2-1,3 0 2-15,-3-5-1 16,0 0 4-16,0 0 0 16,0-5 1-16,0-3 0 0,3-3-3 15,0-5 0 1,3 1-7-16,-3-4-4 0,3-2-3 16,3 2-3-16,0 1-2 15,3 5-1-15,0 5-1 16,2 0 0-16,4 2-6 15,3 4-2-15,-3 7-20 16,0-2-9-16,-3 5-36 16,3-8-13-16,-1 2-41 15</inkml:trace>
  <inkml:trace contextRef="#ctx0" brushRef="#br0" timeOffset="97.5542">8506 9451 160 0,'3'-5'60'0,"0"5"-32"0,-3-3-9 0,0 3 23 0,0 0-3 15,0 0 1-15,0 0-11 16,-6 0-3-16,-6 3-15 16,-3 2 0-16,-3 6 2 0,-3 2-3 15,-2 5 0-15,-7 11-4 16,-3 11-1-16,6 2-1 15,3 1 2-15,7 7-5 16,8-2-1-16,15-1-2 16,3 1 0-16,5-6 0 15,7-7-2-15,3-6-13 16,9 2-4-16,-3-9-31 16,-1-4-12-16,1-13-50 15</inkml:trace>
  <inkml:trace contextRef="#ctx0" brushRef="#br0" timeOffset="98.5542">8652 9750 184 0,'0'-5'68'0,"0"2"-36"0,0 3-9 15,0 0 24-15,-3 0-7 16,0 0 2-16,-3 0-9 16,-3 0-3-16,-3 3-16 15,-3-1-4-15,0 4-3 0,-3-1-3 16,6 0-3-16,1 0-3 16,5 1 1-16,3 7-6 15,6 3 4 1,3-3 1-16,2 0-1 0,4 3 2 15,0 0 1-15,-3 0 0 16,-3 0 8 0,-6 0 5-16,-3 0-2 0,0-3-1 15,-3-3-4-15,-6-2 1 16,3-2-9-16,1-4 0 16,2-2-24-16,0 0-8 15,0-2-32-15,6-4-10 16,3 1-44-1</inkml:trace>
  <inkml:trace contextRef="#ctx0" brushRef="#br0" timeOffset="99.5542">8765 9821 220 0,'-9'0'82'0,"12"0"-44"0,-9-10-14 16,0 7 29-16,0 0-7 15,0 1-2-15,-3-1-23 16,0 8-10-16,3-7-7 16,-3 7-6-16,0 6-1 0,0-1-1 15,1 4 3-15,2 1 0 16,3 4 1-16,3-1-3 16,3 1 0-16,0-1-7 15,6-2-2-15,5-2 2 0,1-4 1 16,-3-5-1-1,0-2-1-15,0-6 1 16,0-2 4-16,-3-3 3 16,-3 0 2-16,0-2 1 0,-3-4 0 15,-3 1 6-15,0 0 4 16,0 2 1-16,0-2 1 16,-3 3-2-16,0 2-1 15,0 0-1-15,3 2 2 16,0 6-7-16,0 3-4 15,0 2-3-15,0 3 0 16,0 3 5-16,3 2 1 0,0 3-3 16,3 0 1-1,3 0-2-15,0-3-2 0,-1 0-11 16,4-2-5 0,0-3-31-16,0-3-13 0,0-5-52 15</inkml:trace>
  <inkml:trace contextRef="#ctx0" brushRef="#br0" timeOffset="100.5542">8893 9755 220 0,'-3'3'85'0,"6"2"-46"0,-3-2-28 16,0-3 23-16,3 5-5 15,0 3 1-15,3 8-9 0,0 0-2 16,-3 2-11 0,0-2-3-16,0 0-1 0,0 0 0 0,-3 0 0 15,0-3 0-15,0-2 0 16,0-1-2-16,0-2 1 16,0-3 0-16,0-5 1 15,0 0-2-15,0 0-2 16,3-2 1-16,0-6-1 15,-3 0-3-15,6-3 0 16,-1-5-1-16,1 3 3 16,0-5 0-1,0 2 5-15,0 3 2 16,0 5 0-16,0 8-1 0,0 5-3 16,3 3-2-16,-3 2 3 15,0 1 0 1,0 2-1-16,-3 3 1 0,0-3-2 15,0 1 2-15,-3-1 0 16,0-3 3-16,0-2-3 16,0-2 0-16,0-6-1 15,3-3-2-15,3-2-2 16,0-6 1-16,3 1-4 16,0-4-1-16,0-4-2 15,2-3 2-15,1 2 2 16,0 3-1-16,0 6 8 15,3 2 3-15,-3 2 5 0,6 14 8 32,-3 3-6-32,-3 2-2 0,-3 3-2 15,-4 3-3-15,1-4-1 16,-3 1-10-16,0 0-2 16,0-3-27-16,0-2-10 15,0-6-33-15,3 1-12 16,0-6-36-1</inkml:trace>
  <inkml:trace contextRef="#ctx0" brushRef="#br0" timeOffset="101.5542">9324 9790 228 0,'0'2'85'0,"3"1"-46"0,-3 0-24 16,0-3 26-1,3 5-13-15,6 5-1 0,0-4-10 16,3-4-2-16,3 6-9 16,-3-2-2-16,0-6 2 0,0 5-1 15,0-8 0-15,0 1-1 16,-1-1 0-16,-2-5 0 16,0 3 0-16,-3-3 0 15,0 0 0-15,-3 0-2 16,-3 0-2-16,0 0 1 0,-3-3-1 15,-3 3-7-15,-3 1-3 16,-6 1-1-16,1 4 1 16,-4-1 4-16,-3 6 1 15,0 2 3-15,-3 0 1 16,6 8-2-16,1 1 0 16,5 2 8-16,0-1 6 15,3 4-1-15,3 2 2 16,6 0-5-16,6 0-2 15,3 1 2-15,3-1 0 16,5-5-3-16,4-3-3 16,6-3 2-16,-3-2 0 15,0-5-26-15,0-6-9 16,-1-2-81-16,1 0-71 16,0-3 60-16</inkml:trace>
  <inkml:trace contextRef="#ctx0" brushRef="#br0" timeOffset="102.5542">9887 9771 240 0,'-3'0'90'0,"3"3"-48"0,0 2-49 16,0 11 77-16,0 0-25 15,0 0-16-15,0 0-13 16,0-1-11-16,0 1-2 0,0 0 1 16,0 0 0-16,0-3 2 15,0 0-5-15,0-2-1 16,0-3-16-16,0-3-4 15,3-2-39-15,-3-3-16 16,3-3-49 0</inkml:trace>
  <inkml:trace contextRef="#ctx0" brushRef="#br0" timeOffset="103.5542">9875 9737 244 0,'-6'-8'93'0,"6"2"-50"0,0 4-46 16,0 2 16-16,3-3-14 16,-3 3-1-1,3 0-38-15,3 0-13 0,0 0-41 16,0 0-19-16</inkml:trace>
  <inkml:trace contextRef="#ctx0" brushRef="#br0" timeOffset="104.5542">9958 9771 204 0,'0'5'77'0,"3"1"-42"0,0 15-23 16,0-8 21-16,-3 0-8 16,0 1 0-16,0-1-8 0,0 0-2 15,3 0-9-15,0 0-4 0,-3-2-1 16,3-3 1-16,-3 0 3 15,0-3-2-15,0 0-2 16,0-5 2-16,0 0 0 16,3-2 1-16,0-1 0 15,0-5 0-15,0 0 0 16,3-2-2-16,0-4-2 16,3 1 1-16,0-5-1 15,0 5 0-15,3-1 2 0,0 4 1 16,3 4 1-1,-3 4 2-15,2 4 1 16,-2 6 1-16,0 3 0 0,0 5-2 16,-3 2-1-16,0 1-1 15,0 2 2-15,-3-2-1 16,0-1 0-16,-3-2-6 16,3-5 1-16,-3-1-18 15,0-5-5-15,3 1-29 16,0-6-11-16,0-3-51 15,2-5-33 1,1-5 64-16</inkml:trace>
  <inkml:trace contextRef="#ctx0" brushRef="#br0" timeOffset="105.5542">10482 9700 208 0,'0'-14'77'0,"-3"6"-42"0,3-18-12 0,0 15 26 16,-3-2-3-16,-3 0 0 16,0 0-12-16,-2 0-4 15,-1 2-17-15,-3 3-3 0,0 3 0 16,-3 5-6-16,3 2-2 16,0 4-6-16,0 15 0 15,0 5 2-15,3 1 3 16,3 2-5-16,3 11 1 15,0-6-1-15,3 0 2 0,0-2 1 16,3-3 1 0,0-2-18-16,0-4-5 0,0-4-24 15,0-6-8-15,0-2-24 16,-3-6-10-16,0-5-3 16</inkml:trace>
  <inkml:trace contextRef="#ctx0" brushRef="#br0" timeOffset="106.5542">10197 9782 316 0,'-6'-3'118'0,"6"6"-64"0,0-6-52 16,3 3 25-16,3 0-14 0,2 0-2 16,10-5-9-16,6 2-3 15,3-2 0-15,3-1-2 0,2 4 1 16,1-1-27-1,3 3-13-15,0 3-38 0,-7-3-17 16,-2 2-8 0</inkml:trace>
  <inkml:trace contextRef="#ctx0" brushRef="#br0" timeOffset="107.5542">10581 9774 260 0,'-9'2'99'0,"-6"1"-54"0,3 0-26 0,3-1 29 16,0 9-22-16,0 2-4 0,3 3-15 15,0 0-5-15,3 2-2 16,3 1 0-16,3-1 2 16,6-2 1-16,3 0 1 0,3-5 0 15,0-3 0-15,3-6-2 16,-1-4-2-16,-2-4 3 16,-3-2 2-16,-3 1 7 15,0-4 4-15,-6-2-10 16,-3-1-4-16,-3-1 1 15,-3-7 0-15,-3 7-4 16,0-1-1-16,0 2-28 16,3 1-10-16,-5 3-31 0,2-1-10 15,9 3-43 1</inkml:trace>
  <inkml:trace contextRef="#ctx0" brushRef="#br0" timeOffset="108.5542">10765 9443 324 0,'-15'-5'121'0,"27"7"-66"0,-3-2-55 0,-9 0 23 16,6 3-11-16,3 2-2 15,6 9 3-15,3 7 4 16,3 10-9-16,-1 14 0 0,1-2 2 16,-6 4 7-16,-3 4 4 0,-6-4 1 15,-6 4-2-15,-6-4-2 16,-9 1 1 0,-6-1-12-16,-6-7-7 0,-5-3-22 15,-1-5-11-15,-3-8-74 16,4-3-30-16,5-5-17 15</inkml:trace>
  <inkml:trace contextRef="#ctx0" brushRef="#br0" timeOffset="109.5542">14834 9813 124 0,'0'-15'49'0,"0"12"-26"0,0 0-27 0,-6 3 89 16,0 0-22-16,-3 0-15 15,0 3-12-15,0-3-23 16,-3 8 3-16,1 0 4 0,-1 0-7 16,-3 0-2-16,6 0-9 15,-3-3-1-15,6 3-3 16,3-3 0-16,3 3 2 15,6 0 0-15,3 3-3 16,6-1 0-16,3 3 2 16,5 1 2-16,-5-1 0 15,-3 0-1-15,-3 0 1 0,-9 3-1 16,-9 0 2-16,-3-3 3 16,0 3-2-16,-3-5 0 15,0-3 1-15,-2 0 0 16,2-3-9-16,0 0-2 15,3-5-20-15,3-2-8 16,3-1-20-16,3-5-7 16,6 0-42-1</inkml:trace>
  <inkml:trace contextRef="#ctx0" brushRef="#br0" timeOffset="110.5542">14906 9909 220 0,'-3'5'85'0,"3"0"-46"0,-3 6-30 16,3-3 22-16,-3 2-10 16,3 4-2-1,0-1-9-15,3 0-4 0,3 3-3 16,2 0-5-16,4-6 1 0,6-2 3 16,0-2 3-16,3-6 0 15,3-3 0-15,0-5-1 16,-7-3 0-16,-2-4 2 15,-6 1 1-15,-9-2 5 16,-3 1 5-16,-3-1-3 16,-3 0 2-16,-3 3-7 15,1 2-1-15,-4 3-9 0,3 0-1 16,3 3-38-16,3 2-13 16,3 1-52-1,3 2-57-15,3 2 51 16</inkml:trace>
  <inkml:trace contextRef="#ctx0" brushRef="#br0" timeOffset="111.5542">15260 9864 184 0,'-3'-6'68'0,"6"4"-36"0,9 4-20 16,-9 1 19-16,0-3-14 16,-3 0-4-16,3 3-6 15,0 2-2-15,0 3-3 0,2 5 9 16,1 6 8-16,0 2-4 0,0 0 2 16,0 3-6-1,0 5 1-15,0-3-5 0,0-2 1 16,0-5-5-16,0-3-2 15,3-6 0-15,0-2-1 16,0-5 0-16,3-3 0 16,-3-11-5-16,0 1 1 15,0-1 4-15,-4-2 2 16,-2 0 0-16,0-1-2 16,-3 4 3-16,0-1 0 15,0 1 1-15,0 4 2 16,0 4-5-16,0 2-1 15,0 0 0-15,6 5 2 0,0 5-3 16,0-2 0 0,3 3 1-16,0-3 2 15,0 5 1-15,0-8 3 0,0 3 1 16,-3 0 3-16,6-10 4 16,-3-4-6-1,0 1-2-15,-3 0-1 16,0-3 1-16,-3-3-3 15,0 1-2-15,-6-4-3 0,0-1 1 16,0 1-21-16,0 1-8 16,0 3-20-1,3-1-7-15,0 3-29 16,6 0-50-16,3 0 36 16</inkml:trace>
  <inkml:trace contextRef="#ctx0" brushRef="#br0" timeOffset="112.5542">15608 9938 200 0,'3'13'77'0,"0"-8"-42"0,3 3-28 0,0-2 18 16,0-4-7-16,0 1 2 15,3-1-5-15,3-2-1 16,-3 0-8-16,-1-2-2 0,1-1 0 16,-3-2-2-16,0 0-2 15,-3-3 3-15,0 0 0 16,-3-3-1-16,0 1-2 15,-3-1 3-15,0 0 0 16,-3 3-1-16,0 0-2 0,-3 3 5 16,1 3 4-16,-1 2-5 15,-6 5-2-15,3 3 1 16,3 5 2-16,0 3 2 16,3 2 1-16,3 1-2 15,0 2-1-15,6-2-3 16,0 2-2-16,6-3 1 15,0 1 1-15,3-9-10 16,6 1-4-16,-4-3-30 16,4 0-12-16,6-5-41 15,0-1-43 1,0-10 49-16</inkml:trace>
  <inkml:trace contextRef="#ctx0" brushRef="#br0" timeOffset="113.5542">16132 9864 240 0,'-9'-6'90'0,"6"6"-48"0,-9 0-34 16,9 3 21-16,-6 0-13 16,0 2-2-1,-9 3-4-15,-2 5 1 0,2 3-6 16,0 3-1-16,6-1 0 0,3 1-2 16,3 2-2-16,9 3-2 15,0-1 1-15,9-4-10 16,3-6-5-16,3-2-25 15,-1-3-9-15,4-3-45 16,0-5-34 0,6-5 53-16</inkml:trace>
  <inkml:trace contextRef="#ctx0" brushRef="#br0" timeOffset="114.5542">16260 9893 296 0,'-9'-8'110'0,"6"8"-60"0,-6 0-36 0,3 0 26 16,-6 0-24-16,0 5-6 16,0 3-9-16,0 3-2 15,1 5 1-15,-1 2-3 0,3 1 2 16,6 7-1-16,0-5 0 16,3-2 0-16,3-1 0 15,3-7-5-15,6-1-3 16,-1-2-10-16,4-2-5 15,-3-12 0-15,0-4 3 0,-3-1 12 16,0 1 8 0,-3-1 6-16,0-2 3 15,-3-3 14-15,0 3 6 0,-3-1-2 16,0 4-3-16,0 2-4 16,0 3-1-16,0 5-9 15,0 0-5-15,0 8-5 16,3 2-1-16,0 3 2 15,0 3 2-15,3 8 0 16,0-5-1-16,0-6-10 16,0 3-4-16,0-6-28 15,3-2-13-15,-1-2-22 16,1-4-7-16,0-7-12 16</inkml:trace>
  <inkml:trace contextRef="#ctx0" brushRef="#br0" timeOffset="115.5542">16376 9946 224 0,'-3'0'85'0,"3"2"-46"0,3 6-30 0,0 0 19 15,0 3-1-15,-3-1 1 16,0 6-15-16,0 0-6 16,0 5 0-16,-3-2 2 15,3-6-4-15,0-2-1 16,0-3-2-16,0-3 1 15,0 0-2-15,3-13 2 16,0-5 0 0,0-6-1-16,3-2-2 15,0 0-2-15,6-3 1 16,6 3-1-16,-1 3 0 0,-2 4 2 16,3 4 2-16,-3 5 5 15,3 5 6-15,-3 5 2 16,0 5 3-16,-1 4-6 15,-2 2-2-15,-3 2-5 16,-3 8-4-16,-3-4-5 16,-3-1-2-16,0-3-37 15,0 1-14-15,0-3-86 16</inkml:trace>
  <inkml:trace contextRef="#ctx0" brushRef="#br0" timeOffset="116.5542">17028 9573 220 0,'0'-6'82'0,"0"4"-44"0,3 4-22 0,-3-2 24 16</inkml:trace>
  <inkml:trace contextRef="#ctx0" brushRef="#br0" timeOffset="117.5542">17034 9591 437 0,'3'32'26'16,"0"5"-14"-16,-3 8-1 0,0 3 1 16,0-1-4-16,-3 1-2 15,3-6-1-15,0-5-1 0,0 3-5 16,0-6 1-16,-3-5-20 16,3-5-7-16,0-3-39 15,0-5-15-15,-3-5-31 16</inkml:trace>
  <inkml:trace contextRef="#ctx0" brushRef="#br0" timeOffset="118.5542">16885 9821 272 0,'-12'-2'101'0,"12"2"-54"0,3 0-55 15,6 0 75-15,3-3-25 16,6-2-14-16,3-1-10 16,2 1-12-16,1 3-4 0,3-4-1 15,3 1-10-15,-4 2-2 16,-2 3-36-16,-3 0-14 16,-3 0-66-1,-3 11-39-15,-3-1 73 16</inkml:trace>
  <inkml:trace contextRef="#ctx0" brushRef="#br0" timeOffset="119.5542">17156 9887 180 0,'-6'8'68'0,"6"3"-36"0,0 8-24 15,0-9 16-15,3 6 3 16,-3 0 6-16,3 0-14 16,-3 2-5-16,3-2-7 15,0 3-5-15,-3-6 2 16,0 0 1-16,0-2 11 16,0-3 5-16,0-3-3 15,0-8 0-15,0-5-2 16,0-2 0-16,0-1-2 15,0-2 1-15,0-3-6 16,3-2-1-16,0 2-2 0,3 0 1 16,3 0-4-16,0 3-2 15,2-1 0-15,1 4 1 16,3 2-6-16,-3 3 1 16,0-1-17-16,0 4-4 15,0 2-34-15,0 2-15 16,3 1-59-1,-1 5-26-15,7 0 84 16</inkml:trace>
  <inkml:trace contextRef="#ctx0" brushRef="#br0" timeOffset="120.5542">17471 9943 192 0,'-3'-5'71'0,"6"-1"-38"0,-12 1-10 0,9 3 26 0,-3-1-3 16,-3 0 2-16,0 1-15 15,1-1-8 1,-16 8-14-16,3 6-7 0,0 2-6 16,0 3-1-16,3 5-1 15,3 0 3-15,3-2-2 16,6 5 1 0,3-6 2-16,9-5-7 15,6-5 0-15,0-5-2 16,-3 0 1-16,3-9 0 15,-3 1 2-15,-3-3 2 16,-3-3-1-16,3-2 1 0,-3 0 0 16,-3 0 3-16,0-3 2 15,-3 5 4-15,0 3 4 16,0 0 7-16,0 3 2 16,0 5-12-16,0 3-3 15,0 5-2-15,3 2-1 16,-1 1 0-16,4 5 2 15,0 0-1-15,0-3-1 16,3 0-4-16,0 0 0 16,0-2-33-16,-3-3-13 15,3-3-81 1,0-2 18-16</inkml:trace>
  <inkml:trace contextRef="#ctx0" brushRef="#br0" timeOffset="121.5542">17561 9903 216 0,'-12'-2'82'0,"12"2"-44"0,3 5-27 16,3 0 23-16,0 3-9 16,0 3 0-16,2 2-8 15,1 3 0-15,-3 0-10 16,3 2-2-16,0 6 1 0,0-5-1 15,-3-1 2-15,0-7-4 0,0-1 0 16,0-2-1 0,0-2 1-16,0-1 0 0,-3-2 1 15,0-3 2-15,0-6 3 16,0-4 7-16,0-1 2 16,-3 0-9-16,0-2-5 15,0 0 1-15,0-3 1 16,0-2-5-16,3 2-2 15,0 0-9-15,0 0-4 16,3 0-19-16,0 3-6 16,2 2-13-16,1-5-5 15,0 8-7-15,0 3 0 16,-3 0 22-16,0 2 18 16,-3 3 26-1,0 0 30-15,-3 0 12 16,3 3-3-16,0 2 1 15,3 0-11-15,0 3-2 0,0 0-16 16,3 0 3-16,0 0 4 0,0 0 0 16,6-3 3-16,0 1-9 15,-1-4-1-15,1 1-3 16,0-3 1-16,-3-3-6 16,0-2-1-16,-3 0 0 15,0 0 0-15,-3-3-2 16,0 0 1-16,-3 0-7 15,-6 0-1-15,-3 0-1 0,-3 3 2 16,0-1-1-16,-6 6 1 16,-6 3 3-16,0 2 0 15,1 3 1-15,2 5 0 16,0 3-3-16,6 3 2 16,3-1 3-16,3 6 3 15,6-5 0-15,3 7 0 16,3-7-10-16,6-4-2 15,6-1-16-15,0-6-5 16,-1-3-26-16,1-2-10 16,0-9-54-16</inkml:trace>
  <inkml:trace contextRef="#ctx0" brushRef="#br0" timeOffset="122.5542">17974 9872 168 0,'0'0'66'0,"0"2"-36"0,6 4-18 16,3-1 19-16,-9 3-5 16,6 5 2-16,0 3-5 15,0 0-2-15,3 2-11 0,0-2-2 16,-6 3 2-16,3-3-4 0,-6-1-1 16,6-4 2-16,-6-3 0 15,3 5 8-15,-6-8 2 16,3-2 3-16,0-6 0 15,0 1-5-15,0-3-1 16,0-1-4-16,-3-2-1 16,3-2-1-16,0-4 0 15,3-4 0-15,3 2 0 16,0-2-2-16,3 2 1 16,0 0-2-16,0 3 0 15,2 2-6-15,1 0 1 16,0 3-2-16,3 3-2 15,0 3-24-15,-3-1-9 0,0 3-45 16,0 3-18-16,6 2-31 16</inkml:trace>
  <inkml:trace contextRef="#ctx0" brushRef="#br0" timeOffset="123.5542">18370 9874 340 0,'-9'-5'126'0,"6"5"-68"0,-3 0-43 0,3 0 31 15,-3 0-21 1,0 0-6-16,-5 3-11 0,2-1-6 16,-3 4-1-16,0-1-4 0,3 3 0 15,3 0-1-15,3 2 0 16,9 1-6-16,3 2-2 15,0 0 5-15,3 1 3 16,-3 1 3-16,0-1 1 16,-1-4 0-16,-2 9 0 15,-6-3 2-15,-3-6 1 16,0-2-1-16,-2 0 1 16,-7 0 0-16,-3 0 1 15,0-8-11-15,3-3-5 16,0 1-21-16,0-6-8 15,3 0-21-15,6-3-6 16,3 1-30-16,6-1-37 16,9 0 46-1</inkml:trace>
  <inkml:trace contextRef="#ctx0" brushRef="#br0" timeOffset="124.5542">18427 9927 248 0,'9'3'93'0,"-6"2"-50"0,15-2-30 15,-7-1 22-15,-2 1-12 16,0 0 0-16,3-3-10 16,0 0-3-16,3-3-5 15,0 0-4-15,0-2 0 0,0 0 1 16,0-3 1-16,-4 0-1 0,-2 0 1 16,0 0-2-16,-6 0-1 15,-3 0 3 1,-3-2 0-16,-6-1-1 0,-3-2 1 15,1 8 0-15,-4 2 1 16,-9 3-5-16,0 5 1 16,3 3 0-16,0 5 0 15,1 6 0-15,2 2 0 16,6 3 0-16,3 0 0 16,6 2-3-16,3 1 2 15,6 2 1-15,6-6 2 16,6-1-3-16,2-4 0 15,1-2-12-15,3-8-5 16,0-5-25-16,0-1-13 16,0-4-52-1,-4-1-38-15,4-2 59 0</inkml:trace>
  <inkml:trace contextRef="#ctx0" brushRef="#br0" timeOffset="125.5542">18921 9618 208 0,'-15'-3'79'0,"30"24"-42"0,-9-29-23 0,-3 16 22 16,0 3-5-16,0 5 2 15,0 5-8-15,-3 8-1 16,0 5-13-16,0 3 2 0,0 0 3 16,0 0-4-16,0-2-2 15,0-6-5-15,0 0-4 16,3-5-3-16,-3 0-1 16,6-1-40-16,0-4-17 15,3-6-40 1,-1-10-54-16,4-6 43 15</inkml:trace>
  <inkml:trace contextRef="#ctx0" brushRef="#br0" timeOffset="126.5542">19049 9906 204 0,'3'0'77'0,"0"8"-42"0,0 5-12 16,0-5 24-16,0 3-15 15,0 2-4-15,0 3-14 16,0 0-6-16,0 7-5 16,-3-4-9-16,0 0-4 0,0-6-49 15,0 0-22-15</inkml:trace>
  <inkml:trace contextRef="#ctx0" brushRef="#br0" timeOffset="127.5542">19094 9763 304 0,'-3'-8'115'0,"3"13"-62"0,0-7-44 0,0 2 25 16,0 0-21-16,3-3-7 15,2 1-26-15,1 2-10 16,0 0 15-16,0 0-50 0,0 2-20 15,3 1-25 1</inkml:trace>
  <inkml:trace contextRef="#ctx0" brushRef="#br0" timeOffset="128.5542">19233 9824 208 0,'0'3'77'0,"3"-3"-42"0,-6 10-4 15,3-10 32-15,-3 3-11 16,0 0-3-16,-5 2-19 15,-4 3-8-15,0 0-13 16,3 0-6-16,0 0-2 0,3-1-1 16,3 4 0-16,6 0 0 15,6-1 0-15,3 3-7 16,0 1-3-16,0-1 6 0,-1 0 1 16,1 3 3-16,-6 0 0 15,0 2 4-15,-6-2 5 16,-3-2-3-16,-3-1 2 15,-6-3-3-15,-2 1 2 16,-1-3-6-16,-3-3-3 16,3-5-19-16,0 0-7 15,0-5-14-15,3 0-6 16,3-11-76 0,6 0 4-1</inkml:trace>
  <inkml:trace contextRef="#ctx0" brushRef="#br0" timeOffset="129.5542">19367 9655 288 0,'12'0'110'0,"-9"-14"-60"0,-3 28-45 16,0-6 22-16,3 2-13 15,0 6-1-15,3 5-7 16,0 14-4-16,-3-1-1 16,0 3 3-16,0-3 2 0,0 1-5 0,0-6-2 15,0 3-18 1,-3-1-5-16,-3-7-32 16,0 3-14-16,0-9-47 15</inkml:trace>
  <inkml:trace contextRef="#ctx0" brushRef="#br0" timeOffset="130.5542">19269 9861 264 0,'-3'-3'99'0,"6"1"-54"0,9-6-33 0,-3 5 24 16,6 1-19-16,12-1-5 15,2 0-7-15,4 1-4 16,0-6 0-16,0 2-37 0,-7-2-15 16,4 3-73-16</inkml:trace>
  <inkml:trace contextRef="#ctx0" brushRef="#br0" timeOffset="131.5542">19882 9874 228 0,'-3'0'85'0,"3"3"-46"0,0 0-30 0,0 2 22 15,0 3 1 1,0 5 3-16,0 3-15 15,0 0-6-15,0 0-9 0,0 0-4 0,0-3 2 16,0 0-4-16,0-5 0 16,0 2-28-16,3-4-13 15,-3-6-22-15,0 0-11 16,0 0-23 0</inkml:trace>
  <inkml:trace contextRef="#ctx0" brushRef="#br0" timeOffset="132.5542">19850 9776 212 0,'0'-5'79'0,"0"2"-42"0,0 3-26 0,0 0 21 0,6 0-22 16,-6 0-6-1,5 0-20-15,1 3-7 0,-3-3-54 16,0 0-25-16,3 3 28 16,0-1 17-16</inkml:trace>
  <inkml:trace contextRef="#ctx0" brushRef="#br0" timeOffset="133.5542">19969 9890 192 0,'0'11'74'0,"0"-1"-40"0,0 6-18 0,0-8 24 16,0 0-21-1,0 0-5-15,0 0 0 0,0 0 0 16,0 0-7-16,0-3-4 0,0 0-2 16,0-5-1-16,0 0 2 15,0 0 1-15,0 0 3 16,0-2-3-16,0-1 0 15,0-2-1-15,3-3-2 16,0-3 1-16,3 1 1 16,-1-1-3-16,4-2-2 15,0 2 2-15,3 1 2 16,0 2 2-16,3 0 3 16,3 0-3-16,0 5 0 0,0 3 1 15,-3 6 2-15,-1 1 1 16,-2 7 3-16,0 2 1 15,-3 2 1-15,0 1-2 16,-3-3 1-16,0 2-8 16,0-5-4-16,0 3-14 15,0 0-2-15,0-11-36 16,0 1-13-16,0-6-56 16</inkml:trace>
  <inkml:trace contextRef="#ctx0" brushRef="#br0" timeOffset="134.5542">20466 9893 272 0,'-3'0'101'0,"3"2"-54"0,3-2-42 0,-3 0 24 16,3 3-12-16,3 2 1 15,0 1-5-15,0-1 0 16,2-2-7-16,4-1-2 0,3-2 0 0,0 0-2 15,0 0 1-15,0-2-2 16,-3-4 2-16,0 1-4 16,-3 0 0-16,0-1 1 15,-3-2 0-15,-3 3-3 16,-6-5-2 0,-3-4 2-16,0 4 0 15,-6 5-1-15,-6 2 3 16,0 0 2-16,-3 9 0 0,0-1-1 15,1 3-2 1,2 2 1-16,3 4 3 0,3 1 3 16,3 4 0-16,3-1 2 15,6-2-2 1,6 0 2-16,3-3-4 0,3 1 0 16,6-4-1-16,2-2-2 15,1 0-15-15,0-5-5 16,-3-1-28-16,0-4-11 15,0-1-40 1,-3-5-45-16,-1 0 45 16</inkml:trace>
  <inkml:trace contextRef="#ctx0" brushRef="#br0" timeOffset="135.5542">20653 9837 228 0,'0'-2'85'0,"0"12"-46"0,3 1-26 15,-3-3 24-15,3 2-12 16,-3 6-5-16,0 3-7 16,0 2-3-16,0-3-6 15,0 1-3-15,3-1 2 0,-3-4-15 16,3 1-7-16,0-4-56 16,0-14-77-1</inkml:trace>
  <inkml:trace contextRef="#ctx0" brushRef="#br0" timeOffset="136.5542">20653 9671 316 0,'-9'-8'121'0,"9"5"-66"0,3-16-62 0,0 17 21 16,0-4-33-16,0-4-12 15,6 2-37-15,0 0-17 16,0 0-19-16,6 0-6 16</inkml:trace>
  <inkml:trace contextRef="#ctx0" brushRef="#br0" timeOffset="137.5542">20805 9565 264 0,'0'13'101'0,"0"11"-54"0,3 15-37 0,-3-23 25 0,3 5-15 16,0 11-1-16,-3 3-5 15,0-1-1-15,0 3-7 16,0 0-4-16,0-3-1 16,0-4-6-16,3 1 1 0,-3-7-29 15,3-5-11-15,-3-3-34 16,0-3-16-16,0-3-5 16</inkml:trace>
  <inkml:trace contextRef="#ctx0" brushRef="#br0" timeOffset="138.5542">20671 9848 260 0,'0'-13'99'0,"0"13"-54"0,3 0-33 0,0 2 24 16,6-4-15-16,6 2-2 15,6-3-13-15,3-5-7 16,-1 0 1-16,4 3-3 0,-3-3-1 15,0 0-37-15,-3-3-17 16,-4 1-66 0</inkml:trace>
  <inkml:trace contextRef="#ctx0" brushRef="#br0" timeOffset="139.5542">20924 9573 216 0,'0'-3'82'0,"0"6"-44"0,0-1-44 0,3 17 49 16,0 5-15-16,3 5-4 16,-3 2-3-16,0 7-12 15,0-1 6-15,0 0 2 0,-3-3-5 16,0-2-2-16,0-3-3 16,0-3-2-16,0-5-6 15,0-2 1-15,0-3 2 0,0-6 1 16,0-2-8-1,0-2-4-15,0-6-4 16,0-3 0-16,0-8-2 16,0-2 2-16,0-3-2 15,3 0 2-15,0-5 7 16,6 3 3-16,0 5 7 16,6 2 2-16,-3 3 9 0,2 8 4 15,1 3 2-15,0 2-1 16,0 6-2-16,-3 4-1 15,0 4-7-15,-3-1-4 16,-3 1-1-16,0 2-1 16,0-5-13-16,0 5-42 15,-3-2-10-15,3-14-106 47</inkml:trace>
  <inkml:trace contextRef="#ctx0" brushRef="#br0" timeOffset="140.5542">21255 9872 192 0,'-3'-3'71'0,"6"6"-38"0,-3-1-10 16,0-2 26-16,2 3-7 16,4 2 0-16,0 0-13 15,3 1-5-15,3-1-14 16,0-2-2-16,0-1 2 0,3-2-2 0,-3-2 3 15,0-1-6 1,0 0-1-16,-3-2 0 16,0 0 0-16,-4 0-5 15,-2-6 1-15,-3-2-2 16,-6 0 0-16,-2-1 0 16,-1 6-2-16,-3 0-2 0,-3 3 1 15,0 2 3-15,0 9 3 16,-3 4-5-16,3 4 1 15,0 1-1-15,-2 4 2 16,11 2-1-16,0 0 1 16,9 0 2-16,3-2 2 15,0-3-10-15,2-3-4 16,4-2-27-16,3-3-10 16,0-3-24-16,0-5-8 15,3-3-15-15</inkml:trace>
  <inkml:trace contextRef="#ctx0" brushRef="#br0" timeOffset="141.5542">21421 9869 192 0,'0'-3'71'0,"12"1"-38"0,-15 7-19 16,3 0 22-16,3 3-3 16,3 3 3-16,0 2-11 15,-3 3-3-15,0 0-13 16,0 0-1-16,0-3-1 0,0-3 1 15,0-2 0-15,0-2 2 16,-3-1 1-16,0-5 8 16,6 0 2-16,-6-3-2 15,0-5-1-15,6-2-2 0,0-6 0 16,-3-3-4-16,3-2-2 16,0 3-9-16,3-3 0 15,-1 5-3-15,4 0-2 16,3 5 0-16,0 3 0 15,0 3-6-15,3-3-4 16,0 5-41-16,3 1-18 16,-4 7-82-1</inkml:trace>
  <inkml:trace contextRef="#ctx0" brushRef="#br0" timeOffset="142.5542">22231 9824 160 0,'-6'-3'63'0,"3"3"-34"0,-3 0-8 0,3-5 22 16,-3 0-1-16,-3-1-1 0,-3 1-9 16,0 5-5-16,-9 0-15 15,1 8-8-15,-1 5-2 16,-3 3-5-16,6 3 2 0,3 2-1 16,3 3 0-16,3 0 2 15,6-3 2-15,6 0-1 16,3-3-1-16,3-2 5 15,0-8 4-15,6-3-5 16,3-10 0-16,0-3-4 16,-3-5-1-16,0-3-1 15,-4-2-2-15,1-1-2 16,-3-10-1-16,-3 0 6 16,-6-3 2-16,0 3 3 0,-3-11 2 15,0-5 8-15,-6 8 3 16,0 6 0-16,3 1 2 15,1 9-4-15,-1 5-1 16,3 6-11-16,0 5-1 16,3 5-4-16,6 21 0 15,0 5 4-15,-1 6 3 16,1 10-2-16,3-2-2 16,0-3 0-16,0 0 1 15,0 0-1-15,0-5 2 16,0-6-9-16,0-2-3 15,0-5-31-15,0-6-11 0,0-5-27 16,0-3-11-16,0-5-23 16</inkml:trace>
  <inkml:trace contextRef="#ctx0" brushRef="#br0" timeOffset="143.5542">22368 9866 276 0,'3'11'104'0,"-3"-3"-56"0,-3 10-45 0,3-10 23 16,-3 3-17-1,0 2-2-15,3 0-18 16,-3-2-8-16,6 0-61 0,0-4-25 16</inkml:trace>
  <inkml:trace contextRef="#ctx0" brushRef="#br0" timeOffset="144.5542">22383 9710 260 0,'-15'-5'96'0,"15"8"-52"0,0-6-51 0,0 3 14 16,0 0-21-16,0 0-5 15,6 0-74-15,0 3-33 16,3 5 50-16,0-3 29 16</inkml:trace>
  <inkml:trace contextRef="#ctx0" brushRef="#br0" timeOffset="145.5542">22475 9872 140 0,'0'13'52'0,"9"0"-28"0,-6 6-6 15,-3-9 20-15,3 3-1 16,0 1 0-16,0-1-14 0,-3 0-4 16,3 0-11-1,-3 1 1-15,3-1 4 0,0-5-5 16,0 0 0-16,-3-3 5 16,0-5 3-16,0-3-4 15,0-2 1-15,3-3 1 0,-3-3 1 16,0-4-4-16,0-1 1 15,0 0-3-15,0 0 0 16,3 0-3-16,0 3 1 16,3 0-6-16,2-3-1 15,1 3 0-15,6 2 2 16,-3 3-6-16,-3 0 1 16,6 3-12-16,-3 2-6 15,-3 8-21-15,0 1-11 16,-3 2-3-16,6-3 1 15,-6 3-20-15,0 0-35 16,-1-3 30 0,1 3 186-1,3 5-35 1,3-2-3-16,0-1-24 16,0 1-11-16,3-3-10 15,3-3-4-15,0-2-11 16,-3-3-3-16,2-3 1 0,1-2-1 15,0 0 2-15,-6-3-4 16,0 0 0-16,-3-3-1 16,0 1-2-16,-3-1 3 15,-6-2 0-15,-3 2-1 0,-6-5 1 16,-3 3-2-16,-3 11 2 16,-3 7-2-16,-3 3 2 15,1 2 0-15,-1 4 3 16,0 4 3-16,0 1 5 15,9 2-6-15,3-3 0 16,6 6-4-16,3-5-1 16,6 7-14-16,3-10-8 15,3-3-21-15,6-2-8 16,-3-6-20-16,9-8-8 16,-1-5-19-1</inkml:trace>
  <inkml:trace contextRef="#ctx0" brushRef="#br0" timeOffset="146.5542">22975 9893 192 0,'-3'-13'74'0,"3"10"-40"0,-6-2-9 0,6 5 25 16,-3 0-5-16,0 0-2 16,-6 0-16-16,6 2-6 0,-6 1-12 15,-3 5-6-15,0 2 0 0,-2 6-2 16,2 3-1-16,0 2-2 15,6 5-1-15,3 1 2 16,6 2 2-16,3-5-2 16,3-3 0-16,3-2-4 15,5-6 1-15,7-3-11 16,3-4-3-16,0-6-18 16,0-6-6-16,-4-4-18 15,1-11-7-15,-3-1-8 16,-6-4-21-16,0-6 37 15</inkml:trace>
  <inkml:trace contextRef="#ctx0" brushRef="#br0" timeOffset="147.5542">23151 9734 160 0,'-6'-32'63'0,"3"22"-34"0,0-6-8 0,3 16 38 16,0-8-15 0,0 0-7-16,0 3-6 15,0 13-7-15,3 2-1 16,-3 3-3-16,0 6-3 15,0 10-3-15,0 3 1 0,0 2-6 16,0 3-3 0,0 0-3-16,0-2 0 15,0 4-7-15,0-4 1 16,0-4-34-16,3-7-13 0,-3-5-37 16,0-3-15-16,3-3-5 15</inkml:trace>
  <inkml:trace contextRef="#ctx0" brushRef="#br0" timeOffset="148.5542">22960 9869 296 0,'-3'-5'110'0,"-3"5"-60"0,12 0-43 0,-6 0 23 16,6 0-16-1,9-6-3-15,6 1-7 0,3 0-1 16,2-6-1-16,1 9-4 0,0-6 1 16,3 0-34-1,-9 2-15-15,8 1-36 0,-2 10-16 16,-6 1 6 0</inkml:trace>
  <inkml:trace contextRef="#ctx0" brushRef="#br0" timeOffset="149.5542">23341 9909 288 0,'0'18'107'0,"3"-5"-58"0,-3 3-37 0,0-8 26 15,0 3-20-15,0-1-7 0,3-2-14 16,0 3-6-16,0-6 5 16,0 3-49-16,-3 0-22 0,0-3-49 15</inkml:trace>
  <inkml:trace contextRef="#ctx0" brushRef="#br0" timeOffset="150.5542">23264 9750 312 0,'-12'-5'115'0,"15"2"-62"0,6 3-42 16,-6 0 26-16</inkml:trace>
  <inkml:trace contextRef="#ctx0" brushRef="#br0" timeOffset="151.5542">23282 9742 534 0,'14'-3'-6'16,"1"3"2"-16,0-2-52 0,0 4-22 16,0 4-51-1</inkml:trace>
  <inkml:trace contextRef="#ctx0" brushRef="#br0" timeOffset="152.5542">23386 9909 220 0,'-9'13'82'0,"9"-3"-44"0,-3 6-22 0,6-8 22 16,-3 3-5-16,6-1 3 16,-3 1-11-16,9 2-3 15,-3 0-13-15,5-5 1 0,7-8 3 16,-6 0-5-16,6-2 0 16,-3-4-4-16,-6-4-1 0,6-1 3 15,-6-2 1-15,-7 0-3 16,-2-3-1-16,-3 0 1 15,-3 3 2-15,-5-6 3 16,-10-2 2-16,-3 5-5 16,3 3-4-16,6 3-21 15,-3 2-8-15,0 2-26 16,6 1-9-16,6 0-53 16,3 7-50-1,0-2 59-15</inkml:trace>
  <inkml:trace contextRef="#ctx0" brushRef="#br0" timeOffset="153.5542">23645 9869 252 0,'6'8'93'0,"0"5"-50"0,-3 3-22 0,-3-5 30 16,0 2-12-16,0 0-2 15,0 0-17-15,0 1-7 16,0-1-8-16,6 3-2 0,-3-8 1 15,-1 5 0-15,-2-13 2 16,6 0 1-16,-3 0 1 0,6-6-4 16,3-4-3-1,3-3 0-15,0-3-1 16,0-3 0-16,0-2 0 16,0 0 0-16,-3 5 0 0,-1 3 0 15,1 2 0-15,3 1 0 16,0 7 0-16,15 8 4 15,-9 6 2-15,0 5 11 16,-4 5 4-16,-2 0-9 16,-6 0-2-16,0 11-8 15,0-16-2-15,-3 8-29 16,-3-11-13-16,0-2-91 16,3-4-38-16,0-1 39 15</inkml:trace>
  <inkml:trace contextRef="#ctx0" brushRef="#br0" timeOffset="154.5542">15840 10282 156 0,'0'-19'57'0,"0"19"-30"0,-3-16-3 16,0 19 24-16,0-8-9 15,-3 7 0-15,-3 1-9 16,-3 0-2-16,-5 2-15 16,-4 0-1-16,0 6-1 0,0 2-4 15,0 6 1-15,0 7-7 16,4 3-3-16,-1 3 1 0,9 5 2 16,6 0 0-1,6 3 2-15,6-6-4 16,3-10-2-16,-3-6-16 0,11 4-7 15,10 1-27-15,0-4-9 16,-3-11-46 0</inkml:trace>
  <inkml:trace contextRef="#ctx0" brushRef="#br0" timeOffset="155.5542">15903 10456 176 0,'-3'0'66'0,"3"3"-36"0,3 5-24 15,0 0 15-15,0 10-7 16,3 6 2-16,-3 8 0 15,0 10-1-15,-3-15-7 16,0-3-1-16,0 5 0 0,0 10-1 16,0-4-1-16,0-6-3 15,0-5-2-15,0-6 1 16,0-5 1-16,0-5 8 16,0-5 5-16,0-6-7 0,0-5-4 15,0-5-3-15,0-3-1 16,-3-13-3-16,3 3 0 15,0-3 2-15,0 0 0 16,3-1 1-16,-1-4 0 16,4 5 2-16,0 5 1 15,0 6 3-15,6 4 1 16,6 4-3-16,0 2-1 16,0 5-1-16,0 6 1 15,0 7-7-15,-4 6 1 16,-2 3 5-16,-3 2 6 15,-3-2-2-15,-6 2 2 0,-3 2-3 16,-3-4 2-16,0-3-11 16,-6-3-2-16,-5-2-21 15,2-9-10 1,0-2-21-16,0-8-6 0,3 0-32 16</inkml:trace>
  <inkml:trace contextRef="#ctx0" brushRef="#br0" timeOffset="156.5542">16299 10462 192 0,'-9'0'74'0,"6"2"-40"0,-6 1-7 0,6 2 27 15,-3-2-11-15,-6 0 0 16,3 4-22-16,-6 1-8 15,3 6-8-15,0-4-6 0,3 6 0 16,0 0-1-16,6 2-2 16,0 1 3-16,9 0 0 15,0-4 1-15,3-4 0 16,0 0-3-16,0-4 0 16,3-1-5-16,-3-6-2 15,3-3-4-15,-3-2 1 16,0-3 7-16,0-3 3 15,0 1 3-15,-3-1 2 16,-1 1 3-16,-2-4 4 0,0 4 5 16,-3 2 1-16,0 0-6 15,0 8-1-15,0 0-6 16,0 5-4-16,0 3 1 16,3 3 0-16,3-1 1 15,0 1 2-15,0-1-23 16,0 1-8-16,3-3-28 15,0-3-11-15,-3 1-39 16</inkml:trace>
  <inkml:trace contextRef="#ctx0" brushRef="#br0" timeOffset="157.5542">16403 10512 160 0,'0'0'63'0,"0"3"-34"0,3 18-16 0,6-13 17 16,-9 2-6-16,3 3-2 16,3 3-8-16,0-2-4 15,-4-1-5-15,1 0-2 0,3-2 3 16,-12-1-3-16,3-2 0 16,3-3 1-1,3 1 0-15,-6-4 0 16,3-4-2-16,3-1 1 15,3-5 4-15,-3 0 4 16,0-5-2-16,0 0 2 16,6 0 0-16,0-1 3 15,0-2-3-15,3 1-1 16,3 4-6-16,0 0-3 16,0 1 0-16,0 7-1 0,-4 0-22 15,1 3-10-15,-3 6-39 16,0-1-15-16,-3 3-15 15</inkml:trace>
  <inkml:trace contextRef="#ctx0" brushRef="#br0" timeOffset="158.5542">16751 10345 256 0,'-6'-5'96'0,"6"5"-52"0,-3 0-40 0,3 0 21 15,0 8-5-15,0 5 0 16,0 6-2-16,0 4 1 16,0 12-10-16,0 2-1 0,0-3 2 15,0-2-6-15,0 2-2 16,0 1-1-16,0-6-1 15,3-5-18-15,-3-6-8 0,0-2-30 16,0-5-15-16,0-3-48 31</inkml:trace>
  <inkml:trace contextRef="#ctx0" brushRef="#br0" timeOffset="159.5542">16590 10467 300 0,'-3'0'112'0,"6"0"-60"0,0-3-41 15,-3 3 37 1,9 0-17-16,9-2-10 16,0-1-5-16,3 0-10 15,3 1-4-15,-1-1-1 0,1 0-8 0,0 3 0 16,-3 0-37-16,-3 3-13 15,-3 0-64 1</inkml:trace>
  <inkml:trace contextRef="#ctx0" brushRef="#br0" timeOffset="160.5542">16909 10512 236 0,'-3'5'90'0,"3"14"-48"0,0-1-31 0,3-7 21 0,-3 2-13 16,6 3-3-1,0 0-9-15,0 0-3 16,-3 2-2-16,0-2-6 0,0-3-2 0,-1-5-110 16,-2-8-2-1</inkml:trace>
  <inkml:trace contextRef="#ctx0" brushRef="#br0" timeOffset="161.5542">16885 10380 296 0,'-15'-16'112'0,"18"13"-60"0,-3-2-30 15,0 5 33-15,3-3-29 0,0 1-11 16,6-1-13-16,3 0-4 15,0 1 1 1,0 2-40-16,2 5-17 0,-2 3-69 16,3 2-49-16,-3 1 72 15</inkml:trace>
  <inkml:trace contextRef="#ctx0" brushRef="#br0" timeOffset="162.5542">17197 10488 240 0,'-17'-16'90'0,"11"16"-48"0,-6 0-23 16,3 3 29-16,0-3-24 15,-6 8-7-15,0-3-11 16,3 3-5-16,0 5 0 16,0 0 1-16,0 3 1 15,4 3 1-15,2-1 2 16,3 1-1-16,0-1 0 0,6-2-3 15,3 0 1-15,0 0-4 16,8-5 0-16,4-3-21 16,0-8-10-16,0-3-33 15,3-2-11-15,-3-1-33 16</inkml:trace>
  <inkml:trace contextRef="#ctx0" brushRef="#br0" timeOffset="163.5542">17233 10512 228 0,'-6'-3'88'0,"6"6"-48"0,-6 0-29 0,6 4 21 16,0 4-13-16,0 2-3 15,0 3-1-15,6 3 1 16,-3-3-9-16,3-1-4 0,0 4 0 16,3-3-2-16,0-3 2 15,0-2 0-15,0-3 1 16,3-11-11-16,-3 0-5 15,6-2-5-15,-4-3-3 16,7-3 5-16,-3 1 4 16,-3-3 6-16,-3-1 5 15,-3-4 5-15,0 5 2 16,-3 5-1 0,3 5-4-16,-3 3 2 15,3 8 1-15,0 3 4 0,0 2-4 16,-3 0-3-16,3 3 1 15,0-3 0-15,0 0-10 16,-3 1-3-16,-1-4-33 16,1-2-11-16,3-3-55 15</inkml:trace>
  <inkml:trace contextRef="#ctx0" brushRef="#br0" timeOffset="164.5542">17495 10332 276 0,'-6'3'104'0,"9"2"-56"0,-3 6-45 0,3-4 23 16,-3 7-15-16,0 4-1 15,0 6-8-15,3 5-2 16,0 6 0-16,0-4 0 0,0 1 0 15,0 0-5-15,0 0-1 16,0-3-37-16,0-6-14 16,0-4-59-1,0-1-26-15,0-10 75 0</inkml:trace>
  <inkml:trace contextRef="#ctx0" brushRef="#br0" timeOffset="165.5542">17680 10578 156 0,'-6'-3'60'0,"6"3"-32"0,-3 0-4 16,0 0 24-16,0 0 2 15,0 0 3-15,-3 6-18 16,0-1-7-16,-6 0-16 15,0 3-5-15,0 3-1 0,0 2-3 0,0 0 0 16,3 3-3-16,3 3-1 16,6-3 1-1,3-1 2-15,3-1-1 0,3-4-1 16,0-2-6-16,0-5-1 16,0-8-4-16,0-6 0 15,0 0 1-15,0 1 1 16,-3-3 10-16,0-1 4 15,-3 1 6-15,0 2 6 16,-3 1 0-16,0-1-1 16,0 3-8-16,0 3-3 15,0 2-3-15,0 3-2 0,3 6 3 16,0-1 0 0,0 3-1-16,3 0 1 15,0 5-2-15,0 0-1 0,0 3-8 16,-1-8-5-16,1 3-40 15,3-1-15-15,0-10-58 16</inkml:trace>
  <inkml:trace contextRef="#ctx0" brushRef="#br0" timeOffset="166.5542">17772 10557 184 0,'0'-3'71'0,"0"3"-38"0,3 3-21 0,0 0 21 16,-3 2 1-16,6 3 1 16,0 0-7-1,0 5-5-15,0-2-13 0,0-1 0 0,-3 3 3 16,0-2-5-16,-3-3 0 16,0 0-4-16,0-3-3 15,-3-2 0-15,3 2 1 16,-3 3 1-16,0-8 1 15,0 0-2-15,0-3-2 16,0 1 5-16,3-4 1 16,3 1 4-16,0-3 4 15,6-2-4-15,-6 2 0 16,6-3-6-16,-1 0-3 16,1 1-3-16,0 2 1 15,0 3-4-15,0-1-1 16,3 4-19-16,-3-1-9 0,0 3-20 15,0 0-8-15,0 0-40 16,-3 3-37 0,0-1 52-16</inkml:trace>
  <inkml:trace contextRef="#ctx0" brushRef="#br0" timeOffset="167.5542">17980 10565 220 0,'0'0'82'0,"0"2"-44"0,3-2-14 16,-3 0 45 0,3 8-21-16,6 3-15 15,-3 2-9-15,0 0-15 0,3 1-3 0,0 4 0 16,0 3-3-16,0-2-2 16,0-6 2-16,-3 0 0 15,0-2-8-15,0-3-4 16,0-3-15-16,-1 0-5 15,1-2-23-15,0-8-6 16,-3 0-30 0</inkml:trace>
  <inkml:trace contextRef="#ctx0" brushRef="#br0" timeOffset="168.5542">17977 10337 128 0,'0'-2'49'0,"0"2"-26"0,0 0-1 15,0 0 20-15,0 0-5 16,0 0 1-16,3 5-5 16,0 3 2-16,6 5-19 15,-3 6 6-15,0 2 5 0,3 11-4 0,-3-1-1 16,-3 4-6 0,0-4 0-16,0-1-7 0,0-7-3 15,-3 4-3-15,0-3-3 16,3-6-4-16,3 3-24 15,0-5-10 1,-6-5-18-16,6-6-7 16,-6-2-30-1,3-1-40-15,-3 1 45 16</inkml:trace>
  <inkml:trace contextRef="#ctx0" brushRef="#br0" timeOffset="169.5542">18117 10586 220 0,'3'-3'85'0,"0"6"-46"0,3 0-21 15,-3 2 23-15,3 0-10 16,0 3-3-16,0 3-8 16,0-1 0-16,0 1-11 15,0 5-3-15,0 2-2 0,0-2-2 0,0-3-2 16,0-2-6-16,-3-3-1 16,0 0-32-1,3-3-12-15,-1 0-7 0,7-10-49 31,0-5-13-31,-3-1 40 16</inkml:trace>
  <inkml:trace contextRef="#ctx0" brushRef="#br0" timeOffset="170.5542">18317 10586 208 0,'0'-3'77'0,"3"6"-42"0,-3-3-21 0,0 3 20 0,0 2-6 15,-3 6 0 1,-6 2 0-16,-3 8 2 15,-3 5-16-15,0 3 5 0,0 3 4 0,-3 3-10 16,3-4-2-16,1-2-7 16,-1 3-1-16,3 0-10 15,3-6-5-15,3-2-34 16,0-5-13-16,3-6-59 16,3-2-47-1,3-3 69-15</inkml:trace>
  <inkml:trace contextRef="#ctx0" brushRef="#br0" timeOffset="171.5542">18849 10388 216 0,'-8'-16'82'0,"2"10"-44"0,-9-4-27 0,12 5 23 16,-3-1-9 0,-3 1-2-16,-9 2-9 0,0 3-4 15,3 3-5-15,3 5-6 0,0 5-2 16,3 8-1-16,4 3 0 15,2 10 3-15,3 6 2 16,0-3 0-16,3-5-1 16,0 2 1-16,-1-2-1 15,1-5-14-15,-3-4-3 16,0-4-24-16,0-3-80 31,-8-6-12-31,-1-7 59 16</inkml:trace>
  <inkml:trace contextRef="#ctx0" brushRef="#br0" timeOffset="172.5542">18590 10557 236 0,'-5'-5'90'0,"5"-9"-48"0,0 6-18 16,3 8 27-16,-1 0-11 16,4-5-3-16,6 0-19 15,3 0-6-15,3-1-8 16,9 1-12-16,3 0-4 0,-4 2-25 15,1 0-11-15,0 1-28 16,0 2-10-16</inkml:trace>
  <inkml:trace contextRef="#ctx0" brushRef="#br0" timeOffset="173.5542">18888 10565 160 0,'-6'13'63'0,"0"-8"-34"0,-3 9-8 0,9-6 22 15,-3 2-8-15,3 3-3 16,0 6-10-16,0-3-3 15,3 2-11-15,3-2-3 0,9-3 1 16,-3-2 1 0,9-6 3-16,-3 1-3 15,-3-9-2-15,0-8 2 16,-4 1-4-16,-5-4 0 16,-3 1 1-16,-3 0 2 15,-6 0-3-15,-3 0 0 16,-2-3-1-16,-1 2-2 15,0 1-15-15,0 3-7 16,3 2-31-16,0 2-11 0,3 1-49 16</inkml:trace>
  <inkml:trace contextRef="#ctx0" brushRef="#br0" timeOffset="174.5542">19013 10631 204 0,'6'18'77'0,"-3"6"-42"0,6-5-26 15,-6-9 22-15,0 1-4 16,0-3 4-16,0 0-8 16,-3-3-2-16,0 0-12 15,0-5-1-15,0 0 2 0,0 0 5 16,0 0 3-16,6-13 4 16,0 0-12-16,0 0-3 15,3-3-3-15,0 3 0 16,3-1-7-1,-1 1 0-15,1 3-8 0,9 2-3 16,-3 2-43-16,0 4-18 16,0 4-56-1</inkml:trace>
  <inkml:trace contextRef="#ctx0" brushRef="#br0" timeOffset="175.5542">19719 10618 212 0,'-12'-6'79'0,"9"9"-42"0,-9-8-19 16,9 5 25-16,-3 0-20 15,-3 0-5-15,-3 2-13 16,0 4-6-16,-3 2 0 16,3 2 0-16,0 6 3 0,4 5 5 0,-1 3 4 15,6 0-6 1,3 0-1-16,3 0-7 0,11-3-2 15,4-3-23-15,0-5-8 16,3-5-7-16,0-2-1 16,0-6-35-1,-3-3-29-15,-1-2 41 16</inkml:trace>
  <inkml:trace contextRef="#ctx0" brushRef="#br0" timeOffset="176.5542">19820 10665 160 0,'-21'-2'63'0,"21"2"-34"0,-3-3-8 0,3 3 22 16,-3 3-10-16,0-1-2 15,0 4-3-15,-3 4 0 16,3 6-15-16,0 0 3 0,3 3 2 0,3-1-4 16,0-2 2-16,3 0-7 15,6-3-1-15,6-2 0 16,-3-1 2-16,0-5-3 15,-1-2 1-15,1-6-7 16,-3-2-1-16,0-3 2 16,-3 0 3-16,-3-2 0 15,0-1 0-15,-6-2-3 16,-3-8-2-16,-3 2 3 16,-6 3 0-16,3 3-8 15,-6 3-4-15,3 2-15 16,1 0-7-16,2 0-28 0,3 2-10 15,9 4-57 1</inkml:trace>
  <inkml:trace contextRef="#ctx0" brushRef="#br0" timeOffset="177.5542">20141 10676 132 0,'-3'-3'49'16,"6"1"-26"-16,0-1-3 0,-3 3 19 0,0 0-2 15,-3-3 3-15,-6 1-9 16,0-1-2-16,-5 3-16 16,-1 3 3-16,0-1 2 0,-3 9-10 15,3 5-4-15,0 0-3 16,3 0-1-16,3-1-3 16,3 4 2-16,3-3 1 0,3 0 0 15,6-3 0 1,0-5 0-16,3-3-5 15,0-2 1-15,3-6-3 16,0-2 2-16,0 0 3 0,3-3 1 16,-3-3 1-1,-3 3 2-15,-3-2 1 16,-1-1 3-16,-2 0 10 0,0 3 7 16,0 3-1-16,0 3-1 15,-3 2-5-15,0 0-2 16,6 5-6-16,-3 3 0 0,3 2-3 15,0 1 0 1,0-1-6-16,0-2 1 16,0 0-7-16,0-2 0 15,0-1-21-15,3-2-9 16,-3-1-14-16,0-2-6 16,0-2-16-16,0-4-4 0,0-2-9 15</inkml:trace>
  <inkml:trace contextRef="#ctx0" brushRef="#br0" timeOffset="178.5542">20228 10395 280 0,'0'-13'107'0,"-3"13"-58"0,3 0-35 16,0 0 26-16,3 6-18 0,0 1-4 15,0 9-3 1,0 11 3-16,0 7-10 15,-1 1 4-15,1-1 2 0,-3 3-7 16,0 0-4-16,0-3-5 16,3-4 1-16,0-4-30 0,-3-2-14 15,0-3-37 1,0-5-13-16,0-3-27 16</inkml:trace>
  <inkml:trace contextRef="#ctx0" brushRef="#br0" timeOffset="179.5542">20415 10655 268 0,'0'0'101'0,"3"0"-54"0,0 2-31 15,-3-2 27-15,6 6-17 16,0 2-4-16,3 0-7 15,0 0 0-15,0-3-8 16,3 0 0-16,0-2 3 16,-3-1-4-16,2-2 2 0,-2-5-5 15,3 0 0-15,-3 0-3 16,0-1-1-16,-3-2-4 16,0 0 1-16,-6 0-7 15,-3 0-1-15,0-2 0 16,-6 2 0-16,0 0 2 15,-3 3 1-15,-3-1-1 16,-2 4 1-16,-1 2 3 0,0 5 3 16,0 3 0-1,0 3 1-15,3 4 11 0,3 7 5 16,3-4-4-16,3 1-3 16,0-3-7-16,12-1 0 15,3-1-16-15,3-4-4 16,6 1-21-16,0-6-7 15,6-2-31-15,0-3-13 16,-1 0 5 0</inkml:trace>
  <inkml:trace contextRef="#ctx0" brushRef="#br0" timeOffset="180.5542">20686 10612 284 0,'0'-5'107'0,"0"3"-58"0,0-1-15 15,0 3 36-15,-3 0-34 16,0 3-14-16,-3-1-14 16,0 1-7-16,0 2 0 15,0 3-4-15,3 0 0 0,0 3-1 16,6 4 0-16,0 4 3 16,3-1 2-16,0 1-2 15,0-3-2-15,-3 0 2 0,-3-3 0 16,-3 0 3-1,0-2 3-15,-3-3-7 16,-3 0 0-16,0-3-11 16,-3-5-2-16,-2-3-16 0,5-2-6 15,-3 0-15-15,6-3-8 16,3-3-27 0,6-5-45-16,0 0 35 15</inkml:trace>
  <inkml:trace contextRef="#ctx0" brushRef="#br0" timeOffset="181.5542">20853 10602 276 0,'-6'-3'104'0,"3"6"-56"0,-3-3-27 0,3 3 30 16,-3 2-16-16,-3 0-5 15,-3 0-17-15,0 3-9 16,-3 3-2-16,3 5 2 0,0-3 2 15,3 3 0-15,9 0-1 0,3 0-3 16,6 0 1-16,0-3 0 16,0 0 3-16,3-2-5 15,3-4-1-15,3-1-11 16,0-4-3-16,0-2-15 16,-3-2-4-16,-1-1-25 15,-2 0-10-15,0-2-127 31,-3-16 75-31</inkml:trace>
  <inkml:trace contextRef="#ctx0" brushRef="#br0" timeOffset="182.5542">20960 10618 260 0,'0'0'96'0,"0"0"-52"0,3 2-23 0,-3-2 30 16,6 8-16-16,0 3-5 15,0 5 0-15,0 2 3 16,-3 1-18-16,0-3-8 0,0 0-5 15,0-1-7-15,-3-1-1 16,0-4-44-16,0 1-18 16,0-3-72-1,0-3-46-15</inkml:trace>
  <inkml:trace contextRef="#ctx0" brushRef="#br0" timeOffset="183.5542">20957 10528 360 0,'-3'-19'134'0,"3"19"-72"0,0-13-44 15,0 18 34-15,0-7-31 16,3-1-11-16,0 0-32 16,0 1-11-1,6 4-36-15,6 4-14 0,0-4-62 16</inkml:trace>
  <inkml:trace contextRef="#ctx0" brushRef="#br0" timeOffset="184.5542">21118 10631 184 0,'6'21'71'0,"-6"-10"-38"0,3 15-8 0,-1-13 27 16,1 1-8-16,0-1-4 15,-3 0-16-15,0 0-5 16,0-2-11-16,0-3-3 0,0 0-1 16,0-3-5-16,0-5 1 15,0 0 0-15,3 0 2 16,0-3 1-16,0-2 1 16,3-8 0-16,-3-3 0 0,6-2 0 15,3-1 0 1,-3 0-5-16,6 4-1 15,-3 1 3-15,0 4 1 0,0 2 4 16,3 3 3-16,-1 2 13 16,1 6 6-16,-3 2-3 15,0 8-3-15,0-2-10 16,-3 5-3-16,-3-1-5 16,-3-1-3-16,0-1-7 15,0 0-4-15,0 0-27 16,0-2-12-16,0-3-31 15,3 0-15-15,0-3-37 16</inkml:trace>
  <inkml:trace contextRef="#ctx0" brushRef="#br0" timeOffset="185.5542">21564 10642 272 0,'-6'-11'101'0,"6"14"-54"0,-3-6-24 0,0 3 29 15,0 0-12-15,-3 0-1 16,-3 0-24-16,0 3-9 16,-3 2-5-16,-2 0-4 0,-1 3 2 15,3 5-1-15,0 3 0 16,3 0 0-16,3-3 0 16,3 1 0-16,0-4-2 15,3-2-8-15,15-3-14 16,0-2 7-1,-3-3 3-15,0 0 5 16,0-3 7-16,-4-2 2 0,-2-5 6 16,0 2 2-16,0-3 2 15,-3 3 0 1,0 0-2-16,0 3 1 0,-3 0-6 16,3 2-1-16,0 0-7 15,0 19-5 1,3 0 4-16,0 5 11 15,-3 3 5-15,-3 2 10 0,-3 1 3 16,-3 5 3-16,0-1 2 16,0-4-5-1,-12-3-1-15,-2-3-9 16,-4-3-4-16,0-4-11 0,0-6-3 16,0-3-25-16,0-10-11 15,4-9-25-15,2-2-9 16,3-2-61-1</inkml:trace>
  <inkml:trace contextRef="#ctx0" brushRef="#br0" timeOffset="186.5542">21621 10287 300 0,'0'-13'112'0,"6"21"-60"0,8 2-50 15,-2-4 25-15,0 2-5 16,0 2 2-16,6 9-5 16,3 4 1-16,0 12-11 15,3 7 1-15,-7 3 1 0,-2 3 0 16,-6-1 1-16,-6-2-2 16,-6-2-1-16,-6 2-5 0,-6-3-3 15,-2 3-16-15,-10-3-7 16,-3-5-53-16,0-5-21 15,3-8-52 1</inkml:trace>
  <inkml:trace contextRef="#ctx0" brushRef="#br0" timeOffset="187.5542">3675 13160 172 0,'-3'-18'66'15,"3"18"-36"-15,0-3-11 0,0 3 21 0,0-2 0 16,0 2 3-16,0 0-11 16,0 0-2-16,0 0-17 15,0 0-3-15,0 0 0 0,0 0-6 16,0 5-2-16,3 5 1 15,0 9 2-15,3 5 4 16,0-3 2-16,-3 0-1 16,3 8 1-16,-3-5 0 15,0 8 3-15,-6 15-7 16,0-4-2-16,0-9-1 16,-3-5 2-16,-3-5-3 0,0-5 0 15,-3-6-19-15,3-5-7 16,-9-8-19-16,3-6-9 15,0-4-14-15,4-6-5 16,-1-8-44 0</inkml:trace>
  <inkml:trace contextRef="#ctx0" brushRef="#br0" timeOffset="188.5542">3651 12980 256 0,'0'-2'96'0,"0"2"-52"0,0 0-49 16,0 0 15-16,0 0-19 15,0 0-4-15,0 5-65 16,3 0-25 0,9 1 21-16,-3 2 12 0</inkml:trace>
  <inkml:trace contextRef="#ctx0" brushRef="#br0" timeOffset="189.5542">3797 13131 216 0,'-3'8'82'0,"6"0"-44"0,-6 27-31 0,3-22 18 16,3 3-9-16,3 7 1 15,0-1-8-15,0-4-3 16,3 1-3-16,0-3-3 16,3-3 1-16,5-5-4 0,-2-3 2 15,0-5-4-15,0-5-1 16,-3-1-4-16,0-2 1 16,-3-2 5-16,0-3 2 15,-3-1 2-15,0-4 2 16,-3 2 8-16,0 3 5 15,0 0 2-15,-3 5 1 0,3 2-9 16,3 14 1 0,-1 6 3-1,1-4-9-15,0 3-2 16,0 1-7-16,3-4 1 0,0 1-25 16,0-3-10-16,0-3-31 15,3-2-13-15,0-3-7 16</inkml:trace>
  <inkml:trace contextRef="#ctx0" brushRef="#br0" timeOffset="190.5542">4223 13118 276 0,'-12'-8'104'0,"9"8"-56"0,-3-3-30 15,0 3 28-15,-6 0-20 16,3 3-7-16,0 2-16 15,0 1-5-15,3-1 1 0,3 8-5 0,9 3 2 16,6 0 2-16,-3 5 1 16,3 0-2-16,-3 0 0 15,0-2 6-15,-3 0 3 16,-6-4-1-16,-3-1 2 16,-9-4-4-16,0-2 0 15,-3 0-6-15,0-5-2 16,3-3-20-16,0-3-7 15,0-2-12-15,4-3-5 0,2-5-28 32,3-3-56-32,6-8 32 0</inkml:trace>
  <inkml:trace contextRef="#ctx0" brushRef="#br0" timeOffset="191.5542">4368 12877 264 0,'0'6'101'0,"3"-1"-54"0,0 5-26 16,3 6 28-16,0 3-9 15,0 7 0-15,0 9-17 16,-3 7-6-16,0 3-10 16,0 0-5-16,0-3-1 0,0-5-8 0,0 6 0 15,0-12-28 1,0-1-12-16,0-12-26 0,0-2-12 15,0-5-36 1</inkml:trace>
  <inkml:trace contextRef="#ctx0" brushRef="#br0" timeOffset="192.5542">4309 13123 316 0,'-3'0'118'0,"6"0"-64"0,3 0-56 0,0 0 22 16,9-2-14-16,3-4-1 0,2 1-16 15,7 0-8 1,0 0 10-16,3-1-69 0,5 1-29 0,4 0-3 16</inkml:trace>
  <inkml:trace contextRef="#ctx0" brushRef="#br0" timeOffset="193.5542">5005 13033 184 0,'0'3'68'0,"3"0"-36"0,0-1-7 16,-3-2 27-16,0 0-4 0,0 0-1 15,3 0-13-15,0-2-4 16,0-4-17-16,3 1-3 0,0-3-3 16,0 0 1-16,3-5 2 15,0-6-5-15,-3 4-3 16,6-4-1-16,-3 1-1 15,0 2 0-15,-3 2 0 16,0 4 0-16,0 2 0 16,0 3-3-16,-6 5 0 15,6 5 6-15,-1 3 5 16,1 8 0-16,-3 2 3 16,0 9-4-16,0 4 1 15,-3 4 1-15,3 2 2 16,0 3-8-16,3-3-1 15,-3-3-11-15,0-2-4 0,3 0-24 16,0-9-11-16,-3-4-22 16,0-3-8-16,0-6-49 15</inkml:trace>
  <inkml:trace contextRef="#ctx0" brushRef="#br0" timeOffset="194.5542">5005 13367 252 0,'-5'13'93'0,"7"-13"-50"0,1-11-30 0,0 14 22 15,3 0-9-15,9-1-1 16,6 1-10-16,3-3-4 16,3-3-6-16,-1 1-6 0,1-1 0 15,3 0 1-15,0 1 0 16,-6-1-40-16,-4 0-18 15,1 1-72 1</inkml:trace>
  <inkml:trace contextRef="#ctx0" brushRef="#br0" timeOffset="195.5542">5967 13115 224 0,'-18'0'85'16,"18"0"-46"-16,3 3-28 0,-3-3 23 0,0 0-5 16,9 3 1-16,6-1-6 15,6-2-1-15,5 0-12 16,7-2-2-16,6-1-2 0,0-2-3 15,2 2-3-15,4 0 2 16,-6 1 0-16,-4 2-1 16,-2 0-2-16,0 0-2 15,-6 0 1-15,-4 0-30 16,-5-3-14-16,-6-2-68 16,0 0-55-16,-3-1 63 15</inkml:trace>
  <inkml:trace contextRef="#ctx0" brushRef="#br0" timeOffset="196.5542">7065 13134 176 0,'-3'-5'66'0,"0"2"-36"0,0-2-20 15,3 2 17-15,-3 0-2 16,0 1 0-16,-3 2-8 15,0 0 0-15,-2 2-10 16,-1 6-2-16,-3 3-1 0,-3 5-2 16,6 5 1-16,0 3-2 15,3 0 2-15,3 5-2 16,3-13-1-16,0-3-2 0,6 0 1 16,0-2-4-16,3-6 1 15,0 0-11-15,6-7-6 16,0-9 3-16,-4-2 2 15,-2-3 10-15,0 0 5 16,-3-3 4-16,0 1 1 16,-3 5 13-16,0 2 8 15,0 3 1-15,-3 3-1 16,0 5-13-16,3 10-8 16,3 6 4-16,0 6 2 15,0-4-5-15,-3-2-1 16,0-3-4-16,3 0-1 0,0-2-19 15,3-3-7-15,-3 0-32 16,6-3-15-16,-3-2-25 16</inkml:trace>
  <inkml:trace contextRef="#ctx0" brushRef="#br0" timeOffset="197.5542">7286 13137 176 0,'-15'-3'68'0,"6"6"-36"0,-6-1-20 0,9 1 21 16,-3 5-10-1,-3 0-1-15,0 8-15 0,0 2-5 16,3 3-1-16,3 6-4 0,3-11 0 16,0 0-1-16,9 2 0 15,-3-2-4-15,9-3-2 16,0-2 0-16,6-6 4 15,-3-2 3-15,3-6 2 16,-3 0 3-16,2-7 1 16,4-11-1-16,-6-1 1 15,-3-4-2-15,-3 0 2 16,-6-9-2-16,-3 1 2 16,-6-1 2-16,0 6 2 15,0 5 8-15,0-2 2 16,0 10 3-16,0 3 0 0,0 5-14 15,3 3-3-15,0 5 0 16,3 8 2-16,3 7 4 16,0 9 2-16,3 0-3 15,3 8 0-15,3 0-7 16,0-1-1-16,0 1-2 16,-3-8 0-16,-3-6-25 15,3-2-11-15,0-2-30 16,3-4-12-16,-4-2-12 15</inkml:trace>
  <inkml:trace contextRef="#ctx0" brushRef="#br0" timeOffset="198.5542">7500 13166 192 0,'6'10'74'0,"-3"11"-40"0,6 19-16 0,-6-24 23 15,3 0 1-15,0-3 2 16,0 14-13-16,-1 10-7 16,-8-14-13-16,1-1-10 0,-1-1-3 15,-6 5-17-15,0-13-7 0,0 1-20 16,-3-6-7-16,0-3-17 16,-6-8-7-1,-6-7-2-15</inkml:trace>
  <inkml:trace contextRef="#ctx0" brushRef="#br0" timeOffset="199.5542">7467 13060 256 0,'9'-13'96'0,"-3"10"-52"0,0 0-51 16,-6 3 14-16,6 0-23 15,0 0-4-15,0 3-36 16,6 2-14-16,3 1-13 0,2 1-3 15</inkml:trace>
  <inkml:trace contextRef="#ctx0" brushRef="#br0" timeOffset="200.5542">7649 13142 176 0,'-9'0'66'0,"6"3"-36"0,-6-1-18 0,6 1 19 15,0 5-10-15,-3 5-1 16,-3 3-10-16,0 2-2 15,3 6-4-15,0 0-5 0,3-8 0 16,3-3 1-16,6 3 0 16,-3-3-3-16,6 0 0 15,-3-2-7-15,3-8-2 16,6-3 0-16,-3-3 0 16,0-5 2-16,-3 0 4 0,-4-2 5 15,1-1 3-15,-3-2 2 16,-3-6 2-16,0 3 3 15,0-2 5-15,0 2 3 16,0 8 2-16,0 3-8 16,0 2-4-16,6 14 4 15,3 5-1 1,0-1-1-16,3 1-5 16,-3-2-1-16,0-4-3 15,3 1-1-15,-3-1-39 16,6 1-18-16,0-3-50 15</inkml:trace>
  <inkml:trace contextRef="#ctx0" brushRef="#br0" timeOffset="201.5542">7940 13137 240 0,'-15'-6'90'0,"7"9"-48"0,-4 0-34 0,6-1 21 16,0 4-15-16,-3 4-5 15,-6 9-4-15,3 2 1 16,3 0-3-16,3 5 0 0,9-10 1 16,0-2-2-16,6 4-2 15,-3-2-2-15,9-3-1 0,-3 0-14 16,9-7-4-16,-4-1-31 15,4-5-12-15,-3 0-34 16</inkml:trace>
  <inkml:trace contextRef="#ctx0" brushRef="#br0" timeOffset="202.5542">8080 13142 216 0,'-3'3'82'0,"6"15"-44"0,3-7-22 16,0-1 24-16,3 1-12 15,3-3-1-15,3-3-14 16,0 0-3-16,3-2-6 16,-4 0-1-16,4-3 3 0,-3-6-3 0,3-2 0 15,-3 3-3-15,-9-6-10 16,-3 1 2-1,-9-1-8-15,-3 1-2 16,-3 2 3-16,-3 3 4 16,-6 2 8-16,1 3 4 15,2 8 1-15,0 8 1 16,3 0 4-16,3 2 6 16,3 6 4-16,3-6 4 15,3 1-7-15,6-6-1 16,-3 0-5-16,12-2 0 15,-3-3-10-15,9 0-3 16,-3-3-37-16,9-2-17 0,-4-1-69 16</inkml:trace>
  <inkml:trace contextRef="#ctx0" brushRef="#br0" timeOffset="203.5542">8408 13137 184 0,'-3'5'71'0,"9"3"-38"0,-6 8-23 16,6-3 17-16,0 5-2 15,-3 9 2-15,2-11-6 16,1-3-1-16,0 0-11 15,0 0-3-15,0-2 0 0,-3 0-1 16,0-3 0-16,0-1 5 0,0-4 6 16,-3 0-4-1,3-6 1-15,0-5-8 16,3-2-1-16,0-6 0 16,0-5 0-16,0-1-5 15,0 4 1-15,3-3 2 16,3 7 1-16,3 7-4 15,0 1 1-15,-1 9 0 0,4 7 2 16,-6 6-1-16,0 6 2 16,-3-4 0-16,-6-2 1 15,0-3-5-15,-3 3 1 16,0-3-13-16,3 0-5 16,-3-2-21-16,3-6-8 15,0-2-13-15,3-8-2 16,9-9-35-1</inkml:trace>
  <inkml:trace contextRef="#ctx0" brushRef="#br0" timeOffset="204.5542">8827 12898 280 0,'3'-7'107'0,"0"7"-58"0,-3 2-40 16,0-2 40-1,6 19-16-15,0 4-5 16,0 12-3-16,-3 5-15 15,0 2-6-15,0 3 0 0,0 0-5 16,0-16 0-16,0-3-21 16,0 4-10-16,0-7-22 15,0-1-8-15,-3-4-44 16,0-5-46-16,0-2 54 16</inkml:trace>
  <inkml:trace contextRef="#ctx0" brushRef="#br0" timeOffset="205.5542">8646 13089 304 0,'0'-3'115'0,"9"1"-62"0,6-1-49 0,2 3 24 15,7-3-14-15,6 1-3 16,3-1-6-16,5 0-2 15,-2 1-1-15,0-1-21 0,-3 3-8 16,-7 0-72-16,1-3-30 0,-9 3 22 16</inkml:trace>
  <inkml:trace contextRef="#ctx0" brushRef="#br0" timeOffset="206.5542">9667 12965 148 0,'3'-16'55'0,"0"16"-30"0,-3-6-5 16,0 4 19-16,0-4-4 15,-6-1 2-15,0 1-8 16,3 1-1-16,-9 0-15 16,-9-3 1-16,0 2 2 0,0 1-4 15,1 5 1-15,-1 8-10 16,3 8-2-16,3 2-3 15,3 6-2-15,3 8 0 16,3 5 0-16,6 5 3 16,0 1 0-16,3-1 1 0,0-13 0 15,0-5-3-15,0 5 2 16,0-5-12-16,0 0-5 16,0-3-23-16,-3-8-9 15,0 0-45 1,0-10-32-16,0 0 54 15</inkml:trace>
  <inkml:trace contextRef="#ctx0" brushRef="#br0" timeOffset="207.5542">9375 13129 296 0,'-3'-3'110'0,"3"3"-60"0,0 0-58 16,6-3 40-16,0 3-19 15,6-2-5-15,9-4-6 0,6 4-1 16,-1-1-17-16,7 0-6 0,0 3-40 16,0 0-17-16,-4 0-32 15</inkml:trace>
  <inkml:trace contextRef="#ctx0" brushRef="#br0" timeOffset="208.5542">9702 13129 220 0,'-3'10'85'0,"6"-2"-46"0,-3 11-26 15,3-6 22-15,0 3-12 0,3 0-3 16,-3 5-9-16,0-5-3 16,0-3-4-16,0-2-3 0,0-1 2 15,0-2 4-15,-3 0 4 16,0-3-2-16,0 1 2 15,0-4 0-15,0-2 1 16,0-2-2-16,0-6 1 16,0-3-4-16,0-2 1 15,0-3-7-15,0-3-1 16,3 1 0-16,3-1 2 16,0 3-1-16,3 1 2 15,0 1-7-15,6 4 1 16,-3 2 3-16,0 3 2 0,3-1-14 15,-4 4-6-15,1-1-20 16,0 3-8-16,0 0-16 16,0 3-4-16,-3-3-39 15</inkml:trace>
  <inkml:trace contextRef="#ctx0" brushRef="#br0" timeOffset="209.5542">9932 13160 184 0,'0'16'71'0,"3"-10"-38"0,0 12-17 15,0-13 22-15,0 3-5 16,3-2 3-16,-1 4-11 16,4-5-3-16,0 1-13 15,0-4-1-15,0-2-1 0,3-2-1 0,-3-1-1 16,0-5-6 0,0-8 1-16,-3 6-2 0,0-1-2 15,-3 1-2-15,-3-1 1 16,-3 0 3-16,-3 3 1 15,-3 1-4-15,-3 1 1 16,-3 4 2-16,0 2 3 16,0 5-2-16,0 5 0 15,4 6 1-15,2 3 0 16,3 2 0-16,3-2 0 16,0-6-3-16,6 3 2 15,0-3-4-15,9 0 1 0,-3-2-29 16,5-1-13-16,-2-2-45 15,12-5-41 1,12-3 48 0</inkml:trace>
  <inkml:trace contextRef="#ctx0" brushRef="#br0" timeOffset="210.5542">10200 13163 268 0,'0'-5'101'0,"0"7"-54"0,3 6-42 15,-3-8 22-15,5 3-11 16,1 0-1-16,0-1-9 16,3-2-4-16,-3 3-1 15,6-3 1-15,-3 0 1 0,0-3-4 0,0-2 1 16,-3 2-2-16,0-2 0 16,-3 0-3-16,-6-1 1 15,-3 1-3 1,-3 3 0-16,0-1-1 0,-3 3 0 15,-3 0 5-15,0 5 1 16,1 3-1-16,-1 5 2 16,-3 3 3-16,3 3 3 15,9 2 0-15,0-3 2 16,6 1-6-16,6-3-1 16,-3-3 0-16,9-2 2 15,0-3-21-15,9-1-7 0,-4-1-36 16,7-6-15-16,12-3-19 15</inkml:trace>
  <inkml:trace contextRef="#ctx0" brushRef="#br0" timeOffset="211.5542">10628 12901 228 0,'-6'0'85'0,"6"8"-46"0,3 11-24 16,-3-9 24-16,3 6-15 0,3 8-1 15,-3 5-11-15,3 0-5 16,-3 0-4-16,0 6-3 0,0-4 3 16,0-4 0-1,0-3 1-15,-3-6-2 0,3-2 1 16,0-3 0-16,-3-5 3 15,0 0-8-15,3-11-3 16,0-5 3 0,3-2-7-16,-3-9 2 15,3 6 3-15,6 0 2 16,6 2-3-16,-4 3-1 16,1 6 0-16,3 2 4 0,-3 8 12 15,-3 8 6 1,-3-1 7-16,-3 4 6 0,-3 2-14 15,-3-8-3 1,0 1-8-16,-6-1-1 0,0-3-3 16,-6 1-3-1,-6 0-18-15,6-6-7 0,0 0-18 16,0-8-7-16,-2-4-22 16,2-7-8-16,9-2-8 15</inkml:trace>
  <inkml:trace contextRef="#ctx0" brushRef="#br0" timeOffset="212.5542">10863 12893 260 0,'6'-2'99'0,"-3"2"-54"0,0 5-35 16,0 5 25-16,0 4-6 0,0 4 3 15,-3 9-14-15,0 7-3 16,0 0-9-16,0 9-6 0,3-4-1 15,0-2 1-15,0-2 0 16,0-6-18-16,0-8-8 16,0-5-26-16,3-3-12 15,-3-2-48 1,6-6-32-16,9-2 66 16</inkml:trace>
  <inkml:trace contextRef="#ctx0" brushRef="#br0" timeOffset="213.5542">11021 13155 192 0,'-21'13'71'0,"18"-5"-38"0,-12 19-17 15,12-17 22-15,0 6-7 16,3 0-1-16,3-3-12 16,0-2-6-16,6 2-7 15,6 3 1-15,-3-8 0 0,0 0 2 16,3-3 2-16,-3-2-3 0,3-6-2 15,3-5-2 1,-4-2 0-16,-2-4-2 16,-3-1 2-16,-6-4 0 15,-6-2 1-15,-3 0-5 16,-3 2 1-16,0 3-5 16,-2 3 1-16,-1 2-20 15,-3 1-9-15,3 2-27 0,3 3-10 16,9 2-34-1</inkml:trace>
  <inkml:trace contextRef="#ctx0" brushRef="#br0" timeOffset="214.5542">11304 13062 184 0,'-3'-2'71'0,"0"2"-38"0,-6 2-17 0,3 1 22 0,0 2-5 15,-9 6 1 1,3 0-17-16,-6 2-5 0,4 8-8 16,-1 0-1-16,3 3 3 0,3 0 1 15,6 5 1-15,9-5-4 16,3-11-1-16,-3 0 1 16,6-2 2-16,8 2-8 15,1-5 0-15,0-5-22 16,0-3-7-16,0-6-15 15,-3 1-6-15,-3-6-5 16,-4 1-3-16,-2-17-13 16</inkml:trace>
  <inkml:trace contextRef="#ctx0" brushRef="#br0" timeOffset="215.5542">11378 12888 216 0,'3'-11'82'0,"-3"11"-44"0,0 3-31 0,3 2 18 15,0 6 0-15,0 7 2 16,0 3-3-16,0 9-3 16,0 4-11-16,0 0-4 0,-3 9 0 15,3-1-1-15,-3-2 0 16,3-6-10-16,-3-10-2 16,0-3-31-16,3-2-13 15,6 2-56 1,6-3-39-16,-3-7 62 0</inkml:trace>
  <inkml:trace contextRef="#ctx0" brushRef="#br0" timeOffset="216.5542">11602 13097 164 0,'-9'-5'63'0,"6"5"-34"0,-9 0-10 16,6 0 21-16,-3 2-5 15,-3 1 0-15,0 2-14 16,-6 0-3-16,-3 1-10 16,0-1 6-16,7 0 5 0,-1 1-4 0,3-1 2 15,3 6-6-15,3-1 1 16,3 3-5 0,9 1-2-16,0-1 0 15,9-3 1-15,0 1-3 0,2 2-2 16,1-2-5-1,0-3-2-15,3 0-24 16,-3-6-10-16,6 1-28 0,2-3-12 16,-2-3-28-1</inkml:trace>
  <inkml:trace contextRef="#ctx0" brushRef="#br0" timeOffset="217.5542">11738 13107 260 0,'-6'-13'96'0,"4"11"-52"0,-4-4-21 0,0 6 31 15,3 0-15-15,0 0-2 16,0 3-22-16,0 0-9 16,0 2-4-16,3 3-5 0,0 2 2 0,3 12-1 15,0-1 0-15,3 3 0 16,3-3 0-16,-6 0 6 16,-3 0 2-1,-3-2-2-15,-3-4-1 0,0-1-14 16,-6-1-8-16,-3-3-41 15,-3-2-18-15,0-2-57 16</inkml:trace>
  <inkml:trace contextRef="#ctx0" brushRef="#br0" timeOffset="218.5542">12432 13068 200 0,'-6'-8'74'0,"3"8"-40"0,-6 0-16 0,6 2 23 15,-9 1-8-15,-6 2-2 16,1 1-9-16,-4 2-3 16,3 0-11-16,3 0-3 0,3-1-1 15,3 4-2-15,6 2-2 16,3 6-2-16,3-1 1 15,3 1 1-15,0-1 0 16,0 4 0-16,-3-4 0 16,-3 1 8-16,-3-6 7 15,0-3-1-15,-6 1 0 0,0-3-4 16,-6 0 1 0,3-3-8-16,-3-2-2 0,4-1-14 15,-1-2-5-15,0-2-30 16,3-4-14-16,6-1-31 15,3-4-52 1,9-2 39-16</inkml:trace>
  <inkml:trace contextRef="#ctx0" brushRef="#br0" timeOffset="219.5542">12429 12901 248 0,'0'-3'93'0,"0"3"-50"0,0 3-41 0,0-3 19 16,3 11-2-16,3 5 1 16,0 5-5-16,-3 8-1 15,0 3-8-15,0-1-2 0,0 6 0 16,0-2-2-16,-3-3 1 16,3-3-2-16,-3-6 2 15,0-1-2-15,0-4 2 16,0-7-2-16,0-3 2 15,3-6-9-15,0-4-1 16,3-6 2-16,0-6 0 0,0-4 3 16,2 5 1-16,10-1 5 15,0 4 2 1,-3 5 4-16,0 7 4 16,0 9-2-16,-3 2 3 0,0 3-4 15,-3 5-1-15,0-2-4 16,-4-6-1-16,-2-3-19 15,3 1-5-15,-3-3-26 16,3 0-12-16,3 0-22 16,0-3-11-16,0-5-6 15</inkml:trace>
  <inkml:trace contextRef="#ctx0" brushRef="#br0" timeOffset="220.5542">12724 13160 228 0,'-6'-13'88'0,"6"26"-48"0,-3-2-31 16,3 0 22-16,0-1-8 0,0 6 1 16,0 3-7-16,3-4-2 15,3-1-9-15,3-1-4 0,0-3-1 16,-4-2 1-16,10 0 1 16,0-2-1-16,0-4 1 15,6-4 0-15,-3-4 3 16,-3-2-1-16,-6-2 0 15,-3-1-3-15,-6-5-2 16,-3 0 3-16,-6-5 0 16,-6 5 1-16,-3 1 2 15,0 4-10-15,0 0-2 16,3 3-30-16,0 1-12 16,4 1-21-16,2 1-8 0,3 2-22 15</inkml:trace>
  <inkml:trace contextRef="#ctx0" brushRef="#br0" timeOffset="221.5542">12819 13155 220 0,'3'27'85'0,"12"-4"-46"0,-3 1-26 16,-6-13 22-16,0 2-12 0,3 0 0 15,-4-2-14 1,1-3-3-16,3-3-4 15,3 0 1-15,0-2 0 0,0-3 1 16,0-3 2-16,0-5-5 0,-3-2-3 16,3-1 1-16,-3-5 2 15,0 3-2-15,-3-5 0 16,0 10-1-16,-1 2 0 16,1 4 0-16,6 12 0 15,-3 6 2 1,3-3 0-16,-3 1 0 15,3-1-5-15,0-3 1 16,0 1-25-16,0-3-8 16,-3-5-41-1</inkml:trace>
  <inkml:trace contextRef="#ctx0" brushRef="#br0" timeOffset="222.5542">13131 12957 256 0,'-3'-22'96'0,"6"22"-52"0,-3-2-36 16,0 2 21-16,6 8 0 15,0 2 5-15,3 6-8 16,0 8-3-16,0 5-13 16,-3 6-2-16,0 4-1 0,0-2-3 15,0-2-3-15,0-6-9 16,-3 0-3-16,3-8-27 0,0-2-11 15,6-6-25 1,6-3-9-16,-1-7-23 16</inkml:trace>
  <inkml:trace contextRef="#ctx0" brushRef="#br0" timeOffset="223.5542">13408 13100 224 0,'-9'-14'85'0,"0"12"-46"0,-2 2-24 0,5 2 26 15,-3 4-9-15,-3 2-1 16,-6 2-17-16,0 6-7 16,0 8-4-16,0 0-3 0,6-1 1 15,6 7-4-15,3-15 2 16,0-1-4-16,12 2-1 16,-3-3-4-16,6-5 1 15,0 0-6-15,3-8-1 0,3-6 4 16,-3-4 5-16,-3-3 4 15,-3-11 4 1,-3-5 0-16,0-1-1 0,-6-4 3 16,0 0 2-16,-3-3 7 15,0 0 4-15,-3 2 5 16,3 6 2-16,0 5-8 16,0 6-2-16,0 5-7 15,3 5-4-15,0 8-1 16,3 8-1-16,0 7 0 15,3 7 2-15,3 4-1 16,0 6 2-16,-1 2-2 16,1 3-1-16,6-2-15 15,0-4-7-15,-3-4-40 0,6-6-15 16,0 0-42 0</inkml:trace>
  <inkml:trace contextRef="#ctx0" brushRef="#br0" timeOffset="224.5542">13670 12853 248 0,'0'-2'93'0,"3"4"-50"0,0 4-26 16,0 2 25-16,0 13-7 16,0 3 0-16,0 7-12 15,-3 4-3-15,0 2-12 16,0 5-5-16,0-2-2 0,0-6 1 15,0-5 1-15,3-5 1 16,-3-3 0-16,0-2-11 0,0-9-3 16,3 1-6-16,0-6-1 15,3-5 1-15,0-5 2 16,0-8 1-16,3-8 1 16,0 2 2-16,3-2 1 15,0 2 3-15,-1 4 4 16,1 1 3-16,0 6 2 15,3 6 12-15,0 4 5 16,-3 6 1-16,-3 6 2 16,0 4-7-16,0 1-1 15,-3-1-7-15,0-2-3 0,-3 5-11 16,0-5-4-16,3-3-28 16,-1-2-11-1,4-3-31-15,0-3-15 0,0-2-11 31</inkml:trace>
  <inkml:trace contextRef="#ctx0" brushRef="#br0" timeOffset="225.5542">14027 13070 284 0,'-11'-8'107'0,"5"8"-58"0,-6 0-42 15,9 3 23-15,-6 5-12 16,0 3-3-16,-6 2-4 15,3 5 0-15,0 4-6 16,3 1-3-16,3 1-1 0,3-3 1 0,6 3 1 16,0-5-4-1,6-6-1-15,3-2-6 0,0-6-2 16,0-3-2-16,3-2 0 16,-3-2 7-16,0-3 2 15,-1-3 3-15,-2-8 0 16,-3-5 8-16,-3-1 5 15,0 4 5-15,-3 2 3 16,0 3-5-16,0 2 1 16,0 3-8-16,0 6-1 15,0 2-9-15,3 10-1 16,0 6 0-16,3 0 3 16,0 2-2-16,0 1-2 15,0 2-3-15,0-5 1 0,6-3-24 16,-6-2-10-1,0-1-24-15,0-2-9 0,0-5-51 16</inkml:trace>
  <inkml:trace contextRef="#ctx0" brushRef="#br0" timeOffset="226.5542">14132 13131 176 0,'-3'-10'66'0,"3"7"-36"0,3 0-11 16,-3 3 21-16,0 0-7 15,0 0 0-15,6 6-3 16,0 7-1-16,2 5-16 16,7 1 10-16,-3-1 4 0,0 4-3 15,0-4 0-15,0-5-13 0,-3 1-4 16,0-4-5-16,0-2 1 16,-3-3-4-16,0-2 0 15,3 0-17-15,-3-6-5 16,-1 0-7-16,-2-2-1 15,0-3 3-15,3 0 5 16,-3-2 8-16,0-4 7 16,3 4 3-16,0-3 3 15,0 2 10-15,0 6 6 16,0 2 3-16,3 0 1 0,3 1-3 16,3-1 1-16,0 3-7 15,0 0-1 1,-4-8-2-16,1 3-1 15,0-3-1-15,-3 0 0 0,-3 0-2 16,0 0 1 0,-3-2-11-16,-3-1-2 0,-3 3 3 15,0 0 3-15,-3 3-2 16,-3 5 2-16,-6 5 2 16,1 3 3-16,2 8 4 15,3 5 4-15,0 3 7 16,3 2 2-16,3 4-9 15,3-7-3-15,6-1-4 16,6-7-2-16,3 7-8 16,5-15-5-16,4-1-46 15,3-9-19-15,0-2-53 16</inkml:trace>
  <inkml:trace contextRef="#ctx0" brushRef="#br0" timeOffset="227.5542">15001 13129 168 0,'0'-8'66'0,"0"5"-36"0,0-2-20 0,0 2 17 0,0 0 0 16,-3 1 1-16,-3-1-11 15,0 1-5-15,-3-1-7 16,-3 3 12-16,-3 5 8 0,0 3-11 16,-3 8-5-16,-2 5-5 15,2 3-4-15,0 5-4 16,15-5-2-16,0-6 3 15,6 4 3-15,0-4-1 16,9-2 0-16,-3-3-6 16,6-8-3-16,-4 1 3 15,4-6 2-15,3-6-2 16,-3-4 0-16,-3-3 6 16,0-8 2-16,-6 2 12 0,0-2 3 15,-3 2 4-15,-3 3 0 16,0 3-3-16,0 5 0 15,0 3-9-15,0 2-3 16,0 14-5-16,3 5-3 16,0 5-1-16,3 0 3 15,0 0-2-15,0-7 1 16,0-1-18-16,2-3-7 16,1-2-15-16,6-2-4 15,-3-4-30 1,3-7-49-16,6-8 29 15</inkml:trace>
  <inkml:trace contextRef="#ctx0" brushRef="#br0" timeOffset="228.5542">15138 12848 244 0,'-6'-8'90'0,"6"6"-48"0,3 4-42 15,0 1 16-15,0 5-3 16,0 10 3-16,0 11-7 15,3 11-3-15,-3 8-3 16,2 2 0-16,1 3 0 0,0-5-1 16,0-17-2-16,0-4-6 15,0-3-4-15,0-1-27 0,0-4-14 16,-3-3-48 0,3-8-29-1,6-6 59-15</inkml:trace>
  <inkml:trace contextRef="#ctx0" brushRef="#br0" timeOffset="229.5542">15352 13115 176 0,'-3'3'66'0,"9"2"-36"0,0 9-24 0,-3 4 17 16,3 1 8-16,-3-1 5 16,0 3-5-16,0 0-4 15,0-5-15-15,0 0-8 0,0-5 0 16,0-3-3-16,0 0 2 15,0-3 7-15,-3 0 3 16,0-5 0-16,0-2 2 16,0-4-4-16,0-2-1 15,0-2-4-15,0-9 1 0,3-2-2 16,3 0 2-16,0 5-6 16,2 0-1-16,4 3-5 15,0 2 1-15,0 3-16 16,0 3-4-16,6 3-8 15,3 4 0-15,0 9 8 16,-4-1 5-16,4 4 11 16,-3-4 4-16,0 1 4 15,-3-3 2-15,0-3 1 16,0-2 1-16,0 2-2 16,-4-10-2-16,-2-3 3 0,-3 0 0 15,-3-3 3 1,-3 1 1-16,-3-1 8 0,0 0 4 15,-3 3 0-15,0 1 0 16,-2 4-8-16,-1 3-2 16,-3 5-7-16,3 6-4 15,0 5 1-15,3 2 2 16,3 1-2-16,0 7-2 16,3-2-5-16,6-3-2 15,3-2-31-15,0 2-12 16,3-5-31-1,6-6-47-15,8 1 35 0</inkml:trace>
  <inkml:trace contextRef="#ctx0" brushRef="#br0" timeOffset="230.5542">15861 13158 284 0,'-15'-16'107'0,"9"16"-58"0,-6 3-42 16,9-1 23-16,-3 6-21 15,0 11-4-15,0-1-4 16,-3 3-1-16,1 3 0 16,2 0-3-16,6-6 2 0,3-2 1 15,0 3 0-15,2-3-9 16,1-3-4-16,0-8 0 0,3-5 0 16,0 0 5-1,0-2 5-15,-3-6 4 0,0 0 2 16,-3-3 7-16,0 1 4 15,0-1 4-15,-3 3 1 16,0 3-8 0,0-1-2-16,3 4-7 0,-3 2-2 15,6 5-5-15,0 0-1 16,3 3-13-16,0 0-3 16,3-2-15-16,0-1-4 15,5 0-11-15,7-2-3 16,-3-3-14-1,3-3-29-15,-3-2 34 16</inkml:trace>
  <inkml:trace contextRef="#ctx0" brushRef="#br0" timeOffset="231.5542">16102 13168 208 0,'-12'-37'79'0,"0"32"-42"0,0 0-15 16,9 5 26-16,-9 0-23 15,4 2-6-15,-7 4-12 16,3 7-5-16,0 8-1 15,3 3-4-15,3 0 0 0,0 5 4 16,9-3 1-16,3 1-3 16,6-6-1-16,0-3-6 15,0-4 0-15,0-4-5 16,2-10 1-16,-2-2 1 16,0-4 2-16,-3-4 3 15,-3-4 2-15,0-4 4 16,-3-9 2-16,-3-4 2 15,-3-9 2-15,0 0 6 0,0 3 2 16,-3 0 6-16,0 5 4 16,0 3-3-1,0 6-3-15,0 1-6 0,3 7-2 16,0 1-6-16,0 9-1 16,3 8-1-16,0 5-2 15,0 7-2-15,3 12 1 16,0 10 3-16,3 3 1 15,0 2-1-15,0 0-2 0,3-2-4 16,0 0 0 0,0-9-31-16,0-7-14 15,3-5-55-15,0-6-51 16,6-10 52-16</inkml:trace>
  <inkml:trace contextRef="#ctx0" brushRef="#br0" timeOffset="232.5542">16239 13118 260 0,'-3'0'96'0,"6"3"-52"0,-3 2-36 15,3 6 24-15,3 7-9 0,0 1 1 16,0-1-13-16,3 3-4 16,3 0-5-1,0-2-2-15,-1-3 1 0,1-3-12 16,0-5-5-16,0-3-23 0,0-2-10 15,0-6-12-15,0-2-2 16,3-3-19 0,0-2-17-16,-3-9 47 15</inkml:trace>
  <inkml:trace contextRef="#ctx0" brushRef="#br0" timeOffset="233.5542">16450 13121 220 0,'-6'2'82'0,"-11"4"-44"0,5 17-33 0,6-4 19 16,-3 7 5-16,-3 9 4 15,-3 5-6-15,-3-1-4 16,3 1-13-16,0 0-6 0,3-3-1 16,3-6-33-16,1-7-14 0,2-5-40 15,9-9-61 17</inkml:trace>
  <inkml:trace contextRef="#ctx0" brushRef="#br0" timeOffset="234.5542">16736 12891 228 0,'-3'-8'85'0,"3"8"-46"0,0 0-37 0,0 0 17 0,3 5-8 15,3 13-1-15,0 6 0 16,3 8 1-16,0 5-5 15,0 11 3-15,-3-3 1 0,0-3 1 16,-3-5 1 0,0-3-2-16,-3-5-1 0,0-7-3 15,0-6-1-15,0-3 1 16,0-3 1-16,0-2 1 16,0-8 2-16,0-2-5 15,3-9-3-15,0-7-1 16,3-6 1-16,2 0-6 15,1 0 1-15,0 6-1 0,3 4 2 16,3 6-4 0,3 6 2-16,0 7 0 0,0 6-1 15,-6 4 8-15,-3 4 5 16,-4 2 5-16,-2-2 4 16,-8-3-5-16,-4-3 1 15,-3 0-8-15,0-5-1 16,0 0-2-16,0-3-2 15,0 0-10-15,0-2-6 16,0-3-14-16,3 0-4 16,3-3-22-16,3-2-9 15,6-3-27-15,3-2-38 16,9-4 45-16</inkml:trace>
  <inkml:trace contextRef="#ctx0" brushRef="#br0" timeOffset="235.5542">16950 13195 288 0,'0'13'107'0,"6"-8"-58"0,-3 9-40 16,0-9 27-16,0 0-16 15,3 0-1-15,0 1-9 16,3-1-2-16,0-2-4 16,0-3-3-16,0 0 2 0,0 0-2 15,0-3 2-15,-3-2-4 16,3-1-2-16,-6 1 2 0,3-5 0 15,-3-4-2-15,-6 6 2 16,0-2 1-16,0 2 2 16,-3 0-6-16,-3 3 1 15,0 5-1-15,-3 2 2 16,3 9-4-16,0 2 2 16,0 0 2-16,3 6 1 15,3-1 1-15,3-2 0 16,9 0-5-16,0 0-1 15,3-3-22-15,0-5-6 16,3-3-29-16,6-2-11 16,2-3-31-1</inkml:trace>
  <inkml:trace contextRef="#ctx0" brushRef="#br0" timeOffset="236.5542">17212 13248 240 0,'-3'-3'90'15,"3"3"-48"-15,0 0-23 0,0 0 26 0,0 0-14 16,0 0-6-16,6 0-10 16,0 3-2-1,6-3-8-15,0 2-1 0,0-2 2 0,0-2-5 16,-3-1-1-16,0 0 2 16,-3 1 3-16,0-1-7 15,-6-15-5 1,0 4-1-16,-6 4 2 15,-3-1 1-15,-3 1 5 16,-3 2 2-16,0 2 0 0,0 4 1 16,-3 7-2-1,1 6-1-15,2-1-2 0,3 3-1 16,-3 3 2-16,9 5 2 16,3-2-2-16,6 0-2 15,0-1-3-15,3-2 1 16,3 0-19-16,3-3-7 15,3-8-22-15,-1-2-8 16,1-3-48 0</inkml:trace>
  <inkml:trace contextRef="#ctx0" brushRef="#br0" timeOffset="237.5542">17406 13229 224 0,'0'0'85'0,"6"8"-46"0,-3 5-28 15,0-5 23-15,-3 3-7 16,3 2-1 0,-3 0-12-16,3 1-4 0,-3-7-6 15,-3 4-1-15,3-6 3 0,0-5 3 16,3 6 5-16,-3-6 1 16,3 0 3-16,0-3-8 15,0-5-1-15,0-5-7 16,3 0-2-16,2-3 0 15,1-5 2-15,3 5-3 16,0 2 0-16,0 4-1 0,3 5 0 16,0 13 4-16,3 2 1 15,-3 6 5-15,-3 0 5 16,-1 2-5-16,-2 4-2 16,-3-4-6-16,0 3 0 15,0-5-33-15,0-3-15 16,0-2-84-1,3 0-59-15,3-9 78 16</inkml:trace>
  <inkml:trace contextRef="#ctx0" brushRef="#br0" timeOffset="238.5542">18352 13137 152 0,'0'-6'57'0,"-3"6"-30"0,-3-2 1 0,6 2 25 15,-6-3-5-15,1 3-1 16,-13-3-13-16,0 3-4 0,-3 3-17 15,0 2-1-15,-3 6 1 0,3 7-3 16,4 1 0 0,5 5-9-16,3 2 0 15,3-5-3-15,6 1-2 0,6 1-8 16,3-2-3-16,3-5-21 16,11-2-9-16,1-4-25 15,0-5-8-15,0-2-19 16</inkml:trace>
  <inkml:trace contextRef="#ctx0" brushRef="#br0" timeOffset="239.5542">18412 13234 240 0,'-12'-18'90'0,"9"18"-48"0,-3-3-31 16,6 6 21-16,-3 5-17 0,0 0-6 15,0 2-5-15,0 6-1 16,6 3-2-16,3-1-1 0,6 1 1 15,6-3-1-15,6-3 2 16,-4-2 1-16,1-6 1 16,0-5 2-16,-3-3 1 15,-3-2 3-15,-6 0 4 16,-3-3 3-16,-6 0 2 16,-3-3 1-16,-3-2 0 15,-6 0-5-15,-6-1-1 0,-3 1-13 16,6 5-3-16,0 0-17 15,4 3-7 1,2 0-36-16,6 2-12 0,3 0-26 16,9 3-45-1,8 3 45-15</inkml:trace>
  <inkml:trace contextRef="#ctx0" brushRef="#br0" timeOffset="240.5542">18724 13237 192 0,'3'-3'74'0,"-3"1"-40"0,0-3-5 16,0 5 28-16</inkml:trace>
  <inkml:trace contextRef="#ctx0" brushRef="#br0" timeOffset="241.5542">18718 13227 482 0,'-8'0'65'0,"-1"0"-34"16,-3 0-21-16,0 5-10 0,0 0-11 0,0 6-3 15,3 2 11-15,3 3 6 16,3 0-5-16,6 2-3 15,3 3-6-15,0-2-1 16,0-3-3-16,0-6 0 16,0-2-1-16,0-5 0 15,6-3 0-15,-3-5 2 16,0-1 3-16,3-2 2 16,-4-2 6-16,1-1 1 15,-3 1-5-15,0-1 0 16,0 0 14-16,0 4 9 15,0-1-7-15,0 5-2 16,-3 3-5-16,3 3-2 16,0 2 1-16,0 5-1 0,3 1-3 15,-3 2 0-15,3 1 2 16,-3-1 2-16,3-3-11 16,0-2-6-16,-1-2-16 15,1-4-7-15,0-7-45 16,9 0-39-1,-3-3 45-15</inkml:trace>
  <inkml:trace contextRef="#ctx0" brushRef="#br0" timeOffset="242.5542">18939 12965 280 0,'-6'-19'104'0,"-9"19"-56"0,6 0-41 16,15 0 26-16,-9 5-19 15,9 3-2-15,-9 3 1 0,9 7 1 16,-3 6-7-16,3 5-4 0,-3 11-2 16,0 0-1-16,6-1 2 15,-3-4-1-15,-6-1-1 16,0-7-24-16,6-6-9 16,3 3-36-16,-4-6-16 15,4-2-28-15</inkml:trace>
  <inkml:trace contextRef="#ctx0" brushRef="#br0" timeOffset="243.5542">19108 13256 212 0,'0'0'79'0,"0"2"-42"0,0-2-23 0,0 0 20 16,0 0-6-16,3 3-2 16,3 0-6-16,0-1-2 15,3 1-10-15,3 0-1 0,3-3 0 16,3 2-3-16,-3-2-1 15,0-5-1-15,-3 2 1 16,-4 1-2-16,1-4 2 16,-3 1-4-16,-3-3 0 15,-3-3 1-15,0 1 0 16,-3-1 0-16,-3 1 2 16,-3-4 1-16,-5 4 1 15,-1 2 0-15,-3 0 0 16,0 5-2-16,-3 3-2 15,3 6-2-15,0 7 1 0,1 0 1 16,2 3 0-16,3 3-3 16,3-4 0-1,3 1-3-15,6 0-1 0,6 0-14 16,6 5-4-16,3-2-22 16,8-6-10-16,4-2-32 15,0-1-35 1,3-2 44-16</inkml:trace>
  <inkml:trace contextRef="#ctx0" brushRef="#br0" timeOffset="244.5542">19480 13234 288 0,'0'-15'110'0,"-2"-4"-60"0,-4 6-28 0,3 5 31 15,-3 3-22-15,0-1-4 16,-3 1-17-16,-3 2-6 15,-3 9-3-15,0 4-6 0,3 1 1 16,3 2-9-16,3 3-2 16,6 5 3-16,9-2 3 15,-3-1 5-15,0 6 2 16,0-3 2-16,-3 0 0 16,-6-2 2-16,-3-3 3 15,-6-6 0-15,0-2 0 16,0 0-6-16,3-8 1 0,-2 0-13 15,2-2-5 1,0-4-23-16,3-2-11 16,6-2-33-16,3-4-13 0,3 1 5 31</inkml:trace>
  <inkml:trace contextRef="#ctx0" brushRef="#br0" timeOffset="245.5542">19611 13229 280 0,'-11'0'107'0,"5"-2"-58"0,-9 4-29 16,9 1 30-16,-6 2-10 15,0 0 0-15,-3 3-19 16,3 0-7-16,0 3-9 16,3 2-4-16,3 0 0 0,6 6-4 15,3 2 2-15,6-2-4 16,3-4-1-16,3-1-6 0,6-4-3 15,6-2-11-15,2-3-6 16,-5 1-27-16,3-9-13 16,-3 0-41-1,-3-4-33-15,-3-1 64 16</inkml:trace>
  <inkml:trace contextRef="#ctx0" brushRef="#br0" timeOffset="246.5542">19778 13240 260 0,'-12'-6'99'0,"12"6"-54"0,-3-2-35 15,3 2 23 1,0 0-14-16,0 5-1 16,3 0-6-16,0 1 0 15,3-1-7-15,0 0-1 0,3 1 0 0,3-1-2 16,6-2 1-16,-3-3-4 16,0 0-2-16,-4-3-5 15,-2-2 0-15,0-1-5 16,-3 1 1-16,-3 0 4 15,-9-6 4-15,0 1 5 16,-9-4 2-16,1 6 7 16,-1 3 4-16,-3 8-3 15,-3 2-1-15,3 3-4 16,0 5-1-16,3 0-1 0,4 3 0 16,5 5-7-16,3-2 0 15,6-1-10 1,3 4-4-16,5-4-18 0,1-2-5 15,9-3-14-15,6-2-7 16,3-3-24 0,-1-3-26-16,4-2 44 15</inkml:trace>
  <inkml:trace contextRef="#ctx0" brushRef="#br0" timeOffset="247.5542">20138 13279 256 0,'-3'-23'96'0,"3"12"-52"0,-6-7-16 0,0 15 32 15,-5-8-22-15,2 11-9 0,-3-5-22 16,0 8-9-16,0 2 0 16,-3 6-7-16,3 2 2 0,0 3-2 15,3 0 1 1,3 7-4-16,3-2 0 0,3 1-3 16,3-4 2-16,0-2-2 15,3-3 0-15,0-5-8 16,3-2-2-16,3-6 2 15,3-8 3-15,0-3 1 16,-3-2-1-16,0-6 16 16,-3-5 9-16,-4-7 11 15,1-6 5-15,-3-8 5 16,0 0 3-16,0 2 5 16,-9-2 1-16,0 6-4 15,3 4 1-15,0 6-18 0,1 8-6 16,-1 5-7-16,3 3-4 15,5 16-5 1,4 10 4-16,0 13 4 16,3 11 3-16,0 11 1 15,0 2-2-15,3 0-2 16,-3-2-2-16,3-3-1 16,-3-8-51-16,6-5-24 15,-1-3-57 1</inkml:trace>
  <inkml:trace contextRef="#ctx0" brushRef="#br0" timeOffset="248.5542">3434 16462 180 0,'3'3'68'0,"-3"-3"-36"0,3 5 0 16,-3-5 52-1,0 8-20-15,3-2-25 16,0-6-17-16,3 0-14 16,-3-3-8-16,6-8-1 0,-3 3 1 15,2-2 2-15,1 2-3 0,3 0 0 16,-3-3-4-16,3 9 1 15,0 2 2-15,6 16 1 16,-9-6 3 0,0 11 1-16,0-2 3 0,-3 10 1 15,-3-5-1 1,-3 2 1-16,0-2-2 0,0 5 2 16,0-5 0-16,0-3 1 15,0-2 2-15,-3-11 1 16,0 2-5-16,0-10-2 15,0 0-2-15,3-10 1 16,0-4-7-16,3-4-1 16,0-1-3-16,6-7 0 15,-3 5-2-15,5-3 1 0,-2 3 3 16,3 2 1 0,-3 3 0-16,6 8 1 15,0-2 3-15,0 15 2 0,-3-5 2 16,0 8 1-16,-3 3 0 15,3 10 0-15,-4-3-5 16,1 11-1-16,0-5 3 16,0 5 3-16,0-2-1 15,3-3-2-15,0-3-5 16,3-5-2-16,-3-1-11 16,9-7-1-16,-1-2-31 15,1-12-10-15,-3-2-69 16,0-5-32-1,6-8 83-15</inkml:trace>
  <inkml:trace contextRef="#ctx0" brushRef="#br0" timeOffset="249.5542">4047 16449 276 0,'-12'3'104'0,"12"-3"-56"0,-3 37-43 0,3-29 24 16,0 5-14-16,0 0-3 15,3 14-5-15,0-6-2 16,3 8-3-16,0-8-26 0,0 11-11 16,0-8-24-16,0-3-11 0,0-3-35 15</inkml:trace>
  <inkml:trace contextRef="#ctx0" brushRef="#br0" timeOffset="250.5542">3937 16579 276 0,'-15'-8'104'0,"15"8"-56"0,12-3-36 0,-9 3 26 16,6-5-16-1,-3 5-2-15,12 0-12 16,-4-3-5-16,10 3-2 0,-3 0-8 0,12 0 0 16,-6 0-35-16,5 3-14 15,-5-3-40 1,3 0-52-16,-6 0 46 16</inkml:trace>
  <inkml:trace contextRef="#ctx0" brushRef="#br0" timeOffset="251.5542">4434 16367 252 0,'-6'24'93'0,"6"-24"-50"0,-3 58-35 0,3-47 24 15,0 13-14-15,0 2 0 16,3 14-10-16,0-1-5 0,3 1-2 15,0-8-19-15,0 0-8 16,0-1-24-16,0-4-11 0,0-3-42 16</inkml:trace>
  <inkml:trace contextRef="#ctx0" brushRef="#br0" timeOffset="252.5542">4827 16550 124 0,'-3'0'46'0,"6"0"-24"0,-3 0-6 16,0 0 16-16</inkml:trace>
  <inkml:trace contextRef="#ctx0" brushRef="#br0" timeOffset="253.5542">4827 16555 292 0,'0'5'40'0,"0"-2"-21"15,-6 2 1-15,0 1 3 0,3-4-6 16,0 1 1-16,0-1-5 16,-3-2 0-16,0 0-3 15,3 0-1-15,-3-2-3 16,3-1-1-16,0-2-3 16,3-3-2-16,-3 5-2 0,3-2 1 15,0 0-1 1,6 5 0-16,-3-3 0 0,6 6-2 15,0 2 5 1,-3 0 3-16,0-2 5 16,-3 8 2-16,-6-6 1 15,0-3-4-15,-3 6 0 16,0-2-3-16,-3-6 0 16,3 0-1-16,0 0 0 15,0-3-2-15,0-2-2 16,3-1 1-16,0 1-1 15,3 0-3-15,0 2 0 16,0-2-3-16,3 5 1 0,-3 0-26 16,6 0-11-16,0 5-65 15,9-2-59 1,-15-3 58-16</inkml:trace>
  <inkml:trace contextRef="#ctx0" brushRef="#br0" timeOffset="254.5542">4815 16796 132 0,'12'-6'52'0,"-9"12"-28"0,0-6-4 0,-3 0 37 15,6 5-16 1,0-2-8-16,0 5-3 15,-3-6-18-15,0 1 6 0,-3 5 3 0,-3-8-5 16,3 0-1-16,-3 3-7 16,0-3-3-1,0 0 0-15,0-3-1 0,3 0-5 16,0-2 1-16,-3 2 0 16,3 1 0-16,3 2 0 15,-3 0 0-15,-3 0-3 16,-6 5 2-1,0 0 3-15,0 3-1 16,0-3-1-16,0 1 1 16,0-4 1-16,3-4-10 15,0-1-4-15,6-5-43 16,6 0-18-16,15-10-43 16</inkml:trace>
  <inkml:trace contextRef="#ctx0" brushRef="#br0" timeOffset="255.5542">5282 16579 148 0,'0'2'57'0,"3"6"-30"0,0 6-10 16,3-9 20-16,0 8-6 16,0 0 2-16,-3 6-6 15,0 2 1-15,0 3-16 0,-3-3 0 16,0-2-1-16,0-4-2 0,0-4 0 15,0 2-3 1,0-2 1-16,0-1-4 16,-3-4 0-16,0-6 3 0,0 0 1 15,0 0-3-15,0-21-5 16,6-3-2 0,3-3 2-16,0 6 0 15,0-3 1-15,3 3 0 16,0 3 0-16,3 4 0 15,3 1 2-15,0 10 1 0,2 3 1 16,1 8 2-16,0 0-1 16,-3 11 2-1,3 2-4-15,-9 3 0 16,3-3-1-16,-6 5-2 0,-3-2 1 16,-3-5-1-1,0-3-9-15,0-3-4 0,0 0-22 16,9-2-52-1,-4-9 7-15,7-2-26 16</inkml:trace>
  <inkml:trace contextRef="#ctx0" brushRef="#br0" timeOffset="256.5542">5625 16677 240 0,'-6'8'90'0,"6"-6"-48"0,6 4-53 0,-6 2 13 15,6-3 11-15,-1 5 9 16,1-2-3-16,3-2 2 16,0-4-12-16,3 4-5 15,3-12-1-15,3 1-2 0,-3-3 2 16,0 0-2-16,-3-2-1 16,0-4-2-16,-4 1 1 15,-2 0-6-15,-3 0 0 0,0-1-2 16,-3 1 1-1,-6 0 5-15,-5 0 1 16,-1 7 4-16,-3-2 1 16,0 8 3-16,-3 8 1 15,0 3 1-15,0 5 0 16,3 2 0-16,0 9 2 0,4-1 4 16,5 1 1-1,3 2-6-15,6-8-3 0,3 5-3 16,5-7-3-16,4-3-4 15,6-6-2-15,3-4-28 16,0-6-10-16,0-3-38 16,-1-5-12-16,1 3-2 15</inkml:trace>
  <inkml:trace contextRef="#ctx0" brushRef="#br0" timeOffset="257.5542">5824 16674 248 0,'-3'3'93'0,"6"-1"-50"0,6 9-39 0,-3-8 21 16,3 5-10-16,3-6 2 15,3 1-10-15,-1-3-4 16,7 0-2-16,3 0 1 0,-3-3 1 16,-3-2-1-16,0-3-2 15,-6-3-2-15,0 6 1 16,-7-8-4-16,-2 5 1 15,-9-3-3-15,-5 1 0 16,-1-1-1-16,-3 3 2 16,-3 3-3-16,0 2-1 15,-3 6 11-15,0 7 9 0,4 4-3 16,-1 2 1 0,3 13 0-16,3 0 0 0,3-3-2 15,3 1-1-15,6-1-6 16,6-2-1-16,6-5-10 15,6-6-3-15,3-3-25 16,8-4-12-16,7-9-12 16,-3-2-47-1,3-9 20-15</inkml:trace>
  <inkml:trace contextRef="#ctx0" brushRef="#br0" timeOffset="258.5542">6244 16661 220 0,'-9'-5'85'0,"3"5"-46"0,-15 2-30 15,9 1 19-15,0 5-10 0,-3 0 0 16,0 5-9 0,-2 8-1-16,2 0-4 15,3 3-5-15,3-3 0 0,0 0 1 0,6-2 2 16,3-6-3-16,3-2 0 16,3-3-1-16,3-3-2 15,0-5-2-15,0-5-1 16,6-3 1-16,-4-5 4 15,-2-11 1-15,0 5 1 16,-3-7-3-16,0 5 2 0,-3-6 1 16,0-5 2-1,-3 6-1-15,-6-9 2 16,0-2-4-16,0 6-2 16,0 4 2-16,0 1 0 15,0 10 1-15,3 3 2 0,0 7 1 16,1 9 1-16,2 13-2 15,0 8 1-15,2 7 0 16,7 7 3-16,0 6-1 16,3-1 2-16,3-3-6 15,-3-9-1-15,6 1-2 16,-3-6 0-16,0-4-31 16,3-6-15-16,-1-9-45 15,1-7-35 1,0-5 49-16</inkml:trace>
  <inkml:trace contextRef="#ctx0" brushRef="#br0" timeOffset="259.5542">6619 16425 288 0,'-9'19'110'0,"9"-1"-60"0,-3 17-61 0,3-17 18 15,-3 3-3-15,0 11 5 16,0 0-3-16,0 2 2 16,0 11-5-16,0-5-26 0,0 0-12 15,3-9-33-15,0 1-14 16,3-11-12 0</inkml:trace>
  <inkml:trace contextRef="#ctx0" brushRef="#br0" timeOffset="260.5542">6455 16653 244 0,'-3'-5'93'0,"18"10"-50"0,0-10-41 16,-6 5 17-16,3-3-10 0,6-2-3 15,-1-1-8 1,10-2-1-16,0 0 1 0,0 3-23 0,0 0-9 16,-4 2-2-1,-2 3-1-15,-6 3 14 0,-3 5 8 16,-6 2 16-16,-3 6 7 16,-3 8 19-16,-3 3 7 15,0-1 0-15,3 0 2 16,0 4-14-16,3-9-3 15,6-5-2-15,3-3 1 16,6-8-4-16,-1 0 2 0,7-10-7 16,-3 3-3-1,0-9 1-15,-3-5 2 0,-9-2-2 16,-3-1-2-16,-9 0-5 16,-6 4-2-16,-3-4-37 15,-6 1-14 1,-3 2-44-16,3 0-55 15</inkml:trace>
  <inkml:trace contextRef="#ctx0" brushRef="#br0" timeOffset="261.5542">7286 16605 200 0,'-3'-5'77'0,"3"8"-42"16,3-1-37-16,-1 1 14 0,1 10 5 16,3 0 6-16,0 14 1 15,3 2 3-15,0 0-15 16,-3-3 0-16,0 1 1 0,0-3-5 15,-3-8-2-15,-3-3 3 16,3-3 2-16,0-2 0 0,-3-8 3 16,-6 0-3-16,3-5-1 15,0-3-4-15,0-8-1 16,0-8-3-16,3 6 1 16,6-3-4-1,3 0-2-15,3-3 2 0,0 3 2 16,3 5-5-16,0 5 1 15,-1 1-1-15,4 7-1 16,0 0-3-16,-3 3-2 16,3 3-2-16,-3 0 2 15,0-3 4-15,0 8 3 16,-3-3 0-16,-1-5 1 16,-2 5 2-16,0-2 0 15,0-3 0-15,0-3-3 16,0-2 0-1,0 0-1-15,-3-3 3 16,0 5 2-16,0-2 0 16,-3-1-1-16,0 4 1 15,0-1 1-15,0 0-1 16,-3-2-1-16,0 5 1 16,0-3-1-16,0 3 0 15,0-2 2-15,0 2-12 16,0 0-3-16,0 0-5 15,-3 0 1-15,3 2 4 16,0 1 4-16,-3 5 5 0,3-3 4 16,0 1 5-1,0-1 2-15,0-2-1 16,3 2-1-16,3-2 1 0,0-1 3 16,3-2-4-16,0 0-1 15,-1-2 2-15,1-1 1 16,0-2-3-16,0 2-1 15,0-2 1-15,-3-1 0 16,-3 1 0-16,-3-3 2 16,-3 3-1-16,-3-3 0 15,-3 5-1-15,-3 1 2 0,-3-1-1 16,1 3 2-16,-4 0-6 16,3 5-1-1,-6 3 0-15,3 0 0 16,3 5-3-16,3 6 2 0,0 2 1 15,4 3 2-15,5 5-1 16,0-3-1-16,9-2 1 16,5-3 1-16,4-2-3 15,3-6 0-15,3 0-15 16,3-2-4-16,6-8-30 16,2-6-10-16,1-2-40 15,6-6-31 1,-1 1 56-16</inkml:trace>
  <inkml:trace contextRef="#ctx0" brushRef="#br0" timeOffset="262.5542">7925 16661 236 0,'-11'-16'90'0,"-1"11"-48"0,0-6-23 16,6 8 29-16,-6 3-17 16,-6 0-5-16,0 6-15 0,0 2-7 15,3 5-3-15,-2 8-1 0,5 3 0 16,3 2 2-16,3 1 1 15,3-3-1-15,6-3-2 16,3-5 1-16,3-3-1 16,11-3 0-16,-2-4 0 15,3-9-11-15,-3-5-3 16,0 3-4-16,0-11-2 16,-3-3 12-16,-3 1 4 15,-4-1 3-15,-2-2 3 0,-3 8 1 16,-3-3 3-1,0 6 6-15,0 2 4 0,-3 2-4 16,0 6 1-16,0 8-8 16,1-2-1-16,2 15-4 15,0-5-1-15,5-1-4 16,1-1 1-16,6 2-51 16,15-8-54-1,0-8-11 1</inkml:trace>
  <inkml:trace contextRef="#ctx0" brushRef="#br0" timeOffset="263.5542">8164 16634 256 0,'-18'-13'96'0,"9"10"-52"0,-9-2-25 16,12 5 26-16,-3 3-23 0,0 2-7 15,-6 3-12 1,3 5-3-16,-6 3 0 0,13 11-3 0,-7-1 0 15,3 3 2-15,9-5 0 16,6 2-4-16,3-7 1 16,0-3-5-16,2-11 1 15,4 3-9-15,3-8-2 16,-3-8 3-16,3-8 5 16,-3-8-3-16,-3-2 2 15,-3-6 1-15,-3-2 2 16,-3-6-1-16,-3-10 1 0,-3 5 5 15,-3-8 4-15,0 0 5 16,0 8 2-16,0 11 14 16,0 7 6-16,0 11-9 15,3 30 4 1,3 17-7 0,0 14-4-16,3 11 1 0,3-3-7 15,3 8-3-15,3-3-1 16,3-8-1-16,-4-8-36 15,7-10-15-15,6-5-71 16</inkml:trace>
  <inkml:trace contextRef="#ctx0" brushRef="#br0" timeOffset="264.5542">8839 16510 184 0,'-6'-3'68'0,"3"6"-36"0,-6-6-22 16,6 3 17-16,-3 0 2 0,-2 3 2 15,-10 2-1-15,-6 3-1 16,0 3-16-16,3 5-8 0,0 2-3 16,4 3-2-16,2-2 2 15,6 5-3-15,6-8 0 16,3 2-1-16,6 1-2 15,12-1 0-15,2-7 3 0,4-6-9 16,0-5-1 0,0 0-21-16,-3-3-6 0,-3-7-23 15,-1 2-7-15,-2-5-12 16</inkml:trace>
  <inkml:trace contextRef="#ctx0" brushRef="#br0" timeOffset="265.5542">8857 16542 228 0,'-12'2'85'0,"9"4"-46"0,3 7-39 16,0 0 18-16,0 0-1 15,3 6 2-15,0-1-8 16,3 1-4-16,3-3-4 16,0 2 0-16,3-4 0 0,6-1-6 15,-3-13-2-15,0 0-9 16,-1 0-2-16,1-5-4 15,-3-6-3-15,0-2 6 0,-3-3 5 16,-3 0 7-16,-3 0 3 16,-3 0 8-16,0 3 6 15,0 2 14-15,0 3 8 16,0 6-12-16,-3 2-4 16,3 2-9-16,0 12-1 0,3-1-5 15,0 0 0 1,3 0-1-16,3 1-2 15,0-1 1-15,0-3-1 16,3-2-25-16,0-8-8 16,-1 0-27-16,1 0-12 15,-3-5-22 1</inkml:trace>
  <inkml:trace contextRef="#ctx0" brushRef="#br0" timeOffset="266.5542">9116 16536 200 0,'-3'0'77'0,"3"6"-42"0,3 2-32 16,0-3 15-16,3 3 2 16,-3 8 4-16,3 0-6 15,3 5 0-15,-3-3-11 16,0-4-4-16,0 4 0 0,3-5-2 16,-3-2 2-16,-6-8 2 15,6 5 2-15,0-3 5 0,-6-8 5 31,0-2-5-31,3-3-4 0,-1-5-2 16,4-3-7-16,0-3 1 16,3-2 0-16,0 8 0 15,0 0-7-15,3-1 0 16,0 4-41-16,0-1-18 16,0 1-52-1</inkml:trace>
  <inkml:trace contextRef="#ctx0" brushRef="#br0" timeOffset="267.5542">9375 16632 188 0,'0'16'71'0,"3"-3"-38"0,0 5-34 16,0-10 15-16,3-2 10 16,-6 4 9-16,6 1-2 15,-6-6-1-15,3 3-16 16,-6-8-2-16,6-3 1 0,0-2 2 15,-6 5 0-15,0-5-1 16,6-6-1-16,-6 1-5 16,0-6 0-16,6 0-7 15,3-3-1-15,0 3-2 16,0-2 0-16,3 5-7 16,0 5-4-16,0 0-15 15,2 3-8-15,1 5 0 16,0 0 1-16,0 5 13 15,0 3 8-15,0 0 9 16,0 0 5-16,0-3 5 16,0 5 2-16,3-2 10 0,-1-2 4 15,7-6 4 1,-3-3-11-16,-3-5-3 16,0 3-5-16,-3-3-1 15,-3-5-3-15,0 5-2 16,-3-3 3-16,-6-2 2 15,-3 5-4-15,-6-3-1 0,-6 9 6 16,0-4 4-16,0 6-3 16,-3 8-2-16,3-2-5 15,0 7-2-15,4 5-2 16,2 6 3 0,3-3-2-16,6 1 1 15,3-1 2-15,3 3 0 0,6-6-11 16,2-10-5-16,4 3-28 15,3-9-11-15,0-4-42 16,-3-4-29 0,0-2 53-16</inkml:trace>
  <inkml:trace contextRef="#ctx0" brushRef="#br0" timeOffset="268.5542">9744 16595 180 0,'-6'0'68'0,"6"8"-36"0,-3 2-40 0,3-2 10 16,0 3 16-16,-3 2 10 15,0-2 0-15,0-1 0 16,0 1-15 0,3-3-1-16,-3-3-1 0,3-2-2 0,0-3 0 15,0 0 1-15,3-3 1 16,3-8-3-16,3 3-3 16,0-7-2-16,3-1 0 15,0-3 0-15,9 11 1 16,-3 0 2-16,-1 3 1 15,-2 5-1-15,0 5 1 16,0 6-4-16,-3 5 0 16,-3 0 1-16,0-3 0 15,-3 5-9-15,0 1-2 16,0-6-25-16,0 3-9 0,0-3-32 16,0-10-11-1,0-8-13-15</inkml:trace>
  <inkml:trace contextRef="#ctx0" brushRef="#br0" timeOffset="269.5542">10036 16193 272 0,'0'-8'101'0,"0"8"-54"0,3 5-57 15,0 3 14-15,0 5 3 16,-3 19 8-16,0 7 1 15,0 14 0-15,-3-2-8 0,0 12-5 16,3-7 0-16,0-3-4 16,0 2 0-16,0-7-28 15,0-3-10-15,0-11-43 16,3-10-59-16,3-3 33 16</inkml:trace>
  <inkml:trace contextRef="#ctx0" brushRef="#br0" timeOffset="270.5542">9905 16502 260 0,'-3'-5'99'0,"9"5"-54"0,9-16-46 16,-3 13 18-16,6-2-8 15,8 2 2-15,7-2-6 16,6 0-3-16,-1 2-1 15,-2-2-32-15,12 2-12 0,-10 1-71 16</inkml:trace>
  <inkml:trace contextRef="#ctx0" brushRef="#br0" timeOffset="271.5542">10435 16282 220 0,'0'19'82'0,"3"18"-44"0,0 0-38 16,-3-18 16-16,0 12 11 0,-3 6 7 15,0-2-13-15,0 4-7 16,3-4-8 0,0-6-5-16,0-8 2 0,0 0-2 0,0-7-1 15,0-4 1-15,0-5-1 16,0-5-3-16,0-2 0 15,3-6-3-15,0-8 1 16,3-3-4-16,3 1-1 16,2-3 5-16,7-3 2 15,6 11 3-15,0 5 0 0,0 2 4 16,-3 12 2 0,-4 2 9-16,1 5 4 0,-6 5 4 15,-6 1 3 1,-3-1-8-16,-6-2 0 15,-3 6-11-15,-3-7-2 0,-6-1-5 16,-5-6-3-16,-1-3-12 16,0 0-2-16,0-5-27 15,3-2-12-15,6-6-12 16,3-6-4-16</inkml:trace>
  <inkml:trace contextRef="#ctx0" brushRef="#br0" timeOffset="272.5542">10685 16248 260 0,'3'5'99'0,"3"17"-54"0,3 9-53 0,-6-12 18 16,6 5 8-16,-9 5 9 16,5 5-6-1,1 3 1-15,-3-2-13 0,-6-1-8 0,6-2-1 16,-6-3-20-16,9-5-7 15,0-6-26-15,0 1-90 32</inkml:trace>
  <inkml:trace contextRef="#ctx0" brushRef="#br0" timeOffset="273.5542">10816 16669 176 0,'-3'18'66'0,"6"-7"-36"0,0-3-31 16,3 5 12-16,0-5 8 16,3 5 5-16,2-2-1 15,4-11-2-15,3-6-11 16,0-1-6-16,3-1-3 0,6-3 1 16,-9-2 1-16,-4 0 7 15,-8-1 6-15,-3-4-2 16,-9-1 2-16,-3-2 0 0,-2 8 2 15,-4 0-4 1,-3-6 2-16,3 3-14 16,0 6-5-16,3 7-19 15,0 0-9-15,6 1-23 16,3 2-11-16,3 0-45 16</inkml:trace>
  <inkml:trace contextRef="#ctx0" brushRef="#br0" timeOffset="274.5542">11179 16574 200 0,'-18'2'77'0,"12"3"-42"0,-6 3-26 0,6-2 19 16,-6 2-1-16,0 2 1 0,-3-2-13 15,4 5-6 1,-4 6-6-16,6-3-3 0,3 2 1 0,6 1-1 15,3 5 0-15,6-9-3 16,3-1 2-16,3 2-8 16,-1-8-2-16,10-3-12 15,3-5-3-15,0-13-32 16,-3-3-15-16,-7 0-9 16</inkml:trace>
  <inkml:trace contextRef="#ctx0" brushRef="#br0" timeOffset="275.5542">11262 16240 192 0,'0'-5'71'0,"3"7"-38"0,0 1-19 0,0 0 22 16,0 10-3-16,0 16 1 15,0 8-13-15,0 8-3 16,-3 0-10-16,0 5-3 0,-3-2 1 15,0-8-3-15,3 5-2 16,0-6-5-16,0-2-2 16,3-7-50-16,3-7-23 15,0-4-32 1</inkml:trace>
  <inkml:trace contextRef="#ctx0" brushRef="#br0" timeOffset="276.5542">11432 16550 140 0,'-21'0'55'0,"12"5"-30"0,-6-2-12 16,9-1 17-16,-3 1 13 16,-3 2 11-16,-2 1-18 15,2 1-6-15,0 4-18 16,3 0-3-16,0-1-2 0,3 3 5 15,3 1 3-15,3-1-4 16,3 0 1-16,3 6-9 16,3-3-2-16,3 2-1 15,3-5 2-15,5 0-10 16,1-2-4-16,6-8-36 16,-3-3-16-16,0-3-58 15</inkml:trace>
  <inkml:trace contextRef="#ctx0" brushRef="#br0" timeOffset="277.5542">11604 16560 168 0,'0'-13'66'0,"3"8"-36"0,-3-8-24 0,0 5 17 0,0-3 17 15,0 3 11 1,0-3-13-16,-3-2-7 0,1 0-18 15,-1 0-4-15,0 0 1 0,0 5-8 16,0 0-1-16,0 2-10 16,3 1-2-16,0 2-27 15,6 3-13-15,0 3-55 16,5 5-35 0,1-3 63-16</inkml:trace>
  <inkml:trace contextRef="#ctx0" brushRef="#br0" timeOffset="278.5542">11744 16576 284 0,'-12'5'107'0,"7"-5"-58"0,-10 8-48 0,12-2 21 16,-3-1-3-16,-3 0 1 16,3-2-14-1,0 7-5-15,9-2-1 16,3 0-3-16,0 6 1 0,3-1 2 0,0-3 2 15,0 6 1-15,-3-2 3 16,-4 4-1-16,-2-5 0 16,-2 0-1-16,-13 1 2 15,-3-1-21-15,3-2-7 16,-3-6-71-16,3 5-31 16,0-7 13-1</inkml:trace>
  <inkml:trace contextRef="#ctx0" brushRef="#br0" timeOffset="279.5542">12161 16280 188 0,'-3'-13'71'0,"6"31"-38"0,0 17-39 0,0-22 12 15,0 8 9-15,0 8 10 16,0 8 2-16,-3 3 4 16,0-3-17-16,0 0 1 0,0-3 1 15,0-7-6-15,0-1-3 16,0-2-4-16,0-3 0 15,0-8-2-15,0 1 2 16,0-6-2-16,0-3 2 16,0-5-4-16,0 0 0 15,3-5-4-15,0-3-1 16,0-6 0-16,0-4 4 0,3 2-1 16,0-3-1-16,3 1 3 15,0 2 0-15,3-2 3 16,-1 4 3-16,1 4 7 15,3 7 2-15,-3 6 1 16,0 5 4-16,3 8-9 16,-3 5-1-16,-3 5-5 15,-6 1-1-15,-3 4-1 16,6-4-2-16,-3-3-4 16,0-9 0-16,0 4-36 15,0-8-13-15,6-9-13 16,-9-2-4-16,11-2-28 15,-2-9-13-15,0 0 60 16</inkml:trace>
  <inkml:trace contextRef="#ctx0" brushRef="#br0" timeOffset="280.5542">12432 16621 228 0,'0'5'85'0,"6"-2"-46"0,3 8-28 0,-3-6 23 15,0 3-3-15,3 0 2 16,0-3-10-16,3 0-3 0,2-2-12 15,4-3-5-15,0-3 0 0,0 1-2 16,-3-6 2-16,-3 0-2 16,-3-3-1-16,-3 1-4 15,-3-1 0 1,-9-2 2-16,0 0 1 0,-9 5 1 16,-3 0 2-16,0 3 1 15,-3 2 3-15,-3 6-5 16,7 4-1-16,2 4 2 15,3 5 1-15,3 5-4 16,3-2 1-16,6 4-2 16,3-1 0-16,6 1-14 15,6-7-4-15,9-5-36 16,8-1-17-16,1-10-45 16</inkml:trace>
  <inkml:trace contextRef="#ctx0" brushRef="#br0" timeOffset="281.5542">12745 16563 296 0,'-18'-8'110'0,"9"8"-60"0,-3 5-54 0,6-2 21 16,-3 8-9-16,0-4 3 16,0 12-2-16,0-1 2 15,3 4-6-15,3-4-3 0,3 3-1 16,3 1-4-16,6-9 0 0,0 0-5 15,3-8 0 1,3-5-9-16,-3-2-4 16,0-4-5-16,0 1 1 15,-4-3 14-15,-2-2 6 16,0-4 8-16,-3 1 3 16,0 0 11-16,-3 5 6 15,0 0-3-15,0 5 0 0,-3 3-11 16,0 6-5-16,3 4-6 15,0 1 1-15,3 5-1 16,0 0-2-16,9 2-28 16,3-5-12-16,3-2-19 15,0-9-6-15,3-2-25 16</inkml:trace>
  <inkml:trace contextRef="#ctx0" brushRef="#br0" timeOffset="282.5542">12962 16616 272 0,'-15'-13'104'0,"6"10"-56"0,-3 3-36 0,9 3 26 16,-6 2-20-16,0 5-7 15,0 4-3-15,0 2-1 16,3 5-3-16,3 3-1 0,3-1 3 16,6-7-5-16,3 5-1 15,3-10-5-15,3 2 1 16,0-13-3-16,3-2 0 15,3-14-7-15,-3 2-2 16,-4 1 0-16,-2-5 0 16,-3-6 9-16,0-5 3 15,-3 0 1-15,-9-11 0 0,0-2 2 16,-6-11 2-16,0 5 6 16,0-2 6-16,1 15 8 15,2 6 5-15,0 8-10 16,3 8-2-16,0 8-8 15,3 18-4-15,0 11-1 16,0 13 1-16,0 5-1 16,0 8-1-16,0-2 1 15,3 2 1-15,6-2-21 16,-1-3-9-16,1-8-33 16,3-8-13-16,0-8-38 15,6-5-24-15,0-8 69 16</inkml:trace>
  <inkml:trace contextRef="#ctx0" brushRef="#br0" timeOffset="283.5542">13182 16603 296 0,'-6'-3'112'0,"6"3"-60"0,3 3-65 0,-3-3 15 16,3 5 6-16,3 0 8 15,0 0 6-15,3-2 4 16,0 2-14-16,3-2-2 0,3 0-3 15,0-3-3-15,-1-3-3 0,1 0 0 16,3-2-1 0,-9-3 2-16,0 0 1 15,-6-2-4-15,-3 4 1 0,-3-4 0 16,-6 2 0-16,-6 0 4 16,-6 5 2-16,3 1-2 15,-2 4-1-15,-1 1-3 16,3 10-1-16,3 3 1 15,3 0 0-15,3 5-3 16,6-2 2-16,3 2-1 16,6 3-2-16,3-3-8 15,3-3-5-15,3-5-27 16,6-5-9-16,0-8-32 16,-1-2-13-16,-2-6 1 15</inkml:trace>
  <inkml:trace contextRef="#ctx0" brushRef="#br0" timeOffset="284.5542">13390 16648 260 0,'-3'5'96'0,"3"3"-52"0,3 5-40 0,0-8 21 15,0 6-7-15,0 2 1 16,0 3-8-16,-3-3-2 16,3 0-5-16,-3-5-3 0,0-2 2 15,0-1 7-15,0-10 5 16,0 5 4-16,0-8 3 15,-3-3-1-15,3-2-1 16,-3-8-4-16,3 2-2 16,3-7-11-16,3 5-1 15,0-1-4-15,6-1 0 16,9 7-3-16,0 0 1 0,3 3-25 16,2 5-10-16,4 0-106 15,6 5-64 1,3-7 89-16</inkml:trace>
  <inkml:trace contextRef="#ctx0" brushRef="#br0" timeOffset="285.5542">14164 16568 236 0,'-23'-8'88'0,"17"11"-48"0,-9-3-42 0,6 8 17 16,-3 0-7-16,-3 2 1 0,-6 9 6 16,3-1 4-1,3 4-9-15,3 7-1 0,4-3-2 0,5-5-1 16,6 0 1-1,5-7-6-15,4 2-3 0,3-8-4 16,3-6-1-16,3-10-16 16,-6-5-5-16,3 2 5 15,-3-2 6-15,-3 0 19 16,-4-3 8-16,-5-2 15 16,-3 4 10-16,0 6-6 15,0-2-2-15,0 10-11 16,0 0-5-16,6 8-6 15,0 2-4-15,0 4 0 16,3 4-1-16,3-2-11 16,0 0-5-16,0-3-23 15,3-5-10-15,0 3-29 0,0-9-14 16,2-7 3 0</inkml:trace>
  <inkml:trace contextRef="#ctx0" brushRef="#br0" timeOffset="286.5542">14370 16626 288 0,'-21'-18'107'0,"15"15"-58"0,0-2-31 0,6 0 28 16,0 5-15-16,0 0-6 15,0 0-14-15,0 0-5 16,0 0-4-16,3 5-2 0,-3 3 1 16,0 5-4-16,0 6 0 15,-3-1 2-15,0 1 2 16,-3 5-2-16,0-6 0 0,-3 6 1 15,0-8 2-15,0 0-6 16,0-6-1-16,3-5-36 16,6 1-15-1,0-6-86 1,9-6-40-16,0-7 92 0</inkml:trace>
  <inkml:trace contextRef="#ctx0" brushRef="#br0" timeOffset="287.5542">14346 16595 156 0,'6'-8'57'0,"-3"2"-30"0,12 1-12 0,-9 3 20 16,-3-1 3-16,0 0 2 16,0-2-3-16,-9 5 2 15,0-3-21-15,0 3 3 0,-3 3 0 0,-3-3-9 16,0 8-2-16,0 0-4 15,0 2-1 1,3 1-6-16,3 2 1 0,3 3 0 16,3 0 0-16,6 0-3 15,-3 0 0-15,0 0 6 16,0 2 5-16,-3-2 5 16,-3 0 2-16,-3-3 3 15,-3 0 3-15,-3-5-11 16,1 0-3-16,-4-3-5 15,3 3 1-15,0-5-20 16,9-3-21 0,6-3-11-16,3 1-44 15,6-6-15-15,6 5-9 16</inkml:trace>
  <inkml:trace contextRef="#ctx0" brushRef="#br0" timeOffset="288.5542">14798 16534 204 0,'-3'-5'77'0,"3"-1"-42"0,0 17-26 0,0-3 19 16,-3 8-10-16,0 5-3 15,0 5-2-15,3 3-1 16,0 3-6-16,0-5-2 0,3-1 0 16,3 0 2-16,3-7 1 15,0-6-3-15,6-2-1 16,-3-9-3-16,0-2-1 16,-3-5-1-16,3-3 0 15,-3-5-5-15,0 0 0 16,-3 0 1-16,0 2 1 15,-1 0 5-15,-2 1 2 16,0 7-7-16,0 3-2 16,0 8 10-16,3 8 5 0,0 0-1 15,3 0-2-15,3 2-2 16,0-5 0-16,3-2-2 16,0-3-1-16,0-3 5 15,3-2 1-15,-4-3 0 16,1-3 1-16,0-7-2 15,-3 2 0-15,-3-5-3 16,0-1-2-16,-3 1-24 16,0-3-11-16,0 0-7 0,0-2 1 15,0 5 2-15,0 5 2 16,0 0 23-16,0 2 12 16,0 4 25-1,-1 2 10-15,1 2 10 0,0 1 3 16,3 2-9-16,0-5-3 15,0 6-15-15,0-4-4 16,0-2-7-16,0 0-3 16,0-2 0-16,3-4-1 15,-3 1-5-15,-3-3 1 16,-6 0 0-16,0-2 0 16,-3 4 0-16,-3-2 2 15,-3 0-1-15,0 0 2 16,0 3 0-16,-3 5 1 0,0 3-2 15,0 7-2-15,0 6-2 16,0 0 1-16,4 5 1 16,2 3 0-16,3 3-5 15,6-4 1-15,3 1 2 16,5-5 1-16,4-1-8 16,9-7-4-16,3-6-11 15,-3-5-5-15,0-5-15 16,-1-3-5-16,-2-11-9 15,-3-2-2-15,-3 0 13 16,-3-3 13 0,0-2 26-16,-3-3 27 15,-3 0 14-15,0-11 8 16,0 0 2-16,-4 6-1 16,1 5 1-16,0 5-24 15,0 8 7-15,-3 3 2 0,0 13-9 0,0 13-1 16,-3 6-10-1,0 7-5-15,0 8 0 16,1 1 0-16,-1 2 1 0,3 0 2 16,0-3-5-16,3-7-3 15,2-9-15-15,4 1-6 16,0-11-19-16,3 2-9 16,0-15-12-16,0-8-6 15,3 0-11 1</inkml:trace>
  <inkml:trace contextRef="#ctx0" brushRef="#br0" timeOffset="289.5542">15593 16335 224 0,'0'-29'85'0,"0"29"-46"0,3 8-37 0,-3 3 19 0,3 2 13 16,-3 8 8-16,3 11-8 15,-3 8-3-15,0 10-18 16,0-2-6-16,0-1-2 0,3 3-1 15,0-5 2-15,0-5-36 16,0-6-17-16,3-4-95 16</inkml:trace>
  <inkml:trace contextRef="#ctx0" brushRef="#br0" timeOffset="290.5542">16251 16547 180 0,'-6'-5'68'0,"3"5"-36"0,-12-6-20 0,12 6 21 15,-9 6-8-15,0-1 0 16,-6 6-10-16,1 2-2 16,-4 8-7-16,3 5-2 0,0 9 0 15,6-1 2-15,3-2 3 16,6-6-6-16,6 1-2 0,3-9-1 15,3 1 2 1,0-11 1-16,0 3 1 0,3-14-7 16,-3-5-2-1,0-5-5-15,-3-3-1 16,0-8 3-16,0 3 5 16,-3-3 2-16,0-2 3 0,-1 7 5 15,-2 3 6-15,0 3-1 16,0 8 3-16,0 5-6 15,6 8-3-15,0 5-3 16,3 13-3-16,0 1 3 16,0 2 0-16,0-8-6 15,3 5 0-15,0-4-28 16,0-6-9-16,3-3-31 16,0-5-10-16,2-8-8 15</inkml:trace>
  <inkml:trace contextRef="#ctx0" brushRef="#br0" timeOffset="291.5542">16397 16618 284 0,'-12'-15'107'0,"6"7"-58"0,-6 8-42 0,6 0 26 16,0 0-21-16,0 0-4 16,0 8-7-16,3-3-2 15,6 5 1-15,3 6-3 0,3 3 0 16,3 7 2-16,0 6 0 15,-3-3 3-15,-3-5 3 16,-3 2 7-16,-3 1 4 16,-3-6-2-16,-3-5 2 0,-3 2-11 15,-3-2-3 1,-3-2-33-16,0-14-14 16,0 0-68-16,-3 5-62 15,-5-5 59 1</inkml:trace>
  <inkml:trace contextRef="#ctx0" brushRef="#br0" timeOffset="292.5542">16852 16227 188 0,'0'-3'71'0,"0"6"-38"0,3 5-39 16,0 0 12-16,3 21 7 16,-3 8 6-16,0 8 6 0,0 5 4 15,-3 3-15 1,0-3 10-16,-3-7 5 0,0 2-9 15,0 0-1-15,0-8-11 16,0-8-3-16,0-5-3 0,3-9-2 16,0-1 5-16,3-4 4 15,0-7-5-15,0-11 0 16,0 0-2 0,6-5-2-16,-3-3-2 0,3-5-1 15,3-6-1-15,0 6 3 16,0-3-2-16,-1 8 1 15,1 3 0-15,0 3 0 16,0 2 2-16,0 8 0 16,-3 8 2-16,3 5 3 15,-3 11 2-15,-3 5 1 0,0 3-4 16,-3 5-1-16,-3-8 1 16,0 2 2-16,0-7-10 15,0-8-4 1,3 3-34-16,0-11-15 0,0 2-10 15,-3-10-4-15,6-5-1 16,0-3-26 0,-3-5 27-16</inkml:trace>
  <inkml:trace contextRef="#ctx0" brushRef="#br0" timeOffset="293.5542">17096 16656 200 0,'15'-11'77'0,"-15"11"-42"0,3 0-32 15,6 0 15-15,0 3 4 16,0 2 6-16,0 0 0 15,3-2 1-15,0 5-16 16,0-3-3-16,2 0 0 0,1-5-6 16,3 0 0-16,-3 0-2 0,0-5 1 15,-3-3-2-15,-3 0-1 16,-3-2-6 0,-3-4-1-16,-6 1-4 0,-6 0 2 15,-3 5 5-15,0 3 2 16,-3 2 6-16,0 6 2 15,-9 7-2-15,10 6-3 16,-1 3-3-16,6 2 1 16,3 8 1-16,6 0 0 15,3-5-3-15,6-3 2 16,6 3-28-16,2-8-13 16,10-6-29-16,0-2-13 15,6-5-2-15</inkml:trace>
  <inkml:trace contextRef="#ctx0" brushRef="#br0" timeOffset="294.5542">17465 16648 272 0,'-12'-16'101'0,"6"10"-54"0,-2 1-46 16,5 5 21-16,-9 5-12 16,0 1-3-16,-3 4-4 15,0 4 0-15,0 4-2 16,3 6-1-16,3 2 3 0,3-5-4 15,3 3 0-15,3-5 1 16,0-3 2-16,9-3-8 16,6-5-1-16,0-5-7 15,0-6-2-15,0-5-9 16,-3 3-4-16,0-17 16 0,-3 9 6 16,-3-5 14-1,-1 4 8-15,-2 7 8 0,0-1 6 16,-3 2-14-16,0 6-3 15,0 6-10-15,0 4-2 16,3 3 2-16,0-2 1 16,3 8-15-16,3-6-4 0,0-5-30 15,3-3-12 1,0-5-12 0,6 0-40-16,3-5 25 0</inkml:trace>
  <inkml:trace contextRef="#ctx0" brushRef="#br0" timeOffset="295.5542">17617 16642 196 0,'-12'-10'74'0,"-15"12"-40"0,13 6-31 16,8-2 15-16,-3 7-7 15,0 5 1-15,0 6 2 16,3 5 1-16,0-2-8 16,6-1 0-16,3-2 0 0,3-5-6 15,6-6 0-15,3-5-8 16,0-6-3-16,-1-4-3 15,1-6-2-15,-3-11-1 16,0-5 0-16,-3-5 4 0,-6-8 3 16,0 3 2-16,-6-6 5 15,0-10 7 1,-6-3 7-16,0-5-2 0,0 0 2 16,3 5 17-16,-3 16 8 15,6 8-16-15,3 7-9 16,3 12-8-16,3 20-4 15,0 14-2-15,0 8 1 16,3 13 1-16,0 5 0 16,0-2 0-16,3 2 0 15,0 3-25-15,3-11-10 0,0-5-7 16,-1-10-2 0,1-3-46-16</inkml:trace>
  <inkml:trace contextRef="#ctx0" brushRef="#br0" timeOffset="296.5542">17766 16600 228 0,'-6'-5'88'0,"9"10"-48"0,3 0-49 16,-3-2 14-16,6 7 6 16,6-2 7-16,0 0-5 15,0 0 0-15,2-2-7 16,4-6-2-16,-3 0 2 0,0 0-10 15,-3-6-4-15,0-2 1 16,-6 3 2-16,-3-3 3 16,-3 0 1-16,-3 0 1 0,-6-2 0 15,-3 4 6-15,-6-2 6 16,-6 8 0 0,-3 8 1-16,3 3-7 0,0 5-2 15,4 2 4-15,5 6 3 16,3 8-6-16,6-3-1 15,9-3-4-15,6 4-1 16,3-7-21-16,2-4-8 16,1-6-31-16,0 0-12 15,0-7-25 1</inkml:trace>
  <inkml:trace contextRef="#ctx0" brushRef="#br0" timeOffset="297.5542">18025 16679 220 0,'-3'-2'82'0,"3"2"-44"16,0 2-47-16,0 6 14 0,3-2 4 16,0 4 3-16</inkml:trace>
  <inkml:trace contextRef="#ctx0" brushRef="#br0" timeOffset="298.5542">18037 16730 379 0,'6'13'19'0,"-3"-5"1"0,-3-8-7 16,3 0 11-1,-6-8 14 1,0-3-6-16,0-2-15 15,0 0-7-15,3 0-1 0,3-1 4 16,3 4-9 0,0-3-5-16,3-1-4 15,6 1-2-15,2 2-32 16,4 6-11-16,3 0-43 0,3 10-19 16,6 0 9-1</inkml:trace>
  <inkml:trace contextRef="#ctx0" brushRef="#br0" timeOffset="299.5542">18647 16661 140 0,'-12'-8'55'16,"6"3"-30"-16,-6 5-7 0,6 0 20 0,0 0 3 15,-3 0 5-15,1 8-14 16,-1-3-7-16,-3 3-14 16,3 2-5-16,0 14 0 0,3-3-1 15,3 0 0 1,3 6-3-16,6-9-2 0,3 6 3 16,6-8 0-16,3-3-4 15,-1-2 1-15,1-8 2 16,6 2 3-16,0-5 0 15,-6 0 0-15,-9-5 8 16,-3-1 3-16,-9-2 1 16,-3-10 0-16,-3-6-7 15,-6 0-2-15,0 3-17 0,0-3-7 16,0-2-27 0,6-1-11-16,6 9-42 15,3-3-56-15,9 2 44 16</inkml:trace>
  <inkml:trace contextRef="#ctx0" brushRef="#br0" timeOffset="300.5542">18942 16378 268 0,'-3'-24'101'0,"-12"11"-54"0,6-14-37 0,3 19 25 16,-3-2 5-16,-3-1 6 0,0 3-21 15,-3 3-9 1,0 5-10-16,1 13-7 0,-7 11-2 0,0 8-3 15,9 13 1 1,3 5 3-16,3-2 1 0,6 4-17 16,3 1-5-16,0-8-24 15,3 0-8-15,0-8-35 16,-3-8-13-16,0-2 11 16</inkml:trace>
  <inkml:trace contextRef="#ctx0" brushRef="#br0" timeOffset="301.5542">18582 16621 324 0,'-3'-13'123'0,"14"8"-66"0,16-6-71 16,-12 8 17-16,18-5-6 16,6 6 3-16,-1-3-19 0,13 2-9 15,-1 0-101-15,-2-2-44 16</inkml:trace>
  <inkml:trace contextRef="#ctx0" brushRef="#br0" timeOffset="302.5542">19475 16298 244 0,'-15'3'93'0,"12"23"-50"0,0 9-52 16,3-14 14-16,0 13 4 16,-3 11 3-16,0 0-3 15,3 6-1-15,0-1-4 16,3 3-1-16,0-8 1 0,0-6-11 15,3-7-3-15,0-5-39 16,0-9-16-16,-3-5-32 16</inkml:trace>
  <inkml:trace contextRef="#ctx0" brushRef="#br0" timeOffset="303.5542">19299 16621 300 0,'-3'-13'112'0,"6"10"-60"0,6-7-63 0,-3 10 18 15,9-3-9-15,3 0 0 16,2 1 2-16,4-4 0 0,3 6 0 16,3 6-44-16,0-4-18 0,2 4-24 15,1-6-36 1,-6 5 40-16</inkml:trace>
  <inkml:trace contextRef="#ctx0" brushRef="#br0" timeOffset="304.5542">19662 16605 176 0,'-21'-2'68'0,"18"-1"-36"0,-15-2-11 15,12 5 25-15,0 5-9 16,-2-2 1-16,-4 2-19 16,-3 5-9-16,3 6-6 15,0-2-4-15,3 17 3 0,3-4-2 0,6-3-1 16,3-1 1-16,3-4-1 15,3-1 0-15,0-7 2 16,6-3-3 0,0-5 0-16,-3-3-4 15,2-8-1-15,-2 0 0 0,0-11 2 16,-3 6-1-16,-3-6 4 16,-3 6 0-16,0 0 3 15,0 0 5-15,-3 0 6 16,0 10-5-16,-3 3-2 15,3 3-6-15,3 10 0 16,0 0 0-16,0 11 2 16,3-3-3-16,0 0 0 0,3-2-1 15,0-6-2-15,0 5-28 16,0-10-14 0,0 0-23-16,-1-5-9 0,-2-3-7 15</inkml:trace>
  <inkml:trace contextRef="#ctx0" brushRef="#br0" timeOffset="305.5542">19760 16727 176 0,'-6'-21'68'0,"6"21"-36"0,0-3-31 15,0 3 16-15,3 3-9 16,0 7 0-16,3 4 7 16,-3 1 2-16,3 4-8 15,-3 0 3-15,0-4 2 0,0 1-5 16,0-5-3-16,-3-6 1 15,3 6 2-15,-3-9 7 16,0-2 4-16,0 0-4 0,0-5 1 16,-3-3-6-16,3-8 1 15,0-8-5-15,3 6 1 16,3-3-5-16,3 0-2 16,6-3 0-16,0 8-1 15,0 3-9-15,2 2-4 16,1 6-29-16,3 2-12 15,3 1-30 1,0-1-51-16,-3 3 30 16</inkml:trace>
  <inkml:trace contextRef="#ctx0" brushRef="#br0" timeOffset="306.5542">20070 16621 236 0,'-27'0'88'0,"18"0"-48"0,-6 11-38 16,9-9 19-16,-3 9-2 15,-3 2 3-15,4 0-8 16,-1 6-3 0,3 5-6-16,3-6-4 0,3 6 2 0,3-8-4 15,3 0 0-15,3-8 1 16,-1 0 2-16,1-3-3 16,0-5 0-16,0-5-4 15,0 5-1-15,-3-14-2 16,0 1 2-16,6 0-1 15,-3 0 2-15,-3-6-2 0,0 6 2 16,0 0 1-16,0 5 2 16,6 3-1-1,0 10-1-15,-4 3 3 16,1 13 6-16,-3 5 5 16,-3 6 10-16,-3-3 7 15,-6 0-5-15,-6 0-3 16,-2 1-5-16,-1-9-1 15,0-3-1-15,-3-4 2 16,0-1-9-16,0 0-3 16,0-8-22-16,1-5-7 15,2 0-21-15,9-13-78 32,3 0-34-32,6-6 54 15</inkml:trace>
  <inkml:trace contextRef="#ctx0" brushRef="#br0" timeOffset="307.5542">20183 16724 264 0,'0'8'101'0,"6"-16"-54"0,3 3-53 16,-3 5 17-16,0 0-3 16,3 0 5-16,0 0-1 15,0-3 3 1,11-7-8-16,-5 2-2 0,0-3-5 15,-3 1-3-15,-9-1-1 16,-3 1 0-16,-6-1 0 16,-3 0 3-16,-3 9 0 0,-3-1 1 15,-3 6 2-15,1 5 1 16,-1 0-1-16,3 5 1 16,6 3 2-16,0 5 2 15,6 0 1-15,3 3 2 16,9-3-5-1,3-2-3-15,3-1-6 0,6-7 0 16,5-6-25-16,1 0-8 16,0-10-25-16,-3 2-9 15,-3-10-30 1</inkml:trace>
  <inkml:trace contextRef="#ctx0" brushRef="#br0" timeOffset="308.5542">20412 16399 240 0,'-6'-32'90'0,"9"19"-48"0,-3-14-45 16,3 27 21 0,3 8-6-16,0 8 2 15,0 8 4-15,-3 13-10 16,-3 8 0-16,0 3-1 0,0-3-3 16,3 10-3-16,0-7-14 15,-3-8-6-15,3-9-41 16,-3-4-16-16,0-6-25 15</inkml:trace>
  <inkml:trace contextRef="#ctx0" brushRef="#br0" timeOffset="309.5542">20341 16571 316 0,'0'-8'118'0,"12"5"-64"0,11-7-63 0,-8 10 20 15,9-3-8-15,9-2 3 16,3-1-41-16,-1 1-15 16,4-5-77-16,-6-1-34 15</inkml:trace>
  <inkml:trace contextRef="#ctx0" brushRef="#br0" timeOffset="310.5542">21124 16333 124 0,'-3'37'49'0,"6"-8"-26"0,0 11-7 0,-1-14 18 0,1 3 8 16,-3 6 7-16,0-1-12 15,0 6-2-15,0-1-20 16,0-4-7-16,0-6-1 16,0-8-4-16,0-3 0 0,0-4 1 15,0-4 2-15,0-2 6 16,0-8 2-16,0-5-10 16,3-8-1-16,-3-1-5 15,6-4 0-15,0-8 0 16,9 2 0-16,-3 0 0 15,9 3-2-15,0 5 3 16,0 5 0-16,2 6 1 16,-2 8 0-16,-3 7 8 15,-3 3 5-15,-6 3 0 0,-6 3 0 16,-6 10-3 0,-3-8 1-16,-3 0-2 15,-3-8 0-15,-6 6-8 16,-3-8 0-16,1-9-6 0,-1 4 1 15,0-6-18-15,0-6-8 16,6-7-26-16,0 2-10 16,6-4-53-1</inkml:trace>
  <inkml:trace contextRef="#ctx0" brushRef="#br0" timeOffset="311.5542">21394 16409 276 0,'6'-13'104'0,"0"11"-56"0,-3-1-58 16,-3 3 25-1,3 8 0-15,0 13 3 16,-3 8 4-16,0 0-12 16,0 3-1-16,0 8-2 0,0-9-6 15,0 9 0-15,0-3-3 16,3-5 0-16,3-6-22 15,0-4-10-15,0-4-44 16,0-5-17-16,3-5-8 16</inkml:trace>
  <inkml:trace contextRef="#ctx0" brushRef="#br0" timeOffset="312.5542">21582 16618 280 0,'-6'3'104'0,"3"10"-56"0,0 6-54 0,3-11 17 16,0 10 8-16,0 6 8 15,3-3-10-15,3 0-4 16,3-2-8-16,0-6-2 0,12 0 1 16,-1-5-2-16,1-8 1 15,-3-2-2-15,-3-11-1 16,0-1 1-16,-6-2 1 0,-3 1-1 15,-3-4-1 1,-6 1 1-16,0-4-1 0,-9 4 0 16,-3 5 0-16,-3-1-5 15,3 1 1-15,0 8-16 16,4-3-4-16,-1 8-19 16,3 0-8-1,3 0-16-15,6 0-9 0,3 5-11 16</inkml:trace>
  <inkml:trace contextRef="#ctx0" brushRef="#br0" timeOffset="313.5542">21847 16589 208 0,'0'-8'79'0,"0"8"-42"0,-3 0-17 0,0 0 24 16,-3 6-7-16,-6-4-2 15,-3 4-8 1,0 2-3-16,0 2-13 0,3 3-9 0,4 3-2 15,2 3-2-15,3 10 0 16,6-5 2-16,6-6 0 16,2 6 0-16,4-8 0 15,0-3-9-15,0-2-2 16,3-3-21-16,0-8-6 16,3 0-12-16,-4-3-2 15,-2-10-6-15,-3-6-2 16,0-5-13-1</inkml:trace>
  <inkml:trace contextRef="#ctx0" brushRef="#br0" timeOffset="314.5542">21963 16396 200 0,'0'-18'77'0,"3"15"-42"0,0 0-34 16,3 6 16-16,-3 2 4 16,3 1 5-16,-3 12-6 15,0 9 1-15,-3 7-12 16,0 6-3-16,-3 2 0 0,0 3-3 15,0 3-2-15,0-9-3 16,3 1-1-16,0-3-27 16,0-10-10-16,0-6-55 15,3-3-39 1,0-10 53-16</inkml:trace>
  <inkml:trace contextRef="#ctx0" brushRef="#br0" timeOffset="315.5542">22145 16563 192 0,'-21'-3'71'0,"0"3"-38"0,6 3-30 0,9 5 17 16,-3-3 5-16,0 0 7 15,-3 3-15-15,3 3-5 16,0-3-7-16,3 5-4 0,0 0 0 15,3 1 1-15,3-1 1 0,3 5 1 16,6 4 2 0,3-4-1-16,9 1 0 0,3-1-8 15,0-2-2-15,0 2-69 16,-1 1-28-16,1-3 6 16</inkml:trace>
  <inkml:trace contextRef="#ctx0" brushRef="#br0" timeOffset="316.5542">5318 17007 140 0,'0'-2'55'0,"0"2"-30"0,0 0-14 16,0 0 18-16,0 0-2 15,0 5 4-15,0 6-8 16,0 7-2-16,0 9-12 15,-3 18 3-15,0 0 2 0,0 8-5 0,0-3-3 16,0-3-3 0,0-2-3-16,6-5 1 15,0-3 1-15,0-8-25 16,0-10-10-16,0-1-58 16,0-10-41-16,-6-8 51 15</inkml:trace>
  <inkml:trace contextRef="#ctx0" brushRef="#br0" timeOffset="317.5542">5190 17232 260 0,'-12'-10'96'0,"15"-3"-52"0,-3 5-56 0,3 2 15 0,3 4-5 15,0-4 3-15,6 1-2 16,6 5 0-16,3-3 1 15,2 6-9-15,7 2-2 16,3 3-67-16,-3 6-54 16,2-4 41-16</inkml:trace>
  <inkml:trace contextRef="#ctx0" brushRef="#br0" timeOffset="318.5542">5470 17333 228 0,'-24'13'88'0,"12"11"-48"0,-3 5-49 15,12-18 12-15,0 2 4 16,0 0 8-16,6 6 1 16,6-4 0-16,9-4-8 15,12-3-3-15,3-8-1 0,-1 0 0 0,1-8 0 16,-3-3-7-16,-6-10 0 16,-4 3-1-16,-8 2-1 15,-6 0 4-15,-9 0 2 16,-6 3-2-16,-3 0 0 15,-8-1-8-15,-4 4-4 16,3 2-33-16,6 3-13 16</inkml:trace>
  <inkml:trace contextRef="#ctx0" brushRef="#br0" timeOffset="319.5542">6062 17285 132 0,'-9'-10'52'0,"6"10"-28"0,-3 0-2 15,3 0 20-15,0 2-14 16,-6 1-5-16,0 8-10 16,-2-1-1-16,-1 14-7 15,0-3 4-15,3 6 3 0,3-1-6 0,3-2-1 16,3-3-3-16,6-2 1 16,6-6-2-16,0 0 2 15,3-8-2-15,-1-2 2 16,1-6-2-16,-3-2-1 15,0-3-2-15,-3-3-1 16,-3 4 2-16,-3-1 2 16,-3-3 0-16,0-2 2 15,3 7-2-15,-3-1-1 16,3 7-4-16,0 5 0 0,3 3 4 16,0 10 2-1,0 3 6-15,0 6 3 0,-3-3 2 16,-3-3 5-16,-3 5-6 15,0-2-2-15,-6-3-5 16,-3-2-2-16,-3-6-1 16,-3 0 1-16,-3-5-9 15,3-8-3-15,4-2-20 16,-1-9-6-16,6-5-31 16,3-2-12-16,6-4-12 15</inkml:trace>
  <inkml:trace contextRef="#ctx0" brushRef="#br0" timeOffset="320.5542">6232 17338 232 0,'3'0'88'0,"3"5"-48"0,0 17-40 15,-3-17 18-15,3-2 10 0,3 2 9 16,2 0-15-16,4-5-5 15,3 0-10-15,3-5-5 0,-3-3-1 16,3 3-1-16,-3-3 0 16,2-3 2-16,-11 3 3 15,-3-2-7-15,-9 2 0 16,-3 0-7-16,-6 0 1 16,-2-3 2-16,-7 6 3 0,-3 2 2 15,0 3 1 1,0 3 0-16,-5 2 2 15,5 8-1-15,3 1-1 0,3 4 1 16,6 3-1-16,6 3 4 16,3-3 2-16,12 3-2 15,3-3-1-15,9-2 1 16,0-3 0-16,3-3-5 16,2-3-1-16,-2-4-19 15,3-4-9-15,3-2-53 16,-4 0-23-16,-5-2 8 15</inkml:trace>
  <inkml:trace contextRef="#ctx0" brushRef="#br0" timeOffset="321.5542">6524 16994 204 0,'-9'3'77'0,"6"5"-42"0,3 8-28 0,0 0 18 16,3 5-2-16,0 18 3 16,-3 12-14-16,3 4-5 15,0-5-4-15,2 3-5 0,-2 0 1 0,3-10-8 16,0-9-2-16,0-2-43 15,0-11-19 1,-3-8-20 0</inkml:trace>
  <inkml:trace contextRef="#ctx0" brushRef="#br0" timeOffset="322.5542">6381 17267 244 0,'-6'-6'93'0,"9"4"-50"0,0-4-37 16,3 6 22-16,5-5-8 16,10-3-2-16,3 0-13 15,3 3-2-15,3 0-3 16,2-1-18-16,4 4-5 0,-6-3-77 16,0 12-54-1,-7-1 58-15</inkml:trace>
  <inkml:trace contextRef="#ctx0" brushRef="#br0" timeOffset="323.5542">6089 17455 128 0,'-3'0'49'0,"6"0"-26"0,-3 0-14 0,0 0 14 15,0 0-5-15,3-6 2 0,-3 6-5 16,3-5-1-1,-3-3-8-15,0-5-2 0,0 0 2 0,0-6 3 16,0 6 2 0,0-6-1-16,-3 3-1 15,0 1 1-15,0-1 1 0,-3 2-1 16,0 4 1 0,0-1-8-16,0 1-4 0,0 4 0 15,3 4 2-15,0-4-9 16,0 6-2-16,3 0-37 15,6 0-16-15</inkml:trace>
  <inkml:trace contextRef="#ctx0" brushRef="#br0" timeOffset="324.5542">7065 17063 204 0,'-3'-5'77'0,"-3"5"-42"0,6 8-37 0,0-3 17 16,0 6-7 0,0 4 1-16,0 12 6 0,0 5 4 15,0 2-9-15,-3 3-1 0,0-3-2 16,0 6-3-16,3-8-3 16,0 0-7-16,0-6-1 15,0-2-37-15,-3-8-13 16,0 2-39-1</inkml:trace>
  <inkml:trace contextRef="#ctx0" brushRef="#br0" timeOffset="325.5542">6913 17306 224 0,'-20'-13'85'0,"11"13"-46"0,15-5-35 16,-3 2 19-16,6-2-2 15,2 2 2-15,4-7-10 16,3 4-5-16,3-7-5 16,0 5-5-16,9-10 1 0,-4 5-4 15,1-1-1-15,0 6-33 16,0-2-11-16,-3-3-41 16,-4 5-33-1,-5 0 51-15</inkml:trace>
  <inkml:trace contextRef="#ctx0" brushRef="#br0" timeOffset="326.5542">7181 17071 192 0,'-9'8'71'0,"6"-3"-38"0,3 16-39 0,0-10 12 16,0 18 5-16,0 3 7 16,0 0 4-16,0 7 2 15,0 1-13-15,0-8-4 0,0-1-1 16,0-4-3-16,0-6 0 15,0-5-1-15,0-3-2 16,0-5 1-16,0-8 1 16,6-5-3-16,3-3-2 0,3-11-1 15,0-2 3-15,3-3 0 16,0 3 1 0,0 8 0-16,0 2 0 0,3 3 0 15,2 8 2-15,-2 11 8 16,-3 5 5-16,-3 2-7 15,-3 4-4-15,0 1-1 16,-3-1 0-16,0-4-21 16,0-5-8-16,0 1-36 15,0-7-12-15,0-1-17 16</inkml:trace>
  <inkml:trace contextRef="#ctx0" brushRef="#br0" timeOffset="327.5542">7506 17359 172 0,'9'6'66'0,"-6"-6"-36"0,15 13-24 0,-10-8 17 15,4-2-3-15,-3-11 0 16,0 3-6-16,0 2-1 16,3-2-8-16,-3-3-3 0,-3-3-1 15,0 3 1-15,-6 0 1 16,-3-2-1-16,-6 7-2 15,-6-2 1-15,-3-1 1 16,-3 6-1-16,-2 8 2 16,2-2 0-16,0 12 1 15,3 3-2-15,6-2 1 16,3-1-2-16,6 1-1 0,6 2 1 16,6-2-1-16,6-4-16 15,12-1-6-15,6-9-47 16,2 3-55-1,1-8 28-15</inkml:trace>
  <inkml:trace contextRef="#ctx0" brushRef="#br0" timeOffset="328.5542">8092 17312 164 0,'-6'-11'63'0,"6"8"-34"0,-3 3-3 0,0 0 25 16,0 0-3-16,-3 3-1 15,-3 2-15-15,-5 3-8 16,-1 3-13-16,3 2-7 0,0 0-3 16,3 1-4-16,3-1 0 15,0 0 2-15,6-2 0 16,6-1-2-16,6 3 2 15,-3-2-1-15,0 2 0 16,0 1 4-16,-3-1 1 16,-6 5-1-16,-6-2 1 15,-6 0 0-15,-6-3 1 16,0-5-2-16,-3 0 1 16,0-3-4-16,0 3-2 0,1-8-16 15,2-2-7-15,9-4-27 16,6 1-9-16,9-8-49 15</inkml:trace>
  <inkml:trace contextRef="#ctx0" brushRef="#br0" timeOffset="329.5542">8184 17410 272 0,'-3'15'101'0,"6"-9"-54"0,-3 7-53 16,0-2 19-16,0 2-12 15,0 0-1-15,-3 0 2 0,3 0 1 16,0 1-1 0,0-6-17-16,3 2-7 0,0-7-44 0,0 2-20 15</inkml:trace>
  <inkml:trace contextRef="#ctx0" brushRef="#br0" timeOffset="330.5542">8140 17209 304 0,'-18'-16'115'0,"18"2"-62"0,3 4-64 0,0 10 16 0,3-5-11 16,3 5-1-1,3-3-34-15,0-2-13 0,5 5-58 16,7 0-26-16</inkml:trace>
  <inkml:trace contextRef="#ctx0" brushRef="#br0" timeOffset="331.5542">8351 17253 260 0,'-9'0'96'0,"6"0"-52"0,0 6-45 15,3-6 18-15</inkml:trace>
  <inkml:trace contextRef="#ctx0" brushRef="#br0" timeOffset="332.5542">8342 17253 465 0,'9'-5'33'15,"3"5"-15"1,3-2-11-16,3-9-6 0,6 6-1 16,-4-3 0-16,1 2-3 15,-3 4 2-15,0 2-1 0,-3 8 0 16,-3 2 0-16,-6-2 0 16,-3 5 2-16,-6 6 0 15,-3-3 2-15,-3 8 1 16,-9 2-4-16,0 1 1 15,3-4 0-15,0-1 2 16,0-1 1-16,4-3 3 16,2-4-3-16,3-1 0 15,3 0-3-15,3 0-3 16,3 0 2-16,3-2 2 16,6-3 0-16,2-3-1 15,1-2-2-15,0 2 1 0,-3-5-12 16,3 0-5-16,-3 0-19 15,-3-5-9-15,-3 5-15 16,-3-8-5-16,-3 3-30 16</inkml:trace>
  <inkml:trace contextRef="#ctx0" brushRef="#br0" timeOffset="333.5542">8366 17396 264 0,'-12'-5'101'0,"12"-8"-54"0,0 8-42 15,0 5 24-15,3 0-3 16,3-3 4-16,3-2-7 0,3 5-4 16,6-6-11-16,6-2-7 0,-1 3-4 15,4-3-9 1,0 3-3-16,0 2-32 0,-1 1-12 16,-2-1-57-1,-3-2-39-15,0 5 68 16</inkml:trace>
  <inkml:trace contextRef="#ctx0" brushRef="#br0" timeOffset="334.5542">8664 17346 280 0,'-9'0'107'0,"9"0"-58"0,3 0-53 0,0 13 18 16,3-7 5-16,0-1 5 0,5-2-6 16,4 2-3-16,3 0-8 15,0-10-5-15,3 5-1 0,0-5-1 16,0 2 2-1,-4-2 1-15,-2-1 1 0,-3 4-2 16,-3-9-2 0,-3 3-2-16,-3 3-1 0,-6 0-3 15,-3-3 1-15,-3 0 1 16,-3 2-1-16,-3 1 1 16,-8 2 0-16,-4 6 0 15,0 2 3-15,-3 3-5 16,4 11 2-16,2 7 2 15,3-7 1-15,3 7 1 16,9 1 2-16,6-1-1 16,9 6 2-16,9-8-2 0,15-3 2 15,5 0-2-15,7-2-1 16,9-6-24 0,-1-13-9-16,4 0-98 15</inkml:trace>
  <inkml:trace contextRef="#ctx0" brushRef="#br0" timeOffset="335.5542">18195 4090 84 0,'-9'6'33'0,"6"-1"-18"0,-3 3-18 0,3-3 6 16,0 1 1-16,-3 2 5 15,0-1-5-15,3-1-2 16,0-1-1-16,0 0 1 15,0 1-3-15,0-4-2 16,0 1-5-16,0 0 0 0,0-1-1 16,0 1 1-16,0-1 9 15,0 1 4-15,3-3 20 16,-3 3 10-16,0-3 7 16,0 0 2-16,0 0-2 15,0 0 1-15,0 0-24 16,0 0 3-16,0 0-1 0,0 0 0 15,0 0-1-15,0-3-6 16,3 0-1-16,0-2-6 16,0 0 1-16,3-3-5 15,3-3 0-15,3 1-6 16,0 2 0-16,0 0 3 0,0 3 2 16,0-1-3-16,0 4-1 15,0 4-2-15,-3 4 0 16,0 4 3-16,-3 9 0 15,-3 2 3-15,0 5 1 16,-3 6 5-16,-3 0 3 16,0-6-4-16,0 1 1 15,0-6-3-15,0-3 0 16,3-4-3-16,0-4 1 16,0-2 2-16,0-2 2 15,0-4 1-15,3-4 2 16,0-4-5-16,3-2-1 0,3-8-4 15,3-7-3 1,0-1-1-16,3-5 0 0,0 0 5 16,0 2 1-16,2 3-5 15,1 6 0-15,-3 2-1 16,-3 3 2-16,0 5 1 16,3 2-2-1,0 6 2-15,-3 8 1 16,-3 8 2-16,0 3-1 15,-3 5-1-15,0 2 1 16,3 3 1-16,0-2-1 0,3-1 2 16,2-5-4-16,1-2-2 15,3-3 2-15,3-3 2 16,3-5-16-16,3-3-4 16,-3-5-29-16,-1-5-9 15,1-3-63 1</inkml:trace>
  <inkml:trace contextRef="#ctx0" brushRef="#br0" timeOffset="336.5542">18549 4117 288 0,'-12'-3'110'0,"15"3"-60"0,-3-2-39 0,0 2 28 0,3 0-21 16,6-3-7-16,0 0-10 15,6 1-1-15,-1-1 0 16,4 3-9-16,0 0-2 16,-3 0-38-16,3 0-16 0,6-3-61 15</inkml:trace>
  <inkml:trace contextRef="#ctx0" brushRef="#br0" timeOffset="337.5542">18593 4228 288 0,'-20'8'110'0,"17"-8"-60"0,0 3-36 0,3-3 28 16,0 0-23-16,6 2-5 15,3-2-9-15,5 0-2 16,4 0-1-16,6-2-21 16,6-4-10-16,0 1-43 15,-1-3-16-15,-2 3-29 16</inkml:trace>
  <inkml:trace contextRef="#ctx0" brushRef="#br0" timeOffset="338.5542">18873 3969 236 0,'-12'-3'88'0,"9"0"-48"0,0 1-18 16,3-1 28-16,0 3-15 15,0-2-3-15,0-1-12 16,3-2-5-16,3-3-8 16,6 2-3-16,3-2 0 0,3 3 2 15,0 2 3-15,0 1-11 16,0 4-3-16,-4 4 4 16,-2 4 2-16,-3 4 3 0,-6 7 2 15,-6 3-3-15,-3-3 0 16,-3 0-1-1,0 0-2-15,1-5 1 0,-4-3-1 16,9 0-5-16,3-2 1 16,6-3-3-16,6 0 0 15,2 0-1-15,7 2 2 16,3 1 4-16,0 2 3 16,-3 3-2-16,-3 5 0 15,-7 6 7-15,-2-3 4 16,-9-1 12-16,-6-2 6 15,-8 1-10-15,-7-6-3 0,-3-1-9 16,-6-4-2 0,0-6-29-16,1-2-12 0,5 0-66 15,3-3-26-15,6-3-4 16</inkml:trace>
  <inkml:trace contextRef="#ctx0" brushRef="#br0" timeOffset="339.5542">4621 3657 148 0,'-2'-8'57'0,"2"5"-30"0,-12 3-1 0,9 0 23 16,3 0 0-16,0 0 14 15,3-3-22 1,0 1-22-16,3-1-7 0,5 0-2 16,4 1-4-16,6-1 2 15,3 3-5-15,0 3-2 0,9 5 0 16,-1 2 1-1,1 6-1-15,6 3 2 0,-1 7-2 16,7-5 2-16,0 14 4 16,-4 2 4-16,-2 0 2 15,-15-11 3-15,-3-2 2 16,-3 8 3-16,-4-6 0 16,1 6 2-16,-3-6-4 15,-3 4-2-15,0-1-7 16,0-3-2-16,-3-5-2 15,0 0-1-15,0 3-6 16,-3-11 1-16,0 1 0 16,0-4 2-16,0-2-3 0,0 0-2 15,-3-3-12-15,0 1-5 16,0-4-16-16,0 1-7 16,0 0-21-16,0-6-8 15,0-2-27-15,0-1-10 16,0 1 7-1</inkml:trace>
  <inkml:trace contextRef="#ctx0" brushRef="#br0" timeOffset="340.5542">5327 3985 192 0,'0'-3'71'0,"0"3"-38"0,0-3-19 0,0 3 22 16,0 0 0-16,0 0 2 0,0 3-9 15,0 0-3-15,0 5-15 16,0 0 0-16,3 7 2 0,0-1-3 16,0 9 0-16,-3-4-4 15,0 5 1-15,0-3-4 16,0 5-2-16,0-2 0 16,0 3 1-16,0-6-1 15,-3 0 2-15,3-5 4 16,-6-3 4-16,0-2 0 15,-6-6 3-15,0 0-3 0,-9-5-1 16,3 0 2-16,-5-2 5 16,2-1-5-16,-6 0-2 15,6 1-10 1,0-1-5-16,3 3-26 0,7-3-12 16,2 1-69-16,15-4-27 15,0 1 8 1</inkml:trace>
  <inkml:trace contextRef="#ctx0" brushRef="#br0" timeOffset="341.5542">3103 3236 156 0,'0'-5'57'0,"0"5"-30"0,0-3-12 15,0 3 20-15,0 0-4 16,0 0 2-16,-3-3-6 15,0 3 1-15,-5 0-16 16,2 0 0-16,-12 3-1 0,6 0-4 16,-3 7-2-16,3-2-5 15,0 8 0-15,0-3-2 16,6 6-2-16,0 10 0 16,9-8 3-16,0-5-2 15,6 0 1-15,0 0-11 0,3-3-5 16,0-3-14-16,3-4-6 15,0-1-25 1,3-8-52-16,-4 1 24 16</inkml:trace>
  <inkml:trace contextRef="#ctx0" brushRef="#br0" timeOffset="342.5542">3163 3236 168 0,'-9'-8'66'0,"9"8"-36"0,-3 3-20 0,3 2 17 0,0-2-7 16,0 7-1 0,0 3-7-16,0 3-2 0,3 0-6 15,0-3-3-15,3 6 0 0,6 7-1 16,-6-2 0-16,3-8 0 16,6-3 2-16,-3-5-1 15,2-3-1-15,1-13-4 16,0 3-2-16,-3-8 0 15,-3 2 2-15,-3-2 2 16,0-3 1-16,0 0 3 16,-3 6 1-16,-3-1 7 15,0 3 4-15,0 0-1 16,0 3 2-16,0 5-4 0,0 0-1 16,0 3-6-1,3 7-1-15,3 4-1 16,0-7-2-16,0 4-2 0,3 2 1 15,0 3-8-15,-3-11-2 16,-1 1-25-16,4-4-11 16,-3 1-36-1,3-8-34-15,0-3 42 16</inkml:trace>
  <inkml:trace contextRef="#ctx0" brushRef="#br0" timeOffset="343.5542">3422 3254 160 0,'-3'3'60'0,"6"2"-32"0,-6 6-17 0,3-8 15 16,3 4-1-16,6 4 0 0,-3 2-6 15,0-5-1-15,0 3-10 16,-3-1-5-16,0-4 0 0,0-1 0 16,-3 3 1-16,0-3 2 15,0 1 3-15,0-1 0 16,-3-5 0-16,3 0-3 15,0-3-1-15,0 1 1 16,0-6 3-16,3-6-4 16,-3-2-1-16,3 1 0 15,3 4 0-15,-3 3-2 0,3-5 1 16,2-3-4-16,-2 8-2 16,0 0-14-1,3 3-4-15,0 2-29 0,0 3-12 16,-3 0-34-1,0 0-24-15,0 3 58 16</inkml:trace>
  <inkml:trace contextRef="#ctx0" brushRef="#br0" timeOffset="344.5542">3568 3278 192 0,'0'5'71'0,"3"6"-38"0,3-3-23 0,-3 0 20 15,0 3-7-15,3-6-1 0,-3 3-6 16,0-3 0-16,3 6-9 15,-6-3 0-15,2 2 0 16,-2-10 1-16,0 0 0 16,0 0 4-16,0 0 5 15,3-2-7-15,-3-1-1 16,0 0-3-16,3-7 1 0,0-6-4 16,3-3 0-16,0 3-3 15,3 0-1-15,0 3-4 16,0 3-1-16,0 2-22 15,3 2-8-15,3 4-9 16,0 2-2-16,-3 0 6 16,-3 2 2-16,-1 1 23 15,1 0 8-15,0 2 7 16,-3 0 3-16,0 3 12 16,3-2 8-16,0-1 2 0,0 0 1 15,0 3-1-15,0-8 0 16,0 0-7-1,0 0-2-15,3-8-9 0,-3 3-2 16,0 0 0-16,-1-3 0 16,-2 0-2-16,-3 0-2 15,-3-3 1-15,0 6-1 16,-3-6 2-16,0 9 3 16,0-4-4-16,-8 4-1 15,-1 2-2-15,0 2 0 16,0 6 0-16,0 6 0 15,3 1 2-15,6-1 2 0,0-4-6 16,6 6 1-16,-3-8-1 16,6 11 2-16,3-6-19 15,3 5-6 1,0-7-10-16,-3-6-5 0,-3 0-21 16,0-7-39-1,11-3 29-15</inkml:trace>
  <inkml:trace contextRef="#ctx0" brushRef="#br0" timeOffset="345.5542">3946 3257 152 0,'0'3'57'0,"0"2"-30"0,0 8-14 0,0-10 19 16,-3 5-9-16,0 2-1 16,0 1-7-16,3 0 1 15,3-4-9-15,0-1-2 0,0-4-1 16,-3 1 9-1,3-3 3-15,0-3-3 16,0 1-3-16,0-9-1 0,3 1 1 16,0-4-3-16,3 1-2 15,-1 3 9-15,4 2 2 16,0 2-10-16,0 6-5 16,3 6 1-16,-3 4 2 15,0 6-1-15,-3-3 0 16,-3 1-1-16,0-1-2 15,0 3-10-15,-3 2-6 16,0-2-28-16,0-5-9 16,0-17-49-16,0 1 0 15</inkml:trace>
  <inkml:trace contextRef="#ctx0" brushRef="#br0" timeOffset="346.5542">4193 3014 212 0,'0'-19'79'0,"0"11"-42"0,3 8-21 16,-3 0 24-16,6 0-14 15,0 5-3-15,3 6-4 16,0 5-3-16,0 10-8 16,-1 6 1-16,-2 5 4 0,0 5-5 0,0 1-2 15,0-1-3 1,-3 0-3-16,0-4-19 15,0-7-8-15,0-4-26 16,0-1-11-16,0-13-50 16</inkml:trace>
  <inkml:trace contextRef="#ctx0" brushRef="#br0" timeOffset="347.5542">4115 3149 316 0,'6'-3'118'0,"12"0"-64"0,12-7-50 0,-24 10 26 16,12-3-17-16,-3-2-4 0,12 5-6 16,-4-6 0-16,7 4-2 15,-6-1-23-15,3 1-9 0,2 2-76 16,-11 0-71-1,-3 0 55-15</inkml:trace>
  <inkml:trace contextRef="#ctx0" brushRef="#br0" timeOffset="348.5542">3065 3569 228 0,'-3'-18'88'0,"3"18"-48"0,3-3-29 0,-3 3 21 16,3 3-15-16,6 7-4 16,-3 4 0-16,0-4 2 15,0 19-8-15,-1-10-4 0,1 7 0 16,3 9 2-16,0-1 2 16,-6-8-3-16,3-4-1 15,-3-12-1 1,0 1-2-16,0-9 3 15,0 1 0-15,0-6 1 16,0 1-5-16,3-9 1 16,0 3-2-16,6-8 0 15,-9 3 0-15,12 3 0 16,12-4 0-16,-4 9 0 16,1 8 2-16,-6 5 0 0,-3 5 0 15,-6-3 2 1,-3 1 8-16,-6 5 3 0,0 0-6 15,-9 0-4-15,3-3 0 16,-9 0 0-16,3-2-8 16,-6-3-4-16,3-3-6 15,0-5-2-15,-5-8-17 16,8 0-7-16,3 3-17 16,3-8-6-16,3-6-31 15</inkml:trace>
  <inkml:trace contextRef="#ctx0" brushRef="#br0" timeOffset="349.5542">3342 3524 208 0,'8'-8'77'0,"-5"3"-42"0,3 10-19 0,-3-5 22 16,3 6-7-16,0 2-1 16,0 7-5-16,0 7-4 15,0 7-11-15,-3 2-4 0,0 1-2 16,0 0-2-16,0-11 1 15,0-5-20-15,3 5-6 16,0 0-32-16,3 3-15 16,0-13-43-1</inkml:trace>
  <inkml:trace contextRef="#ctx0" brushRef="#br0" timeOffset="350.5542">3499 3749 196 0,'-6'19'74'0,"6"-19"-40"0,0 18-16 16,3-10 23-16,3 8-21 15,0-3-6-15,3 3 2 16,3-11 3-16,3 6-9 16,3-11 1-16,0-5 0 0,3-3-2 15,-7 0 2-15,1-3 0 16,-3 1 1-16,-3-4-2 15,-9 1 1-15,0-3-6 16,-6 0-1-16,-3 3-2 0,-3 0 1 16,-3 2-9-1,1 6-1-15,-1 5-18 0,3-5-9 16,3 5-24-16,3 0-9 16,3 0-37-1,6 0-23-15,6-3 59 16</inkml:trace>
  <inkml:trace contextRef="#ctx0" brushRef="#br0" timeOffset="351.5542">3800 3662 212 0,'-12'5'82'0,"6"0"-44"0,-9 6-18 0,6-3 24 0,-6 3-11 15,1 4-2-15,5-4-16 16,0 0-4-1,3 2-7-15,0 5-3 0,9-2 0 0,6-3-1 16,3 3 2-16,2-8-3 16,7-2 0-16,0-4-4 15,-3-4-1-15,0-4-17 16,3-2-8-16,-3-2-16 16,-1-4-6-16,-5 1-51 15</inkml:trace>
  <inkml:trace contextRef="#ctx0" brushRef="#br0" timeOffset="352.5542">3868 3503 184 0,'-3'0'68'0,"6"3"-36"0,0 2-22 0,-3 0 17 16,3 1 0-16,0-1 1 15,3 16-4-15,0 11-3 16,0 2-11-16,0-2-2 0,-3 0-1 15,0-3-6-15,0 0 0 16,0 0-17-16,0-5-4 16,0-3-23-16,0-5-8 15,0-6-112 1,6-17 76 0</inkml:trace>
  <inkml:trace contextRef="#ctx0" brushRef="#br0" timeOffset="353.5542">4035 3667 160 0,'-9'0'63'0,"9"0"-34"0,-15 5-16 16,9 1 17-16,-3 2-6 16,-3 0 0-16,1 0-2 15,-7 2-2-15,9-5-10 16,0 3 0-16,0 0 1 0,0 3-4 15,9-1 1-15,9 1 1 16,0-3 2-16,6 0-3 0,0-3-3 16,-3 0-5-16,5 1 0 15,10-1-7 1,-6-2 0-16,-3 2-70 16,3 3-28-16,-6 5 2 15</inkml:trace>
  <inkml:trace contextRef="#ctx0" brushRef="#br0" timeOffset="354.5542">5187 4559 132 0,'-3'-8'52'0,"6"8"-28"0,-6 0-13 16,3 0 15-16,0 8-6 15,0 5-1-15,0 11 2 16,3 16 1-16,-3 7-11 15,0 14-2-15,0-16-2 0,0-8 8 16,0 11 4-16,0-6-7 16,0 8-4-16,0 14-5 15,0-27 0-15,0-5-15 16,3-6-5-16,0 3-29 0,0-16-10 16,-3 1-31-1,3-20-19 1,0-10 53-16</inkml:trace>
  <inkml:trace contextRef="#ctx0" brushRef="#br0" timeOffset="355.5542">5104 4567 232 0,'-18'-6'88'0,"30"4"-48"0,-6 2-36 0,0 0 19 15,0 0-9-15,5 0 2 0,7 0-7 16,12 0-3 0,3-3-3-16,12-2 0 0,8 0 0 15,13-6-1-15,5 0 1 0,-3-4-4 16,-5 1 0-16,-6 6 1 16,-7 0 2-1,-8 8 1-15,-9 0 1 0,-7 3-2 16,-11 8 5-1,-6 5 1-15,-3 2 0 16,-3 6 0-16,-3 5 0 16,0 16 2-16,0 3-7 15,0 7-2-15,0 3 1 16,3 6 1-16,3-1-1 0,0 6-2 16,3-11 1-1,0-5-1-15,0-5 0 0,-3-22 0 16,0-2-16-16,-3-3-4 15,0-5-19-15,-3-3-7 16,-3 1-34 0,-6-9-55-16,0-5 32 15</inkml:trace>
  <inkml:trace contextRef="#ctx0" brushRef="#br0" timeOffset="356.5542">5092 5241 276 0,'-24'3'104'0,"30"-3"-56"0,15-3-56 0,-6 3 18 0,8 3 4 16,16 0 8 0,9-1-5-16,11 1 1 0,16-3-11 15,8 3-4-15,-3-1 0 0,1 1-2 16,-7 0 2-16,-5-3-7 15,-10 0-1-15,-8-3-27 16,-10 0-9-16,-8 1-58 16,-9-1-57-1,-9 0 51-15</inkml:trace>
  <inkml:trace contextRef="#ctx0" brushRef="#br0" timeOffset="357.5542">5583 4344 172 0,'-9'0'66'0,"12"0"-36"0,-3-2-13 0,0 2 20 16,0 0-8-16,6-3 0 16,0-2-7-16,3-6-2 15,3 1-11-15,0-4-5 0,2-1-3 16,4 1 1-16,6 1 1 16,-3 0-19-16,0 0-7 15,3-1-19-15,-1 1-9 0,1 0-47 16</inkml:trace>
  <inkml:trace contextRef="#ctx0" brushRef="#br0" timeOffset="358.5542">6092 4040 212 0,'0'-2'79'0,"9"-1"-42"0,3-13-43 0,-6 13 12 16,3-2-4-16,6 0 1 16,-4 0-1-16,4-1-2 15,0 1 1-15,3 2-26 0,3-2-10 16,-3 2-51 0</inkml:trace>
  <inkml:trace contextRef="#ctx0" brushRef="#br0" timeOffset="359.5542">6509 3934 244 0,'0'-2'90'0,"3"2"-48"0,9-6-51 16,-4 6 12 0,1-2-4-16,3-4 2 0,0 4-9 15,0-3-4-15,6 2-47 16,3 3-19-16,3-3-2 15,2 1 3-15</inkml:trace>
  <inkml:trace contextRef="#ctx0" brushRef="#br0" timeOffset="360.5542">7012 3881 276 0,'0'-2'104'0,"3"4"-56"0,12-4-56 0,-7 2 16 16,7 0-8-16,3-5 2 15,3-1-12-15,0 1-3 16,3 0 6 0,2 2-32-16,1 0-13 0,0 3-46 15</inkml:trace>
  <inkml:trace contextRef="#ctx0" brushRef="#br0" timeOffset="361.5542">7577 3982 252 0,'15'0'96'0,"-9"-3"-52"0,9 3-36 16,-6 0 24-16,3 0-16 15,3 0-1-15,3 0-9 16,-1 3-4 0,1 0-1-16,0-1-23 0,0 4-10 0,6 2-17 15,-3 2-7-15,-1-2-45 16</inkml:trace>
  <inkml:trace contextRef="#ctx0" brushRef="#br0" timeOffset="362.5542">8068 4109 284 0,'-3'0'107'0,"9"0"-58"0,3 3-57 0,0-1 18 15,0 1-11-15,3 2-2 16,3 1 2-1,0-1 2-15,3 0 0 16,-1 0-25-16,4 3-9 0,3 0-23 16,0 0-7-16,0-3-27 15</inkml:trace>
  <inkml:trace contextRef="#ctx0" brushRef="#br0" timeOffset="363.5542">8482 4281 236 0,'12'3'90'0,"-6"18"-48"0,6-8-42 0,-3-8 16 16,6 1-7-16,0-1 2 16,2 0-22-16,4 3-9 15,-3-3-65-15,3 1-27 16,6-1 33-16,-3-2 19 16</inkml:trace>
  <inkml:trace contextRef="#ctx0" brushRef="#br0" timeOffset="364.5542">8768 4202 300 0,'-18'-6'112'0,"18"9"-60"0,-9-3-65 0,12 3 17 15,0 2-2-15,3 3 6 16,0 5 5-16,0 8 4 16,3-2-9-16,3 2 0 0,0 0-1 15,2 3-3-15,-2-3-3 16,0 0 2-16,-3 0 0 15,-3-2-1-15,-3-1-2 16,-6-2-2-16,-6-2-1 16,-3-4-1-16,-8 1 3 15,-7-3 0-15,-3-3 3 16,-3 0-1-16,3 3-1 0,1-3-8 16,2 1-5-1,6-4-33-15,6 1-13 0,9 2-66 16</inkml:trace>
  <inkml:trace contextRef="#ctx0" brushRef="#br0" timeOffset="365.5542">8515 4609 180 0,'0'-5'68'0,"0"7"-36"0,3 1-37 16,0 5 10-16,0 5 8 0,0 24 8 15,0 6 1-15,0 12 1 16,-3 3-12-16,0 6-4 0,0-1-1 16,0 6-3-16,3-13-2 15,3-9 0-15,0-7 1 16,0-11-30-16,2-8-11 15,-2-5-46 1,9-13-34-16,-6-27 49 16</inkml:trace>
  <inkml:trace contextRef="#ctx0" brushRef="#br0" timeOffset="366.5542">8625 4620 216 0,'-3'-22'82'0,"18"12"-44"0,9-9-49 16,-3 11 13-16,5-2-2 16,4-3 2-16,3 2 8 15,8-2 6-15,1-3-8 16,6 5-7-16,-1 3-3 0,7 6 3 16,-3 2 1-16,-4 2 0 0,-2 1-2 15,-6 2 1 1,-7 1-1-16,1 2-5 15,-6 2 1-15,-6-2 6 16,-3 5 4-16,-7 6 10 16,-5 5 5-16,-6 15-5 0,0 6-1 15,0 6-9 1,0 2-2-16,0-1 2 0,3 1 1 16,-3 0-1-16,3 5-1 15,6-2-3-15,-3-6-2 16,0-7-8-16,-9-9-5 15,6-5-13-15,-9-5-6 16,-3-6-25-16,-3-4-9 16,-5-6-25-1</inkml:trace>
  <inkml:trace contextRef="#ctx0" brushRef="#br0" timeOffset="367.5542">8577 5231 260 0,'-32'-3'96'0,"32"3"-52"0,6-2-56 16,2 2 13-16,10 0-7 16,3 0 4-16,18-8 7 15,8 5 5-15,13-5-5 16,6-5-5-16,8 0-1 0,9-3-10 16,-2 2-5-16,2-1-91 15</inkml:trace>
  <inkml:trace contextRef="#ctx0" brushRef="#br0" timeOffset="368.5542">5461 5506 156 0,'0'-3'57'0,"0"3"-30"0,0 3-25 16,0-3 14-16,3 8 3 16,-3 3 5-16,0 10-10 15,0 8-3-15,-3 3-7 16,0 2-1-16,3-2 1 0,0-1-2 16,0 1 1-16,0-5-7 15,3-4-1-15,0-4-34 16,-3-6-13-16,3-2-29 15</inkml:trace>
  <inkml:trace contextRef="#ctx0" brushRef="#br0" timeOffset="369.5542">5392 5440 160 0,'-17'-3'63'0,"11"3"-34"0,-9 3-25 0,9-1 15 16,-3 4-5-16,-3 4 0 15,-6 9-4-15,3 5-1 16,0 15-5-16,6 6 4 0,6 8 2 16,9 0-8-16,6-5-2 0,6-6 3 15,9-5 5-15,9-10 5 16,11-11 4-16,7-11-5 16,-4-13 1-16,4-11-2 15,-9-4 1-15,-10-7 7 16,-8-4 2-16,-12-6 7 15,-15 3 5-15,-6 0-12 16,-9 0-2-16,-6 3-16 0,-11 7-4 16,5 6-35-16,3 3-17 15</inkml:trace>
  <inkml:trace contextRef="#ctx0" brushRef="#br0" timeOffset="370.5542">8946 5540 220 0,'-17'-2'82'0,"17"-1"-44"0,0 3-36 0,0 0 17 15,6-3-12-15,2 1-4 16,1-3-2-16,3-1 1 0,3 1-1 16,3 0-3-16,0 5 1 0,0 2-1 15,-3 4 0-15,-6 2 4 16,-3 2 1-16,-6 9 1 15,-6 4 2-15,-3-1-1 16,-3-1 2-16,-3-3-4 16,3-2 0-16,-3 0 1 15,3-5 2-15,3-1-10 16,3-2-2-16,9-3 14 16,3 1-3-16,3-1 3 15,3 0-4-15,6-2-1 16,0-3-1-1,3 0-2-15,-1 0-4 16,1-3-2-16,-3 1-24 0,3-1-8 16,-3 0-24-16,-6-5-11 15,-3-2-5 1</inkml:trace>
  <inkml:trace contextRef="#ctx0" brushRef="#br0" timeOffset="371.5542">9110 5408 124 0,'-18'-24'49'0,"6"22"-26"0,-8-4-9 0,11 1 17 16,-6 0-2-16,0 10 1 0,-12 3-13 15,0 3-3-15,-3 4-8 16,1 12 5-16,2 10 2 0,3 13-2 16,6 6-1-1,9-1 0-15,12-2 1 0,9-5 3 16,15-8 2-16,9-9-1 15,11-10 1-15,10-13 0 16,2-8 0-16,-5-10-2 16,-6-9-1-16,-4-4-1 15,-11-12 2-15,-15-5 2 16,-9 1 2-16,-9-4-10 16,-6 1-4-16,-3 0-32 15,-9 2-11-15,-3 3-67 0,6 5-26 16,3 3 17-1</inkml:trace>
  <inkml:trace contextRef="#ctx0" brushRef="#br0" timeOffset="372.5542">9030 4352 248 0,'-12'0'93'0,"12"0"-50"0,0 0-44 0,0 0 20 16,3 0-18-16,3-2-6 16,6-17-1-1,3 1-50-15,2-3-20 16,13-3-16-16,0 3-5 15</inkml:trace>
  <inkml:trace contextRef="#ctx0" brushRef="#br0" timeOffset="373.5542">9342 4093 304 0,'-3'-8'112'0,"3"6"-60"0,3-4-61 0,6 6 18 0,6 0-9 15,-3-8 0-15,0-5-25 16,3-3-8-16,3 3 17 15,0 0-41-15,2 0-15 0,7-1-21 16</inkml:trace>
  <inkml:trace contextRef="#ctx0" brushRef="#br0" timeOffset="374.5542">9747 3889 200 0,'12'-8'77'0,"-3"6"-42"0,12-19-41 0,-9 10 14 15,3 0-31-15,2 1-10 16,4-1-47-1,3 1-19-15</inkml:trace>
  <inkml:trace contextRef="#ctx0" brushRef="#br0" timeOffset="375.5542">10158 3768 204 0,'6'-3'77'0,"9"0"-42"0,9-2-48 0,-13 2 12 15,13 1-80-15,3-3-33 16,3-1 53-16,3 1 29 15</inkml:trace>
  <inkml:trace contextRef="#ctx0" brushRef="#br0" timeOffset="376.5542">10747 3784 172 0,'36'-3'66'0,"-18"3"-36"0,12 0-108 0,-13-3-23 0</inkml:trace>
  <inkml:trace contextRef="#ctx0" brushRef="#br0" timeOffset="377.5542">11253 3926 184 0,'3'6'71'0,"9"-4"-38"0,15 1-91 16,-12 0-12-16,6-1 6 0,14 1 7 15</inkml:trace>
  <inkml:trace contextRef="#ctx0" brushRef="#br0" timeOffset="378.5542">11694 4109 204 0,'6'5'77'0,"6"-2"-42"0,11 2-59 0,-11-2 7 16,3 0-46-16,3-1-14 15,0 3 20-15,6 1 10 16</inkml:trace>
  <inkml:trace contextRef="#ctx0" brushRef="#br0" timeOffset="379.5542">11985 4141 212 0,'-2'-8'79'0,"7"8"-42"0,-5 0-37 0,0 0 16 16,0 0 4 0,0 0 5-16,6 2-9 0,0 6-4 15,3 3-7-15,3 2 3 0,-3 3 4 16,9 13-4-16,0 0-2 15,0 0-1-15,-3-2-1 16,-1-3-2-16,-2-3 1 16,-3-3-2-16,0-2-1 15,-6-3 5-15,-3-2 1 0,-9-3-2 16,-6 0-1-16,-5-3 10 16,-4 0 6-16,0-2-10 15,0-3-2-15,-3 0-7 16,4 0-1-16,2 0-17 15,9-3-5-15,12 3-68 16,9-2-30-16,3-3 11 16</inkml:trace>
  <inkml:trace contextRef="#ctx0" brushRef="#br0" timeOffset="380.5542">11908 4540 192 0,'-3'-2'74'0,"6"4"-40"0,9 1-16 0,-6 5 23 0,-3 8-4 15,0 10 3-15,0 19-18 16,-3 11-8-16,3 2-8 16,0 3-3-16,0 0 3 0,0-6-3 15,0 9-2-15,0-11 0 16,0-11 1-16,0-5-3 15,0-8 0-15,0-5-37 16,0-8-16-16,-3-3-13 0,3-8-2 16,0-5-22-1</inkml:trace>
  <inkml:trace contextRef="#ctx0" brushRef="#br0" timeOffset="381.5542">11843 4598 260 0,'-12'-18'96'0,"12"15"-52"0,3-2-36 0,0 2 24 16,3 1-9-16,0-1-1 0,8 0-8 16,10-2-4-1,6 0-5-15,9 0-4 0,8-1 0 16,7-4-1-16,2 2 0 15,7 0 0-15,-3-5 0 0,-4 5 0 16,4 0 0 0,-7 8 0-16,-5 0 0 0,-9 5 0 15,-4 0 0-15,-8 1 0 16,-3 4 2-16,-3 1-1 16,-6 5-1-16,-1 5 3 15,-5 5 2-15,0 17 4 16,-3-1 2-16,0 3 1 15,0 5 2-15,0-2-5 16,0-1-3-16,0 1-3 16,0-3 0-16,3-3-2 0,-3-2-1 15,0 2-26-15,-3-7-10 16,-3-6-35 0,-3-5-13-16,-3-6-41 15</inkml:trace>
  <inkml:trace contextRef="#ctx0" brushRef="#br0" timeOffset="382.5542">11840 5395 252 0,'-9'-13'96'0,"12"13"-52"0,6-3-51 0,-3 3 16 16,14-5 12-16,7-1 10 16,9-2-6-16,15-2-3 0,14-3-12 15,12-1-4-15,7-1 0 0,5 1-3 16,0 4 0 0,-2-1-1-16,2 1-2 0,-18 2 1 15,-11 5-1-15,-12 3 0 16,-13-3 0-16,-8 1-49 15,-9 2-19-15,-6 2-63 16</inkml:trace>
  <inkml:trace contextRef="#ctx0" brushRef="#br0" timeOffset="383.5542">12227 5546 220 0,'-12'-6'82'0,"9"4"-44"0,0-4-20 0,3 6 25 15,0-2-15-15,3-3-4 16,3-1-14-16,3 1-4 16,5-3-4-16,4 3 3 0,3-1 1 15,-3 4-2-15,6 2-1 16,-6 2-1-16,-3 6-2 16,-12 3 1-16,0 2 1 15,-9-2 1-15,0 7 3 16,3-2-3-16,0 5-6 15,9-2-1 1,6-3 2-16,-1 2 1 16,1-2-2-16,0 0 2 0,0 0 3 15,-6 0 3-15,-3 0 9 16,-6 2 5-16,0-2-5 16,-9-3-1-16,-3-2-7 15,-3-3-4-15,1-8-12 16,-1-3-4-16,0 0-20 15,0-2-7-15,3 0-30 16,3-3-10-16,6-3-28 16</inkml:trace>
  <inkml:trace contextRef="#ctx0" brushRef="#br0" timeOffset="384.5542">12236 5437 204 0,'-24'-2'77'0,"12"4"-42"0,-3 1-23 0,9 2 21 15,-6 3-10-15,-6 5-1 16,-3 8-13-16,4 14-3 16,2 5-4-16,3 5 3 0,9 2 4 15,3-2-1-15,12-3 3 16,3-4 0-16,8-7 3 15,10-4 2-15,9-9 2 16,8-7 3-16,4-9 2 16,8-4-10-16,-2-17-3 0,-3-2 3 15,-4-5 1-15,-11-3 6 16,-12-11 4-16,-13 0 1 16,-11-2 0-16,-12 0-17 15,-14-1-4-15,-7-2-23 16,-6 6-8-16,3 4-50 15,-8 3-22-15,8 6-64 16</inkml:trace>
  <inkml:trace contextRef="#ctx0" brushRef="#br0" timeOffset="385.5542">12489 4210 256 0,'-15'0'96'0,"12"2"-52"0,6-2-60 0,-3 0 10 0,6 0-20 15,0 0-4-15,11-2-17 16,10-4-6-16,0-2-20 15,6-2-8-15</inkml:trace>
  <inkml:trace contextRef="#ctx0" brushRef="#br0" timeOffset="386.5542">12926 4104 312 0,'0'-11'115'0,"9"11"-62"0,6-5-68 0,0 2 13 16,9-5-31-16,2-5-11 15,10 0-19-15,3-3-8 16,5 3-17-16,1-1-5 16</inkml:trace>
  <inkml:trace contextRef="#ctx0" brushRef="#br0" timeOffset="387.5542">13492 3945 276 0,'12'-3'104'0,"-7"3"-56"0,10-8-58 0,-3 6 16 16,3-1-6-16,6-2 0 15,3-1-33-15,0 1-13 16,8-3-61-16,7 3-26 0</inkml:trace>
  <inkml:trace contextRef="#ctx0" brushRef="#br0" timeOffset="388.5542">14072 3794 284 0,'12'-5'107'0,"0"2"-58"0,12-2-59 16,-9 2 14-16,8-2-16 15,4 0-3-15,6-3-23 16,-3 0-8-16,11 0-42 16,-8 3-17-16,6-1 43 15,-3 1 19-15,-4 2 195 32,4 3-72-32,0-2-21 15,2-1-36 1,1 3-19-16,3-3-30 15,-4 1-10-15,13-1-50 0,-6 3-23 16</inkml:trace>
  <inkml:trace contextRef="#ctx0" brushRef="#br0" timeOffset="389.5542">15179 3725 208 0,'18'0'79'0,"-3"0"-42"0,21 3-43 0,-18 0 12 16,5-1-33-16,7 1-9 15,3 0-46-15,3 2-18 16</inkml:trace>
  <inkml:trace contextRef="#ctx0" brushRef="#br0" timeOffset="390.5542">15828 3895 252 0,'12'0'93'0,"-12"0"-50"0,36 10-50 15,-30-7 14-15,9 2-38 16,0 0-12-16,8 1-31 15,-2-1-13-15,9 0 21 16,-3 1 14-16</inkml:trace>
  <inkml:trace contextRef="#ctx0" brushRef="#br0" timeOffset="391.5542">16486 4080 220 0,'36'5'85'0,"-36"-5"-46"0,30 11-48 16,-25-9 14-16,13 4-23 0,-3-4-8 15,9 4-30-15,-3-1-13 16,6 0 4-16,-4-2 4 16</inkml:trace>
  <inkml:trace contextRef="#ctx0" brushRef="#br0" timeOffset="392.5542">16837 4114 308 0,'-3'-5'115'0,"3"5"-62"0,12 11-68 0,-9-9 16 15,3 6-5-15,0-3 2 16,9 6 2-16,-3-3 0 16,3 10 0-16,0-2 2 0,3 8 1 15,-4-5-4-15,-2-1-1 16,0-2 1-16,0 0 2 15,-3-3 2-15,-15 0 1 16,3-2 4-16,-9-3 3 16,3 0 0-16,-15 0 3 0,4 0-7 15,-7-3-4-15,3 0-11 16,-6 1-3 0,6-1-65-16,-5 3-26 15,5-3-15 1</inkml:trace>
  <inkml:trace contextRef="#ctx0" brushRef="#br0" timeOffset="393.5542">17703 4614 144 0,'3'-5'55'0,"-3"2"-30"0,3-5-10 0,0 6 20 0,-3-3-2 15,0-1 3 1,0 1-14-16,-3-3-5 0,0 0-10 16,-3 0 15-16,-2 0 7 0,-4 3-10 15,0-6-5-15,-6 3-3 16,-3-2 0-16,0-3-3 16,-3 2 0-16,1 3-5 15,-4 0 0-15,-3 3-3 16,0 0-1-1,-2-1 3-15,-1 4 1 0,0-1-1 16,0 3-2-16,1 0 1 16,2 0-1-16,-3 0-3 15,-3 8 2-15,7 0-1 16,-1 2 0-16,0 1 2 0,3 0 2 16,3 4-1-1,4 1-1-15,-4 3 1 0,0 5 1 16,0-1 1-16,3 17 1 15,6-3-2-15,4 3-2 16,2 0 1-16,6 5 1 16,3 0-3-16,6 2 0 15,3 1 5-15,-1 5 2 16,4 0-5-16,0-6 0 16,0-2-1-16,3-2 2 15,0-6-1-15,9-8 2 16,3 0-2-16,5-5-1 15,7-9 3-15,6-1 0 16,14-4-6-16,1-7 0 0,-4-3 1 16,1-3 1-16,-4-2 3 15,-2-6 1-15,-3-2-4 16,-4-3 1-16,-5-10 2 16,-3-6 1-16,-4-5 1 15,-8-5 0-15,-6-1 0 16,-3-4 2-16,-9-1-1 15,-6 1 0-15,-6-17 5 16,-6 8 4-16,-3 6 8 16,-3 5 4-16,-3 6-8 15,4 4-3-15,-4 9-13 16,-3 2-4-16,3 5-17 16,0 9-5-16,0 2-37 0,1 8-13 15,2 8-87 1</inkml:trace>
  <inkml:trace contextRef="#ctx0" brushRef="#br0" timeOffset="394.5542">17433 5525 176 0,'0'0'66'0,"0"0"-36"0,0 0-13 0,0 0 20 15,0 0 1-15,0 7 4 0,-3 4-6 16,0 2 1-16,-6 8-21 15,0-2-3-15,-3 2 1 0,0-5-6 16,3-3-2-16,0 0-3 16,3-2 0-16,3-3-2 15,0 0 2-15,6-3-2 16,9-2 2-16,0-3-4 0,3 0 0 16,3-3 1-16,-3 1 2 15,2-1-8 1,-2 3-1-16,0-3-20 0,-3 3-8 15,-3 0-22-15,0 0-9 16,0-2-48 0</inkml:trace>
  <inkml:trace contextRef="#ctx0" brushRef="#br0" timeOffset="395.5542">17498 5548 212 0,'-9'-8'79'0,"12"8"-42"0,-3 0-26 15,0 0 23 1,0 0-9-16,3 3 0 0,0 2-3 16,3 9-2-16,0 9-10 15,0 6 5-15,-3 3 2 0,3 5-5 16,-3 0 1 0,0-5-8-16,0-3-3 0,6 0-1 15,-6-5 1-15,3-3-17 16,-6-5-4-16,0 0-31 15,0-5-10-15,0-6-57 16</inkml:trace>
  <inkml:trace contextRef="#ctx0" brushRef="#br0" timeOffset="396.5542">17483 5506 88 0,'0'-19'33'0,"0"12"-18"0,-6-4 2 0,3 8 14 16,-3-2 10-16,0 0 5 16,-3-3-10-16,-5 2-4 15,-7 4-18-15,-3-1 0 0,0 3 2 0,-3 3-6 16,1 5-3 0,-1 2 2-16,0 9 2 0,-3 5-2 15,-3 18 2 1,7 8-2-16,5 6 0 0,12-1-8 15,9 1 0-15,9 0-1 16,9-4 2-16,11-4 1 16,19-8 3-16,9-8 1 15,2-17 3-15,7-15-3 0,-1-8 1 16,-2-7-3 0,-7-9 2-16,-11-13 7 15,-12-6 3-15,-19-2 11 16,-14-15 7-16,-8 1-9 15,-7 6-4-15,-6 6-17 0,-9 4-5 16,3 12-32 0,0-1-12-16,7 8-70 0,5 11-88 31</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30T00:01:20.527"/>
    </inkml:context>
    <inkml:brush xml:id="br0">
      <inkml:brushProperty name="width" value="0.05292" units="cm"/>
      <inkml:brushProperty name="height" value="0.05292" units="cm"/>
      <inkml:brushProperty name="color" value="#FF0000"/>
    </inkml:brush>
  </inkml:definitions>
  <inkml:trace contextRef="#ctx0" brushRef="#br0">4476 5551 104 0,'-6'0'38'0,"6"0"-20"0,0 0-10 0,0 0 13 0,0 0-1 15,0 0 3-15,0 0-4 16,0 0 0-16,0 0-10 16,0 0-3-16,0 0 0 0,6 3 1 15,0-3 3-15,3 2 1 16,2-2 1-16,4 0-2 16,0 0-1-16,12 0-3 15,0-2 1-15,0-1 0 16,-1 0 1-16,4 1 0 15,-3-1 0-15,0 0-4 16,-4 3-1-16,-5 0-1 16,0 0-2-1,-3 0 3-15,-3 0-2 16,0 0-1-16,-3 0-2 16,0 0-1-16,-3-2-18 0,3-1-9 15,0 0-22-15,-3 1-9 16,2 2-21-1</inkml:trace>
  <inkml:trace contextRef="#ctx0" brushRef="#br0" timeOffset="372.9914">5017 5527 72 0,'3'0'27'0,"0"0"-14"16,0 3 4-16,-3-3 16 0,6 2-2 16,0-2 13-1,12 3-10-15,6 0-4 16,0-3-2-16,2 0-16 15,7 0 0-15,0-3 1 0,0 0-3 16,-4 1 2-16,4-1-7 16,-3 1-3-16,0-1-1 15,-3 0 1-15,-4 1-1 16,4 2 2-16,0-3-4 0,0 0-2 16,-3 3-27-16,-1-2-10 15,1 2-29 1,-3 0-44-16,0 0 30 15</inkml:trace>
  <inkml:trace contextRef="#ctx0" brushRef="#br0" timeOffset="690.8371">5875 5506 116 0,'0'0'44'0,"3"0"-24"0,0 0-8 15,0 0 13-15,2 0-5 16,4 0 1-16,3 3-3 16,0-3 0-16,9 2-9 15,3-2-3-15,0 3-2 0,0-3 0 16,2 0 0-16,7 0-2 15,0 0 1-15,-3 0-2 16,-1 0-1-16,4 0-2 16,3 0-1-16,-6 0-34 15,-1 0-12-15,4 0-29 16</inkml:trace>
  <inkml:trace contextRef="#ctx0" brushRef="#br0" timeOffset="1036.7569">6732 5519 116 0,'6'-2'44'0,"0"2"-24"0,6 0-8 16,-3 0 16-16,3 0 1 16,2 0 5-16,4 0-5 15,9 0-1-15,3 0-15 16,3 0-1-16,2-3 1 0,4 0-5 16,3 1 0-1,-7-1-4-15,1 0-3 0,0 1 0 16,0-1-1-16,-4 0-5 15,1 1 1-15,3 2-31 16,-4 0-12-16,-2 0-51 16</inkml:trace>
  <inkml:trace contextRef="#ctx0" brushRef="#br0" timeOffset="1394.7096">7732 5498 132 0,'0'0'49'0,"3"0"-26"0,3 0-18 0,-3 0 13 0,3 3 3 15,0-3 4-15,6 0-2 16,6 0 0 0,5 2-12-16,1-2-7 0,3 0-2 0,6 0-2 15,2 0 2-15,1-2-3 16,0 2 0-16,0 0 1 16,-1 0 2-16,-2 0-3 15,-3 2 0-15,0 4-1 16,2-1 0-16,-2 0-38 15,-3 1-18-15,-3-4-21 16</inkml:trace>
  <inkml:trace contextRef="#ctx0" brushRef="#br0" timeOffset="1655.4352">8556 5530 148 0,'21'0'57'0,"-21"0"-30"0,36 2-14 0,-30 1 17 16,12 0-6-16,-3-1-2 15,15 1-8-15,-7 0-4 16,16-3-5-16,-6 0-4 0,2 0 2 0,-2 0-51 15,3-3-21-15,-3 0-15 32</inkml:trace>
  <inkml:trace contextRef="#ctx0" brushRef="#br0" timeOffset="2603.0147">9092 5551 92 0,'0'-3'35'0,"3"3"-18"0,-3 0 2 16,0 0 16-16,0 0-11 15,0 0-3-15,0 6-4 16,0 9 2-16,0 9-11 15,0 3 11-15,0 2 4 0,-3 0-9 16,0 5-5-16,0-2-6 16,0-5 0-16,3-4-2 15,0-1-1-15,-3-4 3 16,3-2 0-16,0-3-41 16,0 0-19-16,0 1-33 15</inkml:trace>
  <inkml:trace contextRef="#ctx0" brushRef="#br0" timeOffset="2856.3652">9110 6043 108 0,'-3'21'44'0,"3"3"-24"0,0-5-6 0,0-9 15 15,0 3 1-15,-3 6 4 16,0 5-9-16,0 0-6 0,3-1-10 16,0 1-6-16,0 0 0 0,0 2 0 15,0 1 1 1,0-1-2-16,0-2 1 0,3 0-11 16,0 10-2-16,0 1-61 15</inkml:trace>
  <inkml:trace contextRef="#ctx0" brushRef="#br0" timeOffset="3095.5433">9080 6755 112 0,'-3'5'44'0,"3"6"-24"0,3 7 1 15,0-2 19-15,-3 3 3 0,3 4 4 16,0 12-22-16,0 2-9 16,0 0-10-16,0-3-3 0,0 1 1 15,0-6-9-15,3-5-2 16,-3-9-183 0,6-15 92-1</inkml:trace>
  <inkml:trace contextRef="#ctx0" brushRef="#br0" timeOffset="3980.1941">4488 5707 124 0,'-3'0'46'0,"3"3"-24"0,0-1-17 0,0-2 13 15,0 6 5-15,0 2 6 16,-3 5-1-16,0 11 1 15,0-1-16-15,-3 4 1 0,0 2 2 16,3 3-6-16,0 2-3 16,0 1-7-16,0 2 0 15,3-6 2-15,0-2 3 16,0 1-7-16,0-4-3 16,3-5-48-16,-3-2-20 15,3-3-18 1</inkml:trace>
  <inkml:trace contextRef="#ctx0" brushRef="#br0" timeOffset="4159.2139">4443 6279 148 0,'-9'13'57'0,"9"-11"-30"0,0 6-27 16,0-2 13-16,0 2 6 15,0 2 6-15,0 9-9 16,0-1-2-16,0 1-8 15,0 2-4-15,3 11-1 0,0-1-26 16,-3 1-10-16,3-3-48 16</inkml:trace>
  <inkml:trace contextRef="#ctx0" brushRef="#br0" timeOffset="4339.7783">4437 6824 184 0,'-18'15'68'0,"18"1"-36"0,0 6-33 0,0-12 15 16,0 6-1-16,0 8 4 16,0-3-9-16,0 0-2 15,0-2-4-15,0-1-4 0,3 1-1 16,3-6-75 0,3-2-51-16,0-4 53 15</inkml:trace>
  <inkml:trace contextRef="#ctx0" brushRef="#br0" timeOffset="5374.4478">4446 7160 144 0,'-3'-3'55'0,"3"6"-30"0,0 7-23 15,0-10 14-15,3 3-1 16,3 0 0-16,3-1 8 15,3-2 3-15,6 0-14 16,2 0-5-16,4 0 0 0,6 0-4 16,3 0 0-16,-1 0-1 15,4 0 1-15,0 3 0 16,0-1 1-16,-4 1-2 0,1 0-2 16,0-3 1-16,0 0-1 15,-1 0-33-15,1-6-13 16,6 1-45-1</inkml:trace>
  <inkml:trace contextRef="#ctx0" brushRef="#br0" timeOffset="5632.1372">5247 7197 140 0,'6'-3'52'0,"5"3"-28"0,1 3-17 16,-3-1 13 0,0-2-8-16,3 0 1 0,3 0-6 15,3 0-2-15,3 0-2 16,2 0-3-16,1 3 3 0,6 0-2 16,3-3-1-16,0 2-2 15,-1 1 1-15,-2-3-32 16,-3 0-13-16,6 0-23 15</inkml:trace>
  <inkml:trace contextRef="#ctx0" brushRef="#br0" timeOffset="5928.416">5884 7189 112 0,'5'-3'44'0,"1"3"-24"0,3 0-10 0,-3 0 14 15,3 0 4-15,0 0 3 16,6-3-8-16,6 1-1 16,0-1-13-16,0 3-1 0,2 0 2 0,1 0-6 15,6 0 0 1,0 3-2-16,0-3 1 0,-1-3-2 15,4 1 2-15,3-1-4 16,-4 0-2-16,-2 1-34 16,9-1-12-1,-3-2-38-15</inkml:trace>
  <inkml:trace contextRef="#ctx0" brushRef="#br0" timeOffset="6183.0929">6705 7117 136 0,'6'0'52'0,"0"3"-28"0,9-3-19 0,-6 0 13 16,6 0 1 0,3 0 3-16,2-3-8 0,10 3-1 15,3 0-7-15,0 0-4 0,-1 0-1 16,1 0-1-16,3 0 2 15,0-2-1-15,-4 2-1 16,1-3-21-16,3 0-11 16,-1 1-35-1,4-4-28-15,3 4 37 16</inkml:trace>
  <inkml:trace contextRef="#ctx0" brushRef="#br0" timeOffset="6453.8136">7625 7109 80 0,'6'0'33'0,"6"-2"-18"0,12-1-2 16,-13 3 11-16,4 0 3 16,3 0 3-16,9 0-1 15,3 3 0-15,5-3-10 16,4 2-4-16,0-2-8 15,0 0-7-15,-1 0-1 0,1 3 1 16,3-3 0-16,-4 0 2 16,4 0 3-16,0 0-11 15,-1 0-3-15,-2 0-58 16,-3 0-45 0,-7-3 36-16</inkml:trace>
  <inkml:trace contextRef="#ctx0" brushRef="#br0" timeOffset="6687.2424">8717 7117 132 0,'45'0'49'0,"-27"6"-26"0,14-6-16 0,-17 2 13 0,6 1-8 15,3-3 1-15,3 5-6 16,0-5-2-16,2 5-2 16,1-7-14-16,0-1-2 15,-3 1-58 1</inkml:trace>
  <inkml:trace contextRef="#ctx0" brushRef="#br0" timeOffset="9127.04">14203 5678 132 0,'-12'-5'49'0,"12"5"-26"0,0-3-27 15,0 3 30-15,0 0-8 16,6 0-5-16,-6 0-6 15,0 5-4-15,0 3-3 0,0 5 1 16,0 6 3-16,0 5 5 16,0 13-3-16,0 16-1 15,0 21 0-15,0 5 1 16,-3 6 6-16,0 10 2 16,3 11-3-16,0 0 1 0,0-3-1 15,0 3 1-15,0 2-2 16,3-4 1-16,0-12 0 15,3-5 1-15,0-2-2 16,-3-3-1-16,0-8-1 16,0-5 0-16,-3-13 0 15,0-6 0-15,0-8-4 16,3-7-3-16,-3-9 0 16,3-7 1-16,0-6-28 15,3-8-9-15,3-8-54 16,3-10-57-1,-3-16 41-15</inkml:trace>
  <inkml:trace contextRef="#ctx0" brushRef="#br0" timeOffset="10390.8442">14158 5675 156 0,'-3'-5'60'0,"6"8"-32"0,-3-1-31 16,0-2 13-16,0 0-1 15,6 0 2-15,0 0 3 16,3 0 4-16,3-2-10 0,3 2-2 0,3-3-2 16,9 0 0-1,-1 1 2-15,7-4-3 0,6 6-2 16,11-5 2 0,4 5 2-16,6 0 4 0,8-5 2 15,6 0-5-15,13-3-2 16,-1 0-2-16,3 0-2 15,-2 0 3-15,2 0 2 16,6 0 4-16,-8 0 5 16,-1 0-4-16,0 3 2 15,-2-3-5-15,8 0-2 16,0 3-2-16,-6-1-3 16,4 1-2-16,-7-3-1 0,6 0 4 15,-2 3 1-15,-7 2 0 16,-3 1-2-16,1 2 5 15,2 0 1-15,4 0-2 16,-4 0-3-16,-6 2 0 16,4 1 1-1,-1 0-1-15,1-1 2 0,5 1-2 16,-3-3 2-16,-2 0-2 16,-22 0 2-16,-11 0-4 15,14 0-2-15,-8 0 2 16,14 0 2-16,-8 0 0 15,11 0 2-15,-11 0 0 16,11 0 3-16,-11 0-5 0,17 2-3 16,-11 1 3-16,8 0 1 15,-5-1 0-15,5 1-2 16,-8-3 1-16,8 0 1 16,-11 0-3-16,2 3 0 15,-8-1-8-15,-1 1-2 16,-8 0-38-16,0-1-16 15,-7 1-50 1</inkml:trace>
  <inkml:trace contextRef="#ctx0" brushRef="#br0" timeOffset="11185.1704">18689 5495 108 0,'-3'-13'44'0,"3"11"-24"0,3-1-2 0,-3 3 20 16,0 0-19-16,0 0-5 0,0 0-14 15,6 5-5-15,0 3 3 16,0 8-4-16,0 8 1 0,-3 13 5 16,-1 5 2-16,-2 6 4 15,0-1 1-15,0 12 1 16,0 4 2-16,0 17 1 16,3-4 3-16,0-4 2 15,3 7-1-15,0 3-7 16,0 5-3-16,0 6-3 15,0-11 1-15,-3 5-2 16,-3 3 2-16,0 3-4 16,0-1 0-16,0-12 3 15,3-1 1-15,-3-2 3 0,-3-6 1 16,0-2 1-16,0-5 2 16,3-11-3-16,-3-8-2 15,3-6-5-15,0-2 0 16,0-2 2-16,-3-6 3 15,3-5-7-15,0-3 0 16,3-3-7-16,3-2 1 16,0 3-36-16,3-1-15 15,-3 1-34 1</inkml:trace>
  <inkml:trace contextRef="#ctx0" brushRef="#br0" timeOffset="12251.3915">14370 7660 96 0,'-24'-6'38'16,"18"6"-20"-16,0 0-10 0,6 0 11 0,-3 0-3 15,3 0 1-15,-3 0-3 16,3 0 1-16,0 0 3 15,0 0 1-15,0 0-10 16,3 0-5-16,3 0-1 0,6 0 2 16,3 0 2-16,0 0 1 15,3 0 0-15,5-2 2 0,7 2 1 16,3 0-5 0,6-3-2-16,5 3-4 0,7 0-1 15,8 0 3-15,10 0 1 16,5 0-1-16,10 0-2 15,5 0 3-15,6-3 2 16,6 1 4-16,6-1 2 16,4 3-1-16,2-2 1 15,0-1-4-15,6 3-2 16,-3 0 0-16,0 0 1 16,0 0-1-16,-3 0 0 15,-3 3-3-15,-2-3-2 0,-1 0 1 16,-6 0 1-1,-6-3-1-15,0 3-1 0,-5-3 3 16,-4 1 0-16,-3-1 1 16,-5 0 2-16,-4-2-1 15,-5 2 2-15,-1 3-6 16,-2 0-3-16,2 0 1 16,-3-2 2-16,16 2 2 15,-4-3 3-15,1 3-3 16,-4 3-2-16,3-6 0 15,-2 6-1-15,-10-3 0 16,1 0 2-16,-10-3-1 16,-2 3-1-16,5 5 1 15,-2-2 1-15,0-6-3 16,-1 6 0-16,-5 0 1 0,2-3 0 16,-5-3-16-1,-3 0-6-15,-10-2-33 0,-5-6-13 16,3-7-41-1</inkml:trace>
  <inkml:trace contextRef="#ctx0" brushRef="#br0" timeOffset="13331.0267">18989 5569 196 0,'-6'-5'74'0,"6"8"-40"0,0-3-22 0,0 0 21 16,0 0-10-16,0 0-4 16,6 0-6-16,6 0-1 15,6 0-7-15,6 0-3 0,6 0-1 16,5 2-4-16,1 1 2 16,0 8 1-16,-3 5 0 15,-4-1 2-15,1 7 1 16,-6-1 1-16,-3 3 2 15,-6 5 1-15,-3 2 1 16,-4 1-2-16,-10 0 1 0,-4 2-2 16,0 3 0-16,0 6-1 15,-3 4 2-15,-3-2-3 16,3 0 0 0,3 6-3-16,-3-6-3 0,3-6 4 15,3 1 3-15,6-3-1 16,3-3-2-16,0-2 0 15,6 0 1-15,6 0-1 16,3 2-1-16,-4-8 1 16,1-2 1-16,0-5-19 15,0-3-6-15,0-6-12 16,-3-2-6-16,0-2-31 16,-3-12-14-16</inkml:trace>
  <inkml:trace contextRef="#ctx0" brushRef="#br0" timeOffset="13690.9921">19492 6448 160 0,'-14'-3'60'0,"11"3"-32"0,-3-2-17 0,3 2 18 16,-3 0 5-16,0 0 4 16,-6 2-7-16,-6 4-4 15,3 4-15-15,0 6-3 0,0 3 1 16,3 2-8-16,0 5-1 15,4 3-3-15,2 8 0 16,3 6 2-16,3 7 0 16,12 16 2-16,2 5 1 0,1 12 1 15,-3-4 0-15,0-2 0 16,0 5 2-16,-6-8 12 16,-6-8 6-16,-6-11 3 15,-12 1 1-15,-9-6-9 16,-5-5-4-16,-16-2-8 15,0-6-5-15,1-6-8 16,2-7-1-16,0-5-37 16,4-6-15-16,5-5-61 15,6-8-58 1,9-11 63-16</inkml:trace>
  <inkml:trace contextRef="#ctx0" brushRef="#br0" timeOffset="14440.1574">19704 6429 160 0,'-6'-8'60'0,"3"6"-32"0,0-6-9 0,3 5 21 16,6-2-7-16,3-3-2 16,3-3-15-16,2 1-7 15,1 2-6-15,12 3 2 16,-3 2 1-16,0 3-5 0,-3 3 0 16,-4 7 1-16,-2 6 1 15,-6 11 3-15,-9 10 1 16,-6-3 1-16,-9 3 2 15,-2 3 1-15,-4-1 3 16,0-4-3-16,3-9 1 0,3-5 2 16,3-2 3-1,3-6-3-15,3-2 0 0,3-3-8 16,6 0-2-16,6-3 0 16,9-2 0-16,6-1 0 15,0 1 0-15,0-3-2 16,-1 0 1-16,1 0-2 15,0 0 2-15,-3 0-20 16,0 0-8-16,-3 0-27 16,-4-5-10-16,4-3-64 15,6-6-37 1,-3-2 76-16</inkml:trace>
  <inkml:trace contextRef="#ctx0" brushRef="#br0" timeOffset="19755.1258">20433 6578 96 0,'0'-11'38'0,"3"6"-20"0,3-1-4 0,-3-2 17 0,0 1 5 16,0 1 3-16,-3 1-6 15,0 2-3 1,3 14-14-16,0 5-5 0,-3 8-1 15,0 13 4-15,0 0 3 16,0 5 2-16,3 0-4 16,0-5-1-16,0 3-8 15,0-8-4-15,0-6-1 16,0-7 1-16,0-6 1 16,-3-2 3-16,0-3-1 0,-3-14 2 31,0-4-4-31,-3-6-2 0,0-5 2 15,0-3-7-15,3-3 1 16,0-4 1-16,0 1 1 16,3 1 1-16,3 0 0 15,6 0 0-15,0-3 0 16,9-2-3-16,2 5 2 16,1 5 1-16,3 6 2 15,-3 7-1-15,0 14-1 16,0 5 5-16,-7 5 1 15,-2 5 4-15,-3 3 1 16,-6 1 3-16,-6 1 2 0,-3-1-7 16,-3-4-1-16,-2-5-4 15,-4 1-1-15,-6-4-3 16,3-7-1-16,0-3-19 16,3-8-9-1,3 0-18-15,3-3-9 0,3-2-18 16,6 0-8-16,6 0-9 15</inkml:trace>
  <inkml:trace contextRef="#ctx0" brushRef="#br0" timeOffset="20102.0672">20751 6503 168 0,'-5'0'66'0,"5"3"-36"0,-15 13-22 0,12-8 18 16,-3 0-4-1,3 2-1-15,0 6 0 0,0 3-1 16,0 2-11-16,3 5 1 0,3 1 1 16,6-3-4-16,6-3-2 15,-1-5 2-15,4-3 2 16,3-8 0-16,3-7 0 16,0-12-1-16,-3-1 0 15,-6-1-2-15,-4-3-1 16,-5 1 1-16,-6-1 3 15,-6-5 2-15,-3 6 3 16,-2 2-3-16,-4 5 1 16,3 9-9-16,-3 2-4 0,0 0-16 15,-3 0-30 1,12 2 0-16,0 1-18 16,9 0-4-16,3-1-33 15</inkml:trace>
  <inkml:trace contextRef="#ctx0" brushRef="#br0" timeOffset="20341.7037">21040 6501 176 0,'-6'2'66'0,"9"1"-36"0,-3 16-22 16,3-9 18-16,0 3 13 0,-3 6 8 15,0-1-13-15,0 1-6 16,3 2-16 0,0-2-8-16,0-1-2 0,0-2-5 0,0-3 0 15,0-2-18-15,-3-1-9 16,0-10-101 0</inkml:trace>
  <inkml:trace contextRef="#ctx0" brushRef="#br0" timeOffset="20716.7074">21141 6535 204 0,'3'3'77'0,"-6"0"-42"16,6 7-41-16,0-2 12 0,0 3 11 16,0 4 9-16,-3 1 2 15,0 0 1-15,0-3-16 16,0-2-8-16,0 0-3 15,0-3-2-15,6-3-3 16,-6-5 2-16,3-5-1 16,0-6 0-16,6-2-11 15,3-6-7-15,3-2 6 16,0-5 5-16,0 4 6 16,0 7 4-16,-1 4 6 15,1 11 6-15,0 11 6 16,0 4 3-16,-3 4-5 0,0 2 0 15,-3 6-8-15,-3-1-1 16,0-5-4-16,0-2-1 16,0-3-10-16,-3-3-5 15,0-3-32-15,-3-2-11 16,0-18-124 0,0-6 71-1</inkml:trace>
  <inkml:trace contextRef="#ctx0" brushRef="#br0" timeOffset="20942.2987">21499 6247 204 0,'-3'-16'77'0,"6"19"-42"16,-3-1-34-16,0 4 14 0,3-1 12 16,0 5 7-16,-3 9-4 15,0 13-1-15,3 5-16 16,-3 10-1-16,2-2-1 0,1-2-6 15,3-1-1-15,-3-2-7 16,3-9 0-16,0 1-26 16,0-5-8-16,-3-11-45 15,-3-3-20-15</inkml:trace>
  <inkml:trace contextRef="#ctx0" brushRef="#br0" timeOffset="21153.0662">21380 6429 256 0,'-6'-2'96'0,"9"2"-52"0,3 0-40 0,-1 0 19 16,1 0-4-16,9 0 3 16,6 2-14-16,3 1-5 15,0 0-2-15,3-1-17 0,-4-2-6 16,1 0-27-16,0 0-11 15,-3 0-41 1,-3 0-23-16,-6 0 62 16</inkml:trace>
  <inkml:trace contextRef="#ctx0" brushRef="#br0" timeOffset="22068.498">21647 6472 192 0,'-11'21'74'16,"22"-16"-40"-16,-5 0-40 15,3 9 64-15,0-1-18 16,0 0-12-16,3-2-10 0,3-3-11 15,3-3-3-15,0-2 0 0,3-3 0 16,-1-3 0-16,-2-8-5 16,-3-4 1-16,-3 1 2 15,-3 1 1-15,-3 0-4 16,-6 0-1-16,-3 2-2 16,-6 3 3-16,-3 3-7 15,-3 2 1-15,-3 3 3 16,0 11 2-16,-2 5-1 15,2 2 2-15,6 1 3 16,0 2 1-16,6 3 3 0,6-3 1 16,0 5 1-16,6 1 0 15,3-3-7-15,6-6 0 16,3-5-8-16,2-2-3 16,1-9-19-16,6-7-8 15,0-3-14-15,0-2-6 16,-4-4-2-1,-5-1-10-15,-6-1 31 16,0 0 32-16,-3 0 18 16,-3 3 23-16,-3 2 8 15,0 3-9-15,0 3-3 16,-3 2-5-16,0 3-1 0,3 6-14 16,0 4 11-16,0 3 5 0,0 1 1 15,0-4 1-15,0 1-12 16,0-1-5-16,-3-2-5 15,0-2-2-15,0-1 3 16,-3-5 14 0,3-3-1-16,-3-5-7 15,3-2 0-15,0-9-7 16,0-2-2-16,3 0-5 16,3-3 0-16,0 3 0 15,3 0 0-15,3 2 0 16,2 3 0-16,7 0-3 15,3 6 2-15,-3 2-21 16,-3 3-10-16,0-1-24 0,2 4-7 16,-2 2-5-16,0 0 0 15,0 0 24 1,-3 0 14-16,0 0 20 16,-3 0 27-16,-3 0 11 15,0-3 15-15,-3 0 8 16,-3 1-3-16,-3-1-2 15,-3 3-25-15,-3 0 7 0,-3 3 5 16,-3 2-4-16,0 0-2 16,3 3-13-16,0 5-4 15,3 9-8-15,3-1-2 16,6-3-2-16,3 4-2 16,3-1 9-16,3-3 4 0,0 1-9 15,-3-1-2 1,-3 1 16-16,-6 2 8 0,-3-3 4 15,-6-2 4-15,-3-2-16 16,-3-4-6-16,-6-2-36 16,-3-3-14-16,3-5-36 15,4 0-14-15</inkml:trace>
  <inkml:trace contextRef="#ctx0" brushRef="#br0" timeOffset="23350.941">21037 6406 152 0,'0'-6'57'0,"3"6"-30"0,0 0-12 0,-3 0 20 16,0 0-6-16,0 0-2 15,3 3-9-15,0 0-1 16,-3-1-10-16,0-2 7 0,0 0 5 16,-3 3-4-16,0 0 0 15,-3-1-7-15,0-2-3 16,0 0-2-16,0-2-3 0,3-1 1 15,0-2-1 1,12-1 0 0,0 1 2-16,0 2-3 15,0 1 0-15,0 2 3 16,-3 0 1-16,0 0 10 16,-6 0 6-16,0 0 1 15,0 0 3-15,-3 0-11 16,0 0-4-16,0-3-8 15,-3 0 0-15,3 1 0 16,-6-1 2-16,3 0-3 0,6 1-2 16,0-1 4-1,0 1 1-15,-6 2-20 0,6 0-8 16,0 0-64 0,3 5-29-16,3-5 2 15</inkml:trace>
  <inkml:trace contextRef="#ctx0" brushRef="#br0" timeOffset="25447.9256">9595 6228 104 0,'3'0'41'0,"-3"16"-22"0,0-11-7 0,0-5 13 16,-3 6 0-1,-3 2 0-15,-6 0-8 16,-5 0 0-16,-4 0-10 15,-3 2 2-15,0 1 2 0,-6-1-6 0,7 1-1 16,2 2-2-16,3-2-2 16,3-1-2-16,3-2 1 15,0 0-1-15,9 3 0 16,15-1 2-16,0 1 2 16,6-1 3-16,9 1 4 15,5-3-2-15,1 0-2 16,0 5-5-16,0 6 0 15,-7-3 2-15,1-3 1 16,-6 0-1-16,-3-2-2 16,-3-1-15-16,-6-2-5 15,0 0-45-15,-3 0-47 16,0-3 33-16</inkml:trace>
  <inkml:trace contextRef="#ctx0" brushRef="#br0" timeOffset="25925.8445">9887 6432 76 0,'45'-3'30'0,"-10"1"-16"0,25-4-8 0,-27 6 11 16,17-2 4-16,28-3 2 15,17-3-4-15,27 2 1 16,21 1-13-16,24 5-5 0,23 0-1 16,15 3 7-16,19-1 7 0,11 1-7 15,-92 0-2 1,-21-1-4-16,56-2 1 0,-26 0-2 16,39 0 2-16,-28 0-2 15,16-2-1-15,-27-1 3 16,-6 0 0-16,-21 3-1 15,-21-2 1-15,-12-1-29 16,-21 0-11-16,-11 1-7 16,-9-1-31-1,-10 0 12-15</inkml:trace>
  <inkml:trace contextRef="#ctx0" brushRef="#br0" timeOffset="26259.7312">13593 6223 160 0,'0'-3'63'0,"0"3"-34"0,39 22-38 0,-34-17 9 16,19 3 0-16,-3 0 2 0,9 2 0 16,-3 1-2-1,-3 5 1-15,-4-3-1 0,-5 3 2 0,0 0 16 16,-18 0 11-16,3-3-6 16,-15 0-4-1,0-2-10-15,-5 2-4 0,2-3-34 16,-6 12-15-16,3-7-44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r>
              <a:rPr lang="en-US" smtClean="0"/>
              <a:t>11/29/2017</a:t>
            </a:r>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BC62D05B-7092-47BD-9C13-F0337E5C71AF}" type="slidenum">
              <a:rPr lang="en-US" smtClean="0"/>
              <a:t>‹#›</a:t>
            </a:fld>
            <a:endParaRPr lang="en-US"/>
          </a:p>
        </p:txBody>
      </p:sp>
    </p:spTree>
    <p:extLst>
      <p:ext uri="{BB962C8B-B14F-4D97-AF65-F5344CB8AC3E}">
        <p14:creationId xmlns:p14="http://schemas.microsoft.com/office/powerpoint/2010/main" val="15891164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smtClean="0"/>
          </a:p>
        </p:txBody>
      </p:sp>
      <p:sp>
        <p:nvSpPr>
          <p:cNvPr id="2" name="Header Placeholder 1"/>
          <p:cNvSpPr>
            <a:spLocks noGrp="1"/>
          </p:cNvSpPr>
          <p:nvPr>
            <p:ph type="hdr" sz="quarter" idx="10"/>
          </p:nvPr>
        </p:nvSpPr>
        <p:spPr>
          <a:xfrm>
            <a:off x="1" y="1"/>
            <a:ext cx="7044265" cy="193551"/>
          </a:xfrm>
          <a:prstGeom prst="rect">
            <a:avLst/>
          </a:prstGeom>
        </p:spPr>
        <p:txBody>
          <a:bodyPr/>
          <a:lstStyle/>
          <a:p>
            <a:endParaRPr lang="en-US"/>
          </a:p>
        </p:txBody>
      </p:sp>
    </p:spTree>
    <p:extLst>
      <p:ext uri="{BB962C8B-B14F-4D97-AF65-F5344CB8AC3E}">
        <p14:creationId xmlns:p14="http://schemas.microsoft.com/office/powerpoint/2010/main" val="3411079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Text Box 1"/>
          <p:cNvSpPr txBox="1">
            <a:spLocks noChangeArrowheads="1"/>
          </p:cNvSpPr>
          <p:nvPr/>
        </p:nvSpPr>
        <p:spPr bwMode="auto">
          <a:xfrm>
            <a:off x="2067767" y="414833"/>
            <a:ext cx="8670516" cy="204551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Lato" panose="020F0502020204030203" pitchFamily="34" charset="0"/>
            </a:endParaRPr>
          </a:p>
        </p:txBody>
      </p:sp>
      <p:sp>
        <p:nvSpPr>
          <p:cNvPr id="47106" name="Rectangle 2"/>
          <p:cNvSpPr txBox="1">
            <a:spLocks noGrp="1" noChangeArrowheads="1"/>
          </p:cNvSpPr>
          <p:nvPr>
            <p:ph type="body"/>
          </p:nvPr>
        </p:nvSpPr>
        <p:spPr bwMode="auto">
          <a:xfrm>
            <a:off x="1706497" y="2602627"/>
            <a:ext cx="9369563" cy="2470507"/>
          </a:xfrm>
          <a:prstGeom prst="rect">
            <a:avLst/>
          </a:prstGeom>
          <a:solidFill>
            <a:srgbClr val="FFFFFF"/>
          </a:solidFill>
          <a:ln w="9360">
            <a:solidFill>
              <a:srgbClr val="000000"/>
            </a:solidFill>
            <a:miter lim="800000"/>
            <a:headEnd/>
            <a:tailEnd/>
          </a:ln>
        </p:spPr>
        <p:txBody>
          <a:bodyPr wrap="none" anchor="ctr"/>
          <a:lstStyle/>
          <a:p>
            <a:r>
              <a:rPr lang="en-US"/>
              <a:t>Storing pointers in the “payload” section of a free block could require a larger minimum block size,</a:t>
            </a:r>
            <a:r>
              <a:rPr lang="en-US" baseline="0"/>
              <a:t> possibly increasing </a:t>
            </a:r>
            <a:r>
              <a:rPr lang="en-US" i="1" baseline="0"/>
              <a:t>internal</a:t>
            </a:r>
            <a:r>
              <a:rPr lang="en-US" i="0" baseline="0"/>
              <a:t> fragmentation.</a:t>
            </a:r>
          </a:p>
          <a:p>
            <a:endParaRPr lang="en-US"/>
          </a:p>
        </p:txBody>
      </p:sp>
      <p:sp>
        <p:nvSpPr>
          <p:cNvPr id="2" name="Date Placeholder 1"/>
          <p:cNvSpPr>
            <a:spLocks noGrp="1"/>
          </p:cNvSpPr>
          <p:nvPr>
            <p:ph type="dt" idx="10"/>
          </p:nvPr>
        </p:nvSpPr>
        <p:spPr/>
        <p:txBody>
          <a:bodyPr/>
          <a:lstStyle/>
          <a:p>
            <a:r>
              <a:rPr lang="en-US" smtClean="0"/>
              <a:t>11/29/2017</a:t>
            </a:r>
            <a:endParaRPr lang="en-US"/>
          </a:p>
        </p:txBody>
      </p:sp>
    </p:spTree>
    <p:extLst>
      <p:ext uri="{BB962C8B-B14F-4D97-AF65-F5344CB8AC3E}">
        <p14:creationId xmlns:p14="http://schemas.microsoft.com/office/powerpoint/2010/main" val="3632947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pointers updated, same number of list nodes.</a:t>
            </a:r>
          </a:p>
          <a:p>
            <a:r>
              <a:rPr lang="en-US" dirty="0" smtClean="0"/>
              <a:t>Don’t forget</a:t>
            </a:r>
            <a:r>
              <a:rPr lang="en-US" baseline="0" dirty="0" smtClean="0"/>
              <a:t> to update boundary tags for </a:t>
            </a:r>
            <a:r>
              <a:rPr lang="en-US" i="1" baseline="0" dirty="0" smtClean="0"/>
              <a:t>both</a:t>
            </a:r>
            <a:r>
              <a:rPr lang="en-US" i="0" baseline="0" dirty="0" smtClean="0"/>
              <a:t> the allocated and new free blocks!</a:t>
            </a:r>
            <a:endParaRPr lang="en-US" dirty="0" smtClean="0"/>
          </a:p>
          <a:p>
            <a:endParaRPr lang="en-US" dirty="0"/>
          </a:p>
        </p:txBody>
      </p:sp>
      <p:sp>
        <p:nvSpPr>
          <p:cNvPr id="4" name="Slide Number Placeholder 3"/>
          <p:cNvSpPr>
            <a:spLocks noGrp="1"/>
          </p:cNvSpPr>
          <p:nvPr>
            <p:ph type="sldNum" sz="quarter" idx="10"/>
          </p:nvPr>
        </p:nvSpPr>
        <p:spPr/>
        <p:txBody>
          <a:bodyPr/>
          <a:lstStyle/>
          <a:p>
            <a:fld id="{BC62D05B-7092-47BD-9C13-F0337E5C71AF}" type="slidenum">
              <a:rPr lang="en-US" smtClean="0"/>
              <a:t>15</a:t>
            </a:fld>
            <a:endParaRPr lang="en-US"/>
          </a:p>
        </p:txBody>
      </p:sp>
      <p:sp>
        <p:nvSpPr>
          <p:cNvPr id="5" name="Date Placeholder 4"/>
          <p:cNvSpPr>
            <a:spLocks noGrp="1"/>
          </p:cNvSpPr>
          <p:nvPr>
            <p:ph type="dt" idx="11"/>
          </p:nvPr>
        </p:nvSpPr>
        <p:spPr/>
        <p:txBody>
          <a:bodyPr/>
          <a:lstStyle/>
          <a:p>
            <a:r>
              <a:rPr lang="en-US" smtClean="0"/>
              <a:t>11/29/2017</a:t>
            </a:r>
            <a:endParaRPr lang="en-US"/>
          </a:p>
        </p:txBody>
      </p:sp>
    </p:spTree>
    <p:extLst>
      <p:ext uri="{BB962C8B-B14F-4D97-AF65-F5344CB8AC3E}">
        <p14:creationId xmlns:p14="http://schemas.microsoft.com/office/powerpoint/2010/main" val="110143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pointers updated, one fewer list node.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Don’t forget</a:t>
            </a:r>
            <a:r>
              <a:rPr lang="en-US" baseline="0" dirty="0" smtClean="0"/>
              <a:t> to create the boundary tags for </a:t>
            </a:r>
            <a:r>
              <a:rPr lang="en-US" i="0" baseline="0" dirty="0" smtClean="0"/>
              <a:t>the allocated block!</a:t>
            </a:r>
            <a:endParaRPr lang="en-US" dirty="0" smtClean="0"/>
          </a:p>
        </p:txBody>
      </p:sp>
      <p:sp>
        <p:nvSpPr>
          <p:cNvPr id="4" name="Slide Number Placeholder 3"/>
          <p:cNvSpPr>
            <a:spLocks noGrp="1"/>
          </p:cNvSpPr>
          <p:nvPr>
            <p:ph type="sldNum" sz="quarter" idx="10"/>
          </p:nvPr>
        </p:nvSpPr>
        <p:spPr/>
        <p:txBody>
          <a:bodyPr/>
          <a:lstStyle/>
          <a:p>
            <a:fld id="{BC62D05B-7092-47BD-9C13-F0337E5C71AF}" type="slidenum">
              <a:rPr lang="en-US" smtClean="0"/>
              <a:t>16</a:t>
            </a:fld>
            <a:endParaRPr lang="en-US"/>
          </a:p>
        </p:txBody>
      </p:sp>
      <p:sp>
        <p:nvSpPr>
          <p:cNvPr id="5" name="Date Placeholder 4"/>
          <p:cNvSpPr>
            <a:spLocks noGrp="1"/>
          </p:cNvSpPr>
          <p:nvPr>
            <p:ph type="dt" idx="11"/>
          </p:nvPr>
        </p:nvSpPr>
        <p:spPr/>
        <p:txBody>
          <a:bodyPr/>
          <a:lstStyle/>
          <a:p>
            <a:r>
              <a:rPr lang="en-US" smtClean="0"/>
              <a:t>11/29/2017</a:t>
            </a:r>
            <a:endParaRPr lang="en-US"/>
          </a:p>
        </p:txBody>
      </p:sp>
    </p:spTree>
    <p:extLst>
      <p:ext uri="{BB962C8B-B14F-4D97-AF65-F5344CB8AC3E}">
        <p14:creationId xmlns:p14="http://schemas.microsoft.com/office/powerpoint/2010/main" val="382927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C62D05B-7092-47BD-9C13-F0337E5C71AF}" type="slidenum">
              <a:rPr lang="en-US" smtClean="0"/>
              <a:t>18</a:t>
            </a:fld>
            <a:endParaRPr lang="en-US"/>
          </a:p>
        </p:txBody>
      </p:sp>
      <p:sp>
        <p:nvSpPr>
          <p:cNvPr id="5" name="Date Placeholder 4"/>
          <p:cNvSpPr>
            <a:spLocks noGrp="1"/>
          </p:cNvSpPr>
          <p:nvPr>
            <p:ph type="dt" idx="11"/>
          </p:nvPr>
        </p:nvSpPr>
        <p:spPr/>
        <p:txBody>
          <a:bodyPr/>
          <a:lstStyle/>
          <a:p>
            <a:r>
              <a:rPr lang="en-US" smtClean="0"/>
              <a:t>11/29/2017</a:t>
            </a:r>
            <a:endParaRPr lang="en-US"/>
          </a:p>
        </p:txBody>
      </p:sp>
    </p:spTree>
    <p:extLst>
      <p:ext uri="{BB962C8B-B14F-4D97-AF65-F5344CB8AC3E}">
        <p14:creationId xmlns:p14="http://schemas.microsoft.com/office/powerpoint/2010/main" val="1192109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Note: all blue “next” pointers and red “previous” pointers should probably point to either the header</a:t>
            </a:r>
            <a:r>
              <a:rPr lang="en-US" baseline="0" dirty="0" smtClean="0"/>
              <a:t> or footer of the next/previous block – it shouldn’t matter which (I think), as long as it’s done consistently. The diagrams on this slide and on the next few do not always show pointers to the exact word for the block header/footer.</a:t>
            </a:r>
          </a:p>
        </p:txBody>
      </p:sp>
      <p:sp>
        <p:nvSpPr>
          <p:cNvPr id="4" name="Slide Number Placeholder 3"/>
          <p:cNvSpPr>
            <a:spLocks noGrp="1"/>
          </p:cNvSpPr>
          <p:nvPr>
            <p:ph type="sldNum" sz="quarter" idx="10"/>
          </p:nvPr>
        </p:nvSpPr>
        <p:spPr/>
        <p:txBody>
          <a:bodyPr/>
          <a:lstStyle/>
          <a:p>
            <a:fld id="{BC62D05B-7092-47BD-9C13-F0337E5C71AF}" type="slidenum">
              <a:rPr lang="en-US" smtClean="0"/>
              <a:t>19</a:t>
            </a:fld>
            <a:endParaRPr lang="en-US"/>
          </a:p>
        </p:txBody>
      </p:sp>
      <p:sp>
        <p:nvSpPr>
          <p:cNvPr id="5" name="Date Placeholder 4"/>
          <p:cNvSpPr>
            <a:spLocks noGrp="1"/>
          </p:cNvSpPr>
          <p:nvPr>
            <p:ph type="dt" idx="11"/>
          </p:nvPr>
        </p:nvSpPr>
        <p:spPr/>
        <p:txBody>
          <a:bodyPr/>
          <a:lstStyle/>
          <a:p>
            <a:r>
              <a:rPr lang="en-US" smtClean="0"/>
              <a:t>11/29/2017</a:t>
            </a:r>
            <a:endParaRPr lang="en-US"/>
          </a:p>
        </p:txBody>
      </p:sp>
    </p:spTree>
    <p:extLst>
      <p:ext uri="{BB962C8B-B14F-4D97-AF65-F5344CB8AC3E}">
        <p14:creationId xmlns:p14="http://schemas.microsoft.com/office/powerpoint/2010/main" val="792687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Note: all blue “next” pointers and red “previous” pointers should probably point to either the header</a:t>
            </a:r>
            <a:r>
              <a:rPr lang="en-US" baseline="0" dirty="0" smtClean="0"/>
              <a:t> or footer of the next/previous block – it shouldn’t matter which (I think), as long as it’s done consistently. The diagrams on this slide and on the next few do not always show pointers to the exact word for the block header/footer.</a:t>
            </a:r>
          </a:p>
        </p:txBody>
      </p:sp>
      <p:sp>
        <p:nvSpPr>
          <p:cNvPr id="4" name="Slide Number Placeholder 3"/>
          <p:cNvSpPr>
            <a:spLocks noGrp="1"/>
          </p:cNvSpPr>
          <p:nvPr>
            <p:ph type="sldNum" sz="quarter" idx="10"/>
          </p:nvPr>
        </p:nvSpPr>
        <p:spPr/>
        <p:txBody>
          <a:bodyPr/>
          <a:lstStyle/>
          <a:p>
            <a:fld id="{BC62D05B-7092-47BD-9C13-F0337E5C71AF}" type="slidenum">
              <a:rPr lang="en-US" smtClean="0"/>
              <a:t>20</a:t>
            </a:fld>
            <a:endParaRPr lang="en-US"/>
          </a:p>
        </p:txBody>
      </p:sp>
      <p:sp>
        <p:nvSpPr>
          <p:cNvPr id="5" name="Date Placeholder 4"/>
          <p:cNvSpPr>
            <a:spLocks noGrp="1"/>
          </p:cNvSpPr>
          <p:nvPr>
            <p:ph type="dt" idx="11"/>
          </p:nvPr>
        </p:nvSpPr>
        <p:spPr/>
        <p:txBody>
          <a:bodyPr/>
          <a:lstStyle/>
          <a:p>
            <a:r>
              <a:rPr lang="en-US" smtClean="0"/>
              <a:t>11/29/2017</a:t>
            </a:r>
            <a:endParaRPr lang="en-US"/>
          </a:p>
        </p:txBody>
      </p:sp>
    </p:spTree>
    <p:extLst>
      <p:ext uri="{BB962C8B-B14F-4D97-AF65-F5344CB8AC3E}">
        <p14:creationId xmlns:p14="http://schemas.microsoft.com/office/powerpoint/2010/main" val="3305011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Note: all blue “next” pointers and red “previous” pointers should probably point to either the header</a:t>
            </a:r>
            <a:r>
              <a:rPr lang="en-US" baseline="0" dirty="0" smtClean="0"/>
              <a:t> or footer of the next/previous block – it shouldn’t matter which (I think), as long as it’s done consistently. The diagrams on this slide and on the next few do not always show pointers to the exact word for the block header/footer.</a:t>
            </a:r>
          </a:p>
        </p:txBody>
      </p:sp>
      <p:sp>
        <p:nvSpPr>
          <p:cNvPr id="4" name="Slide Number Placeholder 3"/>
          <p:cNvSpPr>
            <a:spLocks noGrp="1"/>
          </p:cNvSpPr>
          <p:nvPr>
            <p:ph type="sldNum" sz="quarter" idx="10"/>
          </p:nvPr>
        </p:nvSpPr>
        <p:spPr/>
        <p:txBody>
          <a:bodyPr/>
          <a:lstStyle/>
          <a:p>
            <a:fld id="{BC62D05B-7092-47BD-9C13-F0337E5C71AF}" type="slidenum">
              <a:rPr lang="en-US" smtClean="0"/>
              <a:t>21</a:t>
            </a:fld>
            <a:endParaRPr lang="en-US"/>
          </a:p>
        </p:txBody>
      </p:sp>
      <p:sp>
        <p:nvSpPr>
          <p:cNvPr id="5" name="Date Placeholder 4"/>
          <p:cNvSpPr>
            <a:spLocks noGrp="1"/>
          </p:cNvSpPr>
          <p:nvPr>
            <p:ph type="dt" idx="11"/>
          </p:nvPr>
        </p:nvSpPr>
        <p:spPr/>
        <p:txBody>
          <a:bodyPr/>
          <a:lstStyle/>
          <a:p>
            <a:r>
              <a:rPr lang="en-US" smtClean="0"/>
              <a:t>11/29/2017</a:t>
            </a:r>
            <a:endParaRPr lang="en-US"/>
          </a:p>
        </p:txBody>
      </p:sp>
    </p:spTree>
    <p:extLst>
      <p:ext uri="{BB962C8B-B14F-4D97-AF65-F5344CB8AC3E}">
        <p14:creationId xmlns:p14="http://schemas.microsoft.com/office/powerpoint/2010/main" val="975379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62D05B-7092-47BD-9C13-F0337E5C71AF}" type="slidenum">
              <a:rPr lang="en-US" smtClean="0"/>
              <a:t>3</a:t>
            </a:fld>
            <a:endParaRPr lang="en-US"/>
          </a:p>
        </p:txBody>
      </p:sp>
      <p:sp>
        <p:nvSpPr>
          <p:cNvPr id="5" name="Date Placeholder 4"/>
          <p:cNvSpPr>
            <a:spLocks noGrp="1"/>
          </p:cNvSpPr>
          <p:nvPr>
            <p:ph type="dt" idx="11"/>
          </p:nvPr>
        </p:nvSpPr>
        <p:spPr/>
        <p:txBody>
          <a:bodyPr/>
          <a:lstStyle/>
          <a:p>
            <a:r>
              <a:rPr lang="en-US" smtClean="0"/>
              <a:t>11/29/2017</a:t>
            </a:r>
            <a:endParaRPr lang="en-US"/>
          </a:p>
        </p:txBody>
      </p:sp>
    </p:spTree>
    <p:extLst>
      <p:ext uri="{BB962C8B-B14F-4D97-AF65-F5344CB8AC3E}">
        <p14:creationId xmlns:p14="http://schemas.microsoft.com/office/powerpoint/2010/main" val="3958477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Text Box 1"/>
          <p:cNvSpPr txBox="1">
            <a:spLocks noChangeArrowheads="1"/>
          </p:cNvSpPr>
          <p:nvPr/>
        </p:nvSpPr>
        <p:spPr bwMode="auto">
          <a:xfrm>
            <a:off x="1653993" y="550589"/>
            <a:ext cx="6274768" cy="2731193"/>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dirty="0">
              <a:latin typeface="Lato" panose="020F0502020204030203" pitchFamily="34" charset="0"/>
            </a:endParaRPr>
          </a:p>
        </p:txBody>
      </p:sp>
      <p:sp>
        <p:nvSpPr>
          <p:cNvPr id="54274" name="Rectangle 2"/>
          <p:cNvSpPr txBox="1">
            <a:spLocks noGrp="1" noChangeArrowheads="1"/>
          </p:cNvSpPr>
          <p:nvPr>
            <p:ph type="body"/>
          </p:nvPr>
        </p:nvSpPr>
        <p:spPr bwMode="auto">
          <a:xfrm>
            <a:off x="1277424" y="3470138"/>
            <a:ext cx="7032067" cy="3285401"/>
          </a:xfrm>
          <a:prstGeom prst="rect">
            <a:avLst/>
          </a:prstGeom>
          <a:noFill/>
          <a:ln>
            <a:round/>
            <a:headEnd/>
            <a:tailEnd/>
          </a:ln>
        </p:spPr>
        <p:txBody>
          <a:bodyPr wrap="none" anchor="ctr"/>
          <a:lstStyle/>
          <a:p>
            <a:pPr marL="171450" indent="-171450">
              <a:buFontTx/>
              <a:buChar char="-"/>
            </a:pPr>
            <a:r>
              <a:rPr lang="en-US" baseline="0" dirty="0" smtClean="0"/>
              <a:t>Note that we add 4 to the malloc request size to account for the header</a:t>
            </a:r>
          </a:p>
          <a:p>
            <a:pPr marL="171450" indent="-171450">
              <a:buFontTx/>
              <a:buChar char="-"/>
            </a:pPr>
            <a:r>
              <a:rPr lang="en-US" dirty="0" smtClean="0"/>
              <a:t>Why not mask out? Bit must be 0, otherwise it's not a free block!</a:t>
            </a:r>
          </a:p>
        </p:txBody>
      </p:sp>
      <p:sp>
        <p:nvSpPr>
          <p:cNvPr id="2" name="Date Placeholder 1"/>
          <p:cNvSpPr>
            <a:spLocks noGrp="1"/>
          </p:cNvSpPr>
          <p:nvPr>
            <p:ph type="dt" idx="10"/>
          </p:nvPr>
        </p:nvSpPr>
        <p:spPr/>
        <p:txBody>
          <a:bodyPr/>
          <a:lstStyle/>
          <a:p>
            <a:r>
              <a:rPr lang="en-US" smtClean="0"/>
              <a:t>11/29/2017</a:t>
            </a:r>
            <a:endParaRPr lang="en-US"/>
          </a:p>
        </p:txBody>
      </p:sp>
    </p:spTree>
    <p:extLst>
      <p:ext uri="{BB962C8B-B14F-4D97-AF65-F5344CB8AC3E}">
        <p14:creationId xmlns:p14="http://schemas.microsoft.com/office/powerpoint/2010/main" val="192151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Text Box 1"/>
          <p:cNvSpPr txBox="1">
            <a:spLocks noChangeArrowheads="1"/>
          </p:cNvSpPr>
          <p:nvPr/>
        </p:nvSpPr>
        <p:spPr bwMode="auto">
          <a:xfrm>
            <a:off x="1653993" y="550589"/>
            <a:ext cx="6274768" cy="2731193"/>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dirty="0">
              <a:latin typeface="Lato" panose="020F0502020204030203" pitchFamily="34" charset="0"/>
            </a:endParaRPr>
          </a:p>
        </p:txBody>
      </p:sp>
      <p:sp>
        <p:nvSpPr>
          <p:cNvPr id="55298" name="Rectangle 2"/>
          <p:cNvSpPr txBox="1">
            <a:spLocks noGrp="1" noChangeArrowheads="1"/>
          </p:cNvSpPr>
          <p:nvPr>
            <p:ph type="body"/>
          </p:nvPr>
        </p:nvSpPr>
        <p:spPr bwMode="auto">
          <a:xfrm>
            <a:off x="1277424" y="3470138"/>
            <a:ext cx="7032067" cy="3285401"/>
          </a:xfrm>
          <a:prstGeom prst="rect">
            <a:avLst/>
          </a:prstGeom>
          <a:noFill/>
          <a:ln>
            <a:round/>
            <a:headEnd/>
            <a:tailEnd/>
          </a:ln>
        </p:spPr>
        <p:txBody>
          <a:bodyPr wrap="none" anchor="ctr"/>
          <a:lstStyle/>
          <a:p>
            <a:endParaRPr lang="en-US"/>
          </a:p>
        </p:txBody>
      </p:sp>
      <p:sp>
        <p:nvSpPr>
          <p:cNvPr id="2" name="Date Placeholder 1"/>
          <p:cNvSpPr>
            <a:spLocks noGrp="1"/>
          </p:cNvSpPr>
          <p:nvPr>
            <p:ph type="dt" idx="10"/>
          </p:nvPr>
        </p:nvSpPr>
        <p:spPr/>
        <p:txBody>
          <a:bodyPr/>
          <a:lstStyle/>
          <a:p>
            <a:r>
              <a:rPr lang="en-US" smtClean="0"/>
              <a:t>11/29/2017</a:t>
            </a:r>
            <a:endParaRPr lang="en-US"/>
          </a:p>
        </p:txBody>
      </p:sp>
    </p:spTree>
    <p:extLst>
      <p:ext uri="{BB962C8B-B14F-4D97-AF65-F5344CB8AC3E}">
        <p14:creationId xmlns:p14="http://schemas.microsoft.com/office/powerpoint/2010/main" val="916357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1" name="Text Box 1"/>
          <p:cNvSpPr txBox="1">
            <a:spLocks noChangeArrowheads="1"/>
          </p:cNvSpPr>
          <p:nvPr/>
        </p:nvSpPr>
        <p:spPr bwMode="auto">
          <a:xfrm>
            <a:off x="1653993" y="550589"/>
            <a:ext cx="6274768" cy="2731193"/>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dirty="0">
              <a:latin typeface="Lato" panose="020F0502020204030203" pitchFamily="34" charset="0"/>
            </a:endParaRPr>
          </a:p>
        </p:txBody>
      </p:sp>
      <p:sp>
        <p:nvSpPr>
          <p:cNvPr id="56322" name="Rectangle 2"/>
          <p:cNvSpPr txBox="1">
            <a:spLocks noGrp="1" noChangeArrowheads="1"/>
          </p:cNvSpPr>
          <p:nvPr>
            <p:ph type="body"/>
          </p:nvPr>
        </p:nvSpPr>
        <p:spPr bwMode="auto">
          <a:xfrm>
            <a:off x="1277424" y="3470138"/>
            <a:ext cx="7032067" cy="3285401"/>
          </a:xfrm>
          <a:prstGeom prst="rect">
            <a:avLst/>
          </a:prstGeom>
          <a:noFill/>
          <a:ln>
            <a:round/>
            <a:headEnd/>
            <a:tailEnd/>
          </a:ln>
        </p:spPr>
        <p:txBody>
          <a:bodyPr wrap="none" anchor="ctr"/>
          <a:lstStyle/>
          <a:p>
            <a:endParaRPr lang="en-US"/>
          </a:p>
        </p:txBody>
      </p:sp>
      <p:sp>
        <p:nvSpPr>
          <p:cNvPr id="2" name="Date Placeholder 1"/>
          <p:cNvSpPr>
            <a:spLocks noGrp="1"/>
          </p:cNvSpPr>
          <p:nvPr>
            <p:ph type="dt" idx="10"/>
          </p:nvPr>
        </p:nvSpPr>
        <p:spPr/>
        <p:txBody>
          <a:bodyPr/>
          <a:lstStyle/>
          <a:p>
            <a:r>
              <a:rPr lang="en-US" smtClean="0"/>
              <a:t>11/29/2017</a:t>
            </a:r>
            <a:endParaRPr lang="en-US"/>
          </a:p>
        </p:txBody>
      </p:sp>
    </p:spTree>
    <p:extLst>
      <p:ext uri="{BB962C8B-B14F-4D97-AF65-F5344CB8AC3E}">
        <p14:creationId xmlns:p14="http://schemas.microsoft.com/office/powerpoint/2010/main" val="4069081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5" name="Text Box 1"/>
          <p:cNvSpPr txBox="1">
            <a:spLocks noChangeArrowheads="1"/>
          </p:cNvSpPr>
          <p:nvPr/>
        </p:nvSpPr>
        <p:spPr bwMode="auto">
          <a:xfrm>
            <a:off x="1653993" y="550589"/>
            <a:ext cx="6274768" cy="2731193"/>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dirty="0">
              <a:latin typeface="Lato" panose="020F0502020204030203" pitchFamily="34" charset="0"/>
            </a:endParaRPr>
          </a:p>
        </p:txBody>
      </p:sp>
      <p:sp>
        <p:nvSpPr>
          <p:cNvPr id="57346" name="Rectangle 2"/>
          <p:cNvSpPr txBox="1">
            <a:spLocks noGrp="1" noChangeArrowheads="1"/>
          </p:cNvSpPr>
          <p:nvPr>
            <p:ph type="body"/>
          </p:nvPr>
        </p:nvSpPr>
        <p:spPr bwMode="auto">
          <a:xfrm>
            <a:off x="1277424" y="3470138"/>
            <a:ext cx="7032067" cy="3285401"/>
          </a:xfrm>
          <a:prstGeom prst="rect">
            <a:avLst/>
          </a:prstGeom>
          <a:noFill/>
          <a:ln>
            <a:round/>
            <a:headEnd/>
            <a:tailEnd/>
          </a:ln>
        </p:spPr>
        <p:txBody>
          <a:bodyPr wrap="none" anchor="ctr"/>
          <a:lstStyle/>
          <a:p>
            <a:endParaRPr lang="en-US"/>
          </a:p>
        </p:txBody>
      </p:sp>
      <p:sp>
        <p:nvSpPr>
          <p:cNvPr id="2" name="Date Placeholder 1"/>
          <p:cNvSpPr>
            <a:spLocks noGrp="1"/>
          </p:cNvSpPr>
          <p:nvPr>
            <p:ph type="dt" idx="10"/>
          </p:nvPr>
        </p:nvSpPr>
        <p:spPr/>
        <p:txBody>
          <a:bodyPr/>
          <a:lstStyle/>
          <a:p>
            <a:r>
              <a:rPr lang="en-US" smtClean="0"/>
              <a:t>11/29/2017</a:t>
            </a:r>
            <a:endParaRPr lang="en-US"/>
          </a:p>
        </p:txBody>
      </p:sp>
    </p:spTree>
    <p:extLst>
      <p:ext uri="{BB962C8B-B14F-4D97-AF65-F5344CB8AC3E}">
        <p14:creationId xmlns:p14="http://schemas.microsoft.com/office/powerpoint/2010/main" val="3071616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69" name="Text Box 1"/>
          <p:cNvSpPr txBox="1">
            <a:spLocks noChangeArrowheads="1"/>
          </p:cNvSpPr>
          <p:nvPr/>
        </p:nvSpPr>
        <p:spPr bwMode="auto">
          <a:xfrm>
            <a:off x="2205324" y="412941"/>
            <a:ext cx="8366357" cy="2048395"/>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dirty="0">
              <a:latin typeface="Lato" panose="020F0502020204030203" pitchFamily="34" charset="0"/>
            </a:endParaRPr>
          </a:p>
        </p:txBody>
      </p:sp>
      <p:sp>
        <p:nvSpPr>
          <p:cNvPr id="58370" name="Rectangle 2"/>
          <p:cNvSpPr txBox="1">
            <a:spLocks noGrp="1" noChangeArrowheads="1"/>
          </p:cNvSpPr>
          <p:nvPr>
            <p:ph type="body"/>
          </p:nvPr>
        </p:nvSpPr>
        <p:spPr bwMode="auto">
          <a:xfrm>
            <a:off x="1703233" y="2602603"/>
            <a:ext cx="9376089" cy="2464051"/>
          </a:xfrm>
          <a:prstGeom prst="rect">
            <a:avLst/>
          </a:prstGeom>
          <a:noFill/>
          <a:ln>
            <a:round/>
            <a:headEnd/>
            <a:tailEnd/>
          </a:ln>
        </p:spPr>
        <p:txBody>
          <a:bodyPr wrap="none" anchor="ctr"/>
          <a:lstStyle/>
          <a:p>
            <a:endParaRPr lang="en-US"/>
          </a:p>
        </p:txBody>
      </p:sp>
      <p:sp>
        <p:nvSpPr>
          <p:cNvPr id="2" name="Date Placeholder 1"/>
          <p:cNvSpPr>
            <a:spLocks noGrp="1"/>
          </p:cNvSpPr>
          <p:nvPr>
            <p:ph type="dt" idx="10"/>
          </p:nvPr>
        </p:nvSpPr>
        <p:spPr/>
        <p:txBody>
          <a:bodyPr/>
          <a:lstStyle/>
          <a:p>
            <a:r>
              <a:rPr lang="en-US" smtClean="0"/>
              <a:t>11/29/2017</a:t>
            </a:r>
            <a:endParaRPr lang="en-US"/>
          </a:p>
        </p:txBody>
      </p:sp>
    </p:spTree>
    <p:extLst>
      <p:ext uri="{BB962C8B-B14F-4D97-AF65-F5344CB8AC3E}">
        <p14:creationId xmlns:p14="http://schemas.microsoft.com/office/powerpoint/2010/main" val="83980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8BBE38-42BE-46F6-BB7C-9400E78F8000}" type="slidenum">
              <a:rPr lang="en-US" smtClean="0"/>
              <a:t>9</a:t>
            </a:fld>
            <a:endParaRPr lang="en-US"/>
          </a:p>
        </p:txBody>
      </p:sp>
      <p:sp>
        <p:nvSpPr>
          <p:cNvPr id="5" name="Date Placeholder 4"/>
          <p:cNvSpPr>
            <a:spLocks noGrp="1"/>
          </p:cNvSpPr>
          <p:nvPr>
            <p:ph type="dt" idx="11"/>
          </p:nvPr>
        </p:nvSpPr>
        <p:spPr/>
        <p:txBody>
          <a:bodyPr/>
          <a:lstStyle/>
          <a:p>
            <a:r>
              <a:rPr lang="en-US" smtClean="0"/>
              <a:t>11/29/2017</a:t>
            </a:r>
            <a:endParaRPr lang="en-US"/>
          </a:p>
        </p:txBody>
      </p:sp>
    </p:spTree>
    <p:extLst>
      <p:ext uri="{BB962C8B-B14F-4D97-AF65-F5344CB8AC3E}">
        <p14:creationId xmlns:p14="http://schemas.microsoft.com/office/powerpoint/2010/main" val="2396504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11</a:t>
            </a:fld>
            <a:endParaRPr lang="en-US"/>
          </a:p>
        </p:txBody>
      </p:sp>
      <p:sp>
        <p:nvSpPr>
          <p:cNvPr id="5" name="Date Placeholder 4"/>
          <p:cNvSpPr>
            <a:spLocks noGrp="1"/>
          </p:cNvSpPr>
          <p:nvPr>
            <p:ph type="dt" idx="11"/>
          </p:nvPr>
        </p:nvSpPr>
        <p:spPr/>
        <p:txBody>
          <a:bodyPr/>
          <a:lstStyle/>
          <a:p>
            <a:r>
              <a:rPr lang="en-US" smtClean="0"/>
              <a:t>11/29/2017</a:t>
            </a:r>
            <a:endParaRPr lang="en-US"/>
          </a:p>
        </p:txBody>
      </p:sp>
    </p:spTree>
    <p:extLst>
      <p:ext uri="{BB962C8B-B14F-4D97-AF65-F5344CB8AC3E}">
        <p14:creationId xmlns:p14="http://schemas.microsoft.com/office/powerpoint/2010/main" val="952272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1520"/>
            <a:ext cx="7772400" cy="1470025"/>
          </a:xfrm>
          <a:effectLst>
            <a:outerShdw blurRad="50800" dist="38100" dir="2700000" algn="tl" rotWithShape="0">
              <a:prstClr val="black">
                <a:alpha val="40000"/>
              </a:prstClr>
            </a:outerShdw>
          </a:effectLst>
        </p:spPr>
        <p:txBody>
          <a:bodyPr/>
          <a:lstStyle>
            <a:lvl1pPr>
              <a:lnSpc>
                <a:spcPct val="80000"/>
              </a:lnSpc>
              <a:defRPr>
                <a:latin typeface="Calibr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377440"/>
            <a:ext cx="7772400" cy="1752600"/>
          </a:xfrm>
        </p:spPr>
        <p:txBody>
          <a:bodyPr/>
          <a:lstStyle>
            <a:lvl1pPr marL="0" indent="0" algn="r">
              <a:buNone/>
              <a:defRPr sz="32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3"/>
          <p:cNvSpPr>
            <a:spLocks noGrp="1"/>
          </p:cNvSpPr>
          <p:nvPr>
            <p:ph type="sldNum" sz="quarter" idx="10"/>
          </p:nvPr>
        </p:nvSpPr>
        <p:spPr/>
        <p:txBody>
          <a:bodyPr/>
          <a:lstStyle/>
          <a:p>
            <a:fld id="{C0BB463C-2B8D-41E5-9457-1404AA9BBE8D}" type="slidenum">
              <a:rPr lang="en-US" smtClean="0"/>
              <a:t>‹#›</a:t>
            </a:fld>
            <a:endParaRPr lang="en-US"/>
          </a:p>
        </p:txBody>
      </p:sp>
    </p:spTree>
    <p:extLst>
      <p:ext uri="{BB962C8B-B14F-4D97-AF65-F5344CB8AC3E}">
        <p14:creationId xmlns:p14="http://schemas.microsoft.com/office/powerpoint/2010/main" val="18736849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96875" y="1362075"/>
            <a:ext cx="8366125" cy="4972050"/>
          </a:xfrm>
        </p:spPr>
        <p:txBody>
          <a:bodyPr/>
          <a:lstStyle>
            <a:lvl1pPr>
              <a:defRPr sz="2800" b="0"/>
            </a:lvl1pPr>
            <a:lvl2pPr>
              <a:defRPr sz="24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C0BB463C-2B8D-41E5-9457-1404AA9BBE8D}" type="slidenum">
              <a:rPr lang="en-US" smtClean="0"/>
              <a:t>‹#›</a:t>
            </a:fld>
            <a:endParaRPr lang="en-US"/>
          </a:p>
        </p:txBody>
      </p:sp>
    </p:spTree>
    <p:extLst>
      <p:ext uri="{BB962C8B-B14F-4D97-AF65-F5344CB8AC3E}">
        <p14:creationId xmlns:p14="http://schemas.microsoft.com/office/powerpoint/2010/main" val="18279197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57018" y="1362075"/>
            <a:ext cx="4114800" cy="4972050"/>
          </a:xfrm>
        </p:spPr>
        <p:txBody>
          <a:bodyPr/>
          <a:lstStyle>
            <a:lvl1pPr>
              <a:defRPr sz="2800" b="0"/>
            </a:lvl1pPr>
            <a:lvl2pPr>
              <a:defRPr sz="24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C0BB463C-2B8D-41E5-9457-1404AA9BBE8D}" type="slidenum">
              <a:rPr lang="en-US" smtClean="0"/>
              <a:t>‹#›</a:t>
            </a:fld>
            <a:endParaRPr lang="en-US"/>
          </a:p>
        </p:txBody>
      </p:sp>
      <p:sp>
        <p:nvSpPr>
          <p:cNvPr id="5" name="Content Placeholder 2"/>
          <p:cNvSpPr>
            <a:spLocks noGrp="1"/>
          </p:cNvSpPr>
          <p:nvPr>
            <p:ph idx="11"/>
          </p:nvPr>
        </p:nvSpPr>
        <p:spPr>
          <a:xfrm>
            <a:off x="4648200" y="1362075"/>
            <a:ext cx="4114800" cy="4972050"/>
          </a:xfrm>
        </p:spPr>
        <p:txBody>
          <a:bodyPr/>
          <a:lstStyle>
            <a:lvl1pPr>
              <a:defRPr sz="2800" b="0"/>
            </a:lvl1pPr>
            <a:lvl2pPr>
              <a:defRPr sz="24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533525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38912"/>
            <a:ext cx="8405238" cy="762000"/>
          </a:xfr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C0BB463C-2B8D-41E5-9457-1404AA9BBE8D}" type="slidenum">
              <a:rPr lang="en-US" smtClean="0"/>
              <a:t>‹#›</a:t>
            </a:fld>
            <a:endParaRPr lang="en-US"/>
          </a:p>
        </p:txBody>
      </p:sp>
    </p:spTree>
    <p:extLst>
      <p:ext uri="{BB962C8B-B14F-4D97-AF65-F5344CB8AC3E}">
        <p14:creationId xmlns:p14="http://schemas.microsoft.com/office/powerpoint/2010/main" val="2494242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0BB463C-2B8D-41E5-9457-1404AA9BBE8D}" type="slidenum">
              <a:rPr lang="en-US" smtClean="0"/>
              <a:t>‹#›</a:t>
            </a:fld>
            <a:endParaRPr lang="en-US"/>
          </a:p>
        </p:txBody>
      </p:sp>
    </p:spTree>
    <p:extLst>
      <p:ext uri="{BB962C8B-B14F-4D97-AF65-F5344CB8AC3E}">
        <p14:creationId xmlns:p14="http://schemas.microsoft.com/office/powerpoint/2010/main" val="2660220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838891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8195" name="Rectangle 3"/>
          <p:cNvSpPr>
            <a:spLocks noGrp="1" noChangeArrowheads="1"/>
          </p:cNvSpPr>
          <p:nvPr>
            <p:ph type="body" idx="1"/>
          </p:nvPr>
        </p:nvSpPr>
        <p:spPr bwMode="auto">
          <a:xfrm>
            <a:off x="396875" y="1362075"/>
            <a:ext cx="83661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Slide Number Placeholder 10"/>
          <p:cNvSpPr>
            <a:spLocks noGrp="1"/>
          </p:cNvSpPr>
          <p:nvPr>
            <p:ph type="sldNum" sz="quarter" idx="4"/>
          </p:nvPr>
        </p:nvSpPr>
        <p:spPr>
          <a:xfrm>
            <a:off x="8534400" y="6492875"/>
            <a:ext cx="609600" cy="365125"/>
          </a:xfrm>
          <a:prstGeom prst="rect">
            <a:avLst/>
          </a:prstGeom>
        </p:spPr>
        <p:txBody>
          <a:bodyPr vert="horz" lIns="91440" tIns="45720" rIns="91440" bIns="45720" rtlCol="0" anchor="ctr"/>
          <a:lstStyle>
            <a:lvl1pPr algn="ctr">
              <a:defRPr sz="1200" b="1">
                <a:solidFill>
                  <a:srgbClr val="4B2A85"/>
                </a:solidFill>
                <a:latin typeface="Calibri" pitchFamily="34" charset="0"/>
                <a:cs typeface="Calibri" pitchFamily="34" charset="0"/>
              </a:defRPr>
            </a:lvl1pPr>
          </a:lstStyle>
          <a:p>
            <a:fld id="{C0BB463C-2B8D-41E5-9457-1404AA9BBE8D}" type="slidenum">
              <a:rPr lang="en-US" smtClean="0"/>
              <a:t>‹#›</a:t>
            </a:fld>
            <a:endParaRPr lang="en-US"/>
          </a:p>
        </p:txBody>
      </p:sp>
      <p:sp>
        <p:nvSpPr>
          <p:cNvPr id="9" name="Rectangle 8"/>
          <p:cNvSpPr>
            <a:spLocks noChangeArrowheads="1"/>
          </p:cNvSpPr>
          <p:nvPr/>
        </p:nvSpPr>
        <p:spPr bwMode="auto">
          <a:xfrm>
            <a:off x="0" y="0"/>
            <a:ext cx="9144000" cy="228600"/>
          </a:xfrm>
          <a:prstGeom prst="rect">
            <a:avLst/>
          </a:prstGeom>
          <a:solidFill>
            <a:srgbClr val="4B2A85"/>
          </a:solidFill>
          <a:ln w="9525">
            <a:noFill/>
            <a:miter lim="800000"/>
            <a:headEnd/>
            <a:tailEnd/>
          </a:ln>
          <a:effectLst/>
        </p:spPr>
        <p:txBody>
          <a:bodyPr wrap="none" anchor="ctr"/>
          <a:lstStyle/>
          <a:p>
            <a:pPr algn="ctr">
              <a:defRPr/>
            </a:pPr>
            <a:endParaRPr lang="en-US" b="0" dirty="0">
              <a:latin typeface="Times New Roman" pitchFamily="18"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6376" y="25342"/>
            <a:ext cx="2150721" cy="169037"/>
          </a:xfrm>
          <a:prstGeom prst="rect">
            <a:avLst/>
          </a:prstGeom>
        </p:spPr>
      </p:pic>
      <p:sp>
        <p:nvSpPr>
          <p:cNvPr id="16" name="TextBox 15"/>
          <p:cNvSpPr txBox="1"/>
          <p:nvPr/>
        </p:nvSpPr>
        <p:spPr>
          <a:xfrm>
            <a:off x="7792348" y="-2231"/>
            <a:ext cx="1351652" cy="230832"/>
          </a:xfrm>
          <a:prstGeom prst="rect">
            <a:avLst/>
          </a:prstGeom>
          <a:noFill/>
        </p:spPr>
        <p:txBody>
          <a:bodyPr wrap="none" rtlCol="0">
            <a:spAutoFit/>
          </a:bodyPr>
          <a:lstStyle/>
          <a:p>
            <a:pPr algn="r"/>
            <a:r>
              <a:rPr lang="en-US" sz="900" b="0" i="0" dirty="0" smtClean="0">
                <a:solidFill>
                  <a:schemeClr val="bg1"/>
                </a:solidFill>
                <a:latin typeface="Roboto Regular" charset="0"/>
                <a:ea typeface="Roboto Regular" charset="0"/>
                <a:cs typeface="Roboto Regular" charset="0"/>
              </a:rPr>
              <a:t>CSE351</a:t>
            </a:r>
            <a:r>
              <a:rPr lang="en-US" sz="900" b="0" i="0" baseline="0" dirty="0" smtClean="0">
                <a:solidFill>
                  <a:schemeClr val="bg1"/>
                </a:solidFill>
                <a:latin typeface="Roboto Regular" charset="0"/>
                <a:ea typeface="Roboto Regular" charset="0"/>
                <a:cs typeface="Roboto Regular" charset="0"/>
              </a:rPr>
              <a:t>, </a:t>
            </a:r>
            <a:r>
              <a:rPr lang="en-US" sz="900" b="0" i="0" dirty="0" smtClean="0">
                <a:solidFill>
                  <a:schemeClr val="bg1"/>
                </a:solidFill>
                <a:latin typeface="Roboto Regular" charset="0"/>
                <a:ea typeface="Roboto Regular" charset="0"/>
                <a:cs typeface="Roboto Regular" charset="0"/>
              </a:rPr>
              <a:t>Autumn 2017</a:t>
            </a:r>
          </a:p>
        </p:txBody>
      </p:sp>
      <p:sp>
        <p:nvSpPr>
          <p:cNvPr id="22" name="TextBox 21"/>
          <p:cNvSpPr txBox="1"/>
          <p:nvPr/>
        </p:nvSpPr>
        <p:spPr>
          <a:xfrm>
            <a:off x="3803211" y="-2231"/>
            <a:ext cx="1537601" cy="230832"/>
          </a:xfrm>
          <a:prstGeom prst="rect">
            <a:avLst/>
          </a:prstGeom>
          <a:noFill/>
        </p:spPr>
        <p:txBody>
          <a:bodyPr wrap="none" rtlCol="0">
            <a:spAutoFit/>
          </a:bodyPr>
          <a:lstStyle/>
          <a:p>
            <a:pPr algn="ctr"/>
            <a:r>
              <a:rPr lang="en-US" sz="900" b="0" i="0" dirty="0" smtClean="0">
                <a:solidFill>
                  <a:schemeClr val="bg1"/>
                </a:solidFill>
                <a:latin typeface="Roboto Regular" charset="0"/>
                <a:ea typeface="Roboto Regular" charset="0"/>
                <a:cs typeface="Roboto Regular" charset="0"/>
              </a:rPr>
              <a:t>L25:  Memory Allocation</a:t>
            </a:r>
            <a:r>
              <a:rPr lang="en-US" sz="900" b="0" i="0" baseline="0" dirty="0" smtClean="0">
                <a:solidFill>
                  <a:schemeClr val="bg1"/>
                </a:solidFill>
                <a:latin typeface="Roboto Regular" charset="0"/>
                <a:ea typeface="Roboto Regular" charset="0"/>
                <a:cs typeface="Roboto Regular" charset="0"/>
              </a:rPr>
              <a:t> II</a:t>
            </a:r>
            <a:endParaRPr lang="en-US" sz="900" b="0" i="0" dirty="0" smtClean="0">
              <a:solidFill>
                <a:schemeClr val="bg1"/>
              </a:solidFill>
              <a:latin typeface="Roboto Regular" charset="0"/>
              <a:ea typeface="Roboto Regular" charset="0"/>
              <a:cs typeface="Roboto Regular" charset="0"/>
            </a:endParaRPr>
          </a:p>
        </p:txBody>
      </p:sp>
    </p:spTree>
    <p:extLst>
      <p:ext uri="{BB962C8B-B14F-4D97-AF65-F5344CB8AC3E}">
        <p14:creationId xmlns:p14="http://schemas.microsoft.com/office/powerpoint/2010/main" val="286903460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p:timing>
    <p:tnLst>
      <p:par>
        <p:cTn id="1" dur="indefinite" restart="never" nodeType="tmRoot"/>
      </p:par>
    </p:tnLst>
  </p:timing>
  <p:hf hdr="0" ftr="0" dt="0"/>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400" b="1">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0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hyperlink" Target="http://xkcd.com/1444/" TargetMode="External"/><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tags" Target="../tags/tag234.xml"/><Relationship Id="rId13" Type="http://schemas.openxmlformats.org/officeDocument/2006/relationships/tags" Target="../tags/tag239.xml"/><Relationship Id="rId18" Type="http://schemas.openxmlformats.org/officeDocument/2006/relationships/tags" Target="../tags/tag244.xml"/><Relationship Id="rId26" Type="http://schemas.openxmlformats.org/officeDocument/2006/relationships/slideLayout" Target="../slideLayouts/slideLayout2.xml"/><Relationship Id="rId3" Type="http://schemas.openxmlformats.org/officeDocument/2006/relationships/tags" Target="../tags/tag229.xml"/><Relationship Id="rId21" Type="http://schemas.openxmlformats.org/officeDocument/2006/relationships/tags" Target="../tags/tag247.xml"/><Relationship Id="rId7" Type="http://schemas.openxmlformats.org/officeDocument/2006/relationships/tags" Target="../tags/tag233.xml"/><Relationship Id="rId12" Type="http://schemas.openxmlformats.org/officeDocument/2006/relationships/tags" Target="../tags/tag238.xml"/><Relationship Id="rId17" Type="http://schemas.openxmlformats.org/officeDocument/2006/relationships/tags" Target="../tags/tag243.xml"/><Relationship Id="rId25" Type="http://schemas.openxmlformats.org/officeDocument/2006/relationships/tags" Target="../tags/tag251.xml"/><Relationship Id="rId2" Type="http://schemas.openxmlformats.org/officeDocument/2006/relationships/tags" Target="../tags/tag228.xml"/><Relationship Id="rId16" Type="http://schemas.openxmlformats.org/officeDocument/2006/relationships/tags" Target="../tags/tag242.xml"/><Relationship Id="rId20" Type="http://schemas.openxmlformats.org/officeDocument/2006/relationships/tags" Target="../tags/tag246.xml"/><Relationship Id="rId29" Type="http://schemas.openxmlformats.org/officeDocument/2006/relationships/image" Target="../media/image10.emf"/><Relationship Id="rId1" Type="http://schemas.openxmlformats.org/officeDocument/2006/relationships/tags" Target="../tags/tag227.xml"/><Relationship Id="rId6" Type="http://schemas.openxmlformats.org/officeDocument/2006/relationships/tags" Target="../tags/tag232.xml"/><Relationship Id="rId11" Type="http://schemas.openxmlformats.org/officeDocument/2006/relationships/tags" Target="../tags/tag237.xml"/><Relationship Id="rId24" Type="http://schemas.openxmlformats.org/officeDocument/2006/relationships/tags" Target="../tags/tag250.xml"/><Relationship Id="rId5" Type="http://schemas.openxmlformats.org/officeDocument/2006/relationships/tags" Target="../tags/tag231.xml"/><Relationship Id="rId15" Type="http://schemas.openxmlformats.org/officeDocument/2006/relationships/tags" Target="../tags/tag241.xml"/><Relationship Id="rId23" Type="http://schemas.openxmlformats.org/officeDocument/2006/relationships/tags" Target="../tags/tag249.xml"/><Relationship Id="rId28" Type="http://schemas.openxmlformats.org/officeDocument/2006/relationships/customXml" Target="../ink/ink8.xml"/><Relationship Id="rId10" Type="http://schemas.openxmlformats.org/officeDocument/2006/relationships/tags" Target="../tags/tag236.xml"/><Relationship Id="rId19" Type="http://schemas.openxmlformats.org/officeDocument/2006/relationships/tags" Target="../tags/tag245.xml"/><Relationship Id="rId4" Type="http://schemas.openxmlformats.org/officeDocument/2006/relationships/tags" Target="../tags/tag230.xml"/><Relationship Id="rId9" Type="http://schemas.openxmlformats.org/officeDocument/2006/relationships/tags" Target="../tags/tag235.xml"/><Relationship Id="rId14" Type="http://schemas.openxmlformats.org/officeDocument/2006/relationships/tags" Target="../tags/tag240.xml"/><Relationship Id="rId22" Type="http://schemas.openxmlformats.org/officeDocument/2006/relationships/tags" Target="../tags/tag248.xml"/><Relationship Id="rId27" Type="http://schemas.openxmlformats.org/officeDocument/2006/relationships/image" Target="../media/image30.png"/></Relationships>
</file>

<file path=ppt/slides/_rels/slide11.xml.rels><?xml version="1.0" encoding="UTF-8" standalone="yes"?>
<Relationships xmlns="http://schemas.openxmlformats.org/package/2006/relationships"><Relationship Id="rId13" Type="http://schemas.openxmlformats.org/officeDocument/2006/relationships/tags" Target="../tags/tag264.xml"/><Relationship Id="rId18" Type="http://schemas.openxmlformats.org/officeDocument/2006/relationships/tags" Target="../tags/tag269.xml"/><Relationship Id="rId26" Type="http://schemas.openxmlformats.org/officeDocument/2006/relationships/tags" Target="../tags/tag277.xml"/><Relationship Id="rId39" Type="http://schemas.openxmlformats.org/officeDocument/2006/relationships/tags" Target="../tags/tag290.xml"/><Relationship Id="rId21" Type="http://schemas.openxmlformats.org/officeDocument/2006/relationships/tags" Target="../tags/tag272.xml"/><Relationship Id="rId34" Type="http://schemas.openxmlformats.org/officeDocument/2006/relationships/tags" Target="../tags/tag285.xml"/><Relationship Id="rId42" Type="http://schemas.openxmlformats.org/officeDocument/2006/relationships/tags" Target="../tags/tag293.xml"/><Relationship Id="rId47" Type="http://schemas.openxmlformats.org/officeDocument/2006/relationships/tags" Target="../tags/tag298.xml"/><Relationship Id="rId50" Type="http://schemas.openxmlformats.org/officeDocument/2006/relationships/notesSlide" Target="../notesSlides/notesSlide9.xml"/><Relationship Id="rId7" Type="http://schemas.openxmlformats.org/officeDocument/2006/relationships/tags" Target="../tags/tag258.xml"/><Relationship Id="rId2" Type="http://schemas.openxmlformats.org/officeDocument/2006/relationships/tags" Target="../tags/tag253.xml"/><Relationship Id="rId16" Type="http://schemas.openxmlformats.org/officeDocument/2006/relationships/tags" Target="../tags/tag267.xml"/><Relationship Id="rId29" Type="http://schemas.openxmlformats.org/officeDocument/2006/relationships/tags" Target="../tags/tag280.xml"/><Relationship Id="rId11" Type="http://schemas.openxmlformats.org/officeDocument/2006/relationships/tags" Target="../tags/tag262.xml"/><Relationship Id="rId24" Type="http://schemas.openxmlformats.org/officeDocument/2006/relationships/tags" Target="../tags/tag275.xml"/><Relationship Id="rId32" Type="http://schemas.openxmlformats.org/officeDocument/2006/relationships/tags" Target="../tags/tag283.xml"/><Relationship Id="rId37" Type="http://schemas.openxmlformats.org/officeDocument/2006/relationships/tags" Target="../tags/tag288.xml"/><Relationship Id="rId40" Type="http://schemas.openxmlformats.org/officeDocument/2006/relationships/tags" Target="../tags/tag291.xml"/><Relationship Id="rId45" Type="http://schemas.openxmlformats.org/officeDocument/2006/relationships/tags" Target="../tags/tag296.xml"/><Relationship Id="rId5" Type="http://schemas.openxmlformats.org/officeDocument/2006/relationships/tags" Target="../tags/tag256.xml"/><Relationship Id="rId15" Type="http://schemas.openxmlformats.org/officeDocument/2006/relationships/tags" Target="../tags/tag266.xml"/><Relationship Id="rId23" Type="http://schemas.openxmlformats.org/officeDocument/2006/relationships/tags" Target="../tags/tag274.xml"/><Relationship Id="rId28" Type="http://schemas.openxmlformats.org/officeDocument/2006/relationships/tags" Target="../tags/tag279.xml"/><Relationship Id="rId36" Type="http://schemas.openxmlformats.org/officeDocument/2006/relationships/tags" Target="../tags/tag287.xml"/><Relationship Id="rId49" Type="http://schemas.openxmlformats.org/officeDocument/2006/relationships/slideLayout" Target="../slideLayouts/slideLayout2.xml"/><Relationship Id="rId10" Type="http://schemas.openxmlformats.org/officeDocument/2006/relationships/tags" Target="../tags/tag261.xml"/><Relationship Id="rId19" Type="http://schemas.openxmlformats.org/officeDocument/2006/relationships/tags" Target="../tags/tag270.xml"/><Relationship Id="rId31" Type="http://schemas.openxmlformats.org/officeDocument/2006/relationships/tags" Target="../tags/tag282.xml"/><Relationship Id="rId44" Type="http://schemas.openxmlformats.org/officeDocument/2006/relationships/tags" Target="../tags/tag295.xml"/><Relationship Id="rId4" Type="http://schemas.openxmlformats.org/officeDocument/2006/relationships/tags" Target="../tags/tag255.xml"/><Relationship Id="rId9" Type="http://schemas.openxmlformats.org/officeDocument/2006/relationships/tags" Target="../tags/tag260.xml"/><Relationship Id="rId14" Type="http://schemas.openxmlformats.org/officeDocument/2006/relationships/tags" Target="../tags/tag265.xml"/><Relationship Id="rId22" Type="http://schemas.openxmlformats.org/officeDocument/2006/relationships/tags" Target="../tags/tag273.xml"/><Relationship Id="rId27" Type="http://schemas.openxmlformats.org/officeDocument/2006/relationships/tags" Target="../tags/tag278.xml"/><Relationship Id="rId30" Type="http://schemas.openxmlformats.org/officeDocument/2006/relationships/tags" Target="../tags/tag281.xml"/><Relationship Id="rId35" Type="http://schemas.openxmlformats.org/officeDocument/2006/relationships/tags" Target="../tags/tag286.xml"/><Relationship Id="rId43" Type="http://schemas.openxmlformats.org/officeDocument/2006/relationships/tags" Target="../tags/tag294.xml"/><Relationship Id="rId48" Type="http://schemas.openxmlformats.org/officeDocument/2006/relationships/tags" Target="../tags/tag299.xml"/><Relationship Id="rId8" Type="http://schemas.openxmlformats.org/officeDocument/2006/relationships/tags" Target="../tags/tag259.xml"/><Relationship Id="rId3" Type="http://schemas.openxmlformats.org/officeDocument/2006/relationships/tags" Target="../tags/tag254.xml"/><Relationship Id="rId12" Type="http://schemas.openxmlformats.org/officeDocument/2006/relationships/tags" Target="../tags/tag263.xml"/><Relationship Id="rId17" Type="http://schemas.openxmlformats.org/officeDocument/2006/relationships/tags" Target="../tags/tag268.xml"/><Relationship Id="rId25" Type="http://schemas.openxmlformats.org/officeDocument/2006/relationships/tags" Target="../tags/tag276.xml"/><Relationship Id="rId33" Type="http://schemas.openxmlformats.org/officeDocument/2006/relationships/tags" Target="../tags/tag284.xml"/><Relationship Id="rId38" Type="http://schemas.openxmlformats.org/officeDocument/2006/relationships/tags" Target="../tags/tag289.xml"/><Relationship Id="rId46" Type="http://schemas.openxmlformats.org/officeDocument/2006/relationships/tags" Target="../tags/tag297.xml"/><Relationship Id="rId20" Type="http://schemas.openxmlformats.org/officeDocument/2006/relationships/tags" Target="../tags/tag271.xml"/><Relationship Id="rId41" Type="http://schemas.openxmlformats.org/officeDocument/2006/relationships/tags" Target="../tags/tag292.xml"/><Relationship Id="rId1" Type="http://schemas.openxmlformats.org/officeDocument/2006/relationships/tags" Target="../tags/tag252.xml"/><Relationship Id="rId6" Type="http://schemas.openxmlformats.org/officeDocument/2006/relationships/tags" Target="../tags/tag257.xml"/></Relationships>
</file>

<file path=ppt/slides/_rels/slide12.xml.rels><?xml version="1.0" encoding="UTF-8" standalone="yes"?>
<Relationships xmlns="http://schemas.openxmlformats.org/package/2006/relationships"><Relationship Id="rId8" Type="http://schemas.openxmlformats.org/officeDocument/2006/relationships/tags" Target="../tags/tag307.xml"/><Relationship Id="rId13" Type="http://schemas.openxmlformats.org/officeDocument/2006/relationships/tags" Target="../tags/tag312.xml"/><Relationship Id="rId18" Type="http://schemas.openxmlformats.org/officeDocument/2006/relationships/tags" Target="../tags/tag317.xml"/><Relationship Id="rId3" Type="http://schemas.openxmlformats.org/officeDocument/2006/relationships/tags" Target="../tags/tag302.xml"/><Relationship Id="rId21" Type="http://schemas.openxmlformats.org/officeDocument/2006/relationships/notesSlide" Target="../notesSlides/notesSlide10.xml"/><Relationship Id="rId7" Type="http://schemas.openxmlformats.org/officeDocument/2006/relationships/tags" Target="../tags/tag306.xml"/><Relationship Id="rId12" Type="http://schemas.openxmlformats.org/officeDocument/2006/relationships/tags" Target="../tags/tag311.xml"/><Relationship Id="rId17" Type="http://schemas.openxmlformats.org/officeDocument/2006/relationships/tags" Target="../tags/tag316.xml"/><Relationship Id="rId2" Type="http://schemas.openxmlformats.org/officeDocument/2006/relationships/tags" Target="../tags/tag301.xml"/><Relationship Id="rId16" Type="http://schemas.openxmlformats.org/officeDocument/2006/relationships/tags" Target="../tags/tag315.xml"/><Relationship Id="rId20" Type="http://schemas.openxmlformats.org/officeDocument/2006/relationships/slideLayout" Target="../slideLayouts/slideLayout2.xml"/><Relationship Id="rId1" Type="http://schemas.openxmlformats.org/officeDocument/2006/relationships/tags" Target="../tags/tag300.xml"/><Relationship Id="rId6" Type="http://schemas.openxmlformats.org/officeDocument/2006/relationships/tags" Target="../tags/tag305.xml"/><Relationship Id="rId11" Type="http://schemas.openxmlformats.org/officeDocument/2006/relationships/tags" Target="../tags/tag310.xml"/><Relationship Id="rId5" Type="http://schemas.openxmlformats.org/officeDocument/2006/relationships/tags" Target="../tags/tag304.xml"/><Relationship Id="rId15" Type="http://schemas.openxmlformats.org/officeDocument/2006/relationships/tags" Target="../tags/tag314.xml"/><Relationship Id="rId23" Type="http://schemas.openxmlformats.org/officeDocument/2006/relationships/image" Target="../media/image11.emf"/><Relationship Id="rId10" Type="http://schemas.openxmlformats.org/officeDocument/2006/relationships/tags" Target="../tags/tag309.xml"/><Relationship Id="rId19" Type="http://schemas.openxmlformats.org/officeDocument/2006/relationships/tags" Target="../tags/tag318.xml"/><Relationship Id="rId4" Type="http://schemas.openxmlformats.org/officeDocument/2006/relationships/tags" Target="../tags/tag303.xml"/><Relationship Id="rId9" Type="http://schemas.openxmlformats.org/officeDocument/2006/relationships/tags" Target="../tags/tag308.xml"/><Relationship Id="rId14" Type="http://schemas.openxmlformats.org/officeDocument/2006/relationships/tags" Target="../tags/tag313.xml"/><Relationship Id="rId22" Type="http://schemas.openxmlformats.org/officeDocument/2006/relationships/customXml" Target="../ink/ink9.xml"/></Relationships>
</file>

<file path=ppt/slides/_rels/slide13.xml.rels><?xml version="1.0" encoding="UTF-8" standalone="yes"?>
<Relationships xmlns="http://schemas.openxmlformats.org/package/2006/relationships"><Relationship Id="rId8" Type="http://schemas.openxmlformats.org/officeDocument/2006/relationships/tags" Target="../tags/tag326.xml"/><Relationship Id="rId13" Type="http://schemas.openxmlformats.org/officeDocument/2006/relationships/tags" Target="../tags/tag331.xml"/><Relationship Id="rId3" Type="http://schemas.openxmlformats.org/officeDocument/2006/relationships/tags" Target="../tags/tag321.xml"/><Relationship Id="rId7" Type="http://schemas.openxmlformats.org/officeDocument/2006/relationships/tags" Target="../tags/tag325.xml"/><Relationship Id="rId12" Type="http://schemas.openxmlformats.org/officeDocument/2006/relationships/tags" Target="../tags/tag330.xml"/><Relationship Id="rId17" Type="http://schemas.openxmlformats.org/officeDocument/2006/relationships/image" Target="../media/image12.emf"/><Relationship Id="rId2" Type="http://schemas.openxmlformats.org/officeDocument/2006/relationships/tags" Target="../tags/tag320.xml"/><Relationship Id="rId16" Type="http://schemas.openxmlformats.org/officeDocument/2006/relationships/customXml" Target="../ink/ink10.xml"/><Relationship Id="rId1" Type="http://schemas.openxmlformats.org/officeDocument/2006/relationships/tags" Target="../tags/tag319.xml"/><Relationship Id="rId6" Type="http://schemas.openxmlformats.org/officeDocument/2006/relationships/tags" Target="../tags/tag324.xml"/><Relationship Id="rId11" Type="http://schemas.openxmlformats.org/officeDocument/2006/relationships/tags" Target="../tags/tag329.xml"/><Relationship Id="rId5" Type="http://schemas.openxmlformats.org/officeDocument/2006/relationships/tags" Target="../tags/tag323.xml"/><Relationship Id="rId15" Type="http://schemas.openxmlformats.org/officeDocument/2006/relationships/slideLayout" Target="../slideLayouts/slideLayout2.xml"/><Relationship Id="rId10" Type="http://schemas.openxmlformats.org/officeDocument/2006/relationships/tags" Target="../tags/tag328.xml"/><Relationship Id="rId4" Type="http://schemas.openxmlformats.org/officeDocument/2006/relationships/tags" Target="../tags/tag322.xml"/><Relationship Id="rId9" Type="http://schemas.openxmlformats.org/officeDocument/2006/relationships/tags" Target="../tags/tag327.xml"/><Relationship Id="rId14" Type="http://schemas.openxmlformats.org/officeDocument/2006/relationships/tags" Target="../tags/tag332.xml"/></Relationships>
</file>

<file path=ppt/slides/_rels/slide14.xml.rels><?xml version="1.0" encoding="UTF-8" standalone="yes"?>
<Relationships xmlns="http://schemas.openxmlformats.org/package/2006/relationships"><Relationship Id="rId13" Type="http://schemas.openxmlformats.org/officeDocument/2006/relationships/tags" Target="../tags/tag345.xml"/><Relationship Id="rId18" Type="http://schemas.openxmlformats.org/officeDocument/2006/relationships/tags" Target="../tags/tag350.xml"/><Relationship Id="rId26" Type="http://schemas.openxmlformats.org/officeDocument/2006/relationships/tags" Target="../tags/tag358.xml"/><Relationship Id="rId39" Type="http://schemas.openxmlformats.org/officeDocument/2006/relationships/tags" Target="../tags/tag371.xml"/><Relationship Id="rId21" Type="http://schemas.openxmlformats.org/officeDocument/2006/relationships/tags" Target="../tags/tag353.xml"/><Relationship Id="rId34" Type="http://schemas.openxmlformats.org/officeDocument/2006/relationships/tags" Target="../tags/tag366.xml"/><Relationship Id="rId42" Type="http://schemas.openxmlformats.org/officeDocument/2006/relationships/tags" Target="../tags/tag374.xml"/><Relationship Id="rId7" Type="http://schemas.openxmlformats.org/officeDocument/2006/relationships/tags" Target="../tags/tag339.xml"/><Relationship Id="rId2" Type="http://schemas.openxmlformats.org/officeDocument/2006/relationships/tags" Target="../tags/tag334.xml"/><Relationship Id="rId16" Type="http://schemas.openxmlformats.org/officeDocument/2006/relationships/tags" Target="../tags/tag348.xml"/><Relationship Id="rId29" Type="http://schemas.openxmlformats.org/officeDocument/2006/relationships/tags" Target="../tags/tag361.xml"/><Relationship Id="rId1" Type="http://schemas.openxmlformats.org/officeDocument/2006/relationships/tags" Target="../tags/tag333.xml"/><Relationship Id="rId6" Type="http://schemas.openxmlformats.org/officeDocument/2006/relationships/tags" Target="../tags/tag338.xml"/><Relationship Id="rId11" Type="http://schemas.openxmlformats.org/officeDocument/2006/relationships/tags" Target="../tags/tag343.xml"/><Relationship Id="rId24" Type="http://schemas.openxmlformats.org/officeDocument/2006/relationships/tags" Target="../tags/tag356.xml"/><Relationship Id="rId32" Type="http://schemas.openxmlformats.org/officeDocument/2006/relationships/tags" Target="../tags/tag364.xml"/><Relationship Id="rId37" Type="http://schemas.openxmlformats.org/officeDocument/2006/relationships/tags" Target="../tags/tag369.xml"/><Relationship Id="rId40" Type="http://schemas.openxmlformats.org/officeDocument/2006/relationships/tags" Target="../tags/tag372.xml"/><Relationship Id="rId45" Type="http://schemas.openxmlformats.org/officeDocument/2006/relationships/image" Target="../media/image13.emf"/><Relationship Id="rId5" Type="http://schemas.openxmlformats.org/officeDocument/2006/relationships/tags" Target="../tags/tag337.xml"/><Relationship Id="rId15" Type="http://schemas.openxmlformats.org/officeDocument/2006/relationships/tags" Target="../tags/tag347.xml"/><Relationship Id="rId23" Type="http://schemas.openxmlformats.org/officeDocument/2006/relationships/tags" Target="../tags/tag355.xml"/><Relationship Id="rId28" Type="http://schemas.openxmlformats.org/officeDocument/2006/relationships/tags" Target="../tags/tag360.xml"/><Relationship Id="rId36" Type="http://schemas.openxmlformats.org/officeDocument/2006/relationships/tags" Target="../tags/tag368.xml"/><Relationship Id="rId10" Type="http://schemas.openxmlformats.org/officeDocument/2006/relationships/tags" Target="../tags/tag342.xml"/><Relationship Id="rId19" Type="http://schemas.openxmlformats.org/officeDocument/2006/relationships/tags" Target="../tags/tag351.xml"/><Relationship Id="rId31" Type="http://schemas.openxmlformats.org/officeDocument/2006/relationships/tags" Target="../tags/tag363.xml"/><Relationship Id="rId44" Type="http://schemas.openxmlformats.org/officeDocument/2006/relationships/customXml" Target="../ink/ink11.xml"/><Relationship Id="rId4" Type="http://schemas.openxmlformats.org/officeDocument/2006/relationships/tags" Target="../tags/tag336.xml"/><Relationship Id="rId9" Type="http://schemas.openxmlformats.org/officeDocument/2006/relationships/tags" Target="../tags/tag341.xml"/><Relationship Id="rId14" Type="http://schemas.openxmlformats.org/officeDocument/2006/relationships/tags" Target="../tags/tag346.xml"/><Relationship Id="rId22" Type="http://schemas.openxmlformats.org/officeDocument/2006/relationships/tags" Target="../tags/tag354.xml"/><Relationship Id="rId27" Type="http://schemas.openxmlformats.org/officeDocument/2006/relationships/tags" Target="../tags/tag359.xml"/><Relationship Id="rId30" Type="http://schemas.openxmlformats.org/officeDocument/2006/relationships/tags" Target="../tags/tag362.xml"/><Relationship Id="rId35" Type="http://schemas.openxmlformats.org/officeDocument/2006/relationships/tags" Target="../tags/tag367.xml"/><Relationship Id="rId43" Type="http://schemas.openxmlformats.org/officeDocument/2006/relationships/slideLayout" Target="../slideLayouts/slideLayout2.xml"/><Relationship Id="rId8" Type="http://schemas.openxmlformats.org/officeDocument/2006/relationships/tags" Target="../tags/tag340.xml"/><Relationship Id="rId3" Type="http://schemas.openxmlformats.org/officeDocument/2006/relationships/tags" Target="../tags/tag335.xml"/><Relationship Id="rId12" Type="http://schemas.openxmlformats.org/officeDocument/2006/relationships/tags" Target="../tags/tag344.xml"/><Relationship Id="rId17" Type="http://schemas.openxmlformats.org/officeDocument/2006/relationships/tags" Target="../tags/tag349.xml"/><Relationship Id="rId25" Type="http://schemas.openxmlformats.org/officeDocument/2006/relationships/tags" Target="../tags/tag357.xml"/><Relationship Id="rId33" Type="http://schemas.openxmlformats.org/officeDocument/2006/relationships/tags" Target="../tags/tag365.xml"/><Relationship Id="rId38" Type="http://schemas.openxmlformats.org/officeDocument/2006/relationships/tags" Target="../tags/tag370.xml"/><Relationship Id="rId20" Type="http://schemas.openxmlformats.org/officeDocument/2006/relationships/tags" Target="../tags/tag352.xml"/><Relationship Id="rId41" Type="http://schemas.openxmlformats.org/officeDocument/2006/relationships/tags" Target="../tags/tag373.xml"/></Relationships>
</file>

<file path=ppt/slides/_rels/slide15.xml.rels><?xml version="1.0" encoding="UTF-8" standalone="yes"?>
<Relationships xmlns="http://schemas.openxmlformats.org/package/2006/relationships"><Relationship Id="rId13" Type="http://schemas.openxmlformats.org/officeDocument/2006/relationships/tags" Target="../tags/tag387.xml"/><Relationship Id="rId18" Type="http://schemas.openxmlformats.org/officeDocument/2006/relationships/tags" Target="../tags/tag392.xml"/><Relationship Id="rId26" Type="http://schemas.openxmlformats.org/officeDocument/2006/relationships/tags" Target="../tags/tag400.xml"/><Relationship Id="rId39" Type="http://schemas.openxmlformats.org/officeDocument/2006/relationships/slideLayout" Target="../slideLayouts/slideLayout2.xml"/><Relationship Id="rId21" Type="http://schemas.openxmlformats.org/officeDocument/2006/relationships/tags" Target="../tags/tag395.xml"/><Relationship Id="rId34" Type="http://schemas.openxmlformats.org/officeDocument/2006/relationships/tags" Target="../tags/tag408.xml"/><Relationship Id="rId42" Type="http://schemas.openxmlformats.org/officeDocument/2006/relationships/image" Target="NULL"/><Relationship Id="rId7" Type="http://schemas.openxmlformats.org/officeDocument/2006/relationships/tags" Target="../tags/tag381.xml"/><Relationship Id="rId2" Type="http://schemas.openxmlformats.org/officeDocument/2006/relationships/tags" Target="../tags/tag376.xml"/><Relationship Id="rId16" Type="http://schemas.openxmlformats.org/officeDocument/2006/relationships/tags" Target="../tags/tag390.xml"/><Relationship Id="rId29" Type="http://schemas.openxmlformats.org/officeDocument/2006/relationships/tags" Target="../tags/tag403.xml"/><Relationship Id="rId1" Type="http://schemas.openxmlformats.org/officeDocument/2006/relationships/tags" Target="../tags/tag375.xml"/><Relationship Id="rId6" Type="http://schemas.openxmlformats.org/officeDocument/2006/relationships/tags" Target="../tags/tag380.xml"/><Relationship Id="rId11" Type="http://schemas.openxmlformats.org/officeDocument/2006/relationships/tags" Target="../tags/tag385.xml"/><Relationship Id="rId24" Type="http://schemas.openxmlformats.org/officeDocument/2006/relationships/tags" Target="../tags/tag398.xml"/><Relationship Id="rId32" Type="http://schemas.openxmlformats.org/officeDocument/2006/relationships/tags" Target="../tags/tag406.xml"/><Relationship Id="rId37" Type="http://schemas.openxmlformats.org/officeDocument/2006/relationships/tags" Target="../tags/tag411.xml"/><Relationship Id="rId40" Type="http://schemas.openxmlformats.org/officeDocument/2006/relationships/notesSlide" Target="../notesSlides/notesSlide11.xml"/><Relationship Id="rId45" Type="http://schemas.openxmlformats.org/officeDocument/2006/relationships/customXml" Target="../ink/ink14.xml"/><Relationship Id="rId5" Type="http://schemas.openxmlformats.org/officeDocument/2006/relationships/tags" Target="../tags/tag379.xml"/><Relationship Id="rId15" Type="http://schemas.openxmlformats.org/officeDocument/2006/relationships/tags" Target="../tags/tag389.xml"/><Relationship Id="rId23" Type="http://schemas.openxmlformats.org/officeDocument/2006/relationships/tags" Target="../tags/tag397.xml"/><Relationship Id="rId28" Type="http://schemas.openxmlformats.org/officeDocument/2006/relationships/tags" Target="../tags/tag402.xml"/><Relationship Id="rId36" Type="http://schemas.openxmlformats.org/officeDocument/2006/relationships/tags" Target="../tags/tag410.xml"/><Relationship Id="rId10" Type="http://schemas.openxmlformats.org/officeDocument/2006/relationships/tags" Target="../tags/tag384.xml"/><Relationship Id="rId19" Type="http://schemas.openxmlformats.org/officeDocument/2006/relationships/tags" Target="../tags/tag393.xml"/><Relationship Id="rId31" Type="http://schemas.openxmlformats.org/officeDocument/2006/relationships/tags" Target="../tags/tag405.xml"/><Relationship Id="rId44" Type="http://schemas.openxmlformats.org/officeDocument/2006/relationships/image" Target="NULL"/><Relationship Id="rId4" Type="http://schemas.openxmlformats.org/officeDocument/2006/relationships/tags" Target="../tags/tag378.xml"/><Relationship Id="rId9" Type="http://schemas.openxmlformats.org/officeDocument/2006/relationships/tags" Target="../tags/tag383.xml"/><Relationship Id="rId14" Type="http://schemas.openxmlformats.org/officeDocument/2006/relationships/tags" Target="../tags/tag388.xml"/><Relationship Id="rId22" Type="http://schemas.openxmlformats.org/officeDocument/2006/relationships/tags" Target="../tags/tag396.xml"/><Relationship Id="rId27" Type="http://schemas.openxmlformats.org/officeDocument/2006/relationships/tags" Target="../tags/tag401.xml"/><Relationship Id="rId30" Type="http://schemas.openxmlformats.org/officeDocument/2006/relationships/tags" Target="../tags/tag404.xml"/><Relationship Id="rId35" Type="http://schemas.openxmlformats.org/officeDocument/2006/relationships/tags" Target="../tags/tag409.xml"/><Relationship Id="rId43" Type="http://schemas.openxmlformats.org/officeDocument/2006/relationships/customXml" Target="../ink/ink13.xml"/><Relationship Id="rId8" Type="http://schemas.openxmlformats.org/officeDocument/2006/relationships/tags" Target="../tags/tag382.xml"/><Relationship Id="rId3" Type="http://schemas.openxmlformats.org/officeDocument/2006/relationships/tags" Target="../tags/tag377.xml"/><Relationship Id="rId12" Type="http://schemas.openxmlformats.org/officeDocument/2006/relationships/tags" Target="../tags/tag386.xml"/><Relationship Id="rId17" Type="http://schemas.openxmlformats.org/officeDocument/2006/relationships/tags" Target="../tags/tag391.xml"/><Relationship Id="rId25" Type="http://schemas.openxmlformats.org/officeDocument/2006/relationships/tags" Target="../tags/tag399.xml"/><Relationship Id="rId33" Type="http://schemas.openxmlformats.org/officeDocument/2006/relationships/tags" Target="../tags/tag407.xml"/><Relationship Id="rId38" Type="http://schemas.openxmlformats.org/officeDocument/2006/relationships/tags" Target="../tags/tag412.xml"/><Relationship Id="rId46" Type="http://schemas.openxmlformats.org/officeDocument/2006/relationships/image" Target="NULL"/><Relationship Id="rId20" Type="http://schemas.openxmlformats.org/officeDocument/2006/relationships/tags" Target="../tags/tag394.xml"/><Relationship Id="rId41" Type="http://schemas.openxmlformats.org/officeDocument/2006/relationships/customXml" Target="../ink/ink12.xml"/></Relationships>
</file>

<file path=ppt/slides/_rels/slide16.xml.rels><?xml version="1.0" encoding="UTF-8" standalone="yes"?>
<Relationships xmlns="http://schemas.openxmlformats.org/package/2006/relationships"><Relationship Id="rId13" Type="http://schemas.openxmlformats.org/officeDocument/2006/relationships/tags" Target="../tags/tag425.xml"/><Relationship Id="rId18" Type="http://schemas.openxmlformats.org/officeDocument/2006/relationships/tags" Target="../tags/tag430.xml"/><Relationship Id="rId26" Type="http://schemas.openxmlformats.org/officeDocument/2006/relationships/tags" Target="../tags/tag438.xml"/><Relationship Id="rId21" Type="http://schemas.openxmlformats.org/officeDocument/2006/relationships/tags" Target="../tags/tag433.xml"/><Relationship Id="rId34" Type="http://schemas.openxmlformats.org/officeDocument/2006/relationships/customXml" Target="../ink/ink15.xml"/><Relationship Id="rId7" Type="http://schemas.openxmlformats.org/officeDocument/2006/relationships/tags" Target="../tags/tag419.xml"/><Relationship Id="rId12" Type="http://schemas.openxmlformats.org/officeDocument/2006/relationships/tags" Target="../tags/tag424.xml"/><Relationship Id="rId17" Type="http://schemas.openxmlformats.org/officeDocument/2006/relationships/tags" Target="../tags/tag429.xml"/><Relationship Id="rId25" Type="http://schemas.openxmlformats.org/officeDocument/2006/relationships/tags" Target="../tags/tag437.xml"/><Relationship Id="rId33" Type="http://schemas.openxmlformats.org/officeDocument/2006/relationships/notesSlide" Target="../notesSlides/notesSlide12.xml"/><Relationship Id="rId2" Type="http://schemas.openxmlformats.org/officeDocument/2006/relationships/tags" Target="../tags/tag414.xml"/><Relationship Id="rId16" Type="http://schemas.openxmlformats.org/officeDocument/2006/relationships/tags" Target="../tags/tag428.xml"/><Relationship Id="rId20" Type="http://schemas.openxmlformats.org/officeDocument/2006/relationships/tags" Target="../tags/tag432.xml"/><Relationship Id="rId29" Type="http://schemas.openxmlformats.org/officeDocument/2006/relationships/tags" Target="../tags/tag441.xml"/><Relationship Id="rId1" Type="http://schemas.openxmlformats.org/officeDocument/2006/relationships/tags" Target="../tags/tag413.xml"/><Relationship Id="rId6" Type="http://schemas.openxmlformats.org/officeDocument/2006/relationships/tags" Target="../tags/tag418.xml"/><Relationship Id="rId11" Type="http://schemas.openxmlformats.org/officeDocument/2006/relationships/tags" Target="../tags/tag423.xml"/><Relationship Id="rId24" Type="http://schemas.openxmlformats.org/officeDocument/2006/relationships/tags" Target="../tags/tag436.xml"/><Relationship Id="rId32" Type="http://schemas.openxmlformats.org/officeDocument/2006/relationships/slideLayout" Target="../slideLayouts/slideLayout2.xml"/><Relationship Id="rId37" Type="http://schemas.openxmlformats.org/officeDocument/2006/relationships/image" Target="NULL"/><Relationship Id="rId5" Type="http://schemas.openxmlformats.org/officeDocument/2006/relationships/tags" Target="../tags/tag417.xml"/><Relationship Id="rId15" Type="http://schemas.openxmlformats.org/officeDocument/2006/relationships/tags" Target="../tags/tag427.xml"/><Relationship Id="rId23" Type="http://schemas.openxmlformats.org/officeDocument/2006/relationships/tags" Target="../tags/tag435.xml"/><Relationship Id="rId28" Type="http://schemas.openxmlformats.org/officeDocument/2006/relationships/tags" Target="../tags/tag440.xml"/><Relationship Id="rId36" Type="http://schemas.openxmlformats.org/officeDocument/2006/relationships/customXml" Target="../ink/ink16.xml"/><Relationship Id="rId10" Type="http://schemas.openxmlformats.org/officeDocument/2006/relationships/tags" Target="../tags/tag422.xml"/><Relationship Id="rId19" Type="http://schemas.openxmlformats.org/officeDocument/2006/relationships/tags" Target="../tags/tag431.xml"/><Relationship Id="rId31" Type="http://schemas.openxmlformats.org/officeDocument/2006/relationships/tags" Target="../tags/tag443.xml"/><Relationship Id="rId4" Type="http://schemas.openxmlformats.org/officeDocument/2006/relationships/tags" Target="../tags/tag416.xml"/><Relationship Id="rId9" Type="http://schemas.openxmlformats.org/officeDocument/2006/relationships/tags" Target="../tags/tag421.xml"/><Relationship Id="rId14" Type="http://schemas.openxmlformats.org/officeDocument/2006/relationships/tags" Target="../tags/tag426.xml"/><Relationship Id="rId22" Type="http://schemas.openxmlformats.org/officeDocument/2006/relationships/tags" Target="../tags/tag434.xml"/><Relationship Id="rId27" Type="http://schemas.openxmlformats.org/officeDocument/2006/relationships/tags" Target="../tags/tag439.xml"/><Relationship Id="rId30" Type="http://schemas.openxmlformats.org/officeDocument/2006/relationships/tags" Target="../tags/tag442.xml"/><Relationship Id="rId35" Type="http://schemas.openxmlformats.org/officeDocument/2006/relationships/image" Target="NULL"/><Relationship Id="rId8" Type="http://schemas.openxmlformats.org/officeDocument/2006/relationships/tags" Target="../tags/tag420.xml"/><Relationship Id="rId3" Type="http://schemas.openxmlformats.org/officeDocument/2006/relationships/tags" Target="../tags/tag4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tags" Target="../tags/tag451.xml"/><Relationship Id="rId13" Type="http://schemas.openxmlformats.org/officeDocument/2006/relationships/tags" Target="../tags/tag456.xml"/><Relationship Id="rId18" Type="http://schemas.openxmlformats.org/officeDocument/2006/relationships/tags" Target="../tags/tag461.xml"/><Relationship Id="rId3" Type="http://schemas.openxmlformats.org/officeDocument/2006/relationships/tags" Target="../tags/tag446.xml"/><Relationship Id="rId21" Type="http://schemas.openxmlformats.org/officeDocument/2006/relationships/customXml" Target="../ink/ink17.xml"/><Relationship Id="rId7" Type="http://schemas.openxmlformats.org/officeDocument/2006/relationships/tags" Target="../tags/tag450.xml"/><Relationship Id="rId12" Type="http://schemas.openxmlformats.org/officeDocument/2006/relationships/tags" Target="../tags/tag455.xml"/><Relationship Id="rId17" Type="http://schemas.openxmlformats.org/officeDocument/2006/relationships/tags" Target="../tags/tag460.xml"/><Relationship Id="rId2" Type="http://schemas.openxmlformats.org/officeDocument/2006/relationships/tags" Target="../tags/tag445.xml"/><Relationship Id="rId16" Type="http://schemas.openxmlformats.org/officeDocument/2006/relationships/tags" Target="../tags/tag459.xml"/><Relationship Id="rId20" Type="http://schemas.openxmlformats.org/officeDocument/2006/relationships/notesSlide" Target="../notesSlides/notesSlide13.xml"/><Relationship Id="rId1" Type="http://schemas.openxmlformats.org/officeDocument/2006/relationships/tags" Target="../tags/tag444.xml"/><Relationship Id="rId6" Type="http://schemas.openxmlformats.org/officeDocument/2006/relationships/tags" Target="../tags/tag449.xml"/><Relationship Id="rId11" Type="http://schemas.openxmlformats.org/officeDocument/2006/relationships/tags" Target="../tags/tag454.xml"/><Relationship Id="rId5" Type="http://schemas.openxmlformats.org/officeDocument/2006/relationships/tags" Target="../tags/tag448.xml"/><Relationship Id="rId15" Type="http://schemas.openxmlformats.org/officeDocument/2006/relationships/tags" Target="../tags/tag458.xml"/><Relationship Id="rId10" Type="http://schemas.openxmlformats.org/officeDocument/2006/relationships/tags" Target="../tags/tag453.xml"/><Relationship Id="rId19" Type="http://schemas.openxmlformats.org/officeDocument/2006/relationships/slideLayout" Target="../slideLayouts/slideLayout2.xml"/><Relationship Id="rId4" Type="http://schemas.openxmlformats.org/officeDocument/2006/relationships/tags" Target="../tags/tag447.xml"/><Relationship Id="rId9" Type="http://schemas.openxmlformats.org/officeDocument/2006/relationships/tags" Target="../tags/tag452.xml"/><Relationship Id="rId14" Type="http://schemas.openxmlformats.org/officeDocument/2006/relationships/tags" Target="../tags/tag457.xml"/><Relationship Id="rId22" Type="http://schemas.openxmlformats.org/officeDocument/2006/relationships/image" Target="../media/image14.emf"/></Relationships>
</file>

<file path=ppt/slides/_rels/slide19.xml.rels><?xml version="1.0" encoding="UTF-8" standalone="yes"?>
<Relationships xmlns="http://schemas.openxmlformats.org/package/2006/relationships"><Relationship Id="rId13" Type="http://schemas.openxmlformats.org/officeDocument/2006/relationships/tags" Target="../tags/tag474.xml"/><Relationship Id="rId18" Type="http://schemas.openxmlformats.org/officeDocument/2006/relationships/tags" Target="../tags/tag479.xml"/><Relationship Id="rId26" Type="http://schemas.openxmlformats.org/officeDocument/2006/relationships/tags" Target="../tags/tag487.xml"/><Relationship Id="rId39" Type="http://schemas.openxmlformats.org/officeDocument/2006/relationships/tags" Target="../tags/tag500.xml"/><Relationship Id="rId21" Type="http://schemas.openxmlformats.org/officeDocument/2006/relationships/tags" Target="../tags/tag482.xml"/><Relationship Id="rId34" Type="http://schemas.openxmlformats.org/officeDocument/2006/relationships/tags" Target="../tags/tag495.xml"/><Relationship Id="rId42" Type="http://schemas.openxmlformats.org/officeDocument/2006/relationships/tags" Target="../tags/tag503.xml"/><Relationship Id="rId47" Type="http://schemas.openxmlformats.org/officeDocument/2006/relationships/tags" Target="../tags/tag508.xml"/><Relationship Id="rId50" Type="http://schemas.openxmlformats.org/officeDocument/2006/relationships/tags" Target="../tags/tag511.xml"/><Relationship Id="rId55" Type="http://schemas.openxmlformats.org/officeDocument/2006/relationships/tags" Target="../tags/tag516.xml"/><Relationship Id="rId63" Type="http://schemas.openxmlformats.org/officeDocument/2006/relationships/customXml" Target="../ink/ink19.xml"/><Relationship Id="rId7" Type="http://schemas.openxmlformats.org/officeDocument/2006/relationships/tags" Target="../tags/tag468.xml"/><Relationship Id="rId2" Type="http://schemas.openxmlformats.org/officeDocument/2006/relationships/tags" Target="../tags/tag463.xml"/><Relationship Id="rId16" Type="http://schemas.openxmlformats.org/officeDocument/2006/relationships/tags" Target="../tags/tag477.xml"/><Relationship Id="rId29" Type="http://schemas.openxmlformats.org/officeDocument/2006/relationships/tags" Target="../tags/tag490.xml"/><Relationship Id="rId11" Type="http://schemas.openxmlformats.org/officeDocument/2006/relationships/tags" Target="../tags/tag472.xml"/><Relationship Id="rId24" Type="http://schemas.openxmlformats.org/officeDocument/2006/relationships/tags" Target="../tags/tag485.xml"/><Relationship Id="rId32" Type="http://schemas.openxmlformats.org/officeDocument/2006/relationships/tags" Target="../tags/tag493.xml"/><Relationship Id="rId37" Type="http://schemas.openxmlformats.org/officeDocument/2006/relationships/tags" Target="../tags/tag498.xml"/><Relationship Id="rId40" Type="http://schemas.openxmlformats.org/officeDocument/2006/relationships/tags" Target="../tags/tag501.xml"/><Relationship Id="rId45" Type="http://schemas.openxmlformats.org/officeDocument/2006/relationships/tags" Target="../tags/tag506.xml"/><Relationship Id="rId53" Type="http://schemas.openxmlformats.org/officeDocument/2006/relationships/tags" Target="../tags/tag514.xml"/><Relationship Id="rId58" Type="http://schemas.openxmlformats.org/officeDocument/2006/relationships/tags" Target="../tags/tag519.xml"/><Relationship Id="rId5" Type="http://schemas.openxmlformats.org/officeDocument/2006/relationships/tags" Target="../tags/tag466.xml"/><Relationship Id="rId61" Type="http://schemas.openxmlformats.org/officeDocument/2006/relationships/customXml" Target="../ink/ink18.xml"/><Relationship Id="rId19" Type="http://schemas.openxmlformats.org/officeDocument/2006/relationships/tags" Target="../tags/tag480.xml"/><Relationship Id="rId14" Type="http://schemas.openxmlformats.org/officeDocument/2006/relationships/tags" Target="../tags/tag475.xml"/><Relationship Id="rId22" Type="http://schemas.openxmlformats.org/officeDocument/2006/relationships/tags" Target="../tags/tag483.xml"/><Relationship Id="rId27" Type="http://schemas.openxmlformats.org/officeDocument/2006/relationships/tags" Target="../tags/tag488.xml"/><Relationship Id="rId30" Type="http://schemas.openxmlformats.org/officeDocument/2006/relationships/tags" Target="../tags/tag491.xml"/><Relationship Id="rId35" Type="http://schemas.openxmlformats.org/officeDocument/2006/relationships/tags" Target="../tags/tag496.xml"/><Relationship Id="rId43" Type="http://schemas.openxmlformats.org/officeDocument/2006/relationships/tags" Target="../tags/tag504.xml"/><Relationship Id="rId48" Type="http://schemas.openxmlformats.org/officeDocument/2006/relationships/tags" Target="../tags/tag509.xml"/><Relationship Id="rId56" Type="http://schemas.openxmlformats.org/officeDocument/2006/relationships/tags" Target="../tags/tag517.xml"/><Relationship Id="rId64" Type="http://schemas.openxmlformats.org/officeDocument/2006/relationships/image" Target="NULL"/><Relationship Id="rId8" Type="http://schemas.openxmlformats.org/officeDocument/2006/relationships/tags" Target="../tags/tag469.xml"/><Relationship Id="rId51" Type="http://schemas.openxmlformats.org/officeDocument/2006/relationships/tags" Target="../tags/tag512.xml"/><Relationship Id="rId3" Type="http://schemas.openxmlformats.org/officeDocument/2006/relationships/tags" Target="../tags/tag464.xml"/><Relationship Id="rId12" Type="http://schemas.openxmlformats.org/officeDocument/2006/relationships/tags" Target="../tags/tag473.xml"/><Relationship Id="rId17" Type="http://schemas.openxmlformats.org/officeDocument/2006/relationships/tags" Target="../tags/tag478.xml"/><Relationship Id="rId25" Type="http://schemas.openxmlformats.org/officeDocument/2006/relationships/tags" Target="../tags/tag486.xml"/><Relationship Id="rId33" Type="http://schemas.openxmlformats.org/officeDocument/2006/relationships/tags" Target="../tags/tag494.xml"/><Relationship Id="rId38" Type="http://schemas.openxmlformats.org/officeDocument/2006/relationships/tags" Target="../tags/tag499.xml"/><Relationship Id="rId46" Type="http://schemas.openxmlformats.org/officeDocument/2006/relationships/tags" Target="../tags/tag507.xml"/><Relationship Id="rId59" Type="http://schemas.openxmlformats.org/officeDocument/2006/relationships/slideLayout" Target="../slideLayouts/slideLayout2.xml"/><Relationship Id="rId20" Type="http://schemas.openxmlformats.org/officeDocument/2006/relationships/tags" Target="../tags/tag481.xml"/><Relationship Id="rId41" Type="http://schemas.openxmlformats.org/officeDocument/2006/relationships/tags" Target="../tags/tag502.xml"/><Relationship Id="rId54" Type="http://schemas.openxmlformats.org/officeDocument/2006/relationships/tags" Target="../tags/tag515.xml"/><Relationship Id="rId62" Type="http://schemas.openxmlformats.org/officeDocument/2006/relationships/image" Target="NULL"/><Relationship Id="rId1" Type="http://schemas.openxmlformats.org/officeDocument/2006/relationships/tags" Target="../tags/tag462.xml"/><Relationship Id="rId6" Type="http://schemas.openxmlformats.org/officeDocument/2006/relationships/tags" Target="../tags/tag467.xml"/><Relationship Id="rId15" Type="http://schemas.openxmlformats.org/officeDocument/2006/relationships/tags" Target="../tags/tag476.xml"/><Relationship Id="rId23" Type="http://schemas.openxmlformats.org/officeDocument/2006/relationships/tags" Target="../tags/tag484.xml"/><Relationship Id="rId28" Type="http://schemas.openxmlformats.org/officeDocument/2006/relationships/tags" Target="../tags/tag489.xml"/><Relationship Id="rId36" Type="http://schemas.openxmlformats.org/officeDocument/2006/relationships/tags" Target="../tags/tag497.xml"/><Relationship Id="rId49" Type="http://schemas.openxmlformats.org/officeDocument/2006/relationships/tags" Target="../tags/tag510.xml"/><Relationship Id="rId57" Type="http://schemas.openxmlformats.org/officeDocument/2006/relationships/tags" Target="../tags/tag518.xml"/><Relationship Id="rId10" Type="http://schemas.openxmlformats.org/officeDocument/2006/relationships/tags" Target="../tags/tag471.xml"/><Relationship Id="rId31" Type="http://schemas.openxmlformats.org/officeDocument/2006/relationships/tags" Target="../tags/tag492.xml"/><Relationship Id="rId44" Type="http://schemas.openxmlformats.org/officeDocument/2006/relationships/tags" Target="../tags/tag505.xml"/><Relationship Id="rId52" Type="http://schemas.openxmlformats.org/officeDocument/2006/relationships/tags" Target="../tags/tag513.xml"/><Relationship Id="rId60" Type="http://schemas.openxmlformats.org/officeDocument/2006/relationships/notesSlide" Target="../notesSlides/notesSlide14.xml"/><Relationship Id="rId4" Type="http://schemas.openxmlformats.org/officeDocument/2006/relationships/tags" Target="../tags/tag465.xml"/><Relationship Id="rId9" Type="http://schemas.openxmlformats.org/officeDocument/2006/relationships/tags" Target="../tags/tag47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6" Type="http://schemas.openxmlformats.org/officeDocument/2006/relationships/tags" Target="../tags/tag545.xml"/><Relationship Id="rId21" Type="http://schemas.openxmlformats.org/officeDocument/2006/relationships/tags" Target="../tags/tag540.xml"/><Relationship Id="rId42" Type="http://schemas.openxmlformats.org/officeDocument/2006/relationships/tags" Target="../tags/tag561.xml"/><Relationship Id="rId47" Type="http://schemas.openxmlformats.org/officeDocument/2006/relationships/tags" Target="../tags/tag566.xml"/><Relationship Id="rId63" Type="http://schemas.openxmlformats.org/officeDocument/2006/relationships/tags" Target="../tags/tag582.xml"/><Relationship Id="rId68" Type="http://schemas.openxmlformats.org/officeDocument/2006/relationships/tags" Target="../tags/tag587.xml"/><Relationship Id="rId84" Type="http://schemas.openxmlformats.org/officeDocument/2006/relationships/tags" Target="../tags/tag603.xml"/><Relationship Id="rId89" Type="http://schemas.openxmlformats.org/officeDocument/2006/relationships/tags" Target="../tags/tag608.xml"/><Relationship Id="rId16" Type="http://schemas.openxmlformats.org/officeDocument/2006/relationships/tags" Target="../tags/tag535.xml"/><Relationship Id="rId11" Type="http://schemas.openxmlformats.org/officeDocument/2006/relationships/tags" Target="../tags/tag530.xml"/><Relationship Id="rId32" Type="http://schemas.openxmlformats.org/officeDocument/2006/relationships/tags" Target="../tags/tag551.xml"/><Relationship Id="rId37" Type="http://schemas.openxmlformats.org/officeDocument/2006/relationships/tags" Target="../tags/tag556.xml"/><Relationship Id="rId53" Type="http://schemas.openxmlformats.org/officeDocument/2006/relationships/tags" Target="../tags/tag572.xml"/><Relationship Id="rId58" Type="http://schemas.openxmlformats.org/officeDocument/2006/relationships/tags" Target="../tags/tag577.xml"/><Relationship Id="rId74" Type="http://schemas.openxmlformats.org/officeDocument/2006/relationships/tags" Target="../tags/tag593.xml"/><Relationship Id="rId79" Type="http://schemas.openxmlformats.org/officeDocument/2006/relationships/tags" Target="../tags/tag598.xml"/><Relationship Id="rId102" Type="http://schemas.openxmlformats.org/officeDocument/2006/relationships/image" Target="NULL"/><Relationship Id="rId5" Type="http://schemas.openxmlformats.org/officeDocument/2006/relationships/tags" Target="../tags/tag524.xml"/><Relationship Id="rId90" Type="http://schemas.openxmlformats.org/officeDocument/2006/relationships/tags" Target="../tags/tag609.xml"/><Relationship Id="rId95" Type="http://schemas.openxmlformats.org/officeDocument/2006/relationships/slideLayout" Target="../slideLayouts/slideLayout2.xml"/><Relationship Id="rId22" Type="http://schemas.openxmlformats.org/officeDocument/2006/relationships/tags" Target="../tags/tag541.xml"/><Relationship Id="rId27" Type="http://schemas.openxmlformats.org/officeDocument/2006/relationships/tags" Target="../tags/tag546.xml"/><Relationship Id="rId43" Type="http://schemas.openxmlformats.org/officeDocument/2006/relationships/tags" Target="../tags/tag562.xml"/><Relationship Id="rId48" Type="http://schemas.openxmlformats.org/officeDocument/2006/relationships/tags" Target="../tags/tag567.xml"/><Relationship Id="rId64" Type="http://schemas.openxmlformats.org/officeDocument/2006/relationships/tags" Target="../tags/tag583.xml"/><Relationship Id="rId69" Type="http://schemas.openxmlformats.org/officeDocument/2006/relationships/tags" Target="../tags/tag588.xml"/><Relationship Id="rId80" Type="http://schemas.openxmlformats.org/officeDocument/2006/relationships/tags" Target="../tags/tag599.xml"/><Relationship Id="rId85" Type="http://schemas.openxmlformats.org/officeDocument/2006/relationships/tags" Target="../tags/tag604.xml"/><Relationship Id="rId12" Type="http://schemas.openxmlformats.org/officeDocument/2006/relationships/tags" Target="../tags/tag531.xml"/><Relationship Id="rId17" Type="http://schemas.openxmlformats.org/officeDocument/2006/relationships/tags" Target="../tags/tag536.xml"/><Relationship Id="rId25" Type="http://schemas.openxmlformats.org/officeDocument/2006/relationships/tags" Target="../tags/tag544.xml"/><Relationship Id="rId33" Type="http://schemas.openxmlformats.org/officeDocument/2006/relationships/tags" Target="../tags/tag552.xml"/><Relationship Id="rId38" Type="http://schemas.openxmlformats.org/officeDocument/2006/relationships/tags" Target="../tags/tag557.xml"/><Relationship Id="rId46" Type="http://schemas.openxmlformats.org/officeDocument/2006/relationships/tags" Target="../tags/tag565.xml"/><Relationship Id="rId59" Type="http://schemas.openxmlformats.org/officeDocument/2006/relationships/tags" Target="../tags/tag578.xml"/><Relationship Id="rId67" Type="http://schemas.openxmlformats.org/officeDocument/2006/relationships/tags" Target="../tags/tag586.xml"/><Relationship Id="rId20" Type="http://schemas.openxmlformats.org/officeDocument/2006/relationships/tags" Target="../tags/tag539.xml"/><Relationship Id="rId41" Type="http://schemas.openxmlformats.org/officeDocument/2006/relationships/tags" Target="../tags/tag560.xml"/><Relationship Id="rId54" Type="http://schemas.openxmlformats.org/officeDocument/2006/relationships/tags" Target="../tags/tag573.xml"/><Relationship Id="rId62" Type="http://schemas.openxmlformats.org/officeDocument/2006/relationships/tags" Target="../tags/tag581.xml"/><Relationship Id="rId70" Type="http://schemas.openxmlformats.org/officeDocument/2006/relationships/tags" Target="../tags/tag589.xml"/><Relationship Id="rId75" Type="http://schemas.openxmlformats.org/officeDocument/2006/relationships/tags" Target="../tags/tag594.xml"/><Relationship Id="rId83" Type="http://schemas.openxmlformats.org/officeDocument/2006/relationships/tags" Target="../tags/tag602.xml"/><Relationship Id="rId88" Type="http://schemas.openxmlformats.org/officeDocument/2006/relationships/tags" Target="../tags/tag607.xml"/><Relationship Id="rId91" Type="http://schemas.openxmlformats.org/officeDocument/2006/relationships/tags" Target="../tags/tag610.xml"/><Relationship Id="rId96" Type="http://schemas.openxmlformats.org/officeDocument/2006/relationships/notesSlide" Target="../notesSlides/notesSlide15.xml"/><Relationship Id="rId1" Type="http://schemas.openxmlformats.org/officeDocument/2006/relationships/tags" Target="../tags/tag520.xml"/><Relationship Id="rId6" Type="http://schemas.openxmlformats.org/officeDocument/2006/relationships/tags" Target="../tags/tag525.xml"/><Relationship Id="rId15" Type="http://schemas.openxmlformats.org/officeDocument/2006/relationships/tags" Target="../tags/tag534.xml"/><Relationship Id="rId23" Type="http://schemas.openxmlformats.org/officeDocument/2006/relationships/tags" Target="../tags/tag542.xml"/><Relationship Id="rId28" Type="http://schemas.openxmlformats.org/officeDocument/2006/relationships/tags" Target="../tags/tag547.xml"/><Relationship Id="rId36" Type="http://schemas.openxmlformats.org/officeDocument/2006/relationships/tags" Target="../tags/tag555.xml"/><Relationship Id="rId49" Type="http://schemas.openxmlformats.org/officeDocument/2006/relationships/tags" Target="../tags/tag568.xml"/><Relationship Id="rId57" Type="http://schemas.openxmlformats.org/officeDocument/2006/relationships/tags" Target="../tags/tag576.xml"/><Relationship Id="rId10" Type="http://schemas.openxmlformats.org/officeDocument/2006/relationships/tags" Target="../tags/tag529.xml"/><Relationship Id="rId31" Type="http://schemas.openxmlformats.org/officeDocument/2006/relationships/tags" Target="../tags/tag550.xml"/><Relationship Id="rId44" Type="http://schemas.openxmlformats.org/officeDocument/2006/relationships/tags" Target="../tags/tag563.xml"/><Relationship Id="rId52" Type="http://schemas.openxmlformats.org/officeDocument/2006/relationships/tags" Target="../tags/tag571.xml"/><Relationship Id="rId60" Type="http://schemas.openxmlformats.org/officeDocument/2006/relationships/tags" Target="../tags/tag579.xml"/><Relationship Id="rId65" Type="http://schemas.openxmlformats.org/officeDocument/2006/relationships/tags" Target="../tags/tag584.xml"/><Relationship Id="rId73" Type="http://schemas.openxmlformats.org/officeDocument/2006/relationships/tags" Target="../tags/tag592.xml"/><Relationship Id="rId78" Type="http://schemas.openxmlformats.org/officeDocument/2006/relationships/tags" Target="../tags/tag597.xml"/><Relationship Id="rId81" Type="http://schemas.openxmlformats.org/officeDocument/2006/relationships/tags" Target="../tags/tag600.xml"/><Relationship Id="rId86" Type="http://schemas.openxmlformats.org/officeDocument/2006/relationships/tags" Target="../tags/tag605.xml"/><Relationship Id="rId94" Type="http://schemas.openxmlformats.org/officeDocument/2006/relationships/tags" Target="../tags/tag613.xml"/><Relationship Id="rId99" Type="http://schemas.openxmlformats.org/officeDocument/2006/relationships/customXml" Target="../ink/ink21.xml"/><Relationship Id="rId101" Type="http://schemas.openxmlformats.org/officeDocument/2006/relationships/customXml" Target="../ink/ink22.xml"/><Relationship Id="rId4" Type="http://schemas.openxmlformats.org/officeDocument/2006/relationships/tags" Target="../tags/tag523.xml"/><Relationship Id="rId9" Type="http://schemas.openxmlformats.org/officeDocument/2006/relationships/tags" Target="../tags/tag528.xml"/><Relationship Id="rId13" Type="http://schemas.openxmlformats.org/officeDocument/2006/relationships/tags" Target="../tags/tag532.xml"/><Relationship Id="rId18" Type="http://schemas.openxmlformats.org/officeDocument/2006/relationships/tags" Target="../tags/tag537.xml"/><Relationship Id="rId39" Type="http://schemas.openxmlformats.org/officeDocument/2006/relationships/tags" Target="../tags/tag558.xml"/><Relationship Id="rId34" Type="http://schemas.openxmlformats.org/officeDocument/2006/relationships/tags" Target="../tags/tag553.xml"/><Relationship Id="rId50" Type="http://schemas.openxmlformats.org/officeDocument/2006/relationships/tags" Target="../tags/tag569.xml"/><Relationship Id="rId55" Type="http://schemas.openxmlformats.org/officeDocument/2006/relationships/tags" Target="../tags/tag574.xml"/><Relationship Id="rId76" Type="http://schemas.openxmlformats.org/officeDocument/2006/relationships/tags" Target="../tags/tag595.xml"/><Relationship Id="rId97" Type="http://schemas.openxmlformats.org/officeDocument/2006/relationships/customXml" Target="../ink/ink20.xml"/><Relationship Id="rId7" Type="http://schemas.openxmlformats.org/officeDocument/2006/relationships/tags" Target="../tags/tag526.xml"/><Relationship Id="rId71" Type="http://schemas.openxmlformats.org/officeDocument/2006/relationships/tags" Target="../tags/tag590.xml"/><Relationship Id="rId92" Type="http://schemas.openxmlformats.org/officeDocument/2006/relationships/tags" Target="../tags/tag611.xml"/><Relationship Id="rId2" Type="http://schemas.openxmlformats.org/officeDocument/2006/relationships/tags" Target="../tags/tag521.xml"/><Relationship Id="rId29" Type="http://schemas.openxmlformats.org/officeDocument/2006/relationships/tags" Target="../tags/tag548.xml"/><Relationship Id="rId24" Type="http://schemas.openxmlformats.org/officeDocument/2006/relationships/tags" Target="../tags/tag543.xml"/><Relationship Id="rId40" Type="http://schemas.openxmlformats.org/officeDocument/2006/relationships/tags" Target="../tags/tag559.xml"/><Relationship Id="rId45" Type="http://schemas.openxmlformats.org/officeDocument/2006/relationships/tags" Target="../tags/tag564.xml"/><Relationship Id="rId66" Type="http://schemas.openxmlformats.org/officeDocument/2006/relationships/tags" Target="../tags/tag585.xml"/><Relationship Id="rId87" Type="http://schemas.openxmlformats.org/officeDocument/2006/relationships/tags" Target="../tags/tag606.xml"/><Relationship Id="rId61" Type="http://schemas.openxmlformats.org/officeDocument/2006/relationships/tags" Target="../tags/tag580.xml"/><Relationship Id="rId82" Type="http://schemas.openxmlformats.org/officeDocument/2006/relationships/tags" Target="../tags/tag601.xml"/><Relationship Id="rId19" Type="http://schemas.openxmlformats.org/officeDocument/2006/relationships/tags" Target="../tags/tag538.xml"/><Relationship Id="rId14" Type="http://schemas.openxmlformats.org/officeDocument/2006/relationships/tags" Target="../tags/tag533.xml"/><Relationship Id="rId30" Type="http://schemas.openxmlformats.org/officeDocument/2006/relationships/tags" Target="../tags/tag549.xml"/><Relationship Id="rId35" Type="http://schemas.openxmlformats.org/officeDocument/2006/relationships/tags" Target="../tags/tag554.xml"/><Relationship Id="rId56" Type="http://schemas.openxmlformats.org/officeDocument/2006/relationships/tags" Target="../tags/tag575.xml"/><Relationship Id="rId77" Type="http://schemas.openxmlformats.org/officeDocument/2006/relationships/tags" Target="../tags/tag596.xml"/><Relationship Id="rId100" Type="http://schemas.openxmlformats.org/officeDocument/2006/relationships/image" Target="NULL"/><Relationship Id="rId8" Type="http://schemas.openxmlformats.org/officeDocument/2006/relationships/tags" Target="../tags/tag527.xml"/><Relationship Id="rId51" Type="http://schemas.openxmlformats.org/officeDocument/2006/relationships/tags" Target="../tags/tag570.xml"/><Relationship Id="rId72" Type="http://schemas.openxmlformats.org/officeDocument/2006/relationships/tags" Target="../tags/tag591.xml"/><Relationship Id="rId93" Type="http://schemas.openxmlformats.org/officeDocument/2006/relationships/tags" Target="../tags/tag612.xml"/><Relationship Id="rId98" Type="http://schemas.openxmlformats.org/officeDocument/2006/relationships/image" Target="NULL"/><Relationship Id="rId3" Type="http://schemas.openxmlformats.org/officeDocument/2006/relationships/tags" Target="../tags/tag522.xml"/></Relationships>
</file>

<file path=ppt/slides/_rels/slide21.xml.rels><?xml version="1.0" encoding="UTF-8" standalone="yes"?>
<Relationships xmlns="http://schemas.openxmlformats.org/package/2006/relationships"><Relationship Id="rId26" Type="http://schemas.openxmlformats.org/officeDocument/2006/relationships/tags" Target="../tags/tag639.xml"/><Relationship Id="rId21" Type="http://schemas.openxmlformats.org/officeDocument/2006/relationships/tags" Target="../tags/tag634.xml"/><Relationship Id="rId42" Type="http://schemas.openxmlformats.org/officeDocument/2006/relationships/tags" Target="../tags/tag655.xml"/><Relationship Id="rId47" Type="http://schemas.openxmlformats.org/officeDocument/2006/relationships/tags" Target="../tags/tag660.xml"/><Relationship Id="rId63" Type="http://schemas.openxmlformats.org/officeDocument/2006/relationships/tags" Target="../tags/tag676.xml"/><Relationship Id="rId68" Type="http://schemas.openxmlformats.org/officeDocument/2006/relationships/tags" Target="../tags/tag681.xml"/><Relationship Id="rId84" Type="http://schemas.openxmlformats.org/officeDocument/2006/relationships/tags" Target="../tags/tag697.xml"/><Relationship Id="rId89" Type="http://schemas.openxmlformats.org/officeDocument/2006/relationships/tags" Target="../tags/tag702.xml"/><Relationship Id="rId16" Type="http://schemas.openxmlformats.org/officeDocument/2006/relationships/tags" Target="../tags/tag629.xml"/><Relationship Id="rId11" Type="http://schemas.openxmlformats.org/officeDocument/2006/relationships/tags" Target="../tags/tag624.xml"/><Relationship Id="rId32" Type="http://schemas.openxmlformats.org/officeDocument/2006/relationships/tags" Target="../tags/tag645.xml"/><Relationship Id="rId37" Type="http://schemas.openxmlformats.org/officeDocument/2006/relationships/tags" Target="../tags/tag650.xml"/><Relationship Id="rId53" Type="http://schemas.openxmlformats.org/officeDocument/2006/relationships/tags" Target="../tags/tag666.xml"/><Relationship Id="rId58" Type="http://schemas.openxmlformats.org/officeDocument/2006/relationships/tags" Target="../tags/tag671.xml"/><Relationship Id="rId74" Type="http://schemas.openxmlformats.org/officeDocument/2006/relationships/tags" Target="../tags/tag687.xml"/><Relationship Id="rId79" Type="http://schemas.openxmlformats.org/officeDocument/2006/relationships/tags" Target="../tags/tag692.xml"/><Relationship Id="rId5" Type="http://schemas.openxmlformats.org/officeDocument/2006/relationships/tags" Target="../tags/tag618.xml"/><Relationship Id="rId90" Type="http://schemas.openxmlformats.org/officeDocument/2006/relationships/tags" Target="../tags/tag703.xml"/><Relationship Id="rId95" Type="http://schemas.openxmlformats.org/officeDocument/2006/relationships/slideLayout" Target="../slideLayouts/slideLayout2.xml"/><Relationship Id="rId22" Type="http://schemas.openxmlformats.org/officeDocument/2006/relationships/tags" Target="../tags/tag635.xml"/><Relationship Id="rId27" Type="http://schemas.openxmlformats.org/officeDocument/2006/relationships/tags" Target="../tags/tag640.xml"/><Relationship Id="rId43" Type="http://schemas.openxmlformats.org/officeDocument/2006/relationships/tags" Target="../tags/tag656.xml"/><Relationship Id="rId48" Type="http://schemas.openxmlformats.org/officeDocument/2006/relationships/tags" Target="../tags/tag661.xml"/><Relationship Id="rId64" Type="http://schemas.openxmlformats.org/officeDocument/2006/relationships/tags" Target="../tags/tag677.xml"/><Relationship Id="rId69" Type="http://schemas.openxmlformats.org/officeDocument/2006/relationships/tags" Target="../tags/tag682.xml"/><Relationship Id="rId80" Type="http://schemas.openxmlformats.org/officeDocument/2006/relationships/tags" Target="../tags/tag693.xml"/><Relationship Id="rId85" Type="http://schemas.openxmlformats.org/officeDocument/2006/relationships/tags" Target="../tags/tag698.xml"/><Relationship Id="rId3" Type="http://schemas.openxmlformats.org/officeDocument/2006/relationships/tags" Target="../tags/tag616.xml"/><Relationship Id="rId12" Type="http://schemas.openxmlformats.org/officeDocument/2006/relationships/tags" Target="../tags/tag625.xml"/><Relationship Id="rId17" Type="http://schemas.openxmlformats.org/officeDocument/2006/relationships/tags" Target="../tags/tag630.xml"/><Relationship Id="rId25" Type="http://schemas.openxmlformats.org/officeDocument/2006/relationships/tags" Target="../tags/tag638.xml"/><Relationship Id="rId33" Type="http://schemas.openxmlformats.org/officeDocument/2006/relationships/tags" Target="../tags/tag646.xml"/><Relationship Id="rId38" Type="http://schemas.openxmlformats.org/officeDocument/2006/relationships/tags" Target="../tags/tag651.xml"/><Relationship Id="rId46" Type="http://schemas.openxmlformats.org/officeDocument/2006/relationships/tags" Target="../tags/tag659.xml"/><Relationship Id="rId59" Type="http://schemas.openxmlformats.org/officeDocument/2006/relationships/tags" Target="../tags/tag672.xml"/><Relationship Id="rId67" Type="http://schemas.openxmlformats.org/officeDocument/2006/relationships/tags" Target="../tags/tag680.xml"/><Relationship Id="rId20" Type="http://schemas.openxmlformats.org/officeDocument/2006/relationships/tags" Target="../tags/tag633.xml"/><Relationship Id="rId41" Type="http://schemas.openxmlformats.org/officeDocument/2006/relationships/tags" Target="../tags/tag654.xml"/><Relationship Id="rId54" Type="http://schemas.openxmlformats.org/officeDocument/2006/relationships/tags" Target="../tags/tag667.xml"/><Relationship Id="rId62" Type="http://schemas.openxmlformats.org/officeDocument/2006/relationships/tags" Target="../tags/tag675.xml"/><Relationship Id="rId70" Type="http://schemas.openxmlformats.org/officeDocument/2006/relationships/tags" Target="../tags/tag683.xml"/><Relationship Id="rId75" Type="http://schemas.openxmlformats.org/officeDocument/2006/relationships/tags" Target="../tags/tag688.xml"/><Relationship Id="rId83" Type="http://schemas.openxmlformats.org/officeDocument/2006/relationships/tags" Target="../tags/tag696.xml"/><Relationship Id="rId88" Type="http://schemas.openxmlformats.org/officeDocument/2006/relationships/tags" Target="../tags/tag701.xml"/><Relationship Id="rId91" Type="http://schemas.openxmlformats.org/officeDocument/2006/relationships/tags" Target="../tags/tag704.xml"/><Relationship Id="rId96" Type="http://schemas.openxmlformats.org/officeDocument/2006/relationships/notesSlide" Target="../notesSlides/notesSlide16.xml"/><Relationship Id="rId1" Type="http://schemas.openxmlformats.org/officeDocument/2006/relationships/tags" Target="../tags/tag614.xml"/><Relationship Id="rId6" Type="http://schemas.openxmlformats.org/officeDocument/2006/relationships/tags" Target="../tags/tag619.xml"/><Relationship Id="rId15" Type="http://schemas.openxmlformats.org/officeDocument/2006/relationships/tags" Target="../tags/tag628.xml"/><Relationship Id="rId23" Type="http://schemas.openxmlformats.org/officeDocument/2006/relationships/tags" Target="../tags/tag636.xml"/><Relationship Id="rId28" Type="http://schemas.openxmlformats.org/officeDocument/2006/relationships/tags" Target="../tags/tag641.xml"/><Relationship Id="rId36" Type="http://schemas.openxmlformats.org/officeDocument/2006/relationships/tags" Target="../tags/tag649.xml"/><Relationship Id="rId49" Type="http://schemas.openxmlformats.org/officeDocument/2006/relationships/tags" Target="../tags/tag662.xml"/><Relationship Id="rId57" Type="http://schemas.openxmlformats.org/officeDocument/2006/relationships/tags" Target="../tags/tag670.xml"/><Relationship Id="rId10" Type="http://schemas.openxmlformats.org/officeDocument/2006/relationships/tags" Target="../tags/tag623.xml"/><Relationship Id="rId31" Type="http://schemas.openxmlformats.org/officeDocument/2006/relationships/tags" Target="../tags/tag644.xml"/><Relationship Id="rId44" Type="http://schemas.openxmlformats.org/officeDocument/2006/relationships/tags" Target="../tags/tag657.xml"/><Relationship Id="rId52" Type="http://schemas.openxmlformats.org/officeDocument/2006/relationships/tags" Target="../tags/tag665.xml"/><Relationship Id="rId60" Type="http://schemas.openxmlformats.org/officeDocument/2006/relationships/tags" Target="../tags/tag673.xml"/><Relationship Id="rId65" Type="http://schemas.openxmlformats.org/officeDocument/2006/relationships/tags" Target="../tags/tag678.xml"/><Relationship Id="rId73" Type="http://schemas.openxmlformats.org/officeDocument/2006/relationships/tags" Target="../tags/tag686.xml"/><Relationship Id="rId78" Type="http://schemas.openxmlformats.org/officeDocument/2006/relationships/tags" Target="../tags/tag691.xml"/><Relationship Id="rId81" Type="http://schemas.openxmlformats.org/officeDocument/2006/relationships/tags" Target="../tags/tag694.xml"/><Relationship Id="rId86" Type="http://schemas.openxmlformats.org/officeDocument/2006/relationships/tags" Target="../tags/tag699.xml"/><Relationship Id="rId94" Type="http://schemas.openxmlformats.org/officeDocument/2006/relationships/tags" Target="../tags/tag707.xml"/><Relationship Id="rId4" Type="http://schemas.openxmlformats.org/officeDocument/2006/relationships/tags" Target="../tags/tag617.xml"/><Relationship Id="rId9" Type="http://schemas.openxmlformats.org/officeDocument/2006/relationships/tags" Target="../tags/tag622.xml"/><Relationship Id="rId13" Type="http://schemas.openxmlformats.org/officeDocument/2006/relationships/tags" Target="../tags/tag626.xml"/><Relationship Id="rId18" Type="http://schemas.openxmlformats.org/officeDocument/2006/relationships/tags" Target="../tags/tag631.xml"/><Relationship Id="rId39" Type="http://schemas.openxmlformats.org/officeDocument/2006/relationships/tags" Target="../tags/tag652.xml"/><Relationship Id="rId34" Type="http://schemas.openxmlformats.org/officeDocument/2006/relationships/tags" Target="../tags/tag647.xml"/><Relationship Id="rId50" Type="http://schemas.openxmlformats.org/officeDocument/2006/relationships/tags" Target="../tags/tag663.xml"/><Relationship Id="rId55" Type="http://schemas.openxmlformats.org/officeDocument/2006/relationships/tags" Target="../tags/tag668.xml"/><Relationship Id="rId76" Type="http://schemas.openxmlformats.org/officeDocument/2006/relationships/tags" Target="../tags/tag689.xml"/><Relationship Id="rId97" Type="http://schemas.openxmlformats.org/officeDocument/2006/relationships/customXml" Target="../ink/ink23.xml"/><Relationship Id="rId7" Type="http://schemas.openxmlformats.org/officeDocument/2006/relationships/tags" Target="../tags/tag620.xml"/><Relationship Id="rId71" Type="http://schemas.openxmlformats.org/officeDocument/2006/relationships/tags" Target="../tags/tag684.xml"/><Relationship Id="rId92" Type="http://schemas.openxmlformats.org/officeDocument/2006/relationships/tags" Target="../tags/tag705.xml"/><Relationship Id="rId2" Type="http://schemas.openxmlformats.org/officeDocument/2006/relationships/tags" Target="../tags/tag615.xml"/><Relationship Id="rId29" Type="http://schemas.openxmlformats.org/officeDocument/2006/relationships/tags" Target="../tags/tag642.xml"/><Relationship Id="rId24" Type="http://schemas.openxmlformats.org/officeDocument/2006/relationships/tags" Target="../tags/tag637.xml"/><Relationship Id="rId40" Type="http://schemas.openxmlformats.org/officeDocument/2006/relationships/tags" Target="../tags/tag653.xml"/><Relationship Id="rId45" Type="http://schemas.openxmlformats.org/officeDocument/2006/relationships/tags" Target="../tags/tag658.xml"/><Relationship Id="rId66" Type="http://schemas.openxmlformats.org/officeDocument/2006/relationships/tags" Target="../tags/tag679.xml"/><Relationship Id="rId87" Type="http://schemas.openxmlformats.org/officeDocument/2006/relationships/tags" Target="../tags/tag700.xml"/><Relationship Id="rId61" Type="http://schemas.openxmlformats.org/officeDocument/2006/relationships/tags" Target="../tags/tag674.xml"/><Relationship Id="rId82" Type="http://schemas.openxmlformats.org/officeDocument/2006/relationships/tags" Target="../tags/tag695.xml"/><Relationship Id="rId19" Type="http://schemas.openxmlformats.org/officeDocument/2006/relationships/tags" Target="../tags/tag632.xml"/><Relationship Id="rId14" Type="http://schemas.openxmlformats.org/officeDocument/2006/relationships/tags" Target="../tags/tag627.xml"/><Relationship Id="rId30" Type="http://schemas.openxmlformats.org/officeDocument/2006/relationships/tags" Target="../tags/tag643.xml"/><Relationship Id="rId35" Type="http://schemas.openxmlformats.org/officeDocument/2006/relationships/tags" Target="../tags/tag648.xml"/><Relationship Id="rId56" Type="http://schemas.openxmlformats.org/officeDocument/2006/relationships/tags" Target="../tags/tag669.xml"/><Relationship Id="rId77" Type="http://schemas.openxmlformats.org/officeDocument/2006/relationships/tags" Target="../tags/tag690.xml"/><Relationship Id="rId8" Type="http://schemas.openxmlformats.org/officeDocument/2006/relationships/tags" Target="../tags/tag621.xml"/><Relationship Id="rId51" Type="http://schemas.openxmlformats.org/officeDocument/2006/relationships/tags" Target="../tags/tag664.xml"/><Relationship Id="rId72" Type="http://schemas.openxmlformats.org/officeDocument/2006/relationships/tags" Target="../tags/tag685.xml"/><Relationship Id="rId93" Type="http://schemas.openxmlformats.org/officeDocument/2006/relationships/tags" Target="../tags/tag706.xml"/><Relationship Id="rId98" Type="http://schemas.openxmlformats.org/officeDocument/2006/relationships/image" Target="../media/image19.emf"/></Relationships>
</file>

<file path=ppt/slides/_rels/slide22.xml.rels><?xml version="1.0" encoding="UTF-8" standalone="yes"?>
<Relationships xmlns="http://schemas.openxmlformats.org/package/2006/relationships"><Relationship Id="rId117" Type="http://schemas.openxmlformats.org/officeDocument/2006/relationships/tags" Target="../tags/tag824.xml"/><Relationship Id="rId21" Type="http://schemas.openxmlformats.org/officeDocument/2006/relationships/tags" Target="../tags/tag728.xml"/><Relationship Id="rId42" Type="http://schemas.openxmlformats.org/officeDocument/2006/relationships/tags" Target="../tags/tag749.xml"/><Relationship Id="rId63" Type="http://schemas.openxmlformats.org/officeDocument/2006/relationships/tags" Target="../tags/tag770.xml"/><Relationship Id="rId84" Type="http://schemas.openxmlformats.org/officeDocument/2006/relationships/tags" Target="../tags/tag791.xml"/><Relationship Id="rId16" Type="http://schemas.openxmlformats.org/officeDocument/2006/relationships/tags" Target="../tags/tag723.xml"/><Relationship Id="rId107" Type="http://schemas.openxmlformats.org/officeDocument/2006/relationships/tags" Target="../tags/tag814.xml"/><Relationship Id="rId11" Type="http://schemas.openxmlformats.org/officeDocument/2006/relationships/tags" Target="../tags/tag718.xml"/><Relationship Id="rId32" Type="http://schemas.openxmlformats.org/officeDocument/2006/relationships/tags" Target="../tags/tag739.xml"/><Relationship Id="rId37" Type="http://schemas.openxmlformats.org/officeDocument/2006/relationships/tags" Target="../tags/tag744.xml"/><Relationship Id="rId53" Type="http://schemas.openxmlformats.org/officeDocument/2006/relationships/tags" Target="../tags/tag760.xml"/><Relationship Id="rId58" Type="http://schemas.openxmlformats.org/officeDocument/2006/relationships/tags" Target="../tags/tag765.xml"/><Relationship Id="rId74" Type="http://schemas.openxmlformats.org/officeDocument/2006/relationships/tags" Target="../tags/tag781.xml"/><Relationship Id="rId79" Type="http://schemas.openxmlformats.org/officeDocument/2006/relationships/tags" Target="../tags/tag786.xml"/><Relationship Id="rId102" Type="http://schemas.openxmlformats.org/officeDocument/2006/relationships/tags" Target="../tags/tag809.xml"/><Relationship Id="rId123" Type="http://schemas.openxmlformats.org/officeDocument/2006/relationships/tags" Target="../tags/tag830.xml"/><Relationship Id="rId128" Type="http://schemas.openxmlformats.org/officeDocument/2006/relationships/tags" Target="../tags/tag835.xml"/><Relationship Id="rId5" Type="http://schemas.openxmlformats.org/officeDocument/2006/relationships/tags" Target="../tags/tag712.xml"/><Relationship Id="rId90" Type="http://schemas.openxmlformats.org/officeDocument/2006/relationships/tags" Target="../tags/tag797.xml"/><Relationship Id="rId95" Type="http://schemas.openxmlformats.org/officeDocument/2006/relationships/tags" Target="../tags/tag802.xml"/><Relationship Id="rId22" Type="http://schemas.openxmlformats.org/officeDocument/2006/relationships/tags" Target="../tags/tag729.xml"/><Relationship Id="rId27" Type="http://schemas.openxmlformats.org/officeDocument/2006/relationships/tags" Target="../tags/tag734.xml"/><Relationship Id="rId43" Type="http://schemas.openxmlformats.org/officeDocument/2006/relationships/tags" Target="../tags/tag750.xml"/><Relationship Id="rId48" Type="http://schemas.openxmlformats.org/officeDocument/2006/relationships/tags" Target="../tags/tag755.xml"/><Relationship Id="rId64" Type="http://schemas.openxmlformats.org/officeDocument/2006/relationships/tags" Target="../tags/tag771.xml"/><Relationship Id="rId69" Type="http://schemas.openxmlformats.org/officeDocument/2006/relationships/tags" Target="../tags/tag776.xml"/><Relationship Id="rId113" Type="http://schemas.openxmlformats.org/officeDocument/2006/relationships/tags" Target="../tags/tag820.xml"/><Relationship Id="rId118" Type="http://schemas.openxmlformats.org/officeDocument/2006/relationships/tags" Target="../tags/tag825.xml"/><Relationship Id="rId80" Type="http://schemas.openxmlformats.org/officeDocument/2006/relationships/tags" Target="../tags/tag787.xml"/><Relationship Id="rId85" Type="http://schemas.openxmlformats.org/officeDocument/2006/relationships/tags" Target="../tags/tag792.xml"/><Relationship Id="rId12" Type="http://schemas.openxmlformats.org/officeDocument/2006/relationships/tags" Target="../tags/tag719.xml"/><Relationship Id="rId17" Type="http://schemas.openxmlformats.org/officeDocument/2006/relationships/tags" Target="../tags/tag724.xml"/><Relationship Id="rId33" Type="http://schemas.openxmlformats.org/officeDocument/2006/relationships/tags" Target="../tags/tag740.xml"/><Relationship Id="rId38" Type="http://schemas.openxmlformats.org/officeDocument/2006/relationships/tags" Target="../tags/tag745.xml"/><Relationship Id="rId59" Type="http://schemas.openxmlformats.org/officeDocument/2006/relationships/tags" Target="../tags/tag766.xml"/><Relationship Id="rId103" Type="http://schemas.openxmlformats.org/officeDocument/2006/relationships/tags" Target="../tags/tag810.xml"/><Relationship Id="rId108" Type="http://schemas.openxmlformats.org/officeDocument/2006/relationships/tags" Target="../tags/tag815.xml"/><Relationship Id="rId124" Type="http://schemas.openxmlformats.org/officeDocument/2006/relationships/tags" Target="../tags/tag831.xml"/><Relationship Id="rId129" Type="http://schemas.openxmlformats.org/officeDocument/2006/relationships/tags" Target="../tags/tag836.xml"/><Relationship Id="rId54" Type="http://schemas.openxmlformats.org/officeDocument/2006/relationships/tags" Target="../tags/tag761.xml"/><Relationship Id="rId70" Type="http://schemas.openxmlformats.org/officeDocument/2006/relationships/tags" Target="../tags/tag777.xml"/><Relationship Id="rId75" Type="http://schemas.openxmlformats.org/officeDocument/2006/relationships/tags" Target="../tags/tag782.xml"/><Relationship Id="rId91" Type="http://schemas.openxmlformats.org/officeDocument/2006/relationships/tags" Target="../tags/tag798.xml"/><Relationship Id="rId96" Type="http://schemas.openxmlformats.org/officeDocument/2006/relationships/tags" Target="../tags/tag803.xml"/><Relationship Id="rId1" Type="http://schemas.openxmlformats.org/officeDocument/2006/relationships/tags" Target="../tags/tag708.xml"/><Relationship Id="rId6" Type="http://schemas.openxmlformats.org/officeDocument/2006/relationships/tags" Target="../tags/tag713.xml"/><Relationship Id="rId23" Type="http://schemas.openxmlformats.org/officeDocument/2006/relationships/tags" Target="../tags/tag730.xml"/><Relationship Id="rId28" Type="http://schemas.openxmlformats.org/officeDocument/2006/relationships/tags" Target="../tags/tag735.xml"/><Relationship Id="rId49" Type="http://schemas.openxmlformats.org/officeDocument/2006/relationships/tags" Target="../tags/tag756.xml"/><Relationship Id="rId114" Type="http://schemas.openxmlformats.org/officeDocument/2006/relationships/tags" Target="../tags/tag821.xml"/><Relationship Id="rId119" Type="http://schemas.openxmlformats.org/officeDocument/2006/relationships/tags" Target="../tags/tag826.xml"/><Relationship Id="rId44" Type="http://schemas.openxmlformats.org/officeDocument/2006/relationships/tags" Target="../tags/tag751.xml"/><Relationship Id="rId60" Type="http://schemas.openxmlformats.org/officeDocument/2006/relationships/tags" Target="../tags/tag767.xml"/><Relationship Id="rId65" Type="http://schemas.openxmlformats.org/officeDocument/2006/relationships/tags" Target="../tags/tag772.xml"/><Relationship Id="rId81" Type="http://schemas.openxmlformats.org/officeDocument/2006/relationships/tags" Target="../tags/tag788.xml"/><Relationship Id="rId86" Type="http://schemas.openxmlformats.org/officeDocument/2006/relationships/tags" Target="../tags/tag793.xml"/><Relationship Id="rId130" Type="http://schemas.openxmlformats.org/officeDocument/2006/relationships/tags" Target="../tags/tag837.xml"/><Relationship Id="rId13" Type="http://schemas.openxmlformats.org/officeDocument/2006/relationships/tags" Target="../tags/tag720.xml"/><Relationship Id="rId18" Type="http://schemas.openxmlformats.org/officeDocument/2006/relationships/tags" Target="../tags/tag725.xml"/><Relationship Id="rId39" Type="http://schemas.openxmlformats.org/officeDocument/2006/relationships/tags" Target="../tags/tag746.xml"/><Relationship Id="rId109" Type="http://schemas.openxmlformats.org/officeDocument/2006/relationships/tags" Target="../tags/tag816.xml"/><Relationship Id="rId34" Type="http://schemas.openxmlformats.org/officeDocument/2006/relationships/tags" Target="../tags/tag741.xml"/><Relationship Id="rId50" Type="http://schemas.openxmlformats.org/officeDocument/2006/relationships/tags" Target="../tags/tag757.xml"/><Relationship Id="rId55" Type="http://schemas.openxmlformats.org/officeDocument/2006/relationships/tags" Target="../tags/tag762.xml"/><Relationship Id="rId76" Type="http://schemas.openxmlformats.org/officeDocument/2006/relationships/tags" Target="../tags/tag783.xml"/><Relationship Id="rId97" Type="http://schemas.openxmlformats.org/officeDocument/2006/relationships/tags" Target="../tags/tag804.xml"/><Relationship Id="rId104" Type="http://schemas.openxmlformats.org/officeDocument/2006/relationships/tags" Target="../tags/tag811.xml"/><Relationship Id="rId120" Type="http://schemas.openxmlformats.org/officeDocument/2006/relationships/tags" Target="../tags/tag827.xml"/><Relationship Id="rId125" Type="http://schemas.openxmlformats.org/officeDocument/2006/relationships/tags" Target="../tags/tag832.xml"/><Relationship Id="rId7" Type="http://schemas.openxmlformats.org/officeDocument/2006/relationships/tags" Target="../tags/tag714.xml"/><Relationship Id="rId71" Type="http://schemas.openxmlformats.org/officeDocument/2006/relationships/tags" Target="../tags/tag778.xml"/><Relationship Id="rId92" Type="http://schemas.openxmlformats.org/officeDocument/2006/relationships/tags" Target="../tags/tag799.xml"/><Relationship Id="rId2" Type="http://schemas.openxmlformats.org/officeDocument/2006/relationships/tags" Target="../tags/tag709.xml"/><Relationship Id="rId29" Type="http://schemas.openxmlformats.org/officeDocument/2006/relationships/tags" Target="../tags/tag736.xml"/><Relationship Id="rId24" Type="http://schemas.openxmlformats.org/officeDocument/2006/relationships/tags" Target="../tags/tag731.xml"/><Relationship Id="rId40" Type="http://schemas.openxmlformats.org/officeDocument/2006/relationships/tags" Target="../tags/tag747.xml"/><Relationship Id="rId45" Type="http://schemas.openxmlformats.org/officeDocument/2006/relationships/tags" Target="../tags/tag752.xml"/><Relationship Id="rId66" Type="http://schemas.openxmlformats.org/officeDocument/2006/relationships/tags" Target="../tags/tag773.xml"/><Relationship Id="rId87" Type="http://schemas.openxmlformats.org/officeDocument/2006/relationships/tags" Target="../tags/tag794.xml"/><Relationship Id="rId110" Type="http://schemas.openxmlformats.org/officeDocument/2006/relationships/tags" Target="../tags/tag817.xml"/><Relationship Id="rId115" Type="http://schemas.openxmlformats.org/officeDocument/2006/relationships/tags" Target="../tags/tag822.xml"/><Relationship Id="rId131" Type="http://schemas.openxmlformats.org/officeDocument/2006/relationships/slideLayout" Target="../slideLayouts/slideLayout2.xml"/><Relationship Id="rId61" Type="http://schemas.openxmlformats.org/officeDocument/2006/relationships/tags" Target="../tags/tag768.xml"/><Relationship Id="rId82" Type="http://schemas.openxmlformats.org/officeDocument/2006/relationships/tags" Target="../tags/tag789.xml"/><Relationship Id="rId19" Type="http://schemas.openxmlformats.org/officeDocument/2006/relationships/tags" Target="../tags/tag726.xml"/><Relationship Id="rId14" Type="http://schemas.openxmlformats.org/officeDocument/2006/relationships/tags" Target="../tags/tag721.xml"/><Relationship Id="rId30" Type="http://schemas.openxmlformats.org/officeDocument/2006/relationships/tags" Target="../tags/tag737.xml"/><Relationship Id="rId35" Type="http://schemas.openxmlformats.org/officeDocument/2006/relationships/tags" Target="../tags/tag742.xml"/><Relationship Id="rId56" Type="http://schemas.openxmlformats.org/officeDocument/2006/relationships/tags" Target="../tags/tag763.xml"/><Relationship Id="rId77" Type="http://schemas.openxmlformats.org/officeDocument/2006/relationships/tags" Target="../tags/tag784.xml"/><Relationship Id="rId100" Type="http://schemas.openxmlformats.org/officeDocument/2006/relationships/tags" Target="../tags/tag807.xml"/><Relationship Id="rId105" Type="http://schemas.openxmlformats.org/officeDocument/2006/relationships/tags" Target="../tags/tag812.xml"/><Relationship Id="rId126" Type="http://schemas.openxmlformats.org/officeDocument/2006/relationships/tags" Target="../tags/tag833.xml"/><Relationship Id="rId8" Type="http://schemas.openxmlformats.org/officeDocument/2006/relationships/tags" Target="../tags/tag715.xml"/><Relationship Id="rId51" Type="http://schemas.openxmlformats.org/officeDocument/2006/relationships/tags" Target="../tags/tag758.xml"/><Relationship Id="rId72" Type="http://schemas.openxmlformats.org/officeDocument/2006/relationships/tags" Target="../tags/tag779.xml"/><Relationship Id="rId93" Type="http://schemas.openxmlformats.org/officeDocument/2006/relationships/tags" Target="../tags/tag800.xml"/><Relationship Id="rId98" Type="http://schemas.openxmlformats.org/officeDocument/2006/relationships/tags" Target="../tags/tag805.xml"/><Relationship Id="rId121" Type="http://schemas.openxmlformats.org/officeDocument/2006/relationships/tags" Target="../tags/tag828.xml"/><Relationship Id="rId3" Type="http://schemas.openxmlformats.org/officeDocument/2006/relationships/tags" Target="../tags/tag710.xml"/><Relationship Id="rId25" Type="http://schemas.openxmlformats.org/officeDocument/2006/relationships/tags" Target="../tags/tag732.xml"/><Relationship Id="rId46" Type="http://schemas.openxmlformats.org/officeDocument/2006/relationships/tags" Target="../tags/tag753.xml"/><Relationship Id="rId67" Type="http://schemas.openxmlformats.org/officeDocument/2006/relationships/tags" Target="../tags/tag774.xml"/><Relationship Id="rId116" Type="http://schemas.openxmlformats.org/officeDocument/2006/relationships/tags" Target="../tags/tag823.xml"/><Relationship Id="rId20" Type="http://schemas.openxmlformats.org/officeDocument/2006/relationships/tags" Target="../tags/tag727.xml"/><Relationship Id="rId41" Type="http://schemas.openxmlformats.org/officeDocument/2006/relationships/tags" Target="../tags/tag748.xml"/><Relationship Id="rId62" Type="http://schemas.openxmlformats.org/officeDocument/2006/relationships/tags" Target="../tags/tag769.xml"/><Relationship Id="rId83" Type="http://schemas.openxmlformats.org/officeDocument/2006/relationships/tags" Target="../tags/tag790.xml"/><Relationship Id="rId88" Type="http://schemas.openxmlformats.org/officeDocument/2006/relationships/tags" Target="../tags/tag795.xml"/><Relationship Id="rId111" Type="http://schemas.openxmlformats.org/officeDocument/2006/relationships/tags" Target="../tags/tag818.xml"/><Relationship Id="rId132" Type="http://schemas.openxmlformats.org/officeDocument/2006/relationships/customXml" Target="../ink/ink24.xml"/><Relationship Id="rId15" Type="http://schemas.openxmlformats.org/officeDocument/2006/relationships/tags" Target="../tags/tag722.xml"/><Relationship Id="rId36" Type="http://schemas.openxmlformats.org/officeDocument/2006/relationships/tags" Target="../tags/tag743.xml"/><Relationship Id="rId57" Type="http://schemas.openxmlformats.org/officeDocument/2006/relationships/tags" Target="../tags/tag764.xml"/><Relationship Id="rId106" Type="http://schemas.openxmlformats.org/officeDocument/2006/relationships/tags" Target="../tags/tag813.xml"/><Relationship Id="rId127" Type="http://schemas.openxmlformats.org/officeDocument/2006/relationships/tags" Target="../tags/tag834.xml"/><Relationship Id="rId10" Type="http://schemas.openxmlformats.org/officeDocument/2006/relationships/tags" Target="../tags/tag717.xml"/><Relationship Id="rId31" Type="http://schemas.openxmlformats.org/officeDocument/2006/relationships/tags" Target="../tags/tag738.xml"/><Relationship Id="rId52" Type="http://schemas.openxmlformats.org/officeDocument/2006/relationships/tags" Target="../tags/tag759.xml"/><Relationship Id="rId73" Type="http://schemas.openxmlformats.org/officeDocument/2006/relationships/tags" Target="../tags/tag780.xml"/><Relationship Id="rId78" Type="http://schemas.openxmlformats.org/officeDocument/2006/relationships/tags" Target="../tags/tag785.xml"/><Relationship Id="rId94" Type="http://schemas.openxmlformats.org/officeDocument/2006/relationships/tags" Target="../tags/tag801.xml"/><Relationship Id="rId99" Type="http://schemas.openxmlformats.org/officeDocument/2006/relationships/tags" Target="../tags/tag806.xml"/><Relationship Id="rId101" Type="http://schemas.openxmlformats.org/officeDocument/2006/relationships/tags" Target="../tags/tag808.xml"/><Relationship Id="rId122" Type="http://schemas.openxmlformats.org/officeDocument/2006/relationships/tags" Target="../tags/tag829.xml"/><Relationship Id="rId4" Type="http://schemas.openxmlformats.org/officeDocument/2006/relationships/tags" Target="../tags/tag711.xml"/><Relationship Id="rId9" Type="http://schemas.openxmlformats.org/officeDocument/2006/relationships/tags" Target="../tags/tag716.xml"/><Relationship Id="rId26" Type="http://schemas.openxmlformats.org/officeDocument/2006/relationships/tags" Target="../tags/tag733.xml"/><Relationship Id="rId47" Type="http://schemas.openxmlformats.org/officeDocument/2006/relationships/tags" Target="../tags/tag754.xml"/><Relationship Id="rId68" Type="http://schemas.openxmlformats.org/officeDocument/2006/relationships/tags" Target="../tags/tag775.xml"/><Relationship Id="rId89" Type="http://schemas.openxmlformats.org/officeDocument/2006/relationships/tags" Target="../tags/tag796.xml"/><Relationship Id="rId112" Type="http://schemas.openxmlformats.org/officeDocument/2006/relationships/tags" Target="../tags/tag819.xml"/><Relationship Id="rId133" Type="http://schemas.openxmlformats.org/officeDocument/2006/relationships/image" Target="../media/image20.emf"/></Relationships>
</file>

<file path=ppt/slides/_rels/slide23.xml.rels><?xml version="1.0" encoding="UTF-8" standalone="yes"?>
<Relationships xmlns="http://schemas.openxmlformats.org/package/2006/relationships"><Relationship Id="rId8" Type="http://schemas.openxmlformats.org/officeDocument/2006/relationships/tags" Target="../tags/tag845.xml"/><Relationship Id="rId13" Type="http://schemas.openxmlformats.org/officeDocument/2006/relationships/tags" Target="../tags/tag850.xml"/><Relationship Id="rId18" Type="http://schemas.openxmlformats.org/officeDocument/2006/relationships/tags" Target="../tags/tag855.xml"/><Relationship Id="rId3" Type="http://schemas.openxmlformats.org/officeDocument/2006/relationships/tags" Target="../tags/tag840.xml"/><Relationship Id="rId21" Type="http://schemas.openxmlformats.org/officeDocument/2006/relationships/slideLayout" Target="../slideLayouts/slideLayout2.xml"/><Relationship Id="rId7" Type="http://schemas.openxmlformats.org/officeDocument/2006/relationships/tags" Target="../tags/tag844.xml"/><Relationship Id="rId12" Type="http://schemas.openxmlformats.org/officeDocument/2006/relationships/tags" Target="../tags/tag849.xml"/><Relationship Id="rId17" Type="http://schemas.openxmlformats.org/officeDocument/2006/relationships/tags" Target="../tags/tag854.xml"/><Relationship Id="rId2" Type="http://schemas.openxmlformats.org/officeDocument/2006/relationships/tags" Target="../tags/tag839.xml"/><Relationship Id="rId16" Type="http://schemas.openxmlformats.org/officeDocument/2006/relationships/tags" Target="../tags/tag853.xml"/><Relationship Id="rId20" Type="http://schemas.openxmlformats.org/officeDocument/2006/relationships/tags" Target="../tags/tag857.xml"/><Relationship Id="rId1" Type="http://schemas.openxmlformats.org/officeDocument/2006/relationships/tags" Target="../tags/tag838.xml"/><Relationship Id="rId6" Type="http://schemas.openxmlformats.org/officeDocument/2006/relationships/tags" Target="../tags/tag843.xml"/><Relationship Id="rId11" Type="http://schemas.openxmlformats.org/officeDocument/2006/relationships/tags" Target="../tags/tag848.xml"/><Relationship Id="rId5" Type="http://schemas.openxmlformats.org/officeDocument/2006/relationships/tags" Target="../tags/tag842.xml"/><Relationship Id="rId15" Type="http://schemas.openxmlformats.org/officeDocument/2006/relationships/tags" Target="../tags/tag852.xml"/><Relationship Id="rId10" Type="http://schemas.openxmlformats.org/officeDocument/2006/relationships/tags" Target="../tags/tag847.xml"/><Relationship Id="rId19" Type="http://schemas.openxmlformats.org/officeDocument/2006/relationships/tags" Target="../tags/tag856.xml"/><Relationship Id="rId4" Type="http://schemas.openxmlformats.org/officeDocument/2006/relationships/tags" Target="../tags/tag841.xml"/><Relationship Id="rId9" Type="http://schemas.openxmlformats.org/officeDocument/2006/relationships/tags" Target="../tags/tag846.xml"/><Relationship Id="rId14" Type="http://schemas.openxmlformats.org/officeDocument/2006/relationships/tags" Target="../tags/tag85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pollev.com/justinh" TargetMode="External"/><Relationship Id="rId7"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4.emf"/><Relationship Id="rId4" Type="http://schemas.openxmlformats.org/officeDocument/2006/relationships/customXml" Target="../ink/ink1.xml"/></Relationships>
</file>

<file path=ppt/slides/_rels/slide4.xml.rels><?xml version="1.0" encoding="UTF-8" standalone="yes"?>
<Relationships xmlns="http://schemas.openxmlformats.org/package/2006/relationships"><Relationship Id="rId13" Type="http://schemas.openxmlformats.org/officeDocument/2006/relationships/tags" Target="../tags/tag15.xml"/><Relationship Id="rId18" Type="http://schemas.openxmlformats.org/officeDocument/2006/relationships/tags" Target="../tags/tag20.xml"/><Relationship Id="rId26" Type="http://schemas.openxmlformats.org/officeDocument/2006/relationships/tags" Target="../tags/tag28.xml"/><Relationship Id="rId39" Type="http://schemas.openxmlformats.org/officeDocument/2006/relationships/tags" Target="../tags/tag41.xml"/><Relationship Id="rId21" Type="http://schemas.openxmlformats.org/officeDocument/2006/relationships/tags" Target="../tags/tag23.xml"/><Relationship Id="rId34" Type="http://schemas.openxmlformats.org/officeDocument/2006/relationships/tags" Target="../tags/tag36.xml"/><Relationship Id="rId42" Type="http://schemas.openxmlformats.org/officeDocument/2006/relationships/tags" Target="../tags/tag44.xml"/><Relationship Id="rId47" Type="http://schemas.openxmlformats.org/officeDocument/2006/relationships/tags" Target="../tags/tag49.xml"/><Relationship Id="rId50" Type="http://schemas.openxmlformats.org/officeDocument/2006/relationships/tags" Target="../tags/tag52.xml"/><Relationship Id="rId55" Type="http://schemas.openxmlformats.org/officeDocument/2006/relationships/customXml" Target="../ink/ink3.xml"/><Relationship Id="rId7" Type="http://schemas.openxmlformats.org/officeDocument/2006/relationships/tags" Target="../tags/tag9.xml"/><Relationship Id="rId2" Type="http://schemas.openxmlformats.org/officeDocument/2006/relationships/tags" Target="../tags/tag4.xml"/><Relationship Id="rId16" Type="http://schemas.openxmlformats.org/officeDocument/2006/relationships/tags" Target="../tags/tag18.xml"/><Relationship Id="rId29" Type="http://schemas.openxmlformats.org/officeDocument/2006/relationships/tags" Target="../tags/tag31.xml"/><Relationship Id="rId11" Type="http://schemas.openxmlformats.org/officeDocument/2006/relationships/tags" Target="../tags/tag13.xml"/><Relationship Id="rId24" Type="http://schemas.openxmlformats.org/officeDocument/2006/relationships/tags" Target="../tags/tag26.xml"/><Relationship Id="rId32" Type="http://schemas.openxmlformats.org/officeDocument/2006/relationships/tags" Target="../tags/tag34.xml"/><Relationship Id="rId37" Type="http://schemas.openxmlformats.org/officeDocument/2006/relationships/tags" Target="../tags/tag39.xml"/><Relationship Id="rId40" Type="http://schemas.openxmlformats.org/officeDocument/2006/relationships/tags" Target="../tags/tag42.xml"/><Relationship Id="rId45" Type="http://schemas.openxmlformats.org/officeDocument/2006/relationships/tags" Target="../tags/tag47.xml"/><Relationship Id="rId53" Type="http://schemas.openxmlformats.org/officeDocument/2006/relationships/slideLayout" Target="../slideLayouts/slideLayout2.xml"/><Relationship Id="rId5" Type="http://schemas.openxmlformats.org/officeDocument/2006/relationships/tags" Target="../tags/tag7.xml"/><Relationship Id="rId10" Type="http://schemas.openxmlformats.org/officeDocument/2006/relationships/tags" Target="../tags/tag12.xml"/><Relationship Id="rId19" Type="http://schemas.openxmlformats.org/officeDocument/2006/relationships/tags" Target="../tags/tag21.xml"/><Relationship Id="rId31" Type="http://schemas.openxmlformats.org/officeDocument/2006/relationships/tags" Target="../tags/tag33.xml"/><Relationship Id="rId44" Type="http://schemas.openxmlformats.org/officeDocument/2006/relationships/tags" Target="../tags/tag46.xml"/><Relationship Id="rId52" Type="http://schemas.openxmlformats.org/officeDocument/2006/relationships/tags" Target="../tags/tag54.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tags" Target="../tags/tag24.xml"/><Relationship Id="rId27" Type="http://schemas.openxmlformats.org/officeDocument/2006/relationships/tags" Target="../tags/tag29.xml"/><Relationship Id="rId30" Type="http://schemas.openxmlformats.org/officeDocument/2006/relationships/tags" Target="../tags/tag32.xml"/><Relationship Id="rId35" Type="http://schemas.openxmlformats.org/officeDocument/2006/relationships/tags" Target="../tags/tag37.xml"/><Relationship Id="rId43" Type="http://schemas.openxmlformats.org/officeDocument/2006/relationships/tags" Target="../tags/tag45.xml"/><Relationship Id="rId48" Type="http://schemas.openxmlformats.org/officeDocument/2006/relationships/tags" Target="../tags/tag50.xml"/><Relationship Id="rId56" Type="http://schemas.openxmlformats.org/officeDocument/2006/relationships/image" Target="../media/image3.emf"/><Relationship Id="rId8" Type="http://schemas.openxmlformats.org/officeDocument/2006/relationships/tags" Target="../tags/tag10.xml"/><Relationship Id="rId51" Type="http://schemas.openxmlformats.org/officeDocument/2006/relationships/tags" Target="../tags/tag53.xml"/><Relationship Id="rId3" Type="http://schemas.openxmlformats.org/officeDocument/2006/relationships/tags" Target="../tags/tag5.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tags" Target="../tags/tag27.xml"/><Relationship Id="rId33" Type="http://schemas.openxmlformats.org/officeDocument/2006/relationships/tags" Target="../tags/tag35.xml"/><Relationship Id="rId38" Type="http://schemas.openxmlformats.org/officeDocument/2006/relationships/tags" Target="../tags/tag40.xml"/><Relationship Id="rId46" Type="http://schemas.openxmlformats.org/officeDocument/2006/relationships/tags" Target="../tags/tag48.xml"/><Relationship Id="rId20" Type="http://schemas.openxmlformats.org/officeDocument/2006/relationships/tags" Target="../tags/tag22.xml"/><Relationship Id="rId41" Type="http://schemas.openxmlformats.org/officeDocument/2006/relationships/tags" Target="../tags/tag43.xml"/><Relationship Id="rId54" Type="http://schemas.openxmlformats.org/officeDocument/2006/relationships/notesSlide" Target="../notesSlides/notesSlide3.xml"/><Relationship Id="rId1" Type="http://schemas.openxmlformats.org/officeDocument/2006/relationships/tags" Target="../tags/tag3.xml"/><Relationship Id="rId6" Type="http://schemas.openxmlformats.org/officeDocument/2006/relationships/tags" Target="../tags/tag8.xml"/><Relationship Id="rId15" Type="http://schemas.openxmlformats.org/officeDocument/2006/relationships/tags" Target="../tags/tag17.xml"/><Relationship Id="rId23" Type="http://schemas.openxmlformats.org/officeDocument/2006/relationships/tags" Target="../tags/tag25.xml"/><Relationship Id="rId28" Type="http://schemas.openxmlformats.org/officeDocument/2006/relationships/tags" Target="../tags/tag30.xml"/><Relationship Id="rId36" Type="http://schemas.openxmlformats.org/officeDocument/2006/relationships/tags" Target="../tags/tag38.xml"/><Relationship Id="rId49" Type="http://schemas.openxmlformats.org/officeDocument/2006/relationships/tags" Target="../tags/tag51.xml"/></Relationships>
</file>

<file path=ppt/slides/_rels/slide5.xml.rels><?xml version="1.0" encoding="UTF-8" standalone="yes"?>
<Relationships xmlns="http://schemas.openxmlformats.org/package/2006/relationships"><Relationship Id="rId13" Type="http://schemas.openxmlformats.org/officeDocument/2006/relationships/tags" Target="../tags/tag67.xml"/><Relationship Id="rId18" Type="http://schemas.openxmlformats.org/officeDocument/2006/relationships/tags" Target="../tags/tag72.xml"/><Relationship Id="rId26" Type="http://schemas.openxmlformats.org/officeDocument/2006/relationships/tags" Target="../tags/tag80.xml"/><Relationship Id="rId39" Type="http://schemas.openxmlformats.org/officeDocument/2006/relationships/tags" Target="../tags/tag93.xml"/><Relationship Id="rId21" Type="http://schemas.openxmlformats.org/officeDocument/2006/relationships/tags" Target="../tags/tag75.xml"/><Relationship Id="rId34" Type="http://schemas.openxmlformats.org/officeDocument/2006/relationships/tags" Target="../tags/tag88.xml"/><Relationship Id="rId42" Type="http://schemas.openxmlformats.org/officeDocument/2006/relationships/tags" Target="../tags/tag96.xml"/><Relationship Id="rId47" Type="http://schemas.openxmlformats.org/officeDocument/2006/relationships/tags" Target="../tags/tag101.xml"/><Relationship Id="rId50" Type="http://schemas.openxmlformats.org/officeDocument/2006/relationships/tags" Target="../tags/tag104.xml"/><Relationship Id="rId55" Type="http://schemas.openxmlformats.org/officeDocument/2006/relationships/customXml" Target="../ink/ink4.xml"/><Relationship Id="rId7" Type="http://schemas.openxmlformats.org/officeDocument/2006/relationships/tags" Target="../tags/tag61.xml"/><Relationship Id="rId2" Type="http://schemas.openxmlformats.org/officeDocument/2006/relationships/tags" Target="../tags/tag56.xml"/><Relationship Id="rId16" Type="http://schemas.openxmlformats.org/officeDocument/2006/relationships/tags" Target="../tags/tag70.xml"/><Relationship Id="rId29" Type="http://schemas.openxmlformats.org/officeDocument/2006/relationships/tags" Target="../tags/tag83.xml"/><Relationship Id="rId11" Type="http://schemas.openxmlformats.org/officeDocument/2006/relationships/tags" Target="../tags/tag65.xml"/><Relationship Id="rId24" Type="http://schemas.openxmlformats.org/officeDocument/2006/relationships/tags" Target="../tags/tag78.xml"/><Relationship Id="rId32" Type="http://schemas.openxmlformats.org/officeDocument/2006/relationships/tags" Target="../tags/tag86.xml"/><Relationship Id="rId37" Type="http://schemas.openxmlformats.org/officeDocument/2006/relationships/tags" Target="../tags/tag91.xml"/><Relationship Id="rId40" Type="http://schemas.openxmlformats.org/officeDocument/2006/relationships/tags" Target="../tags/tag94.xml"/><Relationship Id="rId45" Type="http://schemas.openxmlformats.org/officeDocument/2006/relationships/tags" Target="../tags/tag99.xml"/><Relationship Id="rId53" Type="http://schemas.openxmlformats.org/officeDocument/2006/relationships/slideLayout" Target="../slideLayouts/slideLayout2.xml"/><Relationship Id="rId5" Type="http://schemas.openxmlformats.org/officeDocument/2006/relationships/tags" Target="../tags/tag59.xml"/><Relationship Id="rId10" Type="http://schemas.openxmlformats.org/officeDocument/2006/relationships/tags" Target="../tags/tag64.xml"/><Relationship Id="rId19" Type="http://schemas.openxmlformats.org/officeDocument/2006/relationships/tags" Target="../tags/tag73.xml"/><Relationship Id="rId31" Type="http://schemas.openxmlformats.org/officeDocument/2006/relationships/tags" Target="../tags/tag85.xml"/><Relationship Id="rId44" Type="http://schemas.openxmlformats.org/officeDocument/2006/relationships/tags" Target="../tags/tag98.xml"/><Relationship Id="rId52" Type="http://schemas.openxmlformats.org/officeDocument/2006/relationships/tags" Target="../tags/tag106.xml"/><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tags" Target="../tags/tag68.xml"/><Relationship Id="rId22" Type="http://schemas.openxmlformats.org/officeDocument/2006/relationships/tags" Target="../tags/tag76.xml"/><Relationship Id="rId27" Type="http://schemas.openxmlformats.org/officeDocument/2006/relationships/tags" Target="../tags/tag81.xml"/><Relationship Id="rId30" Type="http://schemas.openxmlformats.org/officeDocument/2006/relationships/tags" Target="../tags/tag84.xml"/><Relationship Id="rId35" Type="http://schemas.openxmlformats.org/officeDocument/2006/relationships/tags" Target="../tags/tag89.xml"/><Relationship Id="rId43" Type="http://schemas.openxmlformats.org/officeDocument/2006/relationships/tags" Target="../tags/tag97.xml"/><Relationship Id="rId48" Type="http://schemas.openxmlformats.org/officeDocument/2006/relationships/tags" Target="../tags/tag102.xml"/><Relationship Id="rId56" Type="http://schemas.openxmlformats.org/officeDocument/2006/relationships/image" Target="../media/image6.emf"/><Relationship Id="rId8" Type="http://schemas.openxmlformats.org/officeDocument/2006/relationships/tags" Target="../tags/tag62.xml"/><Relationship Id="rId51" Type="http://schemas.openxmlformats.org/officeDocument/2006/relationships/tags" Target="../tags/tag105.xml"/><Relationship Id="rId3" Type="http://schemas.openxmlformats.org/officeDocument/2006/relationships/tags" Target="../tags/tag57.xml"/><Relationship Id="rId12" Type="http://schemas.openxmlformats.org/officeDocument/2006/relationships/tags" Target="../tags/tag66.xml"/><Relationship Id="rId17" Type="http://schemas.openxmlformats.org/officeDocument/2006/relationships/tags" Target="../tags/tag71.xml"/><Relationship Id="rId25" Type="http://schemas.openxmlformats.org/officeDocument/2006/relationships/tags" Target="../tags/tag79.xml"/><Relationship Id="rId33" Type="http://schemas.openxmlformats.org/officeDocument/2006/relationships/tags" Target="../tags/tag87.xml"/><Relationship Id="rId38" Type="http://schemas.openxmlformats.org/officeDocument/2006/relationships/tags" Target="../tags/tag92.xml"/><Relationship Id="rId46" Type="http://schemas.openxmlformats.org/officeDocument/2006/relationships/tags" Target="../tags/tag100.xml"/><Relationship Id="rId20" Type="http://schemas.openxmlformats.org/officeDocument/2006/relationships/tags" Target="../tags/tag74.xml"/><Relationship Id="rId41" Type="http://schemas.openxmlformats.org/officeDocument/2006/relationships/tags" Target="../tags/tag95.xml"/><Relationship Id="rId54" Type="http://schemas.openxmlformats.org/officeDocument/2006/relationships/notesSlide" Target="../notesSlides/notesSlide4.xml"/><Relationship Id="rId1" Type="http://schemas.openxmlformats.org/officeDocument/2006/relationships/tags" Target="../tags/tag55.xml"/><Relationship Id="rId6" Type="http://schemas.openxmlformats.org/officeDocument/2006/relationships/tags" Target="../tags/tag60.xml"/><Relationship Id="rId15" Type="http://schemas.openxmlformats.org/officeDocument/2006/relationships/tags" Target="../tags/tag69.xml"/><Relationship Id="rId23" Type="http://schemas.openxmlformats.org/officeDocument/2006/relationships/tags" Target="../tags/tag77.xml"/><Relationship Id="rId28" Type="http://schemas.openxmlformats.org/officeDocument/2006/relationships/tags" Target="../tags/tag82.xml"/><Relationship Id="rId36" Type="http://schemas.openxmlformats.org/officeDocument/2006/relationships/tags" Target="../tags/tag90.xml"/><Relationship Id="rId49" Type="http://schemas.openxmlformats.org/officeDocument/2006/relationships/tags" Target="../tags/tag103.xml"/></Relationships>
</file>

<file path=ppt/slides/_rels/slide6.xml.rels><?xml version="1.0" encoding="UTF-8" standalone="yes"?>
<Relationships xmlns="http://schemas.openxmlformats.org/package/2006/relationships"><Relationship Id="rId13" Type="http://schemas.openxmlformats.org/officeDocument/2006/relationships/tags" Target="../tags/tag119.xml"/><Relationship Id="rId18" Type="http://schemas.openxmlformats.org/officeDocument/2006/relationships/tags" Target="../tags/tag124.xml"/><Relationship Id="rId26" Type="http://schemas.openxmlformats.org/officeDocument/2006/relationships/tags" Target="../tags/tag132.xml"/><Relationship Id="rId39" Type="http://schemas.openxmlformats.org/officeDocument/2006/relationships/tags" Target="../tags/tag145.xml"/><Relationship Id="rId21" Type="http://schemas.openxmlformats.org/officeDocument/2006/relationships/tags" Target="../tags/tag127.xml"/><Relationship Id="rId34" Type="http://schemas.openxmlformats.org/officeDocument/2006/relationships/tags" Target="../tags/tag140.xml"/><Relationship Id="rId42" Type="http://schemas.openxmlformats.org/officeDocument/2006/relationships/tags" Target="../tags/tag148.xml"/><Relationship Id="rId47" Type="http://schemas.openxmlformats.org/officeDocument/2006/relationships/tags" Target="../tags/tag153.xml"/><Relationship Id="rId50" Type="http://schemas.openxmlformats.org/officeDocument/2006/relationships/tags" Target="../tags/tag156.xml"/><Relationship Id="rId55" Type="http://schemas.openxmlformats.org/officeDocument/2006/relationships/notesSlide" Target="../notesSlides/notesSlide5.xml"/><Relationship Id="rId7" Type="http://schemas.openxmlformats.org/officeDocument/2006/relationships/tags" Target="../tags/tag113.xml"/><Relationship Id="rId2" Type="http://schemas.openxmlformats.org/officeDocument/2006/relationships/tags" Target="../tags/tag108.xml"/><Relationship Id="rId16" Type="http://schemas.openxmlformats.org/officeDocument/2006/relationships/tags" Target="../tags/tag122.xml"/><Relationship Id="rId29" Type="http://schemas.openxmlformats.org/officeDocument/2006/relationships/tags" Target="../tags/tag135.xml"/><Relationship Id="rId11" Type="http://schemas.openxmlformats.org/officeDocument/2006/relationships/tags" Target="../tags/tag117.xml"/><Relationship Id="rId24" Type="http://schemas.openxmlformats.org/officeDocument/2006/relationships/tags" Target="../tags/tag130.xml"/><Relationship Id="rId32" Type="http://schemas.openxmlformats.org/officeDocument/2006/relationships/tags" Target="../tags/tag138.xml"/><Relationship Id="rId37" Type="http://schemas.openxmlformats.org/officeDocument/2006/relationships/tags" Target="../tags/tag143.xml"/><Relationship Id="rId40" Type="http://schemas.openxmlformats.org/officeDocument/2006/relationships/tags" Target="../tags/tag146.xml"/><Relationship Id="rId45" Type="http://schemas.openxmlformats.org/officeDocument/2006/relationships/tags" Target="../tags/tag151.xml"/><Relationship Id="rId53" Type="http://schemas.openxmlformats.org/officeDocument/2006/relationships/tags" Target="../tags/tag159.xml"/><Relationship Id="rId5" Type="http://schemas.openxmlformats.org/officeDocument/2006/relationships/tags" Target="../tags/tag111.xml"/><Relationship Id="rId19" Type="http://schemas.openxmlformats.org/officeDocument/2006/relationships/tags" Target="../tags/tag125.xml"/><Relationship Id="rId4" Type="http://schemas.openxmlformats.org/officeDocument/2006/relationships/tags" Target="../tags/tag110.xml"/><Relationship Id="rId9" Type="http://schemas.openxmlformats.org/officeDocument/2006/relationships/tags" Target="../tags/tag115.xml"/><Relationship Id="rId14" Type="http://schemas.openxmlformats.org/officeDocument/2006/relationships/tags" Target="../tags/tag120.xml"/><Relationship Id="rId22" Type="http://schemas.openxmlformats.org/officeDocument/2006/relationships/tags" Target="../tags/tag128.xml"/><Relationship Id="rId27" Type="http://schemas.openxmlformats.org/officeDocument/2006/relationships/tags" Target="../tags/tag133.xml"/><Relationship Id="rId30" Type="http://schemas.openxmlformats.org/officeDocument/2006/relationships/tags" Target="../tags/tag136.xml"/><Relationship Id="rId35" Type="http://schemas.openxmlformats.org/officeDocument/2006/relationships/tags" Target="../tags/tag141.xml"/><Relationship Id="rId43" Type="http://schemas.openxmlformats.org/officeDocument/2006/relationships/tags" Target="../tags/tag149.xml"/><Relationship Id="rId48" Type="http://schemas.openxmlformats.org/officeDocument/2006/relationships/tags" Target="../tags/tag154.xml"/><Relationship Id="rId56" Type="http://schemas.openxmlformats.org/officeDocument/2006/relationships/customXml" Target="../ink/ink5.xml"/><Relationship Id="rId8" Type="http://schemas.openxmlformats.org/officeDocument/2006/relationships/tags" Target="../tags/tag114.xml"/><Relationship Id="rId51" Type="http://schemas.openxmlformats.org/officeDocument/2006/relationships/tags" Target="../tags/tag157.xml"/><Relationship Id="rId3" Type="http://schemas.openxmlformats.org/officeDocument/2006/relationships/tags" Target="../tags/tag109.xml"/><Relationship Id="rId12" Type="http://schemas.openxmlformats.org/officeDocument/2006/relationships/tags" Target="../tags/tag118.xml"/><Relationship Id="rId17" Type="http://schemas.openxmlformats.org/officeDocument/2006/relationships/tags" Target="../tags/tag123.xml"/><Relationship Id="rId25" Type="http://schemas.openxmlformats.org/officeDocument/2006/relationships/tags" Target="../tags/tag131.xml"/><Relationship Id="rId33" Type="http://schemas.openxmlformats.org/officeDocument/2006/relationships/tags" Target="../tags/tag139.xml"/><Relationship Id="rId38" Type="http://schemas.openxmlformats.org/officeDocument/2006/relationships/tags" Target="../tags/tag144.xml"/><Relationship Id="rId46" Type="http://schemas.openxmlformats.org/officeDocument/2006/relationships/tags" Target="../tags/tag152.xml"/><Relationship Id="rId20" Type="http://schemas.openxmlformats.org/officeDocument/2006/relationships/tags" Target="../tags/tag126.xml"/><Relationship Id="rId41" Type="http://schemas.openxmlformats.org/officeDocument/2006/relationships/tags" Target="../tags/tag147.xml"/><Relationship Id="rId54" Type="http://schemas.openxmlformats.org/officeDocument/2006/relationships/slideLayout" Target="../slideLayouts/slideLayout2.xml"/><Relationship Id="rId1" Type="http://schemas.openxmlformats.org/officeDocument/2006/relationships/tags" Target="../tags/tag107.xml"/><Relationship Id="rId6" Type="http://schemas.openxmlformats.org/officeDocument/2006/relationships/tags" Target="../tags/tag112.xml"/><Relationship Id="rId15" Type="http://schemas.openxmlformats.org/officeDocument/2006/relationships/tags" Target="../tags/tag121.xml"/><Relationship Id="rId23" Type="http://schemas.openxmlformats.org/officeDocument/2006/relationships/tags" Target="../tags/tag129.xml"/><Relationship Id="rId28" Type="http://schemas.openxmlformats.org/officeDocument/2006/relationships/tags" Target="../tags/tag134.xml"/><Relationship Id="rId36" Type="http://schemas.openxmlformats.org/officeDocument/2006/relationships/tags" Target="../tags/tag142.xml"/><Relationship Id="rId49" Type="http://schemas.openxmlformats.org/officeDocument/2006/relationships/tags" Target="../tags/tag155.xml"/><Relationship Id="rId57" Type="http://schemas.openxmlformats.org/officeDocument/2006/relationships/image" Target="../media/image7.emf"/><Relationship Id="rId10" Type="http://schemas.openxmlformats.org/officeDocument/2006/relationships/tags" Target="../tags/tag116.xml"/><Relationship Id="rId31" Type="http://schemas.openxmlformats.org/officeDocument/2006/relationships/tags" Target="../tags/tag137.xml"/><Relationship Id="rId44" Type="http://schemas.openxmlformats.org/officeDocument/2006/relationships/tags" Target="../tags/tag150.xml"/><Relationship Id="rId52" Type="http://schemas.openxmlformats.org/officeDocument/2006/relationships/tags" Target="../tags/tag158.xml"/></Relationships>
</file>

<file path=ppt/slides/_rels/slide7.xml.rels><?xml version="1.0" encoding="UTF-8" standalone="yes"?>
<Relationships xmlns="http://schemas.openxmlformats.org/package/2006/relationships"><Relationship Id="rId13" Type="http://schemas.openxmlformats.org/officeDocument/2006/relationships/tags" Target="../tags/tag172.xml"/><Relationship Id="rId18" Type="http://schemas.openxmlformats.org/officeDocument/2006/relationships/tags" Target="../tags/tag177.xml"/><Relationship Id="rId26" Type="http://schemas.openxmlformats.org/officeDocument/2006/relationships/tags" Target="../tags/tag185.xml"/><Relationship Id="rId39" Type="http://schemas.openxmlformats.org/officeDocument/2006/relationships/tags" Target="../tags/tag198.xml"/><Relationship Id="rId21" Type="http://schemas.openxmlformats.org/officeDocument/2006/relationships/tags" Target="../tags/tag180.xml"/><Relationship Id="rId34" Type="http://schemas.openxmlformats.org/officeDocument/2006/relationships/tags" Target="../tags/tag193.xml"/><Relationship Id="rId42" Type="http://schemas.openxmlformats.org/officeDocument/2006/relationships/customXml" Target="../ink/ink6.xml"/><Relationship Id="rId7" Type="http://schemas.openxmlformats.org/officeDocument/2006/relationships/tags" Target="../tags/tag166.xml"/><Relationship Id="rId2" Type="http://schemas.openxmlformats.org/officeDocument/2006/relationships/tags" Target="../tags/tag161.xml"/><Relationship Id="rId16" Type="http://schemas.openxmlformats.org/officeDocument/2006/relationships/tags" Target="../tags/tag175.xml"/><Relationship Id="rId20" Type="http://schemas.openxmlformats.org/officeDocument/2006/relationships/tags" Target="../tags/tag179.xml"/><Relationship Id="rId29" Type="http://schemas.openxmlformats.org/officeDocument/2006/relationships/tags" Target="../tags/tag188.xml"/><Relationship Id="rId41" Type="http://schemas.openxmlformats.org/officeDocument/2006/relationships/notesSlide" Target="../notesSlides/notesSlide6.xml"/><Relationship Id="rId1" Type="http://schemas.openxmlformats.org/officeDocument/2006/relationships/tags" Target="../tags/tag160.xml"/><Relationship Id="rId6" Type="http://schemas.openxmlformats.org/officeDocument/2006/relationships/tags" Target="../tags/tag165.xml"/><Relationship Id="rId11" Type="http://schemas.openxmlformats.org/officeDocument/2006/relationships/tags" Target="../tags/tag170.xml"/><Relationship Id="rId24" Type="http://schemas.openxmlformats.org/officeDocument/2006/relationships/tags" Target="../tags/tag183.xml"/><Relationship Id="rId32" Type="http://schemas.openxmlformats.org/officeDocument/2006/relationships/tags" Target="../tags/tag191.xml"/><Relationship Id="rId37" Type="http://schemas.openxmlformats.org/officeDocument/2006/relationships/tags" Target="../tags/tag196.xml"/><Relationship Id="rId40" Type="http://schemas.openxmlformats.org/officeDocument/2006/relationships/slideLayout" Target="../slideLayouts/slideLayout2.xml"/><Relationship Id="rId5" Type="http://schemas.openxmlformats.org/officeDocument/2006/relationships/tags" Target="../tags/tag164.xml"/><Relationship Id="rId15" Type="http://schemas.openxmlformats.org/officeDocument/2006/relationships/tags" Target="../tags/tag174.xml"/><Relationship Id="rId23" Type="http://schemas.openxmlformats.org/officeDocument/2006/relationships/tags" Target="../tags/tag182.xml"/><Relationship Id="rId28" Type="http://schemas.openxmlformats.org/officeDocument/2006/relationships/tags" Target="../tags/tag187.xml"/><Relationship Id="rId36" Type="http://schemas.openxmlformats.org/officeDocument/2006/relationships/tags" Target="../tags/tag195.xml"/><Relationship Id="rId10" Type="http://schemas.openxmlformats.org/officeDocument/2006/relationships/tags" Target="../tags/tag169.xml"/><Relationship Id="rId19" Type="http://schemas.openxmlformats.org/officeDocument/2006/relationships/tags" Target="../tags/tag178.xml"/><Relationship Id="rId31" Type="http://schemas.openxmlformats.org/officeDocument/2006/relationships/tags" Target="../tags/tag190.xml"/><Relationship Id="rId4" Type="http://schemas.openxmlformats.org/officeDocument/2006/relationships/tags" Target="../tags/tag163.xml"/><Relationship Id="rId9" Type="http://schemas.openxmlformats.org/officeDocument/2006/relationships/tags" Target="../tags/tag168.xml"/><Relationship Id="rId14" Type="http://schemas.openxmlformats.org/officeDocument/2006/relationships/tags" Target="../tags/tag173.xml"/><Relationship Id="rId22" Type="http://schemas.openxmlformats.org/officeDocument/2006/relationships/tags" Target="../tags/tag181.xml"/><Relationship Id="rId27" Type="http://schemas.openxmlformats.org/officeDocument/2006/relationships/tags" Target="../tags/tag186.xml"/><Relationship Id="rId30" Type="http://schemas.openxmlformats.org/officeDocument/2006/relationships/tags" Target="../tags/tag189.xml"/><Relationship Id="rId35" Type="http://schemas.openxmlformats.org/officeDocument/2006/relationships/tags" Target="../tags/tag194.xml"/><Relationship Id="rId43" Type="http://schemas.openxmlformats.org/officeDocument/2006/relationships/image" Target="../media/image8.emf"/><Relationship Id="rId8" Type="http://schemas.openxmlformats.org/officeDocument/2006/relationships/tags" Target="../tags/tag167.xml"/><Relationship Id="rId3" Type="http://schemas.openxmlformats.org/officeDocument/2006/relationships/tags" Target="../tags/tag162.xml"/><Relationship Id="rId12" Type="http://schemas.openxmlformats.org/officeDocument/2006/relationships/tags" Target="../tags/tag171.xml"/><Relationship Id="rId17" Type="http://schemas.openxmlformats.org/officeDocument/2006/relationships/tags" Target="../tags/tag176.xml"/><Relationship Id="rId25" Type="http://schemas.openxmlformats.org/officeDocument/2006/relationships/tags" Target="../tags/tag184.xml"/><Relationship Id="rId33" Type="http://schemas.openxmlformats.org/officeDocument/2006/relationships/tags" Target="../tags/tag192.xml"/><Relationship Id="rId38" Type="http://schemas.openxmlformats.org/officeDocument/2006/relationships/tags" Target="../tags/tag197.xml"/></Relationships>
</file>

<file path=ppt/slides/_rels/slide8.xml.rels><?xml version="1.0" encoding="UTF-8" standalone="yes"?>
<Relationships xmlns="http://schemas.openxmlformats.org/package/2006/relationships"><Relationship Id="rId8" Type="http://schemas.openxmlformats.org/officeDocument/2006/relationships/tags" Target="../tags/tag206.xml"/><Relationship Id="rId13" Type="http://schemas.openxmlformats.org/officeDocument/2006/relationships/tags" Target="../tags/tag211.xml"/><Relationship Id="rId18" Type="http://schemas.openxmlformats.org/officeDocument/2006/relationships/tags" Target="../tags/tag216.xml"/><Relationship Id="rId3" Type="http://schemas.openxmlformats.org/officeDocument/2006/relationships/tags" Target="../tags/tag201.xml"/><Relationship Id="rId21" Type="http://schemas.openxmlformats.org/officeDocument/2006/relationships/slideLayout" Target="../slideLayouts/slideLayout4.xml"/><Relationship Id="rId7" Type="http://schemas.openxmlformats.org/officeDocument/2006/relationships/tags" Target="../tags/tag205.xml"/><Relationship Id="rId12" Type="http://schemas.openxmlformats.org/officeDocument/2006/relationships/tags" Target="../tags/tag210.xml"/><Relationship Id="rId17" Type="http://schemas.openxmlformats.org/officeDocument/2006/relationships/tags" Target="../tags/tag215.xml"/><Relationship Id="rId2" Type="http://schemas.openxmlformats.org/officeDocument/2006/relationships/tags" Target="../tags/tag200.xml"/><Relationship Id="rId16" Type="http://schemas.openxmlformats.org/officeDocument/2006/relationships/tags" Target="../tags/tag214.xml"/><Relationship Id="rId20" Type="http://schemas.openxmlformats.org/officeDocument/2006/relationships/tags" Target="../tags/tag218.xml"/><Relationship Id="rId1" Type="http://schemas.openxmlformats.org/officeDocument/2006/relationships/tags" Target="../tags/tag199.xml"/><Relationship Id="rId6" Type="http://schemas.openxmlformats.org/officeDocument/2006/relationships/tags" Target="../tags/tag204.xml"/><Relationship Id="rId11" Type="http://schemas.openxmlformats.org/officeDocument/2006/relationships/tags" Target="../tags/tag209.xml"/><Relationship Id="rId5" Type="http://schemas.openxmlformats.org/officeDocument/2006/relationships/tags" Target="../tags/tag203.xml"/><Relationship Id="rId15" Type="http://schemas.openxmlformats.org/officeDocument/2006/relationships/tags" Target="../tags/tag213.xml"/><Relationship Id="rId10" Type="http://schemas.openxmlformats.org/officeDocument/2006/relationships/tags" Target="../tags/tag208.xml"/><Relationship Id="rId19" Type="http://schemas.openxmlformats.org/officeDocument/2006/relationships/tags" Target="../tags/tag217.xml"/><Relationship Id="rId4" Type="http://schemas.openxmlformats.org/officeDocument/2006/relationships/tags" Target="../tags/tag202.xml"/><Relationship Id="rId9" Type="http://schemas.openxmlformats.org/officeDocument/2006/relationships/tags" Target="../tags/tag207.xml"/><Relationship Id="rId14" Type="http://schemas.openxmlformats.org/officeDocument/2006/relationships/tags" Target="../tags/tag212.xml"/><Relationship Id="rId2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8" Type="http://schemas.openxmlformats.org/officeDocument/2006/relationships/tags" Target="../tags/tag226.xml"/><Relationship Id="rId3" Type="http://schemas.openxmlformats.org/officeDocument/2006/relationships/tags" Target="../tags/tag221.xml"/><Relationship Id="rId7" Type="http://schemas.openxmlformats.org/officeDocument/2006/relationships/tags" Target="../tags/tag225.xml"/><Relationship Id="rId12" Type="http://schemas.openxmlformats.org/officeDocument/2006/relationships/image" Target="../media/image9.emf"/><Relationship Id="rId2" Type="http://schemas.openxmlformats.org/officeDocument/2006/relationships/tags" Target="../tags/tag220.xml"/><Relationship Id="rId1" Type="http://schemas.openxmlformats.org/officeDocument/2006/relationships/tags" Target="../tags/tag219.xml"/><Relationship Id="rId6" Type="http://schemas.openxmlformats.org/officeDocument/2006/relationships/tags" Target="../tags/tag224.xml"/><Relationship Id="rId11" Type="http://schemas.openxmlformats.org/officeDocument/2006/relationships/customXml" Target="../ink/ink7.xml"/><Relationship Id="rId5" Type="http://schemas.openxmlformats.org/officeDocument/2006/relationships/tags" Target="../tags/tag223.xml"/><Relationship Id="rId10" Type="http://schemas.openxmlformats.org/officeDocument/2006/relationships/notesSlide" Target="../notesSlides/notesSlide8.xml"/><Relationship Id="rId4" Type="http://schemas.openxmlformats.org/officeDocument/2006/relationships/tags" Target="../tags/tag222.xml"/><Relationship Id="rId9"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custDataLst>
              <p:tags r:id="rId1"/>
            </p:custDataLst>
          </p:nvPr>
        </p:nvSpPr>
        <p:spPr>
          <a:xfrm>
            <a:off x="304800" y="304800"/>
            <a:ext cx="7772400" cy="1470025"/>
          </a:xfrm>
        </p:spPr>
        <p:txBody>
          <a:bodyPr/>
          <a:lstStyle/>
          <a:p>
            <a:pPr marL="0" indent="0"/>
            <a:r>
              <a:rPr lang="en-US" dirty="0" smtClean="0"/>
              <a:t>Memory Allocation II</a:t>
            </a:r>
            <a:br>
              <a:rPr lang="en-US" dirty="0" smtClean="0"/>
            </a:br>
            <a:r>
              <a:rPr lang="en-US" sz="2000" b="0" dirty="0" smtClean="0"/>
              <a:t>CSE 351 Autumn 2017</a:t>
            </a:r>
          </a:p>
        </p:txBody>
      </p:sp>
      <p:sp>
        <p:nvSpPr>
          <p:cNvPr id="9219" name="Subtitle 2"/>
          <p:cNvSpPr>
            <a:spLocks noGrp="1"/>
          </p:cNvSpPr>
          <p:nvPr>
            <p:ph type="subTitle" idx="1"/>
            <p:custDataLst>
              <p:tags r:id="rId2"/>
            </p:custDataLst>
          </p:nvPr>
        </p:nvSpPr>
        <p:spPr>
          <a:xfrm>
            <a:off x="304800" y="1737360"/>
            <a:ext cx="3505200" cy="4572000"/>
          </a:xfrm>
        </p:spPr>
        <p:txBody>
          <a:bodyPr/>
          <a:lstStyle/>
          <a:p>
            <a:pPr algn="l"/>
            <a:r>
              <a:rPr lang="en-US" sz="2000" b="1" dirty="0" smtClean="0"/>
              <a:t>Instructor:</a:t>
            </a:r>
            <a:r>
              <a:rPr lang="en-US" sz="2000" dirty="0" smtClean="0"/>
              <a:t> </a:t>
            </a:r>
          </a:p>
          <a:p>
            <a:pPr algn="l"/>
            <a:r>
              <a:rPr lang="en-US" sz="2000" dirty="0" smtClean="0"/>
              <a:t>Justin Hsia</a:t>
            </a:r>
          </a:p>
          <a:p>
            <a:pPr algn="l"/>
            <a:endParaRPr lang="en-US" sz="1000" dirty="0" smtClean="0"/>
          </a:p>
          <a:p>
            <a:pPr algn="l"/>
            <a:r>
              <a:rPr lang="en-US" sz="2000" b="1" dirty="0" smtClean="0"/>
              <a:t>Teaching Assistants:</a:t>
            </a:r>
          </a:p>
          <a:p>
            <a:pPr algn="l">
              <a:spcBef>
                <a:spcPts val="480"/>
              </a:spcBef>
            </a:pPr>
            <a:r>
              <a:rPr lang="en-US" sz="2000" dirty="0" smtClean="0"/>
              <a:t>Lucas Wotton</a:t>
            </a:r>
          </a:p>
          <a:p>
            <a:pPr algn="l">
              <a:spcBef>
                <a:spcPts val="480"/>
              </a:spcBef>
            </a:pPr>
            <a:r>
              <a:rPr lang="en-US" sz="2000" dirty="0" smtClean="0"/>
              <a:t>Michael Zhang</a:t>
            </a:r>
          </a:p>
          <a:p>
            <a:pPr algn="l">
              <a:spcBef>
                <a:spcPts val="480"/>
              </a:spcBef>
            </a:pPr>
            <a:r>
              <a:rPr lang="en-US" sz="2000" dirty="0" smtClean="0"/>
              <a:t>Parker </a:t>
            </a:r>
            <a:r>
              <a:rPr lang="en-US" sz="2000" dirty="0" err="1" smtClean="0"/>
              <a:t>DeWilde</a:t>
            </a:r>
            <a:endParaRPr lang="en-US" sz="2000" dirty="0" smtClean="0"/>
          </a:p>
          <a:p>
            <a:pPr algn="l">
              <a:spcBef>
                <a:spcPts val="480"/>
              </a:spcBef>
            </a:pPr>
            <a:r>
              <a:rPr lang="en-US" sz="2000" dirty="0" smtClean="0"/>
              <a:t>Ryan Wong</a:t>
            </a:r>
          </a:p>
          <a:p>
            <a:pPr algn="l">
              <a:spcBef>
                <a:spcPts val="480"/>
              </a:spcBef>
            </a:pPr>
            <a:r>
              <a:rPr lang="en-US" sz="2000" dirty="0" smtClean="0"/>
              <a:t>Sam </a:t>
            </a:r>
            <a:r>
              <a:rPr lang="en-US" sz="2000" dirty="0" err="1" smtClean="0"/>
              <a:t>Gehman</a:t>
            </a:r>
            <a:endParaRPr lang="en-US" sz="2000" dirty="0" smtClean="0"/>
          </a:p>
          <a:p>
            <a:pPr algn="l">
              <a:spcBef>
                <a:spcPts val="480"/>
              </a:spcBef>
            </a:pPr>
            <a:r>
              <a:rPr lang="en-US" sz="2000" dirty="0" smtClean="0"/>
              <a:t>Sam Wolfson</a:t>
            </a:r>
          </a:p>
          <a:p>
            <a:pPr algn="l">
              <a:spcBef>
                <a:spcPts val="480"/>
              </a:spcBef>
            </a:pPr>
            <a:r>
              <a:rPr lang="en-US" sz="2000" dirty="0" smtClean="0"/>
              <a:t>Savanna Yee</a:t>
            </a:r>
          </a:p>
          <a:p>
            <a:pPr algn="l">
              <a:spcBef>
                <a:spcPts val="480"/>
              </a:spcBef>
            </a:pPr>
            <a:r>
              <a:rPr lang="en-US" sz="2000" dirty="0" smtClean="0"/>
              <a:t>Vinny </a:t>
            </a:r>
            <a:r>
              <a:rPr lang="en-US" sz="2000" dirty="0" err="1" smtClean="0"/>
              <a:t>Palaniappan</a:t>
            </a:r>
            <a:endParaRPr lang="en-US" sz="2000" dirty="0" smtClean="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5321" y="1602203"/>
            <a:ext cx="6400800" cy="4564128"/>
          </a:xfrm>
          <a:prstGeom prst="rect">
            <a:avLst/>
          </a:prstGeom>
        </p:spPr>
      </p:pic>
      <p:sp>
        <p:nvSpPr>
          <p:cNvPr id="6" name="TextBox 5"/>
          <p:cNvSpPr txBox="1"/>
          <p:nvPr/>
        </p:nvSpPr>
        <p:spPr>
          <a:xfrm>
            <a:off x="4016921" y="6166331"/>
            <a:ext cx="3657600" cy="307777"/>
          </a:xfrm>
          <a:prstGeom prst="rect">
            <a:avLst/>
          </a:prstGeom>
          <a:noFill/>
        </p:spPr>
        <p:txBody>
          <a:bodyPr wrap="square" rtlCol="0">
            <a:spAutoFit/>
          </a:bodyPr>
          <a:lstStyle/>
          <a:p>
            <a:pPr algn="ctr"/>
            <a:r>
              <a:rPr lang="en-US" sz="1400" b="0" dirty="0">
                <a:solidFill>
                  <a:srgbClr val="4B2A85"/>
                </a:solidFill>
                <a:latin typeface="Calibri" panose="020F0502020204030204" pitchFamily="34" charset="0"/>
                <a:ea typeface="Roboto" charset="0"/>
                <a:cs typeface="Calibri" panose="020F0502020204030204" pitchFamily="34" charset="0"/>
                <a:hlinkClick r:id="rId6"/>
              </a:rPr>
              <a:t>http://</a:t>
            </a:r>
            <a:r>
              <a:rPr lang="en-US" sz="1400" b="0" dirty="0" smtClean="0">
                <a:solidFill>
                  <a:srgbClr val="4B2A85"/>
                </a:solidFill>
                <a:latin typeface="Calibri" panose="020F0502020204030204" pitchFamily="34" charset="0"/>
                <a:ea typeface="Roboto" charset="0"/>
                <a:cs typeface="Calibri" panose="020F0502020204030204" pitchFamily="34" charset="0"/>
                <a:hlinkClick r:id="rId6"/>
              </a:rPr>
              <a:t>xkcd.com/1909/</a:t>
            </a:r>
            <a:endParaRPr lang="en-US" sz="1400" b="0" dirty="0">
              <a:solidFill>
                <a:srgbClr val="4B2A85"/>
              </a:solidFill>
              <a:latin typeface="Calibri" panose="020F0502020204030204" pitchFamily="34" charset="0"/>
              <a:ea typeface="Roboto" charset="0"/>
              <a:cs typeface="Calibri" panose="020F0502020204030204" pitchFamily="34" charset="0"/>
            </a:endParaRPr>
          </a:p>
        </p:txBody>
      </p:sp>
    </p:spTree>
    <p:extLst>
      <p:ext uri="{BB962C8B-B14F-4D97-AF65-F5344CB8AC3E}">
        <p14:creationId xmlns:p14="http://schemas.microsoft.com/office/powerpoint/2010/main" val="3289334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Implicit Free List Review Questions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endParaRPr lang="en-US" sz="2400" dirty="0" smtClean="0"/>
              </a:p>
              <a:p>
                <a:endParaRPr lang="en-US" sz="2400" dirty="0" smtClean="0"/>
              </a:p>
              <a:p>
                <a:r>
                  <a:rPr lang="en-US" sz="2400" dirty="0" smtClean="0"/>
                  <a:t>What is the block header?  What do we store and how?</a:t>
                </a:r>
              </a:p>
              <a:p>
                <a:pPr lvl="1"/>
                <a:endParaRPr lang="en-US" sz="2000" dirty="0"/>
              </a:p>
              <a:p>
                <a:r>
                  <a:rPr lang="en-US" sz="2400" dirty="0" smtClean="0"/>
                  <a:t>What are boundary tags and why do we need them?</a:t>
                </a:r>
              </a:p>
              <a:p>
                <a:pPr lvl="1"/>
                <a:endParaRPr lang="en-US" sz="2000" dirty="0"/>
              </a:p>
              <a:p>
                <a:r>
                  <a:rPr lang="en-US" sz="2400" dirty="0" smtClean="0"/>
                  <a:t>When we coalesce free blocks, how many neighboring blocks do we need to check on either side?  Why is this?</a:t>
                </a:r>
              </a:p>
              <a:p>
                <a:pPr lvl="1"/>
                <a:endParaRPr lang="en-US" sz="2000" dirty="0"/>
              </a:p>
              <a:p>
                <a:r>
                  <a:rPr lang="en-US" sz="2400" dirty="0" smtClean="0"/>
                  <a:t>If I want to check the size of the </a:t>
                </a:r>
                <a14:m>
                  <m:oMath xmlns:m="http://schemas.openxmlformats.org/officeDocument/2006/math">
                    <m:r>
                      <a:rPr lang="en-US" sz="2400" b="0" i="1" smtClean="0">
                        <a:latin typeface="Cambria Math" panose="02040503050406030204" pitchFamily="18" charset="0"/>
                      </a:rPr>
                      <m:t>𝑛</m:t>
                    </m:r>
                  </m:oMath>
                </a14:m>
                <a:r>
                  <a:rPr lang="en-US" sz="2400" dirty="0" smtClean="0"/>
                  <a:t>-</a:t>
                </a:r>
                <a:r>
                  <a:rPr lang="en-US" sz="2400" dirty="0" err="1" smtClean="0"/>
                  <a:t>th</a:t>
                </a:r>
                <a:r>
                  <a:rPr lang="en-US" sz="2400" dirty="0" smtClean="0"/>
                  <a:t> block forward from the current block, how many memory accesses do I make?</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7"/>
                <a:stretch>
                  <a:fillRect l="-146"/>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fld id="{C0BB463C-2B8D-41E5-9457-1404AA9BBE8D}" type="slidenum">
              <a:rPr lang="en-US" smtClean="0"/>
              <a:t>10</a:t>
            </a:fld>
            <a:endParaRPr lang="en-US"/>
          </a:p>
        </p:txBody>
      </p:sp>
      <p:grpSp>
        <p:nvGrpSpPr>
          <p:cNvPr id="5" name="Group 38"/>
          <p:cNvGrpSpPr/>
          <p:nvPr>
            <p:custDataLst>
              <p:tags r:id="rId1"/>
            </p:custDataLst>
          </p:nvPr>
        </p:nvGrpSpPr>
        <p:grpSpPr>
          <a:xfrm>
            <a:off x="1828800" y="1371600"/>
            <a:ext cx="5486400" cy="785054"/>
            <a:chOff x="1524000" y="5706762"/>
            <a:chExt cx="5486400" cy="785054"/>
          </a:xfrm>
        </p:grpSpPr>
        <p:sp>
          <p:nvSpPr>
            <p:cNvPr id="6" name="Rectangle 13"/>
            <p:cNvSpPr>
              <a:spLocks noChangeArrowheads="1"/>
            </p:cNvSpPr>
            <p:nvPr>
              <p:custDataLst>
                <p:tags r:id="rId2"/>
              </p:custDataLst>
            </p:nvPr>
          </p:nvSpPr>
          <p:spPr bwMode="auto">
            <a:xfrm>
              <a:off x="15240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16/0</a:t>
              </a:r>
              <a:endParaRPr lang="en-GB" sz="1400" dirty="0">
                <a:latin typeface="+mj-lt"/>
              </a:endParaRPr>
            </a:p>
          </p:txBody>
        </p:sp>
        <p:sp>
          <p:nvSpPr>
            <p:cNvPr id="7" name="Rectangle 14"/>
            <p:cNvSpPr>
              <a:spLocks noChangeArrowheads="1"/>
            </p:cNvSpPr>
            <p:nvPr>
              <p:custDataLst>
                <p:tags r:id="rId3"/>
              </p:custDataLst>
            </p:nvPr>
          </p:nvSpPr>
          <p:spPr bwMode="auto">
            <a:xfrm>
              <a:off x="18288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8" name="Rectangle 15"/>
            <p:cNvSpPr>
              <a:spLocks noChangeArrowheads="1"/>
            </p:cNvSpPr>
            <p:nvPr>
              <p:custDataLst>
                <p:tags r:id="rId4"/>
              </p:custDataLst>
            </p:nvPr>
          </p:nvSpPr>
          <p:spPr bwMode="auto">
            <a:xfrm>
              <a:off x="21336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9" name="Rectangle 16"/>
            <p:cNvSpPr>
              <a:spLocks noChangeArrowheads="1"/>
            </p:cNvSpPr>
            <p:nvPr>
              <p:custDataLst>
                <p:tags r:id="rId5"/>
              </p:custDataLst>
            </p:nvPr>
          </p:nvSpPr>
          <p:spPr bwMode="auto">
            <a:xfrm>
              <a:off x="24384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16/0</a:t>
              </a:r>
              <a:endParaRPr lang="en-GB" sz="1400" dirty="0">
                <a:latin typeface="+mj-lt"/>
              </a:endParaRPr>
            </a:p>
          </p:txBody>
        </p:sp>
        <p:sp>
          <p:nvSpPr>
            <p:cNvPr id="10" name="Rectangle 17"/>
            <p:cNvSpPr>
              <a:spLocks noChangeArrowheads="1"/>
            </p:cNvSpPr>
            <p:nvPr>
              <p:custDataLst>
                <p:tags r:id="rId6"/>
              </p:custDataLst>
            </p:nvPr>
          </p:nvSpPr>
          <p:spPr bwMode="auto">
            <a:xfrm>
              <a:off x="2743200" y="59436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16/1</a:t>
              </a:r>
              <a:endParaRPr lang="en-GB" sz="1400" dirty="0">
                <a:latin typeface="+mj-lt"/>
              </a:endParaRPr>
            </a:p>
          </p:txBody>
        </p:sp>
        <p:sp>
          <p:nvSpPr>
            <p:cNvPr id="11" name="Rectangle 18"/>
            <p:cNvSpPr>
              <a:spLocks noChangeArrowheads="1"/>
            </p:cNvSpPr>
            <p:nvPr>
              <p:custDataLst>
                <p:tags r:id="rId7"/>
              </p:custDataLst>
            </p:nvPr>
          </p:nvSpPr>
          <p:spPr bwMode="auto">
            <a:xfrm>
              <a:off x="3048000" y="594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sz="1400" dirty="0">
                <a:latin typeface="+mj-lt"/>
              </a:endParaRPr>
            </a:p>
          </p:txBody>
        </p:sp>
        <p:sp>
          <p:nvSpPr>
            <p:cNvPr id="12" name="Rectangle 19"/>
            <p:cNvSpPr>
              <a:spLocks noChangeArrowheads="1"/>
            </p:cNvSpPr>
            <p:nvPr>
              <p:custDataLst>
                <p:tags r:id="rId8"/>
              </p:custDataLst>
            </p:nvPr>
          </p:nvSpPr>
          <p:spPr bwMode="auto">
            <a:xfrm>
              <a:off x="3352800" y="594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sz="1400" dirty="0">
                <a:latin typeface="+mj-lt"/>
              </a:endParaRPr>
            </a:p>
          </p:txBody>
        </p:sp>
        <p:sp>
          <p:nvSpPr>
            <p:cNvPr id="13" name="Rectangle 20"/>
            <p:cNvSpPr>
              <a:spLocks noChangeArrowheads="1"/>
            </p:cNvSpPr>
            <p:nvPr>
              <p:custDataLst>
                <p:tags r:id="rId9"/>
              </p:custDataLst>
            </p:nvPr>
          </p:nvSpPr>
          <p:spPr bwMode="auto">
            <a:xfrm>
              <a:off x="3657600" y="59436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16/1</a:t>
              </a:r>
              <a:endParaRPr lang="en-GB" sz="1400" dirty="0">
                <a:latin typeface="+mj-lt"/>
              </a:endParaRPr>
            </a:p>
          </p:txBody>
        </p:sp>
        <p:sp>
          <p:nvSpPr>
            <p:cNvPr id="14" name="Rectangle 21"/>
            <p:cNvSpPr>
              <a:spLocks noChangeArrowheads="1"/>
            </p:cNvSpPr>
            <p:nvPr>
              <p:custDataLst>
                <p:tags r:id="rId10"/>
              </p:custDataLst>
            </p:nvPr>
          </p:nvSpPr>
          <p:spPr bwMode="auto">
            <a:xfrm>
              <a:off x="42672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15" name="Rectangle 22"/>
            <p:cNvSpPr>
              <a:spLocks noChangeArrowheads="1"/>
            </p:cNvSpPr>
            <p:nvPr>
              <p:custDataLst>
                <p:tags r:id="rId11"/>
              </p:custDataLst>
            </p:nvPr>
          </p:nvSpPr>
          <p:spPr bwMode="auto">
            <a:xfrm>
              <a:off x="45720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16" name="Rectangle 23"/>
            <p:cNvSpPr>
              <a:spLocks noChangeArrowheads="1"/>
            </p:cNvSpPr>
            <p:nvPr>
              <p:custDataLst>
                <p:tags r:id="rId12"/>
              </p:custDataLst>
            </p:nvPr>
          </p:nvSpPr>
          <p:spPr bwMode="auto">
            <a:xfrm>
              <a:off x="48768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17" name="Rectangle 24"/>
            <p:cNvSpPr>
              <a:spLocks noChangeArrowheads="1"/>
            </p:cNvSpPr>
            <p:nvPr>
              <p:custDataLst>
                <p:tags r:id="rId13"/>
              </p:custDataLst>
            </p:nvPr>
          </p:nvSpPr>
          <p:spPr bwMode="auto">
            <a:xfrm>
              <a:off x="51816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18" name="Rectangle 25"/>
            <p:cNvSpPr>
              <a:spLocks noChangeArrowheads="1"/>
            </p:cNvSpPr>
            <p:nvPr>
              <p:custDataLst>
                <p:tags r:id="rId14"/>
              </p:custDataLst>
            </p:nvPr>
          </p:nvSpPr>
          <p:spPr bwMode="auto">
            <a:xfrm>
              <a:off x="54864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24/0</a:t>
              </a:r>
              <a:endParaRPr lang="en-GB" sz="1400" dirty="0">
                <a:latin typeface="+mj-lt"/>
              </a:endParaRPr>
            </a:p>
          </p:txBody>
        </p:sp>
        <p:sp>
          <p:nvSpPr>
            <p:cNvPr id="19" name="Rectangle 26"/>
            <p:cNvSpPr>
              <a:spLocks noChangeArrowheads="1"/>
            </p:cNvSpPr>
            <p:nvPr>
              <p:custDataLst>
                <p:tags r:id="rId15"/>
              </p:custDataLst>
            </p:nvPr>
          </p:nvSpPr>
          <p:spPr bwMode="auto">
            <a:xfrm>
              <a:off x="5791200" y="59436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16/1</a:t>
              </a:r>
              <a:endParaRPr lang="en-GB" sz="1400" dirty="0">
                <a:latin typeface="+mj-lt"/>
              </a:endParaRPr>
            </a:p>
          </p:txBody>
        </p:sp>
        <p:sp>
          <p:nvSpPr>
            <p:cNvPr id="20" name="Rectangle 27"/>
            <p:cNvSpPr>
              <a:spLocks noChangeArrowheads="1"/>
            </p:cNvSpPr>
            <p:nvPr>
              <p:custDataLst>
                <p:tags r:id="rId16"/>
              </p:custDataLst>
            </p:nvPr>
          </p:nvSpPr>
          <p:spPr bwMode="auto">
            <a:xfrm>
              <a:off x="6096000" y="594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sz="1400" dirty="0">
                <a:latin typeface="+mj-lt"/>
              </a:endParaRPr>
            </a:p>
          </p:txBody>
        </p:sp>
        <p:sp>
          <p:nvSpPr>
            <p:cNvPr id="21" name="Rectangle 28"/>
            <p:cNvSpPr>
              <a:spLocks noChangeArrowheads="1"/>
            </p:cNvSpPr>
            <p:nvPr>
              <p:custDataLst>
                <p:tags r:id="rId17"/>
              </p:custDataLst>
            </p:nvPr>
          </p:nvSpPr>
          <p:spPr bwMode="auto">
            <a:xfrm>
              <a:off x="39624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24/0</a:t>
              </a:r>
              <a:endParaRPr lang="en-GB" sz="1400" dirty="0">
                <a:latin typeface="+mj-lt"/>
              </a:endParaRPr>
            </a:p>
          </p:txBody>
        </p:sp>
        <p:sp>
          <p:nvSpPr>
            <p:cNvPr id="22" name="Freeform 29"/>
            <p:cNvSpPr>
              <a:spLocks/>
            </p:cNvSpPr>
            <p:nvPr>
              <p:custDataLst>
                <p:tags r:id="rId18"/>
              </p:custDataLst>
            </p:nvPr>
          </p:nvSpPr>
          <p:spPr bwMode="auto">
            <a:xfrm>
              <a:off x="2895600" y="5706762"/>
              <a:ext cx="1219200" cy="228600"/>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sp>
          <p:nvSpPr>
            <p:cNvPr id="23" name="Freeform 30"/>
            <p:cNvSpPr>
              <a:spLocks/>
            </p:cNvSpPr>
            <p:nvPr>
              <p:custDataLst>
                <p:tags r:id="rId19"/>
              </p:custDataLst>
            </p:nvPr>
          </p:nvSpPr>
          <p:spPr bwMode="auto">
            <a:xfrm>
              <a:off x="4114800" y="5706762"/>
              <a:ext cx="1828800" cy="228600"/>
            </a:xfrm>
            <a:custGeom>
              <a:avLst/>
              <a:gdLst/>
              <a:ahLst/>
              <a:cxnLst>
                <a:cxn ang="0">
                  <a:pos x="0" y="144"/>
                </a:cxn>
                <a:cxn ang="0">
                  <a:pos x="576" y="0"/>
                </a:cxn>
                <a:cxn ang="0">
                  <a:pos x="1152" y="144"/>
                </a:cxn>
              </a:cxnLst>
              <a:rect l="0" t="0" r="r" b="b"/>
              <a:pathLst>
                <a:path w="1152" h="144">
                  <a:moveTo>
                    <a:pt x="0" y="144"/>
                  </a:moveTo>
                  <a:cubicBezTo>
                    <a:pt x="192" y="72"/>
                    <a:pt x="384" y="0"/>
                    <a:pt x="576" y="0"/>
                  </a:cubicBezTo>
                  <a:cubicBezTo>
                    <a:pt x="768" y="0"/>
                    <a:pt x="960" y="72"/>
                    <a:pt x="1152" y="144"/>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sp>
          <p:nvSpPr>
            <p:cNvPr id="24" name="Freeform 31"/>
            <p:cNvSpPr>
              <a:spLocks/>
            </p:cNvSpPr>
            <p:nvPr>
              <p:custDataLst>
                <p:tags r:id="rId20"/>
              </p:custDataLst>
            </p:nvPr>
          </p:nvSpPr>
          <p:spPr bwMode="auto">
            <a:xfrm>
              <a:off x="1676400" y="5706762"/>
              <a:ext cx="1219200" cy="228600"/>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sp>
          <p:nvSpPr>
            <p:cNvPr id="25" name="Rectangle 32"/>
            <p:cNvSpPr>
              <a:spLocks noChangeArrowheads="1"/>
            </p:cNvSpPr>
            <p:nvPr>
              <p:custDataLst>
                <p:tags r:id="rId21"/>
              </p:custDataLst>
            </p:nvPr>
          </p:nvSpPr>
          <p:spPr bwMode="auto">
            <a:xfrm>
              <a:off x="6400800" y="594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sz="1400" dirty="0">
                <a:latin typeface="+mj-lt"/>
              </a:endParaRPr>
            </a:p>
          </p:txBody>
        </p:sp>
        <p:sp>
          <p:nvSpPr>
            <p:cNvPr id="26" name="Rectangle 33"/>
            <p:cNvSpPr>
              <a:spLocks noChangeArrowheads="1"/>
            </p:cNvSpPr>
            <p:nvPr>
              <p:custDataLst>
                <p:tags r:id="rId22"/>
              </p:custDataLst>
            </p:nvPr>
          </p:nvSpPr>
          <p:spPr bwMode="auto">
            <a:xfrm>
              <a:off x="6705600" y="59436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16/1</a:t>
              </a:r>
              <a:endParaRPr lang="en-GB" sz="1400" dirty="0">
                <a:latin typeface="+mj-lt"/>
              </a:endParaRPr>
            </a:p>
          </p:txBody>
        </p:sp>
        <p:sp>
          <p:nvSpPr>
            <p:cNvPr id="27" name="Freeform 34"/>
            <p:cNvSpPr>
              <a:spLocks/>
            </p:cNvSpPr>
            <p:nvPr>
              <p:custDataLst>
                <p:tags r:id="rId23"/>
              </p:custDataLst>
            </p:nvPr>
          </p:nvSpPr>
          <p:spPr bwMode="auto">
            <a:xfrm>
              <a:off x="2590800" y="6263216"/>
              <a:ext cx="1219200" cy="228600"/>
            </a:xfrm>
            <a:custGeom>
              <a:avLst/>
              <a:gdLst/>
              <a:ahLst/>
              <a:cxnLst>
                <a:cxn ang="0">
                  <a:pos x="768" y="0"/>
                </a:cxn>
                <a:cxn ang="0">
                  <a:pos x="336" y="144"/>
                </a:cxn>
                <a:cxn ang="0">
                  <a:pos x="0" y="0"/>
                </a:cxn>
              </a:cxnLst>
              <a:rect l="0" t="0" r="r" b="b"/>
              <a:pathLst>
                <a:path w="768" h="144">
                  <a:moveTo>
                    <a:pt x="768" y="0"/>
                  </a:moveTo>
                  <a:cubicBezTo>
                    <a:pt x="616" y="72"/>
                    <a:pt x="464" y="144"/>
                    <a:pt x="336" y="144"/>
                  </a:cubicBezTo>
                  <a:cubicBezTo>
                    <a:pt x="208" y="144"/>
                    <a:pt x="104" y="72"/>
                    <a:pt x="0" y="0"/>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sp>
          <p:nvSpPr>
            <p:cNvPr id="28" name="Freeform 35"/>
            <p:cNvSpPr>
              <a:spLocks/>
            </p:cNvSpPr>
            <p:nvPr>
              <p:custDataLst>
                <p:tags r:id="rId24"/>
              </p:custDataLst>
            </p:nvPr>
          </p:nvSpPr>
          <p:spPr bwMode="auto">
            <a:xfrm>
              <a:off x="3810000" y="6263216"/>
              <a:ext cx="1828800" cy="228600"/>
            </a:xfrm>
            <a:custGeom>
              <a:avLst/>
              <a:gdLst/>
              <a:ahLst/>
              <a:cxnLst>
                <a:cxn ang="0">
                  <a:pos x="1152" y="0"/>
                </a:cxn>
                <a:cxn ang="0">
                  <a:pos x="576" y="144"/>
                </a:cxn>
                <a:cxn ang="0">
                  <a:pos x="0" y="0"/>
                </a:cxn>
              </a:cxnLst>
              <a:rect l="0" t="0" r="r" b="b"/>
              <a:pathLst>
                <a:path w="1152" h="144">
                  <a:moveTo>
                    <a:pt x="1152" y="0"/>
                  </a:moveTo>
                  <a:cubicBezTo>
                    <a:pt x="960" y="72"/>
                    <a:pt x="768" y="144"/>
                    <a:pt x="576" y="144"/>
                  </a:cubicBezTo>
                  <a:cubicBezTo>
                    <a:pt x="384" y="144"/>
                    <a:pt x="192" y="72"/>
                    <a:pt x="0" y="0"/>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sp>
          <p:nvSpPr>
            <p:cNvPr id="29" name="Freeform 36"/>
            <p:cNvSpPr>
              <a:spLocks/>
            </p:cNvSpPr>
            <p:nvPr>
              <p:custDataLst>
                <p:tags r:id="rId25"/>
              </p:custDataLst>
            </p:nvPr>
          </p:nvSpPr>
          <p:spPr bwMode="auto">
            <a:xfrm>
              <a:off x="5638800" y="6263216"/>
              <a:ext cx="1219200" cy="228600"/>
            </a:xfrm>
            <a:custGeom>
              <a:avLst/>
              <a:gdLst/>
              <a:ahLst/>
              <a:cxnLst>
                <a:cxn ang="0">
                  <a:pos x="768" y="0"/>
                </a:cxn>
                <a:cxn ang="0">
                  <a:pos x="384" y="144"/>
                </a:cxn>
                <a:cxn ang="0">
                  <a:pos x="0" y="0"/>
                </a:cxn>
              </a:cxnLst>
              <a:rect l="0" t="0" r="r" b="b"/>
              <a:pathLst>
                <a:path w="768" h="144">
                  <a:moveTo>
                    <a:pt x="768" y="0"/>
                  </a:moveTo>
                  <a:cubicBezTo>
                    <a:pt x="640" y="72"/>
                    <a:pt x="512" y="144"/>
                    <a:pt x="384" y="144"/>
                  </a:cubicBezTo>
                  <a:cubicBezTo>
                    <a:pt x="256" y="144"/>
                    <a:pt x="63" y="23"/>
                    <a:pt x="0" y="0"/>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grpSp>
      <mc:AlternateContent xmlns:mc="http://schemas.openxmlformats.org/markup-compatibility/2006">
        <mc:Choice xmlns:p14="http://schemas.microsoft.com/office/powerpoint/2010/main" Requires="p14">
          <p:contentPart p14:bwMode="auto" r:id="rId28">
            <p14:nvContentPartPr>
              <p14:cNvPr id="31" name="Ink 30"/>
              <p14:cNvContentPartPr/>
              <p14:nvPr/>
            </p14:nvContentPartPr>
            <p14:xfrm>
              <a:off x="948960" y="1075320"/>
              <a:ext cx="7689960" cy="5284800"/>
            </p14:xfrm>
          </p:contentPart>
        </mc:Choice>
        <mc:Fallback>
          <p:pic>
            <p:nvPicPr>
              <p:cNvPr id="31" name="Ink 30"/>
              <p:cNvPicPr/>
              <p:nvPr/>
            </p:nvPicPr>
            <p:blipFill>
              <a:blip r:embed="rId29"/>
              <a:stretch>
                <a:fillRect/>
              </a:stretch>
            </p:blipFill>
            <p:spPr>
              <a:xfrm>
                <a:off x="940320" y="1067040"/>
                <a:ext cx="7704000" cy="5302080"/>
              </a:xfrm>
              <a:prstGeom prst="rect">
                <a:avLst/>
              </a:prstGeom>
            </p:spPr>
          </p:pic>
        </mc:Fallback>
      </mc:AlternateContent>
    </p:spTree>
    <p:extLst>
      <p:ext uri="{BB962C8B-B14F-4D97-AF65-F5344CB8AC3E}">
        <p14:creationId xmlns:p14="http://schemas.microsoft.com/office/powerpoint/2010/main" val="11148616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custDataLst>
              <p:tags r:id="rId1"/>
            </p:custDataLst>
          </p:nvPr>
        </p:nvSpPr>
        <p:spPr bwMode="auto">
          <a:xfrm>
            <a:off x="393192" y="2926080"/>
            <a:ext cx="8366760" cy="1554480"/>
          </a:xfrm>
          <a:prstGeom prst="rect">
            <a:avLst/>
          </a:prstGeom>
          <a:solidFill>
            <a:schemeClr val="bg2">
              <a:lumMod val="20000"/>
              <a:lumOff val="80000"/>
            </a:schemeClr>
          </a:solidFill>
          <a:ln w="12700" cap="flat" cmpd="sng" algn="ctr">
            <a:noFill/>
            <a:prstDash val="solid"/>
            <a:round/>
            <a:headEnd type="none" w="med" len="med"/>
            <a:tailEnd type="arrow" w="med" len="med"/>
          </a:ln>
          <a:effectLst/>
        </p:spPr>
        <p:txBody>
          <a:bodyPr rtlCol="0" anchor="ctr"/>
          <a:lstStyle/>
          <a:p>
            <a:pPr algn="ctr"/>
            <a:endParaRPr lang="en-US" sz="1600" dirty="0" smtClean="0">
              <a:latin typeface="+mn-lt"/>
            </a:endParaRPr>
          </a:p>
        </p:txBody>
      </p:sp>
      <p:sp>
        <p:nvSpPr>
          <p:cNvPr id="2" name="Title 1"/>
          <p:cNvSpPr>
            <a:spLocks noGrp="1"/>
          </p:cNvSpPr>
          <p:nvPr>
            <p:ph type="title"/>
            <p:custDataLst>
              <p:tags r:id="rId2"/>
            </p:custDataLst>
          </p:nvPr>
        </p:nvSpPr>
        <p:spPr/>
        <p:txBody>
          <a:bodyPr/>
          <a:lstStyle/>
          <a:p>
            <a:r>
              <a:rPr lang="en-US" dirty="0" smtClean="0"/>
              <a:t>Keeping Track of Free Blocks</a:t>
            </a:r>
            <a:endParaRPr lang="en-US" dirty="0"/>
          </a:p>
        </p:txBody>
      </p:sp>
      <p:sp>
        <p:nvSpPr>
          <p:cNvPr id="3" name="Content Placeholder 2"/>
          <p:cNvSpPr>
            <a:spLocks noGrp="1"/>
          </p:cNvSpPr>
          <p:nvPr>
            <p:ph idx="1"/>
            <p:custDataLst>
              <p:tags r:id="rId3"/>
            </p:custDataLst>
          </p:nvPr>
        </p:nvSpPr>
        <p:spPr>
          <a:xfrm>
            <a:off x="393192" y="1362456"/>
            <a:ext cx="8366760" cy="4974336"/>
          </a:xfrm>
        </p:spPr>
        <p:txBody>
          <a:bodyPr/>
          <a:lstStyle/>
          <a:p>
            <a:pPr marL="288925" indent="-288925">
              <a:buSzPct val="100000"/>
              <a:buFont typeface="+mj-lt"/>
              <a:buAutoNum type="arabicParenR"/>
            </a:pPr>
            <a:r>
              <a:rPr lang="en-US" sz="2400" dirty="0" smtClean="0"/>
              <a:t> </a:t>
            </a:r>
            <a:r>
              <a:rPr lang="en-US" sz="2400" i="1" dirty="0" smtClean="0">
                <a:solidFill>
                  <a:srgbClr val="C00000"/>
                </a:solidFill>
              </a:rPr>
              <a:t>Implicit free list </a:t>
            </a:r>
            <a:r>
              <a:rPr lang="en-US" sz="2400" dirty="0" smtClean="0"/>
              <a:t>using length</a:t>
            </a:r>
            <a:r>
              <a:rPr lang="en-US" sz="2400" dirty="0"/>
              <a:t> </a:t>
            </a:r>
            <a:r>
              <a:rPr lang="en-US" sz="2400" dirty="0" smtClean="0"/>
              <a:t>– </a:t>
            </a:r>
            <a:r>
              <a:rPr lang="en-US" sz="2400" dirty="0"/>
              <a:t>links</a:t>
            </a:r>
            <a:r>
              <a:rPr lang="en-US" sz="2400" dirty="0" smtClean="0"/>
              <a:t> </a:t>
            </a:r>
            <a:r>
              <a:rPr lang="en-US" sz="2400" u="sng" dirty="0" smtClean="0"/>
              <a:t>all</a:t>
            </a:r>
            <a:r>
              <a:rPr lang="en-US" sz="2400" dirty="0" smtClean="0"/>
              <a:t> blocks using math</a:t>
            </a:r>
            <a:endParaRPr lang="en-US" sz="1800" dirty="0" smtClean="0"/>
          </a:p>
          <a:p>
            <a:pPr lvl="1"/>
            <a:r>
              <a:rPr lang="en-US" sz="2000" dirty="0" smtClean="0"/>
              <a:t>No actual pointers, and must check each block if allocated or free</a:t>
            </a:r>
          </a:p>
          <a:p>
            <a:endParaRPr lang="en-US" sz="2400" dirty="0" smtClean="0"/>
          </a:p>
          <a:p>
            <a:endParaRPr lang="en-US" sz="2400" dirty="0" smtClean="0"/>
          </a:p>
          <a:p>
            <a:pPr marL="288925" indent="-288925">
              <a:buSzPct val="100000"/>
              <a:buFont typeface="+mj-lt"/>
              <a:buAutoNum type="arabicParenR" startAt="2"/>
            </a:pPr>
            <a:r>
              <a:rPr lang="en-US" sz="2400" dirty="0" smtClean="0"/>
              <a:t> </a:t>
            </a:r>
            <a:r>
              <a:rPr lang="en-GB" sz="2400" i="1" dirty="0" smtClean="0">
                <a:solidFill>
                  <a:srgbClr val="C00000"/>
                </a:solidFill>
              </a:rPr>
              <a:t>Explicit free list</a:t>
            </a:r>
            <a:r>
              <a:rPr lang="en-GB" sz="2400" dirty="0" smtClean="0">
                <a:solidFill>
                  <a:srgbClr val="C00000"/>
                </a:solidFill>
              </a:rPr>
              <a:t> </a:t>
            </a:r>
            <a:r>
              <a:rPr lang="en-GB" sz="2400" dirty="0" smtClean="0"/>
              <a:t>among </a:t>
            </a:r>
            <a:r>
              <a:rPr lang="en-GB" sz="2400" u="sng" dirty="0" smtClean="0"/>
              <a:t>only the free blocks</a:t>
            </a:r>
            <a:r>
              <a:rPr lang="en-GB" sz="2400" dirty="0" smtClean="0"/>
              <a:t>, </a:t>
            </a:r>
            <a:r>
              <a:rPr lang="en-GB" sz="2400" dirty="0"/>
              <a:t>using pointers</a:t>
            </a:r>
            <a:endParaRPr lang="en-GB" sz="1800" dirty="0"/>
          </a:p>
          <a:p>
            <a:pPr lvl="1"/>
            <a:endParaRPr lang="en-GB" sz="2000" dirty="0" smtClean="0"/>
          </a:p>
          <a:p>
            <a:pPr lvl="1"/>
            <a:endParaRPr lang="en-GB" sz="2000" dirty="0" smtClean="0"/>
          </a:p>
          <a:p>
            <a:pPr lvl="1"/>
            <a:endParaRPr lang="en-GB" sz="2000" dirty="0" smtClean="0"/>
          </a:p>
          <a:p>
            <a:pPr marL="288925" indent="-288925">
              <a:lnSpc>
                <a:spcPct val="83000"/>
              </a:lnSpc>
              <a:buSzPct val="100000"/>
              <a:buFont typeface="+mj-lt"/>
              <a:buAutoNum type="arabicParenR" startAt="3"/>
            </a:pPr>
            <a:r>
              <a:rPr lang="en-GB" sz="2400" dirty="0" smtClean="0"/>
              <a:t> </a:t>
            </a:r>
            <a:r>
              <a:rPr lang="en-GB" sz="2400" i="1" dirty="0" smtClean="0">
                <a:solidFill>
                  <a:srgbClr val="C00000"/>
                </a:solidFill>
              </a:rPr>
              <a:t>Segregated free list</a:t>
            </a:r>
          </a:p>
          <a:p>
            <a:pPr lvl="1">
              <a:lnSpc>
                <a:spcPct val="88000"/>
              </a:lnSpc>
            </a:pPr>
            <a:r>
              <a:rPr lang="en-GB" sz="2000" dirty="0" smtClean="0"/>
              <a:t>Different free lists for different size “classes”</a:t>
            </a:r>
            <a:endParaRPr lang="en-US" sz="2000" dirty="0" smtClean="0"/>
          </a:p>
          <a:p>
            <a:pPr lvl="1">
              <a:lnSpc>
                <a:spcPct val="88000"/>
              </a:lnSpc>
            </a:pPr>
            <a:endParaRPr lang="en-US" sz="2000" dirty="0" smtClean="0"/>
          </a:p>
          <a:p>
            <a:pPr marL="288925" indent="-288925">
              <a:lnSpc>
                <a:spcPct val="83000"/>
              </a:lnSpc>
              <a:buSzPct val="100000"/>
              <a:buFont typeface="+mj-lt"/>
              <a:buAutoNum type="arabicParenR" startAt="4"/>
            </a:pPr>
            <a:r>
              <a:rPr lang="en-US" sz="2400" dirty="0" smtClean="0"/>
              <a:t> </a:t>
            </a:r>
            <a:r>
              <a:rPr lang="en-GB" sz="2400" i="1" dirty="0" smtClean="0">
                <a:solidFill>
                  <a:srgbClr val="C00000"/>
                </a:solidFill>
              </a:rPr>
              <a:t>Blocks sorted by size</a:t>
            </a:r>
          </a:p>
          <a:p>
            <a:pPr lvl="1">
              <a:lnSpc>
                <a:spcPct val="88000"/>
              </a:lnSpc>
            </a:pPr>
            <a:r>
              <a:rPr lang="en-GB" sz="2000" dirty="0" smtClean="0"/>
              <a:t>Can use a balanced binary tree (e.g. red-black tree) with pointers within each free block, and the length used as a key</a:t>
            </a:r>
          </a:p>
        </p:txBody>
      </p:sp>
      <p:sp>
        <p:nvSpPr>
          <p:cNvPr id="44" name="Slide Number Placeholder 43"/>
          <p:cNvSpPr>
            <a:spLocks noGrp="1"/>
          </p:cNvSpPr>
          <p:nvPr>
            <p:ph type="sldNum" sz="quarter" idx="10"/>
            <p:custDataLst>
              <p:tags r:id="rId4"/>
            </p:custDataLst>
          </p:nvPr>
        </p:nvSpPr>
        <p:spPr/>
        <p:txBody>
          <a:bodyPr/>
          <a:lstStyle/>
          <a:p>
            <a:fld id="{7CBE8339-D2AD-46DC-A898-FD1E949067F0}" type="slidenum">
              <a:rPr lang="en-US" smtClean="0"/>
              <a:pPr/>
              <a:t>11</a:t>
            </a:fld>
            <a:endParaRPr lang="en-US"/>
          </a:p>
        </p:txBody>
      </p:sp>
      <p:grpSp>
        <p:nvGrpSpPr>
          <p:cNvPr id="46" name="Group 45"/>
          <p:cNvGrpSpPr/>
          <p:nvPr/>
        </p:nvGrpSpPr>
        <p:grpSpPr>
          <a:xfrm>
            <a:off x="1600200" y="2194560"/>
            <a:ext cx="5181600" cy="541638"/>
            <a:chOff x="1600200" y="1972962"/>
            <a:chExt cx="5181600" cy="541638"/>
          </a:xfrm>
        </p:grpSpPr>
        <p:sp>
          <p:nvSpPr>
            <p:cNvPr id="4" name="Rectangle 4"/>
            <p:cNvSpPr>
              <a:spLocks noChangeArrowheads="1"/>
            </p:cNvSpPr>
            <p:nvPr>
              <p:custDataLst>
                <p:tags r:id="rId29"/>
              </p:custDataLst>
            </p:nvPr>
          </p:nvSpPr>
          <p:spPr bwMode="auto">
            <a:xfrm>
              <a:off x="1600200" y="22098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latin typeface="Calibri" panose="020F0502020204030204" pitchFamily="34" charset="0"/>
                  <a:cs typeface="Calibri" panose="020F0502020204030204" pitchFamily="34" charset="0"/>
                </a:rPr>
                <a:t>20</a:t>
              </a:r>
              <a:endParaRPr lang="en-GB" sz="1600" dirty="0">
                <a:latin typeface="Calibri" panose="020F0502020204030204" pitchFamily="34" charset="0"/>
                <a:cs typeface="Calibri" panose="020F0502020204030204" pitchFamily="34" charset="0"/>
              </a:endParaRPr>
            </a:p>
          </p:txBody>
        </p:sp>
        <p:sp>
          <p:nvSpPr>
            <p:cNvPr id="5" name="Rectangle 5"/>
            <p:cNvSpPr>
              <a:spLocks noChangeArrowheads="1"/>
            </p:cNvSpPr>
            <p:nvPr>
              <p:custDataLst>
                <p:tags r:id="rId30"/>
              </p:custDataLst>
            </p:nvPr>
          </p:nvSpPr>
          <p:spPr bwMode="auto">
            <a:xfrm>
              <a:off x="19050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 name="Rectangle 6"/>
            <p:cNvSpPr>
              <a:spLocks noChangeArrowheads="1"/>
            </p:cNvSpPr>
            <p:nvPr>
              <p:custDataLst>
                <p:tags r:id="rId31"/>
              </p:custDataLst>
            </p:nvPr>
          </p:nvSpPr>
          <p:spPr bwMode="auto">
            <a:xfrm>
              <a:off x="22098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7" name="Rectangle 7"/>
            <p:cNvSpPr>
              <a:spLocks noChangeArrowheads="1"/>
            </p:cNvSpPr>
            <p:nvPr>
              <p:custDataLst>
                <p:tags r:id="rId32"/>
              </p:custDataLst>
            </p:nvPr>
          </p:nvSpPr>
          <p:spPr bwMode="auto">
            <a:xfrm>
              <a:off x="25146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 name="Rectangle 8"/>
            <p:cNvSpPr>
              <a:spLocks noChangeArrowheads="1"/>
            </p:cNvSpPr>
            <p:nvPr>
              <p:custDataLst>
                <p:tags r:id="rId33"/>
              </p:custDataLst>
            </p:nvPr>
          </p:nvSpPr>
          <p:spPr bwMode="auto">
            <a:xfrm>
              <a:off x="28194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9" name="Rectangle 9"/>
            <p:cNvSpPr>
              <a:spLocks noChangeArrowheads="1"/>
            </p:cNvSpPr>
            <p:nvPr>
              <p:custDataLst>
                <p:tags r:id="rId34"/>
              </p:custDataLst>
            </p:nvPr>
          </p:nvSpPr>
          <p:spPr bwMode="auto">
            <a:xfrm>
              <a:off x="3124200" y="22098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latin typeface="Calibri" panose="020F0502020204030204" pitchFamily="34" charset="0"/>
                  <a:cs typeface="Calibri" panose="020F0502020204030204" pitchFamily="34" charset="0"/>
                </a:rPr>
                <a:t>16</a:t>
              </a:r>
              <a:endParaRPr lang="en-GB" sz="1600" dirty="0">
                <a:latin typeface="Calibri" panose="020F0502020204030204" pitchFamily="34" charset="0"/>
                <a:cs typeface="Calibri" panose="020F0502020204030204" pitchFamily="34" charset="0"/>
              </a:endParaRPr>
            </a:p>
          </p:txBody>
        </p:sp>
        <p:sp>
          <p:nvSpPr>
            <p:cNvPr id="10" name="Rectangle 10"/>
            <p:cNvSpPr>
              <a:spLocks noChangeArrowheads="1"/>
            </p:cNvSpPr>
            <p:nvPr>
              <p:custDataLst>
                <p:tags r:id="rId35"/>
              </p:custDataLst>
            </p:nvPr>
          </p:nvSpPr>
          <p:spPr bwMode="auto">
            <a:xfrm>
              <a:off x="3429000" y="22098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1" name="Rectangle 11"/>
            <p:cNvSpPr>
              <a:spLocks noChangeArrowheads="1"/>
            </p:cNvSpPr>
            <p:nvPr>
              <p:custDataLst>
                <p:tags r:id="rId36"/>
              </p:custDataLst>
            </p:nvPr>
          </p:nvSpPr>
          <p:spPr bwMode="auto">
            <a:xfrm>
              <a:off x="3733800" y="22098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2" name="Rectangle 12"/>
            <p:cNvSpPr>
              <a:spLocks noChangeArrowheads="1"/>
            </p:cNvSpPr>
            <p:nvPr>
              <p:custDataLst>
                <p:tags r:id="rId37"/>
              </p:custDataLst>
            </p:nvPr>
          </p:nvSpPr>
          <p:spPr bwMode="auto">
            <a:xfrm>
              <a:off x="4038600" y="22098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3" name="Rectangle 13"/>
            <p:cNvSpPr>
              <a:spLocks noChangeArrowheads="1"/>
            </p:cNvSpPr>
            <p:nvPr>
              <p:custDataLst>
                <p:tags r:id="rId38"/>
              </p:custDataLst>
            </p:nvPr>
          </p:nvSpPr>
          <p:spPr bwMode="auto">
            <a:xfrm>
              <a:off x="46482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4" name="Rectangle 14"/>
            <p:cNvSpPr>
              <a:spLocks noChangeArrowheads="1"/>
            </p:cNvSpPr>
            <p:nvPr>
              <p:custDataLst>
                <p:tags r:id="rId39"/>
              </p:custDataLst>
            </p:nvPr>
          </p:nvSpPr>
          <p:spPr bwMode="auto">
            <a:xfrm>
              <a:off x="49530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5" name="Rectangle 15"/>
            <p:cNvSpPr>
              <a:spLocks noChangeArrowheads="1"/>
            </p:cNvSpPr>
            <p:nvPr>
              <p:custDataLst>
                <p:tags r:id="rId40"/>
              </p:custDataLst>
            </p:nvPr>
          </p:nvSpPr>
          <p:spPr bwMode="auto">
            <a:xfrm>
              <a:off x="52578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6" name="Rectangle 16"/>
            <p:cNvSpPr>
              <a:spLocks noChangeArrowheads="1"/>
            </p:cNvSpPr>
            <p:nvPr>
              <p:custDataLst>
                <p:tags r:id="rId41"/>
              </p:custDataLst>
            </p:nvPr>
          </p:nvSpPr>
          <p:spPr bwMode="auto">
            <a:xfrm>
              <a:off x="55626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7" name="Rectangle 17"/>
            <p:cNvSpPr>
              <a:spLocks noChangeArrowheads="1"/>
            </p:cNvSpPr>
            <p:nvPr>
              <p:custDataLst>
                <p:tags r:id="rId42"/>
              </p:custDataLst>
            </p:nvPr>
          </p:nvSpPr>
          <p:spPr bwMode="auto">
            <a:xfrm>
              <a:off x="58674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8" name="Rectangle 18"/>
            <p:cNvSpPr>
              <a:spLocks noChangeArrowheads="1"/>
            </p:cNvSpPr>
            <p:nvPr>
              <p:custDataLst>
                <p:tags r:id="rId43"/>
              </p:custDataLst>
            </p:nvPr>
          </p:nvSpPr>
          <p:spPr bwMode="auto">
            <a:xfrm>
              <a:off x="6172200" y="22098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latin typeface="Calibri" panose="020F0502020204030204" pitchFamily="34" charset="0"/>
                  <a:cs typeface="Calibri" panose="020F0502020204030204" pitchFamily="34" charset="0"/>
                </a:rPr>
                <a:t>8</a:t>
              </a:r>
              <a:endParaRPr lang="en-GB" sz="1600" dirty="0">
                <a:latin typeface="Calibri" panose="020F0502020204030204" pitchFamily="34" charset="0"/>
                <a:cs typeface="Calibri" panose="020F0502020204030204" pitchFamily="34" charset="0"/>
              </a:endParaRPr>
            </a:p>
          </p:txBody>
        </p:sp>
        <p:sp>
          <p:nvSpPr>
            <p:cNvPr id="19" name="Rectangle 19"/>
            <p:cNvSpPr>
              <a:spLocks noChangeArrowheads="1"/>
            </p:cNvSpPr>
            <p:nvPr>
              <p:custDataLst>
                <p:tags r:id="rId44"/>
              </p:custDataLst>
            </p:nvPr>
          </p:nvSpPr>
          <p:spPr bwMode="auto">
            <a:xfrm>
              <a:off x="6477000" y="22098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0" name="Rectangle 20"/>
            <p:cNvSpPr>
              <a:spLocks noChangeArrowheads="1"/>
            </p:cNvSpPr>
            <p:nvPr>
              <p:custDataLst>
                <p:tags r:id="rId45"/>
              </p:custDataLst>
            </p:nvPr>
          </p:nvSpPr>
          <p:spPr bwMode="auto">
            <a:xfrm>
              <a:off x="4343400" y="22098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latin typeface="Calibri" panose="020F0502020204030204" pitchFamily="34" charset="0"/>
                  <a:cs typeface="Calibri" panose="020F0502020204030204" pitchFamily="34" charset="0"/>
                </a:rPr>
                <a:t>24</a:t>
              </a:r>
              <a:endParaRPr lang="en-GB" sz="1600" dirty="0">
                <a:latin typeface="Calibri" panose="020F0502020204030204" pitchFamily="34" charset="0"/>
                <a:cs typeface="Calibri" panose="020F0502020204030204" pitchFamily="34" charset="0"/>
              </a:endParaRPr>
            </a:p>
          </p:txBody>
        </p:sp>
        <p:sp>
          <p:nvSpPr>
            <p:cNvPr id="21" name="Freeform 39"/>
            <p:cNvSpPr>
              <a:spLocks/>
            </p:cNvSpPr>
            <p:nvPr>
              <p:custDataLst>
                <p:tags r:id="rId46"/>
              </p:custDataLst>
            </p:nvPr>
          </p:nvSpPr>
          <p:spPr bwMode="auto">
            <a:xfrm>
              <a:off x="1752600" y="1972962"/>
              <a:ext cx="1524000" cy="228600"/>
            </a:xfrm>
            <a:custGeom>
              <a:avLst/>
              <a:gdLst/>
              <a:ahLst/>
              <a:cxnLst>
                <a:cxn ang="0">
                  <a:pos x="0" y="144"/>
                </a:cxn>
                <a:cxn ang="0">
                  <a:pos x="528" y="0"/>
                </a:cxn>
                <a:cxn ang="0">
                  <a:pos x="960" y="144"/>
                </a:cxn>
              </a:cxnLst>
              <a:rect l="0" t="0" r="r" b="b"/>
              <a:pathLst>
                <a:path w="960" h="144">
                  <a:moveTo>
                    <a:pt x="0" y="144"/>
                  </a:moveTo>
                  <a:cubicBezTo>
                    <a:pt x="184" y="72"/>
                    <a:pt x="368" y="0"/>
                    <a:pt x="528" y="0"/>
                  </a:cubicBezTo>
                  <a:cubicBezTo>
                    <a:pt x="688" y="0"/>
                    <a:pt x="824" y="72"/>
                    <a:pt x="960" y="144"/>
                  </a:cubicBezTo>
                </a:path>
              </a:pathLst>
            </a:custGeom>
            <a:noFill/>
            <a:ln w="25560">
              <a:solidFill>
                <a:schemeClr val="tx1"/>
              </a:solidFill>
              <a:prstDash val="dash"/>
              <a:round/>
              <a:headEnd/>
              <a:tailEnd type="triangle" w="med" len="med"/>
            </a:ln>
            <a:effectLst/>
          </p:spPr>
          <p:txBody>
            <a:bodyPr wrap="none" anchor="ctr"/>
            <a:lstStyle/>
            <a:p>
              <a:endParaRPr lang="en-US" dirty="0">
                <a:latin typeface="Lato" panose="020F0502020204030203" pitchFamily="34" charset="0"/>
              </a:endParaRPr>
            </a:p>
          </p:txBody>
        </p:sp>
        <p:sp>
          <p:nvSpPr>
            <p:cNvPr id="22" name="Freeform 40"/>
            <p:cNvSpPr>
              <a:spLocks/>
            </p:cNvSpPr>
            <p:nvPr>
              <p:custDataLst>
                <p:tags r:id="rId47"/>
              </p:custDataLst>
            </p:nvPr>
          </p:nvSpPr>
          <p:spPr bwMode="auto">
            <a:xfrm>
              <a:off x="3276600" y="1972962"/>
              <a:ext cx="1219200" cy="228600"/>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prstDash val="dash"/>
              <a:round/>
              <a:headEnd/>
              <a:tailEnd type="triangle" w="med" len="med"/>
            </a:ln>
            <a:effectLst/>
          </p:spPr>
          <p:txBody>
            <a:bodyPr wrap="none" anchor="ctr"/>
            <a:lstStyle/>
            <a:p>
              <a:endParaRPr lang="en-US" dirty="0">
                <a:latin typeface="Lato" panose="020F0502020204030203" pitchFamily="34" charset="0"/>
              </a:endParaRPr>
            </a:p>
          </p:txBody>
        </p:sp>
        <p:sp>
          <p:nvSpPr>
            <p:cNvPr id="23" name="Freeform 41"/>
            <p:cNvSpPr>
              <a:spLocks/>
            </p:cNvSpPr>
            <p:nvPr>
              <p:custDataLst>
                <p:tags r:id="rId48"/>
              </p:custDataLst>
            </p:nvPr>
          </p:nvSpPr>
          <p:spPr bwMode="auto">
            <a:xfrm>
              <a:off x="4495800" y="1972962"/>
              <a:ext cx="1828800" cy="228600"/>
            </a:xfrm>
            <a:custGeom>
              <a:avLst/>
              <a:gdLst/>
              <a:ahLst/>
              <a:cxnLst>
                <a:cxn ang="0">
                  <a:pos x="0" y="144"/>
                </a:cxn>
                <a:cxn ang="0">
                  <a:pos x="576" y="0"/>
                </a:cxn>
                <a:cxn ang="0">
                  <a:pos x="1152" y="144"/>
                </a:cxn>
              </a:cxnLst>
              <a:rect l="0" t="0" r="r" b="b"/>
              <a:pathLst>
                <a:path w="1152" h="144">
                  <a:moveTo>
                    <a:pt x="0" y="144"/>
                  </a:moveTo>
                  <a:cubicBezTo>
                    <a:pt x="192" y="72"/>
                    <a:pt x="384" y="0"/>
                    <a:pt x="576" y="0"/>
                  </a:cubicBezTo>
                  <a:cubicBezTo>
                    <a:pt x="768" y="0"/>
                    <a:pt x="960" y="72"/>
                    <a:pt x="1152" y="144"/>
                  </a:cubicBezTo>
                </a:path>
              </a:pathLst>
            </a:custGeom>
            <a:noFill/>
            <a:ln w="25560">
              <a:solidFill>
                <a:schemeClr val="tx1"/>
              </a:solidFill>
              <a:prstDash val="dash"/>
              <a:round/>
              <a:headEnd/>
              <a:tailEnd type="triangle" w="med" len="med"/>
            </a:ln>
            <a:effectLst/>
          </p:spPr>
          <p:txBody>
            <a:bodyPr wrap="none" anchor="ctr"/>
            <a:lstStyle/>
            <a:p>
              <a:endParaRPr lang="en-US" dirty="0">
                <a:latin typeface="Lato" panose="020F0502020204030203" pitchFamily="34" charset="0"/>
              </a:endParaRPr>
            </a:p>
          </p:txBody>
        </p:sp>
      </p:grpSp>
      <p:grpSp>
        <p:nvGrpSpPr>
          <p:cNvPr id="45" name="Group 44"/>
          <p:cNvGrpSpPr/>
          <p:nvPr/>
        </p:nvGrpSpPr>
        <p:grpSpPr>
          <a:xfrm>
            <a:off x="1600200" y="3547530"/>
            <a:ext cx="5181600" cy="635000"/>
            <a:chOff x="1600200" y="3547530"/>
            <a:chExt cx="5181600" cy="635000"/>
          </a:xfrm>
        </p:grpSpPr>
        <p:sp>
          <p:nvSpPr>
            <p:cNvPr id="24" name="Rectangle 21"/>
            <p:cNvSpPr>
              <a:spLocks noChangeArrowheads="1"/>
            </p:cNvSpPr>
            <p:nvPr>
              <p:custDataLst>
                <p:tags r:id="rId11"/>
              </p:custDataLst>
            </p:nvPr>
          </p:nvSpPr>
          <p:spPr bwMode="auto">
            <a:xfrm>
              <a:off x="1600200" y="387773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latin typeface="Calibri" panose="020F0502020204030204" pitchFamily="34" charset="0"/>
                  <a:cs typeface="Calibri" panose="020F0502020204030204" pitchFamily="34" charset="0"/>
                </a:rPr>
                <a:t>20</a:t>
              </a:r>
              <a:endParaRPr lang="en-GB" sz="1600" dirty="0">
                <a:latin typeface="Calibri" panose="020F0502020204030204" pitchFamily="34" charset="0"/>
                <a:cs typeface="Calibri" panose="020F0502020204030204" pitchFamily="34" charset="0"/>
              </a:endParaRPr>
            </a:p>
          </p:txBody>
        </p:sp>
        <p:sp>
          <p:nvSpPr>
            <p:cNvPr id="25" name="Rectangle 22"/>
            <p:cNvSpPr>
              <a:spLocks noChangeArrowheads="1"/>
            </p:cNvSpPr>
            <p:nvPr>
              <p:custDataLst>
                <p:tags r:id="rId12"/>
              </p:custDataLst>
            </p:nvPr>
          </p:nvSpPr>
          <p:spPr bwMode="auto">
            <a:xfrm>
              <a:off x="19050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6" name="Rectangle 23"/>
            <p:cNvSpPr>
              <a:spLocks noChangeArrowheads="1"/>
            </p:cNvSpPr>
            <p:nvPr>
              <p:custDataLst>
                <p:tags r:id="rId13"/>
              </p:custDataLst>
            </p:nvPr>
          </p:nvSpPr>
          <p:spPr bwMode="auto">
            <a:xfrm>
              <a:off x="22098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7" name="Rectangle 24"/>
            <p:cNvSpPr>
              <a:spLocks noChangeArrowheads="1"/>
            </p:cNvSpPr>
            <p:nvPr>
              <p:custDataLst>
                <p:tags r:id="rId14"/>
              </p:custDataLst>
            </p:nvPr>
          </p:nvSpPr>
          <p:spPr bwMode="auto">
            <a:xfrm>
              <a:off x="25146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8" name="Rectangle 25"/>
            <p:cNvSpPr>
              <a:spLocks noChangeArrowheads="1"/>
            </p:cNvSpPr>
            <p:nvPr>
              <p:custDataLst>
                <p:tags r:id="rId15"/>
              </p:custDataLst>
            </p:nvPr>
          </p:nvSpPr>
          <p:spPr bwMode="auto">
            <a:xfrm>
              <a:off x="28194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9" name="Rectangle 26"/>
            <p:cNvSpPr>
              <a:spLocks noChangeArrowheads="1"/>
            </p:cNvSpPr>
            <p:nvPr>
              <p:custDataLst>
                <p:tags r:id="rId16"/>
              </p:custDataLst>
            </p:nvPr>
          </p:nvSpPr>
          <p:spPr bwMode="auto">
            <a:xfrm>
              <a:off x="3124200" y="387773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latin typeface="Calibri" panose="020F0502020204030204" pitchFamily="34" charset="0"/>
                  <a:cs typeface="Calibri" panose="020F0502020204030204" pitchFamily="34" charset="0"/>
                </a:rPr>
                <a:t>16</a:t>
              </a:r>
              <a:endParaRPr lang="en-GB" sz="1600" dirty="0">
                <a:latin typeface="Calibri" panose="020F0502020204030204" pitchFamily="34" charset="0"/>
                <a:cs typeface="Calibri" panose="020F0502020204030204" pitchFamily="34" charset="0"/>
              </a:endParaRPr>
            </a:p>
          </p:txBody>
        </p:sp>
        <p:sp>
          <p:nvSpPr>
            <p:cNvPr id="30" name="Rectangle 27"/>
            <p:cNvSpPr>
              <a:spLocks noChangeArrowheads="1"/>
            </p:cNvSpPr>
            <p:nvPr>
              <p:custDataLst>
                <p:tags r:id="rId17"/>
              </p:custDataLst>
            </p:nvPr>
          </p:nvSpPr>
          <p:spPr bwMode="auto">
            <a:xfrm>
              <a:off x="3429000" y="387773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1" name="Rectangle 28"/>
            <p:cNvSpPr>
              <a:spLocks noChangeArrowheads="1"/>
            </p:cNvSpPr>
            <p:nvPr>
              <p:custDataLst>
                <p:tags r:id="rId18"/>
              </p:custDataLst>
            </p:nvPr>
          </p:nvSpPr>
          <p:spPr bwMode="auto">
            <a:xfrm>
              <a:off x="3733800" y="387773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2" name="Rectangle 29"/>
            <p:cNvSpPr>
              <a:spLocks noChangeArrowheads="1"/>
            </p:cNvSpPr>
            <p:nvPr>
              <p:custDataLst>
                <p:tags r:id="rId19"/>
              </p:custDataLst>
            </p:nvPr>
          </p:nvSpPr>
          <p:spPr bwMode="auto">
            <a:xfrm>
              <a:off x="4038600" y="387773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3" name="Rectangle 30"/>
            <p:cNvSpPr>
              <a:spLocks noChangeArrowheads="1"/>
            </p:cNvSpPr>
            <p:nvPr>
              <p:custDataLst>
                <p:tags r:id="rId20"/>
              </p:custDataLst>
            </p:nvPr>
          </p:nvSpPr>
          <p:spPr bwMode="auto">
            <a:xfrm>
              <a:off x="46482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4" name="Rectangle 31"/>
            <p:cNvSpPr>
              <a:spLocks noChangeArrowheads="1"/>
            </p:cNvSpPr>
            <p:nvPr>
              <p:custDataLst>
                <p:tags r:id="rId21"/>
              </p:custDataLst>
            </p:nvPr>
          </p:nvSpPr>
          <p:spPr bwMode="auto">
            <a:xfrm>
              <a:off x="49530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5" name="Rectangle 32"/>
            <p:cNvSpPr>
              <a:spLocks noChangeArrowheads="1"/>
            </p:cNvSpPr>
            <p:nvPr>
              <p:custDataLst>
                <p:tags r:id="rId22"/>
              </p:custDataLst>
            </p:nvPr>
          </p:nvSpPr>
          <p:spPr bwMode="auto">
            <a:xfrm>
              <a:off x="52578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6" name="Rectangle 33"/>
            <p:cNvSpPr>
              <a:spLocks noChangeArrowheads="1"/>
            </p:cNvSpPr>
            <p:nvPr>
              <p:custDataLst>
                <p:tags r:id="rId23"/>
              </p:custDataLst>
            </p:nvPr>
          </p:nvSpPr>
          <p:spPr bwMode="auto">
            <a:xfrm>
              <a:off x="55626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7" name="Rectangle 34"/>
            <p:cNvSpPr>
              <a:spLocks noChangeArrowheads="1"/>
            </p:cNvSpPr>
            <p:nvPr>
              <p:custDataLst>
                <p:tags r:id="rId24"/>
              </p:custDataLst>
            </p:nvPr>
          </p:nvSpPr>
          <p:spPr bwMode="auto">
            <a:xfrm>
              <a:off x="58674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8" name="Rectangle 35"/>
            <p:cNvSpPr>
              <a:spLocks noChangeArrowheads="1"/>
            </p:cNvSpPr>
            <p:nvPr>
              <p:custDataLst>
                <p:tags r:id="rId25"/>
              </p:custDataLst>
            </p:nvPr>
          </p:nvSpPr>
          <p:spPr bwMode="auto">
            <a:xfrm>
              <a:off x="6172200" y="387773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latin typeface="Calibri" panose="020F0502020204030204" pitchFamily="34" charset="0"/>
                  <a:cs typeface="Calibri" panose="020F0502020204030204" pitchFamily="34" charset="0"/>
                </a:rPr>
                <a:t>8</a:t>
              </a:r>
              <a:endParaRPr lang="en-GB" sz="1600" dirty="0">
                <a:latin typeface="Calibri" panose="020F0502020204030204" pitchFamily="34" charset="0"/>
                <a:cs typeface="Calibri" panose="020F0502020204030204" pitchFamily="34" charset="0"/>
              </a:endParaRPr>
            </a:p>
          </p:txBody>
        </p:sp>
        <p:sp>
          <p:nvSpPr>
            <p:cNvPr id="39" name="Rectangle 36"/>
            <p:cNvSpPr>
              <a:spLocks noChangeArrowheads="1"/>
            </p:cNvSpPr>
            <p:nvPr>
              <p:custDataLst>
                <p:tags r:id="rId26"/>
              </p:custDataLst>
            </p:nvPr>
          </p:nvSpPr>
          <p:spPr bwMode="auto">
            <a:xfrm>
              <a:off x="6477000" y="387773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40" name="Rectangle 37"/>
            <p:cNvSpPr>
              <a:spLocks noChangeArrowheads="1"/>
            </p:cNvSpPr>
            <p:nvPr>
              <p:custDataLst>
                <p:tags r:id="rId27"/>
              </p:custDataLst>
            </p:nvPr>
          </p:nvSpPr>
          <p:spPr bwMode="auto">
            <a:xfrm>
              <a:off x="4343400" y="387773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latin typeface="Calibri" panose="020F0502020204030204" pitchFamily="34" charset="0"/>
                  <a:cs typeface="Calibri" panose="020F0502020204030204" pitchFamily="34" charset="0"/>
                </a:rPr>
                <a:t>24</a:t>
              </a:r>
              <a:endParaRPr lang="en-GB" sz="1600" dirty="0">
                <a:latin typeface="Calibri" panose="020F0502020204030204" pitchFamily="34" charset="0"/>
                <a:cs typeface="Calibri" panose="020F0502020204030204" pitchFamily="34" charset="0"/>
              </a:endParaRPr>
            </a:p>
          </p:txBody>
        </p:sp>
        <p:sp>
          <p:nvSpPr>
            <p:cNvPr id="41" name="Freeform 38"/>
            <p:cNvSpPr>
              <a:spLocks/>
            </p:cNvSpPr>
            <p:nvPr>
              <p:custDataLst>
                <p:tags r:id="rId28"/>
              </p:custDataLst>
            </p:nvPr>
          </p:nvSpPr>
          <p:spPr bwMode="auto">
            <a:xfrm>
              <a:off x="2057400" y="3547530"/>
              <a:ext cx="2438400" cy="482600"/>
            </a:xfrm>
            <a:custGeom>
              <a:avLst/>
              <a:gdLst/>
              <a:ahLst/>
              <a:cxnLst>
                <a:cxn ang="0">
                  <a:pos x="0" y="304"/>
                </a:cxn>
                <a:cxn ang="0">
                  <a:pos x="912" y="16"/>
                </a:cxn>
                <a:cxn ang="0">
                  <a:pos x="1536" y="208"/>
                </a:cxn>
              </a:cxnLst>
              <a:rect l="0" t="0" r="r" b="b"/>
              <a:pathLst>
                <a:path w="1536" h="304">
                  <a:moveTo>
                    <a:pt x="0" y="304"/>
                  </a:moveTo>
                  <a:cubicBezTo>
                    <a:pt x="328" y="167"/>
                    <a:pt x="656" y="31"/>
                    <a:pt x="912" y="16"/>
                  </a:cubicBezTo>
                  <a:cubicBezTo>
                    <a:pt x="1167" y="0"/>
                    <a:pt x="1351" y="104"/>
                    <a:pt x="1536" y="208"/>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grpSp>
      <p:grpSp>
        <p:nvGrpSpPr>
          <p:cNvPr id="53" name="Group 52"/>
          <p:cNvGrpSpPr/>
          <p:nvPr/>
        </p:nvGrpSpPr>
        <p:grpSpPr>
          <a:xfrm>
            <a:off x="6583680" y="457200"/>
            <a:ext cx="2307400" cy="670560"/>
            <a:chOff x="6583680" y="640080"/>
            <a:chExt cx="2307400" cy="670560"/>
          </a:xfrm>
        </p:grpSpPr>
        <p:grpSp>
          <p:nvGrpSpPr>
            <p:cNvPr id="54" name="Group 53"/>
            <p:cNvGrpSpPr/>
            <p:nvPr>
              <p:custDataLst>
                <p:tags r:id="rId5"/>
              </p:custDataLst>
            </p:nvPr>
          </p:nvGrpSpPr>
          <p:grpSpPr>
            <a:xfrm>
              <a:off x="6583680" y="640080"/>
              <a:ext cx="1934990" cy="307108"/>
              <a:chOff x="6704583" y="677030"/>
              <a:chExt cx="1934990" cy="307108"/>
            </a:xfrm>
          </p:grpSpPr>
          <p:sp>
            <p:nvSpPr>
              <p:cNvPr id="58" name="Rectangle 18"/>
              <p:cNvSpPr>
                <a:spLocks noChangeArrowheads="1"/>
              </p:cNvSpPr>
              <p:nvPr>
                <p:custDataLst>
                  <p:tags r:id="rId9"/>
                </p:custDataLst>
              </p:nvPr>
            </p:nvSpPr>
            <p:spPr bwMode="auto">
              <a:xfrm>
                <a:off x="6704583" y="679338"/>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9" name="TextBox 58"/>
              <p:cNvSpPr txBox="1"/>
              <p:nvPr>
                <p:custDataLst>
                  <p:tags r:id="rId10"/>
                </p:custDataLst>
              </p:nvPr>
            </p:nvSpPr>
            <p:spPr>
              <a:xfrm>
                <a:off x="7009383" y="677030"/>
                <a:ext cx="1630190" cy="301752"/>
              </a:xfrm>
              <a:prstGeom prst="rect">
                <a:avLst/>
              </a:prstGeom>
              <a:noFill/>
            </p:spPr>
            <p:txBody>
              <a:bodyPr wrap="none" tIns="0" bIns="0" rtlCol="0" anchor="ctr" anchorCtr="0">
                <a:normAutofit/>
              </a:bodyPr>
              <a:lstStyle/>
              <a:p>
                <a:r>
                  <a:rPr lang="en-US" sz="1600" dirty="0" smtClean="0">
                    <a:latin typeface="Calibri" panose="020F0502020204030204" pitchFamily="34" charset="0"/>
                    <a:cs typeface="Calibri" panose="020F0502020204030204" pitchFamily="34" charset="0"/>
                  </a:rPr>
                  <a:t>= 4-byte box (free)</a:t>
                </a:r>
              </a:p>
            </p:txBody>
          </p:sp>
        </p:grpSp>
        <p:grpSp>
          <p:nvGrpSpPr>
            <p:cNvPr id="55" name="Group 54"/>
            <p:cNvGrpSpPr/>
            <p:nvPr>
              <p:custDataLst>
                <p:tags r:id="rId6"/>
              </p:custDataLst>
            </p:nvPr>
          </p:nvGrpSpPr>
          <p:grpSpPr>
            <a:xfrm>
              <a:off x="6583680" y="1005840"/>
              <a:ext cx="2307400" cy="304800"/>
              <a:chOff x="6704583" y="1219863"/>
              <a:chExt cx="2307400" cy="304800"/>
            </a:xfrm>
          </p:grpSpPr>
          <p:sp>
            <p:nvSpPr>
              <p:cNvPr id="56" name="Rectangle 55"/>
              <p:cNvSpPr>
                <a:spLocks noChangeArrowheads="1"/>
              </p:cNvSpPr>
              <p:nvPr>
                <p:custDataLst>
                  <p:tags r:id="rId7"/>
                </p:custDataLst>
              </p:nvPr>
            </p:nvSpPr>
            <p:spPr bwMode="auto">
              <a:xfrm>
                <a:off x="6704583" y="1219863"/>
                <a:ext cx="304800" cy="304800"/>
              </a:xfrm>
              <a:prstGeom prst="rect">
                <a:avLst/>
              </a:prstGeom>
              <a:solidFill>
                <a:srgbClr val="C0C0C0"/>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7" name="TextBox 56"/>
              <p:cNvSpPr txBox="1"/>
              <p:nvPr>
                <p:custDataLst>
                  <p:tags r:id="rId8"/>
                </p:custDataLst>
              </p:nvPr>
            </p:nvSpPr>
            <p:spPr>
              <a:xfrm>
                <a:off x="7009383" y="1222911"/>
                <a:ext cx="2002600" cy="301752"/>
              </a:xfrm>
              <a:prstGeom prst="rect">
                <a:avLst/>
              </a:prstGeom>
              <a:noFill/>
            </p:spPr>
            <p:txBody>
              <a:bodyPr wrap="none" tIns="0" bIns="0" rtlCol="0" anchor="ctr" anchorCtr="0">
                <a:normAutofit/>
              </a:bodyPr>
              <a:lstStyle/>
              <a:p>
                <a:r>
                  <a:rPr lang="en-US" sz="1600" dirty="0" smtClean="0">
                    <a:latin typeface="Calibri" panose="020F0502020204030204" pitchFamily="34" charset="0"/>
                    <a:cs typeface="Calibri" panose="020F0502020204030204" pitchFamily="34" charset="0"/>
                  </a:rPr>
                  <a:t>= 4-byte box (allocated)</a:t>
                </a:r>
              </a:p>
            </p:txBody>
          </p:sp>
        </p:grpSp>
      </p:grpSp>
    </p:spTree>
    <p:extLst>
      <p:ext uri="{BB962C8B-B14F-4D97-AF65-F5344CB8AC3E}">
        <p14:creationId xmlns:p14="http://schemas.microsoft.com/office/powerpoint/2010/main" val="812989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Explicit Free Lists</a:t>
            </a:r>
            <a:endParaRPr lang="en-US" dirty="0"/>
          </a:p>
        </p:txBody>
      </p:sp>
      <p:sp>
        <p:nvSpPr>
          <p:cNvPr id="6149" name="Rectangle 5"/>
          <p:cNvSpPr>
            <a:spLocks noGrp="1" noChangeArrowheads="1"/>
          </p:cNvSpPr>
          <p:nvPr>
            <p:ph idx="1"/>
            <p:custDataLst>
              <p:tags r:id="rId1"/>
            </p:custDataLst>
          </p:nvPr>
        </p:nvSpPr>
        <p:spPr>
          <a:xfrm>
            <a:off x="393192" y="4572000"/>
            <a:ext cx="8366760" cy="1920240"/>
          </a:xfrm>
          <a:ln/>
        </p:spPr>
        <p:txBody>
          <a:bodyPr/>
          <a:lstStyle/>
          <a:p>
            <a:pPr>
              <a:lnSpc>
                <a:spcPct val="8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400" dirty="0" smtClean="0"/>
              <a:t>Use list(s</a:t>
            </a:r>
            <a:r>
              <a:rPr lang="en-GB" sz="2400" dirty="0"/>
              <a:t>) of </a:t>
            </a:r>
            <a:r>
              <a:rPr lang="en-GB" sz="2400" i="1" dirty="0">
                <a:solidFill>
                  <a:srgbClr val="C00000"/>
                </a:solidFill>
              </a:rPr>
              <a:t>free</a:t>
            </a:r>
            <a:r>
              <a:rPr lang="en-GB" sz="2400" dirty="0"/>
              <a:t> blocks, rather than implicit list of </a:t>
            </a:r>
            <a:r>
              <a:rPr lang="en-GB" sz="2400" i="1" dirty="0">
                <a:solidFill>
                  <a:srgbClr val="C00000"/>
                </a:solidFill>
              </a:rPr>
              <a:t>all</a:t>
            </a:r>
            <a:r>
              <a:rPr lang="en-GB" sz="2400" dirty="0"/>
              <a:t> blocks</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dirty="0"/>
              <a:t>The </a:t>
            </a:r>
            <a:r>
              <a:rPr lang="en-GB" sz="2000" dirty="0" smtClean="0"/>
              <a:t>“next” free block </a:t>
            </a:r>
            <a:r>
              <a:rPr lang="en-GB" sz="2000" dirty="0"/>
              <a:t>could be anywhere in the heap</a:t>
            </a:r>
          </a:p>
          <a:p>
            <a:pPr lvl="2">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dirty="0"/>
              <a:t>So we need to store </a:t>
            </a:r>
            <a:r>
              <a:rPr lang="en-GB" sz="1800" dirty="0" smtClean="0"/>
              <a:t>next/previous pointers</a:t>
            </a:r>
            <a:r>
              <a:rPr lang="en-GB" sz="1800" dirty="0"/>
              <a:t>, not just sizes</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dirty="0" smtClean="0"/>
              <a:t>Since we only </a:t>
            </a:r>
            <a:r>
              <a:rPr lang="en-GB" sz="2000" dirty="0"/>
              <a:t>track </a:t>
            </a:r>
            <a:r>
              <a:rPr lang="en-GB" sz="2000" dirty="0" smtClean="0"/>
              <a:t>free </a:t>
            </a:r>
            <a:r>
              <a:rPr lang="en-GB" sz="2000" dirty="0"/>
              <a:t>blocks, so we can use </a:t>
            </a:r>
            <a:r>
              <a:rPr lang="en-GB" sz="2000" dirty="0" smtClean="0"/>
              <a:t>“payload” for </a:t>
            </a:r>
            <a:r>
              <a:rPr lang="en-GB" sz="2000" dirty="0"/>
              <a:t>pointers</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dirty="0"/>
              <a:t>Still need boundary </a:t>
            </a:r>
            <a:r>
              <a:rPr lang="en-GB" sz="2000" dirty="0" smtClean="0"/>
              <a:t>tags (header/footer) </a:t>
            </a:r>
            <a:r>
              <a:rPr lang="en-GB" sz="2000" dirty="0"/>
              <a:t>for coalescing</a:t>
            </a:r>
          </a:p>
        </p:txBody>
      </p:sp>
      <p:sp>
        <p:nvSpPr>
          <p:cNvPr id="19" name="Slide Number Placeholder 18"/>
          <p:cNvSpPr>
            <a:spLocks noGrp="1"/>
          </p:cNvSpPr>
          <p:nvPr>
            <p:ph type="sldNum" sz="quarter" idx="10"/>
            <p:custDataLst>
              <p:tags r:id="rId2"/>
            </p:custDataLst>
          </p:nvPr>
        </p:nvSpPr>
        <p:spPr/>
        <p:txBody>
          <a:bodyPr/>
          <a:lstStyle/>
          <a:p>
            <a:fld id="{7CBE8339-D2AD-46DC-A898-FD1E949067F0}" type="slidenum">
              <a:rPr lang="en-US" smtClean="0"/>
              <a:pPr/>
              <a:t>12</a:t>
            </a:fld>
            <a:endParaRPr lang="en-US"/>
          </a:p>
        </p:txBody>
      </p:sp>
      <p:grpSp>
        <p:nvGrpSpPr>
          <p:cNvPr id="2" name="Group 1"/>
          <p:cNvGrpSpPr/>
          <p:nvPr>
            <p:custDataLst>
              <p:tags r:id="rId3"/>
            </p:custDataLst>
          </p:nvPr>
        </p:nvGrpSpPr>
        <p:grpSpPr>
          <a:xfrm>
            <a:off x="5103812" y="1138272"/>
            <a:ext cx="1677988" cy="2743200"/>
            <a:chOff x="5103812" y="1295400"/>
            <a:chExt cx="1677988" cy="2743200"/>
          </a:xfrm>
        </p:grpSpPr>
        <p:sp>
          <p:nvSpPr>
            <p:cNvPr id="59" name="Rectangle 3"/>
            <p:cNvSpPr>
              <a:spLocks noChangeArrowheads="1"/>
            </p:cNvSpPr>
            <p:nvPr>
              <p:custDataLst>
                <p:tags r:id="rId12"/>
              </p:custDataLst>
            </p:nvPr>
          </p:nvSpPr>
          <p:spPr bwMode="auto">
            <a:xfrm>
              <a:off x="5105400" y="1752600"/>
              <a:ext cx="1370013"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60" name="Rectangle 6"/>
            <p:cNvSpPr>
              <a:spLocks noChangeArrowheads="1"/>
            </p:cNvSpPr>
            <p:nvPr>
              <p:custDataLst>
                <p:tags r:id="rId13"/>
              </p:custDataLst>
            </p:nvPr>
          </p:nvSpPr>
          <p:spPr bwMode="auto">
            <a:xfrm>
              <a:off x="5105400" y="2895600"/>
              <a:ext cx="1676400" cy="762000"/>
            </a:xfrm>
            <a:prstGeom prst="rect">
              <a:avLst/>
            </a:prstGeom>
            <a:solidFill>
              <a:schemeClr val="bg1"/>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latin typeface="Calibri" panose="020F0502020204030204" pitchFamily="34" charset="0"/>
                <a:cs typeface="Calibri" panose="020F0502020204030204" pitchFamily="34" charset="0"/>
              </a:endParaRPr>
            </a:p>
          </p:txBody>
        </p:sp>
        <p:sp>
          <p:nvSpPr>
            <p:cNvPr id="61" name="Rectangle 8"/>
            <p:cNvSpPr>
              <a:spLocks noChangeArrowheads="1"/>
            </p:cNvSpPr>
            <p:nvPr>
              <p:custDataLst>
                <p:tags r:id="rId14"/>
              </p:custDataLst>
            </p:nvPr>
          </p:nvSpPr>
          <p:spPr bwMode="auto">
            <a:xfrm>
              <a:off x="6477000" y="1752600"/>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62" name="Rectangle 9"/>
            <p:cNvSpPr>
              <a:spLocks noChangeArrowheads="1"/>
            </p:cNvSpPr>
            <p:nvPr>
              <p:custDataLst>
                <p:tags r:id="rId15"/>
              </p:custDataLst>
            </p:nvPr>
          </p:nvSpPr>
          <p:spPr bwMode="auto">
            <a:xfrm>
              <a:off x="5103812" y="3657600"/>
              <a:ext cx="1373187"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63" name="Rectangle 10"/>
            <p:cNvSpPr>
              <a:spLocks noChangeArrowheads="1"/>
            </p:cNvSpPr>
            <p:nvPr>
              <p:custDataLst>
                <p:tags r:id="rId16"/>
              </p:custDataLst>
            </p:nvPr>
          </p:nvSpPr>
          <p:spPr bwMode="auto">
            <a:xfrm>
              <a:off x="6477000" y="3657600"/>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64" name="Rectangle 3"/>
            <p:cNvSpPr>
              <a:spLocks noChangeArrowheads="1"/>
            </p:cNvSpPr>
            <p:nvPr>
              <p:custDataLst>
                <p:tags r:id="rId17"/>
              </p:custDataLst>
            </p:nvPr>
          </p:nvSpPr>
          <p:spPr bwMode="auto">
            <a:xfrm>
              <a:off x="5105400" y="2133600"/>
              <a:ext cx="1676400" cy="381000"/>
            </a:xfrm>
            <a:prstGeom prst="rect">
              <a:avLst/>
            </a:prstGeom>
            <a:solidFill>
              <a:schemeClr val="accent2">
                <a:lumMod val="20000"/>
                <a:lumOff val="80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latin typeface="Calibri" panose="020F0502020204030204" pitchFamily="34" charset="0"/>
                  <a:cs typeface="Calibri" panose="020F0502020204030204" pitchFamily="34" charset="0"/>
                </a:rPr>
                <a:t>next</a:t>
              </a:r>
              <a:endParaRPr lang="en-GB" sz="1600" dirty="0">
                <a:latin typeface="Calibri" panose="020F0502020204030204" pitchFamily="34" charset="0"/>
                <a:cs typeface="Calibri" panose="020F0502020204030204" pitchFamily="34" charset="0"/>
              </a:endParaRPr>
            </a:p>
          </p:txBody>
        </p:sp>
        <p:sp>
          <p:nvSpPr>
            <p:cNvPr id="65" name="Rectangle 3"/>
            <p:cNvSpPr>
              <a:spLocks noChangeArrowheads="1"/>
            </p:cNvSpPr>
            <p:nvPr>
              <p:custDataLst>
                <p:tags r:id="rId18"/>
              </p:custDataLst>
            </p:nvPr>
          </p:nvSpPr>
          <p:spPr bwMode="auto">
            <a:xfrm>
              <a:off x="5105400" y="2514600"/>
              <a:ext cx="1676400" cy="381000"/>
            </a:xfrm>
            <a:prstGeom prst="rect">
              <a:avLst/>
            </a:prstGeom>
            <a:solidFill>
              <a:schemeClr val="accent2">
                <a:lumMod val="20000"/>
                <a:lumOff val="80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smtClean="0">
                  <a:latin typeface="Calibri" panose="020F0502020204030204" pitchFamily="34" charset="0"/>
                  <a:cs typeface="Calibri" panose="020F0502020204030204" pitchFamily="34" charset="0"/>
                </a:rPr>
                <a:t>prev</a:t>
              </a:r>
              <a:endParaRPr lang="en-GB" sz="1600" dirty="0">
                <a:latin typeface="Calibri" panose="020F0502020204030204" pitchFamily="34" charset="0"/>
                <a:cs typeface="Calibri" panose="020F0502020204030204" pitchFamily="34" charset="0"/>
              </a:endParaRPr>
            </a:p>
          </p:txBody>
        </p:sp>
        <p:sp>
          <p:nvSpPr>
            <p:cNvPr id="67" name="TextBox 66"/>
            <p:cNvSpPr txBox="1"/>
            <p:nvPr>
              <p:custDataLst>
                <p:tags r:id="rId19"/>
              </p:custDataLst>
            </p:nvPr>
          </p:nvSpPr>
          <p:spPr>
            <a:xfrm>
              <a:off x="5327429" y="1295400"/>
              <a:ext cx="1227259" cy="369332"/>
            </a:xfrm>
            <a:prstGeom prst="rect">
              <a:avLst/>
            </a:prstGeom>
            <a:noFill/>
          </p:spPr>
          <p:txBody>
            <a:bodyPr wrap="none" rtlCol="0">
              <a:spAutoFit/>
            </a:bodyPr>
            <a:lstStyle/>
            <a:p>
              <a:pPr algn="ctr"/>
              <a:r>
                <a:rPr lang="en-US" sz="1800" b="1" u="sng" dirty="0" smtClean="0">
                  <a:latin typeface="Calibri" panose="020F0502020204030204" pitchFamily="34" charset="0"/>
                  <a:cs typeface="Calibri" panose="020F0502020204030204" pitchFamily="34" charset="0"/>
                </a:rPr>
                <a:t>Free</a:t>
              </a:r>
              <a:r>
                <a:rPr lang="en-US" sz="1800" b="1" dirty="0" smtClean="0">
                  <a:latin typeface="Calibri" panose="020F0502020204030204" pitchFamily="34" charset="0"/>
                  <a:cs typeface="Calibri" panose="020F0502020204030204" pitchFamily="34" charset="0"/>
                </a:rPr>
                <a:t> block:</a:t>
              </a:r>
            </a:p>
          </p:txBody>
        </p:sp>
      </p:grpSp>
      <p:grpSp>
        <p:nvGrpSpPr>
          <p:cNvPr id="3" name="Group 3"/>
          <p:cNvGrpSpPr/>
          <p:nvPr>
            <p:custDataLst>
              <p:tags r:id="rId4"/>
            </p:custDataLst>
          </p:nvPr>
        </p:nvGrpSpPr>
        <p:grpSpPr>
          <a:xfrm>
            <a:off x="1123503" y="1136846"/>
            <a:ext cx="2630528" cy="3114351"/>
            <a:chOff x="1123503" y="1136846"/>
            <a:chExt cx="2630528" cy="3114351"/>
          </a:xfrm>
        </p:grpSpPr>
        <p:sp>
          <p:nvSpPr>
            <p:cNvPr id="48" name="Rectangle 3"/>
            <p:cNvSpPr>
              <a:spLocks noChangeArrowheads="1"/>
            </p:cNvSpPr>
            <p:nvPr>
              <p:custDataLst>
                <p:tags r:id="rId5"/>
              </p:custDataLst>
            </p:nvPr>
          </p:nvSpPr>
          <p:spPr bwMode="auto">
            <a:xfrm>
              <a:off x="1600200" y="1595472"/>
              <a:ext cx="1370013"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49" name="Rectangle 6"/>
            <p:cNvSpPr>
              <a:spLocks noChangeArrowheads="1"/>
            </p:cNvSpPr>
            <p:nvPr>
              <p:custDataLst>
                <p:tags r:id="rId6"/>
              </p:custDataLst>
            </p:nvPr>
          </p:nvSpPr>
          <p:spPr bwMode="auto">
            <a:xfrm>
              <a:off x="1600200" y="1976472"/>
              <a:ext cx="1676400" cy="1524000"/>
            </a:xfrm>
            <a:prstGeom prst="rect">
              <a:avLst/>
            </a:prstGeom>
            <a:solidFill>
              <a:srgbClr val="D5F1C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payload and</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padding</a:t>
              </a:r>
            </a:p>
          </p:txBody>
        </p:sp>
        <p:sp>
          <p:nvSpPr>
            <p:cNvPr id="51" name="Rectangle 8"/>
            <p:cNvSpPr>
              <a:spLocks noChangeArrowheads="1"/>
            </p:cNvSpPr>
            <p:nvPr>
              <p:custDataLst>
                <p:tags r:id="rId7"/>
              </p:custDataLst>
            </p:nvPr>
          </p:nvSpPr>
          <p:spPr bwMode="auto">
            <a:xfrm>
              <a:off x="2971800" y="1595472"/>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52" name="Rectangle 9"/>
            <p:cNvSpPr>
              <a:spLocks noChangeArrowheads="1"/>
            </p:cNvSpPr>
            <p:nvPr>
              <p:custDataLst>
                <p:tags r:id="rId8"/>
              </p:custDataLst>
            </p:nvPr>
          </p:nvSpPr>
          <p:spPr bwMode="auto">
            <a:xfrm>
              <a:off x="1598612" y="3500472"/>
              <a:ext cx="1373187"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53" name="Rectangle 10"/>
            <p:cNvSpPr>
              <a:spLocks noChangeArrowheads="1"/>
            </p:cNvSpPr>
            <p:nvPr>
              <p:custDataLst>
                <p:tags r:id="rId9"/>
              </p:custDataLst>
            </p:nvPr>
          </p:nvSpPr>
          <p:spPr bwMode="auto">
            <a:xfrm>
              <a:off x="2971800" y="3500472"/>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66" name="TextBox 65"/>
            <p:cNvSpPr txBox="1"/>
            <p:nvPr>
              <p:custDataLst>
                <p:tags r:id="rId10"/>
              </p:custDataLst>
            </p:nvPr>
          </p:nvSpPr>
          <p:spPr>
            <a:xfrm>
              <a:off x="1586757" y="1136846"/>
              <a:ext cx="1709250" cy="369332"/>
            </a:xfrm>
            <a:prstGeom prst="rect">
              <a:avLst/>
            </a:prstGeom>
            <a:noFill/>
          </p:spPr>
          <p:txBody>
            <a:bodyPr wrap="none" rtlCol="0">
              <a:spAutoFit/>
            </a:bodyPr>
            <a:lstStyle/>
            <a:p>
              <a:pPr algn="ctr"/>
              <a:r>
                <a:rPr lang="en-US" sz="1800" b="1" u="sng" dirty="0" smtClean="0">
                  <a:latin typeface="Calibri" panose="020F0502020204030204" pitchFamily="34" charset="0"/>
                  <a:cs typeface="Calibri" panose="020F0502020204030204" pitchFamily="34" charset="0"/>
                </a:rPr>
                <a:t>Allocated</a:t>
              </a:r>
              <a:r>
                <a:rPr lang="en-US" sz="1800" b="1" dirty="0" smtClean="0">
                  <a:latin typeface="Calibri" panose="020F0502020204030204" pitchFamily="34" charset="0"/>
                  <a:cs typeface="Calibri" panose="020F0502020204030204" pitchFamily="34" charset="0"/>
                </a:rPr>
                <a:t> block:</a:t>
              </a:r>
            </a:p>
          </p:txBody>
        </p:sp>
        <p:sp>
          <p:nvSpPr>
            <p:cNvPr id="23" name="TextBox 22"/>
            <p:cNvSpPr txBox="1"/>
            <p:nvPr>
              <p:custDataLst>
                <p:tags r:id="rId11"/>
              </p:custDataLst>
            </p:nvPr>
          </p:nvSpPr>
          <p:spPr>
            <a:xfrm>
              <a:off x="1123503" y="3881865"/>
              <a:ext cx="2630528" cy="369332"/>
            </a:xfrm>
            <a:prstGeom prst="rect">
              <a:avLst/>
            </a:prstGeom>
            <a:noFill/>
          </p:spPr>
          <p:txBody>
            <a:bodyPr wrap="none" rtlCol="0">
              <a:spAutoFit/>
            </a:bodyPr>
            <a:lstStyle/>
            <a:p>
              <a:pPr algn="ctr"/>
              <a:r>
                <a:rPr lang="en-US" sz="1800" dirty="0" smtClean="0">
                  <a:latin typeface="Calibri" panose="020F0502020204030204" pitchFamily="34" charset="0"/>
                  <a:cs typeface="Calibri" panose="020F0502020204030204" pitchFamily="34" charset="0"/>
                </a:rPr>
                <a:t>(same as implicit free list)</a:t>
              </a:r>
            </a:p>
          </p:txBody>
        </p:sp>
      </p:grpSp>
      <mc:AlternateContent xmlns:mc="http://schemas.openxmlformats.org/markup-compatibility/2006">
        <mc:Choice xmlns:p14="http://schemas.microsoft.com/office/powerpoint/2010/main" Requires="p14">
          <p:contentPart p14:bwMode="auto" r:id="rId22">
            <p14:nvContentPartPr>
              <p14:cNvPr id="7" name="Ink 6"/>
              <p14:cNvContentPartPr/>
              <p14:nvPr/>
            </p14:nvContentPartPr>
            <p14:xfrm>
              <a:off x="1590840" y="1971720"/>
              <a:ext cx="6426720" cy="793800"/>
            </p14:xfrm>
          </p:contentPart>
        </mc:Choice>
        <mc:Fallback>
          <p:pic>
            <p:nvPicPr>
              <p:cNvPr id="7" name="Ink 6"/>
              <p:cNvPicPr/>
              <p:nvPr/>
            </p:nvPicPr>
            <p:blipFill>
              <a:blip r:embed="rId23"/>
              <a:stretch>
                <a:fillRect/>
              </a:stretch>
            </p:blipFill>
            <p:spPr>
              <a:xfrm>
                <a:off x="1583640" y="1965600"/>
                <a:ext cx="6441840" cy="807480"/>
              </a:xfrm>
              <a:prstGeom prst="rect">
                <a:avLst/>
              </a:prstGeom>
            </p:spPr>
          </p:pic>
        </mc:Fallback>
      </mc:AlternateContent>
    </p:spTree>
    <p:extLst>
      <p:ext uri="{BB962C8B-B14F-4D97-AF65-F5344CB8AC3E}">
        <p14:creationId xmlns:p14="http://schemas.microsoft.com/office/powerpoint/2010/main" val="33836779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9">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Doubly-Linked Lists</a:t>
            </a:r>
            <a:endParaRPr lang="en-US" dirty="0"/>
          </a:p>
        </p:txBody>
      </p:sp>
      <p:sp>
        <p:nvSpPr>
          <p:cNvPr id="3" name="Content Placeholder 2"/>
          <p:cNvSpPr>
            <a:spLocks noGrp="1"/>
          </p:cNvSpPr>
          <p:nvPr>
            <p:ph idx="1"/>
          </p:nvPr>
        </p:nvSpPr>
        <p:spPr/>
        <p:txBody>
          <a:bodyPr/>
          <a:lstStyle/>
          <a:p>
            <a:r>
              <a:rPr lang="en-US" b="1" dirty="0" smtClean="0"/>
              <a:t>Linear</a:t>
            </a:r>
          </a:p>
          <a:p>
            <a:pPr lvl="1"/>
            <a:r>
              <a:rPr lang="en-US" dirty="0" smtClean="0"/>
              <a:t>Needs head/root pointer</a:t>
            </a:r>
          </a:p>
          <a:p>
            <a:pPr lvl="1"/>
            <a:r>
              <a:rPr lang="en-US" dirty="0" smtClean="0"/>
              <a:t>First node </a:t>
            </a:r>
            <a:r>
              <a:rPr lang="en-US" dirty="0" err="1" smtClean="0"/>
              <a:t>prev</a:t>
            </a:r>
            <a:r>
              <a:rPr lang="en-US" dirty="0" smtClean="0"/>
              <a:t> pointer is NULL</a:t>
            </a:r>
          </a:p>
          <a:p>
            <a:pPr lvl="1"/>
            <a:r>
              <a:rPr lang="en-US" dirty="0" smtClean="0"/>
              <a:t>Last node next pointer is NULL</a:t>
            </a:r>
          </a:p>
          <a:p>
            <a:pPr lvl="1"/>
            <a:r>
              <a:rPr lang="en-US" dirty="0" smtClean="0"/>
              <a:t>Good for first-fit, best-fit</a:t>
            </a:r>
          </a:p>
          <a:p>
            <a:pPr lvl="1"/>
            <a:endParaRPr lang="en-US" dirty="0"/>
          </a:p>
          <a:p>
            <a:pPr lvl="1"/>
            <a:endParaRPr lang="en-US" dirty="0" smtClean="0"/>
          </a:p>
          <a:p>
            <a:r>
              <a:rPr lang="en-US" b="1" dirty="0" smtClean="0"/>
              <a:t>Circular</a:t>
            </a:r>
          </a:p>
          <a:p>
            <a:pPr lvl="1"/>
            <a:r>
              <a:rPr lang="en-US" dirty="0" smtClean="0"/>
              <a:t>Still have pointer to tell you which node to start with</a:t>
            </a:r>
          </a:p>
          <a:p>
            <a:pPr lvl="1"/>
            <a:r>
              <a:rPr lang="en-US" dirty="0" smtClean="0"/>
              <a:t>No NULL pointers (term condition is back at starting point)</a:t>
            </a:r>
          </a:p>
          <a:p>
            <a:pPr lvl="1"/>
            <a:r>
              <a:rPr lang="en-US" dirty="0" smtClean="0"/>
              <a:t>Good for next-fit, best-fit</a:t>
            </a:r>
            <a:endParaRPr lang="en-US" dirty="0"/>
          </a:p>
        </p:txBody>
      </p:sp>
      <p:sp>
        <p:nvSpPr>
          <p:cNvPr id="4" name="Slide Number Placeholder 3"/>
          <p:cNvSpPr>
            <a:spLocks noGrp="1"/>
          </p:cNvSpPr>
          <p:nvPr>
            <p:ph type="sldNum" sz="quarter" idx="10"/>
          </p:nvPr>
        </p:nvSpPr>
        <p:spPr/>
        <p:txBody>
          <a:bodyPr/>
          <a:lstStyle/>
          <a:p>
            <a:fld id="{C0BB463C-2B8D-41E5-9457-1404AA9BBE8D}" type="slidenum">
              <a:rPr lang="en-US" smtClean="0"/>
              <a:t>13</a:t>
            </a:fld>
            <a:endParaRPr lang="en-US"/>
          </a:p>
        </p:txBody>
      </p:sp>
      <p:grpSp>
        <p:nvGrpSpPr>
          <p:cNvPr id="44" name="Group 43"/>
          <p:cNvGrpSpPr/>
          <p:nvPr/>
        </p:nvGrpSpPr>
        <p:grpSpPr>
          <a:xfrm>
            <a:off x="2743200" y="1325880"/>
            <a:ext cx="6035040" cy="548640"/>
            <a:chOff x="2743200" y="1325880"/>
            <a:chExt cx="6035040" cy="548640"/>
          </a:xfrm>
        </p:grpSpPr>
        <p:grpSp>
          <p:nvGrpSpPr>
            <p:cNvPr id="12" name="Group 11"/>
            <p:cNvGrpSpPr/>
            <p:nvPr/>
          </p:nvGrpSpPr>
          <p:grpSpPr>
            <a:xfrm flipH="1">
              <a:off x="4114800" y="1463040"/>
              <a:ext cx="822960" cy="274320"/>
              <a:chOff x="5486400" y="1828800"/>
              <a:chExt cx="822960" cy="274320"/>
            </a:xfrm>
          </p:grpSpPr>
          <p:sp>
            <p:nvSpPr>
              <p:cNvPr id="6" name="Rectangle 5"/>
              <p:cNvSpPr/>
              <p:nvPr/>
            </p:nvSpPr>
            <p:spPr bwMode="auto">
              <a:xfrm>
                <a:off x="548640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smtClean="0">
                  <a:solidFill>
                    <a:srgbClr val="C00000"/>
                  </a:solidFill>
                  <a:latin typeface="Calibri" charset="0"/>
                  <a:ea typeface="Calibri" charset="0"/>
                  <a:cs typeface="Calibri" charset="0"/>
                </a:endParaRPr>
              </a:p>
            </p:txBody>
          </p:sp>
          <p:sp>
            <p:nvSpPr>
              <p:cNvPr id="7" name="Rectangle 6"/>
              <p:cNvSpPr/>
              <p:nvPr/>
            </p:nvSpPr>
            <p:spPr bwMode="auto">
              <a:xfrm>
                <a:off x="576072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smtClean="0">
                  <a:solidFill>
                    <a:srgbClr val="C00000"/>
                  </a:solidFill>
                  <a:latin typeface="Calibri" charset="0"/>
                  <a:ea typeface="Calibri" charset="0"/>
                  <a:cs typeface="Calibri" charset="0"/>
                </a:endParaRPr>
              </a:p>
            </p:txBody>
          </p:sp>
          <p:sp>
            <p:nvSpPr>
              <p:cNvPr id="8" name="Rectangle 7"/>
              <p:cNvSpPr/>
              <p:nvPr/>
            </p:nvSpPr>
            <p:spPr bwMode="auto">
              <a:xfrm>
                <a:off x="603504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smtClean="0">
                  <a:solidFill>
                    <a:srgbClr val="C00000"/>
                  </a:solidFill>
                  <a:latin typeface="Calibri" charset="0"/>
                  <a:ea typeface="Calibri" charset="0"/>
                  <a:cs typeface="Calibri" charset="0"/>
                </a:endParaRPr>
              </a:p>
            </p:txBody>
          </p:sp>
          <p:sp>
            <p:nvSpPr>
              <p:cNvPr id="10" name="Oval 62"/>
              <p:cNvSpPr>
                <a:spLocks noChangeArrowheads="1"/>
              </p:cNvSpPr>
              <p:nvPr>
                <p:custDataLst>
                  <p:tags r:id="rId13"/>
                </p:custDataLst>
              </p:nvPr>
            </p:nvSpPr>
            <p:spPr bwMode="auto">
              <a:xfrm flipV="1">
                <a:off x="6100328" y="1892808"/>
                <a:ext cx="146548" cy="146304"/>
              </a:xfrm>
              <a:prstGeom prst="ellipse">
                <a:avLst/>
              </a:prstGeom>
              <a:noFill/>
              <a:ln w="19050">
                <a:solidFill>
                  <a:srgbClr val="C00000"/>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1" name="Oval 34"/>
              <p:cNvSpPr>
                <a:spLocks noChangeArrowheads="1"/>
              </p:cNvSpPr>
              <p:nvPr>
                <p:custDataLst>
                  <p:tags r:id="rId14"/>
                </p:custDataLst>
              </p:nvPr>
            </p:nvSpPr>
            <p:spPr bwMode="auto">
              <a:xfrm>
                <a:off x="5550286" y="1892808"/>
                <a:ext cx="146548" cy="146304"/>
              </a:xfrm>
              <a:prstGeom prst="ellipse">
                <a:avLst/>
              </a:prstGeom>
              <a:solidFill>
                <a:srgbClr val="0000FF"/>
              </a:solidFill>
              <a:ln w="19050">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grpSp>
        <p:grpSp>
          <p:nvGrpSpPr>
            <p:cNvPr id="13" name="Group 12"/>
            <p:cNvGrpSpPr/>
            <p:nvPr/>
          </p:nvGrpSpPr>
          <p:grpSpPr>
            <a:xfrm flipH="1">
              <a:off x="5394960" y="1463040"/>
              <a:ext cx="822960" cy="274320"/>
              <a:chOff x="5486400" y="1828800"/>
              <a:chExt cx="822960" cy="274320"/>
            </a:xfrm>
          </p:grpSpPr>
          <p:sp>
            <p:nvSpPr>
              <p:cNvPr id="14" name="Rectangle 13"/>
              <p:cNvSpPr/>
              <p:nvPr/>
            </p:nvSpPr>
            <p:spPr bwMode="auto">
              <a:xfrm>
                <a:off x="548640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smtClean="0">
                  <a:solidFill>
                    <a:srgbClr val="C00000"/>
                  </a:solidFill>
                  <a:latin typeface="Calibri" charset="0"/>
                  <a:ea typeface="Calibri" charset="0"/>
                  <a:cs typeface="Calibri" charset="0"/>
                </a:endParaRPr>
              </a:p>
            </p:txBody>
          </p:sp>
          <p:sp>
            <p:nvSpPr>
              <p:cNvPr id="15" name="Rectangle 14"/>
              <p:cNvSpPr/>
              <p:nvPr/>
            </p:nvSpPr>
            <p:spPr bwMode="auto">
              <a:xfrm>
                <a:off x="576072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smtClean="0">
                  <a:solidFill>
                    <a:srgbClr val="C00000"/>
                  </a:solidFill>
                  <a:latin typeface="Calibri" charset="0"/>
                  <a:ea typeface="Calibri" charset="0"/>
                  <a:cs typeface="Calibri" charset="0"/>
                </a:endParaRPr>
              </a:p>
            </p:txBody>
          </p:sp>
          <p:sp>
            <p:nvSpPr>
              <p:cNvPr id="16" name="Rectangle 15"/>
              <p:cNvSpPr/>
              <p:nvPr/>
            </p:nvSpPr>
            <p:spPr bwMode="auto">
              <a:xfrm>
                <a:off x="603504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smtClean="0">
                  <a:solidFill>
                    <a:srgbClr val="C00000"/>
                  </a:solidFill>
                  <a:latin typeface="Calibri" charset="0"/>
                  <a:ea typeface="Calibri" charset="0"/>
                  <a:cs typeface="Calibri" charset="0"/>
                </a:endParaRPr>
              </a:p>
            </p:txBody>
          </p:sp>
          <p:sp>
            <p:nvSpPr>
              <p:cNvPr id="17" name="Oval 62"/>
              <p:cNvSpPr>
                <a:spLocks noChangeArrowheads="1"/>
              </p:cNvSpPr>
              <p:nvPr>
                <p:custDataLst>
                  <p:tags r:id="rId11"/>
                </p:custDataLst>
              </p:nvPr>
            </p:nvSpPr>
            <p:spPr bwMode="auto">
              <a:xfrm flipV="1">
                <a:off x="6100328" y="1892808"/>
                <a:ext cx="146548" cy="146304"/>
              </a:xfrm>
              <a:prstGeom prst="ellipse">
                <a:avLst/>
              </a:prstGeom>
              <a:solidFill>
                <a:srgbClr val="C00000"/>
              </a:solidFill>
              <a:ln w="19050">
                <a:solidFill>
                  <a:srgbClr val="C00000"/>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8" name="Oval 34"/>
              <p:cNvSpPr>
                <a:spLocks noChangeArrowheads="1"/>
              </p:cNvSpPr>
              <p:nvPr>
                <p:custDataLst>
                  <p:tags r:id="rId12"/>
                </p:custDataLst>
              </p:nvPr>
            </p:nvSpPr>
            <p:spPr bwMode="auto">
              <a:xfrm>
                <a:off x="5550286" y="1892808"/>
                <a:ext cx="146548" cy="146304"/>
              </a:xfrm>
              <a:prstGeom prst="ellipse">
                <a:avLst/>
              </a:prstGeom>
              <a:solidFill>
                <a:srgbClr val="0000FF"/>
              </a:solidFill>
              <a:ln w="19050">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grpSp>
        <p:grpSp>
          <p:nvGrpSpPr>
            <p:cNvPr id="19" name="Group 18"/>
            <p:cNvGrpSpPr/>
            <p:nvPr/>
          </p:nvGrpSpPr>
          <p:grpSpPr>
            <a:xfrm flipH="1">
              <a:off x="7955280" y="1463040"/>
              <a:ext cx="822960" cy="274320"/>
              <a:chOff x="5486400" y="1828800"/>
              <a:chExt cx="822960" cy="274320"/>
            </a:xfrm>
          </p:grpSpPr>
          <p:sp>
            <p:nvSpPr>
              <p:cNvPr id="20" name="Rectangle 19"/>
              <p:cNvSpPr/>
              <p:nvPr/>
            </p:nvSpPr>
            <p:spPr bwMode="auto">
              <a:xfrm>
                <a:off x="548640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smtClean="0">
                  <a:solidFill>
                    <a:srgbClr val="C00000"/>
                  </a:solidFill>
                  <a:latin typeface="Calibri" charset="0"/>
                  <a:ea typeface="Calibri" charset="0"/>
                  <a:cs typeface="Calibri" charset="0"/>
                </a:endParaRPr>
              </a:p>
            </p:txBody>
          </p:sp>
          <p:sp>
            <p:nvSpPr>
              <p:cNvPr id="21" name="Rectangle 20"/>
              <p:cNvSpPr/>
              <p:nvPr/>
            </p:nvSpPr>
            <p:spPr bwMode="auto">
              <a:xfrm>
                <a:off x="576072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smtClean="0">
                  <a:solidFill>
                    <a:srgbClr val="C00000"/>
                  </a:solidFill>
                  <a:latin typeface="Calibri" charset="0"/>
                  <a:ea typeface="Calibri" charset="0"/>
                  <a:cs typeface="Calibri" charset="0"/>
                </a:endParaRPr>
              </a:p>
            </p:txBody>
          </p:sp>
          <p:sp>
            <p:nvSpPr>
              <p:cNvPr id="22" name="Rectangle 21"/>
              <p:cNvSpPr/>
              <p:nvPr/>
            </p:nvSpPr>
            <p:spPr bwMode="auto">
              <a:xfrm>
                <a:off x="603504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smtClean="0">
                  <a:solidFill>
                    <a:srgbClr val="C00000"/>
                  </a:solidFill>
                  <a:latin typeface="Calibri" charset="0"/>
                  <a:ea typeface="Calibri" charset="0"/>
                  <a:cs typeface="Calibri" charset="0"/>
                </a:endParaRPr>
              </a:p>
            </p:txBody>
          </p:sp>
          <p:sp>
            <p:nvSpPr>
              <p:cNvPr id="23" name="Oval 62"/>
              <p:cNvSpPr>
                <a:spLocks noChangeArrowheads="1"/>
              </p:cNvSpPr>
              <p:nvPr>
                <p:custDataLst>
                  <p:tags r:id="rId9"/>
                </p:custDataLst>
              </p:nvPr>
            </p:nvSpPr>
            <p:spPr bwMode="auto">
              <a:xfrm flipV="1">
                <a:off x="6100328" y="1892808"/>
                <a:ext cx="146548" cy="146304"/>
              </a:xfrm>
              <a:prstGeom prst="ellipse">
                <a:avLst/>
              </a:prstGeom>
              <a:solidFill>
                <a:srgbClr val="C00000"/>
              </a:solidFill>
              <a:ln w="19050">
                <a:solidFill>
                  <a:srgbClr val="C00000"/>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 name="Oval 34"/>
              <p:cNvSpPr>
                <a:spLocks noChangeArrowheads="1"/>
              </p:cNvSpPr>
              <p:nvPr>
                <p:custDataLst>
                  <p:tags r:id="rId10"/>
                </p:custDataLst>
              </p:nvPr>
            </p:nvSpPr>
            <p:spPr bwMode="auto">
              <a:xfrm>
                <a:off x="5550286" y="1892808"/>
                <a:ext cx="146548" cy="146304"/>
              </a:xfrm>
              <a:prstGeom prst="ellipse">
                <a:avLst/>
              </a:prstGeom>
              <a:noFill/>
              <a:ln w="19050">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grpSp>
        <p:grpSp>
          <p:nvGrpSpPr>
            <p:cNvPr id="27" name="Group 26"/>
            <p:cNvGrpSpPr/>
            <p:nvPr/>
          </p:nvGrpSpPr>
          <p:grpSpPr>
            <a:xfrm>
              <a:off x="2743200" y="1463040"/>
              <a:ext cx="899518" cy="276999"/>
              <a:chOff x="3946802" y="1826121"/>
              <a:chExt cx="899518" cy="276999"/>
            </a:xfrm>
          </p:grpSpPr>
          <p:sp>
            <p:nvSpPr>
              <p:cNvPr id="5" name="Rectangle 4"/>
              <p:cNvSpPr/>
              <p:nvPr/>
            </p:nvSpPr>
            <p:spPr bwMode="auto">
              <a:xfrm>
                <a:off x="457200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smtClean="0">
                  <a:solidFill>
                    <a:srgbClr val="C00000"/>
                  </a:solidFill>
                  <a:latin typeface="Calibri" charset="0"/>
                  <a:ea typeface="Calibri" charset="0"/>
                  <a:cs typeface="Calibri" charset="0"/>
                </a:endParaRPr>
              </a:p>
            </p:txBody>
          </p:sp>
          <p:sp>
            <p:nvSpPr>
              <p:cNvPr id="9" name="Oval 34"/>
              <p:cNvSpPr>
                <a:spLocks noChangeArrowheads="1"/>
              </p:cNvSpPr>
              <p:nvPr>
                <p:custDataLst>
                  <p:tags r:id="rId8"/>
                </p:custDataLst>
              </p:nvPr>
            </p:nvSpPr>
            <p:spPr bwMode="auto">
              <a:xfrm>
                <a:off x="4635886" y="1892808"/>
                <a:ext cx="146548" cy="146304"/>
              </a:xfrm>
              <a:prstGeom prst="ellipse">
                <a:avLst/>
              </a:prstGeom>
              <a:solidFill>
                <a:srgbClr val="0000FF"/>
              </a:solidFill>
              <a:ln w="19050">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6" name="TextBox 25"/>
              <p:cNvSpPr txBox="1"/>
              <p:nvPr/>
            </p:nvSpPr>
            <p:spPr>
              <a:xfrm>
                <a:off x="3946802" y="1826121"/>
                <a:ext cx="637482" cy="276999"/>
              </a:xfrm>
              <a:prstGeom prst="rect">
                <a:avLst/>
              </a:prstGeom>
              <a:noFill/>
            </p:spPr>
            <p:txBody>
              <a:bodyPr wrap="none" tIns="0" bIns="0" rtlCol="0">
                <a:spAutoFit/>
              </a:bodyPr>
              <a:lstStyle/>
              <a:p>
                <a:r>
                  <a:rPr lang="en-US" b="1" dirty="0" smtClean="0">
                    <a:latin typeface="Calibri" pitchFamily="34" charset="0"/>
                  </a:rPr>
                  <a:t>Root</a:t>
                </a:r>
              </a:p>
            </p:txBody>
          </p:sp>
        </p:grpSp>
        <p:sp>
          <p:nvSpPr>
            <p:cNvPr id="30" name="Freeform 29"/>
            <p:cNvSpPr/>
            <p:nvPr/>
          </p:nvSpPr>
          <p:spPr bwMode="auto">
            <a:xfrm>
              <a:off x="3506135" y="132588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
          <p:nvSpPr>
            <p:cNvPr id="37" name="Freeform 36"/>
            <p:cNvSpPr/>
            <p:nvPr/>
          </p:nvSpPr>
          <p:spPr bwMode="auto">
            <a:xfrm>
              <a:off x="4800600" y="132588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
          <p:nvSpPr>
            <p:cNvPr id="38" name="Freeform 37"/>
            <p:cNvSpPr/>
            <p:nvPr/>
          </p:nvSpPr>
          <p:spPr bwMode="auto">
            <a:xfrm>
              <a:off x="6080760" y="132588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
          <p:nvSpPr>
            <p:cNvPr id="39" name="Freeform 38"/>
            <p:cNvSpPr/>
            <p:nvPr/>
          </p:nvSpPr>
          <p:spPr bwMode="auto">
            <a:xfrm>
              <a:off x="7360920" y="1374851"/>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
          <p:nvSpPr>
            <p:cNvPr id="40" name="Freeform 39"/>
            <p:cNvSpPr/>
            <p:nvPr/>
          </p:nvSpPr>
          <p:spPr bwMode="auto">
            <a:xfrm rot="10800000">
              <a:off x="4937760" y="160020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
          <p:nvSpPr>
            <p:cNvPr id="41" name="Freeform 40"/>
            <p:cNvSpPr/>
            <p:nvPr/>
          </p:nvSpPr>
          <p:spPr bwMode="auto">
            <a:xfrm rot="10800000">
              <a:off x="7498080" y="160020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
          <p:nvSpPr>
            <p:cNvPr id="42" name="Freeform 41"/>
            <p:cNvSpPr/>
            <p:nvPr/>
          </p:nvSpPr>
          <p:spPr bwMode="auto">
            <a:xfrm rot="10800000">
              <a:off x="6217920" y="160020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
          <p:nvSpPr>
            <p:cNvPr id="43" name="TextBox 42"/>
            <p:cNvSpPr txBox="1"/>
            <p:nvPr/>
          </p:nvSpPr>
          <p:spPr>
            <a:xfrm>
              <a:off x="6488734" y="1334838"/>
              <a:ext cx="1150013" cy="523220"/>
            </a:xfrm>
            <a:prstGeom prst="rect">
              <a:avLst/>
            </a:prstGeom>
            <a:noFill/>
          </p:spPr>
          <p:txBody>
            <a:bodyPr wrap="square" rtlCol="0">
              <a:spAutoFit/>
            </a:bodyPr>
            <a:lstStyle/>
            <a:p>
              <a:pPr algn="ctr"/>
              <a:r>
                <a:rPr lang="en-US" sz="2800" b="1" i="0" dirty="0" smtClean="0">
                  <a:latin typeface="Courier New" panose="02070309020205020404" pitchFamily="49" charset="0"/>
                  <a:cs typeface="Courier New" panose="02070309020205020404" pitchFamily="49" charset="0"/>
                </a:rPr>
                <a:t>⋅⋅⋅</a:t>
              </a:r>
              <a:endParaRPr lang="en-US" sz="2000" b="1" dirty="0" smtClean="0">
                <a:latin typeface="Courier New" panose="02070309020205020404" pitchFamily="49" charset="0"/>
                <a:cs typeface="Courier New" panose="02070309020205020404" pitchFamily="49" charset="0"/>
              </a:endParaRPr>
            </a:p>
          </p:txBody>
        </p:sp>
      </p:grpSp>
      <p:grpSp>
        <p:nvGrpSpPr>
          <p:cNvPr id="80" name="Group 79"/>
          <p:cNvGrpSpPr/>
          <p:nvPr/>
        </p:nvGrpSpPr>
        <p:grpSpPr>
          <a:xfrm>
            <a:off x="2733389" y="3721852"/>
            <a:ext cx="6044851" cy="1141734"/>
            <a:chOff x="2733389" y="3721852"/>
            <a:chExt cx="6044851" cy="1141734"/>
          </a:xfrm>
        </p:grpSpPr>
        <p:grpSp>
          <p:nvGrpSpPr>
            <p:cNvPr id="45" name="Group 44"/>
            <p:cNvGrpSpPr/>
            <p:nvPr/>
          </p:nvGrpSpPr>
          <p:grpSpPr>
            <a:xfrm>
              <a:off x="2733389" y="4023360"/>
              <a:ext cx="6044851" cy="548640"/>
              <a:chOff x="2733389" y="1325880"/>
              <a:chExt cx="6044851" cy="548640"/>
            </a:xfrm>
          </p:grpSpPr>
          <p:grpSp>
            <p:nvGrpSpPr>
              <p:cNvPr id="46" name="Group 45"/>
              <p:cNvGrpSpPr/>
              <p:nvPr/>
            </p:nvGrpSpPr>
            <p:grpSpPr>
              <a:xfrm flipH="1">
                <a:off x="4114800" y="1463040"/>
                <a:ext cx="822960" cy="274320"/>
                <a:chOff x="5486400" y="1828800"/>
                <a:chExt cx="822960" cy="274320"/>
              </a:xfrm>
            </p:grpSpPr>
            <p:sp>
              <p:nvSpPr>
                <p:cNvPr id="71" name="Rectangle 70"/>
                <p:cNvSpPr/>
                <p:nvPr/>
              </p:nvSpPr>
              <p:spPr bwMode="auto">
                <a:xfrm>
                  <a:off x="548640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smtClean="0">
                    <a:solidFill>
                      <a:srgbClr val="C00000"/>
                    </a:solidFill>
                    <a:latin typeface="Calibri" charset="0"/>
                    <a:ea typeface="Calibri" charset="0"/>
                    <a:cs typeface="Calibri" charset="0"/>
                  </a:endParaRPr>
                </a:p>
              </p:txBody>
            </p:sp>
            <p:sp>
              <p:nvSpPr>
                <p:cNvPr id="72" name="Rectangle 71"/>
                <p:cNvSpPr/>
                <p:nvPr/>
              </p:nvSpPr>
              <p:spPr bwMode="auto">
                <a:xfrm>
                  <a:off x="576072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smtClean="0">
                    <a:solidFill>
                      <a:srgbClr val="C00000"/>
                    </a:solidFill>
                    <a:latin typeface="Calibri" charset="0"/>
                    <a:ea typeface="Calibri" charset="0"/>
                    <a:cs typeface="Calibri" charset="0"/>
                  </a:endParaRPr>
                </a:p>
              </p:txBody>
            </p:sp>
            <p:sp>
              <p:nvSpPr>
                <p:cNvPr id="73" name="Rectangle 72"/>
                <p:cNvSpPr/>
                <p:nvPr/>
              </p:nvSpPr>
              <p:spPr bwMode="auto">
                <a:xfrm>
                  <a:off x="603504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smtClean="0">
                    <a:solidFill>
                      <a:srgbClr val="C00000"/>
                    </a:solidFill>
                    <a:latin typeface="Calibri" charset="0"/>
                    <a:ea typeface="Calibri" charset="0"/>
                    <a:cs typeface="Calibri" charset="0"/>
                  </a:endParaRPr>
                </a:p>
              </p:txBody>
            </p:sp>
            <p:sp>
              <p:nvSpPr>
                <p:cNvPr id="74" name="Oval 62"/>
                <p:cNvSpPr>
                  <a:spLocks noChangeArrowheads="1"/>
                </p:cNvSpPr>
                <p:nvPr>
                  <p:custDataLst>
                    <p:tags r:id="rId6"/>
                  </p:custDataLst>
                </p:nvPr>
              </p:nvSpPr>
              <p:spPr bwMode="auto">
                <a:xfrm flipV="1">
                  <a:off x="6100328" y="1892808"/>
                  <a:ext cx="146548" cy="146304"/>
                </a:xfrm>
                <a:prstGeom prst="ellipse">
                  <a:avLst/>
                </a:prstGeom>
                <a:solidFill>
                  <a:srgbClr val="C00000"/>
                </a:solidFill>
                <a:ln w="19050">
                  <a:solidFill>
                    <a:srgbClr val="C00000"/>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5" name="Oval 34"/>
                <p:cNvSpPr>
                  <a:spLocks noChangeArrowheads="1"/>
                </p:cNvSpPr>
                <p:nvPr>
                  <p:custDataLst>
                    <p:tags r:id="rId7"/>
                  </p:custDataLst>
                </p:nvPr>
              </p:nvSpPr>
              <p:spPr bwMode="auto">
                <a:xfrm>
                  <a:off x="5550286" y="1892808"/>
                  <a:ext cx="146548" cy="146304"/>
                </a:xfrm>
                <a:prstGeom prst="ellipse">
                  <a:avLst/>
                </a:prstGeom>
                <a:solidFill>
                  <a:srgbClr val="0000FF"/>
                </a:solidFill>
                <a:ln w="19050">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grpSp>
          <p:grpSp>
            <p:nvGrpSpPr>
              <p:cNvPr id="47" name="Group 46"/>
              <p:cNvGrpSpPr/>
              <p:nvPr/>
            </p:nvGrpSpPr>
            <p:grpSpPr>
              <a:xfrm flipH="1">
                <a:off x="5394960" y="1463040"/>
                <a:ext cx="822960" cy="274320"/>
                <a:chOff x="5486400" y="1828800"/>
                <a:chExt cx="822960" cy="274320"/>
              </a:xfrm>
            </p:grpSpPr>
            <p:sp>
              <p:nvSpPr>
                <p:cNvPr id="66" name="Rectangle 65"/>
                <p:cNvSpPr/>
                <p:nvPr/>
              </p:nvSpPr>
              <p:spPr bwMode="auto">
                <a:xfrm>
                  <a:off x="548640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smtClean="0">
                    <a:solidFill>
                      <a:srgbClr val="C00000"/>
                    </a:solidFill>
                    <a:latin typeface="Calibri" charset="0"/>
                    <a:ea typeface="Calibri" charset="0"/>
                    <a:cs typeface="Calibri" charset="0"/>
                  </a:endParaRPr>
                </a:p>
              </p:txBody>
            </p:sp>
            <p:sp>
              <p:nvSpPr>
                <p:cNvPr id="67" name="Rectangle 66"/>
                <p:cNvSpPr/>
                <p:nvPr/>
              </p:nvSpPr>
              <p:spPr bwMode="auto">
                <a:xfrm>
                  <a:off x="576072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smtClean="0">
                    <a:solidFill>
                      <a:srgbClr val="C00000"/>
                    </a:solidFill>
                    <a:latin typeface="Calibri" charset="0"/>
                    <a:ea typeface="Calibri" charset="0"/>
                    <a:cs typeface="Calibri" charset="0"/>
                  </a:endParaRPr>
                </a:p>
              </p:txBody>
            </p:sp>
            <p:sp>
              <p:nvSpPr>
                <p:cNvPr id="68" name="Rectangle 67"/>
                <p:cNvSpPr/>
                <p:nvPr/>
              </p:nvSpPr>
              <p:spPr bwMode="auto">
                <a:xfrm>
                  <a:off x="603504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smtClean="0">
                    <a:solidFill>
                      <a:srgbClr val="C00000"/>
                    </a:solidFill>
                    <a:latin typeface="Calibri" charset="0"/>
                    <a:ea typeface="Calibri" charset="0"/>
                    <a:cs typeface="Calibri" charset="0"/>
                  </a:endParaRPr>
                </a:p>
              </p:txBody>
            </p:sp>
            <p:sp>
              <p:nvSpPr>
                <p:cNvPr id="69" name="Oval 62"/>
                <p:cNvSpPr>
                  <a:spLocks noChangeArrowheads="1"/>
                </p:cNvSpPr>
                <p:nvPr>
                  <p:custDataLst>
                    <p:tags r:id="rId4"/>
                  </p:custDataLst>
                </p:nvPr>
              </p:nvSpPr>
              <p:spPr bwMode="auto">
                <a:xfrm flipV="1">
                  <a:off x="6100328" y="1892808"/>
                  <a:ext cx="146548" cy="146304"/>
                </a:xfrm>
                <a:prstGeom prst="ellipse">
                  <a:avLst/>
                </a:prstGeom>
                <a:solidFill>
                  <a:srgbClr val="C00000"/>
                </a:solidFill>
                <a:ln w="19050">
                  <a:solidFill>
                    <a:srgbClr val="C00000"/>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0" name="Oval 34"/>
                <p:cNvSpPr>
                  <a:spLocks noChangeArrowheads="1"/>
                </p:cNvSpPr>
                <p:nvPr>
                  <p:custDataLst>
                    <p:tags r:id="rId5"/>
                  </p:custDataLst>
                </p:nvPr>
              </p:nvSpPr>
              <p:spPr bwMode="auto">
                <a:xfrm>
                  <a:off x="5550286" y="1892808"/>
                  <a:ext cx="146548" cy="146304"/>
                </a:xfrm>
                <a:prstGeom prst="ellipse">
                  <a:avLst/>
                </a:prstGeom>
                <a:solidFill>
                  <a:srgbClr val="0000FF"/>
                </a:solidFill>
                <a:ln w="19050">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grpSp>
          <p:grpSp>
            <p:nvGrpSpPr>
              <p:cNvPr id="48" name="Group 47"/>
              <p:cNvGrpSpPr/>
              <p:nvPr/>
            </p:nvGrpSpPr>
            <p:grpSpPr>
              <a:xfrm flipH="1">
                <a:off x="7955280" y="1463040"/>
                <a:ext cx="822960" cy="274320"/>
                <a:chOff x="5486400" y="1828800"/>
                <a:chExt cx="822960" cy="274320"/>
              </a:xfrm>
            </p:grpSpPr>
            <p:sp>
              <p:nvSpPr>
                <p:cNvPr id="61" name="Rectangle 60"/>
                <p:cNvSpPr/>
                <p:nvPr/>
              </p:nvSpPr>
              <p:spPr bwMode="auto">
                <a:xfrm>
                  <a:off x="548640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smtClean="0">
                    <a:solidFill>
                      <a:srgbClr val="C00000"/>
                    </a:solidFill>
                    <a:latin typeface="Calibri" charset="0"/>
                    <a:ea typeface="Calibri" charset="0"/>
                    <a:cs typeface="Calibri" charset="0"/>
                  </a:endParaRPr>
                </a:p>
              </p:txBody>
            </p:sp>
            <p:sp>
              <p:nvSpPr>
                <p:cNvPr id="62" name="Rectangle 61"/>
                <p:cNvSpPr/>
                <p:nvPr/>
              </p:nvSpPr>
              <p:spPr bwMode="auto">
                <a:xfrm>
                  <a:off x="576072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smtClean="0">
                    <a:solidFill>
                      <a:srgbClr val="C00000"/>
                    </a:solidFill>
                    <a:latin typeface="Calibri" charset="0"/>
                    <a:ea typeface="Calibri" charset="0"/>
                    <a:cs typeface="Calibri" charset="0"/>
                  </a:endParaRPr>
                </a:p>
              </p:txBody>
            </p:sp>
            <p:sp>
              <p:nvSpPr>
                <p:cNvPr id="63" name="Rectangle 62"/>
                <p:cNvSpPr/>
                <p:nvPr/>
              </p:nvSpPr>
              <p:spPr bwMode="auto">
                <a:xfrm>
                  <a:off x="603504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smtClean="0">
                    <a:solidFill>
                      <a:srgbClr val="C00000"/>
                    </a:solidFill>
                    <a:latin typeface="Calibri" charset="0"/>
                    <a:ea typeface="Calibri" charset="0"/>
                    <a:cs typeface="Calibri" charset="0"/>
                  </a:endParaRPr>
                </a:p>
              </p:txBody>
            </p:sp>
            <p:sp>
              <p:nvSpPr>
                <p:cNvPr id="64" name="Oval 62"/>
                <p:cNvSpPr>
                  <a:spLocks noChangeArrowheads="1"/>
                </p:cNvSpPr>
                <p:nvPr>
                  <p:custDataLst>
                    <p:tags r:id="rId2"/>
                  </p:custDataLst>
                </p:nvPr>
              </p:nvSpPr>
              <p:spPr bwMode="auto">
                <a:xfrm flipV="1">
                  <a:off x="6100328" y="1892808"/>
                  <a:ext cx="146548" cy="146304"/>
                </a:xfrm>
                <a:prstGeom prst="ellipse">
                  <a:avLst/>
                </a:prstGeom>
                <a:solidFill>
                  <a:srgbClr val="C00000"/>
                </a:solidFill>
                <a:ln w="19050">
                  <a:solidFill>
                    <a:srgbClr val="C00000"/>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5" name="Oval 34"/>
                <p:cNvSpPr>
                  <a:spLocks noChangeArrowheads="1"/>
                </p:cNvSpPr>
                <p:nvPr>
                  <p:custDataLst>
                    <p:tags r:id="rId3"/>
                  </p:custDataLst>
                </p:nvPr>
              </p:nvSpPr>
              <p:spPr bwMode="auto">
                <a:xfrm>
                  <a:off x="5550286" y="1892808"/>
                  <a:ext cx="146548" cy="146304"/>
                </a:xfrm>
                <a:prstGeom prst="ellipse">
                  <a:avLst/>
                </a:prstGeom>
                <a:solidFill>
                  <a:srgbClr val="0000FF"/>
                </a:solidFill>
                <a:ln w="19050">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grpSp>
          <p:grpSp>
            <p:nvGrpSpPr>
              <p:cNvPr id="49" name="Group 48"/>
              <p:cNvGrpSpPr/>
              <p:nvPr/>
            </p:nvGrpSpPr>
            <p:grpSpPr>
              <a:xfrm>
                <a:off x="2733389" y="1463040"/>
                <a:ext cx="909329" cy="276999"/>
                <a:chOff x="3936991" y="1826121"/>
                <a:chExt cx="909329" cy="276999"/>
              </a:xfrm>
            </p:grpSpPr>
            <p:sp>
              <p:nvSpPr>
                <p:cNvPr id="58" name="Rectangle 57"/>
                <p:cNvSpPr/>
                <p:nvPr/>
              </p:nvSpPr>
              <p:spPr bwMode="auto">
                <a:xfrm>
                  <a:off x="457200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smtClean="0">
                    <a:solidFill>
                      <a:srgbClr val="C00000"/>
                    </a:solidFill>
                    <a:latin typeface="Calibri" charset="0"/>
                    <a:ea typeface="Calibri" charset="0"/>
                    <a:cs typeface="Calibri" charset="0"/>
                  </a:endParaRPr>
                </a:p>
              </p:txBody>
            </p:sp>
            <p:sp>
              <p:nvSpPr>
                <p:cNvPr id="59" name="Oval 34"/>
                <p:cNvSpPr>
                  <a:spLocks noChangeArrowheads="1"/>
                </p:cNvSpPr>
                <p:nvPr>
                  <p:custDataLst>
                    <p:tags r:id="rId1"/>
                  </p:custDataLst>
                </p:nvPr>
              </p:nvSpPr>
              <p:spPr bwMode="auto">
                <a:xfrm>
                  <a:off x="4635886" y="1892808"/>
                  <a:ext cx="146548" cy="146304"/>
                </a:xfrm>
                <a:prstGeom prst="ellipse">
                  <a:avLst/>
                </a:prstGeom>
                <a:solidFill>
                  <a:srgbClr val="0000FF"/>
                </a:solidFill>
                <a:ln w="19050">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0" name="TextBox 59"/>
                <p:cNvSpPr txBox="1"/>
                <p:nvPr/>
              </p:nvSpPr>
              <p:spPr>
                <a:xfrm>
                  <a:off x="3936991" y="1826121"/>
                  <a:ext cx="647293" cy="276999"/>
                </a:xfrm>
                <a:prstGeom prst="rect">
                  <a:avLst/>
                </a:prstGeom>
                <a:noFill/>
              </p:spPr>
              <p:txBody>
                <a:bodyPr wrap="none" tIns="0" bIns="0" rtlCol="0">
                  <a:spAutoFit/>
                </a:bodyPr>
                <a:lstStyle/>
                <a:p>
                  <a:pPr algn="r"/>
                  <a:r>
                    <a:rPr lang="en-US" b="1" dirty="0" smtClean="0">
                      <a:latin typeface="Calibri" pitchFamily="34" charset="0"/>
                    </a:rPr>
                    <a:t>Start</a:t>
                  </a:r>
                </a:p>
              </p:txBody>
            </p:sp>
          </p:grpSp>
          <p:sp>
            <p:nvSpPr>
              <p:cNvPr id="50" name="Freeform 49"/>
              <p:cNvSpPr/>
              <p:nvPr/>
            </p:nvSpPr>
            <p:spPr bwMode="auto">
              <a:xfrm>
                <a:off x="3506135" y="132588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
            <p:nvSpPr>
              <p:cNvPr id="51" name="Freeform 50"/>
              <p:cNvSpPr/>
              <p:nvPr/>
            </p:nvSpPr>
            <p:spPr bwMode="auto">
              <a:xfrm>
                <a:off x="4800600" y="132588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
            <p:nvSpPr>
              <p:cNvPr id="52" name="Freeform 51"/>
              <p:cNvSpPr/>
              <p:nvPr/>
            </p:nvSpPr>
            <p:spPr bwMode="auto">
              <a:xfrm>
                <a:off x="6080760" y="132588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
            <p:nvSpPr>
              <p:cNvPr id="53" name="Freeform 52"/>
              <p:cNvSpPr/>
              <p:nvPr/>
            </p:nvSpPr>
            <p:spPr bwMode="auto">
              <a:xfrm>
                <a:off x="7360920" y="1374851"/>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
            <p:nvSpPr>
              <p:cNvPr id="54" name="Freeform 53"/>
              <p:cNvSpPr/>
              <p:nvPr/>
            </p:nvSpPr>
            <p:spPr bwMode="auto">
              <a:xfrm rot="10800000">
                <a:off x="4937760" y="160020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
            <p:nvSpPr>
              <p:cNvPr id="55" name="Freeform 54"/>
              <p:cNvSpPr/>
              <p:nvPr/>
            </p:nvSpPr>
            <p:spPr bwMode="auto">
              <a:xfrm rot="10800000">
                <a:off x="7498080" y="160020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
            <p:nvSpPr>
              <p:cNvPr id="56" name="Freeform 55"/>
              <p:cNvSpPr/>
              <p:nvPr/>
            </p:nvSpPr>
            <p:spPr bwMode="auto">
              <a:xfrm rot="10800000">
                <a:off x="6217920" y="160020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
            <p:nvSpPr>
              <p:cNvPr id="57" name="TextBox 56"/>
              <p:cNvSpPr txBox="1"/>
              <p:nvPr/>
            </p:nvSpPr>
            <p:spPr>
              <a:xfrm>
                <a:off x="6488734" y="1334838"/>
                <a:ext cx="1150013" cy="523220"/>
              </a:xfrm>
              <a:prstGeom prst="rect">
                <a:avLst/>
              </a:prstGeom>
              <a:noFill/>
            </p:spPr>
            <p:txBody>
              <a:bodyPr wrap="square" rtlCol="0">
                <a:spAutoFit/>
              </a:bodyPr>
              <a:lstStyle/>
              <a:p>
                <a:pPr algn="ctr"/>
                <a:r>
                  <a:rPr lang="en-US" sz="2800" b="1" i="0" dirty="0" smtClean="0">
                    <a:latin typeface="Courier New" panose="02070309020205020404" pitchFamily="49" charset="0"/>
                    <a:cs typeface="Courier New" panose="02070309020205020404" pitchFamily="49" charset="0"/>
                  </a:rPr>
                  <a:t>⋅⋅⋅</a:t>
                </a:r>
                <a:endParaRPr lang="en-US" sz="2000" b="1" dirty="0" smtClean="0">
                  <a:latin typeface="Courier New" panose="02070309020205020404" pitchFamily="49" charset="0"/>
                  <a:cs typeface="Courier New" panose="02070309020205020404" pitchFamily="49" charset="0"/>
                </a:endParaRPr>
              </a:p>
            </p:txBody>
          </p:sp>
        </p:grpSp>
        <p:sp>
          <p:nvSpPr>
            <p:cNvPr id="78" name="Freeform 77"/>
            <p:cNvSpPr/>
            <p:nvPr/>
          </p:nvSpPr>
          <p:spPr bwMode="auto">
            <a:xfrm>
              <a:off x="4246631" y="4297119"/>
              <a:ext cx="3898822" cy="566467"/>
            </a:xfrm>
            <a:custGeom>
              <a:avLst/>
              <a:gdLst>
                <a:gd name="connsiteX0" fmla="*/ 0 w 3898822"/>
                <a:gd name="connsiteY0" fmla="*/ 0 h 566467"/>
                <a:gd name="connsiteX1" fmla="*/ 920009 w 3898822"/>
                <a:gd name="connsiteY1" fmla="*/ 471225 h 566467"/>
                <a:gd name="connsiteX2" fmla="*/ 2328073 w 3898822"/>
                <a:gd name="connsiteY2" fmla="*/ 560982 h 566467"/>
                <a:gd name="connsiteX3" fmla="*/ 3618331 w 3898822"/>
                <a:gd name="connsiteY3" fmla="*/ 381468 h 566467"/>
                <a:gd name="connsiteX4" fmla="*/ 3898822 w 3898822"/>
                <a:gd name="connsiteY4" fmla="*/ 134636 h 5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8822" h="566467">
                  <a:moveTo>
                    <a:pt x="0" y="0"/>
                  </a:moveTo>
                  <a:cubicBezTo>
                    <a:pt x="265998" y="188864"/>
                    <a:pt x="531997" y="377728"/>
                    <a:pt x="920009" y="471225"/>
                  </a:cubicBezTo>
                  <a:cubicBezTo>
                    <a:pt x="1308021" y="564722"/>
                    <a:pt x="1878353" y="575942"/>
                    <a:pt x="2328073" y="560982"/>
                  </a:cubicBezTo>
                  <a:cubicBezTo>
                    <a:pt x="2777793" y="546023"/>
                    <a:pt x="3356540" y="452526"/>
                    <a:pt x="3618331" y="381468"/>
                  </a:cubicBezTo>
                  <a:cubicBezTo>
                    <a:pt x="3880122" y="310410"/>
                    <a:pt x="3867033" y="311345"/>
                    <a:pt x="3898822" y="134636"/>
                  </a:cubicBezTo>
                </a:path>
              </a:pathLst>
            </a:custGeom>
            <a:no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
          <p:nvSpPr>
            <p:cNvPr id="79" name="Freeform 78"/>
            <p:cNvSpPr/>
            <p:nvPr/>
          </p:nvSpPr>
          <p:spPr bwMode="auto">
            <a:xfrm rot="10800000">
              <a:off x="4737890" y="3721852"/>
              <a:ext cx="3898822" cy="566467"/>
            </a:xfrm>
            <a:custGeom>
              <a:avLst/>
              <a:gdLst>
                <a:gd name="connsiteX0" fmla="*/ 0 w 3898822"/>
                <a:gd name="connsiteY0" fmla="*/ 0 h 566467"/>
                <a:gd name="connsiteX1" fmla="*/ 920009 w 3898822"/>
                <a:gd name="connsiteY1" fmla="*/ 471225 h 566467"/>
                <a:gd name="connsiteX2" fmla="*/ 2328073 w 3898822"/>
                <a:gd name="connsiteY2" fmla="*/ 560982 h 566467"/>
                <a:gd name="connsiteX3" fmla="*/ 3618331 w 3898822"/>
                <a:gd name="connsiteY3" fmla="*/ 381468 h 566467"/>
                <a:gd name="connsiteX4" fmla="*/ 3898822 w 3898822"/>
                <a:gd name="connsiteY4" fmla="*/ 134636 h 5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8822" h="566467">
                  <a:moveTo>
                    <a:pt x="0" y="0"/>
                  </a:moveTo>
                  <a:cubicBezTo>
                    <a:pt x="265998" y="188864"/>
                    <a:pt x="531997" y="377728"/>
                    <a:pt x="920009" y="471225"/>
                  </a:cubicBezTo>
                  <a:cubicBezTo>
                    <a:pt x="1308021" y="564722"/>
                    <a:pt x="1878353" y="575942"/>
                    <a:pt x="2328073" y="560982"/>
                  </a:cubicBezTo>
                  <a:cubicBezTo>
                    <a:pt x="2777793" y="546023"/>
                    <a:pt x="3356540" y="452526"/>
                    <a:pt x="3618331" y="381468"/>
                  </a:cubicBezTo>
                  <a:cubicBezTo>
                    <a:pt x="3880122" y="310410"/>
                    <a:pt x="3867033" y="311345"/>
                    <a:pt x="3898822" y="134636"/>
                  </a:cubicBezTo>
                </a:path>
              </a:pathLst>
            </a:custGeom>
            <a:noFill/>
            <a:ln w="2540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grpSp>
      <mc:AlternateContent xmlns:mc="http://schemas.openxmlformats.org/markup-compatibility/2006">
        <mc:Choice xmlns:p14="http://schemas.microsoft.com/office/powerpoint/2010/main" Requires="p14">
          <p:contentPart p14:bwMode="auto" r:id="rId16">
            <p14:nvContentPartPr>
              <p14:cNvPr id="76" name="Ink 75"/>
              <p14:cNvContentPartPr/>
              <p14:nvPr/>
            </p14:nvContentPartPr>
            <p14:xfrm>
              <a:off x="2366640" y="1019160"/>
              <a:ext cx="6521760" cy="5289480"/>
            </p14:xfrm>
          </p:contentPart>
        </mc:Choice>
        <mc:Fallback>
          <p:pic>
            <p:nvPicPr>
              <p:cNvPr id="76" name="Ink 75"/>
              <p:cNvPicPr/>
              <p:nvPr/>
            </p:nvPicPr>
            <p:blipFill>
              <a:blip r:embed="rId17"/>
              <a:stretch>
                <a:fillRect/>
              </a:stretch>
            </p:blipFill>
            <p:spPr>
              <a:xfrm>
                <a:off x="2358000" y="1012680"/>
                <a:ext cx="6535800" cy="5305320"/>
              </a:xfrm>
              <a:prstGeom prst="rect">
                <a:avLst/>
              </a:prstGeom>
            </p:spPr>
          </p:pic>
        </mc:Fallback>
      </mc:AlternateContent>
    </p:spTree>
    <p:extLst>
      <p:ext uri="{BB962C8B-B14F-4D97-AF65-F5344CB8AC3E}">
        <p14:creationId xmlns:p14="http://schemas.microsoft.com/office/powerpoint/2010/main" val="174211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Explicit Free Lists</a:t>
            </a:r>
            <a:endParaRPr lang="en-US" dirty="0"/>
          </a:p>
        </p:txBody>
      </p:sp>
      <p:sp>
        <p:nvSpPr>
          <p:cNvPr id="3" name="Content Placeholder 2"/>
          <p:cNvSpPr>
            <a:spLocks noGrp="1"/>
          </p:cNvSpPr>
          <p:nvPr>
            <p:ph idx="1"/>
          </p:nvPr>
        </p:nvSpPr>
        <p:spPr>
          <a:xfrm>
            <a:off x="396875" y="1362075"/>
            <a:ext cx="8366125" cy="2194560"/>
          </a:xfrm>
        </p:spPr>
        <p:txBody>
          <a:bodyPr/>
          <a:lstStyle/>
          <a:p>
            <a:r>
              <a:rPr lang="en-US" b="1" dirty="0" smtClean="0"/>
              <a:t>Logically:  </a:t>
            </a:r>
            <a:r>
              <a:rPr lang="en-US" dirty="0"/>
              <a:t>d</a:t>
            </a:r>
            <a:r>
              <a:rPr lang="en-US" dirty="0" smtClean="0"/>
              <a:t>oubly-linked list</a:t>
            </a:r>
          </a:p>
          <a:p>
            <a:endParaRPr lang="en-US" dirty="0"/>
          </a:p>
          <a:p>
            <a:endParaRPr lang="en-US" dirty="0" smtClean="0"/>
          </a:p>
          <a:p>
            <a:r>
              <a:rPr lang="en-US" b="1" dirty="0" smtClean="0"/>
              <a:t>Physically:  </a:t>
            </a:r>
            <a:r>
              <a:rPr lang="en-US" dirty="0" smtClean="0"/>
              <a:t>blocks can be in any order</a:t>
            </a:r>
            <a:endParaRPr lang="en-US" dirty="0"/>
          </a:p>
        </p:txBody>
      </p:sp>
      <p:sp>
        <p:nvSpPr>
          <p:cNvPr id="4" name="Slide Number Placeholder 3"/>
          <p:cNvSpPr>
            <a:spLocks noGrp="1"/>
          </p:cNvSpPr>
          <p:nvPr>
            <p:ph type="sldNum" sz="quarter" idx="10"/>
          </p:nvPr>
        </p:nvSpPr>
        <p:spPr/>
        <p:txBody>
          <a:bodyPr/>
          <a:lstStyle/>
          <a:p>
            <a:fld id="{C0BB463C-2B8D-41E5-9457-1404AA9BBE8D}" type="slidenum">
              <a:rPr lang="en-US" smtClean="0"/>
              <a:t>14</a:t>
            </a:fld>
            <a:endParaRPr lang="en-US"/>
          </a:p>
        </p:txBody>
      </p:sp>
      <p:grpSp>
        <p:nvGrpSpPr>
          <p:cNvPr id="5" name="Group 4"/>
          <p:cNvGrpSpPr>
            <a:grpSpLocks noChangeAspect="1"/>
          </p:cNvGrpSpPr>
          <p:nvPr/>
        </p:nvGrpSpPr>
        <p:grpSpPr>
          <a:xfrm>
            <a:off x="1828800" y="1981200"/>
            <a:ext cx="5486400" cy="384870"/>
            <a:chOff x="2132013" y="1981200"/>
            <a:chExt cx="4344987" cy="304800"/>
          </a:xfrm>
        </p:grpSpPr>
        <p:sp>
          <p:nvSpPr>
            <p:cNvPr id="6" name="Line 1"/>
            <p:cNvSpPr>
              <a:spLocks noChangeShapeType="1"/>
            </p:cNvSpPr>
            <p:nvPr>
              <p:custDataLst>
                <p:tags r:id="rId34"/>
              </p:custDataLst>
            </p:nvPr>
          </p:nvSpPr>
          <p:spPr bwMode="auto">
            <a:xfrm>
              <a:off x="3276600" y="2057399"/>
              <a:ext cx="457200" cy="0"/>
            </a:xfrm>
            <a:prstGeom prst="line">
              <a:avLst/>
            </a:prstGeom>
            <a:noFill/>
            <a:ln w="25560">
              <a:solidFill>
                <a:srgbClr val="00B050"/>
              </a:solidFill>
              <a:miter lim="800000"/>
              <a:headEnd/>
              <a:tailEnd type="triangle" w="med" len="med"/>
            </a:ln>
            <a:effectLst/>
          </p:spPr>
          <p:txBody>
            <a:bodyPr/>
            <a:lstStyle/>
            <a:p>
              <a:endParaRPr lang="en-US" dirty="0">
                <a:latin typeface="Lato" panose="020F0502020204030203" pitchFamily="34" charset="0"/>
              </a:endParaRPr>
            </a:p>
          </p:txBody>
        </p:sp>
        <p:sp>
          <p:nvSpPr>
            <p:cNvPr id="7" name="Line 2"/>
            <p:cNvSpPr>
              <a:spLocks noChangeShapeType="1"/>
            </p:cNvSpPr>
            <p:nvPr>
              <p:custDataLst>
                <p:tags r:id="rId35"/>
              </p:custDataLst>
            </p:nvPr>
          </p:nvSpPr>
          <p:spPr bwMode="auto">
            <a:xfrm>
              <a:off x="4572000" y="2057399"/>
              <a:ext cx="381000" cy="0"/>
            </a:xfrm>
            <a:prstGeom prst="line">
              <a:avLst/>
            </a:prstGeom>
            <a:noFill/>
            <a:ln w="25560">
              <a:solidFill>
                <a:srgbClr val="00B050"/>
              </a:solidFill>
              <a:miter lim="800000"/>
              <a:headEnd/>
              <a:tailEnd type="triangle" w="med" len="med"/>
            </a:ln>
            <a:effectLst/>
          </p:spPr>
          <p:txBody>
            <a:bodyPr/>
            <a:lstStyle/>
            <a:p>
              <a:endParaRPr lang="en-US" dirty="0">
                <a:latin typeface="Lato" panose="020F0502020204030203" pitchFamily="34" charset="0"/>
              </a:endParaRPr>
            </a:p>
          </p:txBody>
        </p:sp>
        <p:sp>
          <p:nvSpPr>
            <p:cNvPr id="8" name="Line 3"/>
            <p:cNvSpPr>
              <a:spLocks noChangeShapeType="1"/>
            </p:cNvSpPr>
            <p:nvPr>
              <p:custDataLst>
                <p:tags r:id="rId36"/>
              </p:custDataLst>
            </p:nvPr>
          </p:nvSpPr>
          <p:spPr bwMode="auto">
            <a:xfrm>
              <a:off x="6096000" y="2057399"/>
              <a:ext cx="381000" cy="0"/>
            </a:xfrm>
            <a:prstGeom prst="line">
              <a:avLst/>
            </a:prstGeom>
            <a:noFill/>
            <a:ln w="25560">
              <a:solidFill>
                <a:srgbClr val="00B050"/>
              </a:solidFill>
              <a:miter lim="800000"/>
              <a:headEnd/>
              <a:tailEnd type="triangle" w="med" len="med"/>
            </a:ln>
            <a:effectLst/>
          </p:spPr>
          <p:txBody>
            <a:bodyPr/>
            <a:lstStyle/>
            <a:p>
              <a:endParaRPr lang="en-US" dirty="0">
                <a:latin typeface="Lato" panose="020F0502020204030203" pitchFamily="34" charset="0"/>
              </a:endParaRPr>
            </a:p>
          </p:txBody>
        </p:sp>
        <p:sp>
          <p:nvSpPr>
            <p:cNvPr id="9" name="Rectangle 6"/>
            <p:cNvSpPr>
              <a:spLocks noChangeArrowheads="1"/>
            </p:cNvSpPr>
            <p:nvPr>
              <p:custDataLst>
                <p:tags r:id="rId37"/>
              </p:custDataLst>
            </p:nvPr>
          </p:nvSpPr>
          <p:spPr bwMode="auto">
            <a:xfrm>
              <a:off x="2438400" y="1981200"/>
              <a:ext cx="838200" cy="304800"/>
            </a:xfrm>
            <a:prstGeom prst="rect">
              <a:avLst/>
            </a:prstGeom>
            <a:solidFill>
              <a:schemeClr val="bg1">
                <a:lumMod val="95000"/>
              </a:schemeClr>
            </a:solidFill>
            <a:ln w="25560">
              <a:solidFill>
                <a:schemeClr val="tx1"/>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ea typeface="Arial Unicode MS" panose="020B0604020202020204" pitchFamily="34" charset="-128"/>
                  <a:cs typeface="Calibri" panose="020F0502020204030204" pitchFamily="34" charset="0"/>
                </a:rPr>
                <a:t>A</a:t>
              </a:r>
            </a:p>
          </p:txBody>
        </p:sp>
        <p:sp>
          <p:nvSpPr>
            <p:cNvPr id="10" name="Rectangle 7"/>
            <p:cNvSpPr>
              <a:spLocks noChangeArrowheads="1"/>
            </p:cNvSpPr>
            <p:nvPr>
              <p:custDataLst>
                <p:tags r:id="rId38"/>
              </p:custDataLst>
            </p:nvPr>
          </p:nvSpPr>
          <p:spPr bwMode="auto">
            <a:xfrm>
              <a:off x="3733800" y="1981200"/>
              <a:ext cx="838200" cy="304800"/>
            </a:xfrm>
            <a:prstGeom prst="rect">
              <a:avLst/>
            </a:prstGeom>
            <a:solidFill>
              <a:schemeClr val="bg1">
                <a:lumMod val="95000"/>
              </a:schemeClr>
            </a:solidFill>
            <a:ln w="25560">
              <a:solidFill>
                <a:schemeClr val="tx1"/>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ea typeface="Arial Unicode MS" panose="020B0604020202020204" pitchFamily="34" charset="-128"/>
                  <a:cs typeface="Calibri" panose="020F0502020204030204" pitchFamily="34" charset="0"/>
                </a:rPr>
                <a:t>B</a:t>
              </a:r>
            </a:p>
          </p:txBody>
        </p:sp>
        <p:sp>
          <p:nvSpPr>
            <p:cNvPr id="11" name="Rectangle 8"/>
            <p:cNvSpPr>
              <a:spLocks noChangeArrowheads="1"/>
            </p:cNvSpPr>
            <p:nvPr>
              <p:custDataLst>
                <p:tags r:id="rId39"/>
              </p:custDataLst>
            </p:nvPr>
          </p:nvSpPr>
          <p:spPr bwMode="auto">
            <a:xfrm>
              <a:off x="4953000" y="1981200"/>
              <a:ext cx="1143000" cy="304800"/>
            </a:xfrm>
            <a:prstGeom prst="rect">
              <a:avLst/>
            </a:prstGeom>
            <a:solidFill>
              <a:schemeClr val="bg1">
                <a:lumMod val="95000"/>
              </a:schemeClr>
            </a:solidFill>
            <a:ln w="25560">
              <a:solidFill>
                <a:schemeClr val="tx1"/>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ea typeface="Arial Unicode MS" panose="020B0604020202020204" pitchFamily="34" charset="-128"/>
                  <a:cs typeface="Calibri" panose="020F0502020204030204" pitchFamily="34" charset="0"/>
                </a:rPr>
                <a:t>C</a:t>
              </a:r>
            </a:p>
          </p:txBody>
        </p:sp>
        <p:sp>
          <p:nvSpPr>
            <p:cNvPr id="12" name="Line 9"/>
            <p:cNvSpPr>
              <a:spLocks noChangeShapeType="1"/>
            </p:cNvSpPr>
            <p:nvPr>
              <p:custDataLst>
                <p:tags r:id="rId40"/>
              </p:custDataLst>
            </p:nvPr>
          </p:nvSpPr>
          <p:spPr bwMode="auto">
            <a:xfrm flipH="1">
              <a:off x="4570413" y="2209800"/>
              <a:ext cx="384175" cy="1587"/>
            </a:xfrm>
            <a:prstGeom prst="line">
              <a:avLst/>
            </a:prstGeom>
            <a:noFill/>
            <a:ln w="2556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13" name="Line 10"/>
            <p:cNvSpPr>
              <a:spLocks noChangeShapeType="1"/>
            </p:cNvSpPr>
            <p:nvPr>
              <p:custDataLst>
                <p:tags r:id="rId41"/>
              </p:custDataLst>
            </p:nvPr>
          </p:nvSpPr>
          <p:spPr bwMode="auto">
            <a:xfrm flipH="1">
              <a:off x="3275013" y="2209800"/>
              <a:ext cx="460375" cy="1587"/>
            </a:xfrm>
            <a:prstGeom prst="line">
              <a:avLst/>
            </a:prstGeom>
            <a:noFill/>
            <a:ln w="2556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14" name="Line 11"/>
            <p:cNvSpPr>
              <a:spLocks noChangeShapeType="1"/>
            </p:cNvSpPr>
            <p:nvPr>
              <p:custDataLst>
                <p:tags r:id="rId42"/>
              </p:custDataLst>
            </p:nvPr>
          </p:nvSpPr>
          <p:spPr bwMode="auto">
            <a:xfrm flipH="1">
              <a:off x="2132013" y="2209800"/>
              <a:ext cx="307975" cy="1587"/>
            </a:xfrm>
            <a:prstGeom prst="line">
              <a:avLst/>
            </a:prstGeom>
            <a:noFill/>
            <a:ln w="25560">
              <a:solidFill>
                <a:srgbClr val="C00000"/>
              </a:solidFill>
              <a:miter lim="800000"/>
              <a:headEnd/>
              <a:tailEnd type="triangle" w="med" len="med"/>
            </a:ln>
            <a:effectLst/>
          </p:spPr>
          <p:txBody>
            <a:bodyPr/>
            <a:lstStyle/>
            <a:p>
              <a:endParaRPr lang="en-US" dirty="0">
                <a:latin typeface="Lato" panose="020F0502020204030203" pitchFamily="34" charset="0"/>
              </a:endParaRPr>
            </a:p>
          </p:txBody>
        </p:sp>
      </p:grpSp>
      <p:grpSp>
        <p:nvGrpSpPr>
          <p:cNvPr id="15" name="Group 14"/>
          <p:cNvGrpSpPr/>
          <p:nvPr/>
        </p:nvGrpSpPr>
        <p:grpSpPr>
          <a:xfrm>
            <a:off x="877824" y="3474720"/>
            <a:ext cx="7516841" cy="1728788"/>
            <a:chOff x="1186389" y="3986212"/>
            <a:chExt cx="7516841" cy="1728788"/>
          </a:xfrm>
        </p:grpSpPr>
        <p:sp>
          <p:nvSpPr>
            <p:cNvPr id="16" name="Rectangle 12"/>
            <p:cNvSpPr>
              <a:spLocks noChangeArrowheads="1"/>
            </p:cNvSpPr>
            <p:nvPr>
              <p:custDataLst>
                <p:tags r:id="rId1"/>
              </p:custDataLst>
            </p:nvPr>
          </p:nvSpPr>
          <p:spPr bwMode="auto">
            <a:xfrm>
              <a:off x="1186389" y="4891087"/>
              <a:ext cx="304800" cy="304800"/>
            </a:xfrm>
            <a:prstGeom prst="rect">
              <a:avLst/>
            </a:prstGeom>
            <a:solidFill>
              <a:srgbClr val="FFFFFF"/>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latin typeface="Calibri" panose="020F0502020204030204" pitchFamily="34" charset="0"/>
                  <a:ea typeface="Arial Unicode MS" panose="020B0604020202020204" pitchFamily="34" charset="-128"/>
                  <a:cs typeface="Calibri" panose="020F0502020204030204" pitchFamily="34" charset="0"/>
                </a:rPr>
                <a:t>16</a:t>
              </a:r>
              <a:endParaRPr lang="en-GB" sz="1600" dirty="0">
                <a:latin typeface="Calibri" panose="020F0502020204030204" pitchFamily="34" charset="0"/>
                <a:ea typeface="Arial Unicode MS" panose="020B0604020202020204" pitchFamily="34" charset="-128"/>
                <a:cs typeface="Calibri" panose="020F0502020204030204" pitchFamily="34" charset="0"/>
              </a:endParaRPr>
            </a:p>
          </p:txBody>
        </p:sp>
        <p:sp>
          <p:nvSpPr>
            <p:cNvPr id="17" name="Rectangle 13"/>
            <p:cNvSpPr>
              <a:spLocks noChangeArrowheads="1"/>
            </p:cNvSpPr>
            <p:nvPr>
              <p:custDataLst>
                <p:tags r:id="rId2"/>
              </p:custDataLst>
            </p:nvPr>
          </p:nvSpPr>
          <p:spPr bwMode="auto">
            <a:xfrm>
              <a:off x="14911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8" name="Rectangle 14"/>
            <p:cNvSpPr>
              <a:spLocks noChangeArrowheads="1"/>
            </p:cNvSpPr>
            <p:nvPr>
              <p:custDataLst>
                <p:tags r:id="rId3"/>
              </p:custDataLst>
            </p:nvPr>
          </p:nvSpPr>
          <p:spPr bwMode="auto">
            <a:xfrm>
              <a:off x="17959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9" name="Rectangle 15"/>
            <p:cNvSpPr>
              <a:spLocks noChangeArrowheads="1"/>
            </p:cNvSpPr>
            <p:nvPr>
              <p:custDataLst>
                <p:tags r:id="rId4"/>
              </p:custDataLst>
            </p:nvPr>
          </p:nvSpPr>
          <p:spPr bwMode="auto">
            <a:xfrm>
              <a:off x="2100789" y="4891087"/>
              <a:ext cx="304800" cy="304800"/>
            </a:xfrm>
            <a:prstGeom prst="rect">
              <a:avLst/>
            </a:prstGeom>
            <a:solidFill>
              <a:srgbClr val="FFFFFF"/>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latin typeface="Calibri" panose="020F0502020204030204" pitchFamily="34" charset="0"/>
                  <a:ea typeface="Arial Unicode MS" panose="020B0604020202020204" pitchFamily="34" charset="-128"/>
                  <a:cs typeface="Calibri" panose="020F0502020204030204" pitchFamily="34" charset="0"/>
                </a:rPr>
                <a:t>16</a:t>
              </a:r>
              <a:endParaRPr lang="en-GB" sz="1600" dirty="0">
                <a:latin typeface="Calibri" panose="020F0502020204030204" pitchFamily="34" charset="0"/>
                <a:ea typeface="Arial Unicode MS" panose="020B0604020202020204" pitchFamily="34" charset="-128"/>
                <a:cs typeface="Calibri" panose="020F0502020204030204" pitchFamily="34" charset="0"/>
              </a:endParaRPr>
            </a:p>
          </p:txBody>
        </p:sp>
        <p:sp>
          <p:nvSpPr>
            <p:cNvPr id="20" name="Rectangle 16"/>
            <p:cNvSpPr>
              <a:spLocks noChangeArrowheads="1"/>
            </p:cNvSpPr>
            <p:nvPr>
              <p:custDataLst>
                <p:tags r:id="rId5"/>
              </p:custDataLst>
            </p:nvPr>
          </p:nvSpPr>
          <p:spPr bwMode="auto">
            <a:xfrm>
              <a:off x="2405589" y="4891087"/>
              <a:ext cx="304800" cy="304800"/>
            </a:xfrm>
            <a:prstGeom prst="rect">
              <a:avLst/>
            </a:prstGeom>
            <a:solidFill>
              <a:srgbClr val="C0C0C0"/>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latin typeface="Calibri" panose="020F0502020204030204" pitchFamily="34" charset="0"/>
                  <a:ea typeface="Arial Unicode MS" panose="020B0604020202020204" pitchFamily="34" charset="-128"/>
                  <a:cs typeface="Calibri" panose="020F0502020204030204" pitchFamily="34" charset="0"/>
                </a:rPr>
                <a:t>16</a:t>
              </a:r>
              <a:endParaRPr lang="en-GB" sz="1600" dirty="0">
                <a:latin typeface="Calibri" panose="020F0502020204030204" pitchFamily="34" charset="0"/>
                <a:ea typeface="Arial Unicode MS" panose="020B0604020202020204" pitchFamily="34" charset="-128"/>
                <a:cs typeface="Calibri" panose="020F0502020204030204" pitchFamily="34" charset="0"/>
              </a:endParaRPr>
            </a:p>
          </p:txBody>
        </p:sp>
        <p:sp>
          <p:nvSpPr>
            <p:cNvPr id="21" name="Rectangle 17"/>
            <p:cNvSpPr>
              <a:spLocks noChangeArrowheads="1"/>
            </p:cNvSpPr>
            <p:nvPr>
              <p:custDataLst>
                <p:tags r:id="rId6"/>
              </p:custDataLst>
            </p:nvPr>
          </p:nvSpPr>
          <p:spPr bwMode="auto">
            <a:xfrm>
              <a:off x="2710389" y="48910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2" name="Rectangle 18"/>
            <p:cNvSpPr>
              <a:spLocks noChangeArrowheads="1"/>
            </p:cNvSpPr>
            <p:nvPr>
              <p:custDataLst>
                <p:tags r:id="rId7"/>
              </p:custDataLst>
            </p:nvPr>
          </p:nvSpPr>
          <p:spPr bwMode="auto">
            <a:xfrm>
              <a:off x="3015189" y="48910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3" name="Rectangle 19"/>
            <p:cNvSpPr>
              <a:spLocks noChangeArrowheads="1"/>
            </p:cNvSpPr>
            <p:nvPr>
              <p:custDataLst>
                <p:tags r:id="rId8"/>
              </p:custDataLst>
            </p:nvPr>
          </p:nvSpPr>
          <p:spPr bwMode="auto">
            <a:xfrm>
              <a:off x="3319989" y="4891087"/>
              <a:ext cx="304800" cy="304800"/>
            </a:xfrm>
            <a:prstGeom prst="rect">
              <a:avLst/>
            </a:prstGeom>
            <a:solidFill>
              <a:srgbClr val="C0C0C0"/>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latin typeface="Calibri" panose="020F0502020204030204" pitchFamily="34" charset="0"/>
                  <a:ea typeface="Arial Unicode MS" panose="020B0604020202020204" pitchFamily="34" charset="-128"/>
                  <a:cs typeface="Calibri" panose="020F0502020204030204" pitchFamily="34" charset="0"/>
                </a:rPr>
                <a:t>16</a:t>
              </a:r>
              <a:endParaRPr lang="en-GB" sz="1600" dirty="0">
                <a:latin typeface="Calibri" panose="020F0502020204030204" pitchFamily="34" charset="0"/>
                <a:ea typeface="Arial Unicode MS" panose="020B0604020202020204" pitchFamily="34" charset="-128"/>
                <a:cs typeface="Calibri" panose="020F0502020204030204" pitchFamily="34" charset="0"/>
              </a:endParaRPr>
            </a:p>
          </p:txBody>
        </p:sp>
        <p:sp>
          <p:nvSpPr>
            <p:cNvPr id="24" name="Rectangle 20"/>
            <p:cNvSpPr>
              <a:spLocks noChangeArrowheads="1"/>
            </p:cNvSpPr>
            <p:nvPr>
              <p:custDataLst>
                <p:tags r:id="rId9"/>
              </p:custDataLst>
            </p:nvPr>
          </p:nvSpPr>
          <p:spPr bwMode="auto">
            <a:xfrm>
              <a:off x="39295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5" name="Rectangle 21"/>
            <p:cNvSpPr>
              <a:spLocks noChangeArrowheads="1"/>
            </p:cNvSpPr>
            <p:nvPr>
              <p:custDataLst>
                <p:tags r:id="rId10"/>
              </p:custDataLst>
            </p:nvPr>
          </p:nvSpPr>
          <p:spPr bwMode="auto">
            <a:xfrm>
              <a:off x="42343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6" name="Rectangle 22"/>
            <p:cNvSpPr>
              <a:spLocks noChangeArrowheads="1"/>
            </p:cNvSpPr>
            <p:nvPr>
              <p:custDataLst>
                <p:tags r:id="rId11"/>
              </p:custDataLst>
            </p:nvPr>
          </p:nvSpPr>
          <p:spPr bwMode="auto">
            <a:xfrm>
              <a:off x="45391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7" name="Rectangle 23"/>
            <p:cNvSpPr>
              <a:spLocks noChangeArrowheads="1"/>
            </p:cNvSpPr>
            <p:nvPr>
              <p:custDataLst>
                <p:tags r:id="rId12"/>
              </p:custDataLst>
            </p:nvPr>
          </p:nvSpPr>
          <p:spPr bwMode="auto">
            <a:xfrm>
              <a:off x="48439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8" name="Rectangle 24"/>
            <p:cNvSpPr>
              <a:spLocks noChangeArrowheads="1"/>
            </p:cNvSpPr>
            <p:nvPr>
              <p:custDataLst>
                <p:tags r:id="rId13"/>
              </p:custDataLst>
            </p:nvPr>
          </p:nvSpPr>
          <p:spPr bwMode="auto">
            <a:xfrm>
              <a:off x="5148789" y="4891087"/>
              <a:ext cx="304800" cy="304800"/>
            </a:xfrm>
            <a:prstGeom prst="rect">
              <a:avLst/>
            </a:prstGeom>
            <a:solidFill>
              <a:srgbClr val="FFFFFF"/>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latin typeface="Calibri" panose="020F0502020204030204" pitchFamily="34" charset="0"/>
                  <a:ea typeface="Arial Unicode MS" panose="020B0604020202020204" pitchFamily="34" charset="-128"/>
                  <a:cs typeface="Calibri" panose="020F0502020204030204" pitchFamily="34" charset="0"/>
                </a:rPr>
                <a:t>24</a:t>
              </a:r>
              <a:endParaRPr lang="en-GB" sz="1600" dirty="0">
                <a:latin typeface="Calibri" panose="020F0502020204030204" pitchFamily="34" charset="0"/>
                <a:ea typeface="Arial Unicode MS" panose="020B0604020202020204" pitchFamily="34" charset="-128"/>
                <a:cs typeface="Calibri" panose="020F0502020204030204" pitchFamily="34" charset="0"/>
              </a:endParaRPr>
            </a:p>
          </p:txBody>
        </p:sp>
        <p:sp>
          <p:nvSpPr>
            <p:cNvPr id="29" name="Rectangle 25"/>
            <p:cNvSpPr>
              <a:spLocks noChangeArrowheads="1"/>
            </p:cNvSpPr>
            <p:nvPr>
              <p:custDataLst>
                <p:tags r:id="rId14"/>
              </p:custDataLst>
            </p:nvPr>
          </p:nvSpPr>
          <p:spPr bwMode="auto">
            <a:xfrm>
              <a:off x="5758389" y="48910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0" name="Rectangle 26"/>
            <p:cNvSpPr>
              <a:spLocks noChangeArrowheads="1"/>
            </p:cNvSpPr>
            <p:nvPr>
              <p:custDataLst>
                <p:tags r:id="rId15"/>
              </p:custDataLst>
            </p:nvPr>
          </p:nvSpPr>
          <p:spPr bwMode="auto">
            <a:xfrm>
              <a:off x="3624789" y="4891087"/>
              <a:ext cx="304800" cy="304800"/>
            </a:xfrm>
            <a:prstGeom prst="rect">
              <a:avLst/>
            </a:prstGeom>
            <a:solidFill>
              <a:srgbClr val="FFFFFF"/>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latin typeface="Calibri" panose="020F0502020204030204" pitchFamily="34" charset="0"/>
                  <a:ea typeface="Arial Unicode MS" panose="020B0604020202020204" pitchFamily="34" charset="-128"/>
                  <a:cs typeface="Calibri" panose="020F0502020204030204" pitchFamily="34" charset="0"/>
                </a:rPr>
                <a:t>24</a:t>
              </a:r>
              <a:endParaRPr lang="en-GB" sz="1600" dirty="0">
                <a:latin typeface="Calibri" panose="020F0502020204030204" pitchFamily="34" charset="0"/>
                <a:ea typeface="Arial Unicode MS" panose="020B0604020202020204" pitchFamily="34" charset="-128"/>
                <a:cs typeface="Calibri" panose="020F0502020204030204" pitchFamily="34" charset="0"/>
              </a:endParaRPr>
            </a:p>
          </p:txBody>
        </p:sp>
        <p:sp>
          <p:nvSpPr>
            <p:cNvPr id="31" name="Rectangle 27"/>
            <p:cNvSpPr>
              <a:spLocks noChangeArrowheads="1"/>
            </p:cNvSpPr>
            <p:nvPr>
              <p:custDataLst>
                <p:tags r:id="rId16"/>
              </p:custDataLst>
            </p:nvPr>
          </p:nvSpPr>
          <p:spPr bwMode="auto">
            <a:xfrm>
              <a:off x="6672789" y="4891087"/>
              <a:ext cx="304800" cy="304800"/>
            </a:xfrm>
            <a:prstGeom prst="rect">
              <a:avLst/>
            </a:prstGeom>
            <a:solidFill>
              <a:srgbClr val="FFFFFF"/>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latin typeface="Calibri" panose="020F0502020204030204" pitchFamily="34" charset="0"/>
                  <a:ea typeface="Arial Unicode MS" panose="020B0604020202020204" pitchFamily="34" charset="-128"/>
                  <a:cs typeface="Calibri" panose="020F0502020204030204" pitchFamily="34" charset="0"/>
                </a:rPr>
                <a:t>16</a:t>
              </a:r>
              <a:endParaRPr lang="en-GB" sz="1600" dirty="0">
                <a:latin typeface="Calibri" panose="020F0502020204030204" pitchFamily="34" charset="0"/>
                <a:ea typeface="Arial Unicode MS" panose="020B0604020202020204" pitchFamily="34" charset="-128"/>
                <a:cs typeface="Calibri" panose="020F0502020204030204" pitchFamily="34" charset="0"/>
              </a:endParaRPr>
            </a:p>
          </p:txBody>
        </p:sp>
        <p:sp>
          <p:nvSpPr>
            <p:cNvPr id="32" name="Rectangle 28"/>
            <p:cNvSpPr>
              <a:spLocks noChangeArrowheads="1"/>
            </p:cNvSpPr>
            <p:nvPr>
              <p:custDataLst>
                <p:tags r:id="rId17"/>
              </p:custDataLst>
            </p:nvPr>
          </p:nvSpPr>
          <p:spPr bwMode="auto">
            <a:xfrm>
              <a:off x="5453589" y="4891087"/>
              <a:ext cx="304800" cy="304800"/>
            </a:xfrm>
            <a:prstGeom prst="rect">
              <a:avLst/>
            </a:prstGeom>
            <a:solidFill>
              <a:srgbClr val="C0C0C0"/>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latin typeface="Calibri" panose="020F0502020204030204" pitchFamily="34" charset="0"/>
                  <a:ea typeface="Arial Unicode MS" panose="020B0604020202020204" pitchFamily="34" charset="-128"/>
                  <a:cs typeface="Calibri" panose="020F0502020204030204" pitchFamily="34" charset="0"/>
                </a:rPr>
                <a:t>16</a:t>
              </a:r>
              <a:endParaRPr lang="en-GB" sz="1600" dirty="0">
                <a:latin typeface="Calibri" panose="020F0502020204030204" pitchFamily="34" charset="0"/>
                <a:ea typeface="Arial Unicode MS" panose="020B0604020202020204" pitchFamily="34" charset="-128"/>
                <a:cs typeface="Calibri" panose="020F0502020204030204" pitchFamily="34" charset="0"/>
              </a:endParaRPr>
            </a:p>
          </p:txBody>
        </p:sp>
        <p:sp>
          <p:nvSpPr>
            <p:cNvPr id="33" name="Rectangle 29"/>
            <p:cNvSpPr>
              <a:spLocks noChangeArrowheads="1"/>
            </p:cNvSpPr>
            <p:nvPr>
              <p:custDataLst>
                <p:tags r:id="rId18"/>
              </p:custDataLst>
            </p:nvPr>
          </p:nvSpPr>
          <p:spPr bwMode="auto">
            <a:xfrm>
              <a:off x="6063189" y="48910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4" name="Rectangle 30"/>
            <p:cNvSpPr>
              <a:spLocks noChangeArrowheads="1"/>
            </p:cNvSpPr>
            <p:nvPr>
              <p:custDataLst>
                <p:tags r:id="rId19"/>
              </p:custDataLst>
            </p:nvPr>
          </p:nvSpPr>
          <p:spPr bwMode="auto">
            <a:xfrm>
              <a:off x="6367989" y="4891087"/>
              <a:ext cx="304800" cy="304800"/>
            </a:xfrm>
            <a:prstGeom prst="rect">
              <a:avLst/>
            </a:prstGeom>
            <a:solidFill>
              <a:srgbClr val="C0C0C0"/>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latin typeface="Calibri" panose="020F0502020204030204" pitchFamily="34" charset="0"/>
                  <a:ea typeface="Arial Unicode MS" panose="020B0604020202020204" pitchFamily="34" charset="-128"/>
                  <a:cs typeface="Calibri" panose="020F0502020204030204" pitchFamily="34" charset="0"/>
                </a:rPr>
                <a:t>16</a:t>
              </a:r>
              <a:endParaRPr lang="en-GB" sz="1600" dirty="0">
                <a:latin typeface="Calibri" panose="020F0502020204030204" pitchFamily="34" charset="0"/>
                <a:ea typeface="Arial Unicode MS" panose="020B0604020202020204" pitchFamily="34" charset="-128"/>
                <a:cs typeface="Calibri" panose="020F0502020204030204" pitchFamily="34" charset="0"/>
              </a:endParaRPr>
            </a:p>
          </p:txBody>
        </p:sp>
        <p:sp>
          <p:nvSpPr>
            <p:cNvPr id="35" name="Rectangle 31"/>
            <p:cNvSpPr>
              <a:spLocks noChangeArrowheads="1"/>
            </p:cNvSpPr>
            <p:nvPr>
              <p:custDataLst>
                <p:tags r:id="rId20"/>
              </p:custDataLst>
            </p:nvPr>
          </p:nvSpPr>
          <p:spPr bwMode="auto">
            <a:xfrm>
              <a:off x="69775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6" name="Rectangle 32"/>
            <p:cNvSpPr>
              <a:spLocks noChangeArrowheads="1"/>
            </p:cNvSpPr>
            <p:nvPr>
              <p:custDataLst>
                <p:tags r:id="rId21"/>
              </p:custDataLst>
            </p:nvPr>
          </p:nvSpPr>
          <p:spPr bwMode="auto">
            <a:xfrm>
              <a:off x="72823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7" name="Rectangle 33"/>
            <p:cNvSpPr>
              <a:spLocks noChangeArrowheads="1"/>
            </p:cNvSpPr>
            <p:nvPr>
              <p:custDataLst>
                <p:tags r:id="rId22"/>
              </p:custDataLst>
            </p:nvPr>
          </p:nvSpPr>
          <p:spPr bwMode="auto">
            <a:xfrm>
              <a:off x="7587189" y="4891087"/>
              <a:ext cx="304800" cy="304800"/>
            </a:xfrm>
            <a:prstGeom prst="rect">
              <a:avLst/>
            </a:prstGeom>
            <a:solidFill>
              <a:srgbClr val="FFFFFF"/>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latin typeface="Calibri" panose="020F0502020204030204" pitchFamily="34" charset="0"/>
                  <a:ea typeface="Arial Unicode MS" panose="020B0604020202020204" pitchFamily="34" charset="-128"/>
                  <a:cs typeface="Calibri" panose="020F0502020204030204" pitchFamily="34" charset="0"/>
                </a:rPr>
                <a:t>16</a:t>
              </a:r>
              <a:endParaRPr lang="en-GB" sz="1600" dirty="0">
                <a:latin typeface="Calibri" panose="020F0502020204030204" pitchFamily="34" charset="0"/>
                <a:ea typeface="Arial Unicode MS" panose="020B0604020202020204" pitchFamily="34" charset="-128"/>
                <a:cs typeface="Calibri" panose="020F0502020204030204" pitchFamily="34" charset="0"/>
              </a:endParaRPr>
            </a:p>
          </p:txBody>
        </p:sp>
        <p:sp>
          <p:nvSpPr>
            <p:cNvPr id="38" name="Freeform 34"/>
            <p:cNvSpPr>
              <a:spLocks/>
            </p:cNvSpPr>
            <p:nvPr>
              <p:custDataLst>
                <p:tags r:id="rId23"/>
              </p:custDataLst>
            </p:nvPr>
          </p:nvSpPr>
          <p:spPr bwMode="auto">
            <a:xfrm>
              <a:off x="1643589" y="4484687"/>
              <a:ext cx="5181600" cy="558800"/>
            </a:xfrm>
            <a:custGeom>
              <a:avLst/>
              <a:gdLst/>
              <a:ahLst/>
              <a:cxnLst>
                <a:cxn ang="0">
                  <a:pos x="0" y="352"/>
                </a:cxn>
                <a:cxn ang="0">
                  <a:pos x="1968" y="16"/>
                </a:cxn>
                <a:cxn ang="0">
                  <a:pos x="3264" y="256"/>
                </a:cxn>
              </a:cxnLst>
              <a:rect l="0" t="0" r="r" b="b"/>
              <a:pathLst>
                <a:path w="3264" h="352">
                  <a:moveTo>
                    <a:pt x="0" y="352"/>
                  </a:moveTo>
                  <a:cubicBezTo>
                    <a:pt x="712" y="191"/>
                    <a:pt x="1424" y="31"/>
                    <a:pt x="1968" y="16"/>
                  </a:cubicBezTo>
                  <a:cubicBezTo>
                    <a:pt x="2511" y="0"/>
                    <a:pt x="2887" y="128"/>
                    <a:pt x="3264" y="256"/>
                  </a:cubicBezTo>
                </a:path>
              </a:pathLst>
            </a:custGeom>
            <a:noFill/>
            <a:ln w="25560">
              <a:solidFill>
                <a:schemeClr val="accent2"/>
              </a:solidFill>
              <a:round/>
              <a:headEn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9" name="Freeform 35"/>
            <p:cNvSpPr>
              <a:spLocks/>
            </p:cNvSpPr>
            <p:nvPr>
              <p:custDataLst>
                <p:tags r:id="rId24"/>
              </p:custDataLst>
            </p:nvPr>
          </p:nvSpPr>
          <p:spPr bwMode="auto">
            <a:xfrm>
              <a:off x="3777189" y="4408487"/>
              <a:ext cx="3352800" cy="635000"/>
            </a:xfrm>
            <a:custGeom>
              <a:avLst/>
              <a:gdLst/>
              <a:ahLst/>
              <a:cxnLst>
                <a:cxn ang="0">
                  <a:pos x="2112" y="400"/>
                </a:cxn>
                <a:cxn ang="0">
                  <a:pos x="1680" y="16"/>
                </a:cxn>
                <a:cxn ang="0">
                  <a:pos x="0" y="304"/>
                </a:cxn>
              </a:cxnLst>
              <a:rect l="0" t="0" r="r" b="b"/>
              <a:pathLst>
                <a:path w="2112" h="400">
                  <a:moveTo>
                    <a:pt x="2112" y="400"/>
                  </a:moveTo>
                  <a:cubicBezTo>
                    <a:pt x="2072" y="216"/>
                    <a:pt x="2032" y="32"/>
                    <a:pt x="1680" y="16"/>
                  </a:cubicBezTo>
                  <a:cubicBezTo>
                    <a:pt x="1328" y="0"/>
                    <a:pt x="280" y="256"/>
                    <a:pt x="0" y="304"/>
                  </a:cubicBezTo>
                </a:path>
              </a:pathLst>
            </a:custGeom>
            <a:noFill/>
            <a:ln w="25560">
              <a:solidFill>
                <a:schemeClr val="accent2"/>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0" name="Freeform 36"/>
            <p:cNvSpPr>
              <a:spLocks/>
            </p:cNvSpPr>
            <p:nvPr>
              <p:custDataLst>
                <p:tags r:id="rId25"/>
              </p:custDataLst>
            </p:nvPr>
          </p:nvSpPr>
          <p:spPr bwMode="auto">
            <a:xfrm>
              <a:off x="1338789" y="5043487"/>
              <a:ext cx="6096000" cy="671513"/>
            </a:xfrm>
            <a:custGeom>
              <a:avLst/>
              <a:gdLst/>
              <a:ahLst/>
              <a:cxnLst>
                <a:cxn ang="0">
                  <a:pos x="3840" y="0"/>
                </a:cxn>
                <a:cxn ang="0">
                  <a:pos x="3072" y="336"/>
                </a:cxn>
                <a:cxn ang="0">
                  <a:pos x="672" y="384"/>
                </a:cxn>
                <a:cxn ang="0">
                  <a:pos x="0" y="96"/>
                </a:cxn>
              </a:cxnLst>
              <a:rect l="0" t="0" r="r" b="b"/>
              <a:pathLst>
                <a:path w="3840" h="423">
                  <a:moveTo>
                    <a:pt x="3840" y="0"/>
                  </a:moveTo>
                  <a:cubicBezTo>
                    <a:pt x="3719" y="136"/>
                    <a:pt x="3599" y="272"/>
                    <a:pt x="3072" y="336"/>
                  </a:cubicBezTo>
                  <a:cubicBezTo>
                    <a:pt x="2544" y="399"/>
                    <a:pt x="1183" y="423"/>
                    <a:pt x="672" y="384"/>
                  </a:cubicBezTo>
                  <a:cubicBezTo>
                    <a:pt x="160" y="344"/>
                    <a:pt x="80" y="220"/>
                    <a:pt x="0" y="96"/>
                  </a:cubicBezTo>
                </a:path>
              </a:pathLst>
            </a:custGeom>
            <a:noFill/>
            <a:ln w="25560">
              <a:solidFill>
                <a:srgbClr val="C00000"/>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1" name="Freeform 37"/>
            <p:cNvSpPr>
              <a:spLocks/>
            </p:cNvSpPr>
            <p:nvPr>
              <p:custDataLst>
                <p:tags r:id="rId26"/>
              </p:custDataLst>
            </p:nvPr>
          </p:nvSpPr>
          <p:spPr bwMode="auto">
            <a:xfrm>
              <a:off x="4386789" y="5043487"/>
              <a:ext cx="2438400" cy="481013"/>
            </a:xfrm>
            <a:custGeom>
              <a:avLst/>
              <a:gdLst/>
              <a:ahLst/>
              <a:cxnLst>
                <a:cxn ang="0">
                  <a:pos x="0" y="0"/>
                </a:cxn>
                <a:cxn ang="0">
                  <a:pos x="816" y="288"/>
                </a:cxn>
                <a:cxn ang="0">
                  <a:pos x="1536" y="96"/>
                </a:cxn>
              </a:cxnLst>
              <a:rect l="0" t="0" r="r" b="b"/>
              <a:pathLst>
                <a:path w="1536" h="303">
                  <a:moveTo>
                    <a:pt x="0" y="0"/>
                  </a:moveTo>
                  <a:cubicBezTo>
                    <a:pt x="280" y="136"/>
                    <a:pt x="560" y="272"/>
                    <a:pt x="816" y="288"/>
                  </a:cubicBezTo>
                  <a:cubicBezTo>
                    <a:pt x="1071" y="303"/>
                    <a:pt x="1303" y="199"/>
                    <a:pt x="1536" y="96"/>
                  </a:cubicBezTo>
                </a:path>
              </a:pathLst>
            </a:custGeom>
            <a:noFill/>
            <a:ln w="25560">
              <a:solidFill>
                <a:srgbClr val="C00000"/>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2" name="Text Box 38"/>
            <p:cNvSpPr txBox="1">
              <a:spLocks noChangeArrowheads="1"/>
            </p:cNvSpPr>
            <p:nvPr>
              <p:custDataLst>
                <p:tags r:id="rId27"/>
              </p:custDataLst>
            </p:nvPr>
          </p:nvSpPr>
          <p:spPr bwMode="auto">
            <a:xfrm>
              <a:off x="6826777" y="4205287"/>
              <a:ext cx="1876453" cy="340735"/>
            </a:xfrm>
            <a:prstGeom prst="rect">
              <a:avLst/>
            </a:prstGeom>
            <a:noFill/>
            <a:ln w="9525">
              <a:noFill/>
              <a:round/>
              <a:headEnd/>
              <a:tailEnd/>
            </a:ln>
            <a:effectLst/>
          </p:spPr>
          <p:txBody>
            <a:bodyPr wrap="none" lIns="90000" tIns="46800" rIns="90000" bIns="46800">
              <a:spAutoFit/>
            </a:bodyPr>
            <a:lstStyle/>
            <a:p>
              <a:pPr>
                <a:lnSpc>
                  <a:spcPct val="100000"/>
                </a:lnSpc>
                <a:buClr>
                  <a:srgbClr val="66FF66"/>
                </a:buClr>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accent2"/>
                  </a:solidFill>
                  <a:latin typeface="Calibri" panose="020F0502020204030204" pitchFamily="34" charset="0"/>
                  <a:ea typeface="Arial Unicode MS" panose="020B0604020202020204" pitchFamily="34" charset="-128"/>
                  <a:cs typeface="Calibri" panose="020F0502020204030204" pitchFamily="34" charset="0"/>
                </a:rPr>
                <a:t>Forward </a:t>
              </a:r>
              <a:r>
                <a:rPr lang="en-GB" sz="1600" dirty="0" smtClean="0">
                  <a:solidFill>
                    <a:schemeClr val="accent2"/>
                  </a:solidFill>
                  <a:latin typeface="Calibri" panose="020F0502020204030204" pitchFamily="34" charset="0"/>
                  <a:ea typeface="Arial Unicode MS" panose="020B0604020202020204" pitchFamily="34" charset="-128"/>
                  <a:cs typeface="Calibri" panose="020F0502020204030204" pitchFamily="34" charset="0"/>
                </a:rPr>
                <a:t>(next) links</a:t>
              </a:r>
              <a:endParaRPr lang="en-GB" sz="1600" dirty="0">
                <a:solidFill>
                  <a:schemeClr val="accent2"/>
                </a:solidFill>
                <a:latin typeface="Calibri" panose="020F0502020204030204" pitchFamily="34" charset="0"/>
                <a:ea typeface="Arial Unicode MS" panose="020B0604020202020204" pitchFamily="34" charset="-128"/>
                <a:cs typeface="Calibri" panose="020F0502020204030204" pitchFamily="34" charset="0"/>
              </a:endParaRPr>
            </a:p>
          </p:txBody>
        </p:sp>
        <p:sp>
          <p:nvSpPr>
            <p:cNvPr id="43" name="Text Box 39"/>
            <p:cNvSpPr txBox="1">
              <a:spLocks noChangeArrowheads="1"/>
            </p:cNvSpPr>
            <p:nvPr>
              <p:custDataLst>
                <p:tags r:id="rId28"/>
              </p:custDataLst>
            </p:nvPr>
          </p:nvSpPr>
          <p:spPr bwMode="auto">
            <a:xfrm>
              <a:off x="7112527" y="5341937"/>
              <a:ext cx="1572908" cy="340735"/>
            </a:xfrm>
            <a:prstGeom prst="rect">
              <a:avLst/>
            </a:prstGeom>
            <a:noFill/>
            <a:ln w="9525">
              <a:noFill/>
              <a:round/>
              <a:headEnd/>
              <a:tailEnd/>
            </a:ln>
            <a:effectLst/>
          </p:spPr>
          <p:txBody>
            <a:bodyPr wrap="none" lIns="90000" tIns="46800" rIns="90000" bIns="46800">
              <a:spAutoFit/>
            </a:bodyPr>
            <a:lstStyle/>
            <a:p>
              <a:pPr>
                <a:lnSpc>
                  <a:spcPct val="100000"/>
                </a:lnSpc>
                <a:buClr>
                  <a:srgbClr val="FF0066"/>
                </a:buClr>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C00000"/>
                  </a:solidFill>
                  <a:latin typeface="Calibri" panose="020F0502020204030204" pitchFamily="34" charset="0"/>
                  <a:ea typeface="Arial Unicode MS" panose="020B0604020202020204" pitchFamily="34" charset="-128"/>
                  <a:cs typeface="Calibri" panose="020F0502020204030204" pitchFamily="34" charset="0"/>
                </a:rPr>
                <a:t>Back </a:t>
              </a:r>
              <a:r>
                <a:rPr lang="en-GB" sz="1600" dirty="0" smtClean="0">
                  <a:solidFill>
                    <a:srgbClr val="C00000"/>
                  </a:solidFill>
                  <a:latin typeface="Calibri" panose="020F0502020204030204" pitchFamily="34" charset="0"/>
                  <a:ea typeface="Arial Unicode MS" panose="020B0604020202020204" pitchFamily="34" charset="-128"/>
                  <a:cs typeface="Calibri" panose="020F0502020204030204" pitchFamily="34" charset="0"/>
                </a:rPr>
                <a:t>(</a:t>
              </a:r>
              <a:r>
                <a:rPr lang="en-GB" sz="1600" dirty="0" err="1" smtClean="0">
                  <a:solidFill>
                    <a:srgbClr val="C00000"/>
                  </a:solidFill>
                  <a:latin typeface="Calibri" panose="020F0502020204030204" pitchFamily="34" charset="0"/>
                  <a:ea typeface="Arial Unicode MS" panose="020B0604020202020204" pitchFamily="34" charset="-128"/>
                  <a:cs typeface="Calibri" panose="020F0502020204030204" pitchFamily="34" charset="0"/>
                </a:rPr>
                <a:t>prev</a:t>
              </a:r>
              <a:r>
                <a:rPr lang="en-GB" sz="1600" dirty="0" smtClean="0">
                  <a:solidFill>
                    <a:srgbClr val="C00000"/>
                  </a:solidFill>
                  <a:latin typeface="Calibri" panose="020F0502020204030204" pitchFamily="34" charset="0"/>
                  <a:ea typeface="Arial Unicode MS" panose="020B0604020202020204" pitchFamily="34" charset="-128"/>
                  <a:cs typeface="Calibri" panose="020F0502020204030204" pitchFamily="34" charset="0"/>
                </a:rPr>
                <a:t>) links</a:t>
              </a:r>
              <a:endParaRPr lang="en-GB" sz="1600" dirty="0">
                <a:solidFill>
                  <a:srgbClr val="C00000"/>
                </a:solidFill>
                <a:latin typeface="Calibri" panose="020F0502020204030204" pitchFamily="34" charset="0"/>
                <a:ea typeface="Arial Unicode MS" panose="020B0604020202020204" pitchFamily="34" charset="-128"/>
                <a:cs typeface="Calibri" panose="020F0502020204030204" pitchFamily="34" charset="0"/>
              </a:endParaRPr>
            </a:p>
          </p:txBody>
        </p:sp>
        <p:sp>
          <p:nvSpPr>
            <p:cNvPr id="44" name="Freeform 41"/>
            <p:cNvSpPr>
              <a:spLocks/>
            </p:cNvSpPr>
            <p:nvPr>
              <p:custDataLst>
                <p:tags r:id="rId29"/>
              </p:custDataLst>
            </p:nvPr>
          </p:nvSpPr>
          <p:spPr bwMode="auto">
            <a:xfrm>
              <a:off x="4081989" y="3986212"/>
              <a:ext cx="3495675" cy="1057275"/>
            </a:xfrm>
            <a:custGeom>
              <a:avLst/>
              <a:gdLst/>
              <a:ahLst/>
              <a:cxnLst>
                <a:cxn ang="0">
                  <a:pos x="0" y="666"/>
                </a:cxn>
                <a:cxn ang="0">
                  <a:pos x="422" y="178"/>
                </a:cxn>
                <a:cxn ang="0">
                  <a:pos x="2202" y="0"/>
                </a:cxn>
              </a:cxnLst>
              <a:rect l="0" t="0" r="r" b="b"/>
              <a:pathLst>
                <a:path w="2202" h="666">
                  <a:moveTo>
                    <a:pt x="0" y="666"/>
                  </a:moveTo>
                  <a:cubicBezTo>
                    <a:pt x="70" y="585"/>
                    <a:pt x="55" y="289"/>
                    <a:pt x="422" y="178"/>
                  </a:cubicBezTo>
                  <a:cubicBezTo>
                    <a:pt x="789" y="67"/>
                    <a:pt x="1831" y="37"/>
                    <a:pt x="2202" y="0"/>
                  </a:cubicBezTo>
                </a:path>
              </a:pathLst>
            </a:custGeom>
            <a:noFill/>
            <a:ln w="25560">
              <a:solidFill>
                <a:schemeClr val="accent2"/>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5" name="Freeform 42"/>
            <p:cNvSpPr>
              <a:spLocks/>
            </p:cNvSpPr>
            <p:nvPr>
              <p:custDataLst>
                <p:tags r:id="rId30"/>
              </p:custDataLst>
            </p:nvPr>
          </p:nvSpPr>
          <p:spPr bwMode="auto">
            <a:xfrm>
              <a:off x="1186389" y="5043487"/>
              <a:ext cx="762000" cy="457200"/>
            </a:xfrm>
            <a:custGeom>
              <a:avLst/>
              <a:gdLst/>
              <a:ahLst/>
              <a:cxnLst>
                <a:cxn ang="0">
                  <a:pos x="480" y="0"/>
                </a:cxn>
                <a:cxn ang="0">
                  <a:pos x="336" y="240"/>
                </a:cxn>
                <a:cxn ang="0">
                  <a:pos x="0" y="288"/>
                </a:cxn>
              </a:cxnLst>
              <a:rect l="0" t="0" r="r" b="b"/>
              <a:pathLst>
                <a:path w="480" h="288">
                  <a:moveTo>
                    <a:pt x="480" y="0"/>
                  </a:moveTo>
                  <a:cubicBezTo>
                    <a:pt x="448" y="96"/>
                    <a:pt x="416" y="192"/>
                    <a:pt x="336" y="240"/>
                  </a:cubicBezTo>
                  <a:cubicBezTo>
                    <a:pt x="256" y="288"/>
                    <a:pt x="128" y="288"/>
                    <a:pt x="0" y="288"/>
                  </a:cubicBezTo>
                </a:path>
              </a:pathLst>
            </a:custGeom>
            <a:noFill/>
            <a:ln w="25560">
              <a:solidFill>
                <a:srgbClr val="C00000"/>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6" name="Text Box 43"/>
            <p:cNvSpPr txBox="1">
              <a:spLocks noChangeArrowheads="1"/>
            </p:cNvSpPr>
            <p:nvPr>
              <p:custDataLst>
                <p:tags r:id="rId31"/>
              </p:custDataLst>
            </p:nvPr>
          </p:nvSpPr>
          <p:spPr bwMode="auto">
            <a:xfrm>
              <a:off x="1634677" y="4552930"/>
              <a:ext cx="321220" cy="371513"/>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ea typeface="Arial Unicode MS" panose="020B0604020202020204" pitchFamily="34" charset="-128"/>
                  <a:cs typeface="Calibri" panose="020F0502020204030204" pitchFamily="34" charset="0"/>
                </a:rPr>
                <a:t>A</a:t>
              </a:r>
            </a:p>
          </p:txBody>
        </p:sp>
        <p:sp>
          <p:nvSpPr>
            <p:cNvPr id="47" name="Text Box 44"/>
            <p:cNvSpPr txBox="1">
              <a:spLocks noChangeArrowheads="1"/>
            </p:cNvSpPr>
            <p:nvPr>
              <p:custDataLst>
                <p:tags r:id="rId32"/>
              </p:custDataLst>
            </p:nvPr>
          </p:nvSpPr>
          <p:spPr bwMode="auto">
            <a:xfrm>
              <a:off x="7123187" y="4581525"/>
              <a:ext cx="311602" cy="371513"/>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ea typeface="Arial Unicode MS" panose="020B0604020202020204" pitchFamily="34" charset="-128"/>
                  <a:cs typeface="Calibri" panose="020F0502020204030204" pitchFamily="34" charset="0"/>
                </a:rPr>
                <a:t>B</a:t>
              </a:r>
            </a:p>
          </p:txBody>
        </p:sp>
        <p:sp>
          <p:nvSpPr>
            <p:cNvPr id="48" name="Text Box 45"/>
            <p:cNvSpPr txBox="1">
              <a:spLocks noChangeArrowheads="1"/>
            </p:cNvSpPr>
            <p:nvPr>
              <p:custDataLst>
                <p:tags r:id="rId33"/>
              </p:custDataLst>
            </p:nvPr>
          </p:nvSpPr>
          <p:spPr bwMode="auto">
            <a:xfrm>
              <a:off x="4382634" y="5152987"/>
              <a:ext cx="303586" cy="371513"/>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ea typeface="Arial Unicode MS" panose="020B0604020202020204" pitchFamily="34" charset="-128"/>
                  <a:cs typeface="Calibri" panose="020F0502020204030204" pitchFamily="34" charset="0"/>
                </a:rPr>
                <a:t>C</a:t>
              </a:r>
            </a:p>
          </p:txBody>
        </p:sp>
      </p:grpSp>
      <mc:AlternateContent xmlns:mc="http://schemas.openxmlformats.org/markup-compatibility/2006">
        <mc:Choice xmlns:p14="http://schemas.microsoft.com/office/powerpoint/2010/main" Requires="p14">
          <p:contentPart p14:bwMode="auto" r:id="rId44">
            <p14:nvContentPartPr>
              <p14:cNvPr id="50" name="Ink 49"/>
              <p14:cNvContentPartPr/>
              <p14:nvPr/>
            </p14:nvContentPartPr>
            <p14:xfrm>
              <a:off x="2288520" y="2392560"/>
              <a:ext cx="4225320" cy="228960"/>
            </p14:xfrm>
          </p:contentPart>
        </mc:Choice>
        <mc:Fallback>
          <p:pic>
            <p:nvPicPr>
              <p:cNvPr id="50" name="Ink 49"/>
              <p:cNvPicPr/>
              <p:nvPr/>
            </p:nvPicPr>
            <p:blipFill>
              <a:blip r:embed="rId45"/>
              <a:stretch>
                <a:fillRect/>
              </a:stretch>
            </p:blipFill>
            <p:spPr>
              <a:xfrm>
                <a:off x="2282760" y="2385720"/>
                <a:ext cx="4237560" cy="245880"/>
              </a:xfrm>
              <a:prstGeom prst="rect">
                <a:avLst/>
              </a:prstGeom>
            </p:spPr>
          </p:pic>
        </mc:Fallback>
      </mc:AlternateContent>
    </p:spTree>
    <p:extLst>
      <p:ext uri="{BB962C8B-B14F-4D97-AF65-F5344CB8AC3E}">
        <p14:creationId xmlns:p14="http://schemas.microsoft.com/office/powerpoint/2010/main" val="367180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Allocating From Explicit Free Lists</a:t>
            </a:r>
            <a:endParaRPr lang="en-US" dirty="0"/>
          </a:p>
        </p:txBody>
      </p:sp>
      <p:sp>
        <p:nvSpPr>
          <p:cNvPr id="3" name="Content Placeholder 2"/>
          <p:cNvSpPr>
            <a:spLocks noGrp="1"/>
          </p:cNvSpPr>
          <p:nvPr>
            <p:ph idx="1"/>
          </p:nvPr>
        </p:nvSpPr>
        <p:spPr>
          <a:xfrm>
            <a:off x="396875" y="1362075"/>
            <a:ext cx="8366125" cy="731520"/>
          </a:xfrm>
        </p:spPr>
        <p:txBody>
          <a:bodyPr/>
          <a:lstStyle/>
          <a:p>
            <a:pPr marL="0" indent="0">
              <a:buNone/>
            </a:pPr>
            <a:r>
              <a:rPr lang="en-US" sz="1800" b="1" dirty="0">
                <a:solidFill>
                  <a:srgbClr val="C00000"/>
                </a:solidFill>
                <a:cs typeface="Calibri" panose="020F0502020204030204" pitchFamily="34" charset="0"/>
              </a:rPr>
              <a:t>Note:</a:t>
            </a:r>
            <a:r>
              <a:rPr lang="en-US" sz="1800" dirty="0">
                <a:solidFill>
                  <a:srgbClr val="C00000"/>
                </a:solidFill>
                <a:cs typeface="Calibri" panose="020F0502020204030204" pitchFamily="34" charset="0"/>
              </a:rPr>
              <a:t> </a:t>
            </a:r>
            <a:r>
              <a:rPr lang="en-US" sz="1800" dirty="0" smtClean="0">
                <a:solidFill>
                  <a:srgbClr val="C00000"/>
                </a:solidFill>
                <a:cs typeface="Calibri" panose="020F0502020204030204" pitchFamily="34" charset="0"/>
              </a:rPr>
              <a:t> These </a:t>
            </a:r>
            <a:r>
              <a:rPr lang="en-US" sz="1800" dirty="0">
                <a:solidFill>
                  <a:srgbClr val="C00000"/>
                </a:solidFill>
                <a:cs typeface="Calibri" panose="020F0502020204030204" pitchFamily="34" charset="0"/>
              </a:rPr>
              <a:t>diagrams are not very specific about </a:t>
            </a:r>
            <a:r>
              <a:rPr lang="en-US" sz="1800" i="1" u="sng" dirty="0">
                <a:solidFill>
                  <a:srgbClr val="C00000"/>
                </a:solidFill>
                <a:cs typeface="Calibri" panose="020F0502020204030204" pitchFamily="34" charset="0"/>
              </a:rPr>
              <a:t>where</a:t>
            </a:r>
            <a:r>
              <a:rPr lang="en-US" sz="1800" u="sng" dirty="0">
                <a:solidFill>
                  <a:srgbClr val="C00000"/>
                </a:solidFill>
                <a:cs typeface="Calibri" panose="020F0502020204030204" pitchFamily="34" charset="0"/>
              </a:rPr>
              <a:t> </a:t>
            </a:r>
            <a:r>
              <a:rPr lang="en-US" sz="1800" i="1" u="sng" dirty="0">
                <a:solidFill>
                  <a:srgbClr val="C00000"/>
                </a:solidFill>
                <a:cs typeface="Calibri" panose="020F0502020204030204" pitchFamily="34" charset="0"/>
              </a:rPr>
              <a:t>inside a block</a:t>
            </a:r>
            <a:r>
              <a:rPr lang="en-US" sz="1800" u="sng" dirty="0">
                <a:solidFill>
                  <a:srgbClr val="C00000"/>
                </a:solidFill>
                <a:cs typeface="Calibri" panose="020F0502020204030204" pitchFamily="34" charset="0"/>
              </a:rPr>
              <a:t> </a:t>
            </a:r>
            <a:r>
              <a:rPr lang="en-US" sz="1800" dirty="0">
                <a:solidFill>
                  <a:srgbClr val="C00000"/>
                </a:solidFill>
                <a:cs typeface="Calibri" panose="020F0502020204030204" pitchFamily="34" charset="0"/>
              </a:rPr>
              <a:t>a pointer points. In reality we would always point to one place (e.g. start/header of a block</a:t>
            </a:r>
            <a:r>
              <a:rPr lang="en-US" sz="1800" dirty="0" smtClean="0">
                <a:solidFill>
                  <a:srgbClr val="C00000"/>
                </a:solidFill>
                <a:cs typeface="Calibri" panose="020F0502020204030204" pitchFamily="34" charset="0"/>
              </a:rPr>
              <a:t>).</a:t>
            </a:r>
            <a:endParaRPr lang="en-US" sz="1800" dirty="0">
              <a:solidFill>
                <a:srgbClr val="C00000"/>
              </a:solidFill>
              <a:cs typeface="Calibri" panose="020F0502020204030204" pitchFamily="34" charset="0"/>
            </a:endParaRPr>
          </a:p>
        </p:txBody>
      </p:sp>
      <p:sp>
        <p:nvSpPr>
          <p:cNvPr id="4" name="Slide Number Placeholder 3"/>
          <p:cNvSpPr>
            <a:spLocks noGrp="1"/>
          </p:cNvSpPr>
          <p:nvPr>
            <p:ph type="sldNum" sz="quarter" idx="10"/>
          </p:nvPr>
        </p:nvSpPr>
        <p:spPr/>
        <p:txBody>
          <a:bodyPr/>
          <a:lstStyle/>
          <a:p>
            <a:fld id="{C0BB463C-2B8D-41E5-9457-1404AA9BBE8D}" type="slidenum">
              <a:rPr lang="en-US" smtClean="0"/>
              <a:t>15</a:t>
            </a:fld>
            <a:endParaRPr lang="en-US"/>
          </a:p>
        </p:txBody>
      </p:sp>
      <p:grpSp>
        <p:nvGrpSpPr>
          <p:cNvPr id="5" name="Group 4"/>
          <p:cNvGrpSpPr/>
          <p:nvPr/>
        </p:nvGrpSpPr>
        <p:grpSpPr>
          <a:xfrm>
            <a:off x="914400" y="2018030"/>
            <a:ext cx="7315200" cy="2003425"/>
            <a:chOff x="487480" y="1377950"/>
            <a:chExt cx="7607300" cy="2003425"/>
          </a:xfrm>
        </p:grpSpPr>
        <p:sp>
          <p:nvSpPr>
            <p:cNvPr id="6" name="Rectangle 72"/>
            <p:cNvSpPr>
              <a:spLocks noChangeArrowheads="1"/>
            </p:cNvSpPr>
            <p:nvPr>
              <p:custDataLst>
                <p:tags r:id="rId22"/>
              </p:custDataLst>
            </p:nvPr>
          </p:nvSpPr>
          <p:spPr bwMode="auto">
            <a:xfrm>
              <a:off x="487480" y="1377950"/>
              <a:ext cx="7607300" cy="2003425"/>
            </a:xfrm>
            <a:prstGeom prst="rect">
              <a:avLst/>
            </a:prstGeom>
            <a:solidFill>
              <a:schemeClr val="bg2">
                <a:lumMod val="20000"/>
                <a:lumOff val="80000"/>
              </a:schemeClr>
            </a:solidFill>
            <a:ln w="12700">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 name="Rectangle 18"/>
            <p:cNvSpPr>
              <a:spLocks noChangeArrowheads="1"/>
            </p:cNvSpPr>
            <p:nvPr>
              <p:custDataLst>
                <p:tags r:id="rId23"/>
              </p:custDataLst>
            </p:nvPr>
          </p:nvSpPr>
          <p:spPr bwMode="auto">
            <a:xfrm>
              <a:off x="2567105" y="2227263"/>
              <a:ext cx="36576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8" name="Rectangle 23"/>
            <p:cNvSpPr>
              <a:spLocks noChangeArrowheads="1"/>
            </p:cNvSpPr>
            <p:nvPr>
              <p:custDataLst>
                <p:tags r:id="rId24"/>
              </p:custDataLst>
            </p:nvPr>
          </p:nvSpPr>
          <p:spPr bwMode="auto">
            <a:xfrm>
              <a:off x="2567103" y="1541465"/>
              <a:ext cx="762001"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9" name="Rectangle 28"/>
            <p:cNvSpPr>
              <a:spLocks noChangeArrowheads="1"/>
            </p:cNvSpPr>
            <p:nvPr>
              <p:custDataLst>
                <p:tags r:id="rId25"/>
              </p:custDataLst>
            </p:nvPr>
          </p:nvSpPr>
          <p:spPr bwMode="auto">
            <a:xfrm>
              <a:off x="2567105" y="2913063"/>
              <a:ext cx="7620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0" name="Oval 32"/>
            <p:cNvSpPr>
              <a:spLocks noChangeArrowheads="1"/>
            </p:cNvSpPr>
            <p:nvPr>
              <p:custDataLst>
                <p:tags r:id="rId26"/>
              </p:custDataLst>
            </p:nvPr>
          </p:nvSpPr>
          <p:spPr bwMode="auto">
            <a:xfrm>
              <a:off x="2643305" y="2303463"/>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1" name="Line 33"/>
            <p:cNvSpPr>
              <a:spLocks noChangeShapeType="1"/>
            </p:cNvSpPr>
            <p:nvPr>
              <p:custDataLst>
                <p:tags r:id="rId27"/>
              </p:custDataLst>
            </p:nvPr>
          </p:nvSpPr>
          <p:spPr bwMode="auto">
            <a:xfrm>
              <a:off x="2719505" y="2379663"/>
              <a:ext cx="1588" cy="533400"/>
            </a:xfrm>
            <a:prstGeom prst="line">
              <a:avLst/>
            </a:prstGeom>
            <a:noFill/>
            <a:ln w="57240">
              <a:solidFill>
                <a:srgbClr val="0000FF"/>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12" name="Oval 34"/>
            <p:cNvSpPr>
              <a:spLocks noChangeArrowheads="1"/>
            </p:cNvSpPr>
            <p:nvPr>
              <p:custDataLst>
                <p:tags r:id="rId28"/>
              </p:custDataLst>
            </p:nvPr>
          </p:nvSpPr>
          <p:spPr bwMode="auto">
            <a:xfrm>
              <a:off x="2643305" y="1617663"/>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3" name="Line 35"/>
            <p:cNvSpPr>
              <a:spLocks noChangeShapeType="1"/>
            </p:cNvSpPr>
            <p:nvPr>
              <p:custDataLst>
                <p:tags r:id="rId29"/>
              </p:custDataLst>
            </p:nvPr>
          </p:nvSpPr>
          <p:spPr bwMode="auto">
            <a:xfrm>
              <a:off x="2719505" y="1693863"/>
              <a:ext cx="1588" cy="533400"/>
            </a:xfrm>
            <a:prstGeom prst="line">
              <a:avLst/>
            </a:prstGeom>
            <a:noFill/>
            <a:ln w="57240">
              <a:solidFill>
                <a:srgbClr val="0000FF"/>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14" name="Oval 36"/>
            <p:cNvSpPr>
              <a:spLocks noChangeArrowheads="1"/>
            </p:cNvSpPr>
            <p:nvPr>
              <p:custDataLst>
                <p:tags r:id="rId30"/>
              </p:custDataLst>
            </p:nvPr>
          </p:nvSpPr>
          <p:spPr bwMode="auto">
            <a:xfrm flipV="1">
              <a:off x="2948105" y="2987675"/>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5" name="Line 37"/>
            <p:cNvSpPr>
              <a:spLocks noChangeShapeType="1"/>
            </p:cNvSpPr>
            <p:nvPr>
              <p:custDataLst>
                <p:tags r:id="rId31"/>
              </p:custDataLst>
            </p:nvPr>
          </p:nvSpPr>
          <p:spPr bwMode="auto">
            <a:xfrm flipV="1">
              <a:off x="3024305" y="2528888"/>
              <a:ext cx="1588" cy="536575"/>
            </a:xfrm>
            <a:prstGeom prst="line">
              <a:avLst/>
            </a:prstGeom>
            <a:noFill/>
            <a:ln w="57240">
              <a:solidFill>
                <a:srgbClr val="C00000"/>
              </a:solidFill>
              <a:miter lim="800000"/>
              <a:headEnd/>
              <a:tailEnd type="triangle" w="med" len="med"/>
            </a:ln>
            <a:effectLst/>
          </p:spPr>
          <p:txBody>
            <a:bodyPr/>
            <a:lstStyle/>
            <a:p>
              <a:endParaRPr lang="en-US" dirty="0">
                <a:solidFill>
                  <a:srgbClr val="C00000"/>
                </a:solidFill>
                <a:latin typeface="Calibri" panose="020F0502020204030204" pitchFamily="34" charset="0"/>
                <a:cs typeface="Calibri" panose="020F0502020204030204" pitchFamily="34" charset="0"/>
              </a:endParaRPr>
            </a:p>
          </p:txBody>
        </p:sp>
        <p:sp>
          <p:nvSpPr>
            <p:cNvPr id="16" name="Oval 38"/>
            <p:cNvSpPr>
              <a:spLocks noChangeArrowheads="1"/>
            </p:cNvSpPr>
            <p:nvPr>
              <p:custDataLst>
                <p:tags r:id="rId32"/>
              </p:custDataLst>
            </p:nvPr>
          </p:nvSpPr>
          <p:spPr bwMode="auto">
            <a:xfrm flipV="1">
              <a:off x="2948105" y="2301875"/>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7" name="Line 39"/>
            <p:cNvSpPr>
              <a:spLocks noChangeShapeType="1"/>
            </p:cNvSpPr>
            <p:nvPr>
              <p:custDataLst>
                <p:tags r:id="rId33"/>
              </p:custDataLst>
            </p:nvPr>
          </p:nvSpPr>
          <p:spPr bwMode="auto">
            <a:xfrm flipV="1">
              <a:off x="3024305" y="1843088"/>
              <a:ext cx="1588" cy="536575"/>
            </a:xfrm>
            <a:prstGeom prst="line">
              <a:avLst/>
            </a:prstGeom>
            <a:noFill/>
            <a:ln w="57240">
              <a:solidFill>
                <a:srgbClr val="C00000"/>
              </a:solidFill>
              <a:miter lim="800000"/>
              <a:headEnd/>
              <a:tailEnd type="triangle" w="med" len="med"/>
            </a:ln>
            <a:effectLst/>
          </p:spPr>
          <p:txBody>
            <a:bodyPr/>
            <a:lstStyle/>
            <a:p>
              <a:endParaRPr lang="en-US" dirty="0">
                <a:solidFill>
                  <a:srgbClr val="C00000"/>
                </a:solidFill>
                <a:latin typeface="Calibri" panose="020F0502020204030204" pitchFamily="34" charset="0"/>
                <a:cs typeface="Calibri" panose="020F0502020204030204" pitchFamily="34" charset="0"/>
              </a:endParaRPr>
            </a:p>
          </p:txBody>
        </p:sp>
        <p:sp>
          <p:nvSpPr>
            <p:cNvPr id="18" name="Oval 59"/>
            <p:cNvSpPr>
              <a:spLocks noChangeArrowheads="1"/>
            </p:cNvSpPr>
            <p:nvPr>
              <p:custDataLst>
                <p:tags r:id="rId34"/>
              </p:custDataLst>
            </p:nvPr>
          </p:nvSpPr>
          <p:spPr bwMode="auto">
            <a:xfrm>
              <a:off x="2643305" y="2989263"/>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9" name="Oval 62"/>
            <p:cNvSpPr>
              <a:spLocks noChangeArrowheads="1"/>
            </p:cNvSpPr>
            <p:nvPr>
              <p:custDataLst>
                <p:tags r:id="rId35"/>
              </p:custDataLst>
            </p:nvPr>
          </p:nvSpPr>
          <p:spPr bwMode="auto">
            <a:xfrm flipV="1">
              <a:off x="2948105" y="1616075"/>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0" name="Text Box 63"/>
            <p:cNvSpPr txBox="1">
              <a:spLocks noChangeArrowheads="1"/>
            </p:cNvSpPr>
            <p:nvPr>
              <p:custDataLst>
                <p:tags r:id="rId36"/>
              </p:custDataLst>
            </p:nvPr>
          </p:nvSpPr>
          <p:spPr bwMode="auto">
            <a:xfrm>
              <a:off x="487480" y="1377950"/>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pPr>
              <a:r>
                <a:rPr lang="en-GB" b="1" i="1" dirty="0" smtClean="0">
                  <a:latin typeface="Calibri" panose="020F0502020204030204" pitchFamily="34" charset="0"/>
                  <a:ea typeface="Arial Unicode MS" panose="020B0604020202020204" pitchFamily="34" charset="-128"/>
                  <a:cs typeface="Calibri" panose="020F0502020204030204" pitchFamily="34" charset="0"/>
                </a:rPr>
                <a:t>Before</a:t>
              </a:r>
              <a:endParaRPr lang="en-GB" b="1" i="1" dirty="0">
                <a:latin typeface="Calibri" panose="020F0502020204030204" pitchFamily="34" charset="0"/>
                <a:ea typeface="Arial Unicode MS" panose="020B0604020202020204" pitchFamily="34" charset="-128"/>
                <a:cs typeface="Calibri" panose="020F0502020204030204" pitchFamily="34" charset="0"/>
              </a:endParaRPr>
            </a:p>
          </p:txBody>
        </p:sp>
        <p:sp>
          <p:nvSpPr>
            <p:cNvPr id="21" name="Rectangle 26"/>
            <p:cNvSpPr>
              <a:spLocks noChangeArrowheads="1"/>
            </p:cNvSpPr>
            <p:nvPr>
              <p:custDataLst>
                <p:tags r:id="rId37"/>
              </p:custDataLst>
            </p:nvPr>
          </p:nvSpPr>
          <p:spPr bwMode="auto">
            <a:xfrm>
              <a:off x="3329104" y="1465265"/>
              <a:ext cx="304800" cy="457200"/>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2" name="Rectangle 31"/>
            <p:cNvSpPr>
              <a:spLocks noChangeArrowheads="1"/>
            </p:cNvSpPr>
            <p:nvPr>
              <p:custDataLst>
                <p:tags r:id="rId38"/>
              </p:custDataLst>
            </p:nvPr>
          </p:nvSpPr>
          <p:spPr bwMode="auto">
            <a:xfrm>
              <a:off x="3329105" y="2836863"/>
              <a:ext cx="304800" cy="457199"/>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grpSp>
      <p:grpSp>
        <p:nvGrpSpPr>
          <p:cNvPr id="23" name="Group 22"/>
          <p:cNvGrpSpPr/>
          <p:nvPr/>
        </p:nvGrpSpPr>
        <p:grpSpPr>
          <a:xfrm>
            <a:off x="914400" y="4201766"/>
            <a:ext cx="7315200" cy="2290474"/>
            <a:chOff x="487480" y="3645189"/>
            <a:chExt cx="7607300" cy="2290474"/>
          </a:xfrm>
        </p:grpSpPr>
        <p:sp>
          <p:nvSpPr>
            <p:cNvPr id="24" name="Rectangle 73"/>
            <p:cNvSpPr>
              <a:spLocks noChangeArrowheads="1"/>
            </p:cNvSpPr>
            <p:nvPr>
              <p:custDataLst>
                <p:tags r:id="rId1"/>
              </p:custDataLst>
            </p:nvPr>
          </p:nvSpPr>
          <p:spPr bwMode="auto">
            <a:xfrm>
              <a:off x="487480" y="3649663"/>
              <a:ext cx="7607300" cy="2286000"/>
            </a:xfrm>
            <a:prstGeom prst="rect">
              <a:avLst/>
            </a:prstGeom>
            <a:solidFill>
              <a:schemeClr val="bg2">
                <a:lumMod val="20000"/>
                <a:lumOff val="80000"/>
              </a:schemeClr>
            </a:solidFill>
            <a:ln w="12700">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5" name="Rectangle 3"/>
            <p:cNvSpPr>
              <a:spLocks noChangeArrowheads="1"/>
            </p:cNvSpPr>
            <p:nvPr>
              <p:custDataLst>
                <p:tags r:id="rId2"/>
              </p:custDataLst>
            </p:nvPr>
          </p:nvSpPr>
          <p:spPr bwMode="auto">
            <a:xfrm>
              <a:off x="2567105" y="5181600"/>
              <a:ext cx="7620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6" name="Rectangle 8"/>
            <p:cNvSpPr>
              <a:spLocks noChangeArrowheads="1"/>
            </p:cNvSpPr>
            <p:nvPr>
              <p:custDataLst>
                <p:tags r:id="rId3"/>
              </p:custDataLst>
            </p:nvPr>
          </p:nvSpPr>
          <p:spPr bwMode="auto">
            <a:xfrm>
              <a:off x="2567104" y="3810000"/>
              <a:ext cx="761999"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7" name="Oval 42"/>
            <p:cNvSpPr>
              <a:spLocks noChangeArrowheads="1"/>
            </p:cNvSpPr>
            <p:nvPr>
              <p:custDataLst>
                <p:tags r:id="rId4"/>
              </p:custDataLst>
            </p:nvPr>
          </p:nvSpPr>
          <p:spPr bwMode="auto">
            <a:xfrm>
              <a:off x="1652703" y="5653088"/>
              <a:ext cx="95091" cy="91440"/>
            </a:xfrm>
            <a:prstGeom prst="ellipse">
              <a:avLst/>
            </a:prstGeom>
            <a:solidFill>
              <a:schemeClr val="tx1"/>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8" name="Line 43"/>
            <p:cNvSpPr>
              <a:spLocks noChangeShapeType="1"/>
            </p:cNvSpPr>
            <p:nvPr>
              <p:custDataLst>
                <p:tags r:id="rId5"/>
              </p:custDataLst>
            </p:nvPr>
          </p:nvSpPr>
          <p:spPr bwMode="auto">
            <a:xfrm flipV="1">
              <a:off x="1728904" y="4808537"/>
              <a:ext cx="990600" cy="867062"/>
            </a:xfrm>
            <a:prstGeom prst="line">
              <a:avLst/>
            </a:prstGeom>
            <a:noFill/>
            <a:ln w="3810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29" name="Rectangle 46"/>
            <p:cNvSpPr>
              <a:spLocks noChangeArrowheads="1"/>
            </p:cNvSpPr>
            <p:nvPr>
              <p:custDataLst>
                <p:tags r:id="rId6"/>
              </p:custDataLst>
            </p:nvPr>
          </p:nvSpPr>
          <p:spPr bwMode="auto">
            <a:xfrm>
              <a:off x="4395905" y="4495800"/>
              <a:ext cx="1828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0" name="Rectangle 50"/>
            <p:cNvSpPr>
              <a:spLocks noChangeArrowheads="1"/>
            </p:cNvSpPr>
            <p:nvPr>
              <p:custDataLst>
                <p:tags r:id="rId7"/>
              </p:custDataLst>
            </p:nvPr>
          </p:nvSpPr>
          <p:spPr bwMode="auto">
            <a:xfrm>
              <a:off x="2567105" y="4495800"/>
              <a:ext cx="1828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1" name="Oval 54"/>
            <p:cNvSpPr>
              <a:spLocks noChangeArrowheads="1"/>
            </p:cNvSpPr>
            <p:nvPr>
              <p:custDataLst>
                <p:tags r:id="rId8"/>
              </p:custDataLst>
            </p:nvPr>
          </p:nvSpPr>
          <p:spPr bwMode="auto">
            <a:xfrm>
              <a:off x="4472105" y="45720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2" name="Oval 55"/>
            <p:cNvSpPr>
              <a:spLocks noChangeArrowheads="1"/>
            </p:cNvSpPr>
            <p:nvPr>
              <p:custDataLst>
                <p:tags r:id="rId9"/>
              </p:custDataLst>
            </p:nvPr>
          </p:nvSpPr>
          <p:spPr bwMode="auto">
            <a:xfrm>
              <a:off x="2643305" y="38862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3" name="Oval 56"/>
            <p:cNvSpPr>
              <a:spLocks noChangeArrowheads="1"/>
            </p:cNvSpPr>
            <p:nvPr>
              <p:custDataLst>
                <p:tags r:id="rId10"/>
              </p:custDataLst>
            </p:nvPr>
          </p:nvSpPr>
          <p:spPr bwMode="auto">
            <a:xfrm flipV="1">
              <a:off x="2948105" y="5257800"/>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4" name="Oval 60"/>
            <p:cNvSpPr>
              <a:spLocks noChangeArrowheads="1"/>
            </p:cNvSpPr>
            <p:nvPr>
              <p:custDataLst>
                <p:tags r:id="rId11"/>
              </p:custDataLst>
            </p:nvPr>
          </p:nvSpPr>
          <p:spPr bwMode="auto">
            <a:xfrm>
              <a:off x="2643305" y="52578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5" name="Oval 61"/>
            <p:cNvSpPr>
              <a:spLocks noChangeArrowheads="1"/>
            </p:cNvSpPr>
            <p:nvPr>
              <p:custDataLst>
                <p:tags r:id="rId12"/>
              </p:custDataLst>
            </p:nvPr>
          </p:nvSpPr>
          <p:spPr bwMode="auto">
            <a:xfrm flipV="1">
              <a:off x="2948105" y="3886200"/>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6" name="Text Box 64"/>
            <p:cNvSpPr txBox="1">
              <a:spLocks noChangeArrowheads="1"/>
            </p:cNvSpPr>
            <p:nvPr>
              <p:custDataLst>
                <p:tags r:id="rId13"/>
              </p:custDataLst>
            </p:nvPr>
          </p:nvSpPr>
          <p:spPr bwMode="auto">
            <a:xfrm>
              <a:off x="493021" y="3645189"/>
              <a:ext cx="2043123" cy="64008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smtClean="0">
                  <a:latin typeface="Calibri" panose="020F0502020204030204" pitchFamily="34" charset="0"/>
                  <a:ea typeface="Arial Unicode MS" panose="020B0604020202020204" pitchFamily="34" charset="-128"/>
                  <a:cs typeface="Calibri" panose="020F0502020204030204" pitchFamily="34" charset="0"/>
                </a:rPr>
                <a:t>After </a:t>
              </a:r>
            </a:p>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smtClean="0">
                  <a:latin typeface="Calibri" panose="020F0502020204030204" pitchFamily="34" charset="0"/>
                  <a:ea typeface="Arial Unicode MS" panose="020B0604020202020204" pitchFamily="34" charset="-128"/>
                  <a:cs typeface="Calibri" panose="020F0502020204030204" pitchFamily="34" charset="0"/>
                </a:rPr>
                <a:t>(with splitting)</a:t>
              </a:r>
              <a:endParaRPr lang="en-GB" b="1" i="1" dirty="0">
                <a:latin typeface="Calibri" panose="020F0502020204030204" pitchFamily="34" charset="0"/>
                <a:ea typeface="Arial Unicode MS" panose="020B0604020202020204" pitchFamily="34" charset="-128"/>
                <a:cs typeface="Calibri" panose="020F0502020204030204" pitchFamily="34" charset="0"/>
              </a:endParaRPr>
            </a:p>
          </p:txBody>
        </p:sp>
        <p:sp>
          <p:nvSpPr>
            <p:cNvPr id="37" name="Oval 65"/>
            <p:cNvSpPr>
              <a:spLocks noChangeArrowheads="1"/>
            </p:cNvSpPr>
            <p:nvPr>
              <p:custDataLst>
                <p:tags r:id="rId14"/>
              </p:custDataLst>
            </p:nvPr>
          </p:nvSpPr>
          <p:spPr bwMode="auto">
            <a:xfrm flipV="1">
              <a:off x="4776905" y="4572000"/>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8" name="Freeform 66"/>
            <p:cNvSpPr>
              <a:spLocks/>
            </p:cNvSpPr>
            <p:nvPr>
              <p:custDataLst>
                <p:tags r:id="rId15"/>
              </p:custDataLst>
            </p:nvPr>
          </p:nvSpPr>
          <p:spPr bwMode="auto">
            <a:xfrm>
              <a:off x="2719505" y="3962400"/>
              <a:ext cx="1828800" cy="533400"/>
            </a:xfrm>
            <a:custGeom>
              <a:avLst/>
              <a:gdLst/>
              <a:ahLst/>
              <a:cxnLst>
                <a:cxn ang="0">
                  <a:pos x="0" y="0"/>
                </a:cxn>
                <a:cxn ang="0">
                  <a:pos x="303" y="197"/>
                </a:cxn>
                <a:cxn ang="0">
                  <a:pos x="965" y="207"/>
                </a:cxn>
                <a:cxn ang="0">
                  <a:pos x="1152" y="336"/>
                </a:cxn>
              </a:cxnLst>
              <a:rect l="0" t="0" r="r" b="b"/>
              <a:pathLst>
                <a:path w="1152" h="336">
                  <a:moveTo>
                    <a:pt x="0" y="0"/>
                  </a:moveTo>
                  <a:cubicBezTo>
                    <a:pt x="50" y="33"/>
                    <a:pt x="142" y="163"/>
                    <a:pt x="303" y="197"/>
                  </a:cubicBezTo>
                  <a:cubicBezTo>
                    <a:pt x="464" y="231"/>
                    <a:pt x="824" y="184"/>
                    <a:pt x="965" y="207"/>
                  </a:cubicBezTo>
                  <a:cubicBezTo>
                    <a:pt x="1106" y="230"/>
                    <a:pt x="1113" y="309"/>
                    <a:pt x="1152" y="336"/>
                  </a:cubicBezTo>
                </a:path>
              </a:pathLst>
            </a:custGeom>
            <a:noFill/>
            <a:ln w="57240">
              <a:solidFill>
                <a:srgbClr val="0000FF"/>
              </a:solidFill>
              <a:round/>
              <a:headEn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9" name="Freeform 67"/>
            <p:cNvSpPr>
              <a:spLocks/>
            </p:cNvSpPr>
            <p:nvPr>
              <p:custDataLst>
                <p:tags r:id="rId16"/>
              </p:custDataLst>
            </p:nvPr>
          </p:nvSpPr>
          <p:spPr bwMode="auto">
            <a:xfrm flipH="1">
              <a:off x="2719505" y="4648200"/>
              <a:ext cx="1828800" cy="533400"/>
            </a:xfrm>
            <a:custGeom>
              <a:avLst/>
              <a:gdLst/>
              <a:ahLst/>
              <a:cxnLst>
                <a:cxn ang="0">
                  <a:pos x="0" y="0"/>
                </a:cxn>
                <a:cxn ang="0">
                  <a:pos x="303" y="197"/>
                </a:cxn>
                <a:cxn ang="0">
                  <a:pos x="965" y="207"/>
                </a:cxn>
                <a:cxn ang="0">
                  <a:pos x="1152" y="336"/>
                </a:cxn>
              </a:cxnLst>
              <a:rect l="0" t="0" r="r" b="b"/>
              <a:pathLst>
                <a:path w="1152" h="336">
                  <a:moveTo>
                    <a:pt x="0" y="0"/>
                  </a:moveTo>
                  <a:cubicBezTo>
                    <a:pt x="50" y="33"/>
                    <a:pt x="142" y="163"/>
                    <a:pt x="303" y="197"/>
                  </a:cubicBezTo>
                  <a:cubicBezTo>
                    <a:pt x="464" y="231"/>
                    <a:pt x="824" y="184"/>
                    <a:pt x="965" y="207"/>
                  </a:cubicBezTo>
                  <a:cubicBezTo>
                    <a:pt x="1106" y="230"/>
                    <a:pt x="1113" y="309"/>
                    <a:pt x="1152" y="336"/>
                  </a:cubicBezTo>
                </a:path>
              </a:pathLst>
            </a:custGeom>
            <a:noFill/>
            <a:ln w="57240">
              <a:solidFill>
                <a:srgbClr val="0000FF"/>
              </a:solidFill>
              <a:round/>
              <a:headEn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0" name="Text Box 70"/>
            <p:cNvSpPr txBox="1">
              <a:spLocks noChangeArrowheads="1"/>
            </p:cNvSpPr>
            <p:nvPr>
              <p:custDataLst>
                <p:tags r:id="rId17"/>
              </p:custDataLst>
            </p:nvPr>
          </p:nvSpPr>
          <p:spPr bwMode="auto">
            <a:xfrm>
              <a:off x="1830344" y="5539631"/>
              <a:ext cx="1608774" cy="350738"/>
            </a:xfrm>
            <a:prstGeom prst="rect">
              <a:avLst/>
            </a:prstGeom>
            <a:noFill/>
            <a:ln w="9525">
              <a:noFill/>
              <a:round/>
              <a:headEnd/>
              <a:tailEnd/>
            </a:ln>
            <a:effectLst/>
          </p:spPr>
          <p:txBody>
            <a:bodyPr wrap="none" lIns="45720" tIns="46800" rIns="45720" bIns="46800">
              <a:spAutoFit/>
            </a:bodyPr>
            <a:lstStyle/>
            <a:p>
              <a:pPr algn="ctr">
                <a:lnSpc>
                  <a:spcPct val="9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ourier New" panose="02070309020205020404" pitchFamily="49" charset="0"/>
                  <a:ea typeface="Arial Unicode MS" panose="020B0604020202020204" pitchFamily="34" charset="-128"/>
                  <a:cs typeface="Courier New" panose="02070309020205020404" pitchFamily="49" charset="0"/>
                </a:rPr>
                <a:t>= </a:t>
              </a:r>
              <a:r>
                <a:rPr lang="en-GB" dirty="0" err="1">
                  <a:latin typeface="Courier New" panose="02070309020205020404" pitchFamily="49" charset="0"/>
                  <a:ea typeface="Arial Unicode MS" panose="020B0604020202020204" pitchFamily="34" charset="-128"/>
                  <a:cs typeface="Courier New" panose="02070309020205020404" pitchFamily="49" charset="0"/>
                </a:rPr>
                <a:t>malloc</a:t>
              </a:r>
              <a:r>
                <a:rPr lang="en-GB" dirty="0">
                  <a:latin typeface="Courier New" panose="02070309020205020404" pitchFamily="49" charset="0"/>
                  <a:ea typeface="Arial Unicode MS" panose="020B0604020202020204" pitchFamily="34" charset="-128"/>
                  <a:cs typeface="Courier New" panose="02070309020205020404" pitchFamily="49" charset="0"/>
                </a:rPr>
                <a:t>(…)</a:t>
              </a:r>
            </a:p>
          </p:txBody>
        </p:sp>
        <p:sp>
          <p:nvSpPr>
            <p:cNvPr id="42" name="Rectangle 11"/>
            <p:cNvSpPr>
              <a:spLocks noChangeArrowheads="1"/>
            </p:cNvSpPr>
            <p:nvPr>
              <p:custDataLst>
                <p:tags r:id="rId18"/>
              </p:custDataLst>
            </p:nvPr>
          </p:nvSpPr>
          <p:spPr bwMode="auto">
            <a:xfrm>
              <a:off x="3329105" y="3733800"/>
              <a:ext cx="304800" cy="457201"/>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3" name="Freeform 69"/>
            <p:cNvSpPr>
              <a:spLocks/>
            </p:cNvSpPr>
            <p:nvPr>
              <p:custDataLst>
                <p:tags r:id="rId19"/>
              </p:custDataLst>
            </p:nvPr>
          </p:nvSpPr>
          <p:spPr bwMode="auto">
            <a:xfrm>
              <a:off x="3176704" y="4038600"/>
              <a:ext cx="1684339" cy="596900"/>
            </a:xfrm>
            <a:custGeom>
              <a:avLst/>
              <a:gdLst/>
              <a:ahLst/>
              <a:cxnLst>
                <a:cxn ang="0">
                  <a:pos x="965" y="424"/>
                </a:cxn>
                <a:cxn ang="0">
                  <a:pos x="758" y="126"/>
                </a:cxn>
                <a:cxn ang="0">
                  <a:pos x="263" y="76"/>
                </a:cxn>
                <a:cxn ang="0">
                  <a:pos x="0" y="0"/>
                </a:cxn>
              </a:cxnLst>
              <a:rect l="0" t="0" r="r" b="b"/>
              <a:pathLst>
                <a:path w="965" h="424">
                  <a:moveTo>
                    <a:pt x="965" y="424"/>
                  </a:moveTo>
                  <a:cubicBezTo>
                    <a:pt x="930" y="374"/>
                    <a:pt x="875" y="184"/>
                    <a:pt x="758" y="126"/>
                  </a:cubicBezTo>
                  <a:cubicBezTo>
                    <a:pt x="641" y="68"/>
                    <a:pt x="389" y="97"/>
                    <a:pt x="263" y="76"/>
                  </a:cubicBezTo>
                  <a:cubicBezTo>
                    <a:pt x="137" y="55"/>
                    <a:pt x="55" y="16"/>
                    <a:pt x="0" y="0"/>
                  </a:cubicBezTo>
                </a:path>
              </a:pathLst>
            </a:custGeom>
            <a:noFill/>
            <a:ln w="57240">
              <a:solidFill>
                <a:srgbClr val="C00000"/>
              </a:solidFill>
              <a:round/>
              <a:headEnd/>
              <a:tailEnd type="triangle" w="med" len="med"/>
            </a:ln>
            <a:effectLst/>
          </p:spPr>
          <p:txBody>
            <a:bodyPr wrap="none" anchor="ctr"/>
            <a:lstStyle/>
            <a:p>
              <a:endParaRPr lang="en-US" dirty="0">
                <a:solidFill>
                  <a:srgbClr val="C00000"/>
                </a:solidFill>
                <a:latin typeface="Calibri" panose="020F0502020204030204" pitchFamily="34" charset="0"/>
                <a:cs typeface="Calibri" panose="020F0502020204030204" pitchFamily="34" charset="0"/>
              </a:endParaRPr>
            </a:p>
          </p:txBody>
        </p:sp>
        <p:sp>
          <p:nvSpPr>
            <p:cNvPr id="44" name="Rectangle 6"/>
            <p:cNvSpPr>
              <a:spLocks noChangeArrowheads="1"/>
            </p:cNvSpPr>
            <p:nvPr>
              <p:custDataLst>
                <p:tags r:id="rId20"/>
              </p:custDataLst>
            </p:nvPr>
          </p:nvSpPr>
          <p:spPr bwMode="auto">
            <a:xfrm>
              <a:off x="3329105" y="5105400"/>
              <a:ext cx="304800" cy="457201"/>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5" name="Freeform 68"/>
            <p:cNvSpPr>
              <a:spLocks/>
            </p:cNvSpPr>
            <p:nvPr>
              <p:custDataLst>
                <p:tags r:id="rId21"/>
              </p:custDataLst>
            </p:nvPr>
          </p:nvSpPr>
          <p:spPr bwMode="auto">
            <a:xfrm>
              <a:off x="3024305" y="4800600"/>
              <a:ext cx="1828800" cy="533400"/>
            </a:xfrm>
            <a:custGeom>
              <a:avLst/>
              <a:gdLst/>
              <a:ahLst/>
              <a:cxnLst>
                <a:cxn ang="0">
                  <a:pos x="0" y="336"/>
                </a:cxn>
                <a:cxn ang="0">
                  <a:pos x="318" y="184"/>
                </a:cxn>
                <a:cxn ang="0">
                  <a:pos x="955" y="154"/>
                </a:cxn>
                <a:cxn ang="0">
                  <a:pos x="1152" y="0"/>
                </a:cxn>
              </a:cxnLst>
              <a:rect l="0" t="0" r="r" b="b"/>
              <a:pathLst>
                <a:path w="1152" h="336">
                  <a:moveTo>
                    <a:pt x="0" y="336"/>
                  </a:moveTo>
                  <a:cubicBezTo>
                    <a:pt x="53" y="311"/>
                    <a:pt x="159" y="214"/>
                    <a:pt x="318" y="184"/>
                  </a:cubicBezTo>
                  <a:cubicBezTo>
                    <a:pt x="477" y="154"/>
                    <a:pt x="816" y="185"/>
                    <a:pt x="955" y="154"/>
                  </a:cubicBezTo>
                  <a:cubicBezTo>
                    <a:pt x="1094" y="123"/>
                    <a:pt x="1111" y="32"/>
                    <a:pt x="1152" y="0"/>
                  </a:cubicBezTo>
                </a:path>
              </a:pathLst>
            </a:custGeom>
            <a:noFill/>
            <a:ln w="57240">
              <a:solidFill>
                <a:srgbClr val="C00000"/>
              </a:solidFill>
              <a:round/>
              <a:headEnd/>
              <a:tailEnd type="triangle" w="med" len="med"/>
            </a:ln>
            <a:effectLst/>
          </p:spPr>
          <p:txBody>
            <a:bodyPr wrap="none" anchor="ctr"/>
            <a:lstStyle/>
            <a:p>
              <a:endParaRPr lang="en-US" dirty="0">
                <a:solidFill>
                  <a:srgbClr val="C00000"/>
                </a:solidFill>
                <a:latin typeface="Calibri" panose="020F0502020204030204" pitchFamily="34" charset="0"/>
                <a:cs typeface="Calibri" panose="020F0502020204030204" pitchFamily="34" charset="0"/>
              </a:endParaRPr>
            </a:p>
          </p:txBody>
        </p:sp>
      </p:grpSp>
      <p:grpSp>
        <p:nvGrpSpPr>
          <p:cNvPr id="46" name="Group 45"/>
          <p:cNvGrpSpPr/>
          <p:nvPr/>
        </p:nvGrpSpPr>
        <p:grpSpPr>
          <a:xfrm>
            <a:off x="1530720" y="2238480"/>
            <a:ext cx="6664680" cy="4041720"/>
            <a:chOff x="1530720" y="2238480"/>
            <a:chExt cx="6664680" cy="4041720"/>
          </a:xfrm>
        </p:grpSpPr>
        <mc:AlternateContent xmlns:mc="http://schemas.openxmlformats.org/markup-compatibility/2006" xmlns:p14="http://schemas.microsoft.com/office/powerpoint/2010/main">
          <mc:Choice Requires="p14">
            <p:contentPart p14:bwMode="auto" r:id="rId41">
              <p14:nvContentPartPr>
                <p14:cNvPr id="47" name="Ink 46"/>
                <p14:cNvContentPartPr/>
                <p14:nvPr/>
              </p14:nvContentPartPr>
              <p14:xfrm>
                <a:off x="1530720" y="2238480"/>
                <a:ext cx="6627960" cy="3779640"/>
              </p14:xfrm>
            </p:contentPart>
          </mc:Choice>
          <mc:Fallback xmlns="">
            <p:pic>
              <p:nvPicPr>
                <p:cNvPr id="46" name="Ink 45"/>
                <p:cNvPicPr/>
                <p:nvPr/>
              </p:nvPicPr>
              <p:blipFill>
                <a:blip r:embed="rId42"/>
                <a:stretch>
                  <a:fillRect/>
                </a:stretch>
              </p:blipFill>
              <p:spPr>
                <a:xfrm>
                  <a:off x="1522440" y="2230920"/>
                  <a:ext cx="6641280" cy="37976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8" name="Ink 47"/>
                <p14:cNvContentPartPr/>
                <p14:nvPr/>
              </p14:nvContentPartPr>
              <p14:xfrm>
                <a:off x="6377400" y="5797080"/>
                <a:ext cx="1693440" cy="402120"/>
              </p14:xfrm>
            </p:contentPart>
          </mc:Choice>
          <mc:Fallback xmlns="">
            <p:pic>
              <p:nvPicPr>
                <p:cNvPr id="47" name="Ink 46"/>
                <p:cNvPicPr/>
                <p:nvPr/>
              </p:nvPicPr>
              <p:blipFill>
                <a:blip r:embed="rId44"/>
                <a:stretch>
                  <a:fillRect/>
                </a:stretch>
              </p:blipFill>
              <p:spPr>
                <a:xfrm>
                  <a:off x="6371640" y="5787360"/>
                  <a:ext cx="1710000" cy="4204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9" name="Ink 48"/>
                <p14:cNvContentPartPr/>
                <p14:nvPr/>
              </p14:nvContentPartPr>
              <p14:xfrm>
                <a:off x="6235920" y="5767560"/>
                <a:ext cx="1959480" cy="512640"/>
              </p14:xfrm>
            </p:contentPart>
          </mc:Choice>
          <mc:Fallback xmlns="">
            <p:pic>
              <p:nvPicPr>
                <p:cNvPr id="48" name="Ink 47"/>
                <p:cNvPicPr/>
                <p:nvPr/>
              </p:nvPicPr>
              <p:blipFill>
                <a:blip r:embed="rId46"/>
                <a:stretch>
                  <a:fillRect/>
                </a:stretch>
              </p:blipFill>
              <p:spPr>
                <a:xfrm>
                  <a:off x="6229800" y="5759640"/>
                  <a:ext cx="1972800" cy="528120"/>
                </a:xfrm>
                <a:prstGeom prst="rect">
                  <a:avLst/>
                </a:prstGeom>
              </p:spPr>
            </p:pic>
          </mc:Fallback>
        </mc:AlternateContent>
      </p:grpSp>
    </p:spTree>
    <p:extLst>
      <p:ext uri="{BB962C8B-B14F-4D97-AF65-F5344CB8AC3E}">
        <p14:creationId xmlns:p14="http://schemas.microsoft.com/office/powerpoint/2010/main" val="43376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Allocating From Explicit Free Lists</a:t>
            </a:r>
            <a:endParaRPr lang="en-US" dirty="0"/>
          </a:p>
        </p:txBody>
      </p:sp>
      <p:sp>
        <p:nvSpPr>
          <p:cNvPr id="3" name="Content Placeholder 2"/>
          <p:cNvSpPr>
            <a:spLocks noGrp="1"/>
          </p:cNvSpPr>
          <p:nvPr>
            <p:ph idx="1"/>
          </p:nvPr>
        </p:nvSpPr>
        <p:spPr>
          <a:xfrm>
            <a:off x="396875" y="1362075"/>
            <a:ext cx="8366125" cy="731520"/>
          </a:xfrm>
        </p:spPr>
        <p:txBody>
          <a:bodyPr/>
          <a:lstStyle/>
          <a:p>
            <a:pPr marL="0" indent="0">
              <a:buNone/>
            </a:pPr>
            <a:r>
              <a:rPr lang="en-US" sz="1800" b="1" dirty="0">
                <a:solidFill>
                  <a:srgbClr val="C00000"/>
                </a:solidFill>
                <a:cs typeface="Calibri" panose="020F0502020204030204" pitchFamily="34" charset="0"/>
              </a:rPr>
              <a:t>Note:</a:t>
            </a:r>
            <a:r>
              <a:rPr lang="en-US" sz="1800" dirty="0">
                <a:solidFill>
                  <a:srgbClr val="C00000"/>
                </a:solidFill>
                <a:cs typeface="Calibri" panose="020F0502020204030204" pitchFamily="34" charset="0"/>
              </a:rPr>
              <a:t> </a:t>
            </a:r>
            <a:r>
              <a:rPr lang="en-US" sz="1800" dirty="0" smtClean="0">
                <a:solidFill>
                  <a:srgbClr val="C00000"/>
                </a:solidFill>
                <a:cs typeface="Calibri" panose="020F0502020204030204" pitchFamily="34" charset="0"/>
              </a:rPr>
              <a:t> These </a:t>
            </a:r>
            <a:r>
              <a:rPr lang="en-US" sz="1800" dirty="0">
                <a:solidFill>
                  <a:srgbClr val="C00000"/>
                </a:solidFill>
                <a:cs typeface="Calibri" panose="020F0502020204030204" pitchFamily="34" charset="0"/>
              </a:rPr>
              <a:t>diagrams are not very specific about </a:t>
            </a:r>
            <a:r>
              <a:rPr lang="en-US" sz="1800" i="1" u="sng" dirty="0">
                <a:solidFill>
                  <a:srgbClr val="C00000"/>
                </a:solidFill>
                <a:cs typeface="Calibri" panose="020F0502020204030204" pitchFamily="34" charset="0"/>
              </a:rPr>
              <a:t>where</a:t>
            </a:r>
            <a:r>
              <a:rPr lang="en-US" sz="1800" u="sng" dirty="0">
                <a:solidFill>
                  <a:srgbClr val="C00000"/>
                </a:solidFill>
                <a:cs typeface="Calibri" panose="020F0502020204030204" pitchFamily="34" charset="0"/>
              </a:rPr>
              <a:t> </a:t>
            </a:r>
            <a:r>
              <a:rPr lang="en-US" sz="1800" i="1" u="sng" dirty="0">
                <a:solidFill>
                  <a:srgbClr val="C00000"/>
                </a:solidFill>
                <a:cs typeface="Calibri" panose="020F0502020204030204" pitchFamily="34" charset="0"/>
              </a:rPr>
              <a:t>inside a block</a:t>
            </a:r>
            <a:r>
              <a:rPr lang="en-US" sz="1800" u="sng" dirty="0">
                <a:solidFill>
                  <a:srgbClr val="C00000"/>
                </a:solidFill>
                <a:cs typeface="Calibri" panose="020F0502020204030204" pitchFamily="34" charset="0"/>
              </a:rPr>
              <a:t> </a:t>
            </a:r>
            <a:r>
              <a:rPr lang="en-US" sz="1800" dirty="0">
                <a:solidFill>
                  <a:srgbClr val="C00000"/>
                </a:solidFill>
                <a:cs typeface="Calibri" panose="020F0502020204030204" pitchFamily="34" charset="0"/>
              </a:rPr>
              <a:t>a pointer points. In reality we would always point to one place (e.g. start/header of a block</a:t>
            </a:r>
            <a:r>
              <a:rPr lang="en-US" sz="1800" dirty="0" smtClean="0">
                <a:solidFill>
                  <a:srgbClr val="C00000"/>
                </a:solidFill>
                <a:cs typeface="Calibri" panose="020F0502020204030204" pitchFamily="34" charset="0"/>
              </a:rPr>
              <a:t>).</a:t>
            </a:r>
            <a:endParaRPr lang="en-US" sz="1800" dirty="0">
              <a:solidFill>
                <a:srgbClr val="C00000"/>
              </a:solidFill>
              <a:cs typeface="Calibri" panose="020F0502020204030204" pitchFamily="34" charset="0"/>
            </a:endParaRPr>
          </a:p>
        </p:txBody>
      </p:sp>
      <p:sp>
        <p:nvSpPr>
          <p:cNvPr id="4" name="Slide Number Placeholder 3"/>
          <p:cNvSpPr>
            <a:spLocks noGrp="1"/>
          </p:cNvSpPr>
          <p:nvPr>
            <p:ph type="sldNum" sz="quarter" idx="10"/>
          </p:nvPr>
        </p:nvSpPr>
        <p:spPr/>
        <p:txBody>
          <a:bodyPr/>
          <a:lstStyle/>
          <a:p>
            <a:fld id="{C0BB463C-2B8D-41E5-9457-1404AA9BBE8D}" type="slidenum">
              <a:rPr lang="en-US" smtClean="0"/>
              <a:t>16</a:t>
            </a:fld>
            <a:endParaRPr lang="en-US"/>
          </a:p>
        </p:txBody>
      </p:sp>
      <p:grpSp>
        <p:nvGrpSpPr>
          <p:cNvPr id="5" name="Group 4"/>
          <p:cNvGrpSpPr/>
          <p:nvPr/>
        </p:nvGrpSpPr>
        <p:grpSpPr>
          <a:xfrm>
            <a:off x="914400" y="2018030"/>
            <a:ext cx="7315200" cy="2003425"/>
            <a:chOff x="487480" y="1377950"/>
            <a:chExt cx="7607300" cy="2003425"/>
          </a:xfrm>
        </p:grpSpPr>
        <p:sp>
          <p:nvSpPr>
            <p:cNvPr id="6" name="Rectangle 72"/>
            <p:cNvSpPr>
              <a:spLocks noChangeArrowheads="1"/>
            </p:cNvSpPr>
            <p:nvPr>
              <p:custDataLst>
                <p:tags r:id="rId15"/>
              </p:custDataLst>
            </p:nvPr>
          </p:nvSpPr>
          <p:spPr bwMode="auto">
            <a:xfrm>
              <a:off x="487480" y="1377950"/>
              <a:ext cx="7607300" cy="2003425"/>
            </a:xfrm>
            <a:prstGeom prst="rect">
              <a:avLst/>
            </a:prstGeom>
            <a:solidFill>
              <a:schemeClr val="bg2">
                <a:lumMod val="20000"/>
                <a:lumOff val="80000"/>
              </a:schemeClr>
            </a:solidFill>
            <a:ln w="12700">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 name="Rectangle 18"/>
            <p:cNvSpPr>
              <a:spLocks noChangeArrowheads="1"/>
            </p:cNvSpPr>
            <p:nvPr>
              <p:custDataLst>
                <p:tags r:id="rId16"/>
              </p:custDataLst>
            </p:nvPr>
          </p:nvSpPr>
          <p:spPr bwMode="auto">
            <a:xfrm>
              <a:off x="2567105" y="2227263"/>
              <a:ext cx="36576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8" name="Rectangle 23"/>
            <p:cNvSpPr>
              <a:spLocks noChangeArrowheads="1"/>
            </p:cNvSpPr>
            <p:nvPr>
              <p:custDataLst>
                <p:tags r:id="rId17"/>
              </p:custDataLst>
            </p:nvPr>
          </p:nvSpPr>
          <p:spPr bwMode="auto">
            <a:xfrm>
              <a:off x="2567103" y="1541465"/>
              <a:ext cx="762001"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9" name="Rectangle 28"/>
            <p:cNvSpPr>
              <a:spLocks noChangeArrowheads="1"/>
            </p:cNvSpPr>
            <p:nvPr>
              <p:custDataLst>
                <p:tags r:id="rId18"/>
              </p:custDataLst>
            </p:nvPr>
          </p:nvSpPr>
          <p:spPr bwMode="auto">
            <a:xfrm>
              <a:off x="2567105" y="2913063"/>
              <a:ext cx="7620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0" name="Oval 32"/>
            <p:cNvSpPr>
              <a:spLocks noChangeArrowheads="1"/>
            </p:cNvSpPr>
            <p:nvPr>
              <p:custDataLst>
                <p:tags r:id="rId19"/>
              </p:custDataLst>
            </p:nvPr>
          </p:nvSpPr>
          <p:spPr bwMode="auto">
            <a:xfrm>
              <a:off x="2643305" y="2303463"/>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1" name="Line 33"/>
            <p:cNvSpPr>
              <a:spLocks noChangeShapeType="1"/>
            </p:cNvSpPr>
            <p:nvPr>
              <p:custDataLst>
                <p:tags r:id="rId20"/>
              </p:custDataLst>
            </p:nvPr>
          </p:nvSpPr>
          <p:spPr bwMode="auto">
            <a:xfrm>
              <a:off x="2719505" y="2379663"/>
              <a:ext cx="1588" cy="533400"/>
            </a:xfrm>
            <a:prstGeom prst="line">
              <a:avLst/>
            </a:prstGeom>
            <a:noFill/>
            <a:ln w="57240">
              <a:solidFill>
                <a:srgbClr val="0000FF"/>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12" name="Oval 34"/>
            <p:cNvSpPr>
              <a:spLocks noChangeArrowheads="1"/>
            </p:cNvSpPr>
            <p:nvPr>
              <p:custDataLst>
                <p:tags r:id="rId21"/>
              </p:custDataLst>
            </p:nvPr>
          </p:nvSpPr>
          <p:spPr bwMode="auto">
            <a:xfrm>
              <a:off x="2643305" y="1617663"/>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3" name="Line 35"/>
            <p:cNvSpPr>
              <a:spLocks noChangeShapeType="1"/>
            </p:cNvSpPr>
            <p:nvPr>
              <p:custDataLst>
                <p:tags r:id="rId22"/>
              </p:custDataLst>
            </p:nvPr>
          </p:nvSpPr>
          <p:spPr bwMode="auto">
            <a:xfrm>
              <a:off x="2719505" y="1693863"/>
              <a:ext cx="1588" cy="533400"/>
            </a:xfrm>
            <a:prstGeom prst="line">
              <a:avLst/>
            </a:prstGeom>
            <a:noFill/>
            <a:ln w="57240">
              <a:solidFill>
                <a:srgbClr val="0000FF"/>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14" name="Oval 36"/>
            <p:cNvSpPr>
              <a:spLocks noChangeArrowheads="1"/>
            </p:cNvSpPr>
            <p:nvPr>
              <p:custDataLst>
                <p:tags r:id="rId23"/>
              </p:custDataLst>
            </p:nvPr>
          </p:nvSpPr>
          <p:spPr bwMode="auto">
            <a:xfrm flipV="1">
              <a:off x="2948105" y="2987675"/>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5" name="Line 37"/>
            <p:cNvSpPr>
              <a:spLocks noChangeShapeType="1"/>
            </p:cNvSpPr>
            <p:nvPr>
              <p:custDataLst>
                <p:tags r:id="rId24"/>
              </p:custDataLst>
            </p:nvPr>
          </p:nvSpPr>
          <p:spPr bwMode="auto">
            <a:xfrm flipV="1">
              <a:off x="3024305" y="2528888"/>
              <a:ext cx="1588" cy="536575"/>
            </a:xfrm>
            <a:prstGeom prst="line">
              <a:avLst/>
            </a:prstGeom>
            <a:noFill/>
            <a:ln w="57240">
              <a:solidFill>
                <a:srgbClr val="C00000"/>
              </a:solidFill>
              <a:miter lim="800000"/>
              <a:headEnd/>
              <a:tailEnd type="triangle" w="med" len="med"/>
            </a:ln>
            <a:effectLst/>
          </p:spPr>
          <p:txBody>
            <a:bodyPr/>
            <a:lstStyle/>
            <a:p>
              <a:endParaRPr lang="en-US" dirty="0">
                <a:solidFill>
                  <a:srgbClr val="C00000"/>
                </a:solidFill>
                <a:latin typeface="Calibri" panose="020F0502020204030204" pitchFamily="34" charset="0"/>
                <a:cs typeface="Calibri" panose="020F0502020204030204" pitchFamily="34" charset="0"/>
              </a:endParaRPr>
            </a:p>
          </p:txBody>
        </p:sp>
        <p:sp>
          <p:nvSpPr>
            <p:cNvPr id="16" name="Oval 38"/>
            <p:cNvSpPr>
              <a:spLocks noChangeArrowheads="1"/>
            </p:cNvSpPr>
            <p:nvPr>
              <p:custDataLst>
                <p:tags r:id="rId25"/>
              </p:custDataLst>
            </p:nvPr>
          </p:nvSpPr>
          <p:spPr bwMode="auto">
            <a:xfrm flipV="1">
              <a:off x="2948105" y="2301875"/>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7" name="Line 39"/>
            <p:cNvSpPr>
              <a:spLocks noChangeShapeType="1"/>
            </p:cNvSpPr>
            <p:nvPr>
              <p:custDataLst>
                <p:tags r:id="rId26"/>
              </p:custDataLst>
            </p:nvPr>
          </p:nvSpPr>
          <p:spPr bwMode="auto">
            <a:xfrm flipV="1">
              <a:off x="3024305" y="1843088"/>
              <a:ext cx="1588" cy="536575"/>
            </a:xfrm>
            <a:prstGeom prst="line">
              <a:avLst/>
            </a:prstGeom>
            <a:noFill/>
            <a:ln w="57240">
              <a:solidFill>
                <a:srgbClr val="C00000"/>
              </a:solidFill>
              <a:miter lim="800000"/>
              <a:headEnd/>
              <a:tailEnd type="triangle" w="med" len="med"/>
            </a:ln>
            <a:effectLst/>
          </p:spPr>
          <p:txBody>
            <a:bodyPr/>
            <a:lstStyle/>
            <a:p>
              <a:endParaRPr lang="en-US" dirty="0">
                <a:solidFill>
                  <a:srgbClr val="C00000"/>
                </a:solidFill>
                <a:latin typeface="Calibri" panose="020F0502020204030204" pitchFamily="34" charset="0"/>
                <a:cs typeface="Calibri" panose="020F0502020204030204" pitchFamily="34" charset="0"/>
              </a:endParaRPr>
            </a:p>
          </p:txBody>
        </p:sp>
        <p:sp>
          <p:nvSpPr>
            <p:cNvPr id="18" name="Oval 59"/>
            <p:cNvSpPr>
              <a:spLocks noChangeArrowheads="1"/>
            </p:cNvSpPr>
            <p:nvPr>
              <p:custDataLst>
                <p:tags r:id="rId27"/>
              </p:custDataLst>
            </p:nvPr>
          </p:nvSpPr>
          <p:spPr bwMode="auto">
            <a:xfrm>
              <a:off x="2643305" y="2989263"/>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9" name="Oval 62"/>
            <p:cNvSpPr>
              <a:spLocks noChangeArrowheads="1"/>
            </p:cNvSpPr>
            <p:nvPr>
              <p:custDataLst>
                <p:tags r:id="rId28"/>
              </p:custDataLst>
            </p:nvPr>
          </p:nvSpPr>
          <p:spPr bwMode="auto">
            <a:xfrm flipV="1">
              <a:off x="2948105" y="1616075"/>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0" name="Text Box 63"/>
            <p:cNvSpPr txBox="1">
              <a:spLocks noChangeArrowheads="1"/>
            </p:cNvSpPr>
            <p:nvPr>
              <p:custDataLst>
                <p:tags r:id="rId29"/>
              </p:custDataLst>
            </p:nvPr>
          </p:nvSpPr>
          <p:spPr bwMode="auto">
            <a:xfrm>
              <a:off x="487480" y="1377950"/>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pPr>
              <a:r>
                <a:rPr lang="en-GB" b="1" i="1" dirty="0" smtClean="0">
                  <a:latin typeface="Calibri" panose="020F0502020204030204" pitchFamily="34" charset="0"/>
                  <a:ea typeface="Arial Unicode MS" panose="020B0604020202020204" pitchFamily="34" charset="-128"/>
                  <a:cs typeface="Calibri" panose="020F0502020204030204" pitchFamily="34" charset="0"/>
                </a:rPr>
                <a:t>Before</a:t>
              </a:r>
              <a:endParaRPr lang="en-GB" b="1" i="1" dirty="0">
                <a:latin typeface="Calibri" panose="020F0502020204030204" pitchFamily="34" charset="0"/>
                <a:ea typeface="Arial Unicode MS" panose="020B0604020202020204" pitchFamily="34" charset="-128"/>
                <a:cs typeface="Calibri" panose="020F0502020204030204" pitchFamily="34" charset="0"/>
              </a:endParaRPr>
            </a:p>
          </p:txBody>
        </p:sp>
        <p:sp>
          <p:nvSpPr>
            <p:cNvPr id="21" name="Rectangle 26"/>
            <p:cNvSpPr>
              <a:spLocks noChangeArrowheads="1"/>
            </p:cNvSpPr>
            <p:nvPr>
              <p:custDataLst>
                <p:tags r:id="rId30"/>
              </p:custDataLst>
            </p:nvPr>
          </p:nvSpPr>
          <p:spPr bwMode="auto">
            <a:xfrm>
              <a:off x="3329104" y="1465265"/>
              <a:ext cx="304800" cy="457200"/>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2" name="Rectangle 31"/>
            <p:cNvSpPr>
              <a:spLocks noChangeArrowheads="1"/>
            </p:cNvSpPr>
            <p:nvPr>
              <p:custDataLst>
                <p:tags r:id="rId31"/>
              </p:custDataLst>
            </p:nvPr>
          </p:nvSpPr>
          <p:spPr bwMode="auto">
            <a:xfrm>
              <a:off x="3329105" y="2836863"/>
              <a:ext cx="304800" cy="457199"/>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grpSp>
      <p:grpSp>
        <p:nvGrpSpPr>
          <p:cNvPr id="53" name="Group 52"/>
          <p:cNvGrpSpPr/>
          <p:nvPr/>
        </p:nvGrpSpPr>
        <p:grpSpPr>
          <a:xfrm>
            <a:off x="914400" y="4201766"/>
            <a:ext cx="7315200" cy="2290474"/>
            <a:chOff x="914400" y="4201766"/>
            <a:chExt cx="7315200" cy="2290474"/>
          </a:xfrm>
        </p:grpSpPr>
        <p:sp>
          <p:nvSpPr>
            <p:cNvPr id="24" name="Rectangle 73"/>
            <p:cNvSpPr>
              <a:spLocks noChangeArrowheads="1"/>
            </p:cNvSpPr>
            <p:nvPr>
              <p:custDataLst>
                <p:tags r:id="rId1"/>
              </p:custDataLst>
            </p:nvPr>
          </p:nvSpPr>
          <p:spPr bwMode="auto">
            <a:xfrm>
              <a:off x="914400" y="4206240"/>
              <a:ext cx="7315200" cy="2286000"/>
            </a:xfrm>
            <a:prstGeom prst="rect">
              <a:avLst/>
            </a:prstGeom>
            <a:solidFill>
              <a:schemeClr val="bg2">
                <a:lumMod val="20000"/>
                <a:lumOff val="80000"/>
              </a:schemeClr>
            </a:solidFill>
            <a:ln w="12700">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5" name="Rectangle 3"/>
            <p:cNvSpPr>
              <a:spLocks noChangeArrowheads="1"/>
            </p:cNvSpPr>
            <p:nvPr>
              <p:custDataLst>
                <p:tags r:id="rId2"/>
              </p:custDataLst>
            </p:nvPr>
          </p:nvSpPr>
          <p:spPr bwMode="auto">
            <a:xfrm>
              <a:off x="2914173" y="5738177"/>
              <a:ext cx="732741"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6" name="Rectangle 8"/>
            <p:cNvSpPr>
              <a:spLocks noChangeArrowheads="1"/>
            </p:cNvSpPr>
            <p:nvPr>
              <p:custDataLst>
                <p:tags r:id="rId3"/>
              </p:custDataLst>
            </p:nvPr>
          </p:nvSpPr>
          <p:spPr bwMode="auto">
            <a:xfrm>
              <a:off x="2914172" y="4366577"/>
              <a:ext cx="73274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7" name="Oval 42"/>
            <p:cNvSpPr>
              <a:spLocks noChangeArrowheads="1"/>
            </p:cNvSpPr>
            <p:nvPr>
              <p:custDataLst>
                <p:tags r:id="rId4"/>
              </p:custDataLst>
            </p:nvPr>
          </p:nvSpPr>
          <p:spPr bwMode="auto">
            <a:xfrm>
              <a:off x="2034882" y="6209665"/>
              <a:ext cx="91440" cy="91440"/>
            </a:xfrm>
            <a:prstGeom prst="ellipse">
              <a:avLst/>
            </a:prstGeom>
            <a:solidFill>
              <a:schemeClr val="tx1"/>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0" name="Rectangle 50"/>
            <p:cNvSpPr>
              <a:spLocks noChangeArrowheads="1"/>
            </p:cNvSpPr>
            <p:nvPr>
              <p:custDataLst>
                <p:tags r:id="rId5"/>
              </p:custDataLst>
            </p:nvPr>
          </p:nvSpPr>
          <p:spPr bwMode="auto">
            <a:xfrm>
              <a:off x="2914172" y="5052377"/>
              <a:ext cx="352044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2" name="Oval 55"/>
            <p:cNvSpPr>
              <a:spLocks noChangeArrowheads="1"/>
            </p:cNvSpPr>
            <p:nvPr>
              <p:custDataLst>
                <p:tags r:id="rId6"/>
              </p:custDataLst>
            </p:nvPr>
          </p:nvSpPr>
          <p:spPr bwMode="auto">
            <a:xfrm>
              <a:off x="2987447" y="4442777"/>
              <a:ext cx="146548"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3" name="Oval 56"/>
            <p:cNvSpPr>
              <a:spLocks noChangeArrowheads="1"/>
            </p:cNvSpPr>
            <p:nvPr>
              <p:custDataLst>
                <p:tags r:id="rId7"/>
              </p:custDataLst>
            </p:nvPr>
          </p:nvSpPr>
          <p:spPr bwMode="auto">
            <a:xfrm flipV="1">
              <a:off x="3280544" y="5814377"/>
              <a:ext cx="146548"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4" name="Oval 60"/>
            <p:cNvSpPr>
              <a:spLocks noChangeArrowheads="1"/>
            </p:cNvSpPr>
            <p:nvPr>
              <p:custDataLst>
                <p:tags r:id="rId8"/>
              </p:custDataLst>
            </p:nvPr>
          </p:nvSpPr>
          <p:spPr bwMode="auto">
            <a:xfrm>
              <a:off x="2987447" y="5814377"/>
              <a:ext cx="146548"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5" name="Oval 61"/>
            <p:cNvSpPr>
              <a:spLocks noChangeArrowheads="1"/>
            </p:cNvSpPr>
            <p:nvPr>
              <p:custDataLst>
                <p:tags r:id="rId9"/>
              </p:custDataLst>
            </p:nvPr>
          </p:nvSpPr>
          <p:spPr bwMode="auto">
            <a:xfrm flipV="1">
              <a:off x="3280544" y="4442777"/>
              <a:ext cx="146548"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6" name="Text Box 64"/>
            <p:cNvSpPr txBox="1">
              <a:spLocks noChangeArrowheads="1"/>
            </p:cNvSpPr>
            <p:nvPr>
              <p:custDataLst>
                <p:tags r:id="rId10"/>
              </p:custDataLst>
            </p:nvPr>
          </p:nvSpPr>
          <p:spPr bwMode="auto">
            <a:xfrm>
              <a:off x="919728" y="4201766"/>
              <a:ext cx="1964673" cy="64008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smtClean="0">
                  <a:latin typeface="Calibri" panose="020F0502020204030204" pitchFamily="34" charset="0"/>
                  <a:ea typeface="Arial Unicode MS" panose="020B0604020202020204" pitchFamily="34" charset="-128"/>
                  <a:cs typeface="Calibri" panose="020F0502020204030204" pitchFamily="34" charset="0"/>
                </a:rPr>
                <a:t>After </a:t>
              </a:r>
            </a:p>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smtClean="0">
                  <a:latin typeface="Calibri" panose="020F0502020204030204" pitchFamily="34" charset="0"/>
                  <a:ea typeface="Arial Unicode MS" panose="020B0604020202020204" pitchFamily="34" charset="-128"/>
                  <a:cs typeface="Calibri" panose="020F0502020204030204" pitchFamily="34" charset="0"/>
                </a:rPr>
                <a:t>(fully allocated)</a:t>
              </a:r>
              <a:endParaRPr lang="en-GB" b="1" i="1" dirty="0">
                <a:latin typeface="Calibri" panose="020F0502020204030204" pitchFamily="34" charset="0"/>
                <a:ea typeface="Arial Unicode MS" panose="020B0604020202020204" pitchFamily="34" charset="-128"/>
                <a:cs typeface="Calibri" panose="020F0502020204030204" pitchFamily="34" charset="0"/>
              </a:endParaRPr>
            </a:p>
          </p:txBody>
        </p:sp>
        <p:sp>
          <p:nvSpPr>
            <p:cNvPr id="40" name="Text Box 70"/>
            <p:cNvSpPr txBox="1">
              <a:spLocks noChangeArrowheads="1"/>
            </p:cNvSpPr>
            <p:nvPr>
              <p:custDataLst>
                <p:tags r:id="rId11"/>
              </p:custDataLst>
            </p:nvPr>
          </p:nvSpPr>
          <p:spPr bwMode="auto">
            <a:xfrm>
              <a:off x="2205702" y="6096208"/>
              <a:ext cx="1547001" cy="350738"/>
            </a:xfrm>
            <a:prstGeom prst="rect">
              <a:avLst/>
            </a:prstGeom>
            <a:noFill/>
            <a:ln w="9525">
              <a:noFill/>
              <a:round/>
              <a:headEnd/>
              <a:tailEnd/>
            </a:ln>
            <a:effectLst/>
          </p:spPr>
          <p:txBody>
            <a:bodyPr wrap="none" lIns="45720" tIns="46800" rIns="45720" bIns="46800">
              <a:spAutoFit/>
            </a:bodyPr>
            <a:lstStyle/>
            <a:p>
              <a:pPr algn="ctr">
                <a:lnSpc>
                  <a:spcPct val="9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ourier New" panose="02070309020205020404" pitchFamily="49" charset="0"/>
                  <a:ea typeface="Arial Unicode MS" panose="020B0604020202020204" pitchFamily="34" charset="-128"/>
                  <a:cs typeface="Courier New" panose="02070309020205020404" pitchFamily="49" charset="0"/>
                </a:rPr>
                <a:t>= </a:t>
              </a:r>
              <a:r>
                <a:rPr lang="en-GB" dirty="0" err="1">
                  <a:latin typeface="Courier New" panose="02070309020205020404" pitchFamily="49" charset="0"/>
                  <a:ea typeface="Arial Unicode MS" panose="020B0604020202020204" pitchFamily="34" charset="-128"/>
                  <a:cs typeface="Courier New" panose="02070309020205020404" pitchFamily="49" charset="0"/>
                </a:rPr>
                <a:t>malloc</a:t>
              </a:r>
              <a:r>
                <a:rPr lang="en-GB" dirty="0">
                  <a:latin typeface="Courier New" panose="02070309020205020404" pitchFamily="49" charset="0"/>
                  <a:ea typeface="Arial Unicode MS" panose="020B0604020202020204" pitchFamily="34" charset="-128"/>
                  <a:cs typeface="Courier New" panose="02070309020205020404" pitchFamily="49" charset="0"/>
                </a:rPr>
                <a:t>(…)</a:t>
              </a:r>
            </a:p>
          </p:txBody>
        </p:sp>
        <p:sp>
          <p:nvSpPr>
            <p:cNvPr id="42" name="Rectangle 11"/>
            <p:cNvSpPr>
              <a:spLocks noChangeArrowheads="1"/>
            </p:cNvSpPr>
            <p:nvPr>
              <p:custDataLst>
                <p:tags r:id="rId12"/>
              </p:custDataLst>
            </p:nvPr>
          </p:nvSpPr>
          <p:spPr bwMode="auto">
            <a:xfrm>
              <a:off x="3646914" y="4290377"/>
              <a:ext cx="293096" cy="457201"/>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4" name="Rectangle 6"/>
            <p:cNvSpPr>
              <a:spLocks noChangeArrowheads="1"/>
            </p:cNvSpPr>
            <p:nvPr>
              <p:custDataLst>
                <p:tags r:id="rId13"/>
              </p:custDataLst>
            </p:nvPr>
          </p:nvSpPr>
          <p:spPr bwMode="auto">
            <a:xfrm>
              <a:off x="3646914" y="5661977"/>
              <a:ext cx="293096" cy="457201"/>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50" name="Freeform 49"/>
            <p:cNvSpPr/>
            <p:nvPr/>
          </p:nvSpPr>
          <p:spPr bwMode="auto">
            <a:xfrm>
              <a:off x="2327492" y="4516582"/>
              <a:ext cx="726050" cy="1330036"/>
            </a:xfrm>
            <a:custGeom>
              <a:avLst/>
              <a:gdLst>
                <a:gd name="connsiteX0" fmla="*/ 726050 w 726050"/>
                <a:gd name="connsiteY0" fmla="*/ 0 h 1330036"/>
                <a:gd name="connsiteX1" fmla="*/ 72 w 726050"/>
                <a:gd name="connsiteY1" fmla="*/ 648393 h 1330036"/>
                <a:gd name="connsiteX2" fmla="*/ 681715 w 726050"/>
                <a:gd name="connsiteY2" fmla="*/ 1330036 h 1330036"/>
              </a:gdLst>
              <a:ahLst/>
              <a:cxnLst>
                <a:cxn ang="0">
                  <a:pos x="connsiteX0" y="connsiteY0"/>
                </a:cxn>
                <a:cxn ang="0">
                  <a:pos x="connsiteX1" y="connsiteY1"/>
                </a:cxn>
                <a:cxn ang="0">
                  <a:pos x="connsiteX2" y="connsiteY2"/>
                </a:cxn>
              </a:cxnLst>
              <a:rect l="l" t="t" r="r" b="b"/>
              <a:pathLst>
                <a:path w="726050" h="1330036">
                  <a:moveTo>
                    <a:pt x="726050" y="0"/>
                  </a:moveTo>
                  <a:cubicBezTo>
                    <a:pt x="366755" y="213360"/>
                    <a:pt x="7461" y="426721"/>
                    <a:pt x="72" y="648393"/>
                  </a:cubicBezTo>
                  <a:cubicBezTo>
                    <a:pt x="-7317" y="870065"/>
                    <a:pt x="555177" y="1214582"/>
                    <a:pt x="681715" y="1330036"/>
                  </a:cubicBezTo>
                </a:path>
              </a:pathLst>
            </a:custGeom>
            <a:noFill/>
            <a:ln w="571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
          <p:nvSpPr>
            <p:cNvPr id="52" name="Freeform 51"/>
            <p:cNvSpPr/>
            <p:nvPr/>
          </p:nvSpPr>
          <p:spPr bwMode="auto">
            <a:xfrm>
              <a:off x="2626505" y="4583084"/>
              <a:ext cx="726295" cy="1307869"/>
            </a:xfrm>
            <a:custGeom>
              <a:avLst/>
              <a:gdLst>
                <a:gd name="connsiteX0" fmla="*/ 726295 w 726295"/>
                <a:gd name="connsiteY0" fmla="*/ 1307869 h 1307869"/>
                <a:gd name="connsiteX1" fmla="*/ 317 w 726295"/>
                <a:gd name="connsiteY1" fmla="*/ 598516 h 1307869"/>
                <a:gd name="connsiteX2" fmla="*/ 643168 w 726295"/>
                <a:gd name="connsiteY2" fmla="*/ 0 h 1307869"/>
              </a:gdLst>
              <a:ahLst/>
              <a:cxnLst>
                <a:cxn ang="0">
                  <a:pos x="connsiteX0" y="connsiteY0"/>
                </a:cxn>
                <a:cxn ang="0">
                  <a:pos x="connsiteX1" y="connsiteY1"/>
                </a:cxn>
                <a:cxn ang="0">
                  <a:pos x="connsiteX2" y="connsiteY2"/>
                </a:cxn>
              </a:cxnLst>
              <a:rect l="l" t="t" r="r" b="b"/>
              <a:pathLst>
                <a:path w="726295" h="1307869">
                  <a:moveTo>
                    <a:pt x="726295" y="1307869"/>
                  </a:moveTo>
                  <a:cubicBezTo>
                    <a:pt x="370233" y="1062181"/>
                    <a:pt x="14171" y="816494"/>
                    <a:pt x="317" y="598516"/>
                  </a:cubicBezTo>
                  <a:cubicBezTo>
                    <a:pt x="-13537" y="380538"/>
                    <a:pt x="428884" y="157942"/>
                    <a:pt x="643168" y="0"/>
                  </a:cubicBezTo>
                </a:path>
              </a:pathLst>
            </a:custGeom>
            <a:noFill/>
            <a:ln w="5715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
          <p:nvSpPr>
            <p:cNvPr id="28" name="Line 43"/>
            <p:cNvSpPr>
              <a:spLocks noChangeShapeType="1"/>
            </p:cNvSpPr>
            <p:nvPr>
              <p:custDataLst>
                <p:tags r:id="rId14"/>
              </p:custDataLst>
            </p:nvPr>
          </p:nvSpPr>
          <p:spPr bwMode="auto">
            <a:xfrm flipV="1">
              <a:off x="2108157" y="5365114"/>
              <a:ext cx="952564" cy="867062"/>
            </a:xfrm>
            <a:prstGeom prst="line">
              <a:avLst/>
            </a:prstGeom>
            <a:noFill/>
            <a:ln w="3810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grpSp>
      <p:grpSp>
        <p:nvGrpSpPr>
          <p:cNvPr id="41" name="Group 40"/>
          <p:cNvGrpSpPr/>
          <p:nvPr/>
        </p:nvGrpSpPr>
        <p:grpSpPr>
          <a:xfrm>
            <a:off x="1582200" y="2221200"/>
            <a:ext cx="6971040" cy="4189320"/>
            <a:chOff x="1582200" y="2221200"/>
            <a:chExt cx="6971040" cy="4189320"/>
          </a:xfrm>
        </p:grpSpPr>
        <mc:AlternateContent xmlns:mc="http://schemas.openxmlformats.org/markup-compatibility/2006" xmlns:p14="http://schemas.microsoft.com/office/powerpoint/2010/main">
          <mc:Choice Requires="p14">
            <p:contentPart p14:bwMode="auto" r:id="rId34">
              <p14:nvContentPartPr>
                <p14:cNvPr id="43" name="Ink 42"/>
                <p14:cNvContentPartPr/>
                <p14:nvPr/>
              </p14:nvContentPartPr>
              <p14:xfrm>
                <a:off x="1582200" y="2221200"/>
                <a:ext cx="6877800" cy="4189320"/>
              </p14:xfrm>
            </p:contentPart>
          </mc:Choice>
          <mc:Fallback xmlns="">
            <p:pic>
              <p:nvPicPr>
                <p:cNvPr id="29" name="Ink 28"/>
                <p:cNvPicPr/>
                <p:nvPr/>
              </p:nvPicPr>
              <p:blipFill>
                <a:blip r:embed="rId35"/>
                <a:stretch>
                  <a:fillRect/>
                </a:stretch>
              </p:blipFill>
              <p:spPr>
                <a:xfrm>
                  <a:off x="1573560" y="2211480"/>
                  <a:ext cx="6891840" cy="4205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5" name="Ink 44"/>
                <p14:cNvContentPartPr/>
                <p14:nvPr/>
              </p14:nvContentPartPr>
              <p14:xfrm>
                <a:off x="6376320" y="4631040"/>
                <a:ext cx="2176920" cy="332640"/>
              </p14:xfrm>
            </p:contentPart>
          </mc:Choice>
          <mc:Fallback xmlns="">
            <p:pic>
              <p:nvPicPr>
                <p:cNvPr id="31" name="Ink 30"/>
                <p:cNvPicPr/>
                <p:nvPr/>
              </p:nvPicPr>
              <p:blipFill>
                <a:blip r:embed="rId37"/>
                <a:stretch>
                  <a:fillRect/>
                </a:stretch>
              </p:blipFill>
              <p:spPr>
                <a:xfrm>
                  <a:off x="6369840" y="4623120"/>
                  <a:ext cx="2191320" cy="348840"/>
                </a:xfrm>
                <a:prstGeom prst="rect">
                  <a:avLst/>
                </a:prstGeom>
              </p:spPr>
            </p:pic>
          </mc:Fallback>
        </mc:AlternateContent>
      </p:grpSp>
    </p:spTree>
    <p:extLst>
      <p:ext uri="{BB962C8B-B14F-4D97-AF65-F5344CB8AC3E}">
        <p14:creationId xmlns:p14="http://schemas.microsoft.com/office/powerpoint/2010/main" val="4848975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Freeing With Explicit Free Lists</a:t>
            </a:r>
            <a:endParaRPr lang="en-US" dirty="0"/>
          </a:p>
        </p:txBody>
      </p:sp>
      <p:sp>
        <p:nvSpPr>
          <p:cNvPr id="3" name="Content Placeholder 2"/>
          <p:cNvSpPr>
            <a:spLocks noGrp="1"/>
          </p:cNvSpPr>
          <p:nvPr>
            <p:ph idx="1"/>
          </p:nvPr>
        </p:nvSpPr>
        <p:spPr/>
        <p:txBody>
          <a:bodyPr/>
          <a:lstStyle/>
          <a:p>
            <a:r>
              <a:rPr lang="en-US" i="1" dirty="0" smtClean="0">
                <a:solidFill>
                  <a:srgbClr val="FF0000"/>
                </a:solidFill>
              </a:rPr>
              <a:t>Insertion policy:</a:t>
            </a:r>
            <a:r>
              <a:rPr lang="en-US" dirty="0" smtClean="0"/>
              <a:t>  Where in the free list do you put the newly freed block?</a:t>
            </a:r>
          </a:p>
          <a:p>
            <a:pPr lvl="1">
              <a:spcBef>
                <a:spcPts val="1800"/>
              </a:spcBef>
            </a:pPr>
            <a:r>
              <a:rPr lang="en-US" b="1" dirty="0" smtClean="0"/>
              <a:t>LIFO (last-in-first-out) policy</a:t>
            </a:r>
          </a:p>
          <a:p>
            <a:pPr lvl="2"/>
            <a:r>
              <a:rPr lang="en-US" dirty="0" smtClean="0"/>
              <a:t>Insert freed block at the beginning (head) of the free list</a:t>
            </a:r>
          </a:p>
          <a:p>
            <a:pPr lvl="2"/>
            <a:r>
              <a:rPr lang="en-US" u="sng" dirty="0" smtClean="0"/>
              <a:t>Pro</a:t>
            </a:r>
            <a:r>
              <a:rPr lang="en-US" dirty="0" smtClean="0"/>
              <a:t>:  simple and constant time</a:t>
            </a:r>
          </a:p>
          <a:p>
            <a:pPr lvl="2"/>
            <a:r>
              <a:rPr lang="en-US" u="sng" dirty="0" smtClean="0"/>
              <a:t>Con</a:t>
            </a:r>
            <a:r>
              <a:rPr lang="en-US" dirty="0" smtClean="0"/>
              <a:t>:  </a:t>
            </a:r>
            <a:r>
              <a:rPr lang="en-GB" dirty="0" smtClean="0"/>
              <a:t>studies </a:t>
            </a:r>
            <a:r>
              <a:rPr lang="en-GB" dirty="0"/>
              <a:t>suggest fragmentation is </a:t>
            </a:r>
            <a:r>
              <a:rPr lang="en-GB" dirty="0" smtClean="0"/>
              <a:t>worse than the alternative</a:t>
            </a:r>
          </a:p>
          <a:p>
            <a:pPr lvl="1">
              <a:spcBef>
                <a:spcPts val="1800"/>
              </a:spcBef>
            </a:pPr>
            <a:r>
              <a:rPr lang="en-GB" b="1" dirty="0" smtClean="0"/>
              <a:t>Address-ordered policy</a:t>
            </a:r>
          </a:p>
          <a:p>
            <a:pPr lvl="2">
              <a:tabLst>
                <a:tab pos="1601788" algn="l"/>
              </a:tabLst>
            </a:pPr>
            <a:r>
              <a:rPr lang="en-US" dirty="0" smtClean="0"/>
              <a:t>Insert freed blocks so that free list blocks are always in address order:</a:t>
            </a:r>
            <a:endParaRPr lang="en-US" dirty="0"/>
          </a:p>
          <a:p>
            <a:pPr marL="685800" lvl="2" indent="0">
              <a:buNone/>
              <a:tabLst>
                <a:tab pos="1601788" algn="l"/>
              </a:tabLst>
            </a:pPr>
            <a:r>
              <a:rPr lang="en-US" dirty="0" smtClean="0"/>
              <a:t>	</a:t>
            </a:r>
            <a:r>
              <a:rPr lang="en-US" i="1" dirty="0" smtClean="0">
                <a:solidFill>
                  <a:srgbClr val="C00000"/>
                </a:solidFill>
              </a:rPr>
              <a:t>address(previous) &lt; address(current) &lt; address(next)</a:t>
            </a:r>
          </a:p>
          <a:p>
            <a:pPr lvl="2"/>
            <a:r>
              <a:rPr lang="en-US" u="sng" dirty="0" smtClean="0"/>
              <a:t>Con</a:t>
            </a:r>
            <a:r>
              <a:rPr lang="en-US" dirty="0" smtClean="0"/>
              <a:t>:  requires linear-time search </a:t>
            </a:r>
          </a:p>
          <a:p>
            <a:pPr lvl="2"/>
            <a:r>
              <a:rPr lang="en-US" u="sng" dirty="0" smtClean="0"/>
              <a:t>Pro</a:t>
            </a:r>
            <a:r>
              <a:rPr lang="en-US" dirty="0" smtClean="0"/>
              <a:t>:  studies suggest fragmentation is better than the alternative</a:t>
            </a:r>
            <a:endParaRPr lang="en-US" dirty="0"/>
          </a:p>
        </p:txBody>
      </p:sp>
      <p:sp>
        <p:nvSpPr>
          <p:cNvPr id="4" name="Slide Number Placeholder 3"/>
          <p:cNvSpPr>
            <a:spLocks noGrp="1"/>
          </p:cNvSpPr>
          <p:nvPr>
            <p:ph type="sldNum" sz="quarter" idx="10"/>
          </p:nvPr>
        </p:nvSpPr>
        <p:spPr/>
        <p:txBody>
          <a:bodyPr/>
          <a:lstStyle/>
          <a:p>
            <a:fld id="{C0BB463C-2B8D-41E5-9457-1404AA9BBE8D}" type="slidenum">
              <a:rPr lang="en-US" smtClean="0"/>
              <a:t>17</a:t>
            </a:fld>
            <a:endParaRPr lang="en-US"/>
          </a:p>
        </p:txBody>
      </p:sp>
    </p:spTree>
    <p:extLst>
      <p:ext uri="{BB962C8B-B14F-4D97-AF65-F5344CB8AC3E}">
        <p14:creationId xmlns:p14="http://schemas.microsoft.com/office/powerpoint/2010/main" val="268181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Coalescing in Explicit Free Lists</a:t>
            </a:r>
            <a:endParaRPr lang="en-US" dirty="0"/>
          </a:p>
        </p:txBody>
      </p:sp>
      <p:sp>
        <p:nvSpPr>
          <p:cNvPr id="3" name="Content Placeholder 2"/>
          <p:cNvSpPr>
            <a:spLocks noGrp="1"/>
          </p:cNvSpPr>
          <p:nvPr>
            <p:ph idx="1"/>
          </p:nvPr>
        </p:nvSpPr>
        <p:spPr>
          <a:xfrm>
            <a:off x="396875" y="3291840"/>
            <a:ext cx="8366125" cy="3291840"/>
          </a:xfrm>
        </p:spPr>
        <p:txBody>
          <a:bodyPr/>
          <a:lstStyle/>
          <a:p>
            <a:r>
              <a:rPr lang="en-US" dirty="0"/>
              <a:t>Neighboring free blocks are </a:t>
            </a:r>
            <a:r>
              <a:rPr lang="en-US" i="1" dirty="0"/>
              <a:t>already part of the free list</a:t>
            </a:r>
            <a:endParaRPr lang="en-US" dirty="0"/>
          </a:p>
          <a:p>
            <a:pPr marL="820674" lvl="1" indent="-457200">
              <a:buFont typeface="+mj-lt"/>
              <a:buAutoNum type="arabicParenR"/>
            </a:pPr>
            <a:r>
              <a:rPr lang="en-US" dirty="0" smtClean="0"/>
              <a:t>Remove old block from free list</a:t>
            </a:r>
          </a:p>
          <a:p>
            <a:pPr marL="820674" lvl="1" indent="-457200">
              <a:buFont typeface="+mj-lt"/>
              <a:buAutoNum type="arabicParenR"/>
            </a:pPr>
            <a:r>
              <a:rPr lang="en-US" dirty="0" smtClean="0"/>
              <a:t>Create new, larger coalesced block</a:t>
            </a:r>
          </a:p>
          <a:p>
            <a:pPr marL="820674" lvl="1" indent="-457200">
              <a:buFont typeface="+mj-lt"/>
              <a:buAutoNum type="arabicParenR"/>
            </a:pPr>
            <a:r>
              <a:rPr lang="en-US" dirty="0" smtClean="0"/>
              <a:t>Add new block to free list (insertion policy)</a:t>
            </a:r>
          </a:p>
          <a:p>
            <a:pPr lvl="2"/>
            <a:endParaRPr lang="en-US" dirty="0"/>
          </a:p>
          <a:p>
            <a:r>
              <a:rPr lang="en-US" dirty="0"/>
              <a:t>How do we tell if a neighboring block if free</a:t>
            </a:r>
            <a:r>
              <a:rPr lang="en-US" dirty="0" smtClean="0"/>
              <a:t>?</a:t>
            </a:r>
            <a:endParaRPr lang="en-US" dirty="0"/>
          </a:p>
          <a:p>
            <a:endParaRPr lang="en-US" dirty="0"/>
          </a:p>
        </p:txBody>
      </p:sp>
      <p:sp>
        <p:nvSpPr>
          <p:cNvPr id="4" name="Slide Number Placeholder 3"/>
          <p:cNvSpPr>
            <a:spLocks noGrp="1"/>
          </p:cNvSpPr>
          <p:nvPr>
            <p:ph type="sldNum" sz="quarter" idx="10"/>
          </p:nvPr>
        </p:nvSpPr>
        <p:spPr/>
        <p:txBody>
          <a:bodyPr/>
          <a:lstStyle/>
          <a:p>
            <a:fld id="{C0BB463C-2B8D-41E5-9457-1404AA9BBE8D}" type="slidenum">
              <a:rPr lang="en-US" smtClean="0"/>
              <a:t>18</a:t>
            </a:fld>
            <a:endParaRPr lang="en-US"/>
          </a:p>
        </p:txBody>
      </p:sp>
      <p:grpSp>
        <p:nvGrpSpPr>
          <p:cNvPr id="5" name="Group 4"/>
          <p:cNvGrpSpPr/>
          <p:nvPr/>
        </p:nvGrpSpPr>
        <p:grpSpPr>
          <a:xfrm>
            <a:off x="124338" y="1371600"/>
            <a:ext cx="8029062" cy="1447800"/>
            <a:chOff x="124338" y="2057400"/>
            <a:chExt cx="8029062" cy="1447800"/>
          </a:xfrm>
        </p:grpSpPr>
        <p:sp>
          <p:nvSpPr>
            <p:cNvPr id="6" name="Text Box 14"/>
            <p:cNvSpPr txBox="1">
              <a:spLocks noChangeArrowheads="1"/>
            </p:cNvSpPr>
            <p:nvPr>
              <p:custDataLst>
                <p:tags r:id="rId1"/>
              </p:custDataLst>
            </p:nvPr>
          </p:nvSpPr>
          <p:spPr bwMode="auto">
            <a:xfrm>
              <a:off x="124338" y="2834401"/>
              <a:ext cx="1810602" cy="365999"/>
            </a:xfrm>
            <a:prstGeom prst="rect">
              <a:avLst/>
            </a:prstGeom>
            <a:noFill/>
            <a:ln w="9525">
              <a:noFill/>
              <a:round/>
              <a:headEnd/>
              <a:tailEnd/>
            </a:ln>
            <a:effectLst/>
          </p:spPr>
          <p:txBody>
            <a:bodyPr wrap="none" lIns="90000" tIns="46800" rIns="90000" bIns="46800">
              <a:spAutoFit/>
            </a:bodyPr>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latin typeface="Calibri" panose="020F0502020204030204" pitchFamily="34" charset="0"/>
                  <a:cs typeface="Calibri" panose="020F0502020204030204" pitchFamily="34" charset="0"/>
                </a:rPr>
                <a:t>B</a:t>
              </a:r>
              <a:r>
                <a:rPr lang="en-GB" sz="1800" dirty="0" smtClean="0">
                  <a:latin typeface="Calibri" panose="020F0502020204030204" pitchFamily="34" charset="0"/>
                  <a:cs typeface="Calibri" panose="020F0502020204030204" pitchFamily="34" charset="0"/>
                </a:rPr>
                <a:t>lock being freed</a:t>
              </a:r>
              <a:endParaRPr lang="en-GB" sz="1800" dirty="0">
                <a:latin typeface="Calibri" panose="020F0502020204030204" pitchFamily="34" charset="0"/>
                <a:cs typeface="Calibri" panose="020F0502020204030204" pitchFamily="34" charset="0"/>
              </a:endParaRPr>
            </a:p>
          </p:txBody>
        </p:sp>
        <p:sp>
          <p:nvSpPr>
            <p:cNvPr id="7" name="Line 15"/>
            <p:cNvSpPr>
              <a:spLocks noChangeShapeType="1"/>
            </p:cNvSpPr>
            <p:nvPr>
              <p:custDataLst>
                <p:tags r:id="rId2"/>
              </p:custDataLst>
            </p:nvPr>
          </p:nvSpPr>
          <p:spPr bwMode="auto">
            <a:xfrm>
              <a:off x="1934940" y="3048000"/>
              <a:ext cx="457200" cy="1588"/>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grpSp>
          <p:nvGrpSpPr>
            <p:cNvPr id="8" name="Group 7"/>
            <p:cNvGrpSpPr/>
            <p:nvPr/>
          </p:nvGrpSpPr>
          <p:grpSpPr>
            <a:xfrm>
              <a:off x="2438400" y="2057400"/>
              <a:ext cx="1143000" cy="1447800"/>
              <a:chOff x="2438400" y="2057400"/>
              <a:chExt cx="1143000" cy="1447800"/>
            </a:xfrm>
          </p:grpSpPr>
          <p:sp>
            <p:nvSpPr>
              <p:cNvPr id="24" name="Rectangle 2"/>
              <p:cNvSpPr>
                <a:spLocks noChangeArrowheads="1"/>
              </p:cNvSpPr>
              <p:nvPr>
                <p:custDataLst>
                  <p:tags r:id="rId15"/>
                </p:custDataLst>
              </p:nvPr>
            </p:nvSpPr>
            <p:spPr bwMode="auto">
              <a:xfrm>
                <a:off x="2438400" y="2895600"/>
                <a:ext cx="1143000" cy="304800"/>
              </a:xfrm>
              <a:prstGeom prst="rect">
                <a:avLst/>
              </a:prstGeom>
              <a:solidFill>
                <a:srgbClr val="D5F1CF"/>
              </a:solidFill>
              <a:ln w="1270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5" name="Rectangle 3"/>
              <p:cNvSpPr>
                <a:spLocks noChangeArrowheads="1"/>
              </p:cNvSpPr>
              <p:nvPr>
                <p:custDataLst>
                  <p:tags r:id="rId16"/>
                </p:custDataLst>
              </p:nvPr>
            </p:nvSpPr>
            <p:spPr bwMode="auto">
              <a:xfrm>
                <a:off x="2438400" y="2590800"/>
                <a:ext cx="1143000" cy="304800"/>
              </a:xfrm>
              <a:prstGeom prst="rect">
                <a:avLst/>
              </a:prstGeom>
              <a:solidFill>
                <a:schemeClr val="bg1">
                  <a:lumMod val="75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r>
                  <a:rPr lang="en-GB" sz="1600" dirty="0" smtClean="0">
                    <a:latin typeface="Calibri" panose="020F0502020204030204" pitchFamily="34" charset="0"/>
                    <a:cs typeface="Calibri" panose="020F0502020204030204" pitchFamily="34" charset="0"/>
                  </a:rPr>
                  <a:t>llocated</a:t>
                </a:r>
                <a:endParaRPr lang="en-GB" sz="1600" dirty="0">
                  <a:latin typeface="Calibri" panose="020F0502020204030204" pitchFamily="34" charset="0"/>
                  <a:cs typeface="Calibri" panose="020F0502020204030204" pitchFamily="34" charset="0"/>
                </a:endParaRPr>
              </a:p>
            </p:txBody>
          </p:sp>
          <p:sp>
            <p:nvSpPr>
              <p:cNvPr id="26" name="Rectangle 4"/>
              <p:cNvSpPr>
                <a:spLocks noChangeArrowheads="1"/>
              </p:cNvSpPr>
              <p:nvPr>
                <p:custDataLst>
                  <p:tags r:id="rId17"/>
                </p:custDataLst>
              </p:nvPr>
            </p:nvSpPr>
            <p:spPr bwMode="auto">
              <a:xfrm>
                <a:off x="2438400" y="3200400"/>
                <a:ext cx="1143000" cy="304800"/>
              </a:xfrm>
              <a:prstGeom prst="rect">
                <a:avLst/>
              </a:prstGeom>
              <a:solidFill>
                <a:schemeClr val="bg1">
                  <a:lumMod val="75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r>
                  <a:rPr lang="en-GB" sz="1600" dirty="0" smtClean="0">
                    <a:latin typeface="Calibri" panose="020F0502020204030204" pitchFamily="34" charset="0"/>
                    <a:cs typeface="Calibri" panose="020F0502020204030204" pitchFamily="34" charset="0"/>
                  </a:rPr>
                  <a:t>llocated</a:t>
                </a:r>
                <a:endParaRPr lang="en-GB" sz="1600" dirty="0">
                  <a:latin typeface="Calibri" panose="020F0502020204030204" pitchFamily="34" charset="0"/>
                  <a:cs typeface="Calibri" panose="020F0502020204030204" pitchFamily="34" charset="0"/>
                </a:endParaRPr>
              </a:p>
            </p:txBody>
          </p:sp>
          <p:sp>
            <p:nvSpPr>
              <p:cNvPr id="27" name="Text Box 16"/>
              <p:cNvSpPr txBox="1">
                <a:spLocks noChangeArrowheads="1"/>
              </p:cNvSpPr>
              <p:nvPr>
                <p:custDataLst>
                  <p:tags r:id="rId18"/>
                </p:custDataLst>
              </p:nvPr>
            </p:nvSpPr>
            <p:spPr bwMode="auto">
              <a:xfrm>
                <a:off x="2489811" y="2057400"/>
                <a:ext cx="1000893" cy="456473"/>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1</a:t>
                </a:r>
              </a:p>
            </p:txBody>
          </p:sp>
        </p:grpSp>
        <p:grpSp>
          <p:nvGrpSpPr>
            <p:cNvPr id="9" name="Group 8"/>
            <p:cNvGrpSpPr/>
            <p:nvPr/>
          </p:nvGrpSpPr>
          <p:grpSpPr>
            <a:xfrm>
              <a:off x="3962400" y="2057400"/>
              <a:ext cx="1143000" cy="1447800"/>
              <a:chOff x="3962400" y="2057400"/>
              <a:chExt cx="1143000" cy="1447800"/>
            </a:xfrm>
          </p:grpSpPr>
          <p:sp>
            <p:nvSpPr>
              <p:cNvPr id="20" name="Rectangle 5"/>
              <p:cNvSpPr>
                <a:spLocks noChangeArrowheads="1"/>
              </p:cNvSpPr>
              <p:nvPr>
                <p:custDataLst>
                  <p:tags r:id="rId11"/>
                </p:custDataLst>
              </p:nvPr>
            </p:nvSpPr>
            <p:spPr bwMode="auto">
              <a:xfrm>
                <a:off x="3962400" y="2895600"/>
                <a:ext cx="1143000" cy="304800"/>
              </a:xfrm>
              <a:prstGeom prst="rect">
                <a:avLst/>
              </a:prstGeom>
              <a:solidFill>
                <a:srgbClr val="D5F1CF"/>
              </a:solidFill>
              <a:ln w="1270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1" name="Rectangle 6"/>
              <p:cNvSpPr>
                <a:spLocks noChangeArrowheads="1"/>
              </p:cNvSpPr>
              <p:nvPr>
                <p:custDataLst>
                  <p:tags r:id="rId12"/>
                </p:custDataLst>
              </p:nvPr>
            </p:nvSpPr>
            <p:spPr bwMode="auto">
              <a:xfrm>
                <a:off x="3962400" y="2590800"/>
                <a:ext cx="1143000" cy="304800"/>
              </a:xfrm>
              <a:prstGeom prst="rect">
                <a:avLst/>
              </a:prstGeom>
              <a:solidFill>
                <a:schemeClr val="bg1">
                  <a:lumMod val="75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r>
                  <a:rPr lang="en-GB" sz="1600" dirty="0" smtClean="0">
                    <a:latin typeface="Calibri" panose="020F0502020204030204" pitchFamily="34" charset="0"/>
                    <a:cs typeface="Calibri" panose="020F0502020204030204" pitchFamily="34" charset="0"/>
                  </a:rPr>
                  <a:t>llocated</a:t>
                </a:r>
                <a:endParaRPr lang="en-GB" sz="1600" dirty="0">
                  <a:latin typeface="Calibri" panose="020F0502020204030204" pitchFamily="34" charset="0"/>
                  <a:cs typeface="Calibri" panose="020F0502020204030204" pitchFamily="34" charset="0"/>
                </a:endParaRPr>
              </a:p>
            </p:txBody>
          </p:sp>
          <p:sp>
            <p:nvSpPr>
              <p:cNvPr id="22" name="Rectangle 7"/>
              <p:cNvSpPr>
                <a:spLocks noChangeArrowheads="1"/>
              </p:cNvSpPr>
              <p:nvPr>
                <p:custDataLst>
                  <p:tags r:id="rId13"/>
                </p:custDataLst>
              </p:nvPr>
            </p:nvSpPr>
            <p:spPr bwMode="auto">
              <a:xfrm>
                <a:off x="3962400" y="3200400"/>
                <a:ext cx="1143000" cy="304800"/>
              </a:xfrm>
              <a:prstGeom prst="rect">
                <a:avLst/>
              </a:prstGeom>
              <a:solidFill>
                <a:srgbClr val="FFFFF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a:t>
                </a:r>
                <a:r>
                  <a:rPr lang="en-GB" sz="1600" dirty="0" smtClean="0">
                    <a:latin typeface="Calibri" panose="020F0502020204030204" pitchFamily="34" charset="0"/>
                    <a:cs typeface="Calibri" panose="020F0502020204030204" pitchFamily="34" charset="0"/>
                  </a:rPr>
                  <a:t>ree</a:t>
                </a:r>
                <a:endParaRPr lang="en-GB" sz="1600" dirty="0">
                  <a:latin typeface="Calibri" panose="020F0502020204030204" pitchFamily="34" charset="0"/>
                  <a:cs typeface="Calibri" panose="020F0502020204030204" pitchFamily="34" charset="0"/>
                </a:endParaRPr>
              </a:p>
            </p:txBody>
          </p:sp>
          <p:sp>
            <p:nvSpPr>
              <p:cNvPr id="23" name="Text Box 17"/>
              <p:cNvSpPr txBox="1">
                <a:spLocks noChangeArrowheads="1"/>
              </p:cNvSpPr>
              <p:nvPr>
                <p:custDataLst>
                  <p:tags r:id="rId14"/>
                </p:custDataLst>
              </p:nvPr>
            </p:nvSpPr>
            <p:spPr bwMode="auto">
              <a:xfrm>
                <a:off x="4013811" y="2057400"/>
                <a:ext cx="1000893" cy="456473"/>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2</a:t>
                </a:r>
              </a:p>
            </p:txBody>
          </p:sp>
        </p:grpSp>
        <p:grpSp>
          <p:nvGrpSpPr>
            <p:cNvPr id="10" name="Group 9"/>
            <p:cNvGrpSpPr/>
            <p:nvPr/>
          </p:nvGrpSpPr>
          <p:grpSpPr>
            <a:xfrm>
              <a:off x="5486400" y="2057400"/>
              <a:ext cx="1143000" cy="1447800"/>
              <a:chOff x="5486400" y="2057400"/>
              <a:chExt cx="1143000" cy="1447800"/>
            </a:xfrm>
          </p:grpSpPr>
          <p:sp>
            <p:nvSpPr>
              <p:cNvPr id="16" name="Rectangle 8"/>
              <p:cNvSpPr>
                <a:spLocks noChangeArrowheads="1"/>
              </p:cNvSpPr>
              <p:nvPr>
                <p:custDataLst>
                  <p:tags r:id="rId7"/>
                </p:custDataLst>
              </p:nvPr>
            </p:nvSpPr>
            <p:spPr bwMode="auto">
              <a:xfrm>
                <a:off x="5486400" y="2895600"/>
                <a:ext cx="1143000" cy="304800"/>
              </a:xfrm>
              <a:prstGeom prst="rect">
                <a:avLst/>
              </a:prstGeom>
              <a:solidFill>
                <a:srgbClr val="D5F1CF"/>
              </a:solidFill>
              <a:ln w="1270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7" name="Rectangle 9"/>
              <p:cNvSpPr>
                <a:spLocks noChangeArrowheads="1"/>
              </p:cNvSpPr>
              <p:nvPr>
                <p:custDataLst>
                  <p:tags r:id="rId8"/>
                </p:custDataLst>
              </p:nvPr>
            </p:nvSpPr>
            <p:spPr bwMode="auto">
              <a:xfrm>
                <a:off x="5486400" y="2590800"/>
                <a:ext cx="1143000" cy="304800"/>
              </a:xfrm>
              <a:prstGeom prst="rect">
                <a:avLst/>
              </a:prstGeom>
              <a:solidFill>
                <a:srgbClr val="FFFFF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a:t>
                </a:r>
                <a:r>
                  <a:rPr lang="en-GB" sz="1600" dirty="0" smtClean="0">
                    <a:latin typeface="Calibri" panose="020F0502020204030204" pitchFamily="34" charset="0"/>
                    <a:cs typeface="Calibri" panose="020F0502020204030204" pitchFamily="34" charset="0"/>
                  </a:rPr>
                  <a:t>ree</a:t>
                </a:r>
                <a:endParaRPr lang="en-GB" sz="1600" dirty="0">
                  <a:latin typeface="Calibri" panose="020F0502020204030204" pitchFamily="34" charset="0"/>
                  <a:cs typeface="Calibri" panose="020F0502020204030204" pitchFamily="34" charset="0"/>
                </a:endParaRPr>
              </a:p>
            </p:txBody>
          </p:sp>
          <p:sp>
            <p:nvSpPr>
              <p:cNvPr id="18" name="Rectangle 10"/>
              <p:cNvSpPr>
                <a:spLocks noChangeArrowheads="1"/>
              </p:cNvSpPr>
              <p:nvPr>
                <p:custDataLst>
                  <p:tags r:id="rId9"/>
                </p:custDataLst>
              </p:nvPr>
            </p:nvSpPr>
            <p:spPr bwMode="auto">
              <a:xfrm>
                <a:off x="5486400" y="3200400"/>
                <a:ext cx="1143000" cy="304800"/>
              </a:xfrm>
              <a:prstGeom prst="rect">
                <a:avLst/>
              </a:prstGeom>
              <a:solidFill>
                <a:schemeClr val="bg1">
                  <a:lumMod val="75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r>
                  <a:rPr lang="en-GB" sz="1600" dirty="0" smtClean="0">
                    <a:latin typeface="Calibri" panose="020F0502020204030204" pitchFamily="34" charset="0"/>
                    <a:cs typeface="Calibri" panose="020F0502020204030204" pitchFamily="34" charset="0"/>
                  </a:rPr>
                  <a:t>llocated</a:t>
                </a:r>
                <a:endParaRPr lang="en-GB" sz="1600" dirty="0">
                  <a:latin typeface="Calibri" panose="020F0502020204030204" pitchFamily="34" charset="0"/>
                  <a:cs typeface="Calibri" panose="020F0502020204030204" pitchFamily="34" charset="0"/>
                </a:endParaRPr>
              </a:p>
            </p:txBody>
          </p:sp>
          <p:sp>
            <p:nvSpPr>
              <p:cNvPr id="19" name="Text Box 18"/>
              <p:cNvSpPr txBox="1">
                <a:spLocks noChangeArrowheads="1"/>
              </p:cNvSpPr>
              <p:nvPr>
                <p:custDataLst>
                  <p:tags r:id="rId10"/>
                </p:custDataLst>
              </p:nvPr>
            </p:nvSpPr>
            <p:spPr bwMode="auto">
              <a:xfrm>
                <a:off x="5537811" y="2057400"/>
                <a:ext cx="1000893" cy="456473"/>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3</a:t>
                </a:r>
              </a:p>
            </p:txBody>
          </p:sp>
        </p:grpSp>
        <p:grpSp>
          <p:nvGrpSpPr>
            <p:cNvPr id="11" name="Group 10"/>
            <p:cNvGrpSpPr/>
            <p:nvPr/>
          </p:nvGrpSpPr>
          <p:grpSpPr>
            <a:xfrm>
              <a:off x="7010400" y="2057400"/>
              <a:ext cx="1143000" cy="1447800"/>
              <a:chOff x="7010400" y="2057400"/>
              <a:chExt cx="1143000" cy="1447800"/>
            </a:xfrm>
          </p:grpSpPr>
          <p:sp>
            <p:nvSpPr>
              <p:cNvPr id="12" name="Rectangle 11"/>
              <p:cNvSpPr>
                <a:spLocks noChangeArrowheads="1"/>
              </p:cNvSpPr>
              <p:nvPr>
                <p:custDataLst>
                  <p:tags r:id="rId3"/>
                </p:custDataLst>
              </p:nvPr>
            </p:nvSpPr>
            <p:spPr bwMode="auto">
              <a:xfrm>
                <a:off x="7010400" y="2895600"/>
                <a:ext cx="1143000" cy="304800"/>
              </a:xfrm>
              <a:prstGeom prst="rect">
                <a:avLst/>
              </a:prstGeom>
              <a:solidFill>
                <a:srgbClr val="D5F1CF"/>
              </a:solidFill>
              <a:ln w="1270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3" name="Rectangle 12"/>
              <p:cNvSpPr>
                <a:spLocks noChangeArrowheads="1"/>
              </p:cNvSpPr>
              <p:nvPr>
                <p:custDataLst>
                  <p:tags r:id="rId4"/>
                </p:custDataLst>
              </p:nvPr>
            </p:nvSpPr>
            <p:spPr bwMode="auto">
              <a:xfrm>
                <a:off x="7010400" y="2590800"/>
                <a:ext cx="1143000" cy="304800"/>
              </a:xfrm>
              <a:prstGeom prst="rect">
                <a:avLst/>
              </a:prstGeom>
              <a:solidFill>
                <a:srgbClr val="FFFFF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a:t>
                </a:r>
                <a:r>
                  <a:rPr lang="en-GB" sz="1600" dirty="0" smtClean="0">
                    <a:latin typeface="Calibri" panose="020F0502020204030204" pitchFamily="34" charset="0"/>
                    <a:cs typeface="Calibri" panose="020F0502020204030204" pitchFamily="34" charset="0"/>
                  </a:rPr>
                  <a:t>ree</a:t>
                </a:r>
                <a:endParaRPr lang="en-GB" sz="1600" dirty="0">
                  <a:latin typeface="Calibri" panose="020F0502020204030204" pitchFamily="34" charset="0"/>
                  <a:cs typeface="Calibri" panose="020F0502020204030204" pitchFamily="34" charset="0"/>
                </a:endParaRPr>
              </a:p>
            </p:txBody>
          </p:sp>
          <p:sp>
            <p:nvSpPr>
              <p:cNvPr id="14" name="Rectangle 13"/>
              <p:cNvSpPr>
                <a:spLocks noChangeArrowheads="1"/>
              </p:cNvSpPr>
              <p:nvPr>
                <p:custDataLst>
                  <p:tags r:id="rId5"/>
                </p:custDataLst>
              </p:nvPr>
            </p:nvSpPr>
            <p:spPr bwMode="auto">
              <a:xfrm>
                <a:off x="7010400" y="3200400"/>
                <a:ext cx="1143000" cy="304800"/>
              </a:xfrm>
              <a:prstGeom prst="rect">
                <a:avLst/>
              </a:prstGeom>
              <a:solidFill>
                <a:srgbClr val="FFFFF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a:t>
                </a:r>
                <a:r>
                  <a:rPr lang="en-GB" sz="1600" dirty="0" smtClean="0">
                    <a:latin typeface="Calibri" panose="020F0502020204030204" pitchFamily="34" charset="0"/>
                    <a:cs typeface="Calibri" panose="020F0502020204030204" pitchFamily="34" charset="0"/>
                  </a:rPr>
                  <a:t>ree</a:t>
                </a:r>
                <a:endParaRPr lang="en-GB" sz="1600" dirty="0">
                  <a:latin typeface="Calibri" panose="020F0502020204030204" pitchFamily="34" charset="0"/>
                  <a:cs typeface="Calibri" panose="020F0502020204030204" pitchFamily="34" charset="0"/>
                </a:endParaRPr>
              </a:p>
            </p:txBody>
          </p:sp>
          <p:sp>
            <p:nvSpPr>
              <p:cNvPr id="15" name="Text Box 19"/>
              <p:cNvSpPr txBox="1">
                <a:spLocks noChangeArrowheads="1"/>
              </p:cNvSpPr>
              <p:nvPr>
                <p:custDataLst>
                  <p:tags r:id="rId6"/>
                </p:custDataLst>
              </p:nvPr>
            </p:nvSpPr>
            <p:spPr bwMode="auto">
              <a:xfrm>
                <a:off x="7061811" y="2057400"/>
                <a:ext cx="1000893" cy="456473"/>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4</a:t>
                </a:r>
              </a:p>
            </p:txBody>
          </p:sp>
        </p:grpSp>
      </p:grpSp>
      <mc:AlternateContent xmlns:mc="http://schemas.openxmlformats.org/markup-compatibility/2006">
        <mc:Choice xmlns:p14="http://schemas.microsoft.com/office/powerpoint/2010/main" Requires="p14">
          <p:contentPart p14:bwMode="auto" r:id="rId21">
            <p14:nvContentPartPr>
              <p14:cNvPr id="30" name="Ink 29"/>
              <p14:cNvContentPartPr/>
              <p14:nvPr/>
            </p14:nvContentPartPr>
            <p14:xfrm>
              <a:off x="1130040" y="6294960"/>
              <a:ext cx="7749000" cy="562320"/>
            </p14:xfrm>
          </p:contentPart>
        </mc:Choice>
        <mc:Fallback>
          <p:pic>
            <p:nvPicPr>
              <p:cNvPr id="30" name="Ink 29"/>
              <p:cNvPicPr/>
              <p:nvPr/>
            </p:nvPicPr>
            <p:blipFill>
              <a:blip r:embed="rId22"/>
              <a:stretch>
                <a:fillRect/>
              </a:stretch>
            </p:blipFill>
            <p:spPr>
              <a:xfrm>
                <a:off x="1121760" y="6287400"/>
                <a:ext cx="7763760" cy="580320"/>
              </a:xfrm>
              <a:prstGeom prst="rect">
                <a:avLst/>
              </a:prstGeom>
            </p:spPr>
          </p:pic>
        </mc:Fallback>
      </mc:AlternateContent>
    </p:spTree>
    <p:extLst>
      <p:ext uri="{BB962C8B-B14F-4D97-AF65-F5344CB8AC3E}">
        <p14:creationId xmlns:p14="http://schemas.microsoft.com/office/powerpoint/2010/main" val="243183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Freeing with LIFO Policy (Case </a:t>
            </a:r>
            <a:r>
              <a:rPr lang="en-US" dirty="0" smtClean="0">
                <a:solidFill>
                  <a:srgbClr val="FF0000"/>
                </a:solidFill>
              </a:rPr>
              <a:t>1</a:t>
            </a:r>
            <a:r>
              <a:rPr lang="en-US" dirty="0" smtClean="0"/>
              <a:t>)</a:t>
            </a:r>
            <a:endParaRPr lang="en-US" dirty="0"/>
          </a:p>
        </p:txBody>
      </p:sp>
      <p:sp>
        <p:nvSpPr>
          <p:cNvPr id="3" name="Content Placeholder 2"/>
          <p:cNvSpPr>
            <a:spLocks noGrp="1"/>
          </p:cNvSpPr>
          <p:nvPr>
            <p:ph idx="1"/>
          </p:nvPr>
        </p:nvSpPr>
        <p:spPr>
          <a:xfrm>
            <a:off x="396875" y="3474720"/>
            <a:ext cx="8366125" cy="1097280"/>
          </a:xfrm>
        </p:spPr>
        <p:txBody>
          <a:bodyPr/>
          <a:lstStyle/>
          <a:p>
            <a:r>
              <a:rPr lang="en-GB" sz="2400" dirty="0"/>
              <a:t>Insert the freed block at the root of the </a:t>
            </a:r>
            <a:r>
              <a:rPr lang="en-GB" sz="2400" dirty="0" smtClean="0"/>
              <a:t>list</a:t>
            </a:r>
            <a:endParaRPr lang="en-GB" sz="2400" dirty="0"/>
          </a:p>
        </p:txBody>
      </p:sp>
      <p:sp>
        <p:nvSpPr>
          <p:cNvPr id="4" name="Slide Number Placeholder 3"/>
          <p:cNvSpPr>
            <a:spLocks noGrp="1"/>
          </p:cNvSpPr>
          <p:nvPr>
            <p:ph type="sldNum" sz="quarter" idx="10"/>
          </p:nvPr>
        </p:nvSpPr>
        <p:spPr/>
        <p:txBody>
          <a:bodyPr/>
          <a:lstStyle/>
          <a:p>
            <a:fld id="{C0BB463C-2B8D-41E5-9457-1404AA9BBE8D}" type="slidenum">
              <a:rPr lang="en-US" smtClean="0"/>
              <a:t>19</a:t>
            </a:fld>
            <a:endParaRPr lang="en-US"/>
          </a:p>
        </p:txBody>
      </p:sp>
      <p:grpSp>
        <p:nvGrpSpPr>
          <p:cNvPr id="89" name="Group 88"/>
          <p:cNvGrpSpPr/>
          <p:nvPr/>
        </p:nvGrpSpPr>
        <p:grpSpPr>
          <a:xfrm>
            <a:off x="393192" y="1365318"/>
            <a:ext cx="8366760" cy="2130425"/>
            <a:chOff x="393192" y="1362456"/>
            <a:chExt cx="8366760" cy="2130425"/>
          </a:xfrm>
        </p:grpSpPr>
        <p:sp>
          <p:nvSpPr>
            <p:cNvPr id="6" name="Rectangle 95"/>
            <p:cNvSpPr>
              <a:spLocks noChangeArrowheads="1"/>
            </p:cNvSpPr>
            <p:nvPr>
              <p:custDataLst>
                <p:tags r:id="rId57"/>
              </p:custDataLst>
            </p:nvPr>
          </p:nvSpPr>
          <p:spPr bwMode="auto">
            <a:xfrm>
              <a:off x="393192" y="1362456"/>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7" name="Text Box 63"/>
            <p:cNvSpPr txBox="1">
              <a:spLocks noChangeArrowheads="1"/>
            </p:cNvSpPr>
            <p:nvPr>
              <p:custDataLst>
                <p:tags r:id="rId58"/>
              </p:custDataLst>
            </p:nvPr>
          </p:nvSpPr>
          <p:spPr bwMode="auto">
            <a:xfrm>
              <a:off x="393192" y="1362456"/>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pPr>
              <a:r>
                <a:rPr lang="en-GB" b="1" i="1" dirty="0" smtClean="0">
                  <a:latin typeface="Calibri" panose="020F0502020204030204" pitchFamily="34" charset="0"/>
                  <a:ea typeface="Arial Unicode MS" panose="020B0604020202020204" pitchFamily="34" charset="-128"/>
                  <a:cs typeface="Calibri" panose="020F0502020204030204" pitchFamily="34" charset="0"/>
                </a:rPr>
                <a:t>Before</a:t>
              </a:r>
              <a:endParaRPr lang="en-GB" b="1" i="1" dirty="0">
                <a:latin typeface="Calibri" panose="020F0502020204030204" pitchFamily="34" charset="0"/>
                <a:ea typeface="Arial Unicode MS" panose="020B0604020202020204" pitchFamily="34" charset="-128"/>
                <a:cs typeface="Calibri" panose="020F0502020204030204" pitchFamily="34" charset="0"/>
              </a:endParaRPr>
            </a:p>
          </p:txBody>
        </p:sp>
      </p:grpSp>
      <p:grpSp>
        <p:nvGrpSpPr>
          <p:cNvPr id="86" name="Group 85"/>
          <p:cNvGrpSpPr/>
          <p:nvPr/>
        </p:nvGrpSpPr>
        <p:grpSpPr>
          <a:xfrm>
            <a:off x="393192" y="4498975"/>
            <a:ext cx="8366760" cy="2130425"/>
            <a:chOff x="393192" y="4498975"/>
            <a:chExt cx="8366760" cy="2130425"/>
          </a:xfrm>
        </p:grpSpPr>
        <p:sp>
          <p:nvSpPr>
            <p:cNvPr id="8" name="Rectangle 96"/>
            <p:cNvSpPr>
              <a:spLocks noChangeArrowheads="1"/>
            </p:cNvSpPr>
            <p:nvPr>
              <p:custDataLst>
                <p:tags r:id="rId55"/>
              </p:custDataLst>
            </p:nvPr>
          </p:nvSpPr>
          <p:spPr bwMode="auto">
            <a:xfrm>
              <a:off x="393192" y="4498975"/>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9" name="Text Box 64"/>
            <p:cNvSpPr txBox="1">
              <a:spLocks noChangeArrowheads="1"/>
            </p:cNvSpPr>
            <p:nvPr>
              <p:custDataLst>
                <p:tags r:id="rId56"/>
              </p:custDataLst>
            </p:nvPr>
          </p:nvSpPr>
          <p:spPr bwMode="auto">
            <a:xfrm>
              <a:off x="393192" y="4498975"/>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smtClean="0">
                  <a:latin typeface="Calibri" panose="020F0502020204030204" pitchFamily="34" charset="0"/>
                  <a:ea typeface="Arial Unicode MS" panose="020B0604020202020204" pitchFamily="34" charset="-128"/>
                  <a:cs typeface="Calibri" panose="020F0502020204030204" pitchFamily="34" charset="0"/>
                </a:rPr>
                <a:t>After</a:t>
              </a:r>
            </a:p>
          </p:txBody>
        </p:sp>
      </p:grpSp>
      <p:grpSp>
        <p:nvGrpSpPr>
          <p:cNvPr id="88" name="Group 87"/>
          <p:cNvGrpSpPr/>
          <p:nvPr/>
        </p:nvGrpSpPr>
        <p:grpSpPr>
          <a:xfrm>
            <a:off x="644616" y="2288862"/>
            <a:ext cx="852997" cy="304800"/>
            <a:chOff x="644616" y="2286000"/>
            <a:chExt cx="852997" cy="304800"/>
          </a:xfrm>
        </p:grpSpPr>
        <p:sp>
          <p:nvSpPr>
            <p:cNvPr id="10" name="Rectangle 41"/>
            <p:cNvSpPr>
              <a:spLocks noChangeArrowheads="1"/>
            </p:cNvSpPr>
            <p:nvPr>
              <p:custDataLst>
                <p:tags r:id="rId53"/>
              </p:custDataLst>
            </p:nvPr>
          </p:nvSpPr>
          <p:spPr bwMode="auto">
            <a:xfrm>
              <a:off x="1192813" y="228600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1" name="Text Box 90"/>
            <p:cNvSpPr txBox="1">
              <a:spLocks noChangeArrowheads="1"/>
            </p:cNvSpPr>
            <p:nvPr>
              <p:custDataLst>
                <p:tags r:id="rId54"/>
              </p:custDataLst>
            </p:nvPr>
          </p:nvSpPr>
          <p:spPr bwMode="auto">
            <a:xfrm>
              <a:off x="644616" y="2286000"/>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sp>
        <p:nvSpPr>
          <p:cNvPr id="12" name="Freeform 8"/>
          <p:cNvSpPr>
            <a:spLocks/>
          </p:cNvSpPr>
          <p:nvPr>
            <p:custDataLst>
              <p:tags r:id="rId1"/>
            </p:custDataLst>
          </p:nvPr>
        </p:nvSpPr>
        <p:spPr bwMode="auto">
          <a:xfrm>
            <a:off x="1489676" y="2049463"/>
            <a:ext cx="5862637" cy="388937"/>
          </a:xfrm>
          <a:custGeom>
            <a:avLst/>
            <a:gdLst/>
            <a:ahLst/>
            <a:cxnLst>
              <a:cxn ang="0">
                <a:pos x="0" y="245"/>
              </a:cxn>
              <a:cxn ang="0">
                <a:pos x="677" y="33"/>
              </a:cxn>
              <a:cxn ang="0">
                <a:pos x="3057" y="48"/>
              </a:cxn>
              <a:cxn ang="0">
                <a:pos x="3693" y="245"/>
              </a:cxn>
            </a:cxnLst>
            <a:rect l="0" t="0" r="r" b="b"/>
            <a:pathLst>
              <a:path w="3693" h="245">
                <a:moveTo>
                  <a:pt x="0" y="245"/>
                </a:moveTo>
                <a:cubicBezTo>
                  <a:pt x="113" y="210"/>
                  <a:pt x="168" y="66"/>
                  <a:pt x="677" y="33"/>
                </a:cubicBezTo>
                <a:cubicBezTo>
                  <a:pt x="1186" y="0"/>
                  <a:pt x="2554" y="13"/>
                  <a:pt x="3057" y="48"/>
                </a:cubicBezTo>
                <a:cubicBezTo>
                  <a:pt x="3560" y="83"/>
                  <a:pt x="3560" y="204"/>
                  <a:pt x="3693" y="245"/>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21" name="Group 20"/>
          <p:cNvGrpSpPr/>
          <p:nvPr/>
        </p:nvGrpSpPr>
        <p:grpSpPr>
          <a:xfrm>
            <a:off x="7365013" y="2209800"/>
            <a:ext cx="1065213" cy="762000"/>
            <a:chOff x="7365013" y="2209800"/>
            <a:chExt cx="1065213" cy="762000"/>
          </a:xfrm>
        </p:grpSpPr>
        <p:grpSp>
          <p:nvGrpSpPr>
            <p:cNvPr id="13" name="Group 42"/>
            <p:cNvGrpSpPr>
              <a:grpSpLocks/>
            </p:cNvGrpSpPr>
            <p:nvPr>
              <p:custDataLst>
                <p:tags r:id="rId45"/>
              </p:custDataLst>
            </p:nvPr>
          </p:nvGrpSpPr>
          <p:grpSpPr bwMode="auto">
            <a:xfrm>
              <a:off x="7365013" y="2209800"/>
              <a:ext cx="1065213" cy="455613"/>
              <a:chOff x="4560" y="1308"/>
              <a:chExt cx="671" cy="287"/>
            </a:xfrm>
          </p:grpSpPr>
          <p:sp>
            <p:nvSpPr>
              <p:cNvPr id="14" name="Rectangle 43"/>
              <p:cNvSpPr>
                <a:spLocks noChangeArrowheads="1"/>
              </p:cNvSpPr>
              <p:nvPr>
                <p:custDataLst>
                  <p:tags r:id="rId49"/>
                </p:custDataLst>
              </p:nvPr>
            </p:nvSpPr>
            <p:spPr bwMode="auto">
              <a:xfrm>
                <a:off x="4560"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5" name="Rectangle 44"/>
              <p:cNvSpPr>
                <a:spLocks noChangeArrowheads="1"/>
              </p:cNvSpPr>
              <p:nvPr>
                <p:custDataLst>
                  <p:tags r:id="rId50"/>
                </p:custDataLst>
              </p:nvPr>
            </p:nvSpPr>
            <p:spPr bwMode="auto">
              <a:xfrm>
                <a:off x="4752"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 name="Rectangle 45"/>
              <p:cNvSpPr>
                <a:spLocks noChangeArrowheads="1"/>
              </p:cNvSpPr>
              <p:nvPr>
                <p:custDataLst>
                  <p:tags r:id="rId51"/>
                </p:custDataLst>
              </p:nvPr>
            </p:nvSpPr>
            <p:spPr bwMode="auto">
              <a:xfrm>
                <a:off x="4944"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7" name="Rectangle 46"/>
              <p:cNvSpPr>
                <a:spLocks noChangeArrowheads="1"/>
              </p:cNvSpPr>
              <p:nvPr>
                <p:custDataLst>
                  <p:tags r:id="rId52"/>
                </p:custDataLst>
              </p:nvPr>
            </p:nvSpPr>
            <p:spPr bwMode="auto">
              <a:xfrm>
                <a:off x="5040" y="1308"/>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8" name="Line 48"/>
            <p:cNvSpPr>
              <a:spLocks noChangeShapeType="1"/>
            </p:cNvSpPr>
            <p:nvPr>
              <p:custDataLst>
                <p:tags r:id="rId46"/>
              </p:custDataLst>
            </p:nvPr>
          </p:nvSpPr>
          <p:spPr bwMode="auto">
            <a:xfrm>
              <a:off x="7517413" y="24384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19" name="Oval 47"/>
            <p:cNvSpPr>
              <a:spLocks noChangeArrowheads="1"/>
            </p:cNvSpPr>
            <p:nvPr>
              <p:custDataLst>
                <p:tags r:id="rId47"/>
              </p:custDataLst>
            </p:nvPr>
          </p:nvSpPr>
          <p:spPr bwMode="auto">
            <a:xfrm>
              <a:off x="7441213" y="23622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20" name="Oval 49"/>
            <p:cNvSpPr>
              <a:spLocks noChangeArrowheads="1"/>
            </p:cNvSpPr>
            <p:nvPr>
              <p:custDataLst>
                <p:tags r:id="rId48"/>
              </p:custDataLst>
            </p:nvPr>
          </p:nvSpPr>
          <p:spPr bwMode="auto">
            <a:xfrm>
              <a:off x="7746013" y="2362200"/>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sp>
        <p:nvSpPr>
          <p:cNvPr id="22" name="Rounded Rectangle 21"/>
          <p:cNvSpPr/>
          <p:nvPr/>
        </p:nvSpPr>
        <p:spPr bwMode="auto">
          <a:xfrm>
            <a:off x="7040880" y="365760"/>
            <a:ext cx="1828800" cy="822960"/>
          </a:xfrm>
          <a:prstGeom prst="roundRect">
            <a:avLst/>
          </a:prstGeom>
          <a:noFill/>
          <a:ln w="25400" cap="flat" cmpd="sng" algn="ctr">
            <a:solidFill>
              <a:srgbClr val="CC0000"/>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solidFill>
                  <a:srgbClr val="C00000"/>
                </a:solidFill>
                <a:latin typeface="Calibri" charset="0"/>
                <a:ea typeface="Calibri" charset="0"/>
                <a:cs typeface="Calibri" charset="0"/>
              </a:rPr>
              <a:t>Boundary tags not shown, but don’t forget about them!</a:t>
            </a:r>
          </a:p>
        </p:txBody>
      </p:sp>
      <p:grpSp>
        <p:nvGrpSpPr>
          <p:cNvPr id="36" name="Group 35"/>
          <p:cNvGrpSpPr/>
          <p:nvPr/>
        </p:nvGrpSpPr>
        <p:grpSpPr>
          <a:xfrm>
            <a:off x="2788920" y="2212848"/>
            <a:ext cx="3657600" cy="457200"/>
            <a:chOff x="2778125" y="2616201"/>
            <a:chExt cx="3657600" cy="457200"/>
          </a:xfrm>
        </p:grpSpPr>
        <p:sp>
          <p:nvSpPr>
            <p:cNvPr id="23" name="Rectangle 1"/>
            <p:cNvSpPr>
              <a:spLocks noChangeArrowheads="1"/>
            </p:cNvSpPr>
            <p:nvPr>
              <p:custDataLst>
                <p:tags r:id="rId32"/>
              </p:custDataLst>
            </p:nvPr>
          </p:nvSpPr>
          <p:spPr bwMode="auto">
            <a:xfrm>
              <a:off x="3997325" y="2616201"/>
              <a:ext cx="1219200" cy="457200"/>
            </a:xfrm>
            <a:prstGeom prst="rect">
              <a:avLst/>
            </a:prstGeom>
            <a:solidFill>
              <a:srgbClr val="F6F5BD"/>
            </a:solidFill>
            <a:ln w="9525">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4" name="Rectangle 5"/>
            <p:cNvSpPr>
              <a:spLocks noChangeArrowheads="1"/>
            </p:cNvSpPr>
            <p:nvPr>
              <p:custDataLst>
                <p:tags r:id="rId33"/>
              </p:custDataLst>
            </p:nvPr>
          </p:nvSpPr>
          <p:spPr bwMode="auto">
            <a:xfrm>
              <a:off x="39973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5" name="Rectangle 6"/>
            <p:cNvSpPr>
              <a:spLocks noChangeArrowheads="1"/>
            </p:cNvSpPr>
            <p:nvPr>
              <p:custDataLst>
                <p:tags r:id="rId34"/>
              </p:custDataLst>
            </p:nvPr>
          </p:nvSpPr>
          <p:spPr bwMode="auto">
            <a:xfrm>
              <a:off x="43021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6" name="Rectangle 7"/>
            <p:cNvSpPr>
              <a:spLocks noChangeArrowheads="1"/>
            </p:cNvSpPr>
            <p:nvPr>
              <p:custDataLst>
                <p:tags r:id="rId35"/>
              </p:custDataLst>
            </p:nvPr>
          </p:nvSpPr>
          <p:spPr bwMode="auto">
            <a:xfrm>
              <a:off x="46069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7" name="Rectangle 8"/>
            <p:cNvSpPr>
              <a:spLocks noChangeArrowheads="1"/>
            </p:cNvSpPr>
            <p:nvPr>
              <p:custDataLst>
                <p:tags r:id="rId36"/>
              </p:custDataLst>
            </p:nvPr>
          </p:nvSpPr>
          <p:spPr bwMode="auto">
            <a:xfrm>
              <a:off x="49117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8" name="Rectangle 9"/>
            <p:cNvSpPr>
              <a:spLocks noChangeArrowheads="1"/>
            </p:cNvSpPr>
            <p:nvPr>
              <p:custDataLst>
                <p:tags r:id="rId37"/>
              </p:custDataLst>
            </p:nvPr>
          </p:nvSpPr>
          <p:spPr bwMode="auto">
            <a:xfrm>
              <a:off x="58261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9" name="Rectangle 10"/>
            <p:cNvSpPr>
              <a:spLocks noChangeArrowheads="1"/>
            </p:cNvSpPr>
            <p:nvPr>
              <p:custDataLst>
                <p:tags r:id="rId38"/>
              </p:custDataLst>
            </p:nvPr>
          </p:nvSpPr>
          <p:spPr bwMode="auto">
            <a:xfrm>
              <a:off x="61309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0" name="Rectangle 11"/>
            <p:cNvSpPr>
              <a:spLocks noChangeArrowheads="1"/>
            </p:cNvSpPr>
            <p:nvPr>
              <p:custDataLst>
                <p:tags r:id="rId39"/>
              </p:custDataLst>
            </p:nvPr>
          </p:nvSpPr>
          <p:spPr bwMode="auto">
            <a:xfrm>
              <a:off x="27781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1" name="Rectangle 12"/>
            <p:cNvSpPr>
              <a:spLocks noChangeArrowheads="1"/>
            </p:cNvSpPr>
            <p:nvPr>
              <p:custDataLst>
                <p:tags r:id="rId40"/>
              </p:custDataLst>
            </p:nvPr>
          </p:nvSpPr>
          <p:spPr bwMode="auto">
            <a:xfrm>
              <a:off x="30829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2" name="Rectangle 13"/>
            <p:cNvSpPr>
              <a:spLocks noChangeArrowheads="1"/>
            </p:cNvSpPr>
            <p:nvPr>
              <p:custDataLst>
                <p:tags r:id="rId41"/>
              </p:custDataLst>
            </p:nvPr>
          </p:nvSpPr>
          <p:spPr bwMode="auto">
            <a:xfrm>
              <a:off x="33877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3" name="Rectangle 14"/>
            <p:cNvSpPr>
              <a:spLocks noChangeArrowheads="1"/>
            </p:cNvSpPr>
            <p:nvPr>
              <p:custDataLst>
                <p:tags r:id="rId42"/>
              </p:custDataLst>
            </p:nvPr>
          </p:nvSpPr>
          <p:spPr bwMode="auto">
            <a:xfrm>
              <a:off x="36925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4" name="Rectangle 15"/>
            <p:cNvSpPr>
              <a:spLocks noChangeArrowheads="1"/>
            </p:cNvSpPr>
            <p:nvPr>
              <p:custDataLst>
                <p:tags r:id="rId43"/>
              </p:custDataLst>
            </p:nvPr>
          </p:nvSpPr>
          <p:spPr bwMode="auto">
            <a:xfrm>
              <a:off x="52165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5" name="Rectangle 16"/>
            <p:cNvSpPr>
              <a:spLocks noChangeArrowheads="1"/>
            </p:cNvSpPr>
            <p:nvPr>
              <p:custDataLst>
                <p:tags r:id="rId44"/>
              </p:custDataLst>
            </p:nvPr>
          </p:nvSpPr>
          <p:spPr bwMode="auto">
            <a:xfrm>
              <a:off x="55213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grpSp>
      <p:grpSp>
        <p:nvGrpSpPr>
          <p:cNvPr id="90" name="Group 89"/>
          <p:cNvGrpSpPr/>
          <p:nvPr/>
        </p:nvGrpSpPr>
        <p:grpSpPr>
          <a:xfrm>
            <a:off x="3877056" y="1424645"/>
            <a:ext cx="1057341" cy="861355"/>
            <a:chOff x="3877056" y="1424645"/>
            <a:chExt cx="1057341" cy="861355"/>
          </a:xfrm>
        </p:grpSpPr>
        <p:sp>
          <p:nvSpPr>
            <p:cNvPr id="37" name="Text Box 26"/>
            <p:cNvSpPr txBox="1">
              <a:spLocks noChangeArrowheads="1"/>
            </p:cNvSpPr>
            <p:nvPr>
              <p:custDataLst>
                <p:tags r:id="rId29"/>
              </p:custDataLst>
            </p:nvPr>
          </p:nvSpPr>
          <p:spPr bwMode="auto">
            <a:xfrm>
              <a:off x="3877056" y="1424645"/>
              <a:ext cx="1057341" cy="350738"/>
            </a:xfrm>
            <a:prstGeom prst="rect">
              <a:avLst/>
            </a:prstGeom>
            <a:noFill/>
            <a:ln w="9525">
              <a:noFill/>
              <a:round/>
              <a:headEnd/>
              <a:tailEnd/>
            </a:ln>
            <a:effectLst/>
          </p:spPr>
          <p:txBody>
            <a:bodyPr wrap="none" lIns="45720" tIns="46800" rIns="45720" bIns="46800">
              <a:spAutoFit/>
            </a:bodyPr>
            <a:lstStyle/>
            <a:p>
              <a:pPr algn="ctr">
                <a:lnSpc>
                  <a:spcPct val="9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ourier New" panose="02070309020205020404" pitchFamily="49" charset="0"/>
                  <a:ea typeface="Arial Unicode MS" panose="020B0604020202020204" pitchFamily="34" charset="-128"/>
                  <a:cs typeface="Courier New" panose="02070309020205020404" pitchFamily="49" charset="0"/>
                </a:rPr>
                <a:t>free( )</a:t>
              </a:r>
            </a:p>
          </p:txBody>
        </p:sp>
        <p:sp>
          <p:nvSpPr>
            <p:cNvPr id="38" name="Oval 27"/>
            <p:cNvSpPr>
              <a:spLocks noChangeArrowheads="1"/>
            </p:cNvSpPr>
            <p:nvPr>
              <p:custDataLst>
                <p:tags r:id="rId30"/>
              </p:custDataLst>
            </p:nvPr>
          </p:nvSpPr>
          <p:spPr bwMode="auto">
            <a:xfrm>
              <a:off x="4608512" y="1527048"/>
              <a:ext cx="152400" cy="152400"/>
            </a:xfrm>
            <a:prstGeom prst="ellipse">
              <a:avLst/>
            </a:prstGeom>
            <a:solidFill>
              <a:schemeClr val="tx1"/>
            </a:solidFill>
            <a:ln w="9525">
              <a:noFill/>
              <a:round/>
              <a:headEnd/>
              <a:tailEnd/>
            </a:ln>
            <a:effectLst/>
          </p:spPr>
          <p:txBody>
            <a:bodyPr wrap="none" anchor="ctr"/>
            <a:lstStyle/>
            <a:p>
              <a:endParaRPr lang="en-US" dirty="0">
                <a:latin typeface="Lato" panose="020F0502020204030203" pitchFamily="34" charset="0"/>
              </a:endParaRPr>
            </a:p>
          </p:txBody>
        </p:sp>
        <p:sp>
          <p:nvSpPr>
            <p:cNvPr id="39" name="Line 28"/>
            <p:cNvSpPr>
              <a:spLocks noChangeShapeType="1"/>
            </p:cNvSpPr>
            <p:nvPr>
              <p:custDataLst>
                <p:tags r:id="rId31"/>
              </p:custDataLst>
            </p:nvPr>
          </p:nvSpPr>
          <p:spPr bwMode="auto">
            <a:xfrm flipH="1">
              <a:off x="4149725" y="1600200"/>
              <a:ext cx="536575" cy="685800"/>
            </a:xfrm>
            <a:prstGeom prst="line">
              <a:avLst/>
            </a:prstGeom>
            <a:noFill/>
            <a:ln w="57240">
              <a:solidFill>
                <a:schemeClr val="tx1"/>
              </a:solidFill>
              <a:miter lim="800000"/>
              <a:headEnd/>
              <a:tailEnd type="triangle" w="med" len="med"/>
            </a:ln>
            <a:effectLst/>
          </p:spPr>
          <p:txBody>
            <a:bodyPr/>
            <a:lstStyle/>
            <a:p>
              <a:endParaRPr lang="en-US" dirty="0">
                <a:latin typeface="Lato" panose="020F0502020204030203" pitchFamily="34" charset="0"/>
              </a:endParaRPr>
            </a:p>
          </p:txBody>
        </p:sp>
      </p:grpSp>
      <p:grpSp>
        <p:nvGrpSpPr>
          <p:cNvPr id="75" name="Group 74"/>
          <p:cNvGrpSpPr/>
          <p:nvPr/>
        </p:nvGrpSpPr>
        <p:grpSpPr>
          <a:xfrm>
            <a:off x="2793013" y="5527675"/>
            <a:ext cx="3657600" cy="304800"/>
            <a:chOff x="2793013" y="5527675"/>
            <a:chExt cx="3657600" cy="304800"/>
          </a:xfrm>
        </p:grpSpPr>
        <p:sp>
          <p:nvSpPr>
            <p:cNvPr id="61" name="Rectangle 53"/>
            <p:cNvSpPr>
              <a:spLocks noChangeArrowheads="1"/>
            </p:cNvSpPr>
            <p:nvPr>
              <p:custDataLst>
                <p:tags r:id="rId15"/>
              </p:custDataLst>
            </p:nvPr>
          </p:nvSpPr>
          <p:spPr bwMode="auto">
            <a:xfrm>
              <a:off x="40122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2" name="Rectangle 54"/>
            <p:cNvSpPr>
              <a:spLocks noChangeArrowheads="1"/>
            </p:cNvSpPr>
            <p:nvPr>
              <p:custDataLst>
                <p:tags r:id="rId16"/>
              </p:custDataLst>
            </p:nvPr>
          </p:nvSpPr>
          <p:spPr bwMode="auto">
            <a:xfrm>
              <a:off x="43170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3" name="Rectangle 55"/>
            <p:cNvSpPr>
              <a:spLocks noChangeArrowheads="1"/>
            </p:cNvSpPr>
            <p:nvPr>
              <p:custDataLst>
                <p:tags r:id="rId17"/>
              </p:custDataLst>
            </p:nvPr>
          </p:nvSpPr>
          <p:spPr bwMode="auto">
            <a:xfrm>
              <a:off x="46218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4" name="Rectangle 56"/>
            <p:cNvSpPr>
              <a:spLocks noChangeArrowheads="1"/>
            </p:cNvSpPr>
            <p:nvPr>
              <p:custDataLst>
                <p:tags r:id="rId18"/>
              </p:custDataLst>
            </p:nvPr>
          </p:nvSpPr>
          <p:spPr bwMode="auto">
            <a:xfrm>
              <a:off x="49266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5" name="Rectangle 57"/>
            <p:cNvSpPr>
              <a:spLocks noChangeArrowheads="1"/>
            </p:cNvSpPr>
            <p:nvPr>
              <p:custDataLst>
                <p:tags r:id="rId19"/>
              </p:custDataLst>
            </p:nvPr>
          </p:nvSpPr>
          <p:spPr bwMode="auto">
            <a:xfrm>
              <a:off x="58410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6" name="Rectangle 58"/>
            <p:cNvSpPr>
              <a:spLocks noChangeArrowheads="1"/>
            </p:cNvSpPr>
            <p:nvPr>
              <p:custDataLst>
                <p:tags r:id="rId20"/>
              </p:custDataLst>
            </p:nvPr>
          </p:nvSpPr>
          <p:spPr bwMode="auto">
            <a:xfrm>
              <a:off x="61458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7" name="Rectangle 59"/>
            <p:cNvSpPr>
              <a:spLocks noChangeArrowheads="1"/>
            </p:cNvSpPr>
            <p:nvPr>
              <p:custDataLst>
                <p:tags r:id="rId21"/>
              </p:custDataLst>
            </p:nvPr>
          </p:nvSpPr>
          <p:spPr bwMode="auto">
            <a:xfrm>
              <a:off x="27930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8" name="Rectangle 60"/>
            <p:cNvSpPr>
              <a:spLocks noChangeArrowheads="1"/>
            </p:cNvSpPr>
            <p:nvPr>
              <p:custDataLst>
                <p:tags r:id="rId22"/>
              </p:custDataLst>
            </p:nvPr>
          </p:nvSpPr>
          <p:spPr bwMode="auto">
            <a:xfrm>
              <a:off x="30978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9" name="Rectangle 61"/>
            <p:cNvSpPr>
              <a:spLocks noChangeArrowheads="1"/>
            </p:cNvSpPr>
            <p:nvPr>
              <p:custDataLst>
                <p:tags r:id="rId23"/>
              </p:custDataLst>
            </p:nvPr>
          </p:nvSpPr>
          <p:spPr bwMode="auto">
            <a:xfrm>
              <a:off x="34026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0" name="Rectangle 62"/>
            <p:cNvSpPr>
              <a:spLocks noChangeArrowheads="1"/>
            </p:cNvSpPr>
            <p:nvPr>
              <p:custDataLst>
                <p:tags r:id="rId24"/>
              </p:custDataLst>
            </p:nvPr>
          </p:nvSpPr>
          <p:spPr bwMode="auto">
            <a:xfrm>
              <a:off x="37074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1" name="Oval 63"/>
            <p:cNvSpPr>
              <a:spLocks noChangeArrowheads="1"/>
            </p:cNvSpPr>
            <p:nvPr>
              <p:custDataLst>
                <p:tags r:id="rId25"/>
              </p:custDataLst>
            </p:nvPr>
          </p:nvSpPr>
          <p:spPr bwMode="auto">
            <a:xfrm>
              <a:off x="4088413" y="56038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72" name="Rectangle 64"/>
            <p:cNvSpPr>
              <a:spLocks noChangeArrowheads="1"/>
            </p:cNvSpPr>
            <p:nvPr>
              <p:custDataLst>
                <p:tags r:id="rId26"/>
              </p:custDataLst>
            </p:nvPr>
          </p:nvSpPr>
          <p:spPr bwMode="auto">
            <a:xfrm>
              <a:off x="55362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3" name="Rectangle 82"/>
            <p:cNvSpPr>
              <a:spLocks noChangeArrowheads="1"/>
            </p:cNvSpPr>
            <p:nvPr>
              <p:custDataLst>
                <p:tags r:id="rId27"/>
              </p:custDataLst>
            </p:nvPr>
          </p:nvSpPr>
          <p:spPr bwMode="auto">
            <a:xfrm>
              <a:off x="52314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4" name="Oval 83"/>
            <p:cNvSpPr>
              <a:spLocks noChangeArrowheads="1"/>
            </p:cNvSpPr>
            <p:nvPr>
              <p:custDataLst>
                <p:tags r:id="rId28"/>
              </p:custDataLst>
            </p:nvPr>
          </p:nvSpPr>
          <p:spPr bwMode="auto">
            <a:xfrm>
              <a:off x="4393213" y="5603875"/>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sp>
        <p:nvSpPr>
          <p:cNvPr id="57" name="Freeform 51"/>
          <p:cNvSpPr>
            <a:spLocks/>
          </p:cNvSpPr>
          <p:nvPr>
            <p:custDataLst>
              <p:tags r:id="rId2"/>
            </p:custDataLst>
          </p:nvPr>
        </p:nvSpPr>
        <p:spPr bwMode="auto">
          <a:xfrm>
            <a:off x="4149725" y="5376672"/>
            <a:ext cx="3200400" cy="304800"/>
          </a:xfrm>
          <a:custGeom>
            <a:avLst/>
            <a:gdLst/>
            <a:ahLst/>
            <a:cxnLst>
              <a:cxn ang="0">
                <a:pos x="0" y="218"/>
              </a:cxn>
              <a:cxn ang="0">
                <a:pos x="472" y="31"/>
              </a:cxn>
              <a:cxn ang="0">
                <a:pos x="2109" y="31"/>
              </a:cxn>
              <a:cxn ang="0">
                <a:pos x="2784" y="218"/>
              </a:cxn>
            </a:cxnLst>
            <a:rect l="0" t="0" r="r" b="b"/>
            <a:pathLst>
              <a:path w="2784" h="218">
                <a:moveTo>
                  <a:pt x="0" y="218"/>
                </a:moveTo>
                <a:cubicBezTo>
                  <a:pt x="79" y="187"/>
                  <a:pt x="121" y="62"/>
                  <a:pt x="472" y="31"/>
                </a:cubicBezTo>
                <a:cubicBezTo>
                  <a:pt x="823" y="0"/>
                  <a:pt x="1724" y="0"/>
                  <a:pt x="2109" y="31"/>
                </a:cubicBezTo>
                <a:cubicBezTo>
                  <a:pt x="2494" y="62"/>
                  <a:pt x="2644" y="179"/>
                  <a:pt x="2784" y="218"/>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sp>
        <p:nvSpPr>
          <p:cNvPr id="60" name="Freeform 58"/>
          <p:cNvSpPr>
            <a:spLocks/>
          </p:cNvSpPr>
          <p:nvPr>
            <p:custDataLst>
              <p:tags r:id="rId3"/>
            </p:custDataLst>
          </p:nvPr>
        </p:nvSpPr>
        <p:spPr bwMode="auto">
          <a:xfrm>
            <a:off x="1481052" y="5248656"/>
            <a:ext cx="2671763" cy="441325"/>
          </a:xfrm>
          <a:custGeom>
            <a:avLst/>
            <a:gdLst/>
            <a:ahLst/>
            <a:cxnLst>
              <a:cxn ang="0">
                <a:pos x="0" y="278"/>
              </a:cxn>
              <a:cxn ang="0">
                <a:pos x="480" y="41"/>
              </a:cxn>
              <a:cxn ang="0">
                <a:pos x="1445" y="30"/>
              </a:cxn>
              <a:cxn ang="0">
                <a:pos x="1683" y="182"/>
              </a:cxn>
            </a:cxnLst>
            <a:rect l="0" t="0" r="r" b="b"/>
            <a:pathLst>
              <a:path w="1683" h="278">
                <a:moveTo>
                  <a:pt x="0" y="278"/>
                </a:moveTo>
                <a:cubicBezTo>
                  <a:pt x="80" y="238"/>
                  <a:pt x="239" y="82"/>
                  <a:pt x="480" y="41"/>
                </a:cubicBezTo>
                <a:cubicBezTo>
                  <a:pt x="721" y="0"/>
                  <a:pt x="1245" y="7"/>
                  <a:pt x="1445" y="30"/>
                </a:cubicBezTo>
                <a:cubicBezTo>
                  <a:pt x="1645" y="53"/>
                  <a:pt x="1634" y="150"/>
                  <a:pt x="1683" y="182"/>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84" name="Group 83"/>
          <p:cNvGrpSpPr/>
          <p:nvPr/>
        </p:nvGrpSpPr>
        <p:grpSpPr>
          <a:xfrm>
            <a:off x="7365013" y="5452872"/>
            <a:ext cx="1065213" cy="762000"/>
            <a:chOff x="7365013" y="5451475"/>
            <a:chExt cx="1065213" cy="762000"/>
          </a:xfrm>
        </p:grpSpPr>
        <p:grpSp>
          <p:nvGrpSpPr>
            <p:cNvPr id="76" name="Group 74"/>
            <p:cNvGrpSpPr>
              <a:grpSpLocks/>
            </p:cNvGrpSpPr>
            <p:nvPr>
              <p:custDataLst>
                <p:tags r:id="rId7"/>
              </p:custDataLst>
            </p:nvPr>
          </p:nvGrpSpPr>
          <p:grpSpPr bwMode="auto">
            <a:xfrm>
              <a:off x="7365013" y="5451475"/>
              <a:ext cx="1065213" cy="455613"/>
              <a:chOff x="4560" y="3350"/>
              <a:chExt cx="671" cy="287"/>
            </a:xfrm>
          </p:grpSpPr>
          <p:sp>
            <p:nvSpPr>
              <p:cNvPr id="77" name="Rectangle 75"/>
              <p:cNvSpPr>
                <a:spLocks noChangeArrowheads="1"/>
              </p:cNvSpPr>
              <p:nvPr>
                <p:custDataLst>
                  <p:tags r:id="rId11"/>
                </p:custDataLst>
              </p:nvPr>
            </p:nvSpPr>
            <p:spPr bwMode="auto">
              <a:xfrm>
                <a:off x="4560"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8" name="Rectangle 76"/>
              <p:cNvSpPr>
                <a:spLocks noChangeArrowheads="1"/>
              </p:cNvSpPr>
              <p:nvPr>
                <p:custDataLst>
                  <p:tags r:id="rId12"/>
                </p:custDataLst>
              </p:nvPr>
            </p:nvSpPr>
            <p:spPr bwMode="auto">
              <a:xfrm>
                <a:off x="4752"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9" name="Rectangle 77"/>
              <p:cNvSpPr>
                <a:spLocks noChangeArrowheads="1"/>
              </p:cNvSpPr>
              <p:nvPr>
                <p:custDataLst>
                  <p:tags r:id="rId13"/>
                </p:custDataLst>
              </p:nvPr>
            </p:nvSpPr>
            <p:spPr bwMode="auto">
              <a:xfrm>
                <a:off x="4944"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0" name="Rectangle 78"/>
              <p:cNvSpPr>
                <a:spLocks noChangeArrowheads="1"/>
              </p:cNvSpPr>
              <p:nvPr>
                <p:custDataLst>
                  <p:tags r:id="rId14"/>
                </p:custDataLst>
              </p:nvPr>
            </p:nvSpPr>
            <p:spPr bwMode="auto">
              <a:xfrm>
                <a:off x="5040" y="335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81" name="Oval 79"/>
            <p:cNvSpPr>
              <a:spLocks noChangeArrowheads="1"/>
            </p:cNvSpPr>
            <p:nvPr>
              <p:custDataLst>
                <p:tags r:id="rId8"/>
              </p:custDataLst>
            </p:nvPr>
          </p:nvSpPr>
          <p:spPr bwMode="auto">
            <a:xfrm>
              <a:off x="7441213" y="56038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82" name="Line 80"/>
            <p:cNvSpPr>
              <a:spLocks noChangeShapeType="1"/>
            </p:cNvSpPr>
            <p:nvPr>
              <p:custDataLst>
                <p:tags r:id="rId9"/>
              </p:custDataLst>
            </p:nvPr>
          </p:nvSpPr>
          <p:spPr bwMode="auto">
            <a:xfrm>
              <a:off x="7517413" y="568007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83" name="Oval 81"/>
            <p:cNvSpPr>
              <a:spLocks noChangeArrowheads="1"/>
            </p:cNvSpPr>
            <p:nvPr>
              <p:custDataLst>
                <p:tags r:id="rId10"/>
              </p:custDataLst>
            </p:nvPr>
          </p:nvSpPr>
          <p:spPr bwMode="auto">
            <a:xfrm>
              <a:off x="7746013" y="5603875"/>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sp>
        <p:nvSpPr>
          <p:cNvPr id="58" name="Freeform 52"/>
          <p:cNvSpPr>
            <a:spLocks/>
          </p:cNvSpPr>
          <p:nvPr>
            <p:custDataLst>
              <p:tags r:id="rId4"/>
            </p:custDataLst>
          </p:nvPr>
        </p:nvSpPr>
        <p:spPr bwMode="auto">
          <a:xfrm>
            <a:off x="5059363" y="5696712"/>
            <a:ext cx="2752725" cy="371475"/>
          </a:xfrm>
          <a:custGeom>
            <a:avLst/>
            <a:gdLst/>
            <a:ahLst/>
            <a:cxnLst>
              <a:cxn ang="0">
                <a:pos x="1734" y="0"/>
              </a:cxn>
              <a:cxn ang="0">
                <a:pos x="1481" y="192"/>
              </a:cxn>
              <a:cxn ang="0">
                <a:pos x="304" y="217"/>
              </a:cxn>
              <a:cxn ang="0">
                <a:pos x="0" y="91"/>
              </a:cxn>
            </a:cxnLst>
            <a:rect l="0" t="0" r="r" b="b"/>
            <a:pathLst>
              <a:path w="1734" h="234">
                <a:moveTo>
                  <a:pt x="1734" y="0"/>
                </a:moveTo>
                <a:cubicBezTo>
                  <a:pt x="1692" y="32"/>
                  <a:pt x="1719" y="156"/>
                  <a:pt x="1481" y="192"/>
                </a:cubicBezTo>
                <a:cubicBezTo>
                  <a:pt x="1243" y="228"/>
                  <a:pt x="551" y="234"/>
                  <a:pt x="304" y="217"/>
                </a:cubicBezTo>
                <a:cubicBezTo>
                  <a:pt x="57" y="200"/>
                  <a:pt x="63" y="117"/>
                  <a:pt x="0" y="91"/>
                </a:cubicBezTo>
              </a:path>
            </a:pathLst>
          </a:custGeom>
          <a:noFill/>
          <a:ln w="57240">
            <a:solidFill>
              <a:srgbClr val="C00000"/>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87" name="Group 86"/>
          <p:cNvGrpSpPr/>
          <p:nvPr/>
        </p:nvGrpSpPr>
        <p:grpSpPr>
          <a:xfrm>
            <a:off x="638510" y="5527675"/>
            <a:ext cx="859103" cy="309245"/>
            <a:chOff x="638510" y="5527675"/>
            <a:chExt cx="859103" cy="309245"/>
          </a:xfrm>
        </p:grpSpPr>
        <p:sp>
          <p:nvSpPr>
            <p:cNvPr id="52" name="Rectangle 41"/>
            <p:cNvSpPr>
              <a:spLocks noChangeArrowheads="1"/>
            </p:cNvSpPr>
            <p:nvPr>
              <p:custDataLst>
                <p:tags r:id="rId5"/>
              </p:custDataLst>
            </p:nvPr>
          </p:nvSpPr>
          <p:spPr bwMode="auto">
            <a:xfrm>
              <a:off x="1192813" y="553212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85" name="Text Box 90"/>
            <p:cNvSpPr txBox="1">
              <a:spLocks noChangeArrowheads="1"/>
            </p:cNvSpPr>
            <p:nvPr>
              <p:custDataLst>
                <p:tags r:id="rId6"/>
              </p:custDataLst>
            </p:nvPr>
          </p:nvSpPr>
          <p:spPr bwMode="auto">
            <a:xfrm>
              <a:off x="638510" y="5527675"/>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grpSp>
        <p:nvGrpSpPr>
          <p:cNvPr id="91" name="Group 90"/>
          <p:cNvGrpSpPr/>
          <p:nvPr/>
        </p:nvGrpSpPr>
        <p:grpSpPr>
          <a:xfrm>
            <a:off x="1464480" y="1726920"/>
            <a:ext cx="6946200" cy="4324680"/>
            <a:chOff x="1464480" y="1726920"/>
            <a:chExt cx="6946200" cy="4324680"/>
          </a:xfrm>
        </p:grpSpPr>
        <mc:AlternateContent xmlns:mc="http://schemas.openxmlformats.org/markup-compatibility/2006" xmlns:p14="http://schemas.microsoft.com/office/powerpoint/2010/main">
          <mc:Choice Requires="p14">
            <p:contentPart p14:bwMode="auto" r:id="rId61">
              <p14:nvContentPartPr>
                <p14:cNvPr id="92" name="Ink 91"/>
                <p14:cNvContentPartPr/>
                <p14:nvPr/>
              </p14:nvContentPartPr>
              <p14:xfrm>
                <a:off x="1464480" y="1726920"/>
                <a:ext cx="6874200" cy="4324680"/>
              </p14:xfrm>
            </p:contentPart>
          </mc:Choice>
          <mc:Fallback xmlns="">
            <p:pic>
              <p:nvPicPr>
                <p:cNvPr id="40" name="Ink 39"/>
                <p:cNvPicPr/>
                <p:nvPr/>
              </p:nvPicPr>
              <p:blipFill>
                <a:blip r:embed="rId62"/>
                <a:stretch>
                  <a:fillRect/>
                </a:stretch>
              </p:blipFill>
              <p:spPr>
                <a:xfrm>
                  <a:off x="1458000" y="1717560"/>
                  <a:ext cx="6887880" cy="43434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93" name="Ink 92"/>
                <p14:cNvContentPartPr/>
                <p14:nvPr/>
              </p14:nvContentPartPr>
              <p14:xfrm>
                <a:off x="5920920" y="4421520"/>
                <a:ext cx="2489760" cy="361440"/>
              </p14:xfrm>
            </p:contentPart>
          </mc:Choice>
          <mc:Fallback xmlns="">
            <p:pic>
              <p:nvPicPr>
                <p:cNvPr id="41" name="Ink 40"/>
                <p:cNvPicPr/>
                <p:nvPr/>
              </p:nvPicPr>
              <p:blipFill>
                <a:blip r:embed="rId64"/>
                <a:stretch>
                  <a:fillRect/>
                </a:stretch>
              </p:blipFill>
              <p:spPr>
                <a:xfrm>
                  <a:off x="5914800" y="4413240"/>
                  <a:ext cx="2504520" cy="378000"/>
                </a:xfrm>
                <a:prstGeom prst="rect">
                  <a:avLst/>
                </a:prstGeom>
              </p:spPr>
            </p:pic>
          </mc:Fallback>
        </mc:AlternateContent>
      </p:grpSp>
    </p:spTree>
    <p:extLst>
      <p:ext uri="{BB962C8B-B14F-4D97-AF65-F5344CB8AC3E}">
        <p14:creationId xmlns:p14="http://schemas.microsoft.com/office/powerpoint/2010/main" val="368150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7" grpId="0" animBg="1"/>
      <p:bldP spid="60"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Homework 5 due Friday (12/1)</a:t>
                </a:r>
              </a:p>
              <a:p>
                <a:r>
                  <a:rPr lang="en-US" dirty="0" smtClean="0"/>
                  <a:t>Lab 5 due next Friday (12/8)</a:t>
                </a:r>
              </a:p>
              <a:p>
                <a:pPr lvl="2"/>
                <a:endParaRPr lang="en-US" dirty="0"/>
              </a:p>
              <a:p>
                <a:r>
                  <a:rPr lang="en-US" b="1" dirty="0" smtClean="0"/>
                  <a:t>Final Exam:  </a:t>
                </a:r>
                <a:r>
                  <a:rPr lang="en-US" dirty="0" smtClean="0"/>
                  <a:t>Wed, Dec. 13 @ 12:30pm in KNE 120</a:t>
                </a:r>
              </a:p>
              <a:p>
                <a:pPr lvl="1"/>
                <a:r>
                  <a:rPr lang="en-US" dirty="0" smtClean="0"/>
                  <a:t>Same seating chart as Midterm</a:t>
                </a:r>
              </a:p>
              <a:p>
                <a:pPr lvl="1"/>
                <a:r>
                  <a:rPr lang="en-US" dirty="0" smtClean="0"/>
                  <a:t>Review Session:  Mon, Dec. 11 @ 5:00pm in EEB 105</a:t>
                </a:r>
              </a:p>
              <a:p>
                <a:pPr lvl="1"/>
                <a:r>
                  <a:rPr lang="en-US" dirty="0" smtClean="0"/>
                  <a:t>Cumulative (midterm clobber policy applies)</a:t>
                </a:r>
              </a:p>
              <a:p>
                <a:pPr lvl="1"/>
                <a:r>
                  <a:rPr lang="en-US" dirty="0" smtClean="0"/>
                  <a:t>You get TWO double-sided handwritten 8.5</a:t>
                </a:r>
                <a14:m>
                  <m:oMath xmlns:m="http://schemas.openxmlformats.org/officeDocument/2006/math">
                    <m:r>
                      <a:rPr lang="en-US" b="0" i="1" smtClean="0">
                        <a:latin typeface="Cambria Math" panose="02040503050406030204" pitchFamily="18" charset="0"/>
                      </a:rPr>
                      <m:t>×</m:t>
                    </m:r>
                  </m:oMath>
                </a14:m>
                <a:r>
                  <a:rPr lang="en-US" dirty="0" smtClean="0"/>
                  <a:t>11” cheat sheets</a:t>
                </a:r>
              </a:p>
              <a:p>
                <a:pPr lvl="2"/>
                <a:r>
                  <a:rPr lang="en-US" dirty="0" smtClean="0"/>
                  <a:t>Recommended that you reuse or remake your midterm cheat sheet </a:t>
                </a:r>
                <a:endParaRPr lang="en-US" dirty="0"/>
              </a:p>
              <a:p>
                <a:pPr lvl="1"/>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291" t="-1103"/>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fld id="{0E334A2B-0BDD-42EE-B3BF-DEDD8F36CA72}" type="slidenum">
              <a:rPr lang="en-US" smtClean="0"/>
              <a:t>2</a:t>
            </a:fld>
            <a:endParaRPr lang="en-US"/>
          </a:p>
        </p:txBody>
      </p:sp>
    </p:spTree>
    <p:extLst>
      <p:ext uri="{BB962C8B-B14F-4D97-AF65-F5344CB8AC3E}">
        <p14:creationId xmlns:p14="http://schemas.microsoft.com/office/powerpoint/2010/main" val="42839861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Freeing with LIFO Policy (Case </a:t>
            </a:r>
            <a:r>
              <a:rPr lang="en-US" dirty="0" smtClean="0">
                <a:solidFill>
                  <a:srgbClr val="FF0000"/>
                </a:solidFill>
              </a:rPr>
              <a:t>2</a:t>
            </a:r>
            <a:r>
              <a:rPr lang="en-US" dirty="0" smtClean="0"/>
              <a:t>)</a:t>
            </a:r>
            <a:endParaRPr lang="en-US" dirty="0"/>
          </a:p>
        </p:txBody>
      </p:sp>
      <p:sp>
        <p:nvSpPr>
          <p:cNvPr id="3" name="Content Placeholder 2"/>
          <p:cNvSpPr>
            <a:spLocks noGrp="1"/>
          </p:cNvSpPr>
          <p:nvPr>
            <p:ph idx="1"/>
          </p:nvPr>
        </p:nvSpPr>
        <p:spPr>
          <a:xfrm>
            <a:off x="393827" y="3474720"/>
            <a:ext cx="8366125" cy="1097280"/>
          </a:xfrm>
        </p:spPr>
        <p:txBody>
          <a:bodyPr/>
          <a:lstStyle/>
          <a:p>
            <a:r>
              <a:rPr lang="en-GB" sz="2400" dirty="0"/>
              <a:t>Splice </a:t>
            </a:r>
            <a:r>
              <a:rPr lang="en-GB" sz="2400" i="1" u="sng" dirty="0"/>
              <a:t>successor</a:t>
            </a:r>
            <a:r>
              <a:rPr lang="en-GB" sz="2400" dirty="0"/>
              <a:t> block out of list, coalesce both memory </a:t>
            </a:r>
            <a:r>
              <a:rPr lang="en-GB" sz="2400" dirty="0" smtClean="0"/>
              <a:t>blocks, </a:t>
            </a:r>
            <a:r>
              <a:rPr lang="en-GB" sz="2400" dirty="0"/>
              <a:t>and insert the new block at the root of the </a:t>
            </a:r>
            <a:r>
              <a:rPr lang="en-GB" sz="2400" dirty="0" smtClean="0"/>
              <a:t>list</a:t>
            </a:r>
            <a:endParaRPr lang="en-GB" sz="2400" dirty="0"/>
          </a:p>
        </p:txBody>
      </p:sp>
      <p:sp>
        <p:nvSpPr>
          <p:cNvPr id="4" name="Slide Number Placeholder 3"/>
          <p:cNvSpPr>
            <a:spLocks noGrp="1"/>
          </p:cNvSpPr>
          <p:nvPr>
            <p:ph type="sldNum" sz="quarter" idx="10"/>
          </p:nvPr>
        </p:nvSpPr>
        <p:spPr/>
        <p:txBody>
          <a:bodyPr/>
          <a:lstStyle/>
          <a:p>
            <a:fld id="{C0BB463C-2B8D-41E5-9457-1404AA9BBE8D}" type="slidenum">
              <a:rPr lang="en-US" smtClean="0"/>
              <a:t>20</a:t>
            </a:fld>
            <a:endParaRPr lang="en-US"/>
          </a:p>
        </p:txBody>
      </p:sp>
      <p:sp>
        <p:nvSpPr>
          <p:cNvPr id="5" name="Rounded Rectangle 4"/>
          <p:cNvSpPr/>
          <p:nvPr/>
        </p:nvSpPr>
        <p:spPr bwMode="auto">
          <a:xfrm>
            <a:off x="7040880" y="365760"/>
            <a:ext cx="1828800" cy="822960"/>
          </a:xfrm>
          <a:prstGeom prst="roundRect">
            <a:avLst/>
          </a:prstGeom>
          <a:noFill/>
          <a:ln w="25400" cap="flat" cmpd="sng" algn="ctr">
            <a:solidFill>
              <a:srgbClr val="CC0000"/>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solidFill>
                  <a:srgbClr val="C00000"/>
                </a:solidFill>
                <a:latin typeface="Calibri" charset="0"/>
                <a:ea typeface="Calibri" charset="0"/>
                <a:cs typeface="Calibri" charset="0"/>
              </a:rPr>
              <a:t>Boundary tags not shown, but don’t forget about them!</a:t>
            </a:r>
          </a:p>
        </p:txBody>
      </p:sp>
      <p:grpSp>
        <p:nvGrpSpPr>
          <p:cNvPr id="6" name="Group 5"/>
          <p:cNvGrpSpPr/>
          <p:nvPr/>
        </p:nvGrpSpPr>
        <p:grpSpPr>
          <a:xfrm>
            <a:off x="393192" y="1368108"/>
            <a:ext cx="8366760" cy="2130425"/>
            <a:chOff x="393192" y="1362456"/>
            <a:chExt cx="8366760" cy="2130425"/>
          </a:xfrm>
        </p:grpSpPr>
        <p:sp>
          <p:nvSpPr>
            <p:cNvPr id="7" name="Rectangle 95"/>
            <p:cNvSpPr>
              <a:spLocks noChangeArrowheads="1"/>
            </p:cNvSpPr>
            <p:nvPr>
              <p:custDataLst>
                <p:tags r:id="rId93"/>
              </p:custDataLst>
            </p:nvPr>
          </p:nvSpPr>
          <p:spPr bwMode="auto">
            <a:xfrm>
              <a:off x="393192" y="1362456"/>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8" name="Text Box 63"/>
            <p:cNvSpPr txBox="1">
              <a:spLocks noChangeArrowheads="1"/>
            </p:cNvSpPr>
            <p:nvPr>
              <p:custDataLst>
                <p:tags r:id="rId94"/>
              </p:custDataLst>
            </p:nvPr>
          </p:nvSpPr>
          <p:spPr bwMode="auto">
            <a:xfrm>
              <a:off x="393192" y="1362456"/>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pPr>
              <a:r>
                <a:rPr lang="en-GB" b="1" i="1" dirty="0" smtClean="0">
                  <a:latin typeface="Calibri" panose="020F0502020204030204" pitchFamily="34" charset="0"/>
                  <a:ea typeface="Arial Unicode MS" panose="020B0604020202020204" pitchFamily="34" charset="-128"/>
                  <a:cs typeface="Calibri" panose="020F0502020204030204" pitchFamily="34" charset="0"/>
                </a:rPr>
                <a:t>Before</a:t>
              </a:r>
              <a:endParaRPr lang="en-GB" b="1" i="1" dirty="0">
                <a:latin typeface="Calibri" panose="020F0502020204030204" pitchFamily="34" charset="0"/>
                <a:ea typeface="Arial Unicode MS" panose="020B0604020202020204" pitchFamily="34" charset="-128"/>
                <a:cs typeface="Calibri" panose="020F0502020204030204" pitchFamily="34" charset="0"/>
              </a:endParaRPr>
            </a:p>
          </p:txBody>
        </p:sp>
      </p:grpSp>
      <p:grpSp>
        <p:nvGrpSpPr>
          <p:cNvPr id="9" name="Group 8"/>
          <p:cNvGrpSpPr/>
          <p:nvPr/>
        </p:nvGrpSpPr>
        <p:grpSpPr>
          <a:xfrm>
            <a:off x="644616" y="2291652"/>
            <a:ext cx="852997" cy="304800"/>
            <a:chOff x="644616" y="2286000"/>
            <a:chExt cx="852997" cy="304800"/>
          </a:xfrm>
        </p:grpSpPr>
        <p:sp>
          <p:nvSpPr>
            <p:cNvPr id="10" name="Rectangle 41"/>
            <p:cNvSpPr>
              <a:spLocks noChangeArrowheads="1"/>
            </p:cNvSpPr>
            <p:nvPr>
              <p:custDataLst>
                <p:tags r:id="rId91"/>
              </p:custDataLst>
            </p:nvPr>
          </p:nvSpPr>
          <p:spPr bwMode="auto">
            <a:xfrm>
              <a:off x="1192813" y="228600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1" name="Text Box 90"/>
            <p:cNvSpPr txBox="1">
              <a:spLocks noChangeArrowheads="1"/>
            </p:cNvSpPr>
            <p:nvPr>
              <p:custDataLst>
                <p:tags r:id="rId92"/>
              </p:custDataLst>
            </p:nvPr>
          </p:nvSpPr>
          <p:spPr bwMode="auto">
            <a:xfrm>
              <a:off x="644616" y="2286000"/>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grpSp>
        <p:nvGrpSpPr>
          <p:cNvPr id="12" name="Group 11"/>
          <p:cNvGrpSpPr/>
          <p:nvPr/>
        </p:nvGrpSpPr>
        <p:grpSpPr>
          <a:xfrm>
            <a:off x="7365013" y="2212590"/>
            <a:ext cx="1065213" cy="762000"/>
            <a:chOff x="7365013" y="2209800"/>
            <a:chExt cx="1065213" cy="762000"/>
          </a:xfrm>
        </p:grpSpPr>
        <p:grpSp>
          <p:nvGrpSpPr>
            <p:cNvPr id="13" name="Group 42"/>
            <p:cNvGrpSpPr>
              <a:grpSpLocks/>
            </p:cNvGrpSpPr>
            <p:nvPr>
              <p:custDataLst>
                <p:tags r:id="rId83"/>
              </p:custDataLst>
            </p:nvPr>
          </p:nvGrpSpPr>
          <p:grpSpPr bwMode="auto">
            <a:xfrm>
              <a:off x="7365013" y="2209800"/>
              <a:ext cx="1065213" cy="455613"/>
              <a:chOff x="4560" y="1308"/>
              <a:chExt cx="671" cy="287"/>
            </a:xfrm>
          </p:grpSpPr>
          <p:sp>
            <p:nvSpPr>
              <p:cNvPr id="17" name="Rectangle 43"/>
              <p:cNvSpPr>
                <a:spLocks noChangeArrowheads="1"/>
              </p:cNvSpPr>
              <p:nvPr>
                <p:custDataLst>
                  <p:tags r:id="rId87"/>
                </p:custDataLst>
              </p:nvPr>
            </p:nvSpPr>
            <p:spPr bwMode="auto">
              <a:xfrm>
                <a:off x="4560"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8" name="Rectangle 44"/>
              <p:cNvSpPr>
                <a:spLocks noChangeArrowheads="1"/>
              </p:cNvSpPr>
              <p:nvPr>
                <p:custDataLst>
                  <p:tags r:id="rId88"/>
                </p:custDataLst>
              </p:nvPr>
            </p:nvSpPr>
            <p:spPr bwMode="auto">
              <a:xfrm>
                <a:off x="4752"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9" name="Rectangle 45"/>
              <p:cNvSpPr>
                <a:spLocks noChangeArrowheads="1"/>
              </p:cNvSpPr>
              <p:nvPr>
                <p:custDataLst>
                  <p:tags r:id="rId89"/>
                </p:custDataLst>
              </p:nvPr>
            </p:nvSpPr>
            <p:spPr bwMode="auto">
              <a:xfrm>
                <a:off x="4944"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0" name="Rectangle 46"/>
              <p:cNvSpPr>
                <a:spLocks noChangeArrowheads="1"/>
              </p:cNvSpPr>
              <p:nvPr>
                <p:custDataLst>
                  <p:tags r:id="rId90"/>
                </p:custDataLst>
              </p:nvPr>
            </p:nvSpPr>
            <p:spPr bwMode="auto">
              <a:xfrm>
                <a:off x="5040" y="1308"/>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4" name="Line 48"/>
            <p:cNvSpPr>
              <a:spLocks noChangeShapeType="1"/>
            </p:cNvSpPr>
            <p:nvPr>
              <p:custDataLst>
                <p:tags r:id="rId84"/>
              </p:custDataLst>
            </p:nvPr>
          </p:nvSpPr>
          <p:spPr bwMode="auto">
            <a:xfrm>
              <a:off x="7517413" y="24384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15" name="Oval 47"/>
            <p:cNvSpPr>
              <a:spLocks noChangeArrowheads="1"/>
            </p:cNvSpPr>
            <p:nvPr>
              <p:custDataLst>
                <p:tags r:id="rId85"/>
              </p:custDataLst>
            </p:nvPr>
          </p:nvSpPr>
          <p:spPr bwMode="auto">
            <a:xfrm>
              <a:off x="7441213" y="23622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6" name="Oval 49"/>
            <p:cNvSpPr>
              <a:spLocks noChangeArrowheads="1"/>
            </p:cNvSpPr>
            <p:nvPr>
              <p:custDataLst>
                <p:tags r:id="rId86"/>
              </p:custDataLst>
            </p:nvPr>
          </p:nvSpPr>
          <p:spPr bwMode="auto">
            <a:xfrm>
              <a:off x="7746013" y="2362200"/>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sp>
        <p:nvSpPr>
          <p:cNvPr id="60" name="Freeform 8"/>
          <p:cNvSpPr>
            <a:spLocks/>
          </p:cNvSpPr>
          <p:nvPr>
            <p:custDataLst>
              <p:tags r:id="rId1"/>
            </p:custDataLst>
          </p:nvPr>
        </p:nvSpPr>
        <p:spPr bwMode="auto">
          <a:xfrm>
            <a:off x="1489676" y="2049463"/>
            <a:ext cx="5862637" cy="388937"/>
          </a:xfrm>
          <a:custGeom>
            <a:avLst/>
            <a:gdLst/>
            <a:ahLst/>
            <a:cxnLst>
              <a:cxn ang="0">
                <a:pos x="0" y="245"/>
              </a:cxn>
              <a:cxn ang="0">
                <a:pos x="677" y="33"/>
              </a:cxn>
              <a:cxn ang="0">
                <a:pos x="3057" y="48"/>
              </a:cxn>
              <a:cxn ang="0">
                <a:pos x="3693" y="245"/>
              </a:cxn>
            </a:cxnLst>
            <a:rect l="0" t="0" r="r" b="b"/>
            <a:pathLst>
              <a:path w="3693" h="245">
                <a:moveTo>
                  <a:pt x="0" y="245"/>
                </a:moveTo>
                <a:cubicBezTo>
                  <a:pt x="113" y="210"/>
                  <a:pt x="168" y="66"/>
                  <a:pt x="677" y="33"/>
                </a:cubicBezTo>
                <a:cubicBezTo>
                  <a:pt x="1186" y="0"/>
                  <a:pt x="2554" y="13"/>
                  <a:pt x="3057" y="48"/>
                </a:cubicBezTo>
                <a:cubicBezTo>
                  <a:pt x="3560" y="83"/>
                  <a:pt x="3560" y="204"/>
                  <a:pt x="3693" y="245"/>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36" name="Group 35"/>
          <p:cNvGrpSpPr/>
          <p:nvPr/>
        </p:nvGrpSpPr>
        <p:grpSpPr>
          <a:xfrm>
            <a:off x="2793013" y="2209800"/>
            <a:ext cx="3657600" cy="457200"/>
            <a:chOff x="2793013" y="2209800"/>
            <a:chExt cx="3657600" cy="457200"/>
          </a:xfrm>
        </p:grpSpPr>
        <p:sp>
          <p:nvSpPr>
            <p:cNvPr id="21" name="Rectangle 1"/>
            <p:cNvSpPr>
              <a:spLocks noChangeArrowheads="1"/>
            </p:cNvSpPr>
            <p:nvPr>
              <p:custDataLst>
                <p:tags r:id="rId68"/>
              </p:custDataLst>
            </p:nvPr>
          </p:nvSpPr>
          <p:spPr bwMode="auto">
            <a:xfrm>
              <a:off x="4012213" y="2209800"/>
              <a:ext cx="1219200" cy="457200"/>
            </a:xfrm>
            <a:prstGeom prst="rect">
              <a:avLst/>
            </a:prstGeom>
            <a:solidFill>
              <a:srgbClr val="F6F5BD"/>
            </a:solidFill>
            <a:ln w="9525">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2" name="Rectangle 11"/>
            <p:cNvSpPr>
              <a:spLocks noChangeArrowheads="1"/>
            </p:cNvSpPr>
            <p:nvPr>
              <p:custDataLst>
                <p:tags r:id="rId69"/>
              </p:custDataLst>
            </p:nvPr>
          </p:nvSpPr>
          <p:spPr bwMode="auto">
            <a:xfrm>
              <a:off x="40122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3" name="Rectangle 12"/>
            <p:cNvSpPr>
              <a:spLocks noChangeArrowheads="1"/>
            </p:cNvSpPr>
            <p:nvPr>
              <p:custDataLst>
                <p:tags r:id="rId70"/>
              </p:custDataLst>
            </p:nvPr>
          </p:nvSpPr>
          <p:spPr bwMode="auto">
            <a:xfrm>
              <a:off x="43170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4" name="Rectangle 13"/>
            <p:cNvSpPr>
              <a:spLocks noChangeArrowheads="1"/>
            </p:cNvSpPr>
            <p:nvPr>
              <p:custDataLst>
                <p:tags r:id="rId71"/>
              </p:custDataLst>
            </p:nvPr>
          </p:nvSpPr>
          <p:spPr bwMode="auto">
            <a:xfrm>
              <a:off x="46218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5" name="Rectangle 14"/>
            <p:cNvSpPr>
              <a:spLocks noChangeArrowheads="1"/>
            </p:cNvSpPr>
            <p:nvPr>
              <p:custDataLst>
                <p:tags r:id="rId72"/>
              </p:custDataLst>
            </p:nvPr>
          </p:nvSpPr>
          <p:spPr bwMode="auto">
            <a:xfrm>
              <a:off x="49266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6" name="Rectangle 15"/>
            <p:cNvSpPr>
              <a:spLocks noChangeArrowheads="1"/>
            </p:cNvSpPr>
            <p:nvPr>
              <p:custDataLst>
                <p:tags r:id="rId73"/>
              </p:custDataLst>
            </p:nvPr>
          </p:nvSpPr>
          <p:spPr bwMode="auto">
            <a:xfrm>
              <a:off x="5841013" y="22860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7" name="Rectangle 16"/>
            <p:cNvSpPr>
              <a:spLocks noChangeArrowheads="1"/>
            </p:cNvSpPr>
            <p:nvPr>
              <p:custDataLst>
                <p:tags r:id="rId74"/>
              </p:custDataLst>
            </p:nvPr>
          </p:nvSpPr>
          <p:spPr bwMode="auto">
            <a:xfrm>
              <a:off x="6145813" y="22860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8" name="Rectangle 17"/>
            <p:cNvSpPr>
              <a:spLocks noChangeArrowheads="1"/>
            </p:cNvSpPr>
            <p:nvPr>
              <p:custDataLst>
                <p:tags r:id="rId75"/>
              </p:custDataLst>
            </p:nvPr>
          </p:nvSpPr>
          <p:spPr bwMode="auto">
            <a:xfrm>
              <a:off x="27930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9" name="Rectangle 18"/>
            <p:cNvSpPr>
              <a:spLocks noChangeArrowheads="1"/>
            </p:cNvSpPr>
            <p:nvPr>
              <p:custDataLst>
                <p:tags r:id="rId76"/>
              </p:custDataLst>
            </p:nvPr>
          </p:nvSpPr>
          <p:spPr bwMode="auto">
            <a:xfrm>
              <a:off x="30978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0" name="Rectangle 19"/>
            <p:cNvSpPr>
              <a:spLocks noChangeArrowheads="1"/>
            </p:cNvSpPr>
            <p:nvPr>
              <p:custDataLst>
                <p:tags r:id="rId77"/>
              </p:custDataLst>
            </p:nvPr>
          </p:nvSpPr>
          <p:spPr bwMode="auto">
            <a:xfrm>
              <a:off x="34026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1" name="Rectangle 20"/>
            <p:cNvSpPr>
              <a:spLocks noChangeArrowheads="1"/>
            </p:cNvSpPr>
            <p:nvPr>
              <p:custDataLst>
                <p:tags r:id="rId78"/>
              </p:custDataLst>
            </p:nvPr>
          </p:nvSpPr>
          <p:spPr bwMode="auto">
            <a:xfrm>
              <a:off x="37074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2" name="Rectangle 21"/>
            <p:cNvSpPr>
              <a:spLocks noChangeArrowheads="1"/>
            </p:cNvSpPr>
            <p:nvPr>
              <p:custDataLst>
                <p:tags r:id="rId79"/>
              </p:custDataLst>
            </p:nvPr>
          </p:nvSpPr>
          <p:spPr bwMode="auto">
            <a:xfrm>
              <a:off x="5231413" y="22860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3" name="Rectangle 22"/>
            <p:cNvSpPr>
              <a:spLocks noChangeArrowheads="1"/>
            </p:cNvSpPr>
            <p:nvPr>
              <p:custDataLst>
                <p:tags r:id="rId80"/>
              </p:custDataLst>
            </p:nvPr>
          </p:nvSpPr>
          <p:spPr bwMode="auto">
            <a:xfrm>
              <a:off x="5536213" y="22860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4" name="Oval 33"/>
            <p:cNvSpPr>
              <a:spLocks noChangeArrowheads="1"/>
            </p:cNvSpPr>
            <p:nvPr>
              <p:custDataLst>
                <p:tags r:id="rId81"/>
              </p:custDataLst>
            </p:nvPr>
          </p:nvSpPr>
          <p:spPr bwMode="auto">
            <a:xfrm>
              <a:off x="5307613" y="23622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35" name="Oval 39"/>
            <p:cNvSpPr>
              <a:spLocks noChangeArrowheads="1"/>
            </p:cNvSpPr>
            <p:nvPr>
              <p:custDataLst>
                <p:tags r:id="rId82"/>
              </p:custDataLst>
            </p:nvPr>
          </p:nvSpPr>
          <p:spPr bwMode="auto">
            <a:xfrm flipV="1">
              <a:off x="5612413" y="23622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55" name="Group 54"/>
          <p:cNvGrpSpPr/>
          <p:nvPr/>
        </p:nvGrpSpPr>
        <p:grpSpPr>
          <a:xfrm>
            <a:off x="5231413" y="1524000"/>
            <a:ext cx="1065213" cy="1827213"/>
            <a:chOff x="5231413" y="1524000"/>
            <a:chExt cx="1065213" cy="1827213"/>
          </a:xfrm>
        </p:grpSpPr>
        <p:grpSp>
          <p:nvGrpSpPr>
            <p:cNvPr id="37" name="Group 23"/>
            <p:cNvGrpSpPr>
              <a:grpSpLocks/>
            </p:cNvGrpSpPr>
            <p:nvPr>
              <p:custDataLst>
                <p:tags r:id="rId50"/>
              </p:custDataLst>
            </p:nvPr>
          </p:nvGrpSpPr>
          <p:grpSpPr bwMode="auto">
            <a:xfrm>
              <a:off x="5231413" y="1524000"/>
              <a:ext cx="1065213" cy="455613"/>
              <a:chOff x="3216" y="876"/>
              <a:chExt cx="671" cy="287"/>
            </a:xfrm>
          </p:grpSpPr>
          <p:sp>
            <p:nvSpPr>
              <p:cNvPr id="38" name="Rectangle 24"/>
              <p:cNvSpPr>
                <a:spLocks noChangeArrowheads="1"/>
              </p:cNvSpPr>
              <p:nvPr>
                <p:custDataLst>
                  <p:tags r:id="rId64"/>
                </p:custDataLst>
              </p:nvPr>
            </p:nvSpPr>
            <p:spPr bwMode="auto">
              <a:xfrm>
                <a:off x="3216" y="924"/>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9" name="Rectangle 25"/>
              <p:cNvSpPr>
                <a:spLocks noChangeArrowheads="1"/>
              </p:cNvSpPr>
              <p:nvPr>
                <p:custDataLst>
                  <p:tags r:id="rId65"/>
                </p:custDataLst>
              </p:nvPr>
            </p:nvSpPr>
            <p:spPr bwMode="auto">
              <a:xfrm>
                <a:off x="3408" y="924"/>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0" name="Rectangle 26"/>
              <p:cNvSpPr>
                <a:spLocks noChangeArrowheads="1"/>
              </p:cNvSpPr>
              <p:nvPr>
                <p:custDataLst>
                  <p:tags r:id="rId66"/>
                </p:custDataLst>
              </p:nvPr>
            </p:nvSpPr>
            <p:spPr bwMode="auto">
              <a:xfrm>
                <a:off x="3600" y="924"/>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1" name="Rectangle 27"/>
              <p:cNvSpPr>
                <a:spLocks noChangeArrowheads="1"/>
              </p:cNvSpPr>
              <p:nvPr>
                <p:custDataLst>
                  <p:tags r:id="rId67"/>
                </p:custDataLst>
              </p:nvPr>
            </p:nvSpPr>
            <p:spPr bwMode="auto">
              <a:xfrm>
                <a:off x="3696" y="876"/>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42" name="Group 28"/>
            <p:cNvGrpSpPr>
              <a:grpSpLocks/>
            </p:cNvGrpSpPr>
            <p:nvPr>
              <p:custDataLst>
                <p:tags r:id="rId51"/>
              </p:custDataLst>
            </p:nvPr>
          </p:nvGrpSpPr>
          <p:grpSpPr bwMode="auto">
            <a:xfrm>
              <a:off x="5231413" y="2895600"/>
              <a:ext cx="1065213" cy="455613"/>
              <a:chOff x="3216" y="1740"/>
              <a:chExt cx="671" cy="287"/>
            </a:xfrm>
          </p:grpSpPr>
          <p:sp>
            <p:nvSpPr>
              <p:cNvPr id="43" name="Rectangle 29"/>
              <p:cNvSpPr>
                <a:spLocks noChangeArrowheads="1"/>
              </p:cNvSpPr>
              <p:nvPr>
                <p:custDataLst>
                  <p:tags r:id="rId60"/>
                </p:custDataLst>
              </p:nvPr>
            </p:nvSpPr>
            <p:spPr bwMode="auto">
              <a:xfrm>
                <a:off x="3216" y="178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4" name="Rectangle 30"/>
              <p:cNvSpPr>
                <a:spLocks noChangeArrowheads="1"/>
              </p:cNvSpPr>
              <p:nvPr>
                <p:custDataLst>
                  <p:tags r:id="rId61"/>
                </p:custDataLst>
              </p:nvPr>
            </p:nvSpPr>
            <p:spPr bwMode="auto">
              <a:xfrm>
                <a:off x="3408" y="178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5" name="Rectangle 31"/>
              <p:cNvSpPr>
                <a:spLocks noChangeArrowheads="1"/>
              </p:cNvSpPr>
              <p:nvPr>
                <p:custDataLst>
                  <p:tags r:id="rId62"/>
                </p:custDataLst>
              </p:nvPr>
            </p:nvSpPr>
            <p:spPr bwMode="auto">
              <a:xfrm>
                <a:off x="3600" y="178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6" name="Rectangle 32"/>
              <p:cNvSpPr>
                <a:spLocks noChangeArrowheads="1"/>
              </p:cNvSpPr>
              <p:nvPr>
                <p:custDataLst>
                  <p:tags r:id="rId63"/>
                </p:custDataLst>
              </p:nvPr>
            </p:nvSpPr>
            <p:spPr bwMode="auto">
              <a:xfrm>
                <a:off x="3696" y="174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47" name="Line 34"/>
            <p:cNvSpPr>
              <a:spLocks noChangeShapeType="1"/>
            </p:cNvSpPr>
            <p:nvPr>
              <p:custDataLst>
                <p:tags r:id="rId52"/>
              </p:custDataLst>
            </p:nvPr>
          </p:nvSpPr>
          <p:spPr bwMode="auto">
            <a:xfrm>
              <a:off x="5383813" y="24384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48" name="Oval 35"/>
            <p:cNvSpPr>
              <a:spLocks noChangeArrowheads="1"/>
            </p:cNvSpPr>
            <p:nvPr>
              <p:custDataLst>
                <p:tags r:id="rId53"/>
              </p:custDataLst>
            </p:nvPr>
          </p:nvSpPr>
          <p:spPr bwMode="auto">
            <a:xfrm>
              <a:off x="5307613" y="16764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49" name="Line 36"/>
            <p:cNvSpPr>
              <a:spLocks noChangeShapeType="1"/>
            </p:cNvSpPr>
            <p:nvPr>
              <p:custDataLst>
                <p:tags r:id="rId54"/>
              </p:custDataLst>
            </p:nvPr>
          </p:nvSpPr>
          <p:spPr bwMode="auto">
            <a:xfrm>
              <a:off x="5383813" y="17526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50" name="Oval 37"/>
            <p:cNvSpPr>
              <a:spLocks noChangeArrowheads="1"/>
            </p:cNvSpPr>
            <p:nvPr>
              <p:custDataLst>
                <p:tags r:id="rId55"/>
              </p:custDataLst>
            </p:nvPr>
          </p:nvSpPr>
          <p:spPr bwMode="auto">
            <a:xfrm flipV="1">
              <a:off x="5612413" y="30480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51" name="Line 38"/>
            <p:cNvSpPr>
              <a:spLocks noChangeShapeType="1"/>
            </p:cNvSpPr>
            <p:nvPr>
              <p:custDataLst>
                <p:tags r:id="rId56"/>
              </p:custDataLst>
            </p:nvPr>
          </p:nvSpPr>
          <p:spPr bwMode="auto">
            <a:xfrm flipV="1">
              <a:off x="5688613" y="2589213"/>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52" name="Line 40"/>
            <p:cNvSpPr>
              <a:spLocks noChangeShapeType="1"/>
            </p:cNvSpPr>
            <p:nvPr>
              <p:custDataLst>
                <p:tags r:id="rId57"/>
              </p:custDataLst>
            </p:nvPr>
          </p:nvSpPr>
          <p:spPr bwMode="auto">
            <a:xfrm flipV="1">
              <a:off x="5688613" y="1903413"/>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53" name="Oval 86"/>
            <p:cNvSpPr>
              <a:spLocks noChangeArrowheads="1"/>
            </p:cNvSpPr>
            <p:nvPr>
              <p:custDataLst>
                <p:tags r:id="rId58"/>
              </p:custDataLst>
            </p:nvPr>
          </p:nvSpPr>
          <p:spPr bwMode="auto">
            <a:xfrm>
              <a:off x="5307613" y="30480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54" name="Oval 89"/>
            <p:cNvSpPr>
              <a:spLocks noChangeArrowheads="1"/>
            </p:cNvSpPr>
            <p:nvPr>
              <p:custDataLst>
                <p:tags r:id="rId59"/>
              </p:custDataLst>
            </p:nvPr>
          </p:nvSpPr>
          <p:spPr bwMode="auto">
            <a:xfrm flipV="1">
              <a:off x="5612413" y="16764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56" name="Group 55"/>
          <p:cNvGrpSpPr/>
          <p:nvPr/>
        </p:nvGrpSpPr>
        <p:grpSpPr>
          <a:xfrm>
            <a:off x="3877056" y="1427435"/>
            <a:ext cx="1057341" cy="861355"/>
            <a:chOff x="3877056" y="1424645"/>
            <a:chExt cx="1057341" cy="861355"/>
          </a:xfrm>
        </p:grpSpPr>
        <p:sp>
          <p:nvSpPr>
            <p:cNvPr id="57" name="Text Box 26"/>
            <p:cNvSpPr txBox="1">
              <a:spLocks noChangeArrowheads="1"/>
            </p:cNvSpPr>
            <p:nvPr>
              <p:custDataLst>
                <p:tags r:id="rId47"/>
              </p:custDataLst>
            </p:nvPr>
          </p:nvSpPr>
          <p:spPr bwMode="auto">
            <a:xfrm>
              <a:off x="3877056" y="1424645"/>
              <a:ext cx="1057341" cy="350738"/>
            </a:xfrm>
            <a:prstGeom prst="rect">
              <a:avLst/>
            </a:prstGeom>
            <a:noFill/>
            <a:ln w="9525">
              <a:noFill/>
              <a:round/>
              <a:headEnd/>
              <a:tailEnd/>
            </a:ln>
            <a:effectLst/>
          </p:spPr>
          <p:txBody>
            <a:bodyPr wrap="none" lIns="45720" tIns="46800" rIns="45720" bIns="46800">
              <a:spAutoFit/>
            </a:bodyPr>
            <a:lstStyle/>
            <a:p>
              <a:pPr algn="ctr">
                <a:lnSpc>
                  <a:spcPct val="9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ourier New" panose="02070309020205020404" pitchFamily="49" charset="0"/>
                  <a:ea typeface="Arial Unicode MS" panose="020B0604020202020204" pitchFamily="34" charset="-128"/>
                  <a:cs typeface="Courier New" panose="02070309020205020404" pitchFamily="49" charset="0"/>
                </a:rPr>
                <a:t>free( )</a:t>
              </a:r>
            </a:p>
          </p:txBody>
        </p:sp>
        <p:sp>
          <p:nvSpPr>
            <p:cNvPr id="58" name="Oval 27"/>
            <p:cNvSpPr>
              <a:spLocks noChangeArrowheads="1"/>
            </p:cNvSpPr>
            <p:nvPr>
              <p:custDataLst>
                <p:tags r:id="rId48"/>
              </p:custDataLst>
            </p:nvPr>
          </p:nvSpPr>
          <p:spPr bwMode="auto">
            <a:xfrm>
              <a:off x="4608512" y="1527048"/>
              <a:ext cx="152400" cy="152400"/>
            </a:xfrm>
            <a:prstGeom prst="ellipse">
              <a:avLst/>
            </a:prstGeom>
            <a:solidFill>
              <a:schemeClr val="tx1"/>
            </a:solidFill>
            <a:ln w="9525">
              <a:noFill/>
              <a:round/>
              <a:headEnd/>
              <a:tailEnd/>
            </a:ln>
            <a:effectLst/>
          </p:spPr>
          <p:txBody>
            <a:bodyPr wrap="none" anchor="ctr"/>
            <a:lstStyle/>
            <a:p>
              <a:endParaRPr lang="en-US" dirty="0">
                <a:latin typeface="Lato" panose="020F0502020204030203" pitchFamily="34" charset="0"/>
              </a:endParaRPr>
            </a:p>
          </p:txBody>
        </p:sp>
        <p:sp>
          <p:nvSpPr>
            <p:cNvPr id="59" name="Line 28"/>
            <p:cNvSpPr>
              <a:spLocks noChangeShapeType="1"/>
            </p:cNvSpPr>
            <p:nvPr>
              <p:custDataLst>
                <p:tags r:id="rId49"/>
              </p:custDataLst>
            </p:nvPr>
          </p:nvSpPr>
          <p:spPr bwMode="auto">
            <a:xfrm flipH="1">
              <a:off x="4149725" y="1600200"/>
              <a:ext cx="536575" cy="685800"/>
            </a:xfrm>
            <a:prstGeom prst="line">
              <a:avLst/>
            </a:prstGeom>
            <a:noFill/>
            <a:ln w="57240">
              <a:solidFill>
                <a:schemeClr val="tx1"/>
              </a:solidFill>
              <a:miter lim="800000"/>
              <a:headEnd/>
              <a:tailEnd type="triangle" w="med" len="med"/>
            </a:ln>
            <a:effectLst/>
          </p:spPr>
          <p:txBody>
            <a:bodyPr/>
            <a:lstStyle/>
            <a:p>
              <a:endParaRPr lang="en-US" dirty="0">
                <a:latin typeface="Lato" panose="020F0502020204030203" pitchFamily="34" charset="0"/>
              </a:endParaRPr>
            </a:p>
          </p:txBody>
        </p:sp>
      </p:grpSp>
      <p:grpSp>
        <p:nvGrpSpPr>
          <p:cNvPr id="61" name="Group 60"/>
          <p:cNvGrpSpPr/>
          <p:nvPr/>
        </p:nvGrpSpPr>
        <p:grpSpPr>
          <a:xfrm>
            <a:off x="393192" y="4498975"/>
            <a:ext cx="8366760" cy="2130425"/>
            <a:chOff x="393192" y="4498975"/>
            <a:chExt cx="8366760" cy="2130425"/>
          </a:xfrm>
        </p:grpSpPr>
        <p:sp>
          <p:nvSpPr>
            <p:cNvPr id="62" name="Rectangle 96"/>
            <p:cNvSpPr>
              <a:spLocks noChangeArrowheads="1"/>
            </p:cNvSpPr>
            <p:nvPr>
              <p:custDataLst>
                <p:tags r:id="rId45"/>
              </p:custDataLst>
            </p:nvPr>
          </p:nvSpPr>
          <p:spPr bwMode="auto">
            <a:xfrm>
              <a:off x="393192" y="4498975"/>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63" name="Text Box 64"/>
            <p:cNvSpPr txBox="1">
              <a:spLocks noChangeArrowheads="1"/>
            </p:cNvSpPr>
            <p:nvPr>
              <p:custDataLst>
                <p:tags r:id="rId46"/>
              </p:custDataLst>
            </p:nvPr>
          </p:nvSpPr>
          <p:spPr bwMode="auto">
            <a:xfrm>
              <a:off x="393192" y="4498975"/>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smtClean="0">
                  <a:latin typeface="Calibri" panose="020F0502020204030204" pitchFamily="34" charset="0"/>
                  <a:ea typeface="Arial Unicode MS" panose="020B0604020202020204" pitchFamily="34" charset="-128"/>
                  <a:cs typeface="Calibri" panose="020F0502020204030204" pitchFamily="34" charset="0"/>
                </a:rPr>
                <a:t>After</a:t>
              </a:r>
            </a:p>
          </p:txBody>
        </p:sp>
      </p:grpSp>
      <p:grpSp>
        <p:nvGrpSpPr>
          <p:cNvPr id="64" name="Group 63"/>
          <p:cNvGrpSpPr/>
          <p:nvPr/>
        </p:nvGrpSpPr>
        <p:grpSpPr>
          <a:xfrm>
            <a:off x="638510" y="5527675"/>
            <a:ext cx="859103" cy="309245"/>
            <a:chOff x="638510" y="5527675"/>
            <a:chExt cx="859103" cy="309245"/>
          </a:xfrm>
        </p:grpSpPr>
        <p:sp>
          <p:nvSpPr>
            <p:cNvPr id="65" name="Rectangle 41"/>
            <p:cNvSpPr>
              <a:spLocks noChangeArrowheads="1"/>
            </p:cNvSpPr>
            <p:nvPr>
              <p:custDataLst>
                <p:tags r:id="rId43"/>
              </p:custDataLst>
            </p:nvPr>
          </p:nvSpPr>
          <p:spPr bwMode="auto">
            <a:xfrm>
              <a:off x="1192813" y="553212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66" name="Text Box 90"/>
            <p:cNvSpPr txBox="1">
              <a:spLocks noChangeArrowheads="1"/>
            </p:cNvSpPr>
            <p:nvPr>
              <p:custDataLst>
                <p:tags r:id="rId44"/>
              </p:custDataLst>
            </p:nvPr>
          </p:nvSpPr>
          <p:spPr bwMode="auto">
            <a:xfrm>
              <a:off x="638510" y="5527675"/>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grpSp>
        <p:nvGrpSpPr>
          <p:cNvPr id="119" name="Group 118"/>
          <p:cNvGrpSpPr/>
          <p:nvPr/>
        </p:nvGrpSpPr>
        <p:grpSpPr>
          <a:xfrm>
            <a:off x="5231413" y="6139656"/>
            <a:ext cx="1065213" cy="455613"/>
            <a:chOff x="5231413" y="6137275"/>
            <a:chExt cx="1065213" cy="455613"/>
          </a:xfrm>
        </p:grpSpPr>
        <p:grpSp>
          <p:nvGrpSpPr>
            <p:cNvPr id="67" name="Group 2"/>
            <p:cNvGrpSpPr>
              <a:grpSpLocks/>
            </p:cNvGrpSpPr>
            <p:nvPr>
              <p:custDataLst>
                <p:tags r:id="rId36"/>
              </p:custDataLst>
            </p:nvPr>
          </p:nvGrpSpPr>
          <p:grpSpPr bwMode="auto">
            <a:xfrm>
              <a:off x="5231413" y="6137275"/>
              <a:ext cx="1065213" cy="455613"/>
              <a:chOff x="3216" y="3782"/>
              <a:chExt cx="671" cy="287"/>
            </a:xfrm>
          </p:grpSpPr>
          <p:sp>
            <p:nvSpPr>
              <p:cNvPr id="68" name="Rectangle 3"/>
              <p:cNvSpPr>
                <a:spLocks noChangeArrowheads="1"/>
              </p:cNvSpPr>
              <p:nvPr>
                <p:custDataLst>
                  <p:tags r:id="rId39"/>
                </p:custDataLst>
              </p:nvPr>
            </p:nvSpPr>
            <p:spPr bwMode="auto">
              <a:xfrm>
                <a:off x="3216" y="3830"/>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9" name="Rectangle 4"/>
              <p:cNvSpPr>
                <a:spLocks noChangeArrowheads="1"/>
              </p:cNvSpPr>
              <p:nvPr>
                <p:custDataLst>
                  <p:tags r:id="rId40"/>
                </p:custDataLst>
              </p:nvPr>
            </p:nvSpPr>
            <p:spPr bwMode="auto">
              <a:xfrm>
                <a:off x="3408" y="3830"/>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0" name="Rectangle 5"/>
              <p:cNvSpPr>
                <a:spLocks noChangeArrowheads="1"/>
              </p:cNvSpPr>
              <p:nvPr>
                <p:custDataLst>
                  <p:tags r:id="rId41"/>
                </p:custDataLst>
              </p:nvPr>
            </p:nvSpPr>
            <p:spPr bwMode="auto">
              <a:xfrm>
                <a:off x="3600" y="3830"/>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1" name="Rectangle 6"/>
              <p:cNvSpPr>
                <a:spLocks noChangeArrowheads="1"/>
              </p:cNvSpPr>
              <p:nvPr>
                <p:custDataLst>
                  <p:tags r:id="rId42"/>
                </p:custDataLst>
              </p:nvPr>
            </p:nvSpPr>
            <p:spPr bwMode="auto">
              <a:xfrm>
                <a:off x="3696" y="3782"/>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92" name="Oval 72"/>
            <p:cNvSpPr>
              <a:spLocks noChangeArrowheads="1"/>
            </p:cNvSpPr>
            <p:nvPr>
              <p:custDataLst>
                <p:tags r:id="rId37"/>
              </p:custDataLst>
            </p:nvPr>
          </p:nvSpPr>
          <p:spPr bwMode="auto">
            <a:xfrm flipV="1">
              <a:off x="5612413" y="6288088"/>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105" name="Oval 87"/>
            <p:cNvSpPr>
              <a:spLocks noChangeArrowheads="1"/>
            </p:cNvSpPr>
            <p:nvPr>
              <p:custDataLst>
                <p:tags r:id="rId38"/>
              </p:custDataLst>
            </p:nvPr>
          </p:nvSpPr>
          <p:spPr bwMode="auto">
            <a:xfrm>
              <a:off x="5307613" y="62896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grpSp>
      <p:grpSp>
        <p:nvGrpSpPr>
          <p:cNvPr id="118" name="Group 117"/>
          <p:cNvGrpSpPr/>
          <p:nvPr/>
        </p:nvGrpSpPr>
        <p:grpSpPr>
          <a:xfrm>
            <a:off x="5231413" y="4765675"/>
            <a:ext cx="1065213" cy="455613"/>
            <a:chOff x="5231413" y="4765675"/>
            <a:chExt cx="1065213" cy="455613"/>
          </a:xfrm>
        </p:grpSpPr>
        <p:grpSp>
          <p:nvGrpSpPr>
            <p:cNvPr id="85" name="Group 65"/>
            <p:cNvGrpSpPr>
              <a:grpSpLocks/>
            </p:cNvGrpSpPr>
            <p:nvPr>
              <p:custDataLst>
                <p:tags r:id="rId29"/>
              </p:custDataLst>
            </p:nvPr>
          </p:nvGrpSpPr>
          <p:grpSpPr bwMode="auto">
            <a:xfrm>
              <a:off x="5231413" y="4765675"/>
              <a:ext cx="1065213" cy="455613"/>
              <a:chOff x="3216" y="2918"/>
              <a:chExt cx="671" cy="287"/>
            </a:xfrm>
          </p:grpSpPr>
          <p:sp>
            <p:nvSpPr>
              <p:cNvPr id="86" name="Rectangle 66"/>
              <p:cNvSpPr>
                <a:spLocks noChangeArrowheads="1"/>
              </p:cNvSpPr>
              <p:nvPr>
                <p:custDataLst>
                  <p:tags r:id="rId32"/>
                </p:custDataLst>
              </p:nvPr>
            </p:nvSpPr>
            <p:spPr bwMode="auto">
              <a:xfrm>
                <a:off x="3216" y="296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7" name="Rectangle 67"/>
              <p:cNvSpPr>
                <a:spLocks noChangeArrowheads="1"/>
              </p:cNvSpPr>
              <p:nvPr>
                <p:custDataLst>
                  <p:tags r:id="rId33"/>
                </p:custDataLst>
              </p:nvPr>
            </p:nvSpPr>
            <p:spPr bwMode="auto">
              <a:xfrm>
                <a:off x="3408" y="296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8" name="Rectangle 68"/>
              <p:cNvSpPr>
                <a:spLocks noChangeArrowheads="1"/>
              </p:cNvSpPr>
              <p:nvPr>
                <p:custDataLst>
                  <p:tags r:id="rId34"/>
                </p:custDataLst>
              </p:nvPr>
            </p:nvSpPr>
            <p:spPr bwMode="auto">
              <a:xfrm>
                <a:off x="3600" y="296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9" name="Rectangle 69"/>
              <p:cNvSpPr>
                <a:spLocks noChangeArrowheads="1"/>
              </p:cNvSpPr>
              <p:nvPr>
                <p:custDataLst>
                  <p:tags r:id="rId35"/>
                </p:custDataLst>
              </p:nvPr>
            </p:nvSpPr>
            <p:spPr bwMode="auto">
              <a:xfrm>
                <a:off x="3696" y="2918"/>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90" name="Oval 70"/>
            <p:cNvSpPr>
              <a:spLocks noChangeArrowheads="1"/>
            </p:cNvSpPr>
            <p:nvPr>
              <p:custDataLst>
                <p:tags r:id="rId30"/>
              </p:custDataLst>
            </p:nvPr>
          </p:nvSpPr>
          <p:spPr bwMode="auto">
            <a:xfrm>
              <a:off x="5307613" y="49180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06" name="Oval 88"/>
            <p:cNvSpPr>
              <a:spLocks noChangeArrowheads="1"/>
            </p:cNvSpPr>
            <p:nvPr>
              <p:custDataLst>
                <p:tags r:id="rId31"/>
              </p:custDataLst>
            </p:nvPr>
          </p:nvSpPr>
          <p:spPr bwMode="auto">
            <a:xfrm flipV="1">
              <a:off x="5612413" y="4916488"/>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sp>
        <p:nvSpPr>
          <p:cNvPr id="72" name="Line 7"/>
          <p:cNvSpPr>
            <a:spLocks noChangeShapeType="1"/>
          </p:cNvSpPr>
          <p:nvPr>
            <p:custDataLst>
              <p:tags r:id="rId2"/>
            </p:custDataLst>
          </p:nvPr>
        </p:nvSpPr>
        <p:spPr bwMode="auto">
          <a:xfrm flipV="1">
            <a:off x="5688613" y="5145088"/>
            <a:ext cx="1588" cy="12223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91" name="Line 71"/>
          <p:cNvSpPr>
            <a:spLocks noChangeShapeType="1"/>
          </p:cNvSpPr>
          <p:nvPr>
            <p:custDataLst>
              <p:tags r:id="rId3"/>
            </p:custDataLst>
          </p:nvPr>
        </p:nvSpPr>
        <p:spPr bwMode="auto">
          <a:xfrm>
            <a:off x="5383813" y="4994275"/>
            <a:ext cx="1588" cy="12192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grpSp>
        <p:nvGrpSpPr>
          <p:cNvPr id="120" name="Group 119"/>
          <p:cNvGrpSpPr/>
          <p:nvPr/>
        </p:nvGrpSpPr>
        <p:grpSpPr>
          <a:xfrm>
            <a:off x="2793013" y="5527675"/>
            <a:ext cx="3657600" cy="304800"/>
            <a:chOff x="2793013" y="5527675"/>
            <a:chExt cx="3657600" cy="304800"/>
          </a:xfrm>
        </p:grpSpPr>
        <p:sp>
          <p:nvSpPr>
            <p:cNvPr id="73" name="Rectangle 53"/>
            <p:cNvSpPr>
              <a:spLocks noChangeArrowheads="1"/>
            </p:cNvSpPr>
            <p:nvPr>
              <p:custDataLst>
                <p:tags r:id="rId15"/>
              </p:custDataLst>
            </p:nvPr>
          </p:nvSpPr>
          <p:spPr bwMode="auto">
            <a:xfrm>
              <a:off x="40122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4" name="Rectangle 54"/>
            <p:cNvSpPr>
              <a:spLocks noChangeArrowheads="1"/>
            </p:cNvSpPr>
            <p:nvPr>
              <p:custDataLst>
                <p:tags r:id="rId16"/>
              </p:custDataLst>
            </p:nvPr>
          </p:nvSpPr>
          <p:spPr bwMode="auto">
            <a:xfrm>
              <a:off x="43170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5" name="Rectangle 55"/>
            <p:cNvSpPr>
              <a:spLocks noChangeArrowheads="1"/>
            </p:cNvSpPr>
            <p:nvPr>
              <p:custDataLst>
                <p:tags r:id="rId17"/>
              </p:custDataLst>
            </p:nvPr>
          </p:nvSpPr>
          <p:spPr bwMode="auto">
            <a:xfrm>
              <a:off x="46218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6" name="Rectangle 56"/>
            <p:cNvSpPr>
              <a:spLocks noChangeArrowheads="1"/>
            </p:cNvSpPr>
            <p:nvPr>
              <p:custDataLst>
                <p:tags r:id="rId18"/>
              </p:custDataLst>
            </p:nvPr>
          </p:nvSpPr>
          <p:spPr bwMode="auto">
            <a:xfrm>
              <a:off x="49266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7" name="Rectangle 57"/>
            <p:cNvSpPr>
              <a:spLocks noChangeArrowheads="1"/>
            </p:cNvSpPr>
            <p:nvPr>
              <p:custDataLst>
                <p:tags r:id="rId19"/>
              </p:custDataLst>
            </p:nvPr>
          </p:nvSpPr>
          <p:spPr bwMode="auto">
            <a:xfrm>
              <a:off x="58410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8" name="Rectangle 58"/>
            <p:cNvSpPr>
              <a:spLocks noChangeArrowheads="1"/>
            </p:cNvSpPr>
            <p:nvPr>
              <p:custDataLst>
                <p:tags r:id="rId20"/>
              </p:custDataLst>
            </p:nvPr>
          </p:nvSpPr>
          <p:spPr bwMode="auto">
            <a:xfrm>
              <a:off x="61458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9" name="Rectangle 59"/>
            <p:cNvSpPr>
              <a:spLocks noChangeArrowheads="1"/>
            </p:cNvSpPr>
            <p:nvPr>
              <p:custDataLst>
                <p:tags r:id="rId21"/>
              </p:custDataLst>
            </p:nvPr>
          </p:nvSpPr>
          <p:spPr bwMode="auto">
            <a:xfrm>
              <a:off x="27930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0" name="Rectangle 60"/>
            <p:cNvSpPr>
              <a:spLocks noChangeArrowheads="1"/>
            </p:cNvSpPr>
            <p:nvPr>
              <p:custDataLst>
                <p:tags r:id="rId22"/>
              </p:custDataLst>
            </p:nvPr>
          </p:nvSpPr>
          <p:spPr bwMode="auto">
            <a:xfrm>
              <a:off x="30978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1" name="Rectangle 61"/>
            <p:cNvSpPr>
              <a:spLocks noChangeArrowheads="1"/>
            </p:cNvSpPr>
            <p:nvPr>
              <p:custDataLst>
                <p:tags r:id="rId23"/>
              </p:custDataLst>
            </p:nvPr>
          </p:nvSpPr>
          <p:spPr bwMode="auto">
            <a:xfrm>
              <a:off x="34026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2" name="Rectangle 62"/>
            <p:cNvSpPr>
              <a:spLocks noChangeArrowheads="1"/>
            </p:cNvSpPr>
            <p:nvPr>
              <p:custDataLst>
                <p:tags r:id="rId24"/>
              </p:custDataLst>
            </p:nvPr>
          </p:nvSpPr>
          <p:spPr bwMode="auto">
            <a:xfrm>
              <a:off x="37074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3" name="Oval 63"/>
            <p:cNvSpPr>
              <a:spLocks noChangeArrowheads="1"/>
            </p:cNvSpPr>
            <p:nvPr>
              <p:custDataLst>
                <p:tags r:id="rId25"/>
              </p:custDataLst>
            </p:nvPr>
          </p:nvSpPr>
          <p:spPr bwMode="auto">
            <a:xfrm>
              <a:off x="4088413" y="56038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84" name="Rectangle 64"/>
            <p:cNvSpPr>
              <a:spLocks noChangeArrowheads="1"/>
            </p:cNvSpPr>
            <p:nvPr>
              <p:custDataLst>
                <p:tags r:id="rId26"/>
              </p:custDataLst>
            </p:nvPr>
          </p:nvSpPr>
          <p:spPr bwMode="auto">
            <a:xfrm>
              <a:off x="55362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01" name="Rectangle 82"/>
            <p:cNvSpPr>
              <a:spLocks noChangeArrowheads="1"/>
            </p:cNvSpPr>
            <p:nvPr>
              <p:custDataLst>
                <p:tags r:id="rId27"/>
              </p:custDataLst>
            </p:nvPr>
          </p:nvSpPr>
          <p:spPr bwMode="auto">
            <a:xfrm>
              <a:off x="52314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02" name="Oval 83"/>
            <p:cNvSpPr>
              <a:spLocks noChangeArrowheads="1"/>
            </p:cNvSpPr>
            <p:nvPr>
              <p:custDataLst>
                <p:tags r:id="rId28"/>
              </p:custDataLst>
            </p:nvPr>
          </p:nvSpPr>
          <p:spPr bwMode="auto">
            <a:xfrm>
              <a:off x="4393213" y="5603875"/>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sp>
        <p:nvSpPr>
          <p:cNvPr id="103" name="Freeform 84"/>
          <p:cNvSpPr>
            <a:spLocks/>
          </p:cNvSpPr>
          <p:nvPr>
            <p:custDataLst>
              <p:tags r:id="rId4"/>
            </p:custDataLst>
          </p:nvPr>
        </p:nvSpPr>
        <p:spPr bwMode="auto">
          <a:xfrm>
            <a:off x="4151913" y="5326063"/>
            <a:ext cx="3213100" cy="354012"/>
          </a:xfrm>
          <a:custGeom>
            <a:avLst/>
            <a:gdLst/>
            <a:ahLst/>
            <a:cxnLst>
              <a:cxn ang="0">
                <a:pos x="0" y="223"/>
              </a:cxn>
              <a:cxn ang="0">
                <a:pos x="288" y="31"/>
              </a:cxn>
              <a:cxn ang="0">
                <a:pos x="1349" y="36"/>
              </a:cxn>
              <a:cxn ang="0">
                <a:pos x="2024" y="223"/>
              </a:cxn>
            </a:cxnLst>
            <a:rect l="0" t="0" r="r" b="b"/>
            <a:pathLst>
              <a:path w="2024" h="223">
                <a:moveTo>
                  <a:pt x="0" y="223"/>
                </a:moveTo>
                <a:cubicBezTo>
                  <a:pt x="48" y="191"/>
                  <a:pt x="63" y="62"/>
                  <a:pt x="288" y="31"/>
                </a:cubicBezTo>
                <a:cubicBezTo>
                  <a:pt x="513" y="0"/>
                  <a:pt x="1060" y="4"/>
                  <a:pt x="1349" y="36"/>
                </a:cubicBezTo>
                <a:cubicBezTo>
                  <a:pt x="1638" y="68"/>
                  <a:pt x="1884" y="184"/>
                  <a:pt x="2024" y="223"/>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sp>
        <p:nvSpPr>
          <p:cNvPr id="107" name="Freeform 94"/>
          <p:cNvSpPr>
            <a:spLocks/>
          </p:cNvSpPr>
          <p:nvPr>
            <p:custDataLst>
              <p:tags r:id="rId5"/>
            </p:custDataLst>
          </p:nvPr>
        </p:nvSpPr>
        <p:spPr bwMode="auto">
          <a:xfrm>
            <a:off x="1481738" y="5235575"/>
            <a:ext cx="2662238" cy="436563"/>
          </a:xfrm>
          <a:custGeom>
            <a:avLst/>
            <a:gdLst/>
            <a:ahLst/>
            <a:cxnLst>
              <a:cxn ang="0">
                <a:pos x="0" y="275"/>
              </a:cxn>
              <a:cxn ang="0">
                <a:pos x="515" y="43"/>
              </a:cxn>
              <a:cxn ang="0">
                <a:pos x="1389" y="22"/>
              </a:cxn>
              <a:cxn ang="0">
                <a:pos x="1677" y="174"/>
              </a:cxn>
            </a:cxnLst>
            <a:rect l="0" t="0" r="r" b="b"/>
            <a:pathLst>
              <a:path w="1677" h="275">
                <a:moveTo>
                  <a:pt x="0" y="275"/>
                </a:moveTo>
                <a:cubicBezTo>
                  <a:pt x="86" y="236"/>
                  <a:pt x="284" y="85"/>
                  <a:pt x="515" y="43"/>
                </a:cubicBezTo>
                <a:cubicBezTo>
                  <a:pt x="746" y="1"/>
                  <a:pt x="1195" y="0"/>
                  <a:pt x="1389" y="22"/>
                </a:cubicBezTo>
                <a:cubicBezTo>
                  <a:pt x="1583" y="44"/>
                  <a:pt x="1617" y="142"/>
                  <a:pt x="1677" y="174"/>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109" name="Group 108"/>
          <p:cNvGrpSpPr/>
          <p:nvPr/>
        </p:nvGrpSpPr>
        <p:grpSpPr>
          <a:xfrm>
            <a:off x="7365013" y="5452872"/>
            <a:ext cx="1065213" cy="762000"/>
            <a:chOff x="7365013" y="5451475"/>
            <a:chExt cx="1065213" cy="762000"/>
          </a:xfrm>
        </p:grpSpPr>
        <p:grpSp>
          <p:nvGrpSpPr>
            <p:cNvPr id="110" name="Group 74"/>
            <p:cNvGrpSpPr>
              <a:grpSpLocks/>
            </p:cNvGrpSpPr>
            <p:nvPr>
              <p:custDataLst>
                <p:tags r:id="rId7"/>
              </p:custDataLst>
            </p:nvPr>
          </p:nvGrpSpPr>
          <p:grpSpPr bwMode="auto">
            <a:xfrm>
              <a:off x="7365013" y="5451475"/>
              <a:ext cx="1065213" cy="455613"/>
              <a:chOff x="4560" y="3350"/>
              <a:chExt cx="671" cy="287"/>
            </a:xfrm>
          </p:grpSpPr>
          <p:sp>
            <p:nvSpPr>
              <p:cNvPr id="114" name="Rectangle 75"/>
              <p:cNvSpPr>
                <a:spLocks noChangeArrowheads="1"/>
              </p:cNvSpPr>
              <p:nvPr>
                <p:custDataLst>
                  <p:tags r:id="rId11"/>
                </p:custDataLst>
              </p:nvPr>
            </p:nvSpPr>
            <p:spPr bwMode="auto">
              <a:xfrm>
                <a:off x="4560"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5" name="Rectangle 76"/>
              <p:cNvSpPr>
                <a:spLocks noChangeArrowheads="1"/>
              </p:cNvSpPr>
              <p:nvPr>
                <p:custDataLst>
                  <p:tags r:id="rId12"/>
                </p:custDataLst>
              </p:nvPr>
            </p:nvSpPr>
            <p:spPr bwMode="auto">
              <a:xfrm>
                <a:off x="4752"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6" name="Rectangle 77"/>
              <p:cNvSpPr>
                <a:spLocks noChangeArrowheads="1"/>
              </p:cNvSpPr>
              <p:nvPr>
                <p:custDataLst>
                  <p:tags r:id="rId13"/>
                </p:custDataLst>
              </p:nvPr>
            </p:nvSpPr>
            <p:spPr bwMode="auto">
              <a:xfrm>
                <a:off x="4944"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7" name="Rectangle 78"/>
              <p:cNvSpPr>
                <a:spLocks noChangeArrowheads="1"/>
              </p:cNvSpPr>
              <p:nvPr>
                <p:custDataLst>
                  <p:tags r:id="rId14"/>
                </p:custDataLst>
              </p:nvPr>
            </p:nvSpPr>
            <p:spPr bwMode="auto">
              <a:xfrm>
                <a:off x="5040" y="335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11" name="Oval 79"/>
            <p:cNvSpPr>
              <a:spLocks noChangeArrowheads="1"/>
            </p:cNvSpPr>
            <p:nvPr>
              <p:custDataLst>
                <p:tags r:id="rId8"/>
              </p:custDataLst>
            </p:nvPr>
          </p:nvSpPr>
          <p:spPr bwMode="auto">
            <a:xfrm>
              <a:off x="7441213" y="56038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12" name="Line 80"/>
            <p:cNvSpPr>
              <a:spLocks noChangeShapeType="1"/>
            </p:cNvSpPr>
            <p:nvPr>
              <p:custDataLst>
                <p:tags r:id="rId9"/>
              </p:custDataLst>
            </p:nvPr>
          </p:nvSpPr>
          <p:spPr bwMode="auto">
            <a:xfrm>
              <a:off x="7517413" y="568007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113" name="Oval 81"/>
            <p:cNvSpPr>
              <a:spLocks noChangeArrowheads="1"/>
            </p:cNvSpPr>
            <p:nvPr>
              <p:custDataLst>
                <p:tags r:id="rId10"/>
              </p:custDataLst>
            </p:nvPr>
          </p:nvSpPr>
          <p:spPr bwMode="auto">
            <a:xfrm>
              <a:off x="7746013" y="5603875"/>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sp>
        <p:nvSpPr>
          <p:cNvPr id="104" name="Freeform 85"/>
          <p:cNvSpPr>
            <a:spLocks/>
          </p:cNvSpPr>
          <p:nvPr>
            <p:custDataLst>
              <p:tags r:id="rId6"/>
            </p:custDataLst>
          </p:nvPr>
        </p:nvSpPr>
        <p:spPr bwMode="auto">
          <a:xfrm>
            <a:off x="4696425" y="5656263"/>
            <a:ext cx="3125788" cy="325112"/>
          </a:xfrm>
          <a:custGeom>
            <a:avLst/>
            <a:gdLst/>
            <a:ahLst/>
            <a:cxnLst>
              <a:cxn ang="0">
                <a:pos x="864" y="15"/>
              </a:cxn>
              <a:cxn ang="0">
                <a:pos x="745" y="227"/>
              </a:cxn>
              <a:cxn ang="0">
                <a:pos x="210" y="35"/>
              </a:cxn>
              <a:cxn ang="0">
                <a:pos x="0" y="15"/>
              </a:cxn>
            </a:cxnLst>
            <a:rect l="0" t="0" r="r" b="b"/>
            <a:pathLst>
              <a:path w="864" h="230">
                <a:moveTo>
                  <a:pt x="864" y="15"/>
                </a:moveTo>
                <a:cubicBezTo>
                  <a:pt x="844" y="50"/>
                  <a:pt x="854" y="224"/>
                  <a:pt x="745" y="227"/>
                </a:cubicBezTo>
                <a:cubicBezTo>
                  <a:pt x="636" y="230"/>
                  <a:pt x="334" y="70"/>
                  <a:pt x="210" y="35"/>
                </a:cubicBezTo>
                <a:cubicBezTo>
                  <a:pt x="86" y="0"/>
                  <a:pt x="44" y="19"/>
                  <a:pt x="0" y="15"/>
                </a:cubicBezTo>
              </a:path>
            </a:pathLst>
          </a:custGeom>
          <a:noFill/>
          <a:ln w="57240">
            <a:solidFill>
              <a:srgbClr val="C00000"/>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121" name="Group 120"/>
          <p:cNvGrpSpPr/>
          <p:nvPr/>
        </p:nvGrpSpPr>
        <p:grpSpPr>
          <a:xfrm>
            <a:off x="459360" y="1394640"/>
            <a:ext cx="8471160" cy="5096880"/>
            <a:chOff x="459360" y="1394640"/>
            <a:chExt cx="8471160" cy="5096880"/>
          </a:xfrm>
        </p:grpSpPr>
        <mc:AlternateContent xmlns:mc="http://schemas.openxmlformats.org/markup-compatibility/2006" xmlns:p14="http://schemas.microsoft.com/office/powerpoint/2010/main">
          <mc:Choice Requires="p14">
            <p:contentPart p14:bwMode="auto" r:id="rId97">
              <p14:nvContentPartPr>
                <p14:cNvPr id="122" name="Ink 121"/>
                <p14:cNvContentPartPr/>
                <p14:nvPr/>
              </p14:nvContentPartPr>
              <p14:xfrm>
                <a:off x="555840" y="1394640"/>
                <a:ext cx="7648920" cy="4100760"/>
              </p14:xfrm>
            </p:contentPart>
          </mc:Choice>
          <mc:Fallback xmlns="">
            <p:pic>
              <p:nvPicPr>
                <p:cNvPr id="94" name="Ink 93"/>
                <p:cNvPicPr/>
                <p:nvPr/>
              </p:nvPicPr>
              <p:blipFill>
                <a:blip r:embed="rId98"/>
                <a:stretch>
                  <a:fillRect/>
                </a:stretch>
              </p:blipFill>
              <p:spPr>
                <a:xfrm>
                  <a:off x="550080" y="1388160"/>
                  <a:ext cx="7661160" cy="41166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23" name="Ink 122"/>
                <p14:cNvContentPartPr/>
                <p14:nvPr/>
              </p14:nvContentPartPr>
              <p14:xfrm>
                <a:off x="4026600" y="4439520"/>
                <a:ext cx="4903920" cy="2052000"/>
              </p14:xfrm>
            </p:contentPart>
          </mc:Choice>
          <mc:Fallback xmlns="">
            <p:pic>
              <p:nvPicPr>
                <p:cNvPr id="95" name="Ink 94"/>
                <p:cNvPicPr/>
                <p:nvPr/>
              </p:nvPicPr>
              <p:blipFill>
                <a:blip r:embed="rId100"/>
                <a:stretch>
                  <a:fillRect/>
                </a:stretch>
              </p:blipFill>
              <p:spPr>
                <a:xfrm>
                  <a:off x="4023000" y="4431960"/>
                  <a:ext cx="4914720" cy="20692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24" name="Ink 123"/>
                <p14:cNvContentPartPr/>
                <p14:nvPr/>
              </p14:nvContentPartPr>
              <p14:xfrm>
                <a:off x="459360" y="2787840"/>
                <a:ext cx="3947040" cy="699480"/>
              </p14:xfrm>
            </p:contentPart>
          </mc:Choice>
          <mc:Fallback xmlns="">
            <p:pic>
              <p:nvPicPr>
                <p:cNvPr id="96" name="Ink 95"/>
                <p:cNvPicPr/>
                <p:nvPr/>
              </p:nvPicPr>
              <p:blipFill>
                <a:blip r:embed="rId102"/>
                <a:stretch>
                  <a:fillRect/>
                </a:stretch>
              </p:blipFill>
              <p:spPr>
                <a:xfrm>
                  <a:off x="452160" y="2783160"/>
                  <a:ext cx="3958920" cy="712440"/>
                </a:xfrm>
                <a:prstGeom prst="rect">
                  <a:avLst/>
                </a:prstGeom>
              </p:spPr>
            </p:pic>
          </mc:Fallback>
        </mc:AlternateContent>
      </p:grpSp>
    </p:spTree>
    <p:extLst>
      <p:ext uri="{BB962C8B-B14F-4D97-AF65-F5344CB8AC3E}">
        <p14:creationId xmlns:p14="http://schemas.microsoft.com/office/powerpoint/2010/main" val="94666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2" grpId="0" animBg="1"/>
      <p:bldP spid="91" grpId="0" animBg="1"/>
      <p:bldP spid="103" grpId="0" animBg="1"/>
      <p:bldP spid="107" grpId="0" animBg="1"/>
      <p:bldP spid="10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Freeing with LIFO Policy (Case </a:t>
            </a:r>
            <a:r>
              <a:rPr lang="en-US" dirty="0" smtClean="0">
                <a:solidFill>
                  <a:srgbClr val="FF0000"/>
                </a:solidFill>
              </a:rPr>
              <a:t>3</a:t>
            </a:r>
            <a:r>
              <a:rPr lang="en-US" dirty="0" smtClean="0"/>
              <a:t>)</a:t>
            </a:r>
            <a:endParaRPr lang="en-US" dirty="0"/>
          </a:p>
        </p:txBody>
      </p:sp>
      <p:sp>
        <p:nvSpPr>
          <p:cNvPr id="3" name="Content Placeholder 2"/>
          <p:cNvSpPr>
            <a:spLocks noGrp="1"/>
          </p:cNvSpPr>
          <p:nvPr>
            <p:ph idx="1"/>
          </p:nvPr>
        </p:nvSpPr>
        <p:spPr>
          <a:xfrm>
            <a:off x="393827" y="3474815"/>
            <a:ext cx="8366125" cy="1097280"/>
          </a:xfrm>
        </p:spPr>
        <p:txBody>
          <a:bodyPr/>
          <a:lstStyle/>
          <a:p>
            <a:r>
              <a:rPr lang="en-GB" sz="2400" dirty="0"/>
              <a:t>Splice </a:t>
            </a:r>
            <a:r>
              <a:rPr lang="en-GB" sz="2400" i="1" u="sng" dirty="0"/>
              <a:t>predecessor</a:t>
            </a:r>
            <a:r>
              <a:rPr lang="en-GB" sz="2400" dirty="0"/>
              <a:t> block out of list, coalesce both memory blocks, and insert the new block at the root of the </a:t>
            </a:r>
            <a:r>
              <a:rPr lang="en-GB" sz="2400" dirty="0" smtClean="0"/>
              <a:t>list</a:t>
            </a:r>
            <a:endParaRPr lang="en-GB" sz="2400" dirty="0"/>
          </a:p>
        </p:txBody>
      </p:sp>
      <p:sp>
        <p:nvSpPr>
          <p:cNvPr id="4" name="Slide Number Placeholder 3"/>
          <p:cNvSpPr>
            <a:spLocks noGrp="1"/>
          </p:cNvSpPr>
          <p:nvPr>
            <p:ph type="sldNum" sz="quarter" idx="10"/>
          </p:nvPr>
        </p:nvSpPr>
        <p:spPr/>
        <p:txBody>
          <a:bodyPr/>
          <a:lstStyle/>
          <a:p>
            <a:fld id="{C0BB463C-2B8D-41E5-9457-1404AA9BBE8D}" type="slidenum">
              <a:rPr lang="en-US" smtClean="0"/>
              <a:t>21</a:t>
            </a:fld>
            <a:endParaRPr lang="en-US"/>
          </a:p>
        </p:txBody>
      </p:sp>
      <p:sp>
        <p:nvSpPr>
          <p:cNvPr id="5" name="Rounded Rectangle 4"/>
          <p:cNvSpPr/>
          <p:nvPr/>
        </p:nvSpPr>
        <p:spPr bwMode="auto">
          <a:xfrm>
            <a:off x="7040880" y="365760"/>
            <a:ext cx="1828800" cy="822960"/>
          </a:xfrm>
          <a:prstGeom prst="roundRect">
            <a:avLst/>
          </a:prstGeom>
          <a:noFill/>
          <a:ln w="25400" cap="flat" cmpd="sng" algn="ctr">
            <a:solidFill>
              <a:srgbClr val="CC0000"/>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solidFill>
                  <a:srgbClr val="C00000"/>
                </a:solidFill>
                <a:latin typeface="Calibri" charset="0"/>
                <a:ea typeface="Calibri" charset="0"/>
                <a:cs typeface="Calibri" charset="0"/>
              </a:rPr>
              <a:t>Boundary tags not shown, but don’t forget about them!</a:t>
            </a:r>
          </a:p>
        </p:txBody>
      </p:sp>
      <p:grpSp>
        <p:nvGrpSpPr>
          <p:cNvPr id="6" name="Group 5"/>
          <p:cNvGrpSpPr/>
          <p:nvPr/>
        </p:nvGrpSpPr>
        <p:grpSpPr>
          <a:xfrm>
            <a:off x="393192" y="1368108"/>
            <a:ext cx="8366760" cy="2130425"/>
            <a:chOff x="393192" y="1362456"/>
            <a:chExt cx="8366760" cy="2130425"/>
          </a:xfrm>
        </p:grpSpPr>
        <p:sp>
          <p:nvSpPr>
            <p:cNvPr id="7" name="Rectangle 95"/>
            <p:cNvSpPr>
              <a:spLocks noChangeArrowheads="1"/>
            </p:cNvSpPr>
            <p:nvPr>
              <p:custDataLst>
                <p:tags r:id="rId93"/>
              </p:custDataLst>
            </p:nvPr>
          </p:nvSpPr>
          <p:spPr bwMode="auto">
            <a:xfrm>
              <a:off x="393192" y="1362456"/>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8" name="Text Box 63"/>
            <p:cNvSpPr txBox="1">
              <a:spLocks noChangeArrowheads="1"/>
            </p:cNvSpPr>
            <p:nvPr>
              <p:custDataLst>
                <p:tags r:id="rId94"/>
              </p:custDataLst>
            </p:nvPr>
          </p:nvSpPr>
          <p:spPr bwMode="auto">
            <a:xfrm>
              <a:off x="393192" y="1362456"/>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pPr>
              <a:r>
                <a:rPr lang="en-GB" b="1" i="1" dirty="0" smtClean="0">
                  <a:latin typeface="Calibri" panose="020F0502020204030204" pitchFamily="34" charset="0"/>
                  <a:ea typeface="Arial Unicode MS" panose="020B0604020202020204" pitchFamily="34" charset="-128"/>
                  <a:cs typeface="Calibri" panose="020F0502020204030204" pitchFamily="34" charset="0"/>
                </a:rPr>
                <a:t>Before</a:t>
              </a:r>
              <a:endParaRPr lang="en-GB" b="1" i="1" dirty="0">
                <a:latin typeface="Calibri" panose="020F0502020204030204" pitchFamily="34" charset="0"/>
                <a:ea typeface="Arial Unicode MS" panose="020B0604020202020204" pitchFamily="34" charset="-128"/>
                <a:cs typeface="Calibri" panose="020F0502020204030204" pitchFamily="34" charset="0"/>
              </a:endParaRPr>
            </a:p>
          </p:txBody>
        </p:sp>
      </p:grpSp>
      <p:grpSp>
        <p:nvGrpSpPr>
          <p:cNvPr id="25" name="Group 24"/>
          <p:cNvGrpSpPr/>
          <p:nvPr/>
        </p:nvGrpSpPr>
        <p:grpSpPr>
          <a:xfrm>
            <a:off x="2793013" y="2206625"/>
            <a:ext cx="3657600" cy="457200"/>
            <a:chOff x="2793013" y="2206625"/>
            <a:chExt cx="3657600" cy="457200"/>
          </a:xfrm>
        </p:grpSpPr>
        <p:sp>
          <p:nvSpPr>
            <p:cNvPr id="26" name="Rectangle 1"/>
            <p:cNvSpPr>
              <a:spLocks noChangeArrowheads="1"/>
            </p:cNvSpPr>
            <p:nvPr>
              <p:custDataLst>
                <p:tags r:id="rId78"/>
              </p:custDataLst>
            </p:nvPr>
          </p:nvSpPr>
          <p:spPr bwMode="auto">
            <a:xfrm>
              <a:off x="4012213" y="2206625"/>
              <a:ext cx="1219200" cy="457200"/>
            </a:xfrm>
            <a:prstGeom prst="rect">
              <a:avLst/>
            </a:prstGeom>
            <a:solidFill>
              <a:srgbClr val="F6F5BD"/>
            </a:solidFill>
            <a:ln w="9525">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7" name="Rectangle 17"/>
            <p:cNvSpPr>
              <a:spLocks noChangeArrowheads="1"/>
            </p:cNvSpPr>
            <p:nvPr>
              <p:custDataLst>
                <p:tags r:id="rId79"/>
              </p:custDataLst>
            </p:nvPr>
          </p:nvSpPr>
          <p:spPr bwMode="auto">
            <a:xfrm>
              <a:off x="40122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8" name="Rectangle 18"/>
            <p:cNvSpPr>
              <a:spLocks noChangeArrowheads="1"/>
            </p:cNvSpPr>
            <p:nvPr>
              <p:custDataLst>
                <p:tags r:id="rId80"/>
              </p:custDataLst>
            </p:nvPr>
          </p:nvSpPr>
          <p:spPr bwMode="auto">
            <a:xfrm>
              <a:off x="43170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9" name="Rectangle 19"/>
            <p:cNvSpPr>
              <a:spLocks noChangeArrowheads="1"/>
            </p:cNvSpPr>
            <p:nvPr>
              <p:custDataLst>
                <p:tags r:id="rId81"/>
              </p:custDataLst>
            </p:nvPr>
          </p:nvSpPr>
          <p:spPr bwMode="auto">
            <a:xfrm>
              <a:off x="46218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0" name="Rectangle 20"/>
            <p:cNvSpPr>
              <a:spLocks noChangeArrowheads="1"/>
            </p:cNvSpPr>
            <p:nvPr>
              <p:custDataLst>
                <p:tags r:id="rId82"/>
              </p:custDataLst>
            </p:nvPr>
          </p:nvSpPr>
          <p:spPr bwMode="auto">
            <a:xfrm>
              <a:off x="49266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1" name="Rectangle 21"/>
            <p:cNvSpPr>
              <a:spLocks noChangeArrowheads="1"/>
            </p:cNvSpPr>
            <p:nvPr>
              <p:custDataLst>
                <p:tags r:id="rId83"/>
              </p:custDataLst>
            </p:nvPr>
          </p:nvSpPr>
          <p:spPr bwMode="auto">
            <a:xfrm>
              <a:off x="58410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2" name="Rectangle 22"/>
            <p:cNvSpPr>
              <a:spLocks noChangeArrowheads="1"/>
            </p:cNvSpPr>
            <p:nvPr>
              <p:custDataLst>
                <p:tags r:id="rId84"/>
              </p:custDataLst>
            </p:nvPr>
          </p:nvSpPr>
          <p:spPr bwMode="auto">
            <a:xfrm>
              <a:off x="61458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3" name="Rectangle 23"/>
            <p:cNvSpPr>
              <a:spLocks noChangeArrowheads="1"/>
            </p:cNvSpPr>
            <p:nvPr>
              <p:custDataLst>
                <p:tags r:id="rId85"/>
              </p:custDataLst>
            </p:nvPr>
          </p:nvSpPr>
          <p:spPr bwMode="auto">
            <a:xfrm>
              <a:off x="2793013" y="228282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4" name="Rectangle 24"/>
            <p:cNvSpPr>
              <a:spLocks noChangeArrowheads="1"/>
            </p:cNvSpPr>
            <p:nvPr>
              <p:custDataLst>
                <p:tags r:id="rId86"/>
              </p:custDataLst>
            </p:nvPr>
          </p:nvSpPr>
          <p:spPr bwMode="auto">
            <a:xfrm>
              <a:off x="3097813" y="228282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5" name="Rectangle 25"/>
            <p:cNvSpPr>
              <a:spLocks noChangeArrowheads="1"/>
            </p:cNvSpPr>
            <p:nvPr>
              <p:custDataLst>
                <p:tags r:id="rId87"/>
              </p:custDataLst>
            </p:nvPr>
          </p:nvSpPr>
          <p:spPr bwMode="auto">
            <a:xfrm>
              <a:off x="3402613" y="228282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6" name="Rectangle 26"/>
            <p:cNvSpPr>
              <a:spLocks noChangeArrowheads="1"/>
            </p:cNvSpPr>
            <p:nvPr>
              <p:custDataLst>
                <p:tags r:id="rId88"/>
              </p:custDataLst>
            </p:nvPr>
          </p:nvSpPr>
          <p:spPr bwMode="auto">
            <a:xfrm>
              <a:off x="3707413" y="228282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7" name="Oval 37"/>
            <p:cNvSpPr>
              <a:spLocks noChangeArrowheads="1"/>
            </p:cNvSpPr>
            <p:nvPr>
              <p:custDataLst>
                <p:tags r:id="rId89"/>
              </p:custDataLst>
            </p:nvPr>
          </p:nvSpPr>
          <p:spPr bwMode="auto">
            <a:xfrm>
              <a:off x="2869213" y="235902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38" name="Oval 43"/>
            <p:cNvSpPr>
              <a:spLocks noChangeArrowheads="1"/>
            </p:cNvSpPr>
            <p:nvPr>
              <p:custDataLst>
                <p:tags r:id="rId90"/>
              </p:custDataLst>
            </p:nvPr>
          </p:nvSpPr>
          <p:spPr bwMode="auto">
            <a:xfrm flipV="1">
              <a:off x="3174013" y="235743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39" name="Rectangle 45"/>
            <p:cNvSpPr>
              <a:spLocks noChangeArrowheads="1"/>
            </p:cNvSpPr>
            <p:nvPr>
              <p:custDataLst>
                <p:tags r:id="rId91"/>
              </p:custDataLst>
            </p:nvPr>
          </p:nvSpPr>
          <p:spPr bwMode="auto">
            <a:xfrm>
              <a:off x="52314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0" name="Rectangle 46"/>
            <p:cNvSpPr>
              <a:spLocks noChangeArrowheads="1"/>
            </p:cNvSpPr>
            <p:nvPr>
              <p:custDataLst>
                <p:tags r:id="rId92"/>
              </p:custDataLst>
            </p:nvPr>
          </p:nvSpPr>
          <p:spPr bwMode="auto">
            <a:xfrm>
              <a:off x="55362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grpSp>
      <p:sp>
        <p:nvSpPr>
          <p:cNvPr id="61" name="Freeform 14"/>
          <p:cNvSpPr>
            <a:spLocks/>
          </p:cNvSpPr>
          <p:nvPr>
            <p:custDataLst>
              <p:tags r:id="rId1"/>
            </p:custDataLst>
          </p:nvPr>
        </p:nvSpPr>
        <p:spPr bwMode="auto">
          <a:xfrm>
            <a:off x="1497613" y="2046287"/>
            <a:ext cx="5862637" cy="388938"/>
          </a:xfrm>
          <a:custGeom>
            <a:avLst/>
            <a:gdLst/>
            <a:ahLst/>
            <a:cxnLst>
              <a:cxn ang="0">
                <a:pos x="0" y="245"/>
              </a:cxn>
              <a:cxn ang="0">
                <a:pos x="677" y="33"/>
              </a:cxn>
              <a:cxn ang="0">
                <a:pos x="3057" y="48"/>
              </a:cxn>
              <a:cxn ang="0">
                <a:pos x="3693" y="245"/>
              </a:cxn>
            </a:cxnLst>
            <a:rect l="0" t="0" r="r" b="b"/>
            <a:pathLst>
              <a:path w="3693" h="245">
                <a:moveTo>
                  <a:pt x="0" y="245"/>
                </a:moveTo>
                <a:cubicBezTo>
                  <a:pt x="113" y="210"/>
                  <a:pt x="168" y="66"/>
                  <a:pt x="677" y="33"/>
                </a:cubicBezTo>
                <a:cubicBezTo>
                  <a:pt x="1186" y="0"/>
                  <a:pt x="2554" y="13"/>
                  <a:pt x="3057" y="48"/>
                </a:cubicBezTo>
                <a:cubicBezTo>
                  <a:pt x="3560" y="83"/>
                  <a:pt x="3560" y="204"/>
                  <a:pt x="3693" y="245"/>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9" name="Group 8"/>
          <p:cNvGrpSpPr/>
          <p:nvPr/>
        </p:nvGrpSpPr>
        <p:grpSpPr>
          <a:xfrm>
            <a:off x="644616" y="2291652"/>
            <a:ext cx="852997" cy="304800"/>
            <a:chOff x="644616" y="2286000"/>
            <a:chExt cx="852997" cy="304800"/>
          </a:xfrm>
        </p:grpSpPr>
        <p:sp>
          <p:nvSpPr>
            <p:cNvPr id="10" name="Rectangle 41"/>
            <p:cNvSpPr>
              <a:spLocks noChangeArrowheads="1"/>
            </p:cNvSpPr>
            <p:nvPr>
              <p:custDataLst>
                <p:tags r:id="rId76"/>
              </p:custDataLst>
            </p:nvPr>
          </p:nvSpPr>
          <p:spPr bwMode="auto">
            <a:xfrm>
              <a:off x="1192813" y="228600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1" name="Text Box 90"/>
            <p:cNvSpPr txBox="1">
              <a:spLocks noChangeArrowheads="1"/>
            </p:cNvSpPr>
            <p:nvPr>
              <p:custDataLst>
                <p:tags r:id="rId77"/>
              </p:custDataLst>
            </p:nvPr>
          </p:nvSpPr>
          <p:spPr bwMode="auto">
            <a:xfrm>
              <a:off x="644616" y="2286000"/>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grpSp>
        <p:nvGrpSpPr>
          <p:cNvPr id="12" name="Group 11"/>
          <p:cNvGrpSpPr/>
          <p:nvPr/>
        </p:nvGrpSpPr>
        <p:grpSpPr>
          <a:xfrm>
            <a:off x="7365013" y="2212590"/>
            <a:ext cx="1065213" cy="762000"/>
            <a:chOff x="7365013" y="2209800"/>
            <a:chExt cx="1065213" cy="762000"/>
          </a:xfrm>
        </p:grpSpPr>
        <p:grpSp>
          <p:nvGrpSpPr>
            <p:cNvPr id="13" name="Group 42"/>
            <p:cNvGrpSpPr>
              <a:grpSpLocks/>
            </p:cNvGrpSpPr>
            <p:nvPr>
              <p:custDataLst>
                <p:tags r:id="rId68"/>
              </p:custDataLst>
            </p:nvPr>
          </p:nvGrpSpPr>
          <p:grpSpPr bwMode="auto">
            <a:xfrm>
              <a:off x="7365013" y="2209800"/>
              <a:ext cx="1065213" cy="455613"/>
              <a:chOff x="4560" y="1308"/>
              <a:chExt cx="671" cy="287"/>
            </a:xfrm>
          </p:grpSpPr>
          <p:sp>
            <p:nvSpPr>
              <p:cNvPr id="17" name="Rectangle 43"/>
              <p:cNvSpPr>
                <a:spLocks noChangeArrowheads="1"/>
              </p:cNvSpPr>
              <p:nvPr>
                <p:custDataLst>
                  <p:tags r:id="rId72"/>
                </p:custDataLst>
              </p:nvPr>
            </p:nvSpPr>
            <p:spPr bwMode="auto">
              <a:xfrm>
                <a:off x="4560"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8" name="Rectangle 44"/>
              <p:cNvSpPr>
                <a:spLocks noChangeArrowheads="1"/>
              </p:cNvSpPr>
              <p:nvPr>
                <p:custDataLst>
                  <p:tags r:id="rId73"/>
                </p:custDataLst>
              </p:nvPr>
            </p:nvSpPr>
            <p:spPr bwMode="auto">
              <a:xfrm>
                <a:off x="4752"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9" name="Rectangle 45"/>
              <p:cNvSpPr>
                <a:spLocks noChangeArrowheads="1"/>
              </p:cNvSpPr>
              <p:nvPr>
                <p:custDataLst>
                  <p:tags r:id="rId74"/>
                </p:custDataLst>
              </p:nvPr>
            </p:nvSpPr>
            <p:spPr bwMode="auto">
              <a:xfrm>
                <a:off x="4944"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0" name="Rectangle 46"/>
              <p:cNvSpPr>
                <a:spLocks noChangeArrowheads="1"/>
              </p:cNvSpPr>
              <p:nvPr>
                <p:custDataLst>
                  <p:tags r:id="rId75"/>
                </p:custDataLst>
              </p:nvPr>
            </p:nvSpPr>
            <p:spPr bwMode="auto">
              <a:xfrm>
                <a:off x="5040" y="1308"/>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4" name="Line 48"/>
            <p:cNvSpPr>
              <a:spLocks noChangeShapeType="1"/>
            </p:cNvSpPr>
            <p:nvPr>
              <p:custDataLst>
                <p:tags r:id="rId69"/>
              </p:custDataLst>
            </p:nvPr>
          </p:nvSpPr>
          <p:spPr bwMode="auto">
            <a:xfrm>
              <a:off x="7517413" y="24384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15" name="Oval 47"/>
            <p:cNvSpPr>
              <a:spLocks noChangeArrowheads="1"/>
            </p:cNvSpPr>
            <p:nvPr>
              <p:custDataLst>
                <p:tags r:id="rId70"/>
              </p:custDataLst>
            </p:nvPr>
          </p:nvSpPr>
          <p:spPr bwMode="auto">
            <a:xfrm>
              <a:off x="7441213" y="23622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6" name="Oval 49"/>
            <p:cNvSpPr>
              <a:spLocks noChangeArrowheads="1"/>
            </p:cNvSpPr>
            <p:nvPr>
              <p:custDataLst>
                <p:tags r:id="rId71"/>
              </p:custDataLst>
            </p:nvPr>
          </p:nvSpPr>
          <p:spPr bwMode="auto">
            <a:xfrm>
              <a:off x="7746013" y="2362200"/>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grpSp>
        <p:nvGrpSpPr>
          <p:cNvPr id="21" name="Group 20"/>
          <p:cNvGrpSpPr/>
          <p:nvPr/>
        </p:nvGrpSpPr>
        <p:grpSpPr>
          <a:xfrm>
            <a:off x="3877056" y="1427435"/>
            <a:ext cx="1057341" cy="861355"/>
            <a:chOff x="3877056" y="1424645"/>
            <a:chExt cx="1057341" cy="861355"/>
          </a:xfrm>
        </p:grpSpPr>
        <p:sp>
          <p:nvSpPr>
            <p:cNvPr id="22" name="Text Box 26"/>
            <p:cNvSpPr txBox="1">
              <a:spLocks noChangeArrowheads="1"/>
            </p:cNvSpPr>
            <p:nvPr>
              <p:custDataLst>
                <p:tags r:id="rId65"/>
              </p:custDataLst>
            </p:nvPr>
          </p:nvSpPr>
          <p:spPr bwMode="auto">
            <a:xfrm>
              <a:off x="3877056" y="1424645"/>
              <a:ext cx="1057341" cy="350738"/>
            </a:xfrm>
            <a:prstGeom prst="rect">
              <a:avLst/>
            </a:prstGeom>
            <a:noFill/>
            <a:ln w="9525">
              <a:noFill/>
              <a:round/>
              <a:headEnd/>
              <a:tailEnd/>
            </a:ln>
            <a:effectLst/>
          </p:spPr>
          <p:txBody>
            <a:bodyPr wrap="none" lIns="45720" tIns="46800" rIns="45720" bIns="46800">
              <a:spAutoFit/>
            </a:bodyPr>
            <a:lstStyle/>
            <a:p>
              <a:pPr algn="ctr">
                <a:lnSpc>
                  <a:spcPct val="9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ourier New" panose="02070309020205020404" pitchFamily="49" charset="0"/>
                  <a:ea typeface="Arial Unicode MS" panose="020B0604020202020204" pitchFamily="34" charset="-128"/>
                  <a:cs typeface="Courier New" panose="02070309020205020404" pitchFamily="49" charset="0"/>
                </a:rPr>
                <a:t>free( )</a:t>
              </a:r>
            </a:p>
          </p:txBody>
        </p:sp>
        <p:sp>
          <p:nvSpPr>
            <p:cNvPr id="23" name="Oval 27"/>
            <p:cNvSpPr>
              <a:spLocks noChangeArrowheads="1"/>
            </p:cNvSpPr>
            <p:nvPr>
              <p:custDataLst>
                <p:tags r:id="rId66"/>
              </p:custDataLst>
            </p:nvPr>
          </p:nvSpPr>
          <p:spPr bwMode="auto">
            <a:xfrm>
              <a:off x="4608512" y="1527048"/>
              <a:ext cx="152400" cy="152400"/>
            </a:xfrm>
            <a:prstGeom prst="ellipse">
              <a:avLst/>
            </a:prstGeom>
            <a:solidFill>
              <a:schemeClr val="tx1"/>
            </a:solidFill>
            <a:ln w="9525">
              <a:noFill/>
              <a:round/>
              <a:headEnd/>
              <a:tailEnd/>
            </a:ln>
            <a:effectLst/>
          </p:spPr>
          <p:txBody>
            <a:bodyPr wrap="none" anchor="ctr"/>
            <a:lstStyle/>
            <a:p>
              <a:endParaRPr lang="en-US" dirty="0">
                <a:latin typeface="Lato" panose="020F0502020204030203" pitchFamily="34" charset="0"/>
              </a:endParaRPr>
            </a:p>
          </p:txBody>
        </p:sp>
        <p:sp>
          <p:nvSpPr>
            <p:cNvPr id="24" name="Line 28"/>
            <p:cNvSpPr>
              <a:spLocks noChangeShapeType="1"/>
            </p:cNvSpPr>
            <p:nvPr>
              <p:custDataLst>
                <p:tags r:id="rId67"/>
              </p:custDataLst>
            </p:nvPr>
          </p:nvSpPr>
          <p:spPr bwMode="auto">
            <a:xfrm flipH="1">
              <a:off x="4149725" y="1600200"/>
              <a:ext cx="536575" cy="685800"/>
            </a:xfrm>
            <a:prstGeom prst="line">
              <a:avLst/>
            </a:prstGeom>
            <a:noFill/>
            <a:ln w="57240">
              <a:solidFill>
                <a:schemeClr val="tx1"/>
              </a:solidFill>
              <a:miter lim="800000"/>
              <a:headEnd/>
              <a:tailEnd type="triangle" w="med" len="med"/>
            </a:ln>
            <a:effectLst/>
          </p:spPr>
          <p:txBody>
            <a:bodyPr/>
            <a:lstStyle/>
            <a:p>
              <a:endParaRPr lang="en-US" dirty="0">
                <a:latin typeface="Lato" panose="020F0502020204030203" pitchFamily="34" charset="0"/>
              </a:endParaRPr>
            </a:p>
          </p:txBody>
        </p:sp>
      </p:grpSp>
      <p:grpSp>
        <p:nvGrpSpPr>
          <p:cNvPr id="41" name="Group 40"/>
          <p:cNvGrpSpPr/>
          <p:nvPr/>
        </p:nvGrpSpPr>
        <p:grpSpPr>
          <a:xfrm>
            <a:off x="2793013" y="1520825"/>
            <a:ext cx="1065213" cy="914400"/>
            <a:chOff x="2793013" y="1520825"/>
            <a:chExt cx="1065213" cy="914400"/>
          </a:xfrm>
        </p:grpSpPr>
        <p:grpSp>
          <p:nvGrpSpPr>
            <p:cNvPr id="42" name="Group 27"/>
            <p:cNvGrpSpPr>
              <a:grpSpLocks/>
            </p:cNvGrpSpPr>
            <p:nvPr>
              <p:custDataLst>
                <p:tags r:id="rId56"/>
              </p:custDataLst>
            </p:nvPr>
          </p:nvGrpSpPr>
          <p:grpSpPr bwMode="auto">
            <a:xfrm>
              <a:off x="2793013" y="1520825"/>
              <a:ext cx="1065213" cy="455612"/>
              <a:chOff x="1680" y="831"/>
              <a:chExt cx="671" cy="287"/>
            </a:xfrm>
          </p:grpSpPr>
          <p:sp>
            <p:nvSpPr>
              <p:cNvPr id="47" name="Rectangle 28"/>
              <p:cNvSpPr>
                <a:spLocks noChangeArrowheads="1"/>
              </p:cNvSpPr>
              <p:nvPr>
                <p:custDataLst>
                  <p:tags r:id="rId61"/>
                </p:custDataLst>
              </p:nvPr>
            </p:nvSpPr>
            <p:spPr bwMode="auto">
              <a:xfrm>
                <a:off x="1680" y="879"/>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8" name="Rectangle 29"/>
              <p:cNvSpPr>
                <a:spLocks noChangeArrowheads="1"/>
              </p:cNvSpPr>
              <p:nvPr>
                <p:custDataLst>
                  <p:tags r:id="rId62"/>
                </p:custDataLst>
              </p:nvPr>
            </p:nvSpPr>
            <p:spPr bwMode="auto">
              <a:xfrm>
                <a:off x="1872" y="879"/>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9" name="Rectangle 30"/>
              <p:cNvSpPr>
                <a:spLocks noChangeArrowheads="1"/>
              </p:cNvSpPr>
              <p:nvPr>
                <p:custDataLst>
                  <p:tags r:id="rId63"/>
                </p:custDataLst>
              </p:nvPr>
            </p:nvSpPr>
            <p:spPr bwMode="auto">
              <a:xfrm>
                <a:off x="2064" y="879"/>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50" name="Rectangle 31"/>
              <p:cNvSpPr>
                <a:spLocks noChangeArrowheads="1"/>
              </p:cNvSpPr>
              <p:nvPr>
                <p:custDataLst>
                  <p:tags r:id="rId64"/>
                </p:custDataLst>
              </p:nvPr>
            </p:nvSpPr>
            <p:spPr bwMode="auto">
              <a:xfrm>
                <a:off x="2160" y="831"/>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43" name="Oval 39"/>
            <p:cNvSpPr>
              <a:spLocks noChangeArrowheads="1"/>
            </p:cNvSpPr>
            <p:nvPr>
              <p:custDataLst>
                <p:tags r:id="rId57"/>
              </p:custDataLst>
            </p:nvPr>
          </p:nvSpPr>
          <p:spPr bwMode="auto">
            <a:xfrm>
              <a:off x="2869213" y="167322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44" name="Line 40"/>
            <p:cNvSpPr>
              <a:spLocks noChangeShapeType="1"/>
            </p:cNvSpPr>
            <p:nvPr>
              <p:custDataLst>
                <p:tags r:id="rId58"/>
              </p:custDataLst>
            </p:nvPr>
          </p:nvSpPr>
          <p:spPr bwMode="auto">
            <a:xfrm>
              <a:off x="2945413" y="174942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45" name="Line 44"/>
            <p:cNvSpPr>
              <a:spLocks noChangeShapeType="1"/>
            </p:cNvSpPr>
            <p:nvPr>
              <p:custDataLst>
                <p:tags r:id="rId59"/>
              </p:custDataLst>
            </p:nvPr>
          </p:nvSpPr>
          <p:spPr bwMode="auto">
            <a:xfrm flipV="1">
              <a:off x="3250213" y="1898650"/>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46" name="Oval 90"/>
            <p:cNvSpPr>
              <a:spLocks noChangeArrowheads="1"/>
            </p:cNvSpPr>
            <p:nvPr>
              <p:custDataLst>
                <p:tags r:id="rId60"/>
              </p:custDataLst>
            </p:nvPr>
          </p:nvSpPr>
          <p:spPr bwMode="auto">
            <a:xfrm flipV="1">
              <a:off x="3174013" y="167163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51" name="Group 50"/>
          <p:cNvGrpSpPr/>
          <p:nvPr/>
        </p:nvGrpSpPr>
        <p:grpSpPr>
          <a:xfrm>
            <a:off x="2793013" y="2435225"/>
            <a:ext cx="1065213" cy="912812"/>
            <a:chOff x="2793013" y="2435225"/>
            <a:chExt cx="1065213" cy="912812"/>
          </a:xfrm>
        </p:grpSpPr>
        <p:grpSp>
          <p:nvGrpSpPr>
            <p:cNvPr id="52" name="Group 32"/>
            <p:cNvGrpSpPr>
              <a:grpSpLocks/>
            </p:cNvGrpSpPr>
            <p:nvPr>
              <p:custDataLst>
                <p:tags r:id="rId47"/>
              </p:custDataLst>
            </p:nvPr>
          </p:nvGrpSpPr>
          <p:grpSpPr bwMode="auto">
            <a:xfrm>
              <a:off x="2793013" y="2892425"/>
              <a:ext cx="1065213" cy="455612"/>
              <a:chOff x="1680" y="1695"/>
              <a:chExt cx="671" cy="287"/>
            </a:xfrm>
          </p:grpSpPr>
          <p:sp>
            <p:nvSpPr>
              <p:cNvPr id="57" name="Rectangle 33"/>
              <p:cNvSpPr>
                <a:spLocks noChangeArrowheads="1"/>
              </p:cNvSpPr>
              <p:nvPr>
                <p:custDataLst>
                  <p:tags r:id="rId52"/>
                </p:custDataLst>
              </p:nvPr>
            </p:nvSpPr>
            <p:spPr bwMode="auto">
              <a:xfrm>
                <a:off x="1680" y="1743"/>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58" name="Rectangle 34"/>
              <p:cNvSpPr>
                <a:spLocks noChangeArrowheads="1"/>
              </p:cNvSpPr>
              <p:nvPr>
                <p:custDataLst>
                  <p:tags r:id="rId53"/>
                </p:custDataLst>
              </p:nvPr>
            </p:nvSpPr>
            <p:spPr bwMode="auto">
              <a:xfrm>
                <a:off x="1872" y="1743"/>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59" name="Rectangle 35"/>
              <p:cNvSpPr>
                <a:spLocks noChangeArrowheads="1"/>
              </p:cNvSpPr>
              <p:nvPr>
                <p:custDataLst>
                  <p:tags r:id="rId54"/>
                </p:custDataLst>
              </p:nvPr>
            </p:nvSpPr>
            <p:spPr bwMode="auto">
              <a:xfrm>
                <a:off x="2064" y="1743"/>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0" name="Rectangle 36"/>
              <p:cNvSpPr>
                <a:spLocks noChangeArrowheads="1"/>
              </p:cNvSpPr>
              <p:nvPr>
                <p:custDataLst>
                  <p:tags r:id="rId55"/>
                </p:custDataLst>
              </p:nvPr>
            </p:nvSpPr>
            <p:spPr bwMode="auto">
              <a:xfrm>
                <a:off x="2160" y="1695"/>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53" name="Line 38"/>
            <p:cNvSpPr>
              <a:spLocks noChangeShapeType="1"/>
            </p:cNvSpPr>
            <p:nvPr>
              <p:custDataLst>
                <p:tags r:id="rId48"/>
              </p:custDataLst>
            </p:nvPr>
          </p:nvSpPr>
          <p:spPr bwMode="auto">
            <a:xfrm>
              <a:off x="2945413" y="243522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54" name="Oval 41"/>
            <p:cNvSpPr>
              <a:spLocks noChangeArrowheads="1"/>
            </p:cNvSpPr>
            <p:nvPr>
              <p:custDataLst>
                <p:tags r:id="rId49"/>
              </p:custDataLst>
            </p:nvPr>
          </p:nvSpPr>
          <p:spPr bwMode="auto">
            <a:xfrm flipV="1">
              <a:off x="3174013" y="304323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55" name="Line 42"/>
            <p:cNvSpPr>
              <a:spLocks noChangeShapeType="1"/>
            </p:cNvSpPr>
            <p:nvPr>
              <p:custDataLst>
                <p:tags r:id="rId50"/>
              </p:custDataLst>
            </p:nvPr>
          </p:nvSpPr>
          <p:spPr bwMode="auto">
            <a:xfrm flipV="1">
              <a:off x="3250213" y="2584450"/>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56" name="Oval 87"/>
            <p:cNvSpPr>
              <a:spLocks noChangeArrowheads="1"/>
            </p:cNvSpPr>
            <p:nvPr>
              <p:custDataLst>
                <p:tags r:id="rId51"/>
              </p:custDataLst>
            </p:nvPr>
          </p:nvSpPr>
          <p:spPr bwMode="auto">
            <a:xfrm>
              <a:off x="2869213" y="304482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grpSp>
      <p:grpSp>
        <p:nvGrpSpPr>
          <p:cNvPr id="62" name="Group 61"/>
          <p:cNvGrpSpPr/>
          <p:nvPr/>
        </p:nvGrpSpPr>
        <p:grpSpPr>
          <a:xfrm>
            <a:off x="393192" y="4462400"/>
            <a:ext cx="8366760" cy="2130425"/>
            <a:chOff x="393192" y="4498975"/>
            <a:chExt cx="8366760" cy="2130425"/>
          </a:xfrm>
        </p:grpSpPr>
        <p:sp>
          <p:nvSpPr>
            <p:cNvPr id="63" name="Rectangle 96"/>
            <p:cNvSpPr>
              <a:spLocks noChangeArrowheads="1"/>
            </p:cNvSpPr>
            <p:nvPr>
              <p:custDataLst>
                <p:tags r:id="rId45"/>
              </p:custDataLst>
            </p:nvPr>
          </p:nvSpPr>
          <p:spPr bwMode="auto">
            <a:xfrm>
              <a:off x="393192" y="4498975"/>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64" name="Text Box 64"/>
            <p:cNvSpPr txBox="1">
              <a:spLocks noChangeArrowheads="1"/>
            </p:cNvSpPr>
            <p:nvPr>
              <p:custDataLst>
                <p:tags r:id="rId46"/>
              </p:custDataLst>
            </p:nvPr>
          </p:nvSpPr>
          <p:spPr bwMode="auto">
            <a:xfrm>
              <a:off x="393192" y="4498975"/>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smtClean="0">
                  <a:latin typeface="Calibri" panose="020F0502020204030204" pitchFamily="34" charset="0"/>
                  <a:ea typeface="Arial Unicode MS" panose="020B0604020202020204" pitchFamily="34" charset="-128"/>
                  <a:cs typeface="Calibri" panose="020F0502020204030204" pitchFamily="34" charset="0"/>
                </a:rPr>
                <a:t>After</a:t>
              </a:r>
            </a:p>
          </p:txBody>
        </p:sp>
      </p:grpSp>
      <p:grpSp>
        <p:nvGrpSpPr>
          <p:cNvPr id="65" name="Group 64"/>
          <p:cNvGrpSpPr/>
          <p:nvPr/>
        </p:nvGrpSpPr>
        <p:grpSpPr>
          <a:xfrm>
            <a:off x="638510" y="5527613"/>
            <a:ext cx="859103" cy="309245"/>
            <a:chOff x="638510" y="5527675"/>
            <a:chExt cx="859103" cy="309245"/>
          </a:xfrm>
        </p:grpSpPr>
        <p:sp>
          <p:nvSpPr>
            <p:cNvPr id="66" name="Rectangle 41"/>
            <p:cNvSpPr>
              <a:spLocks noChangeArrowheads="1"/>
            </p:cNvSpPr>
            <p:nvPr>
              <p:custDataLst>
                <p:tags r:id="rId43"/>
              </p:custDataLst>
            </p:nvPr>
          </p:nvSpPr>
          <p:spPr bwMode="auto">
            <a:xfrm>
              <a:off x="1192813" y="553212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67" name="Text Box 90"/>
            <p:cNvSpPr txBox="1">
              <a:spLocks noChangeArrowheads="1"/>
            </p:cNvSpPr>
            <p:nvPr>
              <p:custDataLst>
                <p:tags r:id="rId44"/>
              </p:custDataLst>
            </p:nvPr>
          </p:nvSpPr>
          <p:spPr bwMode="auto">
            <a:xfrm>
              <a:off x="638510" y="5527675"/>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grpSp>
        <p:nvGrpSpPr>
          <p:cNvPr id="68" name="Group 67"/>
          <p:cNvGrpSpPr/>
          <p:nvPr/>
        </p:nvGrpSpPr>
        <p:grpSpPr>
          <a:xfrm>
            <a:off x="7365013" y="5452810"/>
            <a:ext cx="1065213" cy="762000"/>
            <a:chOff x="7365013" y="5451475"/>
            <a:chExt cx="1065213" cy="762000"/>
          </a:xfrm>
        </p:grpSpPr>
        <p:grpSp>
          <p:nvGrpSpPr>
            <p:cNvPr id="69" name="Group 74"/>
            <p:cNvGrpSpPr>
              <a:grpSpLocks/>
            </p:cNvGrpSpPr>
            <p:nvPr>
              <p:custDataLst>
                <p:tags r:id="rId35"/>
              </p:custDataLst>
            </p:nvPr>
          </p:nvGrpSpPr>
          <p:grpSpPr bwMode="auto">
            <a:xfrm>
              <a:off x="7365013" y="5451475"/>
              <a:ext cx="1065213" cy="455613"/>
              <a:chOff x="4560" y="3350"/>
              <a:chExt cx="671" cy="287"/>
            </a:xfrm>
          </p:grpSpPr>
          <p:sp>
            <p:nvSpPr>
              <p:cNvPr id="73" name="Rectangle 75"/>
              <p:cNvSpPr>
                <a:spLocks noChangeArrowheads="1"/>
              </p:cNvSpPr>
              <p:nvPr>
                <p:custDataLst>
                  <p:tags r:id="rId39"/>
                </p:custDataLst>
              </p:nvPr>
            </p:nvSpPr>
            <p:spPr bwMode="auto">
              <a:xfrm>
                <a:off x="4560"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4" name="Rectangle 76"/>
              <p:cNvSpPr>
                <a:spLocks noChangeArrowheads="1"/>
              </p:cNvSpPr>
              <p:nvPr>
                <p:custDataLst>
                  <p:tags r:id="rId40"/>
                </p:custDataLst>
              </p:nvPr>
            </p:nvSpPr>
            <p:spPr bwMode="auto">
              <a:xfrm>
                <a:off x="4752"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5" name="Rectangle 77"/>
              <p:cNvSpPr>
                <a:spLocks noChangeArrowheads="1"/>
              </p:cNvSpPr>
              <p:nvPr>
                <p:custDataLst>
                  <p:tags r:id="rId41"/>
                </p:custDataLst>
              </p:nvPr>
            </p:nvSpPr>
            <p:spPr bwMode="auto">
              <a:xfrm>
                <a:off x="4944"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6" name="Rectangle 78"/>
              <p:cNvSpPr>
                <a:spLocks noChangeArrowheads="1"/>
              </p:cNvSpPr>
              <p:nvPr>
                <p:custDataLst>
                  <p:tags r:id="rId42"/>
                </p:custDataLst>
              </p:nvPr>
            </p:nvSpPr>
            <p:spPr bwMode="auto">
              <a:xfrm>
                <a:off x="5040" y="335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70" name="Oval 79"/>
            <p:cNvSpPr>
              <a:spLocks noChangeArrowheads="1"/>
            </p:cNvSpPr>
            <p:nvPr>
              <p:custDataLst>
                <p:tags r:id="rId36"/>
              </p:custDataLst>
            </p:nvPr>
          </p:nvSpPr>
          <p:spPr bwMode="auto">
            <a:xfrm>
              <a:off x="7441213" y="56038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71" name="Line 80"/>
            <p:cNvSpPr>
              <a:spLocks noChangeShapeType="1"/>
            </p:cNvSpPr>
            <p:nvPr>
              <p:custDataLst>
                <p:tags r:id="rId37"/>
              </p:custDataLst>
            </p:nvPr>
          </p:nvSpPr>
          <p:spPr bwMode="auto">
            <a:xfrm>
              <a:off x="7517413" y="568007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72" name="Oval 81"/>
            <p:cNvSpPr>
              <a:spLocks noChangeArrowheads="1"/>
            </p:cNvSpPr>
            <p:nvPr>
              <p:custDataLst>
                <p:tags r:id="rId38"/>
              </p:custDataLst>
            </p:nvPr>
          </p:nvSpPr>
          <p:spPr bwMode="auto">
            <a:xfrm>
              <a:off x="7746013" y="5603875"/>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91" name="Group 90"/>
          <p:cNvGrpSpPr/>
          <p:nvPr/>
        </p:nvGrpSpPr>
        <p:grpSpPr>
          <a:xfrm>
            <a:off x="2793013" y="6135624"/>
            <a:ext cx="1065213" cy="455613"/>
            <a:chOff x="2793013" y="6097587"/>
            <a:chExt cx="1065213" cy="455613"/>
          </a:xfrm>
        </p:grpSpPr>
        <p:grpSp>
          <p:nvGrpSpPr>
            <p:cNvPr id="92" name="Group 2"/>
            <p:cNvGrpSpPr>
              <a:grpSpLocks/>
            </p:cNvGrpSpPr>
            <p:nvPr>
              <p:custDataLst>
                <p:tags r:id="rId28"/>
              </p:custDataLst>
            </p:nvPr>
          </p:nvGrpSpPr>
          <p:grpSpPr bwMode="auto">
            <a:xfrm>
              <a:off x="2793013" y="6097587"/>
              <a:ext cx="1065213" cy="455613"/>
              <a:chOff x="1680" y="3714"/>
              <a:chExt cx="671" cy="287"/>
            </a:xfrm>
          </p:grpSpPr>
          <p:sp>
            <p:nvSpPr>
              <p:cNvPr id="95" name="Rectangle 3"/>
              <p:cNvSpPr>
                <a:spLocks noChangeArrowheads="1"/>
              </p:cNvSpPr>
              <p:nvPr>
                <p:custDataLst>
                  <p:tags r:id="rId31"/>
                </p:custDataLst>
              </p:nvPr>
            </p:nvSpPr>
            <p:spPr bwMode="auto">
              <a:xfrm>
                <a:off x="1680" y="3762"/>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96" name="Rectangle 4"/>
              <p:cNvSpPr>
                <a:spLocks noChangeArrowheads="1"/>
              </p:cNvSpPr>
              <p:nvPr>
                <p:custDataLst>
                  <p:tags r:id="rId32"/>
                </p:custDataLst>
              </p:nvPr>
            </p:nvSpPr>
            <p:spPr bwMode="auto">
              <a:xfrm>
                <a:off x="1872" y="3762"/>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97" name="Rectangle 5"/>
              <p:cNvSpPr>
                <a:spLocks noChangeArrowheads="1"/>
              </p:cNvSpPr>
              <p:nvPr>
                <p:custDataLst>
                  <p:tags r:id="rId33"/>
                </p:custDataLst>
              </p:nvPr>
            </p:nvSpPr>
            <p:spPr bwMode="auto">
              <a:xfrm>
                <a:off x="2064" y="3762"/>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98" name="Rectangle 6"/>
              <p:cNvSpPr>
                <a:spLocks noChangeArrowheads="1"/>
              </p:cNvSpPr>
              <p:nvPr>
                <p:custDataLst>
                  <p:tags r:id="rId34"/>
                </p:custDataLst>
              </p:nvPr>
            </p:nvSpPr>
            <p:spPr bwMode="auto">
              <a:xfrm>
                <a:off x="2160" y="3714"/>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93" name="Oval 71"/>
            <p:cNvSpPr>
              <a:spLocks noChangeArrowheads="1"/>
            </p:cNvSpPr>
            <p:nvPr>
              <p:custDataLst>
                <p:tags r:id="rId29"/>
              </p:custDataLst>
            </p:nvPr>
          </p:nvSpPr>
          <p:spPr bwMode="auto">
            <a:xfrm flipV="1">
              <a:off x="3174013" y="62484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94" name="Oval 88"/>
            <p:cNvSpPr>
              <a:spLocks noChangeArrowheads="1"/>
            </p:cNvSpPr>
            <p:nvPr>
              <p:custDataLst>
                <p:tags r:id="rId30"/>
              </p:custDataLst>
            </p:nvPr>
          </p:nvSpPr>
          <p:spPr bwMode="auto">
            <a:xfrm>
              <a:off x="2869213" y="62499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grpSp>
      <p:grpSp>
        <p:nvGrpSpPr>
          <p:cNvPr id="99" name="Group 98"/>
          <p:cNvGrpSpPr/>
          <p:nvPr/>
        </p:nvGrpSpPr>
        <p:grpSpPr>
          <a:xfrm>
            <a:off x="2793013" y="4769386"/>
            <a:ext cx="1065213" cy="455613"/>
            <a:chOff x="2793013" y="4725987"/>
            <a:chExt cx="1065213" cy="455613"/>
          </a:xfrm>
        </p:grpSpPr>
        <p:grpSp>
          <p:nvGrpSpPr>
            <p:cNvPr id="100" name="Group 8"/>
            <p:cNvGrpSpPr>
              <a:grpSpLocks/>
            </p:cNvGrpSpPr>
            <p:nvPr>
              <p:custDataLst>
                <p:tags r:id="rId21"/>
              </p:custDataLst>
            </p:nvPr>
          </p:nvGrpSpPr>
          <p:grpSpPr bwMode="auto">
            <a:xfrm>
              <a:off x="2793013" y="4725987"/>
              <a:ext cx="1065213" cy="455613"/>
              <a:chOff x="1680" y="2850"/>
              <a:chExt cx="671" cy="287"/>
            </a:xfrm>
          </p:grpSpPr>
          <p:sp>
            <p:nvSpPr>
              <p:cNvPr id="103" name="Rectangle 9"/>
              <p:cNvSpPr>
                <a:spLocks noChangeArrowheads="1"/>
              </p:cNvSpPr>
              <p:nvPr>
                <p:custDataLst>
                  <p:tags r:id="rId24"/>
                </p:custDataLst>
              </p:nvPr>
            </p:nvSpPr>
            <p:spPr bwMode="auto">
              <a:xfrm>
                <a:off x="1680" y="28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04" name="Rectangle 10"/>
              <p:cNvSpPr>
                <a:spLocks noChangeArrowheads="1"/>
              </p:cNvSpPr>
              <p:nvPr>
                <p:custDataLst>
                  <p:tags r:id="rId25"/>
                </p:custDataLst>
              </p:nvPr>
            </p:nvSpPr>
            <p:spPr bwMode="auto">
              <a:xfrm>
                <a:off x="1872" y="28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05" name="Rectangle 11"/>
              <p:cNvSpPr>
                <a:spLocks noChangeArrowheads="1"/>
              </p:cNvSpPr>
              <p:nvPr>
                <p:custDataLst>
                  <p:tags r:id="rId26"/>
                </p:custDataLst>
              </p:nvPr>
            </p:nvSpPr>
            <p:spPr bwMode="auto">
              <a:xfrm>
                <a:off x="2064" y="28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06" name="Rectangle 12"/>
              <p:cNvSpPr>
                <a:spLocks noChangeArrowheads="1"/>
              </p:cNvSpPr>
              <p:nvPr>
                <p:custDataLst>
                  <p:tags r:id="rId27"/>
                </p:custDataLst>
              </p:nvPr>
            </p:nvSpPr>
            <p:spPr bwMode="auto">
              <a:xfrm>
                <a:off x="2160" y="285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01" name="Oval 70"/>
            <p:cNvSpPr>
              <a:spLocks noChangeArrowheads="1"/>
            </p:cNvSpPr>
            <p:nvPr>
              <p:custDataLst>
                <p:tags r:id="rId22"/>
              </p:custDataLst>
            </p:nvPr>
          </p:nvSpPr>
          <p:spPr bwMode="auto">
            <a:xfrm>
              <a:off x="2869213" y="48783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02" name="Oval 89"/>
            <p:cNvSpPr>
              <a:spLocks noChangeArrowheads="1"/>
            </p:cNvSpPr>
            <p:nvPr>
              <p:custDataLst>
                <p:tags r:id="rId23"/>
              </p:custDataLst>
            </p:nvPr>
          </p:nvSpPr>
          <p:spPr bwMode="auto">
            <a:xfrm flipV="1">
              <a:off x="3174013" y="48768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sp>
        <p:nvSpPr>
          <p:cNvPr id="122" name="Line 7"/>
          <p:cNvSpPr>
            <a:spLocks noChangeShapeType="1"/>
          </p:cNvSpPr>
          <p:nvPr>
            <p:custDataLst>
              <p:tags r:id="rId2"/>
            </p:custDataLst>
          </p:nvPr>
        </p:nvSpPr>
        <p:spPr bwMode="auto">
          <a:xfrm flipV="1">
            <a:off x="3250213" y="5148072"/>
            <a:ext cx="1588" cy="12223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123" name="Line 13"/>
          <p:cNvSpPr>
            <a:spLocks noChangeShapeType="1"/>
          </p:cNvSpPr>
          <p:nvPr>
            <p:custDataLst>
              <p:tags r:id="rId3"/>
            </p:custDataLst>
          </p:nvPr>
        </p:nvSpPr>
        <p:spPr bwMode="auto">
          <a:xfrm>
            <a:off x="2945413" y="5001768"/>
            <a:ext cx="1588" cy="12192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grpSp>
        <p:nvGrpSpPr>
          <p:cNvPr id="107" name="Group 106"/>
          <p:cNvGrpSpPr/>
          <p:nvPr/>
        </p:nvGrpSpPr>
        <p:grpSpPr>
          <a:xfrm>
            <a:off x="2793013" y="5537482"/>
            <a:ext cx="3657600" cy="304800"/>
            <a:chOff x="2793013" y="5487987"/>
            <a:chExt cx="3657600" cy="304800"/>
          </a:xfrm>
        </p:grpSpPr>
        <p:sp>
          <p:nvSpPr>
            <p:cNvPr id="108" name="Rectangle 59"/>
            <p:cNvSpPr>
              <a:spLocks noChangeArrowheads="1"/>
            </p:cNvSpPr>
            <p:nvPr>
              <p:custDataLst>
                <p:tags r:id="rId7"/>
              </p:custDataLst>
            </p:nvPr>
          </p:nvSpPr>
          <p:spPr bwMode="auto">
            <a:xfrm>
              <a:off x="40122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09" name="Rectangle 60"/>
            <p:cNvSpPr>
              <a:spLocks noChangeArrowheads="1"/>
            </p:cNvSpPr>
            <p:nvPr>
              <p:custDataLst>
                <p:tags r:id="rId8"/>
              </p:custDataLst>
            </p:nvPr>
          </p:nvSpPr>
          <p:spPr bwMode="auto">
            <a:xfrm>
              <a:off x="43170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0" name="Rectangle 61"/>
            <p:cNvSpPr>
              <a:spLocks noChangeArrowheads="1"/>
            </p:cNvSpPr>
            <p:nvPr>
              <p:custDataLst>
                <p:tags r:id="rId9"/>
              </p:custDataLst>
            </p:nvPr>
          </p:nvSpPr>
          <p:spPr bwMode="auto">
            <a:xfrm>
              <a:off x="46218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1" name="Rectangle 62"/>
            <p:cNvSpPr>
              <a:spLocks noChangeArrowheads="1"/>
            </p:cNvSpPr>
            <p:nvPr>
              <p:custDataLst>
                <p:tags r:id="rId10"/>
              </p:custDataLst>
            </p:nvPr>
          </p:nvSpPr>
          <p:spPr bwMode="auto">
            <a:xfrm>
              <a:off x="49266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2" name="Rectangle 63"/>
            <p:cNvSpPr>
              <a:spLocks noChangeArrowheads="1"/>
            </p:cNvSpPr>
            <p:nvPr>
              <p:custDataLst>
                <p:tags r:id="rId11"/>
              </p:custDataLst>
            </p:nvPr>
          </p:nvSpPr>
          <p:spPr bwMode="auto">
            <a:xfrm>
              <a:off x="5841013" y="54879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3" name="Rectangle 64"/>
            <p:cNvSpPr>
              <a:spLocks noChangeArrowheads="1"/>
            </p:cNvSpPr>
            <p:nvPr>
              <p:custDataLst>
                <p:tags r:id="rId12"/>
              </p:custDataLst>
            </p:nvPr>
          </p:nvSpPr>
          <p:spPr bwMode="auto">
            <a:xfrm>
              <a:off x="6145813" y="54879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4" name="Rectangle 65"/>
            <p:cNvSpPr>
              <a:spLocks noChangeArrowheads="1"/>
            </p:cNvSpPr>
            <p:nvPr>
              <p:custDataLst>
                <p:tags r:id="rId13"/>
              </p:custDataLst>
            </p:nvPr>
          </p:nvSpPr>
          <p:spPr bwMode="auto">
            <a:xfrm>
              <a:off x="27930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5" name="Rectangle 66"/>
            <p:cNvSpPr>
              <a:spLocks noChangeArrowheads="1"/>
            </p:cNvSpPr>
            <p:nvPr>
              <p:custDataLst>
                <p:tags r:id="rId14"/>
              </p:custDataLst>
            </p:nvPr>
          </p:nvSpPr>
          <p:spPr bwMode="auto">
            <a:xfrm>
              <a:off x="30978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6" name="Rectangle 67"/>
            <p:cNvSpPr>
              <a:spLocks noChangeArrowheads="1"/>
            </p:cNvSpPr>
            <p:nvPr>
              <p:custDataLst>
                <p:tags r:id="rId15"/>
              </p:custDataLst>
            </p:nvPr>
          </p:nvSpPr>
          <p:spPr bwMode="auto">
            <a:xfrm>
              <a:off x="34026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7" name="Rectangle 68"/>
            <p:cNvSpPr>
              <a:spLocks noChangeArrowheads="1"/>
            </p:cNvSpPr>
            <p:nvPr>
              <p:custDataLst>
                <p:tags r:id="rId16"/>
              </p:custDataLst>
            </p:nvPr>
          </p:nvSpPr>
          <p:spPr bwMode="auto">
            <a:xfrm>
              <a:off x="37074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8" name="Oval 69"/>
            <p:cNvSpPr>
              <a:spLocks noChangeArrowheads="1"/>
            </p:cNvSpPr>
            <p:nvPr>
              <p:custDataLst>
                <p:tags r:id="rId17"/>
              </p:custDataLst>
            </p:nvPr>
          </p:nvSpPr>
          <p:spPr bwMode="auto">
            <a:xfrm>
              <a:off x="2869213" y="55641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19" name="Rectangle 72"/>
            <p:cNvSpPr>
              <a:spLocks noChangeArrowheads="1"/>
            </p:cNvSpPr>
            <p:nvPr>
              <p:custDataLst>
                <p:tags r:id="rId18"/>
              </p:custDataLst>
            </p:nvPr>
          </p:nvSpPr>
          <p:spPr bwMode="auto">
            <a:xfrm>
              <a:off x="5536213" y="54879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20" name="Rectangle 83"/>
            <p:cNvSpPr>
              <a:spLocks noChangeArrowheads="1"/>
            </p:cNvSpPr>
            <p:nvPr>
              <p:custDataLst>
                <p:tags r:id="rId19"/>
              </p:custDataLst>
            </p:nvPr>
          </p:nvSpPr>
          <p:spPr bwMode="auto">
            <a:xfrm>
              <a:off x="5231413" y="54879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21" name="Oval 84"/>
            <p:cNvSpPr>
              <a:spLocks noChangeArrowheads="1"/>
            </p:cNvSpPr>
            <p:nvPr>
              <p:custDataLst>
                <p:tags r:id="rId20"/>
              </p:custDataLst>
            </p:nvPr>
          </p:nvSpPr>
          <p:spPr bwMode="auto">
            <a:xfrm>
              <a:off x="3174013" y="5564187"/>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sp>
        <p:nvSpPr>
          <p:cNvPr id="124" name="Line 82"/>
          <p:cNvSpPr>
            <a:spLocks noChangeShapeType="1"/>
          </p:cNvSpPr>
          <p:nvPr>
            <p:custDataLst>
              <p:tags r:id="rId4"/>
            </p:custDataLst>
          </p:nvPr>
        </p:nvSpPr>
        <p:spPr bwMode="auto">
          <a:xfrm>
            <a:off x="1421413" y="5687568"/>
            <a:ext cx="1371600" cy="1588"/>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125" name="Freeform 85"/>
          <p:cNvSpPr>
            <a:spLocks/>
          </p:cNvSpPr>
          <p:nvPr>
            <p:custDataLst>
              <p:tags r:id="rId5"/>
            </p:custDataLst>
          </p:nvPr>
        </p:nvSpPr>
        <p:spPr bwMode="auto">
          <a:xfrm>
            <a:off x="2945413" y="5340096"/>
            <a:ext cx="4419600" cy="346075"/>
          </a:xfrm>
          <a:custGeom>
            <a:avLst/>
            <a:gdLst/>
            <a:ahLst/>
            <a:cxnLst>
              <a:cxn ang="0">
                <a:pos x="0" y="218"/>
              </a:cxn>
              <a:cxn ang="0">
                <a:pos x="472" y="31"/>
              </a:cxn>
              <a:cxn ang="0">
                <a:pos x="2109" y="31"/>
              </a:cxn>
              <a:cxn ang="0">
                <a:pos x="2784" y="218"/>
              </a:cxn>
            </a:cxnLst>
            <a:rect l="0" t="0" r="r" b="b"/>
            <a:pathLst>
              <a:path w="2784" h="218">
                <a:moveTo>
                  <a:pt x="0" y="218"/>
                </a:moveTo>
                <a:cubicBezTo>
                  <a:pt x="79" y="187"/>
                  <a:pt x="121" y="62"/>
                  <a:pt x="472" y="31"/>
                </a:cubicBezTo>
                <a:cubicBezTo>
                  <a:pt x="823" y="0"/>
                  <a:pt x="1724" y="0"/>
                  <a:pt x="2109" y="31"/>
                </a:cubicBezTo>
                <a:cubicBezTo>
                  <a:pt x="2494" y="62"/>
                  <a:pt x="2644" y="179"/>
                  <a:pt x="2784" y="218"/>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sp>
        <p:nvSpPr>
          <p:cNvPr id="126" name="Freeform 86"/>
          <p:cNvSpPr>
            <a:spLocks/>
          </p:cNvSpPr>
          <p:nvPr>
            <p:custDataLst>
              <p:tags r:id="rId6"/>
            </p:custDataLst>
          </p:nvPr>
        </p:nvSpPr>
        <p:spPr bwMode="auto">
          <a:xfrm>
            <a:off x="3401025" y="5687568"/>
            <a:ext cx="4421188" cy="381000"/>
          </a:xfrm>
          <a:custGeom>
            <a:avLst/>
            <a:gdLst/>
            <a:ahLst/>
            <a:cxnLst>
              <a:cxn ang="0">
                <a:pos x="1720" y="0"/>
              </a:cxn>
              <a:cxn ang="0">
                <a:pos x="1389" y="212"/>
              </a:cxn>
              <a:cxn ang="0">
                <a:pos x="262" y="222"/>
              </a:cxn>
              <a:cxn ang="0">
                <a:pos x="0" y="101"/>
              </a:cxn>
            </a:cxnLst>
            <a:rect l="0" t="0" r="r" b="b"/>
            <a:pathLst>
              <a:path w="1720" h="249">
                <a:moveTo>
                  <a:pt x="1720" y="0"/>
                </a:moveTo>
                <a:cubicBezTo>
                  <a:pt x="1665" y="35"/>
                  <a:pt x="1632" y="175"/>
                  <a:pt x="1389" y="212"/>
                </a:cubicBezTo>
                <a:cubicBezTo>
                  <a:pt x="1146" y="249"/>
                  <a:pt x="493" y="240"/>
                  <a:pt x="262" y="222"/>
                </a:cubicBezTo>
                <a:cubicBezTo>
                  <a:pt x="31" y="204"/>
                  <a:pt x="55" y="126"/>
                  <a:pt x="0" y="101"/>
                </a:cubicBezTo>
              </a:path>
            </a:pathLst>
          </a:custGeom>
          <a:noFill/>
          <a:ln w="57240">
            <a:solidFill>
              <a:srgbClr val="C00000"/>
            </a:solidFill>
            <a:round/>
            <a:headEnd/>
            <a:tailEnd type="triangle" w="med" len="med"/>
          </a:ln>
          <a:effectLst/>
        </p:spPr>
        <p:txBody>
          <a:bodyPr wrap="none" anchor="ctr"/>
          <a:lstStyle/>
          <a:p>
            <a:endParaRPr lang="en-US" dirty="0">
              <a:latin typeface="Lato" panose="020F0502020204030203" pitchFamily="34" charset="0"/>
            </a:endParaRPr>
          </a:p>
        </p:txBody>
      </p:sp>
      <mc:AlternateContent xmlns:mc="http://schemas.openxmlformats.org/markup-compatibility/2006">
        <mc:Choice xmlns:p14="http://schemas.microsoft.com/office/powerpoint/2010/main" Requires="p14">
          <p:contentPart p14:bwMode="auto" r:id="rId97">
            <p14:nvContentPartPr>
              <p14:cNvPr id="127" name="Ink 126"/>
              <p14:cNvContentPartPr/>
              <p14:nvPr/>
            </p14:nvContentPartPr>
            <p14:xfrm>
              <a:off x="406800" y="1667880"/>
              <a:ext cx="7848360" cy="4788360"/>
            </p14:xfrm>
          </p:contentPart>
        </mc:Choice>
        <mc:Fallback>
          <p:pic>
            <p:nvPicPr>
              <p:cNvPr id="127" name="Ink 126"/>
              <p:cNvPicPr/>
              <p:nvPr/>
            </p:nvPicPr>
            <p:blipFill>
              <a:blip r:embed="rId98"/>
              <a:stretch>
                <a:fillRect/>
              </a:stretch>
            </p:blipFill>
            <p:spPr>
              <a:xfrm>
                <a:off x="400680" y="1658880"/>
                <a:ext cx="7862040" cy="4802040"/>
              </a:xfrm>
              <a:prstGeom prst="rect">
                <a:avLst/>
              </a:prstGeom>
            </p:spPr>
          </p:pic>
        </mc:Fallback>
      </mc:AlternateContent>
    </p:spTree>
    <p:extLst>
      <p:ext uri="{BB962C8B-B14F-4D97-AF65-F5344CB8AC3E}">
        <p14:creationId xmlns:p14="http://schemas.microsoft.com/office/powerpoint/2010/main" val="150297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2" grpId="0" animBg="1"/>
      <p:bldP spid="123" grpId="0" animBg="1"/>
      <p:bldP spid="124" grpId="0" animBg="1"/>
      <p:bldP spid="125" grpId="0" animBg="1"/>
      <p:bldP spid="1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Freeing with LIFO Policy (Case </a:t>
            </a:r>
            <a:r>
              <a:rPr lang="en-US" dirty="0" smtClean="0">
                <a:solidFill>
                  <a:srgbClr val="FF0000"/>
                </a:solidFill>
              </a:rPr>
              <a:t>4</a:t>
            </a:r>
            <a:r>
              <a:rPr lang="en-US" dirty="0" smtClean="0"/>
              <a:t>)</a:t>
            </a:r>
            <a:endParaRPr lang="en-US" dirty="0"/>
          </a:p>
        </p:txBody>
      </p:sp>
      <p:sp>
        <p:nvSpPr>
          <p:cNvPr id="3" name="Content Placeholder 2"/>
          <p:cNvSpPr>
            <a:spLocks noGrp="1"/>
          </p:cNvSpPr>
          <p:nvPr>
            <p:ph idx="1"/>
          </p:nvPr>
        </p:nvSpPr>
        <p:spPr>
          <a:xfrm>
            <a:off x="396875" y="3474720"/>
            <a:ext cx="8366125" cy="1097280"/>
          </a:xfrm>
        </p:spPr>
        <p:txBody>
          <a:bodyPr/>
          <a:lstStyle/>
          <a:p>
            <a:r>
              <a:rPr lang="en-US" sz="2400" dirty="0" smtClean="0"/>
              <a:t>Splice </a:t>
            </a:r>
            <a:r>
              <a:rPr lang="en-US" sz="2400" i="1" u="sng" dirty="0" smtClean="0"/>
              <a:t>predecessor</a:t>
            </a:r>
            <a:r>
              <a:rPr lang="en-US" sz="2400" dirty="0" smtClean="0"/>
              <a:t> and </a:t>
            </a:r>
            <a:r>
              <a:rPr lang="en-US" sz="2400" i="1" u="sng" dirty="0" smtClean="0"/>
              <a:t>successor</a:t>
            </a:r>
            <a:r>
              <a:rPr lang="en-US" sz="2400" dirty="0" smtClean="0"/>
              <a:t> blocks out of list, coalesce all 3 memory blocks, and insert the new block at the root of the list</a:t>
            </a:r>
            <a:endParaRPr lang="en-US" sz="2400" dirty="0"/>
          </a:p>
        </p:txBody>
      </p:sp>
      <p:sp>
        <p:nvSpPr>
          <p:cNvPr id="4" name="Slide Number Placeholder 3"/>
          <p:cNvSpPr>
            <a:spLocks noGrp="1"/>
          </p:cNvSpPr>
          <p:nvPr>
            <p:ph type="sldNum" sz="quarter" idx="10"/>
          </p:nvPr>
        </p:nvSpPr>
        <p:spPr/>
        <p:txBody>
          <a:bodyPr/>
          <a:lstStyle/>
          <a:p>
            <a:fld id="{C0BB463C-2B8D-41E5-9457-1404AA9BBE8D}" type="slidenum">
              <a:rPr lang="en-US" smtClean="0"/>
              <a:t>22</a:t>
            </a:fld>
            <a:endParaRPr lang="en-US"/>
          </a:p>
        </p:txBody>
      </p:sp>
      <p:sp>
        <p:nvSpPr>
          <p:cNvPr id="5" name="Rounded Rectangle 4"/>
          <p:cNvSpPr/>
          <p:nvPr/>
        </p:nvSpPr>
        <p:spPr bwMode="auto">
          <a:xfrm>
            <a:off x="7040880" y="365760"/>
            <a:ext cx="1828800" cy="822960"/>
          </a:xfrm>
          <a:prstGeom prst="roundRect">
            <a:avLst/>
          </a:prstGeom>
          <a:noFill/>
          <a:ln w="25400" cap="flat" cmpd="sng" algn="ctr">
            <a:solidFill>
              <a:srgbClr val="CC0000"/>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solidFill>
                  <a:srgbClr val="C00000"/>
                </a:solidFill>
                <a:latin typeface="Calibri" charset="0"/>
                <a:ea typeface="Calibri" charset="0"/>
                <a:cs typeface="Calibri" charset="0"/>
              </a:rPr>
              <a:t>Boundary tags not shown, but don’t forget about them!</a:t>
            </a:r>
          </a:p>
        </p:txBody>
      </p:sp>
      <p:grpSp>
        <p:nvGrpSpPr>
          <p:cNvPr id="6" name="Group 5"/>
          <p:cNvGrpSpPr/>
          <p:nvPr/>
        </p:nvGrpSpPr>
        <p:grpSpPr>
          <a:xfrm>
            <a:off x="393192" y="1368108"/>
            <a:ext cx="8366760" cy="2130425"/>
            <a:chOff x="393192" y="1362456"/>
            <a:chExt cx="8366760" cy="2130425"/>
          </a:xfrm>
        </p:grpSpPr>
        <p:sp>
          <p:nvSpPr>
            <p:cNvPr id="7" name="Rectangle 95"/>
            <p:cNvSpPr>
              <a:spLocks noChangeArrowheads="1"/>
            </p:cNvSpPr>
            <p:nvPr>
              <p:custDataLst>
                <p:tags r:id="rId129"/>
              </p:custDataLst>
            </p:nvPr>
          </p:nvSpPr>
          <p:spPr bwMode="auto">
            <a:xfrm>
              <a:off x="393192" y="1362456"/>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8" name="Text Box 63"/>
            <p:cNvSpPr txBox="1">
              <a:spLocks noChangeArrowheads="1"/>
            </p:cNvSpPr>
            <p:nvPr>
              <p:custDataLst>
                <p:tags r:id="rId130"/>
              </p:custDataLst>
            </p:nvPr>
          </p:nvSpPr>
          <p:spPr bwMode="auto">
            <a:xfrm>
              <a:off x="393192" y="1362456"/>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pPr>
              <a:r>
                <a:rPr lang="en-GB" b="1" i="1" dirty="0" smtClean="0">
                  <a:latin typeface="Calibri" panose="020F0502020204030204" pitchFamily="34" charset="0"/>
                  <a:ea typeface="Arial Unicode MS" panose="020B0604020202020204" pitchFamily="34" charset="-128"/>
                  <a:cs typeface="Calibri" panose="020F0502020204030204" pitchFamily="34" charset="0"/>
                </a:rPr>
                <a:t>Before</a:t>
              </a:r>
              <a:endParaRPr lang="en-GB" b="1" i="1" dirty="0">
                <a:latin typeface="Calibri" panose="020F0502020204030204" pitchFamily="34" charset="0"/>
                <a:ea typeface="Arial Unicode MS" panose="020B0604020202020204" pitchFamily="34" charset="-128"/>
                <a:cs typeface="Calibri" panose="020F0502020204030204" pitchFamily="34" charset="0"/>
              </a:endParaRPr>
            </a:p>
          </p:txBody>
        </p:sp>
      </p:grpSp>
      <p:grpSp>
        <p:nvGrpSpPr>
          <p:cNvPr id="64" name="Group 63"/>
          <p:cNvGrpSpPr/>
          <p:nvPr/>
        </p:nvGrpSpPr>
        <p:grpSpPr>
          <a:xfrm>
            <a:off x="2788920" y="2203704"/>
            <a:ext cx="3657600" cy="457200"/>
            <a:chOff x="2800866" y="2224087"/>
            <a:chExt cx="3657600" cy="457200"/>
          </a:xfrm>
        </p:grpSpPr>
        <p:sp>
          <p:nvSpPr>
            <p:cNvPr id="65" name="Rectangle 1"/>
            <p:cNvSpPr>
              <a:spLocks noChangeArrowheads="1"/>
            </p:cNvSpPr>
            <p:nvPr>
              <p:custDataLst>
                <p:tags r:id="rId112"/>
              </p:custDataLst>
            </p:nvPr>
          </p:nvSpPr>
          <p:spPr bwMode="auto">
            <a:xfrm>
              <a:off x="4020066" y="2224087"/>
              <a:ext cx="1219200" cy="457200"/>
            </a:xfrm>
            <a:prstGeom prst="rect">
              <a:avLst/>
            </a:prstGeom>
            <a:solidFill>
              <a:srgbClr val="F6F5BD"/>
            </a:solidFill>
            <a:ln w="9525">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6" name="Rectangle 23"/>
            <p:cNvSpPr>
              <a:spLocks noChangeArrowheads="1"/>
            </p:cNvSpPr>
            <p:nvPr>
              <p:custDataLst>
                <p:tags r:id="rId113"/>
              </p:custDataLst>
            </p:nvPr>
          </p:nvSpPr>
          <p:spPr bwMode="auto">
            <a:xfrm>
              <a:off x="4020066" y="23002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7" name="Rectangle 24"/>
            <p:cNvSpPr>
              <a:spLocks noChangeArrowheads="1"/>
            </p:cNvSpPr>
            <p:nvPr>
              <p:custDataLst>
                <p:tags r:id="rId114"/>
              </p:custDataLst>
            </p:nvPr>
          </p:nvSpPr>
          <p:spPr bwMode="auto">
            <a:xfrm>
              <a:off x="4324866" y="23002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8" name="Rectangle 25"/>
            <p:cNvSpPr>
              <a:spLocks noChangeArrowheads="1"/>
            </p:cNvSpPr>
            <p:nvPr>
              <p:custDataLst>
                <p:tags r:id="rId115"/>
              </p:custDataLst>
            </p:nvPr>
          </p:nvSpPr>
          <p:spPr bwMode="auto">
            <a:xfrm>
              <a:off x="4629666" y="23002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9" name="Rectangle 26"/>
            <p:cNvSpPr>
              <a:spLocks noChangeArrowheads="1"/>
            </p:cNvSpPr>
            <p:nvPr>
              <p:custDataLst>
                <p:tags r:id="rId116"/>
              </p:custDataLst>
            </p:nvPr>
          </p:nvSpPr>
          <p:spPr bwMode="auto">
            <a:xfrm>
              <a:off x="4934466" y="23002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0" name="Rectangle 27"/>
            <p:cNvSpPr>
              <a:spLocks noChangeArrowheads="1"/>
            </p:cNvSpPr>
            <p:nvPr>
              <p:custDataLst>
                <p:tags r:id="rId117"/>
              </p:custDataLst>
            </p:nvPr>
          </p:nvSpPr>
          <p:spPr bwMode="auto">
            <a:xfrm>
              <a:off x="58488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1" name="Rectangle 28"/>
            <p:cNvSpPr>
              <a:spLocks noChangeArrowheads="1"/>
            </p:cNvSpPr>
            <p:nvPr>
              <p:custDataLst>
                <p:tags r:id="rId118"/>
              </p:custDataLst>
            </p:nvPr>
          </p:nvSpPr>
          <p:spPr bwMode="auto">
            <a:xfrm>
              <a:off x="61536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2" name="Rectangle 29"/>
            <p:cNvSpPr>
              <a:spLocks noChangeArrowheads="1"/>
            </p:cNvSpPr>
            <p:nvPr>
              <p:custDataLst>
                <p:tags r:id="rId119"/>
              </p:custDataLst>
            </p:nvPr>
          </p:nvSpPr>
          <p:spPr bwMode="auto">
            <a:xfrm>
              <a:off x="2800866" y="2300287"/>
              <a:ext cx="304800" cy="304800"/>
            </a:xfrm>
            <a:prstGeom prst="rect">
              <a:avLst/>
            </a:prstGeom>
            <a:solidFill>
              <a:schemeClr val="bg1"/>
            </a:solidFill>
            <a:ln w="3240">
              <a:solidFill>
                <a:srgbClr val="0000FF"/>
              </a:solidFill>
              <a:miter lim="800000"/>
              <a:headEnd/>
              <a:tailEnd/>
            </a:ln>
            <a:effectLst/>
          </p:spPr>
          <p:txBody>
            <a:bodyPr wrap="none" anchor="ctr"/>
            <a:lstStyle/>
            <a:p>
              <a:endParaRPr lang="en-US" dirty="0">
                <a:latin typeface="Lato" panose="020F0502020204030203" pitchFamily="34" charset="0"/>
              </a:endParaRPr>
            </a:p>
          </p:txBody>
        </p:sp>
        <p:sp>
          <p:nvSpPr>
            <p:cNvPr id="73" name="Rectangle 30"/>
            <p:cNvSpPr>
              <a:spLocks noChangeArrowheads="1"/>
            </p:cNvSpPr>
            <p:nvPr>
              <p:custDataLst>
                <p:tags r:id="rId120"/>
              </p:custDataLst>
            </p:nvPr>
          </p:nvSpPr>
          <p:spPr bwMode="auto">
            <a:xfrm>
              <a:off x="31056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4" name="Rectangle 31"/>
            <p:cNvSpPr>
              <a:spLocks noChangeArrowheads="1"/>
            </p:cNvSpPr>
            <p:nvPr>
              <p:custDataLst>
                <p:tags r:id="rId121"/>
              </p:custDataLst>
            </p:nvPr>
          </p:nvSpPr>
          <p:spPr bwMode="auto">
            <a:xfrm>
              <a:off x="34104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5" name="Rectangle 32"/>
            <p:cNvSpPr>
              <a:spLocks noChangeArrowheads="1"/>
            </p:cNvSpPr>
            <p:nvPr>
              <p:custDataLst>
                <p:tags r:id="rId122"/>
              </p:custDataLst>
            </p:nvPr>
          </p:nvSpPr>
          <p:spPr bwMode="auto">
            <a:xfrm>
              <a:off x="37152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6" name="Oval 43"/>
            <p:cNvSpPr>
              <a:spLocks noChangeArrowheads="1"/>
            </p:cNvSpPr>
            <p:nvPr>
              <p:custDataLst>
                <p:tags r:id="rId123"/>
              </p:custDataLst>
            </p:nvPr>
          </p:nvSpPr>
          <p:spPr bwMode="auto">
            <a:xfrm>
              <a:off x="2877066" y="23764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77" name="Oval 49"/>
            <p:cNvSpPr>
              <a:spLocks noChangeArrowheads="1"/>
            </p:cNvSpPr>
            <p:nvPr>
              <p:custDataLst>
                <p:tags r:id="rId124"/>
              </p:custDataLst>
            </p:nvPr>
          </p:nvSpPr>
          <p:spPr bwMode="auto">
            <a:xfrm flipV="1">
              <a:off x="3181866" y="237648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78" name="Rectangle 51"/>
            <p:cNvSpPr>
              <a:spLocks noChangeArrowheads="1"/>
            </p:cNvSpPr>
            <p:nvPr>
              <p:custDataLst>
                <p:tags r:id="rId125"/>
              </p:custDataLst>
            </p:nvPr>
          </p:nvSpPr>
          <p:spPr bwMode="auto">
            <a:xfrm>
              <a:off x="52392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9" name="Rectangle 52"/>
            <p:cNvSpPr>
              <a:spLocks noChangeArrowheads="1"/>
            </p:cNvSpPr>
            <p:nvPr>
              <p:custDataLst>
                <p:tags r:id="rId126"/>
              </p:custDataLst>
            </p:nvPr>
          </p:nvSpPr>
          <p:spPr bwMode="auto">
            <a:xfrm>
              <a:off x="55440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0" name="Oval 63"/>
            <p:cNvSpPr>
              <a:spLocks noChangeArrowheads="1"/>
            </p:cNvSpPr>
            <p:nvPr>
              <p:custDataLst>
                <p:tags r:id="rId127"/>
              </p:custDataLst>
            </p:nvPr>
          </p:nvSpPr>
          <p:spPr bwMode="auto">
            <a:xfrm>
              <a:off x="5315466" y="23764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81" name="Oval 69"/>
            <p:cNvSpPr>
              <a:spLocks noChangeArrowheads="1"/>
            </p:cNvSpPr>
            <p:nvPr>
              <p:custDataLst>
                <p:tags r:id="rId128"/>
              </p:custDataLst>
            </p:nvPr>
          </p:nvSpPr>
          <p:spPr bwMode="auto">
            <a:xfrm flipV="1">
              <a:off x="5620266" y="237648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9" name="Group 8"/>
          <p:cNvGrpSpPr/>
          <p:nvPr/>
        </p:nvGrpSpPr>
        <p:grpSpPr>
          <a:xfrm>
            <a:off x="644616" y="2291652"/>
            <a:ext cx="852997" cy="304800"/>
            <a:chOff x="644616" y="2286000"/>
            <a:chExt cx="852997" cy="304800"/>
          </a:xfrm>
        </p:grpSpPr>
        <p:sp>
          <p:nvSpPr>
            <p:cNvPr id="10" name="Rectangle 41"/>
            <p:cNvSpPr>
              <a:spLocks noChangeArrowheads="1"/>
            </p:cNvSpPr>
            <p:nvPr>
              <p:custDataLst>
                <p:tags r:id="rId110"/>
              </p:custDataLst>
            </p:nvPr>
          </p:nvSpPr>
          <p:spPr bwMode="auto">
            <a:xfrm>
              <a:off x="1192813" y="228600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1" name="Text Box 90"/>
            <p:cNvSpPr txBox="1">
              <a:spLocks noChangeArrowheads="1"/>
            </p:cNvSpPr>
            <p:nvPr>
              <p:custDataLst>
                <p:tags r:id="rId111"/>
              </p:custDataLst>
            </p:nvPr>
          </p:nvSpPr>
          <p:spPr bwMode="auto">
            <a:xfrm>
              <a:off x="644616" y="2286000"/>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sp>
        <p:nvSpPr>
          <p:cNvPr id="214" name="Freeform 14"/>
          <p:cNvSpPr>
            <a:spLocks/>
          </p:cNvSpPr>
          <p:nvPr>
            <p:custDataLst>
              <p:tags r:id="rId1"/>
            </p:custDataLst>
          </p:nvPr>
        </p:nvSpPr>
        <p:spPr bwMode="auto">
          <a:xfrm>
            <a:off x="1497613" y="2046287"/>
            <a:ext cx="5862637" cy="388938"/>
          </a:xfrm>
          <a:custGeom>
            <a:avLst/>
            <a:gdLst/>
            <a:ahLst/>
            <a:cxnLst>
              <a:cxn ang="0">
                <a:pos x="0" y="245"/>
              </a:cxn>
              <a:cxn ang="0">
                <a:pos x="677" y="33"/>
              </a:cxn>
              <a:cxn ang="0">
                <a:pos x="3057" y="48"/>
              </a:cxn>
              <a:cxn ang="0">
                <a:pos x="3693" y="245"/>
              </a:cxn>
            </a:cxnLst>
            <a:rect l="0" t="0" r="r" b="b"/>
            <a:pathLst>
              <a:path w="3693" h="245">
                <a:moveTo>
                  <a:pt x="0" y="245"/>
                </a:moveTo>
                <a:cubicBezTo>
                  <a:pt x="113" y="210"/>
                  <a:pt x="168" y="66"/>
                  <a:pt x="677" y="33"/>
                </a:cubicBezTo>
                <a:cubicBezTo>
                  <a:pt x="1186" y="0"/>
                  <a:pt x="2554" y="13"/>
                  <a:pt x="3057" y="48"/>
                </a:cubicBezTo>
                <a:cubicBezTo>
                  <a:pt x="3560" y="83"/>
                  <a:pt x="3560" y="204"/>
                  <a:pt x="3693" y="245"/>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12" name="Group 11"/>
          <p:cNvGrpSpPr/>
          <p:nvPr/>
        </p:nvGrpSpPr>
        <p:grpSpPr>
          <a:xfrm>
            <a:off x="7365013" y="2212590"/>
            <a:ext cx="1065213" cy="762000"/>
            <a:chOff x="7365013" y="2209800"/>
            <a:chExt cx="1065213" cy="762000"/>
          </a:xfrm>
        </p:grpSpPr>
        <p:grpSp>
          <p:nvGrpSpPr>
            <p:cNvPr id="13" name="Group 42"/>
            <p:cNvGrpSpPr>
              <a:grpSpLocks/>
            </p:cNvGrpSpPr>
            <p:nvPr>
              <p:custDataLst>
                <p:tags r:id="rId102"/>
              </p:custDataLst>
            </p:nvPr>
          </p:nvGrpSpPr>
          <p:grpSpPr bwMode="auto">
            <a:xfrm>
              <a:off x="7365013" y="2209800"/>
              <a:ext cx="1065213" cy="455613"/>
              <a:chOff x="4560" y="1308"/>
              <a:chExt cx="671" cy="287"/>
            </a:xfrm>
          </p:grpSpPr>
          <p:sp>
            <p:nvSpPr>
              <p:cNvPr id="17" name="Rectangle 43"/>
              <p:cNvSpPr>
                <a:spLocks noChangeArrowheads="1"/>
              </p:cNvSpPr>
              <p:nvPr>
                <p:custDataLst>
                  <p:tags r:id="rId106"/>
                </p:custDataLst>
              </p:nvPr>
            </p:nvSpPr>
            <p:spPr bwMode="auto">
              <a:xfrm>
                <a:off x="4560"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8" name="Rectangle 44"/>
              <p:cNvSpPr>
                <a:spLocks noChangeArrowheads="1"/>
              </p:cNvSpPr>
              <p:nvPr>
                <p:custDataLst>
                  <p:tags r:id="rId107"/>
                </p:custDataLst>
              </p:nvPr>
            </p:nvSpPr>
            <p:spPr bwMode="auto">
              <a:xfrm>
                <a:off x="4752"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9" name="Rectangle 45"/>
              <p:cNvSpPr>
                <a:spLocks noChangeArrowheads="1"/>
              </p:cNvSpPr>
              <p:nvPr>
                <p:custDataLst>
                  <p:tags r:id="rId108"/>
                </p:custDataLst>
              </p:nvPr>
            </p:nvSpPr>
            <p:spPr bwMode="auto">
              <a:xfrm>
                <a:off x="4944"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0" name="Rectangle 46"/>
              <p:cNvSpPr>
                <a:spLocks noChangeArrowheads="1"/>
              </p:cNvSpPr>
              <p:nvPr>
                <p:custDataLst>
                  <p:tags r:id="rId109"/>
                </p:custDataLst>
              </p:nvPr>
            </p:nvSpPr>
            <p:spPr bwMode="auto">
              <a:xfrm>
                <a:off x="5040" y="1308"/>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4" name="Line 48"/>
            <p:cNvSpPr>
              <a:spLocks noChangeShapeType="1"/>
            </p:cNvSpPr>
            <p:nvPr>
              <p:custDataLst>
                <p:tags r:id="rId103"/>
              </p:custDataLst>
            </p:nvPr>
          </p:nvSpPr>
          <p:spPr bwMode="auto">
            <a:xfrm>
              <a:off x="7517413" y="24384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15" name="Oval 47"/>
            <p:cNvSpPr>
              <a:spLocks noChangeArrowheads="1"/>
            </p:cNvSpPr>
            <p:nvPr>
              <p:custDataLst>
                <p:tags r:id="rId104"/>
              </p:custDataLst>
            </p:nvPr>
          </p:nvSpPr>
          <p:spPr bwMode="auto">
            <a:xfrm>
              <a:off x="7441213" y="23622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6" name="Oval 49"/>
            <p:cNvSpPr>
              <a:spLocks noChangeArrowheads="1"/>
            </p:cNvSpPr>
            <p:nvPr>
              <p:custDataLst>
                <p:tags r:id="rId105"/>
              </p:custDataLst>
            </p:nvPr>
          </p:nvSpPr>
          <p:spPr bwMode="auto">
            <a:xfrm>
              <a:off x="7746013" y="2362200"/>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grpSp>
        <p:nvGrpSpPr>
          <p:cNvPr id="21" name="Group 20"/>
          <p:cNvGrpSpPr/>
          <p:nvPr/>
        </p:nvGrpSpPr>
        <p:grpSpPr>
          <a:xfrm>
            <a:off x="3877056" y="1427435"/>
            <a:ext cx="1057341" cy="861355"/>
            <a:chOff x="3877056" y="1424645"/>
            <a:chExt cx="1057341" cy="861355"/>
          </a:xfrm>
        </p:grpSpPr>
        <p:sp>
          <p:nvSpPr>
            <p:cNvPr id="22" name="Text Box 26"/>
            <p:cNvSpPr txBox="1">
              <a:spLocks noChangeArrowheads="1"/>
            </p:cNvSpPr>
            <p:nvPr>
              <p:custDataLst>
                <p:tags r:id="rId99"/>
              </p:custDataLst>
            </p:nvPr>
          </p:nvSpPr>
          <p:spPr bwMode="auto">
            <a:xfrm>
              <a:off x="3877056" y="1424645"/>
              <a:ext cx="1057341" cy="350738"/>
            </a:xfrm>
            <a:prstGeom prst="rect">
              <a:avLst/>
            </a:prstGeom>
            <a:noFill/>
            <a:ln w="9525">
              <a:noFill/>
              <a:round/>
              <a:headEnd/>
              <a:tailEnd/>
            </a:ln>
            <a:effectLst/>
          </p:spPr>
          <p:txBody>
            <a:bodyPr wrap="none" lIns="45720" tIns="46800" rIns="45720" bIns="46800">
              <a:spAutoFit/>
            </a:bodyPr>
            <a:lstStyle/>
            <a:p>
              <a:pPr algn="ctr">
                <a:lnSpc>
                  <a:spcPct val="9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ourier New" panose="02070309020205020404" pitchFamily="49" charset="0"/>
                  <a:ea typeface="Arial Unicode MS" panose="020B0604020202020204" pitchFamily="34" charset="-128"/>
                  <a:cs typeface="Courier New" panose="02070309020205020404" pitchFamily="49" charset="0"/>
                </a:rPr>
                <a:t>free( )</a:t>
              </a:r>
            </a:p>
          </p:txBody>
        </p:sp>
        <p:sp>
          <p:nvSpPr>
            <p:cNvPr id="23" name="Oval 27"/>
            <p:cNvSpPr>
              <a:spLocks noChangeArrowheads="1"/>
            </p:cNvSpPr>
            <p:nvPr>
              <p:custDataLst>
                <p:tags r:id="rId100"/>
              </p:custDataLst>
            </p:nvPr>
          </p:nvSpPr>
          <p:spPr bwMode="auto">
            <a:xfrm>
              <a:off x="4608512" y="1527048"/>
              <a:ext cx="152400" cy="152400"/>
            </a:xfrm>
            <a:prstGeom prst="ellipse">
              <a:avLst/>
            </a:prstGeom>
            <a:solidFill>
              <a:schemeClr val="tx1"/>
            </a:solidFill>
            <a:ln w="9525">
              <a:noFill/>
              <a:round/>
              <a:headEnd/>
              <a:tailEnd/>
            </a:ln>
            <a:effectLst/>
          </p:spPr>
          <p:txBody>
            <a:bodyPr wrap="none" anchor="ctr"/>
            <a:lstStyle/>
            <a:p>
              <a:endParaRPr lang="en-US" dirty="0">
                <a:latin typeface="Lato" panose="020F0502020204030203" pitchFamily="34" charset="0"/>
              </a:endParaRPr>
            </a:p>
          </p:txBody>
        </p:sp>
        <p:sp>
          <p:nvSpPr>
            <p:cNvPr id="24" name="Line 28"/>
            <p:cNvSpPr>
              <a:spLocks noChangeShapeType="1"/>
            </p:cNvSpPr>
            <p:nvPr>
              <p:custDataLst>
                <p:tags r:id="rId101"/>
              </p:custDataLst>
            </p:nvPr>
          </p:nvSpPr>
          <p:spPr bwMode="auto">
            <a:xfrm flipH="1">
              <a:off x="4149725" y="1600200"/>
              <a:ext cx="536575" cy="685800"/>
            </a:xfrm>
            <a:prstGeom prst="line">
              <a:avLst/>
            </a:prstGeom>
            <a:noFill/>
            <a:ln w="57240">
              <a:solidFill>
                <a:schemeClr val="tx1"/>
              </a:solidFill>
              <a:miter lim="800000"/>
              <a:headEnd/>
              <a:tailEnd type="triangle" w="med" len="med"/>
            </a:ln>
            <a:effectLst/>
          </p:spPr>
          <p:txBody>
            <a:bodyPr/>
            <a:lstStyle/>
            <a:p>
              <a:endParaRPr lang="en-US" dirty="0">
                <a:latin typeface="Lato" panose="020F0502020204030203" pitchFamily="34" charset="0"/>
              </a:endParaRPr>
            </a:p>
          </p:txBody>
        </p:sp>
      </p:grpSp>
      <p:grpSp>
        <p:nvGrpSpPr>
          <p:cNvPr id="25" name="Group 24"/>
          <p:cNvGrpSpPr/>
          <p:nvPr/>
        </p:nvGrpSpPr>
        <p:grpSpPr>
          <a:xfrm>
            <a:off x="2793013" y="1520825"/>
            <a:ext cx="1065213" cy="914400"/>
            <a:chOff x="2793013" y="1520825"/>
            <a:chExt cx="1065213" cy="914400"/>
          </a:xfrm>
        </p:grpSpPr>
        <p:grpSp>
          <p:nvGrpSpPr>
            <p:cNvPr id="26" name="Group 27"/>
            <p:cNvGrpSpPr>
              <a:grpSpLocks/>
            </p:cNvGrpSpPr>
            <p:nvPr>
              <p:custDataLst>
                <p:tags r:id="rId90"/>
              </p:custDataLst>
            </p:nvPr>
          </p:nvGrpSpPr>
          <p:grpSpPr bwMode="auto">
            <a:xfrm>
              <a:off x="2793013" y="1520825"/>
              <a:ext cx="1065213" cy="455612"/>
              <a:chOff x="1680" y="831"/>
              <a:chExt cx="671" cy="287"/>
            </a:xfrm>
          </p:grpSpPr>
          <p:sp>
            <p:nvSpPr>
              <p:cNvPr id="31" name="Rectangle 28"/>
              <p:cNvSpPr>
                <a:spLocks noChangeArrowheads="1"/>
              </p:cNvSpPr>
              <p:nvPr>
                <p:custDataLst>
                  <p:tags r:id="rId95"/>
                </p:custDataLst>
              </p:nvPr>
            </p:nvSpPr>
            <p:spPr bwMode="auto">
              <a:xfrm>
                <a:off x="1680" y="879"/>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2" name="Rectangle 29"/>
              <p:cNvSpPr>
                <a:spLocks noChangeArrowheads="1"/>
              </p:cNvSpPr>
              <p:nvPr>
                <p:custDataLst>
                  <p:tags r:id="rId96"/>
                </p:custDataLst>
              </p:nvPr>
            </p:nvSpPr>
            <p:spPr bwMode="auto">
              <a:xfrm>
                <a:off x="1872" y="879"/>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3" name="Rectangle 30"/>
              <p:cNvSpPr>
                <a:spLocks noChangeArrowheads="1"/>
              </p:cNvSpPr>
              <p:nvPr>
                <p:custDataLst>
                  <p:tags r:id="rId97"/>
                </p:custDataLst>
              </p:nvPr>
            </p:nvSpPr>
            <p:spPr bwMode="auto">
              <a:xfrm>
                <a:off x="2064" y="879"/>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4" name="Rectangle 31"/>
              <p:cNvSpPr>
                <a:spLocks noChangeArrowheads="1"/>
              </p:cNvSpPr>
              <p:nvPr>
                <p:custDataLst>
                  <p:tags r:id="rId98"/>
                </p:custDataLst>
              </p:nvPr>
            </p:nvSpPr>
            <p:spPr bwMode="auto">
              <a:xfrm>
                <a:off x="2160" y="831"/>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27" name="Oval 39"/>
            <p:cNvSpPr>
              <a:spLocks noChangeArrowheads="1"/>
            </p:cNvSpPr>
            <p:nvPr>
              <p:custDataLst>
                <p:tags r:id="rId91"/>
              </p:custDataLst>
            </p:nvPr>
          </p:nvSpPr>
          <p:spPr bwMode="auto">
            <a:xfrm>
              <a:off x="2869213" y="167322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28" name="Line 40"/>
            <p:cNvSpPr>
              <a:spLocks noChangeShapeType="1"/>
            </p:cNvSpPr>
            <p:nvPr>
              <p:custDataLst>
                <p:tags r:id="rId92"/>
              </p:custDataLst>
            </p:nvPr>
          </p:nvSpPr>
          <p:spPr bwMode="auto">
            <a:xfrm>
              <a:off x="2945413" y="174942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29" name="Line 44"/>
            <p:cNvSpPr>
              <a:spLocks noChangeShapeType="1"/>
            </p:cNvSpPr>
            <p:nvPr>
              <p:custDataLst>
                <p:tags r:id="rId93"/>
              </p:custDataLst>
            </p:nvPr>
          </p:nvSpPr>
          <p:spPr bwMode="auto">
            <a:xfrm flipV="1">
              <a:off x="3250213" y="1898650"/>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30" name="Oval 90"/>
            <p:cNvSpPr>
              <a:spLocks noChangeArrowheads="1"/>
            </p:cNvSpPr>
            <p:nvPr>
              <p:custDataLst>
                <p:tags r:id="rId94"/>
              </p:custDataLst>
            </p:nvPr>
          </p:nvSpPr>
          <p:spPr bwMode="auto">
            <a:xfrm flipV="1">
              <a:off x="3174013" y="167163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35" name="Group 34"/>
          <p:cNvGrpSpPr/>
          <p:nvPr/>
        </p:nvGrpSpPr>
        <p:grpSpPr>
          <a:xfrm>
            <a:off x="2793013" y="2435225"/>
            <a:ext cx="1065213" cy="912812"/>
            <a:chOff x="2793013" y="2435225"/>
            <a:chExt cx="1065213" cy="912812"/>
          </a:xfrm>
        </p:grpSpPr>
        <p:grpSp>
          <p:nvGrpSpPr>
            <p:cNvPr id="36" name="Group 32"/>
            <p:cNvGrpSpPr>
              <a:grpSpLocks/>
            </p:cNvGrpSpPr>
            <p:nvPr>
              <p:custDataLst>
                <p:tags r:id="rId81"/>
              </p:custDataLst>
            </p:nvPr>
          </p:nvGrpSpPr>
          <p:grpSpPr bwMode="auto">
            <a:xfrm>
              <a:off x="2793013" y="2892425"/>
              <a:ext cx="1065213" cy="455612"/>
              <a:chOff x="1680" y="1695"/>
              <a:chExt cx="671" cy="287"/>
            </a:xfrm>
          </p:grpSpPr>
          <p:sp>
            <p:nvSpPr>
              <p:cNvPr id="41" name="Rectangle 33"/>
              <p:cNvSpPr>
                <a:spLocks noChangeArrowheads="1"/>
              </p:cNvSpPr>
              <p:nvPr>
                <p:custDataLst>
                  <p:tags r:id="rId86"/>
                </p:custDataLst>
              </p:nvPr>
            </p:nvSpPr>
            <p:spPr bwMode="auto">
              <a:xfrm>
                <a:off x="1680" y="1743"/>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2" name="Rectangle 34"/>
              <p:cNvSpPr>
                <a:spLocks noChangeArrowheads="1"/>
              </p:cNvSpPr>
              <p:nvPr>
                <p:custDataLst>
                  <p:tags r:id="rId87"/>
                </p:custDataLst>
              </p:nvPr>
            </p:nvSpPr>
            <p:spPr bwMode="auto">
              <a:xfrm>
                <a:off x="1872" y="1743"/>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3" name="Rectangle 35"/>
              <p:cNvSpPr>
                <a:spLocks noChangeArrowheads="1"/>
              </p:cNvSpPr>
              <p:nvPr>
                <p:custDataLst>
                  <p:tags r:id="rId88"/>
                </p:custDataLst>
              </p:nvPr>
            </p:nvSpPr>
            <p:spPr bwMode="auto">
              <a:xfrm>
                <a:off x="2064" y="1743"/>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4" name="Rectangle 36"/>
              <p:cNvSpPr>
                <a:spLocks noChangeArrowheads="1"/>
              </p:cNvSpPr>
              <p:nvPr>
                <p:custDataLst>
                  <p:tags r:id="rId89"/>
                </p:custDataLst>
              </p:nvPr>
            </p:nvSpPr>
            <p:spPr bwMode="auto">
              <a:xfrm>
                <a:off x="2160" y="1695"/>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37" name="Line 38"/>
            <p:cNvSpPr>
              <a:spLocks noChangeShapeType="1"/>
            </p:cNvSpPr>
            <p:nvPr>
              <p:custDataLst>
                <p:tags r:id="rId82"/>
              </p:custDataLst>
            </p:nvPr>
          </p:nvSpPr>
          <p:spPr bwMode="auto">
            <a:xfrm>
              <a:off x="2945413" y="243522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38" name="Oval 41"/>
            <p:cNvSpPr>
              <a:spLocks noChangeArrowheads="1"/>
            </p:cNvSpPr>
            <p:nvPr>
              <p:custDataLst>
                <p:tags r:id="rId83"/>
              </p:custDataLst>
            </p:nvPr>
          </p:nvSpPr>
          <p:spPr bwMode="auto">
            <a:xfrm flipV="1">
              <a:off x="3174013" y="304323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39" name="Line 42"/>
            <p:cNvSpPr>
              <a:spLocks noChangeShapeType="1"/>
            </p:cNvSpPr>
            <p:nvPr>
              <p:custDataLst>
                <p:tags r:id="rId84"/>
              </p:custDataLst>
            </p:nvPr>
          </p:nvSpPr>
          <p:spPr bwMode="auto">
            <a:xfrm flipV="1">
              <a:off x="3250213" y="2584450"/>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40" name="Oval 87"/>
            <p:cNvSpPr>
              <a:spLocks noChangeArrowheads="1"/>
            </p:cNvSpPr>
            <p:nvPr>
              <p:custDataLst>
                <p:tags r:id="rId85"/>
              </p:custDataLst>
            </p:nvPr>
          </p:nvSpPr>
          <p:spPr bwMode="auto">
            <a:xfrm>
              <a:off x="2869213" y="304482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grpSp>
      <p:grpSp>
        <p:nvGrpSpPr>
          <p:cNvPr id="45" name="Group 44"/>
          <p:cNvGrpSpPr/>
          <p:nvPr/>
        </p:nvGrpSpPr>
        <p:grpSpPr>
          <a:xfrm>
            <a:off x="5231413" y="1524000"/>
            <a:ext cx="1065213" cy="1827213"/>
            <a:chOff x="5231413" y="1524000"/>
            <a:chExt cx="1065213" cy="1827213"/>
          </a:xfrm>
        </p:grpSpPr>
        <p:grpSp>
          <p:nvGrpSpPr>
            <p:cNvPr id="46" name="Group 23"/>
            <p:cNvGrpSpPr>
              <a:grpSpLocks/>
            </p:cNvGrpSpPr>
            <p:nvPr>
              <p:custDataLst>
                <p:tags r:id="rId63"/>
              </p:custDataLst>
            </p:nvPr>
          </p:nvGrpSpPr>
          <p:grpSpPr bwMode="auto">
            <a:xfrm>
              <a:off x="5231413" y="1524000"/>
              <a:ext cx="1065213" cy="455613"/>
              <a:chOff x="3216" y="876"/>
              <a:chExt cx="671" cy="287"/>
            </a:xfrm>
          </p:grpSpPr>
          <p:sp>
            <p:nvSpPr>
              <p:cNvPr id="60" name="Rectangle 24"/>
              <p:cNvSpPr>
                <a:spLocks noChangeArrowheads="1"/>
              </p:cNvSpPr>
              <p:nvPr>
                <p:custDataLst>
                  <p:tags r:id="rId77"/>
                </p:custDataLst>
              </p:nvPr>
            </p:nvSpPr>
            <p:spPr bwMode="auto">
              <a:xfrm>
                <a:off x="3216" y="924"/>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1" name="Rectangle 25"/>
              <p:cNvSpPr>
                <a:spLocks noChangeArrowheads="1"/>
              </p:cNvSpPr>
              <p:nvPr>
                <p:custDataLst>
                  <p:tags r:id="rId78"/>
                </p:custDataLst>
              </p:nvPr>
            </p:nvSpPr>
            <p:spPr bwMode="auto">
              <a:xfrm>
                <a:off x="3408" y="924"/>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2" name="Rectangle 26"/>
              <p:cNvSpPr>
                <a:spLocks noChangeArrowheads="1"/>
              </p:cNvSpPr>
              <p:nvPr>
                <p:custDataLst>
                  <p:tags r:id="rId79"/>
                </p:custDataLst>
              </p:nvPr>
            </p:nvSpPr>
            <p:spPr bwMode="auto">
              <a:xfrm>
                <a:off x="3600" y="924"/>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3" name="Rectangle 27"/>
              <p:cNvSpPr>
                <a:spLocks noChangeArrowheads="1"/>
              </p:cNvSpPr>
              <p:nvPr>
                <p:custDataLst>
                  <p:tags r:id="rId80"/>
                </p:custDataLst>
              </p:nvPr>
            </p:nvSpPr>
            <p:spPr bwMode="auto">
              <a:xfrm>
                <a:off x="3696" y="876"/>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47" name="Group 28"/>
            <p:cNvGrpSpPr>
              <a:grpSpLocks/>
            </p:cNvGrpSpPr>
            <p:nvPr>
              <p:custDataLst>
                <p:tags r:id="rId64"/>
              </p:custDataLst>
            </p:nvPr>
          </p:nvGrpSpPr>
          <p:grpSpPr bwMode="auto">
            <a:xfrm>
              <a:off x="5231413" y="2895600"/>
              <a:ext cx="1065213" cy="455613"/>
              <a:chOff x="3216" y="1740"/>
              <a:chExt cx="671" cy="287"/>
            </a:xfrm>
          </p:grpSpPr>
          <p:sp>
            <p:nvSpPr>
              <p:cNvPr id="56" name="Rectangle 29"/>
              <p:cNvSpPr>
                <a:spLocks noChangeArrowheads="1"/>
              </p:cNvSpPr>
              <p:nvPr>
                <p:custDataLst>
                  <p:tags r:id="rId73"/>
                </p:custDataLst>
              </p:nvPr>
            </p:nvSpPr>
            <p:spPr bwMode="auto">
              <a:xfrm>
                <a:off x="3216" y="178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57" name="Rectangle 30"/>
              <p:cNvSpPr>
                <a:spLocks noChangeArrowheads="1"/>
              </p:cNvSpPr>
              <p:nvPr>
                <p:custDataLst>
                  <p:tags r:id="rId74"/>
                </p:custDataLst>
              </p:nvPr>
            </p:nvSpPr>
            <p:spPr bwMode="auto">
              <a:xfrm>
                <a:off x="3408" y="178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58" name="Rectangle 31"/>
              <p:cNvSpPr>
                <a:spLocks noChangeArrowheads="1"/>
              </p:cNvSpPr>
              <p:nvPr>
                <p:custDataLst>
                  <p:tags r:id="rId75"/>
                </p:custDataLst>
              </p:nvPr>
            </p:nvSpPr>
            <p:spPr bwMode="auto">
              <a:xfrm>
                <a:off x="3600" y="178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59" name="Rectangle 32"/>
              <p:cNvSpPr>
                <a:spLocks noChangeArrowheads="1"/>
              </p:cNvSpPr>
              <p:nvPr>
                <p:custDataLst>
                  <p:tags r:id="rId76"/>
                </p:custDataLst>
              </p:nvPr>
            </p:nvSpPr>
            <p:spPr bwMode="auto">
              <a:xfrm>
                <a:off x="3696" y="174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48" name="Line 34"/>
            <p:cNvSpPr>
              <a:spLocks noChangeShapeType="1"/>
            </p:cNvSpPr>
            <p:nvPr>
              <p:custDataLst>
                <p:tags r:id="rId65"/>
              </p:custDataLst>
            </p:nvPr>
          </p:nvSpPr>
          <p:spPr bwMode="auto">
            <a:xfrm>
              <a:off x="5383813" y="24384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49" name="Oval 35"/>
            <p:cNvSpPr>
              <a:spLocks noChangeArrowheads="1"/>
            </p:cNvSpPr>
            <p:nvPr>
              <p:custDataLst>
                <p:tags r:id="rId66"/>
              </p:custDataLst>
            </p:nvPr>
          </p:nvSpPr>
          <p:spPr bwMode="auto">
            <a:xfrm>
              <a:off x="5307613" y="16764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50" name="Line 36"/>
            <p:cNvSpPr>
              <a:spLocks noChangeShapeType="1"/>
            </p:cNvSpPr>
            <p:nvPr>
              <p:custDataLst>
                <p:tags r:id="rId67"/>
              </p:custDataLst>
            </p:nvPr>
          </p:nvSpPr>
          <p:spPr bwMode="auto">
            <a:xfrm>
              <a:off x="5383813" y="17526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51" name="Oval 37"/>
            <p:cNvSpPr>
              <a:spLocks noChangeArrowheads="1"/>
            </p:cNvSpPr>
            <p:nvPr>
              <p:custDataLst>
                <p:tags r:id="rId68"/>
              </p:custDataLst>
            </p:nvPr>
          </p:nvSpPr>
          <p:spPr bwMode="auto">
            <a:xfrm flipV="1">
              <a:off x="5612413" y="30480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52" name="Line 38"/>
            <p:cNvSpPr>
              <a:spLocks noChangeShapeType="1"/>
            </p:cNvSpPr>
            <p:nvPr>
              <p:custDataLst>
                <p:tags r:id="rId69"/>
              </p:custDataLst>
            </p:nvPr>
          </p:nvSpPr>
          <p:spPr bwMode="auto">
            <a:xfrm flipV="1">
              <a:off x="5688613" y="2589213"/>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53" name="Line 40"/>
            <p:cNvSpPr>
              <a:spLocks noChangeShapeType="1"/>
            </p:cNvSpPr>
            <p:nvPr>
              <p:custDataLst>
                <p:tags r:id="rId70"/>
              </p:custDataLst>
            </p:nvPr>
          </p:nvSpPr>
          <p:spPr bwMode="auto">
            <a:xfrm flipV="1">
              <a:off x="5688613" y="1903413"/>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54" name="Oval 86"/>
            <p:cNvSpPr>
              <a:spLocks noChangeArrowheads="1"/>
            </p:cNvSpPr>
            <p:nvPr>
              <p:custDataLst>
                <p:tags r:id="rId71"/>
              </p:custDataLst>
            </p:nvPr>
          </p:nvSpPr>
          <p:spPr bwMode="auto">
            <a:xfrm>
              <a:off x="5307613" y="30480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55" name="Oval 89"/>
            <p:cNvSpPr>
              <a:spLocks noChangeArrowheads="1"/>
            </p:cNvSpPr>
            <p:nvPr>
              <p:custDataLst>
                <p:tags r:id="rId72"/>
              </p:custDataLst>
            </p:nvPr>
          </p:nvSpPr>
          <p:spPr bwMode="auto">
            <a:xfrm flipV="1">
              <a:off x="5612413" y="16764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82" name="Group 81"/>
          <p:cNvGrpSpPr/>
          <p:nvPr/>
        </p:nvGrpSpPr>
        <p:grpSpPr>
          <a:xfrm>
            <a:off x="393192" y="4462400"/>
            <a:ext cx="8366760" cy="2130425"/>
            <a:chOff x="393192" y="4498975"/>
            <a:chExt cx="8366760" cy="2130425"/>
          </a:xfrm>
        </p:grpSpPr>
        <p:sp>
          <p:nvSpPr>
            <p:cNvPr id="83" name="Rectangle 96"/>
            <p:cNvSpPr>
              <a:spLocks noChangeArrowheads="1"/>
            </p:cNvSpPr>
            <p:nvPr>
              <p:custDataLst>
                <p:tags r:id="rId61"/>
              </p:custDataLst>
            </p:nvPr>
          </p:nvSpPr>
          <p:spPr bwMode="auto">
            <a:xfrm>
              <a:off x="393192" y="4498975"/>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84" name="Text Box 64"/>
            <p:cNvSpPr txBox="1">
              <a:spLocks noChangeArrowheads="1"/>
            </p:cNvSpPr>
            <p:nvPr>
              <p:custDataLst>
                <p:tags r:id="rId62"/>
              </p:custDataLst>
            </p:nvPr>
          </p:nvSpPr>
          <p:spPr bwMode="auto">
            <a:xfrm>
              <a:off x="393192" y="4498975"/>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smtClean="0">
                  <a:latin typeface="Calibri" panose="020F0502020204030204" pitchFamily="34" charset="0"/>
                  <a:ea typeface="Arial Unicode MS" panose="020B0604020202020204" pitchFamily="34" charset="-128"/>
                  <a:cs typeface="Calibri" panose="020F0502020204030204" pitchFamily="34" charset="0"/>
                </a:rPr>
                <a:t>After</a:t>
              </a:r>
            </a:p>
          </p:txBody>
        </p:sp>
      </p:grpSp>
      <p:grpSp>
        <p:nvGrpSpPr>
          <p:cNvPr id="85" name="Group 84"/>
          <p:cNvGrpSpPr/>
          <p:nvPr/>
        </p:nvGrpSpPr>
        <p:grpSpPr>
          <a:xfrm>
            <a:off x="638510" y="5527613"/>
            <a:ext cx="859103" cy="309245"/>
            <a:chOff x="638510" y="5527675"/>
            <a:chExt cx="859103" cy="309245"/>
          </a:xfrm>
        </p:grpSpPr>
        <p:sp>
          <p:nvSpPr>
            <p:cNvPr id="86" name="Rectangle 41"/>
            <p:cNvSpPr>
              <a:spLocks noChangeArrowheads="1"/>
            </p:cNvSpPr>
            <p:nvPr>
              <p:custDataLst>
                <p:tags r:id="rId59"/>
              </p:custDataLst>
            </p:nvPr>
          </p:nvSpPr>
          <p:spPr bwMode="auto">
            <a:xfrm>
              <a:off x="1192813" y="553212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87" name="Text Box 90"/>
            <p:cNvSpPr txBox="1">
              <a:spLocks noChangeArrowheads="1"/>
            </p:cNvSpPr>
            <p:nvPr>
              <p:custDataLst>
                <p:tags r:id="rId60"/>
              </p:custDataLst>
            </p:nvPr>
          </p:nvSpPr>
          <p:spPr bwMode="auto">
            <a:xfrm>
              <a:off x="638510" y="5527675"/>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grpSp>
        <p:nvGrpSpPr>
          <p:cNvPr id="88" name="Group 87"/>
          <p:cNvGrpSpPr/>
          <p:nvPr/>
        </p:nvGrpSpPr>
        <p:grpSpPr>
          <a:xfrm>
            <a:off x="7365013" y="5452810"/>
            <a:ext cx="1065213" cy="762000"/>
            <a:chOff x="7365013" y="5451475"/>
            <a:chExt cx="1065213" cy="762000"/>
          </a:xfrm>
        </p:grpSpPr>
        <p:grpSp>
          <p:nvGrpSpPr>
            <p:cNvPr id="89" name="Group 74"/>
            <p:cNvGrpSpPr>
              <a:grpSpLocks/>
            </p:cNvGrpSpPr>
            <p:nvPr>
              <p:custDataLst>
                <p:tags r:id="rId51"/>
              </p:custDataLst>
            </p:nvPr>
          </p:nvGrpSpPr>
          <p:grpSpPr bwMode="auto">
            <a:xfrm>
              <a:off x="7365013" y="5451475"/>
              <a:ext cx="1065213" cy="455613"/>
              <a:chOff x="4560" y="3350"/>
              <a:chExt cx="671" cy="287"/>
            </a:xfrm>
          </p:grpSpPr>
          <p:sp>
            <p:nvSpPr>
              <p:cNvPr id="93" name="Rectangle 75"/>
              <p:cNvSpPr>
                <a:spLocks noChangeArrowheads="1"/>
              </p:cNvSpPr>
              <p:nvPr>
                <p:custDataLst>
                  <p:tags r:id="rId55"/>
                </p:custDataLst>
              </p:nvPr>
            </p:nvSpPr>
            <p:spPr bwMode="auto">
              <a:xfrm>
                <a:off x="4560"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94" name="Rectangle 76"/>
              <p:cNvSpPr>
                <a:spLocks noChangeArrowheads="1"/>
              </p:cNvSpPr>
              <p:nvPr>
                <p:custDataLst>
                  <p:tags r:id="rId56"/>
                </p:custDataLst>
              </p:nvPr>
            </p:nvSpPr>
            <p:spPr bwMode="auto">
              <a:xfrm>
                <a:off x="4752"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95" name="Rectangle 77"/>
              <p:cNvSpPr>
                <a:spLocks noChangeArrowheads="1"/>
              </p:cNvSpPr>
              <p:nvPr>
                <p:custDataLst>
                  <p:tags r:id="rId57"/>
                </p:custDataLst>
              </p:nvPr>
            </p:nvSpPr>
            <p:spPr bwMode="auto">
              <a:xfrm>
                <a:off x="4944"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96" name="Rectangle 78"/>
              <p:cNvSpPr>
                <a:spLocks noChangeArrowheads="1"/>
              </p:cNvSpPr>
              <p:nvPr>
                <p:custDataLst>
                  <p:tags r:id="rId58"/>
                </p:custDataLst>
              </p:nvPr>
            </p:nvSpPr>
            <p:spPr bwMode="auto">
              <a:xfrm>
                <a:off x="5040" y="335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90" name="Oval 79"/>
            <p:cNvSpPr>
              <a:spLocks noChangeArrowheads="1"/>
            </p:cNvSpPr>
            <p:nvPr>
              <p:custDataLst>
                <p:tags r:id="rId52"/>
              </p:custDataLst>
            </p:nvPr>
          </p:nvSpPr>
          <p:spPr bwMode="auto">
            <a:xfrm>
              <a:off x="7441213" y="56038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91" name="Line 80"/>
            <p:cNvSpPr>
              <a:spLocks noChangeShapeType="1"/>
            </p:cNvSpPr>
            <p:nvPr>
              <p:custDataLst>
                <p:tags r:id="rId53"/>
              </p:custDataLst>
            </p:nvPr>
          </p:nvSpPr>
          <p:spPr bwMode="auto">
            <a:xfrm>
              <a:off x="7517413" y="568007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92" name="Oval 81"/>
            <p:cNvSpPr>
              <a:spLocks noChangeArrowheads="1"/>
            </p:cNvSpPr>
            <p:nvPr>
              <p:custDataLst>
                <p:tags r:id="rId54"/>
              </p:custDataLst>
            </p:nvPr>
          </p:nvSpPr>
          <p:spPr bwMode="auto">
            <a:xfrm>
              <a:off x="7746013" y="5603875"/>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144" name="Group 143"/>
          <p:cNvGrpSpPr/>
          <p:nvPr/>
        </p:nvGrpSpPr>
        <p:grpSpPr>
          <a:xfrm>
            <a:off x="2793013" y="6135624"/>
            <a:ext cx="1065213" cy="455613"/>
            <a:chOff x="2793013" y="6097587"/>
            <a:chExt cx="1065213" cy="455613"/>
          </a:xfrm>
        </p:grpSpPr>
        <p:grpSp>
          <p:nvGrpSpPr>
            <p:cNvPr id="145" name="Group 2"/>
            <p:cNvGrpSpPr>
              <a:grpSpLocks/>
            </p:cNvGrpSpPr>
            <p:nvPr>
              <p:custDataLst>
                <p:tags r:id="rId44"/>
              </p:custDataLst>
            </p:nvPr>
          </p:nvGrpSpPr>
          <p:grpSpPr bwMode="auto">
            <a:xfrm>
              <a:off x="2793013" y="6097587"/>
              <a:ext cx="1065213" cy="455613"/>
              <a:chOff x="1680" y="3714"/>
              <a:chExt cx="671" cy="287"/>
            </a:xfrm>
          </p:grpSpPr>
          <p:sp>
            <p:nvSpPr>
              <p:cNvPr id="148" name="Rectangle 3"/>
              <p:cNvSpPr>
                <a:spLocks noChangeArrowheads="1"/>
              </p:cNvSpPr>
              <p:nvPr>
                <p:custDataLst>
                  <p:tags r:id="rId47"/>
                </p:custDataLst>
              </p:nvPr>
            </p:nvSpPr>
            <p:spPr bwMode="auto">
              <a:xfrm>
                <a:off x="1680" y="3762"/>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49" name="Rectangle 4"/>
              <p:cNvSpPr>
                <a:spLocks noChangeArrowheads="1"/>
              </p:cNvSpPr>
              <p:nvPr>
                <p:custDataLst>
                  <p:tags r:id="rId48"/>
                </p:custDataLst>
              </p:nvPr>
            </p:nvSpPr>
            <p:spPr bwMode="auto">
              <a:xfrm>
                <a:off x="1872" y="3762"/>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50" name="Rectangle 5"/>
              <p:cNvSpPr>
                <a:spLocks noChangeArrowheads="1"/>
              </p:cNvSpPr>
              <p:nvPr>
                <p:custDataLst>
                  <p:tags r:id="rId49"/>
                </p:custDataLst>
              </p:nvPr>
            </p:nvSpPr>
            <p:spPr bwMode="auto">
              <a:xfrm>
                <a:off x="2064" y="3762"/>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51" name="Rectangle 6"/>
              <p:cNvSpPr>
                <a:spLocks noChangeArrowheads="1"/>
              </p:cNvSpPr>
              <p:nvPr>
                <p:custDataLst>
                  <p:tags r:id="rId50"/>
                </p:custDataLst>
              </p:nvPr>
            </p:nvSpPr>
            <p:spPr bwMode="auto">
              <a:xfrm>
                <a:off x="2160" y="3714"/>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46" name="Oval 71"/>
            <p:cNvSpPr>
              <a:spLocks noChangeArrowheads="1"/>
            </p:cNvSpPr>
            <p:nvPr>
              <p:custDataLst>
                <p:tags r:id="rId45"/>
              </p:custDataLst>
            </p:nvPr>
          </p:nvSpPr>
          <p:spPr bwMode="auto">
            <a:xfrm flipV="1">
              <a:off x="3174013" y="62484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147" name="Oval 88"/>
            <p:cNvSpPr>
              <a:spLocks noChangeArrowheads="1"/>
            </p:cNvSpPr>
            <p:nvPr>
              <p:custDataLst>
                <p:tags r:id="rId46"/>
              </p:custDataLst>
            </p:nvPr>
          </p:nvSpPr>
          <p:spPr bwMode="auto">
            <a:xfrm>
              <a:off x="2869213" y="62499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grpSp>
      <p:grpSp>
        <p:nvGrpSpPr>
          <p:cNvPr id="152" name="Group 151"/>
          <p:cNvGrpSpPr/>
          <p:nvPr/>
        </p:nvGrpSpPr>
        <p:grpSpPr>
          <a:xfrm>
            <a:off x="2793013" y="4769386"/>
            <a:ext cx="1065213" cy="455613"/>
            <a:chOff x="2793013" y="4725987"/>
            <a:chExt cx="1065213" cy="455613"/>
          </a:xfrm>
        </p:grpSpPr>
        <p:grpSp>
          <p:nvGrpSpPr>
            <p:cNvPr id="153" name="Group 8"/>
            <p:cNvGrpSpPr>
              <a:grpSpLocks/>
            </p:cNvGrpSpPr>
            <p:nvPr>
              <p:custDataLst>
                <p:tags r:id="rId37"/>
              </p:custDataLst>
            </p:nvPr>
          </p:nvGrpSpPr>
          <p:grpSpPr bwMode="auto">
            <a:xfrm>
              <a:off x="2793013" y="4725987"/>
              <a:ext cx="1065213" cy="455613"/>
              <a:chOff x="1680" y="2850"/>
              <a:chExt cx="671" cy="287"/>
            </a:xfrm>
          </p:grpSpPr>
          <p:sp>
            <p:nvSpPr>
              <p:cNvPr id="156" name="Rectangle 9"/>
              <p:cNvSpPr>
                <a:spLocks noChangeArrowheads="1"/>
              </p:cNvSpPr>
              <p:nvPr>
                <p:custDataLst>
                  <p:tags r:id="rId40"/>
                </p:custDataLst>
              </p:nvPr>
            </p:nvSpPr>
            <p:spPr bwMode="auto">
              <a:xfrm>
                <a:off x="1680" y="28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57" name="Rectangle 10"/>
              <p:cNvSpPr>
                <a:spLocks noChangeArrowheads="1"/>
              </p:cNvSpPr>
              <p:nvPr>
                <p:custDataLst>
                  <p:tags r:id="rId41"/>
                </p:custDataLst>
              </p:nvPr>
            </p:nvSpPr>
            <p:spPr bwMode="auto">
              <a:xfrm>
                <a:off x="1872" y="28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58" name="Rectangle 11"/>
              <p:cNvSpPr>
                <a:spLocks noChangeArrowheads="1"/>
              </p:cNvSpPr>
              <p:nvPr>
                <p:custDataLst>
                  <p:tags r:id="rId42"/>
                </p:custDataLst>
              </p:nvPr>
            </p:nvSpPr>
            <p:spPr bwMode="auto">
              <a:xfrm>
                <a:off x="2064" y="28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59" name="Rectangle 12"/>
              <p:cNvSpPr>
                <a:spLocks noChangeArrowheads="1"/>
              </p:cNvSpPr>
              <p:nvPr>
                <p:custDataLst>
                  <p:tags r:id="rId43"/>
                </p:custDataLst>
              </p:nvPr>
            </p:nvSpPr>
            <p:spPr bwMode="auto">
              <a:xfrm>
                <a:off x="2160" y="285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54" name="Oval 70"/>
            <p:cNvSpPr>
              <a:spLocks noChangeArrowheads="1"/>
            </p:cNvSpPr>
            <p:nvPr>
              <p:custDataLst>
                <p:tags r:id="rId38"/>
              </p:custDataLst>
            </p:nvPr>
          </p:nvSpPr>
          <p:spPr bwMode="auto">
            <a:xfrm>
              <a:off x="2869213" y="48783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55" name="Oval 89"/>
            <p:cNvSpPr>
              <a:spLocks noChangeArrowheads="1"/>
            </p:cNvSpPr>
            <p:nvPr>
              <p:custDataLst>
                <p:tags r:id="rId39"/>
              </p:custDataLst>
            </p:nvPr>
          </p:nvSpPr>
          <p:spPr bwMode="auto">
            <a:xfrm flipV="1">
              <a:off x="3174013" y="48768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sp>
        <p:nvSpPr>
          <p:cNvPr id="207" name="Line 7"/>
          <p:cNvSpPr>
            <a:spLocks noChangeShapeType="1"/>
          </p:cNvSpPr>
          <p:nvPr>
            <p:custDataLst>
              <p:tags r:id="rId2"/>
            </p:custDataLst>
          </p:nvPr>
        </p:nvSpPr>
        <p:spPr bwMode="auto">
          <a:xfrm flipV="1">
            <a:off x="3246120" y="5148072"/>
            <a:ext cx="1588" cy="12223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grpSp>
        <p:nvGrpSpPr>
          <p:cNvPr id="199" name="Group 198"/>
          <p:cNvGrpSpPr/>
          <p:nvPr/>
        </p:nvGrpSpPr>
        <p:grpSpPr>
          <a:xfrm>
            <a:off x="5231413" y="4765675"/>
            <a:ext cx="1065213" cy="455613"/>
            <a:chOff x="5231413" y="4765675"/>
            <a:chExt cx="1065213" cy="455613"/>
          </a:xfrm>
        </p:grpSpPr>
        <p:grpSp>
          <p:nvGrpSpPr>
            <p:cNvPr id="200" name="Group 65"/>
            <p:cNvGrpSpPr>
              <a:grpSpLocks/>
            </p:cNvGrpSpPr>
            <p:nvPr>
              <p:custDataLst>
                <p:tags r:id="rId30"/>
              </p:custDataLst>
            </p:nvPr>
          </p:nvGrpSpPr>
          <p:grpSpPr bwMode="auto">
            <a:xfrm>
              <a:off x="5231413" y="4765675"/>
              <a:ext cx="1065213" cy="455613"/>
              <a:chOff x="3216" y="2918"/>
              <a:chExt cx="671" cy="287"/>
            </a:xfrm>
          </p:grpSpPr>
          <p:sp>
            <p:nvSpPr>
              <p:cNvPr id="203" name="Rectangle 66"/>
              <p:cNvSpPr>
                <a:spLocks noChangeArrowheads="1"/>
              </p:cNvSpPr>
              <p:nvPr>
                <p:custDataLst>
                  <p:tags r:id="rId33"/>
                </p:custDataLst>
              </p:nvPr>
            </p:nvSpPr>
            <p:spPr bwMode="auto">
              <a:xfrm>
                <a:off x="3216" y="296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04" name="Rectangle 67"/>
              <p:cNvSpPr>
                <a:spLocks noChangeArrowheads="1"/>
              </p:cNvSpPr>
              <p:nvPr>
                <p:custDataLst>
                  <p:tags r:id="rId34"/>
                </p:custDataLst>
              </p:nvPr>
            </p:nvSpPr>
            <p:spPr bwMode="auto">
              <a:xfrm>
                <a:off x="3408" y="296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05" name="Rectangle 68"/>
              <p:cNvSpPr>
                <a:spLocks noChangeArrowheads="1"/>
              </p:cNvSpPr>
              <p:nvPr>
                <p:custDataLst>
                  <p:tags r:id="rId35"/>
                </p:custDataLst>
              </p:nvPr>
            </p:nvSpPr>
            <p:spPr bwMode="auto">
              <a:xfrm>
                <a:off x="3600" y="296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06" name="Rectangle 69"/>
              <p:cNvSpPr>
                <a:spLocks noChangeArrowheads="1"/>
              </p:cNvSpPr>
              <p:nvPr>
                <p:custDataLst>
                  <p:tags r:id="rId36"/>
                </p:custDataLst>
              </p:nvPr>
            </p:nvSpPr>
            <p:spPr bwMode="auto">
              <a:xfrm>
                <a:off x="3696" y="2918"/>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201" name="Oval 70"/>
            <p:cNvSpPr>
              <a:spLocks noChangeArrowheads="1"/>
            </p:cNvSpPr>
            <p:nvPr>
              <p:custDataLst>
                <p:tags r:id="rId31"/>
              </p:custDataLst>
            </p:nvPr>
          </p:nvSpPr>
          <p:spPr bwMode="auto">
            <a:xfrm>
              <a:off x="5307613" y="49180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202" name="Oval 88"/>
            <p:cNvSpPr>
              <a:spLocks noChangeArrowheads="1"/>
            </p:cNvSpPr>
            <p:nvPr>
              <p:custDataLst>
                <p:tags r:id="rId32"/>
              </p:custDataLst>
            </p:nvPr>
          </p:nvSpPr>
          <p:spPr bwMode="auto">
            <a:xfrm flipV="1">
              <a:off x="5612413" y="4916488"/>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sp>
        <p:nvSpPr>
          <p:cNvPr id="208" name="Line 13"/>
          <p:cNvSpPr>
            <a:spLocks noChangeShapeType="1"/>
          </p:cNvSpPr>
          <p:nvPr>
            <p:custDataLst>
              <p:tags r:id="rId3"/>
            </p:custDataLst>
          </p:nvPr>
        </p:nvSpPr>
        <p:spPr bwMode="auto">
          <a:xfrm>
            <a:off x="2944368" y="5001768"/>
            <a:ext cx="1588" cy="12192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210" name="Line 103"/>
          <p:cNvSpPr>
            <a:spLocks noChangeShapeType="1"/>
          </p:cNvSpPr>
          <p:nvPr>
            <p:custDataLst>
              <p:tags r:id="rId4"/>
            </p:custDataLst>
          </p:nvPr>
        </p:nvSpPr>
        <p:spPr bwMode="auto">
          <a:xfrm>
            <a:off x="5385816" y="5001768"/>
            <a:ext cx="1588" cy="12192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grpSp>
        <p:nvGrpSpPr>
          <p:cNvPr id="191" name="Group 190"/>
          <p:cNvGrpSpPr/>
          <p:nvPr/>
        </p:nvGrpSpPr>
        <p:grpSpPr>
          <a:xfrm>
            <a:off x="5230870" y="6139740"/>
            <a:ext cx="1065213" cy="455613"/>
            <a:chOff x="5231413" y="6137275"/>
            <a:chExt cx="1065213" cy="455613"/>
          </a:xfrm>
        </p:grpSpPr>
        <p:grpSp>
          <p:nvGrpSpPr>
            <p:cNvPr id="192" name="Group 2"/>
            <p:cNvGrpSpPr>
              <a:grpSpLocks/>
            </p:cNvGrpSpPr>
            <p:nvPr>
              <p:custDataLst>
                <p:tags r:id="rId23"/>
              </p:custDataLst>
            </p:nvPr>
          </p:nvGrpSpPr>
          <p:grpSpPr bwMode="auto">
            <a:xfrm>
              <a:off x="5231413" y="6137275"/>
              <a:ext cx="1065213" cy="455613"/>
              <a:chOff x="3216" y="3782"/>
              <a:chExt cx="671" cy="287"/>
            </a:xfrm>
          </p:grpSpPr>
          <p:sp>
            <p:nvSpPr>
              <p:cNvPr id="195" name="Rectangle 3"/>
              <p:cNvSpPr>
                <a:spLocks noChangeArrowheads="1"/>
              </p:cNvSpPr>
              <p:nvPr>
                <p:custDataLst>
                  <p:tags r:id="rId26"/>
                </p:custDataLst>
              </p:nvPr>
            </p:nvSpPr>
            <p:spPr bwMode="auto">
              <a:xfrm>
                <a:off x="3216" y="3830"/>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96" name="Rectangle 4"/>
              <p:cNvSpPr>
                <a:spLocks noChangeArrowheads="1"/>
              </p:cNvSpPr>
              <p:nvPr>
                <p:custDataLst>
                  <p:tags r:id="rId27"/>
                </p:custDataLst>
              </p:nvPr>
            </p:nvSpPr>
            <p:spPr bwMode="auto">
              <a:xfrm>
                <a:off x="3408" y="3830"/>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97" name="Rectangle 5"/>
              <p:cNvSpPr>
                <a:spLocks noChangeArrowheads="1"/>
              </p:cNvSpPr>
              <p:nvPr>
                <p:custDataLst>
                  <p:tags r:id="rId28"/>
                </p:custDataLst>
              </p:nvPr>
            </p:nvSpPr>
            <p:spPr bwMode="auto">
              <a:xfrm>
                <a:off x="3600" y="3830"/>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98" name="Rectangle 6"/>
              <p:cNvSpPr>
                <a:spLocks noChangeArrowheads="1"/>
              </p:cNvSpPr>
              <p:nvPr>
                <p:custDataLst>
                  <p:tags r:id="rId29"/>
                </p:custDataLst>
              </p:nvPr>
            </p:nvSpPr>
            <p:spPr bwMode="auto">
              <a:xfrm>
                <a:off x="3696" y="3782"/>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93" name="Oval 72"/>
            <p:cNvSpPr>
              <a:spLocks noChangeArrowheads="1"/>
            </p:cNvSpPr>
            <p:nvPr>
              <p:custDataLst>
                <p:tags r:id="rId24"/>
              </p:custDataLst>
            </p:nvPr>
          </p:nvSpPr>
          <p:spPr bwMode="auto">
            <a:xfrm flipV="1">
              <a:off x="5612413" y="6288088"/>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194" name="Oval 87"/>
            <p:cNvSpPr>
              <a:spLocks noChangeArrowheads="1"/>
            </p:cNvSpPr>
            <p:nvPr>
              <p:custDataLst>
                <p:tags r:id="rId25"/>
              </p:custDataLst>
            </p:nvPr>
          </p:nvSpPr>
          <p:spPr bwMode="auto">
            <a:xfrm>
              <a:off x="5307613" y="62896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grpSp>
      <p:sp>
        <p:nvSpPr>
          <p:cNvPr id="209" name="Line 19"/>
          <p:cNvSpPr>
            <a:spLocks noChangeShapeType="1"/>
          </p:cNvSpPr>
          <p:nvPr>
            <p:custDataLst>
              <p:tags r:id="rId5"/>
            </p:custDataLst>
          </p:nvPr>
        </p:nvSpPr>
        <p:spPr bwMode="auto">
          <a:xfrm flipV="1">
            <a:off x="5687568" y="5148072"/>
            <a:ext cx="1588" cy="12223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grpSp>
        <p:nvGrpSpPr>
          <p:cNvPr id="160" name="Group 159"/>
          <p:cNvGrpSpPr/>
          <p:nvPr/>
        </p:nvGrpSpPr>
        <p:grpSpPr>
          <a:xfrm>
            <a:off x="2793013" y="5537482"/>
            <a:ext cx="3657600" cy="304800"/>
            <a:chOff x="2793013" y="5487987"/>
            <a:chExt cx="3657600" cy="304800"/>
          </a:xfrm>
        </p:grpSpPr>
        <p:sp>
          <p:nvSpPr>
            <p:cNvPr id="161" name="Rectangle 59"/>
            <p:cNvSpPr>
              <a:spLocks noChangeArrowheads="1"/>
            </p:cNvSpPr>
            <p:nvPr>
              <p:custDataLst>
                <p:tags r:id="rId9"/>
              </p:custDataLst>
            </p:nvPr>
          </p:nvSpPr>
          <p:spPr bwMode="auto">
            <a:xfrm>
              <a:off x="40122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2" name="Rectangle 60"/>
            <p:cNvSpPr>
              <a:spLocks noChangeArrowheads="1"/>
            </p:cNvSpPr>
            <p:nvPr>
              <p:custDataLst>
                <p:tags r:id="rId10"/>
              </p:custDataLst>
            </p:nvPr>
          </p:nvSpPr>
          <p:spPr bwMode="auto">
            <a:xfrm>
              <a:off x="43170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3" name="Rectangle 61"/>
            <p:cNvSpPr>
              <a:spLocks noChangeArrowheads="1"/>
            </p:cNvSpPr>
            <p:nvPr>
              <p:custDataLst>
                <p:tags r:id="rId11"/>
              </p:custDataLst>
            </p:nvPr>
          </p:nvSpPr>
          <p:spPr bwMode="auto">
            <a:xfrm>
              <a:off x="46218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4" name="Rectangle 62"/>
            <p:cNvSpPr>
              <a:spLocks noChangeArrowheads="1"/>
            </p:cNvSpPr>
            <p:nvPr>
              <p:custDataLst>
                <p:tags r:id="rId12"/>
              </p:custDataLst>
            </p:nvPr>
          </p:nvSpPr>
          <p:spPr bwMode="auto">
            <a:xfrm>
              <a:off x="49266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5" name="Rectangle 63"/>
            <p:cNvSpPr>
              <a:spLocks noChangeArrowheads="1"/>
            </p:cNvSpPr>
            <p:nvPr>
              <p:custDataLst>
                <p:tags r:id="rId13"/>
              </p:custDataLst>
            </p:nvPr>
          </p:nvSpPr>
          <p:spPr bwMode="auto">
            <a:xfrm>
              <a:off x="5841013" y="5487987"/>
              <a:ext cx="304800" cy="304800"/>
            </a:xfrm>
            <a:prstGeom prst="rect">
              <a:avLst/>
            </a:prstGeom>
            <a:solidFill>
              <a:schemeClr val="bg1"/>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6" name="Rectangle 64"/>
            <p:cNvSpPr>
              <a:spLocks noChangeArrowheads="1"/>
            </p:cNvSpPr>
            <p:nvPr>
              <p:custDataLst>
                <p:tags r:id="rId14"/>
              </p:custDataLst>
            </p:nvPr>
          </p:nvSpPr>
          <p:spPr bwMode="auto">
            <a:xfrm>
              <a:off x="6145813" y="5487987"/>
              <a:ext cx="304800" cy="304800"/>
            </a:xfrm>
            <a:prstGeom prst="rect">
              <a:avLst/>
            </a:prstGeom>
            <a:solidFill>
              <a:schemeClr val="bg1"/>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7" name="Rectangle 65"/>
            <p:cNvSpPr>
              <a:spLocks noChangeArrowheads="1"/>
            </p:cNvSpPr>
            <p:nvPr>
              <p:custDataLst>
                <p:tags r:id="rId15"/>
              </p:custDataLst>
            </p:nvPr>
          </p:nvSpPr>
          <p:spPr bwMode="auto">
            <a:xfrm>
              <a:off x="27930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8" name="Rectangle 66"/>
            <p:cNvSpPr>
              <a:spLocks noChangeArrowheads="1"/>
            </p:cNvSpPr>
            <p:nvPr>
              <p:custDataLst>
                <p:tags r:id="rId16"/>
              </p:custDataLst>
            </p:nvPr>
          </p:nvSpPr>
          <p:spPr bwMode="auto">
            <a:xfrm>
              <a:off x="30978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9" name="Rectangle 67"/>
            <p:cNvSpPr>
              <a:spLocks noChangeArrowheads="1"/>
            </p:cNvSpPr>
            <p:nvPr>
              <p:custDataLst>
                <p:tags r:id="rId17"/>
              </p:custDataLst>
            </p:nvPr>
          </p:nvSpPr>
          <p:spPr bwMode="auto">
            <a:xfrm>
              <a:off x="34026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70" name="Rectangle 68"/>
            <p:cNvSpPr>
              <a:spLocks noChangeArrowheads="1"/>
            </p:cNvSpPr>
            <p:nvPr>
              <p:custDataLst>
                <p:tags r:id="rId18"/>
              </p:custDataLst>
            </p:nvPr>
          </p:nvSpPr>
          <p:spPr bwMode="auto">
            <a:xfrm>
              <a:off x="37074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71" name="Oval 69"/>
            <p:cNvSpPr>
              <a:spLocks noChangeArrowheads="1"/>
            </p:cNvSpPr>
            <p:nvPr>
              <p:custDataLst>
                <p:tags r:id="rId19"/>
              </p:custDataLst>
            </p:nvPr>
          </p:nvSpPr>
          <p:spPr bwMode="auto">
            <a:xfrm>
              <a:off x="2869213" y="55641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72" name="Rectangle 72"/>
            <p:cNvSpPr>
              <a:spLocks noChangeArrowheads="1"/>
            </p:cNvSpPr>
            <p:nvPr>
              <p:custDataLst>
                <p:tags r:id="rId20"/>
              </p:custDataLst>
            </p:nvPr>
          </p:nvSpPr>
          <p:spPr bwMode="auto">
            <a:xfrm>
              <a:off x="5536213" y="5487987"/>
              <a:ext cx="304800" cy="304800"/>
            </a:xfrm>
            <a:prstGeom prst="rect">
              <a:avLst/>
            </a:prstGeom>
            <a:solidFill>
              <a:schemeClr val="bg1"/>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73" name="Rectangle 83"/>
            <p:cNvSpPr>
              <a:spLocks noChangeArrowheads="1"/>
            </p:cNvSpPr>
            <p:nvPr>
              <p:custDataLst>
                <p:tags r:id="rId21"/>
              </p:custDataLst>
            </p:nvPr>
          </p:nvSpPr>
          <p:spPr bwMode="auto">
            <a:xfrm>
              <a:off x="5231413" y="5487987"/>
              <a:ext cx="304800" cy="304800"/>
            </a:xfrm>
            <a:prstGeom prst="rect">
              <a:avLst/>
            </a:prstGeom>
            <a:solidFill>
              <a:schemeClr val="bg1"/>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74" name="Oval 84"/>
            <p:cNvSpPr>
              <a:spLocks noChangeArrowheads="1"/>
            </p:cNvSpPr>
            <p:nvPr>
              <p:custDataLst>
                <p:tags r:id="rId22"/>
              </p:custDataLst>
            </p:nvPr>
          </p:nvSpPr>
          <p:spPr bwMode="auto">
            <a:xfrm>
              <a:off x="3174013" y="5564187"/>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sp>
        <p:nvSpPr>
          <p:cNvPr id="211" name="Freeform 117"/>
          <p:cNvSpPr>
            <a:spLocks/>
          </p:cNvSpPr>
          <p:nvPr>
            <p:custDataLst>
              <p:tags r:id="rId6"/>
            </p:custDataLst>
          </p:nvPr>
        </p:nvSpPr>
        <p:spPr bwMode="auto">
          <a:xfrm>
            <a:off x="2953266" y="5340096"/>
            <a:ext cx="4419600" cy="346075"/>
          </a:xfrm>
          <a:custGeom>
            <a:avLst/>
            <a:gdLst/>
            <a:ahLst/>
            <a:cxnLst>
              <a:cxn ang="0">
                <a:pos x="0" y="218"/>
              </a:cxn>
              <a:cxn ang="0">
                <a:pos x="472" y="31"/>
              </a:cxn>
              <a:cxn ang="0">
                <a:pos x="2109" y="31"/>
              </a:cxn>
              <a:cxn ang="0">
                <a:pos x="2784" y="218"/>
              </a:cxn>
            </a:cxnLst>
            <a:rect l="0" t="0" r="r" b="b"/>
            <a:pathLst>
              <a:path w="2784" h="218">
                <a:moveTo>
                  <a:pt x="0" y="218"/>
                </a:moveTo>
                <a:cubicBezTo>
                  <a:pt x="79" y="187"/>
                  <a:pt x="121" y="62"/>
                  <a:pt x="472" y="31"/>
                </a:cubicBezTo>
                <a:cubicBezTo>
                  <a:pt x="823" y="0"/>
                  <a:pt x="1724" y="0"/>
                  <a:pt x="2109" y="31"/>
                </a:cubicBezTo>
                <a:cubicBezTo>
                  <a:pt x="2494" y="62"/>
                  <a:pt x="2644" y="179"/>
                  <a:pt x="2784" y="218"/>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sp>
        <p:nvSpPr>
          <p:cNvPr id="212" name="Freeform 118"/>
          <p:cNvSpPr>
            <a:spLocks/>
          </p:cNvSpPr>
          <p:nvPr>
            <p:custDataLst>
              <p:tags r:id="rId7"/>
            </p:custDataLst>
          </p:nvPr>
        </p:nvSpPr>
        <p:spPr bwMode="auto">
          <a:xfrm>
            <a:off x="3485078" y="5660136"/>
            <a:ext cx="4344988" cy="174625"/>
          </a:xfrm>
          <a:custGeom>
            <a:avLst/>
            <a:gdLst/>
            <a:ahLst/>
            <a:cxnLst>
              <a:cxn ang="0">
                <a:pos x="864" y="15"/>
              </a:cxn>
              <a:cxn ang="0">
                <a:pos x="745" y="227"/>
              </a:cxn>
              <a:cxn ang="0">
                <a:pos x="210" y="35"/>
              </a:cxn>
              <a:cxn ang="0">
                <a:pos x="0" y="15"/>
              </a:cxn>
            </a:cxnLst>
            <a:rect l="0" t="0" r="r" b="b"/>
            <a:pathLst>
              <a:path w="864" h="230">
                <a:moveTo>
                  <a:pt x="864" y="15"/>
                </a:moveTo>
                <a:cubicBezTo>
                  <a:pt x="844" y="50"/>
                  <a:pt x="854" y="224"/>
                  <a:pt x="745" y="227"/>
                </a:cubicBezTo>
                <a:cubicBezTo>
                  <a:pt x="636" y="230"/>
                  <a:pt x="334" y="70"/>
                  <a:pt x="210" y="35"/>
                </a:cubicBezTo>
                <a:cubicBezTo>
                  <a:pt x="86" y="0"/>
                  <a:pt x="44" y="19"/>
                  <a:pt x="0" y="15"/>
                </a:cubicBezTo>
              </a:path>
            </a:pathLst>
          </a:custGeom>
          <a:noFill/>
          <a:ln w="57240">
            <a:solidFill>
              <a:srgbClr val="C00000"/>
            </a:solidFill>
            <a:round/>
            <a:headEnd/>
            <a:tailEnd type="triangle" w="med" len="med"/>
          </a:ln>
          <a:effectLst/>
        </p:spPr>
        <p:txBody>
          <a:bodyPr wrap="none" anchor="ctr"/>
          <a:lstStyle/>
          <a:p>
            <a:endParaRPr lang="en-US" dirty="0">
              <a:latin typeface="Lato" panose="020F0502020204030203" pitchFamily="34" charset="0"/>
            </a:endParaRPr>
          </a:p>
        </p:txBody>
      </p:sp>
      <p:sp>
        <p:nvSpPr>
          <p:cNvPr id="213" name="Line 114"/>
          <p:cNvSpPr>
            <a:spLocks noChangeShapeType="1"/>
          </p:cNvSpPr>
          <p:nvPr>
            <p:custDataLst>
              <p:tags r:id="rId8"/>
            </p:custDataLst>
          </p:nvPr>
        </p:nvSpPr>
        <p:spPr bwMode="auto">
          <a:xfrm>
            <a:off x="1417320" y="5687568"/>
            <a:ext cx="1371600" cy="1587"/>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mc:AlternateContent xmlns:mc="http://schemas.openxmlformats.org/markup-compatibility/2006">
        <mc:Choice xmlns:p14="http://schemas.microsoft.com/office/powerpoint/2010/main" Requires="p14">
          <p:contentPart p14:bwMode="auto" r:id="rId132">
            <p14:nvContentPartPr>
              <p14:cNvPr id="175" name="Ink 174"/>
              <p14:cNvContentPartPr/>
              <p14:nvPr/>
            </p14:nvContentPartPr>
            <p14:xfrm>
              <a:off x="245880" y="1654560"/>
              <a:ext cx="8384400" cy="4855320"/>
            </p14:xfrm>
          </p:contentPart>
        </mc:Choice>
        <mc:Fallback>
          <p:pic>
            <p:nvPicPr>
              <p:cNvPr id="175" name="Ink 174"/>
              <p:cNvPicPr/>
              <p:nvPr/>
            </p:nvPicPr>
            <p:blipFill>
              <a:blip r:embed="rId133"/>
              <a:stretch>
                <a:fillRect/>
              </a:stretch>
            </p:blipFill>
            <p:spPr>
              <a:xfrm>
                <a:off x="238320" y="1644840"/>
                <a:ext cx="8402040" cy="4874400"/>
              </a:xfrm>
              <a:prstGeom prst="rect">
                <a:avLst/>
              </a:prstGeom>
            </p:spPr>
          </p:pic>
        </mc:Fallback>
      </mc:AlternateContent>
    </p:spTree>
    <p:extLst>
      <p:ext uri="{BB962C8B-B14F-4D97-AF65-F5344CB8AC3E}">
        <p14:creationId xmlns:p14="http://schemas.microsoft.com/office/powerpoint/2010/main" val="189448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animBg="1"/>
      <p:bldP spid="208" grpId="0" animBg="1"/>
      <p:bldP spid="210" grpId="0" animBg="1"/>
      <p:bldP spid="209" grpId="0" animBg="1"/>
      <p:bldP spid="211" grpId="0" animBg="1"/>
      <p:bldP spid="212" grpId="0" animBg="1"/>
      <p:bldP spid="2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Do we always need the boundary tags?</a:t>
            </a:r>
            <a:endParaRPr lang="en-US" dirty="0"/>
          </a:p>
        </p:txBody>
      </p:sp>
      <p:sp>
        <p:nvSpPr>
          <p:cNvPr id="3" name="Content Placeholder 2"/>
          <p:cNvSpPr>
            <a:spLocks noGrp="1"/>
          </p:cNvSpPr>
          <p:nvPr>
            <p:ph idx="1"/>
            <p:custDataLst>
              <p:tags r:id="rId2"/>
            </p:custDataLst>
          </p:nvPr>
        </p:nvSpPr>
        <p:spPr>
          <a:xfrm>
            <a:off x="396875" y="4823937"/>
            <a:ext cx="8366125" cy="1510187"/>
          </a:xfrm>
        </p:spPr>
        <p:txBody>
          <a:bodyPr/>
          <a:lstStyle/>
          <a:p>
            <a:r>
              <a:rPr lang="en-US" dirty="0" smtClean="0"/>
              <a:t>Lab 5 suggests no…</a:t>
            </a:r>
            <a:endParaRPr lang="en-US" dirty="0"/>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23</a:t>
            </a:fld>
            <a:endParaRPr lang="en-US"/>
          </a:p>
        </p:txBody>
      </p:sp>
      <p:grpSp>
        <p:nvGrpSpPr>
          <p:cNvPr id="22" name="Group 21"/>
          <p:cNvGrpSpPr/>
          <p:nvPr>
            <p:custDataLst>
              <p:tags r:id="rId4"/>
            </p:custDataLst>
          </p:nvPr>
        </p:nvGrpSpPr>
        <p:grpSpPr>
          <a:xfrm>
            <a:off x="5103812" y="1609344"/>
            <a:ext cx="1677988" cy="2743200"/>
            <a:chOff x="5103812" y="1295400"/>
            <a:chExt cx="1677988" cy="2743200"/>
          </a:xfrm>
        </p:grpSpPr>
        <p:sp>
          <p:nvSpPr>
            <p:cNvPr id="23" name="Rectangle 3"/>
            <p:cNvSpPr>
              <a:spLocks noChangeArrowheads="1"/>
            </p:cNvSpPr>
            <p:nvPr>
              <p:custDataLst>
                <p:tags r:id="rId13"/>
              </p:custDataLst>
            </p:nvPr>
          </p:nvSpPr>
          <p:spPr bwMode="auto">
            <a:xfrm>
              <a:off x="5105400" y="1752600"/>
              <a:ext cx="1370013"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24" name="Rectangle 6"/>
            <p:cNvSpPr>
              <a:spLocks noChangeArrowheads="1"/>
            </p:cNvSpPr>
            <p:nvPr>
              <p:custDataLst>
                <p:tags r:id="rId14"/>
              </p:custDataLst>
            </p:nvPr>
          </p:nvSpPr>
          <p:spPr bwMode="auto">
            <a:xfrm>
              <a:off x="5105400" y="2895600"/>
              <a:ext cx="1676400" cy="762000"/>
            </a:xfrm>
            <a:prstGeom prst="rect">
              <a:avLst/>
            </a:prstGeom>
            <a:solidFill>
              <a:schemeClr val="bg1"/>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latin typeface="Calibri" panose="020F0502020204030204" pitchFamily="34" charset="0"/>
                <a:cs typeface="Calibri" panose="020F0502020204030204" pitchFamily="34" charset="0"/>
              </a:endParaRPr>
            </a:p>
          </p:txBody>
        </p:sp>
        <p:sp>
          <p:nvSpPr>
            <p:cNvPr id="25" name="Rectangle 8"/>
            <p:cNvSpPr>
              <a:spLocks noChangeArrowheads="1"/>
            </p:cNvSpPr>
            <p:nvPr>
              <p:custDataLst>
                <p:tags r:id="rId15"/>
              </p:custDataLst>
            </p:nvPr>
          </p:nvSpPr>
          <p:spPr bwMode="auto">
            <a:xfrm>
              <a:off x="6477000" y="1752600"/>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26" name="Rectangle 9"/>
            <p:cNvSpPr>
              <a:spLocks noChangeArrowheads="1"/>
            </p:cNvSpPr>
            <p:nvPr>
              <p:custDataLst>
                <p:tags r:id="rId16"/>
              </p:custDataLst>
            </p:nvPr>
          </p:nvSpPr>
          <p:spPr bwMode="auto">
            <a:xfrm>
              <a:off x="5103812" y="3657600"/>
              <a:ext cx="1373187"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27" name="Rectangle 10"/>
            <p:cNvSpPr>
              <a:spLocks noChangeArrowheads="1"/>
            </p:cNvSpPr>
            <p:nvPr>
              <p:custDataLst>
                <p:tags r:id="rId17"/>
              </p:custDataLst>
            </p:nvPr>
          </p:nvSpPr>
          <p:spPr bwMode="auto">
            <a:xfrm>
              <a:off x="6477000" y="3657600"/>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28" name="Rectangle 3"/>
            <p:cNvSpPr>
              <a:spLocks noChangeArrowheads="1"/>
            </p:cNvSpPr>
            <p:nvPr>
              <p:custDataLst>
                <p:tags r:id="rId18"/>
              </p:custDataLst>
            </p:nvPr>
          </p:nvSpPr>
          <p:spPr bwMode="auto">
            <a:xfrm>
              <a:off x="5105400" y="2133600"/>
              <a:ext cx="1676400" cy="381000"/>
            </a:xfrm>
            <a:prstGeom prst="rect">
              <a:avLst/>
            </a:prstGeom>
            <a:solidFill>
              <a:schemeClr val="accent2">
                <a:lumMod val="20000"/>
                <a:lumOff val="80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latin typeface="Calibri" panose="020F0502020204030204" pitchFamily="34" charset="0"/>
                  <a:cs typeface="Calibri" panose="020F0502020204030204" pitchFamily="34" charset="0"/>
                </a:rPr>
                <a:t>next</a:t>
              </a:r>
              <a:endParaRPr lang="en-GB" sz="1600" dirty="0">
                <a:latin typeface="Calibri" panose="020F0502020204030204" pitchFamily="34" charset="0"/>
                <a:cs typeface="Calibri" panose="020F0502020204030204" pitchFamily="34" charset="0"/>
              </a:endParaRPr>
            </a:p>
          </p:txBody>
        </p:sp>
        <p:sp>
          <p:nvSpPr>
            <p:cNvPr id="29" name="Rectangle 3"/>
            <p:cNvSpPr>
              <a:spLocks noChangeArrowheads="1"/>
            </p:cNvSpPr>
            <p:nvPr>
              <p:custDataLst>
                <p:tags r:id="rId19"/>
              </p:custDataLst>
            </p:nvPr>
          </p:nvSpPr>
          <p:spPr bwMode="auto">
            <a:xfrm>
              <a:off x="5105400" y="2514600"/>
              <a:ext cx="1676400" cy="381000"/>
            </a:xfrm>
            <a:prstGeom prst="rect">
              <a:avLst/>
            </a:prstGeom>
            <a:solidFill>
              <a:schemeClr val="accent2">
                <a:lumMod val="20000"/>
                <a:lumOff val="80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smtClean="0">
                  <a:latin typeface="Calibri" panose="020F0502020204030204" pitchFamily="34" charset="0"/>
                  <a:cs typeface="Calibri" panose="020F0502020204030204" pitchFamily="34" charset="0"/>
                </a:rPr>
                <a:t>prev</a:t>
              </a:r>
              <a:endParaRPr lang="en-GB" sz="1600" dirty="0">
                <a:latin typeface="Calibri" panose="020F0502020204030204" pitchFamily="34" charset="0"/>
                <a:cs typeface="Calibri" panose="020F0502020204030204" pitchFamily="34" charset="0"/>
              </a:endParaRPr>
            </a:p>
          </p:txBody>
        </p:sp>
        <p:sp>
          <p:nvSpPr>
            <p:cNvPr id="30" name="TextBox 29"/>
            <p:cNvSpPr txBox="1"/>
            <p:nvPr>
              <p:custDataLst>
                <p:tags r:id="rId20"/>
              </p:custDataLst>
            </p:nvPr>
          </p:nvSpPr>
          <p:spPr>
            <a:xfrm>
              <a:off x="5327429" y="1295400"/>
              <a:ext cx="1227259" cy="369332"/>
            </a:xfrm>
            <a:prstGeom prst="rect">
              <a:avLst/>
            </a:prstGeom>
            <a:noFill/>
          </p:spPr>
          <p:txBody>
            <a:bodyPr wrap="none" rtlCol="0">
              <a:spAutoFit/>
            </a:bodyPr>
            <a:lstStyle/>
            <a:p>
              <a:pPr algn="ctr"/>
              <a:r>
                <a:rPr lang="en-US" sz="1800" b="1" u="sng" dirty="0" smtClean="0">
                  <a:latin typeface="Calibri" panose="020F0502020204030204" pitchFamily="34" charset="0"/>
                  <a:cs typeface="Calibri" panose="020F0502020204030204" pitchFamily="34" charset="0"/>
                </a:rPr>
                <a:t>Free</a:t>
              </a:r>
              <a:r>
                <a:rPr lang="en-US" sz="1800" b="1" dirty="0" smtClean="0">
                  <a:latin typeface="Calibri" panose="020F0502020204030204" pitchFamily="34" charset="0"/>
                  <a:cs typeface="Calibri" panose="020F0502020204030204" pitchFamily="34" charset="0"/>
                </a:rPr>
                <a:t> block:</a:t>
              </a:r>
            </a:p>
          </p:txBody>
        </p:sp>
      </p:grpSp>
      <p:grpSp>
        <p:nvGrpSpPr>
          <p:cNvPr id="31" name="Group 3"/>
          <p:cNvGrpSpPr/>
          <p:nvPr>
            <p:custDataLst>
              <p:tags r:id="rId5"/>
            </p:custDataLst>
          </p:nvPr>
        </p:nvGrpSpPr>
        <p:grpSpPr>
          <a:xfrm>
            <a:off x="1123503" y="1609344"/>
            <a:ext cx="2630528" cy="3114351"/>
            <a:chOff x="1123503" y="1136846"/>
            <a:chExt cx="2630528" cy="3114351"/>
          </a:xfrm>
        </p:grpSpPr>
        <p:sp>
          <p:nvSpPr>
            <p:cNvPr id="32" name="Rectangle 3"/>
            <p:cNvSpPr>
              <a:spLocks noChangeArrowheads="1"/>
            </p:cNvSpPr>
            <p:nvPr>
              <p:custDataLst>
                <p:tags r:id="rId6"/>
              </p:custDataLst>
            </p:nvPr>
          </p:nvSpPr>
          <p:spPr bwMode="auto">
            <a:xfrm>
              <a:off x="1600200" y="1595472"/>
              <a:ext cx="1370013"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33" name="Rectangle 6"/>
            <p:cNvSpPr>
              <a:spLocks noChangeArrowheads="1"/>
            </p:cNvSpPr>
            <p:nvPr>
              <p:custDataLst>
                <p:tags r:id="rId7"/>
              </p:custDataLst>
            </p:nvPr>
          </p:nvSpPr>
          <p:spPr bwMode="auto">
            <a:xfrm>
              <a:off x="1600200" y="1976472"/>
              <a:ext cx="1676400" cy="1524000"/>
            </a:xfrm>
            <a:prstGeom prst="rect">
              <a:avLst/>
            </a:prstGeom>
            <a:solidFill>
              <a:srgbClr val="D5F1C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payload and</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padding</a:t>
              </a:r>
            </a:p>
          </p:txBody>
        </p:sp>
        <p:sp>
          <p:nvSpPr>
            <p:cNvPr id="34" name="Rectangle 8"/>
            <p:cNvSpPr>
              <a:spLocks noChangeArrowheads="1"/>
            </p:cNvSpPr>
            <p:nvPr>
              <p:custDataLst>
                <p:tags r:id="rId8"/>
              </p:custDataLst>
            </p:nvPr>
          </p:nvSpPr>
          <p:spPr bwMode="auto">
            <a:xfrm>
              <a:off x="2971800" y="1595472"/>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35" name="Rectangle 9"/>
            <p:cNvSpPr>
              <a:spLocks noChangeArrowheads="1"/>
            </p:cNvSpPr>
            <p:nvPr>
              <p:custDataLst>
                <p:tags r:id="rId9"/>
              </p:custDataLst>
            </p:nvPr>
          </p:nvSpPr>
          <p:spPr bwMode="auto">
            <a:xfrm>
              <a:off x="1598612" y="3500472"/>
              <a:ext cx="1373187"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36" name="Rectangle 10"/>
            <p:cNvSpPr>
              <a:spLocks noChangeArrowheads="1"/>
            </p:cNvSpPr>
            <p:nvPr>
              <p:custDataLst>
                <p:tags r:id="rId10"/>
              </p:custDataLst>
            </p:nvPr>
          </p:nvSpPr>
          <p:spPr bwMode="auto">
            <a:xfrm>
              <a:off x="2971800" y="3500472"/>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37" name="TextBox 36"/>
            <p:cNvSpPr txBox="1"/>
            <p:nvPr>
              <p:custDataLst>
                <p:tags r:id="rId11"/>
              </p:custDataLst>
            </p:nvPr>
          </p:nvSpPr>
          <p:spPr>
            <a:xfrm>
              <a:off x="1586757" y="1136846"/>
              <a:ext cx="1709250" cy="369332"/>
            </a:xfrm>
            <a:prstGeom prst="rect">
              <a:avLst/>
            </a:prstGeom>
            <a:noFill/>
          </p:spPr>
          <p:txBody>
            <a:bodyPr wrap="none" rtlCol="0">
              <a:spAutoFit/>
            </a:bodyPr>
            <a:lstStyle/>
            <a:p>
              <a:pPr algn="ctr"/>
              <a:r>
                <a:rPr lang="en-US" sz="1800" b="1" u="sng" dirty="0" smtClean="0">
                  <a:latin typeface="Calibri" panose="020F0502020204030204" pitchFamily="34" charset="0"/>
                  <a:cs typeface="Calibri" panose="020F0502020204030204" pitchFamily="34" charset="0"/>
                </a:rPr>
                <a:t>Allocated</a:t>
              </a:r>
              <a:r>
                <a:rPr lang="en-US" sz="1800" b="1" dirty="0" smtClean="0">
                  <a:latin typeface="Calibri" panose="020F0502020204030204" pitchFamily="34" charset="0"/>
                  <a:cs typeface="Calibri" panose="020F0502020204030204" pitchFamily="34" charset="0"/>
                </a:rPr>
                <a:t> block:</a:t>
              </a:r>
            </a:p>
          </p:txBody>
        </p:sp>
        <p:sp>
          <p:nvSpPr>
            <p:cNvPr id="38" name="TextBox 37"/>
            <p:cNvSpPr txBox="1"/>
            <p:nvPr>
              <p:custDataLst>
                <p:tags r:id="rId12"/>
              </p:custDataLst>
            </p:nvPr>
          </p:nvSpPr>
          <p:spPr>
            <a:xfrm>
              <a:off x="1123503" y="3881865"/>
              <a:ext cx="2630528" cy="369332"/>
            </a:xfrm>
            <a:prstGeom prst="rect">
              <a:avLst/>
            </a:prstGeom>
            <a:noFill/>
          </p:spPr>
          <p:txBody>
            <a:bodyPr wrap="none" rtlCol="0">
              <a:spAutoFit/>
            </a:bodyPr>
            <a:lstStyle/>
            <a:p>
              <a:pPr algn="ctr"/>
              <a:r>
                <a:rPr lang="en-US" sz="1800" dirty="0" smtClean="0">
                  <a:latin typeface="Calibri" panose="020F0502020204030204" pitchFamily="34" charset="0"/>
                  <a:cs typeface="Calibri" panose="020F0502020204030204" pitchFamily="34" charset="0"/>
                </a:rPr>
                <a:t>(same as implicit free list)</a:t>
              </a:r>
            </a:p>
          </p:txBody>
        </p:sp>
      </p:grpSp>
    </p:spTree>
    <p:extLst>
      <p:ext uri="{BB962C8B-B14F-4D97-AF65-F5344CB8AC3E}">
        <p14:creationId xmlns:p14="http://schemas.microsoft.com/office/powerpoint/2010/main" val="19598893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Explicit List Summary</a:t>
            </a:r>
            <a:endParaRPr lang="en-US" dirty="0"/>
          </a:p>
        </p:txBody>
      </p:sp>
      <p:sp>
        <p:nvSpPr>
          <p:cNvPr id="3" name="Content Placeholder 2"/>
          <p:cNvSpPr>
            <a:spLocks noGrp="1"/>
          </p:cNvSpPr>
          <p:nvPr>
            <p:ph idx="1"/>
          </p:nvPr>
        </p:nvSpPr>
        <p:spPr/>
        <p:txBody>
          <a:bodyPr/>
          <a:lstStyle/>
          <a:p>
            <a:pPr>
              <a:lnSpc>
                <a:spcPct val="95000"/>
              </a:lnSpc>
            </a:pPr>
            <a:r>
              <a:rPr lang="en-GB" sz="2400" dirty="0"/>
              <a:t>Comparison with implicit list:</a:t>
            </a:r>
          </a:p>
          <a:p>
            <a:pPr lvl="1">
              <a:lnSpc>
                <a:spcPct val="100000"/>
              </a:lnSpc>
            </a:pPr>
            <a:r>
              <a:rPr lang="en-GB" sz="2000" dirty="0"/>
              <a:t>Block allocation is linear time in number of </a:t>
            </a:r>
            <a:r>
              <a:rPr lang="en-GB" sz="2000" b="1" i="1" dirty="0">
                <a:solidFill>
                  <a:srgbClr val="C00000"/>
                </a:solidFill>
              </a:rPr>
              <a:t>free</a:t>
            </a:r>
            <a:r>
              <a:rPr lang="en-GB" sz="2000" dirty="0"/>
              <a:t> blocks instead of </a:t>
            </a:r>
            <a:r>
              <a:rPr lang="en-GB" sz="2000" b="1" i="1" dirty="0">
                <a:solidFill>
                  <a:srgbClr val="C00000"/>
                </a:solidFill>
              </a:rPr>
              <a:t>all</a:t>
            </a:r>
            <a:r>
              <a:rPr lang="en-GB" sz="2000" dirty="0"/>
              <a:t> blocks</a:t>
            </a:r>
          </a:p>
          <a:p>
            <a:pPr lvl="2">
              <a:lnSpc>
                <a:spcPct val="107000"/>
              </a:lnSpc>
            </a:pPr>
            <a:r>
              <a:rPr lang="en-GB" sz="1800" b="1" i="1" dirty="0">
                <a:solidFill>
                  <a:srgbClr val="C00000"/>
                </a:solidFill>
              </a:rPr>
              <a:t>Much faster </a:t>
            </a:r>
            <a:r>
              <a:rPr lang="en-GB" sz="1800" dirty="0"/>
              <a:t>when most of the memory is full </a:t>
            </a:r>
          </a:p>
          <a:p>
            <a:pPr lvl="1">
              <a:lnSpc>
                <a:spcPct val="100000"/>
              </a:lnSpc>
            </a:pPr>
            <a:r>
              <a:rPr lang="en-GB" sz="2000" dirty="0"/>
              <a:t>Slightly more complicated allocate and free since we need to splice blocks in and out of the list</a:t>
            </a:r>
          </a:p>
          <a:p>
            <a:pPr lvl="1">
              <a:lnSpc>
                <a:spcPct val="100000"/>
              </a:lnSpc>
            </a:pPr>
            <a:r>
              <a:rPr lang="en-GB" sz="2000" dirty="0"/>
              <a:t>Some extra space for the links (2 extra pointers needed for each free block)</a:t>
            </a:r>
          </a:p>
          <a:p>
            <a:pPr lvl="2"/>
            <a:r>
              <a:rPr lang="en-GB" sz="1800" dirty="0"/>
              <a:t>Increases minimum block size, leading to more internal fragmentation</a:t>
            </a:r>
          </a:p>
          <a:p>
            <a:pPr lvl="2"/>
            <a:endParaRPr lang="en-GB" sz="1800" dirty="0"/>
          </a:p>
          <a:p>
            <a:pPr>
              <a:lnSpc>
                <a:spcPct val="95000"/>
              </a:lnSpc>
            </a:pPr>
            <a:r>
              <a:rPr lang="en-GB" sz="2400" dirty="0"/>
              <a:t>Most common use of explicit lists is in conjunction with </a:t>
            </a:r>
            <a:r>
              <a:rPr lang="en-GB" sz="2400" i="1" dirty="0"/>
              <a:t>segregated free lists</a:t>
            </a:r>
          </a:p>
          <a:p>
            <a:pPr lvl="1">
              <a:lnSpc>
                <a:spcPct val="100000"/>
              </a:lnSpc>
            </a:pPr>
            <a:r>
              <a:rPr lang="en-GB" sz="2000" dirty="0"/>
              <a:t>Keep multiple linked lists of different size classes, or possibly for different types of </a:t>
            </a:r>
            <a:r>
              <a:rPr lang="en-GB" sz="2000" dirty="0" smtClean="0"/>
              <a:t>objects</a:t>
            </a:r>
            <a:endParaRPr lang="en-GB" sz="2000" dirty="0"/>
          </a:p>
        </p:txBody>
      </p:sp>
      <p:sp>
        <p:nvSpPr>
          <p:cNvPr id="4" name="Slide Number Placeholder 3"/>
          <p:cNvSpPr>
            <a:spLocks noGrp="1"/>
          </p:cNvSpPr>
          <p:nvPr>
            <p:ph type="sldNum" sz="quarter" idx="10"/>
          </p:nvPr>
        </p:nvSpPr>
        <p:spPr/>
        <p:txBody>
          <a:bodyPr/>
          <a:lstStyle/>
          <a:p>
            <a:fld id="{C0BB463C-2B8D-41E5-9457-1404AA9BBE8D}" type="slidenum">
              <a:rPr lang="en-US" smtClean="0"/>
              <a:t>24</a:t>
            </a:fld>
            <a:endParaRPr lang="en-US"/>
          </a:p>
        </p:txBody>
      </p:sp>
    </p:spTree>
    <p:extLst>
      <p:ext uri="{BB962C8B-B14F-4D97-AF65-F5344CB8AC3E}">
        <p14:creationId xmlns:p14="http://schemas.microsoft.com/office/powerpoint/2010/main" val="40349611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Freeing with LIFO Policy (Explicit Free List)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90552708"/>
              </p:ext>
            </p:extLst>
          </p:nvPr>
        </p:nvGraphicFramePr>
        <p:xfrm>
          <a:off x="396875" y="1828800"/>
          <a:ext cx="8321040" cy="3749040"/>
        </p:xfrm>
        <a:graphic>
          <a:graphicData uri="http://schemas.openxmlformats.org/drawingml/2006/table">
            <a:tbl>
              <a:tblPr firstRow="1" bandRow="1">
                <a:tableStyleId>{073A0DAA-6AF3-43AB-8588-CEC1D06C72B9}</a:tableStyleId>
              </a:tblPr>
              <a:tblGrid>
                <a:gridCol w="1005840"/>
                <a:gridCol w="1828800"/>
                <a:gridCol w="1828800"/>
                <a:gridCol w="1828800"/>
                <a:gridCol w="1828800"/>
              </a:tblGrid>
              <a:tr h="370840">
                <a:tc>
                  <a:txBody>
                    <a:bodyPr/>
                    <a:lstStyle/>
                    <a:p>
                      <a:pPr algn="ctr"/>
                      <a:endParaRPr lang="en-US" sz="2400" dirty="0">
                        <a:latin typeface="Calibri" panose="020F0502020204030204" pitchFamily="34" charset="0"/>
                        <a:cs typeface="Calibri" panose="020F0502020204030204" pitchFamily="34" charset="0"/>
                      </a:endParaRPr>
                    </a:p>
                  </a:txBody>
                  <a:tcPr anchor="ctr">
                    <a:solidFill>
                      <a:srgbClr val="4B2A85"/>
                    </a:solidFill>
                  </a:tcPr>
                </a:tc>
                <a:tc>
                  <a:txBody>
                    <a:bodyPr/>
                    <a:lstStyle/>
                    <a:p>
                      <a:pPr algn="ctr"/>
                      <a:r>
                        <a:rPr lang="en-US" sz="2400" dirty="0" smtClean="0">
                          <a:latin typeface="Calibri" panose="020F0502020204030204" pitchFamily="34" charset="0"/>
                          <a:cs typeface="Calibri" panose="020F0502020204030204" pitchFamily="34" charset="0"/>
                        </a:rPr>
                        <a:t>Predecessor </a:t>
                      </a:r>
                      <a:br>
                        <a:rPr lang="en-US" sz="2400" dirty="0" smtClean="0">
                          <a:latin typeface="Calibri" panose="020F0502020204030204" pitchFamily="34" charset="0"/>
                          <a:cs typeface="Calibri" panose="020F0502020204030204" pitchFamily="34" charset="0"/>
                        </a:rPr>
                      </a:br>
                      <a:r>
                        <a:rPr lang="en-US" sz="2400" dirty="0" smtClean="0">
                          <a:latin typeface="Calibri" panose="020F0502020204030204" pitchFamily="34" charset="0"/>
                          <a:cs typeface="Calibri" panose="020F0502020204030204" pitchFamily="34" charset="0"/>
                        </a:rPr>
                        <a:t>Block</a:t>
                      </a:r>
                      <a:endParaRPr lang="en-US" sz="2400" dirty="0">
                        <a:latin typeface="Calibri" panose="020F0502020204030204" pitchFamily="34" charset="0"/>
                        <a:cs typeface="Calibri" panose="020F0502020204030204" pitchFamily="34" charset="0"/>
                      </a:endParaRPr>
                    </a:p>
                  </a:txBody>
                  <a:tcPr anchor="ctr">
                    <a:solidFill>
                      <a:srgbClr val="4B2A85"/>
                    </a:solidFill>
                  </a:tcPr>
                </a:tc>
                <a:tc>
                  <a:txBody>
                    <a:bodyPr/>
                    <a:lstStyle/>
                    <a:p>
                      <a:pPr algn="ctr"/>
                      <a:r>
                        <a:rPr lang="en-US" sz="2400" dirty="0" smtClean="0">
                          <a:latin typeface="Calibri" panose="020F0502020204030204" pitchFamily="34" charset="0"/>
                          <a:cs typeface="Calibri" panose="020F0502020204030204" pitchFamily="34" charset="0"/>
                        </a:rPr>
                        <a:t>Successor</a:t>
                      </a:r>
                    </a:p>
                    <a:p>
                      <a:pPr algn="ctr"/>
                      <a:r>
                        <a:rPr lang="en-US" sz="2400" dirty="0" smtClean="0">
                          <a:latin typeface="Calibri" panose="020F0502020204030204" pitchFamily="34" charset="0"/>
                          <a:cs typeface="Calibri" panose="020F0502020204030204" pitchFamily="34" charset="0"/>
                        </a:rPr>
                        <a:t>Block</a:t>
                      </a:r>
                      <a:endParaRPr lang="en-US" sz="2400" dirty="0">
                        <a:latin typeface="Calibri" panose="020F0502020204030204" pitchFamily="34" charset="0"/>
                        <a:cs typeface="Calibri" panose="020F0502020204030204" pitchFamily="34" charset="0"/>
                      </a:endParaRPr>
                    </a:p>
                  </a:txBody>
                  <a:tcPr anchor="ctr">
                    <a:solidFill>
                      <a:srgbClr val="4B2A85"/>
                    </a:solidFill>
                  </a:tcPr>
                </a:tc>
                <a:tc>
                  <a:txBody>
                    <a:bodyPr/>
                    <a:lstStyle/>
                    <a:p>
                      <a:pPr algn="ctr"/>
                      <a:r>
                        <a:rPr lang="en-US" sz="2400" dirty="0" smtClean="0">
                          <a:latin typeface="Calibri" panose="020F0502020204030204" pitchFamily="34" charset="0"/>
                          <a:cs typeface="Calibri" panose="020F0502020204030204" pitchFamily="34" charset="0"/>
                        </a:rPr>
                        <a:t>Change</a:t>
                      </a:r>
                      <a:r>
                        <a:rPr lang="en-US" sz="2400" baseline="0" dirty="0" smtClean="0">
                          <a:latin typeface="Calibri" panose="020F0502020204030204" pitchFamily="34" charset="0"/>
                          <a:cs typeface="Calibri" panose="020F0502020204030204" pitchFamily="34" charset="0"/>
                        </a:rPr>
                        <a:t> in Nodes in Free List</a:t>
                      </a:r>
                      <a:endParaRPr lang="en-US" sz="2400" dirty="0">
                        <a:latin typeface="Calibri" panose="020F0502020204030204" pitchFamily="34" charset="0"/>
                        <a:cs typeface="Calibri" panose="020F0502020204030204" pitchFamily="34" charset="0"/>
                      </a:endParaRPr>
                    </a:p>
                  </a:txBody>
                  <a:tcPr anchor="ctr">
                    <a:solidFill>
                      <a:srgbClr val="4B2A85"/>
                    </a:solidFill>
                  </a:tcPr>
                </a:tc>
                <a:tc>
                  <a:txBody>
                    <a:bodyPr/>
                    <a:lstStyle/>
                    <a:p>
                      <a:pPr algn="ctr"/>
                      <a:r>
                        <a:rPr lang="en-US" sz="2400" dirty="0" smtClean="0">
                          <a:latin typeface="Calibri" panose="020F0502020204030204" pitchFamily="34" charset="0"/>
                          <a:cs typeface="Calibri" panose="020F0502020204030204" pitchFamily="34" charset="0"/>
                        </a:rPr>
                        <a:t>Number of Pointers Updated</a:t>
                      </a:r>
                      <a:endParaRPr lang="en-US" sz="2400" dirty="0">
                        <a:latin typeface="Calibri" panose="020F0502020204030204" pitchFamily="34" charset="0"/>
                        <a:cs typeface="Calibri" panose="020F0502020204030204" pitchFamily="34" charset="0"/>
                      </a:endParaRPr>
                    </a:p>
                  </a:txBody>
                  <a:tcPr anchor="ctr">
                    <a:solidFill>
                      <a:srgbClr val="4B2A85"/>
                    </a:solidFill>
                  </a:tcPr>
                </a:tc>
              </a:tr>
              <a:tr h="640080">
                <a:tc>
                  <a:txBody>
                    <a:bodyPr/>
                    <a:lstStyle/>
                    <a:p>
                      <a:pPr algn="ctr"/>
                      <a:r>
                        <a:rPr lang="en-US" sz="2400" dirty="0" smtClean="0">
                          <a:latin typeface="Calibri" panose="020F0502020204030204" pitchFamily="34" charset="0"/>
                          <a:cs typeface="Calibri" panose="020F0502020204030204" pitchFamily="34" charset="0"/>
                        </a:rPr>
                        <a:t>Case 1</a:t>
                      </a:r>
                      <a:endParaRPr lang="en-US" sz="2400" dirty="0">
                        <a:latin typeface="Calibri" panose="020F0502020204030204" pitchFamily="34" charset="0"/>
                        <a:cs typeface="Calibri" panose="020F0502020204030204" pitchFamily="34" charset="0"/>
                      </a:endParaRPr>
                    </a:p>
                  </a:txBody>
                  <a:tcPr anchor="ctr"/>
                </a:tc>
                <a:tc>
                  <a:txBody>
                    <a:bodyPr/>
                    <a:lstStyle/>
                    <a:p>
                      <a:pPr algn="ctr"/>
                      <a:r>
                        <a:rPr lang="en-US" sz="2400" dirty="0" smtClean="0">
                          <a:latin typeface="Calibri" panose="020F0502020204030204" pitchFamily="34" charset="0"/>
                          <a:cs typeface="Calibri" panose="020F0502020204030204" pitchFamily="34" charset="0"/>
                        </a:rPr>
                        <a:t>Allocated</a:t>
                      </a:r>
                      <a:endParaRPr lang="en-US" sz="2400" dirty="0">
                        <a:latin typeface="Calibri" panose="020F0502020204030204" pitchFamily="34" charset="0"/>
                        <a:cs typeface="Calibri" panose="020F0502020204030204" pitchFamily="34" charset="0"/>
                      </a:endParaRPr>
                    </a:p>
                  </a:txBody>
                  <a:tcPr anchor="ctr"/>
                </a:tc>
                <a:tc>
                  <a:txBody>
                    <a:bodyPr/>
                    <a:lstStyle/>
                    <a:p>
                      <a:pPr algn="ctr"/>
                      <a:r>
                        <a:rPr lang="en-US" sz="2400" dirty="0" smtClean="0">
                          <a:latin typeface="Calibri" panose="020F0502020204030204" pitchFamily="34" charset="0"/>
                          <a:cs typeface="Calibri" panose="020F0502020204030204" pitchFamily="34" charset="0"/>
                        </a:rPr>
                        <a:t>Allocated</a:t>
                      </a:r>
                      <a:endParaRPr lang="en-US" sz="2400" dirty="0">
                        <a:latin typeface="Calibri" panose="020F0502020204030204" pitchFamily="34" charset="0"/>
                        <a:cs typeface="Calibri" panose="020F0502020204030204" pitchFamily="34" charset="0"/>
                      </a:endParaRPr>
                    </a:p>
                  </a:txBody>
                  <a:tcPr anchor="ctr"/>
                </a:tc>
                <a:tc>
                  <a:txBody>
                    <a:bodyPr/>
                    <a:lstStyle/>
                    <a:p>
                      <a:pPr algn="ctr"/>
                      <a:endParaRPr lang="en-US" sz="2400" dirty="0">
                        <a:latin typeface="Calibri" panose="020F0502020204030204" pitchFamily="34" charset="0"/>
                        <a:cs typeface="Calibri" panose="020F0502020204030204" pitchFamily="34" charset="0"/>
                      </a:endParaRPr>
                    </a:p>
                  </a:txBody>
                  <a:tcPr anchor="ctr"/>
                </a:tc>
                <a:tc>
                  <a:txBody>
                    <a:bodyPr/>
                    <a:lstStyle/>
                    <a:p>
                      <a:pPr algn="ctr"/>
                      <a:endParaRPr lang="en-US" sz="2400">
                        <a:latin typeface="Calibri" panose="020F0502020204030204" pitchFamily="34" charset="0"/>
                        <a:cs typeface="Calibri" panose="020F0502020204030204" pitchFamily="34" charset="0"/>
                      </a:endParaRPr>
                    </a:p>
                  </a:txBody>
                  <a:tcPr anchor="ctr"/>
                </a:tc>
              </a:tr>
              <a:tr h="640080">
                <a:tc>
                  <a:txBody>
                    <a:bodyPr/>
                    <a:lstStyle/>
                    <a:p>
                      <a:pPr algn="ctr"/>
                      <a:r>
                        <a:rPr lang="en-US" sz="2400" dirty="0" smtClean="0">
                          <a:latin typeface="Calibri" panose="020F0502020204030204" pitchFamily="34" charset="0"/>
                          <a:cs typeface="Calibri" panose="020F0502020204030204" pitchFamily="34" charset="0"/>
                        </a:rPr>
                        <a:t>Case 2</a:t>
                      </a:r>
                      <a:endParaRPr lang="en-US" sz="2400" dirty="0">
                        <a:latin typeface="Calibri" panose="020F0502020204030204" pitchFamily="34" charset="0"/>
                        <a:cs typeface="Calibri" panose="020F0502020204030204" pitchFamily="34" charset="0"/>
                      </a:endParaRPr>
                    </a:p>
                  </a:txBody>
                  <a:tcPr anchor="ctr"/>
                </a:tc>
                <a:tc>
                  <a:txBody>
                    <a:bodyPr/>
                    <a:lstStyle/>
                    <a:p>
                      <a:pPr algn="ctr"/>
                      <a:r>
                        <a:rPr lang="en-US" sz="2400" dirty="0" smtClean="0">
                          <a:latin typeface="Calibri" panose="020F0502020204030204" pitchFamily="34" charset="0"/>
                          <a:cs typeface="Calibri" panose="020F0502020204030204" pitchFamily="34" charset="0"/>
                        </a:rPr>
                        <a:t>Allocated</a:t>
                      </a:r>
                      <a:endParaRPr lang="en-US" sz="2400" dirty="0">
                        <a:latin typeface="Calibri" panose="020F0502020204030204" pitchFamily="34" charset="0"/>
                        <a:cs typeface="Calibri" panose="020F0502020204030204" pitchFamily="34" charset="0"/>
                      </a:endParaRPr>
                    </a:p>
                  </a:txBody>
                  <a:tcPr anchor="ctr"/>
                </a:tc>
                <a:tc>
                  <a:txBody>
                    <a:bodyPr/>
                    <a:lstStyle/>
                    <a:p>
                      <a:pPr algn="ctr"/>
                      <a:r>
                        <a:rPr lang="en-US" sz="2400" dirty="0" smtClean="0">
                          <a:latin typeface="Calibri" panose="020F0502020204030204" pitchFamily="34" charset="0"/>
                          <a:cs typeface="Calibri" panose="020F0502020204030204" pitchFamily="34" charset="0"/>
                        </a:rPr>
                        <a:t>Free</a:t>
                      </a:r>
                      <a:endParaRPr lang="en-US" sz="2400" dirty="0">
                        <a:latin typeface="Calibri" panose="020F0502020204030204" pitchFamily="34" charset="0"/>
                        <a:cs typeface="Calibri" panose="020F0502020204030204" pitchFamily="34" charset="0"/>
                      </a:endParaRPr>
                    </a:p>
                  </a:txBody>
                  <a:tcPr anchor="ctr"/>
                </a:tc>
                <a:tc>
                  <a:txBody>
                    <a:bodyPr/>
                    <a:lstStyle/>
                    <a:p>
                      <a:pPr algn="ctr"/>
                      <a:endParaRPr lang="en-US" sz="2400" dirty="0">
                        <a:latin typeface="Calibri" panose="020F0502020204030204" pitchFamily="34" charset="0"/>
                        <a:cs typeface="Calibri" panose="020F0502020204030204" pitchFamily="34" charset="0"/>
                      </a:endParaRPr>
                    </a:p>
                  </a:txBody>
                  <a:tcPr anchor="ctr"/>
                </a:tc>
                <a:tc>
                  <a:txBody>
                    <a:bodyPr/>
                    <a:lstStyle/>
                    <a:p>
                      <a:pPr algn="ctr"/>
                      <a:endParaRPr lang="en-US" sz="2400">
                        <a:latin typeface="Calibri" panose="020F0502020204030204" pitchFamily="34" charset="0"/>
                        <a:cs typeface="Calibri" panose="020F0502020204030204" pitchFamily="34" charset="0"/>
                      </a:endParaRPr>
                    </a:p>
                  </a:txBody>
                  <a:tcPr anchor="ctr"/>
                </a:tc>
              </a:tr>
              <a:tr h="640080">
                <a:tc>
                  <a:txBody>
                    <a:bodyPr/>
                    <a:lstStyle/>
                    <a:p>
                      <a:pPr algn="ctr"/>
                      <a:r>
                        <a:rPr lang="en-US" sz="2400" dirty="0" smtClean="0">
                          <a:latin typeface="Calibri" panose="020F0502020204030204" pitchFamily="34" charset="0"/>
                          <a:cs typeface="Calibri" panose="020F0502020204030204" pitchFamily="34" charset="0"/>
                        </a:rPr>
                        <a:t>Case 3</a:t>
                      </a:r>
                      <a:endParaRPr lang="en-US" sz="2400" dirty="0">
                        <a:latin typeface="Calibri" panose="020F0502020204030204" pitchFamily="34" charset="0"/>
                        <a:cs typeface="Calibri" panose="020F0502020204030204" pitchFamily="34" charset="0"/>
                      </a:endParaRPr>
                    </a:p>
                  </a:txBody>
                  <a:tcPr anchor="ctr"/>
                </a:tc>
                <a:tc>
                  <a:txBody>
                    <a:bodyPr/>
                    <a:lstStyle/>
                    <a:p>
                      <a:pPr algn="ctr"/>
                      <a:r>
                        <a:rPr lang="en-US" sz="2400" dirty="0" smtClean="0">
                          <a:latin typeface="Calibri" panose="020F0502020204030204" pitchFamily="34" charset="0"/>
                          <a:cs typeface="Calibri" panose="020F0502020204030204" pitchFamily="34" charset="0"/>
                        </a:rPr>
                        <a:t>Free</a:t>
                      </a:r>
                      <a:endParaRPr lang="en-US" sz="2400" dirty="0">
                        <a:latin typeface="Calibri" panose="020F0502020204030204" pitchFamily="34" charset="0"/>
                        <a:cs typeface="Calibri" panose="020F0502020204030204" pitchFamily="34" charset="0"/>
                      </a:endParaRPr>
                    </a:p>
                  </a:txBody>
                  <a:tcPr anchor="ctr"/>
                </a:tc>
                <a:tc>
                  <a:txBody>
                    <a:bodyPr/>
                    <a:lstStyle/>
                    <a:p>
                      <a:pPr algn="ctr"/>
                      <a:r>
                        <a:rPr lang="en-US" sz="2400" dirty="0" smtClean="0">
                          <a:latin typeface="Calibri" panose="020F0502020204030204" pitchFamily="34" charset="0"/>
                          <a:cs typeface="Calibri" panose="020F0502020204030204" pitchFamily="34" charset="0"/>
                        </a:rPr>
                        <a:t>Allocated</a:t>
                      </a:r>
                      <a:endParaRPr lang="en-US" sz="2400" dirty="0">
                        <a:latin typeface="Calibri" panose="020F0502020204030204" pitchFamily="34" charset="0"/>
                        <a:cs typeface="Calibri" panose="020F0502020204030204" pitchFamily="34" charset="0"/>
                      </a:endParaRPr>
                    </a:p>
                  </a:txBody>
                  <a:tcPr anchor="ctr"/>
                </a:tc>
                <a:tc>
                  <a:txBody>
                    <a:bodyPr/>
                    <a:lstStyle/>
                    <a:p>
                      <a:pPr algn="ctr"/>
                      <a:endParaRPr lang="en-US" sz="2400" dirty="0">
                        <a:latin typeface="Calibri" panose="020F0502020204030204" pitchFamily="34" charset="0"/>
                        <a:cs typeface="Calibri" panose="020F0502020204030204" pitchFamily="34" charset="0"/>
                      </a:endParaRPr>
                    </a:p>
                  </a:txBody>
                  <a:tcPr anchor="ctr"/>
                </a:tc>
                <a:tc>
                  <a:txBody>
                    <a:bodyPr/>
                    <a:lstStyle/>
                    <a:p>
                      <a:pPr algn="ctr"/>
                      <a:endParaRPr lang="en-US" sz="2400" dirty="0">
                        <a:latin typeface="Calibri" panose="020F0502020204030204" pitchFamily="34" charset="0"/>
                        <a:cs typeface="Calibri" panose="020F0502020204030204" pitchFamily="34" charset="0"/>
                      </a:endParaRPr>
                    </a:p>
                  </a:txBody>
                  <a:tcPr anchor="ctr"/>
                </a:tc>
              </a:tr>
              <a:tr h="640080">
                <a:tc>
                  <a:txBody>
                    <a:bodyPr/>
                    <a:lstStyle/>
                    <a:p>
                      <a:pPr algn="ctr"/>
                      <a:r>
                        <a:rPr lang="en-US" sz="2400" dirty="0" smtClean="0">
                          <a:latin typeface="Calibri" panose="020F0502020204030204" pitchFamily="34" charset="0"/>
                          <a:cs typeface="Calibri" panose="020F0502020204030204" pitchFamily="34" charset="0"/>
                        </a:rPr>
                        <a:t>Case 4</a:t>
                      </a:r>
                      <a:endParaRPr lang="en-US" sz="2400" dirty="0">
                        <a:latin typeface="Calibri" panose="020F0502020204030204" pitchFamily="34" charset="0"/>
                        <a:cs typeface="Calibri" panose="020F0502020204030204" pitchFamily="34" charset="0"/>
                      </a:endParaRPr>
                    </a:p>
                  </a:txBody>
                  <a:tcPr anchor="ctr"/>
                </a:tc>
                <a:tc>
                  <a:txBody>
                    <a:bodyPr/>
                    <a:lstStyle/>
                    <a:p>
                      <a:pPr algn="ctr"/>
                      <a:r>
                        <a:rPr lang="en-US" sz="2400" dirty="0" smtClean="0">
                          <a:latin typeface="Calibri" panose="020F0502020204030204" pitchFamily="34" charset="0"/>
                          <a:cs typeface="Calibri" panose="020F0502020204030204" pitchFamily="34" charset="0"/>
                        </a:rPr>
                        <a:t>Free</a:t>
                      </a:r>
                      <a:endParaRPr lang="en-US" sz="2400" dirty="0">
                        <a:latin typeface="Calibri" panose="020F0502020204030204" pitchFamily="34" charset="0"/>
                        <a:cs typeface="Calibri" panose="020F0502020204030204" pitchFamily="34" charset="0"/>
                      </a:endParaRPr>
                    </a:p>
                  </a:txBody>
                  <a:tcPr anchor="ctr"/>
                </a:tc>
                <a:tc>
                  <a:txBody>
                    <a:bodyPr/>
                    <a:lstStyle/>
                    <a:p>
                      <a:pPr algn="ctr"/>
                      <a:r>
                        <a:rPr lang="en-US" sz="2400" dirty="0" smtClean="0">
                          <a:latin typeface="Calibri" panose="020F0502020204030204" pitchFamily="34" charset="0"/>
                          <a:cs typeface="Calibri" panose="020F0502020204030204" pitchFamily="34" charset="0"/>
                        </a:rPr>
                        <a:t>Free</a:t>
                      </a:r>
                      <a:endParaRPr lang="en-US" sz="2400" dirty="0">
                        <a:latin typeface="Calibri" panose="020F0502020204030204" pitchFamily="34" charset="0"/>
                        <a:cs typeface="Calibri" panose="020F0502020204030204" pitchFamily="34" charset="0"/>
                      </a:endParaRPr>
                    </a:p>
                  </a:txBody>
                  <a:tcPr anchor="ctr"/>
                </a:tc>
                <a:tc>
                  <a:txBody>
                    <a:bodyPr/>
                    <a:lstStyle/>
                    <a:p>
                      <a:pPr algn="ctr"/>
                      <a:endParaRPr lang="en-US" sz="2400" dirty="0">
                        <a:latin typeface="Calibri" panose="020F0502020204030204" pitchFamily="34" charset="0"/>
                        <a:cs typeface="Calibri" panose="020F0502020204030204" pitchFamily="34" charset="0"/>
                      </a:endParaRPr>
                    </a:p>
                  </a:txBody>
                  <a:tcPr anchor="ctr"/>
                </a:tc>
                <a:tc>
                  <a:txBody>
                    <a:bodyPr/>
                    <a:lstStyle/>
                    <a:p>
                      <a:pPr algn="ctr"/>
                      <a:endParaRPr lang="en-US" sz="2400" dirty="0">
                        <a:latin typeface="Calibri" panose="020F0502020204030204" pitchFamily="34" charset="0"/>
                        <a:cs typeface="Calibri" panose="020F0502020204030204" pitchFamily="34" charset="0"/>
                      </a:endParaRPr>
                    </a:p>
                  </a:txBody>
                  <a:tcPr anchor="ctr"/>
                </a:tc>
              </a:tr>
            </a:tbl>
          </a:graphicData>
        </a:graphic>
      </p:graphicFrame>
      <p:sp>
        <p:nvSpPr>
          <p:cNvPr id="4" name="Slide Number Placeholder 3"/>
          <p:cNvSpPr>
            <a:spLocks noGrp="1"/>
          </p:cNvSpPr>
          <p:nvPr>
            <p:ph type="sldNum" sz="quarter" idx="10"/>
          </p:nvPr>
        </p:nvSpPr>
        <p:spPr/>
        <p:txBody>
          <a:bodyPr/>
          <a:lstStyle/>
          <a:p>
            <a:fld id="{C0BB463C-2B8D-41E5-9457-1404AA9BBE8D}" type="slidenum">
              <a:rPr lang="en-US" smtClean="0"/>
              <a:t>25</a:t>
            </a:fld>
            <a:endParaRPr lang="en-US"/>
          </a:p>
        </p:txBody>
      </p:sp>
    </p:spTree>
    <p:extLst>
      <p:ext uri="{BB962C8B-B14F-4D97-AF65-F5344CB8AC3E}">
        <p14:creationId xmlns:p14="http://schemas.microsoft.com/office/powerpoint/2010/main" val="692525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SegList</a:t>
            </a:r>
            <a:r>
              <a:rPr lang="en-US" dirty="0" smtClean="0"/>
              <a:t> Allocator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Have an</a:t>
                </a:r>
                <a:r>
                  <a:rPr lang="en-US" dirty="0"/>
                  <a:t> </a:t>
                </a:r>
                <a:r>
                  <a:rPr lang="en-US" u="sng" dirty="0" smtClean="0"/>
                  <a:t>array of free lists</a:t>
                </a:r>
                <a:r>
                  <a:rPr lang="en-US" dirty="0" smtClean="0"/>
                  <a:t> for various size classes</a:t>
                </a:r>
              </a:p>
              <a:p>
                <a:pPr lvl="2"/>
                <a:endParaRPr lang="en-US" dirty="0"/>
              </a:p>
              <a:p>
                <a:r>
                  <a:rPr lang="en-US" dirty="0" smtClean="0"/>
                  <a:t>To </a:t>
                </a:r>
                <a:r>
                  <a:rPr lang="en-US" u="sng" dirty="0" smtClean="0"/>
                  <a:t>allocate</a:t>
                </a:r>
                <a:r>
                  <a:rPr lang="en-US" dirty="0" smtClean="0"/>
                  <a:t> a block of size </a:t>
                </a:r>
                <a14:m>
                  <m:oMath xmlns:m="http://schemas.openxmlformats.org/officeDocument/2006/math">
                    <m:r>
                      <a:rPr lang="en-US" b="0" i="1" smtClean="0">
                        <a:latin typeface="Cambria Math" panose="02040503050406030204" pitchFamily="18" charset="0"/>
                      </a:rPr>
                      <m:t>𝑛</m:t>
                    </m:r>
                  </m:oMath>
                </a14:m>
                <a:r>
                  <a:rPr lang="en-US" dirty="0" smtClean="0"/>
                  <a:t>:</a:t>
                </a:r>
              </a:p>
              <a:p>
                <a:pPr lvl="1"/>
                <a:r>
                  <a:rPr lang="en-US" dirty="0" smtClean="0"/>
                  <a:t>Search appropriate free list for block of size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oMath>
                </a14:m>
                <a:endParaRPr lang="en-US" dirty="0" smtClean="0"/>
              </a:p>
              <a:p>
                <a:pPr lvl="1"/>
                <a:r>
                  <a:rPr lang="en-US" dirty="0" smtClean="0"/>
                  <a:t>If an appropriate block is found:</a:t>
                </a:r>
              </a:p>
              <a:p>
                <a:pPr lvl="2"/>
                <a:r>
                  <a:rPr lang="en-US" dirty="0" smtClean="0"/>
                  <a:t>[Optional]  Split block and place free fragment on appropriate list</a:t>
                </a:r>
              </a:p>
              <a:p>
                <a:pPr lvl="1"/>
                <a:r>
                  <a:rPr lang="en-US" dirty="0" smtClean="0"/>
                  <a:t>If no block is found, try the next larger class</a:t>
                </a:r>
              </a:p>
              <a:p>
                <a:pPr lvl="2"/>
                <a:r>
                  <a:rPr lang="en-US" dirty="0" smtClean="0"/>
                  <a:t>Repeat until block is found</a:t>
                </a:r>
              </a:p>
              <a:p>
                <a:r>
                  <a:rPr lang="en-US" dirty="0" smtClean="0"/>
                  <a:t>If no block is found:</a:t>
                </a:r>
              </a:p>
              <a:p>
                <a:pPr lvl="1"/>
                <a:r>
                  <a:rPr lang="en-US" dirty="0" smtClean="0"/>
                  <a:t>Request additional heap memory from OS (using </a:t>
                </a:r>
                <a:r>
                  <a:rPr lang="en-US" dirty="0" err="1" smtClean="0">
                    <a:latin typeface="Courier New" panose="02070309020205020404" pitchFamily="49" charset="0"/>
                    <a:cs typeface="Courier New" panose="02070309020205020404" pitchFamily="49" charset="0"/>
                  </a:rPr>
                  <a:t>sbrk</a:t>
                </a:r>
                <a:r>
                  <a:rPr lang="en-US" dirty="0" smtClean="0"/>
                  <a:t>)</a:t>
                </a:r>
              </a:p>
              <a:p>
                <a:pPr lvl="1"/>
                <a:r>
                  <a:rPr lang="en-US" dirty="0" smtClean="0"/>
                  <a:t>Place remainder of additional heap memory as a single free block </a:t>
                </a:r>
                <a:r>
                  <a:rPr lang="en-US" dirty="0"/>
                  <a:t>i</a:t>
                </a:r>
                <a:r>
                  <a:rPr lang="en-US" dirty="0" smtClean="0"/>
                  <a:t>n appropriate size class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291" t="-1103" b="-7353"/>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fld id="{C0BB463C-2B8D-41E5-9457-1404AA9BBE8D}" type="slidenum">
              <a:rPr lang="en-US" smtClean="0"/>
              <a:t>26</a:t>
            </a:fld>
            <a:endParaRPr lang="en-US"/>
          </a:p>
        </p:txBody>
      </p:sp>
    </p:spTree>
    <p:extLst>
      <p:ext uri="{BB962C8B-B14F-4D97-AF65-F5344CB8AC3E}">
        <p14:creationId xmlns:p14="http://schemas.microsoft.com/office/powerpoint/2010/main" val="4271462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SegList</a:t>
            </a:r>
            <a:r>
              <a:rPr lang="en-US" dirty="0" smtClean="0"/>
              <a:t> Allocator</a:t>
            </a:r>
            <a:endParaRPr lang="en-US" dirty="0"/>
          </a:p>
        </p:txBody>
      </p:sp>
      <p:sp>
        <p:nvSpPr>
          <p:cNvPr id="3" name="Content Placeholder 2"/>
          <p:cNvSpPr>
            <a:spLocks noGrp="1"/>
          </p:cNvSpPr>
          <p:nvPr>
            <p:ph idx="1"/>
          </p:nvPr>
        </p:nvSpPr>
        <p:spPr/>
        <p:txBody>
          <a:bodyPr/>
          <a:lstStyle/>
          <a:p>
            <a:r>
              <a:rPr lang="en-US" dirty="0" smtClean="0"/>
              <a:t>Have an </a:t>
            </a:r>
            <a:r>
              <a:rPr lang="en-US" u="sng" dirty="0" smtClean="0"/>
              <a:t>array of free lists</a:t>
            </a:r>
            <a:r>
              <a:rPr lang="en-US" dirty="0" smtClean="0"/>
              <a:t> for various size classes</a:t>
            </a:r>
          </a:p>
          <a:p>
            <a:pPr lvl="2"/>
            <a:endParaRPr lang="en-US" dirty="0"/>
          </a:p>
          <a:p>
            <a:r>
              <a:rPr lang="en-US" dirty="0" smtClean="0"/>
              <a:t>To </a:t>
            </a:r>
            <a:r>
              <a:rPr lang="en-US" u="sng" dirty="0" smtClean="0"/>
              <a:t>free</a:t>
            </a:r>
            <a:r>
              <a:rPr lang="en-US" dirty="0" smtClean="0"/>
              <a:t> a block:</a:t>
            </a:r>
          </a:p>
          <a:p>
            <a:pPr lvl="1"/>
            <a:r>
              <a:rPr lang="en-US" dirty="0" smtClean="0"/>
              <a:t>Mark block as free</a:t>
            </a:r>
          </a:p>
          <a:p>
            <a:pPr lvl="1"/>
            <a:r>
              <a:rPr lang="en-US" dirty="0" smtClean="0"/>
              <a:t>Coalesce (if needed)</a:t>
            </a:r>
          </a:p>
          <a:p>
            <a:pPr lvl="1"/>
            <a:r>
              <a:rPr lang="en-US" dirty="0" smtClean="0"/>
              <a:t>Place on appropriate class list</a:t>
            </a:r>
            <a:endParaRPr lang="en-US" dirty="0"/>
          </a:p>
        </p:txBody>
      </p:sp>
      <p:sp>
        <p:nvSpPr>
          <p:cNvPr id="4" name="Slide Number Placeholder 3"/>
          <p:cNvSpPr>
            <a:spLocks noGrp="1"/>
          </p:cNvSpPr>
          <p:nvPr>
            <p:ph type="sldNum" sz="quarter" idx="10"/>
          </p:nvPr>
        </p:nvSpPr>
        <p:spPr/>
        <p:txBody>
          <a:bodyPr/>
          <a:lstStyle/>
          <a:p>
            <a:fld id="{C0BB463C-2B8D-41E5-9457-1404AA9BBE8D}" type="slidenum">
              <a:rPr lang="en-US" smtClean="0"/>
              <a:t>27</a:t>
            </a:fld>
            <a:endParaRPr lang="en-US"/>
          </a:p>
        </p:txBody>
      </p:sp>
    </p:spTree>
    <p:extLst>
      <p:ext uri="{BB962C8B-B14F-4D97-AF65-F5344CB8AC3E}">
        <p14:creationId xmlns:p14="http://schemas.microsoft.com/office/powerpoint/2010/main" val="646281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SegList</a:t>
            </a:r>
            <a:r>
              <a:rPr lang="en-US" dirty="0" smtClean="0"/>
              <a:t> Advantages</a:t>
            </a:r>
            <a:endParaRPr lang="en-US" dirty="0"/>
          </a:p>
        </p:txBody>
      </p:sp>
      <p:sp>
        <p:nvSpPr>
          <p:cNvPr id="3" name="Content Placeholder 2"/>
          <p:cNvSpPr>
            <a:spLocks noGrp="1"/>
          </p:cNvSpPr>
          <p:nvPr>
            <p:ph idx="1"/>
          </p:nvPr>
        </p:nvSpPr>
        <p:spPr/>
        <p:txBody>
          <a:bodyPr/>
          <a:lstStyle/>
          <a:p>
            <a:r>
              <a:rPr lang="en-US" dirty="0" smtClean="0"/>
              <a:t>Higher throughput</a:t>
            </a:r>
          </a:p>
          <a:p>
            <a:pPr lvl="1"/>
            <a:r>
              <a:rPr lang="en-US" dirty="0" smtClean="0"/>
              <a:t>Search is log time for power-of-two size classes</a:t>
            </a:r>
          </a:p>
          <a:p>
            <a:pPr lvl="2"/>
            <a:endParaRPr lang="en-US" dirty="0" smtClean="0"/>
          </a:p>
          <a:p>
            <a:r>
              <a:rPr lang="en-US" dirty="0" smtClean="0"/>
              <a:t>Better memory utilization</a:t>
            </a:r>
          </a:p>
          <a:p>
            <a:pPr lvl="1"/>
            <a:r>
              <a:rPr lang="en-US" dirty="0" smtClean="0"/>
              <a:t>First-fit search of </a:t>
            </a:r>
            <a:r>
              <a:rPr lang="en-US" dirty="0" err="1" smtClean="0"/>
              <a:t>segli</a:t>
            </a:r>
            <a:r>
              <a:rPr lang="en-GB" dirty="0" err="1"/>
              <a:t>st</a:t>
            </a:r>
            <a:r>
              <a:rPr lang="en-GB" dirty="0"/>
              <a:t> approximates a best-fit search of </a:t>
            </a:r>
            <a:r>
              <a:rPr lang="en-GB" dirty="0" smtClean="0"/>
              <a:t>entire heap</a:t>
            </a:r>
          </a:p>
          <a:p>
            <a:pPr lvl="1"/>
            <a:r>
              <a:rPr lang="en-US" i="1" dirty="0" smtClean="0"/>
              <a:t>Extreme case:</a:t>
            </a:r>
            <a:r>
              <a:rPr lang="en-US" dirty="0" smtClean="0"/>
              <a:t>  Giving every block its own size class is no worse than best-fit search of an explicit list</a:t>
            </a:r>
          </a:p>
          <a:p>
            <a:pPr lvl="1"/>
            <a:r>
              <a:rPr lang="en-US" dirty="0" smtClean="0"/>
              <a:t>Don’t need to use space for block size for the fixed-size classes</a:t>
            </a:r>
            <a:endParaRPr lang="en-US" dirty="0"/>
          </a:p>
        </p:txBody>
      </p:sp>
      <p:sp>
        <p:nvSpPr>
          <p:cNvPr id="4" name="Slide Number Placeholder 3"/>
          <p:cNvSpPr>
            <a:spLocks noGrp="1"/>
          </p:cNvSpPr>
          <p:nvPr>
            <p:ph type="sldNum" sz="quarter" idx="10"/>
          </p:nvPr>
        </p:nvSpPr>
        <p:spPr/>
        <p:txBody>
          <a:bodyPr/>
          <a:lstStyle/>
          <a:p>
            <a:fld id="{C0BB463C-2B8D-41E5-9457-1404AA9BBE8D}" type="slidenum">
              <a:rPr lang="en-US" smtClean="0"/>
              <a:t>28</a:t>
            </a:fld>
            <a:endParaRPr lang="en-US"/>
          </a:p>
        </p:txBody>
      </p:sp>
    </p:spTree>
    <p:extLst>
      <p:ext uri="{BB962C8B-B14F-4D97-AF65-F5344CB8AC3E}">
        <p14:creationId xmlns:p14="http://schemas.microsoft.com/office/powerpoint/2010/main" val="405116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Instruction Question</a:t>
            </a:r>
            <a:endParaRPr lang="en-US" dirty="0"/>
          </a:p>
        </p:txBody>
      </p:sp>
      <p:sp>
        <p:nvSpPr>
          <p:cNvPr id="3" name="Content Placeholder 2"/>
          <p:cNvSpPr>
            <a:spLocks noGrp="1"/>
          </p:cNvSpPr>
          <p:nvPr>
            <p:ph idx="1"/>
          </p:nvPr>
        </p:nvSpPr>
        <p:spPr/>
        <p:txBody>
          <a:bodyPr/>
          <a:lstStyle/>
          <a:p>
            <a:r>
              <a:rPr lang="en-US" sz="2400" dirty="0" smtClean="0">
                <a:solidFill>
                  <a:srgbClr val="000000"/>
                </a:solidFill>
              </a:rPr>
              <a:t>Which </a:t>
            </a:r>
            <a:r>
              <a:rPr lang="en-US" sz="2400" dirty="0">
                <a:solidFill>
                  <a:srgbClr val="000000"/>
                </a:solidFill>
              </a:rPr>
              <a:t>allocation </a:t>
            </a:r>
            <a:r>
              <a:rPr lang="en-US" sz="2400" dirty="0" smtClean="0">
                <a:solidFill>
                  <a:srgbClr val="000000"/>
                </a:solidFill>
              </a:rPr>
              <a:t>strategy and requests </a:t>
            </a:r>
            <a:br>
              <a:rPr lang="en-US" sz="2400" dirty="0" smtClean="0">
                <a:solidFill>
                  <a:srgbClr val="000000"/>
                </a:solidFill>
              </a:rPr>
            </a:br>
            <a:r>
              <a:rPr lang="en-US" sz="2400" dirty="0" smtClean="0">
                <a:solidFill>
                  <a:srgbClr val="000000"/>
                </a:solidFill>
              </a:rPr>
              <a:t>remove </a:t>
            </a:r>
            <a:r>
              <a:rPr lang="en-US" sz="2400" i="1" dirty="0" smtClean="0">
                <a:solidFill>
                  <a:srgbClr val="000000"/>
                </a:solidFill>
              </a:rPr>
              <a:t>external</a:t>
            </a:r>
            <a:r>
              <a:rPr lang="en-US" sz="2400" dirty="0" smtClean="0">
                <a:solidFill>
                  <a:srgbClr val="000000"/>
                </a:solidFill>
              </a:rPr>
              <a:t> fragmentation </a:t>
            </a:r>
            <a:r>
              <a:rPr lang="en-US" sz="2400" dirty="0">
                <a:solidFill>
                  <a:srgbClr val="000000"/>
                </a:solidFill>
              </a:rPr>
              <a:t>in </a:t>
            </a:r>
            <a:r>
              <a:rPr lang="en-US" sz="2400" dirty="0" smtClean="0">
                <a:solidFill>
                  <a:srgbClr val="000000"/>
                </a:solidFill>
              </a:rPr>
              <a:t>this </a:t>
            </a:r>
            <a:br>
              <a:rPr lang="en-US" sz="2400" dirty="0" smtClean="0">
                <a:solidFill>
                  <a:srgbClr val="000000"/>
                </a:solidFill>
              </a:rPr>
            </a:br>
            <a:r>
              <a:rPr lang="en-US" sz="2400" dirty="0" smtClean="0">
                <a:solidFill>
                  <a:srgbClr val="000000"/>
                </a:solidFill>
              </a:rPr>
              <a:t>Heap?  B3 </a:t>
            </a:r>
            <a:r>
              <a:rPr lang="en-US" sz="2400" dirty="0">
                <a:solidFill>
                  <a:srgbClr val="000000"/>
                </a:solidFill>
              </a:rPr>
              <a:t>was the last fulfilled request</a:t>
            </a:r>
            <a:r>
              <a:rPr lang="en-US" sz="2400" dirty="0" smtClean="0">
                <a:solidFill>
                  <a:srgbClr val="000000"/>
                </a:solidFill>
              </a:rPr>
              <a:t>.</a:t>
            </a:r>
          </a:p>
          <a:p>
            <a:pPr lvl="1"/>
            <a:r>
              <a:rPr lang="en-US" sz="2000" dirty="0" smtClean="0">
                <a:solidFill>
                  <a:srgbClr val="000000"/>
                </a:solidFill>
                <a:hlinkClick r:id="rId3"/>
              </a:rPr>
              <a:t>http://PollEv.com/justinh</a:t>
            </a:r>
            <a:r>
              <a:rPr lang="en-US" sz="2000" dirty="0" smtClean="0">
                <a:solidFill>
                  <a:srgbClr val="000000"/>
                </a:solidFill>
              </a:rPr>
              <a:t> </a:t>
            </a:r>
            <a:endParaRPr lang="en-US" sz="2000" dirty="0">
              <a:solidFill>
                <a:srgbClr val="000000"/>
              </a:solidFill>
            </a:endParaRPr>
          </a:p>
          <a:p>
            <a:endParaRPr lang="en-US" dirty="0"/>
          </a:p>
        </p:txBody>
      </p:sp>
      <p:grpSp>
        <p:nvGrpSpPr>
          <p:cNvPr id="32" name="Group 31"/>
          <p:cNvGrpSpPr/>
          <p:nvPr/>
        </p:nvGrpSpPr>
        <p:grpSpPr>
          <a:xfrm>
            <a:off x="731520" y="2926080"/>
            <a:ext cx="7160071" cy="3697307"/>
            <a:chOff x="914400" y="2194560"/>
            <a:chExt cx="7160071" cy="3697307"/>
          </a:xfrm>
        </p:grpSpPr>
        <p:grpSp>
          <p:nvGrpSpPr>
            <p:cNvPr id="4" name="Group 10"/>
            <p:cNvGrpSpPr>
              <a:grpSpLocks/>
            </p:cNvGrpSpPr>
            <p:nvPr/>
          </p:nvGrpSpPr>
          <p:grpSpPr bwMode="auto">
            <a:xfrm>
              <a:off x="914400" y="2194560"/>
              <a:ext cx="7160070" cy="954107"/>
              <a:chOff x="914595" y="1743727"/>
              <a:chExt cx="7162806" cy="715593"/>
            </a:xfrm>
          </p:grpSpPr>
          <p:sp>
            <p:nvSpPr>
              <p:cNvPr id="5" name="TextBox 2"/>
              <p:cNvSpPr txBox="1">
                <a:spLocks noChangeArrowheads="1"/>
              </p:cNvSpPr>
              <p:nvPr/>
            </p:nvSpPr>
            <p:spPr bwMode="auto">
              <a:xfrm>
                <a:off x="1371801" y="1743727"/>
                <a:ext cx="6705600" cy="715593"/>
              </a:xfrm>
              <a:prstGeom prst="rect">
                <a:avLst/>
              </a:prstGeom>
              <a:noFill/>
              <a:ln w="9525">
                <a:noFill/>
                <a:miter lim="800000"/>
                <a:headEnd/>
                <a:tailEnd/>
              </a:ln>
            </p:spPr>
            <p:txBody>
              <a:bodyPr>
                <a:prstTxWarp prst="textNoShape">
                  <a:avLst/>
                </a:prstTxWarp>
                <a:spAutoFit/>
              </a:bodyPr>
              <a:lstStyle/>
              <a:p>
                <a:r>
                  <a:rPr lang="en-US" sz="2800" b="1" dirty="0" smtClean="0">
                    <a:solidFill>
                      <a:srgbClr val="FF8000"/>
                    </a:solidFill>
                    <a:latin typeface="Calibri" panose="020F0502020204030204" pitchFamily="34" charset="0"/>
                    <a:cs typeface="Calibri" panose="020F0502020204030204" pitchFamily="34" charset="0"/>
                  </a:rPr>
                  <a:t>Best-fit:</a:t>
                </a:r>
                <a:r>
                  <a:rPr lang="en-US" sz="2800" dirty="0" smtClean="0">
                    <a:solidFill>
                      <a:srgbClr val="FF8000"/>
                    </a:solidFill>
                    <a:latin typeface="+mj-lt"/>
                  </a:rPr>
                  <a:t/>
                </a:r>
                <a:br>
                  <a:rPr lang="en-US" sz="2800" dirty="0" smtClean="0">
                    <a:solidFill>
                      <a:srgbClr val="FF8000"/>
                    </a:solidFill>
                    <a:latin typeface="+mj-lt"/>
                  </a:rPr>
                </a:br>
                <a:r>
                  <a:rPr lang="en-US" sz="2600" b="1" dirty="0" err="1" smtClean="0">
                    <a:solidFill>
                      <a:srgbClr val="FF8000"/>
                    </a:solidFill>
                    <a:latin typeface="Courier New" pitchFamily="49" charset="0"/>
                    <a:cs typeface="Courier New" pitchFamily="49" charset="0"/>
                  </a:rPr>
                  <a:t>malloc</a:t>
                </a:r>
                <a:r>
                  <a:rPr lang="en-US" sz="2600" b="1" dirty="0" smtClean="0">
                    <a:solidFill>
                      <a:srgbClr val="FF8000"/>
                    </a:solidFill>
                    <a:latin typeface="Courier New" pitchFamily="49" charset="0"/>
                    <a:cs typeface="Courier New" pitchFamily="49" charset="0"/>
                  </a:rPr>
                  <a:t>(50)</a:t>
                </a:r>
                <a:r>
                  <a:rPr lang="en-US" sz="2800" b="1" dirty="0" smtClean="0">
                    <a:solidFill>
                      <a:srgbClr val="FF8000"/>
                    </a:solidFill>
                    <a:latin typeface="Calibri" panose="020F0502020204030204" pitchFamily="34" charset="0"/>
                    <a:cs typeface="Calibri" panose="020F0502020204030204" pitchFamily="34" charset="0"/>
                  </a:rPr>
                  <a:t>, </a:t>
                </a:r>
                <a:r>
                  <a:rPr lang="en-US" sz="2600" b="1" dirty="0" err="1" smtClean="0">
                    <a:solidFill>
                      <a:srgbClr val="FF8000"/>
                    </a:solidFill>
                    <a:latin typeface="Courier New" pitchFamily="49" charset="0"/>
                    <a:cs typeface="Courier New" pitchFamily="49" charset="0"/>
                  </a:rPr>
                  <a:t>malloc</a:t>
                </a:r>
                <a:r>
                  <a:rPr lang="en-US" sz="2600" b="1" dirty="0" smtClean="0">
                    <a:solidFill>
                      <a:srgbClr val="FF8000"/>
                    </a:solidFill>
                    <a:latin typeface="Courier New" pitchFamily="49" charset="0"/>
                    <a:cs typeface="Courier New" pitchFamily="49" charset="0"/>
                  </a:rPr>
                  <a:t>(50)</a:t>
                </a:r>
                <a:endParaRPr lang="en-US" sz="2600" b="1" dirty="0">
                  <a:solidFill>
                    <a:srgbClr val="FF8000"/>
                  </a:solidFill>
                  <a:latin typeface="Courier New" pitchFamily="49" charset="0"/>
                  <a:cs typeface="Courier New" pitchFamily="49" charset="0"/>
                </a:endParaRPr>
              </a:p>
            </p:txBody>
          </p:sp>
          <p:sp>
            <p:nvSpPr>
              <p:cNvPr id="6" name="Rectangle 6"/>
              <p:cNvSpPr>
                <a:spLocks noChangeArrowheads="1"/>
              </p:cNvSpPr>
              <p:nvPr/>
            </p:nvSpPr>
            <p:spPr bwMode="auto">
              <a:xfrm>
                <a:off x="914595" y="1764301"/>
                <a:ext cx="567145" cy="346255"/>
              </a:xfrm>
              <a:prstGeom prst="rect">
                <a:avLst/>
              </a:prstGeom>
              <a:noFill/>
              <a:ln w="9525">
                <a:noFill/>
                <a:miter lim="800000"/>
                <a:headEnd/>
                <a:tailEnd/>
              </a:ln>
            </p:spPr>
            <p:txBody>
              <a:bodyPr wrap="none">
                <a:prstTxWarp prst="textNoShape">
                  <a:avLst/>
                </a:prstTxWarp>
                <a:spAutoFit/>
              </a:bodyPr>
              <a:lstStyle/>
              <a:p>
                <a:pPr algn="ctr"/>
                <a:r>
                  <a:rPr lang="en-US" sz="2400" b="1" dirty="0" smtClean="0">
                    <a:solidFill>
                      <a:srgbClr val="FF8000"/>
                    </a:solidFill>
                    <a:latin typeface="Calibri" panose="020F0502020204030204" pitchFamily="34" charset="0"/>
                    <a:ea typeface="ＭＳ ゴシック" pitchFamily="1" charset="-128"/>
                    <a:cs typeface="Calibri" panose="020F0502020204030204" pitchFamily="34" charset="0"/>
                  </a:rPr>
                  <a:t>(A)</a:t>
                </a:r>
                <a:endParaRPr lang="en-US" sz="2400" b="1" dirty="0">
                  <a:solidFill>
                    <a:srgbClr val="FF8000"/>
                  </a:solidFill>
                  <a:latin typeface="Calibri" panose="020F0502020204030204" pitchFamily="34" charset="0"/>
                  <a:cs typeface="Calibri" panose="020F0502020204030204" pitchFamily="34" charset="0"/>
                </a:endParaRPr>
              </a:p>
            </p:txBody>
          </p:sp>
        </p:grpSp>
        <p:grpSp>
          <p:nvGrpSpPr>
            <p:cNvPr id="7" name="Group 13"/>
            <p:cNvGrpSpPr/>
            <p:nvPr/>
          </p:nvGrpSpPr>
          <p:grpSpPr>
            <a:xfrm>
              <a:off x="914400" y="3108960"/>
              <a:ext cx="7160071" cy="954107"/>
              <a:chOff x="914382" y="3240088"/>
              <a:chExt cx="7162818" cy="954107"/>
            </a:xfrm>
          </p:grpSpPr>
          <p:sp>
            <p:nvSpPr>
              <p:cNvPr id="8" name="TextBox 3"/>
              <p:cNvSpPr txBox="1">
                <a:spLocks noChangeArrowheads="1"/>
              </p:cNvSpPr>
              <p:nvPr/>
            </p:nvSpPr>
            <p:spPr bwMode="auto">
              <a:xfrm>
                <a:off x="1371600" y="3240088"/>
                <a:ext cx="6705600" cy="954107"/>
              </a:xfrm>
              <a:prstGeom prst="rect">
                <a:avLst/>
              </a:prstGeom>
              <a:noFill/>
              <a:ln w="9525">
                <a:noFill/>
                <a:miter lim="800000"/>
                <a:headEnd/>
                <a:tailEnd/>
              </a:ln>
            </p:spPr>
            <p:txBody>
              <a:bodyPr>
                <a:prstTxWarp prst="textNoShape">
                  <a:avLst/>
                </a:prstTxWarp>
                <a:spAutoFit/>
              </a:bodyPr>
              <a:lstStyle/>
              <a:p>
                <a:r>
                  <a:rPr lang="en-US" sz="2800" b="1" dirty="0" smtClean="0">
                    <a:solidFill>
                      <a:srgbClr val="408000"/>
                    </a:solidFill>
                    <a:latin typeface="Calibri" panose="020F0502020204030204" pitchFamily="34" charset="0"/>
                    <a:cs typeface="Calibri" panose="020F0502020204030204" pitchFamily="34" charset="0"/>
                  </a:rPr>
                  <a:t>First-fit:</a:t>
                </a:r>
              </a:p>
              <a:p>
                <a:r>
                  <a:rPr lang="en-US" sz="2600" b="1" dirty="0" err="1" smtClean="0">
                    <a:solidFill>
                      <a:srgbClr val="408000"/>
                    </a:solidFill>
                    <a:latin typeface="Courier New" pitchFamily="49" charset="0"/>
                    <a:cs typeface="Courier New" pitchFamily="49" charset="0"/>
                  </a:rPr>
                  <a:t>malloc</a:t>
                </a:r>
                <a:r>
                  <a:rPr lang="en-US" sz="2600" b="1" dirty="0" smtClean="0">
                    <a:solidFill>
                      <a:srgbClr val="408000"/>
                    </a:solidFill>
                    <a:latin typeface="Courier New" pitchFamily="49" charset="0"/>
                    <a:cs typeface="Courier New" pitchFamily="49" charset="0"/>
                  </a:rPr>
                  <a:t>(50)</a:t>
                </a:r>
                <a:r>
                  <a:rPr lang="en-US" sz="2800" b="1" dirty="0" smtClean="0">
                    <a:solidFill>
                      <a:srgbClr val="408000"/>
                    </a:solidFill>
                    <a:latin typeface="Calibri" panose="020F0502020204030204" pitchFamily="34" charset="0"/>
                    <a:cs typeface="Calibri" panose="020F0502020204030204" pitchFamily="34" charset="0"/>
                  </a:rPr>
                  <a:t>, </a:t>
                </a:r>
                <a:r>
                  <a:rPr lang="en-US" sz="2600" b="1" dirty="0" err="1" smtClean="0">
                    <a:solidFill>
                      <a:srgbClr val="408000"/>
                    </a:solidFill>
                    <a:latin typeface="Courier New" pitchFamily="49" charset="0"/>
                    <a:cs typeface="Courier New" pitchFamily="49" charset="0"/>
                  </a:rPr>
                  <a:t>malloc</a:t>
                </a:r>
                <a:r>
                  <a:rPr lang="en-US" sz="2600" b="1" dirty="0" smtClean="0">
                    <a:solidFill>
                      <a:srgbClr val="408000"/>
                    </a:solidFill>
                    <a:latin typeface="Courier New" pitchFamily="49" charset="0"/>
                    <a:cs typeface="Courier New" pitchFamily="49" charset="0"/>
                  </a:rPr>
                  <a:t>(30)</a:t>
                </a:r>
              </a:p>
            </p:txBody>
          </p:sp>
          <p:sp>
            <p:nvSpPr>
              <p:cNvPr id="9" name="Rectangle 7"/>
              <p:cNvSpPr>
                <a:spLocks noChangeArrowheads="1"/>
              </p:cNvSpPr>
              <p:nvPr/>
            </p:nvSpPr>
            <p:spPr bwMode="auto">
              <a:xfrm>
                <a:off x="914382" y="3267520"/>
                <a:ext cx="567146" cy="461665"/>
              </a:xfrm>
              <a:prstGeom prst="rect">
                <a:avLst/>
              </a:prstGeom>
              <a:noFill/>
              <a:ln w="9525">
                <a:noFill/>
                <a:miter lim="800000"/>
                <a:headEnd/>
                <a:tailEnd/>
              </a:ln>
            </p:spPr>
            <p:txBody>
              <a:bodyPr wrap="none">
                <a:prstTxWarp prst="textNoShape">
                  <a:avLst/>
                </a:prstTxWarp>
                <a:spAutoFit/>
              </a:bodyPr>
              <a:lstStyle/>
              <a:p>
                <a:pPr algn="ctr"/>
                <a:r>
                  <a:rPr lang="en-US" sz="2400" b="1" dirty="0" smtClean="0">
                    <a:solidFill>
                      <a:srgbClr val="408000"/>
                    </a:solidFill>
                    <a:latin typeface="Calibri" panose="020F0502020204030204" pitchFamily="34" charset="0"/>
                    <a:ea typeface="ＭＳ ゴシック" pitchFamily="1" charset="-128"/>
                    <a:cs typeface="Calibri" panose="020F0502020204030204" pitchFamily="34" charset="0"/>
                  </a:rPr>
                  <a:t>(B)</a:t>
                </a:r>
                <a:endParaRPr lang="en-US" sz="2400" b="1" dirty="0">
                  <a:solidFill>
                    <a:srgbClr val="408000"/>
                  </a:solidFill>
                  <a:latin typeface="Calibri" panose="020F0502020204030204" pitchFamily="34" charset="0"/>
                  <a:cs typeface="Calibri" panose="020F0502020204030204" pitchFamily="34" charset="0"/>
                </a:endParaRPr>
              </a:p>
            </p:txBody>
          </p:sp>
        </p:grpSp>
        <p:grpSp>
          <p:nvGrpSpPr>
            <p:cNvPr id="10" name="Group 14"/>
            <p:cNvGrpSpPr/>
            <p:nvPr/>
          </p:nvGrpSpPr>
          <p:grpSpPr>
            <a:xfrm>
              <a:off x="927597" y="4023360"/>
              <a:ext cx="7146873" cy="954107"/>
              <a:chOff x="927585" y="4154488"/>
              <a:chExt cx="7149615" cy="954107"/>
            </a:xfrm>
          </p:grpSpPr>
          <p:sp>
            <p:nvSpPr>
              <p:cNvPr id="11" name="TextBox 4"/>
              <p:cNvSpPr txBox="1">
                <a:spLocks noChangeArrowheads="1"/>
              </p:cNvSpPr>
              <p:nvPr/>
            </p:nvSpPr>
            <p:spPr bwMode="auto">
              <a:xfrm>
                <a:off x="1371600" y="4154488"/>
                <a:ext cx="6705600" cy="954107"/>
              </a:xfrm>
              <a:prstGeom prst="rect">
                <a:avLst/>
              </a:prstGeom>
              <a:noFill/>
              <a:ln w="9525">
                <a:noFill/>
                <a:miter lim="800000"/>
                <a:headEnd/>
                <a:tailEnd/>
              </a:ln>
            </p:spPr>
            <p:txBody>
              <a:bodyPr>
                <a:prstTxWarp prst="textNoShape">
                  <a:avLst/>
                </a:prstTxWarp>
                <a:spAutoFit/>
              </a:bodyPr>
              <a:lstStyle/>
              <a:p>
                <a:r>
                  <a:rPr lang="en-US" sz="2800" b="1" dirty="0" smtClean="0">
                    <a:solidFill>
                      <a:srgbClr val="FF66A0"/>
                    </a:solidFill>
                    <a:latin typeface="Calibri" panose="020F0502020204030204" pitchFamily="34" charset="0"/>
                    <a:cs typeface="Calibri" panose="020F0502020204030204" pitchFamily="34" charset="0"/>
                  </a:rPr>
                  <a:t>Next-fit:</a:t>
                </a:r>
                <a:r>
                  <a:rPr lang="en-US" sz="2800" dirty="0" smtClean="0">
                    <a:solidFill>
                      <a:srgbClr val="FF66A0"/>
                    </a:solidFill>
                    <a:latin typeface="+mj-lt"/>
                    <a:cs typeface="Courier"/>
                  </a:rPr>
                  <a:t/>
                </a:r>
                <a:br>
                  <a:rPr lang="en-US" sz="2800" dirty="0" smtClean="0">
                    <a:solidFill>
                      <a:srgbClr val="FF66A0"/>
                    </a:solidFill>
                    <a:latin typeface="+mj-lt"/>
                    <a:cs typeface="Courier"/>
                  </a:rPr>
                </a:br>
                <a:r>
                  <a:rPr lang="en-US" sz="2600" b="1" dirty="0" err="1" smtClean="0">
                    <a:solidFill>
                      <a:srgbClr val="FF66A0"/>
                    </a:solidFill>
                    <a:latin typeface="Courier New" pitchFamily="49" charset="0"/>
                    <a:cs typeface="Courier New" pitchFamily="49" charset="0"/>
                  </a:rPr>
                  <a:t>malloc</a:t>
                </a:r>
                <a:r>
                  <a:rPr lang="en-US" sz="2600" b="1" dirty="0" smtClean="0">
                    <a:solidFill>
                      <a:srgbClr val="FF66A0"/>
                    </a:solidFill>
                    <a:latin typeface="Courier New" pitchFamily="49" charset="0"/>
                    <a:cs typeface="Courier New" pitchFamily="49" charset="0"/>
                  </a:rPr>
                  <a:t>(30)</a:t>
                </a:r>
                <a:r>
                  <a:rPr lang="en-US" sz="2800" b="1" dirty="0" smtClean="0">
                    <a:solidFill>
                      <a:srgbClr val="FF66A0"/>
                    </a:solidFill>
                    <a:latin typeface="Calibri" panose="020F0502020204030204" pitchFamily="34" charset="0"/>
                    <a:cs typeface="Calibri" panose="020F0502020204030204" pitchFamily="34" charset="0"/>
                  </a:rPr>
                  <a:t>, </a:t>
                </a:r>
                <a:r>
                  <a:rPr lang="en-US" sz="2600" b="1" dirty="0" err="1" smtClean="0">
                    <a:solidFill>
                      <a:srgbClr val="FF66A0"/>
                    </a:solidFill>
                    <a:latin typeface="Courier New" pitchFamily="49" charset="0"/>
                    <a:cs typeface="Courier New" pitchFamily="49" charset="0"/>
                  </a:rPr>
                  <a:t>malloc</a:t>
                </a:r>
                <a:r>
                  <a:rPr lang="en-US" sz="2600" b="1" dirty="0" smtClean="0">
                    <a:solidFill>
                      <a:srgbClr val="FF66A0"/>
                    </a:solidFill>
                    <a:latin typeface="Courier New" pitchFamily="49" charset="0"/>
                    <a:cs typeface="Courier New" pitchFamily="49" charset="0"/>
                  </a:rPr>
                  <a:t>(50)</a:t>
                </a:r>
              </a:p>
            </p:txBody>
          </p:sp>
          <p:sp>
            <p:nvSpPr>
              <p:cNvPr id="12" name="Rectangle 8"/>
              <p:cNvSpPr>
                <a:spLocks noChangeArrowheads="1"/>
              </p:cNvSpPr>
              <p:nvPr/>
            </p:nvSpPr>
            <p:spPr bwMode="auto">
              <a:xfrm>
                <a:off x="927585" y="4181920"/>
                <a:ext cx="540740" cy="461665"/>
              </a:xfrm>
              <a:prstGeom prst="rect">
                <a:avLst/>
              </a:prstGeom>
              <a:noFill/>
              <a:ln w="9525">
                <a:noFill/>
                <a:miter lim="800000"/>
                <a:headEnd/>
                <a:tailEnd/>
              </a:ln>
            </p:spPr>
            <p:txBody>
              <a:bodyPr wrap="none">
                <a:prstTxWarp prst="textNoShape">
                  <a:avLst/>
                </a:prstTxWarp>
                <a:spAutoFit/>
              </a:bodyPr>
              <a:lstStyle/>
              <a:p>
                <a:pPr algn="ctr"/>
                <a:r>
                  <a:rPr lang="en-US" sz="2400" b="1" dirty="0" smtClean="0">
                    <a:solidFill>
                      <a:srgbClr val="FF66A0"/>
                    </a:solidFill>
                    <a:latin typeface="Calibri" panose="020F0502020204030204" pitchFamily="34" charset="0"/>
                    <a:ea typeface="ＭＳ ゴシック" pitchFamily="1" charset="-128"/>
                    <a:cs typeface="Calibri" panose="020F0502020204030204" pitchFamily="34" charset="0"/>
                  </a:rPr>
                  <a:t>(C)</a:t>
                </a:r>
                <a:endParaRPr lang="en-US" sz="2400" b="1" dirty="0">
                  <a:solidFill>
                    <a:srgbClr val="FF66A0"/>
                  </a:solidFill>
                  <a:latin typeface="Calibri" panose="020F0502020204030204" pitchFamily="34" charset="0"/>
                  <a:cs typeface="Calibri" panose="020F0502020204030204" pitchFamily="34" charset="0"/>
                </a:endParaRPr>
              </a:p>
            </p:txBody>
          </p:sp>
        </p:grpSp>
        <p:grpSp>
          <p:nvGrpSpPr>
            <p:cNvPr id="13" name="Group 15"/>
            <p:cNvGrpSpPr/>
            <p:nvPr/>
          </p:nvGrpSpPr>
          <p:grpSpPr>
            <a:xfrm>
              <a:off x="914400" y="4937760"/>
              <a:ext cx="7159752" cy="954107"/>
              <a:chOff x="914400" y="5068888"/>
              <a:chExt cx="7159752" cy="954107"/>
            </a:xfrm>
          </p:grpSpPr>
          <p:sp>
            <p:nvSpPr>
              <p:cNvPr id="14" name="TextBox 5"/>
              <p:cNvSpPr txBox="1">
                <a:spLocks noChangeArrowheads="1"/>
              </p:cNvSpPr>
              <p:nvPr/>
            </p:nvSpPr>
            <p:spPr bwMode="auto">
              <a:xfrm>
                <a:off x="1371600" y="5068888"/>
                <a:ext cx="6702552" cy="954107"/>
              </a:xfrm>
              <a:prstGeom prst="rect">
                <a:avLst/>
              </a:prstGeom>
              <a:noFill/>
              <a:ln w="9525">
                <a:noFill/>
                <a:miter lim="800000"/>
                <a:headEnd/>
                <a:tailEnd/>
              </a:ln>
            </p:spPr>
            <p:txBody>
              <a:bodyPr wrap="square">
                <a:prstTxWarp prst="textNoShape">
                  <a:avLst/>
                </a:prstTxWarp>
                <a:spAutoFit/>
              </a:bodyPr>
              <a:lstStyle/>
              <a:p>
                <a:r>
                  <a:rPr lang="en-US" sz="2800" b="1" dirty="0">
                    <a:solidFill>
                      <a:schemeClr val="accent6">
                        <a:lumMod val="60000"/>
                        <a:lumOff val="40000"/>
                      </a:schemeClr>
                    </a:solidFill>
                    <a:latin typeface="Calibri" panose="020F0502020204030204" pitchFamily="34" charset="0"/>
                    <a:cs typeface="Calibri" panose="020F0502020204030204" pitchFamily="34" charset="0"/>
                  </a:rPr>
                  <a:t>Next-fit:</a:t>
                </a:r>
                <a:br>
                  <a:rPr lang="en-US" sz="2800" b="1" dirty="0">
                    <a:solidFill>
                      <a:schemeClr val="accent6">
                        <a:lumMod val="60000"/>
                        <a:lumOff val="40000"/>
                      </a:schemeClr>
                    </a:solidFill>
                    <a:latin typeface="Calibri" panose="020F0502020204030204" pitchFamily="34" charset="0"/>
                    <a:cs typeface="Calibri" panose="020F0502020204030204" pitchFamily="34" charset="0"/>
                  </a:rPr>
                </a:br>
                <a:r>
                  <a:rPr lang="en-US" sz="2800" b="1" dirty="0" err="1">
                    <a:solidFill>
                      <a:schemeClr val="accent6">
                        <a:lumMod val="60000"/>
                        <a:lumOff val="40000"/>
                      </a:schemeClr>
                    </a:solidFill>
                    <a:latin typeface="Courier New" panose="02070309020205020404" pitchFamily="49" charset="0"/>
                    <a:cs typeface="Courier New" panose="02070309020205020404" pitchFamily="49" charset="0"/>
                  </a:rPr>
                  <a:t>malloc</a:t>
                </a:r>
                <a:r>
                  <a:rPr lang="en-US" sz="2800" b="1" dirty="0">
                    <a:solidFill>
                      <a:schemeClr val="accent6">
                        <a:lumMod val="60000"/>
                        <a:lumOff val="40000"/>
                      </a:schemeClr>
                    </a:solidFill>
                    <a:latin typeface="Courier New" panose="02070309020205020404" pitchFamily="49" charset="0"/>
                    <a:cs typeface="Courier New" panose="02070309020205020404" pitchFamily="49" charset="0"/>
                  </a:rPr>
                  <a:t>(50)</a:t>
                </a:r>
                <a:r>
                  <a:rPr lang="en-US" sz="2800" b="1" dirty="0">
                    <a:solidFill>
                      <a:schemeClr val="accent6">
                        <a:lumMod val="60000"/>
                        <a:lumOff val="40000"/>
                      </a:schemeClr>
                    </a:solidFill>
                    <a:latin typeface="Calibri" panose="020F0502020204030204" pitchFamily="34" charset="0"/>
                    <a:cs typeface="Calibri" panose="020F0502020204030204" pitchFamily="34" charset="0"/>
                  </a:rPr>
                  <a:t>, </a:t>
                </a:r>
                <a:r>
                  <a:rPr lang="en-US" sz="2800" b="1" dirty="0" err="1">
                    <a:solidFill>
                      <a:schemeClr val="accent6">
                        <a:lumMod val="60000"/>
                        <a:lumOff val="40000"/>
                      </a:schemeClr>
                    </a:solidFill>
                    <a:latin typeface="Courier New" panose="02070309020205020404" pitchFamily="49" charset="0"/>
                    <a:cs typeface="Courier New" panose="02070309020205020404" pitchFamily="49" charset="0"/>
                  </a:rPr>
                  <a:t>malloc</a:t>
                </a:r>
                <a:r>
                  <a:rPr lang="en-US" sz="2800" b="1" dirty="0">
                    <a:solidFill>
                      <a:schemeClr val="accent6">
                        <a:lumMod val="60000"/>
                        <a:lumOff val="40000"/>
                      </a:schemeClr>
                    </a:solidFill>
                    <a:latin typeface="Courier New" panose="02070309020205020404" pitchFamily="49" charset="0"/>
                    <a:cs typeface="Courier New" panose="02070309020205020404" pitchFamily="49" charset="0"/>
                  </a:rPr>
                  <a:t>(30)</a:t>
                </a:r>
              </a:p>
            </p:txBody>
          </p:sp>
          <p:sp>
            <p:nvSpPr>
              <p:cNvPr id="15" name="Rectangle 9"/>
              <p:cNvSpPr>
                <a:spLocks noChangeArrowheads="1"/>
              </p:cNvSpPr>
              <p:nvPr/>
            </p:nvSpPr>
            <p:spPr bwMode="auto">
              <a:xfrm>
                <a:off x="914400" y="5096320"/>
                <a:ext cx="566928" cy="461665"/>
              </a:xfrm>
              <a:prstGeom prst="rect">
                <a:avLst/>
              </a:prstGeom>
              <a:noFill/>
              <a:ln w="9525">
                <a:noFill/>
                <a:miter lim="800000"/>
                <a:headEnd/>
                <a:tailEnd/>
              </a:ln>
            </p:spPr>
            <p:txBody>
              <a:bodyPr wrap="none">
                <a:prstTxWarp prst="textNoShape">
                  <a:avLst/>
                </a:prstTxWarp>
                <a:spAutoFit/>
              </a:bodyPr>
              <a:lstStyle/>
              <a:p>
                <a:pPr algn="ctr"/>
                <a:r>
                  <a:rPr lang="en-US" sz="2400" b="1" dirty="0" smtClean="0">
                    <a:solidFill>
                      <a:schemeClr val="accent6">
                        <a:lumMod val="60000"/>
                        <a:lumOff val="40000"/>
                      </a:schemeClr>
                    </a:solidFill>
                    <a:latin typeface="Calibri" panose="020F0502020204030204" pitchFamily="34" charset="0"/>
                    <a:ea typeface="ＭＳ ゴシック" pitchFamily="1" charset="-128"/>
                    <a:cs typeface="Calibri" panose="020F0502020204030204" pitchFamily="34" charset="0"/>
                  </a:rPr>
                  <a:t>(D)</a:t>
                </a:r>
                <a:endParaRPr lang="en-US" sz="2400" b="1" dirty="0">
                  <a:solidFill>
                    <a:schemeClr val="accent6">
                      <a:lumMod val="60000"/>
                      <a:lumOff val="40000"/>
                    </a:schemeClr>
                  </a:solidFill>
                  <a:latin typeface="Calibri" panose="020F0502020204030204" pitchFamily="34" charset="0"/>
                  <a:cs typeface="Calibri" panose="020F0502020204030204" pitchFamily="34" charset="0"/>
                </a:endParaRPr>
              </a:p>
            </p:txBody>
          </p:sp>
        </p:grpSp>
      </p:grpSp>
      <p:grpSp>
        <p:nvGrpSpPr>
          <p:cNvPr id="33" name="Group 32"/>
          <p:cNvGrpSpPr/>
          <p:nvPr/>
        </p:nvGrpSpPr>
        <p:grpSpPr>
          <a:xfrm>
            <a:off x="6766560" y="1600200"/>
            <a:ext cx="2209800" cy="4572000"/>
            <a:chOff x="6324600" y="1600200"/>
            <a:chExt cx="2209800" cy="4572000"/>
          </a:xfrm>
        </p:grpSpPr>
        <p:sp>
          <p:nvSpPr>
            <p:cNvPr id="34" name="Rectangle 33"/>
            <p:cNvSpPr/>
            <p:nvPr/>
          </p:nvSpPr>
          <p:spPr>
            <a:xfrm>
              <a:off x="6705600" y="1600200"/>
              <a:ext cx="1828800" cy="4572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5" name="Rectangle 34"/>
            <p:cNvSpPr/>
            <p:nvPr/>
          </p:nvSpPr>
          <p:spPr>
            <a:xfrm>
              <a:off x="6705600" y="5029200"/>
              <a:ext cx="1828800" cy="1143000"/>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alibri" panose="020F0502020204030204" pitchFamily="34" charset="0"/>
                  <a:cs typeface="Calibri" panose="020F0502020204030204" pitchFamily="34" charset="0"/>
                </a:rPr>
                <a:t>B1</a:t>
              </a:r>
              <a:endParaRPr lang="en-US" sz="2000" dirty="0">
                <a:solidFill>
                  <a:schemeClr val="tx1"/>
                </a:solidFill>
                <a:latin typeface="Calibri" panose="020F0502020204030204" pitchFamily="34" charset="0"/>
                <a:cs typeface="Calibri" panose="020F0502020204030204" pitchFamily="34" charset="0"/>
              </a:endParaRPr>
            </a:p>
          </p:txBody>
        </p:sp>
        <p:sp>
          <p:nvSpPr>
            <p:cNvPr id="36" name="Rectangle 35"/>
            <p:cNvSpPr/>
            <p:nvPr/>
          </p:nvSpPr>
          <p:spPr>
            <a:xfrm>
              <a:off x="6705600" y="3657600"/>
              <a:ext cx="1828800" cy="228600"/>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alibri" panose="020F0502020204030204" pitchFamily="34" charset="0"/>
                  <a:cs typeface="Calibri" panose="020F0502020204030204" pitchFamily="34" charset="0"/>
                </a:rPr>
                <a:t>B3</a:t>
              </a:r>
              <a:endParaRPr lang="en-US" sz="2000" dirty="0">
                <a:solidFill>
                  <a:schemeClr val="tx1"/>
                </a:solidFill>
                <a:latin typeface="Calibri" panose="020F0502020204030204" pitchFamily="34" charset="0"/>
                <a:cs typeface="Calibri" panose="020F0502020204030204" pitchFamily="34" charset="0"/>
              </a:endParaRPr>
            </a:p>
          </p:txBody>
        </p:sp>
        <p:sp>
          <p:nvSpPr>
            <p:cNvPr id="37" name="Rectangle 36"/>
            <p:cNvSpPr/>
            <p:nvPr/>
          </p:nvSpPr>
          <p:spPr>
            <a:xfrm>
              <a:off x="6705600" y="2743200"/>
              <a:ext cx="1828800" cy="228600"/>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alibri" panose="020F0502020204030204" pitchFamily="34" charset="0"/>
                  <a:cs typeface="Calibri" panose="020F0502020204030204" pitchFamily="34" charset="0"/>
                </a:rPr>
                <a:t>B2</a:t>
              </a:r>
              <a:endParaRPr lang="en-US" sz="2000" dirty="0">
                <a:solidFill>
                  <a:schemeClr val="tx1"/>
                </a:solidFill>
                <a:latin typeface="Calibri" panose="020F0502020204030204" pitchFamily="34" charset="0"/>
                <a:cs typeface="Calibri" panose="020F0502020204030204" pitchFamily="34" charset="0"/>
              </a:endParaRPr>
            </a:p>
          </p:txBody>
        </p:sp>
        <p:sp>
          <p:nvSpPr>
            <p:cNvPr id="38" name="TextBox 37"/>
            <p:cNvSpPr txBox="1"/>
            <p:nvPr/>
          </p:nvSpPr>
          <p:spPr>
            <a:xfrm>
              <a:off x="6324600" y="2678668"/>
              <a:ext cx="418704" cy="369332"/>
            </a:xfrm>
            <a:prstGeom prst="rect">
              <a:avLst/>
            </a:prstGeom>
            <a:noFill/>
          </p:spPr>
          <p:txBody>
            <a:bodyPr wrap="none" rtlCol="0">
              <a:spAutoFit/>
            </a:bodyPr>
            <a:lstStyle/>
            <a:p>
              <a:r>
                <a:rPr lang="en-US" dirty="0" smtClean="0">
                  <a:latin typeface="Calibri" panose="020F0502020204030204" pitchFamily="34" charset="0"/>
                  <a:cs typeface="Calibri" panose="020F0502020204030204" pitchFamily="34" charset="0"/>
                </a:rPr>
                <a:t>10</a:t>
              </a:r>
              <a:endParaRPr lang="en-US" dirty="0">
                <a:latin typeface="Calibri" panose="020F0502020204030204" pitchFamily="34" charset="0"/>
                <a:cs typeface="Calibri" panose="020F0502020204030204" pitchFamily="34" charset="0"/>
              </a:endParaRPr>
            </a:p>
          </p:txBody>
        </p:sp>
        <p:sp>
          <p:nvSpPr>
            <p:cNvPr id="39" name="TextBox 38"/>
            <p:cNvSpPr txBox="1"/>
            <p:nvPr/>
          </p:nvSpPr>
          <p:spPr>
            <a:xfrm>
              <a:off x="6324600" y="3593068"/>
              <a:ext cx="418704" cy="369332"/>
            </a:xfrm>
            <a:prstGeom prst="rect">
              <a:avLst/>
            </a:prstGeom>
            <a:noFill/>
          </p:spPr>
          <p:txBody>
            <a:bodyPr wrap="none" rtlCol="0">
              <a:spAutoFit/>
            </a:bodyPr>
            <a:lstStyle/>
            <a:p>
              <a:r>
                <a:rPr lang="en-US" dirty="0" smtClean="0">
                  <a:latin typeface="Calibri" panose="020F0502020204030204" pitchFamily="34" charset="0"/>
                  <a:cs typeface="Calibri" panose="020F0502020204030204" pitchFamily="34" charset="0"/>
                </a:rPr>
                <a:t>10</a:t>
              </a:r>
              <a:endParaRPr lang="en-US" dirty="0">
                <a:latin typeface="Calibri" panose="020F0502020204030204" pitchFamily="34" charset="0"/>
                <a:cs typeface="Calibri" panose="020F0502020204030204" pitchFamily="34" charset="0"/>
              </a:endParaRPr>
            </a:p>
          </p:txBody>
        </p:sp>
        <p:sp>
          <p:nvSpPr>
            <p:cNvPr id="40" name="TextBox 39"/>
            <p:cNvSpPr txBox="1"/>
            <p:nvPr/>
          </p:nvSpPr>
          <p:spPr>
            <a:xfrm>
              <a:off x="6324600" y="2057400"/>
              <a:ext cx="418704" cy="369332"/>
            </a:xfrm>
            <a:prstGeom prst="rect">
              <a:avLst/>
            </a:prstGeom>
            <a:noFill/>
          </p:spPr>
          <p:txBody>
            <a:bodyPr wrap="none" rtlCol="0">
              <a:spAutoFit/>
            </a:bodyPr>
            <a:lstStyle/>
            <a:p>
              <a:r>
                <a:rPr lang="en-US" dirty="0" smtClean="0">
                  <a:latin typeface="Calibri" panose="020F0502020204030204" pitchFamily="34" charset="0"/>
                  <a:cs typeface="Calibri" panose="020F0502020204030204" pitchFamily="34" charset="0"/>
                </a:rPr>
                <a:t>50</a:t>
              </a:r>
              <a:endParaRPr lang="en-US" dirty="0">
                <a:latin typeface="Calibri" panose="020F0502020204030204" pitchFamily="34" charset="0"/>
                <a:cs typeface="Calibri" panose="020F0502020204030204" pitchFamily="34" charset="0"/>
              </a:endParaRPr>
            </a:p>
          </p:txBody>
        </p:sp>
        <p:sp>
          <p:nvSpPr>
            <p:cNvPr id="41" name="TextBox 40"/>
            <p:cNvSpPr txBox="1"/>
            <p:nvPr/>
          </p:nvSpPr>
          <p:spPr>
            <a:xfrm>
              <a:off x="6324600" y="4278868"/>
              <a:ext cx="418704" cy="369332"/>
            </a:xfrm>
            <a:prstGeom prst="rect">
              <a:avLst/>
            </a:prstGeom>
            <a:noFill/>
          </p:spPr>
          <p:txBody>
            <a:bodyPr wrap="none" rtlCol="0">
              <a:spAutoFit/>
            </a:bodyPr>
            <a:lstStyle/>
            <a:p>
              <a:r>
                <a:rPr lang="en-US" dirty="0" smtClean="0">
                  <a:latin typeface="Calibri" panose="020F0502020204030204" pitchFamily="34" charset="0"/>
                  <a:cs typeface="Calibri" panose="020F0502020204030204" pitchFamily="34" charset="0"/>
                </a:rPr>
                <a:t>50</a:t>
              </a:r>
              <a:endParaRPr lang="en-US" dirty="0">
                <a:latin typeface="Calibri" panose="020F0502020204030204" pitchFamily="34" charset="0"/>
                <a:cs typeface="Calibri" panose="020F0502020204030204" pitchFamily="34" charset="0"/>
              </a:endParaRPr>
            </a:p>
          </p:txBody>
        </p:sp>
        <p:sp>
          <p:nvSpPr>
            <p:cNvPr id="42" name="TextBox 41"/>
            <p:cNvSpPr txBox="1"/>
            <p:nvPr/>
          </p:nvSpPr>
          <p:spPr>
            <a:xfrm>
              <a:off x="6324600" y="5421868"/>
              <a:ext cx="418704" cy="369332"/>
            </a:xfrm>
            <a:prstGeom prst="rect">
              <a:avLst/>
            </a:prstGeom>
            <a:noFill/>
          </p:spPr>
          <p:txBody>
            <a:bodyPr wrap="none" rtlCol="0">
              <a:spAutoFit/>
            </a:bodyPr>
            <a:lstStyle/>
            <a:p>
              <a:r>
                <a:rPr lang="en-US" dirty="0" smtClean="0">
                  <a:latin typeface="Calibri" panose="020F0502020204030204" pitchFamily="34" charset="0"/>
                  <a:cs typeface="Calibri" panose="020F0502020204030204" pitchFamily="34" charset="0"/>
                </a:rPr>
                <a:t>50</a:t>
              </a:r>
              <a:endParaRPr lang="en-US" dirty="0">
                <a:latin typeface="Calibri" panose="020F0502020204030204" pitchFamily="34" charset="0"/>
                <a:cs typeface="Calibri" panose="020F0502020204030204" pitchFamily="34" charset="0"/>
              </a:endParaRPr>
            </a:p>
          </p:txBody>
        </p:sp>
        <p:sp>
          <p:nvSpPr>
            <p:cNvPr id="43" name="TextBox 42"/>
            <p:cNvSpPr txBox="1"/>
            <p:nvPr/>
          </p:nvSpPr>
          <p:spPr>
            <a:xfrm>
              <a:off x="6324600" y="3124200"/>
              <a:ext cx="418704" cy="369332"/>
            </a:xfrm>
            <a:prstGeom prst="rect">
              <a:avLst/>
            </a:prstGeom>
            <a:noFill/>
          </p:spPr>
          <p:txBody>
            <a:bodyPr wrap="none" rtlCol="0">
              <a:spAutoFit/>
            </a:bodyPr>
            <a:lstStyle/>
            <a:p>
              <a:r>
                <a:rPr lang="en-US" dirty="0" smtClean="0">
                  <a:latin typeface="Calibri" panose="020F0502020204030204" pitchFamily="34" charset="0"/>
                  <a:cs typeface="Calibri" panose="020F0502020204030204" pitchFamily="34" charset="0"/>
                </a:rPr>
                <a:t>30</a:t>
              </a:r>
              <a:endParaRPr lang="en-US" dirty="0">
                <a:latin typeface="Calibri" panose="020F0502020204030204" pitchFamily="34" charset="0"/>
                <a:cs typeface="Calibri" panose="020F0502020204030204" pitchFamily="34" charset="0"/>
              </a:endParaRPr>
            </a:p>
          </p:txBody>
        </p:sp>
      </p:grpSp>
      <p:sp>
        <p:nvSpPr>
          <p:cNvPr id="44" name="TextBox 43"/>
          <p:cNvSpPr txBox="1"/>
          <p:nvPr/>
        </p:nvSpPr>
        <p:spPr>
          <a:xfrm>
            <a:off x="5785137" y="5967800"/>
            <a:ext cx="1400127" cy="369332"/>
          </a:xfrm>
          <a:prstGeom prst="rect">
            <a:avLst/>
          </a:prstGeom>
          <a:noFill/>
        </p:spPr>
        <p:txBody>
          <a:bodyPr wrap="none" rtlCol="0">
            <a:spAutoFit/>
          </a:bodyPr>
          <a:lstStyle/>
          <a:p>
            <a:r>
              <a:rPr lang="en-US" dirty="0" smtClean="0">
                <a:latin typeface="Calibri" pitchFamily="34" charset="0"/>
              </a:rPr>
              <a:t>Start</a:t>
            </a:r>
            <a:r>
              <a:rPr lang="en-US" dirty="0">
                <a:latin typeface="Calibri" pitchFamily="34" charset="0"/>
              </a:rPr>
              <a:t> </a:t>
            </a:r>
            <a:r>
              <a:rPr lang="en-US" dirty="0" smtClean="0">
                <a:latin typeface="Calibri" pitchFamily="34" charset="0"/>
              </a:rPr>
              <a:t>of heap</a:t>
            </a:r>
          </a:p>
        </p:txBody>
      </p:sp>
      <p:cxnSp>
        <p:nvCxnSpPr>
          <p:cNvPr id="46" name="Straight Arrow Connector 45"/>
          <p:cNvCxnSpPr/>
          <p:nvPr/>
        </p:nvCxnSpPr>
        <p:spPr bwMode="auto">
          <a:xfrm flipH="1" flipV="1">
            <a:off x="6483927" y="5760720"/>
            <a:ext cx="1274" cy="274320"/>
          </a:xfrm>
          <a:prstGeom prst="straightConnector1">
            <a:avLst/>
          </a:prstGeom>
          <a:noFill/>
          <a:ln w="25400" cap="flat" cmpd="sng" algn="ctr">
            <a:solidFill>
              <a:schemeClr val="tx1"/>
            </a:solidFill>
            <a:prstDash val="solid"/>
            <a:round/>
            <a:headEnd type="none" w="med" len="med"/>
            <a:tailEnd type="triangle"/>
          </a:ln>
          <a:effectLst/>
        </p:spPr>
      </p:cxnSp>
      <p:sp>
        <p:nvSpPr>
          <p:cNvPr id="47" name="Slide Number Placeholder 46"/>
          <p:cNvSpPr>
            <a:spLocks noGrp="1"/>
          </p:cNvSpPr>
          <p:nvPr>
            <p:ph type="sldNum" sz="quarter" idx="10"/>
          </p:nvPr>
        </p:nvSpPr>
        <p:spPr/>
        <p:txBody>
          <a:bodyPr/>
          <a:lstStyle/>
          <a:p>
            <a:fld id="{C0BB463C-2B8D-41E5-9457-1404AA9BBE8D}" type="slidenum">
              <a:rPr lang="en-US" smtClean="0"/>
              <a:t>3</a:t>
            </a:fld>
            <a:endParaRPr lang="en-US"/>
          </a:p>
        </p:txBody>
      </p:sp>
      <p:sp>
        <p:nvSpPr>
          <p:cNvPr id="45" name="TextBox 44"/>
          <p:cNvSpPr txBox="1"/>
          <p:nvPr/>
        </p:nvSpPr>
        <p:spPr>
          <a:xfrm>
            <a:off x="6537202" y="1316378"/>
            <a:ext cx="839717" cy="486287"/>
          </a:xfrm>
          <a:prstGeom prst="rect">
            <a:avLst/>
          </a:prstGeom>
          <a:noFill/>
        </p:spPr>
        <p:txBody>
          <a:bodyPr wrap="none" rtlCol="0">
            <a:spAutoFit/>
          </a:bodyPr>
          <a:lstStyle/>
          <a:p>
            <a:pPr algn="ctr">
              <a:lnSpc>
                <a:spcPct val="80000"/>
              </a:lnSpc>
            </a:pPr>
            <a:r>
              <a:rPr lang="en-US" sz="1600" u="sng" dirty="0" smtClean="0">
                <a:latin typeface="Calibri" panose="020F0502020204030204" pitchFamily="34" charset="0"/>
                <a:cs typeface="Calibri" panose="020F0502020204030204" pitchFamily="34" charset="0"/>
              </a:rPr>
              <a:t>payload</a:t>
            </a:r>
          </a:p>
          <a:p>
            <a:pPr algn="ctr">
              <a:lnSpc>
                <a:spcPct val="80000"/>
              </a:lnSpc>
            </a:pPr>
            <a:r>
              <a:rPr lang="en-US" sz="1600" dirty="0" smtClean="0">
                <a:latin typeface="Calibri" panose="020F0502020204030204" pitchFamily="34" charset="0"/>
                <a:cs typeface="Calibri" panose="020F0502020204030204" pitchFamily="34" charset="0"/>
              </a:rPr>
              <a:t>size</a:t>
            </a:r>
            <a:endParaRPr lang="en-US" sz="1600" dirty="0">
              <a:latin typeface="Calibri" panose="020F0502020204030204" pitchFamily="34" charset="0"/>
              <a:cs typeface="Calibri" panose="020F0502020204030204" pitchFamily="34" charset="0"/>
            </a:endParaRPr>
          </a:p>
        </p:txBody>
      </p:sp>
      <p:grpSp>
        <p:nvGrpSpPr>
          <p:cNvPr id="18" name="Group 17"/>
          <p:cNvGrpSpPr/>
          <p:nvPr/>
        </p:nvGrpSpPr>
        <p:grpSpPr>
          <a:xfrm>
            <a:off x="623160" y="383040"/>
            <a:ext cx="8492400" cy="5817240"/>
            <a:chOff x="623160" y="383040"/>
            <a:chExt cx="8492400" cy="5817240"/>
          </a:xfrm>
        </p:grpSpPr>
        <mc:AlternateContent xmlns:mc="http://schemas.openxmlformats.org/markup-compatibility/2006" xmlns:p14="http://schemas.microsoft.com/office/powerpoint/2010/main">
          <mc:Choice Requires="p14">
            <p:contentPart p14:bwMode="auto" r:id="rId4">
              <p14:nvContentPartPr>
                <p14:cNvPr id="16" name="Ink 15"/>
                <p14:cNvContentPartPr/>
                <p14:nvPr/>
              </p14:nvContentPartPr>
              <p14:xfrm>
                <a:off x="623160" y="1137240"/>
                <a:ext cx="8474400" cy="5063040"/>
              </p14:xfrm>
            </p:contentPart>
          </mc:Choice>
          <mc:Fallback xmlns="">
            <p:pic>
              <p:nvPicPr>
                <p:cNvPr id="16" name="Ink 15"/>
                <p:cNvPicPr/>
                <p:nvPr/>
              </p:nvPicPr>
              <p:blipFill>
                <a:blip r:embed="rId5"/>
                <a:stretch>
                  <a:fillRect/>
                </a:stretch>
              </p:blipFill>
              <p:spPr>
                <a:xfrm>
                  <a:off x="617760" y="1127880"/>
                  <a:ext cx="8489160" cy="5082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 name="Ink 16"/>
                <p14:cNvContentPartPr/>
                <p14:nvPr/>
              </p14:nvContentPartPr>
              <p14:xfrm>
                <a:off x="1850040" y="383040"/>
                <a:ext cx="7265520" cy="2698560"/>
              </p14:xfrm>
            </p:contentPart>
          </mc:Choice>
          <mc:Fallback xmlns="">
            <p:pic>
              <p:nvPicPr>
                <p:cNvPr id="17" name="Ink 16"/>
                <p:cNvPicPr/>
                <p:nvPr/>
              </p:nvPicPr>
              <p:blipFill>
                <a:blip r:embed="rId7"/>
                <a:stretch>
                  <a:fillRect/>
                </a:stretch>
              </p:blipFill>
              <p:spPr>
                <a:xfrm>
                  <a:off x="1846800" y="378360"/>
                  <a:ext cx="7273440" cy="2706480"/>
                </a:xfrm>
                <a:prstGeom prst="rect">
                  <a:avLst/>
                </a:prstGeom>
              </p:spPr>
            </p:pic>
          </mc:Fallback>
        </mc:AlternateContent>
      </p:grpSp>
    </p:spTree>
    <p:extLst>
      <p:ext uri="{BB962C8B-B14F-4D97-AF65-F5344CB8AC3E}">
        <p14:creationId xmlns:p14="http://schemas.microsoft.com/office/powerpoint/2010/main" val="2603534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custDataLst>
              <p:tags r:id="rId1"/>
            </p:custDataLst>
          </p:nvPr>
        </p:nvSpPr>
        <p:spPr>
          <a:xfrm>
            <a:off x="356616" y="438912"/>
            <a:ext cx="8403336" cy="758952"/>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Implicit List: </a:t>
            </a:r>
            <a:r>
              <a:rPr lang="en-GB" dirty="0" smtClean="0"/>
              <a:t> Allocating </a:t>
            </a:r>
            <a:r>
              <a:rPr lang="en-GB" dirty="0"/>
              <a:t>in </a:t>
            </a:r>
            <a:r>
              <a:rPr lang="en-GB" dirty="0" smtClean="0"/>
              <a:t>a Free </a:t>
            </a:r>
            <a:r>
              <a:rPr lang="en-GB" dirty="0"/>
              <a:t>Block</a:t>
            </a:r>
          </a:p>
        </p:txBody>
      </p:sp>
      <p:sp>
        <p:nvSpPr>
          <p:cNvPr id="23554" name="Rectangle 2"/>
          <p:cNvSpPr>
            <a:spLocks noGrp="1" noChangeArrowheads="1"/>
          </p:cNvSpPr>
          <p:nvPr>
            <p:ph idx="1"/>
            <p:custDataLst>
              <p:tags r:id="rId2"/>
            </p:custDataLst>
          </p:nvPr>
        </p:nvSpPr>
        <p:spPr>
          <a:xfrm>
            <a:off x="393192" y="1362456"/>
            <a:ext cx="8366760" cy="1371600"/>
          </a:xfrm>
          <a:ln/>
        </p:spPr>
        <p:txBody>
          <a:body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Allocating in a free </a:t>
            </a:r>
            <a:r>
              <a:rPr lang="en-GB" dirty="0" smtClean="0"/>
              <a:t>block:  </a:t>
            </a:r>
            <a:r>
              <a:rPr lang="en-GB" i="1" dirty="0" smtClean="0">
                <a:solidFill>
                  <a:srgbClr val="FF0000"/>
                </a:solidFill>
              </a:rPr>
              <a:t>splitting</a:t>
            </a:r>
            <a:endParaRPr lang="en-GB" i="1" dirty="0">
              <a:solidFill>
                <a:srgbClr val="FF0000"/>
              </a:solidFill>
            </a:endParaRP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Since allocated space might be smaller than free space, we might want to split the block</a:t>
            </a:r>
          </a:p>
        </p:txBody>
      </p:sp>
      <p:sp>
        <p:nvSpPr>
          <p:cNvPr id="49" name="Slide Number Placeholder 48"/>
          <p:cNvSpPr>
            <a:spLocks noGrp="1"/>
          </p:cNvSpPr>
          <p:nvPr>
            <p:ph type="sldNum" sz="quarter" idx="10"/>
            <p:custDataLst>
              <p:tags r:id="rId3"/>
            </p:custDataLst>
          </p:nvPr>
        </p:nvSpPr>
        <p:spPr/>
        <p:txBody>
          <a:bodyPr/>
          <a:lstStyle/>
          <a:p>
            <a:fld id="{7CBE8339-D2AD-46DC-A898-FD1E949067F0}" type="slidenum">
              <a:rPr lang="en-US" smtClean="0"/>
              <a:pPr/>
              <a:t>4</a:t>
            </a:fld>
            <a:endParaRPr lang="en-US"/>
          </a:p>
        </p:txBody>
      </p:sp>
      <p:sp>
        <p:nvSpPr>
          <p:cNvPr id="23555" name="Text Box 3"/>
          <p:cNvSpPr txBox="1">
            <a:spLocks noChangeArrowheads="1"/>
          </p:cNvSpPr>
          <p:nvPr>
            <p:custDataLst>
              <p:tags r:id="rId4"/>
            </p:custDataLst>
          </p:nvPr>
        </p:nvSpPr>
        <p:spPr bwMode="auto">
          <a:xfrm>
            <a:off x="373497" y="3108960"/>
            <a:ext cx="8503803" cy="1714829"/>
          </a:xfrm>
          <a:prstGeom prst="rect">
            <a:avLst/>
          </a:prstGeom>
          <a:solidFill>
            <a:schemeClr val="bg1">
              <a:lumMod val="95000"/>
            </a:schemeClr>
          </a:solidFill>
          <a:ln w="12700">
            <a:solidFill>
              <a:schemeClr val="tx1"/>
            </a:solidFill>
            <a:miter lim="800000"/>
            <a:headEnd/>
            <a:tailEnd/>
          </a:ln>
          <a:effectLst/>
        </p:spPr>
        <p:txBody>
          <a:bodyPr wrap="squar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anose="02070309020205020404" pitchFamily="49" charset="0"/>
                <a:cs typeface="Courier New" panose="02070309020205020404" pitchFamily="49" charset="0"/>
              </a:rPr>
              <a:t>void</a:t>
            </a:r>
            <a:r>
              <a:rPr lang="en-GB" sz="1600" b="0" dirty="0">
                <a:latin typeface="Courier New" panose="02070309020205020404" pitchFamily="49" charset="0"/>
                <a:cs typeface="Courier New" panose="02070309020205020404" pitchFamily="49" charset="0"/>
              </a:rPr>
              <a:t> </a:t>
            </a:r>
            <a:r>
              <a:rPr lang="en-GB" sz="1600" b="0" dirty="0" smtClean="0">
                <a:latin typeface="Courier New" panose="02070309020205020404" pitchFamily="49" charset="0"/>
                <a:cs typeface="Courier New" panose="02070309020205020404" pitchFamily="49" charset="0"/>
              </a:rPr>
              <a:t>split(</a:t>
            </a:r>
            <a:r>
              <a:rPr lang="en-GB" sz="1600" b="1" dirty="0">
                <a:solidFill>
                  <a:srgbClr val="C00000"/>
                </a:solidFill>
                <a:latin typeface="Courier New" panose="02070309020205020404" pitchFamily="49" charset="0"/>
                <a:cs typeface="Courier New" panose="02070309020205020404" pitchFamily="49" charset="0"/>
              </a:rPr>
              <a:t>ptr</a:t>
            </a:r>
            <a:r>
              <a:rPr lang="en-GB" sz="1600" b="0" dirty="0">
                <a:latin typeface="Courier New" panose="02070309020205020404" pitchFamily="49" charset="0"/>
                <a:cs typeface="Courier New" panose="02070309020205020404" pitchFamily="49" charset="0"/>
              </a:rPr>
              <a:t> </a:t>
            </a:r>
            <a:r>
              <a:rPr lang="en-GB" sz="1600" b="0" dirty="0" smtClean="0">
                <a:latin typeface="Courier New" panose="02070309020205020404" pitchFamily="49" charset="0"/>
                <a:cs typeface="Courier New" panose="02070309020205020404" pitchFamily="49" charset="0"/>
              </a:rPr>
              <a:t>b, </a:t>
            </a:r>
            <a:r>
              <a:rPr lang="en-GB" sz="1600" b="1" dirty="0">
                <a:latin typeface="Courier New" panose="02070309020205020404" pitchFamily="49" charset="0"/>
                <a:cs typeface="Courier New" panose="02070309020205020404" pitchFamily="49" charset="0"/>
              </a:rPr>
              <a:t>int</a:t>
            </a:r>
            <a:r>
              <a:rPr lang="en-GB" sz="1600" b="0" dirty="0">
                <a:latin typeface="Courier New" panose="02070309020205020404" pitchFamily="49" charset="0"/>
                <a:cs typeface="Courier New" panose="02070309020205020404" pitchFamily="49" charset="0"/>
              </a:rPr>
              <a:t> </a:t>
            </a:r>
            <a:r>
              <a:rPr lang="en-GB" sz="1600" b="0" dirty="0" smtClean="0">
                <a:latin typeface="Courier New" panose="02070309020205020404" pitchFamily="49" charset="0"/>
                <a:cs typeface="Courier New" panose="02070309020205020404" pitchFamily="49" charset="0"/>
              </a:rPr>
              <a:t>bytes) {         </a:t>
            </a:r>
            <a:r>
              <a:rPr lang="en-GB" sz="1600" b="0" i="1" dirty="0" smtClean="0">
                <a:solidFill>
                  <a:srgbClr val="0000FF"/>
                </a:solidFill>
                <a:latin typeface="Courier New" panose="02070309020205020404" pitchFamily="49" charset="0"/>
                <a:cs typeface="Courier New" panose="02070309020205020404" pitchFamily="49" charset="0"/>
              </a:rPr>
              <a:t>// </a:t>
            </a:r>
            <a:r>
              <a:rPr lang="en-GB" sz="1600" b="0" i="1" dirty="0">
                <a:solidFill>
                  <a:srgbClr val="0000FF"/>
                </a:solidFill>
                <a:latin typeface="Courier New" panose="02070309020205020404" pitchFamily="49" charset="0"/>
                <a:cs typeface="Courier New" panose="02070309020205020404" pitchFamily="49" charset="0"/>
              </a:rPr>
              <a:t>bytes = desired block size</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ourier New" panose="02070309020205020404" pitchFamily="49" charset="0"/>
                <a:cs typeface="Courier New" panose="02070309020205020404" pitchFamily="49" charset="0"/>
              </a:rPr>
              <a:t>  </a:t>
            </a:r>
            <a:r>
              <a:rPr lang="en-GB" sz="1600" b="1" dirty="0">
                <a:latin typeface="Courier New" panose="02070309020205020404" pitchFamily="49" charset="0"/>
                <a:cs typeface="Courier New" panose="02070309020205020404" pitchFamily="49" charset="0"/>
              </a:rPr>
              <a:t>int</a:t>
            </a:r>
            <a:r>
              <a:rPr lang="en-GB" sz="1600" b="0" dirty="0">
                <a:latin typeface="Courier New" panose="02070309020205020404" pitchFamily="49" charset="0"/>
                <a:cs typeface="Courier New" panose="02070309020205020404" pitchFamily="49" charset="0"/>
              </a:rPr>
              <a:t> newsize = (</a:t>
            </a:r>
            <a:r>
              <a:rPr lang="en-GB" sz="1600" b="0" dirty="0" smtClean="0">
                <a:latin typeface="Courier New" panose="02070309020205020404" pitchFamily="49" charset="0"/>
                <a:cs typeface="Courier New" panose="02070309020205020404" pitchFamily="49" charset="0"/>
              </a:rPr>
              <a:t>(bytes+7) </a:t>
            </a:r>
            <a:r>
              <a:rPr lang="en-GB" sz="1600" b="0" dirty="0">
                <a:latin typeface="Courier New" panose="02070309020205020404" pitchFamily="49" charset="0"/>
                <a:cs typeface="Courier New" panose="02070309020205020404" pitchFamily="49" charset="0"/>
              </a:rPr>
              <a:t>&gt;&gt; </a:t>
            </a:r>
            <a:r>
              <a:rPr lang="en-GB" sz="1600" b="0" dirty="0" smtClean="0">
                <a:latin typeface="Courier New" panose="02070309020205020404" pitchFamily="49" charset="0"/>
                <a:cs typeface="Courier New" panose="02070309020205020404" pitchFamily="49" charset="0"/>
              </a:rPr>
              <a:t>3) </a:t>
            </a:r>
            <a:r>
              <a:rPr lang="en-GB" sz="1600" b="0" dirty="0">
                <a:latin typeface="Courier New" panose="02070309020205020404" pitchFamily="49" charset="0"/>
                <a:cs typeface="Courier New" panose="02070309020205020404" pitchFamily="49" charset="0"/>
              </a:rPr>
              <a:t>&lt;&lt; </a:t>
            </a:r>
            <a:r>
              <a:rPr lang="en-GB" sz="1600" b="0" dirty="0" smtClean="0">
                <a:latin typeface="Courier New" panose="02070309020205020404" pitchFamily="49" charset="0"/>
                <a:cs typeface="Courier New" panose="02070309020205020404" pitchFamily="49" charset="0"/>
              </a:rPr>
              <a:t>3;</a:t>
            </a:r>
            <a:r>
              <a:rPr lang="en-US" sz="1600" b="0" dirty="0" smtClean="0">
                <a:latin typeface="Courier New" panose="02070309020205020404" pitchFamily="49" charset="0"/>
                <a:cs typeface="Courier New" panose="02070309020205020404" pitchFamily="49" charset="0"/>
              </a:rPr>
              <a:t> </a:t>
            </a:r>
            <a:r>
              <a:rPr lang="en-GB" sz="1600" b="0" i="1" dirty="0" smtClean="0">
                <a:solidFill>
                  <a:srgbClr val="0000FF"/>
                </a:solidFill>
                <a:latin typeface="Courier New" panose="02070309020205020404" pitchFamily="49" charset="0"/>
                <a:cs typeface="Courier New" panose="02070309020205020404" pitchFamily="49" charset="0"/>
              </a:rPr>
              <a:t>// round up to multiple of 8</a:t>
            </a:r>
            <a:endParaRPr lang="en-GB" sz="1600" b="0" i="1" dirty="0">
              <a:solidFill>
                <a:srgbClr val="0000FF"/>
              </a:solidFill>
              <a:latin typeface="Courier New" panose="02070309020205020404" pitchFamily="49" charset="0"/>
              <a:cs typeface="Courier New" panose="02070309020205020404" pitchFamily="49" charset="0"/>
            </a:endParaRP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ourier New" panose="02070309020205020404" pitchFamily="49" charset="0"/>
                <a:cs typeface="Courier New" panose="02070309020205020404" pitchFamily="49" charset="0"/>
              </a:rPr>
              <a:t>  </a:t>
            </a:r>
            <a:r>
              <a:rPr lang="en-GB" sz="1600" b="1" dirty="0">
                <a:latin typeface="Courier New" panose="02070309020205020404" pitchFamily="49" charset="0"/>
                <a:cs typeface="Courier New" panose="02070309020205020404" pitchFamily="49" charset="0"/>
              </a:rPr>
              <a:t>int</a:t>
            </a:r>
            <a:r>
              <a:rPr lang="en-GB" sz="1600" b="0" dirty="0">
                <a:latin typeface="Courier New" panose="02070309020205020404" pitchFamily="49" charset="0"/>
                <a:cs typeface="Courier New" panose="02070309020205020404" pitchFamily="49" charset="0"/>
              </a:rPr>
              <a:t> oldsize = </a:t>
            </a:r>
            <a:r>
              <a:rPr lang="en-GB" sz="1600" b="0" dirty="0" smtClean="0">
                <a:latin typeface="Courier New" panose="02070309020205020404" pitchFamily="49" charset="0"/>
                <a:cs typeface="Courier New" panose="02070309020205020404" pitchFamily="49" charset="0"/>
              </a:rPr>
              <a:t>*b;                    </a:t>
            </a:r>
            <a:r>
              <a:rPr lang="en-GB" sz="1600" b="0" i="1" dirty="0" smtClean="0">
                <a:solidFill>
                  <a:srgbClr val="0000FF"/>
                </a:solidFill>
                <a:latin typeface="Courier New" panose="02070309020205020404" pitchFamily="49" charset="0"/>
                <a:cs typeface="Courier New" panose="02070309020205020404" pitchFamily="49" charset="0"/>
              </a:rPr>
              <a:t>// why not mask </a:t>
            </a:r>
            <a:r>
              <a:rPr lang="en-GB" sz="1600" b="0" i="1" dirty="0">
                <a:solidFill>
                  <a:srgbClr val="0000FF"/>
                </a:solidFill>
                <a:latin typeface="Courier New" panose="02070309020205020404" pitchFamily="49" charset="0"/>
                <a:cs typeface="Courier New" panose="02070309020205020404" pitchFamily="49" charset="0"/>
              </a:rPr>
              <a:t>out low </a:t>
            </a:r>
            <a:r>
              <a:rPr lang="en-GB" sz="1600" b="0" i="1" dirty="0" smtClean="0">
                <a:solidFill>
                  <a:srgbClr val="0000FF"/>
                </a:solidFill>
                <a:latin typeface="Courier New" panose="02070309020205020404" pitchFamily="49" charset="0"/>
                <a:cs typeface="Courier New" panose="02070309020205020404" pitchFamily="49" charset="0"/>
              </a:rPr>
              <a:t>bit?</a:t>
            </a:r>
            <a:endParaRPr lang="en-GB" sz="1600" b="0" i="1" dirty="0">
              <a:solidFill>
                <a:srgbClr val="0000FF"/>
              </a:solidFill>
              <a:latin typeface="Courier New" panose="02070309020205020404" pitchFamily="49" charset="0"/>
              <a:cs typeface="Courier New" panose="02070309020205020404" pitchFamily="49" charset="0"/>
            </a:endParaRP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ourier New" panose="02070309020205020404" pitchFamily="49" charset="0"/>
                <a:cs typeface="Courier New" panose="02070309020205020404" pitchFamily="49" charset="0"/>
              </a:rPr>
              <a:t>  </a:t>
            </a:r>
            <a:r>
              <a:rPr lang="en-GB" sz="1600" b="0" dirty="0" smtClean="0">
                <a:latin typeface="Courier New" panose="02070309020205020404" pitchFamily="49" charset="0"/>
                <a:cs typeface="Courier New" panose="02070309020205020404" pitchFamily="49" charset="0"/>
              </a:rPr>
              <a:t>*b </a:t>
            </a:r>
            <a:r>
              <a:rPr lang="en-GB" sz="1600" b="0" dirty="0">
                <a:latin typeface="Courier New" panose="02070309020205020404" pitchFamily="49" charset="0"/>
                <a:cs typeface="Courier New" panose="02070309020205020404" pitchFamily="49" charset="0"/>
              </a:rPr>
              <a:t>= </a:t>
            </a:r>
            <a:r>
              <a:rPr lang="en-GB" sz="1600" b="0" dirty="0" err="1" smtClean="0">
                <a:latin typeface="Courier New" panose="02070309020205020404" pitchFamily="49" charset="0"/>
                <a:cs typeface="Courier New" panose="02070309020205020404" pitchFamily="49" charset="0"/>
              </a:rPr>
              <a:t>newsize</a:t>
            </a:r>
            <a:r>
              <a:rPr lang="en-GB" sz="1600" b="0" dirty="0" smtClean="0">
                <a:latin typeface="Courier New" panose="02070309020205020404" pitchFamily="49" charset="0"/>
                <a:cs typeface="Courier New" panose="02070309020205020404" pitchFamily="49" charset="0"/>
              </a:rPr>
              <a:t>;                        </a:t>
            </a:r>
            <a:r>
              <a:rPr lang="en-GB" sz="1600" b="0" i="1" dirty="0" smtClean="0">
                <a:solidFill>
                  <a:srgbClr val="0000FF"/>
                </a:solidFill>
                <a:latin typeface="Courier New" panose="02070309020205020404" pitchFamily="49" charset="0"/>
                <a:cs typeface="Courier New" panose="02070309020205020404" pitchFamily="49" charset="0"/>
              </a:rPr>
              <a:t>// initially unallocated</a:t>
            </a:r>
            <a:endParaRPr lang="en-GB" sz="1600" b="0" i="1" dirty="0">
              <a:solidFill>
                <a:srgbClr val="0000FF"/>
              </a:solidFill>
              <a:latin typeface="Courier New" panose="02070309020205020404" pitchFamily="49" charset="0"/>
              <a:cs typeface="Courier New" panose="02070309020205020404" pitchFamily="49" charset="0"/>
            </a:endParaRP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ourier New" panose="02070309020205020404" pitchFamily="49" charset="0"/>
                <a:cs typeface="Courier New" panose="02070309020205020404" pitchFamily="49" charset="0"/>
              </a:rPr>
              <a:t>  </a:t>
            </a:r>
            <a:r>
              <a:rPr lang="en-GB" sz="1600" b="1" dirty="0">
                <a:latin typeface="Courier New" panose="02070309020205020404" pitchFamily="49" charset="0"/>
                <a:cs typeface="Courier New" panose="02070309020205020404" pitchFamily="49" charset="0"/>
              </a:rPr>
              <a:t>if</a:t>
            </a:r>
            <a:r>
              <a:rPr lang="en-GB" sz="1600" b="0" dirty="0">
                <a:latin typeface="Courier New" panose="02070309020205020404" pitchFamily="49" charset="0"/>
                <a:cs typeface="Courier New" panose="02070309020205020404" pitchFamily="49" charset="0"/>
              </a:rPr>
              <a:t> (newsize &lt; oldsize)</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ourier New" panose="02070309020205020404" pitchFamily="49" charset="0"/>
                <a:cs typeface="Courier New" panose="02070309020205020404" pitchFamily="49" charset="0"/>
              </a:rPr>
              <a:t>    *</a:t>
            </a:r>
            <a:r>
              <a:rPr lang="en-GB" sz="1600" b="0" dirty="0" smtClean="0">
                <a:latin typeface="Courier New" panose="02070309020205020404" pitchFamily="49" charset="0"/>
                <a:cs typeface="Courier New" panose="02070309020205020404" pitchFamily="49" charset="0"/>
              </a:rPr>
              <a:t>(</a:t>
            </a:r>
            <a:r>
              <a:rPr lang="en-GB" sz="1600" b="0" dirty="0" err="1" smtClean="0">
                <a:latin typeface="Courier New" panose="02070309020205020404" pitchFamily="49" charset="0"/>
                <a:cs typeface="Courier New" panose="02070309020205020404" pitchFamily="49" charset="0"/>
              </a:rPr>
              <a:t>b+newsize</a:t>
            </a:r>
            <a:r>
              <a:rPr lang="en-GB" sz="1600" b="0" dirty="0" smtClean="0">
                <a:latin typeface="Courier New" panose="02070309020205020404" pitchFamily="49" charset="0"/>
                <a:cs typeface="Courier New" panose="02070309020205020404" pitchFamily="49" charset="0"/>
              </a:rPr>
              <a:t>) </a:t>
            </a:r>
            <a:r>
              <a:rPr lang="en-GB" sz="1600" b="0" dirty="0">
                <a:latin typeface="Courier New" panose="02070309020205020404" pitchFamily="49" charset="0"/>
                <a:cs typeface="Courier New" panose="02070309020205020404" pitchFamily="49" charset="0"/>
              </a:rPr>
              <a:t>= oldsize - newsize; </a:t>
            </a:r>
            <a:r>
              <a:rPr lang="en-GB" sz="1600" b="0" dirty="0" smtClean="0">
                <a:latin typeface="Courier New" panose="02070309020205020404" pitchFamily="49" charset="0"/>
                <a:cs typeface="Courier New" panose="02070309020205020404" pitchFamily="49" charset="0"/>
              </a:rPr>
              <a:t> </a:t>
            </a:r>
            <a:r>
              <a:rPr lang="en-GB" sz="1600" b="0" i="1" dirty="0" smtClean="0">
                <a:solidFill>
                  <a:srgbClr val="0000FF"/>
                </a:solidFill>
                <a:latin typeface="Courier New" panose="02070309020205020404" pitchFamily="49" charset="0"/>
                <a:cs typeface="Courier New" panose="02070309020205020404" pitchFamily="49" charset="0"/>
              </a:rPr>
              <a:t>// </a:t>
            </a:r>
            <a:r>
              <a:rPr lang="en-GB" sz="1600" b="0" i="1" dirty="0">
                <a:solidFill>
                  <a:srgbClr val="0000FF"/>
                </a:solidFill>
                <a:latin typeface="Courier New" panose="02070309020205020404" pitchFamily="49" charset="0"/>
                <a:cs typeface="Courier New" panose="02070309020205020404" pitchFamily="49" charset="0"/>
              </a:rPr>
              <a:t>set length in remaining</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ourier New" panose="02070309020205020404" pitchFamily="49" charset="0"/>
                <a:cs typeface="Courier New" panose="02070309020205020404" pitchFamily="49" charset="0"/>
              </a:rPr>
              <a:t>}                                      </a:t>
            </a:r>
            <a:r>
              <a:rPr lang="en-GB" sz="1600" b="0" i="1" dirty="0" smtClean="0">
                <a:solidFill>
                  <a:srgbClr val="0000FF"/>
                </a:solidFill>
                <a:latin typeface="Courier New" panose="02070309020205020404" pitchFamily="49" charset="0"/>
                <a:cs typeface="Courier New" panose="02070309020205020404" pitchFamily="49" charset="0"/>
              </a:rPr>
              <a:t>// part </a:t>
            </a:r>
            <a:r>
              <a:rPr lang="en-GB" sz="1600" b="0" i="1" dirty="0">
                <a:solidFill>
                  <a:srgbClr val="0000FF"/>
                </a:solidFill>
                <a:latin typeface="Courier New" panose="02070309020205020404" pitchFamily="49" charset="0"/>
                <a:cs typeface="Courier New" panose="02070309020205020404" pitchFamily="49" charset="0"/>
              </a:rPr>
              <a:t>of </a:t>
            </a:r>
            <a:r>
              <a:rPr lang="en-GB" sz="1600" b="0" i="1" dirty="0" smtClean="0">
                <a:solidFill>
                  <a:srgbClr val="0000FF"/>
                </a:solidFill>
                <a:latin typeface="Courier New" panose="02070309020205020404" pitchFamily="49" charset="0"/>
                <a:cs typeface="Courier New" panose="02070309020205020404" pitchFamily="49" charset="0"/>
              </a:rPr>
              <a:t>block (UNSCALED +)</a:t>
            </a:r>
            <a:endParaRPr lang="en-GB" sz="1600" b="0" i="1" dirty="0">
              <a:solidFill>
                <a:srgbClr val="0000FF"/>
              </a:solidFill>
              <a:latin typeface="Courier New" panose="02070309020205020404" pitchFamily="49" charset="0"/>
              <a:cs typeface="Courier New" panose="02070309020205020404" pitchFamily="49" charset="0"/>
            </a:endParaRPr>
          </a:p>
        </p:txBody>
      </p:sp>
      <p:sp>
        <p:nvSpPr>
          <p:cNvPr id="8" name="TextBox 7"/>
          <p:cNvSpPr txBox="1"/>
          <p:nvPr>
            <p:custDataLst>
              <p:tags r:id="rId5"/>
            </p:custDataLst>
          </p:nvPr>
        </p:nvSpPr>
        <p:spPr>
          <a:xfrm>
            <a:off x="393192" y="2743200"/>
            <a:ext cx="8366760" cy="369332"/>
          </a:xfrm>
          <a:prstGeom prst="rect">
            <a:avLst/>
          </a:prstGeom>
          <a:noFill/>
        </p:spPr>
        <p:txBody>
          <a:bodyPr wrap="none" rtlCol="0">
            <a:spAutoFit/>
          </a:bodyPr>
          <a:lstStyle/>
          <a:p>
            <a:r>
              <a:rPr lang="en-US" dirty="0">
                <a:solidFill>
                  <a:srgbClr val="C00000"/>
                </a:solidFill>
                <a:latin typeface="Calibri" panose="020F0502020204030204" pitchFamily="34" charset="0"/>
                <a:cs typeface="Calibri" panose="020F0502020204030204" pitchFamily="34" charset="0"/>
              </a:rPr>
              <a:t>A</a:t>
            </a:r>
            <a:r>
              <a:rPr lang="en-US" sz="1800" dirty="0" smtClean="0">
                <a:solidFill>
                  <a:srgbClr val="C00000"/>
                </a:solidFill>
                <a:latin typeface="Calibri" panose="020F0502020204030204" pitchFamily="34" charset="0"/>
                <a:cs typeface="Calibri" panose="020F0502020204030204" pitchFamily="34" charset="0"/>
              </a:rPr>
              <a:t>ssume </a:t>
            </a:r>
            <a:r>
              <a:rPr lang="en-US" sz="1800" dirty="0" err="1" smtClean="0">
                <a:solidFill>
                  <a:srgbClr val="C00000"/>
                </a:solidFill>
                <a:latin typeface="Courier New" panose="02070309020205020404" pitchFamily="49" charset="0"/>
                <a:cs typeface="Courier New" panose="02070309020205020404" pitchFamily="49" charset="0"/>
              </a:rPr>
              <a:t>ptr</a:t>
            </a:r>
            <a:r>
              <a:rPr lang="en-US" sz="1800" dirty="0" smtClean="0">
                <a:solidFill>
                  <a:srgbClr val="C00000"/>
                </a:solidFill>
                <a:latin typeface="Calibri" panose="020F0502020204030204" pitchFamily="34" charset="0"/>
                <a:cs typeface="Calibri" panose="020F0502020204030204" pitchFamily="34" charset="0"/>
              </a:rPr>
              <a:t> points to a </a:t>
            </a:r>
            <a:r>
              <a:rPr lang="en-US" sz="1800" i="1" dirty="0" smtClean="0">
                <a:solidFill>
                  <a:srgbClr val="C00000"/>
                </a:solidFill>
                <a:latin typeface="Calibri" panose="020F0502020204030204" pitchFamily="34" charset="0"/>
                <a:cs typeface="Calibri" panose="020F0502020204030204" pitchFamily="34" charset="0"/>
              </a:rPr>
              <a:t>free</a:t>
            </a:r>
            <a:r>
              <a:rPr lang="en-US" sz="1800" dirty="0" smtClean="0">
                <a:solidFill>
                  <a:srgbClr val="C00000"/>
                </a:solidFill>
                <a:latin typeface="Calibri" panose="020F0502020204030204" pitchFamily="34" charset="0"/>
                <a:cs typeface="Calibri" panose="020F0502020204030204" pitchFamily="34" charset="0"/>
              </a:rPr>
              <a:t> block and has unscaled pointer arithmetic</a:t>
            </a:r>
          </a:p>
        </p:txBody>
      </p:sp>
      <p:grpSp>
        <p:nvGrpSpPr>
          <p:cNvPr id="13" name="Group 12"/>
          <p:cNvGrpSpPr/>
          <p:nvPr/>
        </p:nvGrpSpPr>
        <p:grpSpPr>
          <a:xfrm>
            <a:off x="457200" y="5029200"/>
            <a:ext cx="8551532" cy="1733523"/>
            <a:chOff x="457200" y="5029200"/>
            <a:chExt cx="8551532" cy="1733523"/>
          </a:xfrm>
        </p:grpSpPr>
        <p:sp>
          <p:nvSpPr>
            <p:cNvPr id="23598" name="Text Box 46"/>
            <p:cNvSpPr txBox="1">
              <a:spLocks noChangeArrowheads="1"/>
            </p:cNvSpPr>
            <p:nvPr>
              <p:custDataLst>
                <p:tags r:id="rId6"/>
              </p:custDataLst>
            </p:nvPr>
          </p:nvSpPr>
          <p:spPr bwMode="auto">
            <a:xfrm>
              <a:off x="457200" y="5394960"/>
              <a:ext cx="2849498" cy="1036310"/>
            </a:xfrm>
            <a:prstGeom prst="rect">
              <a:avLst/>
            </a:prstGeom>
            <a:noFill/>
            <a:ln w="9525">
              <a:noFill/>
              <a:round/>
              <a:headEnd/>
              <a:tailEnd/>
            </a:ln>
            <a:effectLst/>
          </p:spPr>
          <p:txBody>
            <a:bodyPr wrap="none" lIns="45720" tIns="46800" rIns="45720" bIns="46800">
              <a:spAutoFit/>
            </a:bodyPr>
            <a:lstStyle/>
            <a:p>
              <a:pPr>
                <a:lnSpc>
                  <a:spcPct val="8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err="1" smtClean="0">
                  <a:latin typeface="Courier New" panose="02070309020205020404" pitchFamily="49" charset="0"/>
                  <a:cs typeface="Courier New" panose="02070309020205020404" pitchFamily="49" charset="0"/>
                </a:rPr>
                <a:t>malloc</a:t>
              </a:r>
              <a:r>
                <a:rPr lang="en-GB" sz="1800" b="0" dirty="0" smtClean="0">
                  <a:latin typeface="Courier New" panose="02070309020205020404" pitchFamily="49" charset="0"/>
                  <a:cs typeface="Courier New" panose="02070309020205020404" pitchFamily="49" charset="0"/>
                </a:rPr>
                <a:t>(12)</a:t>
              </a:r>
              <a:r>
                <a:rPr lang="en-US" sz="1800" b="0" dirty="0" smtClean="0">
                  <a:latin typeface="Courier New" panose="02070309020205020404" pitchFamily="49" charset="0"/>
                  <a:cs typeface="Courier New" panose="02070309020205020404" pitchFamily="49" charset="0"/>
                </a:rPr>
                <a:t>:</a:t>
              </a:r>
            </a:p>
            <a:p>
              <a:pPr>
                <a:lnSpc>
                  <a:spcPct val="8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dirty="0" smtClean="0">
                  <a:latin typeface="Courier New" panose="02070309020205020404" pitchFamily="49" charset="0"/>
                  <a:cs typeface="Courier New" panose="02070309020205020404" pitchFamily="49" charset="0"/>
                  <a:sym typeface="Wingdings"/>
                </a:rPr>
                <a:t>  </a:t>
              </a:r>
              <a:r>
                <a:rPr lang="en-US" sz="1800" b="1" dirty="0" smtClean="0">
                  <a:solidFill>
                    <a:srgbClr val="C00000"/>
                  </a:solidFill>
                  <a:latin typeface="Courier New" panose="02070309020205020404" pitchFamily="49" charset="0"/>
                  <a:cs typeface="Courier New" panose="02070309020205020404" pitchFamily="49" charset="0"/>
                  <a:sym typeface="Wingdings"/>
                </a:rPr>
                <a:t>ptr</a:t>
              </a:r>
              <a:r>
                <a:rPr lang="en-US" sz="1800" b="0" dirty="0" smtClean="0">
                  <a:solidFill>
                    <a:srgbClr val="C00000"/>
                  </a:solidFill>
                  <a:latin typeface="Courier New" panose="02070309020205020404" pitchFamily="49" charset="0"/>
                  <a:cs typeface="Courier New" panose="02070309020205020404" pitchFamily="49" charset="0"/>
                  <a:sym typeface="Wingdings"/>
                </a:rPr>
                <a:t> </a:t>
              </a:r>
              <a:r>
                <a:rPr lang="en-US" sz="1800" b="0" dirty="0" smtClean="0">
                  <a:latin typeface="Courier New" panose="02070309020205020404" pitchFamily="49" charset="0"/>
                  <a:cs typeface="Courier New" panose="02070309020205020404" pitchFamily="49" charset="0"/>
                  <a:sym typeface="Wingdings"/>
                </a:rPr>
                <a:t>b = find(12+4)</a:t>
              </a:r>
            </a:p>
            <a:p>
              <a:pPr>
                <a:lnSpc>
                  <a:spcPct val="8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dirty="0">
                  <a:latin typeface="Courier New" panose="02070309020205020404" pitchFamily="49" charset="0"/>
                  <a:cs typeface="Courier New" panose="02070309020205020404" pitchFamily="49" charset="0"/>
                  <a:sym typeface="Wingdings"/>
                </a:rPr>
                <a:t> </a:t>
              </a:r>
              <a:r>
                <a:rPr lang="en-US" sz="1800" b="0" dirty="0" smtClean="0">
                  <a:latin typeface="Courier New" panose="02070309020205020404" pitchFamily="49" charset="0"/>
                  <a:cs typeface="Courier New" panose="02070309020205020404" pitchFamily="49" charset="0"/>
                  <a:sym typeface="Wingdings"/>
                </a:rPr>
                <a:t> </a:t>
              </a:r>
              <a:r>
                <a:rPr lang="en-GB" sz="1800" dirty="0" smtClean="0">
                  <a:latin typeface="Courier New" panose="02070309020205020404" pitchFamily="49" charset="0"/>
                  <a:cs typeface="Courier New" panose="02070309020205020404" pitchFamily="49" charset="0"/>
                </a:rPr>
                <a:t>split(b, </a:t>
              </a:r>
              <a:r>
                <a:rPr lang="en-US" sz="1800" dirty="0" smtClean="0">
                  <a:latin typeface="Courier New" panose="02070309020205020404" pitchFamily="49" charset="0"/>
                  <a:cs typeface="Courier New" panose="02070309020205020404" pitchFamily="49" charset="0"/>
                </a:rPr>
                <a:t>12+4</a:t>
              </a:r>
              <a:r>
                <a:rPr lang="en-GB" sz="1800" dirty="0" smtClean="0">
                  <a:latin typeface="Courier New" panose="02070309020205020404" pitchFamily="49" charset="0"/>
                  <a:cs typeface="Courier New" panose="02070309020205020404" pitchFamily="49" charset="0"/>
                </a:rPr>
                <a:t>)</a:t>
              </a:r>
            </a:p>
            <a:p>
              <a:pPr>
                <a:lnSpc>
                  <a:spcPct val="8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ourier New" panose="02070309020205020404" pitchFamily="49" charset="0"/>
                  <a:cs typeface="Courier New" panose="02070309020205020404" pitchFamily="49" charset="0"/>
                </a:rPr>
                <a:t> </a:t>
              </a:r>
              <a:r>
                <a:rPr lang="en-GB" dirty="0" smtClean="0">
                  <a:latin typeface="Courier New" panose="02070309020205020404" pitchFamily="49" charset="0"/>
                  <a:cs typeface="Courier New" panose="02070309020205020404" pitchFamily="49" charset="0"/>
                </a:rPr>
                <a:t> allocate(b)</a:t>
              </a:r>
              <a:endParaRPr lang="en-GB" sz="1800" dirty="0">
                <a:latin typeface="Courier New" panose="02070309020205020404" pitchFamily="49" charset="0"/>
                <a:cs typeface="Courier New" panose="02070309020205020404" pitchFamily="49" charset="0"/>
              </a:endParaRPr>
            </a:p>
          </p:txBody>
        </p:sp>
        <p:grpSp>
          <p:nvGrpSpPr>
            <p:cNvPr id="9" name="Group 8"/>
            <p:cNvGrpSpPr/>
            <p:nvPr/>
          </p:nvGrpSpPr>
          <p:grpSpPr>
            <a:xfrm>
              <a:off x="7058013" y="5394960"/>
              <a:ext cx="1950719" cy="1280160"/>
              <a:chOff x="7058013" y="2834640"/>
              <a:chExt cx="1950719" cy="1280160"/>
            </a:xfrm>
          </p:grpSpPr>
          <p:sp>
            <p:nvSpPr>
              <p:cNvPr id="100" name="Rectangle 27"/>
              <p:cNvSpPr>
                <a:spLocks noChangeArrowheads="1"/>
              </p:cNvSpPr>
              <p:nvPr>
                <p:custDataLst>
                  <p:tags r:id="rId47"/>
                </p:custDataLst>
              </p:nvPr>
            </p:nvSpPr>
            <p:spPr bwMode="auto">
              <a:xfrm>
                <a:off x="7058013" y="283464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01" name="Rectangle 28"/>
              <p:cNvSpPr>
                <a:spLocks noChangeArrowheads="1"/>
              </p:cNvSpPr>
              <p:nvPr>
                <p:custDataLst>
                  <p:tags r:id="rId48"/>
                </p:custDataLst>
              </p:nvPr>
            </p:nvSpPr>
            <p:spPr bwMode="auto">
              <a:xfrm>
                <a:off x="7058013" y="32004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02" name="Text Box 29"/>
              <p:cNvSpPr txBox="1">
                <a:spLocks noChangeArrowheads="1"/>
              </p:cNvSpPr>
              <p:nvPr>
                <p:custDataLst>
                  <p:tags r:id="rId49"/>
                </p:custDataLst>
              </p:nvPr>
            </p:nvSpPr>
            <p:spPr bwMode="auto">
              <a:xfrm>
                <a:off x="7362812" y="2834640"/>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 </a:t>
                </a:r>
                <a:r>
                  <a:rPr lang="en-GB" sz="1600" dirty="0" smtClean="0">
                    <a:latin typeface="Calibri" panose="020F0502020204030204" pitchFamily="34" charset="0"/>
                    <a:cs typeface="Calibri" panose="020F0502020204030204" pitchFamily="34" charset="0"/>
                  </a:rPr>
                  <a:t>box</a:t>
                </a:r>
                <a:endParaRPr lang="en-GB" sz="1600" dirty="0">
                  <a:latin typeface="Calibri" panose="020F0502020204030204" pitchFamily="34" charset="0"/>
                  <a:cs typeface="Calibri" panose="020F0502020204030204" pitchFamily="34" charset="0"/>
                </a:endParaRPr>
              </a:p>
            </p:txBody>
          </p:sp>
          <p:sp>
            <p:nvSpPr>
              <p:cNvPr id="103" name="Text Box 30"/>
              <p:cNvSpPr txBox="1">
                <a:spLocks noChangeArrowheads="1"/>
              </p:cNvSpPr>
              <p:nvPr>
                <p:custDataLst>
                  <p:tags r:id="rId50"/>
                </p:custDataLst>
              </p:nvPr>
            </p:nvSpPr>
            <p:spPr bwMode="auto">
              <a:xfrm>
                <a:off x="7360919" y="3200774"/>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 </a:t>
                </a:r>
                <a:r>
                  <a:rPr lang="en-GB" sz="1600" dirty="0" smtClean="0">
                    <a:latin typeface="Calibri" panose="020F0502020204030204" pitchFamily="34" charset="0"/>
                    <a:cs typeface="Calibri" panose="020F0502020204030204" pitchFamily="34" charset="0"/>
                  </a:rPr>
                  <a:t>box</a:t>
                </a:r>
                <a:endParaRPr lang="en-GB" sz="1600" dirty="0">
                  <a:latin typeface="Calibri" panose="020F0502020204030204" pitchFamily="34" charset="0"/>
                  <a:cs typeface="Calibri" panose="020F0502020204030204" pitchFamily="34" charset="0"/>
                </a:endParaRPr>
              </a:p>
            </p:txBody>
          </p:sp>
          <p:sp>
            <p:nvSpPr>
              <p:cNvPr id="104" name="Rectangle 28"/>
              <p:cNvSpPr>
                <a:spLocks noChangeArrowheads="1"/>
              </p:cNvSpPr>
              <p:nvPr>
                <p:custDataLst>
                  <p:tags r:id="rId51"/>
                </p:custDataLst>
              </p:nvPr>
            </p:nvSpPr>
            <p:spPr bwMode="auto">
              <a:xfrm>
                <a:off x="7059168" y="3566160"/>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05" name="Text Box 30"/>
              <p:cNvSpPr txBox="1">
                <a:spLocks noChangeArrowheads="1"/>
              </p:cNvSpPr>
              <p:nvPr>
                <p:custDataLst>
                  <p:tags r:id="rId52"/>
                </p:custDataLst>
              </p:nvPr>
            </p:nvSpPr>
            <p:spPr bwMode="auto">
              <a:xfrm>
                <a:off x="7360919" y="3566160"/>
                <a:ext cx="1645920" cy="548640"/>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latin typeface="Calibri" panose="020F0502020204030204" pitchFamily="34" charset="0"/>
                    <a:cs typeface="Calibri" panose="020F0502020204030204" pitchFamily="34" charset="0"/>
                  </a:rPr>
                  <a:t>Newly-allocated</a:t>
                </a:r>
                <a:br>
                  <a:rPr lang="en-GB" sz="1600" dirty="0" smtClean="0">
                    <a:latin typeface="Calibri" panose="020F0502020204030204" pitchFamily="34" charset="0"/>
                    <a:cs typeface="Calibri" panose="020F0502020204030204" pitchFamily="34" charset="0"/>
                  </a:rPr>
                </a:br>
                <a:r>
                  <a:rPr lang="en-GB" sz="1600" dirty="0" smtClean="0">
                    <a:latin typeface="Calibri" panose="020F0502020204030204" pitchFamily="34" charset="0"/>
                    <a:cs typeface="Calibri" panose="020F0502020204030204" pitchFamily="34" charset="0"/>
                  </a:rPr>
                  <a:t>box</a:t>
                </a:r>
                <a:endParaRPr lang="en-GB" sz="1600" dirty="0">
                  <a:latin typeface="Calibri" panose="020F0502020204030204" pitchFamily="34" charset="0"/>
                  <a:cs typeface="Calibri" panose="020F0502020204030204" pitchFamily="34" charset="0"/>
                </a:endParaRPr>
              </a:p>
            </p:txBody>
          </p:sp>
        </p:grpSp>
        <p:grpSp>
          <p:nvGrpSpPr>
            <p:cNvPr id="6" name="Group 5"/>
            <p:cNvGrpSpPr/>
            <p:nvPr/>
          </p:nvGrpSpPr>
          <p:grpSpPr>
            <a:xfrm>
              <a:off x="3657600" y="5029200"/>
              <a:ext cx="3048000" cy="1031055"/>
              <a:chOff x="3886200" y="2237519"/>
              <a:chExt cx="3048000" cy="1031055"/>
            </a:xfrm>
          </p:grpSpPr>
          <p:grpSp>
            <p:nvGrpSpPr>
              <p:cNvPr id="2" name="Group 1"/>
              <p:cNvGrpSpPr/>
              <p:nvPr>
                <p:custDataLst>
                  <p:tags r:id="rId27"/>
                </p:custDataLst>
              </p:nvPr>
            </p:nvGrpSpPr>
            <p:grpSpPr>
              <a:xfrm>
                <a:off x="3886200" y="2237519"/>
                <a:ext cx="3048000" cy="1031055"/>
                <a:chOff x="3886200" y="2514599"/>
                <a:chExt cx="3048000" cy="1031055"/>
              </a:xfrm>
            </p:grpSpPr>
            <p:sp>
              <p:nvSpPr>
                <p:cNvPr id="23562" name="Rectangle 10"/>
                <p:cNvSpPr>
                  <a:spLocks noChangeArrowheads="1"/>
                </p:cNvSpPr>
                <p:nvPr>
                  <p:custDataLst>
                    <p:tags r:id="rId33"/>
                  </p:custDataLst>
                </p:nvPr>
              </p:nvSpPr>
              <p:spPr bwMode="auto">
                <a:xfrm>
                  <a:off x="3886200" y="2751438"/>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pPr algn="ctr"/>
                  <a:r>
                    <a:rPr lang="en-GB" sz="1400" dirty="0" smtClean="0">
                      <a:latin typeface="+mj-lt"/>
                    </a:rPr>
                    <a:t>8|1</a:t>
                  </a:r>
                  <a:endParaRPr lang="en-US" sz="1400" dirty="0">
                    <a:latin typeface="+mj-lt"/>
                  </a:endParaRPr>
                </a:p>
              </p:txBody>
            </p:sp>
            <p:sp>
              <p:nvSpPr>
                <p:cNvPr id="23563" name="Rectangle 11"/>
                <p:cNvSpPr>
                  <a:spLocks noChangeArrowheads="1"/>
                </p:cNvSpPr>
                <p:nvPr>
                  <p:custDataLst>
                    <p:tags r:id="rId34"/>
                  </p:custDataLst>
                </p:nvPr>
              </p:nvSpPr>
              <p:spPr bwMode="auto">
                <a:xfrm>
                  <a:off x="4191000" y="2751438"/>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64" name="Rectangle 12"/>
                <p:cNvSpPr>
                  <a:spLocks noChangeArrowheads="1"/>
                </p:cNvSpPr>
                <p:nvPr>
                  <p:custDataLst>
                    <p:tags r:id="rId35"/>
                  </p:custDataLst>
                </p:nvPr>
              </p:nvSpPr>
              <p:spPr bwMode="auto">
                <a:xfrm>
                  <a:off x="4800600" y="2751438"/>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65" name="Rectangle 13"/>
                <p:cNvSpPr>
                  <a:spLocks noChangeArrowheads="1"/>
                </p:cNvSpPr>
                <p:nvPr>
                  <p:custDataLst>
                    <p:tags r:id="rId36"/>
                  </p:custDataLst>
                </p:nvPr>
              </p:nvSpPr>
              <p:spPr bwMode="auto">
                <a:xfrm>
                  <a:off x="5105400" y="2751438"/>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66" name="Rectangle 14"/>
                <p:cNvSpPr>
                  <a:spLocks noChangeArrowheads="1"/>
                </p:cNvSpPr>
                <p:nvPr>
                  <p:custDataLst>
                    <p:tags r:id="rId37"/>
                  </p:custDataLst>
                </p:nvPr>
              </p:nvSpPr>
              <p:spPr bwMode="auto">
                <a:xfrm>
                  <a:off x="5410200" y="2751438"/>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67" name="Rectangle 15"/>
                <p:cNvSpPr>
                  <a:spLocks noChangeArrowheads="1"/>
                </p:cNvSpPr>
                <p:nvPr>
                  <p:custDataLst>
                    <p:tags r:id="rId38"/>
                  </p:custDataLst>
                </p:nvPr>
              </p:nvSpPr>
              <p:spPr bwMode="auto">
                <a:xfrm>
                  <a:off x="5715000" y="2751438"/>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68" name="Rectangle 16"/>
                <p:cNvSpPr>
                  <a:spLocks noChangeArrowheads="1"/>
                </p:cNvSpPr>
                <p:nvPr>
                  <p:custDataLst>
                    <p:tags r:id="rId39"/>
                  </p:custDataLst>
                </p:nvPr>
              </p:nvSpPr>
              <p:spPr bwMode="auto">
                <a:xfrm>
                  <a:off x="6019800" y="2751438"/>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69" name="Rectangle 17"/>
                <p:cNvSpPr>
                  <a:spLocks noChangeArrowheads="1"/>
                </p:cNvSpPr>
                <p:nvPr>
                  <p:custDataLst>
                    <p:tags r:id="rId40"/>
                  </p:custDataLst>
                </p:nvPr>
              </p:nvSpPr>
              <p:spPr bwMode="auto">
                <a:xfrm>
                  <a:off x="6324600" y="2751438"/>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8|1</a:t>
                  </a:r>
                  <a:endParaRPr lang="en-GB" sz="1400" dirty="0">
                    <a:latin typeface="+mj-lt"/>
                  </a:endParaRPr>
                </a:p>
              </p:txBody>
            </p:sp>
            <p:sp>
              <p:nvSpPr>
                <p:cNvPr id="23570" name="Rectangle 18"/>
                <p:cNvSpPr>
                  <a:spLocks noChangeArrowheads="1"/>
                </p:cNvSpPr>
                <p:nvPr>
                  <p:custDataLst>
                    <p:tags r:id="rId41"/>
                  </p:custDataLst>
                </p:nvPr>
              </p:nvSpPr>
              <p:spPr bwMode="auto">
                <a:xfrm>
                  <a:off x="6629400" y="2751438"/>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71" name="Rectangle 19"/>
                <p:cNvSpPr>
                  <a:spLocks noChangeArrowheads="1"/>
                </p:cNvSpPr>
                <p:nvPr>
                  <p:custDataLst>
                    <p:tags r:id="rId42"/>
                  </p:custDataLst>
                </p:nvPr>
              </p:nvSpPr>
              <p:spPr bwMode="auto">
                <a:xfrm>
                  <a:off x="4495800" y="2751438"/>
                  <a:ext cx="304800" cy="304800"/>
                </a:xfrm>
                <a:prstGeom prst="rect">
                  <a:avLst/>
                </a:prstGeom>
                <a:no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24|0</a:t>
                  </a:r>
                  <a:endParaRPr lang="en-GB" sz="1400" dirty="0">
                    <a:latin typeface="+mj-lt"/>
                  </a:endParaRPr>
                </a:p>
              </p:txBody>
            </p:sp>
            <p:sp>
              <p:nvSpPr>
                <p:cNvPr id="23572" name="Freeform 20"/>
                <p:cNvSpPr>
                  <a:spLocks/>
                </p:cNvSpPr>
                <p:nvPr>
                  <p:custDataLst>
                    <p:tags r:id="rId43"/>
                  </p:custDataLst>
                </p:nvPr>
              </p:nvSpPr>
              <p:spPr bwMode="auto">
                <a:xfrm>
                  <a:off x="4047150" y="2514599"/>
                  <a:ext cx="601050" cy="233813"/>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23573" name="Freeform 21"/>
                <p:cNvSpPr>
                  <a:spLocks/>
                </p:cNvSpPr>
                <p:nvPr>
                  <p:custDataLst>
                    <p:tags r:id="rId44"/>
                  </p:custDataLst>
                </p:nvPr>
              </p:nvSpPr>
              <p:spPr bwMode="auto">
                <a:xfrm>
                  <a:off x="4648200" y="2514600"/>
                  <a:ext cx="1828800" cy="228600"/>
                </a:xfrm>
                <a:custGeom>
                  <a:avLst/>
                  <a:gdLst/>
                  <a:ahLst/>
                  <a:cxnLst>
                    <a:cxn ang="0">
                      <a:pos x="0" y="144"/>
                    </a:cxn>
                    <a:cxn ang="0">
                      <a:pos x="576" y="0"/>
                    </a:cxn>
                    <a:cxn ang="0">
                      <a:pos x="1152" y="144"/>
                    </a:cxn>
                  </a:cxnLst>
                  <a:rect l="0" t="0" r="r" b="b"/>
                  <a:pathLst>
                    <a:path w="1152" h="144">
                      <a:moveTo>
                        <a:pt x="0" y="144"/>
                      </a:moveTo>
                      <a:cubicBezTo>
                        <a:pt x="192" y="72"/>
                        <a:pt x="384" y="0"/>
                        <a:pt x="576" y="0"/>
                      </a:cubicBezTo>
                      <a:cubicBezTo>
                        <a:pt x="768" y="0"/>
                        <a:pt x="960" y="72"/>
                        <a:pt x="1152"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23587" name="Line 35"/>
                <p:cNvSpPr>
                  <a:spLocks noChangeShapeType="1"/>
                </p:cNvSpPr>
                <p:nvPr>
                  <p:custDataLst>
                    <p:tags r:id="rId45"/>
                  </p:custDataLst>
                </p:nvPr>
              </p:nvSpPr>
              <p:spPr bwMode="auto">
                <a:xfrm flipV="1">
                  <a:off x="4638408" y="3054651"/>
                  <a:ext cx="1588" cy="231775"/>
                </a:xfrm>
                <a:prstGeom prst="line">
                  <a:avLst/>
                </a:prstGeom>
                <a:noFill/>
                <a:ln w="25560">
                  <a:solidFill>
                    <a:schemeClr val="tx1"/>
                  </a:solidFill>
                  <a:miter lim="800000"/>
                  <a:headEnd/>
                  <a:tailEnd type="triangle" w="med" len="med"/>
                </a:ln>
                <a:effectLst/>
              </p:spPr>
              <p:txBody>
                <a:bodyPr/>
                <a:lstStyle/>
                <a:p>
                  <a:endParaRPr lang="en-US" dirty="0">
                    <a:latin typeface="Lato" panose="020F0502020204030203" pitchFamily="34" charset="0"/>
                  </a:endParaRPr>
                </a:p>
              </p:txBody>
            </p:sp>
            <p:sp>
              <p:nvSpPr>
                <p:cNvPr id="23588" name="Text Box 36"/>
                <p:cNvSpPr txBox="1">
                  <a:spLocks noChangeArrowheads="1"/>
                </p:cNvSpPr>
                <p:nvPr>
                  <p:custDataLst>
                    <p:tags r:id="rId46"/>
                  </p:custDataLst>
                </p:nvPr>
              </p:nvSpPr>
              <p:spPr bwMode="auto">
                <a:xfrm>
                  <a:off x="4482833" y="3208638"/>
                  <a:ext cx="305190" cy="337016"/>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latin typeface="Courier New" panose="02070309020205020404" pitchFamily="49" charset="0"/>
                      <a:cs typeface="Courier New" panose="02070309020205020404" pitchFamily="49" charset="0"/>
                    </a:rPr>
                    <a:t>b</a:t>
                  </a:r>
                  <a:endParaRPr lang="en-GB" sz="1600" dirty="0">
                    <a:latin typeface="Courier New" panose="02070309020205020404" pitchFamily="49" charset="0"/>
                    <a:cs typeface="Courier New" panose="02070309020205020404" pitchFamily="49" charset="0"/>
                  </a:endParaRPr>
                </a:p>
              </p:txBody>
            </p:sp>
          </p:grpSp>
          <p:grpSp>
            <p:nvGrpSpPr>
              <p:cNvPr id="5" name="Group 4"/>
              <p:cNvGrpSpPr/>
              <p:nvPr/>
            </p:nvGrpSpPr>
            <p:grpSpPr>
              <a:xfrm>
                <a:off x="4187952" y="2779776"/>
                <a:ext cx="2441448" cy="182880"/>
                <a:chOff x="4187952" y="2779776"/>
                <a:chExt cx="2441448" cy="182880"/>
              </a:xfrm>
            </p:grpSpPr>
            <p:cxnSp>
              <p:nvCxnSpPr>
                <p:cNvPr id="109" name="Straight Connector 108"/>
                <p:cNvCxnSpPr/>
                <p:nvPr>
                  <p:custDataLst>
                    <p:tags r:id="rId28"/>
                  </p:custDataLst>
                </p:nvPr>
              </p:nvCxnSpPr>
              <p:spPr bwMode="auto">
                <a:xfrm>
                  <a:off x="41879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17" name="Straight Connector 116"/>
                <p:cNvCxnSpPr/>
                <p:nvPr>
                  <p:custDataLst>
                    <p:tags r:id="rId29"/>
                  </p:custDataLst>
                </p:nvPr>
              </p:nvCxnSpPr>
              <p:spPr bwMode="auto">
                <a:xfrm>
                  <a:off x="4800600"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18" name="Straight Connector 117"/>
                <p:cNvCxnSpPr/>
                <p:nvPr>
                  <p:custDataLst>
                    <p:tags r:id="rId30"/>
                  </p:custDataLst>
                </p:nvPr>
              </p:nvCxnSpPr>
              <p:spPr bwMode="auto">
                <a:xfrm>
                  <a:off x="5413248"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19" name="Straight Connector 118"/>
                <p:cNvCxnSpPr/>
                <p:nvPr>
                  <p:custDataLst>
                    <p:tags r:id="rId31"/>
                  </p:custDataLst>
                </p:nvPr>
              </p:nvCxnSpPr>
              <p:spPr bwMode="auto">
                <a:xfrm>
                  <a:off x="60167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20" name="Straight Connector 119"/>
                <p:cNvCxnSpPr/>
                <p:nvPr>
                  <p:custDataLst>
                    <p:tags r:id="rId32"/>
                  </p:custDataLst>
                </p:nvPr>
              </p:nvCxnSpPr>
              <p:spPr bwMode="auto">
                <a:xfrm>
                  <a:off x="6629400" y="2779776"/>
                  <a:ext cx="0" cy="182880"/>
                </a:xfrm>
                <a:prstGeom prst="line">
                  <a:avLst/>
                </a:prstGeom>
                <a:noFill/>
                <a:ln w="12700">
                  <a:solidFill>
                    <a:srgbClr val="000000"/>
                  </a:solidFill>
                  <a:prstDash val="sysDot"/>
                  <a:miter lim="800000"/>
                  <a:headEnd type="none" w="med" len="med"/>
                  <a:tailEnd type="none" w="med" len="med"/>
                </a:ln>
                <a:effectLst/>
              </p:spPr>
            </p:cxnSp>
          </p:grpSp>
        </p:grpSp>
        <p:grpSp>
          <p:nvGrpSpPr>
            <p:cNvPr id="7" name="Group 6"/>
            <p:cNvGrpSpPr/>
            <p:nvPr/>
          </p:nvGrpSpPr>
          <p:grpSpPr>
            <a:xfrm>
              <a:off x="3657600" y="6035040"/>
              <a:ext cx="3048000" cy="727683"/>
              <a:chOff x="3886200" y="3624861"/>
              <a:chExt cx="3048000" cy="727683"/>
            </a:xfrm>
          </p:grpSpPr>
          <p:grpSp>
            <p:nvGrpSpPr>
              <p:cNvPr id="3" name="Group 2"/>
              <p:cNvGrpSpPr/>
              <p:nvPr>
                <p:custDataLst>
                  <p:tags r:id="rId7"/>
                </p:custDataLst>
              </p:nvPr>
            </p:nvGrpSpPr>
            <p:grpSpPr>
              <a:xfrm>
                <a:off x="3886200" y="3624861"/>
                <a:ext cx="3048000" cy="542816"/>
                <a:chOff x="3886200" y="4012773"/>
                <a:chExt cx="3048000" cy="542816"/>
              </a:xfrm>
            </p:grpSpPr>
            <p:sp>
              <p:nvSpPr>
                <p:cNvPr id="23590" name="Text Box 38"/>
                <p:cNvSpPr txBox="1">
                  <a:spLocks noChangeArrowheads="1"/>
                </p:cNvSpPr>
                <p:nvPr>
                  <p:custDataLst>
                    <p:tags r:id="rId13"/>
                  </p:custDataLst>
                </p:nvPr>
              </p:nvSpPr>
              <p:spPr bwMode="auto">
                <a:xfrm>
                  <a:off x="5671364" y="4236201"/>
                  <a:ext cx="383737" cy="305662"/>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8|0</a:t>
                  </a:r>
                  <a:endParaRPr lang="en-GB" sz="1400" dirty="0">
                    <a:latin typeface="+mj-lt"/>
                  </a:endParaRPr>
                </a:p>
              </p:txBody>
            </p:sp>
            <p:sp>
              <p:nvSpPr>
                <p:cNvPr id="23576" name="Rectangle 24"/>
                <p:cNvSpPr>
                  <a:spLocks noChangeArrowheads="1"/>
                </p:cNvSpPr>
                <p:nvPr>
                  <p:custDataLst>
                    <p:tags r:id="rId14"/>
                  </p:custDataLst>
                </p:nvPr>
              </p:nvSpPr>
              <p:spPr bwMode="auto">
                <a:xfrm>
                  <a:off x="38862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pPr algn="ctr"/>
                  <a:r>
                    <a:rPr lang="en-GB" sz="1400" dirty="0" smtClean="0">
                      <a:latin typeface="+mj-lt"/>
                    </a:rPr>
                    <a:t>8|1</a:t>
                  </a:r>
                  <a:endParaRPr lang="en-US" sz="1400" dirty="0">
                    <a:latin typeface="+mj-lt"/>
                  </a:endParaRPr>
                </a:p>
              </p:txBody>
            </p:sp>
            <p:sp>
              <p:nvSpPr>
                <p:cNvPr id="23577" name="Rectangle 25"/>
                <p:cNvSpPr>
                  <a:spLocks noChangeArrowheads="1"/>
                </p:cNvSpPr>
                <p:nvPr>
                  <p:custDataLst>
                    <p:tags r:id="rId15"/>
                  </p:custDataLst>
                </p:nvPr>
              </p:nvSpPr>
              <p:spPr bwMode="auto">
                <a:xfrm>
                  <a:off x="41910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78" name="Rectangle 26"/>
                <p:cNvSpPr>
                  <a:spLocks noChangeArrowheads="1"/>
                </p:cNvSpPr>
                <p:nvPr>
                  <p:custDataLst>
                    <p:tags r:id="rId16"/>
                  </p:custDataLst>
                </p:nvPr>
              </p:nvSpPr>
              <p:spPr bwMode="auto">
                <a:xfrm>
                  <a:off x="4800600" y="4250789"/>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79" name="Rectangle 27"/>
                <p:cNvSpPr>
                  <a:spLocks noChangeArrowheads="1"/>
                </p:cNvSpPr>
                <p:nvPr>
                  <p:custDataLst>
                    <p:tags r:id="rId17"/>
                  </p:custDataLst>
                </p:nvPr>
              </p:nvSpPr>
              <p:spPr bwMode="auto">
                <a:xfrm>
                  <a:off x="5105400" y="4250789"/>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80" name="Rectangle 28"/>
                <p:cNvSpPr>
                  <a:spLocks noChangeArrowheads="1"/>
                </p:cNvSpPr>
                <p:nvPr>
                  <p:custDataLst>
                    <p:tags r:id="rId18"/>
                  </p:custDataLst>
                </p:nvPr>
              </p:nvSpPr>
              <p:spPr bwMode="auto">
                <a:xfrm>
                  <a:off x="5410200" y="4250789"/>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81" name="Rectangle 29"/>
                <p:cNvSpPr>
                  <a:spLocks noChangeArrowheads="1"/>
                </p:cNvSpPr>
                <p:nvPr>
                  <p:custDataLst>
                    <p:tags r:id="rId19"/>
                  </p:custDataLst>
                </p:nvPr>
              </p:nvSpPr>
              <p:spPr bwMode="auto">
                <a:xfrm>
                  <a:off x="57150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82" name="Rectangle 30"/>
                <p:cNvSpPr>
                  <a:spLocks noChangeArrowheads="1"/>
                </p:cNvSpPr>
                <p:nvPr>
                  <p:custDataLst>
                    <p:tags r:id="rId20"/>
                  </p:custDataLst>
                </p:nvPr>
              </p:nvSpPr>
              <p:spPr bwMode="auto">
                <a:xfrm>
                  <a:off x="60198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83" name="Rectangle 31"/>
                <p:cNvSpPr>
                  <a:spLocks noChangeArrowheads="1"/>
                </p:cNvSpPr>
                <p:nvPr>
                  <p:custDataLst>
                    <p:tags r:id="rId21"/>
                  </p:custDataLst>
                </p:nvPr>
              </p:nvSpPr>
              <p:spPr bwMode="auto">
                <a:xfrm>
                  <a:off x="6324600" y="4250789"/>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8|1</a:t>
                  </a:r>
                  <a:endParaRPr lang="en-GB" sz="1400" dirty="0">
                    <a:latin typeface="+mj-lt"/>
                  </a:endParaRPr>
                </a:p>
              </p:txBody>
            </p:sp>
            <p:sp>
              <p:nvSpPr>
                <p:cNvPr id="23584" name="Rectangle 32"/>
                <p:cNvSpPr>
                  <a:spLocks noChangeArrowheads="1"/>
                </p:cNvSpPr>
                <p:nvPr>
                  <p:custDataLst>
                    <p:tags r:id="rId22"/>
                  </p:custDataLst>
                </p:nvPr>
              </p:nvSpPr>
              <p:spPr bwMode="auto">
                <a:xfrm>
                  <a:off x="66294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85" name="Rectangle 33"/>
                <p:cNvSpPr>
                  <a:spLocks noChangeArrowheads="1"/>
                </p:cNvSpPr>
                <p:nvPr>
                  <p:custDataLst>
                    <p:tags r:id="rId23"/>
                  </p:custDataLst>
                </p:nvPr>
              </p:nvSpPr>
              <p:spPr bwMode="auto">
                <a:xfrm>
                  <a:off x="4495800" y="4250789"/>
                  <a:ext cx="304800" cy="304800"/>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16|1</a:t>
                  </a:r>
                  <a:endParaRPr lang="en-GB" sz="1400" dirty="0">
                    <a:latin typeface="+mj-lt"/>
                  </a:endParaRPr>
                </a:p>
              </p:txBody>
            </p:sp>
            <p:sp>
              <p:nvSpPr>
                <p:cNvPr id="23591" name="Freeform 39"/>
                <p:cNvSpPr>
                  <a:spLocks/>
                </p:cNvSpPr>
                <p:nvPr>
                  <p:custDataLst>
                    <p:tags r:id="rId24"/>
                  </p:custDataLst>
                </p:nvPr>
              </p:nvSpPr>
              <p:spPr bwMode="auto">
                <a:xfrm>
                  <a:off x="4572000" y="4013951"/>
                  <a:ext cx="1295400" cy="228600"/>
                </a:xfrm>
                <a:custGeom>
                  <a:avLst/>
                  <a:gdLst/>
                  <a:ahLst/>
                  <a:cxnLst>
                    <a:cxn ang="0">
                      <a:pos x="0" y="144"/>
                    </a:cxn>
                    <a:cxn ang="0">
                      <a:pos x="432" y="0"/>
                    </a:cxn>
                    <a:cxn ang="0">
                      <a:pos x="816" y="144"/>
                    </a:cxn>
                  </a:cxnLst>
                  <a:rect l="0" t="0" r="r" b="b"/>
                  <a:pathLst>
                    <a:path w="816" h="144">
                      <a:moveTo>
                        <a:pt x="0" y="144"/>
                      </a:moveTo>
                      <a:cubicBezTo>
                        <a:pt x="148" y="72"/>
                        <a:pt x="296" y="0"/>
                        <a:pt x="432" y="0"/>
                      </a:cubicBezTo>
                      <a:cubicBezTo>
                        <a:pt x="568" y="0"/>
                        <a:pt x="692" y="72"/>
                        <a:pt x="816"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23592" name="Freeform 40"/>
                <p:cNvSpPr>
                  <a:spLocks/>
                </p:cNvSpPr>
                <p:nvPr>
                  <p:custDataLst>
                    <p:tags r:id="rId25"/>
                  </p:custDataLst>
                </p:nvPr>
              </p:nvSpPr>
              <p:spPr bwMode="auto">
                <a:xfrm>
                  <a:off x="5867400" y="4090151"/>
                  <a:ext cx="609600" cy="152400"/>
                </a:xfrm>
                <a:custGeom>
                  <a:avLst/>
                  <a:gdLst/>
                  <a:ahLst/>
                  <a:cxnLst>
                    <a:cxn ang="0">
                      <a:pos x="0" y="96"/>
                    </a:cxn>
                    <a:cxn ang="0">
                      <a:pos x="192" y="0"/>
                    </a:cxn>
                    <a:cxn ang="0">
                      <a:pos x="384" y="96"/>
                    </a:cxn>
                  </a:cxnLst>
                  <a:rect l="0" t="0" r="r" b="b"/>
                  <a:pathLst>
                    <a:path w="384" h="96">
                      <a:moveTo>
                        <a:pt x="0" y="96"/>
                      </a:moveTo>
                      <a:cubicBezTo>
                        <a:pt x="64" y="48"/>
                        <a:pt x="128" y="0"/>
                        <a:pt x="192" y="0"/>
                      </a:cubicBezTo>
                      <a:cubicBezTo>
                        <a:pt x="256" y="0"/>
                        <a:pt x="320" y="48"/>
                        <a:pt x="384" y="96"/>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46" name="Freeform 20"/>
                <p:cNvSpPr>
                  <a:spLocks/>
                </p:cNvSpPr>
                <p:nvPr>
                  <p:custDataLst>
                    <p:tags r:id="rId26"/>
                  </p:custDataLst>
                </p:nvPr>
              </p:nvSpPr>
              <p:spPr bwMode="auto">
                <a:xfrm>
                  <a:off x="3981554" y="4012773"/>
                  <a:ext cx="601050" cy="233813"/>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grpSp>
          <p:grpSp>
            <p:nvGrpSpPr>
              <p:cNvPr id="121" name="Group 120"/>
              <p:cNvGrpSpPr/>
              <p:nvPr/>
            </p:nvGrpSpPr>
            <p:grpSpPr>
              <a:xfrm>
                <a:off x="4187952" y="4169664"/>
                <a:ext cx="2441448" cy="182880"/>
                <a:chOff x="4187952" y="2779776"/>
                <a:chExt cx="2441448" cy="182880"/>
              </a:xfrm>
            </p:grpSpPr>
            <p:cxnSp>
              <p:nvCxnSpPr>
                <p:cNvPr id="122" name="Straight Connector 121"/>
                <p:cNvCxnSpPr/>
                <p:nvPr>
                  <p:custDataLst>
                    <p:tags r:id="rId8"/>
                  </p:custDataLst>
                </p:nvPr>
              </p:nvCxnSpPr>
              <p:spPr bwMode="auto">
                <a:xfrm>
                  <a:off x="41879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23" name="Straight Connector 122"/>
                <p:cNvCxnSpPr/>
                <p:nvPr>
                  <p:custDataLst>
                    <p:tags r:id="rId9"/>
                  </p:custDataLst>
                </p:nvPr>
              </p:nvCxnSpPr>
              <p:spPr bwMode="auto">
                <a:xfrm>
                  <a:off x="4800600"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24" name="Straight Connector 123"/>
                <p:cNvCxnSpPr/>
                <p:nvPr>
                  <p:custDataLst>
                    <p:tags r:id="rId10"/>
                  </p:custDataLst>
                </p:nvPr>
              </p:nvCxnSpPr>
              <p:spPr bwMode="auto">
                <a:xfrm>
                  <a:off x="5413248"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25" name="Straight Connector 124"/>
                <p:cNvCxnSpPr/>
                <p:nvPr>
                  <p:custDataLst>
                    <p:tags r:id="rId11"/>
                  </p:custDataLst>
                </p:nvPr>
              </p:nvCxnSpPr>
              <p:spPr bwMode="auto">
                <a:xfrm>
                  <a:off x="60167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26" name="Straight Connector 125"/>
                <p:cNvCxnSpPr/>
                <p:nvPr>
                  <p:custDataLst>
                    <p:tags r:id="rId12"/>
                  </p:custDataLst>
                </p:nvPr>
              </p:nvCxnSpPr>
              <p:spPr bwMode="auto">
                <a:xfrm>
                  <a:off x="6629400" y="2779776"/>
                  <a:ext cx="0" cy="182880"/>
                </a:xfrm>
                <a:prstGeom prst="line">
                  <a:avLst/>
                </a:prstGeom>
                <a:noFill/>
                <a:ln w="12700">
                  <a:solidFill>
                    <a:srgbClr val="000000"/>
                  </a:solidFill>
                  <a:prstDash val="sysDot"/>
                  <a:miter lim="800000"/>
                  <a:headEnd type="none" w="med" len="med"/>
                  <a:tailEnd type="none" w="med" len="med"/>
                </a:ln>
                <a:effectLst/>
              </p:spPr>
            </p:cxnSp>
          </p:grpSp>
        </p:grpSp>
      </p:grpSp>
      <mc:AlternateContent xmlns:mc="http://schemas.openxmlformats.org/markup-compatibility/2006">
        <mc:Choice xmlns:p14="http://schemas.microsoft.com/office/powerpoint/2010/main" Requires="p14">
          <p:contentPart p14:bwMode="auto" r:id="rId55">
            <p14:nvContentPartPr>
              <p14:cNvPr id="61" name="Ink 60"/>
              <p14:cNvContentPartPr/>
              <p14:nvPr/>
            </p14:nvContentPartPr>
            <p14:xfrm>
              <a:off x="376920" y="1151640"/>
              <a:ext cx="8118360" cy="5617080"/>
            </p14:xfrm>
          </p:contentPart>
        </mc:Choice>
        <mc:Fallback>
          <p:pic>
            <p:nvPicPr>
              <p:cNvPr id="61" name="Ink 60"/>
              <p:cNvPicPr/>
              <p:nvPr/>
            </p:nvPicPr>
            <p:blipFill>
              <a:blip r:embed="rId56"/>
              <a:stretch>
                <a:fillRect/>
              </a:stretch>
            </p:blipFill>
            <p:spPr>
              <a:xfrm>
                <a:off x="368280" y="1143720"/>
                <a:ext cx="8131320" cy="5634360"/>
              </a:xfrm>
              <a:prstGeom prst="rect">
                <a:avLst/>
              </a:prstGeom>
            </p:spPr>
          </p:pic>
        </mc:Fallback>
      </mc:AlternateContent>
    </p:spTree>
    <p:extLst>
      <p:ext uri="{BB962C8B-B14F-4D97-AF65-F5344CB8AC3E}">
        <p14:creationId xmlns:p14="http://schemas.microsoft.com/office/powerpoint/2010/main" val="36968892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custDataLst>
              <p:tags r:id="rId1"/>
            </p:custDataLst>
          </p:nvPr>
        </p:nvSpPr>
        <p:spPr>
          <a:ln/>
        </p:spPr>
        <p:txBody>
          <a:bodyPr/>
          <a:lstStyle/>
          <a:p>
            <a:r>
              <a:rPr lang="en-GB" dirty="0"/>
              <a:t>Implicit List: </a:t>
            </a:r>
            <a:r>
              <a:rPr lang="en-GB" dirty="0" smtClean="0"/>
              <a:t> Freeing </a:t>
            </a:r>
            <a:r>
              <a:rPr lang="en-GB" dirty="0"/>
              <a:t>a Block</a:t>
            </a:r>
          </a:p>
        </p:txBody>
      </p:sp>
      <p:sp>
        <p:nvSpPr>
          <p:cNvPr id="24578" name="Rectangle 2"/>
          <p:cNvSpPr>
            <a:spLocks noGrp="1" noChangeArrowheads="1"/>
          </p:cNvSpPr>
          <p:nvPr>
            <p:ph idx="1"/>
            <p:custDataLst>
              <p:tags r:id="rId2"/>
            </p:custDataLst>
          </p:nvPr>
        </p:nvSpPr>
        <p:spPr>
          <a:xfrm>
            <a:off x="396875" y="1362075"/>
            <a:ext cx="8366125" cy="1463040"/>
          </a:xfrm>
          <a:ln/>
        </p:spPr>
        <p:txBody>
          <a:bodyPr/>
          <a:lstStyle/>
          <a:p>
            <a:pPr marL="346075" indent="-346075">
              <a:tabLst>
                <a:tab pos="457200" algn="l"/>
                <a:tab pos="984250" algn="l"/>
                <a:tab pos="1898650" algn="l"/>
                <a:tab pos="2813050" algn="l"/>
                <a:tab pos="3727450" algn="l"/>
                <a:tab pos="4641850" algn="l"/>
                <a:tab pos="5556250" algn="l"/>
                <a:tab pos="6470650" algn="l"/>
                <a:tab pos="7385050" algn="l"/>
                <a:tab pos="8299450" algn="l"/>
                <a:tab pos="9213850" algn="l"/>
                <a:tab pos="10128250" algn="l"/>
              </a:tabLst>
            </a:pPr>
            <a:r>
              <a:rPr lang="en-GB" dirty="0"/>
              <a:t>Simplest </a:t>
            </a:r>
            <a:r>
              <a:rPr lang="en-GB" dirty="0" smtClean="0"/>
              <a:t>implementation just clears “</a:t>
            </a:r>
            <a:r>
              <a:rPr lang="en-GB" dirty="0"/>
              <a:t>allocated” </a:t>
            </a:r>
            <a:r>
              <a:rPr lang="en-GB" dirty="0" smtClean="0"/>
              <a:t>flag</a:t>
            </a:r>
          </a:p>
          <a:p>
            <a:pPr lvl="1">
              <a:tabLst>
                <a:tab pos="457200" algn="l"/>
                <a:tab pos="984250" algn="l"/>
                <a:tab pos="1898650" algn="l"/>
                <a:tab pos="2813050" algn="l"/>
                <a:tab pos="3727450" algn="l"/>
                <a:tab pos="4641850" algn="l"/>
                <a:tab pos="5556250" algn="l"/>
                <a:tab pos="6470650" algn="l"/>
                <a:tab pos="7385050" algn="l"/>
                <a:tab pos="8299450" algn="l"/>
                <a:tab pos="9213850" algn="l"/>
                <a:tab pos="10128250" algn="l"/>
              </a:tabLst>
            </a:pPr>
            <a:r>
              <a:rPr lang="en-GB" b="1" dirty="0" smtClean="0">
                <a:latin typeface="Courier New" panose="02070309020205020404" pitchFamily="49" charset="0"/>
                <a:cs typeface="Courier New" panose="02070309020205020404" pitchFamily="49" charset="0"/>
              </a:rPr>
              <a:t>void</a:t>
            </a:r>
            <a:r>
              <a:rPr lang="en-GB" dirty="0" smtClean="0">
                <a:latin typeface="Courier New" panose="02070309020205020404" pitchFamily="49" charset="0"/>
                <a:cs typeface="Courier New" panose="02070309020205020404" pitchFamily="49" charset="0"/>
              </a:rPr>
              <a:t> free(</a:t>
            </a:r>
            <a:r>
              <a:rPr lang="en-GB" b="1" dirty="0" err="1">
                <a:latin typeface="Courier New" panose="02070309020205020404" pitchFamily="49" charset="0"/>
                <a:cs typeface="Courier New" panose="02070309020205020404" pitchFamily="49" charset="0"/>
              </a:rPr>
              <a:t>ptr</a:t>
            </a:r>
            <a:r>
              <a:rPr lang="en-GB" dirty="0">
                <a:latin typeface="Courier New" panose="02070309020205020404" pitchFamily="49" charset="0"/>
                <a:cs typeface="Courier New" panose="02070309020205020404" pitchFamily="49" charset="0"/>
              </a:rPr>
              <a:t> </a:t>
            </a:r>
            <a:r>
              <a:rPr lang="en-GB" dirty="0" smtClean="0">
                <a:latin typeface="Courier New" panose="02070309020205020404" pitchFamily="49" charset="0"/>
                <a:cs typeface="Courier New" panose="02070309020205020404" pitchFamily="49" charset="0"/>
              </a:rPr>
              <a:t>p) {*(p-BOX) &amp;= -2;}</a:t>
            </a:r>
            <a:endParaRPr lang="en-GB" dirty="0">
              <a:latin typeface="Courier New" panose="02070309020205020404" pitchFamily="49" charset="0"/>
              <a:cs typeface="Courier New" panose="02070309020205020404" pitchFamily="49" charset="0"/>
            </a:endParaRPr>
          </a:p>
          <a:p>
            <a:pPr lvl="1">
              <a:tabLst>
                <a:tab pos="457200" algn="l"/>
                <a:tab pos="984250" algn="l"/>
                <a:tab pos="1898650" algn="l"/>
                <a:tab pos="2813050" algn="l"/>
                <a:tab pos="3727450" algn="l"/>
                <a:tab pos="4641850" algn="l"/>
                <a:tab pos="5556250" algn="l"/>
                <a:tab pos="6470650" algn="l"/>
                <a:tab pos="7385050" algn="l"/>
                <a:tab pos="8299450" algn="l"/>
                <a:tab pos="9213850" algn="l"/>
                <a:tab pos="10128250" algn="l"/>
              </a:tabLst>
            </a:pPr>
            <a:r>
              <a:rPr lang="en-GB" dirty="0"/>
              <a:t>But can lead to “false fragmentation</a:t>
            </a:r>
            <a:r>
              <a:rPr lang="en-GB" dirty="0" smtClean="0"/>
              <a:t>”</a:t>
            </a:r>
            <a:endParaRPr lang="en-GB" dirty="0"/>
          </a:p>
        </p:txBody>
      </p:sp>
      <p:sp>
        <p:nvSpPr>
          <p:cNvPr id="52" name="Slide Number Placeholder 51"/>
          <p:cNvSpPr>
            <a:spLocks noGrp="1"/>
          </p:cNvSpPr>
          <p:nvPr>
            <p:ph type="sldNum" sz="quarter" idx="10"/>
            <p:custDataLst>
              <p:tags r:id="rId3"/>
            </p:custDataLst>
          </p:nvPr>
        </p:nvSpPr>
        <p:spPr/>
        <p:txBody>
          <a:bodyPr/>
          <a:lstStyle/>
          <a:p>
            <a:fld id="{7CBE8339-D2AD-46DC-A898-FD1E949067F0}" type="slidenum">
              <a:rPr lang="en-US" smtClean="0"/>
              <a:pPr/>
              <a:t>5</a:t>
            </a:fld>
            <a:endParaRPr lang="en-US"/>
          </a:p>
        </p:txBody>
      </p:sp>
      <p:grpSp>
        <p:nvGrpSpPr>
          <p:cNvPr id="8" name="Group 7"/>
          <p:cNvGrpSpPr/>
          <p:nvPr/>
        </p:nvGrpSpPr>
        <p:grpSpPr>
          <a:xfrm>
            <a:off x="4206240" y="3474720"/>
            <a:ext cx="305190" cy="515593"/>
            <a:chOff x="4206240" y="3474720"/>
            <a:chExt cx="305190" cy="515593"/>
          </a:xfrm>
        </p:grpSpPr>
        <p:sp>
          <p:nvSpPr>
            <p:cNvPr id="24596" name="Text Box 20"/>
            <p:cNvSpPr txBox="1">
              <a:spLocks noChangeArrowheads="1"/>
            </p:cNvSpPr>
            <p:nvPr>
              <p:custDataLst>
                <p:tags r:id="rId51"/>
              </p:custDataLst>
            </p:nvPr>
          </p:nvSpPr>
          <p:spPr bwMode="auto">
            <a:xfrm>
              <a:off x="4206240" y="3660670"/>
              <a:ext cx="305190" cy="329643"/>
            </a:xfrm>
            <a:prstGeom prst="rect">
              <a:avLst/>
            </a:prstGeom>
            <a:noFill/>
            <a:ln w="9525">
              <a:noFill/>
              <a:round/>
              <a:headEnd/>
              <a:tailEnd/>
            </a:ln>
            <a:effectLst/>
          </p:spPr>
          <p:txBody>
            <a:bodyPr wrap="none" lIns="90000" tIns="46800" rIns="90000" bIns="46800">
              <a:spAutoFit/>
            </a:bodyP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anose="02070309020205020404" pitchFamily="49" charset="0"/>
                  <a:cs typeface="Courier New" panose="02070309020205020404" pitchFamily="49" charset="0"/>
                </a:rPr>
                <a:t>p</a:t>
              </a:r>
            </a:p>
          </p:txBody>
        </p:sp>
        <p:sp>
          <p:nvSpPr>
            <p:cNvPr id="24597" name="Line 21"/>
            <p:cNvSpPr>
              <a:spLocks noChangeShapeType="1"/>
            </p:cNvSpPr>
            <p:nvPr>
              <p:custDataLst>
                <p:tags r:id="rId52"/>
              </p:custDataLst>
            </p:nvPr>
          </p:nvSpPr>
          <p:spPr bwMode="auto">
            <a:xfrm flipV="1">
              <a:off x="4361688" y="3474720"/>
              <a:ext cx="1588" cy="274320"/>
            </a:xfrm>
            <a:prstGeom prst="line">
              <a:avLst/>
            </a:prstGeom>
            <a:noFill/>
            <a:ln w="25560">
              <a:solidFill>
                <a:srgbClr val="4B2A85"/>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grpSp>
      <p:sp>
        <p:nvSpPr>
          <p:cNvPr id="24626" name="Text Box 50"/>
          <p:cNvSpPr txBox="1">
            <a:spLocks noChangeArrowheads="1"/>
          </p:cNvSpPr>
          <p:nvPr>
            <p:custDataLst>
              <p:tags r:id="rId4"/>
            </p:custDataLst>
          </p:nvPr>
        </p:nvSpPr>
        <p:spPr bwMode="auto">
          <a:xfrm>
            <a:off x="3291840" y="5358384"/>
            <a:ext cx="3840480" cy="612284"/>
          </a:xfrm>
          <a:prstGeom prst="rect">
            <a:avLst/>
          </a:prstGeom>
          <a:noFill/>
          <a:ln w="9525">
            <a:noFill/>
            <a:round/>
            <a:headEnd/>
            <a:tailEnd/>
          </a:ln>
          <a:effectLst/>
        </p:spPr>
        <p:txBody>
          <a:bodyPr wrap="square" lIns="90000" tIns="0" rIns="90000" bIns="46800">
            <a:spAutoFit/>
          </a:bodyPr>
          <a:lstStyle/>
          <a:p>
            <a:pPr>
              <a:lnSpc>
                <a:spcPct val="102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smtClean="0">
                <a:solidFill>
                  <a:srgbClr val="C00000"/>
                </a:solidFill>
                <a:latin typeface="Calibri" panose="020F0502020204030204" pitchFamily="34" charset="0"/>
                <a:cs typeface="Calibri" panose="020F0502020204030204" pitchFamily="34" charset="0"/>
              </a:rPr>
              <a:t>Oops!  There is enough free space, but the allocator won’t be able to find it</a:t>
            </a:r>
            <a:endParaRPr lang="en-GB" b="1" i="1" dirty="0">
              <a:solidFill>
                <a:srgbClr val="C00000"/>
              </a:solidFill>
              <a:latin typeface="Calibri" panose="020F0502020204030204" pitchFamily="34" charset="0"/>
              <a:cs typeface="Calibri" panose="020F0502020204030204" pitchFamily="34" charset="0"/>
            </a:endParaRPr>
          </a:p>
        </p:txBody>
      </p:sp>
      <p:grpSp>
        <p:nvGrpSpPr>
          <p:cNvPr id="42" name="Group 41"/>
          <p:cNvGrpSpPr/>
          <p:nvPr/>
        </p:nvGrpSpPr>
        <p:grpSpPr>
          <a:xfrm>
            <a:off x="3291840" y="2926080"/>
            <a:ext cx="3048000" cy="727683"/>
            <a:chOff x="3886200" y="3624861"/>
            <a:chExt cx="3048000" cy="727683"/>
          </a:xfrm>
        </p:grpSpPr>
        <p:grpSp>
          <p:nvGrpSpPr>
            <p:cNvPr id="43" name="Group 42"/>
            <p:cNvGrpSpPr/>
            <p:nvPr>
              <p:custDataLst>
                <p:tags r:id="rId31"/>
              </p:custDataLst>
            </p:nvPr>
          </p:nvGrpSpPr>
          <p:grpSpPr>
            <a:xfrm>
              <a:off x="3886200" y="3624861"/>
              <a:ext cx="3048000" cy="542816"/>
              <a:chOff x="3886200" y="4012773"/>
              <a:chExt cx="3048000" cy="542816"/>
            </a:xfrm>
          </p:grpSpPr>
          <p:sp>
            <p:nvSpPr>
              <p:cNvPr id="53" name="Text Box 38"/>
              <p:cNvSpPr txBox="1">
                <a:spLocks noChangeArrowheads="1"/>
              </p:cNvSpPr>
              <p:nvPr>
                <p:custDataLst>
                  <p:tags r:id="rId37"/>
                </p:custDataLst>
              </p:nvPr>
            </p:nvSpPr>
            <p:spPr bwMode="auto">
              <a:xfrm>
                <a:off x="5671364" y="4236201"/>
                <a:ext cx="383737" cy="305662"/>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8|0</a:t>
                </a:r>
                <a:endParaRPr lang="en-GB" sz="1400" dirty="0">
                  <a:latin typeface="+mj-lt"/>
                </a:endParaRPr>
              </a:p>
            </p:txBody>
          </p:sp>
          <p:sp>
            <p:nvSpPr>
              <p:cNvPr id="54" name="Rectangle 24"/>
              <p:cNvSpPr>
                <a:spLocks noChangeArrowheads="1"/>
              </p:cNvSpPr>
              <p:nvPr>
                <p:custDataLst>
                  <p:tags r:id="rId38"/>
                </p:custDataLst>
              </p:nvPr>
            </p:nvSpPr>
            <p:spPr bwMode="auto">
              <a:xfrm>
                <a:off x="38862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pPr algn="ctr"/>
                <a:r>
                  <a:rPr lang="en-GB" sz="1400" dirty="0" smtClean="0">
                    <a:latin typeface="+mj-lt"/>
                  </a:rPr>
                  <a:t>8|1</a:t>
                </a:r>
                <a:endParaRPr lang="en-US" sz="1400" dirty="0">
                  <a:latin typeface="+mj-lt"/>
                </a:endParaRPr>
              </a:p>
            </p:txBody>
          </p:sp>
          <p:sp>
            <p:nvSpPr>
              <p:cNvPr id="55" name="Rectangle 25"/>
              <p:cNvSpPr>
                <a:spLocks noChangeArrowheads="1"/>
              </p:cNvSpPr>
              <p:nvPr>
                <p:custDataLst>
                  <p:tags r:id="rId39"/>
                </p:custDataLst>
              </p:nvPr>
            </p:nvSpPr>
            <p:spPr bwMode="auto">
              <a:xfrm>
                <a:off x="41910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6" name="Rectangle 26"/>
              <p:cNvSpPr>
                <a:spLocks noChangeArrowheads="1"/>
              </p:cNvSpPr>
              <p:nvPr>
                <p:custDataLst>
                  <p:tags r:id="rId40"/>
                </p:custDataLst>
              </p:nvPr>
            </p:nvSpPr>
            <p:spPr bwMode="auto">
              <a:xfrm>
                <a:off x="4800600" y="4250789"/>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7" name="Rectangle 27"/>
              <p:cNvSpPr>
                <a:spLocks noChangeArrowheads="1"/>
              </p:cNvSpPr>
              <p:nvPr>
                <p:custDataLst>
                  <p:tags r:id="rId41"/>
                </p:custDataLst>
              </p:nvPr>
            </p:nvSpPr>
            <p:spPr bwMode="auto">
              <a:xfrm>
                <a:off x="5105400" y="4250789"/>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8" name="Rectangle 28"/>
              <p:cNvSpPr>
                <a:spLocks noChangeArrowheads="1"/>
              </p:cNvSpPr>
              <p:nvPr>
                <p:custDataLst>
                  <p:tags r:id="rId42"/>
                </p:custDataLst>
              </p:nvPr>
            </p:nvSpPr>
            <p:spPr bwMode="auto">
              <a:xfrm>
                <a:off x="5410200" y="4250789"/>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9" name="Rectangle 29"/>
              <p:cNvSpPr>
                <a:spLocks noChangeArrowheads="1"/>
              </p:cNvSpPr>
              <p:nvPr>
                <p:custDataLst>
                  <p:tags r:id="rId43"/>
                </p:custDataLst>
              </p:nvPr>
            </p:nvSpPr>
            <p:spPr bwMode="auto">
              <a:xfrm>
                <a:off x="57150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0" name="Rectangle 30"/>
              <p:cNvSpPr>
                <a:spLocks noChangeArrowheads="1"/>
              </p:cNvSpPr>
              <p:nvPr>
                <p:custDataLst>
                  <p:tags r:id="rId44"/>
                </p:custDataLst>
              </p:nvPr>
            </p:nvSpPr>
            <p:spPr bwMode="auto">
              <a:xfrm>
                <a:off x="60198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1" name="Rectangle 31"/>
              <p:cNvSpPr>
                <a:spLocks noChangeArrowheads="1"/>
              </p:cNvSpPr>
              <p:nvPr>
                <p:custDataLst>
                  <p:tags r:id="rId45"/>
                </p:custDataLst>
              </p:nvPr>
            </p:nvSpPr>
            <p:spPr bwMode="auto">
              <a:xfrm>
                <a:off x="6324600" y="4250789"/>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8|1</a:t>
                </a:r>
                <a:endParaRPr lang="en-GB" sz="1400" dirty="0">
                  <a:latin typeface="+mj-lt"/>
                </a:endParaRPr>
              </a:p>
            </p:txBody>
          </p:sp>
          <p:sp>
            <p:nvSpPr>
              <p:cNvPr id="62" name="Rectangle 32"/>
              <p:cNvSpPr>
                <a:spLocks noChangeArrowheads="1"/>
              </p:cNvSpPr>
              <p:nvPr>
                <p:custDataLst>
                  <p:tags r:id="rId46"/>
                </p:custDataLst>
              </p:nvPr>
            </p:nvSpPr>
            <p:spPr bwMode="auto">
              <a:xfrm>
                <a:off x="66294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3" name="Rectangle 33"/>
              <p:cNvSpPr>
                <a:spLocks noChangeArrowheads="1"/>
              </p:cNvSpPr>
              <p:nvPr>
                <p:custDataLst>
                  <p:tags r:id="rId47"/>
                </p:custDataLst>
              </p:nvPr>
            </p:nvSpPr>
            <p:spPr bwMode="auto">
              <a:xfrm>
                <a:off x="4495800" y="4250789"/>
                <a:ext cx="304800" cy="304800"/>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16|1</a:t>
                </a:r>
                <a:endParaRPr lang="en-GB" sz="1400" dirty="0">
                  <a:latin typeface="+mj-lt"/>
                </a:endParaRPr>
              </a:p>
            </p:txBody>
          </p:sp>
          <p:sp>
            <p:nvSpPr>
              <p:cNvPr id="64" name="Freeform 39"/>
              <p:cNvSpPr>
                <a:spLocks/>
              </p:cNvSpPr>
              <p:nvPr>
                <p:custDataLst>
                  <p:tags r:id="rId48"/>
                </p:custDataLst>
              </p:nvPr>
            </p:nvSpPr>
            <p:spPr bwMode="auto">
              <a:xfrm>
                <a:off x="4572000" y="4013951"/>
                <a:ext cx="1295400" cy="228600"/>
              </a:xfrm>
              <a:custGeom>
                <a:avLst/>
                <a:gdLst/>
                <a:ahLst/>
                <a:cxnLst>
                  <a:cxn ang="0">
                    <a:pos x="0" y="144"/>
                  </a:cxn>
                  <a:cxn ang="0">
                    <a:pos x="432" y="0"/>
                  </a:cxn>
                  <a:cxn ang="0">
                    <a:pos x="816" y="144"/>
                  </a:cxn>
                </a:cxnLst>
                <a:rect l="0" t="0" r="r" b="b"/>
                <a:pathLst>
                  <a:path w="816" h="144">
                    <a:moveTo>
                      <a:pt x="0" y="144"/>
                    </a:moveTo>
                    <a:cubicBezTo>
                      <a:pt x="148" y="72"/>
                      <a:pt x="296" y="0"/>
                      <a:pt x="432" y="0"/>
                    </a:cubicBezTo>
                    <a:cubicBezTo>
                      <a:pt x="568" y="0"/>
                      <a:pt x="692" y="72"/>
                      <a:pt x="816"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65" name="Freeform 40"/>
              <p:cNvSpPr>
                <a:spLocks/>
              </p:cNvSpPr>
              <p:nvPr>
                <p:custDataLst>
                  <p:tags r:id="rId49"/>
                </p:custDataLst>
              </p:nvPr>
            </p:nvSpPr>
            <p:spPr bwMode="auto">
              <a:xfrm>
                <a:off x="5867400" y="4090151"/>
                <a:ext cx="609600" cy="152400"/>
              </a:xfrm>
              <a:custGeom>
                <a:avLst/>
                <a:gdLst/>
                <a:ahLst/>
                <a:cxnLst>
                  <a:cxn ang="0">
                    <a:pos x="0" y="96"/>
                  </a:cxn>
                  <a:cxn ang="0">
                    <a:pos x="192" y="0"/>
                  </a:cxn>
                  <a:cxn ang="0">
                    <a:pos x="384" y="96"/>
                  </a:cxn>
                </a:cxnLst>
                <a:rect l="0" t="0" r="r" b="b"/>
                <a:pathLst>
                  <a:path w="384" h="96">
                    <a:moveTo>
                      <a:pt x="0" y="96"/>
                    </a:moveTo>
                    <a:cubicBezTo>
                      <a:pt x="64" y="48"/>
                      <a:pt x="128" y="0"/>
                      <a:pt x="192" y="0"/>
                    </a:cubicBezTo>
                    <a:cubicBezTo>
                      <a:pt x="256" y="0"/>
                      <a:pt x="320" y="48"/>
                      <a:pt x="384" y="96"/>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66" name="Freeform 20"/>
              <p:cNvSpPr>
                <a:spLocks/>
              </p:cNvSpPr>
              <p:nvPr>
                <p:custDataLst>
                  <p:tags r:id="rId50"/>
                </p:custDataLst>
              </p:nvPr>
            </p:nvSpPr>
            <p:spPr bwMode="auto">
              <a:xfrm>
                <a:off x="3981554" y="4012773"/>
                <a:ext cx="601050" cy="233813"/>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grpSp>
        <p:grpSp>
          <p:nvGrpSpPr>
            <p:cNvPr id="44" name="Group 43"/>
            <p:cNvGrpSpPr/>
            <p:nvPr/>
          </p:nvGrpSpPr>
          <p:grpSpPr>
            <a:xfrm>
              <a:off x="4187952" y="4169664"/>
              <a:ext cx="2441448" cy="182880"/>
              <a:chOff x="4187952" y="2779776"/>
              <a:chExt cx="2441448" cy="182880"/>
            </a:xfrm>
          </p:grpSpPr>
          <p:cxnSp>
            <p:nvCxnSpPr>
              <p:cNvPr id="45" name="Straight Connector 44"/>
              <p:cNvCxnSpPr/>
              <p:nvPr>
                <p:custDataLst>
                  <p:tags r:id="rId32"/>
                </p:custDataLst>
              </p:nvPr>
            </p:nvCxnSpPr>
            <p:spPr bwMode="auto">
              <a:xfrm>
                <a:off x="41879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46" name="Straight Connector 45"/>
              <p:cNvCxnSpPr/>
              <p:nvPr>
                <p:custDataLst>
                  <p:tags r:id="rId33"/>
                </p:custDataLst>
              </p:nvPr>
            </p:nvCxnSpPr>
            <p:spPr bwMode="auto">
              <a:xfrm>
                <a:off x="4800600"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49" name="Straight Connector 48"/>
              <p:cNvCxnSpPr/>
              <p:nvPr>
                <p:custDataLst>
                  <p:tags r:id="rId34"/>
                </p:custDataLst>
              </p:nvPr>
            </p:nvCxnSpPr>
            <p:spPr bwMode="auto">
              <a:xfrm>
                <a:off x="5413248"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50" name="Straight Connector 49"/>
              <p:cNvCxnSpPr/>
              <p:nvPr>
                <p:custDataLst>
                  <p:tags r:id="rId35"/>
                </p:custDataLst>
              </p:nvPr>
            </p:nvCxnSpPr>
            <p:spPr bwMode="auto">
              <a:xfrm>
                <a:off x="60167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51" name="Straight Connector 50"/>
              <p:cNvCxnSpPr/>
              <p:nvPr>
                <p:custDataLst>
                  <p:tags r:id="rId36"/>
                </p:custDataLst>
              </p:nvPr>
            </p:nvCxnSpPr>
            <p:spPr bwMode="auto">
              <a:xfrm>
                <a:off x="6629400" y="2779776"/>
                <a:ext cx="0" cy="182880"/>
              </a:xfrm>
              <a:prstGeom prst="line">
                <a:avLst/>
              </a:prstGeom>
              <a:noFill/>
              <a:ln w="12700">
                <a:solidFill>
                  <a:srgbClr val="000000"/>
                </a:solidFill>
                <a:prstDash val="sysDot"/>
                <a:miter lim="800000"/>
                <a:headEnd type="none" w="med" len="med"/>
                <a:tailEnd type="none" w="med" len="med"/>
              </a:ln>
              <a:effectLst/>
            </p:spPr>
          </p:cxnSp>
        </p:grpSp>
      </p:grpSp>
      <p:grpSp>
        <p:nvGrpSpPr>
          <p:cNvPr id="67" name="Group 66"/>
          <p:cNvGrpSpPr/>
          <p:nvPr/>
        </p:nvGrpSpPr>
        <p:grpSpPr>
          <a:xfrm>
            <a:off x="7058013" y="3291840"/>
            <a:ext cx="1950719" cy="1036320"/>
            <a:chOff x="7058013" y="2834640"/>
            <a:chExt cx="1950719" cy="1036320"/>
          </a:xfrm>
        </p:grpSpPr>
        <p:sp>
          <p:nvSpPr>
            <p:cNvPr id="68" name="Rectangle 27"/>
            <p:cNvSpPr>
              <a:spLocks noChangeArrowheads="1"/>
            </p:cNvSpPr>
            <p:nvPr>
              <p:custDataLst>
                <p:tags r:id="rId25"/>
              </p:custDataLst>
            </p:nvPr>
          </p:nvSpPr>
          <p:spPr bwMode="auto">
            <a:xfrm>
              <a:off x="7058013" y="283464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9" name="Rectangle 28"/>
            <p:cNvSpPr>
              <a:spLocks noChangeArrowheads="1"/>
            </p:cNvSpPr>
            <p:nvPr>
              <p:custDataLst>
                <p:tags r:id="rId26"/>
              </p:custDataLst>
            </p:nvPr>
          </p:nvSpPr>
          <p:spPr bwMode="auto">
            <a:xfrm>
              <a:off x="7058013" y="32004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70" name="Text Box 29"/>
            <p:cNvSpPr txBox="1">
              <a:spLocks noChangeArrowheads="1"/>
            </p:cNvSpPr>
            <p:nvPr>
              <p:custDataLst>
                <p:tags r:id="rId27"/>
              </p:custDataLst>
            </p:nvPr>
          </p:nvSpPr>
          <p:spPr bwMode="auto">
            <a:xfrm>
              <a:off x="7362812" y="2834640"/>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 </a:t>
              </a:r>
              <a:r>
                <a:rPr lang="en-GB" sz="1600" dirty="0" smtClean="0">
                  <a:latin typeface="Calibri" panose="020F0502020204030204" pitchFamily="34" charset="0"/>
                  <a:cs typeface="Calibri" panose="020F0502020204030204" pitchFamily="34" charset="0"/>
                </a:rPr>
                <a:t>box</a:t>
              </a:r>
              <a:endParaRPr lang="en-GB" sz="1600" dirty="0">
                <a:latin typeface="Calibri" panose="020F0502020204030204" pitchFamily="34" charset="0"/>
                <a:cs typeface="Calibri" panose="020F0502020204030204" pitchFamily="34" charset="0"/>
              </a:endParaRPr>
            </a:p>
          </p:txBody>
        </p:sp>
        <p:sp>
          <p:nvSpPr>
            <p:cNvPr id="71" name="Text Box 30"/>
            <p:cNvSpPr txBox="1">
              <a:spLocks noChangeArrowheads="1"/>
            </p:cNvSpPr>
            <p:nvPr>
              <p:custDataLst>
                <p:tags r:id="rId28"/>
              </p:custDataLst>
            </p:nvPr>
          </p:nvSpPr>
          <p:spPr bwMode="auto">
            <a:xfrm>
              <a:off x="7360919" y="3200774"/>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 </a:t>
              </a:r>
              <a:r>
                <a:rPr lang="en-GB" sz="1600" dirty="0" smtClean="0">
                  <a:latin typeface="Calibri" panose="020F0502020204030204" pitchFamily="34" charset="0"/>
                  <a:cs typeface="Calibri" panose="020F0502020204030204" pitchFamily="34" charset="0"/>
                </a:rPr>
                <a:t>box</a:t>
              </a:r>
              <a:endParaRPr lang="en-GB" sz="1600" dirty="0">
                <a:latin typeface="Calibri" panose="020F0502020204030204" pitchFamily="34" charset="0"/>
                <a:cs typeface="Calibri" panose="020F0502020204030204" pitchFamily="34" charset="0"/>
              </a:endParaRPr>
            </a:p>
          </p:txBody>
        </p:sp>
        <p:sp>
          <p:nvSpPr>
            <p:cNvPr id="72" name="Rectangle 28"/>
            <p:cNvSpPr>
              <a:spLocks noChangeArrowheads="1"/>
            </p:cNvSpPr>
            <p:nvPr>
              <p:custDataLst>
                <p:tags r:id="rId29"/>
              </p:custDataLst>
            </p:nvPr>
          </p:nvSpPr>
          <p:spPr bwMode="auto">
            <a:xfrm>
              <a:off x="7059168" y="3566160"/>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73" name="Text Box 30"/>
            <p:cNvSpPr txBox="1">
              <a:spLocks noChangeArrowheads="1"/>
            </p:cNvSpPr>
            <p:nvPr>
              <p:custDataLst>
                <p:tags r:id="rId30"/>
              </p:custDataLst>
            </p:nvPr>
          </p:nvSpPr>
          <p:spPr bwMode="auto">
            <a:xfrm>
              <a:off x="7360919" y="3566160"/>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latin typeface="Calibri" panose="020F0502020204030204" pitchFamily="34" charset="0"/>
                  <a:cs typeface="Calibri" panose="020F0502020204030204" pitchFamily="34" charset="0"/>
                </a:rPr>
                <a:t>Block of interest</a:t>
              </a:r>
              <a:endParaRPr lang="en-GB" sz="1600" dirty="0">
                <a:latin typeface="Calibri" panose="020F0502020204030204" pitchFamily="34" charset="0"/>
                <a:cs typeface="Calibri" panose="020F0502020204030204" pitchFamily="34" charset="0"/>
              </a:endParaRPr>
            </a:p>
          </p:txBody>
        </p:sp>
      </p:grpSp>
      <p:grpSp>
        <p:nvGrpSpPr>
          <p:cNvPr id="74" name="Group 73"/>
          <p:cNvGrpSpPr/>
          <p:nvPr/>
        </p:nvGrpSpPr>
        <p:grpSpPr>
          <a:xfrm>
            <a:off x="3291840" y="4023360"/>
            <a:ext cx="3048000" cy="727683"/>
            <a:chOff x="3886200" y="3624861"/>
            <a:chExt cx="3048000" cy="727683"/>
          </a:xfrm>
        </p:grpSpPr>
        <p:grpSp>
          <p:nvGrpSpPr>
            <p:cNvPr id="75" name="Group 74"/>
            <p:cNvGrpSpPr/>
            <p:nvPr>
              <p:custDataLst>
                <p:tags r:id="rId5"/>
              </p:custDataLst>
            </p:nvPr>
          </p:nvGrpSpPr>
          <p:grpSpPr>
            <a:xfrm>
              <a:off x="3886200" y="3624861"/>
              <a:ext cx="3048000" cy="542816"/>
              <a:chOff x="3886200" y="4012773"/>
              <a:chExt cx="3048000" cy="542816"/>
            </a:xfrm>
          </p:grpSpPr>
          <p:sp>
            <p:nvSpPr>
              <p:cNvPr id="82" name="Text Box 38"/>
              <p:cNvSpPr txBox="1">
                <a:spLocks noChangeArrowheads="1"/>
              </p:cNvSpPr>
              <p:nvPr>
                <p:custDataLst>
                  <p:tags r:id="rId11"/>
                </p:custDataLst>
              </p:nvPr>
            </p:nvSpPr>
            <p:spPr bwMode="auto">
              <a:xfrm>
                <a:off x="5671364" y="4236201"/>
                <a:ext cx="383737" cy="305662"/>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8|0</a:t>
                </a:r>
                <a:endParaRPr lang="en-GB" sz="1400" dirty="0">
                  <a:latin typeface="+mj-lt"/>
                </a:endParaRPr>
              </a:p>
            </p:txBody>
          </p:sp>
          <p:sp>
            <p:nvSpPr>
              <p:cNvPr id="83" name="Rectangle 24"/>
              <p:cNvSpPr>
                <a:spLocks noChangeArrowheads="1"/>
              </p:cNvSpPr>
              <p:nvPr>
                <p:custDataLst>
                  <p:tags r:id="rId12"/>
                </p:custDataLst>
              </p:nvPr>
            </p:nvSpPr>
            <p:spPr bwMode="auto">
              <a:xfrm>
                <a:off x="38862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pPr algn="ctr"/>
                <a:r>
                  <a:rPr lang="en-GB" sz="1400" dirty="0" smtClean="0">
                    <a:latin typeface="+mj-lt"/>
                  </a:rPr>
                  <a:t>8|1</a:t>
                </a:r>
                <a:endParaRPr lang="en-US" sz="1400" dirty="0">
                  <a:latin typeface="+mj-lt"/>
                </a:endParaRPr>
              </a:p>
            </p:txBody>
          </p:sp>
          <p:sp>
            <p:nvSpPr>
              <p:cNvPr id="84" name="Rectangle 25"/>
              <p:cNvSpPr>
                <a:spLocks noChangeArrowheads="1"/>
              </p:cNvSpPr>
              <p:nvPr>
                <p:custDataLst>
                  <p:tags r:id="rId13"/>
                </p:custDataLst>
              </p:nvPr>
            </p:nvSpPr>
            <p:spPr bwMode="auto">
              <a:xfrm>
                <a:off x="41910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5" name="Rectangle 26"/>
              <p:cNvSpPr>
                <a:spLocks noChangeArrowheads="1"/>
              </p:cNvSpPr>
              <p:nvPr>
                <p:custDataLst>
                  <p:tags r:id="rId14"/>
                </p:custDataLst>
              </p:nvPr>
            </p:nvSpPr>
            <p:spPr bwMode="auto">
              <a:xfrm>
                <a:off x="48006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6" name="Rectangle 27"/>
              <p:cNvSpPr>
                <a:spLocks noChangeArrowheads="1"/>
              </p:cNvSpPr>
              <p:nvPr>
                <p:custDataLst>
                  <p:tags r:id="rId15"/>
                </p:custDataLst>
              </p:nvPr>
            </p:nvSpPr>
            <p:spPr bwMode="auto">
              <a:xfrm>
                <a:off x="51054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7" name="Rectangle 28"/>
              <p:cNvSpPr>
                <a:spLocks noChangeArrowheads="1"/>
              </p:cNvSpPr>
              <p:nvPr>
                <p:custDataLst>
                  <p:tags r:id="rId16"/>
                </p:custDataLst>
              </p:nvPr>
            </p:nvSpPr>
            <p:spPr bwMode="auto">
              <a:xfrm>
                <a:off x="54102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8" name="Rectangle 29"/>
              <p:cNvSpPr>
                <a:spLocks noChangeArrowheads="1"/>
              </p:cNvSpPr>
              <p:nvPr>
                <p:custDataLst>
                  <p:tags r:id="rId17"/>
                </p:custDataLst>
              </p:nvPr>
            </p:nvSpPr>
            <p:spPr bwMode="auto">
              <a:xfrm>
                <a:off x="57150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9" name="Rectangle 30"/>
              <p:cNvSpPr>
                <a:spLocks noChangeArrowheads="1"/>
              </p:cNvSpPr>
              <p:nvPr>
                <p:custDataLst>
                  <p:tags r:id="rId18"/>
                </p:custDataLst>
              </p:nvPr>
            </p:nvSpPr>
            <p:spPr bwMode="auto">
              <a:xfrm>
                <a:off x="60198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90" name="Rectangle 31"/>
              <p:cNvSpPr>
                <a:spLocks noChangeArrowheads="1"/>
              </p:cNvSpPr>
              <p:nvPr>
                <p:custDataLst>
                  <p:tags r:id="rId19"/>
                </p:custDataLst>
              </p:nvPr>
            </p:nvSpPr>
            <p:spPr bwMode="auto">
              <a:xfrm>
                <a:off x="6324600" y="4250789"/>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8|1</a:t>
                </a:r>
                <a:endParaRPr lang="en-GB" sz="1400" dirty="0">
                  <a:latin typeface="+mj-lt"/>
                </a:endParaRPr>
              </a:p>
            </p:txBody>
          </p:sp>
          <p:sp>
            <p:nvSpPr>
              <p:cNvPr id="91" name="Rectangle 32"/>
              <p:cNvSpPr>
                <a:spLocks noChangeArrowheads="1"/>
              </p:cNvSpPr>
              <p:nvPr>
                <p:custDataLst>
                  <p:tags r:id="rId20"/>
                </p:custDataLst>
              </p:nvPr>
            </p:nvSpPr>
            <p:spPr bwMode="auto">
              <a:xfrm>
                <a:off x="66294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92" name="Rectangle 33"/>
              <p:cNvSpPr>
                <a:spLocks noChangeArrowheads="1"/>
              </p:cNvSpPr>
              <p:nvPr>
                <p:custDataLst>
                  <p:tags r:id="rId21"/>
                </p:custDataLst>
              </p:nvPr>
            </p:nvSpPr>
            <p:spPr bwMode="auto">
              <a:xfrm>
                <a:off x="4495800" y="4250789"/>
                <a:ext cx="304800" cy="304800"/>
              </a:xfrm>
              <a:prstGeom prst="rect">
                <a:avLst/>
              </a:prstGeom>
              <a:no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16|0</a:t>
                </a:r>
                <a:endParaRPr lang="en-GB" sz="1400" dirty="0">
                  <a:latin typeface="+mj-lt"/>
                </a:endParaRPr>
              </a:p>
            </p:txBody>
          </p:sp>
          <p:sp>
            <p:nvSpPr>
              <p:cNvPr id="93" name="Freeform 39"/>
              <p:cNvSpPr>
                <a:spLocks/>
              </p:cNvSpPr>
              <p:nvPr>
                <p:custDataLst>
                  <p:tags r:id="rId22"/>
                </p:custDataLst>
              </p:nvPr>
            </p:nvSpPr>
            <p:spPr bwMode="auto">
              <a:xfrm>
                <a:off x="4572000" y="4013951"/>
                <a:ext cx="1295400" cy="228600"/>
              </a:xfrm>
              <a:custGeom>
                <a:avLst/>
                <a:gdLst/>
                <a:ahLst/>
                <a:cxnLst>
                  <a:cxn ang="0">
                    <a:pos x="0" y="144"/>
                  </a:cxn>
                  <a:cxn ang="0">
                    <a:pos x="432" y="0"/>
                  </a:cxn>
                  <a:cxn ang="0">
                    <a:pos x="816" y="144"/>
                  </a:cxn>
                </a:cxnLst>
                <a:rect l="0" t="0" r="r" b="b"/>
                <a:pathLst>
                  <a:path w="816" h="144">
                    <a:moveTo>
                      <a:pt x="0" y="144"/>
                    </a:moveTo>
                    <a:cubicBezTo>
                      <a:pt x="148" y="72"/>
                      <a:pt x="296" y="0"/>
                      <a:pt x="432" y="0"/>
                    </a:cubicBezTo>
                    <a:cubicBezTo>
                      <a:pt x="568" y="0"/>
                      <a:pt x="692" y="72"/>
                      <a:pt x="816"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94" name="Freeform 40"/>
              <p:cNvSpPr>
                <a:spLocks/>
              </p:cNvSpPr>
              <p:nvPr>
                <p:custDataLst>
                  <p:tags r:id="rId23"/>
                </p:custDataLst>
              </p:nvPr>
            </p:nvSpPr>
            <p:spPr bwMode="auto">
              <a:xfrm>
                <a:off x="5867400" y="4090151"/>
                <a:ext cx="609600" cy="152400"/>
              </a:xfrm>
              <a:custGeom>
                <a:avLst/>
                <a:gdLst/>
                <a:ahLst/>
                <a:cxnLst>
                  <a:cxn ang="0">
                    <a:pos x="0" y="96"/>
                  </a:cxn>
                  <a:cxn ang="0">
                    <a:pos x="192" y="0"/>
                  </a:cxn>
                  <a:cxn ang="0">
                    <a:pos x="384" y="96"/>
                  </a:cxn>
                </a:cxnLst>
                <a:rect l="0" t="0" r="r" b="b"/>
                <a:pathLst>
                  <a:path w="384" h="96">
                    <a:moveTo>
                      <a:pt x="0" y="96"/>
                    </a:moveTo>
                    <a:cubicBezTo>
                      <a:pt x="64" y="48"/>
                      <a:pt x="128" y="0"/>
                      <a:pt x="192" y="0"/>
                    </a:cubicBezTo>
                    <a:cubicBezTo>
                      <a:pt x="256" y="0"/>
                      <a:pt x="320" y="48"/>
                      <a:pt x="384" y="96"/>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95" name="Freeform 20"/>
              <p:cNvSpPr>
                <a:spLocks/>
              </p:cNvSpPr>
              <p:nvPr>
                <p:custDataLst>
                  <p:tags r:id="rId24"/>
                </p:custDataLst>
              </p:nvPr>
            </p:nvSpPr>
            <p:spPr bwMode="auto">
              <a:xfrm>
                <a:off x="3981554" y="4012773"/>
                <a:ext cx="601050" cy="233813"/>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grpSp>
        <p:grpSp>
          <p:nvGrpSpPr>
            <p:cNvPr id="76" name="Group 75"/>
            <p:cNvGrpSpPr/>
            <p:nvPr/>
          </p:nvGrpSpPr>
          <p:grpSpPr>
            <a:xfrm>
              <a:off x="4187952" y="4169664"/>
              <a:ext cx="2441448" cy="182880"/>
              <a:chOff x="4187952" y="2779776"/>
              <a:chExt cx="2441448" cy="182880"/>
            </a:xfrm>
          </p:grpSpPr>
          <p:cxnSp>
            <p:nvCxnSpPr>
              <p:cNvPr id="77" name="Straight Connector 76"/>
              <p:cNvCxnSpPr/>
              <p:nvPr>
                <p:custDataLst>
                  <p:tags r:id="rId6"/>
                </p:custDataLst>
              </p:nvPr>
            </p:nvCxnSpPr>
            <p:spPr bwMode="auto">
              <a:xfrm>
                <a:off x="41879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78" name="Straight Connector 77"/>
              <p:cNvCxnSpPr/>
              <p:nvPr>
                <p:custDataLst>
                  <p:tags r:id="rId7"/>
                </p:custDataLst>
              </p:nvPr>
            </p:nvCxnSpPr>
            <p:spPr bwMode="auto">
              <a:xfrm>
                <a:off x="4800600"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79" name="Straight Connector 78"/>
              <p:cNvCxnSpPr/>
              <p:nvPr>
                <p:custDataLst>
                  <p:tags r:id="rId8"/>
                </p:custDataLst>
              </p:nvPr>
            </p:nvCxnSpPr>
            <p:spPr bwMode="auto">
              <a:xfrm>
                <a:off x="5413248"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80" name="Straight Connector 79"/>
              <p:cNvCxnSpPr/>
              <p:nvPr>
                <p:custDataLst>
                  <p:tags r:id="rId9"/>
                </p:custDataLst>
              </p:nvPr>
            </p:nvCxnSpPr>
            <p:spPr bwMode="auto">
              <a:xfrm>
                <a:off x="60167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81" name="Straight Connector 80"/>
              <p:cNvCxnSpPr/>
              <p:nvPr>
                <p:custDataLst>
                  <p:tags r:id="rId10"/>
                </p:custDataLst>
              </p:nvPr>
            </p:nvCxnSpPr>
            <p:spPr bwMode="auto">
              <a:xfrm>
                <a:off x="6629400" y="2779776"/>
                <a:ext cx="0" cy="182880"/>
              </a:xfrm>
              <a:prstGeom prst="line">
                <a:avLst/>
              </a:prstGeom>
              <a:noFill/>
              <a:ln w="12700">
                <a:solidFill>
                  <a:srgbClr val="000000"/>
                </a:solidFill>
                <a:prstDash val="sysDot"/>
                <a:miter lim="800000"/>
                <a:headEnd type="none" w="med" len="med"/>
                <a:tailEnd type="none" w="med" len="med"/>
              </a:ln>
              <a:effectLst/>
            </p:spPr>
          </p:cxnSp>
        </p:grpSp>
      </p:grpSp>
      <p:sp>
        <p:nvSpPr>
          <p:cNvPr id="6" name="TextBox 5"/>
          <p:cNvSpPr txBox="1"/>
          <p:nvPr/>
        </p:nvSpPr>
        <p:spPr>
          <a:xfrm>
            <a:off x="914400" y="5358384"/>
            <a:ext cx="1828800" cy="301752"/>
          </a:xfrm>
          <a:prstGeom prst="rect">
            <a:avLst/>
          </a:prstGeom>
          <a:noFill/>
        </p:spPr>
        <p:txBody>
          <a:bodyPr wrap="square" tIns="0" bIns="0" rtlCol="0" anchor="ctr" anchorCtr="0">
            <a:normAutofit/>
          </a:bodyPr>
          <a:lstStyle/>
          <a:p>
            <a:pPr algn="r"/>
            <a:r>
              <a:rPr lang="en-US" dirty="0" err="1" smtClean="0">
                <a:latin typeface="Courier New" panose="02070309020205020404" pitchFamily="49" charset="0"/>
                <a:cs typeface="Courier New" panose="02070309020205020404" pitchFamily="49" charset="0"/>
              </a:rPr>
              <a:t>malloc</a:t>
            </a:r>
            <a:r>
              <a:rPr lang="en-US" dirty="0" smtClean="0">
                <a:latin typeface="Courier New" panose="02070309020205020404" pitchFamily="49" charset="0"/>
                <a:cs typeface="Courier New" panose="02070309020205020404" pitchFamily="49" charset="0"/>
              </a:rPr>
              <a:t>(20)</a:t>
            </a:r>
          </a:p>
        </p:txBody>
      </p:sp>
      <p:sp>
        <p:nvSpPr>
          <p:cNvPr id="96" name="TextBox 95"/>
          <p:cNvSpPr txBox="1"/>
          <p:nvPr/>
        </p:nvSpPr>
        <p:spPr>
          <a:xfrm>
            <a:off x="914400" y="4261104"/>
            <a:ext cx="1828800" cy="301752"/>
          </a:xfrm>
          <a:prstGeom prst="rect">
            <a:avLst/>
          </a:prstGeom>
          <a:noFill/>
        </p:spPr>
        <p:txBody>
          <a:bodyPr wrap="square" tIns="0" bIns="0" rtlCol="0" anchor="ctr" anchorCtr="0">
            <a:normAutofit/>
          </a:bodyPr>
          <a:lstStyle/>
          <a:p>
            <a:pPr algn="r"/>
            <a:r>
              <a:rPr lang="en-US" dirty="0" smtClean="0">
                <a:latin typeface="Courier New" panose="02070309020205020404" pitchFamily="49" charset="0"/>
                <a:cs typeface="Courier New" panose="02070309020205020404" pitchFamily="49" charset="0"/>
              </a:rPr>
              <a:t>free(p)</a:t>
            </a:r>
          </a:p>
        </p:txBody>
      </p:sp>
      <mc:AlternateContent xmlns:mc="http://schemas.openxmlformats.org/markup-compatibility/2006">
        <mc:Choice xmlns:p14="http://schemas.microsoft.com/office/powerpoint/2010/main" Requires="p14">
          <p:contentPart p14:bwMode="auto" r:id="rId55">
            <p14:nvContentPartPr>
              <p14:cNvPr id="3" name="Ink 2"/>
              <p14:cNvContentPartPr/>
              <p14:nvPr/>
            </p14:nvContentPartPr>
            <p14:xfrm>
              <a:off x="3892680" y="2738520"/>
              <a:ext cx="2644920" cy="2892960"/>
            </p14:xfrm>
          </p:contentPart>
        </mc:Choice>
        <mc:Fallback>
          <p:pic>
            <p:nvPicPr>
              <p:cNvPr id="3" name="Ink 2"/>
              <p:cNvPicPr/>
              <p:nvPr/>
            </p:nvPicPr>
            <p:blipFill>
              <a:blip r:embed="rId56"/>
              <a:stretch>
                <a:fillRect/>
              </a:stretch>
            </p:blipFill>
            <p:spPr>
              <a:xfrm>
                <a:off x="3884040" y="2735280"/>
                <a:ext cx="2658960" cy="2900160"/>
              </a:xfrm>
              <a:prstGeom prst="rect">
                <a:avLst/>
              </a:prstGeom>
            </p:spPr>
          </p:pic>
        </mc:Fallback>
      </mc:AlternateContent>
    </p:spTree>
    <p:extLst>
      <p:ext uri="{BB962C8B-B14F-4D97-AF65-F5344CB8AC3E}">
        <p14:creationId xmlns:p14="http://schemas.microsoft.com/office/powerpoint/2010/main" val="31119784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6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26" grpId="0"/>
      <p:bldP spid="6" grpId="0"/>
      <p:bldP spid="9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custDataLst>
              <p:tags r:id="rId1"/>
            </p:custDataLst>
          </p:nvPr>
        </p:nvSpPr>
        <p:spPr>
          <a:ln/>
        </p:spPr>
        <p:txBody>
          <a:bodyPr/>
          <a:lstStyle/>
          <a:p>
            <a:r>
              <a:rPr lang="en-GB" dirty="0"/>
              <a:t>Implicit List: </a:t>
            </a:r>
            <a:r>
              <a:rPr lang="en-GB" dirty="0" smtClean="0"/>
              <a:t> Coalescing with Next</a:t>
            </a:r>
            <a:endParaRPr lang="en-GB" dirty="0"/>
          </a:p>
        </p:txBody>
      </p:sp>
      <p:sp>
        <p:nvSpPr>
          <p:cNvPr id="25602" name="Rectangle 2"/>
          <p:cNvSpPr>
            <a:spLocks noGrp="1" noChangeArrowheads="1"/>
          </p:cNvSpPr>
          <p:nvPr>
            <p:ph idx="1"/>
            <p:custDataLst>
              <p:tags r:id="rId2"/>
            </p:custDataLst>
          </p:nvPr>
        </p:nvSpPr>
        <p:spPr>
          <a:ln/>
        </p:spPr>
        <p:txBody>
          <a:bodyPr/>
          <a:lstStyle/>
          <a:p>
            <a:pPr>
              <a:lnSpc>
                <a:spcPct val="83000"/>
              </a:lnSpc>
              <a:spcBef>
                <a:spcPts val="1750"/>
              </a:spcBef>
            </a:pPr>
            <a:r>
              <a:rPr lang="en-GB" dirty="0"/>
              <a:t>Join </a:t>
            </a:r>
            <a:r>
              <a:rPr lang="en-GB" i="1" dirty="0"/>
              <a:t>(</a:t>
            </a:r>
            <a:r>
              <a:rPr lang="en-GB" i="1" dirty="0">
                <a:solidFill>
                  <a:srgbClr val="FF0000"/>
                </a:solidFill>
              </a:rPr>
              <a:t>coalesce</a:t>
            </a:r>
            <a:r>
              <a:rPr lang="en-GB" i="1" dirty="0"/>
              <a:t>)</a:t>
            </a:r>
            <a:r>
              <a:rPr lang="en-GB" i="1" dirty="0">
                <a:solidFill>
                  <a:srgbClr val="C00000"/>
                </a:solidFill>
              </a:rPr>
              <a:t> </a:t>
            </a:r>
            <a:r>
              <a:rPr lang="en-GB" dirty="0"/>
              <a:t>with </a:t>
            </a:r>
            <a:r>
              <a:rPr lang="en-GB" dirty="0" smtClean="0"/>
              <a:t>next block </a:t>
            </a:r>
            <a:r>
              <a:rPr lang="en-GB" dirty="0"/>
              <a:t>if </a:t>
            </a:r>
            <a:r>
              <a:rPr lang="en-GB" dirty="0" smtClean="0"/>
              <a:t>also free</a:t>
            </a:r>
            <a:r>
              <a:rPr lang="en-GB" sz="2000" dirty="0" smtClean="0">
                <a:latin typeface="Anonymous Pro" panose="02060609030202000504" pitchFamily="49" charset="0"/>
              </a:rPr>
              <a:t>  </a:t>
            </a:r>
            <a:r>
              <a:rPr lang="en-GB" b="0" dirty="0" smtClean="0">
                <a:latin typeface="Anonymous Pro" panose="02060609030202000504" pitchFamily="49" charset="0"/>
              </a:rPr>
              <a:t> </a:t>
            </a:r>
            <a:endParaRPr lang="en-GB" b="0" dirty="0">
              <a:latin typeface="Anonymous Pro" panose="02060609030202000504" pitchFamily="49" charset="0"/>
            </a:endParaRPr>
          </a:p>
          <a:p>
            <a:pPr lvl="1">
              <a:lnSpc>
                <a:spcPct val="85000"/>
              </a:lnSpc>
              <a:buFont typeface="Wingdings" pitchFamily="2" charset="2"/>
              <a:buNone/>
            </a:pPr>
            <a:endParaRPr lang="en-GB" b="0" dirty="0">
              <a:latin typeface="Anonymous Pro" panose="02060609030202000504" pitchFamily="49" charset="0"/>
            </a:endParaRPr>
          </a:p>
          <a:p>
            <a:pPr lvl="1">
              <a:lnSpc>
                <a:spcPct val="85000"/>
              </a:lnSpc>
              <a:buFont typeface="Wingdings" pitchFamily="2" charset="2"/>
              <a:buNone/>
            </a:pPr>
            <a:endParaRPr lang="en-GB" b="0" dirty="0">
              <a:latin typeface="Anonymous Pro" panose="02060609030202000504" pitchFamily="49" charset="0"/>
            </a:endParaRPr>
          </a:p>
          <a:p>
            <a:pPr lvl="1">
              <a:lnSpc>
                <a:spcPct val="85000"/>
              </a:lnSpc>
              <a:buFont typeface="Wingdings" pitchFamily="2" charset="2"/>
              <a:buNone/>
            </a:pPr>
            <a:endParaRPr lang="en-GB" b="0" dirty="0">
              <a:latin typeface="Anonymous Pro" panose="02060609030202000504" pitchFamily="49" charset="0"/>
            </a:endParaRPr>
          </a:p>
          <a:p>
            <a:pPr lvl="1">
              <a:lnSpc>
                <a:spcPct val="85000"/>
              </a:lnSpc>
              <a:buFont typeface="Wingdings" pitchFamily="2" charset="2"/>
              <a:buNone/>
            </a:pPr>
            <a:endParaRPr lang="en-GB" b="0" dirty="0">
              <a:latin typeface="Anonymous Pro" panose="02060609030202000504" pitchFamily="49" charset="0"/>
            </a:endParaRPr>
          </a:p>
          <a:p>
            <a:pPr lvl="1">
              <a:lnSpc>
                <a:spcPct val="85000"/>
              </a:lnSpc>
              <a:buFont typeface="Wingdings" pitchFamily="2" charset="2"/>
              <a:buNone/>
            </a:pPr>
            <a:endParaRPr lang="en-GB" b="0" dirty="0">
              <a:latin typeface="Anonymous Pro" panose="02060609030202000504" pitchFamily="49" charset="0"/>
            </a:endParaRPr>
          </a:p>
          <a:p>
            <a:pPr lvl="1">
              <a:lnSpc>
                <a:spcPct val="88000"/>
              </a:lnSpc>
              <a:spcBef>
                <a:spcPts val="750"/>
              </a:spcBef>
              <a:buFont typeface="Wingdings" pitchFamily="2" charset="2"/>
              <a:buNone/>
            </a:pPr>
            <a:endParaRPr lang="en-GB" sz="2400" dirty="0"/>
          </a:p>
          <a:p>
            <a:pPr lvl="1">
              <a:lnSpc>
                <a:spcPct val="88000"/>
              </a:lnSpc>
              <a:spcBef>
                <a:spcPts val="750"/>
              </a:spcBef>
              <a:buFont typeface="Wingdings" pitchFamily="2" charset="2"/>
              <a:buNone/>
            </a:pPr>
            <a:endParaRPr lang="en-GB" sz="2400" dirty="0"/>
          </a:p>
          <a:p>
            <a:pPr lvl="1">
              <a:lnSpc>
                <a:spcPct val="88000"/>
              </a:lnSpc>
              <a:spcBef>
                <a:spcPts val="750"/>
              </a:spcBef>
              <a:buFont typeface="Wingdings" pitchFamily="2" charset="2"/>
              <a:buNone/>
            </a:pPr>
            <a:endParaRPr lang="en-GB" sz="2400" dirty="0"/>
          </a:p>
          <a:p>
            <a:pPr lvl="1">
              <a:lnSpc>
                <a:spcPct val="88000"/>
              </a:lnSpc>
              <a:spcBef>
                <a:spcPts val="750"/>
              </a:spcBef>
              <a:buFont typeface="Wingdings" pitchFamily="2" charset="2"/>
              <a:buNone/>
            </a:pPr>
            <a:endParaRPr lang="en-US" sz="2400" dirty="0" smtClean="0"/>
          </a:p>
          <a:p>
            <a:pPr lvl="1">
              <a:lnSpc>
                <a:spcPct val="88000"/>
              </a:lnSpc>
              <a:spcBef>
                <a:spcPts val="750"/>
              </a:spcBef>
              <a:buFont typeface="Wingdings" pitchFamily="2" charset="2"/>
              <a:buNone/>
            </a:pPr>
            <a:endParaRPr lang="en-GB" sz="2400" dirty="0"/>
          </a:p>
          <a:p>
            <a:pPr>
              <a:lnSpc>
                <a:spcPct val="88000"/>
              </a:lnSpc>
              <a:spcBef>
                <a:spcPts val="750"/>
              </a:spcBef>
            </a:pPr>
            <a:r>
              <a:rPr lang="en-GB" dirty="0" smtClean="0"/>
              <a:t>How </a:t>
            </a:r>
            <a:r>
              <a:rPr lang="en-GB" dirty="0"/>
              <a:t>do we coalesce with the </a:t>
            </a:r>
            <a:r>
              <a:rPr lang="en-GB" i="1" dirty="0"/>
              <a:t>previous</a:t>
            </a:r>
            <a:r>
              <a:rPr lang="en-GB" dirty="0"/>
              <a:t> block?</a:t>
            </a:r>
          </a:p>
        </p:txBody>
      </p:sp>
      <p:sp>
        <p:nvSpPr>
          <p:cNvPr id="98" name="Slide Number Placeholder 97"/>
          <p:cNvSpPr>
            <a:spLocks noGrp="1"/>
          </p:cNvSpPr>
          <p:nvPr>
            <p:ph type="sldNum" sz="quarter" idx="10"/>
            <p:custDataLst>
              <p:tags r:id="rId3"/>
            </p:custDataLst>
          </p:nvPr>
        </p:nvSpPr>
        <p:spPr/>
        <p:txBody>
          <a:bodyPr/>
          <a:lstStyle/>
          <a:p>
            <a:fld id="{7CBE8339-D2AD-46DC-A898-FD1E949067F0}" type="slidenum">
              <a:rPr lang="en-US" smtClean="0"/>
              <a:pPr/>
              <a:t>6</a:t>
            </a:fld>
            <a:endParaRPr lang="en-US"/>
          </a:p>
        </p:txBody>
      </p:sp>
      <p:sp>
        <p:nvSpPr>
          <p:cNvPr id="25647" name="Rectangle 47"/>
          <p:cNvSpPr>
            <a:spLocks noChangeArrowheads="1"/>
          </p:cNvSpPr>
          <p:nvPr>
            <p:custDataLst>
              <p:tags r:id="rId4"/>
            </p:custDataLst>
          </p:nvPr>
        </p:nvSpPr>
        <p:spPr bwMode="auto">
          <a:xfrm>
            <a:off x="1981200" y="2597150"/>
            <a:ext cx="6477000" cy="1663700"/>
          </a:xfrm>
          <a:prstGeom prst="rect">
            <a:avLst/>
          </a:prstGeom>
          <a:noFill/>
          <a:ln w="9525">
            <a:noFill/>
            <a:round/>
            <a:headEnd/>
            <a:tailEnd/>
          </a:ln>
          <a:effectLst/>
        </p:spPr>
        <p:txBody>
          <a:bodyPr wrap="none" anchor="ctr"/>
          <a:lstStyle/>
          <a:p>
            <a:endParaRPr lang="en-US" dirty="0">
              <a:latin typeface="Lato" panose="020F0502020204030203" pitchFamily="34" charset="0"/>
            </a:endParaRPr>
          </a:p>
        </p:txBody>
      </p:sp>
      <p:sp>
        <p:nvSpPr>
          <p:cNvPr id="25649" name="Text Box 49"/>
          <p:cNvSpPr txBox="1">
            <a:spLocks noChangeArrowheads="1"/>
          </p:cNvSpPr>
          <p:nvPr>
            <p:custDataLst>
              <p:tags r:id="rId5"/>
            </p:custDataLst>
          </p:nvPr>
        </p:nvSpPr>
        <p:spPr bwMode="auto">
          <a:xfrm>
            <a:off x="822960" y="4114800"/>
            <a:ext cx="7711063" cy="1718485"/>
          </a:xfrm>
          <a:prstGeom prst="rect">
            <a:avLst/>
          </a:prstGeom>
          <a:solidFill>
            <a:schemeClr val="bg1">
              <a:lumMod val="95000"/>
            </a:schemeClr>
          </a:solidFill>
          <a:ln w="12700">
            <a:solidFill>
              <a:schemeClr val="tx1"/>
            </a:solidFill>
            <a:miter lim="800000"/>
            <a:headEnd/>
            <a:tailEnd/>
          </a:ln>
          <a:effectLst/>
        </p:spPr>
        <p:txBody>
          <a:bodyPr wrap="none" lIns="90000" tIns="46800" rIns="90000" bIns="46800">
            <a:spAutoFit/>
          </a:bodyPr>
          <a:lstStyle/>
          <a:p>
            <a:pPr>
              <a:lnSpc>
                <a:spcPct val="94000"/>
              </a:lnSpc>
              <a:buClr>
                <a:srgbClr val="005400"/>
              </a:buClr>
              <a:buSzPct val="90000"/>
              <a:buFont typeface="Wingdings" pitchFamily="2" charset="2"/>
              <a:buNone/>
            </a:pPr>
            <a:r>
              <a:rPr lang="en-GB" sz="1600" b="1" dirty="0">
                <a:latin typeface="Courier New" panose="02070309020205020404" pitchFamily="49" charset="0"/>
                <a:cs typeface="Courier New" panose="02070309020205020404" pitchFamily="49" charset="0"/>
              </a:rPr>
              <a:t>void</a:t>
            </a:r>
            <a:r>
              <a:rPr lang="en-GB" sz="1600" b="0" dirty="0">
                <a:latin typeface="Courier New" panose="02070309020205020404" pitchFamily="49" charset="0"/>
                <a:cs typeface="Courier New" panose="02070309020205020404" pitchFamily="49" charset="0"/>
              </a:rPr>
              <a:t> </a:t>
            </a:r>
            <a:r>
              <a:rPr lang="en-GB" sz="1600" b="0" dirty="0" smtClean="0">
                <a:latin typeface="Courier New" panose="02070309020205020404" pitchFamily="49" charset="0"/>
                <a:cs typeface="Courier New" panose="02070309020205020404" pitchFamily="49" charset="0"/>
              </a:rPr>
              <a:t>free(</a:t>
            </a:r>
            <a:r>
              <a:rPr lang="en-GB" sz="1600" b="1" dirty="0" err="1">
                <a:solidFill>
                  <a:srgbClr val="C00000"/>
                </a:solidFill>
                <a:latin typeface="Courier New" panose="02070309020205020404" pitchFamily="49" charset="0"/>
                <a:cs typeface="Courier New" panose="02070309020205020404" pitchFamily="49" charset="0"/>
              </a:rPr>
              <a:t>ptr</a:t>
            </a:r>
            <a:r>
              <a:rPr lang="en-GB" sz="1600" b="0" dirty="0">
                <a:latin typeface="Courier New" panose="02070309020205020404" pitchFamily="49" charset="0"/>
                <a:cs typeface="Courier New" panose="02070309020205020404" pitchFamily="49" charset="0"/>
              </a:rPr>
              <a:t> </a:t>
            </a:r>
            <a:r>
              <a:rPr lang="en-GB" sz="1600" b="0" dirty="0" smtClean="0">
                <a:latin typeface="Courier New" panose="02070309020205020404" pitchFamily="49" charset="0"/>
                <a:cs typeface="Courier New" panose="02070309020205020404" pitchFamily="49" charset="0"/>
              </a:rPr>
              <a:t>p) {         </a:t>
            </a:r>
            <a:r>
              <a:rPr lang="en-GB" sz="1600" b="0" i="1" dirty="0" smtClean="0">
                <a:solidFill>
                  <a:srgbClr val="0000FF"/>
                </a:solidFill>
                <a:latin typeface="Courier New" panose="02070309020205020404" pitchFamily="49" charset="0"/>
                <a:cs typeface="Courier New" panose="02070309020205020404" pitchFamily="49" charset="0"/>
              </a:rPr>
              <a:t>// p points to </a:t>
            </a:r>
            <a:r>
              <a:rPr lang="en-GB" sz="1600" i="1" dirty="0" smtClean="0">
                <a:solidFill>
                  <a:srgbClr val="0000FF"/>
                </a:solidFill>
                <a:latin typeface="Courier New" panose="02070309020205020404" pitchFamily="49" charset="0"/>
                <a:cs typeface="Courier New" panose="02070309020205020404" pitchFamily="49" charset="0"/>
              </a:rPr>
              <a:t>payload</a:t>
            </a:r>
            <a:r>
              <a:rPr lang="en-GB" sz="1600" b="0" i="1" dirty="0">
                <a:solidFill>
                  <a:srgbClr val="0000FF"/>
                </a:solidFill>
                <a:latin typeface="Courier New" panose="02070309020205020404" pitchFamily="49" charset="0"/>
                <a:cs typeface="Courier New" panose="02070309020205020404" pitchFamily="49" charset="0"/>
              </a:rPr>
              <a:t/>
            </a:r>
            <a:br>
              <a:rPr lang="en-GB" sz="1600" b="0" i="1" dirty="0">
                <a:solidFill>
                  <a:srgbClr val="0000FF"/>
                </a:solidFill>
                <a:latin typeface="Courier New" panose="02070309020205020404" pitchFamily="49" charset="0"/>
                <a:cs typeface="Courier New" panose="02070309020205020404" pitchFamily="49" charset="0"/>
              </a:rPr>
            </a:br>
            <a:r>
              <a:rPr lang="en-GB" sz="1600" b="0" dirty="0" smtClean="0">
                <a:latin typeface="Courier New" panose="02070309020205020404" pitchFamily="49" charset="0"/>
                <a:cs typeface="Courier New" panose="02070309020205020404" pitchFamily="49" charset="0"/>
              </a:rPr>
              <a:t>    </a:t>
            </a:r>
            <a:r>
              <a:rPr lang="en-GB" sz="1600" b="1" dirty="0" err="1" smtClean="0">
                <a:solidFill>
                  <a:srgbClr val="C00000"/>
                </a:solidFill>
                <a:latin typeface="Courier New" panose="02070309020205020404" pitchFamily="49" charset="0"/>
                <a:cs typeface="Courier New" panose="02070309020205020404" pitchFamily="49" charset="0"/>
              </a:rPr>
              <a:t>ptr</a:t>
            </a:r>
            <a:r>
              <a:rPr lang="en-GB" sz="1600" b="0" dirty="0" smtClean="0">
                <a:solidFill>
                  <a:srgbClr val="C00000"/>
                </a:solidFill>
                <a:latin typeface="Courier New" panose="02070309020205020404" pitchFamily="49" charset="0"/>
                <a:cs typeface="Courier New" panose="02070309020205020404" pitchFamily="49" charset="0"/>
              </a:rPr>
              <a:t> </a:t>
            </a:r>
            <a:r>
              <a:rPr lang="en-GB" sz="1600" b="0" dirty="0" smtClean="0">
                <a:latin typeface="Courier New" panose="02070309020205020404" pitchFamily="49" charset="0"/>
                <a:cs typeface="Courier New" panose="02070309020205020404" pitchFamily="49" charset="0"/>
              </a:rPr>
              <a:t>b = p – BOX;       </a:t>
            </a:r>
            <a:r>
              <a:rPr lang="en-GB" sz="1600" b="0" i="1" dirty="0" smtClean="0">
                <a:solidFill>
                  <a:srgbClr val="0000FF"/>
                </a:solidFill>
                <a:latin typeface="Courier New" panose="02070309020205020404" pitchFamily="49" charset="0"/>
                <a:cs typeface="Courier New" panose="02070309020205020404" pitchFamily="49" charset="0"/>
              </a:rPr>
              <a:t>// b points to </a:t>
            </a:r>
            <a:r>
              <a:rPr lang="en-GB" sz="1600" b="0" i="1" dirty="0" smtClean="0">
                <a:solidFill>
                  <a:srgbClr val="0000FF"/>
                </a:solidFill>
                <a:latin typeface="Courier New" panose="02070309020205020404" pitchFamily="49" charset="0"/>
                <a:cs typeface="Courier New" panose="02070309020205020404" pitchFamily="49" charset="0"/>
              </a:rPr>
              <a:t>block header</a:t>
            </a:r>
            <a:endParaRPr lang="en-GB" sz="1600" b="0" i="1" dirty="0" smtClean="0">
              <a:solidFill>
                <a:srgbClr val="0000FF"/>
              </a:solidFill>
              <a:latin typeface="Courier New" panose="02070309020205020404" pitchFamily="49" charset="0"/>
              <a:cs typeface="Courier New" panose="02070309020205020404" pitchFamily="49" charset="0"/>
            </a:endParaRPr>
          </a:p>
          <a:p>
            <a:pPr>
              <a:lnSpc>
                <a:spcPct val="94000"/>
              </a:lnSpc>
              <a:buClr>
                <a:srgbClr val="005400"/>
              </a:buClr>
              <a:buSzPct val="90000"/>
              <a:buFont typeface="Wingdings" pitchFamily="2" charset="2"/>
              <a:buNone/>
            </a:pPr>
            <a:r>
              <a:rPr lang="en-GB" sz="1600" b="0" dirty="0" smtClean="0">
                <a:latin typeface="Courier New" panose="02070309020205020404" pitchFamily="49" charset="0"/>
                <a:cs typeface="Courier New" panose="02070309020205020404" pitchFamily="49" charset="0"/>
              </a:rPr>
              <a:t>    *b &amp;= -</a:t>
            </a:r>
            <a:r>
              <a:rPr lang="en-GB" sz="1600" b="0" dirty="0">
                <a:latin typeface="Courier New" panose="02070309020205020404" pitchFamily="49" charset="0"/>
                <a:cs typeface="Courier New" panose="02070309020205020404" pitchFamily="49" charset="0"/>
              </a:rPr>
              <a:t>2;          </a:t>
            </a:r>
            <a:r>
              <a:rPr lang="en-GB" sz="1600" b="0" dirty="0" smtClean="0">
                <a:latin typeface="Courier New" panose="02070309020205020404" pitchFamily="49" charset="0"/>
                <a:cs typeface="Courier New" panose="02070309020205020404" pitchFamily="49" charset="0"/>
              </a:rPr>
              <a:t>    </a:t>
            </a:r>
            <a:r>
              <a:rPr lang="en-GB" sz="1600" b="0" i="1" dirty="0" smtClean="0">
                <a:solidFill>
                  <a:srgbClr val="0000FF"/>
                </a:solidFill>
                <a:latin typeface="Courier New" panose="02070309020205020404" pitchFamily="49" charset="0"/>
                <a:cs typeface="Courier New" panose="02070309020205020404" pitchFamily="49" charset="0"/>
              </a:rPr>
              <a:t>// </a:t>
            </a:r>
            <a:r>
              <a:rPr lang="en-GB" sz="1600" b="0" i="1" dirty="0">
                <a:solidFill>
                  <a:srgbClr val="0000FF"/>
                </a:solidFill>
                <a:latin typeface="Courier New" panose="02070309020205020404" pitchFamily="49" charset="0"/>
                <a:cs typeface="Courier New" panose="02070309020205020404" pitchFamily="49" charset="0"/>
              </a:rPr>
              <a:t>clear allocated bit</a:t>
            </a:r>
            <a:br>
              <a:rPr lang="en-GB" sz="1600" b="0" i="1" dirty="0">
                <a:solidFill>
                  <a:srgbClr val="0000FF"/>
                </a:solidFill>
                <a:latin typeface="Courier New" panose="02070309020205020404" pitchFamily="49" charset="0"/>
                <a:cs typeface="Courier New" panose="02070309020205020404" pitchFamily="49" charset="0"/>
              </a:rPr>
            </a:br>
            <a:r>
              <a:rPr lang="en-GB" sz="1600" b="0" dirty="0">
                <a:latin typeface="Courier New" panose="02070309020205020404" pitchFamily="49" charset="0"/>
                <a:cs typeface="Courier New" panose="02070309020205020404" pitchFamily="49" charset="0"/>
              </a:rPr>
              <a:t>    </a:t>
            </a:r>
            <a:r>
              <a:rPr lang="en-GB" sz="1600" b="1" dirty="0" err="1" smtClean="0">
                <a:solidFill>
                  <a:srgbClr val="C00000"/>
                </a:solidFill>
                <a:latin typeface="Courier New" panose="02070309020205020404" pitchFamily="49" charset="0"/>
                <a:cs typeface="Courier New" panose="02070309020205020404" pitchFamily="49" charset="0"/>
              </a:rPr>
              <a:t>ptr</a:t>
            </a:r>
            <a:r>
              <a:rPr lang="en-GB" sz="1600" b="0" dirty="0" smtClean="0">
                <a:solidFill>
                  <a:srgbClr val="C00000"/>
                </a:solidFill>
                <a:latin typeface="Courier New" panose="02070309020205020404" pitchFamily="49" charset="0"/>
                <a:cs typeface="Courier New" panose="02070309020205020404" pitchFamily="49" charset="0"/>
              </a:rPr>
              <a:t> </a:t>
            </a:r>
            <a:r>
              <a:rPr lang="en-GB" sz="1600" b="0" dirty="0" smtClean="0">
                <a:latin typeface="Courier New" panose="02070309020205020404" pitchFamily="49" charset="0"/>
                <a:cs typeface="Courier New" panose="02070309020205020404" pitchFamily="49" charset="0"/>
              </a:rPr>
              <a:t>next </a:t>
            </a:r>
            <a:r>
              <a:rPr lang="en-GB" sz="1600" b="0" dirty="0">
                <a:latin typeface="Courier New" panose="02070309020205020404" pitchFamily="49" charset="0"/>
                <a:cs typeface="Courier New" panose="02070309020205020404" pitchFamily="49" charset="0"/>
              </a:rPr>
              <a:t>= </a:t>
            </a:r>
            <a:r>
              <a:rPr lang="en-GB" sz="1600" b="0" dirty="0" smtClean="0">
                <a:latin typeface="Courier New" panose="02070309020205020404" pitchFamily="49" charset="0"/>
                <a:cs typeface="Courier New" panose="02070309020205020404" pitchFamily="49" charset="0"/>
              </a:rPr>
              <a:t>b </a:t>
            </a:r>
            <a:r>
              <a:rPr lang="en-GB" sz="1600" b="0" dirty="0">
                <a:latin typeface="Courier New" panose="02070309020205020404" pitchFamily="49" charset="0"/>
                <a:cs typeface="Courier New" panose="02070309020205020404" pitchFamily="49" charset="0"/>
              </a:rPr>
              <a:t>+ </a:t>
            </a:r>
            <a:r>
              <a:rPr lang="en-GB" sz="1600" b="0" dirty="0" smtClean="0">
                <a:latin typeface="Courier New" panose="02070309020205020404" pitchFamily="49" charset="0"/>
                <a:cs typeface="Courier New" panose="02070309020205020404" pitchFamily="49" charset="0"/>
              </a:rPr>
              <a:t>*b;     </a:t>
            </a:r>
            <a:r>
              <a:rPr lang="en-GB" sz="1600" b="0" i="1" dirty="0" smtClean="0">
                <a:solidFill>
                  <a:srgbClr val="0000FF"/>
                </a:solidFill>
                <a:latin typeface="Courier New" panose="02070309020205020404" pitchFamily="49" charset="0"/>
                <a:cs typeface="Courier New" panose="02070309020205020404" pitchFamily="49" charset="0"/>
              </a:rPr>
              <a:t>/</a:t>
            </a:r>
            <a:r>
              <a:rPr lang="en-GB" sz="1600" b="0" i="1" dirty="0">
                <a:solidFill>
                  <a:srgbClr val="0000FF"/>
                </a:solidFill>
                <a:latin typeface="Courier New" panose="02070309020205020404" pitchFamily="49" charset="0"/>
                <a:cs typeface="Courier New" panose="02070309020205020404" pitchFamily="49" charset="0"/>
              </a:rPr>
              <a:t>/ find next </a:t>
            </a:r>
            <a:r>
              <a:rPr lang="en-GB" sz="1600" b="0" i="1" dirty="0" smtClean="0">
                <a:solidFill>
                  <a:srgbClr val="0000FF"/>
                </a:solidFill>
                <a:latin typeface="Courier New" panose="02070309020205020404" pitchFamily="49" charset="0"/>
                <a:cs typeface="Courier New" panose="02070309020205020404" pitchFamily="49" charset="0"/>
              </a:rPr>
              <a:t>block (UNSCALED +)</a:t>
            </a:r>
            <a:r>
              <a:rPr lang="en-GB" sz="1600" b="0" i="1" dirty="0">
                <a:solidFill>
                  <a:srgbClr val="0000FF"/>
                </a:solidFill>
                <a:latin typeface="Courier New" panose="02070309020205020404" pitchFamily="49" charset="0"/>
                <a:cs typeface="Courier New" panose="02070309020205020404" pitchFamily="49" charset="0"/>
              </a:rPr>
              <a:t/>
            </a:r>
            <a:br>
              <a:rPr lang="en-GB" sz="1600" b="0" i="1" dirty="0">
                <a:solidFill>
                  <a:srgbClr val="0000FF"/>
                </a:solidFill>
                <a:latin typeface="Courier New" panose="02070309020205020404" pitchFamily="49" charset="0"/>
                <a:cs typeface="Courier New" panose="02070309020205020404" pitchFamily="49" charset="0"/>
              </a:rPr>
            </a:br>
            <a:r>
              <a:rPr lang="en-GB" sz="1600" b="0" dirty="0" smtClean="0">
                <a:latin typeface="Courier New" panose="02070309020205020404" pitchFamily="49" charset="0"/>
                <a:cs typeface="Courier New" panose="02070309020205020404" pitchFamily="49" charset="0"/>
              </a:rPr>
              <a:t>    </a:t>
            </a:r>
            <a:r>
              <a:rPr lang="en-GB" sz="1600" b="1" dirty="0">
                <a:latin typeface="Courier New" panose="02070309020205020404" pitchFamily="49" charset="0"/>
                <a:cs typeface="Courier New" panose="02070309020205020404" pitchFamily="49" charset="0"/>
              </a:rPr>
              <a:t>if</a:t>
            </a:r>
            <a:r>
              <a:rPr lang="en-GB" sz="1600" b="0" dirty="0">
                <a:latin typeface="Courier New" panose="02070309020205020404" pitchFamily="49" charset="0"/>
                <a:cs typeface="Courier New" panose="02070309020205020404" pitchFamily="49" charset="0"/>
              </a:rPr>
              <a:t> ((*next &amp; 1) == 0</a:t>
            </a:r>
            <a:r>
              <a:rPr lang="en-GB" sz="1600" b="0" dirty="0" smtClean="0">
                <a:latin typeface="Courier New" panose="02070309020205020404" pitchFamily="49" charset="0"/>
                <a:cs typeface="Courier New" panose="02070309020205020404" pitchFamily="49" charset="0"/>
              </a:rPr>
              <a:t>)  </a:t>
            </a:r>
            <a:r>
              <a:rPr lang="en-GB" sz="1600" b="0" i="1" dirty="0" smtClean="0">
                <a:solidFill>
                  <a:srgbClr val="0000FF"/>
                </a:solidFill>
                <a:latin typeface="Courier New" panose="02070309020205020404" pitchFamily="49" charset="0"/>
                <a:cs typeface="Courier New" panose="02070309020205020404" pitchFamily="49" charset="0"/>
              </a:rPr>
              <a:t>// if next block is not allocated,</a:t>
            </a:r>
            <a:br>
              <a:rPr lang="en-GB" sz="1600" b="0" i="1" dirty="0" smtClean="0">
                <a:solidFill>
                  <a:srgbClr val="0000FF"/>
                </a:solidFill>
                <a:latin typeface="Courier New" panose="02070309020205020404" pitchFamily="49" charset="0"/>
                <a:cs typeface="Courier New" panose="02070309020205020404" pitchFamily="49" charset="0"/>
              </a:rPr>
            </a:br>
            <a:r>
              <a:rPr lang="en-GB" sz="1600" b="0" dirty="0" smtClean="0">
                <a:latin typeface="Courier New" panose="02070309020205020404" pitchFamily="49" charset="0"/>
                <a:cs typeface="Courier New" panose="02070309020205020404" pitchFamily="49" charset="0"/>
              </a:rPr>
              <a:t>      *b += *</a:t>
            </a:r>
            <a:r>
              <a:rPr lang="en-GB" sz="1600" b="0" dirty="0">
                <a:latin typeface="Courier New" panose="02070309020205020404" pitchFamily="49" charset="0"/>
                <a:cs typeface="Courier New" panose="02070309020205020404" pitchFamily="49" charset="0"/>
              </a:rPr>
              <a:t>next;    </a:t>
            </a:r>
            <a:r>
              <a:rPr lang="en-GB" sz="1600" b="0" dirty="0" smtClean="0">
                <a:latin typeface="Courier New" panose="02070309020205020404" pitchFamily="49" charset="0"/>
                <a:cs typeface="Courier New" panose="02070309020205020404" pitchFamily="49" charset="0"/>
              </a:rPr>
              <a:t>     </a:t>
            </a:r>
            <a:r>
              <a:rPr lang="en-GB" sz="1600" b="0" i="1" dirty="0" smtClean="0">
                <a:solidFill>
                  <a:srgbClr val="0000FF"/>
                </a:solidFill>
                <a:latin typeface="Courier New" panose="02070309020205020404" pitchFamily="49" charset="0"/>
                <a:cs typeface="Courier New" panose="02070309020205020404" pitchFamily="49" charset="0"/>
              </a:rPr>
              <a:t>// </a:t>
            </a:r>
            <a:r>
              <a:rPr lang="en-GB" sz="1600" b="0" i="1" dirty="0">
                <a:solidFill>
                  <a:srgbClr val="0000FF"/>
                </a:solidFill>
                <a:latin typeface="Courier New" panose="02070309020205020404" pitchFamily="49" charset="0"/>
                <a:cs typeface="Courier New" panose="02070309020205020404" pitchFamily="49" charset="0"/>
              </a:rPr>
              <a:t>add </a:t>
            </a:r>
            <a:r>
              <a:rPr lang="en-GB" sz="1600" b="0" i="1" dirty="0" smtClean="0">
                <a:solidFill>
                  <a:srgbClr val="0000FF"/>
                </a:solidFill>
                <a:latin typeface="Courier New" panose="02070309020205020404" pitchFamily="49" charset="0"/>
                <a:cs typeface="Courier New" panose="02070309020205020404" pitchFamily="49" charset="0"/>
              </a:rPr>
              <a:t>its size to </a:t>
            </a:r>
            <a:r>
              <a:rPr lang="en-GB" sz="1600" b="0" i="1" dirty="0">
                <a:solidFill>
                  <a:srgbClr val="0000FF"/>
                </a:solidFill>
                <a:latin typeface="Courier New" panose="02070309020205020404" pitchFamily="49" charset="0"/>
                <a:cs typeface="Courier New" panose="02070309020205020404" pitchFamily="49" charset="0"/>
              </a:rPr>
              <a:t>this block </a:t>
            </a:r>
            <a:r>
              <a:rPr lang="en-GB" sz="1600" b="0" dirty="0">
                <a:solidFill>
                  <a:srgbClr val="990000"/>
                </a:solidFill>
                <a:latin typeface="Courier New" panose="02070309020205020404" pitchFamily="49" charset="0"/>
                <a:cs typeface="Courier New" panose="02070309020205020404" pitchFamily="49" charset="0"/>
              </a:rPr>
              <a:t/>
            </a:r>
            <a:br>
              <a:rPr lang="en-GB" sz="1600" b="0" dirty="0">
                <a:solidFill>
                  <a:srgbClr val="990000"/>
                </a:solidFill>
                <a:latin typeface="Courier New" panose="02070309020205020404" pitchFamily="49" charset="0"/>
                <a:cs typeface="Courier New" panose="02070309020205020404" pitchFamily="49" charset="0"/>
              </a:rPr>
            </a:br>
            <a:r>
              <a:rPr lang="en-GB" sz="1600" b="0" dirty="0">
                <a:latin typeface="Courier New" panose="02070309020205020404" pitchFamily="49" charset="0"/>
                <a:cs typeface="Courier New" panose="02070309020205020404" pitchFamily="49" charset="0"/>
              </a:rPr>
              <a:t>}                         </a:t>
            </a:r>
            <a:r>
              <a:rPr lang="en-GB" sz="1600" b="0" dirty="0" smtClean="0">
                <a:latin typeface="Courier New" panose="02070309020205020404" pitchFamily="49" charset="0"/>
                <a:cs typeface="Courier New" panose="02070309020205020404" pitchFamily="49" charset="0"/>
              </a:rPr>
              <a:t> </a:t>
            </a:r>
            <a:endParaRPr lang="en-GB" sz="1600" b="0" dirty="0" smtClean="0">
              <a:solidFill>
                <a:srgbClr val="990000"/>
              </a:solidFill>
              <a:latin typeface="Courier New" panose="02070309020205020404" pitchFamily="49" charset="0"/>
              <a:cs typeface="Courier New" panose="02070309020205020404" pitchFamily="49" charset="0"/>
            </a:endParaRPr>
          </a:p>
        </p:txBody>
      </p:sp>
      <p:grpSp>
        <p:nvGrpSpPr>
          <p:cNvPr id="8" name="Group 7"/>
          <p:cNvGrpSpPr/>
          <p:nvPr/>
        </p:nvGrpSpPr>
        <p:grpSpPr>
          <a:xfrm>
            <a:off x="5364481" y="3410712"/>
            <a:ext cx="2438064" cy="527447"/>
            <a:chOff x="5364481" y="3590925"/>
            <a:chExt cx="2438064" cy="527447"/>
          </a:xfrm>
        </p:grpSpPr>
        <p:sp>
          <p:nvSpPr>
            <p:cNvPr id="99" name="TextBox 98"/>
            <p:cNvSpPr txBox="1"/>
            <p:nvPr>
              <p:custDataLst>
                <p:tags r:id="rId52"/>
              </p:custDataLst>
            </p:nvPr>
          </p:nvSpPr>
          <p:spPr>
            <a:xfrm>
              <a:off x="6333745" y="3749040"/>
              <a:ext cx="1468800" cy="369332"/>
            </a:xfrm>
            <a:prstGeom prst="rect">
              <a:avLst/>
            </a:prstGeom>
            <a:noFill/>
          </p:spPr>
          <p:txBody>
            <a:bodyPr wrap="none" rtlCol="0">
              <a:spAutoFit/>
            </a:bodyPr>
            <a:lstStyle/>
            <a:p>
              <a:r>
                <a:rPr lang="en-US" i="1" dirty="0" smtClean="0">
                  <a:solidFill>
                    <a:srgbClr val="C00000"/>
                  </a:solidFill>
                  <a:latin typeface="Calibri" panose="020F0502020204030204" pitchFamily="34" charset="0"/>
                  <a:cs typeface="Calibri" panose="020F0502020204030204" pitchFamily="34" charset="0"/>
                </a:rPr>
                <a:t>logically gone</a:t>
              </a:r>
            </a:p>
          </p:txBody>
        </p:sp>
        <p:cxnSp>
          <p:nvCxnSpPr>
            <p:cNvPr id="101" name="Straight Arrow Connector 100"/>
            <p:cNvCxnSpPr>
              <a:stCxn id="99" idx="1"/>
            </p:cNvCxnSpPr>
            <p:nvPr>
              <p:custDataLst>
                <p:tags r:id="rId53"/>
              </p:custDataLst>
            </p:nvPr>
          </p:nvCxnSpPr>
          <p:spPr bwMode="auto">
            <a:xfrm flipH="1" flipV="1">
              <a:off x="5364481" y="3590925"/>
              <a:ext cx="969264" cy="342781"/>
            </a:xfrm>
            <a:prstGeom prst="straightConnector1">
              <a:avLst/>
            </a:prstGeom>
            <a:noFill/>
            <a:ln w="28575">
              <a:solidFill>
                <a:srgbClr val="C00000"/>
              </a:solidFill>
              <a:miter lim="800000"/>
              <a:headEnd type="none" w="med" len="med"/>
              <a:tailEnd type="arrow"/>
            </a:ln>
            <a:effectLst/>
          </p:spPr>
        </p:cxnSp>
      </p:grpSp>
      <p:grpSp>
        <p:nvGrpSpPr>
          <p:cNvPr id="46" name="Group 45"/>
          <p:cNvGrpSpPr/>
          <p:nvPr/>
        </p:nvGrpSpPr>
        <p:grpSpPr>
          <a:xfrm>
            <a:off x="3291840" y="1828800"/>
            <a:ext cx="3048000" cy="727683"/>
            <a:chOff x="3886200" y="3624861"/>
            <a:chExt cx="3048000" cy="727683"/>
          </a:xfrm>
        </p:grpSpPr>
        <p:grpSp>
          <p:nvGrpSpPr>
            <p:cNvPr id="47" name="Group 46"/>
            <p:cNvGrpSpPr/>
            <p:nvPr>
              <p:custDataLst>
                <p:tags r:id="rId32"/>
              </p:custDataLst>
            </p:nvPr>
          </p:nvGrpSpPr>
          <p:grpSpPr>
            <a:xfrm>
              <a:off x="3886200" y="3624861"/>
              <a:ext cx="3048000" cy="542816"/>
              <a:chOff x="3886200" y="4012773"/>
              <a:chExt cx="3048000" cy="542816"/>
            </a:xfrm>
          </p:grpSpPr>
          <p:sp>
            <p:nvSpPr>
              <p:cNvPr id="71" name="Text Box 38"/>
              <p:cNvSpPr txBox="1">
                <a:spLocks noChangeArrowheads="1"/>
              </p:cNvSpPr>
              <p:nvPr>
                <p:custDataLst>
                  <p:tags r:id="rId38"/>
                </p:custDataLst>
              </p:nvPr>
            </p:nvSpPr>
            <p:spPr bwMode="auto">
              <a:xfrm>
                <a:off x="5671364" y="4236201"/>
                <a:ext cx="383737" cy="305662"/>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8|0</a:t>
                </a:r>
                <a:endParaRPr lang="en-GB" sz="1400" dirty="0">
                  <a:latin typeface="+mj-lt"/>
                </a:endParaRPr>
              </a:p>
            </p:txBody>
          </p:sp>
          <p:sp>
            <p:nvSpPr>
              <p:cNvPr id="72" name="Rectangle 24"/>
              <p:cNvSpPr>
                <a:spLocks noChangeArrowheads="1"/>
              </p:cNvSpPr>
              <p:nvPr>
                <p:custDataLst>
                  <p:tags r:id="rId39"/>
                </p:custDataLst>
              </p:nvPr>
            </p:nvSpPr>
            <p:spPr bwMode="auto">
              <a:xfrm>
                <a:off x="38862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pPr algn="ctr"/>
                <a:r>
                  <a:rPr lang="en-GB" sz="1400" dirty="0" smtClean="0">
                    <a:latin typeface="+mj-lt"/>
                  </a:rPr>
                  <a:t>8|1</a:t>
                </a:r>
                <a:endParaRPr lang="en-US" sz="1400" dirty="0">
                  <a:latin typeface="+mj-lt"/>
                </a:endParaRPr>
              </a:p>
            </p:txBody>
          </p:sp>
          <p:sp>
            <p:nvSpPr>
              <p:cNvPr id="73" name="Rectangle 25"/>
              <p:cNvSpPr>
                <a:spLocks noChangeArrowheads="1"/>
              </p:cNvSpPr>
              <p:nvPr>
                <p:custDataLst>
                  <p:tags r:id="rId40"/>
                </p:custDataLst>
              </p:nvPr>
            </p:nvSpPr>
            <p:spPr bwMode="auto">
              <a:xfrm>
                <a:off x="41910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74" name="Rectangle 26"/>
              <p:cNvSpPr>
                <a:spLocks noChangeArrowheads="1"/>
              </p:cNvSpPr>
              <p:nvPr>
                <p:custDataLst>
                  <p:tags r:id="rId41"/>
                </p:custDataLst>
              </p:nvPr>
            </p:nvSpPr>
            <p:spPr bwMode="auto">
              <a:xfrm>
                <a:off x="4800600" y="4250789"/>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75" name="Rectangle 27"/>
              <p:cNvSpPr>
                <a:spLocks noChangeArrowheads="1"/>
              </p:cNvSpPr>
              <p:nvPr>
                <p:custDataLst>
                  <p:tags r:id="rId42"/>
                </p:custDataLst>
              </p:nvPr>
            </p:nvSpPr>
            <p:spPr bwMode="auto">
              <a:xfrm>
                <a:off x="5105400" y="4250789"/>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76" name="Rectangle 28"/>
              <p:cNvSpPr>
                <a:spLocks noChangeArrowheads="1"/>
              </p:cNvSpPr>
              <p:nvPr>
                <p:custDataLst>
                  <p:tags r:id="rId43"/>
                </p:custDataLst>
              </p:nvPr>
            </p:nvSpPr>
            <p:spPr bwMode="auto">
              <a:xfrm>
                <a:off x="5410200" y="4250789"/>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4" name="Rectangle 29"/>
              <p:cNvSpPr>
                <a:spLocks noChangeArrowheads="1"/>
              </p:cNvSpPr>
              <p:nvPr>
                <p:custDataLst>
                  <p:tags r:id="rId44"/>
                </p:custDataLst>
              </p:nvPr>
            </p:nvSpPr>
            <p:spPr bwMode="auto">
              <a:xfrm>
                <a:off x="57150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5" name="Rectangle 30"/>
              <p:cNvSpPr>
                <a:spLocks noChangeArrowheads="1"/>
              </p:cNvSpPr>
              <p:nvPr>
                <p:custDataLst>
                  <p:tags r:id="rId45"/>
                </p:custDataLst>
              </p:nvPr>
            </p:nvSpPr>
            <p:spPr bwMode="auto">
              <a:xfrm>
                <a:off x="60198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6" name="Rectangle 31"/>
              <p:cNvSpPr>
                <a:spLocks noChangeArrowheads="1"/>
              </p:cNvSpPr>
              <p:nvPr>
                <p:custDataLst>
                  <p:tags r:id="rId46"/>
                </p:custDataLst>
              </p:nvPr>
            </p:nvSpPr>
            <p:spPr bwMode="auto">
              <a:xfrm>
                <a:off x="6324600" y="4250789"/>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8|1</a:t>
                </a:r>
                <a:endParaRPr lang="en-GB" sz="1400" dirty="0">
                  <a:latin typeface="+mj-lt"/>
                </a:endParaRPr>
              </a:p>
            </p:txBody>
          </p:sp>
          <p:sp>
            <p:nvSpPr>
              <p:cNvPr id="87" name="Rectangle 32"/>
              <p:cNvSpPr>
                <a:spLocks noChangeArrowheads="1"/>
              </p:cNvSpPr>
              <p:nvPr>
                <p:custDataLst>
                  <p:tags r:id="rId47"/>
                </p:custDataLst>
              </p:nvPr>
            </p:nvSpPr>
            <p:spPr bwMode="auto">
              <a:xfrm>
                <a:off x="66294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8" name="Rectangle 33"/>
              <p:cNvSpPr>
                <a:spLocks noChangeArrowheads="1"/>
              </p:cNvSpPr>
              <p:nvPr>
                <p:custDataLst>
                  <p:tags r:id="rId48"/>
                </p:custDataLst>
              </p:nvPr>
            </p:nvSpPr>
            <p:spPr bwMode="auto">
              <a:xfrm>
                <a:off x="4495800" y="4250789"/>
                <a:ext cx="304800" cy="304800"/>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16|1</a:t>
                </a:r>
                <a:endParaRPr lang="en-GB" sz="1400" dirty="0">
                  <a:latin typeface="+mj-lt"/>
                </a:endParaRPr>
              </a:p>
            </p:txBody>
          </p:sp>
          <p:sp>
            <p:nvSpPr>
              <p:cNvPr id="89" name="Freeform 39"/>
              <p:cNvSpPr>
                <a:spLocks/>
              </p:cNvSpPr>
              <p:nvPr>
                <p:custDataLst>
                  <p:tags r:id="rId49"/>
                </p:custDataLst>
              </p:nvPr>
            </p:nvSpPr>
            <p:spPr bwMode="auto">
              <a:xfrm>
                <a:off x="4572000" y="4013951"/>
                <a:ext cx="1295400" cy="228600"/>
              </a:xfrm>
              <a:custGeom>
                <a:avLst/>
                <a:gdLst/>
                <a:ahLst/>
                <a:cxnLst>
                  <a:cxn ang="0">
                    <a:pos x="0" y="144"/>
                  </a:cxn>
                  <a:cxn ang="0">
                    <a:pos x="432" y="0"/>
                  </a:cxn>
                  <a:cxn ang="0">
                    <a:pos x="816" y="144"/>
                  </a:cxn>
                </a:cxnLst>
                <a:rect l="0" t="0" r="r" b="b"/>
                <a:pathLst>
                  <a:path w="816" h="144">
                    <a:moveTo>
                      <a:pt x="0" y="144"/>
                    </a:moveTo>
                    <a:cubicBezTo>
                      <a:pt x="148" y="72"/>
                      <a:pt x="296" y="0"/>
                      <a:pt x="432" y="0"/>
                    </a:cubicBezTo>
                    <a:cubicBezTo>
                      <a:pt x="568" y="0"/>
                      <a:pt x="692" y="72"/>
                      <a:pt x="816"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100" name="Freeform 40"/>
              <p:cNvSpPr>
                <a:spLocks/>
              </p:cNvSpPr>
              <p:nvPr>
                <p:custDataLst>
                  <p:tags r:id="rId50"/>
                </p:custDataLst>
              </p:nvPr>
            </p:nvSpPr>
            <p:spPr bwMode="auto">
              <a:xfrm>
                <a:off x="5867400" y="4090151"/>
                <a:ext cx="609600" cy="152400"/>
              </a:xfrm>
              <a:custGeom>
                <a:avLst/>
                <a:gdLst/>
                <a:ahLst/>
                <a:cxnLst>
                  <a:cxn ang="0">
                    <a:pos x="0" y="96"/>
                  </a:cxn>
                  <a:cxn ang="0">
                    <a:pos x="192" y="0"/>
                  </a:cxn>
                  <a:cxn ang="0">
                    <a:pos x="384" y="96"/>
                  </a:cxn>
                </a:cxnLst>
                <a:rect l="0" t="0" r="r" b="b"/>
                <a:pathLst>
                  <a:path w="384" h="96">
                    <a:moveTo>
                      <a:pt x="0" y="96"/>
                    </a:moveTo>
                    <a:cubicBezTo>
                      <a:pt x="64" y="48"/>
                      <a:pt x="128" y="0"/>
                      <a:pt x="192" y="0"/>
                    </a:cubicBezTo>
                    <a:cubicBezTo>
                      <a:pt x="256" y="0"/>
                      <a:pt x="320" y="48"/>
                      <a:pt x="384" y="96"/>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102" name="Freeform 20"/>
              <p:cNvSpPr>
                <a:spLocks/>
              </p:cNvSpPr>
              <p:nvPr>
                <p:custDataLst>
                  <p:tags r:id="rId51"/>
                </p:custDataLst>
              </p:nvPr>
            </p:nvSpPr>
            <p:spPr bwMode="auto">
              <a:xfrm>
                <a:off x="3981554" y="4012773"/>
                <a:ext cx="601050" cy="233813"/>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grpSp>
        <p:grpSp>
          <p:nvGrpSpPr>
            <p:cNvPr id="48" name="Group 47"/>
            <p:cNvGrpSpPr/>
            <p:nvPr/>
          </p:nvGrpSpPr>
          <p:grpSpPr>
            <a:xfrm>
              <a:off x="4187952" y="4169664"/>
              <a:ext cx="2441448" cy="182880"/>
              <a:chOff x="4187952" y="2779776"/>
              <a:chExt cx="2441448" cy="182880"/>
            </a:xfrm>
          </p:grpSpPr>
          <p:cxnSp>
            <p:nvCxnSpPr>
              <p:cNvPr id="49" name="Straight Connector 48"/>
              <p:cNvCxnSpPr/>
              <p:nvPr>
                <p:custDataLst>
                  <p:tags r:id="rId33"/>
                </p:custDataLst>
              </p:nvPr>
            </p:nvCxnSpPr>
            <p:spPr bwMode="auto">
              <a:xfrm>
                <a:off x="41879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50" name="Straight Connector 49"/>
              <p:cNvCxnSpPr/>
              <p:nvPr>
                <p:custDataLst>
                  <p:tags r:id="rId34"/>
                </p:custDataLst>
              </p:nvPr>
            </p:nvCxnSpPr>
            <p:spPr bwMode="auto">
              <a:xfrm>
                <a:off x="4800600"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51" name="Straight Connector 50"/>
              <p:cNvCxnSpPr/>
              <p:nvPr>
                <p:custDataLst>
                  <p:tags r:id="rId35"/>
                </p:custDataLst>
              </p:nvPr>
            </p:nvCxnSpPr>
            <p:spPr bwMode="auto">
              <a:xfrm>
                <a:off x="5413248"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52" name="Straight Connector 51"/>
              <p:cNvCxnSpPr/>
              <p:nvPr>
                <p:custDataLst>
                  <p:tags r:id="rId36"/>
                </p:custDataLst>
              </p:nvPr>
            </p:nvCxnSpPr>
            <p:spPr bwMode="auto">
              <a:xfrm>
                <a:off x="60167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53" name="Straight Connector 52"/>
              <p:cNvCxnSpPr/>
              <p:nvPr>
                <p:custDataLst>
                  <p:tags r:id="rId37"/>
                </p:custDataLst>
              </p:nvPr>
            </p:nvCxnSpPr>
            <p:spPr bwMode="auto">
              <a:xfrm>
                <a:off x="6629400" y="2779776"/>
                <a:ext cx="0" cy="182880"/>
              </a:xfrm>
              <a:prstGeom prst="line">
                <a:avLst/>
              </a:prstGeom>
              <a:noFill/>
              <a:ln w="12700">
                <a:solidFill>
                  <a:srgbClr val="000000"/>
                </a:solidFill>
                <a:prstDash val="sysDot"/>
                <a:miter lim="800000"/>
                <a:headEnd type="none" w="med" len="med"/>
                <a:tailEnd type="none" w="med" len="med"/>
              </a:ln>
              <a:effectLst/>
            </p:spPr>
          </p:cxnSp>
        </p:grpSp>
      </p:grpSp>
      <p:grpSp>
        <p:nvGrpSpPr>
          <p:cNvPr id="4" name="Group 3"/>
          <p:cNvGrpSpPr/>
          <p:nvPr/>
        </p:nvGrpSpPr>
        <p:grpSpPr>
          <a:xfrm>
            <a:off x="3291840" y="2926080"/>
            <a:ext cx="3048000" cy="734956"/>
            <a:chOff x="3291840" y="4564727"/>
            <a:chExt cx="3048000" cy="734956"/>
          </a:xfrm>
        </p:grpSpPr>
        <p:grpSp>
          <p:nvGrpSpPr>
            <p:cNvPr id="3" name="Group 2"/>
            <p:cNvGrpSpPr/>
            <p:nvPr/>
          </p:nvGrpSpPr>
          <p:grpSpPr>
            <a:xfrm>
              <a:off x="3291840" y="4564727"/>
              <a:ext cx="3048000" cy="550089"/>
              <a:chOff x="3291840" y="4564727"/>
              <a:chExt cx="3048000" cy="550089"/>
            </a:xfrm>
          </p:grpSpPr>
          <p:sp>
            <p:nvSpPr>
              <p:cNvPr id="97" name="Freeform 47"/>
              <p:cNvSpPr>
                <a:spLocks/>
              </p:cNvSpPr>
              <p:nvPr>
                <p:custDataLst>
                  <p:tags r:id="rId19"/>
                </p:custDataLst>
              </p:nvPr>
            </p:nvSpPr>
            <p:spPr bwMode="auto">
              <a:xfrm>
                <a:off x="3984044" y="4564727"/>
                <a:ext cx="1905000" cy="228600"/>
              </a:xfrm>
              <a:custGeom>
                <a:avLst/>
                <a:gdLst/>
                <a:ahLst/>
                <a:cxnLst>
                  <a:cxn ang="0">
                    <a:pos x="0" y="144"/>
                  </a:cxn>
                  <a:cxn ang="0">
                    <a:pos x="432" y="0"/>
                  </a:cxn>
                  <a:cxn ang="0">
                    <a:pos x="816" y="144"/>
                  </a:cxn>
                </a:cxnLst>
                <a:rect l="0" t="0" r="r" b="b"/>
                <a:pathLst>
                  <a:path w="816" h="144">
                    <a:moveTo>
                      <a:pt x="0" y="144"/>
                    </a:moveTo>
                    <a:cubicBezTo>
                      <a:pt x="148" y="72"/>
                      <a:pt x="296" y="0"/>
                      <a:pt x="432" y="0"/>
                    </a:cubicBezTo>
                    <a:cubicBezTo>
                      <a:pt x="568" y="0"/>
                      <a:pt x="692" y="72"/>
                      <a:pt x="816"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111" name="Text Box 38"/>
              <p:cNvSpPr txBox="1">
                <a:spLocks noChangeArrowheads="1"/>
              </p:cNvSpPr>
              <p:nvPr>
                <p:custDataLst>
                  <p:tags r:id="rId20"/>
                </p:custDataLst>
              </p:nvPr>
            </p:nvSpPr>
            <p:spPr bwMode="auto">
              <a:xfrm>
                <a:off x="5077004" y="4795428"/>
                <a:ext cx="383737" cy="305662"/>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solidFill>
                      <a:schemeClr val="tx1">
                        <a:lumMod val="65000"/>
                        <a:lumOff val="35000"/>
                      </a:schemeClr>
                    </a:solidFill>
                    <a:latin typeface="+mj-lt"/>
                  </a:rPr>
                  <a:t>8|0</a:t>
                </a:r>
                <a:endParaRPr lang="en-GB" sz="1400" dirty="0">
                  <a:solidFill>
                    <a:schemeClr val="tx1">
                      <a:lumMod val="65000"/>
                      <a:lumOff val="35000"/>
                    </a:schemeClr>
                  </a:solidFill>
                  <a:latin typeface="+mj-lt"/>
                </a:endParaRPr>
              </a:p>
            </p:txBody>
          </p:sp>
          <p:sp>
            <p:nvSpPr>
              <p:cNvPr id="112" name="Rectangle 24"/>
              <p:cNvSpPr>
                <a:spLocks noChangeArrowheads="1"/>
              </p:cNvSpPr>
              <p:nvPr>
                <p:custDataLst>
                  <p:tags r:id="rId21"/>
                </p:custDataLst>
              </p:nvPr>
            </p:nvSpPr>
            <p:spPr bwMode="auto">
              <a:xfrm>
                <a:off x="3291840" y="4810016"/>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pPr algn="ctr"/>
                <a:r>
                  <a:rPr lang="en-GB" sz="1400" dirty="0" smtClean="0">
                    <a:latin typeface="+mj-lt"/>
                  </a:rPr>
                  <a:t>8|1</a:t>
                </a:r>
                <a:endParaRPr lang="en-US" sz="1400" dirty="0">
                  <a:latin typeface="+mj-lt"/>
                </a:endParaRPr>
              </a:p>
            </p:txBody>
          </p:sp>
          <p:sp>
            <p:nvSpPr>
              <p:cNvPr id="113" name="Rectangle 25"/>
              <p:cNvSpPr>
                <a:spLocks noChangeArrowheads="1"/>
              </p:cNvSpPr>
              <p:nvPr>
                <p:custDataLst>
                  <p:tags r:id="rId22"/>
                </p:custDataLst>
              </p:nvPr>
            </p:nvSpPr>
            <p:spPr bwMode="auto">
              <a:xfrm>
                <a:off x="3596640" y="4810016"/>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14" name="Rectangle 26"/>
              <p:cNvSpPr>
                <a:spLocks noChangeArrowheads="1"/>
              </p:cNvSpPr>
              <p:nvPr>
                <p:custDataLst>
                  <p:tags r:id="rId23"/>
                </p:custDataLst>
              </p:nvPr>
            </p:nvSpPr>
            <p:spPr bwMode="auto">
              <a:xfrm>
                <a:off x="4206240" y="4810016"/>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15" name="Rectangle 27"/>
              <p:cNvSpPr>
                <a:spLocks noChangeArrowheads="1"/>
              </p:cNvSpPr>
              <p:nvPr>
                <p:custDataLst>
                  <p:tags r:id="rId24"/>
                </p:custDataLst>
              </p:nvPr>
            </p:nvSpPr>
            <p:spPr bwMode="auto">
              <a:xfrm>
                <a:off x="4511040" y="4810016"/>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16" name="Rectangle 28"/>
              <p:cNvSpPr>
                <a:spLocks noChangeArrowheads="1"/>
              </p:cNvSpPr>
              <p:nvPr>
                <p:custDataLst>
                  <p:tags r:id="rId25"/>
                </p:custDataLst>
              </p:nvPr>
            </p:nvSpPr>
            <p:spPr bwMode="auto">
              <a:xfrm>
                <a:off x="4815840" y="4810016"/>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17" name="Rectangle 29"/>
              <p:cNvSpPr>
                <a:spLocks noChangeArrowheads="1"/>
              </p:cNvSpPr>
              <p:nvPr>
                <p:custDataLst>
                  <p:tags r:id="rId26"/>
                </p:custDataLst>
              </p:nvPr>
            </p:nvSpPr>
            <p:spPr bwMode="auto">
              <a:xfrm>
                <a:off x="5120640" y="4810016"/>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18" name="Rectangle 30"/>
              <p:cNvSpPr>
                <a:spLocks noChangeArrowheads="1"/>
              </p:cNvSpPr>
              <p:nvPr>
                <p:custDataLst>
                  <p:tags r:id="rId27"/>
                </p:custDataLst>
              </p:nvPr>
            </p:nvSpPr>
            <p:spPr bwMode="auto">
              <a:xfrm>
                <a:off x="5425440" y="4810016"/>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19" name="Rectangle 31"/>
              <p:cNvSpPr>
                <a:spLocks noChangeArrowheads="1"/>
              </p:cNvSpPr>
              <p:nvPr>
                <p:custDataLst>
                  <p:tags r:id="rId28"/>
                </p:custDataLst>
              </p:nvPr>
            </p:nvSpPr>
            <p:spPr bwMode="auto">
              <a:xfrm>
                <a:off x="5730240" y="4810016"/>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8|1</a:t>
                </a:r>
                <a:endParaRPr lang="en-GB" sz="1400" dirty="0">
                  <a:latin typeface="+mj-lt"/>
                </a:endParaRPr>
              </a:p>
            </p:txBody>
          </p:sp>
          <p:sp>
            <p:nvSpPr>
              <p:cNvPr id="120" name="Rectangle 32"/>
              <p:cNvSpPr>
                <a:spLocks noChangeArrowheads="1"/>
              </p:cNvSpPr>
              <p:nvPr>
                <p:custDataLst>
                  <p:tags r:id="rId29"/>
                </p:custDataLst>
              </p:nvPr>
            </p:nvSpPr>
            <p:spPr bwMode="auto">
              <a:xfrm>
                <a:off x="6035040" y="4810016"/>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21" name="Rectangle 33"/>
              <p:cNvSpPr>
                <a:spLocks noChangeArrowheads="1"/>
              </p:cNvSpPr>
              <p:nvPr>
                <p:custDataLst>
                  <p:tags r:id="rId30"/>
                </p:custDataLst>
              </p:nvPr>
            </p:nvSpPr>
            <p:spPr bwMode="auto">
              <a:xfrm>
                <a:off x="3901440" y="4810016"/>
                <a:ext cx="304800" cy="304800"/>
              </a:xfrm>
              <a:prstGeom prst="rect">
                <a:avLst/>
              </a:prstGeom>
              <a:no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24|0</a:t>
                </a:r>
                <a:endParaRPr lang="en-GB" sz="1400" dirty="0">
                  <a:latin typeface="+mj-lt"/>
                </a:endParaRPr>
              </a:p>
            </p:txBody>
          </p:sp>
          <p:sp>
            <p:nvSpPr>
              <p:cNvPr id="124" name="Freeform 20"/>
              <p:cNvSpPr>
                <a:spLocks/>
              </p:cNvSpPr>
              <p:nvPr>
                <p:custDataLst>
                  <p:tags r:id="rId31"/>
                </p:custDataLst>
              </p:nvPr>
            </p:nvSpPr>
            <p:spPr bwMode="auto">
              <a:xfrm>
                <a:off x="3387194" y="4572000"/>
                <a:ext cx="601050" cy="233813"/>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grpSp>
        <p:grpSp>
          <p:nvGrpSpPr>
            <p:cNvPr id="105" name="Group 104"/>
            <p:cNvGrpSpPr/>
            <p:nvPr/>
          </p:nvGrpSpPr>
          <p:grpSpPr>
            <a:xfrm>
              <a:off x="3593592" y="5116803"/>
              <a:ext cx="2441448" cy="182880"/>
              <a:chOff x="4187952" y="2779776"/>
              <a:chExt cx="2441448" cy="182880"/>
            </a:xfrm>
          </p:grpSpPr>
          <p:cxnSp>
            <p:nvCxnSpPr>
              <p:cNvPr id="106" name="Straight Connector 105"/>
              <p:cNvCxnSpPr/>
              <p:nvPr>
                <p:custDataLst>
                  <p:tags r:id="rId14"/>
                </p:custDataLst>
              </p:nvPr>
            </p:nvCxnSpPr>
            <p:spPr bwMode="auto">
              <a:xfrm>
                <a:off x="41879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07" name="Straight Connector 106"/>
              <p:cNvCxnSpPr/>
              <p:nvPr>
                <p:custDataLst>
                  <p:tags r:id="rId15"/>
                </p:custDataLst>
              </p:nvPr>
            </p:nvCxnSpPr>
            <p:spPr bwMode="auto">
              <a:xfrm>
                <a:off x="4800600"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08" name="Straight Connector 107"/>
              <p:cNvCxnSpPr/>
              <p:nvPr>
                <p:custDataLst>
                  <p:tags r:id="rId16"/>
                </p:custDataLst>
              </p:nvPr>
            </p:nvCxnSpPr>
            <p:spPr bwMode="auto">
              <a:xfrm>
                <a:off x="5413248"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09" name="Straight Connector 108"/>
              <p:cNvCxnSpPr/>
              <p:nvPr>
                <p:custDataLst>
                  <p:tags r:id="rId17"/>
                </p:custDataLst>
              </p:nvPr>
            </p:nvCxnSpPr>
            <p:spPr bwMode="auto">
              <a:xfrm>
                <a:off x="60167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10" name="Straight Connector 109"/>
              <p:cNvCxnSpPr/>
              <p:nvPr>
                <p:custDataLst>
                  <p:tags r:id="rId18"/>
                </p:custDataLst>
              </p:nvPr>
            </p:nvCxnSpPr>
            <p:spPr bwMode="auto">
              <a:xfrm>
                <a:off x="6629400" y="2779776"/>
                <a:ext cx="0" cy="182880"/>
              </a:xfrm>
              <a:prstGeom prst="line">
                <a:avLst/>
              </a:prstGeom>
              <a:noFill/>
              <a:ln w="12700">
                <a:solidFill>
                  <a:srgbClr val="000000"/>
                </a:solidFill>
                <a:prstDash val="sysDot"/>
                <a:miter lim="800000"/>
                <a:headEnd type="none" w="med" len="med"/>
                <a:tailEnd type="none" w="med" len="med"/>
              </a:ln>
              <a:effectLst/>
            </p:spPr>
          </p:cxnSp>
        </p:grpSp>
      </p:grpSp>
      <p:sp>
        <p:nvSpPr>
          <p:cNvPr id="125" name="TextBox 124"/>
          <p:cNvSpPr txBox="1"/>
          <p:nvPr/>
        </p:nvSpPr>
        <p:spPr>
          <a:xfrm>
            <a:off x="914400" y="3172968"/>
            <a:ext cx="1828800" cy="301752"/>
          </a:xfrm>
          <a:prstGeom prst="rect">
            <a:avLst/>
          </a:prstGeom>
          <a:noFill/>
        </p:spPr>
        <p:txBody>
          <a:bodyPr wrap="square" tIns="0" bIns="0" rtlCol="0" anchor="ctr" anchorCtr="0">
            <a:normAutofit/>
          </a:bodyPr>
          <a:lstStyle/>
          <a:p>
            <a:pPr algn="r"/>
            <a:r>
              <a:rPr lang="en-US" dirty="0" smtClean="0">
                <a:latin typeface="Courier New" panose="02070309020205020404" pitchFamily="49" charset="0"/>
                <a:cs typeface="Courier New" panose="02070309020205020404" pitchFamily="49" charset="0"/>
              </a:rPr>
              <a:t>free(p)</a:t>
            </a:r>
          </a:p>
        </p:txBody>
      </p:sp>
      <p:grpSp>
        <p:nvGrpSpPr>
          <p:cNvPr id="126" name="Group 125"/>
          <p:cNvGrpSpPr/>
          <p:nvPr/>
        </p:nvGrpSpPr>
        <p:grpSpPr>
          <a:xfrm>
            <a:off x="4206240" y="2377440"/>
            <a:ext cx="305190" cy="515593"/>
            <a:chOff x="4206240" y="3474720"/>
            <a:chExt cx="305190" cy="515593"/>
          </a:xfrm>
        </p:grpSpPr>
        <p:sp>
          <p:nvSpPr>
            <p:cNvPr id="127" name="Text Box 20"/>
            <p:cNvSpPr txBox="1">
              <a:spLocks noChangeArrowheads="1"/>
            </p:cNvSpPr>
            <p:nvPr>
              <p:custDataLst>
                <p:tags r:id="rId12"/>
              </p:custDataLst>
            </p:nvPr>
          </p:nvSpPr>
          <p:spPr bwMode="auto">
            <a:xfrm>
              <a:off x="4206240" y="3660670"/>
              <a:ext cx="305190" cy="329643"/>
            </a:xfrm>
            <a:prstGeom prst="rect">
              <a:avLst/>
            </a:prstGeom>
            <a:noFill/>
            <a:ln w="9525">
              <a:noFill/>
              <a:round/>
              <a:headEnd/>
              <a:tailEnd/>
            </a:ln>
            <a:effectLst/>
          </p:spPr>
          <p:txBody>
            <a:bodyPr wrap="none" lIns="90000" tIns="46800" rIns="90000" bIns="46800">
              <a:spAutoFit/>
            </a:bodyP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anose="02070309020205020404" pitchFamily="49" charset="0"/>
                  <a:cs typeface="Courier New" panose="02070309020205020404" pitchFamily="49" charset="0"/>
                </a:rPr>
                <a:t>p</a:t>
              </a:r>
            </a:p>
          </p:txBody>
        </p:sp>
        <p:sp>
          <p:nvSpPr>
            <p:cNvPr id="128" name="Line 21"/>
            <p:cNvSpPr>
              <a:spLocks noChangeShapeType="1"/>
            </p:cNvSpPr>
            <p:nvPr>
              <p:custDataLst>
                <p:tags r:id="rId13"/>
              </p:custDataLst>
            </p:nvPr>
          </p:nvSpPr>
          <p:spPr bwMode="auto">
            <a:xfrm flipV="1">
              <a:off x="4361688" y="3474720"/>
              <a:ext cx="1588" cy="274320"/>
            </a:xfrm>
            <a:prstGeom prst="line">
              <a:avLst/>
            </a:prstGeom>
            <a:noFill/>
            <a:ln w="25560">
              <a:solidFill>
                <a:srgbClr val="4B2A85"/>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grpSp>
      <p:grpSp>
        <p:nvGrpSpPr>
          <p:cNvPr id="129" name="Group 128"/>
          <p:cNvGrpSpPr/>
          <p:nvPr/>
        </p:nvGrpSpPr>
        <p:grpSpPr>
          <a:xfrm>
            <a:off x="7058013" y="2194560"/>
            <a:ext cx="1950719" cy="1036320"/>
            <a:chOff x="7058013" y="2834640"/>
            <a:chExt cx="1950719" cy="1036320"/>
          </a:xfrm>
        </p:grpSpPr>
        <p:sp>
          <p:nvSpPr>
            <p:cNvPr id="130" name="Rectangle 27"/>
            <p:cNvSpPr>
              <a:spLocks noChangeArrowheads="1"/>
            </p:cNvSpPr>
            <p:nvPr>
              <p:custDataLst>
                <p:tags r:id="rId6"/>
              </p:custDataLst>
            </p:nvPr>
          </p:nvSpPr>
          <p:spPr bwMode="auto">
            <a:xfrm>
              <a:off x="7058013" y="283464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31" name="Rectangle 28"/>
            <p:cNvSpPr>
              <a:spLocks noChangeArrowheads="1"/>
            </p:cNvSpPr>
            <p:nvPr>
              <p:custDataLst>
                <p:tags r:id="rId7"/>
              </p:custDataLst>
            </p:nvPr>
          </p:nvSpPr>
          <p:spPr bwMode="auto">
            <a:xfrm>
              <a:off x="7058013" y="32004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32" name="Text Box 29"/>
            <p:cNvSpPr txBox="1">
              <a:spLocks noChangeArrowheads="1"/>
            </p:cNvSpPr>
            <p:nvPr>
              <p:custDataLst>
                <p:tags r:id="rId8"/>
              </p:custDataLst>
            </p:nvPr>
          </p:nvSpPr>
          <p:spPr bwMode="auto">
            <a:xfrm>
              <a:off x="7362812" y="2834640"/>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 </a:t>
              </a:r>
              <a:r>
                <a:rPr lang="en-GB" sz="1600" dirty="0" smtClean="0">
                  <a:latin typeface="Calibri" panose="020F0502020204030204" pitchFamily="34" charset="0"/>
                  <a:cs typeface="Calibri" panose="020F0502020204030204" pitchFamily="34" charset="0"/>
                </a:rPr>
                <a:t>box</a:t>
              </a:r>
              <a:endParaRPr lang="en-GB" sz="1600" dirty="0">
                <a:latin typeface="Calibri" panose="020F0502020204030204" pitchFamily="34" charset="0"/>
                <a:cs typeface="Calibri" panose="020F0502020204030204" pitchFamily="34" charset="0"/>
              </a:endParaRPr>
            </a:p>
          </p:txBody>
        </p:sp>
        <p:sp>
          <p:nvSpPr>
            <p:cNvPr id="133" name="Text Box 30"/>
            <p:cNvSpPr txBox="1">
              <a:spLocks noChangeArrowheads="1"/>
            </p:cNvSpPr>
            <p:nvPr>
              <p:custDataLst>
                <p:tags r:id="rId9"/>
              </p:custDataLst>
            </p:nvPr>
          </p:nvSpPr>
          <p:spPr bwMode="auto">
            <a:xfrm>
              <a:off x="7360919" y="3200774"/>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 </a:t>
              </a:r>
              <a:r>
                <a:rPr lang="en-GB" sz="1600" dirty="0" smtClean="0">
                  <a:latin typeface="Calibri" panose="020F0502020204030204" pitchFamily="34" charset="0"/>
                  <a:cs typeface="Calibri" panose="020F0502020204030204" pitchFamily="34" charset="0"/>
                </a:rPr>
                <a:t>box</a:t>
              </a:r>
              <a:endParaRPr lang="en-GB" sz="1600" dirty="0">
                <a:latin typeface="Calibri" panose="020F0502020204030204" pitchFamily="34" charset="0"/>
                <a:cs typeface="Calibri" panose="020F0502020204030204" pitchFamily="34" charset="0"/>
              </a:endParaRPr>
            </a:p>
          </p:txBody>
        </p:sp>
        <p:sp>
          <p:nvSpPr>
            <p:cNvPr id="134" name="Rectangle 28"/>
            <p:cNvSpPr>
              <a:spLocks noChangeArrowheads="1"/>
            </p:cNvSpPr>
            <p:nvPr>
              <p:custDataLst>
                <p:tags r:id="rId10"/>
              </p:custDataLst>
            </p:nvPr>
          </p:nvSpPr>
          <p:spPr bwMode="auto">
            <a:xfrm>
              <a:off x="7059168" y="3566160"/>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35" name="Text Box 30"/>
            <p:cNvSpPr txBox="1">
              <a:spLocks noChangeArrowheads="1"/>
            </p:cNvSpPr>
            <p:nvPr>
              <p:custDataLst>
                <p:tags r:id="rId11"/>
              </p:custDataLst>
            </p:nvPr>
          </p:nvSpPr>
          <p:spPr bwMode="auto">
            <a:xfrm>
              <a:off x="7360919" y="3566160"/>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latin typeface="Calibri" panose="020F0502020204030204" pitchFamily="34" charset="0"/>
                  <a:cs typeface="Calibri" panose="020F0502020204030204" pitchFamily="34" charset="0"/>
                </a:rPr>
                <a:t>Block of interest</a:t>
              </a:r>
              <a:endParaRPr lang="en-GB" sz="1600" dirty="0">
                <a:latin typeface="Calibri" panose="020F0502020204030204" pitchFamily="34" charset="0"/>
                <a:cs typeface="Calibri" panose="020F0502020204030204" pitchFamily="34" charset="0"/>
              </a:endParaRPr>
            </a:p>
          </p:txBody>
        </p:sp>
      </p:grpSp>
      <mc:AlternateContent xmlns:mc="http://schemas.openxmlformats.org/markup-compatibility/2006">
        <mc:Choice xmlns:p14="http://schemas.microsoft.com/office/powerpoint/2010/main" Requires="p14">
          <p:contentPart p14:bwMode="auto" r:id="rId56">
            <p14:nvContentPartPr>
              <p14:cNvPr id="65" name="Ink 64"/>
              <p14:cNvContentPartPr/>
              <p14:nvPr/>
            </p14:nvContentPartPr>
            <p14:xfrm>
              <a:off x="2645280" y="1897560"/>
              <a:ext cx="2764080" cy="3751920"/>
            </p14:xfrm>
          </p:contentPart>
        </mc:Choice>
        <mc:Fallback>
          <p:pic>
            <p:nvPicPr>
              <p:cNvPr id="65" name="Ink 64"/>
              <p:cNvPicPr/>
              <p:nvPr/>
            </p:nvPicPr>
            <p:blipFill>
              <a:blip r:embed="rId57"/>
              <a:stretch>
                <a:fillRect/>
              </a:stretch>
            </p:blipFill>
            <p:spPr>
              <a:xfrm>
                <a:off x="2636280" y="1888200"/>
                <a:ext cx="2783160" cy="3770640"/>
              </a:xfrm>
              <a:prstGeom prst="rect">
                <a:avLst/>
              </a:prstGeom>
            </p:spPr>
          </p:pic>
        </mc:Fallback>
      </mc:AlternateContent>
    </p:spTree>
    <p:extLst>
      <p:ext uri="{BB962C8B-B14F-4D97-AF65-F5344CB8AC3E}">
        <p14:creationId xmlns:p14="http://schemas.microsoft.com/office/powerpoint/2010/main" val="21003735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4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custDataLst>
              <p:tags r:id="rId1"/>
            </p:custDataLst>
          </p:nvPr>
        </p:nvSpPr>
        <p:spPr>
          <a:ln/>
        </p:spPr>
        <p:txBody>
          <a:bodyPr/>
          <a:lstStyle/>
          <a:p>
            <a:r>
              <a:rPr lang="en-GB" dirty="0"/>
              <a:t>Implicit List: </a:t>
            </a:r>
            <a:r>
              <a:rPr lang="en-GB" dirty="0" smtClean="0"/>
              <a:t> Bidirectional </a:t>
            </a:r>
            <a:r>
              <a:rPr lang="en-GB" dirty="0"/>
              <a:t>Coalescing </a:t>
            </a:r>
          </a:p>
        </p:txBody>
      </p:sp>
      <p:sp>
        <p:nvSpPr>
          <p:cNvPr id="26626" name="Rectangle 2"/>
          <p:cNvSpPr>
            <a:spLocks noGrp="1" noChangeArrowheads="1"/>
          </p:cNvSpPr>
          <p:nvPr>
            <p:ph idx="1"/>
            <p:custDataLst>
              <p:tags r:id="rId2"/>
            </p:custDataLst>
          </p:nvPr>
        </p:nvSpPr>
        <p:spPr>
          <a:xfrm>
            <a:off x="396875" y="1362075"/>
            <a:ext cx="8366125" cy="1828800"/>
          </a:xfrm>
          <a:ln/>
        </p:spPr>
        <p:txBody>
          <a:bodyPr/>
          <a:lstStyle/>
          <a:p>
            <a:pPr>
              <a:lnSpc>
                <a:spcPct val="83000"/>
              </a:lnSpc>
              <a:spcBef>
                <a:spcPts val="1250"/>
              </a:spcBef>
            </a:pPr>
            <a:r>
              <a:rPr lang="en-GB" i="1" dirty="0">
                <a:solidFill>
                  <a:srgbClr val="FF0000"/>
                </a:solidFill>
              </a:rPr>
              <a:t>Boundary tags</a:t>
            </a:r>
            <a:r>
              <a:rPr lang="en-GB" dirty="0">
                <a:solidFill>
                  <a:srgbClr val="C00000"/>
                </a:solidFill>
              </a:rPr>
              <a:t> </a:t>
            </a:r>
            <a:r>
              <a:rPr lang="en-GB" dirty="0" smtClean="0">
                <a:solidFill>
                  <a:srgbClr val="C00000"/>
                </a:solidFill>
              </a:rPr>
              <a:t> </a:t>
            </a:r>
            <a:r>
              <a:rPr lang="en-GB" sz="2000" b="0" dirty="0" smtClean="0"/>
              <a:t>[</a:t>
            </a:r>
            <a:r>
              <a:rPr lang="en-GB" sz="2000" b="0" dirty="0"/>
              <a:t>Knuth73]</a:t>
            </a:r>
          </a:p>
          <a:p>
            <a:pPr lvl="1">
              <a:lnSpc>
                <a:spcPct val="88000"/>
              </a:lnSpc>
              <a:spcBef>
                <a:spcPts val="563"/>
              </a:spcBef>
            </a:pPr>
            <a:r>
              <a:rPr lang="en-GB" dirty="0"/>
              <a:t>Replicate </a:t>
            </a:r>
            <a:r>
              <a:rPr lang="en-GB" dirty="0" smtClean="0"/>
              <a:t>header at </a:t>
            </a:r>
            <a:r>
              <a:rPr lang="en-GB" dirty="0"/>
              <a:t>“bottom” (end) of free blocks</a:t>
            </a:r>
          </a:p>
          <a:p>
            <a:pPr lvl="1">
              <a:lnSpc>
                <a:spcPct val="88000"/>
              </a:lnSpc>
              <a:spcBef>
                <a:spcPts val="563"/>
              </a:spcBef>
            </a:pPr>
            <a:r>
              <a:rPr lang="en-GB" dirty="0"/>
              <a:t>Allows us to traverse </a:t>
            </a:r>
            <a:r>
              <a:rPr lang="en-GB" dirty="0" smtClean="0"/>
              <a:t>backwards</a:t>
            </a:r>
            <a:r>
              <a:rPr lang="en-GB" dirty="0"/>
              <a:t>, but requires extra space</a:t>
            </a:r>
          </a:p>
          <a:p>
            <a:pPr lvl="1">
              <a:lnSpc>
                <a:spcPct val="88000"/>
              </a:lnSpc>
              <a:spcBef>
                <a:spcPts val="563"/>
              </a:spcBef>
            </a:pPr>
            <a:r>
              <a:rPr lang="en-GB" dirty="0"/>
              <a:t>Important and general technique!</a:t>
            </a:r>
          </a:p>
        </p:txBody>
      </p:sp>
      <p:sp>
        <p:nvSpPr>
          <p:cNvPr id="41" name="Slide Number Placeholder 40"/>
          <p:cNvSpPr>
            <a:spLocks noGrp="1"/>
          </p:cNvSpPr>
          <p:nvPr>
            <p:ph type="sldNum" sz="quarter" idx="10"/>
            <p:custDataLst>
              <p:tags r:id="rId3"/>
            </p:custDataLst>
          </p:nvPr>
        </p:nvSpPr>
        <p:spPr/>
        <p:txBody>
          <a:bodyPr/>
          <a:lstStyle/>
          <a:p>
            <a:fld id="{7CBE8339-D2AD-46DC-A898-FD1E949067F0}" type="slidenum">
              <a:rPr lang="en-US" smtClean="0"/>
              <a:pPr/>
              <a:t>7</a:t>
            </a:fld>
            <a:endParaRPr lang="en-US"/>
          </a:p>
        </p:txBody>
      </p:sp>
      <p:sp>
        <p:nvSpPr>
          <p:cNvPr id="26635" name="Text Box 11"/>
          <p:cNvSpPr txBox="1">
            <a:spLocks noChangeArrowheads="1"/>
          </p:cNvSpPr>
          <p:nvPr>
            <p:custDataLst>
              <p:tags r:id="rId4"/>
            </p:custDataLst>
          </p:nvPr>
        </p:nvSpPr>
        <p:spPr bwMode="auto">
          <a:xfrm>
            <a:off x="1599048" y="5941059"/>
            <a:ext cx="1326815" cy="577082"/>
          </a:xfrm>
          <a:prstGeom prst="rect">
            <a:avLst/>
          </a:prstGeom>
          <a:noFill/>
          <a:ln w="9525">
            <a:noFill/>
            <a:round/>
            <a:headEnd/>
            <a:tailEnd/>
          </a:ln>
          <a:effectLst/>
        </p:spPr>
        <p:txBody>
          <a:bodyPr wrap="none" lIns="90000" tIns="46800" rIns="90000" bIns="46800">
            <a:spAutoFit/>
          </a:bodyPr>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FF0000"/>
                </a:solidFill>
                <a:latin typeface="Calibri" panose="020F0502020204030204" pitchFamily="34" charset="0"/>
                <a:cs typeface="Calibri" panose="020F0502020204030204" pitchFamily="34" charset="0"/>
              </a:rPr>
              <a:t>Boundary tag</a:t>
            </a:r>
          </a:p>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latin typeface="Calibri" panose="020F0502020204030204" pitchFamily="34" charset="0"/>
                <a:cs typeface="Calibri" panose="020F0502020204030204" pitchFamily="34" charset="0"/>
              </a:rPr>
              <a:t>(</a:t>
            </a:r>
            <a:r>
              <a:rPr lang="en-GB" sz="1600" dirty="0">
                <a:latin typeface="Calibri" panose="020F0502020204030204" pitchFamily="34" charset="0"/>
                <a:cs typeface="Calibri" panose="020F0502020204030204" pitchFamily="34" charset="0"/>
              </a:rPr>
              <a:t>footer)</a:t>
            </a:r>
          </a:p>
        </p:txBody>
      </p:sp>
      <p:grpSp>
        <p:nvGrpSpPr>
          <p:cNvPr id="2" name="Group 38"/>
          <p:cNvGrpSpPr/>
          <p:nvPr>
            <p:custDataLst>
              <p:tags r:id="rId5"/>
            </p:custDataLst>
          </p:nvPr>
        </p:nvGrpSpPr>
        <p:grpSpPr>
          <a:xfrm>
            <a:off x="1828800" y="3154680"/>
            <a:ext cx="5486400" cy="785054"/>
            <a:chOff x="1524000" y="5706762"/>
            <a:chExt cx="5486400" cy="785054"/>
          </a:xfrm>
        </p:grpSpPr>
        <p:sp>
          <p:nvSpPr>
            <p:cNvPr id="26637" name="Rectangle 13"/>
            <p:cNvSpPr>
              <a:spLocks noChangeArrowheads="1"/>
            </p:cNvSpPr>
            <p:nvPr>
              <p:custDataLst>
                <p:tags r:id="rId16"/>
              </p:custDataLst>
            </p:nvPr>
          </p:nvSpPr>
          <p:spPr bwMode="auto">
            <a:xfrm>
              <a:off x="15240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16/0</a:t>
              </a:r>
              <a:endParaRPr lang="en-GB" sz="1400" dirty="0">
                <a:latin typeface="+mj-lt"/>
              </a:endParaRPr>
            </a:p>
          </p:txBody>
        </p:sp>
        <p:sp>
          <p:nvSpPr>
            <p:cNvPr id="26638" name="Rectangle 14"/>
            <p:cNvSpPr>
              <a:spLocks noChangeArrowheads="1"/>
            </p:cNvSpPr>
            <p:nvPr>
              <p:custDataLst>
                <p:tags r:id="rId17"/>
              </p:custDataLst>
            </p:nvPr>
          </p:nvSpPr>
          <p:spPr bwMode="auto">
            <a:xfrm>
              <a:off x="18288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26639" name="Rectangle 15"/>
            <p:cNvSpPr>
              <a:spLocks noChangeArrowheads="1"/>
            </p:cNvSpPr>
            <p:nvPr>
              <p:custDataLst>
                <p:tags r:id="rId18"/>
              </p:custDataLst>
            </p:nvPr>
          </p:nvSpPr>
          <p:spPr bwMode="auto">
            <a:xfrm>
              <a:off x="21336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26640" name="Rectangle 16"/>
            <p:cNvSpPr>
              <a:spLocks noChangeArrowheads="1"/>
            </p:cNvSpPr>
            <p:nvPr>
              <p:custDataLst>
                <p:tags r:id="rId19"/>
              </p:custDataLst>
            </p:nvPr>
          </p:nvSpPr>
          <p:spPr bwMode="auto">
            <a:xfrm>
              <a:off x="24384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16/0</a:t>
              </a:r>
              <a:endParaRPr lang="en-GB" sz="1400" dirty="0">
                <a:latin typeface="+mj-lt"/>
              </a:endParaRPr>
            </a:p>
          </p:txBody>
        </p:sp>
        <p:sp>
          <p:nvSpPr>
            <p:cNvPr id="26641" name="Rectangle 17"/>
            <p:cNvSpPr>
              <a:spLocks noChangeArrowheads="1"/>
            </p:cNvSpPr>
            <p:nvPr>
              <p:custDataLst>
                <p:tags r:id="rId20"/>
              </p:custDataLst>
            </p:nvPr>
          </p:nvSpPr>
          <p:spPr bwMode="auto">
            <a:xfrm>
              <a:off x="2743200" y="59436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16/1</a:t>
              </a:r>
              <a:endParaRPr lang="en-GB" sz="1400" dirty="0">
                <a:latin typeface="+mj-lt"/>
              </a:endParaRPr>
            </a:p>
          </p:txBody>
        </p:sp>
        <p:sp>
          <p:nvSpPr>
            <p:cNvPr id="26642" name="Rectangle 18"/>
            <p:cNvSpPr>
              <a:spLocks noChangeArrowheads="1"/>
            </p:cNvSpPr>
            <p:nvPr>
              <p:custDataLst>
                <p:tags r:id="rId21"/>
              </p:custDataLst>
            </p:nvPr>
          </p:nvSpPr>
          <p:spPr bwMode="auto">
            <a:xfrm>
              <a:off x="3048000" y="594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sz="1400" dirty="0">
                <a:latin typeface="+mj-lt"/>
              </a:endParaRPr>
            </a:p>
          </p:txBody>
        </p:sp>
        <p:sp>
          <p:nvSpPr>
            <p:cNvPr id="26643" name="Rectangle 19"/>
            <p:cNvSpPr>
              <a:spLocks noChangeArrowheads="1"/>
            </p:cNvSpPr>
            <p:nvPr>
              <p:custDataLst>
                <p:tags r:id="rId22"/>
              </p:custDataLst>
            </p:nvPr>
          </p:nvSpPr>
          <p:spPr bwMode="auto">
            <a:xfrm>
              <a:off x="3352800" y="594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sz="1400" dirty="0">
                <a:latin typeface="+mj-lt"/>
              </a:endParaRPr>
            </a:p>
          </p:txBody>
        </p:sp>
        <p:sp>
          <p:nvSpPr>
            <p:cNvPr id="26644" name="Rectangle 20"/>
            <p:cNvSpPr>
              <a:spLocks noChangeArrowheads="1"/>
            </p:cNvSpPr>
            <p:nvPr>
              <p:custDataLst>
                <p:tags r:id="rId23"/>
              </p:custDataLst>
            </p:nvPr>
          </p:nvSpPr>
          <p:spPr bwMode="auto">
            <a:xfrm>
              <a:off x="3657600" y="59436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16/1</a:t>
              </a:r>
              <a:endParaRPr lang="en-GB" sz="1400" dirty="0">
                <a:latin typeface="+mj-lt"/>
              </a:endParaRPr>
            </a:p>
          </p:txBody>
        </p:sp>
        <p:sp>
          <p:nvSpPr>
            <p:cNvPr id="26645" name="Rectangle 21"/>
            <p:cNvSpPr>
              <a:spLocks noChangeArrowheads="1"/>
            </p:cNvSpPr>
            <p:nvPr>
              <p:custDataLst>
                <p:tags r:id="rId24"/>
              </p:custDataLst>
            </p:nvPr>
          </p:nvSpPr>
          <p:spPr bwMode="auto">
            <a:xfrm>
              <a:off x="42672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26646" name="Rectangle 22"/>
            <p:cNvSpPr>
              <a:spLocks noChangeArrowheads="1"/>
            </p:cNvSpPr>
            <p:nvPr>
              <p:custDataLst>
                <p:tags r:id="rId25"/>
              </p:custDataLst>
            </p:nvPr>
          </p:nvSpPr>
          <p:spPr bwMode="auto">
            <a:xfrm>
              <a:off x="45720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26647" name="Rectangle 23"/>
            <p:cNvSpPr>
              <a:spLocks noChangeArrowheads="1"/>
            </p:cNvSpPr>
            <p:nvPr>
              <p:custDataLst>
                <p:tags r:id="rId26"/>
              </p:custDataLst>
            </p:nvPr>
          </p:nvSpPr>
          <p:spPr bwMode="auto">
            <a:xfrm>
              <a:off x="48768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26648" name="Rectangle 24"/>
            <p:cNvSpPr>
              <a:spLocks noChangeArrowheads="1"/>
            </p:cNvSpPr>
            <p:nvPr>
              <p:custDataLst>
                <p:tags r:id="rId27"/>
              </p:custDataLst>
            </p:nvPr>
          </p:nvSpPr>
          <p:spPr bwMode="auto">
            <a:xfrm>
              <a:off x="51816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26649" name="Rectangle 25"/>
            <p:cNvSpPr>
              <a:spLocks noChangeArrowheads="1"/>
            </p:cNvSpPr>
            <p:nvPr>
              <p:custDataLst>
                <p:tags r:id="rId28"/>
              </p:custDataLst>
            </p:nvPr>
          </p:nvSpPr>
          <p:spPr bwMode="auto">
            <a:xfrm>
              <a:off x="54864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24/0</a:t>
              </a:r>
              <a:endParaRPr lang="en-GB" sz="1400" dirty="0">
                <a:latin typeface="+mj-lt"/>
              </a:endParaRPr>
            </a:p>
          </p:txBody>
        </p:sp>
        <p:sp>
          <p:nvSpPr>
            <p:cNvPr id="26650" name="Rectangle 26"/>
            <p:cNvSpPr>
              <a:spLocks noChangeArrowheads="1"/>
            </p:cNvSpPr>
            <p:nvPr>
              <p:custDataLst>
                <p:tags r:id="rId29"/>
              </p:custDataLst>
            </p:nvPr>
          </p:nvSpPr>
          <p:spPr bwMode="auto">
            <a:xfrm>
              <a:off x="5791200" y="59436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16/1</a:t>
              </a:r>
              <a:endParaRPr lang="en-GB" sz="1400" dirty="0">
                <a:latin typeface="+mj-lt"/>
              </a:endParaRPr>
            </a:p>
          </p:txBody>
        </p:sp>
        <p:sp>
          <p:nvSpPr>
            <p:cNvPr id="26651" name="Rectangle 27"/>
            <p:cNvSpPr>
              <a:spLocks noChangeArrowheads="1"/>
            </p:cNvSpPr>
            <p:nvPr>
              <p:custDataLst>
                <p:tags r:id="rId30"/>
              </p:custDataLst>
            </p:nvPr>
          </p:nvSpPr>
          <p:spPr bwMode="auto">
            <a:xfrm>
              <a:off x="6096000" y="594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sz="1400" dirty="0">
                <a:latin typeface="+mj-lt"/>
              </a:endParaRPr>
            </a:p>
          </p:txBody>
        </p:sp>
        <p:sp>
          <p:nvSpPr>
            <p:cNvPr id="26652" name="Rectangle 28"/>
            <p:cNvSpPr>
              <a:spLocks noChangeArrowheads="1"/>
            </p:cNvSpPr>
            <p:nvPr>
              <p:custDataLst>
                <p:tags r:id="rId31"/>
              </p:custDataLst>
            </p:nvPr>
          </p:nvSpPr>
          <p:spPr bwMode="auto">
            <a:xfrm>
              <a:off x="39624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24/0</a:t>
              </a:r>
              <a:endParaRPr lang="en-GB" sz="1400" dirty="0">
                <a:latin typeface="+mj-lt"/>
              </a:endParaRPr>
            </a:p>
          </p:txBody>
        </p:sp>
        <p:sp>
          <p:nvSpPr>
            <p:cNvPr id="26653" name="Freeform 29"/>
            <p:cNvSpPr>
              <a:spLocks/>
            </p:cNvSpPr>
            <p:nvPr>
              <p:custDataLst>
                <p:tags r:id="rId32"/>
              </p:custDataLst>
            </p:nvPr>
          </p:nvSpPr>
          <p:spPr bwMode="auto">
            <a:xfrm>
              <a:off x="2895600" y="5706762"/>
              <a:ext cx="1219200" cy="228600"/>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sp>
          <p:nvSpPr>
            <p:cNvPr id="26654" name="Freeform 30"/>
            <p:cNvSpPr>
              <a:spLocks/>
            </p:cNvSpPr>
            <p:nvPr>
              <p:custDataLst>
                <p:tags r:id="rId33"/>
              </p:custDataLst>
            </p:nvPr>
          </p:nvSpPr>
          <p:spPr bwMode="auto">
            <a:xfrm>
              <a:off x="4114800" y="5706762"/>
              <a:ext cx="1828800" cy="228600"/>
            </a:xfrm>
            <a:custGeom>
              <a:avLst/>
              <a:gdLst/>
              <a:ahLst/>
              <a:cxnLst>
                <a:cxn ang="0">
                  <a:pos x="0" y="144"/>
                </a:cxn>
                <a:cxn ang="0">
                  <a:pos x="576" y="0"/>
                </a:cxn>
                <a:cxn ang="0">
                  <a:pos x="1152" y="144"/>
                </a:cxn>
              </a:cxnLst>
              <a:rect l="0" t="0" r="r" b="b"/>
              <a:pathLst>
                <a:path w="1152" h="144">
                  <a:moveTo>
                    <a:pt x="0" y="144"/>
                  </a:moveTo>
                  <a:cubicBezTo>
                    <a:pt x="192" y="72"/>
                    <a:pt x="384" y="0"/>
                    <a:pt x="576" y="0"/>
                  </a:cubicBezTo>
                  <a:cubicBezTo>
                    <a:pt x="768" y="0"/>
                    <a:pt x="960" y="72"/>
                    <a:pt x="1152" y="144"/>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sp>
          <p:nvSpPr>
            <p:cNvPr id="26655" name="Freeform 31"/>
            <p:cNvSpPr>
              <a:spLocks/>
            </p:cNvSpPr>
            <p:nvPr>
              <p:custDataLst>
                <p:tags r:id="rId34"/>
              </p:custDataLst>
            </p:nvPr>
          </p:nvSpPr>
          <p:spPr bwMode="auto">
            <a:xfrm>
              <a:off x="1676400" y="5706762"/>
              <a:ext cx="1219200" cy="228600"/>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sp>
          <p:nvSpPr>
            <p:cNvPr id="26656" name="Rectangle 32"/>
            <p:cNvSpPr>
              <a:spLocks noChangeArrowheads="1"/>
            </p:cNvSpPr>
            <p:nvPr>
              <p:custDataLst>
                <p:tags r:id="rId35"/>
              </p:custDataLst>
            </p:nvPr>
          </p:nvSpPr>
          <p:spPr bwMode="auto">
            <a:xfrm>
              <a:off x="6400800" y="594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sz="1400" dirty="0">
                <a:latin typeface="+mj-lt"/>
              </a:endParaRPr>
            </a:p>
          </p:txBody>
        </p:sp>
        <p:sp>
          <p:nvSpPr>
            <p:cNvPr id="26657" name="Rectangle 33"/>
            <p:cNvSpPr>
              <a:spLocks noChangeArrowheads="1"/>
            </p:cNvSpPr>
            <p:nvPr>
              <p:custDataLst>
                <p:tags r:id="rId36"/>
              </p:custDataLst>
            </p:nvPr>
          </p:nvSpPr>
          <p:spPr bwMode="auto">
            <a:xfrm>
              <a:off x="6705600" y="59436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16/1</a:t>
              </a:r>
              <a:endParaRPr lang="en-GB" sz="1400" dirty="0">
                <a:latin typeface="+mj-lt"/>
              </a:endParaRPr>
            </a:p>
          </p:txBody>
        </p:sp>
        <p:sp>
          <p:nvSpPr>
            <p:cNvPr id="26658" name="Freeform 34"/>
            <p:cNvSpPr>
              <a:spLocks/>
            </p:cNvSpPr>
            <p:nvPr>
              <p:custDataLst>
                <p:tags r:id="rId37"/>
              </p:custDataLst>
            </p:nvPr>
          </p:nvSpPr>
          <p:spPr bwMode="auto">
            <a:xfrm>
              <a:off x="2590800" y="6263216"/>
              <a:ext cx="1219200" cy="228600"/>
            </a:xfrm>
            <a:custGeom>
              <a:avLst/>
              <a:gdLst/>
              <a:ahLst/>
              <a:cxnLst>
                <a:cxn ang="0">
                  <a:pos x="768" y="0"/>
                </a:cxn>
                <a:cxn ang="0">
                  <a:pos x="336" y="144"/>
                </a:cxn>
                <a:cxn ang="0">
                  <a:pos x="0" y="0"/>
                </a:cxn>
              </a:cxnLst>
              <a:rect l="0" t="0" r="r" b="b"/>
              <a:pathLst>
                <a:path w="768" h="144">
                  <a:moveTo>
                    <a:pt x="768" y="0"/>
                  </a:moveTo>
                  <a:cubicBezTo>
                    <a:pt x="616" y="72"/>
                    <a:pt x="464" y="144"/>
                    <a:pt x="336" y="144"/>
                  </a:cubicBezTo>
                  <a:cubicBezTo>
                    <a:pt x="208" y="144"/>
                    <a:pt x="104" y="72"/>
                    <a:pt x="0" y="0"/>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sp>
          <p:nvSpPr>
            <p:cNvPr id="26659" name="Freeform 35"/>
            <p:cNvSpPr>
              <a:spLocks/>
            </p:cNvSpPr>
            <p:nvPr>
              <p:custDataLst>
                <p:tags r:id="rId38"/>
              </p:custDataLst>
            </p:nvPr>
          </p:nvSpPr>
          <p:spPr bwMode="auto">
            <a:xfrm>
              <a:off x="3810000" y="6263216"/>
              <a:ext cx="1828800" cy="228600"/>
            </a:xfrm>
            <a:custGeom>
              <a:avLst/>
              <a:gdLst/>
              <a:ahLst/>
              <a:cxnLst>
                <a:cxn ang="0">
                  <a:pos x="1152" y="0"/>
                </a:cxn>
                <a:cxn ang="0">
                  <a:pos x="576" y="144"/>
                </a:cxn>
                <a:cxn ang="0">
                  <a:pos x="0" y="0"/>
                </a:cxn>
              </a:cxnLst>
              <a:rect l="0" t="0" r="r" b="b"/>
              <a:pathLst>
                <a:path w="1152" h="144">
                  <a:moveTo>
                    <a:pt x="1152" y="0"/>
                  </a:moveTo>
                  <a:cubicBezTo>
                    <a:pt x="960" y="72"/>
                    <a:pt x="768" y="144"/>
                    <a:pt x="576" y="144"/>
                  </a:cubicBezTo>
                  <a:cubicBezTo>
                    <a:pt x="384" y="144"/>
                    <a:pt x="192" y="72"/>
                    <a:pt x="0" y="0"/>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sp>
          <p:nvSpPr>
            <p:cNvPr id="26660" name="Freeform 36"/>
            <p:cNvSpPr>
              <a:spLocks/>
            </p:cNvSpPr>
            <p:nvPr>
              <p:custDataLst>
                <p:tags r:id="rId39"/>
              </p:custDataLst>
            </p:nvPr>
          </p:nvSpPr>
          <p:spPr bwMode="auto">
            <a:xfrm>
              <a:off x="5638800" y="6263216"/>
              <a:ext cx="1219200" cy="228600"/>
            </a:xfrm>
            <a:custGeom>
              <a:avLst/>
              <a:gdLst/>
              <a:ahLst/>
              <a:cxnLst>
                <a:cxn ang="0">
                  <a:pos x="768" y="0"/>
                </a:cxn>
                <a:cxn ang="0">
                  <a:pos x="384" y="144"/>
                </a:cxn>
                <a:cxn ang="0">
                  <a:pos x="0" y="0"/>
                </a:cxn>
              </a:cxnLst>
              <a:rect l="0" t="0" r="r" b="b"/>
              <a:pathLst>
                <a:path w="768" h="144">
                  <a:moveTo>
                    <a:pt x="768" y="0"/>
                  </a:moveTo>
                  <a:cubicBezTo>
                    <a:pt x="640" y="72"/>
                    <a:pt x="512" y="144"/>
                    <a:pt x="384" y="144"/>
                  </a:cubicBezTo>
                  <a:cubicBezTo>
                    <a:pt x="256" y="144"/>
                    <a:pt x="63" y="23"/>
                    <a:pt x="0" y="0"/>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grpSp>
      <p:sp>
        <p:nvSpPr>
          <p:cNvPr id="26661" name="Text Box 37"/>
          <p:cNvSpPr txBox="1">
            <a:spLocks noChangeArrowheads="1"/>
          </p:cNvSpPr>
          <p:nvPr>
            <p:custDataLst>
              <p:tags r:id="rId6"/>
            </p:custDataLst>
          </p:nvPr>
        </p:nvSpPr>
        <p:spPr bwMode="auto">
          <a:xfrm>
            <a:off x="2128776" y="4291965"/>
            <a:ext cx="802120" cy="365760"/>
          </a:xfrm>
          <a:prstGeom prst="rect">
            <a:avLst/>
          </a:prstGeom>
          <a:noFill/>
          <a:ln w="9525">
            <a:noFill/>
            <a:round/>
            <a:headEnd/>
            <a:tailEnd/>
          </a:ln>
          <a:effectLst/>
        </p:spPr>
        <p:txBody>
          <a:bodyPr wrap="none" lIns="90000" tIns="46800" rIns="90000" bIns="46800" anchor="ctr" anchorCtr="0">
            <a:normAutofit/>
          </a:bodyPr>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Header</a:t>
            </a:r>
          </a:p>
        </p:txBody>
      </p:sp>
      <p:grpSp>
        <p:nvGrpSpPr>
          <p:cNvPr id="4" name="Group 3"/>
          <p:cNvGrpSpPr/>
          <p:nvPr/>
        </p:nvGrpSpPr>
        <p:grpSpPr>
          <a:xfrm>
            <a:off x="2926080" y="4297680"/>
            <a:ext cx="1646353" cy="2014378"/>
            <a:chOff x="2286000" y="4297680"/>
            <a:chExt cx="1646353" cy="2014378"/>
          </a:xfrm>
        </p:grpSpPr>
        <p:sp>
          <p:nvSpPr>
            <p:cNvPr id="26636" name="Line 12"/>
            <p:cNvSpPr>
              <a:spLocks noChangeShapeType="1"/>
            </p:cNvSpPr>
            <p:nvPr>
              <p:custDataLst>
                <p:tags r:id="rId9"/>
              </p:custDataLst>
            </p:nvPr>
          </p:nvSpPr>
          <p:spPr bwMode="auto">
            <a:xfrm>
              <a:off x="2590800" y="6104088"/>
              <a:ext cx="533400" cy="1588"/>
            </a:xfrm>
            <a:prstGeom prst="line">
              <a:avLst/>
            </a:prstGeom>
            <a:noFill/>
            <a:ln w="25560">
              <a:solidFill>
                <a:schemeClr val="tx1"/>
              </a:solidFill>
              <a:miter lim="800000"/>
              <a:headEnd/>
              <a:tailEnd type="triangle" w="med" len="med"/>
            </a:ln>
            <a:effectLst/>
          </p:spPr>
          <p:txBody>
            <a:bodyPr/>
            <a:lstStyle/>
            <a:p>
              <a:endParaRPr lang="en-US" dirty="0">
                <a:latin typeface="Lato" panose="020F0502020204030203" pitchFamily="34" charset="0"/>
              </a:endParaRPr>
            </a:p>
          </p:txBody>
        </p:sp>
        <p:sp>
          <p:nvSpPr>
            <p:cNvPr id="26662" name="Line 38"/>
            <p:cNvSpPr>
              <a:spLocks noChangeShapeType="1"/>
            </p:cNvSpPr>
            <p:nvPr>
              <p:custDataLst>
                <p:tags r:id="rId10"/>
              </p:custDataLst>
            </p:nvPr>
          </p:nvSpPr>
          <p:spPr bwMode="auto">
            <a:xfrm>
              <a:off x="2590800" y="4427688"/>
              <a:ext cx="533400" cy="1588"/>
            </a:xfrm>
            <a:prstGeom prst="line">
              <a:avLst/>
            </a:prstGeom>
            <a:noFill/>
            <a:ln w="25560">
              <a:solidFill>
                <a:schemeClr val="tx1"/>
              </a:solidFill>
              <a:miter lim="800000"/>
              <a:headEnd/>
              <a:tailEnd type="triangle" w="med" len="med"/>
            </a:ln>
            <a:effectLst/>
          </p:spPr>
          <p:txBody>
            <a:bodyPr/>
            <a:lstStyle/>
            <a:p>
              <a:endParaRPr lang="en-US" dirty="0">
                <a:latin typeface="Lato" panose="020F0502020204030203" pitchFamily="34" charset="0"/>
              </a:endParaRPr>
            </a:p>
          </p:txBody>
        </p:sp>
        <p:sp>
          <p:nvSpPr>
            <p:cNvPr id="43" name="Rectangle 3"/>
            <p:cNvSpPr>
              <a:spLocks noChangeArrowheads="1"/>
            </p:cNvSpPr>
            <p:nvPr>
              <p:custDataLst>
                <p:tags r:id="rId11"/>
              </p:custDataLst>
            </p:nvPr>
          </p:nvSpPr>
          <p:spPr bwMode="auto">
            <a:xfrm>
              <a:off x="2286000" y="4297680"/>
              <a:ext cx="1463040" cy="36576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45" name="Rectangle 6"/>
            <p:cNvSpPr>
              <a:spLocks noChangeArrowheads="1"/>
            </p:cNvSpPr>
            <p:nvPr>
              <p:custDataLst>
                <p:tags r:id="rId12"/>
              </p:custDataLst>
            </p:nvPr>
          </p:nvSpPr>
          <p:spPr bwMode="auto">
            <a:xfrm>
              <a:off x="2286000" y="4660899"/>
              <a:ext cx="1645920" cy="1280160"/>
            </a:xfrm>
            <a:prstGeom prst="rect">
              <a:avLst/>
            </a:prstGeom>
            <a:solidFill>
              <a:srgbClr val="D5F1C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latin typeface="Calibri" panose="020F0502020204030204" pitchFamily="34" charset="0"/>
                  <a:cs typeface="Calibri" panose="020F0502020204030204" pitchFamily="34" charset="0"/>
                </a:rPr>
                <a:t>payload and</a:t>
              </a:r>
              <a:br>
                <a:rPr lang="en-GB" sz="1600" dirty="0" smtClean="0">
                  <a:latin typeface="Calibri" panose="020F0502020204030204" pitchFamily="34" charset="0"/>
                  <a:cs typeface="Calibri" panose="020F0502020204030204" pitchFamily="34" charset="0"/>
                </a:rPr>
              </a:br>
              <a:r>
                <a:rPr lang="en-GB" sz="1600" dirty="0" smtClean="0">
                  <a:latin typeface="Calibri" panose="020F0502020204030204" pitchFamily="34" charset="0"/>
                  <a:cs typeface="Calibri" panose="020F0502020204030204" pitchFamily="34" charset="0"/>
                </a:rPr>
                <a:t>padding</a:t>
              </a:r>
              <a:endParaRPr lang="en-GB" sz="1600" dirty="0">
                <a:latin typeface="Calibri" panose="020F0502020204030204" pitchFamily="34" charset="0"/>
                <a:cs typeface="Calibri" panose="020F0502020204030204" pitchFamily="34" charset="0"/>
              </a:endParaRPr>
            </a:p>
          </p:txBody>
        </p:sp>
        <p:sp>
          <p:nvSpPr>
            <p:cNvPr id="46" name="Rectangle 8"/>
            <p:cNvSpPr>
              <a:spLocks noChangeArrowheads="1"/>
            </p:cNvSpPr>
            <p:nvPr>
              <p:custDataLst>
                <p:tags r:id="rId13"/>
              </p:custDataLst>
            </p:nvPr>
          </p:nvSpPr>
          <p:spPr bwMode="auto">
            <a:xfrm>
              <a:off x="3749040" y="4297680"/>
              <a:ext cx="182880" cy="365760"/>
            </a:xfrm>
            <a:prstGeom prst="rect">
              <a:avLst/>
            </a:prstGeom>
            <a:solidFill>
              <a:srgbClr val="EBAFAF"/>
            </a:solidFill>
            <a:ln w="12700">
              <a:solidFill>
                <a:schemeClr val="tx1"/>
              </a:solidFill>
              <a:miter lim="800000"/>
              <a:headEnd/>
              <a:tailEnd/>
            </a:ln>
            <a:effectLst/>
          </p:spPr>
          <p:txBody>
            <a:bodyPr wrap="none" lIns="0" tIns="46800" rIns="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49" name="Rectangle 3"/>
            <p:cNvSpPr>
              <a:spLocks noChangeArrowheads="1"/>
            </p:cNvSpPr>
            <p:nvPr>
              <p:custDataLst>
                <p:tags r:id="rId14"/>
              </p:custDataLst>
            </p:nvPr>
          </p:nvSpPr>
          <p:spPr bwMode="auto">
            <a:xfrm>
              <a:off x="2286433" y="5946298"/>
              <a:ext cx="1463040" cy="36576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50" name="Rectangle 8"/>
            <p:cNvSpPr>
              <a:spLocks noChangeArrowheads="1"/>
            </p:cNvSpPr>
            <p:nvPr>
              <p:custDataLst>
                <p:tags r:id="rId15"/>
              </p:custDataLst>
            </p:nvPr>
          </p:nvSpPr>
          <p:spPr bwMode="auto">
            <a:xfrm>
              <a:off x="3749473" y="5946298"/>
              <a:ext cx="182880" cy="365760"/>
            </a:xfrm>
            <a:prstGeom prst="rect">
              <a:avLst/>
            </a:prstGeom>
            <a:solidFill>
              <a:srgbClr val="EBAFAF"/>
            </a:solidFill>
            <a:ln w="12700">
              <a:solidFill>
                <a:schemeClr val="tx1"/>
              </a:solidFill>
              <a:miter lim="800000"/>
              <a:headEnd/>
              <a:tailEnd/>
            </a:ln>
            <a:effectLst/>
          </p:spPr>
          <p:txBody>
            <a:bodyPr wrap="none" lIns="0" tIns="46800" rIns="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grpSp>
      <p:sp>
        <p:nvSpPr>
          <p:cNvPr id="52" name="Text Box 5"/>
          <p:cNvSpPr txBox="1">
            <a:spLocks noChangeArrowheads="1"/>
          </p:cNvSpPr>
          <p:nvPr>
            <p:custDataLst>
              <p:tags r:id="rId7"/>
            </p:custDataLst>
          </p:nvPr>
        </p:nvSpPr>
        <p:spPr bwMode="auto">
          <a:xfrm>
            <a:off x="457200" y="4206240"/>
            <a:ext cx="1721731" cy="999377"/>
          </a:xfrm>
          <a:prstGeom prst="rect">
            <a:avLst/>
          </a:prstGeom>
          <a:noFill/>
          <a:ln w="9525">
            <a:noFill/>
            <a:round/>
            <a:headEnd/>
            <a:tailEnd/>
          </a:ln>
          <a:effectLst/>
        </p:spPr>
        <p:txBody>
          <a:bodyPr wrap="none" lIns="90000" tIns="46800" rIns="90000" bIns="46800">
            <a:spAutoFit/>
          </a:bodyPr>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solidFill>
                  <a:srgbClr val="4B2A85"/>
                </a:solidFill>
                <a:latin typeface="Calibri" panose="020F0502020204030204" pitchFamily="34" charset="0"/>
                <a:cs typeface="Calibri" panose="020F0502020204030204" pitchFamily="34" charset="0"/>
              </a:rPr>
              <a:t>Format </a:t>
            </a:r>
            <a:r>
              <a:rPr lang="en-GB" sz="2000" b="1" i="1" dirty="0" smtClean="0">
                <a:solidFill>
                  <a:srgbClr val="4B2A85"/>
                </a:solidFill>
                <a:latin typeface="Calibri" panose="020F0502020204030204" pitchFamily="34" charset="0"/>
                <a:cs typeface="Calibri" panose="020F0502020204030204" pitchFamily="34" charset="0"/>
              </a:rPr>
              <a:t>of </a:t>
            </a:r>
            <a:br>
              <a:rPr lang="en-GB" sz="2000" b="1" i="1" dirty="0" smtClean="0">
                <a:solidFill>
                  <a:srgbClr val="4B2A85"/>
                </a:solidFill>
                <a:latin typeface="Calibri" panose="020F0502020204030204" pitchFamily="34" charset="0"/>
                <a:cs typeface="Calibri" panose="020F0502020204030204" pitchFamily="34" charset="0"/>
              </a:rPr>
            </a:br>
            <a:r>
              <a:rPr lang="en-GB" sz="2000" b="1" i="1" dirty="0" smtClean="0">
                <a:solidFill>
                  <a:srgbClr val="4B2A85"/>
                </a:solidFill>
                <a:latin typeface="Calibri" panose="020F0502020204030204" pitchFamily="34" charset="0"/>
                <a:cs typeface="Calibri" panose="020F0502020204030204" pitchFamily="34" charset="0"/>
              </a:rPr>
              <a:t>allocated and </a:t>
            </a:r>
            <a:br>
              <a:rPr lang="en-GB" sz="2000" b="1" i="1" dirty="0" smtClean="0">
                <a:solidFill>
                  <a:srgbClr val="4B2A85"/>
                </a:solidFill>
                <a:latin typeface="Calibri" panose="020F0502020204030204" pitchFamily="34" charset="0"/>
                <a:cs typeface="Calibri" panose="020F0502020204030204" pitchFamily="34" charset="0"/>
              </a:rPr>
            </a:br>
            <a:r>
              <a:rPr lang="en-GB" sz="2000" b="1" i="1" dirty="0" smtClean="0">
                <a:solidFill>
                  <a:srgbClr val="4B2A85"/>
                </a:solidFill>
                <a:latin typeface="Calibri" panose="020F0502020204030204" pitchFamily="34" charset="0"/>
                <a:cs typeface="Calibri" panose="020F0502020204030204" pitchFamily="34" charset="0"/>
              </a:rPr>
              <a:t>free blocks:</a:t>
            </a:r>
            <a:endParaRPr lang="en-GB" sz="2000" b="1" i="1" dirty="0">
              <a:solidFill>
                <a:srgbClr val="4B2A85"/>
              </a:solidFill>
              <a:latin typeface="Calibri" panose="020F0502020204030204" pitchFamily="34" charset="0"/>
              <a:cs typeface="Calibri" panose="020F0502020204030204" pitchFamily="34" charset="0"/>
            </a:endParaRPr>
          </a:p>
        </p:txBody>
      </p:sp>
      <p:sp>
        <p:nvSpPr>
          <p:cNvPr id="53" name="Text Box 7"/>
          <p:cNvSpPr txBox="1">
            <a:spLocks noChangeArrowheads="1"/>
          </p:cNvSpPr>
          <p:nvPr>
            <p:custDataLst>
              <p:tags r:id="rId8"/>
            </p:custDataLst>
          </p:nvPr>
        </p:nvSpPr>
        <p:spPr bwMode="auto">
          <a:xfrm>
            <a:off x="4754880" y="4297680"/>
            <a:ext cx="2616399" cy="1994906"/>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cs typeface="Calibri" panose="020F0502020204030204" pitchFamily="34" charset="0"/>
              </a:rPr>
              <a:t>a = 1: </a:t>
            </a:r>
            <a:r>
              <a:rPr lang="en-GB" b="1" dirty="0" smtClean="0">
                <a:latin typeface="Calibri" panose="020F0502020204030204" pitchFamily="34" charset="0"/>
                <a:cs typeface="Calibri" panose="020F0502020204030204" pitchFamily="34" charset="0"/>
              </a:rPr>
              <a:t> </a:t>
            </a:r>
            <a:r>
              <a:rPr lang="en-GB" dirty="0" smtClean="0">
                <a:latin typeface="Calibri" panose="020F0502020204030204" pitchFamily="34" charset="0"/>
                <a:cs typeface="Calibri" panose="020F0502020204030204" pitchFamily="34" charset="0"/>
              </a:rPr>
              <a:t>allocated </a:t>
            </a:r>
            <a:r>
              <a:rPr lang="en-GB" dirty="0">
                <a:latin typeface="Calibri" panose="020F0502020204030204" pitchFamily="34" charset="0"/>
                <a:cs typeface="Calibri" panose="020F0502020204030204" pitchFamily="34" charset="0"/>
              </a:rPr>
              <a:t>block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cs typeface="Calibri" panose="020F0502020204030204" pitchFamily="34" charset="0"/>
              </a:rPr>
              <a:t>a = 0: </a:t>
            </a:r>
            <a:r>
              <a:rPr lang="en-GB" b="1" dirty="0" smtClean="0">
                <a:latin typeface="Calibri" panose="020F0502020204030204" pitchFamily="34" charset="0"/>
                <a:cs typeface="Calibri" panose="020F0502020204030204" pitchFamily="34" charset="0"/>
              </a:rPr>
              <a:t> </a:t>
            </a:r>
            <a:r>
              <a:rPr lang="en-GB" dirty="0" smtClean="0">
                <a:latin typeface="Calibri" panose="020F0502020204030204" pitchFamily="34" charset="0"/>
                <a:cs typeface="Calibri" panose="020F0502020204030204" pitchFamily="34" charset="0"/>
              </a:rPr>
              <a:t>free </a:t>
            </a:r>
            <a:r>
              <a:rPr lang="en-GB" dirty="0">
                <a:latin typeface="Calibri" panose="020F0502020204030204" pitchFamily="34" charset="0"/>
                <a:cs typeface="Calibri" panose="020F0502020204030204" pitchFamily="34" charset="0"/>
              </a:rPr>
              <a:t>block</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a:latin typeface="Calibri" panose="020F0502020204030204" pitchFamily="34" charset="0"/>
              <a:cs typeface="Calibri" panose="020F0502020204030204" pitchFamily="34" charset="0"/>
            </a:endParaRP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cs typeface="Calibri" panose="020F0502020204030204" pitchFamily="34" charset="0"/>
              </a:rPr>
              <a:t>size: </a:t>
            </a:r>
            <a:r>
              <a:rPr lang="en-GB" b="1" dirty="0" smtClean="0">
                <a:latin typeface="Calibri" panose="020F0502020204030204" pitchFamily="34" charset="0"/>
                <a:cs typeface="Calibri" panose="020F0502020204030204" pitchFamily="34" charset="0"/>
              </a:rPr>
              <a:t> </a:t>
            </a:r>
            <a:r>
              <a:rPr lang="en-GB" dirty="0" smtClean="0">
                <a:latin typeface="Calibri" panose="020F0502020204030204" pitchFamily="34" charset="0"/>
                <a:cs typeface="Calibri" panose="020F0502020204030204" pitchFamily="34" charset="0"/>
              </a:rPr>
              <a:t>block size (in bytes)</a:t>
            </a:r>
            <a:endParaRPr lang="en-GB" dirty="0">
              <a:latin typeface="Calibri" panose="020F0502020204030204" pitchFamily="34" charset="0"/>
              <a:cs typeface="Calibri" panose="020F0502020204030204" pitchFamily="34" charset="0"/>
            </a:endParaRP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a:latin typeface="Calibri" panose="020F0502020204030204" pitchFamily="34" charset="0"/>
              <a:cs typeface="Calibri" panose="020F0502020204030204" pitchFamily="34" charset="0"/>
            </a:endParaRP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cs typeface="Calibri" panose="020F0502020204030204" pitchFamily="34" charset="0"/>
              </a:rPr>
              <a:t>payload: </a:t>
            </a:r>
            <a:r>
              <a:rPr lang="en-GB" b="1" dirty="0" smtClean="0">
                <a:latin typeface="Calibri" panose="020F0502020204030204" pitchFamily="34" charset="0"/>
                <a:cs typeface="Calibri" panose="020F0502020204030204" pitchFamily="34" charset="0"/>
              </a:rPr>
              <a:t> </a:t>
            </a:r>
            <a:r>
              <a:rPr lang="en-GB" dirty="0" smtClean="0">
                <a:latin typeface="Calibri" panose="020F0502020204030204" pitchFamily="34" charset="0"/>
                <a:cs typeface="Calibri" panose="020F0502020204030204" pitchFamily="34" charset="0"/>
              </a:rPr>
              <a:t>application </a:t>
            </a:r>
            <a:r>
              <a:rPr lang="en-GB" dirty="0">
                <a:latin typeface="Calibri" panose="020F0502020204030204" pitchFamily="34" charset="0"/>
                <a:cs typeface="Calibri" panose="020F0502020204030204" pitchFamily="34" charset="0"/>
              </a:rPr>
              <a:t>data</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cs typeface="Calibri" panose="020F0502020204030204" pitchFamily="34" charset="0"/>
              </a:rPr>
              <a:t>(allocated blocks only</a:t>
            </a:r>
            <a:r>
              <a:rPr lang="en-GB" dirty="0" smtClean="0">
                <a:latin typeface="Calibri" panose="020F0502020204030204" pitchFamily="34" charset="0"/>
                <a:cs typeface="Calibri" panose="020F0502020204030204" pitchFamily="34" charset="0"/>
              </a:rPr>
              <a:t>)</a:t>
            </a:r>
            <a:endParaRPr lang="en-GB" dirty="0">
              <a:latin typeface="Calibri" panose="020F0502020204030204" pitchFamily="34" charset="0"/>
              <a:cs typeface="Calibri" panose="020F0502020204030204" pitchFamily="34" charset="0"/>
            </a:endParaRPr>
          </a:p>
        </p:txBody>
      </p:sp>
      <mc:AlternateContent xmlns:mc="http://schemas.openxmlformats.org/markup-compatibility/2006">
        <mc:Choice xmlns:p14="http://schemas.microsoft.com/office/powerpoint/2010/main" Requires="p14">
          <p:contentPart p14:bwMode="auto" r:id="rId42">
            <p14:nvContentPartPr>
              <p14:cNvPr id="44" name="Ink 43"/>
              <p14:cNvContentPartPr/>
              <p14:nvPr/>
            </p14:nvContentPartPr>
            <p14:xfrm>
              <a:off x="1963800" y="3000240"/>
              <a:ext cx="3597480" cy="1234080"/>
            </p14:xfrm>
          </p:contentPart>
        </mc:Choice>
        <mc:Fallback>
          <p:pic>
            <p:nvPicPr>
              <p:cNvPr id="44" name="Ink 43"/>
              <p:cNvPicPr/>
              <p:nvPr/>
            </p:nvPicPr>
            <p:blipFill>
              <a:blip r:embed="rId43"/>
              <a:stretch>
                <a:fillRect/>
              </a:stretch>
            </p:blipFill>
            <p:spPr>
              <a:xfrm>
                <a:off x="1953720" y="2992680"/>
                <a:ext cx="3617280" cy="1250640"/>
              </a:xfrm>
              <a:prstGeom prst="rect">
                <a:avLst/>
              </a:prstGeom>
            </p:spPr>
          </p:pic>
        </mc:Fallback>
      </mc:AlternateContent>
    </p:spTree>
    <p:extLst>
      <p:ext uri="{BB962C8B-B14F-4D97-AF65-F5344CB8AC3E}">
        <p14:creationId xmlns:p14="http://schemas.microsoft.com/office/powerpoint/2010/main" val="2792089069"/>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custDataLst>
              <p:tags r:id="rId1"/>
            </p:custDataLst>
          </p:nvPr>
        </p:nvSpPr>
        <p:spPr>
          <a:ln/>
        </p:spPr>
        <p:txBody>
          <a:bodyPr/>
          <a:lstStyle/>
          <a:p>
            <a:r>
              <a:rPr lang="en-GB" dirty="0"/>
              <a:t>Constant Time Coalescing</a:t>
            </a:r>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8</a:t>
            </a:fld>
            <a:endParaRPr lang="en-US"/>
          </a:p>
        </p:txBody>
      </p:sp>
      <p:sp>
        <p:nvSpPr>
          <p:cNvPr id="27650" name="Rectangle 2"/>
          <p:cNvSpPr>
            <a:spLocks noChangeArrowheads="1"/>
          </p:cNvSpPr>
          <p:nvPr>
            <p:custDataLst>
              <p:tags r:id="rId3"/>
            </p:custDataLst>
          </p:nvPr>
        </p:nvSpPr>
        <p:spPr bwMode="auto">
          <a:xfrm>
            <a:off x="2438400" y="2895600"/>
            <a:ext cx="1143000" cy="304800"/>
          </a:xfrm>
          <a:prstGeom prst="rect">
            <a:avLst/>
          </a:prstGeom>
          <a:solidFill>
            <a:srgbClr val="D5F1CF"/>
          </a:solidFill>
          <a:ln w="1270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7651" name="Rectangle 3"/>
          <p:cNvSpPr>
            <a:spLocks noChangeArrowheads="1"/>
          </p:cNvSpPr>
          <p:nvPr>
            <p:custDataLst>
              <p:tags r:id="rId4"/>
            </p:custDataLst>
          </p:nvPr>
        </p:nvSpPr>
        <p:spPr bwMode="auto">
          <a:xfrm>
            <a:off x="2438400" y="2590800"/>
            <a:ext cx="1143000" cy="304800"/>
          </a:xfrm>
          <a:prstGeom prst="rect">
            <a:avLst/>
          </a:prstGeom>
          <a:solidFill>
            <a:schemeClr val="bg1">
              <a:lumMod val="75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r>
              <a:rPr lang="en-GB" sz="1600" dirty="0" smtClean="0">
                <a:latin typeface="Calibri" panose="020F0502020204030204" pitchFamily="34" charset="0"/>
                <a:cs typeface="Calibri" panose="020F0502020204030204" pitchFamily="34" charset="0"/>
              </a:rPr>
              <a:t>llocated</a:t>
            </a:r>
            <a:endParaRPr lang="en-GB" sz="1600" dirty="0">
              <a:latin typeface="Calibri" panose="020F0502020204030204" pitchFamily="34" charset="0"/>
              <a:cs typeface="Calibri" panose="020F0502020204030204" pitchFamily="34" charset="0"/>
            </a:endParaRPr>
          </a:p>
        </p:txBody>
      </p:sp>
      <p:sp>
        <p:nvSpPr>
          <p:cNvPr id="27652" name="Rectangle 4"/>
          <p:cNvSpPr>
            <a:spLocks noChangeArrowheads="1"/>
          </p:cNvSpPr>
          <p:nvPr>
            <p:custDataLst>
              <p:tags r:id="rId5"/>
            </p:custDataLst>
          </p:nvPr>
        </p:nvSpPr>
        <p:spPr bwMode="auto">
          <a:xfrm>
            <a:off x="2438400" y="3200400"/>
            <a:ext cx="1143000" cy="304800"/>
          </a:xfrm>
          <a:prstGeom prst="rect">
            <a:avLst/>
          </a:prstGeom>
          <a:solidFill>
            <a:schemeClr val="bg1">
              <a:lumMod val="75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r>
              <a:rPr lang="en-GB" sz="1600" dirty="0" smtClean="0">
                <a:latin typeface="Calibri" panose="020F0502020204030204" pitchFamily="34" charset="0"/>
                <a:cs typeface="Calibri" panose="020F0502020204030204" pitchFamily="34" charset="0"/>
              </a:rPr>
              <a:t>llocated</a:t>
            </a:r>
            <a:endParaRPr lang="en-GB" sz="1600" dirty="0">
              <a:latin typeface="Calibri" panose="020F0502020204030204" pitchFamily="34" charset="0"/>
              <a:cs typeface="Calibri" panose="020F0502020204030204" pitchFamily="34" charset="0"/>
            </a:endParaRPr>
          </a:p>
        </p:txBody>
      </p:sp>
      <p:sp>
        <p:nvSpPr>
          <p:cNvPr id="27653" name="Rectangle 5"/>
          <p:cNvSpPr>
            <a:spLocks noChangeArrowheads="1"/>
          </p:cNvSpPr>
          <p:nvPr>
            <p:custDataLst>
              <p:tags r:id="rId6"/>
            </p:custDataLst>
          </p:nvPr>
        </p:nvSpPr>
        <p:spPr bwMode="auto">
          <a:xfrm>
            <a:off x="3962400" y="2895600"/>
            <a:ext cx="1143000" cy="304800"/>
          </a:xfrm>
          <a:prstGeom prst="rect">
            <a:avLst/>
          </a:prstGeom>
          <a:solidFill>
            <a:srgbClr val="D5F1CF"/>
          </a:solidFill>
          <a:ln w="1270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7654" name="Rectangle 6"/>
          <p:cNvSpPr>
            <a:spLocks noChangeArrowheads="1"/>
          </p:cNvSpPr>
          <p:nvPr>
            <p:custDataLst>
              <p:tags r:id="rId7"/>
            </p:custDataLst>
          </p:nvPr>
        </p:nvSpPr>
        <p:spPr bwMode="auto">
          <a:xfrm>
            <a:off x="3962400" y="2590800"/>
            <a:ext cx="1143000" cy="304800"/>
          </a:xfrm>
          <a:prstGeom prst="rect">
            <a:avLst/>
          </a:prstGeom>
          <a:solidFill>
            <a:schemeClr val="bg1">
              <a:lumMod val="75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r>
              <a:rPr lang="en-GB" sz="1600" dirty="0" smtClean="0">
                <a:latin typeface="Calibri" panose="020F0502020204030204" pitchFamily="34" charset="0"/>
                <a:cs typeface="Calibri" panose="020F0502020204030204" pitchFamily="34" charset="0"/>
              </a:rPr>
              <a:t>llocated</a:t>
            </a:r>
            <a:endParaRPr lang="en-GB" sz="1600" dirty="0">
              <a:latin typeface="Calibri" panose="020F0502020204030204" pitchFamily="34" charset="0"/>
              <a:cs typeface="Calibri" panose="020F0502020204030204" pitchFamily="34" charset="0"/>
            </a:endParaRPr>
          </a:p>
        </p:txBody>
      </p:sp>
      <p:sp>
        <p:nvSpPr>
          <p:cNvPr id="27655" name="Rectangle 7"/>
          <p:cNvSpPr>
            <a:spLocks noChangeArrowheads="1"/>
          </p:cNvSpPr>
          <p:nvPr>
            <p:custDataLst>
              <p:tags r:id="rId8"/>
            </p:custDataLst>
          </p:nvPr>
        </p:nvSpPr>
        <p:spPr bwMode="auto">
          <a:xfrm>
            <a:off x="3962400" y="3200400"/>
            <a:ext cx="1143000" cy="304800"/>
          </a:xfrm>
          <a:prstGeom prst="rect">
            <a:avLst/>
          </a:prstGeom>
          <a:solidFill>
            <a:srgbClr val="FFFFF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a:t>
            </a:r>
            <a:r>
              <a:rPr lang="en-GB" sz="1600" dirty="0" smtClean="0">
                <a:latin typeface="Calibri" panose="020F0502020204030204" pitchFamily="34" charset="0"/>
                <a:cs typeface="Calibri" panose="020F0502020204030204" pitchFamily="34" charset="0"/>
              </a:rPr>
              <a:t>ree</a:t>
            </a:r>
            <a:endParaRPr lang="en-GB" sz="1600" dirty="0">
              <a:latin typeface="Calibri" panose="020F0502020204030204" pitchFamily="34" charset="0"/>
              <a:cs typeface="Calibri" panose="020F0502020204030204" pitchFamily="34" charset="0"/>
            </a:endParaRPr>
          </a:p>
        </p:txBody>
      </p:sp>
      <p:sp>
        <p:nvSpPr>
          <p:cNvPr id="27656" name="Rectangle 8"/>
          <p:cNvSpPr>
            <a:spLocks noChangeArrowheads="1"/>
          </p:cNvSpPr>
          <p:nvPr>
            <p:custDataLst>
              <p:tags r:id="rId9"/>
            </p:custDataLst>
          </p:nvPr>
        </p:nvSpPr>
        <p:spPr bwMode="auto">
          <a:xfrm>
            <a:off x="5486400" y="2895600"/>
            <a:ext cx="1143000" cy="304800"/>
          </a:xfrm>
          <a:prstGeom prst="rect">
            <a:avLst/>
          </a:prstGeom>
          <a:solidFill>
            <a:srgbClr val="D5F1CF"/>
          </a:solidFill>
          <a:ln w="1270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7657" name="Rectangle 9"/>
          <p:cNvSpPr>
            <a:spLocks noChangeArrowheads="1"/>
          </p:cNvSpPr>
          <p:nvPr>
            <p:custDataLst>
              <p:tags r:id="rId10"/>
            </p:custDataLst>
          </p:nvPr>
        </p:nvSpPr>
        <p:spPr bwMode="auto">
          <a:xfrm>
            <a:off x="5486400" y="2590800"/>
            <a:ext cx="1143000" cy="304800"/>
          </a:xfrm>
          <a:prstGeom prst="rect">
            <a:avLst/>
          </a:prstGeom>
          <a:solidFill>
            <a:srgbClr val="FFFFF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a:t>
            </a:r>
            <a:r>
              <a:rPr lang="en-GB" sz="1600" dirty="0" smtClean="0">
                <a:latin typeface="Calibri" panose="020F0502020204030204" pitchFamily="34" charset="0"/>
                <a:cs typeface="Calibri" panose="020F0502020204030204" pitchFamily="34" charset="0"/>
              </a:rPr>
              <a:t>ree</a:t>
            </a:r>
            <a:endParaRPr lang="en-GB" sz="1600" dirty="0">
              <a:latin typeface="Calibri" panose="020F0502020204030204" pitchFamily="34" charset="0"/>
              <a:cs typeface="Calibri" panose="020F0502020204030204" pitchFamily="34" charset="0"/>
            </a:endParaRPr>
          </a:p>
        </p:txBody>
      </p:sp>
      <p:sp>
        <p:nvSpPr>
          <p:cNvPr id="27658" name="Rectangle 10"/>
          <p:cNvSpPr>
            <a:spLocks noChangeArrowheads="1"/>
          </p:cNvSpPr>
          <p:nvPr>
            <p:custDataLst>
              <p:tags r:id="rId11"/>
            </p:custDataLst>
          </p:nvPr>
        </p:nvSpPr>
        <p:spPr bwMode="auto">
          <a:xfrm>
            <a:off x="5486400" y="3200400"/>
            <a:ext cx="1143000" cy="304800"/>
          </a:xfrm>
          <a:prstGeom prst="rect">
            <a:avLst/>
          </a:prstGeom>
          <a:solidFill>
            <a:schemeClr val="bg1">
              <a:lumMod val="75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r>
              <a:rPr lang="en-GB" sz="1600" dirty="0" smtClean="0">
                <a:latin typeface="Calibri" panose="020F0502020204030204" pitchFamily="34" charset="0"/>
                <a:cs typeface="Calibri" panose="020F0502020204030204" pitchFamily="34" charset="0"/>
              </a:rPr>
              <a:t>llocated</a:t>
            </a:r>
            <a:endParaRPr lang="en-GB" sz="1600" dirty="0">
              <a:latin typeface="Calibri" panose="020F0502020204030204" pitchFamily="34" charset="0"/>
              <a:cs typeface="Calibri" panose="020F0502020204030204" pitchFamily="34" charset="0"/>
            </a:endParaRPr>
          </a:p>
        </p:txBody>
      </p:sp>
      <p:sp>
        <p:nvSpPr>
          <p:cNvPr id="27659" name="Rectangle 11"/>
          <p:cNvSpPr>
            <a:spLocks noChangeArrowheads="1"/>
          </p:cNvSpPr>
          <p:nvPr>
            <p:custDataLst>
              <p:tags r:id="rId12"/>
            </p:custDataLst>
          </p:nvPr>
        </p:nvSpPr>
        <p:spPr bwMode="auto">
          <a:xfrm>
            <a:off x="7010400" y="2895600"/>
            <a:ext cx="1143000" cy="304800"/>
          </a:xfrm>
          <a:prstGeom prst="rect">
            <a:avLst/>
          </a:prstGeom>
          <a:solidFill>
            <a:srgbClr val="D5F1CF"/>
          </a:solidFill>
          <a:ln w="1270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7660" name="Rectangle 12"/>
          <p:cNvSpPr>
            <a:spLocks noChangeArrowheads="1"/>
          </p:cNvSpPr>
          <p:nvPr>
            <p:custDataLst>
              <p:tags r:id="rId13"/>
            </p:custDataLst>
          </p:nvPr>
        </p:nvSpPr>
        <p:spPr bwMode="auto">
          <a:xfrm>
            <a:off x="7010400" y="2590800"/>
            <a:ext cx="1143000" cy="304800"/>
          </a:xfrm>
          <a:prstGeom prst="rect">
            <a:avLst/>
          </a:prstGeom>
          <a:solidFill>
            <a:srgbClr val="FFFFF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a:t>
            </a:r>
            <a:r>
              <a:rPr lang="en-GB" sz="1600" dirty="0" smtClean="0">
                <a:latin typeface="Calibri" panose="020F0502020204030204" pitchFamily="34" charset="0"/>
                <a:cs typeface="Calibri" panose="020F0502020204030204" pitchFamily="34" charset="0"/>
              </a:rPr>
              <a:t>ree</a:t>
            </a:r>
            <a:endParaRPr lang="en-GB" sz="1600" dirty="0">
              <a:latin typeface="Calibri" panose="020F0502020204030204" pitchFamily="34" charset="0"/>
              <a:cs typeface="Calibri" panose="020F0502020204030204" pitchFamily="34" charset="0"/>
            </a:endParaRPr>
          </a:p>
        </p:txBody>
      </p:sp>
      <p:sp>
        <p:nvSpPr>
          <p:cNvPr id="27661" name="Rectangle 13"/>
          <p:cNvSpPr>
            <a:spLocks noChangeArrowheads="1"/>
          </p:cNvSpPr>
          <p:nvPr>
            <p:custDataLst>
              <p:tags r:id="rId14"/>
            </p:custDataLst>
          </p:nvPr>
        </p:nvSpPr>
        <p:spPr bwMode="auto">
          <a:xfrm>
            <a:off x="7010400" y="3200400"/>
            <a:ext cx="1143000" cy="304800"/>
          </a:xfrm>
          <a:prstGeom prst="rect">
            <a:avLst/>
          </a:prstGeom>
          <a:solidFill>
            <a:srgbClr val="FFFFF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a:t>
            </a:r>
            <a:r>
              <a:rPr lang="en-GB" sz="1600" dirty="0" smtClean="0">
                <a:latin typeface="Calibri" panose="020F0502020204030204" pitchFamily="34" charset="0"/>
                <a:cs typeface="Calibri" panose="020F0502020204030204" pitchFamily="34" charset="0"/>
              </a:rPr>
              <a:t>ree</a:t>
            </a:r>
            <a:endParaRPr lang="en-GB" sz="1600" dirty="0">
              <a:latin typeface="Calibri" panose="020F0502020204030204" pitchFamily="34" charset="0"/>
              <a:cs typeface="Calibri" panose="020F0502020204030204" pitchFamily="34" charset="0"/>
            </a:endParaRPr>
          </a:p>
        </p:txBody>
      </p:sp>
      <p:sp>
        <p:nvSpPr>
          <p:cNvPr id="27662" name="Text Box 14"/>
          <p:cNvSpPr txBox="1">
            <a:spLocks noChangeArrowheads="1"/>
          </p:cNvSpPr>
          <p:nvPr>
            <p:custDataLst>
              <p:tags r:id="rId15"/>
            </p:custDataLst>
          </p:nvPr>
        </p:nvSpPr>
        <p:spPr bwMode="auto">
          <a:xfrm>
            <a:off x="124338" y="2834401"/>
            <a:ext cx="1810602" cy="365999"/>
          </a:xfrm>
          <a:prstGeom prst="rect">
            <a:avLst/>
          </a:prstGeom>
          <a:noFill/>
          <a:ln w="9525">
            <a:noFill/>
            <a:round/>
            <a:headEnd/>
            <a:tailEnd/>
          </a:ln>
          <a:effectLst/>
        </p:spPr>
        <p:txBody>
          <a:bodyPr wrap="none" lIns="90000" tIns="46800" rIns="90000" bIns="46800">
            <a:spAutoFit/>
          </a:bodyPr>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latin typeface="Calibri" panose="020F0502020204030204" pitchFamily="34" charset="0"/>
                <a:cs typeface="Calibri" panose="020F0502020204030204" pitchFamily="34" charset="0"/>
              </a:rPr>
              <a:t>B</a:t>
            </a:r>
            <a:r>
              <a:rPr lang="en-GB" sz="1800" dirty="0" smtClean="0">
                <a:latin typeface="Calibri" panose="020F0502020204030204" pitchFamily="34" charset="0"/>
                <a:cs typeface="Calibri" panose="020F0502020204030204" pitchFamily="34" charset="0"/>
              </a:rPr>
              <a:t>lock being freed</a:t>
            </a:r>
            <a:endParaRPr lang="en-GB" sz="1800" dirty="0">
              <a:latin typeface="Calibri" panose="020F0502020204030204" pitchFamily="34" charset="0"/>
              <a:cs typeface="Calibri" panose="020F0502020204030204" pitchFamily="34" charset="0"/>
            </a:endParaRPr>
          </a:p>
        </p:txBody>
      </p:sp>
      <p:sp>
        <p:nvSpPr>
          <p:cNvPr id="27663" name="Line 15"/>
          <p:cNvSpPr>
            <a:spLocks noChangeShapeType="1"/>
          </p:cNvSpPr>
          <p:nvPr>
            <p:custDataLst>
              <p:tags r:id="rId16"/>
            </p:custDataLst>
          </p:nvPr>
        </p:nvSpPr>
        <p:spPr bwMode="auto">
          <a:xfrm>
            <a:off x="1934940" y="3048000"/>
            <a:ext cx="457200" cy="1588"/>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27664" name="Text Box 16"/>
          <p:cNvSpPr txBox="1">
            <a:spLocks noChangeArrowheads="1"/>
          </p:cNvSpPr>
          <p:nvPr>
            <p:custDataLst>
              <p:tags r:id="rId17"/>
            </p:custDataLst>
          </p:nvPr>
        </p:nvSpPr>
        <p:spPr bwMode="auto">
          <a:xfrm>
            <a:off x="2489811" y="2057400"/>
            <a:ext cx="1000893" cy="456473"/>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1</a:t>
            </a:r>
          </a:p>
        </p:txBody>
      </p:sp>
      <p:sp>
        <p:nvSpPr>
          <p:cNvPr id="27665" name="Text Box 17"/>
          <p:cNvSpPr txBox="1">
            <a:spLocks noChangeArrowheads="1"/>
          </p:cNvSpPr>
          <p:nvPr>
            <p:custDataLst>
              <p:tags r:id="rId18"/>
            </p:custDataLst>
          </p:nvPr>
        </p:nvSpPr>
        <p:spPr bwMode="auto">
          <a:xfrm>
            <a:off x="4013811" y="2057400"/>
            <a:ext cx="1000893" cy="456473"/>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2</a:t>
            </a:r>
          </a:p>
        </p:txBody>
      </p:sp>
      <p:sp>
        <p:nvSpPr>
          <p:cNvPr id="27666" name="Text Box 18"/>
          <p:cNvSpPr txBox="1">
            <a:spLocks noChangeArrowheads="1"/>
          </p:cNvSpPr>
          <p:nvPr>
            <p:custDataLst>
              <p:tags r:id="rId19"/>
            </p:custDataLst>
          </p:nvPr>
        </p:nvSpPr>
        <p:spPr bwMode="auto">
          <a:xfrm>
            <a:off x="5537811" y="2057400"/>
            <a:ext cx="1000893" cy="456473"/>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3</a:t>
            </a:r>
          </a:p>
        </p:txBody>
      </p:sp>
      <p:sp>
        <p:nvSpPr>
          <p:cNvPr id="27667" name="Text Box 19"/>
          <p:cNvSpPr txBox="1">
            <a:spLocks noChangeArrowheads="1"/>
          </p:cNvSpPr>
          <p:nvPr>
            <p:custDataLst>
              <p:tags r:id="rId20"/>
            </p:custDataLst>
          </p:nvPr>
        </p:nvSpPr>
        <p:spPr bwMode="auto">
          <a:xfrm>
            <a:off x="7061811" y="2057400"/>
            <a:ext cx="1000893" cy="456473"/>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4</a:t>
            </a:r>
          </a:p>
        </p:txBody>
      </p:sp>
    </p:spTree>
    <p:extLst>
      <p:ext uri="{BB962C8B-B14F-4D97-AF65-F5344CB8AC3E}">
        <p14:creationId xmlns:p14="http://schemas.microsoft.com/office/powerpoint/2010/main" val="41147548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Constant Time Coalescing</a:t>
            </a:r>
            <a:endParaRPr lang="en-US" dirty="0"/>
          </a:p>
        </p:txBody>
      </p:sp>
      <p:graphicFrame>
        <p:nvGraphicFramePr>
          <p:cNvPr id="4" name="Table 3"/>
          <p:cNvGraphicFramePr>
            <a:graphicFrameLocks noGrp="1"/>
          </p:cNvGraphicFramePr>
          <p:nvPr>
            <p:extLst/>
          </p:nvPr>
        </p:nvGraphicFramePr>
        <p:xfrm>
          <a:off x="1005840" y="1371600"/>
          <a:ext cx="1371600" cy="2468880"/>
        </p:xfrm>
        <a:graphic>
          <a:graphicData uri="http://schemas.openxmlformats.org/drawingml/2006/table">
            <a:tbl>
              <a:tblPr firstRow="1" bandRow="1">
                <a:tableStyleId>{5940675A-B579-460E-94D1-54222C63F5DA}</a:tableStyleId>
              </a:tblPr>
              <a:tblGrid>
                <a:gridCol w="1097280"/>
                <a:gridCol w="274320"/>
              </a:tblGrid>
              <a:tr h="274320">
                <a:tc>
                  <a:txBody>
                    <a:bodyPr/>
                    <a:lstStyle/>
                    <a:p>
                      <a:pPr algn="ctr"/>
                      <a:r>
                        <a:rPr lang="en-US" dirty="0" smtClean="0">
                          <a:latin typeface="Calibri" panose="020F0502020204030204" pitchFamily="34" charset="0"/>
                          <a:cs typeface="Calibri" panose="020F0502020204030204" pitchFamily="34" charset="0"/>
                        </a:rPr>
                        <a:t>m1</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smtClean="0">
                          <a:latin typeface="Calibri" panose="020F0502020204030204" pitchFamily="34" charset="0"/>
                          <a:cs typeface="Calibri" panose="020F0502020204030204" pitchFamily="34" charset="0"/>
                        </a:rPr>
                        <a:t>1</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dirty="0"/>
                    </a:p>
                  </a:txBody>
                  <a:tcPr marT="0" marB="0" anchor="ctr"/>
                </a:tc>
              </a:tr>
              <a:tr h="274320">
                <a:tc>
                  <a:txBody>
                    <a:bodyPr/>
                    <a:lstStyle/>
                    <a:p>
                      <a:pPr algn="ctr"/>
                      <a:r>
                        <a:rPr lang="en-US" dirty="0" smtClean="0">
                          <a:latin typeface="Calibri" panose="020F0502020204030204" pitchFamily="34" charset="0"/>
                          <a:cs typeface="Calibri" panose="020F0502020204030204" pitchFamily="34" charset="0"/>
                        </a:rPr>
                        <a:t>m1</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smtClean="0">
                          <a:latin typeface="Calibri" panose="020F0502020204030204" pitchFamily="34" charset="0"/>
                          <a:cs typeface="Calibri" panose="020F0502020204030204" pitchFamily="34" charset="0"/>
                        </a:rPr>
                        <a:t>1</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r>
              <a:tr h="274320">
                <a:tc>
                  <a:txBody>
                    <a:bodyPr/>
                    <a:lstStyle/>
                    <a:p>
                      <a:pPr algn="ctr"/>
                      <a:r>
                        <a:rPr lang="en-US" dirty="0" smtClean="0">
                          <a:latin typeface="Calibri" panose="020F0502020204030204" pitchFamily="34" charset="0"/>
                          <a:cs typeface="Calibri" panose="020F0502020204030204" pitchFamily="34" charset="0"/>
                        </a:rPr>
                        <a:t>n</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tc>
                  <a:txBody>
                    <a:bodyPr/>
                    <a:lstStyle/>
                    <a:p>
                      <a:pPr algn="ctr"/>
                      <a:r>
                        <a:rPr lang="en-US" dirty="0" smtClean="0">
                          <a:latin typeface="Calibri" panose="020F0502020204030204" pitchFamily="34" charset="0"/>
                          <a:cs typeface="Calibri" panose="020F0502020204030204" pitchFamily="34" charset="0"/>
                        </a:rPr>
                        <a:t>1</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tc hMerge="1">
                  <a:txBody>
                    <a:bodyPr/>
                    <a:lstStyle/>
                    <a:p>
                      <a:endParaRPr lang="en-US" dirty="0"/>
                    </a:p>
                  </a:txBody>
                  <a:tcPr marT="0" marB="0" anchor="ctr"/>
                </a:tc>
              </a:tr>
              <a:tr h="274320">
                <a:tc>
                  <a:txBody>
                    <a:bodyPr/>
                    <a:lstStyle/>
                    <a:p>
                      <a:pPr algn="ctr"/>
                      <a:r>
                        <a:rPr lang="en-US" dirty="0" smtClean="0">
                          <a:latin typeface="Calibri" panose="020F0502020204030204" pitchFamily="34" charset="0"/>
                          <a:cs typeface="Calibri" panose="020F0502020204030204" pitchFamily="34" charset="0"/>
                        </a:rPr>
                        <a:t>n</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5F1CF"/>
                    </a:solidFill>
                  </a:tcPr>
                </a:tc>
                <a:tc>
                  <a:txBody>
                    <a:bodyPr/>
                    <a:lstStyle/>
                    <a:p>
                      <a:pPr algn="ctr"/>
                      <a:r>
                        <a:rPr lang="en-US" dirty="0" smtClean="0">
                          <a:latin typeface="Calibri" panose="020F0502020204030204" pitchFamily="34" charset="0"/>
                          <a:cs typeface="Calibri" panose="020F0502020204030204" pitchFamily="34" charset="0"/>
                        </a:rPr>
                        <a:t>1</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5F1CF"/>
                    </a:solidFill>
                  </a:tcPr>
                </a:tc>
              </a:tr>
              <a:tr h="274320">
                <a:tc>
                  <a:txBody>
                    <a:bodyPr/>
                    <a:lstStyle/>
                    <a:p>
                      <a:pPr algn="ctr"/>
                      <a:r>
                        <a:rPr lang="en-US" dirty="0" smtClean="0">
                          <a:latin typeface="Calibri" panose="020F0502020204030204" pitchFamily="34" charset="0"/>
                          <a:cs typeface="Calibri" panose="020F0502020204030204" pitchFamily="34" charset="0"/>
                        </a:rPr>
                        <a:t>m2</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smtClean="0">
                          <a:latin typeface="Calibri" panose="020F0502020204030204" pitchFamily="34" charset="0"/>
                          <a:cs typeface="Calibri" panose="020F0502020204030204" pitchFamily="34" charset="0"/>
                        </a:rPr>
                        <a:t>1</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dirty="0"/>
                    </a:p>
                  </a:txBody>
                  <a:tcPr marT="0" marB="0" anchor="ctr"/>
                </a:tc>
              </a:tr>
              <a:tr h="274320">
                <a:tc>
                  <a:txBody>
                    <a:bodyPr/>
                    <a:lstStyle/>
                    <a:p>
                      <a:pPr algn="ctr"/>
                      <a:r>
                        <a:rPr lang="en-US" dirty="0" smtClean="0">
                          <a:latin typeface="Calibri" panose="020F0502020204030204" pitchFamily="34" charset="0"/>
                          <a:cs typeface="Calibri" panose="020F0502020204030204" pitchFamily="34" charset="0"/>
                        </a:rPr>
                        <a:t>m2</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smtClean="0">
                          <a:latin typeface="Calibri" panose="020F0502020204030204" pitchFamily="34" charset="0"/>
                          <a:cs typeface="Calibri" panose="020F0502020204030204" pitchFamily="34" charset="0"/>
                        </a:rPr>
                        <a:t>1</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r>
            </a:tbl>
          </a:graphicData>
        </a:graphic>
      </p:graphicFrame>
      <p:graphicFrame>
        <p:nvGraphicFramePr>
          <p:cNvPr id="5" name="Table 4"/>
          <p:cNvGraphicFramePr>
            <a:graphicFrameLocks noGrp="1"/>
          </p:cNvGraphicFramePr>
          <p:nvPr>
            <p:extLst/>
          </p:nvPr>
        </p:nvGraphicFramePr>
        <p:xfrm>
          <a:off x="3017520" y="1371600"/>
          <a:ext cx="1371600" cy="2468880"/>
        </p:xfrm>
        <a:graphic>
          <a:graphicData uri="http://schemas.openxmlformats.org/drawingml/2006/table">
            <a:tbl>
              <a:tblPr firstRow="1" bandRow="1">
                <a:tableStyleId>{5940675A-B579-460E-94D1-54222C63F5DA}</a:tableStyleId>
              </a:tblPr>
              <a:tblGrid>
                <a:gridCol w="1097280"/>
                <a:gridCol w="274320"/>
              </a:tblGrid>
              <a:tr h="274320">
                <a:tc>
                  <a:txBody>
                    <a:bodyPr/>
                    <a:lstStyle/>
                    <a:p>
                      <a:pPr algn="ctr"/>
                      <a:r>
                        <a:rPr lang="en-US" dirty="0" smtClean="0">
                          <a:latin typeface="Calibri" panose="020F0502020204030204" pitchFamily="34" charset="0"/>
                          <a:cs typeface="Calibri" panose="020F0502020204030204" pitchFamily="34" charset="0"/>
                        </a:rPr>
                        <a:t>m1</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smtClean="0">
                          <a:latin typeface="Calibri" panose="020F0502020204030204" pitchFamily="34" charset="0"/>
                          <a:cs typeface="Calibri" panose="020F0502020204030204" pitchFamily="34" charset="0"/>
                        </a:rPr>
                        <a:t>1</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dirty="0"/>
                    </a:p>
                  </a:txBody>
                  <a:tcPr marT="0" marB="0" anchor="ctr"/>
                </a:tc>
              </a:tr>
              <a:tr h="274320">
                <a:tc>
                  <a:txBody>
                    <a:bodyPr/>
                    <a:lstStyle/>
                    <a:p>
                      <a:pPr algn="ctr"/>
                      <a:r>
                        <a:rPr lang="en-US" dirty="0" smtClean="0">
                          <a:latin typeface="Calibri" panose="020F0502020204030204" pitchFamily="34" charset="0"/>
                          <a:cs typeface="Calibri" panose="020F0502020204030204" pitchFamily="34" charset="0"/>
                        </a:rPr>
                        <a:t>m1</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smtClean="0">
                          <a:latin typeface="Calibri" panose="020F0502020204030204" pitchFamily="34" charset="0"/>
                          <a:cs typeface="Calibri" panose="020F0502020204030204" pitchFamily="34" charset="0"/>
                        </a:rPr>
                        <a:t>1</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r>
              <a:tr h="274320">
                <a:tc>
                  <a:txBody>
                    <a:bodyPr/>
                    <a:lstStyle/>
                    <a:p>
                      <a:pPr algn="ctr"/>
                      <a:r>
                        <a:rPr lang="en-US" dirty="0" smtClean="0">
                          <a:latin typeface="Calibri" panose="020F0502020204030204" pitchFamily="34" charset="0"/>
                          <a:cs typeface="Calibri" panose="020F0502020204030204" pitchFamily="34" charset="0"/>
                        </a:rPr>
                        <a:t>n</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dirty="0" smtClean="0">
                          <a:latin typeface="Calibri" panose="020F0502020204030204" pitchFamily="34" charset="0"/>
                          <a:cs typeface="Calibri" panose="020F0502020204030204" pitchFamily="34" charset="0"/>
                        </a:rPr>
                        <a:t>0</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dirty="0"/>
                    </a:p>
                  </a:txBody>
                  <a:tcPr marT="0" marB="0" anchor="ctr"/>
                </a:tc>
              </a:tr>
              <a:tr h="274320">
                <a:tc>
                  <a:txBody>
                    <a:bodyPr/>
                    <a:lstStyle/>
                    <a:p>
                      <a:pPr algn="ctr"/>
                      <a:r>
                        <a:rPr lang="en-US" dirty="0" smtClean="0">
                          <a:latin typeface="Calibri" panose="020F0502020204030204" pitchFamily="34" charset="0"/>
                          <a:cs typeface="Calibri" panose="020F0502020204030204" pitchFamily="34" charset="0"/>
                        </a:rPr>
                        <a:t>n</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dirty="0" smtClean="0">
                          <a:latin typeface="Calibri" panose="020F0502020204030204" pitchFamily="34" charset="0"/>
                          <a:cs typeface="Calibri" panose="020F0502020204030204" pitchFamily="34" charset="0"/>
                        </a:rPr>
                        <a:t>0</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274320">
                <a:tc>
                  <a:txBody>
                    <a:bodyPr/>
                    <a:lstStyle/>
                    <a:p>
                      <a:pPr algn="ctr"/>
                      <a:r>
                        <a:rPr lang="en-US" dirty="0" smtClean="0">
                          <a:latin typeface="Calibri" panose="020F0502020204030204" pitchFamily="34" charset="0"/>
                          <a:cs typeface="Calibri" panose="020F0502020204030204" pitchFamily="34" charset="0"/>
                        </a:rPr>
                        <a:t>m2</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smtClean="0">
                          <a:latin typeface="Calibri" panose="020F0502020204030204" pitchFamily="34" charset="0"/>
                          <a:cs typeface="Calibri" panose="020F0502020204030204" pitchFamily="34" charset="0"/>
                        </a:rPr>
                        <a:t>1</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dirty="0"/>
                    </a:p>
                  </a:txBody>
                  <a:tcPr marT="0" marB="0" anchor="ctr"/>
                </a:tc>
              </a:tr>
              <a:tr h="274320">
                <a:tc>
                  <a:txBody>
                    <a:bodyPr/>
                    <a:lstStyle/>
                    <a:p>
                      <a:pPr algn="ctr"/>
                      <a:r>
                        <a:rPr lang="en-US" dirty="0" smtClean="0">
                          <a:latin typeface="Calibri" panose="020F0502020204030204" pitchFamily="34" charset="0"/>
                          <a:cs typeface="Calibri" panose="020F0502020204030204" pitchFamily="34" charset="0"/>
                        </a:rPr>
                        <a:t>m2</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smtClean="0">
                          <a:latin typeface="Calibri" panose="020F0502020204030204" pitchFamily="34" charset="0"/>
                          <a:cs typeface="Calibri" panose="020F0502020204030204" pitchFamily="34" charset="0"/>
                        </a:rPr>
                        <a:t>1</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r>
            </a:tbl>
          </a:graphicData>
        </a:graphic>
      </p:graphicFrame>
      <p:sp>
        <p:nvSpPr>
          <p:cNvPr id="7" name="Text Box 16"/>
          <p:cNvSpPr txBox="1">
            <a:spLocks noChangeArrowheads="1"/>
          </p:cNvSpPr>
          <p:nvPr>
            <p:custDataLst>
              <p:tags r:id="rId1"/>
            </p:custDataLst>
          </p:nvPr>
        </p:nvSpPr>
        <p:spPr bwMode="auto">
          <a:xfrm>
            <a:off x="0" y="1371600"/>
            <a:ext cx="910013" cy="456473"/>
          </a:xfrm>
          <a:prstGeom prst="rect">
            <a:avLst/>
          </a:prstGeom>
          <a:noFill/>
          <a:ln w="9525">
            <a:noFill/>
            <a:round/>
            <a:headEnd/>
            <a:tailEnd/>
          </a:ln>
          <a:effectLst/>
        </p:spPr>
        <p:txBody>
          <a:bodyPr wrap="none" lIns="90000" tIns="46800" rIns="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1</a:t>
            </a:r>
          </a:p>
        </p:txBody>
      </p:sp>
      <p:sp>
        <p:nvSpPr>
          <p:cNvPr id="9" name="Line 46"/>
          <p:cNvSpPr>
            <a:spLocks noChangeShapeType="1"/>
          </p:cNvSpPr>
          <p:nvPr>
            <p:custDataLst>
              <p:tags r:id="rId2"/>
            </p:custDataLst>
          </p:nvPr>
        </p:nvSpPr>
        <p:spPr bwMode="auto">
          <a:xfrm>
            <a:off x="2468880" y="2606040"/>
            <a:ext cx="457200" cy="1588"/>
          </a:xfrm>
          <a:prstGeom prst="line">
            <a:avLst/>
          </a:prstGeom>
          <a:noFill/>
          <a:ln w="25560">
            <a:solidFill>
              <a:schemeClr val="tx1"/>
            </a:solidFill>
            <a:miter lim="800000"/>
            <a:headEnd/>
            <a:tailEnd type="triangle" w="med" len="med"/>
          </a:ln>
          <a:effectLst/>
        </p:spPr>
        <p:txBody>
          <a:bodyPr/>
          <a:lstStyle/>
          <a:p>
            <a:endParaRPr lang="en-US" dirty="0">
              <a:latin typeface="Lato" panose="020F0502020204030203" pitchFamily="34" charset="0"/>
            </a:endParaRPr>
          </a:p>
        </p:txBody>
      </p:sp>
      <p:graphicFrame>
        <p:nvGraphicFramePr>
          <p:cNvPr id="15" name="Table 14"/>
          <p:cNvGraphicFramePr>
            <a:graphicFrameLocks noGrp="1"/>
          </p:cNvGraphicFramePr>
          <p:nvPr>
            <p:extLst/>
          </p:nvPr>
        </p:nvGraphicFramePr>
        <p:xfrm>
          <a:off x="5672580" y="1371600"/>
          <a:ext cx="1371600" cy="2468880"/>
        </p:xfrm>
        <a:graphic>
          <a:graphicData uri="http://schemas.openxmlformats.org/drawingml/2006/table">
            <a:tbl>
              <a:tblPr firstRow="1" bandRow="1">
                <a:tableStyleId>{5940675A-B579-460E-94D1-54222C63F5DA}</a:tableStyleId>
              </a:tblPr>
              <a:tblGrid>
                <a:gridCol w="1097280"/>
                <a:gridCol w="274320"/>
              </a:tblGrid>
              <a:tr h="274320">
                <a:tc>
                  <a:txBody>
                    <a:bodyPr/>
                    <a:lstStyle/>
                    <a:p>
                      <a:pPr algn="ctr"/>
                      <a:r>
                        <a:rPr lang="en-US" dirty="0" smtClean="0">
                          <a:latin typeface="Calibri" panose="020F0502020204030204" pitchFamily="34" charset="0"/>
                          <a:cs typeface="Calibri" panose="020F0502020204030204" pitchFamily="34" charset="0"/>
                        </a:rPr>
                        <a:t>m1</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dirty="0" smtClean="0">
                          <a:latin typeface="Calibri" panose="020F0502020204030204" pitchFamily="34" charset="0"/>
                          <a:cs typeface="Calibri" panose="020F0502020204030204" pitchFamily="34" charset="0"/>
                        </a:rPr>
                        <a:t>1</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dirty="0"/>
                    </a:p>
                  </a:txBody>
                  <a:tcPr marT="0" marB="0" anchor="ctr"/>
                </a:tc>
              </a:tr>
              <a:tr h="274320">
                <a:tc>
                  <a:txBody>
                    <a:bodyPr/>
                    <a:lstStyle/>
                    <a:p>
                      <a:pPr algn="ctr"/>
                      <a:r>
                        <a:rPr lang="en-US" dirty="0" smtClean="0">
                          <a:latin typeface="Calibri" panose="020F0502020204030204" pitchFamily="34" charset="0"/>
                          <a:cs typeface="Calibri" panose="020F0502020204030204" pitchFamily="34" charset="0"/>
                        </a:rPr>
                        <a:t>m1</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dirty="0" smtClean="0">
                          <a:latin typeface="Calibri" panose="020F0502020204030204" pitchFamily="34" charset="0"/>
                          <a:cs typeface="Calibri" panose="020F0502020204030204" pitchFamily="34" charset="0"/>
                        </a:rPr>
                        <a:t>1</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r>
              <a:tr h="274320">
                <a:tc>
                  <a:txBody>
                    <a:bodyPr/>
                    <a:lstStyle/>
                    <a:p>
                      <a:pPr algn="ctr"/>
                      <a:r>
                        <a:rPr lang="en-US" dirty="0" smtClean="0">
                          <a:latin typeface="Calibri" panose="020F0502020204030204" pitchFamily="34" charset="0"/>
                          <a:cs typeface="Calibri" panose="020F0502020204030204" pitchFamily="34" charset="0"/>
                        </a:rPr>
                        <a:t>n</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tc>
                  <a:txBody>
                    <a:bodyPr/>
                    <a:lstStyle/>
                    <a:p>
                      <a:r>
                        <a:rPr lang="en-US" dirty="0" smtClean="0">
                          <a:latin typeface="Calibri" panose="020F0502020204030204" pitchFamily="34" charset="0"/>
                          <a:cs typeface="Calibri" panose="020F0502020204030204" pitchFamily="34" charset="0"/>
                        </a:rPr>
                        <a:t>1</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tc hMerge="1">
                  <a:txBody>
                    <a:bodyPr/>
                    <a:lstStyle/>
                    <a:p>
                      <a:endParaRPr lang="en-US" dirty="0"/>
                    </a:p>
                  </a:txBody>
                  <a:tcPr marT="0" marB="0" anchor="ctr"/>
                </a:tc>
              </a:tr>
              <a:tr h="274320">
                <a:tc>
                  <a:txBody>
                    <a:bodyPr/>
                    <a:lstStyle/>
                    <a:p>
                      <a:pPr algn="ctr"/>
                      <a:r>
                        <a:rPr lang="en-US" dirty="0" smtClean="0">
                          <a:latin typeface="Calibri" panose="020F0502020204030204" pitchFamily="34" charset="0"/>
                          <a:cs typeface="Calibri" panose="020F0502020204030204" pitchFamily="34" charset="0"/>
                        </a:rPr>
                        <a:t>n</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5F1CF"/>
                    </a:solidFill>
                  </a:tcPr>
                </a:tc>
                <a:tc>
                  <a:txBody>
                    <a:bodyPr/>
                    <a:lstStyle/>
                    <a:p>
                      <a:r>
                        <a:rPr lang="en-US" dirty="0" smtClean="0">
                          <a:latin typeface="Calibri" panose="020F0502020204030204" pitchFamily="34" charset="0"/>
                          <a:cs typeface="Calibri" panose="020F0502020204030204" pitchFamily="34" charset="0"/>
                        </a:rPr>
                        <a:t>1</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5F1CF"/>
                    </a:solidFill>
                  </a:tcPr>
                </a:tc>
              </a:tr>
              <a:tr h="274320">
                <a:tc>
                  <a:txBody>
                    <a:bodyPr/>
                    <a:lstStyle/>
                    <a:p>
                      <a:pPr algn="ctr"/>
                      <a:r>
                        <a:rPr lang="en-US" dirty="0" smtClean="0">
                          <a:latin typeface="Calibri" panose="020F0502020204030204" pitchFamily="34" charset="0"/>
                          <a:cs typeface="Calibri" panose="020F0502020204030204" pitchFamily="34" charset="0"/>
                        </a:rPr>
                        <a:t>m2</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dirty="0" smtClean="0">
                          <a:latin typeface="Calibri" panose="020F0502020204030204" pitchFamily="34" charset="0"/>
                          <a:cs typeface="Calibri" panose="020F0502020204030204" pitchFamily="34" charset="0"/>
                        </a:rPr>
                        <a:t>0</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dirty="0"/>
                    </a:p>
                  </a:txBody>
                  <a:tcPr marT="0" marB="0" anchor="ctr"/>
                </a:tc>
              </a:tr>
              <a:tr h="274320">
                <a:tc>
                  <a:txBody>
                    <a:bodyPr/>
                    <a:lstStyle/>
                    <a:p>
                      <a:pPr algn="ctr"/>
                      <a:r>
                        <a:rPr lang="en-US" dirty="0" smtClean="0">
                          <a:latin typeface="Calibri" panose="020F0502020204030204" pitchFamily="34" charset="0"/>
                          <a:cs typeface="Calibri" panose="020F0502020204030204" pitchFamily="34" charset="0"/>
                        </a:rPr>
                        <a:t>m2</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dirty="0" smtClean="0">
                          <a:latin typeface="Calibri" panose="020F0502020204030204" pitchFamily="34" charset="0"/>
                          <a:cs typeface="Calibri" panose="020F0502020204030204" pitchFamily="34" charset="0"/>
                        </a:rPr>
                        <a:t>0</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graphicFrame>
        <p:nvGraphicFramePr>
          <p:cNvPr id="16" name="Table 15"/>
          <p:cNvGraphicFramePr>
            <a:graphicFrameLocks noGrp="1"/>
          </p:cNvGraphicFramePr>
          <p:nvPr>
            <p:extLst/>
          </p:nvPr>
        </p:nvGraphicFramePr>
        <p:xfrm>
          <a:off x="7684260" y="1371600"/>
          <a:ext cx="1371600" cy="2468880"/>
        </p:xfrm>
        <a:graphic>
          <a:graphicData uri="http://schemas.openxmlformats.org/drawingml/2006/table">
            <a:tbl>
              <a:tblPr firstRow="1" bandRow="1">
                <a:tableStyleId>{5940675A-B579-460E-94D1-54222C63F5DA}</a:tableStyleId>
              </a:tblPr>
              <a:tblGrid>
                <a:gridCol w="1097280"/>
                <a:gridCol w="274320"/>
              </a:tblGrid>
              <a:tr h="274320">
                <a:tc>
                  <a:txBody>
                    <a:bodyPr/>
                    <a:lstStyle/>
                    <a:p>
                      <a:pPr algn="ctr"/>
                      <a:r>
                        <a:rPr lang="en-US" dirty="0" smtClean="0">
                          <a:latin typeface="Calibri" panose="020F0502020204030204" pitchFamily="34" charset="0"/>
                          <a:cs typeface="Calibri" panose="020F0502020204030204" pitchFamily="34" charset="0"/>
                        </a:rPr>
                        <a:t>m1</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smtClean="0">
                          <a:latin typeface="Calibri" panose="020F0502020204030204" pitchFamily="34" charset="0"/>
                          <a:cs typeface="Calibri" panose="020F0502020204030204" pitchFamily="34" charset="0"/>
                        </a:rPr>
                        <a:t>1</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dirty="0"/>
                    </a:p>
                  </a:txBody>
                  <a:tcPr marT="0" marB="0" anchor="ctr"/>
                </a:tc>
              </a:tr>
              <a:tr h="274320">
                <a:tc>
                  <a:txBody>
                    <a:bodyPr/>
                    <a:lstStyle/>
                    <a:p>
                      <a:pPr algn="ctr"/>
                      <a:r>
                        <a:rPr lang="en-US" dirty="0" smtClean="0">
                          <a:latin typeface="Calibri" panose="020F0502020204030204" pitchFamily="34" charset="0"/>
                          <a:cs typeface="Calibri" panose="020F0502020204030204" pitchFamily="34" charset="0"/>
                        </a:rPr>
                        <a:t>m1</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smtClean="0">
                          <a:latin typeface="Calibri" panose="020F0502020204030204" pitchFamily="34" charset="0"/>
                          <a:cs typeface="Calibri" panose="020F0502020204030204" pitchFamily="34" charset="0"/>
                        </a:rPr>
                        <a:t>1</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r>
              <a:tr h="274320">
                <a:tc>
                  <a:txBody>
                    <a:bodyPr/>
                    <a:lstStyle/>
                    <a:p>
                      <a:pPr algn="ctr"/>
                      <a:r>
                        <a:rPr lang="en-US" dirty="0" smtClean="0">
                          <a:latin typeface="Calibri" panose="020F0502020204030204" pitchFamily="34" charset="0"/>
                          <a:cs typeface="Calibri" panose="020F0502020204030204" pitchFamily="34" charset="0"/>
                        </a:rPr>
                        <a:t>n+m2</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dirty="0" smtClean="0">
                          <a:latin typeface="Calibri" panose="020F0502020204030204" pitchFamily="34" charset="0"/>
                          <a:cs typeface="Calibri" panose="020F0502020204030204" pitchFamily="34" charset="0"/>
                        </a:rPr>
                        <a:t>0</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109728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dirty="0"/>
                    </a:p>
                  </a:txBody>
                  <a:tcPr marT="0" marB="0" anchor="ctr"/>
                </a:tc>
              </a:tr>
              <a:tr h="274320">
                <a:tc>
                  <a:txBody>
                    <a:bodyPr/>
                    <a:lstStyle/>
                    <a:p>
                      <a:pPr algn="ctr"/>
                      <a:r>
                        <a:rPr lang="en-US" dirty="0" smtClean="0">
                          <a:latin typeface="Calibri" panose="020F0502020204030204" pitchFamily="34" charset="0"/>
                          <a:cs typeface="Calibri" panose="020F0502020204030204" pitchFamily="34" charset="0"/>
                        </a:rPr>
                        <a:t>n+m2</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dirty="0" smtClean="0">
                          <a:latin typeface="Calibri" panose="020F0502020204030204" pitchFamily="34" charset="0"/>
                          <a:cs typeface="Calibri" panose="020F0502020204030204" pitchFamily="34" charset="0"/>
                        </a:rPr>
                        <a:t>0</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
        <p:nvSpPr>
          <p:cNvPr id="17" name="Text Box 16"/>
          <p:cNvSpPr txBox="1">
            <a:spLocks noChangeArrowheads="1"/>
          </p:cNvSpPr>
          <p:nvPr>
            <p:custDataLst>
              <p:tags r:id="rId3"/>
            </p:custDataLst>
          </p:nvPr>
        </p:nvSpPr>
        <p:spPr bwMode="auto">
          <a:xfrm>
            <a:off x="4663440" y="1371600"/>
            <a:ext cx="910014" cy="456473"/>
          </a:xfrm>
          <a:prstGeom prst="rect">
            <a:avLst/>
          </a:prstGeom>
          <a:noFill/>
          <a:ln w="9525">
            <a:noFill/>
            <a:round/>
            <a:headEnd/>
            <a:tailEnd/>
          </a:ln>
          <a:effectLst/>
        </p:spPr>
        <p:txBody>
          <a:bodyPr wrap="none" lIns="90000" tIns="46800" rIns="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a:t>
            </a:r>
            <a:r>
              <a:rPr lang="en-GB" sz="2400" b="1" i="1" dirty="0" smtClean="0">
                <a:solidFill>
                  <a:srgbClr val="C00000"/>
                </a:solidFill>
                <a:latin typeface="Calibri" panose="020F0502020204030204" pitchFamily="34" charset="0"/>
                <a:cs typeface="Calibri" panose="020F0502020204030204" pitchFamily="34" charset="0"/>
              </a:rPr>
              <a:t>2</a:t>
            </a:r>
            <a:endParaRPr lang="en-GB" sz="2400" b="1" i="1" dirty="0">
              <a:solidFill>
                <a:srgbClr val="C00000"/>
              </a:solidFill>
              <a:latin typeface="Calibri" panose="020F0502020204030204" pitchFamily="34" charset="0"/>
              <a:cs typeface="Calibri" panose="020F0502020204030204" pitchFamily="34" charset="0"/>
            </a:endParaRPr>
          </a:p>
        </p:txBody>
      </p:sp>
      <p:sp>
        <p:nvSpPr>
          <p:cNvPr id="18" name="Line 46"/>
          <p:cNvSpPr>
            <a:spLocks noChangeShapeType="1"/>
          </p:cNvSpPr>
          <p:nvPr>
            <p:custDataLst>
              <p:tags r:id="rId4"/>
            </p:custDataLst>
          </p:nvPr>
        </p:nvSpPr>
        <p:spPr bwMode="auto">
          <a:xfrm>
            <a:off x="7135620" y="2606040"/>
            <a:ext cx="457200" cy="1588"/>
          </a:xfrm>
          <a:prstGeom prst="line">
            <a:avLst/>
          </a:prstGeom>
          <a:noFill/>
          <a:ln w="25560">
            <a:solidFill>
              <a:schemeClr val="tx1"/>
            </a:solidFill>
            <a:miter lim="800000"/>
            <a:headEnd/>
            <a:tailEnd type="triangle" w="med" len="med"/>
          </a:ln>
          <a:effectLst/>
        </p:spPr>
        <p:txBody>
          <a:bodyPr/>
          <a:lstStyle/>
          <a:p>
            <a:endParaRPr lang="en-US" dirty="0">
              <a:latin typeface="Lato" panose="020F0502020204030203" pitchFamily="34" charset="0"/>
            </a:endParaRPr>
          </a:p>
        </p:txBody>
      </p:sp>
      <p:graphicFrame>
        <p:nvGraphicFramePr>
          <p:cNvPr id="19" name="Table 18"/>
          <p:cNvGraphicFramePr>
            <a:graphicFrameLocks noGrp="1"/>
          </p:cNvGraphicFramePr>
          <p:nvPr>
            <p:extLst/>
          </p:nvPr>
        </p:nvGraphicFramePr>
        <p:xfrm>
          <a:off x="1005840" y="4297680"/>
          <a:ext cx="1371600" cy="2468880"/>
        </p:xfrm>
        <a:graphic>
          <a:graphicData uri="http://schemas.openxmlformats.org/drawingml/2006/table">
            <a:tbl>
              <a:tblPr firstRow="1" bandRow="1">
                <a:tableStyleId>{5940675A-B579-460E-94D1-54222C63F5DA}</a:tableStyleId>
              </a:tblPr>
              <a:tblGrid>
                <a:gridCol w="1097280"/>
                <a:gridCol w="274320"/>
              </a:tblGrid>
              <a:tr h="274320">
                <a:tc>
                  <a:txBody>
                    <a:bodyPr/>
                    <a:lstStyle/>
                    <a:p>
                      <a:pPr algn="ctr"/>
                      <a:r>
                        <a:rPr lang="en-US" dirty="0" smtClean="0">
                          <a:latin typeface="Calibri" panose="020F0502020204030204" pitchFamily="34" charset="0"/>
                          <a:cs typeface="Calibri" panose="020F0502020204030204" pitchFamily="34" charset="0"/>
                        </a:rPr>
                        <a:t>m1</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dirty="0" smtClean="0">
                          <a:latin typeface="Calibri" panose="020F0502020204030204" pitchFamily="34" charset="0"/>
                          <a:cs typeface="Calibri" panose="020F0502020204030204" pitchFamily="34" charset="0"/>
                        </a:rPr>
                        <a:t>0</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dirty="0"/>
                    </a:p>
                  </a:txBody>
                  <a:tcPr marT="0" marB="0" anchor="ctr"/>
                </a:tc>
              </a:tr>
              <a:tr h="274320">
                <a:tc>
                  <a:txBody>
                    <a:bodyPr/>
                    <a:lstStyle/>
                    <a:p>
                      <a:pPr algn="ctr"/>
                      <a:r>
                        <a:rPr lang="en-US" dirty="0" smtClean="0">
                          <a:latin typeface="Calibri" panose="020F0502020204030204" pitchFamily="34" charset="0"/>
                          <a:cs typeface="Calibri" panose="020F0502020204030204" pitchFamily="34" charset="0"/>
                        </a:rPr>
                        <a:t>m1</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dirty="0" smtClean="0">
                          <a:latin typeface="Calibri" panose="020F0502020204030204" pitchFamily="34" charset="0"/>
                          <a:cs typeface="Calibri" panose="020F0502020204030204" pitchFamily="34" charset="0"/>
                        </a:rPr>
                        <a:t>0</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274320">
                <a:tc>
                  <a:txBody>
                    <a:bodyPr/>
                    <a:lstStyle/>
                    <a:p>
                      <a:pPr algn="ctr"/>
                      <a:r>
                        <a:rPr lang="en-US" dirty="0" smtClean="0">
                          <a:latin typeface="Calibri" panose="020F0502020204030204" pitchFamily="34" charset="0"/>
                          <a:cs typeface="Calibri" panose="020F0502020204030204" pitchFamily="34" charset="0"/>
                        </a:rPr>
                        <a:t>n</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tc>
                  <a:txBody>
                    <a:bodyPr/>
                    <a:lstStyle/>
                    <a:p>
                      <a:r>
                        <a:rPr lang="en-US" dirty="0" smtClean="0">
                          <a:latin typeface="Calibri" panose="020F0502020204030204" pitchFamily="34" charset="0"/>
                          <a:cs typeface="Calibri" panose="020F0502020204030204" pitchFamily="34" charset="0"/>
                        </a:rPr>
                        <a:t>1</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tc hMerge="1">
                  <a:txBody>
                    <a:bodyPr/>
                    <a:lstStyle/>
                    <a:p>
                      <a:endParaRPr lang="en-US" dirty="0"/>
                    </a:p>
                  </a:txBody>
                  <a:tcPr marT="0" marB="0" anchor="ctr"/>
                </a:tc>
              </a:tr>
              <a:tr h="274320">
                <a:tc>
                  <a:txBody>
                    <a:bodyPr/>
                    <a:lstStyle/>
                    <a:p>
                      <a:pPr algn="ctr"/>
                      <a:r>
                        <a:rPr lang="en-US" dirty="0" smtClean="0">
                          <a:latin typeface="Calibri" panose="020F0502020204030204" pitchFamily="34" charset="0"/>
                          <a:cs typeface="Calibri" panose="020F0502020204030204" pitchFamily="34" charset="0"/>
                        </a:rPr>
                        <a:t>n</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5F1CF"/>
                    </a:solidFill>
                  </a:tcPr>
                </a:tc>
                <a:tc>
                  <a:txBody>
                    <a:bodyPr/>
                    <a:lstStyle/>
                    <a:p>
                      <a:r>
                        <a:rPr lang="en-US" dirty="0" smtClean="0">
                          <a:latin typeface="Calibri" panose="020F0502020204030204" pitchFamily="34" charset="0"/>
                          <a:cs typeface="Calibri" panose="020F0502020204030204" pitchFamily="34" charset="0"/>
                        </a:rPr>
                        <a:t>1</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5F1CF"/>
                    </a:solidFill>
                  </a:tcPr>
                </a:tc>
              </a:tr>
              <a:tr h="274320">
                <a:tc>
                  <a:txBody>
                    <a:bodyPr/>
                    <a:lstStyle/>
                    <a:p>
                      <a:pPr algn="ctr"/>
                      <a:r>
                        <a:rPr lang="en-US" dirty="0" smtClean="0">
                          <a:latin typeface="Calibri" panose="020F0502020204030204" pitchFamily="34" charset="0"/>
                          <a:cs typeface="Calibri" panose="020F0502020204030204" pitchFamily="34" charset="0"/>
                        </a:rPr>
                        <a:t>m2</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dirty="0" smtClean="0">
                          <a:latin typeface="Calibri" panose="020F0502020204030204" pitchFamily="34" charset="0"/>
                          <a:cs typeface="Calibri" panose="020F0502020204030204" pitchFamily="34" charset="0"/>
                        </a:rPr>
                        <a:t>1</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dirty="0"/>
                    </a:p>
                  </a:txBody>
                  <a:tcPr marT="0" marB="0" anchor="ctr"/>
                </a:tc>
              </a:tr>
              <a:tr h="274320">
                <a:tc>
                  <a:txBody>
                    <a:bodyPr/>
                    <a:lstStyle/>
                    <a:p>
                      <a:pPr algn="ctr"/>
                      <a:r>
                        <a:rPr lang="en-US" dirty="0" smtClean="0">
                          <a:latin typeface="Calibri" panose="020F0502020204030204" pitchFamily="34" charset="0"/>
                          <a:cs typeface="Calibri" panose="020F0502020204030204" pitchFamily="34" charset="0"/>
                        </a:rPr>
                        <a:t>m2</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dirty="0" smtClean="0">
                          <a:latin typeface="Calibri" panose="020F0502020204030204" pitchFamily="34" charset="0"/>
                          <a:cs typeface="Calibri" panose="020F0502020204030204" pitchFamily="34" charset="0"/>
                        </a:rPr>
                        <a:t>1</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r>
            </a:tbl>
          </a:graphicData>
        </a:graphic>
      </p:graphicFrame>
      <p:graphicFrame>
        <p:nvGraphicFramePr>
          <p:cNvPr id="20" name="Table 19"/>
          <p:cNvGraphicFramePr>
            <a:graphicFrameLocks noGrp="1"/>
          </p:cNvGraphicFramePr>
          <p:nvPr>
            <p:extLst/>
          </p:nvPr>
        </p:nvGraphicFramePr>
        <p:xfrm>
          <a:off x="3017520" y="4297680"/>
          <a:ext cx="1371600" cy="2468880"/>
        </p:xfrm>
        <a:graphic>
          <a:graphicData uri="http://schemas.openxmlformats.org/drawingml/2006/table">
            <a:tbl>
              <a:tblPr firstRow="1" bandRow="1">
                <a:tableStyleId>{5940675A-B579-460E-94D1-54222C63F5DA}</a:tableStyleId>
              </a:tblPr>
              <a:tblGrid>
                <a:gridCol w="1097280"/>
                <a:gridCol w="274320"/>
              </a:tblGrid>
              <a:tr h="274320">
                <a:tc>
                  <a:txBody>
                    <a:bodyPr/>
                    <a:lstStyle/>
                    <a:p>
                      <a:pPr algn="ctr"/>
                      <a:r>
                        <a:rPr lang="en-US" dirty="0" smtClean="0">
                          <a:latin typeface="Calibri" panose="020F0502020204030204" pitchFamily="34" charset="0"/>
                          <a:cs typeface="Calibri" panose="020F0502020204030204" pitchFamily="34" charset="0"/>
                        </a:rPr>
                        <a:t>n+m1</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dirty="0" smtClean="0">
                          <a:latin typeface="Calibri" panose="020F0502020204030204" pitchFamily="34" charset="0"/>
                          <a:cs typeface="Calibri" panose="020F0502020204030204" pitchFamily="34" charset="0"/>
                        </a:rPr>
                        <a:t>0</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109728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dirty="0"/>
                    </a:p>
                  </a:txBody>
                  <a:tcPr marT="0" marB="0" anchor="ctr"/>
                </a:tc>
              </a:tr>
              <a:tr h="274320">
                <a:tc>
                  <a:txBody>
                    <a:bodyPr/>
                    <a:lstStyle/>
                    <a:p>
                      <a:pPr algn="ctr"/>
                      <a:r>
                        <a:rPr lang="en-US" dirty="0" smtClean="0">
                          <a:latin typeface="Calibri" panose="020F0502020204030204" pitchFamily="34" charset="0"/>
                          <a:cs typeface="Calibri" panose="020F0502020204030204" pitchFamily="34" charset="0"/>
                        </a:rPr>
                        <a:t>n+m1</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dirty="0" smtClean="0">
                          <a:latin typeface="Calibri" panose="020F0502020204030204" pitchFamily="34" charset="0"/>
                          <a:cs typeface="Calibri" panose="020F0502020204030204" pitchFamily="34" charset="0"/>
                        </a:rPr>
                        <a:t>0</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274320">
                <a:tc>
                  <a:txBody>
                    <a:bodyPr/>
                    <a:lstStyle/>
                    <a:p>
                      <a:pPr algn="ctr"/>
                      <a:r>
                        <a:rPr lang="en-US" dirty="0" smtClean="0">
                          <a:latin typeface="Calibri" panose="020F0502020204030204" pitchFamily="34" charset="0"/>
                          <a:cs typeface="Calibri" panose="020F0502020204030204" pitchFamily="34" charset="0"/>
                        </a:rPr>
                        <a:t>m2</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smtClean="0">
                          <a:latin typeface="Calibri" panose="020F0502020204030204" pitchFamily="34" charset="0"/>
                          <a:cs typeface="Calibri" panose="020F0502020204030204" pitchFamily="34" charset="0"/>
                        </a:rPr>
                        <a:t>1</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dirty="0"/>
                    </a:p>
                  </a:txBody>
                  <a:tcPr marT="0" marB="0" anchor="ctr"/>
                </a:tc>
              </a:tr>
              <a:tr h="274320">
                <a:tc>
                  <a:txBody>
                    <a:bodyPr/>
                    <a:lstStyle/>
                    <a:p>
                      <a:pPr algn="ctr"/>
                      <a:r>
                        <a:rPr lang="en-US" dirty="0" smtClean="0">
                          <a:latin typeface="Calibri" panose="020F0502020204030204" pitchFamily="34" charset="0"/>
                          <a:cs typeface="Calibri" panose="020F0502020204030204" pitchFamily="34" charset="0"/>
                        </a:rPr>
                        <a:t>m2</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smtClean="0">
                          <a:latin typeface="Calibri" panose="020F0502020204030204" pitchFamily="34" charset="0"/>
                          <a:cs typeface="Calibri" panose="020F0502020204030204" pitchFamily="34" charset="0"/>
                        </a:rPr>
                        <a:t>1</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r>
            </a:tbl>
          </a:graphicData>
        </a:graphic>
      </p:graphicFrame>
      <p:sp>
        <p:nvSpPr>
          <p:cNvPr id="21" name="Text Box 16"/>
          <p:cNvSpPr txBox="1">
            <a:spLocks noChangeArrowheads="1"/>
          </p:cNvSpPr>
          <p:nvPr>
            <p:custDataLst>
              <p:tags r:id="rId5"/>
            </p:custDataLst>
          </p:nvPr>
        </p:nvSpPr>
        <p:spPr bwMode="auto">
          <a:xfrm>
            <a:off x="0" y="4297680"/>
            <a:ext cx="910014" cy="456473"/>
          </a:xfrm>
          <a:prstGeom prst="rect">
            <a:avLst/>
          </a:prstGeom>
          <a:noFill/>
          <a:ln w="9525">
            <a:noFill/>
            <a:round/>
            <a:headEnd/>
            <a:tailEnd/>
          </a:ln>
          <a:effectLst/>
        </p:spPr>
        <p:txBody>
          <a:bodyPr wrap="none" lIns="90000" tIns="46800" rIns="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a:t>
            </a:r>
            <a:r>
              <a:rPr lang="en-GB" sz="2400" b="1" i="1" dirty="0" smtClean="0">
                <a:solidFill>
                  <a:srgbClr val="C00000"/>
                </a:solidFill>
                <a:latin typeface="Calibri" panose="020F0502020204030204" pitchFamily="34" charset="0"/>
                <a:cs typeface="Calibri" panose="020F0502020204030204" pitchFamily="34" charset="0"/>
              </a:rPr>
              <a:t>3</a:t>
            </a:r>
            <a:endParaRPr lang="en-GB" sz="2400" b="1" i="1" dirty="0">
              <a:solidFill>
                <a:srgbClr val="C00000"/>
              </a:solidFill>
              <a:latin typeface="Calibri" panose="020F0502020204030204" pitchFamily="34" charset="0"/>
              <a:cs typeface="Calibri" panose="020F0502020204030204" pitchFamily="34" charset="0"/>
            </a:endParaRPr>
          </a:p>
        </p:txBody>
      </p:sp>
      <p:sp>
        <p:nvSpPr>
          <p:cNvPr id="22" name="Line 46"/>
          <p:cNvSpPr>
            <a:spLocks noChangeShapeType="1"/>
          </p:cNvSpPr>
          <p:nvPr>
            <p:custDataLst>
              <p:tags r:id="rId6"/>
            </p:custDataLst>
          </p:nvPr>
        </p:nvSpPr>
        <p:spPr bwMode="auto">
          <a:xfrm>
            <a:off x="2468880" y="5530532"/>
            <a:ext cx="457200" cy="1588"/>
          </a:xfrm>
          <a:prstGeom prst="line">
            <a:avLst/>
          </a:prstGeom>
          <a:noFill/>
          <a:ln w="25560">
            <a:solidFill>
              <a:schemeClr val="tx1"/>
            </a:solidFill>
            <a:miter lim="800000"/>
            <a:headEnd/>
            <a:tailEnd type="triangle" w="med" len="med"/>
          </a:ln>
          <a:effectLst/>
        </p:spPr>
        <p:txBody>
          <a:bodyPr/>
          <a:lstStyle/>
          <a:p>
            <a:endParaRPr lang="en-US" dirty="0">
              <a:latin typeface="Lato" panose="020F0502020204030203" pitchFamily="34" charset="0"/>
            </a:endParaRPr>
          </a:p>
        </p:txBody>
      </p:sp>
      <p:graphicFrame>
        <p:nvGraphicFramePr>
          <p:cNvPr id="23" name="Table 22"/>
          <p:cNvGraphicFramePr>
            <a:graphicFrameLocks noGrp="1"/>
          </p:cNvGraphicFramePr>
          <p:nvPr>
            <p:extLst/>
          </p:nvPr>
        </p:nvGraphicFramePr>
        <p:xfrm>
          <a:off x="5666125" y="4297680"/>
          <a:ext cx="1371600" cy="2468880"/>
        </p:xfrm>
        <a:graphic>
          <a:graphicData uri="http://schemas.openxmlformats.org/drawingml/2006/table">
            <a:tbl>
              <a:tblPr firstRow="1" bandRow="1">
                <a:tableStyleId>{5940675A-B579-460E-94D1-54222C63F5DA}</a:tableStyleId>
              </a:tblPr>
              <a:tblGrid>
                <a:gridCol w="1097280"/>
                <a:gridCol w="274320"/>
              </a:tblGrid>
              <a:tr h="274320">
                <a:tc>
                  <a:txBody>
                    <a:bodyPr/>
                    <a:lstStyle/>
                    <a:p>
                      <a:pPr algn="ctr"/>
                      <a:r>
                        <a:rPr lang="en-US" dirty="0" smtClean="0">
                          <a:latin typeface="Calibri" panose="020F0502020204030204" pitchFamily="34" charset="0"/>
                          <a:cs typeface="Calibri" panose="020F0502020204030204" pitchFamily="34" charset="0"/>
                        </a:rPr>
                        <a:t>m1</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dirty="0" smtClean="0">
                          <a:latin typeface="Calibri" panose="020F0502020204030204" pitchFamily="34" charset="0"/>
                          <a:cs typeface="Calibri" panose="020F0502020204030204" pitchFamily="34" charset="0"/>
                        </a:rPr>
                        <a:t>0</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dirty="0"/>
                    </a:p>
                  </a:txBody>
                  <a:tcPr marT="0" marB="0" anchor="ctr"/>
                </a:tc>
              </a:tr>
              <a:tr h="274320">
                <a:tc>
                  <a:txBody>
                    <a:bodyPr/>
                    <a:lstStyle/>
                    <a:p>
                      <a:pPr algn="ctr"/>
                      <a:r>
                        <a:rPr lang="en-US" dirty="0" smtClean="0">
                          <a:latin typeface="Calibri" panose="020F0502020204030204" pitchFamily="34" charset="0"/>
                          <a:cs typeface="Calibri" panose="020F0502020204030204" pitchFamily="34" charset="0"/>
                        </a:rPr>
                        <a:t>m1</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dirty="0" smtClean="0">
                          <a:latin typeface="Calibri" panose="020F0502020204030204" pitchFamily="34" charset="0"/>
                          <a:cs typeface="Calibri" panose="020F0502020204030204" pitchFamily="34" charset="0"/>
                        </a:rPr>
                        <a:t>0</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274320">
                <a:tc>
                  <a:txBody>
                    <a:bodyPr/>
                    <a:lstStyle/>
                    <a:p>
                      <a:pPr algn="ctr"/>
                      <a:r>
                        <a:rPr lang="en-US" dirty="0" smtClean="0">
                          <a:latin typeface="Calibri" panose="020F0502020204030204" pitchFamily="34" charset="0"/>
                          <a:cs typeface="Calibri" panose="020F0502020204030204" pitchFamily="34" charset="0"/>
                        </a:rPr>
                        <a:t>n</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tc>
                  <a:txBody>
                    <a:bodyPr/>
                    <a:lstStyle/>
                    <a:p>
                      <a:r>
                        <a:rPr lang="en-US" dirty="0" smtClean="0">
                          <a:latin typeface="Calibri" panose="020F0502020204030204" pitchFamily="34" charset="0"/>
                          <a:cs typeface="Calibri" panose="020F0502020204030204" pitchFamily="34" charset="0"/>
                        </a:rPr>
                        <a:t>1</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tc hMerge="1">
                  <a:txBody>
                    <a:bodyPr/>
                    <a:lstStyle/>
                    <a:p>
                      <a:endParaRPr lang="en-US" dirty="0"/>
                    </a:p>
                  </a:txBody>
                  <a:tcPr marT="0" marB="0" anchor="ctr"/>
                </a:tc>
              </a:tr>
              <a:tr h="274320">
                <a:tc>
                  <a:txBody>
                    <a:bodyPr/>
                    <a:lstStyle/>
                    <a:p>
                      <a:pPr algn="ctr"/>
                      <a:r>
                        <a:rPr lang="en-US" dirty="0" smtClean="0">
                          <a:latin typeface="Calibri" panose="020F0502020204030204" pitchFamily="34" charset="0"/>
                          <a:cs typeface="Calibri" panose="020F0502020204030204" pitchFamily="34" charset="0"/>
                        </a:rPr>
                        <a:t>n</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5F1CF"/>
                    </a:solidFill>
                  </a:tcPr>
                </a:tc>
                <a:tc>
                  <a:txBody>
                    <a:bodyPr/>
                    <a:lstStyle/>
                    <a:p>
                      <a:r>
                        <a:rPr lang="en-US" dirty="0" smtClean="0">
                          <a:latin typeface="Calibri" panose="020F0502020204030204" pitchFamily="34" charset="0"/>
                          <a:cs typeface="Calibri" panose="020F0502020204030204" pitchFamily="34" charset="0"/>
                        </a:rPr>
                        <a:t>1</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5F1CF"/>
                    </a:solidFill>
                  </a:tcPr>
                </a:tc>
              </a:tr>
              <a:tr h="274320">
                <a:tc>
                  <a:txBody>
                    <a:bodyPr/>
                    <a:lstStyle/>
                    <a:p>
                      <a:pPr algn="ctr"/>
                      <a:r>
                        <a:rPr lang="en-US" dirty="0" smtClean="0">
                          <a:latin typeface="Calibri" panose="020F0502020204030204" pitchFamily="34" charset="0"/>
                          <a:cs typeface="Calibri" panose="020F0502020204030204" pitchFamily="34" charset="0"/>
                        </a:rPr>
                        <a:t>m2</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dirty="0" smtClean="0">
                          <a:latin typeface="Calibri" panose="020F0502020204030204" pitchFamily="34" charset="0"/>
                          <a:cs typeface="Calibri" panose="020F0502020204030204" pitchFamily="34" charset="0"/>
                        </a:rPr>
                        <a:t>0</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dirty="0"/>
                    </a:p>
                  </a:txBody>
                  <a:tcPr marT="0" marB="0" anchor="ctr"/>
                </a:tc>
              </a:tr>
              <a:tr h="274320">
                <a:tc>
                  <a:txBody>
                    <a:bodyPr/>
                    <a:lstStyle/>
                    <a:p>
                      <a:pPr algn="ctr"/>
                      <a:r>
                        <a:rPr lang="en-US" dirty="0" smtClean="0">
                          <a:latin typeface="Calibri" panose="020F0502020204030204" pitchFamily="34" charset="0"/>
                          <a:cs typeface="Calibri" panose="020F0502020204030204" pitchFamily="34" charset="0"/>
                        </a:rPr>
                        <a:t>m2</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dirty="0" smtClean="0">
                          <a:latin typeface="Calibri" panose="020F0502020204030204" pitchFamily="34" charset="0"/>
                          <a:cs typeface="Calibri" panose="020F0502020204030204" pitchFamily="34" charset="0"/>
                        </a:rPr>
                        <a:t>0</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graphicFrame>
        <p:nvGraphicFramePr>
          <p:cNvPr id="24" name="Table 23"/>
          <p:cNvGraphicFramePr>
            <a:graphicFrameLocks noGrp="1"/>
          </p:cNvGraphicFramePr>
          <p:nvPr>
            <p:extLst/>
          </p:nvPr>
        </p:nvGraphicFramePr>
        <p:xfrm>
          <a:off x="7677805" y="4297680"/>
          <a:ext cx="1371600" cy="2468880"/>
        </p:xfrm>
        <a:graphic>
          <a:graphicData uri="http://schemas.openxmlformats.org/drawingml/2006/table">
            <a:tbl>
              <a:tblPr firstRow="1" bandRow="1">
                <a:tableStyleId>{5940675A-B579-460E-94D1-54222C63F5DA}</a:tableStyleId>
              </a:tblPr>
              <a:tblGrid>
                <a:gridCol w="1097280"/>
                <a:gridCol w="274320"/>
              </a:tblGrid>
              <a:tr h="274320">
                <a:tc>
                  <a:txBody>
                    <a:bodyPr/>
                    <a:lstStyle/>
                    <a:p>
                      <a:pPr algn="ctr"/>
                      <a:r>
                        <a:rPr lang="en-US" dirty="0" smtClean="0">
                          <a:latin typeface="Calibri" panose="020F0502020204030204" pitchFamily="34" charset="0"/>
                          <a:cs typeface="Calibri" panose="020F0502020204030204" pitchFamily="34" charset="0"/>
                        </a:rPr>
                        <a:t>n+m1+m2</a:t>
                      </a:r>
                      <a:endParaRPr lang="en-US" dirty="0">
                        <a:latin typeface="Calibri" panose="020F0502020204030204" pitchFamily="34" charset="0"/>
                        <a:cs typeface="Calibri" panose="020F0502020204030204" pitchFamily="34" charset="0"/>
                      </a:endParaRPr>
                    </a:p>
                  </a:txBody>
                  <a:tcPr marL="0" marR="0"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dirty="0" smtClean="0">
                          <a:latin typeface="Calibri" panose="020F0502020204030204" pitchFamily="34" charset="0"/>
                          <a:cs typeface="Calibri" panose="020F0502020204030204" pitchFamily="34" charset="0"/>
                        </a:rPr>
                        <a:t>0</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192024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dirty="0"/>
                    </a:p>
                  </a:txBody>
                  <a:tcPr marT="0" marB="0" anchor="ctr"/>
                </a:tc>
              </a:tr>
              <a:tr h="274320">
                <a:tc>
                  <a:txBody>
                    <a:bodyPr/>
                    <a:lstStyle/>
                    <a:p>
                      <a:pPr algn="ctr"/>
                      <a:r>
                        <a:rPr lang="en-US" dirty="0" smtClean="0">
                          <a:latin typeface="Calibri" panose="020F0502020204030204" pitchFamily="34" charset="0"/>
                          <a:cs typeface="Calibri" panose="020F0502020204030204" pitchFamily="34" charset="0"/>
                        </a:rPr>
                        <a:t>n+m1+m2</a:t>
                      </a:r>
                      <a:endParaRPr lang="en-US" dirty="0">
                        <a:latin typeface="Calibri" panose="020F0502020204030204" pitchFamily="34" charset="0"/>
                        <a:cs typeface="Calibri" panose="020F0502020204030204" pitchFamily="34" charset="0"/>
                      </a:endParaRPr>
                    </a:p>
                  </a:txBody>
                  <a:tcPr marL="0" marR="0"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dirty="0" smtClean="0">
                          <a:latin typeface="Calibri" panose="020F0502020204030204" pitchFamily="34" charset="0"/>
                          <a:cs typeface="Calibri" panose="020F0502020204030204" pitchFamily="34" charset="0"/>
                        </a:rPr>
                        <a:t>0</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
        <p:nvSpPr>
          <p:cNvPr id="25" name="Text Box 16"/>
          <p:cNvSpPr txBox="1">
            <a:spLocks noChangeArrowheads="1"/>
          </p:cNvSpPr>
          <p:nvPr>
            <p:custDataLst>
              <p:tags r:id="rId7"/>
            </p:custDataLst>
          </p:nvPr>
        </p:nvSpPr>
        <p:spPr bwMode="auto">
          <a:xfrm>
            <a:off x="4660284" y="4297680"/>
            <a:ext cx="910014" cy="456473"/>
          </a:xfrm>
          <a:prstGeom prst="rect">
            <a:avLst/>
          </a:prstGeom>
          <a:noFill/>
          <a:ln w="9525">
            <a:noFill/>
            <a:round/>
            <a:headEnd/>
            <a:tailEnd/>
          </a:ln>
          <a:effectLst/>
        </p:spPr>
        <p:txBody>
          <a:bodyPr wrap="none" lIns="90000" tIns="46800" rIns="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4</a:t>
            </a:r>
          </a:p>
        </p:txBody>
      </p:sp>
      <p:sp>
        <p:nvSpPr>
          <p:cNvPr id="26" name="Line 46"/>
          <p:cNvSpPr>
            <a:spLocks noChangeShapeType="1"/>
          </p:cNvSpPr>
          <p:nvPr>
            <p:custDataLst>
              <p:tags r:id="rId8"/>
            </p:custDataLst>
          </p:nvPr>
        </p:nvSpPr>
        <p:spPr bwMode="auto">
          <a:xfrm>
            <a:off x="7129165" y="5530532"/>
            <a:ext cx="457200" cy="1588"/>
          </a:xfrm>
          <a:prstGeom prst="line">
            <a:avLst/>
          </a:prstGeom>
          <a:noFill/>
          <a:ln w="25560">
            <a:solidFill>
              <a:schemeClr val="tx1"/>
            </a:solidFill>
            <a:miter lim="800000"/>
            <a:headEnd/>
            <a:tailEnd type="triangle" w="med" len="med"/>
          </a:ln>
          <a:effectLst/>
        </p:spPr>
        <p:txBody>
          <a:bodyPr/>
          <a:lstStyle/>
          <a:p>
            <a:endParaRPr lang="en-US" dirty="0">
              <a:latin typeface="Lato" panose="020F0502020204030203" pitchFamily="34" charset="0"/>
            </a:endParaRPr>
          </a:p>
        </p:txBody>
      </p:sp>
      <mc:AlternateContent xmlns:mc="http://schemas.openxmlformats.org/markup-compatibility/2006">
        <mc:Choice xmlns:p14="http://schemas.microsoft.com/office/powerpoint/2010/main" Requires="p14">
          <p:contentPart p14:bwMode="auto" r:id="rId11">
            <p14:nvContentPartPr>
              <p14:cNvPr id="3" name="Ink 2"/>
              <p14:cNvContentPartPr/>
              <p14:nvPr/>
            </p14:nvContentPartPr>
            <p14:xfrm>
              <a:off x="610560" y="1990800"/>
              <a:ext cx="6584040" cy="4286520"/>
            </p14:xfrm>
          </p:contentPart>
        </mc:Choice>
        <mc:Fallback>
          <p:pic>
            <p:nvPicPr>
              <p:cNvPr id="3" name="Ink 2"/>
              <p:cNvPicPr/>
              <p:nvPr/>
            </p:nvPicPr>
            <p:blipFill>
              <a:blip r:embed="rId12"/>
              <a:stretch>
                <a:fillRect/>
              </a:stretch>
            </p:blipFill>
            <p:spPr>
              <a:xfrm>
                <a:off x="604440" y="1985760"/>
                <a:ext cx="6600240" cy="4300560"/>
              </a:xfrm>
              <a:prstGeom prst="rect">
                <a:avLst/>
              </a:prstGeom>
            </p:spPr>
          </p:pic>
        </mc:Fallback>
      </mc:AlternateContent>
    </p:spTree>
    <p:extLst>
      <p:ext uri="{BB962C8B-B14F-4D97-AF65-F5344CB8AC3E}">
        <p14:creationId xmlns:p14="http://schemas.microsoft.com/office/powerpoint/2010/main" val="28798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p:bldP spid="18" grpId="0" animBg="1"/>
      <p:bldP spid="21" grpId="0"/>
      <p:bldP spid="22" grpId="0" animBg="1"/>
      <p:bldP spid="25" grpId="0"/>
      <p:bldP spid="2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UWTheme-351-Au17">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CC0000"/>
          </a:solidFill>
          <a:prstDash val="solid"/>
          <a:round/>
          <a:headEnd type="none" w="med" len="med"/>
          <a:tailEnd type="triangle" w="med" len="med"/>
        </a:ln>
        <a:effectLst/>
      </a:spPr>
      <a:bodyPr vert="horz" wrap="squar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2000" smtClean="0">
            <a:solidFill>
              <a:srgbClr val="C00000"/>
            </a:solidFill>
            <a:latin typeface="Calibri" charset="0"/>
            <a:ea typeface="Calibri" charset="0"/>
            <a:cs typeface="Calibri" charset="0"/>
          </a:defRPr>
        </a:defPPr>
      </a:lstStyle>
    </a:spDef>
    <a:ln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lnDef>
    <a:txDef>
      <a:spPr>
        <a:noFill/>
      </a:spPr>
      <a:bodyPr wrap="none" rtlCol="0">
        <a:spAutoFit/>
      </a:bodyPr>
      <a:lstStyle>
        <a:defPPr>
          <a:defRPr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WTheme-351-Au17" id="{7302119E-D817-4400-B64D-716D5ECC4B33}" vid="{5CC1F176-B9F3-44BC-A806-5CC77F7B74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UWTheme-351-Au17</Template>
  <TotalTime>2896</TotalTime>
  <Words>2159</Words>
  <Application>Microsoft Office PowerPoint</Application>
  <PresentationFormat>On-screen Show (4:3)</PresentationFormat>
  <Paragraphs>559</Paragraphs>
  <Slides>28</Slides>
  <Notes>16</Notes>
  <HiddenSlides>4</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28</vt:i4>
      </vt:variant>
    </vt:vector>
  </HeadingPairs>
  <TitlesOfParts>
    <vt:vector size="44" baseType="lpstr">
      <vt:lpstr>Arial Unicode MS</vt:lpstr>
      <vt:lpstr>ＭＳ ゴシック</vt:lpstr>
      <vt:lpstr>Anonymous Pro</vt:lpstr>
      <vt:lpstr>Arial</vt:lpstr>
      <vt:lpstr>Arial Narrow</vt:lpstr>
      <vt:lpstr>Calibri</vt:lpstr>
      <vt:lpstr>Cambria Math</vt:lpstr>
      <vt:lpstr>Courier</vt:lpstr>
      <vt:lpstr>Courier New</vt:lpstr>
      <vt:lpstr>Helvetica</vt:lpstr>
      <vt:lpstr>Lato</vt:lpstr>
      <vt:lpstr>Roboto</vt:lpstr>
      <vt:lpstr>Roboto Regular</vt:lpstr>
      <vt:lpstr>Times New Roman</vt:lpstr>
      <vt:lpstr>Wingdings</vt:lpstr>
      <vt:lpstr>UWTheme-351-Au17</vt:lpstr>
      <vt:lpstr>Memory Allocation II CSE 351 Autumn 2017</vt:lpstr>
      <vt:lpstr>Administrivia</vt:lpstr>
      <vt:lpstr>Peer Instruction Question</vt:lpstr>
      <vt:lpstr>Implicit List:  Allocating in a Free Block</vt:lpstr>
      <vt:lpstr>Implicit List:  Freeing a Block</vt:lpstr>
      <vt:lpstr>Implicit List:  Coalescing with Next</vt:lpstr>
      <vt:lpstr>Implicit List:  Bidirectional Coalescing </vt:lpstr>
      <vt:lpstr>Constant Time Coalescing</vt:lpstr>
      <vt:lpstr>Constant Time Coalescing</vt:lpstr>
      <vt:lpstr>Implicit Free List Review Questions</vt:lpstr>
      <vt:lpstr>Keeping Track of Free Blocks</vt:lpstr>
      <vt:lpstr>Explicit Free Lists</vt:lpstr>
      <vt:lpstr>Doubly-Linked Lists</vt:lpstr>
      <vt:lpstr>Explicit Free Lists</vt:lpstr>
      <vt:lpstr>Allocating From Explicit Free Lists</vt:lpstr>
      <vt:lpstr>Allocating From Explicit Free Lists</vt:lpstr>
      <vt:lpstr>Freeing With Explicit Free Lists</vt:lpstr>
      <vt:lpstr>Coalescing in Explicit Free Lists</vt:lpstr>
      <vt:lpstr>Freeing with LIFO Policy (Case 1)</vt:lpstr>
      <vt:lpstr>Freeing with LIFO Policy (Case 2)</vt:lpstr>
      <vt:lpstr>Freeing with LIFO Policy (Case 3)</vt:lpstr>
      <vt:lpstr>Freeing with LIFO Policy (Case 4)</vt:lpstr>
      <vt:lpstr>Do we always need the boundary tags?</vt:lpstr>
      <vt:lpstr>Explicit List Summary</vt:lpstr>
      <vt:lpstr>Freeing with LIFO Policy (Explicit Free List)</vt:lpstr>
      <vt:lpstr>SegList Allocator</vt:lpstr>
      <vt:lpstr>SegList Allocator</vt:lpstr>
      <vt:lpstr>SegList Advantages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Memory Allocation II CSE 351 Autumn 2016</dc:title>
  <dc:creator>Justin Hsia</dc:creator>
  <cp:lastModifiedBy>Justin Hsia</cp:lastModifiedBy>
  <cp:revision>104</cp:revision>
  <cp:lastPrinted>2017-11-30T00:19:06Z</cp:lastPrinted>
  <dcterms:created xsi:type="dcterms:W3CDTF">2016-11-27T02:50:12Z</dcterms:created>
  <dcterms:modified xsi:type="dcterms:W3CDTF">2017-11-30T00:19:39Z</dcterms:modified>
</cp:coreProperties>
</file>