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ink/ink5.xml" ContentType="application/inkml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ink/ink6.xml" ContentType="application/inkml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9.xml" ContentType="application/vnd.openxmlformats-officedocument.presentationml.notesSlide+xml"/>
  <Override PartName="/ppt/ink/ink7.xml" ContentType="application/inkml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0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3.xml" ContentType="application/vnd.openxmlformats-officedocument.presentationml.notesSlide+xml"/>
  <Override PartName="/ppt/ink/ink15.xml" ContentType="application/inkml+xml"/>
  <Override PartName="/ppt/notesSlides/notesSlide14.xml" ContentType="application/vnd.openxmlformats-officedocument.presentationml.notesSlide+xml"/>
  <Override PartName="/ppt/ink/ink16.xml" ContentType="application/inkml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5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6.xml" ContentType="application/vnd.openxmlformats-officedocument.presentationml.notesSlide+xml"/>
  <Override PartName="/ppt/ink/ink17.xml" ContentType="application/inkml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7.xml" ContentType="application/vnd.openxmlformats-officedocument.presentationml.notesSlide+xml"/>
  <Override PartName="/ppt/ink/ink18.xml" ContentType="application/inkml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18.xml" ContentType="application/vnd.openxmlformats-officedocument.presentationml.notesSlide+xml"/>
  <Override PartName="/ppt/ink/ink19.xml" ContentType="application/inkml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19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20.xml" ContentType="application/vnd.openxmlformats-officedocument.presentationml.notesSlide+xml"/>
  <Override PartName="/ppt/ink/ink22.xml" ContentType="application/inkml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21.xml" ContentType="application/vnd.openxmlformats-officedocument.presentationml.notesSlide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30"/>
  </p:notesMasterIdLst>
  <p:handoutMasterIdLst>
    <p:handoutMasterId r:id="rId31"/>
  </p:handoutMasterIdLst>
  <p:sldIdLst>
    <p:sldId id="353" r:id="rId2"/>
    <p:sldId id="342" r:id="rId3"/>
    <p:sldId id="354" r:id="rId4"/>
    <p:sldId id="343" r:id="rId5"/>
    <p:sldId id="351" r:id="rId6"/>
    <p:sldId id="260" r:id="rId7"/>
    <p:sldId id="261" r:id="rId8"/>
    <p:sldId id="345" r:id="rId9"/>
    <p:sldId id="344" r:id="rId10"/>
    <p:sldId id="346" r:id="rId11"/>
    <p:sldId id="263" r:id="rId12"/>
    <p:sldId id="355" r:id="rId13"/>
    <p:sldId id="265" r:id="rId14"/>
    <p:sldId id="360" r:id="rId15"/>
    <p:sldId id="267" r:id="rId16"/>
    <p:sldId id="349" r:id="rId17"/>
    <p:sldId id="348" r:id="rId18"/>
    <p:sldId id="350" r:id="rId19"/>
    <p:sldId id="271" r:id="rId20"/>
    <p:sldId id="356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5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5F1CF"/>
    <a:srgbClr val="0000FF"/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7779" autoAdjust="0"/>
  </p:normalViewPr>
  <p:slideViewPr>
    <p:cSldViewPr snapToGrid="0">
      <p:cViewPr varScale="1">
        <p:scale>
          <a:sx n="82" d="100"/>
          <a:sy n="82" d="100"/>
        </p:scale>
        <p:origin x="8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11/27/2017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BD8D-73C8-400A-8ABF-65EB621E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977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47:55.0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9816 14465 72 0,'-18'0'27'0,"18"0"-14"0,-3 0-15 16,3 0 6-16,0 0 8 15,0 0 7-15,0 0 3 0,0 0 2 16,0 0-2-16,0 0-2 15,6 0-8-15,3 0-3 16,0 2-5-16,-3 1-3 0,5-3 2 0,1 3 2 16,0 7 2-16,0-2-1 15,3-2 1-15,3-1-2 16,3-3 0-16,3-7-1 16,2 8 0-16,7-8 0 15,-3 2 0-15,0 0 0 0,-4 1 0 16,1-1-2-16,3 0-2 15,-6 3 1-15,8-2 1 16,1 2 1-16,-3 0 1 16,3 0-5-16,-1 0 1 15,1 0 2-15,3 0 1 16,3 0-1 0,-4 0 1-16,1-3 0 15,0 3 1-15,-3 0-2 16,2 0 1-16,4 0-4 0,-3 0 0 15,-1-3 3 1,4 3 1-16,-3-2 1 16,5 2 0-16,1 0-5 0,0 0-1 15,2 0 3-15,-5 0 1 0,3 0 2 16,2 0 0-16,-2 0-2 16,0 0 1-16,-1 0-2 15,1 0-1-15,9 2 1 16,-4 1-1-16,-2 0-3 15,0-1 2-15,5-2 3 16,-2 0 1 0,0 0-4-16,-1 0 1 15,-2 0 0-15,11 3 2 16,-5 2 1-16,-3-5 1 16,-4 6-2-16,4-9 1 15,-1 0-2-15,-2 1-1 16,3 2 1-16,-1 0-1 0,-2 5 0 15,6-2 0-15,-4-1 0 16,-2 1 2-16,-3-1 1 16,2 1 1-16,1-8 0 15,0 2 0-15,2 1-2 0,-2-1-2 16,-4 0 1-16,10 3-1 16,-3 0 0-16,-4 6 0 15,-2-4-5-15,3-4-1 0,2-1 7 16,-2 0 4-16,0 1-9 15,-1 2-4-15,-2 0 8 16,6 0 6-16,-1 0-2 16,-2-3 0-16,-1 3-2 15,13-3-2-15,-6 1 1 32,-1 2-1-32,-2 0 0 0,-1-3 0 15,7 3 0-15,9-3 0 16,-7 1 0-16,-2-1 0 15,-1 0 2-15,1 1 1 16,-1-4-4-16,1 1 1 16,-3 0 0-16,5 0 2 15,-2-1-3-15,-7 1-2 0,-2 0 4 16,3-3 1-16,-1 0-3 16,1-3 1-16,0 1 2 15,-1-1 3-15,1 1-7 0,2-1 0 16,-2 3 0-16,-3 0 3 15,-4-3-2-15,4 1-2 16,0-1 4 0,-4-5 1-16,1 3 0 15,0 0 1-15,-4 2-2 16,-2 1 2-16,6 2-4 16,-4-3 0-16,-2 1 3 15,0-4 3-15,0 4-4 16,2-3-1-16,1 2 2 0,-3-2 3 15,-4 0 0-15,1-16 0 16,0 5-3-16,0 3 1 16,-4-1-2-16,4 1-1 15,3 0 1-15,-3 0 1 16,-1 0-1-16,1 2-1 16,-3 1 1-16,6-3 1 15,-4-6 1-15,-2 3 1 0,0 0-2 16,-3 6-2-16,-1-3 1 15,1 2-1-15,0 1 0 16,0 2 2-16,3-11-3 16,2 4 0-16,-2-9 1 15,-3 5 0-15,0 4 0 0,-4-1 0 32,1 3 0-32,0-1 0 0,-3 1 0 15,9 3 0-15,-4-1 0 16,-2-5 0-16,0-2 0 15,0 2 0-15,0 0 0 16,0 0 0-16,-1 1 2 16,1-4 1-16,6-5-4 15,0-2-1-15,-4 0 3 0,1 5 3 16,-3-1-3-16,0 1-3 16,-3 0 1-16,0 0 0 15,-1-11 3-15,4 6 1 16,-3 0-1-16,3 5-2 15,-3-1-2-15,0 1-1 16,-4-8 2 0,4-2 2-16,-3-1-2 15,0 3 0-15,0 2 1 16,0 4 2-16,-3 2-1 16,-4-3 2-16,1-5-2 0,0 5-1 15,-3 3 1-15,0 0 1 16,0 2-3-16,3-2 0 15,-3-2 1-15,0-6 0 0,-3-1-3 16,3 7 2-16,0-1 3 16,0 0 1-16,-3 3-4 15,2 0 1-15,1-3 0 16,-3 1 0-16,0-1 0 16,0 0 2-16,3 0-3 15,-3-7 0-15,0-4 1 0,0 4 0 16,0-1 0-16,3 3 2 15,0 2-3-15,-3-2 0 16,0-2-1-16,0 4 0 16,0 1 2-16,0 0 2 15,3 2-1-15,-6-11 2 16,2 4-4 0,7 2-2-16,-3 2 4 15,0-2 1-15,-3 6-3 16,6 1 1-16,-3-1 0 15,0-4 0-15,-3 4 0 16,3 1 0-16,-3 4-3 16,0-3 0-16,0 0 4 0,0-3 3 15,0-8-3-15,0 6-1 0,0 2 0 16,-1-2 2-16,1 5-1 16,0 2-1-16,0 3 1 15,-3 3-1-15,6-3 0 16,-3-5 0-16,-3 6 0 15,3-1 2-15,0 3-3 16,0-1 0 0,-3 4 1-16,0-1 2 15,3 1-1-15,-3-6-1 16,0-5-2-16,0 5 1 16,3 0 3-16,-3 3 1 15,0-5-4-15,0 4 1 16,0 1 0-16,0 0 2 15,0 3-3-15,0 2 0 0,0 0 1 16,-3-3 2-16,3 3-1 16,-3-5 2-16,3 5-2 15,-3 1 2-15,0 1-2 16,0 1-1-16,0 3 1 0,0-1 1 16,0 3-3-1,0 0-2-15,0 3 2 0,0-3 0 0,0 3 1 16,0-3 0-16,0 0 0 15,0 0 0-15,0 2 0 16,-3-2 0-16,0 3-3 16,3 0 2-16,-3 2-1 15,0-2 0-15,0 0 2 32,3-1 0-32,0 4 0 0,-3-9 0 15,3 3 0 1,0 3-3-16,0 0 2 15,-3 2-1-15,0 0 0 16,0 11-5 0,-3 3 4-16,-3-1 3 15,0 1-1-15,-3 5-2 0,0 0-1 16,-3 2 0-16,0 9 3 16,1 5 2-16,-4-6 0 15,3-2 2-15,-6 0-2 16,6-1-1-16,-3 1-2 15,3-3-1-15,3-2-1 16,3-3 3 0,1-3 0-16,2-2 1 0,3-6-3 15,0 0 2-15,3-5 3 16,0 0 1-16,0-2-4 16,6-6 1-16,0-3 0 15,-1-2 2-15,7-3-3 16,6 0 0-16,-3 3 1 15,3-11 2-15,0-8-1 0,0 3-1 16,3 0-2-16,-1 3 1 16,4-1 1-16,-3 6 2 15,-3-6-3-15,0-2-2 16,-3 8 2-16,2 5 0 16,-2 3 1-16,-3 5 2 15,-3 3-3-15,0 8 0 0,6 7 1 16,-3 3 2-16,0 3-3 15,0 3 0-15,3 2-1 16,-3 0 0-16,2 0 4 16,-2 6 1-16,3 2-4 15,0-3-1-15,0-2 1 0,3 0 2 32,3-3 0-32,-3-2-1 0,-4-4 1 15,1 1-1-15,-3-2-16 16,0-4-4-16,0 1-17 15,0-3-4-15,3-3-35 16,-3 0-45 0,3-5 38-16</inkml:trace>
  <inkml:trace contextRef="#ctx0" brushRef="#br0" timeOffset="1">8235 4448 72 0,'0'0'30'0,"0"-3"-16"0,0 6-1 0,0-3 11 16,0 0-6-16,0 0 0 15,0 0-11-15,0 0-4 16,0 0 0-16,0 0 2 16</inkml:trace>
  <inkml:trace contextRef="#ctx0" brushRef="#br0" timeOffset="2">8241 4450 225 0,'6'6'13'0,"6"-4"-6"16,-3-2-5-16,0 6 1 0,0-6 0 15,0 0 1-15,2 0 2 0,1 0 3 16,0-3-2-16,0 3-2 16,0-3-2-16,3 1 0 15,0-1-2-15,3 0-1 0,3 1 1 16,-4-1-1 0,1 0 2-16,0 1 1 0,0-1-4 15,3 0 1-15,0 1 0 16,-1-1 2-16,4 0-1 15,-3 1-1-15,0-1 1 32,3 1-1-32,0-1 0 0,-1 3 2 15,4-3 1-15,0 3 1 16,0-2-2-16,0 2 1 16,-1 0-2-16,1 0 2 15,0-3-2-15,0 0 2 16,0 1 0-16,2 2 3 15,1 0-3-15,0 0-2 16,0 0-3-16,-4 0-1 0,7 0 2 16,-3 0 2-16,3 0 0 15,-4 0-1-15,1 0 1 16,6 0-1-16,-3 0 2 16,-1 0 1-16,4 0-1 15,-3 0-2 1,-3 0-2-16,2 0 1 0,-2 0 1 15,0 2 0-15,3 1 0 16,-4 0 2-16,1-1-1 16,3 1-1-16,-3-3 1 15,2 3 1-15,1-1-3 16,-6 1-2-16,0-3 4 16,-1 2 1-16,1 1 0 0,0 0-2 15,3-1 1-15,-3 1 1 16,-1 0-1-16,1 5 2 15,6-6-2-15,-3 6 2 16,-4-2-4-16,1 1 0 16,0 1 3-16,0 0 1 15,0 0-1-15,-4 0 1 0,1 3-2 16,-3-6 2-16,-3 0-2 16,0 1 2-16,0-1-4 15,0 0-2-15,-1 1 4 16,1-1 1-16,0 3-3 0,0 0 1 15,0 0 0-15,0 0 0 32,0 0 0-32,-1-1 2 0,1 1-1 15,3 0-1 1,-3 3 1-16,6 0-1 0,-3-1 0 16,-1 1 0-16,1-3 0 15,-3 0 2-15,0 5 1 16,6-3 1-16,0 1 0 15,-1-3 2-15,-2 8-1 16,0-3 2 0,3-2-2-16,0-1 0 0,0-2-6 15,-4 0 1-15,1 0 0 0,0 3 2 16,-3-4-1-16,0 1 2 16,3 0 0-16,-1-2 1 15,-2 2-2 1,3-3 1-16,0 0-2 15,-6 0 2-15,-3-2-2 16,3 2 2-16,17 1-2 16,1-1 2-16,-6 0-2 15,-9-2 2-15,-3 0 0 0,6 5 1 16,14 2-2-16,-2-2-2 16,-3-3 3-16,0 6 0 15,-7-8 1-15,-5 2 0 16,-3-3 0-16,6 4 2 0,-3-4-3 15,-3 1-2-15,20 2 2 16,-2-2-2 0,-6 0-1-16,-6-1 3 15,3 1 2-15,-4 2-2 0,4-2-2 16,18 0 0-16,0-1-1 16,-7 1 2-16,-2-1 1 15,-6 1-4-15,-6-3 1 16,-6 5 0-1,5 1 0-15,-5-1 0 16,-3-2 0 0,12-1 0-1,3 1 0-15,-3-3 0 16,2 3 0-16,-5-1 0 16,3 1 0-16,-3 0 0 15,3-1 2-15,-4 1-1 0,4-1-1 16,15 4-2-1,-18-4 1-15,-3 1 1 0,8 0 2 16,-2-1-3-16,-3 1 0 16,-3 0 1-1,3-1 2-15,-3 1-3 0,-9 2-2 0,2 0 2 16,10-2 2 0,0 0 0-16,-3-1-1 15,9 1 1 1,-6 0-1-16,2-3 2 15,-2 0 1-15,0 2 1 16,-3-2-5-16,0 0 1 16,-3 0 0-16,3 3 2 15,-4-3-3-15,4 3-2 16,-3-3 2-16,3 2 2 16,-3-2 0-16,3 0-1 0,9 3-2 15,-13-3 1-15,-2 0 3 16,0 0 1-16,-3 0-1 15,0 0-2-15,-3 0 1 16,3 0-1-16,0 0 0 0,0 0 0 16,-3 0 0-16,0-3 0 15,0 3 0-15,-3-2 2 16,0-1-1-16,-3 0-1 16,0 1 1-16,-3-1-1 0,0 0-3 15,-3 1 2-15,3-1 1 16,-3-2 0-16,0 2 0 15,-3-2 0-15,3 0 0 32,-3-1 2-32,0 4-6 0,-3-4 1 15,3 4 1-15,0-1 3 16,0 0 0-16,1 1-1 16,2-1-2-16,0 1 1 15,3-1 1-15,0 0 0 16,0 3 0-16,-3-2 0 15,3-1 2-15,-3 0 1 0,0 3-4 16,0-2 1 0,0 2-2-16,3-3 0 15,0 3 0-15,-6 0 0 0,-6-3 2 16,15 3 0-16,0 0 0 16,0 0 2-16,0 0-3 15,-9 0 0 1,-3-2 1-16,12 2 0 15,-6 0 2-15,-5-3-3 16,14 3 0 0,-1 0 1-16,-2 0-3 15,-5 0 2-15,-4 0-1 16,15 0 0 0,2 0 2-16,-2 0 0 0,0 3 0 15,6 2 0-15,0-2 0 16,-3-1 2-16,6 4 1 15,-3-1-1-15,9 0-2 16,11 6-2-16,-8-3-1 16,0 0 2-16,-12-3 0 15,-3 0 1-15,-3 0 0 0,3 1 0 16,0-1 2-16,3 0-3 16,-3-2-2-16,-3 0 2 15,0-1 2-15,-1 1-2 16,-2 0 0-16,0-1 1 0,0 4 2 15,0-4-3-15,-3 3 0 32,0 1 1-32,-3 2 0 15,0 0-3-15,-6 8 2 16,4-3 1-16,-7 3 2 0,3-3-3 16,-3 3 0-16,0-3 1 15,-3 0 2-15,3 0-6 16,-3 1 1-16,3-4 3 15,-3 1 4-15,4-3-1 0,-1 0 0 32,3 0-1-32,0 0-2 0,0-1-2 15,3-1 1-15,0-1-6 0,3 3 0 16,0-3-26-16,0 1-8 16,0-1-39-1,3 0-58 1,0 0 32-16</inkml:trace>
  <inkml:trace contextRef="#ctx0" brushRef="#br0" timeOffset="3">9485 10433 124 0,'0'0'49'0,"0"0"-26"0,0 0-25 0,0 0 11 15,0 0-2 1,0 0 1-16,6 0 2 15,0 0 1-15,3 0-5 16,0 0 3-16,3-3 1 0,0 0-3 16,0 1-2-16,11-1 2 15,1 0 0-15,0 1-3 16,0 2-3-16,0-3 0 16,0 0 1-16,-4 1 1 0,7-1 1 15,3-2 2-15,0-3 1 0,2 0-3 16,1 0-1-16,0 0 1 15,-3 0 0-15,2 0 0 16,4-2 2-16,0 2-3 16,-3-3 0-16,-1 0-1 15,-2 1 1 1,0-3-4-16,0-1 0 16,-1 1 3-16,-2 0 1 15,0 0-1-15,0 2-2 16,0 1 5-16,-1-1 1 15,-2 0-2-15,0 1-3 16,-3 2 0-16,0 0-1 16,5-3 2-16,-2 1 1 0,0-3-1 15,-3-3 1-15,-3 8-2 16,0-11 2-16,-1 6-4 16,1 0 0-16,0 0 3 15,-3-1 1-15,0 1-1 0,6-3 1 16,3 3-4-16,-4 0 0 15,-2 0 3-15,0-1 3 0,0 1-2 16,3-3 0 0,0 0-1-16,0 3 1 0,-1 2-4 31,1-4 0-31,-3 1 1 16,0-4 0-16,6 5 0 0,0-3 2 0,-4 5-1 31,-2-2 2-31,0 2-2 0,0-5 2 15,-3 6 0-15,0-3 3 16,0-1-3-16,0 1-2 16,-1 0 0-16,-2-13-1 15,-3 12 0-15,0-4 0 16,6-1 0-16,3 1 0 16,-9 2 0-16,9 0 0 0,-3 3-3 15,-4-3 2-15,1 3 3 16,0-3 1-16,-3 3-1 15,3-3 1-15,0 2-2 16,0 1 2-16,0 3 0 16,0-6 3-16,-3 3-5 0,0-6-1 31,0 3-2-31,-1 0 0 16,1 6 4-16,0-4 1 0,0 4-4 15,0-3 1-15,6 2 0 16,-3-2 2-16,0 0-3 15,-3-1 0-15,6 1 1 16,-3 0 2-16,0-6-1 16,-1 4 2-16,1-7-2 0,0 4 2 15,0 2-2-15,0 0-1 16,-3 3 1-16,0 0-1 16,0-1-3-16,0-1 2 15,0 1 3-15,0 1 1 16,0 0-4-16,5 2-1 15,-2 1 1-15,3 2 2 0,0 0 0 16,-3 0-1-16,0 0 1 16,-3-5 1-16,0-6-1 15,0 6-1 1,0 0 1-16,3-1 1 16,-4 4-1-16,-2-1-1 0,3 1 1 15,0-4-1 1,0 1 0-16,0 3 2 0,0-1-1 15,0-2-1-15,0 2 1 16,0-7-1-16,0-6-3 16,0 5 2-16,0 4 1 15,0 1 2-15,-3 1 1 16,2 0 1-16,-2 0-2 16,6-1-2-16,-3 4 1 0,3-1 1 15,0 1-1-15,-3-4-1 16,0 4 1-16,0-1-1 15,0 1 0-15,-3-1 2 16,0 3-1-16,0 0-1 16,0 0 1-16,0 0 1 15,-1 0-3 1,1-2 0-16,-3 2 3 16,3 0 1-16,-3-3-4 15,3 1-1-15,-3 2 1 16,3 0 2-16,0 0 2 15,0-3 1-15,-3 1 0 0,3 2 0 16,0-3-5 0,0 1-1-16,-3-1 3 0,3-2 1 0,-3 2 0 15,3 1-2-15,-3-1 1 16,6 3 1-16,-3 0-1 16,0-8-1-16,0 3 1 15,0-5-1 1,2 2 0-16,1 0 0 15,0 3 2-15,-3-1-1 0,0 4-1 16,0-1-2-16,0 1 1 16,-3-1 1-16,3 1 2 31,0-1-3-31,-3-2 0 0,0 2 1 16,3 3 2-16,0 0-1 0,0-2-1 15,0 2 1 1,0 0-1-16,0 0 0 15,0 0 2-15,0 3-1 16,0-1 2-16,0-4-2 16,-1 2-1-16,4-5 3 15,-3 2-4 1,0 0 0-16,0 1 1 0,0-1 0 16,0 3 0-16,0-2 2 0,0-1-1 15,0 1-1-15,0-1 1 16,-3-2 1-16,3 2-3 15,0 1-2-15,0-1 2 16,0-8 2 0,0 6 0-16,0-5 2 0,0 2-2 31,0 3-1-31,0-1-2 0,2 4 1 16,1-1 1-16,0 1 2 15,0-1-3-15,-3 0 0 16,0 1 1-16,3-3 2 15,-3 2-1-15,3-2-1 16,0 0 1-16,0-1-1 16,0 4-3-16,0-1 2 0,0 1 1 15,0 2 2-15,-1 0-3 16,1 0 0-16,9-3 1 16,-6 1 2-16,6-4-1 15,-3 1-1-15,0 0 1 16,0 0-1-16,0 0-3 0,-1 2 2 15,1 0 1-15,0-2 0 16,3 3 0-16,0-1 0 16,0 0-3-16,0 1 2 0,-3-9 3 15,-1 3 1-15,4-2-1 32,-3 2-2-32,3 3 1 15,-3 0-1-15,0-1-3 16,0 4 2-16,0-1 1 0,-1 3 0 15,1 0 0-15,0 0 0 16,3 0-3-16,-3 0 2 16,6 1 1-16,3-1 0 15,-4 0 0-15,1 0 0 16,0 0 0-16,0 0 0 16,3 0 0-16,-3 3 0 0,-1-1 0 15,1 4 0-15,0-1 0 16,-3 0 0-16,0 1-3 15,3-4 0-15,-3 4 2 16,-1-1 0-16,1 3 1 16,0 0 0-16,-3 0 0 15,3 0 2 1,-3 0-3-16,0 0 0 0,-3 0 3 16,2-3 1-16,-2 1-1 15,6 2-2 1,-6 0-2-16,6 0 4 15,-6 0-2 1,-3 0 0-16,0 0 1 16,-3 0 1-16,0 0-3 0,-3-3 0 15,-3 3-1-15,3-2-2 16,-3 2-2-16,0-3-1 16,0 0-3-16,-6 1 1 15,-3-1 3-15,-3-2 1 16,0 2 0-16,-3 0 1 15,0-2-2-15,0 0 1 0,-3 0 3 16,3-1 3-16,1 1 0 16,-1-3 2-16,0 3-2 15,3 2-1-15,-3-2 3 16,3-1 0 0,3 1-1-16,-3 3-2 15,0-1-2 1,3 0 1-16,3 1 1 15,4-1-3-15,-1 3 0 16,3 0-1-16,5 3 0 0,1 5 3 16,6-1 0-16,9 1-2 15,-3 3 0-15,3-3 2 16,3 0 0-16,2 0 3 16,4 0 1-16,-3-3-1 0,-3 0-2 15,-6 1 1-15,-3-1-1 16,-4 0-3-16,-2 0 2 15,-6 1 1-15,-3 2 2 16,-6 5-1-16,-14 3 2 16,-4 0-2-16,0 0-1 15,-3-1 1 1,0 4-1-16,-2-1 0 16,-1 9 2-16,3-9-1 15,0-2 2-15,6-2-13 16,7-4-3-16,2 1-40 15,6 2-91 1</inkml:trace>
  <inkml:trace contextRef="#ctx0" brushRef="#br0" timeOffset="4">11774 8805 88 0,'0'0'33'0,"0"0"-18"0,0 0-7 16,0 0 13-1,0 0-1-15,0 0 0 0,0 0-4 16,0 0-2-16,0 0-4 0,0 0-1 15,0 0-5-15,3 0-1 0,3-2 3 16,0-1-3-16,0 0 0 16,0 1 1-16,0-9 0 15,0 1-2-15,0 2 1 16,3-8 2 0,-3 3-2-16,0 2-2 0,3 0 0 15,-3 3 1-15,-1 1-1 16,4-1-1-16,0 2 3 15,0 1 2-15,3-3-2 16,0 3 0-16,-3-1 1 0,0 1 0 16,-3 0 0-1,3-3 0 1,-3 3 0-16,0-3 0 0,0 2-5 16,0 1 1-1,0 0 0-15,0 0 2 0,-1-1-1 16,1 1-1-16,0 0 1 15,0-1 1-15,0 1-1 16,-3 0-1-16,3 2 1 16,0 1 1-16,-3-1-3 0,0-2 0 15,3 2 1-15,-3 0 0 16,3 1-3-16,0-1 2 16,-3 0 1-16,0 1 2 15,0-1-3-15,3 0 0 16,3 1 1-16,-3-1 0 15,0 0 0 1,0 1 2-16,0-1 1 16,-3 1 1-16,6-4-2 15,-1 1-4 1,-2 0 1-16,0 2 1 16,0-8 2-16,0 3-1 0,0 1 2 15,0 1-2 1,0 1 2-16,0 0-2 0,0-1-1 15,0 4 1-15,0-4 1 16,0 4-1-16,0-3 2 0,0 2-2 16,0-2-1-16,0-1 3 15,0 4 0-15,0-4-1 16,0 1-2-16,0 0 1 16,-1-1 1-16,1 1-3 0,0 3-2 15,0-1 2-15,3-2 2 16,0-1 0-16,0 1-1 15,0 0 1-15,-3-1-1 16,3 1 0-16,3 0 2 16,-3 0-1-16,0-1 2 31,3 1 0-31,-1-6 3 0,1 3-3 16,-3 1-2-16,0-1 0 15,0-3 1-15,3 0-1 16,-3 3-1-16,0 1 3 15,0-1 0-15,3 0-1 16,0 0 1-16,-3 0-2 0,0 0 2 16,-1 0 0-16,10 0 1 0,-6 0-2 15,3 3-2 1,0-1 3-16,-3-1 0 0,0 1-1 16,0-2 1-16,0 0-2 15,0 0-1 1,-1 3 1-16,4 0-1 0,-3 0 2 15,0-1 1 1,0 1-1-16,0 0-2 16,0-1 1-16,0 1-1 15,0 0 0-15,0 2 0 16,-1-2 0-16,-2 2 2 16,3-2-1-16,0 2-1 15,3-2 1-15,0 0-1 16,0 2 0-16,-3-2 0 0,3-1 0 0,-3 1 0 15,-1 0 2-15,1 2 1 16,0-5-1-16,0 3 1 16,3-3-4-16,-3 3 0 15,6-1-1 1,-3 1 0-16,-3 0 4 16,3 0-1-16,-4-1 2 15,1 1-4-15,0 0 0 16,-3-1 1-16,0 4 2 15,0-1-1-15,0 0-1 0,0 1-2 16,3-1 1-16,-3-2 1 16,3 2 0-16,0 1 0 31,-1-1 0-31,-2-2 0 0,3 2 2 16,-3 0-3-16,3 1-2 15,-3-1-1-15,0 0 3 16,3 1 2-16,0-1 4 15,0 1-4-15,3-1-1 16,-4-2 0-16,1 2 0 16,0 0 0-16,3 3 0 0,-3-2 0 15,0-1 0-15,0 0-3 16,-3 1 2-16,0-1 3 16,0 0 1-16,0 3-4 15,0-2 1-15,-1-1 0 16,1 0 0-16,-3 1 0 15,0-1 0 1,0 3 0-16,0-2 2 16,0-1-1-16,0 0-1 15,-3 1 1-15,0-1-1 0,-3 3 0 16,0-3 2-16,0 1-1 16,0-1-1-16,-3-5 5 15,0 3-5 1,-3-1-2-16,0 1-4 0,-6-5 1 15,-3 2 1-15,1 2-1 0,-7 1 4 16,3 2 0 0,-3 1-2-16,3-1 0 15,-3 1 2-15,3 2 0 0,4 0-2 16,2 0 2-16,3 0 3 16,0 0 1-16,3 0-4 15,3 0-1-15,3 0 1 16,3 0 0-16,3 0 1 15,9 5 2-15,0 0-1 16,2 0-1-16,4-2 1 16,6 0-1-16,-6-1 0 0,9 1 0 31,-7 0 0-31,4 7 2 16,-3-2 1-16,-6 0-1 15,-3-3-2-15,-6 1 1 16,-3 2-1-16,-9 0 0 15,-6-1 2-15,-3 4 1 16,-3 2 1-16,-3-2 0 16,0 2 0-16,0 0 0 0,1 1 0 15,2-1-2-15,-3 0 1 16,0-2-2-16,3 2-1 16,3-3 1-16,-3-2-1 15,6 0-3-15,0-2 2 16,3-1-4-16,4 0-1 15,-1-2-17 1,0-1-5-16,0 1-30 16,0 0-11-16,15-6-27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46:56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13843 18116 68 0,'0'-3'27'0,"3"3"-14"0,-3 0-4 15,0 0 11-15,0 0 2 16,0 0 4-16,0 3-5 16,0 10-3-16,0 0-8 15,0 6-2-15,0 2-4 16,0 3-1-16,0 2 3 0,3 1-3 15,3-6-2-15,0-2-3 16,0-1 1-16,0-10 3 16,6 3 1-16,-1-9-1 15,-2-2 1-15,3 0-2 16,0-8-1-16,-3-10 3 0,0 5 0 16,-3 5-4-16,0-3-1 15,0 8-4-15,0 6 1 16,3 13 7-1,0-8-1 1,0 5 0-16,3-5 2 16,2-3-4-16,1 3 0 15,0-8 5-15,0 0 2 16,3-8 0-16,-3-5 1 16,0-5 2-16,-6 4 5 15,-3-7-6-15,-3 3 0 0,-3-1-2 16,-3 3 1-16,-3-2-4 15,0 7-2-15,0 3 0 16,0 0-1-16,0 3-27 16,3 5-11-16,0-5-10 15,3 5-36 1,0 0 15-16,6 5 29 16,0 0 16-16</inkml:trace>
  <inkml:trace contextRef="#ctx0" brushRef="#br0" timeOffset="328.9487">14260 18169 132 0,'-12'5'52'0,"6"1"-28"0,3 7-30 0,3-5 8 15,-3 2 4-15,3 6 4 16,0 3-1-16,3 2 0 15,3-3-5-15,3 1-1 0,3-6 3 16,-1 0-1-16,4-7 0 16,0-6 3-16,3-11 5 15,-3-2 4-15,-3-8 2 16,-3 2-4-16,-3-7-1 16,-6 5-6-16,-3-3 0 15,0 3-3-15,-3-3 2 0,0 10-6 16,0 1-3-16,-3 0-19 15,3 13-9 1,0 5-31-16,3 1-48 16,0-4 22-1</inkml:trace>
  <inkml:trace contextRef="#ctx0" brushRef="#br0" timeOffset="709.4692">14453 18129 132 0,'-9'6'49'0,"9"-1"-26"0,0 8-29 16,0-5 6-16,0 5-1 15,3 0 2-15,0 6 2 0,0 7 1 16,3-4 0 0,0-4 0-16,3-5-2 0,0-2 1 15,3-8-2-15,0-3-1 0,0-14 1 16,-4 1 1-16,1-5 3 15,-3 4-9-15,0-1-2 16,-3-4 1-16,0 6 0 16,0 0 3-16,-3 2 1 15,0 8 3-15,0 3 3 16,3 3-2-16,0 10-2 16,3-2 0-16,0 10 1 15,0 3-1-15,6-3 2 16,6 0 0-16,-3-5 3 15,0-3-8-15,-1-5-3 0,-2 0-26 32,0-8-43-32,-3-8 8 0</inkml:trace>
  <inkml:trace contextRef="#ctx0" brushRef="#br0" timeOffset="919.657">14676 17926 140 0,'0'0'55'0,"0"7"-30"0,0 7-25 16,0-1 13-16,3 5 0 15,0 6 2-15,0 5-6 16,0-2-3-16,3 5-3 16,0-6-3-16,0 0 3 0,3-2-18 0,0-8-4 15,0 0-42 1,0-8-28-16,3-3 32 15</inkml:trace>
  <inkml:trace contextRef="#ctx0" brushRef="#br0" timeOffset="1336.5869">14950 18029 152 0,'-9'2'57'0,"3"4"-30"0,-3 15-32 0,6-3 10 15,-3-4 3-15,0 9 7 0,-5-1 2 16,2-1-1 0,0 5-8-16,9-2-7 0,0 2-2 15,3-4 1-15,3-4 2 0,0-10-1 16,3-8-1-16,-1-8 1 16,1-5-1-16,0-6-3 15,0 4 2-15,0-9 1 16,-3-8 0-16,-6 3-3 15,-3-3 2-15,0-5 1 16,-3 3 0-16,-3 2-3 16,0 0 0-16,0 6 2 15,0 5 2-15,4 2 2 16,-1 11 3-16,3 11-5 16,0 7 3-16,3 9 5 15,3 2-3 1,3 19-1-16,0-3-2 0,2-3-3 15,4 1 1-15,0-6 1 16,3-3-8-16,0-10-3 16,0-3-79-1</inkml:trace>
  <inkml:trace contextRef="#ctx0" brushRef="#br0" timeOffset="2176.4786">15254 17881 80 0,'0'-8'33'0,"3"-3"-18"0,-6 3-11 0,3 3 10 16</inkml:trace>
  <inkml:trace contextRef="#ctx0" brushRef="#br0" timeOffset="2583.6235">15254 17849 178 0,'3'10'26'0,"6"-2"-6"16,-3 11-3-16,0 2-4 16,0 11 2-16,-1 7-8 15,4 6 0-15,-3-5 0 0,0-5-1 16,0-6-1-16,0-8 1 15,-3 0 1-15,0-3-1 16,0-7-1-16,0-3 3 16,0-3 3-16,0-10-4 15,0 0-2-15,0-3-2 16,-3-3-3-16,3-10-2 16,0 8 1-16,3-8-1 15,0 2-2-15,3 9 0 16,3-4 3-16,3 6-2 15,2 14 1-15,1 2 0 0,3 5 0 16,3 0 4 0,-3 6 3-16,-6-6 9 0,-3 5 3 15,-3-2 5-15,-6-5 1 16,-9 2-4-16,-3 0 1 16,-3 0-9-16,-3 1-4 15,-3-6-7-15,-3-8 0 16,0-3-5-16,3-2 1 15,4-1-20-15,2 4-9 16,3-4-27-16,3 1-10 16,3-3-25-16</inkml:trace>
  <inkml:trace contextRef="#ctx0" brushRef="#br0" timeOffset="2927.1508">15599 18063 148 0,'0'19'57'0,"3"-3"-30"0,0 2-32 15,0-5 10-15,3 0 12 16,-3 6 9-16,3-6-5 16,-3 0 1-16,0 1-13 15,0-1-5-15,0-2-1 0,0-9-2 0,-3 3 2 16,0-5 0-1,0-5 3-15,-3 3-1 16,0-9 0-16,3-2-3 0,0-1 1 16,0 1-4-1,3-5 0-15,3 4 1 0,0 1 0 16,6 0-3-16,-3 0 2 16,-1 8-4-16,16 2-17 15,-3-2-3 1,-3 5-25-1,0-6-50-15,-3 6 13 16</inkml:trace>
  <inkml:trace contextRef="#ctx0" brushRef="#br0" timeOffset="3274.8885">15816 18084 116 0,'-3'6'46'0,"6"12"-24"0,3-5-21 15,0-13 8 1,0 8 3-16,3-2 3 0,0-6-6 15,0 5-1 1,3-5 0-16,0 0 2 0,-3 0-5 16,0-5-3-16,0-3 1 0,-3-3 2 15,-6-2 4 1,0 0 0-16,-6-1-5 16,-3 1 0-16,-3 5-4 15,0 3-3-15,0 0-1 16,0 5 3-16,0 10 2 0,0 6 4 15,3-3 0-15,-3 6 2 16,3 5-4 0,6-9 0-16,0 4 1 0,3 7 2 15,6-7-5-15,3 7-3 16,3-7-10-16,3-3-3 16,3-3-36-1,3-13-50-15,6-8 21 16</inkml:trace>
  <inkml:trace contextRef="#ctx0" brushRef="#br0" timeOffset="3662.1523">16138 18045 168 0,'-12'-3'66'0,"3"6"-36"0,-3 2-31 0,6 3 15 0,-3 10-1 15,-3 1 2-15,-3 2 5 16,1 3 2-16,-4-3-11 15,6 5-4-15,9 1-1 0,9-3-3 16,0-8-2-16,3 2-3 16,3-5 1-16,2-2-1 15,1-11 0-15,0-11-3 16,-3 3 1-16,0-10-5 16,-3-1 1-16,-3 4 2 15,-3-4 1-15,-3 6 3 16,0 0 1-16,0 2 3 15,0 3 1-15,-3 0 1 16,3 3 0-16,3 10-5 0,-3-2 1 16,3 10 0-1,3 0 2-15,0-2-3 0,0 2 0 16,0 8 1-16,6-8 0 16,2 6-5-16,-2-6-1 15,-3-8-33-15,0-15-66 31</inkml:trace>
  <inkml:trace contextRef="#ctx0" brushRef="#br0" timeOffset="3933.3153">16242 17793 140 0,'-3'-2'52'0,"3"4"-28"0,0 19-22 0,0-7 14 0,0 7 10 16,0 3 5-16,0 5-4 15,3 2-4-15,0 14-13 16,0-5-6-16,3-3-3 0,0-8 1 16,0 3 1-16,0-13-4 15,0 2 1-15,0-8-16 16,-3-2-6-16,0-9-38 15,-3-2-51-15,0 0 25 16</inkml:trace>
  <inkml:trace contextRef="#ctx0" brushRef="#br0" timeOffset="4262.7449">16489 17986 88 0,'3'-2'33'0,"0"2"-18"0,-3 2-2 0,0-2 33 16,-9 3-2-1,-6 0-16-15,0 5-9 0,-6-3-6 16,1 0 1 0,-1 0-7-16,0-2-2 0,3 2 1 0,3 3-1 15,3-2 2-15,6 7 2 16,3 5-4-1,3-2-3-15,6 0 1 16,3-3 2-16,3 1 0 16,0-1 0-16,6-5-6 15,0 5 1-15,6-5-2 16,2-3 0-16,-2 1-47 16,0-12-19-16,3 1-21 15</inkml:trace>
  <inkml:trace contextRef="#ctx0" brushRef="#br0" timeOffset="5065.3648">16742 18010 124 0,'3'0'46'0,"-3"0"-24"0,3 0-4 16,-3 0 18-16,6 8-12 15,0-3-1-15,3 9-11 16,3 7-5-16,0-3-4 16,0 6-3-16,-1-8 3 0,1 3-4 15,-3-6 0-15,3 5 3 16,0-10 1-16,-3 0-37 15,-3 3-14-15,0-3-31 16</inkml:trace>
  <inkml:trace contextRef="#ctx0" brushRef="#br0" timeOffset="5328.7777">17001 18023 140 0,'-9'0'52'0,"6"6"-28"0,0 2-19 0,0 5 11 15,-3 8 10-15,-3 11 6 16,-9 5 3-16,-2 5 4 16,2 1-22-16,0-1-9 0,3 0-4 15,0-7-1-15,6-9 3 0,0 0-8 16,3-12 0-16,0-1-24 15,3-2-11 1,0-11-29-16,3-6-48 16,0-2 23-16</inkml:trace>
  <inkml:trace contextRef="#ctx0" brushRef="#br0" timeOffset="5705.5997">17055 18166 192 0,'-12'3'71'0,"3"10"-38"0,3-2-41 0,6 2 10 16,0 0-1-16,0 0 3 15,3 9 5-15,3 1 2 16,3-9-5-16,6-1-4 15,5-5 1-15,-2-3 0 0,3-5 3 16,-3-5 1-16,0-11 1 16,-3 0 4-16,-3-5 3 15,-6 2 0-15,-6 6 4 16,-3-3-7-16,-3-2-2 16,-12 5-1-16,0 2 1 15,-3-2-5-15,3 10-3 16,0-2-19-16,3 5-6 0,1 5-11 15,5-2-4-15,0-3-17 16,6 5-5-16,3-5-19 16</inkml:trace>
  <inkml:trace contextRef="#ctx0" brushRef="#br0" timeOffset="6067.3308">17189 18082 152 0,'0'2'57'0,"3"22"-30"0,2-3-21 16,-2-10 17-16,3 2-3 16,0 3 3-16,0-3-13 15,6 3-3-15,-3 0-5 16,0-3 3-16,3-8 1 0,0-5-2 16,0 0-1-16,6-5 1 15,-3-3 0-15,-4-5-5 0,7 0 1 16,-12-6 0-16,-3 1 0 15,0-3 0-15,-9 2 2 16,0 6 5-16,0 10 6 16,3 16-7-1,0 1-3 1,3 1-2-16,9 4 1 16,6 2-3-16,0-5 0 15,-3 0-1-15,0 2-2 16,0-4-26-16,0-9-12 15,3-5-43-15,-4-5-27 16,-2-1 48-16</inkml:trace>
  <inkml:trace contextRef="#ctx0" brushRef="#br0" timeOffset="6351.5452">17486 18140 140 0,'3'2'55'0,"0"4"-30"0,0 7-23 16,0-5 14-16,0 5 1 15,0-2 4-15,0 2-5 16,0 0 1-16,-3-5 1 16,0-3-10-16,0 3 0 15,0-2-1-15,-3-6 8 0,0-6 4 16,0 4 2-16,3-9-1 16,0-2-6-16,0 0-4 15,3-1-1-15,3-4-1 16,0 2-4-16,6 3-3 15,0 2 0-15,3-2 1 16,0 5-17-16,2 3-6 16,4 2-52-16,3-13-22 15,-3 3-4 1</inkml:trace>
  <inkml:trace contextRef="#ctx0" brushRef="#br0" timeOffset="7159.2996">18073 18010 100 0,'-3'0'38'0,"6"0"-20"0,-3 13-17 0,0 14 8 15,0 5 1-15,0 2 1 16,0 16 3-16,0-2 2 15,3 2-5-15,0-2-1 16,-1-8-2-16,-2-3 2 16,0-11-5-16,0 0 4 0,0-7 3 15,0-3 0-15,0-16 10 16,-2 0-6-16,-1-8-6 16,0 0-4-16,0-11-3 15,0 1 0-15,-3-9-2 16,6-4 2-16,0-4-2 15,3 1 2-15,0-3-2 16,0 3 2-16,3-9 2 16,-1 9 2-16,4-1 1 15,0 6 2-15,0 3-7 16,3 13-4-16,3 5 8 16,3 8 5-16,-3 8-3 0,0 15-3 15,3-1-1-15,-4 4 1 16,-5-2-1-16,-6-8 2 15,-3 2-2 1,-3-5 2-16,-3 6-4 0,-3-6 0 16,-2 0-1-16,-4-13 1 15,0 6-9-15,0-12-3 16,0 6-9-16,0-5-1 16,3 3-17-16,3-4-4 15,3 1-21-15,3 5-9 16,3-3-9-1</inkml:trace>
  <inkml:trace contextRef="#ctx0" brushRef="#br0" timeOffset="7536.0309">18343 18050 128 0,'-6'0'49'0,"6"5"-26"0,-5 8-25 0,5-10 9 0,0 10 3 16,-3 1 6-16,0 1 5 15,0 1 2-15,3 3-12 16,3-1-4-16,3-2-3 0,-1 0 0 16,4-3 0-16,3-5 0 15,3 0 2-15,0-3 1 0,3-10 3 16,0-3-1-16,0-5 2 15,-9 0 0-15,0 2 1 16,-12-10-4-16,-3 2-3 16,-3-2 2-16,-3 3 0 15,-3 5-6-15,0-1 0 16,0 9-6-16,3-3-1 16,3 8-15-16,0-5-6 15,3 5-19-15,3 0-7 16,3 5-28-1</inkml:trace>
  <inkml:trace contextRef="#ctx0" brushRef="#br0" timeOffset="7762.3795">18543 18018 172 0,'0'11'66'0,"3"10"-36"0,-3 19-35 16,3-27 12-16,0 0-4 16,0 0 3-16,0 6-3 15,0-6 0-15,0 0-1 16,3 0 1-16,0 1 0 0,0-9-23 16,0 0-9-16,-4-2-46 15</inkml:trace>
  <inkml:trace contextRef="#ctx0" brushRef="#br0" timeOffset="8185.2823">18590 18018 160 0,'-2'0'60'0,"2"0"-32"0,0 5-37 0,2 3 9 16,-2 3-2-16,3 5 1 15,0 2-2-15,0-4 2 0,0 4 1 16,0-5 0-16,0 1 2 16,0-7-3-16,0 4 0 15,0-8-4-15,-3-3-1 0,0 0 3 16,0 0 3-16,0 0 1 16,3-8 2-16,0-5-2 15,3-6-1-15,0 6 7 16,0 0 3-16,3-1 8 15,0 9 3-15,0-3-6 16,6 8-2-16,3 5-1 16,-1 3 2-1,-2 6 2-15,0-1-1 0,-3 5-3 16,0-4-2-16,-3-1-9 16,-3 0 0-16,0-5 1 15,0 3 1-15,-3-9-23 16,-3-2-12-16,0 0-27 15,3 0-55-15,0-8 19 16</inkml:trace>
  <inkml:trace contextRef="#ctx0" brushRef="#br0" timeOffset="8438.2792">18876 17801 172 0,'0'0'66'0,"0"3"-36"0,0 15-29 0,0-4 14 15,0 4 5-15,0 3 7 0,0 6-10 16,0 4-4-16,3 9-8 16,0-3-4-16,0-2 0 0,0-9-1 15,0 3 0-15,0-8-16 16,-3-2-6-1,3-6-73-15,-3-5-32 16,-3-8 62-16</inkml:trace>
  <inkml:trace contextRef="#ctx0" brushRef="#br0" timeOffset="8654.8986">18781 17960 244 0,'0'-3'90'0,"3"3"-48"0,3 0-49 0,6 0 14 16,-3 0-5-16,3-5 1 15,0 5-4-15,2 0 1 16,7 0 0-16,3 0-29 0,0 0-10 16,0 0-45-1,-3 0-32-15,-1 0 50 16</inkml:trace>
  <inkml:trace contextRef="#ctx0" brushRef="#br0" timeOffset="9006.4369">19043 18002 176 0,'-9'8'66'0,"9"-3"-36"0,0-2-35 0,3 2 10 0,3 1-1 16,0-4 5-16,3 4-1 16,3-1 3-1,0-2-6-15,0-3 4 0,-1 0 3 0,-2-3-6 16,6-2-3-16,-3-1 0 15,-3 4 0-15,-3-9-4 16,-6 3 1-16,-3-2 2 16,-3-1 1-16,-3 0-4 15,-3 6-1-15,-3 3-2 16,-2 2 0-16,-1 2 3 16,0 3 0-16,3 3 3 15,3 3 1-15,3-3 3 16,0 10 3-16,3 4 0 15,3-4 2-15,3 3-6 0,3 3-3 16,3-5-1-16,3-4 1 16,3-1-12-16,3-1-6 15,0-8-22-15,0 1-11 16,5-4-36 0,-2-4-18-16,3-4 52 15</inkml:trace>
  <inkml:trace contextRef="#ctx0" brushRef="#br0" timeOffset="9592.7603">19177 18076 104 0,'-3'0'38'0,"6"0"-20"0,-3 0-17 0,0 0 22 15,9 14 1 1,0-1-1-16,0 0-1 16,-3 0-8-16,3 0-1 0,-6-2-8 15,2-3-1-15,-2 0 2 0,0-3 12 16,-3 3 6-16,0-8-1 15,-3 0 0-15,3-2 1 16,-3-9 2-16,0 3-12 16,1-5-5-16,2-6-4 15,2 3 1-15,1 1-1 16,3-1 2-16,0-3-6 16,3 6-1-16,0 5 0 15,0-3 0-15,3 3-20 16,0 3-9-16,9 2-12 15,3-2-4-15,-1 0-14 0,1 2-3 16,0 1-8 0,-3-1-10-16,-3-2 36 15,-3 5 220 17,-9 0-78-32,-6 0-22 15,-3 0-39-15,0 0-18 16,-3 5-11-16,3-2-3 15,-3 2-3-15,3 0-4 0,3 0 1 16,0-2-4-16,3 10 1 16,3 1 2-16,3 4 1 15,0-5 1-15,0 6 2 16,-4-6 10-16,-5 6 4 16,-3-6 10-16,-2 0 4 15,-4-5-3-15,0 0 1 0,-6 3-10 16,-3-9-3-16,0 3-17 15,3-5-6-15,0-5-30 16,6-3-13-16,3 3-26 16,12-3-12-16,3 3-29 15</inkml:trace>
  <inkml:trace contextRef="#ctx0" brushRef="#br0" timeOffset="9923.0597">19748 18142 148 0,'-3'0'55'0,"3"-2"-30"0,0 2-3 0,0 0 20 16,0 0-5-16,0 0-2 16,0 0-15-16,0 0-5 15,0 2-9-15,0 4-2 0,-3-6 0 16,0 8-2-16,0-3-2 16,0-5-4-16,1 0-2 15,-1 0-30-15,0 0-12 0,0 0-26 16,-3-5-37-1,3 2 33-15</inkml:trace>
  <inkml:trace contextRef="#ctx0" brushRef="#br0" timeOffset="10209.4292">19763 17706 124 0,'6'-24'46'0,"-3"21"-24"0,3-4-4 0,-3 7 46 16,-3 0-6-1,0 0-21-15,0 7-11 16,-3 7-17-16,-3 4 3 0,0 1 3 16,0 12-5-16,0-4-1 15,0-1-3-15,0 1-1 16,0-6-6-16,1-2 1 15,2-6-22-15,0 0-10 16,0 0-46 0,0-7-61-16,3 1 31 15</inkml:trace>
  <inkml:trace contextRef="#ctx0" brushRef="#br0" timeOffset="11114.1935">18439 17894 100 0,'0'-3'38'0,"0"0"-20"0,3 3 1 0,6 0 16 15,-3 0 0-15,-9 0 4 16,9 3-10-16,-4 0-3 16,1-3 0-1,-6 5-14-15,1-2 2 0,-1-1 0 0,0 1-3 16,0-3-1-16,0 0-6 15,3 0-1-15,0 0-3 16,0-3-1-16,-3 1 1 16,3 2 0-16,0 0-25 15,-3 0-10-15,-3 2-77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2:54:02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5238 16939 72 0,'-3'-14'27'0,"3"28"-14"0,3-20 9 15,-3 6 15-15,3 0 3 16,-3 0 0-16,3 0-19 16,6-5-10-16,2 5-1 15,1 5 3-15,3 1-7 16,6-4-1-16,9 4 1 0,3 2 3 0,14-8 2 15,10 0-1-15,2 0-1 16,4 0-1-16,5-8 2 16,4 2-3-16,5 1 1 15,6-3-5-15,-2 3 0 16,5-3 3-16,0 0 3 16,10 0 0-16,-4-5 0 15,0 2-3-15,3-2-1 16,1 5 1-16,-1-3 1 15,0 6-1-15,-3-3-1 16,1 0-1-16,5 3 0 16,-6 0-2-16,-2 2-2 15,-1-2-2-15,0 5 1 0,-3 5 3 16,1-2 3-16,-1-1-2 16,-3 1-2-1,-2-3 0-15,-4 0 1 0,1 5 3 16,-4-2 2-16,-3 0-1 15,1-3-1-15,-4 0-1 16,1 0 0-16,14 0 0 16,0 0 0-16,-2 2 2 15,-10-2 1-15,-2 0-1 16,-7 0-1-16,1 0-3 16,-1-2 1-16,-5 2 0 15,2-3 1-15,-2 3-2 16,5 0-2-16,-5 0-2 15,3-3 1-15,5 3 1 16,-5 0 0-16,2 0 2 16,1 3 1-16,-4 2-4 15,4-5 1-15,-7 5-2 16,7-2 0-16,-1 0 4 0,1-1 1 16,2 9-1-16,-2-8 1 15,-1-3-4-15,-2 5 0 16,-1-5-1-16,1 5 0 15,-4-5 4-15,7 5 1 16,-7-2 1-16,1-3 0 16,5 5-2-16,-2-5 1 15,2 3-2-15,4-3 2 0,2 0-2 16,1 3 2 0,8-1-2-16,1-2 2 15,5 0-2-15,0 0-1 0,1 8-2 16,-4-5 1-1,0-6 1-15,-5 3 2 0,-4 0-1 16,-5 0-1-16,-7 3 3 16,-5-3 2-16,-6 3-22 15,-7-3-8-15,-2 0-32 16,0-3-12-16,11-8-53 16,1 3-40-1,-4-5 70-15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53:09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10378 18325 168 0,'0'-8'66'0,"0"-10"-36"0,0 10-13 0,0 8 20 15,0-6-15-15,0 6-4 0,3 14-11 16,3 4-5-16,-3 9 7 0,0 7 4 16,0-2-6-16,0 7-4 15,-3 6-5-15,0 6 1 16,0-4-1-16,0-7 0 16,0-3 8-16,0-11 6 31,0 1-4-31,0-6-2 0,0-8 1 15,0-7 0-15,0-6-3 16,0 0-1-16,0-8 1 16,0-11 2-16,0-2-3 15,0-3-2-15,0-8 0 16,0 6-1-16,-3 0 0 0,3-1 2 16,0 1-1-16,0-6 2 15,3 0 0-15,3 3 1 16,0-3 0-16,3 6 2 0,3-6-1 15,0 6 0 1,0 4-6-16,-1 4-1 0,4 18-2 16,6 0 0-16,-3 8 3 31,0 5 2-31,-3 6 0 0,0 7 2 16,-6-2-2-16,0 2 2 15,-7-5 2-15,-2 1 4 16,-2-4-2-16,-7-5 1 15,-6-7-5-15,0 2-2 16,0-3-3-16,-6 0 1 16,0-2-10-16,0-3-5 0,1-3-10 15,2-2-4-15,3 0-5 16,3 2-4 0,6-2-18-16,3-1-6 15,3-2-20 1</inkml:trace>
  <inkml:trace contextRef="#ctx0" brushRef="#br0" timeOffset="1">10706 18322 212 0,'-6'-10'82'0,"6"10"-44"0,-6-8-31 0,6 8 20 16,-6 0-7-16,0 5-2 16,-3-2-13-16,0 7-5 15,-3 4 0-15,3 2-3 0,0 7-1 16,3-2 3-16,3 6 0 16,0-9 1-16,3 4 0 0,3-9 0 15,3-3 2-15,3-2-1 16,0-2 2-16,3-6-2 15,-3 0 2-15,0-6-4 16,6-2 0-16,-3-2 1 16,-3-3 2-16,-4-1-3 15,1-1-2 1,-3-4 6-16,0 6 3 16,0 5-10-16,0 3-2 0,-3-1 7 15,0 6 4-15,0 6-2 16,3 7 0-16,3-5 1 15,0 5 0 1,0 0-2-16,0 0-2 0,0 1 1 16,0-1-1-16,0-8-18 0,0 3-5 15,3-3-31-15,0 1-13 16,3-6-24 0</inkml:trace>
  <inkml:trace contextRef="#ctx0" brushRef="#br0" timeOffset="2">10979 18325 148 0,'-14'-8'55'0,"11"8"-30"0,0-18-1 16,0 15 24-16,0-2-15 16,-3 5-6-16,0-6-12 31,-9 6-2-31,3 11-8 0,-3-3-3 0,0 0 1 15,0 10-2-15,0 1-1 16,3 2 1-16,4-2 1 16,5 2-3-16,3-3 0 0,6-5 1 15,5 6 2-15,4-11-3 16,0 5 0-16,3-8 5 16,3 3 2-16,6-2-24 0,-3-6-13 15,-4 0-37 1,-2-6-57-16,0-2 30 15</inkml:trace>
  <inkml:trace contextRef="#ctx0" brushRef="#br0" timeOffset="3">11125 18103 228 0,'-6'-13'85'0,"6"18"-46"0,-3 8-35 16,3 0 19-16,0 1-7 16,0 12 3-16,0 6 1 0,0 2 0 15,0 3-11-15,0 3-3 0,0 0-2 16,0-6-2-16,3-2-2 0,-3-6 1 16,3 1-1-1,-3-9-16-15,0 6-6 16,0-8-27-16,0-3-11 15,0-2-45-15</inkml:trace>
  <inkml:trace contextRef="#ctx0" brushRef="#br0" timeOffset="4">11319 18344 192 0,'-3'0'74'0,"0"0"-40"0,-3 5-31 15,3-2 17-15,-3-3-10 16,-3 5-3-16,0 3 0 16,-6-3 0-16,-6 3-3 0,0-3 4 0,1 1 2 15,-1-1-5-15,6-3-3 16,0 4 3-16,3 2 1 15,3-3 4-15,6 3 1 16,6-3 1-16,6 8 2 0,9-5 4 16,0 6 1-16,3-1 1 31,3-3 0-31,-1-2-14 0,1 3-3 16,0-3-15-16,-3 5-8 15,6-5-110 1,2-3-62-16,-2-5 89 15</inkml:trace>
  <inkml:trace contextRef="#ctx0" brushRef="#br0" timeOffset="5">12024 18174 132 0,'3'-21'49'0,"0"8"-26"0,0-11-7 15,0 21 16-15,-3-7-2 16,0 5 0-16,-3-3 0 16,-3 0 1-16,-3 2-16 15,0 1-2-15,0 5 0 16,-3 5-9-16,-2 3-2 16,-4 11-4-16,0 5 0 15,3 5-5-15,6 8 0 0,3 8 7 16,0 2 5-16,6-2 0 15,0-5 0-15,3-3-3 16,0-8-2-16,3-5 3 16,0 2 0-16,-6-4-23 0,6-4-9 15,-3-5-28-15,0 1-9 16,0-9-20 0</inkml:trace>
  <inkml:trace contextRef="#ctx0" brushRef="#br0" timeOffset="6">11756 18389 252 0,'-9'-6'93'0,"9"1"-50"0,0 5-26 16,3-3 25-16,3-2-13 15,6 0-5-15,3 2-11 16,3-2-6-16,6 0-4 0,6-3-3 0,-4 8 3 15,1 0-4-15,0 0 0 16,-3 0-41-16,0 8-17 0,2-3-58 16,4 3-39-1,-3-3 67-15</inkml:trace>
  <inkml:trace contextRef="#ctx0" brushRef="#br0" timeOffset="7">12170 18370 212 0,'-9'-5'79'0,"3"5"-42"0,-3 0-15 0,6 0 26 16,-3 0-25-16,0 5-7 16,-6 0-11-16,1 3-4 15,-1 5 0 1,0 6-4-16,3 0 0 0,3-4-1 16,0 4 3-16,3-6 0 15,3-5 1-15,3 3 0 16,0-3 2-16,6-3-6 0,0 0 1 15,6-10-6 1,-3 0-4-16,-1 2-1 16,-2-8 4-16,0 3 6 15,0-2 5-15,0-3 2 16,-3 5-1-16,0 0-2 0,-3 2 3 16,0 1 2-16,-3 5-2 31,3 5-2-31,0 3 4 0,0 6 1 15,3-4-2 1,0-2-1-16,0 5-1 0,0-7-2 16,0 2-10-16,3-3-4 15,0 0-44-15,-1-2-19 16,4-3-13 0</inkml:trace>
  <inkml:trace contextRef="#ctx0" brushRef="#br0" timeOffset="8">12435 18357 200 0,'-6'-5'74'0,"3"5"-40"0,-3-3-20 0,6 3 22 15,-3 0-11-15,-6 0-3 16,0 0-1-16,-6 3-1 0,3-3-11 15,1 5-5-15,2 0-3 0,0-2-6 16,3 2 1-16,3 3 0 16,3 3 2-16,9-4 1 31,6 7 1-31,-1-1 0 0,-2 5 0 16,0-4 0-16,-3-1 0 15,0 0 15-15,-3-5 7 16,-6 3-6-16,-3 2-2 15,0-5-8-15,-9-3-4 16,-3-5-1 0,0 0-23-16,4-5-10 0,-1 5-28 15,0-8-10-15,6-5-40 16</inkml:trace>
  <inkml:trace contextRef="#ctx0" brushRef="#br0" timeOffset="9">12542 18174 256 0,'-15'-8'96'0,"18"3"-52"0,9 10-38 15,-15-2 20-15,3 8-10 16,-3 2 1-16,9 5-6 0,0 3-1 15,-3 11-6-15,0 3-3 0,0-4 2 16,0 4-2-16,-3-6 2 16,6-8-2-16,-6 5-1 15,0-4-26-15,0-9-10 16,0 0-39-16,0 3-15 16</inkml:trace>
  <inkml:trace contextRef="#ctx0" brushRef="#br0" timeOffset="10">12447 18365 320 0,'-3'-8'121'0,"9"3"-66"0,3 2-49 16,-3-2 25-16,6 5-17 15,5-6-5-15,10-2-9 16,-3 3-2-16,0-3 1 16,3 3-11-16,-1-3-2 0,1 8-72 0,-3-5-31 15</inkml:trace>
  <inkml:trace contextRef="#ctx0" brushRef="#br0" timeOffset="11">12968 18389 204 0,'-3'0'77'0,"0"0"-42"0,0 0-15 0,3 0 31 15,-6 5-22 1,-3 3-13-16,0 0-8 16,0 5-5-16,0 5 0 0,3 1 2 15,3-3-4-15,3-3-3 16,3 6 1-16,6-6 2 0,3 0 6 16,0-2 6-16,9-3-3 15,0-8 2-15,-4-6-5 16,1-2-2-16,-3 3 2 15,-3-3 0-15,0 3 1 0,-6-8 0 16,-3-1-2-16,-3 1-1 16,-3 0-3-16,0-6-2 15,-6 6 1-15,-3 0-1 0,0 5-20 16,0 0-7 0,3 3-32-16,1-1-13 0,2 6-24 15,3-2-34 16,3 2 46-31</inkml:trace>
  <inkml:trace contextRef="#ctx0" brushRef="#br0" timeOffset="12">13066 18375 200 0,'0'0'77'0,"6"3"-42"0,0 2-15 0,0 1 24 15,0 7-11-15,0 0-2 16,0 0-12-16,0 6-1 0,3-6-11 15,-3 0 0-15,-1-5 0 0,1 5-1 16,-3-7 1-16,0 2-4 16,0-3-2-16,0 3 2 15,-3-8 2-15,0 0 0 0,3-3 2 16,0-7 0-16,0 2 3 31,0-6-5-31,3-4-1 16,0 5-4-16,3-6-3 15,0 6 13-15,3 0 7 16,3 5-8-16,3-5-2 0,0 7-7 16,-1 1-3-16,1 2-42 15,3 3-20-15,0 0-86 16</inkml:trace>
  <inkml:trace contextRef="#ctx0" brushRef="#br0" timeOffset="13">13676 18447 192 0,'-3'21'74'0,"3"-8"-40"0,0 6-22 0,3-6 19 16,0 8-5-16,0 11-1 0,-3 0-7 16,3 2-1-16,0-8-10 15,0 1-2-15,0-3-1 0,0-3 0 16,-3-3 2-16,3-10-3 15,3 3 0-15,0-11 3 16,-9 0 3-16,6-11-4 16,-6-5-1-16,0-7-2 0,0 1 1 15,0-4-4-15,0-6 0 16,0 6-4-16,3-1 1 16,0 4 2-16,3-7 1 15,6-1 1-15,3 7 0 16,3-3 4-16,3 6 5 31,-1 3 1-31,1 4 2 0,-3 7-9 16,0 1-1-16,0 12 7 0,-3 7 3 15,-3 5 3-15,-3-2 4 16,-6 3-11-16,0-1-2 16,-6-5-2-16,0 1 2 15,0-1-8-15,0-5-3 16,-3 2-17-16,3-7-6 0,0 2-13 15,0-5-1-15,3 0-18 16,0-5-6-16,6 2-42 16</inkml:trace>
  <inkml:trace contextRef="#ctx0" brushRef="#br0" timeOffset="14">14027 18410 220 0,'-3'0'82'0,"0"0"-44"0,-2 0-11 0,2 5 27 16,-3-5-13-16,0 5-3 15,-3-2-16-15,-3 8-6 16,3-4-9-16,-6 1-5 0,3 6-1 0,3-1-4 16,3 0 2-16,0-2-1 15,9-3 0-15,0 5 0 0,3-3 0 16,0-2 4-16,3 0 3 15,0-10-4-15,0-4-3 16,3 6-2-16,-3-5 0 16,0 2 3-16,0-2 0 0,0-3-2 15,-4-2 2 1,1 2 1-16,-3-3 2 0,0 8-1 16,0-2 2-16,-3 0-4 15,3 5-2-15,-3 0 2 16,3 5 2-16,0 0-2 31,0 3 0-31,3-2 1 0,0-1 2 16,0-2-25-16,3 2-12 15,3 3-35-15,-3 2-16 16,3-7-23 0</inkml:trace>
  <inkml:trace contextRef="#ctx0" brushRef="#br0" timeOffset="15">13819 18508 136 0,'0'0'52'0,"0"5"-28"0,0-5-2 0,0 0 23 16,0 0-8-16,-3 5-1 16,0-2-9-16,0-3-5 15,-3 5-12-15,0-5 5 0,0 5 2 16,-6-5-5-16,3 0 1 0,1 0-10 31,-4-5-9-15,3 5-1-16,6 0-107 15</inkml:trace>
  <inkml:trace contextRef="#ctx0" brushRef="#br0" timeOffset="16">14325 18436 140 0,'0'-8'52'0,"3"3"-28"0,-3-3-8 0,3 8 18 16,-3-5 4-16,0 5 4 15,-3-8-8-15,0 8-3 16,-3-6-17-16,0 6 0 0,-3-2 0 16,-3 2-7-16,0 2-4 15,-5 4-2-15,2 2 1 16,0-3-3-16,3 8 0 16,0-5 1-16,9 5 0 15,6 1-3-15,3-1 0 0,3-3 2 16,3-2 0-1,3 3 1-15,0-8 0 0,2 2 0 16,-2 0 2-16,6-2-12 16,0-3-6-1,-3-3-35-15,0-2-15 0,0 0-39 16</inkml:trace>
  <inkml:trace contextRef="#ctx0" brushRef="#br0" timeOffset="17">14474 18161 256 0,'0'-5'96'0,"0"5"-52"0,0 0-38 16,0 5 20-16,0 3-12 0,0 5-1 15,0 11 2-15,0 2 0 16,0 1-8-16,-3 5 0 0,3-1 3 16,0-1-6-16,0 1-2 15,0-4-1-15,3-3 1 16,-3-9-6-16,3 4-26 31,0-1-8-31,0-10-29 16,3 6-11-16,0-14-24 15</inkml:trace>
  <inkml:trace contextRef="#ctx0" brushRef="#br0" timeOffset="18">14667 18365 200 0,'0'-3'74'0,"3"3"-40"0,-3 0-24 0,0 0 20 16,-6 0-18-1,0 3-4-15,-2-3-1 16,-1 5 0-16,-3 0-3 16,0-2-3-16,-3 2 2 0,-3 1 0 0,0 1 3 15,0-1 1-15,3-1 1 16,1-2-2-16,2 2 1 15,3 3-4-15,3-3 0 16,0 1-1-16,6-4 1 0,3 9-2 16,3-3 2-16,3 0-2 15,3-3-1 1,2 3 1-16,1 2 1 16,6-2 3-16,3-2 2 0,-3 2-25 15,3-3-11-15,2 3-91 16</inkml:trace>
  <inkml:trace contextRef="#ctx0" brushRef="#br0" timeOffset="19">15141 18135 244 0,'6'-6'90'0,"-3"-2"-48"0,-3 14-36 0,3-4 22 16,0 9-8-16,0 5-2 0,-1 2 1 0,1 14 2 16,-3 0-11-1,0 2 1-15,3 6 2 0,0-8-7 16,0 2-3-16,0-2-2 16,-3-8 1-16,3-3-6 0,-3-8-1 15,0 0-20-15,0 0-7 16,0-7-14-16,0 2-6 0,0-8-32 31,3 0-44-15,-3-3 37-16</inkml:trace>
  <inkml:trace contextRef="#ctx0" brushRef="#br0" timeOffset="20">15036 18365 248 0,'-8'-8'93'0,"8"8"-50"0,0-5-22 0,3 5 28 16,-1-3-22-16,4-2-5 15,0 5-7-15,9-6 0 16,3 4-8-16,3-4-2 0,3 6 1 0,0-5-3 16,-1 5-2-16,4 0 0 0,0 0-1 15,-3 0-29-15,-3 0-13 16,-1 5-55-16,1-5-26 15,-3 8 18 1</inkml:trace>
  <inkml:trace contextRef="#ctx0" brushRef="#br0" timeOffset="21">15382 18344 228 0,'-9'0'88'0,"9"0"-48"0,0 5-23 15,0-2 25-15,0 7-16 16,0 3-2-16,0 1-12 0,0 7-3 16,0-3-5-16,0-5-3 0,0 6 2 15,0-6-2-15,0 0-1 16,3-5-37 0,-3 6-15-16,3-9-150 15,3-10 87 1</inkml:trace>
  <inkml:trace contextRef="#ctx0" brushRef="#br0" timeOffset="22">15379 18232 328 0,'-6'-13'123'0,"6"8"-66"0,3 5-55 0,-3 0 23 0,6 0-20 16,0 0-2-16,0-3-26 15,3 3-11-15,0 3-61 16,-1 2-27-16,4 3 15 16,-3 5 11-16</inkml:trace>
  <inkml:trace contextRef="#ctx0" brushRef="#br0" timeOffset="23">15623 18344 240 0,'-9'-6'90'16,"3"6"-48"-16,0-2-38 15,3 2 19-15</inkml:trace>
  <inkml:trace contextRef="#ctx0" brushRef="#br0" timeOffset="24">15587 18338 409 0,'-12'6'11'16,"-3"-1"-6"-16,0 3 6 0,1 0 2 15,-4 5 0-15,3 5 2 16,3 1-4-16,3 0-1 15,3-4-9-15,3-1-2 16,6-1 0-16,3-3 0 0,3-2 3 16,3 3 3-16,3-8 0 15,3-3 0-15,-4 0-1 16,1-3 0 0,-3-8-7-16,0 3 0 15,0-2 1-15,-3 2 3 0,-3-5 0 16,0-1 2-1,-3 1-2-15,0 0 2 16,-3 8-4-16,3-3-2 16,-3 2-1-16,0 4 0 15,0 2 0-15,3 8 0 16,-3 5 0-16,3 0 3 16,0 8 9-16,0 6 6 15,0 5 0-15,0 7 2 0,-3-7 4 0,-3 5 4 16,-3-8-8-16,-3-5-4 15,0-3-3-15,-6-2 1 16,-3 2-12-16,0-11-3 16,0-2-22-16,1-8-10 15,-1 0-21-15,0-13-6 16,3 0-12-16,3-6-5 0,3-2-20 16</inkml:trace>
  <inkml:trace contextRef="#ctx0" brushRef="#br0" timeOffset="25">15697 18108 264 0,'6'-24'101'16,"-3"24"-54"-16,0 0-42 0,-3 0 31 15,9 11-16-15,-3 10 1 16,0 5-1-16,-3 6-11 0,0 0 3 0,-3 2 4 16,0-2-6-16,0 0-1 15,0-6-3-15,-3 1-1 16,0-6-3-16,0-3-2 16,0-4 3-1,3-4 2-15,0-2-9 16,0-2-2-16,0-6-8 15,6-6-4-15,0 1-1 16,3-8 1-16,0 5 1 16,0-5 3-16,3 2 6 15,0 3 2-15,-1 0 4 16,-2 3 3-16,0 0 9 16,0 2 5-16,0 6-1 15,0 2 2-15,-3 3-3 0,0 5 2 16,-3 5-6-16,0-4-3 15,-3-1-1-15,0 0-1 16,3 0-9-16,0-2-2 0,0-3-20 16,0-3-10-16,0-5-21 15,3 0-8-15,0-5-42 16,3-8-30-16,0-1 63 16</inkml:trace>
  <inkml:trace contextRef="#ctx0" brushRef="#br0" timeOffset="26">16066 18098 260 0,'3'-22'96'0,"0"14"-52"0,-3 11-27 16,0-3 27-16,0 5-14 16,3 3-5-16,-3 11 1 15,0-1 0-15,0 9-13 16,3 7-1-16,-3-2 1 0,0 0-5 15,0 2 0-15,0-2-4 16,3 0-3-16,0-6 2 0,0-2 0 16,0-3-17-16,-3-8-7 15,0 0-19-15,0 1-7 16,0-6-30-16,-3-3-12 0,3-5-29 31</inkml:trace>
  <inkml:trace contextRef="#ctx0" brushRef="#br0" timeOffset="27">15918 18317 228 0,'-9'-5'88'0,"12"5"-48"0,0 0-25 0,-3 0 26 0,6 0-7 16,-1-3 1-16,4-2-9 15,6 0-2-15,6 5-13 16,3-8-2-16,0 2-2 0,3 1-6 16,-4 2 0-16,1-2-12 15,-6-3-3-15,3 3-72 16,0 5-33-16,-6-5-3 16</inkml:trace>
  <inkml:trace contextRef="#ctx0" brushRef="#br0" timeOffset="28">16307 18127 184 0,'-5'-6'71'0,"7"12"-38"0,-2-4-12 16,0-2 25-16,0 0-11 16,0 6-2-1,0-1-6-15,0-3 0 16,0 9-15-16,0-3 0 0,0 0-1 15,0-3-4-15,-2 1 1 16,2-4-5-16,0 3-2 16,0 1 2-16,0-6 0 15,0 0-1-15,0 0 1 0,0 0-2 16,2-6-1 0,4 1 1-16,3-3 1 0,0 3-3 15,3-3-2-15,0-5 2 0,3 0 0 16,0-1-2-16,3 9 2 15,0-3-1-15,-4 8 0 16,4 0 0-16,-3 5 0 16,-3-2 2-16,0 2 2 15,-3 3-3-15,0 3 0 16,-3-3 1-16,-3 0 2 0,-3 5 1 16,-3 0 1-16,-6-2 6 15,-6 10 6-15,0-3-2 16,0 4 0-16,0-4-6 15,1 1-3-15,2 2-2 16,3-3-3-16,3-4-19 31,3 4-10-31,0-2-34 0,3 0-14 16,0-3-59 0</inkml:trace>
  <inkml:trace contextRef="#ctx0" brushRef="#br0" timeOffset="29">16382 18553 224 0,'-3'18'85'0,"3"-18"-46"0,0 3-17 0,0-3 28 15,0 0-24-15,0 0-6 16,3 5-24-16,0-5-10 16,3 5-112-16,6-5-51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53:25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9381 14907 108 0,'0'-11'41'0,"0"8"-22"0,0-5 4 15,0 6 18-15,0-3 3 16,-6-1 1-16,0 1-8 15,-3 0 0-15,0-1-21 0,-3 4 2 0,0 2 2 16,1 5-9-16,-4 6-3 16,0 4-10-16,3 15-1 15,0 4 1-15,6 3 1 16,3 3-2-16,3 2 2 16,0-5 1-16,3 0 0 0,0-2-14 15,0-6-3-15,-3-3-20 0,0-5-6 16,0-2-27-1,0-6-47-15,0-5 27 32</inkml:trace>
  <inkml:trace contextRef="#ctx0" brushRef="#br0" timeOffset="1">9063 15118 264 0,'-9'-5'101'0,"12"5"-54"0,0 0-42 16,-3 0 22-16,5 0-11 16,4 0 1-16,3-3-12 15,6 1-3-15,9 2-2 0,3-3-7 0,2 0 0 16,7 1-28-16,3-4-12 16,-3 4-39-16,-4-1-51 15,1 1 42 1</inkml:trace>
  <inkml:trace contextRef="#ctx0" brushRef="#br0" timeOffset="2">9494 15076 160 0,'-9'-3'60'0,"6"3"-32"0,-3 0-17 0,3 3 18 16,-3 0-4-16,0 2 3 15,-3 3-14-15,-2 2-3 0,-1 6-7 16,-6 5-5-16,3 1 0 16,6-1 1-16,0 0 0 0,9-3-3 15,0 1 0-15,9-6 2 16,0-2 0-16,0-3-2 16,3-6 2-16,0-4-1 15,0-4 0-15,-1-1-3 0,1-1 1 16,0-6 0-16,0 1-1 15,-3 3 6-15,-3-6 1 16,0 2 0 0,-3 4 1-16,0 2 7 15,-3 0 5-15,0 5-1 16,0 9 2-16,3-1-11 16,3 8-3-1,0 0-2-15,0 1 2 0,3-1 3 16,0 0-26-16,6 0-13 15,-4-2-32 1,7-1-55-16,0-2 25 16</inkml:trace>
  <inkml:trace contextRef="#ctx0" brushRef="#br0" timeOffset="3">9756 15102 240 0,'-6'-5'90'0,"0"8"-48"0,-3-1-34 0,6 1 24 15,-3 2-16-15,0 1-1 16,0-1-11-16,3 0-3 16,0 6-1-16,3-3 0 0,6 5 0 15,0-2 0-15,0 2 0 16,3 0 0-16,0 0 0 0,-3 3 2 15,0-3 1-15,-3 1 1 0,-3-1 0 16,-3-3 0 0,-3 1 0-16,0-3-9 0,-3-3-2 15,-3-5-27-15,3-2-10 16,0-4-31 0,1-2-52-16,5 0 26 15</inkml:trace>
  <inkml:trace contextRef="#ctx0" brushRef="#br0" timeOffset="4">9920 14912 228 0,'-3'5'85'0,"6"19"-46"0,-3 13-28 0,0-21 21 15,0 2-8-15,3 4 0 16,-3 9-11-16,0 1-3 16,0-3-6-16,3 0-3 0,0 0 2 15,0 1-15-15,0-4-7 0,0-2-30 0,0-6-11 16,-3-4-48 0</inkml:trace>
  <inkml:trace contextRef="#ctx0" brushRef="#br0" timeOffset="5">9845 15081 280 0,'-3'-2'104'0,"15"-1"-56"0,-3 0-52 15,-3 3 18-15,3-2-13 0,3-1 0 16,3 3-28-16,6 3-9 16,0-3-79-16,-1 0-33 15</inkml:trace>
  <inkml:trace contextRef="#ctx0" brushRef="#br0" timeOffset="6">10039 15155 220 0,'-3'14'82'0,"3"-12"-44"0,6 1-40 0,3 2 17 16,0 0 2-16,6-2 7 31,-1 0-11-31,1-3-4 0,0-3-6 16,0 3-3-16,3-5 3 16,-3 0-2-16,-3-1-1 0,0-2 3 15,-3 3 0-15,-3-3-4 16,-6 0 1-16,-3 0-5 15,-3 3 1-15,-3 0 0 16,-3-1 2-16,-3 1-1 16,-9 2 1-16,3 3 2 15,3 3 2-15,3 5-1 0,1 5-1 16,2 3 3-16,3-3 0 16,3 3 1-16,3 0 2 15,6 0-3-15,6-3-2 16,6 0-9-16,2 1-3 15,1-4-25-15,0-5-9 0,0-2-54 32,3-3-26-32,-3 0 61 15</inkml:trace>
  <inkml:trace contextRef="#ctx0" brushRef="#br0" timeOffset="7">10244 15182 148 0,'0'2'57'0,"-3"1"-30"0,3 8-23 0,0-3 13 0,3 2 7 16,0 3 5-16,0 1-7 16,0 2-2-16,0-1-12 15,0-1-3-15,-3-1-1 0,0-3 0 16,3-2 2-16,-3-2 10 16,0-6 7-16,0-3-3 15,0-2-2-15,0-6-6 0,6-2 0 16,0 0-7-16,6-1-1 15,0 4-2-15,0-6-2 16,3 3-2-16,2 2-1 0,1 3-31 31,3 3-13-31,0 8-75 16</inkml:trace>
  <inkml:trace contextRef="#ctx0" brushRef="#br0" timeOffset="8">10834 14806 208 0,'-9'-5'79'0,"6"5"-42"0,3-3-30 0,0 3 18 16,0 5-11-16,-3 3-3 16,3 8 0-16,0 5 3 15,0 19-8-15,0 2-1 0,0 1 1 16,0 4-1-16,0 1 0 15,0-8-6-15,0-6 1 16,3-5-18 0,-3-5-5-16,0-5-42 15,0-6-18-15,0-5-5 16</inkml:trace>
  <inkml:trace contextRef="#ctx0" brushRef="#br0" timeOffset="9">10658 15065 244 0,'0'-5'93'0,"6"0"-50"0,6 0-46 15,-6 5 16-15,9 0-9 16,3-3-3-16,2 3-3 16,4 0 1-16,0 0 1 15,3 0-47-15,-3 0-18 0,-1 0-29 16</inkml:trace>
  <inkml:trace contextRef="#ctx0" brushRef="#br0" timeOffset="10">10976 14814 208 0,'-17'3'77'0,"17"-1"-42"0,-3 14-43 0,3-5 10 16,0 5 12-16,0 15 10 16,0 4-6-16,-3-1 0 15,0 1-10-15,3 2-3 0,0 2 1 0,0-7-3 16,0-5-2 0,3-6 2-16,-3-5 0 0,3-3 1 15,-3-3 2-15,3-4-1 16,-3-6 0-16,3-6-6 15,5-4 1-15,4-6-5 16,3 0-1 0,-3-2 3-16,3 4 1 15,-3 1 2-15,3 5 2 16,0 3-1-16,0 7 2 16,-3 6 4-16,-1 3 6 15,-2 5-5-15,-3 0-2 16,0 2-3-16,0-2-3 15,-3 0-8-15,0 0-5 0,0-3-29 0,0-2-10 16,-3-3-52 0,0-3-28-16,0-5 65 15</inkml:trace>
  <inkml:trace contextRef="#ctx0" brushRef="#br0" timeOffset="11">11262 15137 200 0,'-3'5'77'0,"6"11"-42"0,0 8-41 16,-3-16 14-16,3 0 6 15,-3 0 8-15,3 0-7 16,-3-1-3-16,0-1-7 16,0-1-4-16,0-5 2 0,0 0 0 0,0 0 3 15,0-3-5-15,0 1-1 16,0-4 9-16,0-4 3 15,3-3-5-15,0-1-4 16,0 1-2-16,3 3 1 16,0-1-1-16,0 3 2 15,3 0-7-15,0 0-1 0,0 3-20 0,3 0-9 16,0-1-35 0,-1 4-56-16,4-1 27 15</inkml:trace>
  <inkml:trace contextRef="#ctx0" brushRef="#br0" timeOffset="12">11441 15121 156 0,'-6'5'57'0,"-6"-2"-30"0,3 2-21 16,9-2 28 0,0 13-7-16,0-3-5 15,9 0-3-15,3-2-11 16,3-1-3-16,-3 1-1 0,3-3 2 15,-1-3 3-15,1-2 2 0,0-3 3 16,-3-3-7-16,-3-2-2 16,0-8-1-16,-3 2 2 15,-3-2-3-15,-3 0-2 16,-6-1-7-16,-3-2-4 16,0 3-8-16,0 0-3 0,0 2-11 31,-3 3-69-16,0 6-20-15</inkml:trace>
  <inkml:trace contextRef="#ctx0" brushRef="#br0" timeOffset="13">11563 15121 120 0,'-3'11'46'0,"3"10"-24"0,0-5-17 0,3-6 11 0,0 1 8 0,0-1 5 16,3 1-9-16,0-3-4 16,3-3-9-16,-3-2-5 0,5-3 1 15,7 0-7-15,-3-3 1 16,0-5-4-16,-3 0 0 16,-3-5-1-16,-3 0 0 15,0-3 5-15,-3 3 3 16,0-1 10-16,0 4 3 15,-3-1 7-15,0 3 2 16,0 3-11 0,0 0-4-16,3 5-3 0,-3 0 2 15,3 5 1-15,0 3 3 16,3 5-3-16,0 3 1 16,3 0-5-16,-4-3 0 15,4-2-3-15,0-1-1 16,0 1-15-16,0-3-6 15,0-3-25-15,0-2-7 0,0-3-32 16</inkml:trace>
  <inkml:trace contextRef="#ctx0" brushRef="#br0" timeOffset="14">11881 15084 204 0,'-18'-5'77'0,"15"2"-42"0,1 8-23 0,-1-2 19 16,0 0-10-16,-3 2-1 16,0 3-15-16,0 2-5 15,0 4 0-15,0 1-1 0,3 1 1 16,3-2 0-16,3-4 0 16,0 1 0-16,3-3 0 0,0-3-7 15,3-2 0-15,3-3-8 16,-4-6-3-16,1-4 5 15,-3 2 5-15,0-3 9 16,-3 1 2-16,0-1 4 16,-3 3-2-16,3 3 0 15,-3 2-12-15,0 3 8 16,3 11 3-16,0 5 3 16,6 2 1-16,0 6 13 15,-3 2 9-15,0 1-12 16,-3-1-2-16,-3 1-4 15,-6-1 0-15,0 1-2 16,-6-3-1 0,0-6-5-16,-3-2-1 15,0-5-23-15,1-9-9 16,-4 3-26-16,0-12-10 16,0-9-45-1</inkml:trace>
  <inkml:trace contextRef="#ctx0" brushRef="#br0" timeOffset="15">11941 14814 192 0,'-3'-3'71'0,"6"9"-38"0,0 7-28 15,0-3 17-15,0 6 3 16,3 8 5-16,0 11-3 16,-3 2-2-16,0 0-13 15,3 0-5-15,-3 2-3 0,0-7-2 16,0-3-2-16,2-5 3 16,-2-5 0-16,0-4-1 0,-3-4 1 15,0-3 0-15,0-3 1 16,0-5-7-1,0-5 0-15,3-8-4 0,0 2 0 16,3-2 4-16,0 2 1 0,3 3 4 16,0 6 8-1,0 2 5-15,0 2-3 16,6 4 1-16,-3 4-6 0,-3 1 1 16,3-1-3-1,0 1 0-15,-4-3-21 0,1 0-9 16,-3-3-34-16,3-2-12 15,0-3-29 17</inkml:trace>
  <inkml:trace contextRef="#ctx0" brushRef="#br0" timeOffset="16">12230 15121 172 0,'-3'13'66'0,"6"8"-36"0,0 11-29 15,-3-16 14-15,0 8 1 0,0 2 2 16,0 9-5-16,0 2 0 16,3-6-8-16,0-4-3 0,-3-3 1 0,0-6 0 15,0-5 3 1,0-5 1-16,-3 3 1 0,0-8-7 16,0-6-2-1,-3-8-3 1,0-7 0-16,0-3 0 15,3 0 0-15,0-3 9 0,0-3 4 16,3 6 2-16,0 0 3 16,3-3-1-16,3-5 0 15,3 3-1-15,3 4 0 16,2 1-2-16,1 5-1 16,0 3-1-16,3 5 2 0,3 8-1 15,-6 3 2-15,-6 5-2 16,-3 0 2-1,-9 5 0-15,-3 0 3 16,0 0-14-16,-3-2-4 0,0 0-15 16,0-4-5-16,0 1-27 15,0-2-10-15,0-4-30 16,3-2-45-16,3-2 40 16</inkml:trace>
  <inkml:trace contextRef="#ctx0" brushRef="#br0" timeOffset="17">12372 15113 208 0,'-14'11'77'0,"28"-1"-42"0,-17 14-37 0,9-13 17 16,0 2 9-16,-3 3 7 16,3 0-8-16,0-1-3 15,0-1-11-15,3-4-6 16,0-2-2-16,0-3-4 0,3-2 0 15,0-6-14-15,0-2-4 0,-3-3-2 16,0-5 1-16,-3-6 1 16,-1-2 1-16,-2 0 8 15,0 3 7-15,-3 2 17 16,3 3 9-16,-3 5-4 16,0 5-2-16,0 3-2 15,6 11 1 1,-3 2 2-16,0 3-1 15,0 0-5-15,9-1-2 16,-3 1-4-16,3 0-3 0,0-3-7 16,0-2-4-16,0-3-25 15,-3-3-10-15,3-5-45 16,0-5-36 0,-1 0 50-16</inkml:trace>
  <inkml:trace contextRef="#ctx0" brushRef="#br0" timeOffset="18">12670 14811 240 0,'-6'-8'90'0,"6"8"-48"0,3 6-53 0,-3-1 13 0,3 6 7 16,0 7 8-16,0 11 1 16,-3 11-1-16,0 0-9 15,0-1-3-15,0 6-1 0,3-2-5 16,-3-9 1-16,3-2-18 15,-3-6-8-15,3-5-46 32,-3-2-18-32,0-3 2 15</inkml:trace>
  <inkml:trace contextRef="#ctx0" brushRef="#br0" timeOffset="19">12503 15063 236 0,'0'-3'88'0,"12"3"-48"0,12 0-42 0,-9 0 17 16,3 0 4-16,3 0 6 16,3-5-11-16,2 2-5 31,1 1-6-31,6-1-47 0,3 0-17 0,-4 1-49 15</inkml:trace>
  <inkml:trace contextRef="#ctx0" brushRef="#br0" timeOffset="20">13146 14790 204 0,'0'0'77'0,"0"8"-42"0,3 8-34 16,-3-3 16-16,0 3 9 15,-3 3 5-15,0 15-11 16,0-2-6-16,0 0-9 16,0-3-4-16,3-3 2 0,-3-2-13 0,3 5-3 15,0-5-32-15,0 0-12 16,0-1-44-1</inkml:trace>
  <inkml:trace contextRef="#ctx0" brushRef="#br0" timeOffset="21">12962 15044 268 0,'0'-2'101'0,"3"-1"-54"0,9-2-50 0,0 2 19 0,5 0-12 16,4 1-2-16,3-9-12 31,3 3-6-31,0 0 8 15,-1 3-27-15,1 10-9 0,-6 1 1 16,3-1 0-16,-9 3 20 0,-3 0 9 16,-3 2 22-16,-3 1 12 15,-3 5 5-15,-6-3 3 16,0 0-9-16,3 6-4 16,6 2-8-16,0-3-3 0,5-4 9 15,1-4 3-15,6-2-3 16,0-5-3-1,0-6-5-15,0-2-2 16,-3-6-1-16,-3 1-2 0,-4-4 9 16,-2 1 4-16,-6 0 2 15,-6 0 4-15,-2 0-16 0,-4-1-5 16,-6 4-29-16,0-11-12 16,-3 5-71-1</inkml:trace>
  <inkml:trace contextRef="#ctx0" brushRef="#br0" timeOffset="22">13768 15042 176 0,'-3'-3'68'0,"6"8"-36"0,-3 6-33 16,0-1 15-16,0 4 3 0,3-1 7 0,-3 5-4 15,0 1 0-15,0-3-11 32,0 0-3-32,0-3 0 0,0-3-1 15,0-2 0-15,-3-2-3 16,0-4-2-16,3-2 7 15,0 0 3-15,0-8-1 16,0-2 0-16,0-6-8 16,0 0-2-16,3-2 4 0,3-1 5 15,0 3 5-15,3 3 4 16,3 2 2-16,-3 3 1 16,3 6-9-16,0 4-2 15,0 6-1-15,-3 3 0 0,0 2-4 16,-3 3-1-16,0 0-6 15,-3 0-2-15,0-3-18 16,0-2-5-16,0-1-30 16,-1-2-13-16,1-3-114 15</inkml:trace>
  <inkml:trace contextRef="#ctx0" brushRef="#br0" timeOffset="23">13989 15094 224 0,'-9'0'85'0,"6"6"-46"0,0 2-39 16,3-3 31-1,0 8-1-15,0 6-9 16,3-3-3-16,3-3-10 16,6-3-1-16,3 1 3 0,2-6 0 0,1-2 2 15,0 0-2-15,3-9-1 16,-6-4-3-16,-3-1-1 15,-3-2-1-15,-3 0 0 16,-6 2-5 0,-6 1-1-16,-3-1-6 0,-6 0 0 0,-3-2-9 15,3 3-4-15,0-1-29 16,0 3-10-16,-2-5-53 16,11 5-27-16,6-21 72 15</inkml:trace>
  <inkml:trace contextRef="#ctx0" brushRef="#br0" timeOffset="24">14182 14729 244 0,'0'-2'93'0,"0"4"-50"0,0 14-52 16,0-8 14-16,0 8 8 15,0 8 8-15,0 5 3 16,0 13 3-16,3 3-15 15,0-5-9-15,6 2-3 0,-3-7-2 0,0 4 0 16,3-7-33-16,-3-3-17 16,0-5-68-1</inkml:trace>
  <inkml:trace contextRef="#ctx0" brushRef="#br0" timeOffset="25">13995 15036 280 0,'-3'-2'104'0,"12"-4"-56"0,14 4-60 0,-8-1 13 16,6 0-4-16,15-7 3 0,0 2-28 15,2 0-11-15,1 0-68 16,-6-3-29-16</inkml:trace>
  <inkml:trace contextRef="#ctx0" brushRef="#br0" timeOffset="26">14599 15036 244 0,'0'0'90'0,"0"6"-48"0,3-4-49 15,0 9 33 1,0 2-1-16,3 0-6 15,0 0-1-15,-3 6-11 16,0-3-4-16,0 2 0 16,-3-2-7-16,0 0 1 15,-3-3-37-15,3-2-13 16,-3-3-48-16,-3-3-36 16,0-10 59-16</inkml:trace>
  <inkml:trace contextRef="#ctx0" brushRef="#br0" timeOffset="27">14652 14851 228 0,'-17'-11'88'0,"17"11"-48"0,0 0-80 0,0 0-1 15,3 3-38-15,3 2-11 16,0 3 37-16,2 0 20 15</inkml:trace>
  <inkml:trace contextRef="#ctx0" brushRef="#br0" timeOffset="28">14712 15121 208 0,'-9'11'77'0,"9"-4"-42"0,-3 4-39 16,3-11 13-16,0 5 8 0,0-5 8 31,3 6-1-31,-3-9-2 0,6 0-12 15,0-2-11-15,0-3-2 0,3-2 1 16,0-4 1-16,0-2 3 16,3-2 3-16,0 2 2 15,2-5 1-15,4 5-2 16,-3 13-1-16,0 3-1 16,-3 8 2-16,0 3-1 0,0 7 0 15,-6-2-1-15,0 11 0 16,0-3-2-16,0-6 1 15,-3 1-29-15,3-6-9 16,-1-3-25-16,4-2-10 16,3-2-28-1</inkml:trace>
  <inkml:trace contextRef="#ctx0" brushRef="#br0" timeOffset="29">15028 15047 220 0,'-15'-5'82'0,"9"7"-44"0,-6 1-40 16,6 0 17 0,-3 2-5-16,0 5 2 0,-3 4-2 15,3-1 1-15,3 5-6 16,0 4 1-16,6-4 4 0,3-2-6 16,3-3-2-16,6-2 1 15,3-3 0-15,0-3-4 16,0-5-1-16,3-11-4 15,-4-2 1-15,4-3 1 0,-3-2-1 16,-3-3 4-16,-3-3 2 16,-9-13-2-16,0 0-2 15,-6 0 2-15,0 2 2 16,0 6 13-16,0 5 6 16,3 6 3-16,0 2 1 0,0 5-11 31,0 6-5-31,3 5-10 15,3 8-1-15,0 13 1 16,6 11 3-16,3 2-2 0,-3 3 0 16,0-2 3-16,0 2 1 15,0 0-1-15,0-8-2 16,-3-5-17-16,0-3-6 16,0-5-53-16,0-3-20 0,0-5-11 15</inkml:trace>
  <inkml:trace contextRef="#ctx0" brushRef="#br0" timeOffset="30">15221 15063 280 0,'0'5'107'0,"0"6"-58"0,3 10-59 0,-3-13 16 15,0 8-6-15,0-3 2 16,0 3-12-16,3 0-3 15,0-3-62-15,-3-3-26 32,0 1 10-32</inkml:trace>
  <inkml:trace contextRef="#ctx0" brushRef="#br0" timeOffset="31">15194 14933 44 0,'-3'-18'16'0,"9"18"-8"0,0 0-27 16</inkml:trace>
  <inkml:trace contextRef="#ctx0" brushRef="#br0" timeOffset="32">15322 15102 172 0,'18'22'66'0,"-15"-14"-36"0,3 26-9 0,-3-23 25 15,3-4-11-15,0 1 0 16,0-2-9-16,0-1-2 16,0-2-13-16,3-3 2 0,0-6 1 15,-3-4-5-15,0-3-1 16,-1-3-6-16,1 0-4 0,-3-5-19 16,0 2-9-16,0 1-24 15,0-4-11-15,0 1-31 16</inkml:trace>
  <inkml:trace contextRef="#ctx0" brushRef="#br0" timeOffset="33">15504 15089 224 0,'6'16'85'0,"-3"-3"-46"0,9 14-43 0,-9-19 15 16,3 2-8-16,-3 1-2 15</inkml:trace>
  <inkml:trace contextRef="#ctx0" brushRef="#br0" timeOffset="34">15548 15192 228 0,'6'3'-124'0</inkml:trace>
  <inkml:trace contextRef="#ctx0" brushRef="#br0" timeOffset="35">15483 14864 264 0,'-3'-5'99'0,"6"5"-54"0,6-3-77 15,0 3 6-15,3 3 3 0,3 2 5 16,2 1 1 0,4-1 0-16,0 0-17 15,0 0-5-15,0 3 4 0,6-2 4 16,-7 7 40-16,-2-2 17 16,-6-4 17-16,-3 1 7 31</inkml:trace>
  <inkml:trace contextRef="#ctx0" brushRef="#br0" timeOffset="36">15718 14960 328 0,'-6'13'41'0,"-3"3"-22"16,-3 2-10-16,-3 3-5 0,4 1 0 16,-4 7 2-16,6-3-5 15,3-2-1-15,3 0 0 16,3-3 0-16,3-5 4 16,3-3 2-16,3-5-5 0,6-5-2 15,-4-9-5-15,7-4 1 16,3-6-4-16,-6-3-1 15,-3-2 2-15,-3-3 5 0,-6-15-3 16,-3-4 2-16,0 1 2 31,-6 0 1-31,0 2 5 16,0 3 5-16,3 5 6 0,0 8 5 16,0 6-8-16,3 5-4 0,6 13-1 15,0 5 0 1,3 11 1-16,0 5-4 15,0 16-1-15,0 3-1 32,0-3 1-32,0-3-2 0,-1-2-1 0,1-6-15 15,0 1-7-15,0-3-36 16,0-6-14-16,0-10-32 16</inkml:trace>
  <inkml:trace contextRef="#ctx0" brushRef="#br0" timeOffset="37">15903 14970 236 0,'-3'3'88'0,"3"18"-48"0,0-5-47 0,0-8 16 0,0 2 14 0,0 4 9 16,0-1-2-16,3 5-3 15,3-4-15 1,0 1-8-16,0-1-2 0,2-4 0 15,1-2 1-15,3-5-1 0,0-3-2 16,3 0-4-16,0-5-2 16,-3-3-2-16,0-3 2 15,-3-2 2-15,-3 0-1 16,0-3 4-16,0 0 0 16,0 0 3-16,-4 3 3 0,-2 13 9 15,6 2-6 1,-3 6 1-16,3 3-5 15,-3 5-1-15,3-3-3 16,0 3-1-16,0-3-17 16,0 3-8-1,3-8-30 1,3 2-15-16,0-7-42 0</inkml:trace>
  <inkml:trace contextRef="#ctx0" brushRef="#br0" timeOffset="38">16251 15020 280 0,'-9'-2'104'0,"-3"-1"-56"0,0 6-49 15,3-1 20-15,0 6-7 0,0 3 3 16,0 2-4-16,1 6 1 16,2-3-7-16,0-3-3 0,3 0 1 15,3-2 0-15,3 2 1 16,0-5-7-16,3-6 0 15,2-2-12-15,1-2-3 0,6-6-13 16,-3-3 14 0,-3 3 7-16,0-2 7 31,-3 2 4-31,0 0 4 0,0 3 2 0,-3 2-1 31,3 8 3-15,-3 3-1-16,3 0-4 0,0 0 0 15,0 5-9-15,0 3-2 16,0-8-20-16,0 0-8 16,-1-3-28-16,1-2-13 15,0-8-12-15</inkml:trace>
  <inkml:trace contextRef="#ctx0" brushRef="#br0" timeOffset="39">16385 14758 168 0,'3'6'63'0,"0"2"-34"0,0 16-10 0,0-9 23 0,-3 7-6 15,0 15 2-15,0 0-18 16,0 0-4-16,0-3-10 15,0-5-4-15,0-2-1 0,0 4-26 16,0-7-10-16,3-13-108 31</inkml:trace>
  <inkml:trace contextRef="#ctx0" brushRef="#br0" timeOffset="40">16504 14777 220 0,'0'0'85'0,"0"5"-46"0,3 6-37 0,-3-1 17 16,3 6 10-16,0 5 6 16,0 17-12-16,0-4-5 15,0 0-11-15,0 3-3 0,0-5 0 16,3-5-11-16,-3-1-3 0,3-7-39 15,-3-1-18-15,3-7-47 16</inkml:trace>
  <inkml:trace contextRef="#ctx0" brushRef="#br0" timeOffset="41">16602 15023 228 0,'3'13'88'0,"3"-5"-48"0,0 16-29 0,0-13 23 16,3-1-11-16,0 1-4 16,3-1-10-16,0 4-6 15,-3-4-2 1,0 1-26-16,-1-3-10 0,4-3-20 16,0-10-6-16,0-1-18 15,-3-2-21 1,0 1 41-16</inkml:trace>
  <inkml:trace contextRef="#ctx0" brushRef="#br0" timeOffset="42">16802 15034 200 0,'0'0'74'0,"0"5"-40"0,-6 11-22 0,3 0 19 0,-3 5 8 15,-3 8 8-15,-3 3-16 16,-3 5-6-16,0 2-15 16,0 9-4-16,3-3-2 0,-3-5-40 15,4-9-15-15,2-1-81 16</inkml:trace>
  <inkml:trace contextRef="#ctx0" brushRef="#br0" timeOffset="43">17263 14917 124 0,'6'-2'46'0,"-6"2"-24"0,3 0 1 0,-3 0 18 0,0 0 1 15,0 0-1-15,-3 0-9 16,0 2-3-16,-3 1-16 16,0 0-3-16,-3-1 0 0,0 1-8 15,0 5-1 1,0 0-3-16,9 8-4 16,9-1 1-1,0 1 1-15,6 0-1 16,0 0 4-16,0 0 2 15,3 0-2-15,-3 0 0 0,-10-3 5 16,-2-3 5-16,-6-2 1 16,-2 0 2-16,-4 0-4 0,-3-2-3 15,0-4-5-15,-3 1-2 16,3-3-21-16,0-3-10 16,3 1-19-16,3-1-7 15,0-2-37 1</inkml:trace>
  <inkml:trace contextRef="#ctx0" brushRef="#br0" timeOffset="44">17468 14960 264 0,'-9'2'101'0,"12"19"-54"0,-6 1-59 0,3-12 15 0,0 3-1 15,3 1 6-15,0-1-2 16,0 3-1-16,3-3-2 16,0 0-22-16,0-5-10 0,3 0-51 15,0-3-54 1,-3-5 39-16</inkml:trace>
  <inkml:trace contextRef="#ctx0" brushRef="#br0" timeOffset="45">17468 14870 284 0,'-6'-6'107'0,"6"4"-58"0,3 2-57 16,3 0-13-1,0 0-7-15,3 0-38 0,3 0-14 0,0 0-7 16</inkml:trace>
  <inkml:trace contextRef="#ctx0" brushRef="#br0" timeOffset="46">17575 14915 228 0,'0'-3'88'0,"0"3"-48"0,3 0-42 15,6-3 14-15,0 1 3 16,0-1 4-16,3 0-18 15,3 1-7 1,0 2 2-16,0 0-3 0,0 2 0 16,-3 4-5-16,-9 17 0 15,-6-1 8 1,-3 1 9-16,-3-1 7 16,0-1 0-16,0 0 1 0,0-5-1 15,3 2 0-15,-3-2-4 16,6 0 0-16,3-8-1 15,6 5 1-15,3-2-4 0,3 2-3 16,0-8-16-16,3 1-7 16,0-4-7-16,-4 1 0 15,-2-8-30-15,0-1-12 16,-3 1-9 0</inkml:trace>
  <inkml:trace contextRef="#ctx0" brushRef="#br0" timeOffset="47">17552 15044 228 0,'-3'-5'88'0,"18"5"-48"0,-6-5-45 0,-1 5 17 15,4 0-7-15,3-3 2 16,3 0-13-16,0 3-3 15,3 0 4-15,0 0-40 0,-4 3-14 16,4-3-25 0</inkml:trace>
  <inkml:trace contextRef="#ctx0" brushRef="#br0" timeOffset="48">17817 15028 196 0,'0'3'74'0,"17"-3"-40"0,-2 0-31 0,-9 3 17 16,3-3-3-16,0 0 1 31,3-3-7-31,-3 3-4 0,0-3-4 16,0 1-3-16,0-4 3 0,-3-4 0 15,-3-1 1-15,-3 3-9 16,-3-5-4-16,-3 2 0 16,-3 1 3-16,0 2 9 15,-9 3 6-15,-3 2-4 16,3 8-3-16,3 11 3 0,1-3 4 15,2 3 4-15,3 0 4 16,6-3 0-16,3 3-1 16,12 0-6-16,3 3-4 15,5-6-12-15,4-3-4 16,3-2-46-16,6-2-20 16,2-9-34-16</inkml:trace>
  <inkml:trace contextRef="#ctx0" brushRef="#br0" timeOffset="49">18320 15026 208 0,'3'0'79'0,"-3"0"-42"0,3 2-23 16,3 1 20-16,-1 0-4 16,1-1 2-1,3-2-12-15,0-2-2 16,3-1-10-16,0 0-5 0,0 1 0 15,-3-4-2-15,6-4-1 16,-3-6 1-16,-3 3-4 16,0-1 2-16,-12 4-10 15,-3-1 1 1,-3 3 1-16,0 3 2 16,-3 0 5-16,0 2 1 0,-3 6 1 15,0 5-3 1,3 0 2-16,0 8 1 15,-2-3 0-15,8 0 4 16,-3 3 5-16,6 0-1 16,3 0 1-16,3-3-3 0,6 5-1 0,2-2-1 15,1-3 0-15,3-5-7 16,0 0 0-16,0-2-19 16,15-6-63-1,-6-3-12-15,-1-2-6 16</inkml:trace>
  <inkml:trace contextRef="#ctx0" brushRef="#br0" timeOffset="50">18555 14920 184 0,'-3'0'68'0,"3"18"-36"0,0-4-26 16,3-9 34-16,0 11-3 15,3 0-10-15,0 2-3 16,3-2-15 0,0-3-5-16,-1 1-1 0,1-1 0 0,-3-3 1 15,0-4-2-15,0-1 1 16,-6-5 4-16,3 5 4 16,-3-5-4-1,3-2 1-15,0-4-7 16,-3 1-1-16,0-3 2 15,0-5 1-15,0-6-8 16,0-2-2-16,0 0-9 16,3 5-3-16,0 3-12 15,0 0-5-15,0 2 3 16,0 3 3-16,3 3 6 0,0 5 4 16,0 0 16-16,0 18 16 15,6-2 5 1,0 0 6-16,3 0 2 15,-1-3-2 1,1-2-2-16,-3-3-7 0,3-3-4 16,-3-2-3-16,0-3-2 0,0-3-3 15,0 0 1-15,-6-2-4 0,0-6 0 16,-3 1-1 0,-3-6-2-16,0 3-4 0,-3 2-2 15,0 1 7-15,-3 4 4 16,0 1 0-16,-3 5-1 31,0 5 5-31,-3 9 1 0,3-1-2 16,0 0-1-16,3 0 3 15,3 3 1-15,6 0-3 16,3 0-3-16,0 2-11 16,3-4-4-16,0-4-22 15,6-2-9-15,-3-3-29 16,0-2-40-16,-3-3 35 15</inkml:trace>
  <inkml:trace contextRef="#ctx0" brushRef="#br0" timeOffset="51">18873 15042 204 0,'0'0'77'0,"0"0"-42"0,0 5-39 31,0 0 13-31,0 3 6 16,0-3 5-16,0 3-2 0,0 0 2 15,0 0-11 1,0 0-5-16,0-3-1 0,0 1-2 0,-3-4 2 16,3-2-2-16,0 3 2 15,0-3 4-15,0 0 6 16,0-3-5-16,3 1-2 0,-3-6-1 16,3 0-1-16,0-3 2 15,3 1 1-15,0-1-3 16,6-10-3-1,3 5 2-15,-3-5 0 16,0 5-4-16,0 3-1 16,-3 2-17-16,-1 1-5 0,-2 2-34 0,0 2-13 15</inkml:trace>
  <inkml:trace contextRef="#ctx0" brushRef="#br0" timeOffset="52">19007 14965 200 0,'0'0'74'0,"6"5"-40"0,0 19-27 16,-3-13 20-16,3-1-5 0,0 1-1 16,0 2-9-16,0 0-3 15,3 0-5-15,0-2-5 0,0-3-2 16,0 0-23-16,0-3-10 0,-1-2-23 15,1-3-9-15,-3-3-9 16</inkml:trace>
  <inkml:trace contextRef="#ctx0" brushRef="#br0" timeOffset="53">19216 14907 220 0,'-3'0'82'0,"3"0"-44"0,3 2-42 0,-3-2 15 15,0 14 12-15,-6 7 9 16,0 2 4-16,-6 7 0 16,-3 7-19-16,0 5-4 0,0-5-1 0,-3 0-7 15,3 0-1-15,0-3-4 16,4-4-3-16,2-7-40 16,0-1-17-16</inkml:trace>
  <inkml:trace contextRef="#ctx0" brushRef="#br0" timeOffset="54">18388 15221 68 0,'-6'-7'27'0,"6"-4"-14"0,0 6 15 0,0 5 21 16,0-3-1-16,3 3 1 15,0 0-18-15,0-3-7 0,3 3-14 16,3 0 2-16,15-2 4 0,6-1 3 15,8 3 1-15,13 0-3 16,5 3 2-16,4-3-8 16,8-3-4-16,4 0-4 0,-7 3 0 15,-5 0-9-15,-4 0-1 16,-5 0-38-16,-9 0-15 31,-7 3-54-31</inkml:trace>
  <inkml:trace contextRef="#ctx0" brushRef="#br0" timeOffset="55">19603 14684 200 0,'-3'0'77'0,"3"-2"-42"0,0 2-41 16,0 0 20-1,0 24-1 1,3 2 5-16,-1 8 3 0,-2 9-11 16,0 4 5-16,0-4 3 0,0-4-6 15,0-4-2-15,0-6-5 16,0-5-2-16,0-3-1 15,0-3 1-15,0-4 0 16,0-4 1-16,0-5-5 16,0 1-1-16,0-6-4 15,0-3 1-15,6-2-4 16,0-3-1-16,6-3 0 16,0 1 4-16,0-3 3 0,3 5 2 15,0 5 1-15,0 6 2 16,0 2 5-16,0 8 6 0,-4-2 4 15,1 2 2-15,-3 3 1 16,-6 0 0-16,-6 0-7 16,-3-1 0-16,-3-4-8 15,-3 0-1-15,-5-3-9 16,-4-1-4-16,0-7-11 16,0-2-2-1,0-6-18-15,0 0-6 16,7-3-18-16,-1-5-7 15</inkml:trace>
  <inkml:trace contextRef="#ctx0" brushRef="#br0" timeOffset="56">19841 14708 264 0,'0'16'101'0,"0"-11"-54"0,3 19-57 15,-3-11 14-15,0 6 6 0,0 7 5 16,0 9 1-16,0 4 3 16,0 1-10-1,0 0-3-15,3-6-2 0,-3-5-20 16,0 6-7-16,3-11-39 0,8-3-83 31</inkml:trace>
  <inkml:trace contextRef="#ctx0" brushRef="#br0" timeOffset="57">19963 15092 260 0,'-12'8'99'0,"9"0"-54"0,3 5-46 0,3-2 18 0,3 2-4 16,0 0 3-16,6-2-3 15,-1-3 2-15,4-1-8 16,3-1-4-16,0-4 0 0,3-2-2 16,-3-2-1-16,-3-6-2 0,-3-3 1 15,-3 1 1-15,-4-4 0 16,-8-4-9-16,-5 2-2 31,-4 0 8-31,0 0 4 0,-3 3 0 16,0 0-1-16,0 5-4 15,0 3 0-15,3 2-27 16,3 0-11-16,0 3-52 16,6 3-44-1,3-3 48-15</inkml:trace>
  <inkml:trace contextRef="#ctx0" brushRef="#br0" timeOffset="58">20240 15007 248 0,'-6'-5'93'0,"9"10"-50"0,-9-2-52 0,3-1 14 16,-3 1 4-1,-3 2 5-15,-3 3 5 16,0 0 3-16,3 6-12 0,0 4-3 0,3-5-1 16,3 3-8-16,3 3 0 15,6-3-2-15,3-1-1 0,3-1-3 16,3-4 0-16,6-2-12 15,5-3-4 1,1-12-12-16,-3-1-4 16,-3-3-12-16,-3 0-5 0,-3-2 6 15,2-3-9 1,-5-2 20-16,-6-9 44 16,-3-10 21-16,-3 6 18 15,-3-1 7-15,0 0-8 16,0 6-2-16,0 4-17 0,3 7-4 15,-3 1-11-15,3 6-5 0,0 8 0 16,0 6 2-16,0 7 4 16,3 19-4-16,0-1-3 15,-3 1 1-15,0 3 0 16,0-1-1-16,0 6 1 0,0-9-13 31,-3-4-6-31,3-6-33 16,0-5-14-16,0-3-11 15</inkml:trace>
  <inkml:trace contextRef="#ctx0" brushRef="#br0" timeOffset="59">20555 15036 140 0,'-12'-8'55'0,"9"8"-30"0,-12 3-21 15,9-3 13-15,-3 3 23 16,-6-1 13-16,1 1-10 16,-1 2-2-16,0 1-24 0,3-1-12 0,0 5-5 15,3-2 2-15,3 0 1 32,3 0 5-32,6 3 3 15,3 5-2-15,6-3 0 0,3 3-8 16,0 0-2-16,3-3-18 15,2-3-7 1,-2 1-40-16,0 0-15 0,-3-1-20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53:54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3297 11544 80 0,'-3'0'33'0,"3"0"-18"0,0-3-2 0,0 3 14 16,0 0 0-16,0 0 4 15,0-3-2-15,0 1 0 16,0 2-1-16,0 0 0 15,0 0-15-15,0 0-1 0,0 0 1 16,0 0 4-16,0 0 2 16,0 0-4-16,6 0 1 15,0 0-5-15,0-3 1 16,0 1-3-16,3-1 0 16,0 0-5-16,3 1-1 15,-1-1 1-15,4 0 2 16,0 3-1-16,0-2 0 15,3-1-3-15,0 0 1 0,0 1-2 16,0-1 2-16,-1 0 0 16,1 1 1-16,3-1 0 15,0 1 0-15,0-1-2 16,0 0 1-16,-4 1 0 16,1 2 1-16,3-3-2 15,-9 3-2-15,6 0 3 16,0-3 2-16,0 3-4 15,-1 0-1-15,1 0 2 16,0 0 1-16,-3 0-4 16,3 0 1-16,0 0 0 15,0 0 2-15,0 0 1 16,2 0 1-16,-5 0-2 16,0 0-2-16,0 0 1 0,0 0 1 15,0 0-1-15,3 0-1 16,-1 0 1-16,1 0-1 15,0 0-3-15,0 0 2 16,0 0 1-16,0 0 2 16,0 0-3-16,-1 0 0 15,4 0 1-15,-3 3 0 16,0-3 0-16,0 0 2 16,0 3-3-16,0-1 0 15,-1 1 1-15,1-3 2 16,6 0-3-16,-6 0 0 15,3 0 1-15,-3 0 2 0,0 0-1 16,-1 0-1-16,1 0 1 16,3 0-1-16,0 0 0 15,3 0 0-15,0 0-3 16,-1 0 2-16,-2 0 1 16,3 0 0-16,0 0 2 15,0-3 1-15,-1 3-4 16,4 0 1-16,-3 0-2 15,-3 0 0-15,0 0 2 16,-3 0 2-16,2 0-1 16,4 0-1-16,-3 0 1 15,0 0 1-15,0 0-1 0,0 0-1 16,2 0 1 0,1 0-1-16,0 0 0 0,-3 0 0 15,0 0 0 1,-3 0 0-16,-1 3 0 0,1-3 0 15,6 0 0-15,3 0 2 16,0 3-3-16,-4-3 0 16,1 0 1-16,0 0 0 15,3 0 0-15,-3 0 0 16,-3 0 0-16,-1 0 2 16,1 0-3-16,-3 0 0 15,0 0 1-15,3 2 2 16,-3-2-3-16,2 0 0 15,-2 0 1-15,0 0 2 16,3 0-3-16,-3 0 0 16,-3 0 1-16,3 0 2 0,-1 0-1 15,1 0-1-15,0 0 1 16,-3 0 1-16,0 0-1 16,0 3-1-16,3-1-2 15,-3 1-1-15,-1 0 2 16,1-3 2-16,-3 2-2 15,3-2 0-15,0 0 3 16,3 0 1-16,-3 0-1 16,0 0-2-16,-3-2 1 15,-1 2 1-15,-2-3-1 16,0 0-1-16,-3 3-13 16,0 0-4-16,-6 0-33 0,0 0-15 15,6 6-76 1</inkml:trace>
  <inkml:trace contextRef="#ctx0" brushRef="#br0" timeOffset="3561.9394">4973 10903 112 0,'-12'3'44'0,"12"2"-24"0,0-2-10 16,0-3 12-16,3 3 14 15,-3 2 9-15,0-5-3 16,0 0-1-16,0 0-23 16,3 0-2-16,0-3-1 0,0-2-6 15,0-3-1-15,3-5 0 16,0-3 0-16,3-2-4 0,-1-1-1 15,4 0 1-15,0 1 0 16,3 2-2-16,3-2-2 16,3-1-2-16,6-5 1 15,2 0 1-15,1-2 0 16,3-3 0-16,6-3 0 16,11 3 0-16,4 0 0 15,-1 2-3-15,7 1 2 16,-1 0-1-16,-5-4 0 15,6 7 2-15,8-1 0 16,0 5 0-16,-2 1 0 16,2 2 0-16,-2 3 0 15,2-1 0-15,7 4 0 16,-1-1 0-16,4 1 2 0,-7-1-3 16,0 0 0-16,-2 4 1 15,5-1 0-15,4 0 0 16,-10 2 2-16,4-2 1 15,2 3 1-15,-6-3-5 16,10 6 1-16,5-4 0 16,-5 4 2-16,2-1-1 15,-6 0 2-15,4 3 0 16,5 0 3-16,-3 0-3 16,-5 3-2-16,2 0 0 15,-5-1-1-15,8-2 0 0,3 3 2 16,-5 2 1-1,-1 1 3-15,4-1-5 0,-10 0-3 16,6 0 3-16,7 3 3 16,-7-2-3-16,1-1-1 15,2 0 0-15,-6 0 2 16,7 1-1-16,2-1-1 16,-6-2 1-16,1 2-1 15,-1 0 4-15,-5 1 2 16,11-4 0-16,0 4-1 15,19 1-3-15,-7-1-2 16,-12-1 1-16,6-2 1 16,7-1-1-16,-13 4-1 0,3-1 1 15,-2-2 1 1,-10-3-1-16,12 0-1 0,1 2 1 16,-10 1-1-16,1 0 2 15,-1-1 1-15,3-2-4 16,13 0 1-16,-10 3 0 15,0-1 2-15,4 1-3 16,-7-3 0-16,9 0 1 16,1 3 0-16,-7-1 0 15,0 1 2-15,-5-3-3 16,5 0 0-16,9 0 1 16,-5 0 2-16,-4 0-1 15,-3 0-1-15,4-3 1 16,8 3-1-16,-9 0 0 15,-2 0 0-15,-4 0 0 16,0-2 2-16,7-1-1 0,8 0-1 16,-15 1 1-16,1-1-1 15,-1 1 0-15,1-4 0 16,5 1 0-16,3 2 0 16,-5 1-3-16,-1-4 2 15,0 1 3-15,10 0 1 16,-1-1-1-16,-12 1-2 15,1 0-2-15,2 0 1 16,-6-1 1-16,7 1 0 16,5-3 0-16,-8 0 2 0,8 0-1 15,-6-2-1-15,4-1 1 16,8 0-1-16,-12 1 0 16,-2 2 0-16,-4-3 0 15,-6 3 0-15,-2 0 0 16,5 1 0-16,1-1-3 15,-7 0 0-15,-11 0 4 16,2 0 1-16,1-3 0 16,-3 6-2-16,-1-3 1 15,4-3-1-15,5 3 0 16,-5-5 0-16,-7 3 0 16,-5 2 0-16,3 0 0 15,-4 0 2-15,1 0-3 16,0-3 0-16,-7 1-1 15,4 2 0-15,3-5 4 0,-1 2 1 16,-5 0-1-16,0 1-2 16,-7-3 1-1,-2-1-1-15,3 1 0 0,3 0 0 16,-1 0 0-16,-2-1 0 16,-6 4 6-16,0-1 4 15,-4 1-3-15,1-1-2 16,-3 3-2-16,3 0 0 15,0-5-2-15,0-3 2 16,-1 0-2-16,1 0-1 16,0 0 1-16,-3-2-1 15,-3-1 2-15,-3-10 1 16,-1 6-4-16,-2 1 1 0,-3-1 0 16,0-1 2-16,0 3-1 15,0-3 2-15,3-3-4 16,-3 6 0-16,0 0 1 15,0 2 2-15,3 4-1 16,-6 1 2-16,3 4-4 16,-3-1 0-16,-1 3 1 15,-2 0 0-15,3 3 0 16,-3 0 0-16,3-1 0 16,0 1 0-16,0 0 0 15,0-6 2-15,0 1-3 16,-3-4 0-16,0 4 1 15,0-3 2-15,0 2-1 16,0 0-1-16,-3 1 1 16,0 2-1-16,0 3-3 0,0-3 2 15,0 5-1-15,0-2 0 16,3 2 2-16,-6 0 0 16,0 6-3-16,-3-3 0 15,-6 8-1-15,-6 0 0 16,-3 5 3-16,1-2 2 15,5-1 0-15,0 1-1 16,3-3-2-16,0 3 1 16,0-4-1-16,3 1-2 15,0-2 5-15,3-4 1 16,0 1 2-16,-3 0 0 16,7-3-5-16,-1 0-1 0,3 0 1 15,0 0 2-15,0 0 0 16,0 0 2-16,5-6-2 15,7 1-1-15,-3 2 1 16,-3-2-1-16,3 0 0 16,0-3 0-16,3 0 0 15,3-5 2-15,3 2-1 16,0-5 2-16,-1 0-4 16,4 0-2-16,-3 1 2 15,-3 1 0-15,-3 4 1 16,0-3 0-16,-3 7 0 15,0 4 0-15,-3 2-5 16,3 16-1-16,-3 2 3 16,0 3-1-1,-3 3 2-15,-1 2 2 0,1-4 2 16,0-4-1-16,-3 1-1 16,3-3-2-16,0-1 1 15,0 1 1-15,3 0 2 16,0 0-10-16,0-3-4 15,3 1-19-15,0-1-7 16,0 0-20-16,3-2-6 16,6 2-54-1</inkml:trace>
  <inkml:trace contextRef="#ctx0" brushRef="#br0" timeOffset="5934.3118">11780 11824 52 0,'3'-18'22'0,"0"15"-12"0,0 3 6 0,-3 0 11 0,0 0-1 15,0 0 2-15</inkml:trace>
  <inkml:trace contextRef="#ctx0" brushRef="#br0" timeOffset="6127.8506">11792 11827 206 0,'0'34'18'0,"0"9"-8"15,-3 4-1-15,0 14-6 16,-3 16 5-16,3 0 4 0,0-1-2 15,3-4 2-15,0-9-5 16,0-5 1-16,0-5-3 16,0-5 2-16,0 5-4 15,0-8 0-15,0-5 1 16,0-9 0-16,0-4-16 0,0-9-6 16,0 1-27-1,0-9-52-15,-3-4 9 16</inkml:trace>
  <inkml:trace contextRef="#ctx0" brushRef="#br0" timeOffset="8211.1133">11738 11893 96 0,'0'-5'35'0,"3"2"-18"0,0 3-20 15,0-5 52 1,3 0-15-16,3-1-7 16,3 1-4-16,3-3-14 15,3 0-1-15,0-3-1 0,6 9-1 0,-1-1 1 16,4 6-2-1,0-1 0-15,0 1-1 0,5 0 0 16,4 2 2-16,0-2 1 16,3-3-1-1,2 0-1-15,1 0-1 0,0 0 2 16,-1 2 1-16,1-2 3 16,0 0-3-16,2 0 1 15,-2 0-3-15,-3 0 0 16,2 0-1-16,-2 0 0 15,3 0-2-15,-4 0-2 16,-2 0 1-16,0 8-1 0,3-2 2 16,-4-1 3-16,4 0-2 15,-3-2 0-15,2-1-3 16,-2 1-1-16,3 0 1 16,-1-9 2-16,4 6-1 15,0 3-1-15,-3-3 1 16,-1 0-1-16,1 0 0 15,0 0 0-15,-4 3 0 16,10-3 0-16,-3 2 0 16,-4-2 0-16,4 0 2 15,0 0 1-15,-1 0-4 16,1 3-1-16,0-3 1 16,-4 3 0-16,4-3 1 15,0 2 0-15,-1 1 0 16,1 0 0-16,0-3 0 0,2 0 2 15,4 0 1-15,-3 0 3 16,-1 0-5-16,4 0-3 16,-3 0 3-16,2 0 1 15,-2 0 0-15,0 0 1 16,2 0 0-16,4 0 1 16,-1-3-5-16,-2 3 1 15,0-3 0-15,-1 3 0 16,1 0 0-16,-1 0 2 15,1 0-1-15,-3-2-1 16,2 2 1-16,4-8-1 16,0 2 0-16,-7 1 2 15,4 5-3-15,-1-5 0 0,7 2 1 16,-3-5 2-16,-4 0-3 16,4 3 0-16,2-3 1 15,-2 3 2-15,0 2-1 16,-1 1-1-16,1-1-2 15,2 0 1-15,-2-2 1 16,6 0 2-16,14-1-1 16,-3 1 2-16,-8 0-2 15,3 2-1-15,-4 0-2 16,1 1-1-16,-4-3 4 16,1-1 1-16,2 1-3 15,-2 0 1-15,2-1 0 0,-2 4 2 16,2-1-1-1,-2 0-1-15,-3-2 1 16,-1 0-1-16,4 0 0 0,-1-1 0 16,-2 1 0-16,-1 2 0 15,-2 3-3-15,0 0 0 16,2-2 2-16,1-1 2 16,-1 0 0-16,4 1 2 15,-4-1-2-15,7 3-1 16,-3 0 1-16,-7 0-1 15,-2 0 0-15,2-3 2 16,-2 1-1-16,3-1-1 16,2 1-2-16,-5-1 1 15,-1 0 1-15,1 3 0 0,-3 0 0 16,-1 0 0-16,1 0 0 16,-3-2 2-16,-4-1-1 15,4 0-1-15,0 1 1 16,-1-1-1-16,-2 3-3 15,-3 0 2-15,-3 0 1 16,2 0 2-16,-2 0-3 16,0 0 0-16,-6 0 1 15,-1 0 0-15,4 0 0 16,0 0 2-16,-3 0-1 16,-1 0 2-16,1 0-4 15,0 0 0-15,3 0 1 16,-3 0 0-16,-1 0 0 0,-2-3 0 15,-3 3 2-15,0 0 1 16,-3 0-4-16,3-2 1 16,-4 2 0-16,-2 0 0 15,0 0 0-15,0 0 0 16,-3 0 0-16,3-3 0 16,-3 3 0-16,3 0 2 15,-1 0-3-15,-2-3 0 16,3 1 1-16,3 2 0 15,-6 0 0-15,6 0-3 16,-3 0 2 0,0 0 1-16,-3 0 2 15,-1 0-3-15,-2 0-2 0,0 2 2 16,0-2 2-16,0 0 0 16,0 0-1-16,-3 0 1 15,0 3-1-15,0 0 0 16,0-1 0-16,0 1 0 15,0 2 0-15,0 1 0 16,-3 2 0-16,0 5 0 16,-3 3 0-16,0 2 0 15,0 9 0-15,-3 7-3 16,0 6 2-16,-3-3 1 16,0 5 0-16,0-2 0 15,0-1 0-15,0 4-3 0,3 2 0 16,0 0 4-1,0 8 3-15,3-3-3 16,0-5-1-16,3 0 0 0,0 0 0 16,3-8-3-16,0-3 2 15,0-5 1-15,0-2 2 16,0-3-1-16,-3-3-1 16,0-3 1-16,-3-2-1 15,0-3 2-15,0-2 1 16,0-3-1-16,0 0-2 15,0 0-2-15,0-3 1 16,0-2-8-16,-3 2-2 16,0 0-12-16,0-2-3 15,-3 2-21-15,-3 3-8 0,-12 19-44 16</inkml:trace>
  <inkml:trace contextRef="#ctx0" brushRef="#br0" timeOffset="10748.5613">11852 12819 104 0,'-3'-5'38'0,"3"5"-20"0,0 0-6 0,0 0 13 15,0 0-5-15,0 0 1 16,0 0-10-16,0 0-2 16,3 2-5-16,3 1-5 0,-1 0-2 15,4 2 8-15,6 0 4 16,3 1 0-16,0-4 2 0,6 1-4 16,0 0 1-1,5-1-3-15,1 1 2 0,0-1-4 16,0 1 0-1,2 0 1-15,1-1 2 16,0 1-3-16,0 0-2 0,-1-1-3 16,1 1 1-16,0 2 1 15,3 1 2-15,-1-4-1 16,7-2 2-16,-6 0 0 16,-1 0 1-16,7 3-2 15,-3 0 1-15,2-3 0 16,-2 0 1-16,3 2-2 15,-1 1 1-15,1-3 0 16,0 0 1-16,2-3-2 16,-2 3-2-16,3-2 3 15,-1 2 0-15,4 0-1 16,-3 0-2-16,-1 0 3 16,4 0 2-16,-3 0-2 0,-4 0-2 15,10-3 0-15,-3 0 1 16,2 1 1-16,4-1 1 15,-1 0-2-15,1 3-2 16,-1 0 1-16,1 0-1 16,3-2 0-16,-4-1 2 15,4 0-1-15,-1 3-1 16,-2-2 1-16,2 2 1 16,1 0-1-16,-3 0-1 0,-1 0 1 15,1 0 1-15,5-3-1 16,1 0-1-16,-1 3 3 15,1 0 2-15,-1-2-2 16,1-1 0-16,-1 0-3 16,4 1-1-16,-1-1 1 15,1 3 0-15,2-2 0 16,-2 2 2-16,5-3-1 16,-2 3 2-16,2-3-4 15,4 1 0-15,-4 2-1 16,1 0 0-16,-1-3 4 15,4 0 1-15,-1 1-1 16,9-1 1-16,-5 0-4 16,-1 1-2-16,1-1 4 15,-4 0 1-15,1 1-3 16,2-1 1-16,-3 0 0 0,1 1 2 16,-1-1-1-16,1 3-1 15,-1-2 1-15,-2-1-1 16,2 0 0-16,-3 1 0 15,-2-1 0-15,2 0 2 16,16 1-1-16,-4-9 2 16,1 3-4-16,-4 0 0 15,0 3 1-15,-2 0 0 16,-7 2 2-16,-2 0 1 16,-1 1-4-16,4-6 1 15,-4 0-2-15,1 3 0 16,-4 7 2-16,1-7 2 15,-1 0 1-15,-2-1 1 16,-1 1-5-16,4 0 1 0,-10-1-2 16,1 4-2-16,-4-1 5 15,1 3 1-15,-6 0 0 16,5-3-2-16,-5 1 1 16,0-1-1-16,-1 1 0 15,-2-1 0-15,-3 0 0 16,-4 1 2-16,1-1-1 15,0 0 2-15,-1 1-2 16,1 2-1-16,0 0-2 16,3 0 1-16,-4 0 1 0,-5 0 0 15,-3-3-3-15,-3 0 2 16,-6 1-28-16,-4-4-13 16,-2-1-47-1,3-1-49-15</inkml:trace>
  <inkml:trace contextRef="#ctx0" brushRef="#br0" timeOffset="15748.3258">14974 11769 88 0,'0'0'35'0,"0"0"-18"0,3 0-13 0,-3 0 10 0,0 0 1 16,0 0 3-16,0 0-6 15,0 0 1-15,0 0 1 16,3 0 1-16,-3 0-8 15,3 0 2-15,0 0 4 0,-3 0-1 16,3 0 3-16,-3 0-8 16,3 0-4-16,-3 0 0 15,0 0 2-15,3 0 2 16,-3 0 3-16,3 0-1 16,-3 0 2-16,3 0-6 15,0 0-1-15,0 0 0 16,0-3 0-16,0 3 0 15,0-3 2-15,0 1-1 16,0-1 0-16,-3 0-3 0,3 1 1 16,-3-1 4-16,0 1 4 15,3-1-6-15,-3 0-1 16,0 1 0-16,0-4 0 16,0 1-2-16,0 0 1 15,0-1-4-15,0 1 0 16,0 0 3-16,0 0 1 15,0-3 1-15,0 0 0 16,-3 0 0-16,0 0 0 16,0 0 0-16,0 3 0 15,-3-6-5-15,0-8-1 16,-3 4 3-16,0-4 1 0,0 1-3 16,-3-1 1-16,0 0 2 15,0 1 1-15,-3-6-1 16,0-5 1-16,-5 3-4 15,2-1 0-15,-6 3 1 16,3-2 0-16,0 2 0 16,0 0 2-16,1 3-3 15,-4 0 0-15,0 5 1 16,0-5 2-16,3-3-3 16,0 0 0-16,-2 3 1 15,-1 0 2-15,0 0-3 16,0 0 0-16,0 2 3 15,1-7 1-15,-4-4-4 16,0 4 1-16,-3 2 0 0,3 0 0 16,1 1-3-16,-1-4 2 15,0 3 3-15,0 3 1 16,-2 3-4-16,2-1 1 16,0 3 0-16,0-2 0 15,0 2 0-15,1-5 0 16,-4 0 0-1,0 2 2-15,0 0-1 0,1 1-1 16,-4-1-2-16,0-2 1 16,0-5 1-16,4-3 2 15,-7 2-1-15,3 1-1 16,9 7 1-16,-8-5 1 0,-4 1-3 16,0 4 0-16,3 1 1 15,4 2 0-15,-4 0 2 16,-3 3 1-16,0-1-6 15,4 1 0-15,-4 0 1 16,0 2 3-16,1-2 0 16,-1 3-1-16,-3-9 1 15,-3 3-1-15,4 0 0 16,-4 6 0-16,-3-4 0 16,4 1 0-16,-1 3 0 15,-6-4 0-15,1 1 0 16,-1 3 2-16,-2-1-3 15,-1 0 0-15,-12-2 1 0,1 3 2 16,2-9-3 0,4 6 0-16,2-6-1 0,-2 3 0 15,-1 3 2-15,1 0 2 16,2 2-1-16,-5 3-1 16,5-2 1-16,0 2 1 15,1-3-3-15,-1 3 0 16,1 1 1-16,-4-1 0 15,4 2 0-15,-1 4 0 16,-6-1 0-16,1-2 0 16,-1-1-3-16,1 1 2 15,-4 2 1-15,1 1 2 16,-1 2 1-16,1 2 1 16,-1-2-7-16,1 0 0 0,-1 0 3 15,4 0 4-15,-4 0-3 16,4 6-3-16,-13-1 1 15,7-2 0-15,-4-3 1 16,7 0 0-16,-4 0-3 16,4 2 0-16,2 1 2 15,-2 2 2-15,2-2 0 16,4-3-1-16,-1 0 1 16,-2 0 1-16,-1 0-1 15,4 0-1-15,2 0 1 16,3 3-1-16,-2-3 0 15,2 0 0-15,4-3-3 16,-10 0 2-16,6 1 1 16,1-1 0-16,-4 0 0 0,4 3 0 15,-7 0-3-15,6-2 2 16,1-1 1-16,-1-2 0 16,7-3 0-16,-1 3 0 15,0-1 0-15,1 1 0 16,-1 0-3-16,3-1 0 15,-8 1-1-15,5 0 3 16,0 2 0-16,4-2 1 16,-4 2-5-16,0 1 1 15,4-1 4-15,-1 0 2 16,-3 1 0-16,4-1-2 0,2 3 1 16,-9-5-1-16,7 2-3 15,-1 0 0-15,3 1 2 16,-2-4 0-16,-1 1-2 15,3 0 2-15,4 0 1 16,-1-6 2-16,0 3-1 16,1-3-1-16,2 6-2 15,0-5 1-15,-3 2-1 16,1-3-2-16,2-2 3 16,0 0 2-16,3-3 0 15,-2 3 2-15,8-11-4 16,-3-3 0-16,3 3-1 15,3 3 0-15,1 0 2 16,-1 0 0-16,3 0 2 16,0-3 1-16,0 3-4 0,0 2-1 15,3 1 1-15,3 2 0 16,1-3-2-16,-1-7 2 16,3 5-1-16,0 0 0 15,3 2 2-15,0 3 2 16,0 0-3-16,0 6 0 15,3 2-1-15,0 2-2 16,0 1 0-16,0 3 0 16,0 7-2-16,-3 3 1 15,0 2 1-15,0 9 2 16,-6 2 1-16,3-2 3 16,3-1-3-16,0-2 0 0,1-3 1 15,-1-2 0-15,0-3 0 16,3-3 0-1,0 0 2-15,0-5 1 16,0 0 1-16,6-2 0 16,-3-4-7-16,12 1 0 0,-3-3 1 15,5-5 3-15,-2-6 0 16,0 1-1-16,0-3 3 16,0 2 0-16,0 1-6 15,0 2 0-15,0 3-1 16,0 2-1-16,0 3 1 15,-1 5 3-15,4 6-5 16,0 8 2-16,3 2 0 16,0 8-1-16,-3 5 4 0,3-4 0 15,6-1 3 1,-4 0 3-16,4 0-4 0,0-2-1 16,0-1-49-16,12-5-19 15,8-5-21 1</inkml:trace>
  <inkml:trace contextRef="#ctx0" brushRef="#br0" timeOffset="16816.9293">15599 11636 96 0,'0'0'35'0,"3"3"-18"0,-3-3 4 0,0 0 17 0,0 0-1 16,0 0 3-16,0 0-13 16,0-3-7-16,0 1-11 15,0-1 0-15,0 0 2 0,0-2-2 16,0 0 2-16,3-6 3 16,-3 1-8-1,3-1-3-15,0-2-2 16,0-3 1-16,0 0-3 15,3-2 0-15,0-6-12 16,0-3-7-16,0 1-29 16,3 2-13-16,6-2-26 15</inkml:trace>
  <inkml:trace contextRef="#ctx0" brushRef="#br0" timeOffset="17047.2303">15986 11157 124 0,'12'-23'46'0,"-6"15"-24"0,9 2-21 0,-6 1 11 16,0 3-2-16,3-4 2 15,-1-2-9-15,1-2-1 16,3 2-2-16,-3 0 0 0,3-3 0 15,6 3-60 1,3 0-31-16,2 0 44 16</inkml:trace>
  <inkml:trace contextRef="#ctx0" brushRef="#br0" timeOffset="17195.1564">16435 10874 156 0,'9'-8'57'0,"3"3"-30"0,6 0-29 15,-9 2 9-15,3 1-8 16,0-4-1-16,0 1-6 16,3-3 0-16,0 0-56 15,2 0-24-15</inkml:trace>
  <inkml:trace contextRef="#ctx0" brushRef="#br0" timeOffset="17365.2581">16909 10657 164 0,'6'-13'63'0,"6"8"-34"0,-1-3-34 0,-5 5 12 16,3-2-4-16,-3-3 1 15,3 0-11-15,0-2-5 16,3-6-43-16,0-5-18 16,6-1 21-16,6 1 12 15</inkml:trace>
  <inkml:trace contextRef="#ctx0" brushRef="#br0" timeOffset="17477.6228">17263 10374 156 0,'6'-8'57'0,"0"6"-30"0,0-6-34 0,-3 5 8 0,0 1-13 16,3-4-3-16,0 1-45 16,0 0-20-1</inkml:trace>
  <inkml:trace contextRef="#ctx0" brushRef="#br0" timeOffset="17633.1156">17489 10081 160 0,'3'-35'60'0,"0"17"-32"0,3-3-24 15,-3 13 15-15,0-3-11 16,-3 0-4-16,0-2-14 16,0-3-4-16,0 0-24 0,3 1-10 15,0-4-13-15,0-2-2 16</inkml:trace>
  <inkml:trace contextRef="#ctx0" brushRef="#br0" timeOffset="17747.02">17561 9649 140 0,'6'-29'55'0,"-6"11"-30"0,-9 7-29 0,6 9 10 16,0-4-5-16,3 1 2 16,-3 0-20-16,0-1-8 15,3 1-31-15,0 0-15 16</inkml:trace>
  <inkml:trace contextRef="#ctx0" brushRef="#br0" timeOffset="18270.8959">17489 9557 80 0,'-18'10'33'0,"6"-2"-18"0,-8 13-5 16,11-5 14-16,-6-2-9 15,3-1-1-15,0 0-6 16,0 0 0-16,3 0-7 0,3-2-1 16,0-3 2-16,3 0 1 15,3-3-1 1,0-5 3-16,6 0 1 0,6-5-2 0,3-3-1 16,3-5 1-16,0-6 2 15,3-2-3-15,-1 0-2 16,-2 0 2-16,0 0 0 15,0 2 5-15,-3 3 5 16,-3 3-5-16,0 2 0 16,0 6-2-16,-1 2-1 15,4 3-1-15,0 6 0 0,0 4 0 16,0 4 2-16,-3 7-5 16,0 0-1-1,0 3 0-15,0-1 0 0,-1 1-3 16,1-3 0-1,-3 1-84-15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54:59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12599 13780 88 0,'-3'2'33'0,"3"-7"-18"0,-3 5-2 0,3 0 14 0,0 0-2 16,0 0 3-16</inkml:trace>
  <inkml:trace contextRef="#ctx0" brushRef="#br0" timeOffset="1425.4841">12593 13777 274 0,'-6'5'27'0,"6"-5"-14"16,0 0-8-16,3 5-2 0,-3-5 4 15,6 8 6-15,0-8-3 16,0 6 2-16,3-1-1 15,2-2 1-15,4-1-2 16,0 1 1-16,3 0-4 16,0-3 1-16,3 0-3 15,-3 0 2-15,2 0 0 16,-2 0 1-16,3 2 0 16,0 1 0-16,-3-3 0 0,0 0 0 15,3 2 0 1,-1-2 0-16,-2 0-2 15,3 0 1-15,0 0 0 16,-3-5 1-16,0 0-4 0,2 2-3 16,4 1 4-16,3-1 4 15,0 0-3-15,3 1-1 16,-4-1 0-16,1 0-1 16,-3 3 0-16,0 0 0 15,0 0 0-15,-1 0 0 16,1 0-2-16,6 0 1 15,-6 0 0-15,3 0 1 16,-4-2 0-16,1-1 2 16,-3 0-1-16,3 3 0 15,0-2-3-15,0-1 1 16,-1 3-4-16,1 0-2 0,0-2 2 16,0 2 0-16,0 0 3 15,-1 0 1-15,-2-3-4 16,3 3 1-16,-3 0 0 15,3-3 0-15,0 3 0 16,-1 0 0-16,1-2 2 16,0 2 1-16,0 0-4 15,-3 0-1-15,2 0 1 16,1 0 2-16,3-3 0 16,0 0 2-16,3 1-2 15,-4 2-1-15,1-3 1 16,3 3-1-16,-6 0 0 0,0 0 0 15,-1 0 0-15,1 0 2 16,0 0-1-16,0 0-1 16,0 0-2-16,-4 0 1 15,1 0 1-15,0-3 0 16,-3 3 0-16,0 0 0 16,3-2 0-16,-1 2 0 15,4-3-3-15,0 3 2 16,0 0 3-16,0 0 1 15,0 0-1-15,-1 0-2 16,-2 0 1-16,0 0-1 16,-3 0-3-16,3 0 2 15,3 0-1-15,-1 0 0 0,4 0 4 16,0 0 1-16,0 0-1 16,-3 0-2-16,-4-3 1 15,4 3-1-15,0-2-3 16,6-1 2-16,0 0 1 15,2 1 2-15,1 2-1 16,-3 0-1-16,-3 0 1 16,-4 2-1-16,4 1-3 15,0-3 2-15,3 0 1 16,-1 3 0-16,-2-3 0 16,0 0 2-16,-3 0-1 15,0 0 2-15,0 0-4 16,-1 0 0-16,4 0-1 0,0 0 0 15,3 0 2-15,-1 0 2 16,-2 0-3-16,-3 0 0 16,0 2 1-16,-3 1 2 15,2-3-1-15,1 3-1 16,0-3 1-16,0 0-1 16,0 2 0-16,6-2 0 15,-7 0-3-15,-2 0 2 16,3 0 1-16,3 0 2 15,3 0-1-15,5 3-1 16,1 0-4-16,-3-1 0 16,-4 4 4-16,1-1 2 15,0 0-3-15,3 0 1 0,-1-5 0 16,1 3 2-16,-3 0-1 16,-3-3-1-16,0 0 1 15,-1 0-1-15,1 2 0 16,3-2 0-16,0 0 0 15,-1 0 2-15,1 0-3 16,-3 8 0-16,-3-2 1 16,3-4 2-16,2-2-3 15,-2 3-2-15,3 0 2 16,0-6 0-16,-1 0 1 16,-2-2 0-16,-3 2 0 15,0 1 0-15,0-1-3 16,-1 0 0-16,1-2-3 0,0 2 1 15,0 1-4-15,-3-1 1 16,-3 3-3 0,-3-2 0-16,-4-1-25 0,-2 0-11 15,-9 1-60 1,-9-4-63-16,0-4 52 16</inkml:trace>
  <inkml:trace contextRef="#ctx0" brushRef="#br0" timeOffset="2626.8908">13879 13973 144 0,'-3'-3'55'0,"3"3"-30"0,-3 0-7 0,3 0 18 16,0 0-5-16,3-3 2 16,-3 1-6-16,3-4 1 0,3-2-16 15,2 1 0-15,4-1 1 0,0 0-7 16,3 0-3-16,3 0-2 15,0 3-1 1,3 5-3-16,0 5 0 0,-4 5 2 16,-5 6 2-16,-6 5 2 15,-9 6 1-15,-6 5 0 16,-3-1 0-16,-2 1 0 16,-1-3 0-16,-6-2 0 15,3-1 0-15,3-5 2 16,0-2 1-16,6-6 1 15,0-2 0-15,6-3-2 16,0 0 1-16,6-6 0 16,6-2 3-16,3 0-1 0,6 0 0 15,6 0-5 1,3 0-3-16,-1 0 0 0,-2 0 1 16,-3 5-3-16,0-2 0 15,-6 0-8-15,0-6-4 16,-6 0-22-16,0 1-8 15,3-3-28-15,-7-3-10 16,10 0-23 0</inkml:trace>
  <inkml:trace contextRef="#ctx0" brushRef="#br0" timeOffset="3030.919">14304 13917 152 0,'-9'-8'57'0,"0"8"-30"0,0 0-12 15,3 0 18-15,-2 3-3 16,-4 2 0-16,-3 6-13 16,0 5-3-16,0 5-8 15,3 13 3-15,3 6 3 0,6-1-2 16,3 1 2-16,9-5-1 15,6-9 1-15,9-5 2 16,9-2 4-16,2-6-6 16,1-5-2-16,3-11-1 0,-4-7-1 15,-2-9-2 1,-9-7 1-16,-9-6-4 0,-9-5 0 16,-12 2-1-16,-6 1 1 15,-3 5-4-15,-9 3 0 16,3 4-4-16,-2 6 1 15,2 6-18-15,3 2-6 16,3 3-20-16,6 5-8 16,3 2-27-1,12 4-48-15,3-4 37 16</inkml:trace>
  <inkml:trace contextRef="#ctx0" brushRef="#br0" timeOffset="3741.3765">14903 13904 132 0,'0'-5'49'0,"0"5"-26"0,0-3 4 16,0 3 23-16,0 0-13 15,0 5-6-15,0 6-1 16,0 7 1-16,0 6-17 16,0 11 5-16,0-1 2 0,0 0-5 0,0-2-1 15,0 0-7-15,0 0-3 16,0-9-2-16,0 1 0 16,0-5-4-16,3-3-2 15,-3-3-25-15,2-5-62 16,-2-11-64 15</inkml:trace>
  <inkml:trace contextRef="#ctx0" brushRef="#br0" timeOffset="4307.4834">14914 13928 148 0,'-6'-6'57'0,"4"6"-30"0,-4 0-10 16,6 0 22-16,0 0-2 16,0 0 0-16,0-2-9 15,0-1-5-15,3 0-13 16,2-2 0-16,7-3 3 0,6 3-3 15,3 0 2-15,0-1-7 16,0 4-1-16,-3 2-7 16,-1 2 0-16,-2 4 1 15,0 2 1-15,-6 2 1 0,-3 3 2 16,-3 3 1 0,-6 0 1-16,-3 0 0 0,-6 0 2 15,3-6-5-15,-14 6-1 16,-1-2 0-16,3-4 2 15,3-2-3-15,6 0 0 16,3-3-4-16,12 6-6 16,9-3 2-1,9 2 4-15,3-2 3 16,0 3 2-16,2 2 0 16,1 6 4-16,-3 2 5 15,-3-3 8-15,-3-2 4 16,-6-3 1-16,-7 1 1 0,-8-1 2 15,-5-5 2 1,-4 2-14-16,-9-2-6 0,-6 0-11 16,-3-2-5-16,-2-4-35 15,5-2-14-15,3-5-52 16,9 0-20-16,-3-3 23 16</inkml:trace>
  <inkml:trace contextRef="#ctx0" brushRef="#br0" timeOffset="5763.6534">21915 13772 76 0,'-3'-6'30'0,"3"6"-16"0,-9-2 19 0,9 2 20 15,-3 0-8-15,3 0-1 16,0 0-8-16,0 2-2 15,0-2-19-15,0 0 0 0,0 3-1 0,0-3-1 16,0 5 2-16,0-5-4 16,0 0 1-16,3 6-1 15,3-1 3-15,0-3-1 16,0 1 2-16,3 0-2 16,6-1 0-16,0 1-5 15,3 2-3 1,3-2 2-16,2 0 2 0,7-1 0 15,3 1 2-15,9-3-2 16,5 0 0-16,-2-3-5 16,3 6-1-16,-1-3-1 15,1 0 1-15,-1 3 0 16,-5-3 1-16,3 0 0 16,2 0 2-16,4 2-1 15,0 3 0-15,-7-5-1 16,4 3 2-16,-6-3-1 0,5 0 0 15,1 0-3-15,-4 0 1 16,7 0-4-16,0 0 0 16,-1 3 1-16,-5-1 2 15,-6-2-1-15,-1 0-1 16,-5 3 1-16,3 0 1 16,-7-3-3-16,1 0 0 15,-3 0 1-15,0 0 0 16,-6 0 0-16,-3 0 2 15,-4 0-1-15,-5 2-1 16,3-4-35-16,-6 2-14 0,-6-6-48 16,-3 9-21-16</inkml:trace>
  <inkml:trace contextRef="#ctx0" brushRef="#br0" timeOffset="6710.4104">22469 13978 148 0,'3'-11'55'0,"-3"9"-30"0,-3-4-5 0,0 4 19 15,-3-1-4 1,-3 0 2-16,-6 1-8 15,-3-1-3-15,0 1-14 0,-2 2-5 0,-1 5-3 16,0 0 0-16,0 3 0 16,6 3-7-16,3 2 0 15,6 0-1-15,6 11 2 16,9 2-1-16,6 1 1 16,6 2 2-16,0-3 2 15,-3 4-1-15,0-7-1 16,-4-2 1-16,-2-5 1 15,-6 0 1-15,0-5 3 16,-6-1-1-16,-9-2 0 16,-3-5-1-16,-2-3 0 0,-4 0 0 15,0-5 0 1,0-1-2-16,3 1-2 0,3-3 1 16,3 0-1-16,9-5-11 15,6 0-5-15,6 0 3 16,6-6 5-16,3-2 5 15,-3-6 2-15,6 6-2 16,-4 3 2-16,-5 2 7 16,-3 0 4-16,-3 3 1 15,-3 0 1-15,-3 2-9 16,-3 0-3-16,0 3-26 16,0 0-7-16,-3 3-44 15,3 3-59 1,0 2 30-16</inkml:trace>
  <inkml:trace contextRef="#ctx0" brushRef="#br0" timeOffset="7071.2738">22776 13989 168 0,'3'0'66'0,"-3"2"-36"0,8 3-22 15,-5 1 16 1,0 2 10-16,0 13 6 0,0 0-2 15,-3 3 2-15,0 2-22 16,0 1-6-16,-3 5-1 0,0-6-7 16,-3-2-2-16,3-6-1 15,-2 1-1-15,-1-3-18 16,3-3-5-16,0-2-46 16,0-4-18-16,3 1-19 15</inkml:trace>
  <inkml:trace contextRef="#ctx0" brushRef="#br0" timeOffset="7690.0957">22787 14010 52 0,'-3'-6'22'0,"3"6"-12"0,-5-2-12 0,5 2 4 16,0 0 11-16,0 0 8 0,0-3 12 16,-3 0 6-16,0 1 0 15,0-1-2-15,0 1 2 16,0-1 2-16,0 0-22 15,3 1 11-15,0-1 5 0,3-2-13 16,3-1-4-16,3-2-9 16,2 0-1-16,7 1-3 15,3 1 0-15,0 4-6 16,0 2-1-16,-3 5 1 16,-6 3 0-16,2 5 1 15,-5 3 2-15,-6 0-1 16,-6 0 2-16,-3 2 0 15,-5 1 1-15,-4-3-2 0,3-1-2 16,0-1 1-16,3-4-1 16,0-2-5-16,6 3 1 15,3-1-3-15,3 4 2 16,9-1 1-16,3 0 2 16,3 0 1-16,-1 1 3 15,-2-1-3-15,-3 0-2 16,-3-2 6-16,-6-1 3 15,-6-2 12-15,-6 0 8 16,-6-3-7-16,-8 1-3 16,2-4-9-16,-9-2-3 15,3 0-11-15,0-5-3 16,4 0-37-16,5-1-16 16,6 4-78-16</inkml:trace>
  <inkml:trace contextRef="#ctx0" brushRef="#br0" timeOffset="10537.3204">23862 12494 88 0,'0'-3'33'0,"0"3"-18"0,0-13-7 0,0 10 13 16,0 0 3-16,0-2 5 16,0 5-6-16,0-2-4 15,0-1-9-15,0 3-4 16,0 0-3-16,0 0 2 0,0 0 4 16,0 0 1-16,0 0 2 15,0 0-2-15,0 3-1 16,0 4 3-1,-3 1-4-15,-3 3 0 0,0 0 0 16,-3-1 2-16,0 3-5 16,0 3-1-16,-9 5-4 15,7 3-1-15,-4 0 3 16,0 10 3-16,3 1-2 16,0-1 0-16,0-2 1 15,-3 2 0-15,6 1 2 16,-3 2 1-16,0-3-3 15,1 1-1-15,-1-4 1 16,-3 1 2-16,6 0-5 16,3-3-1-16,-3 8 0 15,0-3 2-15,0-2 1 16,0 0 1-16,0 0 0 0,3-1 2 16,0 1-5-16,-3 0-1 15,6-3 0-15,-3-3 0 16,0 1-3-16,1-3 2 15,-4 0 3-15,9-1 1 16,-9 1-1-16,-3 0-2 16,9-3 1-16,-6 11 1 15,0-6 1 1,0 1-1-16,3-3-2 16,-3-1 1-16,3 1 1 15,0 0-1-15,0-3-1 16,-3 3-2-16,6 0 1 0,-3-3 1 15,0 0 2-15,0 0-3 16,-2 1 0-16,5-1 3 16,-3 3 3-16,0-1-4 15,0 1-1-15,-3-3 2 16,6 3 1-16,-3-3-1 16,3 3-2-16,0-5 1 15,-3 2 1-15,6-3-1 16,-3 1-1-16,0-3 3 15,0 0 2-15,0-6-4 16,0-2-3-16,-3-3-13 16,6-5-2-16,6-5-43 15,3-8-15-15,3-22-37 16</inkml:trace>
  <inkml:trace contextRef="#ctx0" brushRef="#br0" timeOffset="11409.6097">23698 13391 88 0,'-3'-3'35'0,"3"3"-18"0,0 0-20 16,0 0 61-16,0 0-11 16</inkml:trace>
  <inkml:trace contextRef="#ctx0" brushRef="#br0" timeOffset="11772.0575">23695 13388 295 0,'0'0'33'0,"0"0"-8"16,3 0-6-16,-3 0-3 15,9 0-2-15,0 0 1 16,6-3-6-16,3 3-3 16,6 0-1-16,2 0 1 0,7 0-1 15,12 0 2-15,5 0-2 16,7 3 2-16,11 2 2 16,4 1 2-16,-4-1-3 15,-2-3 0-15,11 1-3 16,-11 2 2-16,-1-2 5 15,-2 0 2-15,-4-3-5 16,1 2-1-16,-7-2 0 16,-11 0 2-16,0 0 1 15,-13 0 1-15,-8 0 5 16,0 0 3-16,-6 0-1 16,-3 0-2-16,-3 0-9 0,-6 0-5 15,-3 0-2-15,0 0-1 16,0 0-22-16,0 0-8 15,0 0-20 1,0 0-7-16,0 0-24 16,0 0-11-16,9-5-28 15</inkml:trace>
  <inkml:trace contextRef="#ctx0" brushRef="#br0" timeOffset="12174.5669">24812 13240 184 0,'-6'-3'68'0,"12"3"-36"0,-6 3-31 16,0-3 25-1,8 5-8-15,4 0-4 16,0 1-3-16,0 2-7 16,12 2-3-16,3 1 2 0,0 5-2 15,-4-3-1-15,4 3 1 16,-3 0 1-16,-6-3-3 16,-6 0-2-16,-3 0 6 15,-9 3 5-15,-9 0 9 0,-3 5 4 16,-9 0-2-1,0 3-1-15,0-3-8 0,-5 6-2 16,5-6-4-16,0 3-3 16,6-3-3-16,0-5 1 15,6-3-39-15,9-2-18 16,0-3-58 0</inkml:trace>
  <inkml:trace contextRef="#ctx0" brushRef="#br0" timeOffset="13406.1159">24014 12867 104 0,'6'-6'41'0,"-3"6"-22"0,-3-2 6 16,0 2 20-16,0 0 0 16,0-3 0-16,-3 3-5 15,-3 0 0-15,3 0-22 16,-3 0 1-16,-6 5 1 0,-3 3-7 16,0 0-2-16,-3-2-6 15,6 2-2-15,1-3-3 16,2 0-1-16,9 3-4 15,0 0 1-15,6 3 0 0,5-1-1 16,4-2 1 0,3 0 0-16,0 3 3 0,0-1 0 15,-3 3 1 1,0 1 2-16,-9-1 5 0,0 0 6 16,-12 0 6-16,0 1 5 15,-9-4-6-15,6-2 0 16,-12-3-11-16,6-2-4 15,-3 0-13-15,0-3-4 16,9 0-17-16,-2 0-6 16,2 0-29-16,3-3-10 15,6 0-37 1</inkml:trace>
  <inkml:trace contextRef="#ctx0" brushRef="#br0" timeOffset="13976.2215">24136 12655 160 0,'0'0'60'0,"6"3"-32"0,-3 2-15 0,0 3 19 16,0 8-7-16,0 10-2 15,0 9-9-15,-3 7-4 16,0-2-5-16,0-1 7 0,0-2 5 16,0-2-7-16,0-3-3 15,0-6-4-15,0-5 0 16,0-5 0-16,0-5 1 15,0-3 2-15,0-8 1 16,0-3-6-16,0-5 0 16,6-3-8-16,-3-2 0 15,8-3-4-15,-2-2 2 16,9-1 3-16,-6 6 3 16,9 5 0-16,-3 3 1 15,0 5 0-15,-3 5-2 0,5 3 9 16,-2 5 6-16,-6 0 10 15,-12 3 5-15,0 0 1 16,0 0 1-16,-9 0-9 16,3-3-4-16,-9-2-8 15,1-3-5-15,-1-6-8 16,-6-2-1-16,0-2-19 16,6-1-6-16,0-2-23 15,3-1-8-15,3 1-32 16,0 0-35-1,18-3 50-15</inkml:trace>
  <inkml:trace contextRef="#ctx0" brushRef="#br0" timeOffset="14342.6386">24398 12888 184 0,'0'5'71'0,"12"0"-38"0,-6 17-17 0,-3-9 24 16,-3 3-6-16,6 2 1 16,-3 1-14-16,0 2-5 15,-3-3-9-15,0 1-3 0,5-3 2 16,-5-6-1-16,0-2 0 16,0-2-1-16,0-6 2 0,0 0-1 15,-5-6 2 1,5-4-6-16,0-1-1 15,5-2-2-15,-2 0-2 0,3 0 0 16,6-3 3-16,0 2-2 16,9 4 1-16,0 2 0 15,0 3 0-15,0 5 0 16,-4 0-2-16,1 2-17 16,-3 1-9-16,-6 0-26 15,0-1-10-15</inkml:trace>
  <inkml:trace contextRef="#ctx0" brushRef="#br0" timeOffset="14606.561">24689 12705 208 0,'0'16'77'0,"0"-8"-42"0,3 19-17 0,-3-6 23 16,0 3-8-16,6 5-2 16,-3 2-11-16,0 4-2 15,-3 2-11-15,6 0-4 0,-6-3 0 16,3-5-2-16,-3-5 2 16,0-5-20-16,0-3-8 15,0-6-27-15,0-5-12 16,0-5-21-16,0-2-34 15,6-6 40-15</inkml:trace>
  <inkml:trace contextRef="#ctx0" brushRef="#br0" timeOffset="14907.2234">24874 12888 184 0,'-18'0'71'0,"18"3"-38"0,0-1-39 15,-12 3 53 1,3 6-19-16,-6 0-4 16,1-1-5-16,-7 1-11 15,9-3-3-15,0 0-1 0,0 0-2 16,3 0 1-16,0-1 0 0,0 1 3 16,9 3 1-16,0 2 3 15,6 0-3-15,0 3-2 16,3 0 2-16,3 0 0 15,6 0-3-15,-6-3-3 16,9-2-5-16,-4-3 0 16,-5 5-47-16,6-5-18 15,0 0-47 1</inkml:trace>
  <inkml:trace contextRef="#ctx0" brushRef="#br0" timeOffset="20994.4107">23573 8530 104 0,'0'-2'38'0,"3"2"-20"0,-3 0-1 15,0 0 14-15,0 0-1 16,0 0 2-16,0 5-5 16,0 5 1-16,0 6-16 15,0 5-2-15,-3 3-3 0,0 8-1 0,0 0 1 16,0-3-4-16,3 0 0 16,0-5-1-16,0 0-2 15,0-6-6-15,0-2-1 16,0-3-35-16,3-2-14 15,-3-1-31 1</inkml:trace>
  <inkml:trace contextRef="#ctx0" brushRef="#br0" timeOffset="21244.6354">23579 9107 124 0,'0'8'49'0,"0"-3"-26"0,-3 3-9 0,3 3 17 0,0 5-2 15,0 2 1-15,0 1-9 16,-3-1 0-16,3 1-12 16,0-1-8-16,0 1-1 0,-3 5 2 15,3-6 1-15,0-2-4 16,0 5-49-1,0-2-22-15,3 2-13 16</inkml:trace>
  <inkml:trace contextRef="#ctx0" brushRef="#br0" timeOffset="21505.7618">23579 9689 192 0,'-6'13'71'0,"3"-2"-38"0,0-1-32 0,3 1 14 15,0 2-8-15,0 8 1 16,0 1-5-16,-3 1-2 16,3 1 0-16,0 3-1 0,0-4 0 15,0 1-3-15,0-3 0 16,0-2-16-16,0-3-5 0,0 2-30 15,0 6-41 1,0 0 19-16</inkml:trace>
  <inkml:trace contextRef="#ctx0" brushRef="#br0" timeOffset="21740.6204">23558 10245 164 0,'-3'21'63'0,"3"-5"-34"0,-3-3-12 16,3-8 20-16,0 6-13 16,-3 2-1-16,0 3-7 0,0 2-2 15,-2 1-8-15,5-1-4 0,0-2 1 16,0 0-2-16,0 3 2 16,0 2-7-16,0 0-1 15,0-5-27-15,0-3-11 16,0 0-31-1,5-2-38-15,-2 2 36 16</inkml:trace>
  <inkml:trace contextRef="#ctx0" brushRef="#br0" timeOffset="22006.2318">23555 10769 148 0,'0'13'57'0,"0"-5"-30"0,-3 5-10 0,3-2 20 0,0 2-6 15,0 3 2-15,0 2-4 16,0 11 0-16,0 0-16 16,0 6-6-16,0-6-2 0,0 0-1 15,0 3 0-15,-3-1-2 16,0-1-2-16,3-4 1 16,-3-2-1-16,3-3-18 15,0 0-5-15,0-2-16 16,0-1-5-16,0 1-20 15,0 2-45 1,0-3 25-16</inkml:trace>
  <inkml:trace contextRef="#ctx0" brushRef="#br0" timeOffset="22385.8809">23538 11517 120 0,'0'16'46'0,"0"-8"-24"0,5 5 1 0,-5-2 18 15,3 5-2-15,0 0 2 16,0 2-3-16,0 6-2 15,0 8-19-15,-3 0-6 0,6-1-3 16,-6 6 2-16,3 0 1 16,-3-2-5-16,0 2-2 15,0 0-2-15,0-3-2 16,-3-5-17-16,3-2-9 16,0-6-13-16,0-3-6 15,0-2-15-15,0-2-5 0,0-1-3 31,0 0-11-31,0-2 35 0,0 2 118 32,0 11-12-17,0-1 2-15,0 1-17 16,0 3-8-16,0-1-22 16,0 1-8-16,0-1-6 15,0 3-3-15,0-5 1 0,0-3-1 16,0-2 2-16,0 12-56 15,0-4-28 1,0-1-27 0,3 4 47-16</inkml:trace>
  <inkml:trace contextRef="#ctx0" brushRef="#br0" timeOffset="22536.7587">23579 12943 136 0,'0'56'52'0,"6"-35"-28"0,-3 6-13 0,-3-14 15 15,0 0-14 1,6 3-7-16,-3 0-12 0,-3 8-6 16,0-1-44-16,0-4-20 15,0 10 26-15,0 0 14 16</inkml:trace>
  <inkml:trace contextRef="#ctx0" brushRef="#br0" timeOffset="22638.4444">23579 13528 140 0,'0'27'52'0,"0"-19"-28"15,0 2-28-15,0-5 10 0,0-5-38 16,0 0-42 0,9-8 12-16</inkml:trace>
  <inkml:trace contextRef="#ctx0" brushRef="#br0" timeOffset="24190.8524">22237 8120 128 0,'-6'0'49'0,"6"0"-26"0,0 3-3 15,0-3 19-15,3 0-13 16,-3 0-4-16,3 0-7 15,0 0 0-15,6 0-8 16,0 0-2-16,3 0-1 0,-1 0-2 16,4 0-2-16,0 0 1 15,3-3 1-15,-3 0-1 16,0 1-1-16,-3-1 3 16,0-2 2-16,-3 0-2 15,-1-1-2-15,-2 4 2 16,-3-4 0-16,0 4 1 15,-9-4 0-15,3 1 0 0,-8 0 2 16,2 2-1-16,-6 1 2 16,3-1 0-16,-6 3 1 15,3 0-2-15,-3 5-1 16,3-2-3-16,-3 7 1 16,10-2-2-16,-4 8 2 15,0 0-2-15,6 5 2 16,0-2 0-16,9 5 3 15,-3-6-5-15,12 3-1 16,-3-2 0-16,9-3 0 16,-4-3-9-16,10-5-4 15,-3 0-24-15,3-14-9 0,-3 1-33 16,3-5-44 0,-4-1 37-16</inkml:trace>
  <inkml:trace contextRef="#ctx0" brushRef="#br0" timeOffset="24566.419">22505 8072 188 0,'-3'0'71'0,"3"0"-38"0,-3 14-30 16,3-12 17-16,0 9-6 16,0-3 0-16,0 8 0 15,0-3 4-15,0 3-10 16,0-3-2-16,0 3-2 0,0-5 0 0,0-4 0 15,0 1 4 1,0-2 3-16,0-1-6 0,0-5-1 16,0 0-2-16,3-8-2 15,0 0-2-15,3-5 1 16,0-3-4-16,3 5 1 16,5 1 2-16,1-1 1 15,-3 3-2-15,3 6 0 16,-3-1 2-16,3 11 2 15,-3 0 0-15,0 5-1 16,-3-2 1-16,0 5 1 16,-4-6-3-16,1 1 0 15,-3-3-26-15,3 5-11 16,-3-3-23-16,0-10-10 0,6 0-5 16</inkml:trace>
  <inkml:trace contextRef="#ctx0" brushRef="#br0" timeOffset="24997.1856">22829 8088 160 0,'-12'-5'60'0,"12"5"-32"0,-18 3-15 15,18-1 19-15,-3 1-14 16,-3 0-2-16,-5 7-8 16,5-2-3-16,-3 8-2 15,0-3-5-15,3 6-1 0,6-1 2 16,0 6 0-16,6-3-2 15,3-2 2-15,-3-3 1 16,8-11 0-16,-2 0-3 16,3-10 0-16,-3 0 4 0,0-9 3 15,-3 1-1-15,-3-5-2 16,0 2 2-16,-3-13 0 16,0 8-1-1,-6-9 1-15,-6-9 0 0,3 15 1 16,0 3-2-16,-3 2-2 15,9 3 5-15,-3 0 1 16,-3-2 0-16,6 13 3 16,0 10-1-1,0 0-1-15,6 11 0 16,-3 0-2-16,6 10 0 0,-3-2-3 16,0 5 1-16,6-5-4 15,0 3 0-15,-6-4-23 16,9 1-12-16,-3-8-41 15,5-3-49 1,-2-2 38-16</inkml:trace>
  <inkml:trace contextRef="#ctx0" brushRef="#br0" timeOffset="25445.9075">23255 8088 148 0,'-6'3'55'0,"6"-3"-30"0,-3 0-7 0,3 0 18 16,-3 0-7-16,0 3-2 15,-3 2-11-15,6-2-3 16,-9 7-7-16,6-2 3 0,-3 8 1 16,0 8-3-16,6 0-2 15,3-6-2-15,3 3-3 16,0-2 3-16,9-6 0 16,0-2-1-16,6-6 1 15,-4-5 4-15,-5-3 6 0,6-2-5 16,-6-6-2-1,-3-2 1-15,-6-3 0 0,-3-2 1 16,-3-3 0-16,-6-1-4 16,0 9-3-16,-3 3-14 15,0 2-6-15,3 2-26 16,1 4-11-16,-1 2-41 16,18 0-31-1,-1 2 52-15</inkml:trace>
  <inkml:trace contextRef="#ctx0" brushRef="#br0" timeOffset="25721.7876">23579 7863 212 0,'-15'-23'79'0,"6"7"-42"0,0 8-28 0,6 13 22 16,-2 0-17-16,-4 1-5 15,9 10-5-15,-6 5-4 16,0 5 1-16,6 6-4 0,0 2 0 16,0 1 2-16,3-1 2 15,0 1 0-15,0-4 2 16,0-2-2-16,-3-2 2 16,6-6-13-16,-6 5-43 15,0-18-69 1</inkml:trace>
  <inkml:trace contextRef="#ctx0" brushRef="#br0" timeOffset="25927.465">23386 8086 184 0,'-9'-8'68'0,"9"5"-36"0,0 3-11 16,6 0 25-16,-3-3-13 15,3 1-4-15,3-3-5 16,8-1-4-16,1 1-10 15,9 2-6-15,-3 1-1 0,6-1-4 16,-4 3 0-16,-2 5-30 16,-3 1-14-16,-3-1-39 15,0 0-54-15,3 0 38 16</inkml:trace>
  <inkml:trace contextRef="#ctx0" brushRef="#br0" timeOffset="26996.0361">23862 7911 168 0,'0'5'63'0,"0"6"-34"0,0 7-21 0,0-7 16 16,0 8-1-16,6 4 3 15,-3 4-1-15,0 2 0 16,0 0-14-16,0 0-4 0,0-2-3 15,-3-4-2-15,0 4-2 16,0-6 3-16,0-5 0 16,0-3-1-16,-3-2 1 15,3-3-7-15,0-8-1 16,-3 0-3-16,3-3 2 16,0-5 2-16,0 0 2 15,3-5-1-15,0 0-1 0,6-3 0 16,3 0 3-16,-3-3 0 15,5 6 1-15,-2 3 0 16,0 2 2-16,0 2 1 16,-3 6 1-16,0 6 4 15,0 4 3-15,-3 3 0 16,0 6 1-16,-3 2 0 16,-3 0 0-16,6 3-9 15,-3-3-3-15,-3-5-15 16,6 0-5-16,-3-5-29 15,3-1-13-15,0-4-41 16</inkml:trace>
  <inkml:trace contextRef="#ctx0" brushRef="#br0" timeOffset="27369.2597">24115 8189 156 0,'0'8'57'0,"0"0"-30"0,9 2-5 0,-6-4 20 16,3-1-14-16,-3 0-5 16,6 0-8-16,0-2-2 15,0 0-7-15,3-3 0 0,-1-3 4 16,4-2-8-16,-3-3-3 16,-3-3-9-16,-3 1-2 15,3-3 2-15,-9-1 1 16,-3-2 3-16,-3 6 4 0,-6 2-1 15,3 3 1 1,-6 2-3-16,0 6 1 0,1 5 6 16,-1 2 4-16,3 3 8 15,3 6 3 1,3-6 0-16,0 0 0 0,12 6-9 16,0 2-5-16,3-2-2 15,3-4 1-15,3-4-23 16,-1-3-11-16,4 0-25 15,0-5-12-15,3-3-18 16</inkml:trace>
  <inkml:trace contextRef="#ctx0" brushRef="#br0" timeOffset="27757.4487">24410 8139 208 0,'-21'-6'79'0,"18"6"-42"0,-15 6-23 0,9-1 22 15,0 3-18-15,-3 5-5 16,0 6-6-16,-6-4-2 16,10 7-3-16,2 1 1 0,0-4 0 15,6-1-1-15,9-4-2 16,2-4 1-16,-2-4 1 16,9-9-6-16,0 0-1 15,-3-7-1-15,-3-1 2 0,-3 1 2 16,3-4 1-1,-6 1 5-15,-3 0 5 0,3 0 1 16,-6 2 2-16,0 3-2 16,0 3 1-16,0 2-4 15,0 3-2-15,0 5-2 16,0 3-3-16,0 0 7 16,3 3 3-16,3 5-8 15,0 2-2-15,2 1-4 16,7-3 3-16,-3-3-22 15,3-2-9-15,0-6-37 16,0 0-16-16,6-5-15 16</inkml:trace>
  <inkml:trace contextRef="#ctx0" brushRef="#br0" timeOffset="28206.9177">24606 8181 228 0,'-3'11'88'0,"3"2"-48"0,-3 8-29 0,3 3 21 15,0 2-8-15,3 3 0 16,0 3-9-16,0 5-2 16,0-3-7-16,6-2-2 0,-3-5 2 15,0-4-1-15,0-4 2 16,-3-3-4-16,3-6 0 0,-3-4-6 15,0-6 0 1,-3-3-6-16,0-5-1 0,0-10 5 16,0-4 2-16,0-4 0 15,-3-8 2-15,0-6 1 16,3-2 0-16,0-1-3 16,3 4 0-16,6 2 2 15,0 5 0-15,3 3 3 16,-1 8 1-16,7 5-4 15,0 8 1-15,-3 5 2 16,6 8 1-16,0 9 7 16,-12 1 6-16,0 1 7 15,-9 6 6-15,-3-4-10 16,-6-2-3-16,-9-3-14 16,0-2-4-16,-9-11-37 0,-3-3-16 15,4-5-96 1</inkml:trace>
  <inkml:trace contextRef="#ctx0" brushRef="#br0" timeOffset="32427.0973">9351 15163 172 0,'-21'-8'66'0,"18"16"-36"0,0-13-15 0,3 5 20 16,0-3-2-16,3 1 3 16,12-9-14-16,0-5-5 15,9 0-10-15,3 0-5 0,6 3-1 16,2 3-4-16,1 7 0 16,0 8-1-16,-7 6 0 15,-2 5 5-15,-6 2 1 16,-9 6 2-16,-9 11 2 0,-9 4 1 15,-6 1 1 1,-12 5 4-16,-5-3 3 0,-1-2 0 16,0-6 1-16,3-5 5 15,3-5 3-15,7-5-1 16,5-3 0-16,3-6-8 16,6-5-2-16,9-5-7 15,12-7-4-15,11 1 1 16,4 1 0-16,3 0-1 15,-1 2-2-15,-2 0-2 16,0 1-1-16,-6 2-9 16,-3 2-5-16,-1 1-22 15,-5 0-8-15,-3 2-21 0,-6 0-10 16,0-2-46 0</inkml:trace>
  <inkml:trace contextRef="#ctx0" brushRef="#br0" timeOffset="33014.0111">10006 15102 172 0,'-3'-5'66'0,"0"2"-36"0,0-4-11 16,0 4 21-16,-6 0 0 15,-3 1 0-15,-6-1-10 16,-2 3-4-16,-4 5-15 16,0 3-2-16,3 0-2 0,3 0-6 15,3 3 0-15,4-1-3 16,8-2 0-16,9 5 2 15,5 1 0-15,13 4-3 16,12 6 0-16,0 8 2 16,-4 2 0-16,-2 3 3 15,-6 3 1-15,-6 0-1 0,-6-6 1 16,-9-2 0 0,-6-3 1-16,-9-5 2 0,-9-3 3 15,-3-11 0-15,0-4 0 16,1-4-3-1,2-4 1-15,3-9-2 0,9-5 2 16,3-10-9-16,9-6-3 16,12-8 0-16,9-2 1 15,2 2 2-15,-2 9 1 16,0 1 1-16,-6 1 2 16,-3 3 1-16,-6 5 3 15,-3 2-5-15,-6 3-1 16,-3 3-20-16,-6 5-9 0,0 0-14 15,-3 3-4-15,3 2-42 16,3 3-56 0,3 0 44-16</inkml:trace>
  <inkml:trace contextRef="#ctx0" brushRef="#br0" timeOffset="33433.2942">10432 15089 160 0,'-6'-5'60'0,"6"5"-32"0,3 0-9 0,-3 0 21 16,0 0-3-16,3 5 3 16,3 3-9-16,0 5-2 15,0 9-16-15,0 9 12 0,-3 14 5 16,-1 0-4-16,1 3-3 15,0-1-13-15,3-4-4 0,-3-6-4 16,0-8-2-16,-3-5-13 16,0-6-4-16,-3-4-29 15,0-1-10-15,-3-8-37 16,3-5-14-16,-2-8 11 16</inkml:trace>
  <inkml:trace contextRef="#ctx0" brushRef="#br0" timeOffset="34026.2338">10381 15153 72 0,'-6'-16'27'0,"3"13"-14"0,0-2 7 0,3 5 14 16,0-3 10-16,-3 1 6 15,0 2-5-15,0-3-1 16,3 0-11-16,0 1-5 16,0-4-16-16,3 1-3 0,6 0 1 15,6-3 0-15,6-3 4 16,3 1-5-16,3-1-1 0,-1 3-6 15,1 6-4-15,0 2 1 16,-3 5 0 0,-6 8 1-16,-4 0 0 0,-5 6 2 15,-6-3 1-15,-6 0 1 16,-6-1 0-16,-2 4 0 16,-4-3 2-16,-3 0-3 15,3-3-2-15,3-3 0 16,3-2-1-16,3 0-5 15,6-2 1-15,6-1 0 16,9 3-1-16,6 0 1 16,3 2 0-16,5 4 5 15,-2 4 1-15,-3 1 6 16,-6 2 5-16,-3 3 4 16,-9-1 2-16,-6 1 5 15,-6 0 5-15,-9-5-10 0,-3-1-3 16,-6-5-7-16,-3-5-4 15,-2-2-20-15,-1-4-10 16,0-2-29-16,6-2-13 16,9-4-84-1</inkml:trace>
  <inkml:trace contextRef="#ctx0" brushRef="#br0" timeOffset="34740.4698">11081 14983 160 0,'0'-18'63'0,"0"20"-34"0,3 14-14 16,0-10 18-16,-3 7-7 16,0 8-1-16,0 6 1 15,0 7 1-15,0 3-14 16,-3 8 3-16,3 0 2 0,0 3-10 16,0-3-2-16,0-6-4 15,3-2 1-15,-3-5-13 16,0-11-6-16,0 3-31 15,0-8-15-15,-3-6-47 16</inkml:trace>
  <inkml:trace contextRef="#ctx0" brushRef="#br0" timeOffset="34994.2839">10938 15214 240 0,'-15'-8'90'0,"15"8"-48"0,0 0-31 0,0 0 23 16,0 0-3-16,6 0 4 0,6 0-6 15,0-3-1-15,5 0-15 16,4 1-6-16,3 2-2 0,3 0-6 16,0 0 1-16,0 0-24 15,2 2-10-15,-2-2-31 16,-3 3-13-16,0 0-43 15</inkml:trace>
  <inkml:trace contextRef="#ctx0" brushRef="#br0" timeOffset="35293.8994">11280 15237 156 0,'-15'3'57'0,"9"2"-30"0,-3 6-21 0,6-3 17 16,-3 5 6-16,-3 6 6 15,3 4-3-15,1 6-2 16,5 1-16-16,2-4-7 0,4-2-2 16,6-6 1-16,3 1 1 15,6-9 1-15,3-4 0 16,0-9 0-16,-3-7 2 16,-4-12-3-16,-5 7 1 15,-3-4-1-15,-6-2 1 16,-6 0 2-16,-6-1 4 15,-6 1-8-15,-2 3-1 16,2 2-10-16,0 5-2 0,0 3-23 16,3 3-10-16,3 2-19 15,3 3-6-15,6 0-42 32</inkml:trace>
  <inkml:trace contextRef="#ctx0" brushRef="#br0" timeOffset="35565.3142">11536 15089 212 0,'-3'-10'82'0,"0"12"-44"0,3-2-44 15,0 8 38-15,0 5-9 16,-3 6-2-16,3 5-1 15,-3 10-11 1,0 6 3-16,3 0 4 0,0 2-8 0,0-2-2 16,0-1-4-16,0-7 1 15,0-6-24-15,0 1-8 16,0-9-39-16,0-2-14 16,3-5-17-1</inkml:trace>
  <inkml:trace contextRef="#ctx0" brushRef="#br0" timeOffset="35790.3746">11387 15227 256 0,'-3'-6'96'0,"6"4"-52"0,3-1-27 15,0 3 27-15,3-2-14 16,3-1-5-16,3-2-12 15,3 2-6-15,3 0-4 16,-1 1-7-16,4-1 0 0,-3 0-25 16,9 1-8-16,-3-1-30 15,-4 0-10-15,1 1-30 16</inkml:trace>
  <inkml:trace contextRef="#ctx0" brushRef="#br0" timeOffset="36224.8286">11786 15206 124 0,'-3'-3'46'0,"0"3"-24"0,-3 0-10 0,3 0 13 15,-3 0 9-15,-3 3 5 16,-3 2-9-16,-5 3-6 16,-10 5-13-16,6 6-5 0,0 2-2 15,3 3 4-15,3 5 3 16,6-3-2-16,3 1 0 15,6-4-1-15,9-4 0 16,3-6-4-16,3-5-1 16,3-5-3-16,0-14-1 15,0 1-4-15,0-6-1 0,-1 0 0 16,-5-3 4 0,-3 1 3-16,-3-1 2 0,-3 1-4 15,-3 2-1-15,0 3 1 16,0 2 2-16,0 3-2 15,0 5 0-15,0 3 3 16,0 11 1-16,3 5-1 16,0 2 1-16,3 6-2 15,0 3 2-15,3-1-2 16,0-2-1-16,0-3-4 16,0-8-2-16,0 6-30 15,0-11-12-15,-3-6-24 16,6-4-42-16,5-6 28 15</inkml:trace>
  <inkml:trace contextRef="#ctx0" brushRef="#br0" timeOffset="36420.3998">11917 15015 188 0,'-15'-5'71'0,"15"5"-38"0,3 2-32 0,0 4 14 16,3 7 12-16,3 6 7 15,-3 10-4-15,0 8-1 16,-3 8-16-16,0 5-6 0,0 0-2 16,0 0-3-16,0-5 1 0,0-5-31 15,0-8-11-15,3-6-79 16</inkml:trace>
  <inkml:trace contextRef="#ctx0" brushRef="#br0" timeOffset="37007.1241">12661 14936 160 0,'-6'-27'60'0,"0"22"-32"0,-6 0-6 16,6 5 23-16,-3 0-10 16,-8 8-2-16,-4 5-15 15,0 13-6-15,0 9-7 16,0 4-2-16,0 6 3 0,10 6 3 16,2 2 5-16,3-1-8 15,6-1-1-15,0-4-3 16,3-7-2-16,-3-8-17 15,3-6-9-15,0-10-28 0,0-3-11 16,0-2-34 0</inkml:trace>
  <inkml:trace contextRef="#ctx0" brushRef="#br0" timeOffset="37242.9496">12265 15240 196 0,'-12'-3'74'0,"12"3"-40"0,3 0-35 0,3 0 12 16,3 0 8-16,3-2 5 15,6-1-4-15,6 0 1 0,6 3-12 16,2-2-5-16,4 2-1 16,3 0-2-16,-4 0 2 0,4 0-31 15,-6 0-11-15,-6 0-66 16,-1 2-32-1,-8 4 71-15</inkml:trace>
  <inkml:trace contextRef="#ctx0" brushRef="#br0" timeOffset="38032.5825">12664 15211 120 0,'-6'0'46'0,"6"3"-24"0,0-1-8 15,0 3 15-15,0 3 12 16,0 6 9-16,0 7-11 0,3 3-5 16,0 2-20-1,3 6-4-15,0-6 0 0,0-2-6 0,0-5-2 16,0-3 3-16,-3-6 4 16,0-5-1-16,0 1 1 15,-3-6-1-15,3-14 0 16,-3 1-2-16,3-5-1 15,3-6-3-15,3-3 1 16,3 4 0-16,-1 1 1 16,1 4-7-16,3 2 0 0,3 3-1 15,-3 5-1 1,0 3 1-16,0 5 3 0,-3 2-13 16,-3 4-4-1,0 1-21-15,-1 1-8 16,1 0-13-16,0-2-2 0,-3-1-9 15,0-2-5 1,0-3 37-16,0 0 56 16,-3 0 29-16,-3 0 4 15,3-3-2-15,-3 0-10 16,0 1-3-16,0-1-9 16,0 0-4-16,0 1-12 15,3 2-4-15,3 0 0 0,0 0-1 16,3 0 0-16,0 0-1 15,3 2 2-15,0-2 1 16,-3 0 1-16,3 0 2 16,-4 0 4-16,1 0-6 0,0-2 0 15,-3-1-4-15,0 0-1 16,0-2-1-16,-3 0-2 16,0 0 1-16,0-1-1 15,-3-2 2-15,-6 3 1 16,0 0-1-16,-3-1 1 15,-3 1-7-15,0 2-1 16,1 3-1-16,-4 0 4 16,0 3 1-16,0 5 1 15,3 3-3-15,0 5 0 16,3 5 2-16,0 3 2 16,3 5 9-16,3 0 3 0,3-3 0 15,6 1 0-15,3-9-5 16,3 3-3-16,0-7-2 15,6-7 0-15,3-1-22 16,0-6-7-16,-1-3-47 16,1-10-20-16,3-11-11 15</inkml:trace>
  <inkml:trace contextRef="#ctx0" brushRef="#br0" timeOffset="38463.5986">13123 15301 192 0,'-3'5'71'0,"6"0"-38"0,2 3-14 0,1-2 21 16,3-1-14-16,3 0-2 15,3 1-8-15,0-4-2 16,3-2-8-16,3 0 0 0,0-2 1 15,-4-4-3-15,1-2-1 16,0-2-1-16,-6-1-2 16,-3 1 3-16,-3-1 0 15,-6 0-1-15,-3 1 1 16,-6-1-2-16,-6 3 2 16,-3 3-2-16,0 2-1 15,-2 6-2-15,-1 5 1 16,0 5 1-16,3 6 2 15,3 2 5-15,3 3 4 0,6 2 0 16,6-2 1-16,6-3-4 16,6-2-3-16,6-3-2 15,3-1-3-15,3-4-4 16,2-3-2-16,1 0-30 16,3-3-14-16,-6-5-38 15,6 0-17-15,-4-3 9 16</inkml:trace>
  <inkml:trace contextRef="#ctx0" brushRef="#br0" timeOffset="38619.0393">13521 15457 188 0,'-3'8'71'0,"3"0"-38"0,0 8-14 0,0-8 23 15,-3 5 5-15,0 0 4 16,-5 3-16-16,-10-3-7 15,0 0-16 1,-3-2-27-16,0 0-11 0,-3-3-75 16</inkml:trace>
  <inkml:trace contextRef="#ctx0" brushRef="#br0" timeOffset="39452.465">13834 15042 152 0,'0'-8'57'15,"3"13"-30"-15,-3-5-12 0,0 0 18 0,3 3-7 16,0 5-1-16,-3 5-3 16,3 5-2-16,-3 9-10 15,0 7 7-15,-3 11 3 0,0 0-2 16,0 0 0-16,3-5-4 16,0-6 1-16,0-7-6 15,0-6-1-15,0-3-2 16,0-4-1-16,0-7-3 15,0-7-2-15,6-5-2 16,-3-5 1-16,3-6-8 16,3-3-2-16,6-2-1 15,2 0 0-15,1 2 7 16,6 3 2-16,0 6 0 0,3 7 2 16,0 6 1-1,-1 7 0-15,-2 4 15 0,-3 4 7 16,-9 3-2-16,-6 3-1 15,-6-3 2 1,-9-2 3-16,-9-1-10 0,-3-2-3 16,-3-3-7-16,-2-5-3 15,-1-2-16-15,0-6-5 16,3-3-12-16,3-2-5 16,4-3-35-16,5-8-14 15,6-8-32 1</inkml:trace>
  <inkml:trace contextRef="#ctx0" brushRef="#br0" timeOffset="39828.1625">14084 15224 216 0,'-6'3'82'0,"6"7"-44"0,0 12-42 16,0-9 15-16,6 8 9 15,-3 5 10-15,3 3-5 16,3 3-2-16,3-5-13 15,0-3-4-15,3-9-2 0,2 4-2 16,4-11 1-16,0-3-7 16,0-8 1-16,-3-4-6 15,-3-7 1-15,-3-7 2 16,-4 3 3-16,1-4 2 16,-6-1 1-16,-3 1 0 15,0 7 2-15,0 1 1 0,0 6 1 16,0 6 0-16,0 7 2 15,0 8 1-15,3 6 1 16,0 5-4-16,3-1-1 16,3 1 1-16,0-3 0 15,0-2-7-15,6-6 0 16,3-5-26-16,0-3-10 16,0-5-33-16,-1-5-15 15,4-19-4 1</inkml:trace>
  <inkml:trace contextRef="#ctx0" brushRef="#br0" timeOffset="40016.6991">14480 15052 268 0,'-21'-10'101'0,"15"7"-54"0,3 6-55 16,3 2 16-16,0 8-4 16,-3 3 5-16,0 10 6 15,0 6 3-15,0 11-9 16,3 1-3-16,0 7 0 0,0-4-8 15,0-4-3-15,0-9-37 16,0-5-15-16,0-8-61 16</inkml:trace>
  <inkml:trace contextRef="#ctx0" brushRef="#br0" timeOffset="40203.8005">14254 15221 288 0,'-6'-5'110'0,"15"5"-60"0,5-2-56 0,-2 2 19 16,9-3-6-16,9 0 1 16,9 1-22-16,2-1-8 15,7-2-104-15,6-3-44 16</inkml:trace>
  <inkml:trace contextRef="#ctx0" brushRef="#br0" timeOffset="41036.5542">14888 15219 96 0,'-3'-5'35'16,"3"2"-18"-16,3-2-7 0,-3 5 36 15,3-6 12 1,-3 6-12-16,0 0-13 15,3 8-7-15,0 8-15 16,0 8 4-16,0 2 5 0,-3 11 0 16,0-7 0-16,0-4-2 15,0-5 1-15,0-5-8 16,3-3-2-16,-1-5-3 16,-2 0-1-16,3-10 1 15,0-9-5 1,-3-2-1-16,0-6-2 0,3-2-2 15,3 0 0 1,3 0 3-16,6 2-2 0,3 1-1 16,3 4 0-16,0 4 3 15,-3 5 0-15,2 5 1 16,-2 7 0-16,-3 7 2 16,-3 4 1-16,-3 3 3 15,-3 1-1-15,-6 1 0 16,0 1-3-16,0-5 1 15,-3-3-4-15,0-6-2 0,0 3-25 16,0-5-9-16,3-2-23 16,6-4-10-16,3-2-39 15</inkml:trace>
  <inkml:trace contextRef="#ctx0" brushRef="#br0" timeOffset="41328.4704">15266 15290 220 0,'-27'14'82'0,"21"-7"-44"0,-3 9-44 16,6-8 14-16,0 11 8 15,3 5 7-15,0-1 0 16,6-1 0-16,3-1-12 16,9-3 0-16,0-5 0 0,5-5-2 15,4-8 2-15,0-2-4 16,-3-6-2-16,-3-11 2 15,-3-2 2-15,-7 5-2 0,-5-5-2 16,-6 0 0-16,-9-3-1 16,-2 3-2-16,-4 2-2 15,-3 4-8-15,-6 1-3 16,6 4-21-16,0 2-9 16,6 3-25-16,3-1-10 15</inkml:trace>
  <inkml:trace contextRef="#ctx0" brushRef="#br0" timeOffset="41539.5456">15483 14949 244 0,'-3'-19'90'0,"3"19"-48"0,0 3-49 0,3 16 38 15,3 4-9-15,0 7 9 16,0 7 3-16,-3 2-18 15,0 6-3-15,-3 3 1 0,0-3-6 16,0-3-2-16,0 1-14 16,0-6-5-16,0-6-38 15,0-4-14-15,3-9-64 16</inkml:trace>
  <inkml:trace contextRef="#ctx0" brushRef="#br0" timeOffset="41720.5511">15310 15251 296 0,'-3'-6'112'0,"9"1"-60"0,9 0-54 0,-3 2 20 16,12 0-9-16,6 1 2 15,2-1-15-15,4-2-4 16,3 0-127-16,2-9-56 15</inkml:trace>
  <inkml:trace contextRef="#ctx0" brushRef="#br0" timeOffset="42728.3915">16191 15245 148 0,'15'-8'55'0,"-12"6"-30"0,0-6-7 0,0 5 20 0,-3 0 1 16,0 1 4-16,-6-3-11 15,-6-1-2-15,-3 4-17 16,-2 2 1-16,-4 2 0 0,0 4-3 15,-6 4-1-15,3 6-6 16,3 5-3-16,7 0 4 16,5 6 1-16,6-1-2 15,9 6-3-15,9-3 0 16,2-5 1-16,10-3-10 16,6-5-2-16,-3-5-22 15,2-6-6-15,1-5-34 16,0-3-12-16,-3-10-12 15</inkml:trace>
  <inkml:trace contextRef="#ctx0" brushRef="#br0" timeOffset="43026.7885">16394 15272 192 0,'-15'-13'74'0,"9"13"-40"0,-9 0-20 0,9 2 20 16,-3 3-11-16,0 3-3 15,0 6 0-15,0 2-1 16,3 2-10-16,6 8 3 0,3-2 4 15,9 0-8-15,3-3-2 16,3-5-2-16,6-5 2 16,0-9-1-16,0-4 0 15,-1-4 1-15,-5-4 3 16,-6-1 0-16,-3-2 2 16,-6-3 3-16,-9-2 1 15,-6-4-4-15,-3 1 1 16,0 3-12-16,-2 2-2 0,5 3-17 15,0 2-5-15,3 3-34 16,3 3-15-16,6 2-15 16,6 1-6-16,6 2 8 15</inkml:trace>
  <inkml:trace contextRef="#ctx0" brushRef="#br0" timeOffset="43371.037">16584 15251 208 0,'9'8'79'0,"-6"2"-42"0,3 6-32 0,-3-5 17 16,0 2-6 0,0 0 1-16,0 0-1 0,0 6 3 15,-3-3-11 1,0-6-2-16,0 3-2 0,3-7 0 0,-6-4 2 16,3-2-3-16,0-5-2 15,0-3 2-15,0-2 0 16,3-4-4-16,6-4-1 15,3-1-2-15,3 3 0 16,0 1 3-16,2 4 0 16,1 6 1-16,3 5 0 15,3 8 0-15,-3 5 2 16,-3 3 3-16,-3 0 4 16,-1 7-2-16,-2-1-2 15,-3-1-2-15,-3-5 0 16,-3-3-20-16,0-3-8 15,-3-2-40-15,3-8-18 0</inkml:trace>
  <inkml:trace contextRef="#ctx0" brushRef="#br0" timeOffset="43598.8252">17001 14989 256 0,'-6'-19'96'0,"6"22"-52"0,0 15-51 0,0-10 14 16,0 5 10-16,0 6 11 16,0 10 1-1,0 3 1-15,0 5-17 0,0 5-3 0,0 1-3 16,3-1-3-16,0-2-1 16,3-9-17-16,-6-4-5 15,0-3-35-15,0-6-15 16,0-5-55-1</inkml:trace>
  <inkml:trace contextRef="#ctx0" brushRef="#br0" timeOffset="43844.1962">16819 15155 292 0,'-8'-16'110'0,"10"14"-60"0,1 15-41 0,0-13 25 0,6 3 1 16,3-6 3-16,6 3-12 16,9 0-5-16,0 0-12 15,5 0-8-15,4-3-4 0,0 1-16 16,-3 2-5-16,-7-3-32 16,1 0-14-16,-6 1-38 15,-3 2-50 1,-3 0 49-16</inkml:trace>
  <inkml:trace contextRef="#ctx0" brushRef="#br0" timeOffset="43990.5239">17197 15214 208 0,'-3'10'79'0,"3"1"-42"0,3 10-28 0,0-11 22 16,0 6-8-16,-3 0 1 16,0 0-11-16,0 0-5 15,0 0-5-15,0-3-14 0,0-2-4 16,3-3-167-1,3-16 57 1</inkml:trace>
  <inkml:trace contextRef="#ctx0" brushRef="#br0" timeOffset="44153.6664">17183 15055 264 0,'-3'-5'99'0,"6"2"-54"0,3 3-55 0,-1 0 16 0,4 0-11 16,3 0-1 0,6 3-55-16,0-1-21 0,6 6-10 15,9-3 1-15</inkml:trace>
  <inkml:trace contextRef="#ctx0" brushRef="#br0" timeOffset="44619.9033">17456 15150 160 0,'-11'3'63'0,"8"7"-34"0,-6-2-23 16,0 0 15-16,-6 3 0 0,0-1 2 15,0 6-1-15,0 3-2 16,3 5-10-16,3-1-2 16,3-1-1-16,6 1 1 15,0-4 0-15,9-1-2 16,6-7-1-16,0-8 1 0,0-6 1 15,0-2-10-15,0-6-3 16,-3-2-2-16,-3-3 2 16,-1 0 4-16,-2 3 1 15,0 0 3-15,-6-1 1 16,0 4-4-16,0 2-1 16,0 3-2-16,0 2 3 15,0 3-5-15,0 11 2 0,6 4 4 16,0 7 2-16,0 7 2 15,0 2 0-15,0 4 11 16,-3 2 7-16,0-5-5 16,-6-1 1-16,-3 1 2 15,-6-5 2-15,-9-6-9 16,-2-3-5-16,-1-7-8 16,-3-9-2-16,0-9-24 15,0-4-10-15,4-2-21 16,2-3-7-16,3 0-39 15,12-13-25 1,6 5 57-16</inkml:trace>
  <inkml:trace contextRef="#ctx0" brushRef="#br0" timeOffset="45022.3659">17549 15190 220 0,'-3'5'82'0,"3"-2"-44"0,3 7-36 0,3 1 17 16,0 5 7-16,-3 2 6 15,0 3-10-15,5 1-3 16,1-4-11-16,3 3-5 0,0-5-2 16,0-3-4-16,3-7 2 15,0-4 3-15,-3-4 1 16,0-4-10-16,0-4-5 15,-3-3-1-15,-4-6 2 0,-2 1 7 16,-3-1 2-16,0 3 4 16,0 3 1-16,0 2-1 15,-3 3 1-15,1 6 0 16,-1 4 3-16,3 6 1 16,0 6 1-16,3 1-4 15,2 4-3-15,1-1 0 16,0 4-1-16,3 1-5 15,0-4 1-15,3-6-38 16,3-2-16-16,6-9-48 16,3-7-27-1,-1-5 63-15</inkml:trace>
  <inkml:trace contextRef="#ctx0" brushRef="#br0" timeOffset="45307.2786">17882 15232 244 0,'-15'0'93'0,"9"5"-50"0,-3 1-46 16,3 2 16-16,0 2 13 0,0 3 9 16,3 3-11-16,3 3-3 15,6 2-13-15,3 3-5 0,3-3-2 16,3-3 1-16,0-4 3 16,3-4 0-16,0-4 2 15,3-9-4-15,-4-8-2 16,1 1 4-16,-6-3 4 0,-6-3-5 15,-9-3-2-15,-3-2-1 16,-3 0 1-16,-3 2-12 16,0 3-6-16,1 3-18 15,-1 3-8-15,0-1-25 16,3 6-7-16,3-3-32 16</inkml:trace>
  <inkml:trace contextRef="#ctx0" brushRef="#br0" timeOffset="45668.5987">18025 15198 184 0,'-3'13'71'0,"3"-5"-38"0,0 8-39 16,3-3 14-16,3 3 8 16,0 2 9-16,3 1 1 15,0 5-1-15,3 2-13 0,0-2-3 0,2-6 1 16,4-4-4-16,0-6-1 15,0-8 0-15,-3-8 1 16,0-3-1-16,-3-2 2 16,-3 0-6-16,0-3-3 15,-7-3 3-15,1 1 3 16,-3 2-3-16,-3 3-3 16,1 2-2-16,-1 6 0 15,0 5-2-15,0 5 1 16,3 3 1-16,0 5 2 0,3 0-1 15,3 1-1-15,-1 4-2 16,4-2 1-16,3 5-37 16,6-8-14-16,0-2-43 15,3-3-19 1,-3-13 62-16</inkml:trace>
  <inkml:trace contextRef="#ctx0" brushRef="#br0" timeOffset="45968.2429">18415 15190 288 0,'-15'-11'107'0,"6"-2"-58"0,0 21-48 15,6-5 21-15,-3-1-5 0,0 3-1 16,3 1-11 0,3-1-2-16,3 3-3 15,3 0 0-15,3 2 0 0,3 6 0 0,6 0 0 16,3 0 0-1,-6 3 0-15,-9-3 2 0,-9 5 3 16,-3-3 7-16,-3 3 2 16,-6-5-3-16,0-3 1 15,0-5-7-15,0-5-1 16,3-3-15-16,0-5-6 16,3-3-24-16,3-3-9 15,6-2-40-15,6 0-15 16,3-6 6-1</inkml:trace>
  <inkml:trace contextRef="#ctx0" brushRef="#br0" timeOffset="46224.0155">18641 14864 252 0,'3'-5'96'0,"0"8"-52"0,3 5-34 16,-3-3 23-16,0 8-3 15,3 16 4-15,0 6-12 16,-3 2-3-16,-3 8-11 16,0 0-5-16,0-3 0 0,-3 0 0 15,0-2 1-15,0-6-11 0,0-5-3 16,0-5-37-16,0 0-16 15,3-5-41 1</inkml:trace>
  <inkml:trace contextRef="#ctx0" brushRef="#br0" timeOffset="46452.4868">18760 15190 260 0,'3'8'96'0,"0"2"-52"0,3 9-29 0,-3-14 26 16,3 14-7-16,3 2 3 0,3 0-19 16,0 0-8-16,3 0-6 15,-1-5-6-15,1-3-1 0,3-2-40 16,6-6-17-16,-3-2-29 16,0-11-12-16,0-3 4 15</inkml:trace>
  <inkml:trace contextRef="#ctx0" brushRef="#br0" timeOffset="46602.424">19013 15208 264 0,'-18'3'101'0,"9"7"-54"0,-14 17-44 15,11-6 23-15,-6 16 3 16,-3 5 6-16,0 6-14 16,0 0-4-16,0 2-11 15,-2 0-11-15,-4-2-4 0,-3-11-70 16,3 3-32-16,3-6-15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56:17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11700 7784 160 0,'0'-5'60'0,"0"5"-32"0,-3-3-9 0,3 3 21 15,-3 0 2-15,-6 3 2 16,-6 2-9-16,-3 0-4 0,0 3-17 16,0 3-7-16,4 5-2 0,-1-3-3 15,3 0 1-15,6 0-7 16,3-2-1-16,6 0 2 15,6 2 1-15,15-3-1 16,-1 4 0-16,1-1 2 16,0 0 0-16,-6 0 1 15,-3 3 2 1,-3-3 10-16,-3 3 7 0,-9 0 3 16,-9-3 2-16,-3-2-9 15,-9-6-4-15,0-5-9 16,-3 0-1-16,3 0-12 15,4-2-3-15,2-4-17 16,3-2-6-16,3 0-31 16,6-5-11-16,6 0-34 15</inkml:trace>
  <inkml:trace contextRef="#ctx0" brushRef="#br0" timeOffset="415.0156">11831 7646 184 0,'-6'0'68'0,"9"8"-36"0,0 11-33 0,0-6 12 0,0 8 15 16,-3 19 7-16,0-3-1 15,0 0 1-15,0 0-19 16,0-5-6-16,0 0-3 0,0-6-1 15,0 1 0 1,0-6-2-16,0-5 1 0,0-3-4 16,0-8 0-16,0-10 1 15,3-3 2-15,0-5-1 16,3-3-1-16,0 0-2 16,5-3 1-16,7 1 1 15,0 5 0-15,0 5 0 16,0 5 0-16,0 3 2 15,-3 8 1-15,-1 5 1 16,-2 3 2-16,-3-3-3 16,-3 6 0-16,0-3-3 0,-3 2-3 15,0-5-20-15,0 1-8 16,0-4-33-16,3-2-11 16,3-8-23-1</inkml:trace>
  <inkml:trace contextRef="#ctx0" brushRef="#br0" timeOffset="711.8885">12200 7916 176 0,'-6'-2'66'0,"3"2"-36"0,-3 2-29 0,6-2 27 16,-3 8-6 0,0 3-7-16,0-1-1 0,3 4-9 15,0 2 1-15,6-1 1 0,3-1 3 16,3-1 4-16,3-3-2 15,0-7 3-15,-1-6 1 16,1 1-1-16,0-3 1 16,-6-3 3-16,0 0-5 15,-3 0 0-15,-6-3-4 16,-3-2-1-16,-3-3-5 16,-3 3-1-16,-3 2-3 15,0 1-3-15,-3-4-23 16,4 9-10-16,2 0-28 15,3 2-9-15,3 1-39 16</inkml:trace>
  <inkml:trace contextRef="#ctx0" brushRef="#br0" timeOffset="1135.3485">12408 7797 92 0,'-3'3'35'0,"6"10"-18"0,-3 0 17 0,0-2 26 15,0 2-17-15,3 3-4 16,0 3-12-16,3 2-5 16,3 0-12-16,0-3-4 0,0 4 0 0,3-9 1 15,0-3 3 1,0-4-3-16,5-6 1 0,1-3-5 15,0-5 0 1,-3 0-1-16,-3-2-2 16,-3-4 1-16,-3 1-1 0,-6-5 0 15,-3 2 2-15,0 3 1 16,3 2 1-16,0 14-5 16,0 5-1-1,0 2 1-15,6 3-2 16,0 1 1-16,3-1 2 15,0 0 0-15,3-2-3 16,-1-1 2-16,1-2-21 16,3-5-10-16,0-3-24 15,0-3-10-15,0-5-19 16</inkml:trace>
  <inkml:trace contextRef="#ctx0" brushRef="#br0" timeOffset="1332.5587">12697 7676 160 0,'-9'-6'63'0,"9"9"-34"0,0 2-25 0,0 3 15 16,0 5 4-16,3 9 3 15,3 4 4-15,0 6 4 16,0 0-19-16,3-3-8 0,0 0-3 16,-3-3-3-16,0-2 2 15,0-5-13-15,-1-6-3 16,7-3-49-16,9-2-19 15,0-8-10-15</inkml:trace>
  <inkml:trace contextRef="#ctx0" brushRef="#br0" timeOffset="1733.7097">13001 7792 212 0,'-21'-3'79'0,"15"6"-42"0,-3 0-30 16,3 5 18-16,-3 5-13 15,0 3-2-15,-3 2-8 16,3 3-2-16,3 1 0 16,3 1 0-16,3-1 0 0,6-1 0 15,0-3 2-15,3-5 3 0,3-5 2 16,3-8 3-16,0-2 1 16,3-9-1-16,-1-5-1 15,-2-10-5-15,-3-6-1 16,-3-5-3-16,-3-3-1 15,0 1-6-15,-3-9 0 16,-3 3 1-16,-6 5 3 16,0 9 4-16,-6 4 4 15,3 9 2-15,0 7 1 16,0 8-4-16,3 11-3 16,1 11 2-16,2 7 0 15,9 9 7-15,2 12 6 16,4 1-2-16,0-6 0 15,3-2-8-15,0-8-2 0,0-3-33 16,3-8-13-16,-3-10-91 16</inkml:trace>
  <inkml:trace contextRef="#ctx0" brushRef="#br0" timeOffset="2784.9158">13763 7797 80 0,'0'-5'33'0,"2"2"-18"0,-4-5 6 16,-4 6 17-16,0-4-1 15,-3 1 3-15,-3 0-11 16,0 2-3-16,-6 3-15 16,-3 6-2-16,-3 1-2 0,1 20-3 15,-1 2-3-15,6 0-3 16,3 0-1-16,3-2 2 15,6-1 0-15,6-2 3 16,3-6 1-16,3-4 1 16,6-12 0-16,0-4-2 15,3-4-2-15,0-4-2 16,0-3 1-16,-4-3 1 16,-2-5 0-16,0-3 0 0,-3 5 2 15,0 3 3 1,-3 6 4-16,3 20 0 15,3 4-5 1,0 4 0-16,3 3-2 0,0 0-2 16,0 1-2-16,3-1 1 15,-1-3-1-15,-2-4 0 16,0-7-31-16,3-4-13 16,0-8-50-1</inkml:trace>
  <inkml:trace contextRef="#ctx0" brushRef="#br0" timeOffset="3015.1126">13896 7612 216 0,'-6'8'82'0,"6"-5"-44"0,0 5-44 16,3 2 12-16,-3 14 0 15,3 8 4-15,-3 15 6 16,3-2 4-16,-3 0-10 15,0 0-3-15,6-2-3 0,0-6-7 16,0-8 0-16,0-5-26 16,6-9-54-1,0-17-40 1,0-9 26-16</inkml:trace>
  <inkml:trace contextRef="#ctx0" brushRef="#br0" timeOffset="3213.188">14021 7562 232 0,'-3'2'88'0,"6"14"-48"0,0 8-42 0,0-13 14 15,0 10 7-15,0 11 5 16,0 5-8-16,0 13-4 16,0-5-7-16,0-3-4 0,0 1 2 15,3-4-13-15,0-7-3 16,0-6-36-16,0-4-13 15,6-12-41 1</inkml:trace>
  <inkml:trace contextRef="#ctx0" brushRef="#br0" timeOffset="3508.6792">14179 7906 196 0,'-9'13'74'0,"0"0"-40"0,6 8-31 15,9-10 17-15,0 0 8 16,6 2 6-16,3 0-4 16,3 0-3-16,3-2-15 15,3-6-1-15,2-2 0 0,1-9 0 16,-3-4 3-16,-3-6-3 16,-3-3-1-16,-6-2-2 0,-6-10 0 15,-9 1-4 1,-6 4-3-16,-6 2 0 0,0 6 1 15,-3 2-14 1,0 5-5-16,3 6-24 0,0 2-11 16,3 6-35-16,7 0-12 15,5 2 6 1</inkml:trace>
  <inkml:trace contextRef="#ctx0" brushRef="#br0" timeOffset="3761.2953">14584 7736 160 0,'-6'0'60'0,"3"3"-32"0,-9 0-13 16,6 2 20-16,-6 3-2 15,-3 3 1-15,1 4-13 16,2 9-5-16,0 3-9 15,3-4-7-15,6 1-3 0,6 0-1 16,6-3 0-16,6-5-19 16,3-3-8-16,11-5-41 15,4-5-50 1,0-6 36-16</inkml:trace>
  <inkml:trace contextRef="#ctx0" brushRef="#br0" timeOffset="4108.8488">14810 7776 240 0,'-30'-5'90'0,"25"5"-48"0,-7 2-36 0,6 1 20 16,-3 2-5-16,-3 6 2 15,0 5-4-15,-3 5-2 16,3-2-9-16,3-1-5 0,9-2-2 16,3 0-4-16,6 0 2 15,3-8-10-15,3-3-3 16,0-5-11-16,0-3-4 15,3-2 0-15,-4-3 0 16,-2-5 17-16,-3-6 8 16,-3 11 15-16,0 3 8 15,-3 0-1-15,0 15 1 16,0 4-6-16,0-1-3 16,3 3 1-16,0 0-6 15,0-3-3-15,3-3-6 16,3-2 0-16,-3-2-31 15,3-6-14-15,2-3-44 16,1-5-35 0,0-5 49-16</inkml:trace>
  <inkml:trace contextRef="#ctx0" brushRef="#br0" timeOffset="4300.955">14983 7535 212 0,'-6'8'79'0,"6"19"-42"0,0 7-28 0,0-15 19 16,0 10 8 0,3 5 7-16,0 14-19 0,0-3-6 15,0 0-11-15,0-6-5 0,0-2 1 16,0-5-24-16,0-5-8 16,0-9-74-1,0-2-59-15,-3-16 56 16</inkml:trace>
  <inkml:trace contextRef="#ctx0" brushRef="#br0" timeOffset="4496.2025">14855 7744 316 0,'-21'-2'121'0,"21"2"-66"0,12 0-66 15,-6 0 18-15,3 0-7 16,6-3 0-16,6 0-3 15,5 1 0-15,4-1 2 16,9 3-38-16,0 0-15 0,-4 3-53 16,-5 2-35-1,-3 0 60-15</inkml:trace>
  <inkml:trace contextRef="#ctx0" brushRef="#br0" timeOffset="4751.0656">15233 7853 232 0,'3'16'88'0,"3"-14"-48"0,0 4-34 0,3-4 22 16,0-2-11-1,3-8 1-15,2-5-13 16,1 0-3-16,-3 0-2 16,-3-1 0-16,-3 1 0 0,-3 0-3 0,-6 0 0 15,-6 2-1-15,-9 6 0 16,-2 2 3-16,-7 9 2 16,-3 9 0-16,0 9-1 15,6 0 18-15,4 2 8 16,8 1-5-16,9-1-1 15,9-2-8-15,8 0-2 16,7-5-15-16,12-4-4 16,6-12-49-16,2-6-21 15,-2-7-46 1</inkml:trace>
  <inkml:trace contextRef="#ctx0" brushRef="#br0" timeOffset="5473.6023">15864 7766 176 0,'-9'0'68'0,"3"2"-36"0,-6 6-26 15,6 5 15-15,0 9-2 16,-3 1 1-16,3 4 0 16,0-1 0-16,3 6-11 15,3 2-3-15,6-5 0 0,9-5 6 16,6-5 2-16,3-6-1 15,6-8 0-15,2-10-5 16,-2 0 0-16,-3-8-5 0,-6 2 0 16,-9-8 10-1,-9-2-1-15,-12 3 1 16,-6-9-1 0,-6 6 0-16,0 3-9 0,-3 2-3 15,4 2-21-15,2 4-9 16,3-1-28-16,6 3-14 15,6 0-41 1,9 1-22-16,3-4 67 16</inkml:trace>
  <inkml:trace contextRef="#ctx0" brushRef="#br0" timeOffset="5786.4214">16075 7816 224 0,'3'24'85'0,"0"-1"-46"0,0 7-32 0,0-20 18 0,-3 3 4 16,0 1 7-16,0-4-6 15,0-2-1-15,0 0-16 16,0-3-1-16,0-5-1 0,3 0-4 16,0-5 1-16,3-6-7 15,0-2-3-15,3-11 1 16,3 1 0-16,6 1-2 16,3 4 0-16,-1 2-1 15,4 8 3-15,0 5 0 16,3 9 1-16,0 10 2 15,-7 5 3-15,-2 3 7 0,-6-1 2 16,-3 4-5 0,0-1-1-16,-3-5-11 15,0-2-5-15,0-6-32 0,0-5-13 16,0-3-22-16,0-7-6 16,6-6-31-1</inkml:trace>
  <inkml:trace contextRef="#ctx0" brushRef="#br0" timeOffset="6320.6235">16885 7519 208 0,'-12'0'79'0,"12"0"-42"0,3 8-34 0,-3 0 15 16,0 14 8-16,3 1 6 15,-3 12-8-15,0 4-1 16,-3 12-14-16,0 2-1 0,0-6-1 16,0-4-6-16,-3-9 0 15,0 0-19-15,0-7-8 16,0-3-57-16</inkml:trace>
  <inkml:trace contextRef="#ctx0" brushRef="#br0" timeOffset="6526.6702">16694 7781 312 0,'0'0'115'0,"6"0"-62"0,3-2-55 0,0 2 22 0,3-3-3 16,6 0 4-16,3-2-11 16,0 0-6-16,0 0-2 15,2-1-27-15,4 1-8 0,-6 0-27 0,0-1-10 16,-3 1-49 0</inkml:trace>
  <inkml:trace contextRef="#ctx0" brushRef="#br0" timeOffset="6916.1305">17016 7644 160 0,'0'13'63'0,"3"8"-34"0,-3 16-5 0,0-16 22 0,0 11-6 15,-3 3 0-15,0-1-17 16,0-2-4-16,0-3-11 15,0-5-5-15,0-6 0 16,0-2-2-16,0-5 2 0,0-3-2 16,3-8-1-16,0-3-2 15,6-5-1-15,0-5-3 16,3-3 1-16,3-5 3 16,0 5 1-16,3 0 1 15,2 8 0-15,-2 3 8 16,0 15 14-1,0 4-3-15,-3 1-7 16,-3 4-3-16,-3-1-10 16,0 4-1-16,-3-7-22 0,0 1-9 15,0-5-32-15,3-3-11 16,0 0-17 0,3-11-21-16,3-2 51 15</inkml:trace>
  <inkml:trace contextRef="#ctx0" brushRef="#br0" timeOffset="7214.0315">17293 7953 180 0,'9'-2'68'0,"-6"4"-36"0,6 1-20 0,2 0 19 16,1-1-3-16,3 1 3 15,0 0-6-15,0-3-1 16,0 0-13-16,0-3-2 0,-3 0 1 16,0-2-4-16,-3-3 2 15,-4 0-3-15,-2-2 2 16,-3-1-9-16,-3-5 0 0,-2 3-9 15,-16 2-3 1,0 3 5-16,0 6 5 0,-3 7 3 16,3 6 1-16,1 2 6 15,2 5 4-15,3 9 8 16,3-1 6-16,6-2-7 16,6 0 1-16,9-3-9 15,6-2-3-15,12-6-12 16,5-3-4-16,4-4-46 15,0-4-18-15,11-18-57 16</inkml:trace>
  <inkml:trace contextRef="#ctx0" brushRef="#br0" timeOffset="8790.4854">18207 7649 144 0,'2'-5'55'0,"1"2"-30"0,-3 1 6 0,0 2 26 15,-3-3-6-15,-2 3 0 16,-7 0-9-16,-6 0-4 16,-3 5-21-16,-3 0-4 0,-3 3-1 15,4 0-7-15,2 3-1 16,3 0-7-16,6-1 0 15,6 3-1-15,12 3-1 16,6-3-3-16,12 3 0 0,8 5 2 16,7 3 3-1,0 0 2-15,-4-3 1 0,-5 0 0 16,-6 1 2-16,-6-4 16 16,-9 1 11-16,-12-6 2 15,-6 3 4-15,-6-3-10 16,-9-2-6-16,-6-4-4 15,1 1-2-15,2-2-7 16,-6-4-4-16,3-2-10 16,7 0-3-16,2-2-29 15,6-1-12-15,9 0-19 16,9-2-9-16,6-3-5 16,6 0-2-16,6-5-7 15</inkml:trace>
  <inkml:trace contextRef="#ctx0" brushRef="#br0" timeOffset="9030.6605">18480 7604 228 0,'0'-5'85'0,"0"5"-46"0,0 0-30 0,0 0 44 16,3 10-9-1,-3 1-9-15,-3 13-6 16,0 8-17-16,-3 15 3 0,0 3 5 15,1-2-11-15,2 2-5 16,0-5 0-16,9-5 1 0,-1-6-22 16,-2-4-8-16,0-9-34 15,0-5-79 1,0-14-25 0,-9-12 51-16</inkml:trace>
  <inkml:trace contextRef="#ctx0" brushRef="#br0" timeOffset="9213.8818">18242 7768 312 0,'-3'-10'115'0,"18"10"-62"0,-12-8-46 16,9 5 26-16,3-2-17 16,3-1-3-16,6 1-8 15,5 2-4-15,4 1 0 0,3-1-30 0,0 3-10 16,2 0-27-1,1 5-11-15,3-2-39 16</inkml:trace>
  <inkml:trace contextRef="#ctx0" brushRef="#br0" timeOffset="9574.0092">18778 7747 220 0,'-21'5'85'0,"-9"-2"-46"0,4 2-26 0,14 1 22 15,-3 1-3-15,-6 9 1 16,0 6-10-16,0 1-1 15,3 1-13-15,4 3-5 0,5-6-1 16,3 0-4-16,6-5 0 0,9 0 1 16,3-6 0-1,5-4 2-15,1-6 1 0,6-6-8 16,-3-4-2-16,-6-4 4 16,6-7 1-16,-4-3 2 15,-5 3 2-15,-3 0 1 16,-3 5 1-16,-6 3 4 15,3 2 3-15,0 6-6 16,-6 3-3-16,3 9-1 16,3 7 1-16,3 4-3 15,0 1 0-15,3 2 1 16,3 0 0-16,6-2-7 16,-3-4-3-16,3-1-23 15,11-6-9-15,1-6-27 0,0-2-11 16,0-2-23-1</inkml:trace>
  <inkml:trace contextRef="#ctx0" brushRef="#br0" timeOffset="9795.1213">19055 7766 228 0,'-30'-16'88'0,"18"13"-48"0,-6 0-23 0,6 6 25 16,-5 2-11-16,-1 3-3 15,0 3-12-15,3 5-5 16,3 5-6-16,6 3 3 0,6 2 2 15,3 1-5-15,12-1-1 16,0-5 0-16,6 3 0 16,2-5-9-16,4-12-2 15,0-4-14-15,0-3-6 16,6-5-22-16,-4-6-6 0,-2-5-33 16,-3-15-42-1,-3-6 38-15</inkml:trace>
  <inkml:trace contextRef="#ctx0" brushRef="#br0" timeOffset="9992.6868">19219 7559 220 0,'-6'-5'82'0,"6"5"-44"0,3 8-33 0,-3 0 19 0,0 8 7 16,0 7 5-16,0 12 6 16,3 2 1-16,0 13-23 15,2-2-3-15,1-3-2 0,0-3-6 0,0-5-1 16,0-5-9-16,0-6-4 15,0-2-33-15,0-8-12 16,0-5-21 0,0-3-9-16</inkml:trace>
  <inkml:trace contextRef="#ctx0" brushRef="#br0" timeOffset="10277.7189">19460 7750 228 0,'-15'-3'85'0,"12"0"-46"0,-6 6-39 0,6-3 18 16,-12 3 12-16,-3-1 10 0,-3 4-9 15,-3-1-4-15,4 0-15 16,2 0-5-16,3 1-3 0,0-1 4 16,6 0 3-16,0 1 2 15,6 2 3-15,6 0-7 16,3 5-3-16,9 0-3 15,9 5 0-15,3-2-2 16,5 0-1-16,4 3-8 16,-3-3-3-16,-3-3-27 15,-7-3-13-15,-5 1-33 16,-3 0-14-16,-9-6-10 16</inkml:trace>
  <inkml:trace contextRef="#ctx0" brushRef="#br0" timeOffset="13820.0764">11789 10380 164 0,'-9'-11'63'0,"6"6"-34"0,-9-1-10 0,6 4 23 16,-3 2-10-16,0 0-1 16,-5 2-16-16,-4 4-4 15,-3 4-7-15,3 6-7 0,3 8-1 16,3 5-3-16,6 3 2 15,3-6 1-15,9-2 2 0,9-5-1 16,0-6-1-16,0-5 5 16,3-3 1-16,3-5 0 15,-4-3-2-15,-2-7 1 16,0-6-1-16,-3 0 2 16,-3 0 3-16,-3 0 0 15,-3 1 0-15,0-4 1 16,-3 6 1-16,0 2 1 15,0 3 2-15,0 3-5 16,0 5-1-16,6 5-2 16,0 6 1-16,3 5-2 15,0 10-1-15,3-2 1 16,2 0 1-16,4-3-1 16,0-5 2-16,-3-3-15 0,0-2-7 15,-3-6-34-15,0-5-16 16,0-8-33-1</inkml:trace>
  <inkml:trace contextRef="#ctx0" brushRef="#br0" timeOffset="14060.4152">12033 10134 208 0,'3'10'77'0,"3"3"-42"0,0 16-15 15,-6-2 24-15,3 5-9 16,0 7-3 0,-3 1-14-16,0 8-6 0,3-6-7 15,-3-5-4-15,3-3 0 0,0-7-17 16,0-6-4-16,0-8-28 16,6-5-11-16,0-5-38 15,0-14-29 1,-3-13 54-16</inkml:trace>
  <inkml:trace contextRef="#ctx0" brushRef="#br0" timeOffset="14258.1648">12170 10134 228 0,'-3'-3'88'0,"3"6"-48"0,3 7-45 0,0-2 17 16,0 5 15-1,0 11 12-15,0 11-3 0,-3 2-1 16,0 2-19-16,0-2-10 15,0 8-4-15,3-2-5 16,0-9 0-16,3-5-31 16,3-8-15-16,0-5-26 0,3-5-8 15,0-17-16 1</inkml:trace>
  <inkml:trace contextRef="#ctx0" brushRef="#br0" timeOffset="14542.3735">12396 10390 192 0,'-9'13'71'0,"-6"-2"-38"16,9 8-34-16,6-4 15 16,6 4 5-16,0 2 8 0,3-2-3 15,0-4-2 1,3-1-12-16,6-4 2 0,0-4 4 0,0-4-2 16,6-10 0-16,2 0-4 15,-5-8-1-15,-6 1 1 16,-9-1 4-16,-9-3-6 15,-3-2 0-15,-3 0-4 16,-3 2-1-16,-3 3-3 16,-2 3-1-16,2 3-19 15,0 2-9-15,3 2-21 16,3 6-6-16,3 0-16 16,3 3-6-16,6 2-3 15</inkml:trace>
  <inkml:trace contextRef="#ctx0" brushRef="#br0" timeOffset="14794.2889">12700 10308 132 0,'0'-2'49'0,"0"2"-26"0,-3 0-7 0,0 0 16 15,-3 2 2-15,-3 3 5 16,-3 3-2-16,0 3 1 15,-6 2-20-15,3 3-6 0,4 0-4 16,2 2-4-16,3 6-3 16,9-5 0-16,3 7 1 0,6-2-6 15,2-8-1 1,4-5-20-16,3-4-9 0,6-9-31 16,6-9-13-16,-4-2-8 15</inkml:trace>
  <inkml:trace contextRef="#ctx0" brushRef="#br0" timeOffset="15159.5905">12896 10337 212 0,'-18'-8'79'0,"15"11"-42"16,-5 0-30-16,-1 2 18 0,-6 3-4 16,0 2-1-16,0 4 3 0,0 4 0 15,3 1-12 1,3 5-4-16,6 2-1 0,9-2-3 0,9-6-2 15,3-7 0-15,-3-3 1 16,3-8-6-16,0-8-1 16,-4-3-7-16,1-2-3 15,-3 0 6-15,-3-6 5 16,-3 1 3-16,-3-1 1 16,0 3 0-16,-3 3 0 15,0 3-3-15,0 2 2 16,0 2 3-16,0 6 1 15,3 8-1-15,3 3 1 0,0 2-2 16,3 3 2-16,0 3-4 16,0 2 0-16,3 0-10 15,6-5-3-15,-4-3-39 16,1-13-18-16,0-8-27 16</inkml:trace>
  <inkml:trace contextRef="#ctx0" brushRef="#br0" timeOffset="15382.063">13075 10112 212 0,'0'-2'79'0,"0"7"-42"0,3 14-23 16,-3-6 22-16,3 11 0 15,-3 7 0-15,0 4-6 0,0 2-4 16,0 0-14-16,3-3-8 0,0 3 0 15,0 0-3-15,0-8-1 16,-3-2-32-16,3-9-14 16,-3-4-193-1,3-17 121 1</inkml:trace>
  <inkml:trace contextRef="#ctx0" brushRef="#br0" timeOffset="15576.6504">12929 10231 280 0,'-6'3'104'0,"6"-6"-56"0,6 6-47 0,-3-3 19 16,3 3 2-16,3-3 6 0,6 0-13 16,6 5-6-16,5 0-5 15,4 1-8-15,3-4 0 0,-3 1-42 16,2 0-19-16,4-6-66 15</inkml:trace>
  <inkml:trace contextRef="#ctx0" brushRef="#br0" timeOffset="15950.4148">13274 10308 200 0,'-20'3'74'0,"22"2"-40"0,1 0-35 0,6 1 12 16,0-1 12-16,0 0 10 15,6 1-6-15,-3-1-1 16,0-2-15-16,3-3-2 0,0-3-2 16,0 0-3-16,-1-2-3 15,-2-6 0-15,-3 1-1 16,-3-6-5-16,-3 3-1 16,-3-3-2-16,-6 5 0 15,-6 1 2-15,-2 2 2 16,-4 2 2-16,-9 4 3 15,0 15 0-15,0 0 2 16,6 0 4-16,4 6 6 0,2-1-3 16,6 4 2-16,3-4-5 15,6 1 1-15,6-1-5 16,12-2 0-16,2-3-8 16,1-2-4-16,6-6-22 15,-3-5-10-15,6-2-31 16,-4-4-12-16,7-4-7 15</inkml:trace>
  <inkml:trace contextRef="#ctx0" brushRef="#br0" timeOffset="16179.6365">13572 10295 216 0,'0'-27'82'0,"0"25"-44"0,-6-1-9 16,3 3 28-16,-3-5-16 16,0 0-6-16,0 10-18 15,0 5-6-15,0 1-7 16,3 2-5-16,3 3 0 0,3 3 1 15,0 2 0-15,3 0 8 16,0 0 5-16,0 3 9 0,-3-3 4 16,-3-2 1-16,-3 2 1 15,-3-3-13-15,-6-7-6 16,-9-8-26-16,1-3-11 16,-1-6-50-16,0-2-22 15,0-2-52 1</inkml:trace>
  <inkml:trace contextRef="#ctx0" brushRef="#br0" timeOffset="17364.8339">14138 10348 112 0,'0'-11'44'0,"0"9"-24"0,0-4-4 16,0 6 18-16,-3-2 2 16,0 2 0-16,-3 0-11 15,-3 0-2-15,0 5-14 16,-3 3 1-16,0 3 3 0,-3 4-9 16,6 7-2-16,0 4-2 15,6 3 2-15,6 3 5 16,6-6 6-16,6-5-9 15,12-5-2-15,3-8 2 16,2-5 5-16,-2-8-3 16,-3-9 2-16,-3 1-1 0,-6-5 1 15,-4-1 9-15,-5-2 4 16,-9 0 4-16,-3 2 2 16,-6 1-10-16,-8 5-3 15,2-1-8-15,-3 6-2 16,3 0-22-16,0 3-10 15,3 3-24-15,3-1-9 16,12-2-70 0,9-1 19-1</inkml:trace>
  <inkml:trace contextRef="#ctx0" brushRef="#br0" timeOffset="17737.9759">14331 10306 184 0,'-3'2'71'0,"6"6"-38"0,3 5-34 16,-3-2 12-16,0 2 8 16,0 3 5-16,-3 0 3 15,3 0 1-15,-3 0-15 16,0-3-8-16,0-3-3 0,0-2 0 16,0-2 3-16,0-6-4 15,0 0-3-15,3-6-2 16,6-4 3-16,3-3 0 15,0-1 1-15,0-2-5 16,-1 3-1-16,4 0 7 0,3 2 4 16,0 6 0-16,0 3 2 15,0 7-2-15,-3 5 2 16,0 6 2-16,-4 0 2 16,-2 3-3-16,-3 2 0 15,0-3-5-15,-3 4-2 16,-3-12-16-1,0 3-5-15,0-2-32 0,0-19-82 32,0-3-3-32,0-4 64 15</inkml:trace>
  <inkml:trace contextRef="#ctx0" brushRef="#br0" timeOffset="17963.2862">14697 10086 208 0,'-3'-3'79'0,"6"6"-42"0,3-3-34 16,-3 8 17-16,0 8 5 15,0 8 5-15,0 13-8 16,-3 2 0-16,0 9-13 16,0 0-3-16,0-3-2 0,0-1-5 15,3-4 1-15,0-8-16 16,0-6-4-16,0-7-39 15,0-6-14-15,0-8-28 16</inkml:trace>
  <inkml:trace contextRef="#ctx0" brushRef="#br0" timeOffset="18175.7858">14792 10271 244 0,'0'0'90'0,"3"0"-48"0,0 13-49 0,6-5 14 15,-3 3 6-15,6 5 8 16,-3 2-6-16,0 1-3 16,0-1-7-16,0 1-4 0,3-3 0 15,-3-3-15-15,0-2-3 16,-3-4-24-16,3-4-9 0,-1-6-45 16,4-4-25-1,0-4 56-15</inkml:trace>
  <inkml:trace contextRef="#ctx0" brushRef="#br0" timeOffset="18360.6723">14995 10306 216 0,'-12'0'82'0,"6"7"-44"0,-3 12-27 15,3-6 23-15,0 11 8 16,-6 8 7-16,0 5-9 16,0 3-2-16,-5-3-21 15,-1 0-10-15,-3-8-3 0,6 0-12 16,3-5-4-16,3-9-36 15,0-1-14-15,3-9-30 16,6-5-10-16,9-5 6 16</inkml:trace>
  <inkml:trace contextRef="#ctx0" brushRef="#br0" timeOffset="18563.8784">15221 10483 212 0,'3'18'79'0,"3"1"-42"0,3 13-17 0,-6-19 27 16,-3 3-5-16,-6 2 2 16,-3-2-20-16,-3 3-7 15,-3-4-10-15,-3-7-42 0,-3-2-19 0,-8-9-81 16</inkml:trace>
  <inkml:trace contextRef="#ctx0" brushRef="#br0" timeOffset="19539.9633">15697 10327 92 0,'-3'-3'35'0,"9"6"-18"0,-3-1 11 0,-3-2 21 16,3 6-3-16,-3 4-2 16,3 6-10-16,0 5-4 15,-3 0-16-15,3 3 0 0,3 0 2 0,-6-3-6 16,6-5-1-16,-3-8-3 15,-3-3 1-15,0 1 2 16,0-6 2-16,3-6-8 16,-6-2-1-16,6-5-2 15,0-5 0-15,6-1-3 16,0-2 0-16,3 0-1 16,3 2 0-16,-1 3 5 15,7 6 1-15,0 5-3 16,3 7 1-16,-3 6 2 15,-3 8 3-15,-3 2 4 16,-4 1 2-16,-2 5-3 16,-3 2-3-16,-3 1 0 15,0-9-1-15,0-2-27 16,-3-5-9-16,3-3-30 0,15-8-84 31</inkml:trace>
  <inkml:trace contextRef="#ctx0" brushRef="#br0" timeOffset="19808.4292">16093 10382 160 0,'-15'16'60'0,"9"0"-32"0,0 8-20 0,3-11 16 16,0 11-1-16,3 0 1 15,3-1 0-15,3-4 2 16,6-3-14-16,3-3 2 0,3-5 2 15,6-3 1-15,0-7 1 16,-1-9 2-16,-2-7 0 0,0-4-5 16,-6-4 1-1,-6-3 0-15,-6-3-1 16,-3 6-7-16,-9 2-5 0,-9 5-24 16,-3 1-9-16,-3 10-27 15,1 3-11-15,5 7-57 16</inkml:trace>
  <inkml:trace contextRef="#ctx0" brushRef="#br0" timeOffset="20923.4228">15197 10266 148 0,'-3'0'57'0,"6"2"-30"0,-3-2-14 16,0 0 19-16,0 0-3 15,0 6 3-15,0-6-12 16,-3 5-4-16,0-2-9 15,0-1-3-15,3 1 2 0,0 0-1 16,0-3 0-16,0 0-6 16,0-3-1-16,0 3 3 15,0 0 3-15,0 0-8 16,0 0 3 0,3 3 1-16,-3-3 1 15,0 0-1-15,0 0 3 0,0 2 2 16,-3 1 2-16,0 0 3 15,0-1-5-15,0-2-1 16,0 0-2-16,0 0-2 16,3 0 1-16,0-5-6 15,0 5-1 1,0 0 3 0,0 0 1-16,0 0 2 15,0 0 6-15,0 0 4 16,0 0 1-16,0 3 3 15,-3-3-7-15,0 0-2 16,0 0-3-16,0 0-2 0,1 0 1 16,-1 0-1-16,0-3-3 15,3 3 0-15,0-5-16 16,3 2-5-16,0 0-41 16,-1 1-18-16</inkml:trace>
  <inkml:trace contextRef="#ctx0" brushRef="#br0" timeOffset="22353.0473">16796 10382 188 0,'-3'-5'71'0,"3"5"-38"0,0 0-21 0,0 0 21 16,0 0-4-16,0 5 3 15,-3 6-5-15,0 2 1 16,0 3-16-16,0 10 0 0,0 4 1 16,0-4-7-16,3-2-1 15,0-3-3-15,0-3 1 16,3-4-24-16,-3-4-8 15,3-2-30-15,0-5-10 16,3-8-39 0</inkml:trace>
  <inkml:trace contextRef="#ctx0" brushRef="#br0" timeOffset="22542.0905">16796 10242 264 0,'-12'-18'101'0,"9"18"-54"0,0 0-46 16,3 7 21-16,0-7-8 16,-3-2 0-16,3 10-11 15,0-3-3-15,3 0-1 16,3 6-31-16,0-1-13 0,3 1-65 16,0 0-38-1,-1-11 70-15</inkml:trace>
  <inkml:trace contextRef="#ctx0" brushRef="#br0" timeOffset="22922.5888">16924 10451 192 0,'-18'16'74'0,"18"2"-40"0,0 12-40 0,0-20 12 16,0 3 16-16,-3 1 10 15,0-1 1-15,0-3 3 16,0 1-20-16,0-3-9 0,3-3-5 15,0-2 0-15,-3-3 3 16,3-3-4-16,0-2-1 16,0-3 0-16,0-5 0 15,6-8-3-15,0-1 0 16,6 1 2-16,3 0 0 16,-1-3-2-16,4 8 2 0,-3 3-1 15,3 5-2-15,0 6 5 16,-3 7 3-16,3 3 5 15,-3 8 5-15,-1 8-6 16,-2-3 0-16,0 2-2 16,-6-1-1-16,-3-4-8 15,-3-2 0-15,-3-3-23 16,0-2-8-16,0-3-34 16,9-3-11-16,0-8-19 15</inkml:trace>
  <inkml:trace contextRef="#ctx0" brushRef="#br0" timeOffset="23097.0859">17248 10438 264 0,'-9'8'101'0,"9"0"-54"0,-3 5-53 0,3 8 17 16,0-2 2-16,-3-1 6 15,0 1-10-15,3-1-2 16,0-2-5-16,0-3-26 0,0-2-9 15,0-3-51 1,3-3-61-16,-3-5 41 16</inkml:trace>
  <inkml:trace contextRef="#ctx0" brushRef="#br0" timeOffset="23278.0483">17165 10205 276 0,'-6'-11'104'0,"9"9"-56"0,3-4-58 16,-6 6 14-16,6-2-12 15,3-1-2-15,2 1-42 16,4-1-15-16,6-2-30 16,6-1-10-16</inkml:trace>
  <inkml:trace contextRef="#ctx0" brushRef="#br0" timeOffset="23447.9207">17412 10144 192 0,'-6'16'71'0,"9"-8"-38"0,-6 26-28 0,3-15 19 16,0 5-2-16,-3 7 2 15,0 9 0-15,0 5 0 16,6 3-13-16,0-3-7 16,0-3-2-16,0-5-9 0,-3-5-3 15,3-3-32-15,-3-11-12 16,3-2-50-1</inkml:trace>
  <inkml:trace contextRef="#ctx0" brushRef="#br0" timeOffset="23675.0131">17236 10380 252 0,'-18'-6'96'0,"21"9"-52"0,3-3-34 15,-6 0 25-15,6 3 1 16,3-1 3-16,6 1-19 16,3 0-7-16,6-1-8 15,5 1-13-15,1-1-4 0,0-2-30 16,-3 0-12-16,0 0-27 16,-7 0-10-16</inkml:trace>
  <inkml:trace contextRef="#ctx0" brushRef="#br0" timeOffset="23822.5363">17573 10454 244 0,'-3'18'93'0,"6"3"-50"0,-1 11-39 0,-2-19 19 16,3 1-11-16,-3-1-2 16,0 0-5-16,0 0-4 15,0-2 0-15,0-3-54 0,3-6-90 31</inkml:trace>
  <inkml:trace contextRef="#ctx0" brushRef="#br0" timeOffset="23981.918">17570 10313 296 0,'0'-5'110'0,"3"3"-60"0,8 4-63 15,-5 1 15-15,0-3-30 16,3 2-6-16,3 4-80 16,6-1-35-16</inkml:trace>
  <inkml:trace contextRef="#ctx0" brushRef="#br0" timeOffset="24392.9754">17840 10393 176 0,'-26'2'68'0,"8"1"-36"0,0 5-20 0,9-3 19 16,-3 6-3-16,-3 2 1 15,-3 6-12-15,3 7-3 16,4 1-8-16,2-1-8 0,3-2-4 16,6-3 3-16,3-5 3 15,6-3-1-15,2-2 0 16,1-6 3-16,0-5 3 15,0-3-11-15,0-2-3 16,-3-5-3-16,3-9 0 16,-9-2 0-16,0 0 2 15,-3-1 4-15,0 7 3 16,0 1 4-16,0 4 4 16,0 5 0-16,0 5 2 15,3 7 0-15,0 9 3 0,6 5 1 16,3 1 1-16,0-1-2 15,-1 0-1-15,4-2-5 16,0-4-3-16,-3-1-11 16,3-4-6-16,-3-5-34 15,0-5-13-15,6-7-31 16</inkml:trace>
  <inkml:trace contextRef="#ctx0" brushRef="#br0" timeOffset="24613.8069">18073 10221 272 0,'-9'8'101'0,"9"8"-54"0,-3-3-53 0,3-3 17 16,0 6 8 0,0 8 8-16,-3 5 3 0,0 3 2 15,3 8-17-15,0-3-9 16,3 0-2-16,0-5-12 0,0-6-2 15,3-5-22-15,0-5-9 16,-1-5-38-16,4-6-17 16,3-5-9-1</inkml:trace>
  <inkml:trace contextRef="#ctx0" brushRef="#br0" timeOffset="24778.1269">18218 10454 272 0,'-6'18'101'0,"3"1"-54"0,3 15-53 16,0-23 17-16,0 5-1 16,0-1 6-16,3-1-6 15,0-1-3-15,0 0-4 16,0-5-31-16,0 0-11 0,-3-8-82 16</inkml:trace>
  <inkml:trace contextRef="#ctx0" brushRef="#br0" timeOffset="24987.9606">18180 10313 296 0,'-15'-2'112'0,"15"2"-60"0,0 0-76 0,0 0 10 15,3 2-4-15,3 1 3 16,3-3-38-16,0 3-16 16,8-3-23-16,7 0-8 15</inkml:trace>
  <inkml:trace contextRef="#ctx0" brushRef="#br0" timeOffset="29720.8629">18394 10364 92 0,'0'-3'35'0,"-3"6"-18"0,3-6 0 0,0 3 16 0,0 0 3 15,0 0 0-15,0 0 3 16,0 0 0-16,0 0-21 15,0 0 5-15,3 5 4 0,-3-5-6 16,3 6 0-16,3-4-8 16,0 4-3-16,3-4 1 15,3 1 0-15,3-3-1 16,0 0-1-16,2 0-5 16,1 0-3-16,3-3-3 15,0 1 1-15,-3-1 1 16,0 3 0-16,-3 0 0 15,-4 0 0-15,-2 0 0 16,-3 0 0-16,-6 0 0 0,0 5 0 16,-6 6 0-1,-3-1 0-15,0 4 0 0,-2 2 2 16,-4 10-1-16,-3 3 2 16,-3-2-4-16,3-4 0 15,0-1 1-15,3-1 0 16,3-5 2-16,1-3 1 15,2-3-4-15,3-2 1 16,3 0 0-16,3-2 2 16,3-1-1-16,6-3-1 15,6 1 1-15,-1 0-1 16,1-3-3-16,3 2 0 0,0 1-3 16,0 0 1-16,-3-1-13 15,0-2-5-15,-3 0-21 16,-4 0-10-16,1-2-123 31,-3-4 65-31</inkml:trace>
  <inkml:trace contextRef="#ctx0" brushRef="#br0" timeOffset="29972.6244">18370 10557 252 0,'-3'0'93'0,"3"3"-50"0,6-3-39 0,-6 0 21 16,6 0-7-16,3 0 1 16,3 0-4-1,12 2-1-15,0-2-8 0,5 0-6 0,1 0-1 16,0 0-19-16,-3 0-9 15,-3 0-47-15,-1 0-19 16,-2 0-3 0</inkml:trace>
  <inkml:trace contextRef="#ctx0" brushRef="#br0" timeOffset="30528.1627">18894 10414 88 0,'3'-13'35'0,"0"7"-18"0,-3-4 6 15,0 7 21-15,-3 1 2 16,0-1 18 0,-9 3-22-16,-6 5-22 0,0 6-10 0,-2 7-6 15,-1 11-2-15,0 6 1 16,6-3 11-16,6-1 6 16,6 1-4-1,9-5 1-15,3-9-8 0,6-2-1 16,6-5-6-16,-3-6-4 15,-1-5-6-15,4-5-2 16,-3-3 2-16,-3-3 5 16,-3-2 0-16,-3-11 1 15,-3-2 4-15,-3 2 3 16,0 0-2-16,0 3-2 16,-3 5-3-16,0 3 1 15,0 5 3-15,0 5 3 0,6 6 0 16,0 5 2-16,3 13-2 15,0-3 2-15,2 1-4 16,4 2 0-16,0-2-8 16,3-4-4-16,-3-4-28 15,3 0-14-15,-3-6-55 16,6-5-37 0,-4-3 59-16</inkml:trace>
  <inkml:trace contextRef="#ctx0" brushRef="#br0" timeOffset="30756.3566">19168 10173 220 0,'-9'11'82'0,"12"-1"-44"0,0 25-22 0,0-17 24 15,0 9-6-15,0 7 1 16,0 11-18-16,0 3-5 15,0-3-8-15,6 0-3 0,-3-6 2 16,0-2-29-16,0-5-9 16,0-8-29-16,-3-5-10 15,0-4-29 1</inkml:trace>
  <inkml:trace contextRef="#ctx0" brushRef="#br0" timeOffset="30967.4975">19073 10356 260 0,'-12'-3'99'0,"15"3"-54"0,0 3-31 16,-3-3 28-16,6 2-8 16,3 1 1-16,6 0-16 15,5-3-4-15,7 0-9 16,0 0-17-16,3 0-8 0,-4 0-32 15,1 0-15-15,3 0-67 16</inkml:trace>
  <inkml:trace contextRef="#ctx0" brushRef="#br0" timeOffset="31128.5136">19397 10451 260 0,'9'11'96'0,"-9"12"-52"0,3 12-36 0,-3-22 24 15,0 0-14-15,3 1-2 16,-3-1-16-16,3 0-5 16,-3-2 2-16,3-3-61 0,3-3-92 31</inkml:trace>
  <inkml:trace contextRef="#ctx0" brushRef="#br0" timeOffset="31311.067">19385 10266 272 0,'-6'-8'104'0,"9"-5"-56"0,0 2-52 0,0 8 18 16,6 1-10-16,0 2-20 16,0 0-7-16,3 8-64 15,3-3-28-15,3 0 31 16,0 9 15-16</inkml:trace>
  <inkml:trace contextRef="#ctx0" brushRef="#br0" timeOffset="31582.2053">19516 10393 168 0,'-18'26'63'0,"12"-12"-34"0,0 4-21 0,6-5 18 16,0 8 0-16,6-2 4 16,0-1-10-1,6 1-2-15,0-3-10 0,3-3-1 16,3-2 3-16,0-6-2 0,6-5 3 15,-4-5-2-15,-2-3 2 16,-3-5-2-16,-3-6 2 16,-3-2 0-16,-6-3 1 15,-9 0-6-15,-3-2-4 16,-3 5-1 0,-3 2 1-16,0 3-19 0,-2 6-8 15,-1 2-25-15,6 2-11 16,3 4-31-1,6-1-34-15,6 0 47 0</inkml:trace>
  <inkml:trace contextRef="#ctx0" brushRef="#br0" timeOffset="31908.4128">19719 10388 212 0,'6'21'79'0,"2"-5"-42"0,1 10-23 15,-3-13 20-15,0 11 0 16,0-3 5-16,-3 0-11 15,3-2-2-15,-3-1-15 16,0-4-2-16,-3-4-2 0,3-2-1 16,-3-2 1-16,3-12 0 15,0-2-6 1,0-13 0-16,6-3-8 16,0-5 0-16,9 0 3 15,0 0 2-15,0 5-1 16,2 6 0-16,4 7 8 0,3 8 6 15,0 11 10-15,-3 8 7 16,-4 5-4-16,-2 9 0 16,-3-4-9-16,-6-2-4 15,-3-3-11-15,-3-3-5 16,-3-4-46-16,-3-4-21 16,0-2-95-1</inkml:trace>
  <inkml:trace contextRef="#ctx0" brushRef="#br0" timeOffset="57865.5069">19236 11798 52 0,'3'-6'19'0,"0"6"-10"0,-3-2 16 0,0 2 14 16,0-3 7-16,0 1 2 16,0-1-4-16,-3-2-1 15,-3-1-12-15,-3 1-4 16,-5 2-16-16,-4 3 7 0,-3 6 2 15,-3 2-8-15,0 0-4 16,0 13-8-16,4 0-2 16,2 5 3-16,6-4 1 15,6-1-5-15,3-3 0 16,6 1-1-16,3-3-1 0,3-3 1 16,3-5 3-16,0-3 0 15,0-2 3-15,-1-6-3 16,4-2 0-16,0-6 1 15,3-2 0-15,-6 0 2 16,0-3 3-16,-3 0-2 16,-9 0-2-16,0 3 2 15,0 2 2-15,0 3 2 16,0 16 1 0,3 3-4-16,3 5-5 15,0 0 0-15,0 2 1 16,3-2 0-16,-1 0-3 15,1-3 2-15,0-2-28 0,3-6-13 16,3-2-44 0,-3-6-54-16,0-2 44 15</inkml:trace>
  <inkml:trace contextRef="#ctx0" brushRef="#br0" timeOffset="57973.7211">19427 11843 116 0,'-6'-6'44'0,"6"-7"-24"0,-3 3-4 0,-3 10 16 15</inkml:trace>
  <inkml:trace contextRef="#ctx0" brushRef="#br0" timeOffset="58377.0214">19394 11814 282 0,'-9'2'32'16,"-3"12"-16"-16,-3 4-11 0,1 1-4 15,2 2 1-15,6 0-1 16,0-3 2-16,3-2 0 15,6 0 1-15,3-3-2 16,0-5 1-16,6-2 0 16,2-6 3-16,-2-3-3 15,0 0 0-15,-3-2-1 16,-3-3-2-16,0 0 3 16,-3 0 2-16,0-2-2 15,-6-1 0-15,0-5 1 16,0 3 0-16,0 5-2 15,3 0-2-15,3 16-6 16,3 3 1 0,0 2 0-16,0 5 5 15,0 6 2-15,0 3 13 0,0-1 7 16,-3-2-2-16,-3 0 0 16,0-3-5-16,-3 0-1 15,0-5-6-15,-3-3-3 16,-3-2-5-16,-3-6-2 15,0-5-21-15,-3-3-8 16,0-2-22-16,3-3-6 16,4-5-4-1,2 2-46-15,6-7 19 16</inkml:trace>
  <inkml:trace contextRef="#ctx0" brushRef="#br0" timeOffset="58889.1127">19558 11893 124 0,'3'-3'49'0,"0"3"-26"0,-3-15-1 16,0 12 23-16,0 0-8 15,0 1 10 1,-6-6-13-16,0 8-19 16,-3 0-4-16,0 8-4 0,-3 0-3 15,0 2-3-15,0 3 2 16,3 1 0-16,3 1-4 15,1-1-1-15,5-1-2 16,0-3 3-16,5-2-2 16,4 0 1-16,0-2 2 15,3-6 2-15,0-3-1 0,-3-2-1 16,0-1-4-16,-3 1 0 16,-3-3 2-16,0 0 1 15,-3 0 1-15,0 0 0 16,0 3 0-16,0 0 2 15,0 2-1-15,0 3 2 16,0 0-2-16,6 5-1 16,3 6-4-16,0 2-2 15,6 8 3-15,-6 1 3 16,-1-1 18-16,-2 0 9 16,-6 0-6-16,0 0 1 0,-3-2-7 15,-3-1 1-15,-5-2-7 16,-7-3-1-16,3-5-6 15,-3-2-4-15,0-6-21 16,3-3-8-16,0-2-17 16,3-3-5-16,6-8-14 15,4-5-3-15,4-3-15 16</inkml:trace>
  <inkml:trace contextRef="#ctx0" brushRef="#br0" timeOffset="59253.1659">19614 11890 156 0,'12'-8'57'0,"-9"8"-30"0,3 0-14 16,-3-5 19-16,-3 5-7 0,3 5-2 15,3 1-9-15,0-1-1 16,0 3-8-16,-3 3 4 16,0-1 3-16,0 1-4 0,0-1-2 15,-3-2-1-15,0 0 1 16,0-3-3-16,0-5 0 15,0 0 3-15,-6-2 6 16,0-3 0 0,0-3-7-16,0-3 0 15,0-10-3-15,3 0-2 16,3 5-2-16,3 0 1 0,6 3-1 16,0-1 0-1,-3 4 0-15,3 2 0 0,0 3 2 16,3 2 0-16,0 0-7 15,0 3 0-15,0 0-21 16,-1 0-9-16,4 0-25 16,-3 0-11-16,3-2-10 15</inkml:trace>
  <inkml:trace contextRef="#ctx0" brushRef="#br0" timeOffset="59641.4635">19859 11800 156 0,'-15'6'57'0,"15"-4"-30"0,0 1-32 15,0 5 60 1,0 0-16-16,6 5-10 16,0 0-16-1,-1-2 0-15,1-3 2 0,3-3-7 16,0 0-2-16,0-2-2 16,0 0 2-16,-3-9-1 0,0 1 0 15,0-5-1-15,0-1 0 16,-3-2-2-16,-3 2 1 15,-3 1-2-15,0-1 2 16,-3 0-2-16,0 3-1 16,0 3-2-16,-3 3-1 15,-3 2 2-15,3 5 2 16,-6 3 0-16,4 5-1 16,-1 6 1-16,3 2 1 15,3-3-1-15,3 1 2 16,3 2-2-16,6-3-1 15,3-2 1-15,3-2 1 0,0-4-8 16,2-5-1-16,1 1-20 16,3-6-8-16,0-3-28 15,3-2-11-15,0-3-13 16</inkml:trace>
  <inkml:trace contextRef="#ctx0" brushRef="#br0" timeOffset="60133.1323">20114 11800 188 0,'-20'-2'71'0,"17"2"-38"0,-12-3-19 0,12 3 20 16,-3 0-2-16,-3 3 3 15,0-1-15 1,-3 4-6-16,-3 4-9 0,0 9-4 0,3 2 2 16,1-2-2-16,5-1-1 15,3-2-2-15,3 0 1 16,3-3 3-16,5-2 1 15,4-3-4-15,0-3 1 16,6-5-2-16,-3-3 0 16,3 1-3-16,0-6-1 15,-6 0 3-15,0-3 1 16,-6-2 2-16,-1 0 2 16,-7-3 1-16,-1 3 1 0,-3-1-5 15,0 4 1 1,0-1-2-16,0 6 0 15,3 2 0-15,0 22-2 16,9 2 0-16,6 3 3 16,0 5 2-16,-1 3 6 15,1-3 6-15,-3 0 8 16,-3-3 7-16,-3 1-4 16,-6-4-2-16,-6 1-6 15,-3-5-2-15,-5-3-8 16,-4-6-2-16,-3-4-15 15,0-6-6-15,0-3-22 16,3-2-8-16,4-3-10 16,2 0-3-16,6-3-16 15,6-2-41 1,6-8 27-16</inkml:trace>
  <inkml:trace contextRef="#ctx0" brushRef="#br0" timeOffset="60554.4601">20299 11827 188 0,'0'-16'71'0,"-3"13"-38"0,3 1-39 15,-6 2 58-15,0 0-11 16,-3 0-11-16,0 2-8 16,-3 6-13-16,0 6-6 0,1-1-2 15,-1 5-1-15,3 1 0 16,3 2-3-16,3 0 2 15,6-2 1-15,3-3 2 0,3-3-1 16,0-3-1 0,0-4 1-16,5-6 1 0,-2-6-3 15,3 1 0-15,-3-3 1 16,-3-2 0-16,-3-1 0 16,0-8 2-16,-6-2-1 15,0 5-1-15,-3 8 1 16,0-2-1-16,3 7 0 15,0 9 0-15,0 1-3 16,0 7 2-16,3-1 1 16,3 0 0-16,0 0 0 15,0 1 0-15,0-1-9 0,3-3-4 16,0-4-20-16,0-4-8 16,5-4-23-1,-2-1-52-15,0-5 21 16</inkml:trace>
  <inkml:trace contextRef="#ctx0" brushRef="#br0" timeOffset="60769.034">20385 11642 220 0,'-9'-11'85'0,"6"8"-46"0,-3 3-30 0,6 0 22 16,0 0-15-16,0 6-3 15,0 4-6-15,6 9 0 16,-3 7-4-16,0 9 16 0,0 4 7 15,3 1-7-15,-3-3-3 0,3 0-7 16,0-8-1 0,-3-5-18-16,0-5-6 0,-3-4-34 15,0-4-13 1,0-6-60-16</inkml:trace>
  <inkml:trace contextRef="#ctx0" brushRef="#br0" timeOffset="60989.9426">20222 11716 316 0,'0'-6'118'0,"3"6"-64"0,3-2-39 0,0 2 31 16,5-3-18-16,4 1-4 15,0-1-14 1,3-2-6-16,3 2-3 0,3-2-19 0,0 2-8 15,2 0-24-15,-5 3-11 16,-3 0-33-16,-3 3-16 16,-3 2 10-1</inkml:trace>
  <inkml:trace contextRef="#ctx0" brushRef="#br0" timeOffset="61288.7462">20493 11755 184 0,'0'11'68'0,"5"-6"-36"0,1 1-22 0,0-4 20 16,3 1-3-16,0 0 2 0,3-3-8 15,0 0-2 1,0-3-11-16,0-2-1 0,3-1 0 16,-6-2-3-16,0 0-1 15,-3 1 1-15,-3-1 0 0,-3-3-2 16,-3 0-2-16,-6 1-2 16,-6 5 1-16,-3-1 1 15,0 6 0-15,-3 6-3 16,0 4 0-16,3 6 8 15,4 3 6-15,2-1 10 16,6 8 7-16,9-2-2 16,3-3 2-16,6 3-7 15,2-8-3-15,4-3-10 16,6-2-5-16,3-6-11 16,0-2-3-16,-3-6-51 0,-1-2-22 15</inkml:trace>
  <inkml:trace contextRef="#ctx0" brushRef="#br0" timeOffset="62461.0439">21010 11724 112 0,'-17'-8'44'0,"20"5"-24"0,-3 3-2 0,0 0 20 16,-3 3-12-16,6 5-3 16,0 8-2-16,0 13 1 15,-1 8-12-15,4 10 8 16,0-2 2-16,-3-2 1 0,0-4-1 16,0-2-6-16,0-5-4 15,0-8-3-15,0-6 0 16,-3-4 0-16,0-6 3 15,-3-6 1-15,-3-7 1 16,-3-3-9-16,0-13-3 16,1-6-4-16,-1 1 3 15,3-8-2-15,0-3-1 16,3 2 0-16,6 1 3 0,6-1-2 16,6 1-1-16,2 7 3 15,4 6 0-15,3 5-2 16,0 9 2-16,0 7 1 15,-1 5 0-15,-5 5 6 16,0 4 6-16,-6 4 3 16,-6 6 3-16,-9 5-1 15,-6-5-1-15,-6-3-6 16,-6-2-4-16,1-6-6 16,-4-3-2-16,0-4-15 15,0-6-6-15,3 0-10 16,6-3-3-16,4-2-20 0,5-3-7 15,14-8-45 1</inkml:trace>
  <inkml:trace contextRef="#ctx0" brushRef="#br0" timeOffset="62884.0567">21296 11748 192 0,'-9'0'74'0,"6"0"-40"0,-6 2-27 0,6 1 20 16,-3 2-7-16,0 0 0 16,-2 3-7-16,-1 8-3 15,-6 5-5-15,3 3-4 0,3 3 0 16,3-1-1-16,3-2 0 0,6-6 4 16,6-2 2-16,0-2-5 15,0-4 0-15,0-5-3 16,3-5 0-16,-1-5-5 15,-2-3-3-15,0-2 3 16,-3-6 2-16,-3 0 0 16,-3-5 1-16,0 0 3 15,0 2 0-15,0 3 1 16,0 6 2-16,0 2 5 16,0 2 4-16,0 4-9 15,3 4 0-15,3 6 7 0,3 8 3 16,0 0-3-1,3 0-1-15,0 0-4 16,0-3-1-16,0-2-6 0,0-4 0 16,-1-1-37-16,4-4-13 15,-3-4-55 1</inkml:trace>
  <inkml:trace contextRef="#ctx0" brushRef="#br0" timeOffset="63095.6574">21445 11721 216 0,'-12'-3'82'0,"15"6"-44"0,6 0-40 0,-6 2 14 16,3 3 11-16,3 5 10 0,0 0-8 15,0 3-3-15,0 5-12 16,0 1-4-16,0-1 0 0,-1 0-5 16,1-5-1-16,0-3-16 15,-3-2-6-15,3-6-22 16,0-2-10-16,3-6-9 15,0-2-47 1,-3-14 18-16</inkml:trace>
  <inkml:trace contextRef="#ctx0" brushRef="#br0" timeOffset="63287.3254">21641 11732 172 0,'-14'-6'66'0,"17"9"-36"0,-6 2-18 16,3 1 19-16,-3 2-5 15,-3 5-1-15,0 11 6 16,-3 5 3-16,-6 10-18 0,0 1 2 15,-6 0 2-15,3-3-7 16,0 0 0-16,1-3-9 0,2-5-5 16,3-5-11-16,3-5-3 15,0-6-21-15,3-5-7 16,3-6-23-16,9-7-11 16,9-5-14-1</inkml:trace>
  <inkml:trace contextRef="#ctx0" brushRef="#br0" timeOffset="63557.8234">21758 11562 228 0,'-3'-2'88'0,"3"2"-48"0,0 16-27 15,0-11 22 1,-3 5-14-16,0 4-2 0,-3 7 0 15,0 8 0-15,-3 5-10 16,3 9 6-16,0-1 4 0,0-5-10 16,3-5-5-16,3-3-2 15,0-5 0-15,0-6-23 16,3-5-11-16,3-2-16 16,3-6-8-16,3-2-17 15,0-6-6-15,5-5-6 16</inkml:trace>
  <inkml:trace contextRef="#ctx0" brushRef="#br0" timeOffset="63856.4702">21871 11800 204 0,'-6'8'77'0,"6"14"-42"0,0 12-28 0,0-21 18 16,0 3 4-16,3 0 7 15,3 2-10-15,3-2-4 16,5 0-12-16,1-3 2 0,6-2 4 15,3-6 1-15,-6-7-1 16,0-4-4-16,-3-2-2 16,-4-2 0-16,-2-3 1 15,-6-1 1-15,-6-2 2 16,-6-2-5-16,-2-1-3 0,-7 4-3 16,0 1-3-16,-3 1-10 15,0 5-4-15,3 3-22 16,3 0-9-16,7 2-7 15,2 0-1-15,6 1-17 16,14-4-6-16,7-2-16 16</inkml:trace>
  <inkml:trace contextRef="#ctx0" brushRef="#br0" timeOffset="64263.1068">22186 11766 184 0,'-15'3'71'0,"12"-3"-38"0,-3 0-23 0,3 2 17 16,-6 1 0-16,-2 2 3 16,-4 1-12-16,3 1-5 15,0 12-8-15,0 2-4 0,0 6 2 16,3-4-4-16,6 4 0 16,3-3 1-16,3 0 0 15,3-6 4-15,6-2 2 16,3-3-2-16,-3-10-3 15,3-3 0-15,-3-5-1 16,-1-3 2-16,-2-3 1 16,0-2-1-16,-3 0 1 15,-3-6-2-15,-3 3-1 16,0-5 1-16,0 10-1 0,0-2-3 16,0 11 2-1,3 7-4-15,0 5 1 0,0 4 2 16,3-1 1-16,3 3 1 15,0 0 0-15,3-3-7 16,0-3 0-16,3-2-26 16,0-2-10-16,-1-6-38 15,13-3-40 1,0-5 40-16</inkml:trace>
  <inkml:trace contextRef="#ctx0" brushRef="#br0" timeOffset="64684.2648">22460 11848 100 0,'-6'-40'38'0,"3"35"-20"0,-3-6-4 0,3 9 17 16,-3-1 7-16,0 1 6 16,-6-1-8-1,-3 0-4-15,1 3-18 0,-1 6-9 16,6 1-1-16,-3 15-3 0,3-1-1 16,0 3 3-16,6-3 2 15,3 0-2-15,3-3-2 16,6-2 0-16,6-2-1 15,0-6 6-15,0-6 4 16,2-4-3-16,-2-6-2 16,0-11-2-16,-3-2-3 15,-3-3 1-15,-3-5 1 16,-3-8 1-16,-3 3 1 16,-3-3-5-16,0-3 1 0,-3 0 0 15,3 8 2-15,0 6-3 16,0 5 0-16,0 8 3 15,3 7 3-15,0 12 0 16,0 9 0-16,3 12 1 16,3 10 1-1,3 5 8-15,0 3 4 0,3-2-7 16,3-4-4-16,3-4-14 16,2-12-4-16,1-1-46 15,0-9-18-15,6-8-46 16</inkml:trace>
  <inkml:trace contextRef="#ctx0" brushRef="#br0" timeOffset="66185.081">18870 12171 116 0,'-3'0'44'0,"3"0"-24"0,0 2 3 0,0-2 21 0,3 3-18 16,0 0-4-1,0 2-7-15,3 0 0 0,3 1-8 16,0-1 0-16,3 0 3 16,0 1 7-16,3-1 4 0,0 0-6 15,5 0-2-15,4 1-1 16,3-1 0-16,0 0-2 16,0 1 1-16,2-1-4 15,1 0 1-15,0 0-3 16,0-2 2-16,2 2-4 15,1-5 0-15,-3 3 1 16,0 0 2-16,-1-1-1 16,4 1 2-16,3-3 0 15,0 0 3-15,-1 3 1 0,-2-1 3 16,3 1-9-16,3-3-3 16,-7 3-2-16,1-1 2 15,3 1-3-15,-4-3 0 16,1 0-1-16,-3 0 0 15,3 0 6-15,2 0 5 16,1 0-5-16,0 0 0 16,0 0-2-16,-1 0-2 15,1 0 1-15,0 0-1 16,-1 0 0-16,1 5 2 16,-3-5-3-16,-3 0 0 15,-1 0 1-15,1 8 0 16,3-3 0-16,3-2 0 0,2 0 0 15,-2-1 0-15,0-2 0 16,0 3 2-16,2-3-1 16,1 0 2-16,0 0-4 15,-4 0 0-15,1 0 1 16,0-3 2-16,0 1-1 16,2-1 2-16,1 0-2 15,-3 1 2-15,-1-1-4 16,1 0 0-16,3 3 1 15,-1-5 2-15,1 2 1 16,0-2 1-16,-3 0-5 16,2 0 1-16,-2 2-2 15,3 0 0-15,-1 1 2 16,-2-1 0-16,0 3 2 0,0 0 1 16,-1 0-4-1,-2-3-1-15,0 1 3 0,-4-1 1 16,1 0 0-16,-3 1-2 15,-3-1 1-15,0 1 1 16,2-1-3-16,4-2 0 16,3-1 1-16,3 1 2 15,-1 0-1-15,4 2-1 16,3 0-2-16,-1 1 1 16,-2-1 1-16,12 0 0 15,-10 1 0-15,-5-1 0 16,0 1 2-16,3-1 1 0,-1 3-4 15,1-3 1 1,0 1 0-16,-1 2 2 0,-2 0-1 16,0-3 2-16,-3 0-2 15,-1 3-1-15,-5-2 1 16,-3 2 1-16,-3-3-6 16,-6 0-1-16,-12 1-62 15,-3-1-34 1,0 0-17-16</inkml:trace>
  <inkml:trace contextRef="#ctx0" brushRef="#br0" timeOffset="67400.8856">19716 12364 80 0,'0'-8'33'0,"0"8"-18"0,0 0 9 0,0 0 19 16,0 0-10-16,3 3 7 15,0 13-11 1,0 7-17-16,-3 4 5 0,3 5 0 16,-3 2-3-16,0 0 0 15,0-2 0-15,0-3 2 16,0-2-9-16,0-6-4 16,0-5 0-16,0-3 0 15,0-5 1-15,0-3 2 16,0-5-3-16,0 0 0 15,3-2 1-15,-1-6 0 16,4-6-2-16,0-1 1 0,3-4-4 16,0 0 0-16,0 4-1 15,6 1-2-15,0 6 0 16,0 3 0-16,-3 5 7 16,0 5 5-16,0 6 5 15,-4 8 2-15,1 2-6 16,-3 0-1-16,0-3-2 15,-3 9-1-15,0-11-1 16,0 2 0-16,0-5-18 16,0-7-5-16,-3-6-29 15,6-13-68 1,3-3-27 0,0-6 46-16</inkml:trace>
  <inkml:trace contextRef="#ctx0" brushRef="#br0" timeOffset="67749.0114">19992 12541 204 0,'3'3'77'0,"3"0"-42"0,3 4-30 0,-3-1 19 15,0-1 0-15,3 0 3 16,0 1-10-16,0-1-5 16,3-2-7-16,3-1-4 0,0-2 2 15,-3-2-2-15,-1-4 2 16,-2 1-4-16,0 0 0 15,-6-1-4-15,-3-2 1 16,-9 3-9-16,-3 3-4 0,-2-1 2 16,-4 0 1-1,-3 6 11-15,0 2 4 16,3 3 4-16,3 3 2 0,3 2 3 16,6 3 1-16,3 2-1 15,6 1 1-15,3-1-6 16,6 1-1-16,3-3-4 15,3-3-3-15,6-5-20 16,0-8-10-16,2-5-27 16,-2-3-10-16,-3-3-14 15</inkml:trace>
  <inkml:trace contextRef="#ctx0" brushRef="#br0" timeOffset="68105.2447">20237 12539 192 0,'-12'-3'71'0,"6"6"-38"0,-3-1-28 0,6 1 19 16,-3 2-11-16,-3 6 0 16,3 2-1-16,0 3 0 15,3 2-6-15,0 1-2 0,3-3 0 16,3-3 0-16,6-2 0 16,0-6-2-16,0-5 1 15,3-3-2-15,0-5-1 16,2-5-2-16,-2 0 1 15,-3 0 1-15,-3-1 0 16,0 4 4-16,-3 2 2 0,0 0 13 16,0 5 5-16,-3 3-10 15,3 6-5-15,-3 4-2 16,3 3 0-16,0 3-3 16,-3 0-1-1,3-3-3-15,3-2-3 0,0-3-18 16,0 0-7-16,3-3-25 15,0-5-9-15,0-3-20 16,0-2-33 0,0-3 38-16</inkml:trace>
  <inkml:trace contextRef="#ctx0" brushRef="#br0" timeOffset="68485.039">20400 12570 172 0,'-3'6'66'0,"3"10"-36"0,0 13-24 0,3-13 15 16,-3 13 0-16,0 2 4 15,0 1-2 1,0 0-2-16,0-3-11 0,0-5-2 0,0-6-1 16,0-4-3-16,0-7-1 15,0-1 3-15,0-6 1 16,0-6-3-16,0-4-3 16,-3-17-3-16,0-2 1 15,0-10 1-15,0 2 0 16,3 0-3-16,6 5 0 15,3 0 2-15,3 0 2 16,6 8 0-16,0 11-1 16,0 8 5-16,0 0 1 0,-4 5 11 15,-2 8 6 1,-3 2-1-16,-6 6 1 0,-3 3-8 16,-6-1-4-16,-6 1-6 15,-2-6-2-15,-1-3-19 16,-3-2-9-16,3-2-16 15,3-4-5-15,3-2-24 16,3-2-8-16,12-4-20 16</inkml:trace>
  <inkml:trace contextRef="#ctx0" brushRef="#br0" timeOffset="68841.3855">20891 12533 132 0,'-6'-5'49'0,"6"5"-26"0,-6 0-5 0,3 0 18 16,-2 0-1-16,-1 3 2 16,-3 2-7-16,-3 3-4 15,0 0-14-15,3 0-3 0,3 0-2 16,0 0-6-16,3 0 0 15,6 2-1-15,6 1 0 16,3-1 0-16,3 4 0 16,0-1 4-16,-3-3 2 15,-7 1 4-15,-2-3 1 0,-6 0 1 16,-5-3 2-16,-4 0-7 16,0-2-2-1,0-3-19-15,-3-3-7 0,0 1-23 16,3-4-10-16,-3 1-44 15,21-3-33 1,3 0 58-16</inkml:trace>
  <inkml:trace contextRef="#ctx0" brushRef="#br0" timeOffset="69005.5676">20990 12568 204 0,'-12'10'77'0,"12"-2"-42"0,0 8-39 0,0-5 15 15,0-1-2 1,0 4 5-16,0-4-8 0,0 1-3 16,0-3-49-16,0-3-19 15,3 0-20-15,9-2-6 16</inkml:trace>
  <inkml:trace contextRef="#ctx0" brushRef="#br0" timeOffset="69189.1302">21007 12488 256 0,'-32'-2'96'0,"29"2"-52"0,0 0-49 0,3 0 17 16,0 0-11-16,0 0-3 16,6 0-19-16,6-3-7 15,3 0-56-15,-1 1-22 0,7-4 32 16,-3 1 19-16</inkml:trace>
  <inkml:trace contextRef="#ctx0" brushRef="#br0" timeOffset="69551.2519">21109 12507 252 0,'-12'8'96'0,"15"-8"-52"0,0 0-36 15,-3 0 21-15,6 0-13 0,3 0-2 16,2 0-8-16,7 0-4 15,6-3-1-15,-3 1 1 16,0-1 1-16,-3 6-4 0,0-1 1 16,-7 1-2-1,-5 2-2-15,-6 3 3 0,-3 5 0 16,-11 3-2-16,-4 3 2 16,0 2 1-16,0-3 0 15,0 1 2-15,3-3 3 16,0-3 2-16,6 3 3 15,6-6-5-15,3 1-1 16,3 0 0-16,6-3 2 16,12-3-1-16,-3-3 0 15,0-4-10-15,-3 4-4 16,0-4-22-16,-3 4-10 0,-3-9-33 16,-4-1-14-16,1 0-8 15</inkml:trace>
  <inkml:trace contextRef="#ctx0" brushRef="#br0" timeOffset="69731.8528">21079 12629 248 0,'-3'0'93'0,"6"2"-50"0,3-2-46 16,0 0 19-16,3 0-10 15,3 0-1-15,5-2-2 16,7-1-3-16,3 0 1 15,0 1-39-15,0 2-14 0,-1-3-27 16,-2 3-33 0,0 0 36-16</inkml:trace>
  <inkml:trace contextRef="#ctx0" brushRef="#br0" timeOffset="70041.415">21383 12634 248 0,'-3'10'93'0,"6"-7"-50"0,-1 2-33 0,1-2 23 15,3 0-12-15,3-1-1 16,0-2-8-16,3 0-2 15,3-2-6-15,3-4-1 0,0-2 1 16,0-2-2-16,-3-1-2 16,-4 1-2-16,-2-1 1 15,-6 1-6-15,-3-1 0 16,-6 0-6-16,-6 3-2 16,-5 6 9-16,-4-1 2 0,0 6 8 15,-3 5 2-15,3 2-2 16,3 4-1-16,4 4 8 15,5 3 2-15,6 3 2 16,9 2 1-16,6-2 0 16,2 0 3-16,7-3-9 15,3 0-1-15,3-5-5 16,0-5-1-16,-4-1-23 16,1-7-12-16,3 0-122 15</inkml:trace>
  <inkml:trace contextRef="#ctx0" brushRef="#br0" timeOffset="98073.7038">11387 14621 100 0,'-3'-11'38'0,"3"9"-20"0,3-4 3 0,-3 6 19 0,0-5 3 16,0 5 2-16,0 0-17 16,6 11-4-16,0 2-14 15,6 13 9-15,-3 3 4 0,0 6 0 16,-3 5-2-16,-9-1 0 15,0 11-1-15,-3-7-3 16,-6-3 2-16,-3-9-8 16,-3-4-2-16,-3-6-5 15,1-5-1-15,-1-6-17 16,-9-10-5-16,3-10-18 16,0-11-6-16,7-9-26 15,2-4-9-15,6 0-18 16,6-11-11-1,6 0 51-15</inkml:trace>
  <inkml:trace contextRef="#ctx0" brushRef="#br0" timeOffset="98212.0976">11363 14428 184 0,'3'-3'71'0,"-3"3"-38"0,0 0-39 0,0 0 12 15,3 5-9-15,-3 1 0 16,3 2-29-16,0 7-14 15,0 7-23-15,0-1-7 16</inkml:trace>
  <inkml:trace contextRef="#ctx0" brushRef="#br0" timeOffset="98613.0312">11557 14605 152 0,'-9'8'57'0,"6"-3"-30"0,3 6-14 0,0-6 17 0,0 6-2 16,3-1 1-16,3 9-12 15,0-1-3-15,0 3-8 16,3-2-4-16,0 0-1 0,6-4 1 16,2-4 1-16,1-3-1 15,-3-5-2-15,0-3-2 16,0-6-1-16,-3-4 4 15,0-9 1-15,-3 1 0 16,-3-1-2-16,3 1-2 16,-6-4-1-16,-3 4 4 0,0 2 1 15,0 5 4-15,-3 4 1 16,0 1 1-16,3 6-2 16,0 6-4-1,0 4 2-15,3 6-1 16,0 5 3-16,2-2 1 15,1-3-6-15,3-1-2 16,0-1-5-16,0-4 1 16,3-2-37-16,0 0-14 15,0-5-43 1</inkml:trace>
  <inkml:trace contextRef="#ctx0" brushRef="#br0" timeOffset="99031.7945">11988 14581 160 0,'0'-5'60'0,"0"5"-32"0,0 0-4 15,0 0 22-15,-3 3-1 16,-2-3 0-16,-10 2-9 15,-3 3-3-15,0 1-18 16,3 4-9-16,3-2-2 0,3 0-3 16,3 0-1-16,3 0-2 0,9 3-1 15,9-1-1 1,3 6 3-16,3 3 0 0,-3-3 1 16,-3-1 0-16,-4-1 2 15,-2-1 5-15,-3 0 6 16,-6-2-1-16,-6-1 1 15,-3-2-7-15,-5-5-4 16,-7-3-10-16,0 0-5 16,3-3-18-16,3 1-7 15,0-1-18-15,3-2-7 16,3-6-17-16,6-7-36 16,3 2 34-1</inkml:trace>
  <inkml:trace contextRef="#ctx0" brushRef="#br0" timeOffset="99277.3197">12155 14356 220 0,'-12'3'85'0,"9"5"-46"0,0 10-28 15,-3-4 23-15,3 9-3 16,3 12 2-16,-3 5-12 15,0 7-5-15,6-2-9 16,0-3-7-16,3-4-1 0,0-7 1 16,3-2 0-16,0-5-33 0,0-5-15 15,0-6-53 1,0-5-48-16,-3-5 53 16</inkml:trace>
  <inkml:trace contextRef="#ctx0" brushRef="#br0" timeOffset="99453.4784">11959 14504 272 0,'3'-10'101'0,"3"13"-54"0,14-6-35 0,-8 3 24 16,9-3-10-16,6 1-3 15,3-1-27-15,5-2-9 16,4-1-84-16,6-2-37 15,2-2 25-15,-5-1 13 0</inkml:trace>
  <inkml:trace contextRef="#ctx0" brushRef="#br0" timeOffset="100474.3871">12643 14589 172 0,'0'3'66'0,"0"-1"-36"0,0 12-15 16,0-4 18-16,0 3 1 15,0 6 2-15,0 5-8 16,0-3-3-16,0-3-14 15,0-2-7-15,3-2 0 0,-3-4-1 16,3-2 1-16,-3-3 4 16,0-5 3-16,0 0-4 15,0-8-2-15,0-5-2 16,0-3 0-16,0-2-2 0,3-3-1 16,0 2 5-16,3 1 1 15,0 2-2-15,3-5-3 16,3 2 0-16,0 6 1 15,3 2-3-15,0 9 0 16,2-1-17-16,7 3-5 16,-3 3-16-16,-3 2-3 15,0 0-6-15,-3 0-2 16,-3 3 16-16,0 0 7 16,-4-2 17-16,-2-1 8 15,0 0 15-15,0 3 7 16,0 3 7-16,0-3 4 15,0 0-4-15,3-3-2 0,0 3-2 16,0-3-3-16,3-5-4 16,3 0 0-16,-3-2-7 15,0-4-1-15,-3 1-4 16,2-3-1-16,-2 0-1 16,-6-3 1-16,-3 1-2 15,-6-1-1-15,-3-2 1 16,-2 5-1-16,-4 0-3 15,0 3 0-15,-6 5 2 16,3 5 2-16,-3 3 0 16,3 11-1-16,4-3 3 15,5 5 0-15,6 0 1 0,6-3 0 16,6 1-2-16,2-1-2 16,7-2 1-16,6-5-1 15,6-3-7 1,-3-6-3-16,2-2-21 0,1-5-10 15,-3-11-29-15,0 0-13 16,-3 1-7 0</inkml:trace>
  <inkml:trace contextRef="#ctx0" brushRef="#br0" timeOffset="100728.8001">13188 14317 192 0,'-3'-6'71'0,"3"6"-38"0,3 3-23 0,-3-3 17 0,3 11 7 15,0 7 3-15,-3 9-8 16,3 15-5-16,-3 3-14 16,0 0-4-16,0 2 0 0,0-2-3 15,3-2-2-15,0-9-3 16,0-2-1-16,0-8-29 15,0-6-12-15,-3-5-54 16,0-5-47 0,-3-13 52-16</inkml:trace>
  <inkml:trace contextRef="#ctx0" brushRef="#br0" timeOffset="100926.3352">13063 14465 236 0,'-9'0'90'0,"12"0"-48"0,-3 0-38 0,0 0 19 16,6 0 0-16,3 0 3 16,6 0-11-16,6-3-6 15,2 3-6-15,4 0-9 0,6 3-1 16,-3-1-30-16,-3 1-11 16,-4-3-43-1,4 8-42-15,-6-8 46 16</inkml:trace>
  <inkml:trace contextRef="#ctx0" brushRef="#br0" timeOffset="101283.3611">13387 14523 192 0,'-11'34'71'0,"11"-20"-38"0,-3 9-19 16,3-7 22-16,0 0-7 15,3 5-2-15,0 3-13 16,2-3-6-16,4-2-5 15,0-3 0-15,12-3 0 0,0-5-4 16,0-5-1-16,0-17-2 16,-3-2 0-16,-1 1-6 15,-2-4-4-15,-6-2 5 16,-3-6 5-16,-3-4 5 0,-3 2 4 16,0 5 0-16,0 8 0 15,-3 3 3-15,0 5 5 16,3 8-7-16,0 13-1 15,3 0 3-15,3 6 3 16,0-1-6-16,3 3-3 16,0-2-1-16,3 2 1 15,0-2-12-15,0 2-6 16,-3-11-31-16,0 4-15 16,-1-9-44-1</inkml:trace>
  <inkml:trace contextRef="#ctx0" brushRef="#br0" timeOffset="101613.377">13721 14536 192 0,'-3'13'71'0,"3"-5"-38"0,0 0-25 0,3-2 16 16,0 4 12-16,-3 3 9 0,6 6-10 15,0-3-6-15,0 2-16 16,0-2-6-16,-3-3-1 0,0-2-1 15,0-3 0-15,0 0-3 16,-3-3-2-16,0-5 7 16,0 0 3-16,0-5-3 15,0-3-2-15,0-3-2 16,0-2 0-16,3-3 0 16,-1 0 1-16,1 1 0 0,3-4 0 15,0 6-7-15,3 5 0 16,0 3 1-16,0-1 1 15,3 4-37-15,0 2-14 16,0 0-31-16,0 0-11 16</inkml:trace>
  <inkml:trace contextRef="#ctx0" brushRef="#br0" timeOffset="102003.6948">13968 14586 216 0,'-3'6'82'0,"3"4"-44"0,0 4-31 0,0-6 18 0,0 2 0 16,0 1 2-16,0 5-8 16,0-3-4-1,-6 0-6-15,3 0-4 0,0-7-2 16,0-1-3-16,0-3 1 16,3-4 1-16,3-3-3 15,0-3 0-15,0-3 1 16,0-2 0-16,3-6-3 15,0 3 2-15,3-5-1 16,3 0-2-16,3 5 0 16,2 6 3-16,1 2 0 15,3 10 1-15,0 4 13 16,0-1 6-16,-3 3 6 16,-3 2 2-16,2 6-10 0,-8-2-5 15,-3-1-3-15,0-3-1 16,-3 1-7-16,0-3-2 15,0 2-22-15,3-4-10 16,0-1-16-16,0-2-7 16,3-3-23-16,0-3-8 15,3-5-6 1</inkml:trace>
  <inkml:trace contextRef="#ctx0" brushRef="#br0" timeOffset="102318.1718">14462 14497 236 0,'-3'-22'90'0,"3"22"-48"0,-3-2-14 15,0 2 30-15,-3 0-8 16,-6 2-2-16,-3 6-25 16,0 0-9-16,1 0-9 15,2 5-4-15,3 1 0 0,6-1-6 16,6 3 1-16,6 0 0 15,6 2 2-15,2 3-1 16,4 0 1-16,0-2 2 16,-6 2 2-16,-3-5 5 15,-15 0 19 1,-6 0 1-16,-9-3-11 16,-9-2-4-16,-2-3-28 15,2-6-11-15,3-2-56 0,3-10-21 16,6-6-43-1</inkml:trace>
  <inkml:trace contextRef="#ctx0" brushRef="#br0" timeOffset="102831.491">15054 14319 228 0,'-3'-8'88'0,"3"11"-48"0,3 0-31 0,-3 2 19 15,0 8 6-15,0 11 5 16,-3 13-9-16,0 8-3 16,-3 3-16-16,-3-1 0 0,4-2 0 15,-1 0-9-15,0-8 0 16,3-2-7-16,0-6 1 16,0-5-20-16,0-6-9 15,0-5-16-15,0-5-5 16,0-5-26-1,3-6-51-15,0-18 28 16</inkml:trace>
  <inkml:trace contextRef="#ctx0" brushRef="#br0" timeOffset="103205.9134">15039 14327 220 0,'-6'-8'82'0,"9"8"-44"0,0 0-31 16,-3 0 18-16,0 0-4 15,3 6-1-15,3 1 5 16,0 9 4-16,3 8-16 16,6 11 2-16,0 7-1 0,3 3-3 15,0-3-1-15,0 3-2 16,-1-2 0-16,1-12 0 16,3-2 0-16,3-5-2 15,-3-5 1-15,-3-6 2 16,-3-5 5-16,-1-5 3 0,1-11 2 15,0-8-6-15,-3-5 0 16,0-6-4-16,-3-15 2 16,-3-6-6-16,-3 3-3 15,-3 3-1-15,0 5-1 16,0 8 0-16,-3 5 0 16,0 5-16-16,3 3-6 15,0 6-27-15,0 2-11 16,0 8-19-16,0 8-6 15,3 2-40 1</inkml:trace>
  <inkml:trace contextRef="#ctx0" brushRef="#br0" timeOffset="103671.729">15474 14332 200 0,'-6'-2'77'0,"9"4"-42"0,-3 4-32 16,0 2 17-16,0 8 3 15,-3 7 3-15,0 17-7 16,3 0-1-16,0 2-11 16,0 3-6-16,3-3-2 0,0-2 1 15,3-11 2-15,3-5-1 16,3-5-1-16,6-6 7 15,0-5 3-15,-1-8-5 16,4-6-3-16,0-7-1 0,-3-3-1 16,-3-5 0-16,0-8 0 15,0-8 0-15,-6-5 0 16,-4 5 0-16,-2 2 0 16,0 6 0-16,0 5 2 15,-3 6-1-15,0 5 2 16,3 5-2-16,0 5-1 15,0 8 3-15,0 9 2 16,0 15 2-16,0 0 3 16,0 2-5-16,0 1-3 0,0 0-4 15,0-6 1-15,0 4-17 16,0-7-5-16,3-4-33 16,0-3-14-16,3-6-38 15</inkml:trace>
  <inkml:trace contextRef="#ctx0" brushRef="#br0" timeOffset="103986.1087">15861 14348 212 0,'0'0'82'0,"3"3"-44"0,0 8-20 0,-3-1 23 16,0 6 5-16,-3 5 5 15,-3 16-15 1,-3 3-4-16,0 2-19 16,0 6-8-16,0-3-1 0,0-8-5 0,3-3 0 15,0-5 1-15,3-2 0 16,0-6 2-16,3-5 1 16,3-3 3-16,3-5 1 15,6-3-1-15,6-2 1 16,6-3-4-16,0-3 0 15,3 1-3-15,2-1-1 16,-2 0-17-16,-3 1-5 16,-6 2-33-16,-3-3-12 0,-3 1-39 15</inkml:trace>
  <inkml:trace contextRef="#ctx0" brushRef="#br0" timeOffset="104346.5176">16081 14285 212 0,'3'-3'82'0,"6"6"-44"0,-6 0-44 16,3 4 95-1,-3 9-24-15,0 8-17 16,-3 8-14-16,0 10-22 15,-3 3-3-15,0 3-2 0,-3-6-1 16,0 3-1-16,0 0-1 0,0-8 0 16,3-5-5-16,0-3 1 15,3-5 0-15,3-3 2 16,6-2-1-16,3-6 2 16,6-5 0-16,6-3 3 15,3-2-3-15,2-3-2 16,4 0-9-16,-3 0-3 15,-3 0-40-15,-4 2-19 16,-5 4-83-16</inkml:trace>
  <inkml:trace contextRef="#ctx0" brushRef="#br0" timeOffset="106934.3676">2166 13205 84 0,'6'-23'33'0,"-6"17"-18"0,0-10 9 16,0 14 16-16,0-1-3 15,0 0 1-15,0 1-5 16,0-1 0-16,0 1-18 15,0 2 0-15,0 0 1 0,0 2-10 16,0 14-6-16,-6 0 0 16,6 5 1-16,0 6 2 15,0 2 3-15,0 5-3 0,0 0 0 16,0 3-3 0,6 6-3-16,-6 7 6 0,0 6 5 15,0 2-2-15,0 5-1 16,0 1-2-16,0-1-3 15,-6 6 1-15,3 3 1 16,3-4 1-16,0 1 3 16,0-5 3-16,0-1 2 15,0-2-3-15,0-3 0 16,0 6-3-16,3-3 0 16,3-3-3-16,-6 3 1 15,3-8-2-15,0 2 2 16,0 1 0-16,0-3 1 15,0 10-2-15,3-5 1 0,-6-2-2 16,0-1-1-16,0-7 3 16,0-3 2-16,0-5-2 15,0-1 0-15,0-2 1 16,0 0 2-16,-6-2-5 16,6 5-1-16,0-6 2 15,0 0 1-15,0 1 1 16,0-1 0-16,0 3-5 15,0-2 1-15,0-4 2 16,0-4 1-16,-3-1-1 16,0-2 1-16,0-3-2 15,0-2-1-15,0-1 1 16,3-2-1-16,-6-3-11 0,6-2-3 16,6-6-79-1,6-5-48 1</inkml:trace>
  <inkml:trace contextRef="#ctx0" brushRef="#br0" timeOffset="110276.7137">2091 13248 168 0,'0'-8'66'0,"0"8"-36"0,0-3-26 15,0 3 15-15,6 0-11 0,0 0-2 16,3-3 2-16,3 1 3 16,6-6-6-16,3-3 10 0,3 1 5 15,2 2 1-15,4 2-1 16,3 4-10-16,6-1-4 15,2 3-2-15,1 0 0 16,0 0 0-16,2-2 0 16,10-1 2-16,-1 0 1 15,7 3 1-15,0-2 2 16,-1-1-1-16,-2-2 0 16,2-1-3-16,10 1 1 15,-1-3-4-15,-2 3 0 16,-1 0-1-16,1-1 1 15,-7 4-4-15,4-1-2 0,5 0 2 16,-2-2 2 0,-1 2 0-16,0 1-1 0,1-1 1 15,-4 0-1-15,4-2 0 16,8 3 0-16,-8-1 2 16,-1 0 3-16,4 3-2 15,-4 0 0-15,1 0 1 16,5 0 0-16,4 0-2 15,-4 3-2-15,0-3-2 16,1 3 1-16,-4-3 3 16,13 0 1-16,-1 0 1 15,-2 0 0-15,-1 2-2 16,-3 1 1-16,-2-1-2 0,8 1 2 16,0 0-2-1,1-1-1-15,-4 1 1 0,4-3-1 16,-1 0 0-16,24 0 0 15,-9 0 0-15,-2-3 0 16,-4 1 0-16,0-1 0 16,10 0 0-16,-1 1 2 15,-6-1-3-15,-3 1 0 16,-2-1 1-16,8-2 0 16,-6 2 0-16,-5 0 0 15,2 1 0-15,-9-1 0 16,10 0 0-16,-1 1 2 15,-6-1-1-15,1 0-1 16,-1 1 1-16,0-4-1 0,10 1 0 16,-7 3 0-16,0-1-3 15,-5 0 2-15,-4 1 1 16,1-4 2-16,5 4-1 16,-6-1-1-16,1 0 1 15,-1 3-1-15,-2-2 0 16,5-1 2-16,9 0-1 15,-5 3-1-15,2 0 1 16,-3 0 1-16,-8 0-3 16,5 0 0-16,4 0 1 15,-7 0 0-15,0 0 0 16,4 0 2-16,-7 0 1 16,10 0 3-16,5 0-1 15,-6 0 0-15,4 0-6 16,-7 0 1-16,0 0 0 15,7 0 2-15,-7 0-3 0,-2 3 0 16,-1 0 1-16,-3-1 2 16,-2-2-1-16,5 0-1 15,4 3-2-15,-4 0 1 16,0-1 1-16,4 1 2 16,-7-3-3-16,10 0 0 15,-1 0 1-15,-9 0 2 16,-2 3-1-16,2-3 2 0,-8 0-4 15,2 0 0-15,7 0 1 16,-4 0 2-16,-2 0 1 16,-7 0 3-16,1 2-3 15,-1-2 0-15,1 0 1 16,2 0 0-16,1 0-5 16,-1 0 1-16,-5 0 0 15,0 0 0-15,5 0 2 16,-5-2 1-16,2-1 1 15,7 3 0-15,-4 0-5 16,-2 0-1-16,-1 0 1 16,1 0 2-16,2 0 0 15,1-3 2-15,8 1-2 16,-2-1-1-16,-10 0 1 16,-2 3 1-16,2 0 3 15,4-2 2-15,-4-1-3 0,7 0-3 16,2 1-3-16,-5 2 1 15,-7 0 1-15,1 2 2 16,-4-2-1-16,7 0-1 16,-6 0 1-16,5 0-1 15,4 0 0-15,-4 0 0 16,-5 0 0-16,-1 3 2 16,-2 0-1-16,2-3-1 15,1 0 1-15,6 0-1 16,5 0-3-16,-2 2 2 15,-4 1 3-15,1 0 1 16,-4-1-1-16,1-2-2 0,-1 0 1 16,10 3-1-16,2 0-3 15,-5-1 2-15,2 4 3 16,-2-4 1-16,-1-2-4 16,1 0 1-16,8 0 0 15,4 3 2-15,-4-1-3 16,3 4 0-16,-2-4 1 15,-1-2 0-15,7 0 0 16,-4 0 0-16,-5 3 0 16,2 0 0-16,3-3 0 15,1 0 2-15,14 2-3 16,-9 1 0-16,-2 0 1 16,-7-1 0-16,-2 1-3 15,-4-3 2-15,13 3 1 16,2-1 2-16,-3 4-3 15,1-4-2-15,-4 1 4 0,-5-1 1 16,5 1-3-16,3 0 1 16,-11-1 0-16,2 1 0 15,-2 2 0-15,-4-5 0 16,-2 0 2-16,2 0 1 16,1 0 1-16,-3 0 0 15,-7 0 0-15,-5 0 2 16,-1 0-3-16,1-2-2 15,-3-1 2-15,-7 0 2 16,-2 1-2-16,6-1-2 0,2 0 0 16,4 1 1-16,-3-1-1 15,-4 1-1-15,1-1 1 16,0 3-1-16,-4-3 2 16,4 1 1-16,-3-1-1 15,2 3-2-15,10-3 1 16,6 3-1-16,-4 0 0 15,-2 0 0-15,-1 0 0 16,4 0 0-16,-1-2 0 16,1 2 0-16,3 0 0 15,5 0 2-15,-5 0-3 16,-1 0 0-16,1 2 1 16,2-2 2-16,1 0-1 15,-4 0-1-15,7 0 1 0,-4 0-1 16,-2 0-3-1,-9 3 2-15,2 0 3 0,-2-3 1 16,-1 0 1-16,-2 0 0 16,-6 0-2-16,5 0-2 15,4 0 1-15,0 0-1 16,-4-3 0-16,-5 3 0 16,0-3 0-16,2 1 2 15,-2-1 1-15,0 0 1 16,-1 1-2-16,1-1 1 15,6 0-2-15,5 1-1 16,4-1 1-16,-6 3-1 16,-4 3-3-16,4-1 2 15,0 1 1-15,-1 0 2 0,-2-1-1 16,8 1-1-16,10 2 1 16,2 1-1-16,-8 2 0 15,-1-3 0-15,4 0 0 16,-6 0 0-16,2 1 0 15,7 2 0-15,2 0-3 16,-5-3 0-16,-1 3 4 16,4 0 3-16,2 2-3 15,1-2-3-15,8 5-2 16,-5-2 3-16,-7 0 0 16,-2-3 1-16,-1 2 0 15,1-2 2-15,-7 0-1 16,10-3 2-16,5 3-4 15,-5 0-2-15,-7-2 2 16,-2-1 0-16,-1 0 3 0,4 0 1 16,-6 1-4-16,-1-4-1 15,7 1 3-15,-1 0 1 16,1-1 0-16,-7 4-2 16,4-4-2-16,6 1 1 15,-7-3 1-15,1 0 0 16,2 2 0-16,4 1 2 15,-4 0-3-15,-8 2 0 16,3 0 1-16,-1 1 2 0,1-4-1 16,-1 1-1-16,4 0-2 15,3-1-1 1,2 6 4-16,-5-3 1 0,-10 1-3 16,1-1 1-16,-3-2 0 15,-1-1 0-15,4 4 0 16,-9-1 2-16,-7-2-1 15,-2-1-1-15,-3-2 1 16,0 0-1-16,0 3-18 16,-7-3-5-16,-2 0-42 15,-3 5-15-15,-3 0-34 16,6 3-13-16,-3-8 10 16</inkml:trace>
  <inkml:trace contextRef="#ctx0" brushRef="#br0" timeOffset="114946.1014">2172 15372 100 0,'-9'0'38'0,"9"0"-20"0,-9 3-8 0,9 5 14 16,-3-3-9-16,0 0-3 0,0 1-7 15,0-4-4-15,-6 1 0 16,3 0-1-16,0 5 0 16,6-3 2-16,-6 0 5 15,12 1 12 1,-6-4 1-16,6 3-3 16,0 1-1-16,3-6-3 15,3 0 2-15,6-6-2 16,3 1 2-16,2 10-6 15,4-5-1-15,3 0-2 16,12 0-1-16,-7 3 1 16,10 0 1-16,0-1-6 15,5-2 0-15,7 0 1 16,2 0 3-16,4 0 2 0,-7 6 1 16,4-6 0-16,2 0 0 15,7 0-2-15,-1 0 1 16,-2 0-2-16,2-6 0 15,-2 6-6-15,-1 0 1 16,1 0 2-16,5-2 1 16,-2 2-1-16,-7 0-2 15,4 0 3-15,-4 0 0 16,1 0 3-16,-1 0 1 16,7 2-3-16,2-2-1 15,-5 0 1-15,-4 0 0 16,4-2-5-16,-1 2 1 0,1-3 0 15,5 0 0 1,0-2 2-16,-5 5 3 0,-4 0-2 16,1 0-2-16,2 0 0 15,4 0-1-15,-1-2-3 16,-2 4 0-16,-4-2 4 16,-2 5 1-16,-4 1-3 15,4-4-1-15,-4 4 1 16,4-4 0-16,3 1 3 15,-1 0 3-15,-2 2-4 16,2 0-1-16,-2 0-2 16,-1-2-2-16,1 0 5 15,5-1 1-15,1 1-3 16,-4 2 1-16,1 1 2 16,-1-1 1-16,4-2-4 0,2-1 1 15,4 1 0-15,-4 0 0 16,3-1 0-16,1 3 0 15,-1-2 0-15,4 0 2 16,2-1-3-16,-2 1-2 16,-1-3 4-16,3 5 1 15,1-5-3-15,5 0 1 16,3 0 0-16,-2 3 2 16,-4 2-1-16,21-5-1 15,-2 0-2-15,-1 6 1 16,-9-4 1-16,0-2 2 0,4 0-3 15,2 3 0-15,3-3 1 16,-3 5 2 0,1 0-3-16,-1-5 0 0,6-2 1 15,-3 2 2-15,0 5-1 16,4-5 2-16,-4 0-4 16,6 0 0-16,-6 5 1 15,1 3 0-15,5-10 0 16,6 2 0-16,0 2 0 15,-3 1 2-15,0 2-1 16,6-2-1-16,-5 0-2 16,2 2 1-16,-3-5 1 15,3 5 0-15,0-5 0 16,-6 3 0-16,9 2 0 0,-5-2 0 16,2-3 2-16,-6 2 1 15,-3 1-4-15,6 0-1 16,3-1 3-16,-2-2 1 15,-7 0-3-15,3 3 1 16,3-3 0-16,-3 0 0 16,0 0 0-16,-2 0 0 15,-1 0 0-15,3 5 2 16,-6-10-1-16,0 5-1 16,4 0 1-16,-1 0-1 15,0 5-3-15,-3-5 2 16,-5 0 1-16,5 0 2 0,0 0-3 15,-6 0-2 1,-2 0 4-16,-4 0 1 0,12 0 0 16,0 0 1-16,-5 0-4 15,-4 0-2-15,-3 0 4 16,10 0 1-16,2 0-3 16,-6 0-1-16,3 0 3 15,6 0 1-15,-2-5 0 16,2 5 1-16,-3 0-4 15,-3-3-2-15,4 3 2 16,2-5 0-16,-3 5 1 16,0-3 0-16,0 1 0 15,1-1 0-15,5 0 0 16,-9 3 0-16,0 0-3 0,7-2 2 16,2-1 1-16,0 3 2 15,-6 3-1-15,0-3 2 16,1 0-2-16,2 0-1 15,0 0 1 1,-3 2-1-16,1-2 0 0,2 6 0 16,-3-1-3-16,-6-2 0 15,-2-6 4-15,5 6 1 16,0-1-3-16,-3 1-1 16,-5-3 3-16,-1 0 1 15,-3 0 0-15,4 0 1 16,2 5-4-16,3-2 0 15,-3 0 1-15,4-1 0 0,-1-2 0 16,3 0 0 0,3 5-3-16,-2-2 2 0,8 0-1 15,3-1 0-15,-6 1 4 16,-8 2 1-16,-7-5-1 16,9 0-2-16,6 3 1 15,-2 2 1-15,-7 1-6 16,6-4 1-16,-6 1 3 15,4 0 2-15,-4 2 0 16,0-3-2-16,9 1 1 16,3 0-1-16,-8-1 0 15,-4 1 2-15,-6 0-1 16,4-3-1-16,-1 0-2 16,0 0-1-16,-5 5 4 15,2 0 1-15,3-2 0 0,-5 0-2 16,-1-3-2-16,-6 2 1 15,-5 1 1-15,-1-3 0 16,4 5 0-16,-1-2 2 16,3-1-3-16,4 1-2 15,-13 5 2-15,-2-3 2 16,-4 1 0-16,1-4-1 16,-4-2 1-16,4 0 1 15,2 0-1-15,1 0-1 16,-4 0-2-16,4 0 1 15,-1 0 3-15,1-2 1 16,-4-4-4-16,1 6-1 16,-4 0 1-16,-5 0 2 0,2 6-2 15,1-4 0-15,2-2 3 16,4 0 1-16,5 0 1 16,4 0 2-16,-7 0-5 15,4 0-1-15,2 0 0 16,1 0 0-16,-1 3 2 15,1 0 3-15,-7 2 0 16,-8 0 0-16,2 0-3 16,-2 3-2-16,-1-2-2 15,-5-4 1-15,5-2-1 16,-2-2 0-16,5-1-31 16,-5-2-15-16,0-1-9 15,-7-2-1-15,1 1-8 0,2 4-3 16,10 0-11-1</inkml:trace>
  <inkml:trace contextRef="#ctx0" brushRef="#br0" timeOffset="118429.6158">23648 13383 96 0,'-9'-3'35'0,"9"3"-18"0,0 0-13 15,0 0 8-15,0 0 12 16,0 0 10-16,0 0-1 15,0 0 3-15,0 0-5 16,0 0-1-16,6 5-17 16,-3-2-1-16,-3-3-1 0,0 5 7 15,-3 3 6-15,-3 0-9 16,-3 5-3-16,3 3 1 0,-3 0 2 16,0 5-6-16,0 0-3 15,0 1-3 1,9-4 0-16,-3 6 0 0,-3 2 3 15,6 1-3-15,0-1 0 16,-3 1-1-16,0 2-2 16,0 0 1-16,3-3 1 15,0-2-1-15,0-3-1 16,0 1 1-16,0-1-1 0,0 0 2 16,0 3 3-1,0 0-2-15,0-1 0 0,0 1-3 16,0 0-3-16,0-3 4 15,0 3 3-15,3 0-1 16,0-3-2-16,0 0 0 16,-3 0 1-16,0-2-1 15,0 5-1-15,0-6 1 16,0 3 1-16,0-2-3 16,6-3 0-16,-3 0 5 15,-3 2 2-15,6 1-2 16,-3 2-1-16,0 3-1 15,0-1 1-15,0 4-2 16,0-3-1-16,-3-1 1 16,6 1 1-16,-3 3-3 15,0-3 0-15,-3-1-6 16,0 1-3-16,0 3 14 0,0-1 7 16,0 1-8-16,0-4 0 15,0-1-3-15,0-4 2 16,0 1-1-16,3 2-1 15,-3 3-2-15,3-1 1 16,-3 1 3-16,3 0 1 16,-3-3-4-16,6 0 1 15,-3-2 2-15,-3 2 1 16,6 5-1-16,0 1 1 16,0-3-4-16,-3 0 0 15,6-1 1-15,-4-1 2 16,1-1-1-16,0 0-1 0,-3-3 1 15,6 1-1-15,-6-3 0 16,6 0 2-16,-9 0-3 16,9 2 0-16,-3 1 1 15,0-1 2-15,0 3-1 16,-3 0-1-16,9 1 1 16,-6-1-1-16,-3-3 2 15,6 3 3-15,-3 3-7 16,0-3 0-16,3 3 0 15,-4-3 1-15,1 6 3 16,3-3 1-16,-3-1-1 16,-3-4-2-16,0 0 1 15,0-1-1-15,-3-2-9 0,0-3-2 16,0-2-18-16,0-1-7 16,3 1-45-16,6-6-20 15,0-5-20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06:31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16081 7427 128 0,'-15'-5'49'0,"9"-9"-26"0,6 4 2 0,3 7 31 15,0-2-17 1,12-3-13 0,3 0-16-16,6 0-5 0,6 0-1 15,11 0-2-15,19 0 1 16,8 3 0-16,16 0 1 16,14 2 0-16,6 0 0 15,3 3-2-15,6 0-2 16,3 0 1-16,1 0 1 0,-7 0-1 15,-6 0 2 1,-6 0-2-16,-6 0-1 0,-5 0 1 16,-13 0-1-16,-5 0 0 15,-10 0 2-15,-2 0-1 16,-7 3-1-16,-8 0 1 16,-6-1-1-16,-4 1-3 15,-5 0 2-15,-3-1 1 16,-9 1 2-16,-3-1-1 15,-6-2-1-15,-6 0-2 16,-6 0 1-16,-12 0 1 16,-12 0 0-16,-6 0 0 15,-11 0 0-15,-16-2-3 16,-11 2 0-16,-15 0 2 16,-25 0 0-16,-11 0 1 0,-9 0 0 15,-14 0-3-15,8 0 2 16,9 0 3-16,12 0 3 15,9 2-4-15,17-2-1 16,19 0 0-16,14 0 2 16,13 0-3-16,14 0 0 15,18 3-1-15,21 0-2 16,24-1 3-16,20 1 2 16,28-3 0-16,20 3-1 15,18-3 1-15,21 0-1 16,15 0-7-16,-3 0-3 0,0 0-14 15,-7 5-7 1,-8 0-46-16,-12 11-37 16,-20-3 41-16</inkml:trace>
  <inkml:trace contextRef="#ctx0" brushRef="#br0" timeOffset="22428.7937">5830 13436 16 0,'-21'5'8'0,"9"0"-4"0,-12 3-7 0,13-3 2 16,-1 1 1-16,0-1 0 16,0 0 22-16,0 1 10 15,-3-4 17-15,0 1 7 16,0-3-11-16,0 0-2 16,0 0-11-16,-5-3-3 15,5 1-16-15,-3 2 1 0,3-3 0 16,6 3-3-16,12-3-1 15,6 1-6-15,9 2-5 16,9-3 0-16,8 0-1 16,16-2 0-16,11 0 2 15,10 2 2-15,-1 0-1 16,1 1-1-16,-7-1-2 16,-2 0 1-16,-4 1 1 15,-2 2 2 1,-13 0 1-16,-5 0 1 0,-12 0 2 15,-9 0 1-15,-12-3 5 16,-15 3 3-16,-15 0-11 0,-12 0-1 16,-5 0-3-1,-7 0 0-15,0 0 0 16,7 0 2-16,5 0-12 0,6 3-6 16,0 5-104-1</inkml:trace>
  <inkml:trace contextRef="#ctx0" brushRef="#br0" timeOffset="27394.175">15406 13512 76 0,'-3'0'30'0,"3"0"-16"0,0 0-12 0,0 0 9 16,0 0-5-16,0 0 2 15,0 0-3-15,0 0 0 16,0 0 1-16,0 0 1 16,0 0 1-16,0 0 2 15,0 0 1-15,0 0 1 16,-3 0-4-16,0 0 0 15,-3 0-1-15,-3 3 1 16,0 0-4-16,-6-1 2 0,-6 1 0 16,0 2 4-16,-3-2 1 15,-2-1-1-15,-1 4-1 0,-3-4-5 16,-3 1-3 0,1 0 2-16,-1-1 0 0,-3 1-6 15,0 2 0-15,4 1 1 16,-1-1 3-16,0 8-2 15,3-2 0-15,1 5 1 16,-1-6 0-16,6 1 0 16,3-3 0-16,3 0 2 15,1-3 1-15,-1-2-1 16,3-1-2-16,0-2 1 16,-3-5 1-16,3 0-1 15,-3 2-1-15,3 0 1 16,4-7 1-1,-1 2 1-15,3 0 1 16,0 0 0-16,0 0-2 16,3 0-2-16,0 0 1 15,0 0-1-15,0 0 2 16,3 0 3-16,0 0-2 0,0-2 0 16,3-3-3-16,0-1-3 15,0 1 2-15,0-3 2 16,0-8 0-16,3 1 2 15,-3-4-2-15,0-2-1 16,3-3 1-16,-3-10-1 16,3 2 2-16,-3 1 1 15,0-4-1-15,0 6 1 0,0 3-4 16,3-1-2-16,0 1 2 16,-3 2 2-16,3 3-2 15,-3 3 0-15,0 4-1 16,0 1 0-16,0 3 2 15,0 2 2-15,0 3-1 16,0 2-1-16,0 1-2 16,0 2 1-16,3 0 1 15,-3 2 0-15,3 1 0 16,0 0 0-16,6-1-7 16,3 1 0-16,6 0 1 15,5 0 3-15,4-9 2 16,12-7 1-16,0 5 0 15,5 0 0-15,4 1 0 0,-1 1 2 16,1 1-1-16,-6 3-1 16,-4 2 1-16,-2 0-1 15,-3 2-3-15,-6 1 2 16,-3 0 1-16,-4 2 0 16,-2 1 0-16,-3-1 0 15,-3 0 0-15,3 3 0 16,-3 0 0-1,-3 0 0-15,0 0 2 16,-3 0-1-16,6 0-1 16,-1 0-2-1,-2-2 1-15,0-1 1 16,0 3 0-16,0-3 0 16,0 1 0-16,0 2 0 15,0-3 0-15,-3 3 0 0,0 0-3 16,0 0 2-16,0 0-1 15,0 3 0-15,0 2 2 16,0 3 0-16,0 2-5 16,0 9 1-16,-1 7 2 15,-2 6 1-15,0 5-2 16,-3 13 2-16,0-2-1 16,0 5-2-16,0 8 0 15,0 5 3-15,0-2 0 16,0-9 1-16,3 1 0 15,0-6 2-15,-3-10-1 0,0-6 2 16,0-2 0 0,-3-6 1-16,0-2-33 15,-3-3-13-15,1-2-32 16</inkml:trace>
  <inkml:trace contextRef="#ctx0" brushRef="#br0" timeOffset="50814.5248">15915 11822 124 0,'-3'-24'49'0,"3"21"-26"0,0 0-1 15,0 3 23-15,0 0-3 16,-3 3 2-16,3 2-22 16,0 3-10-16,0 8-8 15,0 11 3-15,3 2 3 0,0 5 6 16,0 1 4-16,0 2 5 16,-3 10 4-16,0 6-9 15,0 0-2-15,0 0-6 16,0-5 0-16,0-3-5 15,0 0 1-15,0-11-3 16,2-5 0-16,-2-5-3 0,0-6 1 16,0-4 0-16,0-4 3 15,-2-2-1 1,-1 0 0-16,-3-5-19 16,0-6-7-16,-3-2-10 15,-3 0-4-15,0-1-5 0,0-2 0 16,3 3-11-16,0-3-5 15,-3 0 1-15,3-2 4 16,-3-1 8 0,0 0 7-16,-2-2 22 15,-1 0 22-15,3-3 12 16,0-2 6-16,0 2 4 0,0-3-1 16,3 6 2-1,3 2-6-15,3 3-1 16,0 3-13-16,0 0 0 0,0 2 2 0,3 3-7 15,3 8-3-15,0 11 6 16,3 10 4-16,3 2 2 16,0 4 4-16,0-6 0 15,0 0 3-15,0-2-3 16,6-1-2-16,6-2-3 16,2-3-1-16,1-5 4 15,3-8 1-15,0-8 2 16,0-6 2-16,-1-7-10 15,-2 0-2-15,0-11-4 16,-3-8-1-16,-3-2-1 16,-3 0 0-16,-4 2-2 0,-2 3 1 15,-3 5-4-15,0 0-2 16,-3 6-20 0,0 4-8-16,3 4-44 0,3 2-18 15,6 0-45 1</inkml:trace>
  <inkml:trace contextRef="#ctx0" brushRef="#br0" timeOffset="69014.4369">15915 11938 96 0,'0'-16'35'0,"3"11"-18"0,0-8-7 0,-1 2 14 15,1-2 0-15,3 0 1 16,0-1-3-16,0 1 1 15,0 5-9-15,0 3-1 16,-3 2-7-16,0 16-6 0,-3 17-3 16,-3 9 6-16,-3 6 5 15,-3 16 0-15,0 3 1 16,3 4 3-16,3-1 3 16,3-9-6-16,0-8-3 15,0-10-3-15,0-9 0 16,0-4-2-16,0-6 2 15,-3-5 0-15,-2-3 1 0,-4-8-31 16,0-7-14-16,-3-3-15 16,-3-1-5-16,0-2-11 15</inkml:trace>
  <inkml:trace contextRef="#ctx0" brushRef="#br0" timeOffset="69209.6176">15724 12322 156 0,'-18'-35'57'0,"12"33"-30"0,3-6-16 16,0 10 18-16,0 4-19 15,0 7-5-15,0 11-2 16,3 5 2-16,3 0-2 16,6-3 3-16,6-2 3 0,9-5-1 15,9-6 3-15,5-5-4 0,-2-3 1 16,-3-8-3-16,-3-2 0 16,-7-5-3-16,-5-4-2 15,-6-4-28-15,-6 2-11 16,-3 5-54-1</inkml:trace>
  <inkml:trace contextRef="#ctx0" brushRef="#br0" timeOffset="70074.7565">15968 13311 148 0,'-6'-5'57'0,"6"8"-30"0,0 2-21 0,0 3 17 15,-3 5 1-15,-3 0 3 16,-6 8-3-16,-3 14-3 16,-2 7-11-16,-1 8 0 0,0 1 3 15,0-4 2-15,0 1 0 16,0-3-5-16,-3-11-4 0,1-5-3 15,-1-2 0 1,-6-3-2-16,-3-6 2 0,0-2 0 16,-2-8 3-16,-4-3 1 15,-6-5 3-15,-2-2 6 16,-1-9 4-16,6-2-6 16,1-11-3-16,2-8-4 15,3-2 0-15,3-3-4 16,7 0-2-16,2 5 0 15,6 3-1-15,3 8-5 16,3 5 1-16,3 11-3 16,0 15 2-16,-3 17 1 15,3 12 2-15,3 1 1 16,-3 0 1-16,3-6 0 0,3-2 0 16,0-6-3-16,0-5 2 15,0-5 1-15,6-8 2 16,0-10-1-16,0-9 2 15,0-13-4 1,0-15 0-16,0-9 3 0,-3-5 3 16,0 8-2-16,0 8 0 15,0 11 3-15,0 4 3 16,3 9-6-16,6 8-4 16,3 5-3-16,12 5 3 15,11 0-73-15,10 1-32 0,5-9-23 31</inkml:trace>
  <inkml:trace contextRef="#ctx0" brushRef="#br0" timeOffset="72948.8468">14831 13965 64 0,'0'0'24'0,"3"0"-12"0,-3 0-8 15,0 0 10-15,0 0-10 16,3 5-5-16,0 0 3 16,3 3 2-16,0 3 5 15,-3 13 5-15,3-1-8 16,3 7-3-16,3-1 0 15,6 0 2-15,5 5 2 16,4-2 3-16,9-6-3 16,6 1 1-16,5-3-1 15,10-3 1-15,5-8-2 16,10-2-1-16,11-3-3 16,6-6-2-16,4-2 3 0,5-2-2 0,6-4 2 15,-3 4-2-15,-3-1-1 16,4 0 1-1,2 3-1-15,-3 8 0 0,-6 5 2 16,-5 6-1-16,2 5 2 16,-12 0 2-16,-5 10 4 15,-13 0-6-15,-8-4-4 16,-13-4 8-16,-8-5 5 16,-12-5-1-16,-6 0 1 15,-9-6-3-15,-3-2 0 16,-3-8-1-16,-3 0 2 15,3-5-5-15,3-8-1 16,6-8 0-16,9-6 2 16,2 1-1-16,7-3 2 15,15 0-4-15,5 2-2 0,10 6 2 16,11 2 2-16,7 6-2 16,2 5-2-16,7 3 0 15,5 5 1-15,6 3-3 16,3 2 0-16,-2-2 1 15,-1-1 0-15,0-2 2 16,-6-2 3-16,-11-6 0 16,2-3 0-16,-8-13 8 15,-7-7 3-15,-5-7-5 16,-10-9-4-16,-8 5-15 16,-9 2-5-16,-10 8-65 15,-8 8-71 1,6 3 35-16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59:53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5321 10803 88 0,'0'-8'33'0,"0"5"-18"0,0-2 0 0,3 5 15 15,-3-3 4-15,0 1 1 16,0-1-5-16,0 0-2 16,0 1-15-16,0-1 8 0,0 3 5 15,0 0-8-15,0 0 0 16,0 0-8-16,0 0-4 0,0 0-1 16,0 5 1-16,0 3-1 15,0 3 2-15,0 2-2 16,3 3 2-16,0 3 0 15,0 12 1-15,0 1 0 16,0 5 0-16,0 0 0 16,0 6 0-16,-3-1-2 15,0 3 1-15,0 5 0 16,0 3 1-16,0 3-4 16,3-3-1-16,0-3 1 15,0 0 2-15,-3-8 1 16,0-5 3-16,3-5-10 15,-3-5-2-15,0-6 1 16,0-5 0-16,0-3 3 0,0-2 3 16,0-4-13-1,0 1-7-15,0-2-25 0,0-6-10 16,0-16-80 0</inkml:trace>
  <inkml:trace contextRef="#ctx0" brushRef="#br0" timeOffset="646.1549">5244 10795 88 0,'-3'-8'35'0,"3"5"-18"0,0 1 2 15,0 2 18-15,0 0-5 16,0 0 1-16,0-3-9 15,0 3-3-15,0 0-12 16,3 0 1-16,0-3 1 0,0 1-2 16,5 2 0-16,4 0 3 0,0 0 5 15,3-3-5 1,3 1 1-16,3-1-6 0,6 0-2 16,2 1-2-1,13-1 0-15,-3 0-2 0,-4 3 2 16,4 0 0-16,0 3 1 15,0 0 0-15,-4-3 0 16,1 0 2-16,0-3 1 16,-4 0 3-16,1 1 1 15,-3-1-3-15,-3 3-3 16,-3 0 0-16,-1-3 1 16,-2 3-3-16,3-2 0 15,-6 2-1-15,0 0 1 0,-3 0 0 16,-3 0 3-16,-4 2-3 15,1-2-2-15,-3 0 0 16,0 0 1-16,-6 0-1 16,0 0 2-16,6 0-11 15,-6 0-4-15,0 0-19 16,6 3-7-16,-3 0-22 16,3-3-10-16,0 2-35 15</inkml:trace>
  <inkml:trace contextRef="#ctx0" brushRef="#br0" timeOffset="1174.096">6131 10750 68 0,'0'-3'27'0,"3"1"-14"0,0-1 9 0,-3 3 15 16,0 0 3-16,3-3 3 16,-3 3-11-16,0 0-4 15,0 0-14-15,3 3-4 16,-1 2-6-16,-2 1 4 0,0 2 4 0,0 2-2 15,0 6 2 1,0 5-7-16,0 3-3 0,-2 10 3 16,2 3 4-16,0 6-1 15,0-3 1-15,0 2-5 16,0 0-1-16,0 1-1 16,0-1 1-16,2 0-2 15,1-5 2-15,-3 0 0 16,6 6 1-16,-3-6 0 15,6-3 2-15,-3 0-3 16,0-4 0-16,0-7-1 16,-3 4 1-16,3-3-2 0,-6-1-1 15,0-4 3-15,0-3 2 16,0-3-4-16,0-2-1 16,0-3-16-16,-9-6-48 15,0-2-6 1</inkml:trace>
  <inkml:trace contextRef="#ctx0" brushRef="#br0" timeOffset="1816.8186">5318 11650 132 0,'-3'-3'49'0,"-6"3"-26"0,3-3-5 0,6 3 18 15,0 0-3-15,0 0 3 16,3 3-11-16,-3-3-6 15,3 0-10-15,3 0-2 0,0 0 3 16,0 0 7-16,3 0 4 16,3 0-2-16,6-3 1 15,5 3-2-15,10-2-2 16,9-1-6-16,3 0-2 16,5 3 0-16,1 0 0 15,-1 0 0-15,7 0 2 16,-4 0 1-16,4-2 1 0,-6 2-2 15,-4 2-1-15,-5 1 1 16,-6 0 1-16,-4-1 1 16,-5 1 0-16,0 2-4 15,0-2 0-15,-6 0-5 16,-4-3-2-16,-2 0 2 16,-3 0 0-16,0 0-6 15,-3 0-2-15,0 0-29 16,-3-3-13-16,3 0-48 15,0-5-22-15,-9-10-15 16</inkml:trace>
  <inkml:trace contextRef="#ctx0" brushRef="#br0" timeOffset="3153.2742">5312 9925 116 0,'0'-6'44'0,"0"6"-24"0,0 0-4 0,0 0 16 0,0 0-4 15,0 0 0-15,0 0-9 16,3 6-1-16,0 1-11 16,0 4 5-16,0 2 1 0,0 3 7 15,0-3 2-15,0 6-11 16,0 2-7-16,-3-5 2 15,0-3 3-15,0-2-1 16,0-3 3-16,0 0 0 16,0-8 1-16,0-6-2 15,-3-2 1-15,3 0-2 16,-3-2 0-16,0-3-5 16,3-3-1-16,0-3-1 15,3 1-2-15,3-1 1 0,0 1-1 16,6 2-3-1,3 0 2-15,-1 3 1 0,4 2 0 16,0 3 0-16,3 0 2 16,-3 6-3-16,-3-1-2 15,-3 3 2-15,0 3 2 16,-1-1-24-16,1 1-10 16,0 2-25-16,-3 0-11 15,0 1-38 1</inkml:trace>
  <inkml:trace contextRef="#ctx0" brushRef="#br0" timeOffset="3606.2074">5595 9909 168 0,'-6'2'66'0,"9"1"-36"0,-6 2-26 16,3-5 13-16,3 6 5 15,-3 1 6-15,3 1-4 16,0 0 0-16,3 0-13 15,3 0-4-15,0 0-1 0,0-3-1 16,-1-2 2-16,1 0 0 16,0-3 3-16,-3-3-3 15,0 0 1-15,0-2-5 16,0-3-2-16,0 0 2 16,-3-2 0-16,-3-1-4 15,-3 3 1-15,0 0-2 16,-3 0-2-16,0 0 0 15,-3 3 3-15,-3 2-2 0,-3 3 1 16,-2 3 0-16,2 5-2 16,-3 3 0-16,3 2 3 15,3 0 0-15,3 3 3 16,0 0-3-16,6 2 0 16,3 6 3-16,3-3 3 15,6-5-4-15,3-3-3 16,3-2-2-16,0-3 0 15,3-3-19-15,0-2-8 16,-1-8-17-16,4-3-5 16,-3 2-84-1,3-12 59-15</inkml:trace>
  <inkml:trace contextRef="#ctx0" brushRef="#br0" timeOffset="4012.6581">5785 9901 156 0,'-3'-8'57'0,"3"5"-30"0,0 0-10 15,0 3 20-15,0 0-15 16,-3 3-2-16,-3 0-12 16,-3 2-3-16,-2 6-3 15,-1 2-2-15,3 3 1 0,0 2-1 16,3 3 2-16,0-2 1 16,6 2 3-16,0-2-5 15,6-3-3-15,3-3 3 16,0-3 3-16,0-4 1 0,0-14 0 15,2 0-3-15,-2-3 1 16,0 1-2 0,0-4 2-16,-3-2-2 0,0-5-1 15,-3 3-2-15,-3 2 1 16,0 3 7-16,0 2 6 16,0 3-4-16,0 6 0 15,0 2-6-15,0 7-4 16,0 7 1-16,3 2 2 15,3-1 0-15,0 4 2 16,3-1 0-16,0 1 1 16,3-3-24-16,0-3-12 0,3-5-16 15,-1-3-6-15,1-13-11 16,3 0-28 0,3 1 26-16</inkml:trace>
  <inkml:trace contextRef="#ctx0" brushRef="#br0" timeOffset="4428.9336">6035 9938 152 0,'-3'-19'57'0,"0"14"-30"0,-3-3-10 16,0 5 22-16,1 1-13 16,-4 2-5-16,0 2-15 15,-3 4-3-15,0 4-3 16,0 3-3-16,3 3 0 0,0 0 2 16,3 5 2-16,3 8-2 15,6-7 0-15,3-4 1 16,0-2 0-16,6-5 4 15,3-6 2-15,0-5-2 16,0-5-1-16,-1-6-3 0,1-2-1 16,-3-3 1-16,0-5 0 15,-3-3 2-15,0 0 3 16,-6-2-2-16,0-6 0 16,-3 3-1-16,-3 0-2 15,0 0-2-15,0 0 1 16,-3 5 3-16,3 5 1 15,0 6 5-15,0 5 5 16,3 13-5 0,0 9-2-16,0 4-1 15,3 6 1-15,3 8 3 0,0 5 0 16,3 0 0-16,0-6-3 16,0 4-1-16,0-6-12 15,0-3-3-15,0-4-61 16,0-4-28-16,-3-5-2 15</inkml:trace>
  <inkml:trace contextRef="#ctx0" brushRef="#br0" timeOffset="5389.2655">5217 10438 56 0,'-3'-11'22'0,"0"6"-12"0,3 0 6 16,-3 2 13-16,3 0-2 15,-3-2 1-15,3 2 7 16,-3 1 2-16,3-1-6 16,0 3-4-16,0 5-15 0,0 3-8 0,0 8 0 15,0 11 8-15,3 10 4 16,0 0 10-16,-3 0 4 16,0-3-10-16,0-2-2 15,3-6-6-15,0-2 0 16,0-5-7-16,0-6-1 15,0-2 2-15,0-3 3 16,0-3 0-16,-3-5 0 16,0 0-5-16,0-5-1 15,-3-6-1-15,0-2 1 16,0-6-2-16,0-2-1 16,0 0-2-16,0-8 1 15,3 0 3-15,0 0 1 16,0-1-4-16,3 1 1 0,3 0-5 15,0 0 1-15,3 3 2 16,3 4 3-16,-1 4-5 16,1 5 1-16,0 5-1 15,3 5 2-15,3 8 1 16,0 6 1-16,-3 5 4 16,0 2 5-16,-6 4 4 15,-3-4 4-15,-6 1-7 16,-6 4-1-16,0-4-3 15,-3-3 1-15,0-6-6 16,-3-2-1-16,-3-2-11 0,0-4-5 16,0-2-17-16,0 0-4 15,0-5-13 1,4-3-4-16,2-3-11 0,3 1-4 16,3-1-20-1</inkml:trace>
  <inkml:trace contextRef="#ctx0" brushRef="#br0" timeOffset="5764.9946">5395 10361 124 0,'3'0'49'0,"0"0"-26"0,-3 5-5 0,0-5 20 0,3 6-6 16,-3-1 1-16,0 6-9 15,3-1-5-15,0 3-11 16,0 3 1-16,3 3 4 0,0-3-1 15,6 7 1-15,-3-4-3 16,3-3 1-16,0-3 3 16,0-5 1-16,0-3 0 15,2-5 1-15,1-5-2 16,-3-3-1-16,-3 0-3 16,0-2-1-16,-3-4-3 15,-6-2-1-15,-3-5-3 16,-6 3 1-16,0-1 0 15,-3 3 1-15,-3 3-5 16,1 5-1-16,-1 3-10 16,0 0-3-16,3 2-5 15,0 3-1-15,3 0-10 0,0 0-5 16,6 3-21-16,3-3-9 16,6 2-35-1</inkml:trace>
  <inkml:trace contextRef="#ctx0" brushRef="#br0" timeOffset="6013.3026">5631 10353 168 0,'-6'3'63'0,"6"2"-34"0,3 3-23 0,-3 0 17 16,3 0 10-16,0 2 9 0,-1 4-16 15,1-1-7-15,0 0-11 16,0 3-8-16,0-3-1 0,-3 6-1 16,3-6-2-16,0-2-33 15,-3-1-12-15,0-2-40 16,3-3-29 0,0-7 49-16</inkml:trace>
  <inkml:trace contextRef="#ctx0" brushRef="#br0" timeOffset="6410.3412">5735 10364 192 0,'0'5'74'0,"0"6"-40"0,0 2-24 0,0-5 20 15,0 2-3 1,0 4 4-16,0-4-13 0,0 1-5 15,0 2-8-15,0 0-2 0,0-7 1 16,3-4-5-16,-3-2-1 16,0 0-2-16,0 0 0 15,6-5 0-15,0-6 3 16,0 1-9-16,0-4-3 16,-1 1 4-16,4 0 3 0,0 0 1 15,0 2 4-15,0 6-2 16,0 2-1-16,3 6 16 15,0 5 6-15,0 2 0 16,-3 4 2-16,0-1-7 16,-3 0-3-16,-3 3-3 15,0 0-2-15,-3-6-3 16,0 4-21 0,0-4-8-16,-3-7-74 15</inkml:trace>
  <inkml:trace contextRef="#ctx0" brushRef="#br0" timeOffset="6667.4357">5949 10194 216 0,'0'-5'82'0,"3"13"-44"0,0 0-44 15,0 11 42-15,0 2 0 16,3 5-2-16,-3 6 0 16,0-8-20-16,0-3-4 0,0 11-2 15,0 7-7-15,0-7 0 16,-3 0-12-16,0-8-5 16,0-9-30-16,0-1-12 15,-3-4-34-15,3-10-41 16,0-8 47-1</inkml:trace>
  <inkml:trace contextRef="#ctx0" brushRef="#br0" timeOffset="6883.6883">5839 10321 272 0,'-6'0'101'0,"9"0"-54"0,0 0-37 16,-3 0 25-16,6 0-6 15,6 0 1-15,3 0-15 16,5-2-4-16,1 2-7 16,3-3-9-16,3 0-2 0,-3 3-30 15,0 0-11-15,-4 3-30 0,-2 0-14 16,0-1-10 0</inkml:trace>
  <inkml:trace contextRef="#ctx0" brushRef="#br0" timeOffset="7252.8984">6104 10374 196 0,'-6'8'74'0,"12"-5"-40"0,-6 2-29 0,3-2 19 16,0-1 2-16,0 1 5 15,3 2-4-15,3 1-2 16,0-1-13-16,2-2-3 0,-2-1-2 16,3-2 1-16,0-2 0 15,0-4-2-15,-3 1-1 16,0 0-1-16,0-3 0 15,-6 0 0-15,0 0 0 0,-3 0-5 16,-6 0 1-16,-9 0-9 16,3 3-4-16,-3 2 2 15,-6 3 2-15,1 6 2 16,-1 1 5-16,3 7 1 16,6 2 3-16,3 5 8 15,0 0 5-15,6 3-3 16,3 2-2-16,6-5-5 15,0-2-2-15,6-3-3 16,3-3-3-16,3-5-20 16,3-3-10-16,-1-5-25 15,1-8-9-15,0-8-32 16,3 0-24-16,-3-5 57 16</inkml:trace>
  <inkml:trace contextRef="#ctx0" brushRef="#br0" timeOffset="7599.4004">6291 10356 192 0,'-12'2'71'0,"12"1"-38"0,0 5-28 0,0 0 17 16,0 3 3-16,0 2 7 15,0 3-2-15,0 5 2 16,3-3-18-16,0 6-1 0,0-5-2 16,-3-3-2-16,0-9 2 15,0 1-4-15,0-2 1 16,0-1 1-16,0-2 5 15,0-14 7-15,0 0-9 16,0-4-3 0,3-1-6-16,0-3-3 0,3-2-2 15,3 5-1-15,3 0-1 16,0 6 3-16,-3 2-5 16,6 0 2-16,-3 3 2 15,3-1 3-15,8-2-29 16,-2 3-13-16,0 0-43 15,0 2-19-15</inkml:trace>
  <inkml:trace contextRef="#ctx0" brushRef="#br0" timeOffset="10946.7697">4458 6850 80 0,'0'-8'33'0,"0"5"-18"0,0-2 4 0,0 3 16 16,0-1-4-16,0 0 2 15,0 1-4-15,0-1 2 16,0 0-17-16,-3 1-1 0,3 2 0 16,-3 5-7-16,0 6-3 15,3 7 2-15,0 19 1 16,0 8 2-16,0 5 0 15,0 3 0-15,0 8 2 16,0 3 1-16,0 2 1 16,0 0-2-16,0-8-1 15,0-8-3-15,0-5 1 16,0-8-4-16,0-7-2 16,0-7 0-16,0-4 1 15,0-3-10-15,0-6-4 0,0-4-21 16,-3-9-6-1,0-5-44-15,0-8-47 16,3-8 39-16</inkml:trace>
  <inkml:trace contextRef="#ctx0" brushRef="#br0" timeOffset="11457.1051">4440 6797 160 0,'-15'-10'60'0,"15"7"-32"0,0-2-22 0,0 5 17 16,3-3-10-1,0 0 0-15,3-2-3 16,6 0-1-16,6-1-5 0,8 1 2 16,7 0 0-16,6 0-2 15,6-1-1-15,8 4-1 0,1-1 1 16,8-2-4-16,1-1 0 15,-1 4 1-15,-5-1 0 16,-7 3 0-16,-5 0 0 16,-6 3 0-16,-7-3 0 15,-5 2-3-15,-3 4 2 16,-3 2 10-16,-6 2 3 16,-3 3 1-16,0 6 2 0,-3 7-6 15,-3 4-1-15,-1 9 0 16,1 9 2-16,-3 5 1 15,0 0 1-15,0 10-2 16,3 9-1-16,0-1-5 16,0 1-1-16,0-9 1 15,-3-10 0-15,3-8 0 16,-3-3 0-16,0-5-5 16,-3-5 1-16,0-6 2 15,0-2 1-15,0-5-10 16,0-3-5-16,-3-6-19 15,0-2-7-15,-6-5-29 16,0-3-12-16,0 0-13 16</inkml:trace>
  <inkml:trace contextRef="#ctx0" brushRef="#br0" timeOffset="11849.2596">4368 7689 152 0,'-5'-3'57'0,"7"3"-30"0,-2-2-32 0,6 2 38 16,3-3-7-16,6-2-1 16,12-1 0-16,12 1-15 15,8 0 5-15,13-1 3 0,5 4-2 16,19 2 1-16,2 0 2 16,0 5 0-16,-2 0-4 15,-10 3-1-15,-2-2-4 16,-4-1 1-16,-8-2-4 15,-7-1-2-15,-11-2-9 16,-9-2-5-16,-10-1-57 16,-5 0-24-16</inkml:trace>
  <inkml:trace contextRef="#ctx0" brushRef="#br0" timeOffset="17658.2295">5395 7580 60 0,'-6'-16'24'0,"3"14"-12"0,0-1-14 15,3 3 41-15,-2-2-7 16,-1-1-3-16,0 3-6 16,0-3-9-16,0 3-4 0,3 0 6 15,0 0 3-15,0 0-9 16,0 0 1-16,0 0 2 0,0 0-1 16,0 0 3-16,0 0-6 15,3 0-3-15,3 3 3 16,-1 0 4-16,1-1-5 15,3 1 0-15,0-3 0 16,3 5 0-16,6 0-2 16,-3 1-1-16,0-4-1 15,0 4 0-15,0-1-2 16,2-2 1-16,7 2 0 16,-3 3 1-16,3 0-2 15,0 0 1-15,3 2 2 16,-4 1 2-16,-2-1-1 0,0 1-1 15,3 2-1 1,3 0 0-16,-1 1-2 0,4 2-2 16,0-3 1-16,0 0-1 15,-4 0 2-15,-2-2 3 16,0 2 0-16,3 0 0 16,-3-2-3-16,2 2-2 15,1 0 1-15,0 1-1 16,0 1 2-16,0-1 1 15,-1-1-1-15,4 0 1 16,0-2 0-16,6-1 1 16,-4-2 0-16,1 0 2 15,-3 0-1-15,-3-3 0 16,0 1-3-16,-1-1-2 0,4 0 1 16,-3 1 1-16,0-1-1 15,-1 0-1-15,1-2-2 16,0-1 1-16,0 1 1 15,3-3 2-15,2 3-3 16,4-1 0-16,0 1 1 16,-1 0 2-16,-2-1-1 15,3 4-1-15,0-4 1 16,-1 1-1-16,1 0 0 16,0-1 2-16,2 1 1 15,-2-3 1-15,3 0-2 16,0 0-2-16,-1 0 1 15,-2 0 1-15,-3 0-1 16,0 0-1-16,-4 0-2 0,4 0 1 16,-3-3 1-16,0 3 2 15,-1-2-1-15,-2-1-1 16,0 0 1-16,0 1 1 16,-1-1-3-16,1-2 0 15,0-1-1-15,3 1 0 16,0 0 4-16,-4-1 3 15,1 1-4-15,-3 0-3 16,-3-3 1-16,0 0 2 16,2 3-2-16,1-6 0 15,3 1 3-15,0-1 1 16,-3 0-1-16,-1 3-2 0,1-2-2 16,-3-1 1-1,0-2-1-15,-3 2 0 16,3 4 2-16,-1-1 2 0,1 0-1 15,0 0 2-15,3-3-2 16,0 1-1-16,0-1 1 16,-4 0-1-16,1-2-3 15,-3 0 0-15,0 0 2 16,0-1 0-16,0-1 3 16,0 4 1-16,-4 0-1 15,4 1-2-15,0-1 1 16,-3 1 1-16,0 2-6 15,0-3 1-15,3 3 1 16,0 3 1-16,-1 0 1 0,1-1 2 16,0-2-3-16,3 3-2 15,3-5 2-15,0 2 2 16,-1-3 0-16,4 3-1 16,-6-2 3-16,0-1 0 15,-3 0-1-15,-3 3-2 16,-4 3 1-16,-2 0 1 15,0 0-1-15,-3-1-1 16,-3 4 1-16,-3-1-1 16,-3 3 0-16,-3 0 0 15,-9 0-3-15,-8 0 2 16,-7 3-1-16,-3 2 0 0,0 0 0 16,4 0 0-16,-1 1 0 15,6 2-2-15,3-3 3 16,6-2 0-1,3-3-2-15,4 2 0 0,2-2-1 16,6 0 0-16,6-2-2 16,5-4-1-16,4 1 4 15,6-3 1-15,6 0 2 16,6 0 0-16,-1 0-3 16,4 0 0-16,-9 3 4 15,-3 2 1-15,-6 1 2 16,-4 2 0-16,-5 5-2 15,0 3 1-15,-6 5 4 16,-3 3 6-16,-3 3-5 0,0-3 0 16,-3-1-6-1,0-1-4-15,3-4 1 0,0 1 0 16,1-1-17-16,-1-2-8 16,3 0-26-16,3 0-12 15,5 0-63 1</inkml:trace>
  <inkml:trace contextRef="#ctx0" brushRef="#br0" timeOffset="22309.7829">5708 8133 80 0,'0'-2'33'0,"0"2"-18"0,0 0-7 0,0 0 11 16,0 0-3-16,0 2 3 15,-3 1-6-15,0 0-3 16,-3-1 1-16,0 1 3 0,-3 2-8 16,0 3-3-16,-3 3 0 0,3 5 0 15,0-3 3-15,3 5-3 16,4 6-2-16,2-3 0 15,2 0 1-15,4-2 1 16,0-6 3-16,3-2-1 16,0-6 0-16,3-5-6 15,3-8-1-15,3-8-4 16,-3 0 1-16,-3 1-2 16,-3-1 0-16,-3 0 4 15,-6 3 3-15,0-1 5 16,-3 1 2-16,0 3 3 15,-3 2 6 1,0 2-5-16,3 1-5 16,0 5-4-16,6 8-1 0,0 0 1 15,6 2-1-15,-3 4 2 16,3 4 0-16,-1 6 1 16,1-5-5-16,0-1-1 15,3-2-4-15,0-3-1 16,0-2-38-1,3-3-57-15,-3-6 11 16</inkml:trace>
  <inkml:trace contextRef="#ctx0" brushRef="#br0" timeOffset="22804.3406">5979 8147 104 0,'-6'-8'41'0,"-6"8"-22"16,0 0-11-16,9 2 11 0,-3 4-7 16,-3-1 1-16,0 5-6 15,0 6-2-15,0-2-2 16,0 7 0-16,3 5 0 0,6-2 3 16,3-3 1-16,3-2-3 15,3-3-3-15,0-3 6 16,6-5 3-16,-3-6-1 15,3-2 2-15,0-8-4 16,0-2-2-16,-3-6-2 0,0-3 0 16,-4 1-2-16,-2-6 2 15,-3-2-2-15,-3-3-1 16,0-3 1-16,-6 0-1 16,0 0 0-16,1 6 0 15,-1 2 0-15,3 8 0 16,0 3 0-16,0 10 4 15,3 11 0 1,6 5-2-16,0 9 2 16,0 4-1-16,-1 3 1 15,1 0-2-15,0-5-2 16,0 5 1-16,3-2 1 0,0-6-10 16,0-3-2-16,3-2-26 15,0-13-11 1,0-3-7-16,0-5-26 15,6-3 19-15</inkml:trace>
  <inkml:trace contextRef="#ctx0" brushRef="#br0" timeOffset="23224.7134">6229 8189 116 0,'-3'-11'44'0,"0"6"-24"0,-15 0-6 16,15 5 26 0,-9 0-14-16,0 2-14 15,0 6-11-15,-3 0-1 16,4 5 1-16,2 3 2 0,0 5 3 15,6 1 3-15,3-4-2 16,0 1 1-16,6-6-5 16,0-2 0-16,0-4 3 0,5-4 3 15,4-3-2-15,-3-16 1 16,0 0-5-16,-3 0 0 16,0-2 1-16,-3-3 0 15,-3-3-2-15,-6-2-2 16,0-6 1-16,0 0 1 15,-6 8-3-15,3 3-2 16,0 3 2-16,0 4 2 16,0 6 0-16,3 6-1 15,0 2 1-15,0 8-1 16,9 2 2-16,0 3 1 16,-3 6 1-16,3 5 0 0,3 2 0 15,0 6 2-15,-3 8-1 16,0-6 0-16,6-2-3 15,-3-3-2-15,0-5-10 16,3-6-6-16,0-5-39 16,2-5-16-16,1-5-14 15</inkml:trace>
  <inkml:trace contextRef="#ctx0" brushRef="#br0" timeOffset="23589.4098">6598 8001 116 0,'0'0'44'0,"3"3"-24"0,-6 5-4 0,3 0 18 15,0 7-7-15,0 4-3 16,0 7-6-16,-3 3-1 16,3 1-9-16,0 1 1 0,0 4 2 0,0-6-9 15,0-5-2 1,0-3-1-16,0-5 0 0,0 0-21 15,0-6-10-15,0-2-28 16,0 0-41 0,0-5 28-16</inkml:trace>
  <inkml:trace contextRef="#ctx0" brushRef="#br0" timeOffset="23691.6904">6446 8194 184 0,'-6'-8'68'0,"9"8"-36"0,-3-2-22 0,3 2 20 16</inkml:trace>
  <inkml:trace contextRef="#ctx0" brushRef="#br0" timeOffset="24057.7945">6461 8178 369 0,'15'-8'25'16,"0"6"-12"0,0-1-9-16,3 0-3 0,-1 1-10 0,-2-1-2 15,0 0-23-15,3 3-8 16,-3 0-13-1,3 0-17-15,-9 0 28 16,3 3 23-16,-6 0 16 16,-1-1 18-16,-2 4 7 15,0 4-4-15,3-2 1 16,-6 3 1-16,0 2 3 16,0 6 2-16,6 4 1 15,0-1-7-15,0-4-2 0,3-2-9 16,3-3 3-16,3-2 3 0,0-6-2 15,3-5 0-15,0-8 2 16,-1-5 5-16,-5 0-3 16,-3-1 2-16,-3 1 6 15,-6 0 4-15,-6 0-6 16,-3-1 1-16,-3 1-12 16,-2 3-3-16,-1 2-15 15,3 2-7-15,0 1-29 16,3 0-11-16,6 2-66 15</inkml:trace>
  <inkml:trace contextRef="#ctx0" brushRef="#br0" timeOffset="25176.9743">7199 8202 92 0,'-3'-3'35'0,"0"3"-18"0,3 0-5 0,0 0 16 0,0 0-12 16,0 3-1-16,0 5-7 15,0 8 0-15,0 8-5 16,0 5-2-16,0 0 2 0,0-3 4 16,3 1 6-16,-3 2-3 15,0-3 2-15,0-2-3 16,3-5 0-16,-3-3-8 15,3-3 0-15,-3-5-1 16,0 0 2-16,0-3 1 16,0 0 1-16,0-5 2 15,0-5-1 1,-3 0 0-16,0-3-3 0,3-3-2 16,0 1 3-16,0-1 0 15,0 0-1-15,0-2-2 16,0-3 1-16,0 0 1 15,3 1 1-15,0-12 1 16,0 1 0-16,0 2 0 16,3 0-2-16,3 0-2 15,0 3 1-15,0 3 1 16,0 2-3-16,3 5 0 16,0 6 1-16,0 5 2 15,2 5 1-15,4 6 3 0,-3-1 1 16,-3 6 1-1,-3 3 2-15,-3-1 4 0,-6-2-2 16,-3 0 1-16,-3-3-3 16,-3-2-1-16,-3-1-5 15,-3-2-3-15,-3-2-3 16,1-1 1-16,-1-3-8 16,3-2-4-16,0 0-15 15,6 0-8-15,3-2-20 16,3-1-10-16,6-2-17 15</inkml:trace>
  <inkml:trace contextRef="#ctx0" brushRef="#br0" timeOffset="25570.4211">7476 8202 124 0,'-3'-3'49'0,"0"6"-26"0,3 2-18 0,-3-2 13 16,0 2 3-16,0 3 2 15,0 5-6-15,0 6-2 16,3 2-9-16,3-2 3 0,0-1 1 16,3 1-3-16,3-3 1 15,0-6-1-15,6-2 3 16,-3-3 1-16,6-7 6 15,-4-4-6-15,1 1-1 16,-3-13 1 0,-6-1-4-16,-3 3 1 0,-6 0-3 15,0 1 0-15,-6 1-3 16,0 4-2-16,-3 2-4 16,1 2-2-16,-1 4-13 15,3 2-5-15,0 0-12 16,3 2-2-16,3 1-24 15,0-3-43 1,3 0 23-16</inkml:trace>
  <inkml:trace contextRef="#ctx0" brushRef="#br0" timeOffset="25796.8678">7672 8207 140 0,'-3'0'55'0,"3"3"-30"0,0 8-14 0,0-3 15 15,0 5 1-15,0 8 3 16,0-3-14-16,3-2-4 16,0 0-8-16,0-3-5 0,0 1 0 15,0-4-15-15,0-2-6 16,0-3-40-1</inkml:trace>
  <inkml:trace contextRef="#ctx0" brushRef="#br0" timeOffset="26213.833">7750 8226 124 0,'0'5'49'0,"3"0"-26"0,0 3-16 16,0 3 13-16,-3 8 3 16,0-4 6-1,0 1-14-15,0 0-8 16,0-5-5-16,0-3 1 0,0 0-4 0,0-3 0 16,0-5 1-16,3 0 0 15,0-21-5 1,6 2-6-1,0 1 0-15,5-1 3 0,1 3 2 16,0 3 6-16,-3 5 4 16,3 3 3-16,-3 2 3 15,3 6 8-15,-6 2 3 16,0 14-2-16,0-3 1 16,-3 2-5-16,-3 1 1 15,0-4-9-15,-1-1-4 16,-2-1-2-16,0-3-1 15,0-2-18-15,0-2-8 16,3-4-30-16,0-4-13 16,0-4-12-16</inkml:trace>
  <inkml:trace contextRef="#ctx0" brushRef="#br0" timeOffset="26459.5986">8048 7996 196 0,'-3'-6'74'0,"3"6"-40"0,0 6-40 16,0 4 14-16,0 6 13 15,0 0 10-15,0 5-6 16,0 6-3-16,3 2-12 16,-1 8-2-16,1 3-1 0,0-3-3 0,0-3-3 15,0-5-3-15,0-2-1 16,-3-6-20-16,3-3-8 15,-3-5-33 1,0-2-13-16,0-6-9 16</inkml:trace>
  <inkml:trace contextRef="#ctx0" brushRef="#br0" timeOffset="26666.8273">7917 8165 200 0,'-9'-3'74'0,"15"3"-40"0,0 0-31 0,-1 0 15 15,1 0 0-15,3 0 3 0,9-2-9 16,3-1-2-16,0 0-6 16,3 1-5-16,0-1 0 0,-1 3-41 15,-2 0-17-15,-3 3-36 16</inkml:trace>
  <inkml:trace contextRef="#ctx0" brushRef="#br0" timeOffset="27044.3959">8140 8205 168 0,'-9'5'63'0,"9"-2"-34"0,3-1-32 16,-3-2 13-16,6 3 6 15,0 2 7-15,3-2-3 16,3 0 0-16,-1-3-11 0,1 0-1 15,3 0 2-15,0-3 0 0,3-2 4 16,-3-3-3-16,-3 0-1 16,0-3-6-16,-6 1-1 15,-3-4-1-15,-6 4-2 16,-6 2 3-16,-3 0 0 16,0 0-6-16,-3 3-2 15,0 5-1-15,-3 2 2 16,3 6 2-16,1 3 1 15,2 2-4-15,0 6 1 16,3 4 6-16,3 4 4 16,6-3-3-16,3-1 0 15,3-1 1-15,3-4 2 0,3-2-3 16,2-3-2-16,4-5-18 16,6-5-6-16,-3-3-35 15,0-5-13-15,0-3-20 16</inkml:trace>
  <inkml:trace contextRef="#ctx0" brushRef="#br0" timeOffset="27339.8465">8369 8162 148 0,'-9'3'55'0,"9"0"-30"0,0 2-21 16,0 3 13-16,0 0 9 15,0 2 9-15,0 6-6 16,3 0 0-16,0 3-16 15,-3-3-3-15,3-1-3 0,-3-4-1 16,0 0-1-16,0-3-1 16,0-3 0-16,0-2 0 0,0-3 2 15,-3-6 1-15,3 1 1 16,0-8-2-16,3-1 1 16,3 1-6-16,0 0-1 15,3 0-2-15,9 0 0 16,3 2-3-16,-1 3 1 15,1 0 0-15,0 3-1 16,0 2-29-16,0 1-15 16,-3-1-61-1</inkml:trace>
  <inkml:trace contextRef="#ctx0" brushRef="#br0" timeOffset="28549.0956">7655 8109 124 0,'9'0'49'0,"-6"0"-26"0,2-2-12 15,-5 2 15-15,0 0-1 16,3 2 0-16,-3-2-10 16,3 3-2-16,-3-3-7 15,0 0 7-15,0 0 4 0,0 3-5 16,-3-1-2-16,0-2-5 16,0 0-4-16,-2 0 0 15,2 0-1-15,0 0-3 16,0 0 2-16,3-2 1 15,0 2 0-15,3 0-5 16,-3 0 1-16,3 0 4 16,-3 0 2-16,0 0-3 0,0 0-1 15,0 0 9-15,0 0 8 16,0 0-2-16,0 0 1 16,-3 0-6-16,0 0 0 15,3 0-5-15,0-3 0 16,0 0-3-16,0 1-1 15,3-1-1-15,0 1 0 16,3 2 0-16,-6 0 0 16,2 0 2-16,-2 0 2 15,0 0-1-15,0 0-1 16,0 0 1-16,0 0 1 16,0 0-6-16,0 0-1 0,0 0-67 15,3 2-26-15</inkml:trace>
  <inkml:trace contextRef="#ctx0" brushRef="#br0" timeOffset="46482.2431">19933 9496 180 0,'-6'-3'68'0,"3"6"-36"0,-3-3-26 0,3 5 17 16,-3 0-5-16,-6 6 1 15,-6 5-8-15,0 16-2 16,-2-1-5-16,-4 12 13 0,3 2 5 16,3 2-2-16,3 9 1 15,9 0-12-15,9 2-3 16,15 0-6-16,6-8-3 15,9-2-16-15,2-11-7 16,4-8-9-16,3-5-2 16,-1-6-50-1,1-4-38-15,-9-12 48 16</inkml:trace>
  <inkml:trace contextRef="#ctx0" brushRef="#br0" timeOffset="47398.4737">20165 9663 132 0,'0'-6'52'0,"3"4"-28"0,0 4-11 0,-3-2 19 15,3 6-1-15,0 2 4 16,0 2-6-16,3 3-1 16,0 6-15-16,-3 5 12 0,0 2 5 0,0 3-4 15,0 0-1-15,0 3-8 16,0-3-2-16,0 0-9 15,0-5-4-15,0-3-1 16,0-2 1-16,0-1-8 16,0-10-3-16,-3 0-22 15,0 0-10-15,0-8-16 16,0 0-7-16,0 0-40 16,3-3-21-1,-3-7 64-15</inkml:trace>
  <inkml:trace contextRef="#ctx0" brushRef="#br0" timeOffset="47639.7101">20385 9843 192 0,'-6'13'71'0,"6"-11"-38"0,0 4-32 0,0-1 16 16,0 6 13-16,0 2 8 15,0 3-17-15,3 0-9 16,0-1-8-16,0 1-4 0,0-2 1 16,3-4-10-16,-3-2-2 15,0-3-27-15,0-2-11 16,-3-3-36 0,0 0-29-16,0-5 47 0</inkml:trace>
  <inkml:trace contextRef="#ctx0" brushRef="#br0" timeOffset="47833.2296">20397 9723 168 0,'-6'-5'63'0,"6"3"-34"0,0-1-30 15,0 3 15-15,0 0-12 16,0 0-1-16,0 0-19 15,6 0-5-15,0 3-42 16,0-1-18-16,3 1 37 16,0-1 19-16</inkml:trace>
  <inkml:trace contextRef="#ctx0" brushRef="#br0" timeOffset="48206.3101">20475 9792 140 0,'0'27'52'0,"3"-9"-28"0,0-2-4 0,0-8 19 16,0 3-8-16,0 2-1 15,-3 0-6-15,0 0-3 16,0 1-11-16,3-4-2 0,-3 1 2 16,0-3-2-16,0-3 3 15,0-5 0-15,2 0 3 16,1-5-7-16,0-3-2 16,0-6-3-16,3 1 1 0,0 0-2 15,6-3-1-15,-3-2-2 16,3 2-1-1,0 5-3-15,3 3 1 16,0 0 1-16,0 8 2 0,0 6 1 16,-1 2 1-16,1 5 6 15,0 5 4-15,-3 3-1 16,3 1 0-16,-3-1-5 16,-3 0-3-16,0 0 2 15,0-8 0-15,-3-2-4 16,0 2-1-16,-3-5-26 15,-1-3-9-15,-2-10-67 16,3-3-10 0</inkml:trace>
  <inkml:trace contextRef="#ctx0" brushRef="#br0" timeOffset="48484.9758">20814 9628 196 0,'0'-2'74'0,"3"23"-40"0,0-27-27 0,0 14 18 15,3 3 2-15,0 7 4 16,3 4-9-16,-3 9-2 16,3 1-12-16,-3 3-1 0,0-1 3 15,-1 0-6-15,1-2-2 16,0-5-4-16,0-4 1 0,0-4-12 15,-3-6-5 1,-3-2-23-16,0-6-11 0,0-5-33 16,0-3-35-1,3-5 42-15</inkml:trace>
  <inkml:trace contextRef="#ctx0" brushRef="#br0" timeOffset="48762.0678">21049 9795 160 0,'-12'0'63'0,"6"10"-34"0,-23-2-10 15,20 3 21-15,-3-3-3 16,-6 0 3-16,0 0-13 0,0 0-5 16,3-3-12-16,0 0-4 0,6 1-2 15,0-1 2-15,6 0 3 16,3 0 0-16,6 3 0 15,6 0-3-15,6 0 1 16,3 0-2-16,3 0 0 16,0-3-3-16,-1 1-2 15,1-4-19-15,-3-2-10 16,-3-2-38-16,0-4-15 16,-3-1-28-1</inkml:trace>
  <inkml:trace contextRef="#ctx0" brushRef="#br0" timeOffset="49108.8201">21124 9840 204 0,'0'10'77'0,"5"-4"-42"0,4 2-23 15,-3-3 19-15,3 0-1 16,6 1 2-16,3-1-13 16,0-3-6-16,0-2-8 15,3-2-2-15,-1-1 1 0,1-2-2 16,-3-3 1-16,-3 0-4 15,-3-8 0-15,-6 3-8 16,-6 0-2-16,-6 2-1 16,-3 1 0-16,-3 4 2 15,-6 4 1-15,-6 4 10 16,1 6 4-16,2 5 2 16,3 1 1-16,3 2 7 15,6 5 4-15,3 2 2 0,3 1 2 16,6-3-13-16,6 1-3 15,9-6-7-15,3-6-1 16,3-2-30-16,2-5-12 16,4-6-35-16,3-5-16 15,3-2-5 1</inkml:trace>
  <inkml:trace contextRef="#ctx0" brushRef="#br0" timeOffset="49484.3629">21525 9790 208 0,'-17'-6'77'0,"11"12"-42"0,-15-6-23 0,12 2 21 0,0 6-10 16,-3 3-1-16,-3 2-9 16,3 3 0-16,0 2-8 15,3 4 4-15,3 1 1 0,6 1-8 16,3-3 0-16,6-5 0 16,3 0 3-16,6-5-2 15,3-6-2-15,3-8 0 16,-3-5-1-16,-1-5-5 15,-5-5 1-15,0-6 2 16,-6-5 3-16,-3-6 2 16,-6-2 1-16,-6-10-2 15,0 4 1-15,-6 6 2 16,3 8 4-16,0 8 5 16,-3 5 3-16,4 8-5 0,-1 16-2 15,3 16-3-15,6 10-2 16,3 3 1-16,3 8 3 15,5 0-4-15,4 0-1 16,3-5 0-16,0-3 0 16,3-3-22-16,3-7-8 15,0-11-88 1</inkml:trace>
  <inkml:trace contextRef="#ctx0" brushRef="#br0" timeOffset="50158.6666">21996 9517 152 0,'0'-5'57'0,"0"5"-30"0,0 2-1 16,0-2 23-16,3 6-13 15,0 4-6-15,0 19 0 16,0 3 3-16,0 5-18 15,0 6 9-15,0 2 6 0,-1-1-7 16,4 1-1-16,0-2-13 16,0-6-5-16,0-8-6 15,0-5 1-15,0-6-4 16,0-4 1-16,-3-7-31 16,0-1-12-16,0-9-42 15,9-2-19-15,0-6 5 16</inkml:trace>
  <inkml:trace contextRef="#ctx0" brushRef="#br0" timeOffset="50342.269">22216 9843 208 0,'-3'13'79'0,"3"-11"-42"0,3 9-45 0,0-3 12 15,0 2 13-15,0 4 9 16,-3-1-7-16,3 0-3 15,0 0-9-15,0-2-7 0,3-3-3 16,0 0-38-16,0-5-15 16,0-1-43-16</inkml:trace>
  <inkml:trace contextRef="#ctx0" brushRef="#br0" timeOffset="50519.7926">22264 9710 272 0,'-12'-8'101'0,"15"8"-54"0,-3 0-44 16,0 0 23-16,0 0-15 15,0 0-1-15,0 0-11 16,3 3-1-16,0-3 0 16,3 0-34-16,-1 3-14 0,1-1-29 15</inkml:trace>
  <inkml:trace contextRef="#ctx0" brushRef="#br0" timeOffset="50867.6452">22409 9753 192 0,'3'0'71'0,"-3"5"-38"0,-3-3-10 0,3-2 24 16,-3 3 2-16,0-3 16 15,-5 5-24 1,-1 6-22-16,-3 0-12 0,9 2-4 15,0-3-7-15,3 1 1 16,6 0 1-16,9 2 3 16,-1 0-2-16,1 3-2 15,0 2 2-15,0 1 0 16,-3-3 3-16,-3-3 1 0,-3 0 7 16,-6-2 6-16,-6-3-2 15,-3 0 0-15,-6-6-6 16,-6-2 0-16,0-2-12 15,1-1-4-15,-1-2-23 16,0 0-10-16,3-1-18 16,9-2-8-16,0 0-39 15,9-2-37 1</inkml:trace>
  <inkml:trace contextRef="#ctx0" brushRef="#br0" timeOffset="51104.8554">22642 9520 264 0,'-3'-6'99'0,"3"9"-54"0,0 0-44 0,0 2 21 16,0 3 3-16,0 5 5 16,3 19-3-16,0 5-2 15,0 0-13-15,0 5-3 0,-1 1-2 16,4-4-3-16,0 1-1 15,0-6-1 1,0-2-2-16,-6-5-24 0,6-6-9 16,-6-5-40-16,0-6-17 15,0-2-31-15</inkml:trace>
  <inkml:trace contextRef="#ctx0" brushRef="#br0" timeOffset="51317.8026">22526 9753 332 0,'-9'-3'126'0,"15"-2"-68"0,-3 2-59 15,8 3 25-15,4-3 12 16,0 3 10-16,9-5-24 16,6 0-12-16,5-1-7 15,1 1-14-15,0 0-3 0,0 2-42 16,-7 1-15-16,-5 2-61 15,-3 2-50-15,-9-2 70 16</inkml:trace>
  <inkml:trace contextRef="#ctx0" brushRef="#br0" timeOffset="51995.1496">22886 9919 180 0,'0'6'68'0,"3"-4"-36"0,-3 1-13 0,0 2 23 15,0-2-3-15,0-3 1 16,0 5-9-16,0 0-4 15,-3-2-15-15,-3 0-1 0,6-3 0 16,-3 0-6-16,0-3-3 16,0 0-4-16,0-2 1 15,0 0-10-15,3-1-3 16,3 4 0-16,0-1 1 16,0 1 8-16,0 2 2 0,-3 0 0 15,0 0 2 1,0 0 5-16,0 0 2 0,0 0 4 15,-3 0 1 1,3-3-12-16,-3 0-4 0,0-2-27 16,0-3-11-16,0 0-42 15,3 0-56 1,3-2 40-16</inkml:trace>
  <inkml:trace contextRef="#ctx0" brushRef="#br0" timeOffset="52306.5185">22945 9419 188 0,'0'-2'71'0,"0"4"-38"0,0 1-19 0,0-3 22 15,0 8 4-15,0 5 3 16,-3 8-4-16,0 6-1 16,-6 7-21-16,6 6 1 0,-3-3 2 15,0 0-9-15,0-8-1 16,-2-3-6-16,8-2-3 16,-3-5-7-16,0-6-1 15,0-3-26-15,3-4-10 16,0-1-27-16,0-5-11 0</inkml:trace>
  <inkml:trace contextRef="#ctx0" brushRef="#br0" timeOffset="52710.0276">23082 9324 140 0,'0'-8'55'0,"6"5"-30"0,-3 3 8 0,-3 0 28 16,0 0-5-16,0 0 2 15,0 0-19-15,3 3-7 16,3 2-18-16,6 6 0 0,3 5 0 16,6 8 6-16,2 10 4 15,1 14-3-15,3 4-3 16,0 9 3-16,-6-2 1 0,-6-4-9 16,-4-2-5-1,-5 0-3-15,-12-5-1 0,-5-6 0 16,-4-5 2-16,-9-3-23 15,-6 1-10-15,-6-9-36 16,-5-5-14-16,2-5-88 16</inkml:trace>
  <inkml:trace contextRef="#ctx0" brushRef="#br0" timeOffset="54662.4494">19936 4850 124 0,'-15'0'46'0,"9"2"-24"0,-3-2-2 16,6 0 19-16,0 0-4 15,0 3 0-15,0-3-7 16,0 3-3-16,3-1-13 16,0-2-5-16,3 3-1 0,9-3 3 15,9 0 5-15,12 3-2 16,5-1 3-16,13-2 3 16,9 3 1-16,20 0-6 0,6 2-3 15,12 3-5 1,4 0-2-16,8 0 3 0,-9 0 3 15,0 0 7-15,-3 0 4 16,-2-1-1-16,2-1-2 16,-6-1-7-16,-14-2-2 15,-13-1 7-15,-5-2 4 16,-10 0-5-16,-8 0-1 16,-9 0-7-16,-7 0-2 15,-5 0-2-15,-3 0 1 16,-6 0-2-16,-3 0 2 15,0 0-4-15,-3 0 0 0,0 0 1 16,-3 0 0-16,-3 0 0 16,3 3 0-16,-3-3-5 15,0 0 1-15,6 0-14 16,-6 0-3-16,0 0-18 16,0 0-7-16,0 0-42 15,3 5-19-15,-3 9-23 16</inkml:trace>
  <inkml:trace contextRef="#ctx0" brushRef="#br0" timeOffset="59587.5723">5708 11168 108 0,'0'0'41'0,"3"-11"-22"0,-3 17-11 15,0-6 11-15,0 0-5 16,0 0 0-16,6-6-2 16,0 4 0-16,-3 4 5 0,0 1 1 15,-3-3 4 1,3-5-8-16,-3 5-3 16,0 0-6-16,3-3-2 15,-3 1-1-15,0-1 1 16,0 0-2-16,0 3-1 15,0-2-2-15,3-1 1 16,-3 8 3 0,0 1-1-16,3-9-1 15,-3 6 1-15,0-6 1 16,0 0-3-16,3 1-2 16,-3-1 4-16,3 0 1 15,-3 1-3-15,0 2-1 0,0-3 3 16,0 0 1-16,0 1-3 15,0 2 1-15,0 0 0 16,0 0 0-16,6 0-3 16,0 8 2-16,-3 0-1 15,-1-3-2-15,1 0 3 16,-3 0 2-16,0 1 4 16,-3-4 9-1,1-2-3-15,-1 3-2 16,0-3 0-16,0-5-5 15,0-1-3-15,3 1 2 16,0 0 0-16,0-3-4 16,6 3 1-16,-6 2-5 15,6 3-1-15,-1 0 0 0,1 8 2 16,0 3 4 0,-3-1 2-16,-3-2 4 15,0 0 6-15,0 0 2 16,-3-3-1-16,-3-2 7 15,0-3-7 1,1 0-3-16,2-5-1 16,0-9-5-1,3 4-5-15,0-1 0 16,3 3-4-16,0 3 1 16,2 2 0-16,-5 3-1 15,3 6 1-15,0 2 3 16,-3 2 2-16,0 1 4 0,0-1 0 15,-6-2 2-15,-5-2 0 16,2-1 1-16,-3-3 0 16,3-2 2-16,0 0-3 15,3-5-2-15,0 0 0 16,0-6-1-16,3-2-5 16,3 0 1-16,0 2-5 15,3 1 1-15,6 4-3 16,0 4 2-16,3 4 1 15,-3 6-1-15,-3 8 4 16,-6-3 2-16,-6 3 0 16,3 0 2-16,-3-3-2 15,-3 1 2-15,0-4 2 16,0-2 2-16,0-3-1 0,3-2-1 16,-3-6-3-16,6-2 1 15,3-3 0-15,0-2 1 16,6-6-5-16,3 3 1 15,3-1-5-15,3 4-1 16,-3 7 0-16,0 8 2 16,-3 1-1-16,-3-1 4 15,0 0 0-15,-4 3 3 16,-4-3 1-16,-1 1 3 16,-3-1 3-1,-3-2-4-15,0-3-3 16,0 0-8-16,3 0-1 15,3-3-41-15,18 3-93 16,3-8-22 0,2 3 63-16</inkml:trace>
  <inkml:trace contextRef="#ctx0" brushRef="#br0" timeOffset="59903.9976">5741 11221 84 0,'-3'0'33'0,"3"0"-18"0,0 0 2 0,0 0 14 15</inkml:trace>
  <inkml:trace contextRef="#ctx0" brushRef="#br0" timeOffset="61703.7019">5738 11221 225 0,'0'0'33'0,"3"-3"-18"16,-3 1-3-16,3-1-1 0,3 0 0 15,0 1-1 1,0-6 1-16,-1 0-2 16,1 3 0-16,0-6-3 15,3 0 1-15,0 1 0 16,0 2 1-16,3-3-4 15,0 1-3-15,0 2 2 16,3-3 0-16,3 1 3 16,-1 2 3-16,4-3-2 15,3-2 1-15,0 0-1 16,3-1 1-16,-3-4-2 16,2-3 1-16,1 2-2 0,6-2 2 15,-3 3-4-15,-1-4 0 16,1 4 1-16,3-1 2 15,-3 3-1-15,-1 1 0 16,1 1-1-16,3 1 0 16,3 0-2-16,-4 2 1 15,1 1-4-15,0-1 0 16,-3-2 3-16,2 2 1 16,1-5-1-16,-6 3-2 15,0 0 1-15,-1 2 1 16,1 1-1-16,3-1-1 15,-3 3 1-15,0-2-1 16,2 2 0-16,4 0 0 0,0-3 0 16,-3 3 2-16,-1 0 1 15,1-2 1-15,-3 2-5 16,9 0 1-16,-7 0 2 16,1-8 1-16,0 3-1 15,0-3 1-15,0 0-2 16,-1 3-1-16,1 2 1 15,0 3-1-15,3-2 0 16,-1 2 2-16,1-3-1 16,0 1-1-16,0-1-2 15,2 1 1-15,-2-1 3 16,-3 0 1-16,0 1-1 16,2-1-2-16,1 1 1 0,-3 2-1 15,0 0 0 1,-1 0 2-16,4 0 1 0,0 0 1 15,2 0-2-15,-5 3 1 16,3-6-2-16,0 3-1 16,-1 0-2-16,-2 0 1 15,0-5 1-15,3 2 2 16,0 1-3-16,-4 2 0 16,1-3 3-16,0 3 1 15,3 1-1-15,-1-1-2 16,1 0 1-16,0 0-1 15,-3 0 0-15,2 0 0 0,1 0 0 16,6-3 0-16,-4 1-3 16,1 2 2-16,0 0 1 15,0 0 0 1,2 0 0-16,-2 0 0 16,3-5 0-16,-4 8 2 0,1-6-1 15,0 3-1-15,-3 0 1 16,5-5-1-16,-2 2 0 15,-3 1 0-15,-1 2-3 16,4 0 2-16,0 2 1 16,0-1 2-16,-1 1-3 15,1 1 0-15,0 2 1 16,0-2 0-16,-1 2 0 16,4-2 2-16,0 0-1 15,-4 0-1-15,4-1 1 0,-3 1-1 16,-1 0 0-16,1 2 0 15,3 0-3-15,3 1 2 16,-4-1 1-16,-2 0 2 16,0 1-3-16,-4 2 0 15,1-3 1-15,0 0 0 16,-3 1 0-16,-1-1 0 16,4 1 0-16,0-1 0 15,0 3 0-15,-1 0 0 16,1 0 0-16,3 0 0 15,-3 0-3-15,-1 3 2 16,1-1 3-16,0 1 1 16,0-3-1-16,-1 0-2 0,-5 0-2 15,3 0 1-15,0 0 3 16,-1 2 1-16,4 1-4 16,-3 2 1-16,-3 1-2 15,5-1 0-15,1 0 8 16,0 1 6-16,-3-1-2 15,-1 0 2-15,1 0-7 16,3-2-3-16,3 0-1 16,-4-1 1-16,1 4 1 15,3-1 1-15,0 0 0 16,-4 1 0-16,-2 1-2 16,3 7-2-16,6 2 1 0,-7-1-1 15,1-4 2 1,0 2 1-16,-3-2-1 0,5 5 1 15,-2 0-4-15,0-3 0 16,0-3 1-16,-1 4 0 16,1-4 0-16,0 3 2 15,-1 6-1-15,1-3 2 16,0 2-4-16,0 1-2 16,-1-3 2-16,-2 2 0 15,6-2 1-15,0 3 0 16,-4-1 0-16,1 1 0 15,3-1 0-15,3-2 0 16,-4 0 0-16,-2 0 2 0,0 5-3 16,0 6 0-16,-4-9 1 15,1 1 2-15,0-1-3 16,-3-2 0 0,-1-3 1-16,1 0 0 0,0 1 0 15,-3-4 0-15,-3 1 0 16,-4-1 2-16,1 1-3 15,-3-3 0-15,0 0 3 16,-3-3 3-16,0 0-2 16,-3 1-2-16,0-4 0 15,-3 1-1-15,0 0 0 16,-6-3 0-16,6 2-7 16,-6-2-3-16,0 0-19 0,0 0-6 15,0 0-6 1,3-2-3-16,-3-1-11 0,0 0-5 15,0 3-18 1,0-2-44-16,-3-4 33 16</inkml:trace>
  <inkml:trace contextRef="#ctx0" brushRef="#br0" timeOffset="62080.7647">12158 10483 124 0,'0'-27'49'0,"3"25"-26"0,0-1-5 0,0 0 20 16,-3 1 5-16,0-1 6 0,3 3-15 15,-3 0-8-15,0 0-15 16,0 0-10-16,6 5-3 0,0 9-2 16,3 12 0-16,0-2 3 15,3 0 0-15,3 0 1 16,-1-1 2-16,1 4-3 15,0-6 0-15,-3 3 3 16,-3-6 1-16,0-2 3 16,-3-3 3-16,-6-2 9 15,-3-3 3-15,-6-3-4 16,-6 1 0-16,-3-1-10 16,0-3-2-16,1 1-5 15,2 2-1-15,0 1-4 0,0-4-1 16,0 4-33-1,3-1-13-15,3 3-45 16,3 0-47 0,6 0 48-16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8T00:01:21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19216 1024 72 0,'3'-5'30'0,"-3"5"-16"0,5-3 3 15,-2 3 16-15,0 0-2 16,0 0 2-16,-3-5-4 16,0 5 2-16,0 0-6 15,0-6-1-15,-3 4-13 16,0 2-2-16,-8 0-2 15,2 0 1-15,-3 0 0 16,0 2-4-16,-3 9-3 16,3-3 0-16,-3 5-1 15,3-5-3-15,0 8 2 0,0-3-1 16,6 14-2-16,1-6 3 16,5-3 2-16,0 1-2 15,5-3-2-15,1-3 4 0,6-2 1 16,-3-3-3-16,6-3 1 15,-3-5-5-15,0-5 1 16,0 5 2-16,-3-8 1 16,0-3 1-1,-3 3 0-15,0 0 0 16,0-5 2-16,-3 8-1 16,0-6-1-16,-3 3 1 15,0 3 1-15,0 2-3 16,3 3-2-16,-3 0 2 15,2 3 0-15,1 2 1 16,0 3 2-16,0 3-1 16,3 2-1-16,0 0 1 0,0-5-1 15,0 3-25-15,0-3-10 16,0-3-59 0</inkml:trace>
  <inkml:trace contextRef="#ctx0" brushRef="#br0" timeOffset="1.1979">19475 1024 132 0,'-6'-8'49'0,"6"8"-26"0,-9 0-14 0,9 0 14 15,-3 3-5-15,0-3 2 16,-6 5-9-16,0 0-4 15,-3 3-4-15,3-3-3 0,-3 9 1 16,3-1-4-16,0 5 0 16,3 4-1-16,3-4 3 15,0 1 0-15,9 2 1 0,0-8-3 16,3 0 2-16,-3 1 3 16,3-9 3-16,0-3 0 15,0-4 0-15,0-3-3 16,0-9 1-16,0 6-4 15,0-10 0-15,-3-1-1 16,0-2-2-16,-1-3 3 0,-5-2 0 16,0 5 1-16,-2-11 0 15,2 11 8-15,-3-6 5 0,0 9-4 16,0 5-1-16,3-6-2 16,0 11-1-16,0 3-3 15,0 5-2-15,0 5 3 31,3 8 0-31,0 1 3 0,2 12 1 16,-2-7-3-16,3 7-1 16,0-5-1-16,3 6 1 15,-3-4-7-15,3 4-1 16,0-11-31-16,0 0-12 16,0-3-41-1</inkml:trace>
  <inkml:trace contextRef="#ctx0" brushRef="#br0" timeOffset="2.1979">19722 976 168 0,'-9'0'66'0,"9"0"-36"0,-15 8-26 0,15-8 13 15,-9 13-10-15,3-7-4 0,-6 10-2 16,3-3 1-16,0 5-1 15,3 1-3-15,6 2 1 0,0 3-1 16,6-8 0 0,0 0 2-16,0-6 2 0,0 1-1 15,3-11 2-15,0 0-2 0,3-8-1 16,-3 3-2-16,0-9-1 16,0 4 2-16,-4-11 0 15,1 2-4-15,-3-7-1 16,-3 4 3-16,-3-4 3 15,0-19 5-15,0 21 2 16,1 3 5-16,-4 0 3 0,-3-6-2 16,6 14 2-16,0-3-6 15,0 8-1-15,0 0-4 16,3 8-3-16,0 0-3 16,0 14 1-16,0-1 5 15,6 5 5-15,-3 4-5 0,6-1 0 31,-3 3-4-31,2-3-1 16,1 3 1-16,0-3 0 16,0-3-33-16,3-5-13 0,0 1-37 15,0-1-28 1,-3-8 46-16</inkml:trace>
  <inkml:trace contextRef="#ctx0" brushRef="#br0" timeOffset="3.1979">19900 1003 156 0,'-6'8'60'0,"6"-8"-32"0,0 13-17 16,0-13 18-16,3 8-13 16,0 2-1-16,0 4-5 15,0-6-1-15,0 2-5 16,0 3-3-16,0 1 0 0,0-1 1 15,0-5 1-15,-3 0-1 16,0 2 1-16,0-7 7 16,0-3 5-16,0 0-5 15,0-3-1-15,0 3-3 0,0-10 1 16,0 2-4-16,0 0 0 16,0-5 3-16,0-1 1 15,0 4-3-15,6-3-1 16,0-1-1-16,3 1 1 15,-3 5-4-15,3-2 0 0,0 2-6 16,0 2 0-16,0 4-24 0,-1-4-7 16,1 6-33-1,0 0-50-15,-3 0 29 16</inkml:trace>
  <inkml:trace contextRef="#ctx0" brushRef="#br0" timeOffset="4.1979">20135 1048 140 0,'0'8'55'0,"0"-8"-30"0,6 5-12 15,-3-2 17-15,0 2-11 16,0-5-1-16,3 0-12 16,0 0-4-16,0 0-2 15,0 0 0-15,0 0 2 0,0-5 1 0,0-1 3 16,0 4-1-16,-3-4 2 15,0 1-4-15,-3-3 0 0,0 3-1 16,-3-3 1-16,3 3-4 16,-3 2 0-1,0-2 3 1,-3-1 1-16,0 4 1 16,-6 2 0-16,3 0 0 0,-6 8 0 15,3-3-2-15,0 8-2 16,3-5 3-16,1 3 0 15,2-1-1-15,3 6-2 16,0-8 1-16,6 5 1 16,-3 1-1-16,9-1-1 15,-1 0 1-15,4-2-1 0,0-3-22 16,3-6-10-16,-3 1-31 16,0-3-45-1,0 0 22-15</inkml:trace>
  <inkml:trace contextRef="#ctx0" brushRef="#br0" timeOffset="5.1979">20350 1011 108 0,'0'-6'41'0,"0"6"-22"0,3-2 4 0,-3 2 18 15,0 0-4-15,0 0-2 0,0 0-6 16,0 0-4-16,0 0-13 15,0 0 1-15,0 0 3 0,0 0-8 16,-3 2-4-16,0 4-3 16,0-6 1-1,0 5-3-15,3-2 0 16,0 2-1-16,0 0-2 16,0-2 0-16,0 7 0 15,0-7 3-15,3 8 2 16,0-6 0-16,3 8 2 15,-3-5 7-15,0 0 3 0,0 3 0 16,0-3 2-16,-1 5-4 16,-2-5 1-1,0 2-7-15,-2 4-1 0,-1-6-2 0,0 2-2 16,0-2-4-16,-6-8-2 16,3 0-19-16,-3-5-7 15,0 2-18-15,6-2-9 16,0-3-41-1</inkml:trace>
  <inkml:trace contextRef="#ctx0" brushRef="#br0" timeOffset="6.1979">20478 971 36 0,'0'0'16'0,"0"0"-8"0,3 0-12 16,-3 0 4-1,3 0 2-15,-3 0 3 0,3 0 15 0,-3 0 7 16,0 0 13-16,0 0 5 15,0 0-2-15,0 0 0 16,0 0-8-16,0 0-4 16,-3 0-17-16,0 0 4 0,-3 5 3 15,3-5-7 1,-3 3-3-16,3 2-6 16,0 1-4-16,0-4-5 0,3 3 0 15,0 1 2-15,3 2 1 16,0 0 1-16,3 2 0 15,0-2-3-15,0 3 2 16,0-3 3-16,0 5 3 16,-4-8 2-1,1 8 3-15,0-5-3 0,-3-2 1 16,0 2-5-16,-3-3-2 16,0 3-9-16,-2-3-3 0,-1-5-25 15,0 3-9-15,0 2-28 16,3-5-48-1,0 0 27-15</inkml:trace>
  <inkml:trace contextRef="#ctx0" brushRef="#br0" timeOffset="7.1979">20796 1003 156 0,'-3'2'57'0,"3"-2"-30"0,0 11-10 15,0-8 22-15,0 7-11 16,0-2-1-16,0 0-14 15,0 3-3-15,3 2-6 16,0 0-5-16,0 0 0 0,0 1-1 16,0 4-2-1,0-5-19-15,0 1-8 0,0-6-55 16,-3-3-32 0,0-5 52-16</inkml:trace>
  <inkml:trace contextRef="#ctx0" brushRef="#br0" timeOffset="8.1979">20799 881 200 0,'-3'-3'77'0,"3"3"-42"0,3 0-39 0,-3 0 13 0,3 0-10 31,0 0-1-31,0 0-41 0,0 0-19 16,3 0-12-16,-3 3-3 16</inkml:trace>
  <inkml:trace contextRef="#ctx0" brushRef="#br0" timeOffset="9.1979">20948 958 148 0,'-3'0'55'0,"3"0"-30"0,0 0-5 16,0 0 19-16,0 0-10 15,0 5-5 1,-3-5-9-16,0 3-2 16,-3 2-8-16,3 0-5 0,0-2-3 0,0 2 2 15,0 1 2-15,3 1 0 16,3-1-1-16,-3 2-4 15,6 5 0-15,-3-5 4 16,3 5 2-16,-3-2 8 16,0 2 4-16,0 0 6 15,-3 0 2-15,0 1-7 0,-6-6-2 16,3 2-9-16,-3-2-3 16,0-3-36-16,-3-5-15 15,3 0-67 1</inkml:trace>
  <inkml:trace contextRef="#ctx0" brushRef="#br0" timeOffset="10.1979">21296 984 180 0,'0'0'68'0,"0"0"-36"0,3 8-31 0,-3-3 16 0,0 3-2 16,0 3 3-1,3 2-1-15,-3 0 1 0,0 14-9 32,0-1-1-32,0-4 2 0,0-4-4 0,3 1 2 15,-3-1-10-15,0-10 0 16,0 0 4-16,0 3 6 16,0-3-2-16,0-3-1 15,0-5-5-15,0-5-2 16,0-1-4-16,0-7-1 15,0 0 1-15,3-3 4 0,-3 3 1 16,3-3 1-16,0 0-3 16,0 3 2-16,0-1-1 15,3 1-2-15,-3 8 3 16,3-3 0-16,0 3 1 16,0 7 2-16,0 1 1 15,0 5 1-15,0 0 4 0,-3 10 5 16,0-4-3-16,0-6 2 15,0 2-7-15,-3 3-1 16,0 1-2-16,0-12-2 16,0 1 1-16,3 0 1 0,0 2-1 15,-1-16 2 1,1 9-4 0,3-12 0-16,-3 1-1 15,3 0 0-15,-3 2 2 0,3 3 0 0,-3 0 0 16,6 3 0-16,-3 5 0 15,6 5 2-15,-3-5 1 16,0 14 1-16,0-6 0 16,-3 10 0-1,0-5-2-15,0 1 1 0,0-1-20 16,0-5-6-16,0 2-32 16,-1-7-13-16,1 2-35 15</inkml:trace>
  <inkml:trace contextRef="#ctx0" brushRef="#br0" timeOffset="11.1979">21558 1003 192 0,'-6'2'71'0,"6"-2"-38"0,3 19-25 0,-3-19 18 0,3 13-9 16,-3-5-2-1,3 11-6-15,0-1-1 0,3 1-5 0,-3-3-2 16,3 2 0-16,0 1-1 0,3-11 0 16,-3 2 2-16,3-10 3 15,0 0-4-15,0-5-3 16,-3-3-4-16,-1-3 1 16,1 3 3-16,-3-5 1 15,0 0-2-15,0 0 2 0,0-1 1 16,-3 1 2-16,0 3 1 15,0 2 1-15,0 2 0 16,3 6 0-16,-3 0-2 16,3 8 1-16,-3 3 0 15,6 10 1-15,-3-2-2 16,3-1-2 0,-3-2 1-16,3 0 1 15,0-3-34-15,0 0-13 16,0-5-55-16,0-2-26 15,0-6 64-15</inkml:trace>
  <inkml:trace contextRef="#ctx0" brushRef="#br0" timeOffset="12.1979">21764 841 196 0,'-3'8'74'0,"0"3"-40"0,3 15-29 0,0-20 19 0,0 10-9 15,0-3 0-15,3 13-5 16,0-2 1-16,-1 8-6 16,1-6-5-16,3 3-1 0,-3 0 1 15,3-2 2-15,0-6-23 16,0-2-8-16,-6-1-30 15,6-5-54-15,-3 1 18 16</inkml:trace>
  <inkml:trace contextRef="#ctx0" brushRef="#br0" timeOffset="13.1979">21871 855 220 0,'0'0'85'0,"0"5"-46"0,3 0-41 0,-3-2 14 16,3 10-4-16,-3-2 0 15,3 10-2-15,0-3 1 32,0 14-4-32,0-11 3 0,2 14 0 0,-2-6-2 15,0 0-3-15,0-3-7 16,0 1-1-16,0-3-35 15,3-11-12-15,0 5-40 16</inkml:trace>
  <inkml:trace contextRef="#ctx0" brushRef="#br0" timeOffset="14.1979">21787 1024 268 0,'3'-5'101'0,"-3"5"-54"0,12-3-50 15,-9 3 19-15,6 0-12 0,-3 0 0 16,9 0-7-16,-3-5 0 16,9 5 1-16,-3-6-48 0,2 4-20 15,-2 2-34 1</inkml:trace>
  <inkml:trace contextRef="#ctx0" brushRef="#br0" timeOffset="15.1979">22034 1024 208 0,'0'13'77'0,"0"-13"-42"0,3 24-26 15,0-11 19-15,-3-5-14 0,3 11-3 16,0-6-7-16,-3 0-3 15,3 0 0-15,-3 1-28 0,0-9-9 16,0 3-64 0</inkml:trace>
  <inkml:trace contextRef="#ctx0" brushRef="#br0" timeOffset="16.1979">22002 947 196 0,'-3'-2'74'0,"3"2"-40"0,0 0-42 31,0 0 10-31,3 2-36 0,0 4-15 0,3-6-24 16,-3 5-7-16</inkml:trace>
  <inkml:trace contextRef="#ctx0" brushRef="#br0" timeOffset="17.1979">22118 1056 152 0,'0'21'57'0,"0"-21"-30"0,3 45-7 0,-3-27 21 16,6-4-11-16,0-1-5 16,-3 5-1-16,0 9-1 15,-3-6-12-15,0-8-7 0,3 6 0 0,0-1-1 16,-1-5 1-16,1 1 0 15,-3-12 0-15,0 4 4 16,0-6 3-16,0 0-4 0,-3-6-2 16,3 4-2-16,-2-9 0 15,-1 3-2-15,3-13-1 16,0 5-2-16,0-5-1 16,3-13 2-16,-1 7 2 15,1-2 2-15,0 13 1 0,0 3 2 16,3 0 3-16,0-1-4 15,3 4-1-15,-3 2-2 16,3 8-2-16,3 0 1 16,0 5 1-16,-6 3 3 15,-3-3 2-15,-3 9 1 32,-3-1 0-32,-3 8-4 0,0-2-3 15,0-6-11-15,-3 0-4 16,3-5-20-16,0 3-7 15,-6-9-19-15,6-2-7 16,0 0-35 0</inkml:trace>
  <inkml:trace contextRef="#ctx0" brushRef="#br0" timeOffset="18.1979">22240 820 208 0,'-3'0'79'0,"6"0"-42"0,-3 8-23 0,3-3 22 15,0 9-7-15,0-1 0 0,0 5-12 16,0-4-5-16,0 7-7 16,3 13-2-16,0 3 1 0,-4-5-2 15,4-16 1-15,-3 0-4 16,0 5-2-16,3 5-42 15,0-7-18-15,0-6-32 16,-3-10-35-16,0 2 48 16</inkml:trace>
  <inkml:trace contextRef="#ctx0" brushRef="#br0" timeOffset="19.1979">22383 1003 132 0,'12'-6'52'0,"-21"12"-28"0,18 2 0 15,-4-3 22-15,1-2-12 0,0 2-5 16,3 3-5-16,0-3-1 16,3 0-13-16,0 1 1 0,0-4 0 15,-3-2-4-15,6-2-2 32,-3-1-2-32,-3 0 0 15,-3-2 0-15,3-3 1 0,-4 3-9 16,-5-3-2-16,0-3-5 15,-5 3-3-15,2 1-2 16,-6 1-3-16,0-2 7 16,0 8 5-1,0 0 3-15,-3 3 0 0,-9 8 4 0,3-4 2 16,0 7 9-16,3 4 5 16,7-2 6-16,2 3 4 15,9 12-9-15,0-9-4 16,2 1-5-16,4-1-2 15,3-4-6-15,3-5 1 16,3-7-18 0,0 2-5-16,3-8-44 15,0-8-17-15,5 2-9 16</inkml:trace>
  <inkml:trace contextRef="#ctx0" brushRef="#br0" timeOffset="20.1979">22939 1016 136 0,'0'0'52'0,"-3"0"-28"0,-3 8-11 15,6-3 17-15,-3 3-6 16,0 3-2-16,-3 2-6 0,3 8 0 15,0 6-9-15,3-1 0 0,3-5 0 16,0 3 1 0,3-5 0-16,0-6-2 15,3 0 1-15,3-5-2 0,6 0 2 0,3-5-4 16,-3-3-2-16,0-3 0 16,-4 0-1-16,-2-10 2 15,-3-5 3-15,-6-1-2 16,-3 3 0-16,-6 0 3 15,-3 0 1-15,-8 3 1 16,5 0 0 0,-6 2-9-16,9 3-4 15,-3 0-26-15,3 3-12 16,3 0-42 0,0 2-45-16,6-2 45 15</inkml:trace>
  <inkml:trace contextRef="#ctx0" brushRef="#br0" timeOffset="21.1979">23210 810 232 0,'-9'-16'88'0,"3"16"-48"0,-6-6-18 0,12 6 28 15,-6 0-26-15,0 0-10 16,0 0-14-16,-5 6-3 0,8 7 1 15,-3 0 1-15,3 14 3 0,0-1-3 16,3 6-2-16,3 2 2 16,0-2 2-16,0 2 0 15,3 3-1-15,0 3 1 32,-4-5 1-32,1-9-25 0,-3-2-12 15,0-6-42-15,0-4-18 16</inkml:trace>
  <inkml:trace contextRef="#ctx0" brushRef="#br0" timeOffset="22.1979">23023 1029 216 0,'0'-5'82'0,"3"5"-44"0,11 0-20 0,-8 0 23 15,0 0-15-15,12-5-2 16,3 2-12-16,6-2-3 15,0-1-5-15,8 4-5 0,-2-4 0 32,-3 6-50-32,-3 0-20 15,-4 0-44-15</inkml:trace>
  <inkml:trace contextRef="#ctx0" brushRef="#br0" timeOffset="23.1979">23701 849 200 0,'0'-2'77'0,"9"-9"-42"0,-12 11-15 16,3-3 27 0,-6-2-3-16,3 5 4 0,-6-8-14 15,-3 3-5 1,-5 0-17-16,2 2-1 0,-3 3 0 0,0 0-9 15,-3 0-2 1,6 8-1-16,-3-3 0 0,6-2-2 16,-2 7 0-16,8 4-3 15,0-6 1-15,9 10-2 16,3 1 2-16,3-3-2 16,2 2 2-16,7 1-2 15,3 2 2-15,-3 3 5 0,0-3 2 16,-3 0 0-16,-3 3-2 15,-3-6 1-15,-6 3 1 16,3 6 3-16,-6-9 2 0,-6-2-6 16,-3 0 0-1,-3-8 1-15,3 0 3 0,-6-11-2 16,0-2-2-16,3-8-5 16,0 0 0-16,3-1-7 15,0-4-3-15,9-3 1 0,0 2 2 16,6-5 5-16,3 3 3 15,3 3 2-15,3-9 1 16,0 6-3-16,0-3 2 16,-6 8 3-16,6-2 3 15,-9-1-15-15,3 6-6 16,-4 0-54 0,-5 0-24-16,-3 5-11 15</inkml:trace>
  <inkml:trace contextRef="#ctx0" brushRef="#br0" timeOffset="24.1979">23838 963 132 0,'-6'-5'52'0,"6"5"-28"0,0 0-2 0,0 0 23 0,0 0-1 15,-3 0 4-15,0 0-3 16,0 0 0-16,3 0-25 16,-3 0-1-16,3 0 2 0,0 0-12 15,0 0-2-15,3 0-5 16,3 0 1-16,3 0-4 15,3 0-2 1,0 0-7-16,6 0-2 16,0 0-26-16,-3 5-13 15,2-10-33-15,-5 0-14 16,0 5 5 0</inkml:trace>
  <inkml:trace contextRef="#ctx0" brushRef="#br0" timeOffset="25.1979">23841 1029 260 0,'0'0'96'0,"0"0"-52"0,6 0-38 0,-6 0 22 16,3 0-15-1,0 0-2-15,6 0-7 16,0 0-1-16,0 0-1 15,3 0-13-15,0 3-4 0,-3-3-53 16,8 0-22-16,-2 0-12 16</inkml:trace>
  <inkml:trace contextRef="#ctx0" brushRef="#br0" timeOffset="26.1979">24070 860 200 0,'-15'0'74'0,"15"0"-40"0,-5 5-22 0,2 3 21 16,-3 0-15-16,0 11-2 31,-3-1-10-31,3 3-4 0,0 3-1 16,-3-3 1-16,9 6 1 0,0-6-1 15,0 3 1-15,9-3-2 0,0 3-1 16,3-11 5 0,3 0 4-16,-1-13-3 15,7-5 2-15,-3-3-1 0,0-3 1 16,-3-5-4-16,-3-2-1 0,-3-1 1 15,-9 1 2-15,-3-3-3 16,-3 0 0-16,0-3-1 16,-3 5 1-16,0 3-7 15,-3 3-1-15,0 8-29 16,3-3-13-16,3 3-46 31,3-3-47-31,0 2 50 16</inkml:trace>
  <inkml:trace contextRef="#ctx0" brushRef="#br0" timeOffset="27.1979">24177 847 228 0,'0'8'85'0,"0"2"-46"0,15 3-35 15,-9 1 19 1,-3-1-11-16,0 8 1 16,0 6-2-16,3-4 1 0,-3 4-6 0,3-1-4 0,-3-5-1 0,-3 3-1 15,0-3 2 1,0-2 1-16,3-6 1 0,-3-5-2 16,0-3-2-16,0-2 1 15,9-11-6 1,-3 0-3-16,0-5-1 31,3 2 0-31,0 3 6 0,3 0 1 16,-3-2-3-16,8 7 1 15,1 3 2-15,-3 0 1 16,-3 8 12-16,3-3 5 16,-3 3 7-16,-9 19 12 15,-6-14-8 1,-6 6-9-16,0-11-7 0,0 2-9 15,-6-2-3-15,-3-3-14 16,1-10-5-16,2 5-14 16,3-8-6-16,-3 8-25 0,15-16-74 31</inkml:trace>
  <inkml:trace contextRef="#ctx0" brushRef="#br0" timeOffset="28.1979">24511 847 188 0,'0'0'71'0,"0"8"-38"0,6-3-17 0,-3 0 22 15,-3 8-5-15,6 3 1 16,-6 3-6-16,0 2 0 0,0 3-16 16,0 2-2-16,0-5 0 0,0 3-6 15,0-3 0 1,0-2-9-16,0 2-2 15,3-2-36-15,0-6-16 16,-3-5-155 0,9-16 111-1</inkml:trace>
  <inkml:trace contextRef="#ctx0" brushRef="#br0" timeOffset="29.1979">24672 926 168 0,'0'0'66'0,"0"5"-36"0,0-2-13 0,0-3 22 15,0 5-16-15,0 3-4 16,-9 3-6-16,6 7-1 16,-3-2-6-16,6 3 0 0,0-1 1 15,0 1-1-15,6 7 1 16,-3-10-6-16,6 3-3 0,3-1 1 15,-4-10 2-15,4-3 2 16,-3-10 1-16,6-3-2 16,-3-2-2-16,-3 2 1 15,-3-6-1-15,3-4 4 16,-9-1 2-16,0 3 2 16,0-7 0-1,-3 1-4-15,-3 1-3 16,0 3 2-16,-3-1 2 15,0 6-4-15,0 5-3 16,0-2-24-16,0 7-7 16,3-2-30-16,0 5-11 0,6-6-20 15</inkml:trace>
  <inkml:trace contextRef="#ctx0" brushRef="#br0" timeOffset="30.1979">24823 913 192 0,'-17'26'74'0,"11"-18"-40"0,0 8-29 16,6-8 19-16,0 5-6 16,0 6 1-16,0-3-6 15,0 2 0-15,6 1-8 16,0 2 4-16,2-3 1 0,10 1-1 15,-6-16 2-15,6 2-4 16,-6-10 1-16,6 2-3 0,-6-8 2 16,0 3-2-16,-3-10 0 15,-3-1 1-15,-3 3 1 16,-3-2 1-16,-3-9 2 0,-3 1-3 16,3 0 1-16,-3 7-5 15,-6 1-2-15,3 4-18 16,0 6-6-16,6-5-44 15,0 5-17-15,6 3-29 16</inkml:trace>
  <inkml:trace contextRef="#ctx0" brushRef="#br0" timeOffset="31.1979">24984 878 148 0,'-9'14'57'0,"9"2"-30"0,-9 10-18 15,9-15 14-15,-3 2-5 16,-3 5 2-16,6 3-7 16,6-2 0-16,-3 2-8 15,6-2 4-15,3-1 3 0,3 3 3 16,0-7 3-16,3-1-4 0,6-13 0 16,-7-5-2-16,4-3 0 15,0 0-2 1,-9-6-1-16,-3-4 1 15,0-6 1-15,-9 3 1 0,0-6 2 16,-18 1 4-16,6 2 1 16,-3 3-6-1,-3 3-3-15,0 4-30 0,7 1-11 16,-7 5-64 0,6 3-29-16,3 2 10 15</inkml:trace>
  <inkml:trace contextRef="#ctx0" brushRef="#br0" timeOffset="32.1979">11783 3868 116 0,'-3'-18'44'0,"3"18"-24"0,0 16-6 15,0-19 17-15,0 3-4 16,0 0 1-16,3 0-11 16,0 0-5-16,3 8-7 15,-3-3 1-15,6 8 3 0,-3-2-1 16,3 10 1-16,0-2-1 16,6 2 2-16,-3-3-5 0,2 4-1 15,-2-4-2-15,0 1-2 16,0-1 9-16,-3-5 4 15,0 1-4 1,0-7-1-16,0 1 2 16,0-5 4-16,0-3-8 0,3-3-3 15,-3 1 0-15,2-9 0 0,1 1-6 0,3-1-2 16,0 0-12-16,-3 1-1 16,-3 2-15-16,0 3-7 15,0-1-36 1,-3 1-42-16,0 0 36 15</inkml:trace>
  <inkml:trace contextRef="#ctx0" brushRef="#br0" timeOffset="33.1979">11977 4014 148 0,'-3'0'55'0,"3"0"-30"0,-3 18-10 16,3-12 18-16,0-4-5 0,0 1-2 15,0-3-1-15,0 0-1 16,0 0-13-16,0 0 0 0,0-5 2 16,0-1-3-16,3-4 2 15,0-1-1-15,0-7 1 16,0 2-2-16,2-11 1 16,-2 3-2-16,6-7 2 0,-3 4-4 15,9-5 1 1,0 6-5-16,6-14 0 0,-3 9-3 15,9-1-3-15,17-16 2 16,-2 11 2 0,6 5 0-16,-7 1-1 15,-5 9 1-15,-6 7-1 0,-4 1-7 0,-5 9-3 16,-3-3-12-16,-3 6-6 16,-3-1-27-16,-6 3-10 15,0 0-43 1</inkml:trace>
  <inkml:trace contextRef="#ctx0" brushRef="#br0" timeOffset="34.1979">12617 3254 228 0,'0'0'88'0,"0"0"-48"0,0 3-36 0,0 0 21 16,0 2-12-16,0 0-2 15,0 8-6-15,0-2-2 16,0 8-1-16,0-4 1 0,-3 9 2 16,-3 8-2-16,3-11-2 0,0-5 0 15,0 0 1-15,0-3 1 0,3 0 3 16,0 1-1-16,3-4 2 15,-3-2-2-15,6 0 2 32,-3-3-2-32,6-2 0 0,5 2-6 15,1-5 1-15,-3 0 0 0,3 0 0 0,-3 0-9 16,3 0-2-16,-3 0-23 16,0 0-10-16,-3 3-19 15,0-3-6-15,5-3-16 16</inkml:trace>
  <inkml:trace contextRef="#ctx0" brushRef="#br0" timeOffset="35.1979">12759 3278 168 0,'0'-5'63'0,"0"5"-34"0,0 3-19 16,0-3 17-16,3 5-7 16,-3 8 1-16,3 0-3 0,0 6-2 15,-3 10-8-15,0 3 4 0,0-9 1 16,0-1-2-16,0 7-1 16,0 13-4-16,0-21 1 31,0 0-4-31,0 1-2 0,0-4 0 15,0 1-1-15,0-3-22 16,0-3-8-16,0-5-42 16</inkml:trace>
  <inkml:trace contextRef="#ctx0" brushRef="#br0" timeOffset="36.1979">13075 3321 132 0,'0'5'49'0,"0"3"-26"0,0 2-5 15,0 4 18-15,0 1-5 16,0-1 2-16,0 7-10 16,0 8-2-16,0-5-12 15,0-3-1-15,0 5-1 0,0-4-3 16,0-1-1-16,0-3-1 15,0 3-2-15,0-5-15 0,3-2-7 16,-3 1-49 0,0-7-54-16,0 0 30 15</inkml:trace>
  <inkml:trace contextRef="#ctx0" brushRef="#br0" timeOffset="37.1979">13060 3321 144 0,'-3'-6'55'0,"3"6"-30"0,0-2-3 0,0 2 23 0,0-3-8 15,0 0-1-15,3-2-14 16,0 0-6-16,3-3-9 15,3 0-3-15,0-3 0 0,3 3 0 16,3 0 0 0,-1 6-5-16,1 2 1 15,0 2 0-15,-3 4 2 0,-3-1-1 0,0 6-1 32,0 7 1-32,-3-5 1 15,-3 3 1-15,-3 11 1 16,-3-4-5-16,-3-4 1 15,-3-3-2-15,-3-3-2 16,0 0 0-16,0-2 0 16,0-3 3-16,3 0 0 0,1-3-6 0,2 0 0 15,3 1-2-15,3-6 1 16,6 2 0-16,2 1 2 16,7 0 2-16,3-1 2 15,6 4-1-15,3-1-1 16,-6 3 11-16,-6 2 8 15,-1-4 3-15,-2 7 2 0,0-3 2 16,-3 4 3-16,-3-4-9 16,-9 3-4-16,0 6-7 15,-15-6-2-15,-5 0-1 16,5-2-2-16,3-3-28 16,-6-3-14-16,-6 1-38 15,12-4-14 1,3 1-4-1</inkml:trace>
  <inkml:trace contextRef="#ctx0" brushRef="#br0" timeOffset="38.1979">14763 3918 176 0,'3'-5'68'0,"-3"5"-36"0,0 3-26 0,0-1 15 15,3 1-11-15,3 2-1 16,-3 1 6-16,-1-1 2 16,7 6-8-1,0-3-1-15,3 5-1 0,-3 0 5 16,0 3 5-16,0 0-7 0,0 0-1 16,0-3 1-16,0 3 1 15,0-6-3-15,-3-2-3 16,0 0 4-16,0-3 4 15,-3 1-3-15,3-6 0 16,0 0-4-16,-1-3 1 16,1 0-6-16,3-4-1 0,-3 1-5 15,3 1 1-15,-3 0-14 16,0-3-5-16,0 0-17 16,0 0-7-16,0 3-35 15,-3-1-48 1,0 4 34-16</inkml:trace>
  <inkml:trace contextRef="#ctx0" brushRef="#br0" timeOffset="39.1979">14906 3995 140 0,'-3'0'55'0,"3"0"-30"0,0 3-10 15,0-3 18-15,0 3-3 0,0-3 0 16,0 0-6-16,0 0-3 16,0 0-11-16,0 0 5 0,0-3 2 15,0 0-3-15,0-2 2 16,0 0-7-16,0-6-1 15,0-13-4-15,3-2-3 0,-1-1 0 16,4 1-1-16,0-1 0 16,3-2 2-16,3 0-1 15,3 3 2-15,0-1 0 16,3 6 3-16,3-5-3 16,5-1 0-16,1 3-1 31,3 6-2-31,0 2 1 0,0-3-1 15,2 9 0-15,1 2 0 16,-6 3 0-16,-3 2 0 16,-4-2 0-16,-5 5 0 15,-3 0-16-15,0 0-6 16,-3 0-29-16,-3 0-12 0,0 0-47 16</inkml:trace>
  <inkml:trace contextRef="#ctx0" brushRef="#br0" timeOffset="40.1979">15540 3458 144 0,'0'0'55'0,"0"0"-30"0,0 0-14 16,0 0 18-16,0 0-4 16,0 0 0-16,0 0-7 15,0 0-1-15,0-3-10 16,0 1 2-16,2-3 6 16,4-9-1-16,-6-2-8 0,6 3-1 15,0 0-3-15,0 0 1 16,0 2-2-16,-3 1-1 15,0-1 1-15,0 3 1 16,0 3-6-16,0 5 1 16,0 0-1-1,-3 0 2-15,3 2 1 16,0 12 3-16,0-4-1 0,0 6-1 16,0 13 3-16,0-5 2 15,-3 2-2-15,0 4 0 16,0-4 1-16,0 0 0 0,0-2-2 15,0-10-2-15,0 1-15 16,0-1-7 0,0-1-27-16,0 0-9 0,0-2-35 15</inkml:trace>
  <inkml:trace contextRef="#ctx0" brushRef="#br0" timeOffset="41.1979">15495 3696 152 0,'-3'3'57'0,"6"-3"-30"0,0 3-14 0,-3-3 17 16,6 0-9-16,3 0 1 16,6 0-4-16,-1 0-2 0,4 0-8 31,3 0-1-31,0 0 0 0,0 0-3 0,-3 2-1 15,3 1-1 1,-4 2-2-16,-2-5-4 0,-3 3 0 16,-3-3-27-16,0 0-11 15,-3 0-54 1</inkml:trace>
  <inkml:trace contextRef="#ctx0" brushRef="#br0" timeOffset="42.1979">15965 3315 200 0,'0'0'74'0,"12"6"-40"0,-15-4-29 0,3 3 19 15,0 9-4-15,6 7 3 16,0 5-4-16,-3 3 0 16,0 1-10-16,0 4 1 0,0-5 1 15,-3-3-4-15,0-2-2 0,0-3 0 16,0 1 1-16,0-6-5 16,0-3-1-16,0-3 4 15,0-2 2-15,0 0-2 0,0-8-3 16,0 0 2-16,3-2 0 15,-3-9-4-15,3 3-1 16,-3 0-4-16,9-8-1 31,0 3 4-15,0-6 1-16,3 6 2 0,2 3-3 16,-2 2 2-16,3 2-1 0,-3 6 0 15,-3 0 8-15,3 3 4 16,-3 0-1-16,3 5 0 15,3 8 3-15,-3-1 5 16,-3-1-5-16,-7-4 1 16,-2 3-4-16,-2-2 0 15,-4 0-5-15,0-3-1 16,-3-1-6-16,-3-1 0 16,0-4-8-16,0-2-3 15,3-2-10-15,-3-1-3 16,3 0-14-16,3 1-6 0,0-3-19 31,3-1-9-31,3 1-17 16</inkml:trace>
  <inkml:trace contextRef="#ctx0" brushRef="#br0" timeOffset="43.1979">16266 3503 184 0,'0'3'68'0,"3"2"-36"0,0 3-24 16,-3-3 18-16,0 3-2 15,0 5 1-15,0 6-10 16,0-3-2-16,0 5-7 16,0-8-2-16,0-2 0 0,0-1-18 0,3-2-5 15,-3 0-53 1</inkml:trace>
  <inkml:trace contextRef="#ctx0" brushRef="#br0" timeOffset="44.1979">16245 3392 260 0,'0'-3'99'0,"0"3"-54"0,0-16-48 0,3 14 16 0,0-1-25 16,3-2-6 0,0 0-30-16,0 2-9 0,3-2-10 15,0-1-1-15,3 1 10 16,-1 0 8-16</inkml:trace>
  <inkml:trace contextRef="#ctx0" brushRef="#br0" timeOffset="45.1979">16388 3278 160 0,'6'-5'60'0,"-3"8"-32"0,0-1-13 0,0 1 20 31,0 2-2-31,0 3 1 16,0 5-4-16,6 8 1 0,-3 9-17 15,-1 1 3-15,4 1 1 0,-6-3-4 16,0 3 0-16,-3 2-8 16,3-10-2-16,0 0-2 15,-3-3-2-15,0 0-32 16,0-5-16-16,0-5-42 15,0-3-60-15,9-3 38 16</inkml:trace>
  <inkml:trace contextRef="#ctx0" brushRef="#br0" timeOffset="46.1979">16334 3471 284 0,'3'-2'107'0,"3"2"-58"0,3 0-42 16,-3 0 23-16,6 0-14 15,6 0-2-15,9-6-6 16,2 4-3-16,-2-1-2 0,0 0-9 0,-3 1-1 16,-3-1-50-16,-7 1-22 0</inkml:trace>
  <inkml:trace contextRef="#ctx0" brushRef="#br0" timeOffset="47.1979">8842 9123 84 0,'-9'0'33'0,"6"0"-18"0,-3 0-18 15,3 2 41 1,0 1-11-16,-3 0-2 16,4 2 0-16,-1 0-6 15,0-5 0-15,0 0 5 16,3 0-13-16,0 0-1 15,3 6 0-15,-3-6 0 16,6 5 2-16,2 0 0 0,4-2 0 16,0 0-4-16,6-1 0 15,0 1-1-15,3-8 1 0,3 7-2 16,2-7-1-16,4 2-3 16,3 6 1-16,0 0 0 15,2-1 3-15,1-2-3 16,0 0-2-16,0 3 2 15,5-3 0 1,1 0 1-16,-3-5 0 16,2 7-2-16,4-7 1 15,-3 2-2-15,2 1 2 16,4 4-4-16,-4 1 0 16,1 0 1-16,3-3 2 15,-1 2-1-15,-2-7 2 16,3 2-2-16,-1 1 2 0,1 4-4 15,0 1 0-15,-1 0 1 16,-2-3 0-16,-1 0 0 16,1 2 0-16,3 1 0 15,-7-8 2-15,4 7-1 0,3 1 2 16,-4-1-4-16,4 1-2 16,-3 5 2-16,-1-3 0 0,-2 1 1 31,3-9 2-31,2 11-3 15,1-3 0-15,-1 1 3 0,1-4 1 16,-3 3-4-16,-1-7 1 0,1 7 0 16,0-2 2-16,-4-1-1 31,4 1-1-31,0 0 1 0,-1-1-1 16,1-2-3-16,0 0 0 15,-4 3 4-15,1 0 1 16,3-1 0-16,-7-2-2 15,1 0 1-15,0 0-1 16,2 0 0-16,1 0 2 16,-3 3-1-16,-1-3-1 0,1 0 1 15,3-3-1-15,-1 3 0 16,-2 0 0-16,0 0-3 0,0-2 2 16,-1 2 1-1,-2-3 0-15,3 6 0 0,2-6 2 16,-2 0-1-16,3-7 2 31,-1 10-4-31,1-8 0 0,0 8 1 16,-4-8 0-16,1 8 0 15,3 0 2-15,-4-8-1 16,7 3-1-16,0-6 1 16,2 3-1-16,-2 8-3 15,0-8 2-15,-1 8-1 16,1 0 0-16,0-5 4 0,-1 0 1 15,1-1-1-15,5 1-2 16,1 0 1-16,0-1-1 16,-1 4 4-16,1-1 2 15,-1 0-2-15,-2 3-3 16,0-2 2-16,-4 2 2 0,10-3-2 16,-6 3 0-16,-1-2-3 15,4-1-1-15,-4 0 3 31,-2 3 1-31,0 0 1 0,-7 0 2 16,-2 0-1-16,-3 0 0 0,-3 0-1 16,-7-2 0-16,-2 2-5 15,-3 0 1 1,-3 0-7-16,0 0-3 0,-3 0-21 16,6 0-27-1,3 0 12-15,-1 0-13 16,-2 0-5-16,3 0-26 15</inkml:trace>
  <inkml:trace contextRef="#ctx0" brushRef="#br0" timeOffset="48.1979">8690 11898 72 0,'0'3'30'0,"0"0"-16"0,3-3-1 16,3 0 11-16,-6 0 16 15,3 0 7 1,-3 0-7-16,0-3-4 15,0 0-14-15,0 1-4 16,-3-6-8-16,0 2-4 0,0 1 1 16,-3 0 0-1,1 0 3-15,-1-3 1 0,-3 0 1 16,-3-3 2 0,-3 3-5-16,-6 3-1 0,0 0-2 0,0-1-1 15,-11 4-6-15,5-4 1 16,-3 1 0-16,0 2 0 15,1-2 0-15,-4 0 2 16,-3 0-3-16,0-1 0 16,-2 1 1-16,-4 2 2 15,0 1-1-15,4-1-1 0,-4 3-2 16,3 0 1-16,1 0 1 16,-4 0 0-16,-3-3 0 15,4 1 2-15,2-1-1 16,-3 0 2-16,0 1-4 15,1-1 0-15,2 3 1 16,0 0 0 0,4 0 0-16,-1 0 0 15,0-2 0-15,4-1 0 16,2 0 0-16,-6 1 0 0,3-1 2 16,1 0 1-16,-1 3-1 15,-3 0-2-15,0 0 1 16,4 3 1-16,-1 0-3 15,-3-1 0-15,3 1 1 0,1 0 2 16,2-1-3-16,0 1 0 16,0-1 3-16,-2-2 1 15,-1 3-1-15,3 2-2 16,0 1-2-16,-2-1 1 16,-1 3 1-16,0 0 2 15,3 5-3 1,1-2-2-16,-4 7 2 15,3 1 0-15,0-3 1 16,1-1 2-16,-1 1-3 16,0 0 0-16,0 0 1 15,1 0 0-15,2 0-3 16,0 2 2-16,0 4 1 16,0-4 2-16,1 1-1 0,-1 2-1 15,3 0 1-15,3 3-1 0,0 0 0 16,3-1 0-16,1 6-5 15,2 3 1-15,3-3 2 16,-6 0 3-16,6 0 0 16,3 3-1-16,3-3-2 15,0 3-1-15,6-3 2 0,3-2 2 32,3 7-2-32,3-5 0 15,-3-2 1-15,3-1 2 16,6-2-1-16,0 0-1 15,3-3 1-15,2-3-1 16,4 6 0-16,3 3 0 16,3-4 0-16,3-4 2 0,2 2-1 15,1-5-1-15,0 0 3 16,2-3 0-16,1 0-1 16,-3-2-2-16,-1-3 1 15,4 0-1-15,0-3 2 16,-3 0 3-16,-1 1 0 0,4-1 0 15,3 0-3-15,-1 1 1 16,-2-4-2-16,9-2-1 16,-7-2 1-16,1 2 1 0,0 0 1 15,-1 0 1-15,-2 0-5 16,0 5 1-16,-4 0 0 16,4-2 2-16,-3-1-1 31,0 1 2-31,5 0-4 0,-2-3 0 15,0 0-1-15,-1 0 0 16,1 0 4-16,0 0 3 16,-4 0-2-16,-2 0 0 15,6 2-1-15,-3 1 1 16,2 0-2-16,-5-3 2 16,0 0-2-16,3 5-1 15,-1-8 1-15,1 1 1 16,3-1-3-16,2 8 0 15,-2-7 3-15,-3 7 1 16,5 0-4-16,-2-5 1 16,-3 6 2-16,0-4 1 0,-4 1-1 15,-2-3-2 1,6-5 1-16,-3 7-1 16,-1-2 0-16,4 0 2 15,0 0-1-15,-4 0-1 0,4 3-2 16,-3-3 1-16,3 2 5 15,-1 1 2-15,1-3-2 16,3 0-3-16,2 0-3 16,1 0 1-16,0 0 1 15,2 0 0-15,-2 0 0 0,0 0 2 16,-4 3-3-16,1-3 0 16,0 2 1-16,0 1 2 15,-4-3-1-15,4 0-1 16,0 5 1-16,-1 1-1 15,1-4 0-15,0-2 0 0,-4 0 0 16,1 3 2-16,-3-3-1 16,0 0-1-16,5 0 1 15,-2-3-1-15,-3 6 0 16,-3-3 2-16,-1 0-1 0,4 3-1 16,-3-1 1-16,0-2-1 31,-4 3-3-31,4-3 2 0,0 3 1 15,3-1 2 1,-1 1-3-16,1-3 0 0,3 0 1 16,-3 0 2-16,-1 0-1 15,1 0 2-15,3 0-2 16,0-3-1-16,-4 3-2 16,1-2-1-16,0-1 2 15,0-5 2-15,2 0 0 16,-2-5 2-16,3 5-9 15,-1 3-1-15,1-1-1 16,-3-2 2-16,0 3 2 16,-4-3 2-16,-2 0 1 15,6 0 3-15,0-2-3 16,-4 2 0-16,1-6-1 16,0 1 0-16,0 0 2 15,2 2 2-15,-2-10-1 16,-3-3-1-16,0 1 1 15,6 7 1-15,-10 0-3 0,-2 0 0 16,0 0 1-16,-3 0 0 16,0 0 0-16,-3 1 2 15,-3-1-1-15,-1 0 2 16,-2 0-2-16,-3 0-1 0,-3-5-2 16,0-3 1-16,-3 0 1 15,-3 3 2-15,0 0-1 16,0 0-1-16,-3-3-4 15,-3 3-2-15,-2 0 0 0,-1-9 2 16,-6 4 2-16,-3-3 1 16,0 5 1-16,-3 0 0 15,-2 3-3-15,-7 0 0 16,3 2-1-16,0 4 3 16,-11-1 0-16,2 2 1 15,0 1 0 1,1 3 2-16,2-4-3 15,-6 4 0-15,6-1 1 16,1-5 0-16,-1 3-3 16,-3 3 2-16,1-1 1 15,-1 3 0-15,0 0 0 0,-2 0 0 16,-1 0 0-16,0 0 0 16,0 0 0-1,-2-2 0-15,-4 2 0 16,4 0 0-16,-1 0 0 15,3 3 0-15,-5-3-3 0,5 2 2 16,0 1 1 0,-2 0 0-16,-7 2-3 0,6 1 2 15,1-4 3-15,-1-7 1 16,0 2-4-16,1 4 1 16,-7-1 0-16,4 2 2 15,-1 1 1-15,-3-3 1 16,1-3-2-16,-1 6-2 15,1 0-2-15,2 2 1 16,3 9 1-16,4-1 0 16,-1 0 0-16,3-2 0 0,3 2 0 15,4-5 0-15,-1 0-9 16,3 0-4-16,0 0-26 16,1 3-13-16,-4 10-69 15</inkml:trace>
  <inkml:trace contextRef="#ctx0" brushRef="#br0" timeOffset="49.1979">11268 11644 132 0,'0'-2'49'0,"0"2"-26"0,0 0-7 0,0 0 18 16,-3 0-7-16,0 0-1 0,-3 2-9 16,-12 4-2-16,1 4-9 15,-4 6 3-15,-3 3 1 0,0 2-1 16,-3 5 0-16,0 6-3 16,-2-3-1-16,5-2-3 15,0-1-2-15,6-5 1 0,3-5 1 31,3-3-12-31,1-2-6 16,2-3-20-16,3-3-10 0,0-2-26 16,0-3-32-1,0-3 38-15</inkml:trace>
  <inkml:trace contextRef="#ctx0" brushRef="#br0" timeOffset="50.1979">10950 11655 184 0,'0'-8'71'0,"3"8"-38"0,0 0-25 0,-3 0 18 16,3 0-6-16,0 3 0 15,3-1 2-15,2 4 3 16,7 4-13-16,0 6-2 0,3 3 0 16,3 2 3-16,0 5 2 0,6 6-4 15,2 0-1-15,4-3-6 16,0 0-1-16,0-5 1 15,-1-3 0-15,-2-3-29 0,-3-2-10 16,-6-3-98 0</inkml:trace>
  <inkml:trace contextRef="#ctx0" brushRef="#br0" timeOffset="51.1979">22701 16941 148 0,'-3'-2'55'0,"3"2"-30"0,0-11-5 16,0 16 21-16,0-5-5 15,0 0-1-15,0-5-6 16,0 5-4-16,0 0-13 0,0 0-5 15,3 5-3-15,3-2 2 0,3 0 1 16,3-3 1-16,3-3 0 16,0 0-4-16,6-2-3 15,-1 5 0-15,1 0-1 0,0 0 0 16,-3 0 2-16,0 0-1 16,-3 0-1-16,-6 0 1 15,2 0 1-15,-5 0 3 31,0 8 4-31,-6-11 5 16,-3 6-8-16,-3-3-1 16,-2 3-3-16,-4-1 1 15,-6-2-2-15,0 0 2 16,0 0 0-16,0 0 3 16,0 0-3-16,3 0-2 15,4 0 2-15,-1 0 0 0,3 0 1 16,0 0 0-16,9-2-5 15,0-1-1-15,9 3 1 16,0-8 0-16,3 8 1 16,2 0 0-16,1 0-3 0,0 0 0 31,0 0 2-31,-3 5 2 16,3-5 0-16,-3 3-1 0,0 0 1 15,-3-1-1-15,-6-2 2 16,5 6 1-16,-2-6-17 15,-6 0-7-15,0 0-85 16,6-6-31 0</inkml:trace>
  <inkml:trace contextRef="#ctx0" brushRef="#br0" timeOffset="52.1979">23070 16843 108 0,'-3'0'41'0,"0"0"-22"0,3 0-5 15,0 0 17-15,0 0 3 0,-3 0 4 16,-6 0-1-16,6 0-1 15,0 0-19-15,0 0 7 0,0-2 4 16,0-4-7-16,6 1-1 16,0 5-6-16,3-8 6 31,3-10-5-15,0 2-6-16,3-3 0 0,3 3 0 0,0 1 2 15,0 1-8-15,0 4-1 16,0 2-4-16,-1 3 0 15,1 2 2-15,0 3 0 16,-3 3 0-16,3 2 0 16,-6 8-3-16,3 6 2 15,-6-1 1-15,-3 3 0 16,-6 0 2-16,-3 3 3 0,0 3-4 16,-9-1-1-16,6 1 0 15,-6-1 0-15,-3-2-3 16,0-3 0-16,1 5 6 15,2-2 5-15,0-3-6 16,0-2-3-16,6-3-3 0,-3 0 3 16,0-3 0-16,3-2 3 15,0-6-1-15,9 3 4 32,0-8 1-17,0 0 4-15,9 0 1 16,0-3-3-16,3-2 0 15,6 2-1-15,3-2 3 0,3 0-3 16,-1 2-2-16,1 0-2 16,3 3-3-16,-3 3 1 15,0 0-1-15,-6-3 2 16,-1 5 1-16,1 0-1 16,-6-2 1-16,0-3-24 0,-3 5-11 15,0-2-38-15,0-1-18 0,-3-2-58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2:37:46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8303 8525 40 0,'-11'-3'16'0,"-1"9"-8"0,3-6 12 0,9 0 16 15,0 0 1-15,0 0 2 16,0 0-4-16,0-3 1 16</inkml:trace>
  <inkml:trace contextRef="#ctx0" brushRef="#br0" timeOffset="577.5058">8271 8520 303 0,'6'-3'20'0,"0"0"-6"0,3 1-7 16,5 2-2-16,4 0 1 15,12 2 1-15,3-2-1 16,6 0 1-16,8-5-4 16,1 2 0-16,8 1-1 15,1-1 1-15,-1 0 0 16,4-5 3-16,0 1 1 16,-1-1 1-16,1 0-4 15,2 5-1-15,4 0-1 16,2 1-2-16,-2-1 3 15,-1 0 0-15,3 1-4 16,-2 2 1-16,-1 0-2 16,-2 2 0-16,-4 1 4 0,1-3 3 15,-6 0 0-15,-1 0 2 16,-2 0-4 0,-1 0-2-16,1 0 0 0,0 5-1 15,-4 1-3-15,1-1 2 16,-1-2 3-16,4-1 1 15,0 1-4-15,-1 0-1 16,1-1 3-16,-4 3 1 16,4-2 0-16,0-3-2 15,-4 0 3-15,1 3 0 16,3 2-1-16,-4-2 1 0,1-1-2 16,-1 1 2-16,-2 0-2 15,0-1-1-15,2-2 3 16,-2 3 0-16,3-3-4 15,-4 0 1-15,7 3 0 16,-1-1 0-16,-2-2 0 16,0 0 2-16,-4 0-3 15,-2 3 0-15,-3-3 3 16,-4 0 1-16,-2 0-1 16,-3 0-2-16,-3 0 1 15,-6 3-1-15,-1 2-47 16,-2 3-18-16,-3 2-53 15</inkml:trace>
  <inkml:trace contextRef="#ctx0" brushRef="#br0" timeOffset="6057.6373">21838 14298 76 0,'-3'11'30'0,"3"-22"-16"0,0 16-1 0,0-5 11 16,0 0 1-16,0 0 2 15,0 0-2-15,0 0 0 16,0 0-3-16,0 0-2 16,0 0-10-16,3 0-2 0,0 0-1 15,0 0-1-15,0 0-1 16,6 0-1-16,-3 0 0 15,6 0-2-15,5 0-2 16,4 0 3-16,6 3 0 16,6-3 1-16,9 0 2 15,5 0 3-15,10-5 2 16,11-1-3-16,4-1 0 16,5-1-3-16,-6 0 2 15,-2 2 2-15,-7 1 2 0,-5 2 1 16,0 3 0-16,-10-2 0 15,1 2 2-15,-10-3-3 16,-2 6-1-16,-6-3-6 16,0 0-3-16,2-3 2 15,-8 3 2-15,0-3 0 16,-3 1 0-16,-6 2-3 16,0-3-2-16,-3 3-2 15,-3 0 1-15,2 0 3 16,-2 0 1-16,-3 0-1 15,0 0-2-15,0 0 1 16,-6 0 1-16,0 0-3 0,0 0 0 16,0 0 3-16,3 0 3 15,-3 0-4-15,0 0-3 16,3-2-13-16,0 2-2 16,0-3-52-16,3-2-19 15,-12-6-32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8T00:01:41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3056 7271 64 0,'3'-6'27'0,"0"6"-14"0,0-2 4 0,-3 2 14 16,0 0-8-16,3 0 0 15,3 0-5 1,-3-3 0-16,0-2 2 15,0 2 0-15,0 1-11 16,0-1 10-16,0 0 4 0,0 1-3 16,-1-1 1-16,-2 0 5 15,0 1 4-15,0-1-3 0,0 0-2 0,-2 1-2 32,-1-1-3-32,-3 0-4 0,0 1 0 15,-6-1 0-15,0 3 2 16,-6-2-10-16,3 2-2 15,-9 0-2-15,3 0 0 16,1 0-2-16,-1 2-2 0,0 1 1 16,0 2-1-16,-3 0-3 15,3 1 0 1,4 2-1-16,5 0 3 16,0 2-2-16,3 1 1 15,3-3 0-15,3 2 0 16,9 1 0-16,6-1 0 15,3 1 2-15,2 0 0 16,4 2-3-16,3 8 2 16,3 0 1-16,0 3 0 0,-3 0 0 15,-1 0 0-15,-5-3 0 16,0 3 0-16,-9 2 0 16,-3-5 2-16,-3-2 1 0,-6-1 3 15,-9-5-3 1,0 1-2-16,-3-4 2 15,0-2 2-15,-2-2-2 0,2-6-2 16,0-3-3-16,0-2 1 0,3-6-8 16,3-2-2-1,3 0 1-15,6-3 1 0,3-3 3 16,3-2 2-16,3 0-1 16,3-8 4-16,6 0 2 31,-3 2 2-31,2 3 1 0,-2 3 0 15,-3 0 2-15,0 2 1 16,-3 1-3-16,-3 2-1 16,-3 3-8-16,-6-3-2 15,0 3-34-15,0 2-15 0</inkml:trace>
  <inkml:trace contextRef="#ctx0" brushRef="#br0" timeOffset="1">4720 7239 140 0,'0'-5'55'0,"3"5"-30"0,0 0-7 0,-3 0 18 16,0 0-5-16,3 2 2 0,0 4-8 16,-3 4-1-16,3 9-13 15,-3 5 9-15,0 10 3 0,-3 3 0 16,0 0 0-16,3 0-8 15,-3 3-4-15,0-3-4 0,0-5-2 16,3-3-3-16,0-6-2 16,0-1-4-16,0-6 0 15,3-3-31-15,0-5-12 16,0-3-20-16,-3-5-9 16,3-3-24 15</inkml:trace>
  <inkml:trace contextRef="#ctx0" brushRef="#br0" timeOffset="2">4809 7281 200 0,'-18'-2'77'0,"30"2"-42"0,-15 0-15 15,3 0 24-15</inkml:trace>
  <inkml:trace contextRef="#ctx0" brushRef="#br0" timeOffset="3">4800 7279 433 0,'9'0'35'0,"3"0"-18"15,0-3-9-15,3 0-4 16,3 1 0-16,5-4 2 16,4 1-5-16,0-3-1 15,3 3 0-15,2-3 0 16,-2 3 0-16,-3-1 0 15,-3 4 2-15,-3-1 1 16,-6 0-4-16,-4 1-1 16,1 2-2-16,-3 2 3 0,-3 4 0 15,-3 4 1-15,-3 6 6 16,0 8 6-16,-3 8-2 16,0 2 2-16,-3 3-5 15,0 0 1-15,0 0-3 16,3-2 2-16,0-4-9 15,0-4-3-15,0-3 7 0,3-3 3 16,-2-5-18-16,2-3-8 0,-3-2-25 16,-3-3-57-1,-3-6 7-15,-3-2-11 16</inkml:trace>
  <inkml:trace contextRef="#ctx0" brushRef="#br0" timeOffset="4">4964 7485 232 0,'-6'-3'88'0,"6"9"-48"0,0-9-20 0,0 3 24 15,6 0-9-15,3-3-3 16,3 1-10-16,5 2-1 16,10-3-12-16,3 0-1 0,3 3-1 15,0 0-3-15,-1 0-1 16,1 3 1-16,-3-3 0 15,-3 0-40-15,-4-3-17 16,1 3-95 0</inkml:trace>
  <inkml:trace contextRef="#ctx0" brushRef="#br0" timeOffset="5">6619 7300 192 0,'-3'-5'74'0,"3"5"-40"0,0-3-16 0,0 0 25 15,0 1-7-15,0-1 2 16,0 0-13-16,9-2-3 0,-3 0-13 15,6-3-1-15,2-3 2 0,1 3-4 16,3 0-1-16,0 3-2 16,0 2-3-16,0 3-2 15,-3 6 1-15,0 2 1 16,-7 5 0-16,-2 5 0 16,-6-2 2-16,-3 0 1 15,-3-3 1-15,-2 6-2 16,-1-3-2-16,0 2 3 15,0-2 2-15,3-3-4 16,3-2-3-16,3-3-4 0,3-3 1 16,6 1 3-16,3-1 3 15,3 3-2-15,-1 0 0 16,1 2-1-16,0 3-2 16,-3-2 5-16,-3 2 3 15,-3 1 5-15,-6 1 5 16,-3 1 1-16,-6 0 0 15,-3 0-5-15,-3-5-2 16,0-6-2-16,-2 3-1 16,-1-8-10-16,-3 0-2 0,0 0-12 15,3-5-3-15,3-1-21 0,3 1-8 16,9-3-33-16,3 0-13 16,12-2-4-1</inkml:trace>
  <inkml:trace contextRef="#ctx0" brushRef="#br0" timeOffset="6">6982 7321 252 0,'-15'-3'96'0,"12"3"-52"0,3-2-27 0,0 2 25 16,3-3-16-16,3 0-2 15,3-2-14-15,6-3-4 16,12 0-4-16,-1 0-2 16,-2 0 1-16,3 3-4 0,-3 5 2 15,-3 5-1-15,-7 6-2 16,-5 5 3-16,-6 16 2 15,-6 2 0-15,-6-2-1 16,-8 2 1-16,-1-5-1 16,0 0 0-16,0 0 2 15,0-5-1-15,3-3 2 16,3-5 2-16,3-2 2 16,4-4 1-16,2 1 0 0,3-3 4 15,5-3 3-15,10 0-6 16,6 1-1-16,3-4-4 15,6-2-3-15,6 3 0 16,-1-1-1-16,-2 1-20 16,3 0-9-16,-4 2-71 0,-2 3-30 15</inkml:trace>
  <inkml:trace contextRef="#ctx0" brushRef="#br0" timeOffset="7">8845 7199 156 0,'3'-8'57'0,"0"8"-30"0,3-2-5 16,-6 2 20-16,0 0-5 15,0 0-2 1,6 0-6-16,-3 5-4 16,0 6-13-16,3 7 3 0,-3 9 3 15,-3 12-4-15,0 4 2 16,0-1-7-16,0-2-1 16,0-1-2-16,0-2-1 15,0-5-3-15,0-8-2 16,0-3-30-16,0-5-15 0,3-11-35 15,3-2-14-15,0-11-10 16</inkml:trace>
  <inkml:trace contextRef="#ctx0" brushRef="#br0" timeOffset="8">8961 7191 232 0,'-6'-2'88'0,"9"2"-48"0,0 0-36 0,-3 0 19 16,6 0 2-16,3-6 7 16,6 1-17-16,6 0-6 15,3-6-6-15,5 6-3 0,4 0 3 16,-3-1-2-16,0 1-1 15,-3 0-2-15,-4 5 1 16,-2 0 1-16,-3 0 0 16,-6 5-3-16,0 6 2 0,-3 2 3 15,-3 5 3-15,-3 6 7 16,-3 3 2-16,0 10-3 16,0 2-1-16,0-2-4 0,-3 1-1 15,0-4-3-15,3-2-2 16,0-6-8-16,0 1-5 31,0-6-40-31,0-3-17 16,-3-4-57-16</inkml:trace>
  <inkml:trace contextRef="#ctx0" brushRef="#br0" timeOffset="9">9110 7400 256 0,'3'-2'96'0,"6"2"-52"0,6 0-27 0,0 0 27 15,6 0-12-15,5-3-1 16,10 3-16-16,3 0-4 16,3-5-7-16,-1 0-9 0,4-1-5 0,-6 1-80 15,-1-3-37 1,4-3 4-1</inkml:trace>
  <inkml:trace contextRef="#ctx0" brushRef="#br0" timeOffset="10">10238 7239 172 0,'-3'0'66'0,"3"3"-36"0,-6 2-20 16,3-2 20-16,-3 2-9 15,-3 3-2-15,1 0-3 0,-4 0 3 16,0 0-11-16,-3 0-7 16,3 2-1-16,-3 1 0 0,3-3 2 15,3 0-1-15,3 5-1 16,3 0 1-1,6 0 1-15,3 1-1 16,0-1 2-16,3 0-2 16,0 0-1-16,6 3 1 15,-3 0-1-15,0-3-3 16,0 0 2-16,-3-2-12 0,-1-3-7 16,1 0-18-16,0-3-8 15,-3 0-45 1</inkml:trace>
  <inkml:trace contextRef="#ctx0" brushRef="#br0" timeOffset="11">10176 7392 152 0,'-9'0'57'0,"9"0"-30"0,-3 0-10 16,3 0 20-16,0 0-4 16,0 0 1-16,0 0-15 15,6 3-4-15,0-3-9 16,6 0 9-16,3 0 5 0,5 0 1 0,7-5-1 15,6 0-6-15,3 2-1 16,-1 0-6-16,4 9-2 16,3-4-5-16,-7 1 0 15,-2-1-2-15,-6-2 0 16,-3 0-27-16,-6 0-10 16,-3 0-34-1,-4 0-11-15,-2 0-16 16</inkml:trace>
  <inkml:trace contextRef="#ctx0" brushRef="#br0" timeOffset="12">10941 7310 168 0,'-3'-5'66'0,"-3"5"-36"0,3-2-15 0,3 2 20 16,-3 0-10-16,-3 2-5 16,-3 3-14-16,-3 3-3 15,0 0-3-15,0 8 0 0,0 5 0 16,0 1 0-16,3-1 0 15,4-3 0 1,2-2 0-16,3-3-3 16,3-2 2-16,2-3 3 15,4-3 3-15,0-2-4 16,3-6-1-16,0 0 0 0,0-10 0 16,-3 0 0-16,0-5 2 15,-3 2-1-15,0 2-1 16,0 4 7-16,0 2 5 15,-3 0 3-15,0 5 0 0,0 9-5 16,-3 2-4-16,3 7 5 16,0 1-8-1,0-2-1-15,0-1-4 16,6-3-2-16,-1-2-22 16,4-2-7-1,0-4-50 1,3 1-54-16,0-3 39 15</inkml:trace>
  <inkml:trace contextRef="#ctx0" brushRef="#br0" timeOffset="13">11200 7295 216 0,'-3'-6'82'0,"0"4"-44"0,-12 2-25 16,9 0 24-16,0 0-15 0,-3 2-4 15,0 4-11-15,0-1-5 16,0 3-1-16,0 2-4 0,0 1 2 16,3 2-1-16,3 6 0 0,3-1 2 15,3-2 0-15,3 0-3 16,0-3 2-16,3-2-4 16,6-1 1-16,0-2-14 15,6-2-3-15,0-4-7 16,0-2-2-16,-1-10-24 31,1-1-50-31,0-7 14 16</inkml:trace>
  <inkml:trace contextRef="#ctx0" brushRef="#br0" timeOffset="14">11351 7115 208 0,'0'0'79'0,"0"0"-42"0,0 2-43 16,0 12 42-16,0 1-13 15,0 4 1-15,0 2-3 16,0 6-12-16,0-1-1 0,0 8-1 31,0 1-6-31,0-3 0 0,0-3-1 16,0-3 0-16,0-2-27 15,0-6-11-15,0-2-50 16,-2-2-47 0,-1-7 43-16</inkml:trace>
  <inkml:trace contextRef="#ctx0" brushRef="#br0" timeOffset="15">11241 7265 220 0,'-3'-2'82'0,"6"2"-44"0,0-3-29 0,0 3 22 15,3-5-6 1,6 2 0-16,3 1-18 0,3-4-6 16,0 4-2-16,3-1-29 0,2 0-9 15,-5 3-49 1,6 0-46-16,-6 6 49 31</inkml:trace>
  <inkml:trace contextRef="#ctx0" brushRef="#br0" timeOffset="16">11491 7279 188 0,'-6'2'71'0,"6"4"-38"0,-14 4-21 16,11-2 21-16,3 0-8 0,3 3 0 15,0 10-12-15,0 0-5 16,-1-2-5-16,4-1 0 0,0 1 2 16,0-4-2-16,3-1 0 15,0-4-1-15,0-4-2 0,0-4-6 16,0-2-4 0,0-5 1-1,0 0 0-15,-3-9 3 16,0-4 4-16,0-1 1 0,0 1 1 15,-3 2 2 1,0 0 3-16,0 3 11 0,-3 2 5 16,0 3-7-16,0 3-1 15,0 0-3-15,0 2-1 16,0 3-1-16,3 5 0 0,0 3-2 16,0 0 1-16,2 5-6 15,4 6-1-15,-6-3 0 16,6 0 0-16,-3 0-29 15,0-3-10-15,6-3-93 16,3-4 16 0</inkml:trace>
  <inkml:trace contextRef="#ctx0" brushRef="#br0" timeOffset="17">11828 7300 228 0,'-9'-8'88'0,"9"5"-48"0,-6 1-18 31,3 2 28-31,-3 0-13 16,-3 2-3-16,-3 4-20 0,0-1-7 15,0 3-4-15,0 2-7 0,0 6 0 16,4 0 0-16,-1 5 2 16,6-2 1-16,3-3 1 15,0-3-7-15,9-2 0 16,-3-1-4-16,2-5 2 0,1-2-4 15,3-3-2-15,-3-8 6 16,0-5 3-16,0 0 6 16,0-1 2-16,-3 4 6 15,0 2 5-15,-3 0 2 16,0 3 0-16,0 2-7 16,0 11-5-1,0 8-2-15,0 0 1 16,0 0-1-16,0-1 2 15,3 1-2-15,0-2-1 16,0-4-6-16,0-2-4 16,-3 0-27-16,5-8-73 15,7-5-41 1,-3-3 41-16</inkml:trace>
  <inkml:trace contextRef="#ctx0" brushRef="#br0" timeOffset="18">11956 7083 228 0,'-6'0'85'0,"6"0"-46"0,3 8-28 16,-3 0 21-16,0 5-8 16,0 6 0-16,0 4-9 15,0 9-4-15,3 0-6 16,-3 0-6-16,3 10 0 0,0-8-4 15,0-2-1-15,3-3-57 16,-3-5-25-16,0-5-21 16</inkml:trace>
  <inkml:trace contextRef="#ctx0" brushRef="#br0" timeOffset="19">12429 7064 184 0,'-3'-8'71'0,"6"8"-38"0,-3 3-21 16,0-3 19-16,0 0-10 15,3 8 1-15,0 5-2 16,0 8 2-16,-3 3-12 0,0 5 5 0,0 3 5 15,0 0-5-15,-3 0 2 16,3 2-6-16,-3-2-1 16,0-6-6-16,0-2-3 15,3-5 0-15,0-4 1 16,0-1-1 0,0-4 2-16,0-2 4 15,0-8 4-15,0-5-4 16,0-3-2-16,0-5-2 15,0-1 0-15,3-1-4 16,0-1 0-16,0-3 1 16,3 3 0-16,0 3-3 0,3 0 0 15,0 2-1-15,0 3 3 16,0 3 0-16,0 5 1 0,8 5-3 16,-5 6 0-16,-3 0 2 15,0 7 0-15,-3 6 3 16,0 0 1-16,-3-1-4 15,0-4-1-15,-3-3 3 16,0 0 1-16,3-6-40 31,0-2-21-31,0-2-12 16,6-6-21 0,0-3-37-16,0-10 39 15</inkml:trace>
  <inkml:trace contextRef="#ctx0" brushRef="#br0" timeOffset="20">12670 7329 236 0,'3'3'88'0,"0"-1"-48"0,3 6-29 15,0-3 21-15,0 1-8 0,0-4-2 16,3 6-8-16,0-8-1 16,0 0-8-16,0 0-1 0,0-2 0 15,-1-1 0-15,4 0 2 16,-6-2-5-16,3-3-3 0,-6 0-2 15,-3-2 0-15,0-1-2 16,-3 1-1-16,-3-1 1 16,-3 3 2-16,0 3-1 15,-2 5 1-15,-1 2 0 16,0 6 3-16,0 3-2 16,0-1-1-1,3 4 5-15,3 9 3 16,3 1-1-16,3-3-2 15,6-2 0-15,3 0-1 16,3-4-22-16,0-4-8 16,6-3-29-16,5-3-13 15,1-2-23 1</inkml:trace>
  <inkml:trace contextRef="#ctx0" brushRef="#br0" timeOffset="21">12941 7284 180 0,'-9'-8'68'0,"6"8"-36"0,-9 3-13 0,9-1 21 16,-3 4-14-1,-3 2-2-15,0 2-12 16,-3 3-5-16,1 11-4 16,2-3 0-16,3 1 0 0,6-4-1 15,3-2-2-15,3 0 1 16,0-6 1-16,2-2-8 15,1-5-1-15,3-3-3 16,-3-5 1-16,0-6-2 0,0-5 2 16,0 0 3-16,-3 0 3 15,0 1 8-15,-3-1 5 16,-3 2 12-16,0 4 6 16,3 2-6-16,-3 3-2 15,0 5-15-15,0 5-5 0,3 3 2 16,0 5 2-16,0 6-3 0,0-3-1 15,0-1 0 1,3-1 0-16,6-1-22 0,0-3-10 16,2-2-17-16,4-2-7 15,0-4-10 1,0-2-41-16,0-10 23 31</inkml:trace>
  <inkml:trace contextRef="#ctx0" brushRef="#br0" timeOffset="22">13131 7289 184 0,'-14'-10'68'0,"8"10"-36"0,-6 2-22 16,9 1 17-16,-3 2-13 15,-6 3-3 1,0 3-5-16,3-1-1 0,-3 6-3 16,0 5 1-16,9 1 2 0,3-1-4 0,6-3-1 15,0-2 2-15,3-3 3 16,0-2-2-16,3-6 0 15,0-2-1-15,0-6-2 16,0-7-2-16,0-9 1 16,-1 1 3-1,-2-1 3-15,-3-2 0 16,0-3 2-16,-3-2-2 16,-3-1 2-16,-3-2 0 0,0-5 1 15,0 7 4-15,0 3 3 16,0 6-4-16,0 5 1 15,0 2-9-15,0 3-4 16,0 13-3-16,1 9 0 16,2 4 3-16,0 6 2 15,0 2 2-15,2 4-1 16,4 12 1-16,0-5-2 16,0-3-1-16,0-5-8 15,3-5-5-15,0-5-37 16,0-6-18-16,0-5-44 15</inkml:trace>
  <inkml:trace contextRef="#ctx0" brushRef="#br0" timeOffset="23">13325 7292 192 0,'-3'3'71'0,"3"-3"-38"0,0 5-21 0,3-2 19 16,3 2-1-16,0 0 4 15,0 0-7-15,3-2-4 16,0 0-13-16,0-1 0 0,3-2 1 16,-4 0-4-16,10-5 5 15,-3-3-2 1,-3 0-8 0,-3-2-1-16,-3-1-1 15,-9 0 2-15,-3 1-1 0,0-1-1 0,-3 3 1 16,-3 3-1-16,-3 5-3 15,-2 3 2-15,-4 5-1 16,3 7-2-16,-3 1 0 16,3 0 3-1,3 5 0-15,6 6 1 16,6-3-3-16,6-3 2 16,3-5 1-16,6 0 0 15,0-3-20-15,0-5-9 16,3-3-21-16,0-5-8 0,0-3-49 15,0-2-23 1,-4-5 66-16</inkml:trace>
  <inkml:trace contextRef="#ctx0" brushRef="#br0" timeOffset="24">13474 7313 164 0,'-3'3'63'0,"3"-1"-34"0,0 6-12 0,0-2 22 15,0 7-7-15,0 5-1 16,3 1-6-1,-3-3-4-15,0 0-11 16,0-3 0-16,3-3 1 0,-3 1 2 16,0-3 5-16,0-3-1 15,0-5-1-15,0 0-2 16,0 0 1-16,0-2-4 16,0-4 1-16,0-4-3 15,9-9 0-15,0 1-8 0,0-1-2 16,-1 1-9-16,4 2-2 15,3 3 5-15,0 2 3 16,0 3-30-16,0 3-12 16,-3 2-50-16,0 3-19 0,-6 0 12 15</inkml:trace>
  <inkml:trace contextRef="#ctx0" brushRef="#br0" timeOffset="25">14045 7326 148 0,'-3'-8'57'0,"3"6"-30"0,-6-4-10 16,3 4 22-16,0-1-9 15,-3 3 0-15,0 0-17 16,-2 3-6-16,-1 2-4 0,-3 6-7 0,-6 5 0 16,6 5 2-16,0 0 1 15,3 0-2-15,3 0 2 16,6-2 1-16,9-6 0 16,0 0 0-16,3-5 2 0,0-3 3 15,0-2 2-15,3-6 1 16,0-2 2-16,-4-8-3 15,1-8 1 1,-3 0-7-16,0-3-1 16,-3-5 2-16,-3 0 1 15,-3-1-1-15,0-1-2 16,-3-6 1-16,0 8-1 16,-3 2 2-16,0 6 1 15,0 2 3-15,3 6 1 16,0 3-1-16,0 4-1 0,0 4-6 15,0 4-1-15,3 12 3 16,0 1 1-16,3 4 4 0,0 5 1 16,3 2 1-1,3 3 0-15,0 6-4 16,3 2-1-16,3-6-1 0,-3-4-2 16,0-3 3-16,-3-3 0 15,6-5-39-15,-3-6-17 0,5-4-43 31,-2-4-45-31,0-2 49 16</inkml:trace>
  <inkml:trace contextRef="#ctx0" brushRef="#br0" timeOffset="26">14322 7318 160 0,'-3'-5'63'0,"0"2"-34"0,0 1-12 0,3-1 22 16,-3 1-9-16,0 2 0 0,-3 0-13 15,0 0-5-15,-3 5-7 16,0 3-6-16,-2 2 0 0,-4 6-1 16,3 5-2-16,3 1 3 0,9-7 2 15,0 4-2-15,6-3-2 16,0-3-3-16,3-2 1 31,3-6-4-31,-1-2-1 16,1-3 0-16,0-6 1 0,-3-2 6 15,-3-2 1-15,0-6 4 16,0 0 3-16,0 0 4 16,-3 3 2-16,0 2 6 15,-3 1 1-15,0 2-5 16,0 5 0-16,0 3-8 0,0 0-1 15,3 11 0-15,0 5 2 16,0 2-1-16,6-2 0 16,0 0-6-16,3 0 1 15,0-3-2-15,-3 0 0 16,-1-5-22-16,1-3-12 16,0 1-23-16,0-6-11 0,0-3-20 15</inkml:trace>
  <inkml:trace contextRef="#ctx0" brushRef="#br0" timeOffset="27">14504 7101 220 0,'-3'-5'85'0,"3"8"-46"0,0-1-46 15,0 9 42 1,0 5-9-16,3 2-7 15,0 4-7-15,0 4-7 16,0 3-6-16,0-2 0 0,3 7 3 16,-1 0 1-16,-2-2-1 0,0-5 1 15,0-6-37-15,0-3-17 16,0-4-60 0</inkml:trace>
  <inkml:trace contextRef="#ctx0" brushRef="#br0" timeOffset="28">14352 7236 244 0,'3'-5'90'0,"12"5"-48"0,9-3-29 0,-16 3 22 15,7-2-16-15,6-4-3 0,3 1-12 16,3 3-3-16,0-1-1 16,5 0-38-16,-2 1-16 0,-3 2-64 15</inkml:trace>
  <inkml:trace contextRef="#ctx0" brushRef="#br0" timeOffset="29">14769 7242 228 0,'-9'-3'88'0,"6"3"-48"0,-6 0-27 0,3 3 22 0,0-1-16 16,-3 1-5-16,-3 2-14 15,-3 6-2-15,-3-1 0 16,3 4 1-16,0-1 1 0,7 8-3 0,2 5 2 15,3-2 1 1,6-8 0-16,6-3-3 0,-1-2 0 16,4-3-5-16,3-3 0 0,-3-2-3 15,0-8 2 1,0-3 0-16,0-6 3 0,0 1 4 16,-3 0 3-16,-3 0 6 15,0-1 4-15,-3 1 5 16,0 3 2-16,0 2-1 15,0 2 2 1,0 4-8-16,-1 4-4 16,4 6 7-16,0 8 2 15,6 8 1-15,3 0 0 16,-3-3-7-16,3 0-2 16,0 0-6-16,6-5-2 15,-3-3-33-15,-1-5-15 16,1-2-97-16</inkml:trace>
  <inkml:trace contextRef="#ctx0" brushRef="#br0" timeOffset="30">1320 10263 72 0,'6'-2'30'0,"0"2"-16"0,-3-16-10 0,3 13 8 0,-6 0 6 31,3 1 6-31,0-1-2 15,0 0 1-15,0 1 8 16,0-1 4-16,-3-2-3 0,0 2 1 16,0 1-19-16,0-1 5 0,-3-2 2 15,0 2 0-15,-3 0-1 16,3 1-6-16,-6 2-4 16,-3 0-5-16,4 2-2 15,-7 12 1-15,0-4 0 0,-3 6-7 16,3 0 0-16,6 2 1 15,-6 4 3-15,3 1-2 0,9 4-2 16,3-1-1-16,0 3 3 16,9 3 0-16,3-5 3 15,0-4-1-15,9-7 2 16,6-5 2-16,-6-11 2 31,-1-8-1-31,10-3 1 0,-6-4 2 16,-3-9 5-16,-3 0 1 0,-6 0 3 0,-4-2 3 15,-8 2 4-15,-2 0 2 16,-7-2 1-16,-6 4-9 16,0 1-4-16,-3 3-8 31,3 4-3-31,0 7-11 0,0-1-3 16,6 0-28-16,-3 2-11 15,7 4-38-15,2 2-17 16,3 0-36-1</inkml:trace>
  <inkml:trace contextRef="#ctx0" brushRef="#br0" timeOffset="31">3166 10194 140 0,'3'-2'52'0,"-3"2"-28"0,6-3-4 0,-6 3 19 16,0 0-4-16,0 0 2 15,0 0-1-15,0 0-1 16,0 0-18-16,-6 0 5 0,3-3 5 0,-3 1-4 15,0-1-1-15,-3 1-6 16,0-1-2-16,-3 0-4 16,-3 1-1-16,1 2-3 15,-13 0 1-15,3 0-4 16,3 2-2-16,3 1 0 16,0 2-1-1,3 3-3-15,1 0 0 16,2-3-1-16,3 3 0 15,3 0-2-15,6 11-3 16,6-1 0 0,3 1 3-16,6-1 3 15,2 1 0-15,1-1 1 16,0 4 0-16,0-4 0 0,0 1 4 16,-3-1 1-16,3-2-4 0,-6 2 1 15,-4-2 2-15,-8 8 3 16,-3-8 0-1,-2-3 0-15,-1-2-1 16,-3-3-2-16,-9-3 1 16,0-8-2-1,0-5 2-15,3 1-7 16,3-4 1-16,0 0-4 16,3 1 0-16,3-6-3 15,6 0 1-15,0 0 3 16,6 0 1-16,6 0 0 15,0 1 4-15,3-1-2 16,0-5 1-16,3 2 4 0,6-2 1 16,-6 0-4-16,-4 2 1 15,4 1 6-15,-9 4 4 16,0-1-5-16,-3 1-1 0,-3 1-13 16,-3 2-7-16,-3 1-38 15,0-1-15-15,0 3-57 16</inkml:trace>
  <inkml:trace contextRef="#ctx0" brushRef="#br0" timeOffset="32">3074 9120 168 0,'-6'-2'66'0,"6"2"-36"0,0 2-20 0,0-2 24 16,0 19-13-16,0 7-4 15,0 3-2-15,0 16-8 16,0 3 5-16,0 7 3 0,6 9-9 15,-3-1-4-15,0-2 1 16,0-5 0-16,0-6-1 16,-3-2 1-1,0-9-11-15,3-7-4 16,-3-5-32-16,3-6-13 16,-3-5-40-1</inkml:trace>
  <inkml:trace contextRef="#ctx0" brushRef="#br0" timeOffset="33">3035 9086 156 0,'-3'-5'57'0,"6"2"-30"0,0 0-16 16,-3 3 18-16,3 0-4 31,3-2 3-31,3-1-12 0,9 0-2 16,3 1-8-16,8 2 3 0,1 0 1 15,12 0-3-15,2 2-2 16,7 1-2-16,0-3-3 16,5 0 1-16,1-3-1 15,-1 1 0-15,1-1 2 16,-7 3-1-16,-2 0 2 0,-6 0-2 0,-10 0-1 16,-5 0 1-16,-3 0 1 15,-6 0 3-15,-3 3 4 16,-3-1 2-16,0 1 1 15,-3 2-2-15,2 1-1 16,-5-1-5-16,3 0-3 31,0 6 4-31,-3-3 1 0,0 5-2 16,-3 5-1-16,0 1-1 16,0-1 1-16,-3 6-4 15,0 3 0-15,-3-1 1 16,-3 11 0-16,3 3 2 15,0 5 1-15,0 8-1 16,3 0-2-16,0 0 1 0,0 2-1 16,6-5-3-16,-3-2 2 15,0-6 1-15,0-5 2 16,-3-2-1-16,0-3-1 16,-3-3 1-16,0-3 1 15,0-2 1-15,6-6 1 0,-6 1-5 16,0-3 1-16,0-3 0 0,3-2 0 15,-3-3 0 1,3 0 2-16,-3-1-1 16,3-1-1-16,-3-4 3 0,0 1 0 15,0-3 1-15,0 0 0 16,0 0-5-16,0 0-1 31,-3 0 1-31,-2 0 0 0,-1 0 3 16,0 0 1-16,0-3-1 15,-3 3 1-15,-9-2-4 16,-3-4 0-16,0-1 1 16,-5 1 0-16,-7 1 0 15,-3 0 2-15,-5-1-3 16,-4 4 0-16,-3-1 1 0,-5 0 0 16,-1 3 0-16,4 0 2 15,2 3-1-15,3 0 2 16,10-3-2-16,-1 2-1 15,9-2-8-15,6 0-3 16,7 0-49-16,2-2-23 0,3-1-43 31</inkml:trace>
  <inkml:trace contextRef="#ctx0" brushRef="#br0" timeOffset="34">4616 10176 200 0,'0'-3'77'0,"0"1"-42"0,0 7-26 0,0-5 19 15,0 0-10 1,3 8 0-16,-1 2-2 0,1 12-1 15,0 1-7-15,3 4 1 0,-6 5 4 16,6 2 2-16,-9 0 3 16,3-2-8-16,0 3-3 0,3-6-4 15,-6 0 0-15,6-8-2 16,0-5 2-16,3-3-7 16,-6-2 1-16,3-6-26 15,0 0-10-15,0-5-31 31,0-2-11-31,3-14-17 16</inkml:trace>
  <inkml:trace contextRef="#ctx0" brushRef="#br0" timeOffset="35">4874 10221 224 0,'-2'0'85'0,"-1"3"-46"0,0-1-46 16,-3 9 53 0,0 5-19-16,-3-3-8 15,-3 5-4-15,3 4-10 16,0 4-3-16,0 0 1 0,3 1-2 15,3 5 2-15,0-1-4 16,3 1 0-16,9-5 3 16,3-6 1-16,3-3-4 15,0-4-1-15,3-4 5 0,2-5 3 16,1-2-8-16,0-6 0 16,-3-7 0-16,-3-6 3 15,-3 0 0-15,-3 3 2 16,-6 0 7-16,-6-1 5 15,-6 4 8-15,-6-1 3 16,-3 1-5-16,-3 4-2 0,-3 1-14 16,1 2-2-16,2 1-14 15,3-1-3-15,6 0-48 0,3 1-19 16,3-3-58 0</inkml:trace>
  <inkml:trace contextRef="#ctx0" brushRef="#br0" timeOffset="36">4723 9226 140 0,'0'-13'52'0,"3"-8"-28"0,0 7-11 0,0 12 19 15,0-4-5-15,0 1-1 16</inkml:trace>
  <inkml:trace contextRef="#ctx0" brushRef="#br0" timeOffset="37">4746 9170 337 0,'6'19'18'0,"0"7"1"15,0 9 1-15,-3 10 0 0,-3 8-5 16,0 16 1-16,0-1-7 15,0 1-3-15,-3-8-3 16,3-3-3 0,0-8 1-1,3-7-1-15,-3-6 0 0,3-8 0 16,0-5-27-16,-3-8-11 16,0-3-23-16,-3-8-10 15,0-8-21 1</inkml:trace>
  <inkml:trace contextRef="#ctx0" brushRef="#br0" timeOffset="38">4711 9221 152 0,'0'-8'57'0,"3"10"-30"0,3-4-14 15,-3 2 19-15,3 0-5 16,0-8 1-16,3 8-9 16,2-5-1-16,7 7-11 15,0-7 0-15,3 2 3 0,3 1-4 31,3-1-1-31,2-5-7 0,4 0-1 16,6 8 5-16,2-3 4 16,1 1-1-16,0 2 2 15,5-8-2-15,-5 3 0 16,3-1-3-16,-1 4 1 16,1-1-2-16,3 0 2 15,2 1 0-15,-2 2 1 0,-3-3 0 16,-4 3 0-16,1-3-2 15,0 1 1-15,-4-1-2 0,-2 0-1 32,0 1 1-32,-1-1 1 15,1 3 1-15,-3 0 1 0,0 0-5 16,-1 0-1 0,-2 0 1-16,0 0 2 0,0 0 0 15,-1-2-1-15,-2-1 1 16,0 0-1-16,3 1 0 15,-3-1 2-15,-4 3-3 16,1-3 0-16,0 1 1 16,3 2 2-16,-3 0-1 15,-4 0-1-15,1 0 1 0,-3 0-1 16,0 0 0-16,-3 0 2 16,0 0-3-16,3 0 0 15,-4 0 1-15,-2-3 2 16,0 0-1-16,-3 3-1 15,3-5 5 1,0 2-1-16,-3 1 1 0,-3 2-3 16,0-3 1-16,0 3 0 15,0 0 1-15,-6 0-2 0,0 0 1 16,6 5-4-16,-3 6 0 16,-3 5 1-1,0 8 0-15,0 2 0 0,0 9 0 31,0 4-3-31,0 1 0 16,0 5 2-16,-6 5 0 0,3 11 1 16,-3-3 2-16,0-2-1 15,0-1 2-15,3-7-2 16,0 0-1-16,0-6-2 16,0-5 1-16,3-3 1 15,0-2 2-15,0-5-1 0,6-4-1 16,-6-4 1-16,6-1-1 15,0-4 2-15,-3-4 1 16,0-2-1-16,-3 0-2 16,-3-3 1-1,6 1-1-15,-3-6-5 16,0 0 1-16,0 0-9 16,0 0-4-16,0 2 0 15,0-2-2 1,-6 3 10-16,0 0 6 15,-6-3 4-15,-3 0 0 16,0 0 4-16,-3 2 1 16,-2 1 0-16,-1 0 1 15,-3-3-4-15,0 2 0 0,-9 1 3 16,4 0 1-16,-1-1 1 16,-6 3 0-16,3-2-4 15,-2-3-3-15,-4 0 0 16,-3 0 1-16,1 3-3 15,-1-3 0-15,-3 8 1 16,1-8 0-16,-1 5 0 0,0-5 0 16,4 5 0-16,-10-7 0 15,3 2 0-15,1 0 0 16,-1 0 0-16,4-3 2 16,-1 0-3-16,0 3 0 15,4-2 1-15,5-1 0 31,0 3 2-31,3-3 1 0,4 3-4 16,-10-2 1-16,3-1 0 16,0 0 0-16,1 3 0 15,-1 0 2-15,3 0-1 16,1 0 2-16,-1 0-4 0,0 0 0 16,3 3 3-16,1 0 3 15,5-3-2-15,3 2-2 16,3 4-3-16,3-6-1 0,3 0-49 15,6 0-20-15,3-6-54 16</inkml:trace>
  <inkml:trace contextRef="#ctx0" brushRef="#br0" timeOffset="39">6250 10337 128 0,'-9'0'49'0,"6"3"-26"0,3 0-7 0,0-3 18 16,0 0-5-16,0 0-2 15,0 0-11-15,6-3-5 16,0 0-6-16,3-2 3 0,0 0 4 15,2-1-4-15,1 4 0 16,0-1-6 0,0 3-2-16,-3 3 0 15,0 2 0-15,0 3 2 16,0 3 1-16,-3 4-4 16,-6 1-1-16,-3 3 3 15,0-1 1-15,-3-2 2 16,-3 3 0-16,0-3-2 0,0 5-2 15,0-5 3-15,0-3 2 0,0-3 0 16,3-2 0-16,0-2 1 16,6-9 6-1,3 0-3-15,0 1-4 16,6-1-3-16,3-5 1 16,3 3 0-16,0 0-4 15,0 7 1-15,6-2 2 0,-3 0 1 16,2 0-10-16,-2 0-3 15,-3 0-35-15,0 0-15 16</inkml:trace>
  <inkml:trace contextRef="#ctx0" brushRef="#br0" timeOffset="40">6580 10300 220 0,'0'0'85'16,"3"3"-46"-16,-6 5-32 0,3-3 18 0,0 3-7 16,0 3 2-16,-3-1-7 15,0 1 0-15,0-1-8 16,0 1-1-16,3 0 0 0,0-4-5 15,0 1 1-15,0-2 2 16,3-1 3 0,3-2 2-16,0-1 1 15,3-2-4-15,3 0-3 16,0-2 0-16,6-1-1 16,-3 0-14-16,-1 1-5 15,1-1-28-15,0 0-12 16,-3 1-51-1</inkml:trace>
  <inkml:trace contextRef="#ctx0" brushRef="#br0" timeOffset="41">6726 10306 200 0,'-3'0'74'0,"3"0"-40"0,0 2-24 0,0 1 17 16,0 2-2-16,0 6 2 0,0 5-9 15,0 5 0-15,0 0-11 16,3 5-2-16,0-2 1 0,0 3-3 31,0-1-2-31,0-7-16 0,0-4-7 16,0-1-53-16,0-4-21 16,0-2 3-1</inkml:trace>
  <inkml:trace contextRef="#ctx0" brushRef="#br0" timeOffset="42">7991 10218 144 0,'0'0'55'0,"0"6"-30"0,-3-9-5 0,9 6 21 15,-9-3-2-15,3 0-1 16,0 0-6 0,0-3-2-16,0 0-17 15,6 1-1-15,0-1-1 0,3-2-2 16,0-1 0-16,0 1-3 16,3-3-1-16,-1 3-3 15,1 0 1-15,0 2-2 16,0 3-1-16,0 5 1 15,-3 3 1-15,-3 0-3 0,-6 8 0 16,-3 2 3-16,-3 1 3 16,0-3-2-16,-3-3 0 15,0 0 1-15,3-2 0 0,0-3-2 16,0 0-2-16,3-3-2 16,0 0 1-16,3-5-1 15,3 6-2-15,3-1 0 0,3 0 3 16,3 3 0-16,0 3 1 15,-3 2 0-15,0 0 0 16,-3 0 13-16,-3 1 8 16,-3-4 1-16,-6 1 1 15,0-3-8 1,-3 0-2 0,0-3-7-16,0-2-4 0,-3-3-10 15,0 0-5-15,3-3-20 16,-2 0-8-16,5-2-28 15,3 0-9-15,6-3-46 16</inkml:trace>
  <inkml:trace contextRef="#ctx0" brushRef="#br0" timeOffset="43">8262 10247 200 0,'-3'11'77'0,"-9"-27"-42"0,18 24-10 0,-3-11 27 16,-3 1-11-16,3-1-1 15,6 0-17-15,0 1-4 16,3-4-11-16,0 1-5 0,2 3-2 15,1-1-1-15,-3 6 0 0,0 7 0 16,-3 1 0-16,-6 5-3 16,-6 2 2-16,-3 3 1 15,-3 0 0-15,0 1 0 0,-6-1 2 16,3-3-1-16,3-2 2 16,1-3-4-16,-1-2 0 15,6-3 1-15,0 0 0 0,3-3-3 16,9 0 2-16,3-2 1 15,-1 0 2-15,4-3-1 16,0 2-1-16,0 1 1 16,-3-3-1-16,0 3-27 15,-3-3-11 1,-3 0-98 0</inkml:trace>
  <inkml:trace contextRef="#ctx0" brushRef="#br0" timeOffset="44">8080 9125 200 0,'0'0'77'0,"0"3"-42"0,3 0-41 0,0 18 51 16,3 5-18-16,0 6-1 15,0 13-2-15,0 11-14 16,-3 7-1-16,0 14 1 0,0-3-4 16,0 3 2-16,0-16-5 15,0-6 0-15,0-5 1 0,0-7 2 16,-3-9-10-16,3-5-2 16,0-8-48-16,-3-7-19 15,3-6-42 1</inkml:trace>
  <inkml:trace contextRef="#ctx0" brushRef="#br0" timeOffset="45">8089 9128 196 0,'-6'0'74'0,"6"0"-40"0,0 3-40 0,0-3 51 16,3 0-25-16,6 0-3 16,3 0-5-16,6 0-7 15,3 0 4-15,6 0 3 16,5 0 0-16,1 0 3 0,3 0-6 15,-1 0-3-15,7 0-3 32,-3 0 0-32,0 0 2 0,-1 0 2 15,1 0-1-15,0 0-1 16,2 0-3-16,1 2 1 16,0-2-2-16,-4 0-1 15,1 0 1-15,0 0 1 16,-1-2-1-16,1-1 2 15,0 3-2-15,-1-3-1 0,1 1 1 16,-3-1 1-16,0 1-3 16,2 2 0-16,-2 0 1 15,0 0 0-15,-4-3 0 0,1 3 2 16,6-3-1-16,-3 1-1 16,-4-1 1-16,7 3-1 15,-3-3 2-15,0 3 3 0,2-2-2 16,4 2 0-16,0 0 1 15,-1 0 2-15,-2 0-3 16,6 0-2-16,-4 0 0 16,1 0-1-16,3 0 0 15,-1 0 2-15,-2-3-3 32,6 3-2-32,-4 0 2 0,1 0 2 15,-4 0 0-15,1-3-1 16,3-2 1-16,-7 5-1 15,-2 0 0-15,0 0 2 0,0 0-1 16,-1 0-1-16,1 0-2 16,0 0 1-16,0 5 1 15,-1-2 0-15,1-3 0 16,-3 0 0-16,-1 0 0 16,7 0 0-16,-3 0 0 15,0 0 0-15,-1 0 0 0,1 0 0 16,0 0 0-16,-1 0 2 15,4 0-1-15,0 3-1 32,0-1 1-32,-4-2-1 0,1 3 0 15,6-3 0-15,-7 0 0 16,1 0 0-16,3 0 0 16,-1 3 0-16,1-3-3 15,-3 0 2-15,6 2 1 16,-4-2 0-16,-2 0 0 15,0 0 2-15,5 0 1 0,-2 0 1 16,-3 0-5-16,-1 0-1 16,4 0 1-16,-3 0 0 15,12 0-2-15,-7 0 2 16,4 3 1-16,-3 0 0 16,-4-3 0-16,1 0 2 15,-3 0-1 1,11 0 2-16,-2 0-4 15,0 0 0-15,-1-3 1 16,1 3 2-16,0 0-3 0,-1 0 0 16,-5 0 1-16,0 0 0 15,-4 0-3-15,7 0 2 16,3 0 1-16,2 0 0 16,-2-3 0-16,2 3 0 0,-2-2 0 15,3 2 0 1,-1 0 2-16,-2 0 3 15,-3 0-4-15,-7 0-3 0,10-3 1 16,-6 3 0-16,-1 0 1 16,1 0 2-16,0 0-3 15,-3 0 0-15,-4 0-1 0,7 0 0 16,-6 3 2-16,-1-3 2 16,1 2-1-16,3-2-1 15,-9 0 3-15,5 0 0 16,1 0-1-16,-3 0-2 15,-3 0-2-15,0 0 1 16,-4 0 1 0,1 0 2-16,0 0-3 15,-3 0 0-15,0 0 3 16,-9 0 1-16,-3 0-1 0,5 0 1 16,1 0-2-16,3 0-1 15,-3 0 1-15,3 0-1 16,-3 0 0-16,3-2 2 15,-3 2-1-15,-1-3-1 0,-2 3 1 16,0-3-1-16,-3 1 0 16,0 2 0-16,0 0-3 15,3 0 2-15,-3 0 1 16,6 0 2-16,0 0-3 16,-1 0-2-16,-2 0 2 15,0-3 2 1,-3 3 4-16,0 0 2 15,-3 0 1-15,0-3 0 16,0 3-2-16,-3 0 1 16,0 0-6-16,0 0-1 15,0 0-2-15,0 0 0 16,0 0 2-16,0 0 2 16,-3 0-3-16,3 3-2 0,0 0 2 15,-3 2 0-15,0 0 1 16,3 11 0-1,0-3-3-15,0 3 2 0,0-3 1 0,0 9 0 16,0-6 0-16,-3 10 0 16,0-5-3-16,0 11 2 15,0-6 1-15,0 9 0 0,0-6 0 16,0 11 0-16,0-9 0 16,0 12 2-16,0-9-1 15,0 6-1-15,0-9-2 16,0 9 1-16,0-5 1 15,0-1 2-15,0-5-1 32,0 3-1-32,0-6 1 0,-3 6-1 15,0-6 0-15,0 1 0 16,0-6 2-16,0 8 1 16,0-2-4-16,0-4-1 15,3-4-13-15,0-1-5 16,0-4-31-16,0-9-15 15,0 0-71-15</inkml:trace>
  <inkml:trace contextRef="#ctx0" brushRef="#br0" timeOffset="46">8190 9993 76 0,'-3'-5'30'0,"3"5"-16"0,0-3 10 15,0 3 16-15,0 0 8 16,0 0 6-16,0 0-15 16,0 0-3-16,0 0-21 0,0 0-7 0,6 0-1 15,0 0 5-15,3 0 4 16,6 3-2 0,6 0 0-16,0-1-4 0,3 1 1 15,-1 0-4-15,1-1-2 16,9 1 0-16,-3 0 1 15,0-1-1-15,2 3 2 0,1-5-4 16,3 0 0-16,-1 3 1 16,10 0 2-16,-3-1-1 15,2 1 0-15,1 2-3 0,6-5 1 16,-1 0-2-16,4 0 2 16,-1 0-4-16,4 0 0 15,-3 6-1-15,-1-6 0 16,-2 2 4-16,2-4 1 15,-2 2-4-15,-1 0 1 32,4 0 0-32,-6 5 0 0,-1-2 0 15,1-6 0-15,0 6 0 16,-4-3 2-16,-2 0-1 16,3-6-1-16,-4 4 1 0,-2-1 1 15,0 0-1-15,-1 1-1 16,1-1-2-16,0 0 1 15,2 3 1-15,1 0 2 0,-3 6-3 16,-1-9 0-16,-2 0 1 16,9 1 0-16,-7-1 2 15,1 0 1-15,0-2-4 16,0 5-1-16,-1-2 1 16,1 2 0-16,3 0 1 31,-4 0 0-31,-2 0 2 0,0 0 1 15,-3 0-1-15,8 0-2 16,-5 0 1-16,0 0-1 16,-1 0-3-16,1 0 2 15,0 0 1-15,-1 0 0 16,1 0-3-16,0 0 2 0,3 0 3 16,-7 0 1-16,1 0-1 15,6 0-2-15,0 0-2 0,-4 0-1 16,1 0 4-1,0 0 1-15,-1 0-3 16,1 0-1-16,3 0 1 0,2 2 2 16,-2 3-2-16,-3-5 0 15,0 3 1-15,2-3 2 0,4 0-1 16,-3 0 2-16,-1 0-4 16,1 3 0-16,0-3-1 15,-1 0 0-15,1 0 4 16,0 2 1-16,0-2-1 15,-4 0-2-15,1 6-2 32,12-9-1-32,-4 0 4 0,-2 3 1 15,-3 0-3-15,-1 0 1 16,1 0 0-16,0-2 2 16,-1 10-1-16,-2-11 2 15,0 8-4-15,0-7 0 16,-4-1 1-16,1 0 2 15,3 1-3-15,2-1 0 0,4 0-1 16,0 3 0-16,-1-5 4 16,-2 3 1-16,3 2-1 15,-3 0-2-15,2 0 1 0,-2 0-1 16,0 0 0-16,2-3 0 16,4 3-3-16,0 0 2 31,-4 0-1-31,1 0 0 0,0 0 2 15,-4 0 2-15,4 0-1 16,-3 3-1-16,-4-3 1 16,4 0-1-16,-6 2 0 15,8-2 2-15,-2 0 5 16,-3 0 4-16,-3 0-9 16,-1 0 0-16,1 0-2 0,0 0 0 15,-3 0 2-15,-4 0 1 16,7-2-1-1,-6 2 1-15,3-3 0 16,-4 3 3-16,-2-3-3 0,0 3 0 16,-3-2-1-16,-6 2-2 15,0-3-2 1,3 0 1-16,-4 1-17 16,4-1-5-16,0 0-20 15,-6 3-8-15,0 0-8 16,6 0-3-16,-3 0-39 15</inkml:trace>
  <inkml:trace contextRef="#ctx0" brushRef="#br0" timeOffset="47">17495 10136 80 0,'-6'0'33'0,"3"3"-18"0,0-6-7 0,3 3 11 15,-3 0-7-15,0-2 1 16,-3-1-8-16,0 3-1 16,0 0-2-1,0 0-2-15,3-3 9 16,3 3 4-16,-3 0-4 15,3 0-1-15,0 0 5 16,6 0 1-16,0 0-7 0,3 0 0 0,3-2 0 0,3-1 1 16,9 3 0-16,3 0-2 15,8 0 1 1,7 0 2-16,9-3 2 0,2 3-3 16,1 0-3-1,-1 3-5-15,1 0 0 0,-3-3 0 16,-7 2 2-16,1 1-1 15,-9 0-1-15,-4-3 1 16,-5 2-1-16,-6 3 2 16,-6-2 1-16,-3-3 3 0,-3 3 1 15,-6-1 1-15,-3-2 0 16,-3 3-4-16,-6 0-1 16,-3 2 1-16,-3 0 2 15,-3 1-5-15,-3-1-3 16,-8 0 1-16,-1 0 0 0,-9 1 3 31,0-1 1-31,-2 0-4 16,-4 1 1-16,3-4 4 15,4 1 2-15,2 2-7 0,6-5-1 16,6 3 0-16,7 0 1 16,2-1 1-16,9-2-3 15,3 3 2 1,9 2 1-16,9 0 2 0,5-5-1 15,7 6-1-15,6-1 1 16,3-2-1-16,-1 2 0 16,4-2 2-16,-3-1-1 15,-3 1-1-15,-7 2 1 16,-5 0-1-16,0 1-3 16,-9-1 2-1,-3-2 3-15,-6-1 1 16,-6 1-1-16,-9 0 1 15,-9-1 0-15,0 1 3 16,-3-3-1-16,-2 3 0 16,-4-1-3-16,6-2-2 0,3 0 3 15,3 3 0 1,3-1-4-16,4 1-1 0,5 0 1 16,9 2 0-16,6 0-2 0,5 3 2 15,4 0 1-15,3 0 0 16,0 0 0-16,0 0 0 15,0-3-3-15,-4 1 2 16,-2-1 1-16,-6-2 2 16,0-1-1-16,-9-2 2 0,0 5-2 15,-3-2-1-15,3 0-30 16,-3 2-13-16,3-2-66 16</inkml:trace>
  <inkml:trace contextRef="#ctx0" brushRef="#br0" timeOffset="48">12247 6112 104 0,'0'-8'38'0,"0"11"-20"0,3-6-21 15,-3 3 6-15,0 0-6 16,0 0 2-16,0 0 1 15,0 0 0-15</inkml:trace>
  <inkml:trace contextRef="#ctx0" brushRef="#br0" timeOffset="49">12250 6104 182 0,'0'0'23'16,"6"0"-4"-16,0 3-2 15,0-3-6 1,0 0 1-16,3 2-7 16,0 1 4-16,3 0 1 0,9-3-3 15,0 0 1-15,5 0-1 16,1 0 1-16,6 0 0 15,6 2 0-15,2-2-2 16,-2 0-1-16,3 0-3 16,-1 3 1-16,7-3 0 0,-3 0 3 15,2 0-1-15,1 0 0 16,5 0-3-16,-2 0 1 16,3 0-2-16,-4 0-1 15,4 0 1-15,-4 0-1 16,-2-3 0-16,0 3 0 15,2 0 2-15,1 3 3 0,-3-3 0 16,-1 2 0-16,1 1-6 16,-1-3 1-16,1 3-2 15,0-3 0-15,2 0 4 16,1 0 1-16,2 0-4 16,1 0-1-16,0 0 3 15,-1 0 3 1,1 0 1-16,2 0 2 0,1 0-4 15,-7 0-2-15,4 2 2 16,0 1 0-16,-1 2-10 16,4-2-3-16,-4 2 11 15,4-2 9-15,-1 0-3 16,1-1-1-16,3 4-1 16,-4-4-1-16,1 1 0 0,-1-1 0 15,1 1-2-15,-1 0-2 16,1-3 1-16,-1 2-1 15,7-2-3-15,-4 0 2 16,1 3 3-16,0 0 1 16,-1-1-1-16,1-2-2 15,-1 0 1 1,4 3-1-16,-4-3 0 16,4 0 0-16,2 3 2 15,-2-3 1-15,-1 0-4 16,1 0-1-16,-4 5 5 15,4-5 3-15,-4 0-3 0,1 0-2 16,-4 3 0-16,1-3 1 16,2 0-3-16,-2 0 0 0,2 2 1 15,4-2 0-15,-3 0 0 16,-1 0 2-16,1 0-1 16,-1 0 2-16,1 3-4 15,-1-3 0-15,1 2 1 16,-1-2 2-16,4 0-3 15,-1 3 0-15,22 0 1 0,-10 2 2 16,-6-2-1-16,1-1-1 16,-4-2 1-16,4 3-1 15,-1 0 0-15,1-3 2 16,-4 5-1-16,1-5-1 16,2 0-2-16,-2 0 1 15,-1 0 1 1,4 0 0-16,-4 3 0 15,1-3 2-15,-4 0-1 16,7-3-1-16,-4 0 1 16,-2 1-1-16,-4-1 0 0,-2 3 0 15,-4 0 0 1,-2 0 0-16,-1 0 0 16,-5-3 2-16,12 1-6 0,-7-1 1 0,4 6-17 15,-1-1-6-15,4 1-7 16,-6 2-2-16,-7-5-72 15</inkml:trace>
  <inkml:trace contextRef="#ctx0" brushRef="#br0" timeOffset="50">3970 8980 116 0,'-3'0'46'0,"3"0"-24"0,0 3-15 0,0-3 13 0,0 0 3 15,0 0 3-15,0 0 0 16,0 0 1-16,0 0-15 15,0 0 4-15,0 0 2 0,0 0 1 16,0 0 3-16,0 0-3 0,0 0-2 16,0 2-5-16,0-2-2 31,-3 0-2-31,3 0 0 0,-3 0-2 16,3 0 1-1,0 0-2-15,0 0 2 0,0-2-4 16,0-1 0-16,0 0-3 15,0-2-1-15,0-3-1 16,3-2-2-16,0-4 3 16,3 4 2-16,0-1-2 0,2 1 0 15,1 2 1-15,3-3 0 16,3 0 0-16,0 1 0 0,0-1-3 16,0 3 2-16,0 0 1 15,3 0 2-15,-4 1-3 16,4-1 0-16,0 2-1 31,-3 1 0-31,3 2 2 0,0 1 2 16,0 2-3-16,0-3 0 15,-1 0 1-15,1 1 0 16,3 2 0-16,0 0 0 16,0 2 0-16,-3-2 0 15,2 0 2-15,4 0 1 16,0 0-1-16,3-2-2 0,0 2 1 15,-1-3-1-15,1 0-3 16,3 1 2-16,-3 2 1 16,0 0 2-16,-1 0-1 15,4 0-1-15,-3-3 1 0,0 6 1 16,2-1-1-16,-2 1-1 16,-3-3 1-16,0 0 1 15,3 0-3-15,-1 0 0 16,1 0 1-16,0 0 0 0,0 0 0 15,0 0 0-15,-1-3 2 16,1 1 1-16,0-3 3 16,-3 2 3-16,-3-5-4 31,-1 0-1-31,-2 3 0 0,0-6 2 16,0 1-3-16,0-1 0 15,0 0-1-15,0-2-2 16,-4 0 1-16,1 0-1 15,0-1 0-15,-3-1 2 16,0-4-1-16,0 3-1 16,0 3-2-16,-3 0 1 0,0 2 3 15,0 1 1-15,0 2-4 16,-3 0 1-16,0 2 0 16,-4 1 0-16,1 2-3 15,0 1 2-15,0-1 1 16,-3 3 0-16,0 0-3 0,3 0 0 31,0 3-1-31,0 2 3 16,0 0 0-16,0 1 3 15,-3 2-1-15,3 0-1 0,0 0 1 16,0 2-1-16,0 1 0 16,0-1 0-16,0 1-3 15,6-1 2-15,-3 4-1 16,0-6 0-16,3 0 2 15,0-1 2-15,0-1-1 0,0-1 2 16,3 0-2-16,5 1-1 16,1-1 1-16,0 3-1 15,0-5 0-15,0 2 0 16,0 0 0-16,0 0 2 16,-1 1-3-16,1-4-2 0,0 1 2 15,3 0 2-15,0-3 0 16,-3 0-1-16,3-6 3 15,2 4 0-15,1-4-6 16,0 4 0-16,0-1 1 16,0 0 1-16,2 1 1 0,1 2 0 31,0 0 0-31,0 0 2 16,0 5-1-16,-1-8-1 15,1 3-2-15,0 0 1 0,3-2-1 16,-1 2 0-16,1 0 2 15,3 0 2-15,3 5-1 16,-4-5-1-16,1 5 1 16,0-2-1-16,3 0 2 0,-4-1 1 15,1-2-1-15,-3 0 1 16,-3-5 0-16,-1 2 1 16,7-2-2-16,0 0 1 15,0 2-4-15,-1 1-2 16,1-1 4-16,0 0 1 31,-3 1 2-31,-1-1 0 0,4 3-5 16,-3 0 1-16,-3 0 2 15,0 0 3-15,-4 0 0 16,1 0 0-16,0 3-6 16,0 5 1-16,3 5 0 15,-4 0 0-15,1 3 0 16,-3-3 0-16,-3 0 0 15,0 1 2-15,0-1-3 0,-1 0 0 0,-2 0 1 16,0-2 0 0,-3 2 2-16,0-2 1 0,0-3-1 15,-3-1-2-15,0 1-24 16,-3 3-9-16,0 0-49 16,0-1-20-16</inkml:trace>
  <inkml:trace contextRef="#ctx0" brushRef="#br0" timeOffset="51">4946 8104 96 0,'-3'-2'35'0,"3"2"-18"0,0 0-7 0,0 0 12 0,0 0-1 15,0 0-1-15,0 0-2 16,3 2-1-1,0 3-1-15,3 6 3 16,0 2-11-16,0 6 7 0,-3 2 2 0,0 5-5 0,0 4-2 16,0-4-1-16,0-2-1 15,0-6-2-15,0-2-1 16,-3-3-1-16,0-2 2 16,0 0 1-1,0-6 3-15,0 0 4 16,0-5 3-16,0-2-7 15,0-4-3-15,3-4-4 16,0-6-3-16,3 0-4 16,-1 3 0-16,4-1 0 15,0 4-1-15,6 2 1 0,3 3 3 16,0 2-2-16,0 6-1 16,-3 5 3-16,-3 5 2 15,-1 0 2-15,-2 0 3 16,-6 3 1-16,0 0 1 0,-6-3 0 15,-6 3 2-15,1-5-3 16,-7-1-2-16,0 1-5 16,-3-6-2-16,-3 0-21 0,3-2-8 15,0 0-4-15,3-3 1 16,4-3-12-16,2-2-5 16,6-3-35-1</inkml:trace>
  <inkml:trace contextRef="#ctx0" brushRef="#br0" timeOffset="52">5190 8107 180 0,'0'-8'68'0,"0"5"-36"0,0 1-29 15,0 2 17-15,0 0-6 16,0 0 2-16,0 5 0 0,3 3-1 15,0 5-7 1,-3 6-3-16,0 2-1 0,0 8-2 0,0 0 1 0,0 0-2 16,0-2-1-16,0-4 1 15,3-1-1-15,0-4-40 16,0-2-18-16,3-6-36 31</inkml:trace>
  <inkml:trace contextRef="#ctx0" brushRef="#br0" timeOffset="53">5318 8242 144 0,'0'0'55'0,"0"2"-30"0,-3 20-23 16,3-14 25-1,0 10-3-15,0 1-5 16,0-1-2-16,3-2-10 0,0 0-2 15,3-6 1-15,0 1 6 0,3-3 4 16,0-3-2-16,3-2 2 31,0-3-5-31,-1-3-1 0,-2-2-2 16,0-3 0-16,-3 0-4 16,-3 0-1-16,-3-5-1 15,-3-6 1-15,-3 4 0 16,0 1 1-16,-3 4-7 15,1 2 0-15,2 0-19 16,0 3-6-16,0-1-23 0,3 4-7 16</inkml:trace>
  <inkml:trace contextRef="#ctx0" brushRef="#br0" timeOffset="54">5589 8210 180 0,'-3'0'68'0,"6"0"-36"0,-9 0-26 0,6 0 23 16,-15 5-6-16,0 3-11 15,0 5-7-15,0 9-4 16,0-1-1-16,4-3 0 0,2 1 0 16,3-1 0-1,3-2 0-15,6-3 2 0,3-2-1 16,9 0-1-16,2-6 1 15,4 0-1-15,0-2-11 16,-3 0-5-16,0-6-36 16,0-2-14-1,-3-1-10-15</inkml:trace>
  <inkml:trace contextRef="#ctx0" brushRef="#br0" timeOffset="55">5669 8115 104 0,'0'2'41'0,"0"4"-22"0,3 4-11 16,0-2 13-16,0 5 3 16,-3 3 3-16,0 11-1 15,0-1 1-15,0 3-15 0,0 0-9 16,-3-2-3-16,3-3 2 15,0-3 1-15,0-3-26 0,0-4-9 16,0-1-48-16</inkml:trace>
  <inkml:trace contextRef="#ctx0" brushRef="#br0" timeOffset="56">5806 8247 4 0,'-6'19'0'0,"-3"-6"104"31,-12 0-74-31,1-2 12 16,5-1-20-1,3 1-11-15,3-3 0 0,3 0 3 16,6 0-8-16,3 0 3 0,9-1 2 15,3 1-6-15,3 0-3 16,2 0-1-16,4 0-1 16,0 0-55-1,-6 3-43-15,-3-6 30 16</inkml:trace>
  <inkml:trace contextRef="#ctx0" brushRef="#br0" timeOffset="57">7443 8975 104 0,'-3'0'38'0,"6"0"-20"0,-3 0-8 0,0 0 14 16,0 0-4-16,0 0-2 15,0 0-4-15,0 0-1 16,0 0-7-16,0 0 3 0,0-3 3 16,3 0-4-16,0-2-2 0,3 0-1 15,0 0-1-15,3-3-2 16,0-3 1-16,0 0 4 15,6-2 4-15,6 0-6 16,-1 0-3-16,1-1-1 16,3 1 1-16,0 0-1 15,3 0-1-15,0 2 1 0,-4-5-1 16,10 3 0-16,-3 0 0 0,0 2 0 16,2-2 0-16,-2 0-3 15,0 2 2-15,3 3 1 16,-1 0 0-16,1 0 2 15,0 3 3-15,0 0-2 32,2 0 0-32,1 2-1 0,0 0 1 15,2 3-2-15,1 0 2 16,0 0-4-16,0 0 0 16,5 0 1-16,-2 0 0 15,2 3 0-15,4 0 0 16,-3-3 2-16,2 8 1 15,7-3-1-15,-6 8 1 0,-4-2-4 16,4-3 0-16,-3-1 3 16,-4 1 1-1,4 0-1-15,-1-2-2 16,1-4 1-16,3 1 1 0,-4 0 1 16,1-1 1-16,0-2-5 15,-1 6 1 1,1-1 2-16,-3-3 3 0,-1 4 0 15,4-4 2-15,-3 1-6 16,2 0-1-16,1-3 2 16,0 0 1-16,-1-3-1 15,-2 0-2-15,6 1 1 16,-7-1 1-16,1-7-1 16,0 2 2-16,-1 0-2 0,-2-8-1 15,3 3 3-15,-1-1 0 16,-2 1-1-16,0 0 1 15,-4-3-2-15,-2 0-1 16,6 0 1-16,-6-2 1 16,-4 2-1-16,-2 3-1 15,-3-1 1-15,-3 4 1 0,-3-1 1 16,-1 3 1-16,-2 0 0 16,0 3 2-16,-3 0-5 15,0 2-3-15,-3 0-2 16,0 1 3-16,0 2 0 0,0 0 1 15,0 0-3 1,0 2 2 0,0 1 1-16,-1 2 0 0,1 1-3 15,0 2 2-15,0 0 3 16,3 2 1-16,0 1-4 16,3-1 1-16,0 1 0 15,3-1 0-15,0 1 0 16,5 2 2-16,1-2-3 15,-3-1-2-15,6-2 2 0,3-2 2 16,-1-1 0-16,1 0-1 31,3 6 1-31,0-11-1 0,-1 0 0 16,-2 10 0-16,6-2 0 0,3-2 2 16,-4-1-3-16,1-2 0 15,0 7 1 1,5-10 2-16,-2 0-1 15,3 0-1-15,-1 0 1 16,1 0 1-16,-3 0-3 16,8-2 0-16,-2-1 1 0,-3 3 0 15,-1-3 2 1,10 3 1-16,-3-8-6 16,-4 0 0-16,4 3 1 0,2 0 1 0,-2 2 1 15,0 1 0-15,-1-1 0 16,-20 3 2-16,-3 0-1 15,12-3-1-15,-4 1-2 16,10 2 1-16,-6 0 1 16,5-3 2-16,28 0-1 15,-27 3 2 1,-7 0-4-16,7 0 0 16,-6 0 1-16,8 0 0 15,-5 0 0-15,6 0 0 16,-7 0 0-16,7 0 2 15,-9 0-3-15,11 0 0 16,-8 0 1-16,6 0 2 16,-10 0-3-16,7 0 0 0,-6 0 1 15,3 0 2-15,-7 0-3 16,4 0 0-16,-3 0 3 0,2 0 1 16,-5 0-4-1,6 3-1-15,-6-3 1 16,5 3 0-16,-5-1 1 0,3 4 0 15,-6-1 0-15,8 0 0 0,-5 0 0 16,6 6 0-16,-6-3 0 31,-1 0 2-31,-2 0-3 16,3 0-2-16,24 2 2 0,-28-4 2 0,-2-1 0 16,0 0-1-16,-3 0 1 15,6 1-1 1,-7-1 0-16,4 0 0 15,-6 1 0-15,0 2 0 16,9 5 0-16,0-3 0 16,-4 1 2-16,-2 0 1 15,-3-1-4-15,0 1-1 16,-6-3 1-16,0 0 0 16,0 0 1-16,-3-1 0 0,0-1 0 15,-9-1 0-15,0-2 2 16,8 5 1-16,4 2-4 15,0-2-1-15,-3-3 1 0,-3 1 2 16,0-1-2-16,-6-2 0 16,0-1-37-16,0 1-14 31,0 0-60-31</inkml:trace>
  <inkml:trace contextRef="#ctx0" brushRef="#br0" timeOffset="58">9622 7980 104 0,'0'-5'41'0,"0"7"-22"0,0 1-22 15,0 2 19-15,3 6 5 16,-3 5 3-16,0 2 1 16,-3 6-6-16,3 0-1 15,-3 2-10-15,3-2-3 0,-3 0 1 16,0-3-1-16,0 5 0 31,6-7-6-31,-6-3-1 0,6-3 5 16,-6-2 3-16,3-3 8 15,6-14 5 1,0-2-9-16,0 0-3 0,6-2-3 0,-3-1-5 16,3 1-1-16,3-1 1 31,0 3 0-31,-1 6-4 0,1 2 1 15,0 2 2-15,-3 3 1 0,0 3 9 16,-3 3 5 0,-3 2 2-16,0 6 1 0,-6-3-2 15,-3-1 1-15,-3-1-6 16,-3-4-3-16,-6-2-1 16,0 0-1-16,0-3-11 0,-3 1-5 31,4-6-16-31,-4 0-5 15,3-8-18-15,3-8-8 16,3 0-30 0</inkml:trace>
  <inkml:trace contextRef="#ctx0" brushRef="#br0" timeOffset="59">9833 8043 176 0,'-3'-2'68'0,"6"-9"-36"0,-3 16-37 0,0-5 10 16,3 6 1-16,0 2 6 16,3 2 3-16,-3 3 3 0,-3 3-10 15,-3 5-2-15,3 3 0 16,0 0-3-16,0 5-2 16,0 0 2-16,6 0 0 0,0-5-10 15,0-5-5-15,3-6-38 16,0-2-15-16,6-3-13 31</inkml:trace>
  <inkml:trace contextRef="#ctx0" brushRef="#br0" timeOffset="60">10003 8186 172 0,'-6'-5'66'0,"3"5"-36"0,0 3-35 15,0-1 10 1,0 4 6-16,0 1 5 0,0 1-2 15,0 3 0-15,3 5-8 16,3-3-2-16,3 6 2 0,0-1 3 16,3-5 2-16,0-2-1 15,3-3-1-15,3-3-1 0,-3-2 0 16,0-3 0-16,0-5 2 31,-4-3-5-31,-5-3-1 16,0 0-2-16,-3 1-2 15,-3-3 3-15,-2 2 0 16,-1 0-17-16,0 1-5 0,0 2-31 16,3 0-12-16,3 0-32 15</inkml:trace>
  <inkml:trace contextRef="#ctx0" brushRef="#br0" timeOffset="61">10244 8157 168 0,'-9'0'63'0,"0"5"-34"0,-3 1-25 0,6-4 15 0,-2 6-5 15,-1 0 2-15,-3 3-9 16,3-1-4-16,0 6-2 16,3 3-1-16,3-1 0 0,-3 1 2 15,15-3 1-15,0 0 1 0,3-6 2 16,3-2-3-16,2-3-2 31,4-2-16-31,0 0-5 16,0-11-23-16,-3 0-10 15,3-8-19 1</inkml:trace>
  <inkml:trace contextRef="#ctx0" brushRef="#br0" timeOffset="62">10366 8041 132 0,'-6'-3'52'0,"6"6"-28"0,0 13-19 0,0-11 11 16,0 3 8-16,0 5 5 16,0 6-2-1,0 2 1-15,0 3-16 16,0 7-5-16,0 4-2 0,0-6-3 15,0-3 1-15,0-2-2 16,3-5 2-16,0-4-29 16,0-1-11-16,3-4-57 15</inkml:trace>
  <inkml:trace contextRef="#ctx0" brushRef="#br0" timeOffset="63">10503 8205 124 0,'-6'-3'49'0,"3"3"-26"0,-3 3-27 16,3-1 8-16,-6 1-4 0,-3 0 2 15,1-1 19-15,-1 1 8 16,0 0-12-16,0 2-5 16,3-2 4-16,3-1 1 15,3 3-8-15,6 1 6 0,6-1 4 16,3 6-8-16,6-3-1 15,5 5-6 1,4-3-1-16,0 1-1 16,0 2-2-16,-3-2-24 15,-4-1-9-15,-2 1-65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8T00:01:41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 10313 124 0,'0'-2'46'0,"-3"2"-24"0,3 0-10 0,0 0 16 15,-6 0-7-15,3 0-2 0,3 2-5 16,-6-2-1 0,0 6-5-16,-3-1-3 0,1 3 0 31,-4 0 1-31,3 3-5 0,-3 2-1 16,-3 3-2-16,9-1-2 15,-3 1 3-15,9 0 0 16,0 0-2-16,3-3 2 15,6-2 1-15,-6 0 0 16,3-4 2-16,3-7 3 16,-6-2-4-16,6-1-1 0,0-2 0 15,-6-6 2-15,6 3-1 16,-6-2 2 0,2-1 0-16,-5 1 1 15,3-1 2-15,3 0 1 16,-6 3 1-16,0 1 0 0,3 1-2 15,-3 1-1 1,0 2 1-16,0 1 3 16,0 2-6-16,0 0-4 15,0 5 0-15,3 3 0 16,3 0 1-16,-6 2 0 0,9 1-3 16,-6 0 2-16,6-1 1 15,-6-2 2 1,3 0-14-16,-6-3-5 0,12-5-136 15,6-2 41 1</inkml:trace>
  <inkml:trace contextRef="#ctx0" brushRef="#br0" timeOffset="1">380 10321 136 0,'-6'-2'52'0,"3"2"-28"0,-3 0-17 16,3 2 15-16,0 1-11 0,-3 2-1 31,3 1-6-31,-6 2-1 16,6 2-1-16,-6 3-6 0,3 1 0 0,3-1 2 15,3 3 1-15,0 5-2 16,0-5 2-16,3-3-1 15,3 0 0-15,3-10 2 16,-3-3 2-16,3-3 1 16,0-5 3-16,0 0-3 0,0-2 0 15,0-6 1-15,-6 0 2 16,0-3-1-16,3 1 0 31,-6-6-3-31,0-5 1 0,-6 0 2 16,3 2 2-16,0 1 1 15,-6 5 0-15,9 2-2 16,-6 6 1-16,3 3-2 16,3 2 2-16,-6 5-9 15,3 3-3-15,3 5 3 16,0 6 0-16,0 7 2 16,0 6 0-16,0 0 0 15,3 2 0-15,3 1 0 16,-3-3 0-16,3 0-5 0,3-3 1 15,-6-5-31-15,6-3-14 0,0-3-30 16</inkml:trace>
  <inkml:trace contextRef="#ctx0" brushRef="#br0" timeOffset="2">544 10329 172 0,'-18'0'66'0,"15"0"-36"0,-15 3-24 0,15 0 17 16,-6 2-14-16,6 0-2 16,-6 3-5-16,3 3 1 31,3 2-2-31,-3 0-3 0,3 0-1 0,3 1-3 16,3-4-1-16,3-2-5 15,3 0-3-15,6-5 4 16,0-3 8-1,0-6 7-15,0-4 0 16,-3-3 3-16,-4-3-4 16,4 0 0-16,-9 0 1 15,3-5 0-15,-3-8-2 16,-3 2 1-16,0 1 2 0,-3 2 2 0,3 3 8 31,-6 0 2-31,-3 5-2 0,6 3 1 16,0 2-7-16,-5 3-1 15,2 3-6 1,3 7-2-16,0 6-2 0,3 6 0 16,0-1 2-16,3 11 2 15,6-3-1-15,-7 3-1 16,4-1 1-16,0 4 1 16,0-3-1-16,3 0 2 15,-6-6-33-15,3-2-12 16,0-3-34-16,0-5-37 15,3-3 36-15</inkml:trace>
  <inkml:trace contextRef="#ctx0" brushRef="#br0" timeOffset="3">669 10343 168 0,'0'8'66'0,"0"-1"-36"0,-3 9-24 15,6-8 15-15,-3 3-11 16,0-1-1-16,6-2-3 16,-6 0-1-16,0 0-3 15,0 0 1-15,0-3 2 0,0 1-2 16,0-6 0-16,0 0-1 0,0 0 1 16,0 0 4-16,0 0 6 15,0 0-1-15,0 0 1 16,0 0 1-16,0-3 2 15,0-2-3-15,0 0 2 16,3-3-2-16,2-3 0 16,-5-2-3-16,9 0-1 0,3-1-1 15,-3 1 0-15,3 3-2 16,-3-1 1-16,0 3-6 0,3 3-1 31,-3-1-2-31,-6 1 0 16,6 2-18-16,-6 1-7 15,6 2-32-15,0 0-13 16,0 0-39-16</inkml:trace>
  <inkml:trace contextRef="#ctx0" brushRef="#br0" timeOffset="4">880 10316 188 0,'0'0'71'0,"0"0"-38"0,0 0-39 0,0 0 12 16,0 3-35-1,0 2-10-15,0 0-34 16,6 1-11-16</inkml:trace>
  <inkml:trace contextRef="#ctx0" brushRef="#br0" timeOffset="5">871 10427 192 0,'-6'6'71'0,"6"-4"-38"0,0 1-28 0,0-3 17 16,0 0-14-16,0 0-2 0,0 0-31 15,6 0-12-15,0-3-48 16,3-2-21-16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8T00:02:05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18480 8453 152 0,'0'3'57'0,"0"-6"-30"0,0 3-12 0,0 0 18 0</inkml:trace>
  <inkml:trace contextRef="#ctx0" brushRef="#br0" timeOffset="0.9973">18480 8453 327 0,'6'8'25'0,"0"0"-14"0,0-2-2 0,0-1-3 16,3-2-2-16,0-1-3 15,0-2 2-15,0 0 0 16,0-5 1-16,-3 0 0 15,0-1-2-15,0 1 1 0,0 2 4 16,-3-5 4 0,-3 3-4-16,-3 0 1 15,0 0-1-15,-3-1-3 16,0 1-1-16,-3 2 1 16,0 1 0-16,-3-1-2 31,-3 3-2-31,-3 0-2 0,3 3 1 15,3-1 1-15,1 1 0 16,-1 2-3-16,3 3 0 16,0 3-1-16,0 2 0 15,3 0 3-15,3 0 2 16,0 1-2-16,3-1-2 16,3 0 4-16,3-2 1 0,6-1 0 15,6 1 1-15,-1-3 0 16,1-3 3-16,0-2-5 0,0-1-1 15,-3 1-27-15,0 0-11 16,-3-3-52 0,3 0-48-16,-3-3 44 15</inkml:trace>
  <inkml:trace contextRef="#ctx0" brushRef="#br0" timeOffset="1.9973">18745 8446 184 0,'-18'-8'68'0,"18"8"-36"0,0 0-13 0,0 0 34 16,-6-3-16-1,1 3-14-15,-1 0-10 16,0 0-8-16,-3 3-6 0,0 7 0 15,-3 3 1-15,0 1 0 0,3-1-3 16,0-3 0-16,3 1-1 16,3 0 3-16,0-3-2 15,3-1 1-15,6-1 0 0,0-4-2 16,3-2-4-16,0-2 0 16,3-4-1-16,0-1 3 31,0-1 4-31,-3 2 3 0,2-4 0 15,-2 2 2 1,-3 0 2-16,0 3 2 16,-6 5 3-1,0 7-5-15,-3 4-1 16,-3 5 2 0,0 2-3-16,6 4-2 0,0-1 0 0,3-3 1 15,6 1-1-15,0-3-1 16,0 0-2-16,3-6 1 15,-3-5-28-15,3-2-10 16,3-6-27 0,-3 1-53-16,0-6 22 15</inkml:trace>
  <inkml:trace contextRef="#ctx0" brushRef="#br0" timeOffset="2.9973">18852 8427 204 0,'-3'3'77'0,"0"-3"-42"0,0 10-32 15,3-4 17-15,0 4-3 16,3 3-1-16,0 3-4 16,0-3-2-16,3 1-6 15,0-1-3-15,0-3 2 0,3 1-4 16,-3-3-2-16,6-5 8 15,0-3-5-15,3 0-1 16,-3-3-5-16,-3-2-1 16,0-6 1-16,-3-5 4 15,0 0-1-15,-3 3 1 16,-1 0 2-16,1 2 2 16,-3 3 5-16,0 3 4 31,0 2-6-31,0 1-1 0,0 2 0 15,3 8 2-15,0 5 1 0,0 0 3 16,0-2-5-16,3-1-1 16,0 1-2-16,0 0-2 15,0-4-24 1,0-1-11-16,0-1-53 16,3-2-49-16,0-3 45 0</inkml:trace>
  <inkml:trace contextRef="#ctx0" brushRef="#br0" timeOffset="3.9973">19094 8438 192 0,'-3'2'74'0,"3"1"-40"0,0 15-20 0,0-10 22 16,0 3-16-16,0-1-6 15,3 1-6-15,0 0-1 16,-1-3-4-16,-2 0-11 0,3-1-4 15,0-1-56-15,0-1-64 16,0 0 28 0</inkml:trace>
  <inkml:trace contextRef="#ctx0" brushRef="#br0" timeOffset="4.9973">19076 8377 160 0,'-6'-6'63'0,"6"4"-34"0,0 4-34 0,0-2 10 0,0 0-38 16,3 3-15-16</inkml:trace>
  <inkml:trace contextRef="#ctx0" brushRef="#br0" timeOffset="5.9973">19192 8435 184 0,'15'16'68'0,"-9"-8"-36"0,0 8-13 0,-1-6 21 16,-2 1-9-16,3-3-3 15,0 2-12-15,0 1-3 16,3-3-7-16,-3 0-4 16,0 0-1-16,0-3 1 0,-3 0 1 0,0-2-1 0,-3-3-2 15,0 0 5-15,0 0 1 16,0 0-5-16,0 0-2 15,0 0 0-15,0 0 0 16,0 0 5-16,0 0 5 16,0 0-1-16,3 0 3 31,3-3-4-31,-3-2-2 0,3 0 2 16,-3-3 2-16,3 0-6 15,0-8-2-15,0 3-1 16,0-1 2-16,-3 1-1 15,0 0 2-15,0 2-7 16,0 4 1-16,0-1-10 16,0 2-2-16,-3 4-27 0,0 2-13 15,0 0-40 1,3 5-43-16,5 0 45 16</inkml:trace>
  <inkml:trace contextRef="#ctx0" brushRef="#br0" timeOffset="6.9973">19513 8446 156 0,'-6'-3'57'0,"3"3"-30"0,-3 0-7 0,3 0 19 16,-3 0-10-16,0 3-2 16,1-1-16-16,-4 1-7 31,0 7-2-31,3 6-5 0,0 0 2 0,0-3 1 15,0 3 0-15,3-3 0 16,3 1 2-16,0-4-1 16,3-2-1-16,3-2-4 15,0-4-2-15,3-2 3 16,0-2 3 0,0-4-1-16,-4 1 0 15,1 0 1-15,0-3 0 0,0-3 2 16,-3 1 1-16,0 2 1 15,0 2 2-15,-3 1-3 16,3 2-2-16,-3 3-5 16,0 6 0-16,3 2 0 15,0 0 2-15,0-1 1 16,0 4 3-16,3 0-1 16,0-3 2-16,0 0-20 0,0-3-6 15,0-3-45 1,0-2-48-16,0-2 35 15</inkml:trace>
  <inkml:trace contextRef="#ctx0" brushRef="#br0" timeOffset="7.9973">19605 8234 164 0,'0'-3'63'0,"0"3"-34"0,3 3-16 16,-3-3 17-16</inkml:trace>
  <inkml:trace contextRef="#ctx0" brushRef="#br0" timeOffset="8.9973">19617 8258 340 0,'3'23'26'16,"3"4"-13"-16,-3 2 0 0,0 3 2 15,0 0-5-15,-3-3-3 16,0-3-4-16,0-2 0 16,0 0-20-16,6-6-8 0,0-2-47 15,3-3-62 1,0-5 30-16</inkml:trace>
  <inkml:trace contextRef="#ctx0" brushRef="#br0" timeOffset="9.9973">19754 8472 224 0,'3'13'85'0,"0"-21"-46"0,0 16-35 15,-3-8 21-15,6 3-10 16,0-1 2-16</inkml:trace>
  <inkml:trace contextRef="#ctx0" brushRef="#br0" timeOffset="10.9973">19796 8493 429 0,'18'0'13'0,"-3"-8"-2"15,-3 0-6-15,0 0-2 16,-4 3-1-16,-2 0 1 16,-3-3 0-16,0 0 1 15,-9 0-9 1,-5 0 5-16,-4 5 2 15,0 1-6-15,0 4-1 0,0 4 2 16,-3 2 3 0,3 5-1-16,3 3 0 0,3-3-4 15,0 3 1 1,4 0 2-16,5 0 1 16,3-3 1-16,-1 0 0 15,4-2-5-15,3-3-1 16,0-3-22-16,0-5-8 15,0-3-31-15,6-2-12 0,6 2-2 16</inkml:trace>
  <inkml:trace contextRef="#ctx0" brushRef="#br0" timeOffset="11.9973">19897 8430 148 0,'-3'2'57'0,"3"4"-30"0,0-1-32 16,0 5 62-16,0 6-15 15,0 0-9-15,0-3-5 16,0 1-17-16,-3-4 0 0,3 1 2 16,0-3-7-16,0 0-3 15,0-3 0-15,0-5 0 16,0 0 3 0,3 0 3-16,0-3-6 0,0-2-2 15,0-6 1-15,3-4 1 16,0-1-4-16,3 2 1 15,0 4 0-15,0-1 2 16,0 6-1-16,3 2-1 16,0 3 1-16,-3 11-1 15,-1 0 2-15,1-1 3 16,-3 1-4-16,0-1-1 0,-3-2 2 16,0 0 1-16,-3 0-17 15,0-3-7-15,0 1-28 16,0-6-9-16,0 0-15 15,0 0-41 1,3 0 30-16</inkml:trace>
  <inkml:trace contextRef="#ctx0" brushRef="#br0" timeOffset="12.9973">20100 8213 212 0,'0'-3'79'0,"0"6"-42"0,0 2-23 31,0 0 20-31,0 3-8 16,0 5-1-16,0 11-5 0,0 3-3 15,0 2-9-15,6 5-1 0,-6 1 0 16,6-6-3-16,-1-3-1 16,-2 1 1-16,0-4 0 15,0-1-38-15,0-4-14 16,-3-2-55-16,3-3-49 15,0-5 56-15</inkml:trace>
  <inkml:trace contextRef="#ctx0" brushRef="#br0" timeOffset="13.9973">19992 8411 220 0,'-3'-3'85'0,"6"3"-46"0,0 0-26 16,0 0 24-16,3 0-10 16,3 0-1-16,6-2-9 15,9 2-2-15,0-3-9 16,0 3-6-16,-4-2-1 0,1-1-15 16,-3 0-6-16,0 1-93 15,0-1-54-15,-3 0 73 16</inkml:trace>
  <inkml:trace contextRef="#ctx0" brushRef="#br0" timeOffset="14.9973">20481 8226 248 0,'0'0'93'0,"0"5"-50"0,-3 6-30 0,3 2 24 0,0 8-10 16,0 3-3-16,-3 0-10 16,0 2-4-16,0 3-5 15,3 0-4-15,0-2 2 0,0-3 0 16,-3-3 3-16,3-3-30 0,0-2-13 15,0-2-41 1,-3-4-18-16,3-2-9 16</inkml:trace>
  <inkml:trace contextRef="#ctx0" brushRef="#br0" timeOffset="15.9973">20394 8395 280 0,'3'0'104'0,"0"0"-56"0,6-2-47 0,-3 2 21 16,3 0-12-16,3-3-3 15,3 0-4-15,0 1-3 16,0-1 1-16,2 3-26 0,1 0-10 0,0 0-26 15,-3 0-12-15,0 3-23 32</inkml:trace>
  <inkml:trace contextRef="#ctx0" brushRef="#br0" timeOffset="16.9973">20606 8448 160 0,'-9'5'60'0,"6"3"-32"0,0 6-11 0,3-9 20 16,0 3-8-16,0 0-2 31,0 0-9-31,3 0-1 0,0 0-10 16,3 0 2-16,0-3 2 0,0 0-2 15,2 0 2-15,1-2-2 16,3-3 2-16,0 0 0 16,0-3 3-16,-3-2-5 15,0-3-3-15,0 0 3 16,-3-2 4-16,-3-1 2 0,-3 0 3 15,0 1 1-15,-6-1 3 16,-3 3-6-16,0-2 1 16,-3 2-21-16,3 3-9 15,-3-3-36-15,6 5-16 0,3 0-90 32</inkml:trace>
  <inkml:trace contextRef="#ctx0" brushRef="#br0" timeOffset="17.9973">21064 8430 180 0,'-3'-3'68'0,"6"6"-36"0,-3-3-24 0,0 0 16 16,0 0-8-1,3 5 3 1,0 13-7-16,0 1-6 15,-3 2 1-15,0 3-1 0,0 0 4 16,-3 0 4-16,0-1-6 16,0 1-2-16,0-5-1 15,0 2 1-15,0-8-1 16,0 0 2-16,3-2-2 0,0-3 2 16,0-3 2-16,0 0 2 15,-3-2 1-15,3-3 0 16,0 0-4-16,0-3 0 15,0-2-5-15,0-3 0 0,3-5 1 16,-3-3 0-16,3 0-2 16,-3-5-2-16,0 3 1 0,3-1 1 15,-3-2-1-15,3 0 2 16,0 0-2-16,3 2 2 16,0 0-4-16,3 1 0 15,0 2 1-15,3 3 2 16,0 2-3-16,-1 3-2 31,1 3-1-31,6 8 3 0,0 2 0 16,-3 3 1-16,-3 5 0 15,-3 3 0-15,0 0 0 16,-3-3 2-16,-9 0-1 16,0 1 2-16,-6-1-4 15,-3-3 0-15,0 1-8 16,-3-3-4-16,0-3-7 0,-3-2-2 15,4-3-8-15,-1-3-4 16,3 1-3-16,3-4 0 16,3 1-15-16,3 0-5 15,3-1-18-15</inkml:trace>
  <inkml:trace contextRef="#ctx0" brushRef="#br0" timeOffset="18.9973">21237 8446 168 0,'-15'2'66'15,"15"6"-36"-15,0 8-15 0,0-11 20 0,0 6-4 16,0-1-1-16,0 1-10 16,0 0-5-1,9-1-6-15,0 1-1 0,0-3-1 16,2-3 1-16,1-2 0 15,0-3 2-15,3-3-3 16,-3-2-2-16,0-1-2 16,-3 1 0-16,-6-5 4 15,-3-6-1 1,-6 2-1-16,0 1 0 16,-3 3-3-16,0 2-2 15,0 0-8-15,0 2-3 16,3 1-12-16,0 3-3 0,3-1-21 31,0 3-10-31,3 0-30 16,3-3-32-1,6 3 46-15</inkml:trace>
  <inkml:trace contextRef="#ctx0" brushRef="#br0" timeOffset="19.9973">21418 8414 220 0,'0'2'82'0,"3"6"-44"0,-3 0-25 0,0 3 22 16,0-1-14-16,3 6-2 15,-3-2-13-15,3-1-4 16,-3 0-2-16,3-2-3 0,-3-1 2 15,6-2-34-15,0-3-17 16,-3-2-57-16</inkml:trace>
  <inkml:trace contextRef="#ctx0" brushRef="#br0" timeOffset="20.9973">21516 8424 180 0,'-3'3'68'0,"6"5"-36"0,3 3-18 16,-6-1 22-16,0 3-14 15,0 1-2-15,0-4-12 16,0 1-3-16,0-1-3 16,0 1 1-16,0-3 0 0,0-3-8 15,0-2-2-15,0-3-9 16,0 0-5-16,3-3 0 15,0-2 2-15,0-3 4 0,3-5 2 16,0 2 5-16,0-2 5 16,3 2 13-16,-3 3 8 15,0 3 4-15,3 2 4 0,0 3-3 16,0 8-2-16,0 0 0 16,-3 3-1-16,0-1-7 15,-3 1-3-15,6 0-5 16,-9-1-2-16,0 1-10 0,0-3-5 15,0 0-30-15,0-3-12 16,0-2-36 0,0-3-33-16,8 0 47 15</inkml:trace>
  <inkml:trace contextRef="#ctx0" brushRef="#br0" timeOffset="21.9973">21764 8197 212 0,'-3'5'79'0,"3"6"-42"0,0 7-21 0,0 6 22 16,0 2-16-16,0 4-4 15,0-1-11-15,0 8-3 0,0-3-2 16,0-5-2-16,0 0 1 0,0-2-21 15,0-6-7-15,0-3-35 16,0-2-15-16,0-2-12 31</inkml:trace>
  <inkml:trace contextRef="#ctx0" brushRef="#br0" timeOffset="22.9973">21633 8414 260 0,'-3'-3'96'0,"3"3"-52"0,3 0-32 0,2 3 24 16,1-3-13-16,6-3 0 16,3 0-14-16,3 1-5 15,6-1-3-15,0 1-23 0,0-1-8 31,-4 0-47-31,1 3-18 0,3 3-7 16</inkml:trace>
  <inkml:trace contextRef="#ctx0" brushRef="#br0" timeOffset="23.9973">21880 8440 204 0,'-3'3'77'0,"6"-3"-42"0,0 5-23 15,3 3 21-15,-1 0-6 0,7-3-1 16,0 1-8-16,0-4-1 16,3-2-10-16,-3-2-2 0,0 2 1 15,0-6-3-15,-3 1 0 16,0 0-1-16,-3-1-2 16,0 1 1-16,-3 0-1 15,-3-3-5-15,-3 3-1 16,-3-1-6-16,-3 1 0 15,0 2 4-15,-6 3 2 16,-3 3 1-16,-3 2 4 16,6 3-5-16,3 3 2 15,3 5 0-15,3-3 2 0,4 0 1 16,2 0 1-16,5-2-5 16,1-3 1-16,6 0-18 15,0-3-8-15,0-2-24 16,3-1-11-16,0-2-14 15</inkml:trace>
  <inkml:trace contextRef="#ctx0" brushRef="#br0" timeOffset="24.9973">22052 8480 200 0,'-3'13'77'0,"6"-10"-42"0,-3 10-28 15,0-8 18-15,0 1-11 31,0-1-1-31,0 0-3 0,0 0-1 16,0-2-5-16,0-3 2 0,0 0 0 16,0 0 4-16,0 0 4 15,0 0-2-15,0 0 3 16,0-3 3-16,0 1 1 16,3-6-8-16,0-3-2 15,3 1-5-15,0-1-1 0,6 3-3 16,3 0-3-1,0 3-12-15,0 0-2 16,0-1-54-16,-1 4-20 0,4-1-22 16</inkml:trace>
  <inkml:trace contextRef="#ctx0" brushRef="#br0" timeOffset="25.9973">21418 8271 284 0,'-3'-16'107'0,"6"29"-58"0,-3-18-51 16,0 10 20-16,3-7-29 15,0-1-7-15,3 3-103 16,6 5-48-16</inkml:trace>
  <inkml:trace contextRef="#ctx0" brushRef="#br0" timeOffset="26.9973">22514 8440 108 0,'3'-10'44'0,"-3"4"-24"0,0 4 3 0,0-1 18 15,0 0 1-15,0 1 1 16,0-4-8-16,-3 1-2 16,0 0-18-16,0 2 4 0,-3 3 2 15,-3 0-7-15,0 3-1 0,-3 5-9 16,0 2-3-16,-6 6-6 15,0 5 1 1,3 1 2-16,6-1 3 16,4-3-2-16,2-2-2 0,6-3 2 15,2-2 0-15,4-3-4 16,3-3 1 0,0-5-7-16,0-2-1 15,0-4-2-15,-3 1 1 0,0-6 5 16,-3 1 4-1,0-3 5-15,0-1 2 0,-3 4 1 16,0-1 0-16,-3 3 0 16,0 3 0-16,0 2 0 15,0 3 0-15,0 6-5 0,3 4 1 16,-3 1 0-16,3 2 2 16,0 0-3-16,3-2 0 15,0-1-4-15,-3 1 1 16,8-3-58-1,1-3-32 1,3-5-31-16,0 0 50 0</inkml:trace>
  <inkml:trace contextRef="#ctx0" brushRef="#br0" timeOffset="27.9973">22621 8435 164 0,'-3'5'63'0,"3"-2"-34"0,0 21-19 0,0-19 33 16,0 8-12-16,3 0-11 16,0 1-5-16,-3-4-9 15,0-2 0-15,3-3 4 0,-3 1 0 16,0-1 2-16,0-5 7 16,0 0 2-16,0 0-6 15,0-3-2-15,0-2-1 0,6-5 0 16,-3-4-4-16,0 1 0 31,3 0-1-31,0 0 3 0,2-1-5 16,1 1-1-16,0 3-2 0,3-1-2 15,0 6-6-15,-3-1-1 16,0 4-26 0,0 2-10-16,3 2-51 15,-6 1-20-15,-3 2 14 16</inkml:trace>
  <inkml:trace contextRef="#ctx0" brushRef="#br0" timeOffset="28.9973">22847 8324 184 0,'0'8'71'0,"3"0"-38"0,-3 8-21 16,6-9 21-16,-6 7-4 16,3 2 3-16,0-1-9 0,-3 4-2 15,0 0-12-15,0-1-3 0,0-2-2 0,0-3-2 16,0 0-2-16,0-2 1 31,0 0-1-31,0-4-18 16,0-1-8-16,0-1-15 0,0-2-5 15,-3-3-35 1,-6 0-35 0,9-3 40-16</inkml:trace>
  <inkml:trace contextRef="#ctx0" brushRef="#br0" timeOffset="29.9973">22770 8218 212 0,'0'-8'79'0,"3"5"-42"0,0 1-28 15,-3 2 19-15,0 0-19 16,0 0-6-16,0 0-39 0,0 0-13 15</inkml:trace>
  <inkml:trace contextRef="#ctx0" brushRef="#br0" timeOffset="30.9973">22939 8120 220 0,'0'5'82'0,"0"6"-44"0,0 10-36 0,0-8 19 16,0 14-11-16,0 5-1 16,0 2-3-16,0 0 1 15,0 1-4-15,0-1-2 0,0-5 0 0,0 0-15 16,0-5-5-16,0-3-34 15,0-5-14 1,0 0-18 0</inkml:trace>
  <inkml:trace contextRef="#ctx0" brushRef="#br0" timeOffset="31.9973">22862 8371 248 0,'-3'-10'93'0,"6"10"-50"0,0 0-30 16,0-3 22-16,3 1-18 15,0-1-7-15,9 0-6 0,-1-2-1 16,-2 0-2-16,3-6-29 0,-3 3-11 16,6 0-47-1,-3-5-55-15,3 0 41 16</inkml:trace>
  <inkml:trace contextRef="#ctx0" brushRef="#br0" timeOffset="32.9973">23002 8133 184 0,'15'0'68'0,"-30"0"-36"0,9 0-31 0,6 6 16 15,6 2-9-15,0 5 0 16,-3 8 2-16,0 13 1 0,0 3-5 16,0 0 9-16,0 0 7 15,-3-2-2-15,0 2-2 16,0-5-13-16,0-6-2 16,0-5-3-16,0-5 2 15,0-3-1-15,0-2 2 0,3-3 0 0,0-5 3 16,0-3-5-16,5-6-1 31,-2-7-5-31,0 0 1 16,0 0 0-16,0 2-1 0,0 0 1 15,3 3 0-15,-6 1 3 16,9 7 0 0,-6 2 5-16,-3 6 5 0,6 5-5 15,-3 1 0-15,-3-1 0 16,0 0 2-16,0-2-14 15,0-1-7-15,0-2-34 0,-3 0-14 16,6-3-40 0</inkml:trace>
  <inkml:trace contextRef="#ctx0" brushRef="#br0" timeOffset="33.9973">23204 8401 176 0,'0'5'68'0,"0"0"-36"0,0 3-15 0,0-3 20 16,0 3-10-16,6 6-3 16,-6 1-6-16,0-1-1 15,0-1-9-15,0-3-3 0,0 1-1 16,0-3-2-16,0 0 1 15,0-3 0-15,0 0 1 16,0-5-2-16,0 0 1 0,0 0-4 0,3 0 0 16,0-7-4-16,0-1-1 15,0-6-2-15,0 1 0 16,3-3 0-16,-3 3 0 16,9 0 2-16,-3 2 4 15,-3 3 1 1,6 3 3-16,-3 5 5 15,-1 5 4-15,-2 3-4 16,0 3 1-16,-3-1 1 16,-3 4 5-16,-3-1-4 15,0 0 0-15,0-2-4 16,0-3-1-16,3-3-3 16,0 0 1-16,6-5-2 15,0-5-5-15,0 0 0 16,0-6 0-16,0 3 2 15,-3-3 1-15,6 6 1 0,-3 0-3 16,3 10 2 0,-3 3 1-1,0 0 0-15,0 3 2 0,-3-1-1 16,0-2 2-16,0 0-29 16,-3 0-9-16,6-3-34 15,-3-2-11-15</inkml:trace>
  <inkml:trace contextRef="#ctx0" brushRef="#br0" timeOffset="34.9973">23484 8461 232 0,'3'0'88'0,"12"16"-48"0,-9-8-29 15,6-5 21-15,-6-1-11 16,-3 4-1-16,6-6-10 15,2 0-4-15,-2 0-3 0,0-3 0 0,0-5 2 16,-6 0 0-16,6 3 0 16,-9-3-6-16,6 0-1 15,-6 0-4-15,-6 0-1 16,3 0-5 0,-6 0 0-16,-3 3-1 15,-3 2 1-15,-5 3 4 0,-1 6 3 0,0-1 0 16,9 3 4-16,-6 5 4 15,12 3 3-15,0 0 4 16,3 0 1 0,3 0-3-16,9 0-3 15,3-3 2-15,3-3 0 0,0-2-3 16,0-2-3 0,12-6-18-16,-7-3-9 15,1-2-30-15,0-9-15 0,-3-4-26 16</inkml:trace>
  <inkml:trace contextRef="#ctx0" brushRef="#br0" timeOffset="35.9973">23657 8165 220 0,'-3'-3'85'0,"3"6"-46"0,0 2-32 0,0 3 20 15,0 3-5-15,0 2 1 16,3 16-6-16,-3 6-2 15,0-1-9-15,0 6-4 0,0-1 1 16,0-2 0 0,0-5 1-16,0-3-9 15,0-2-4-15,0-6-44 16,0-5-20-16,-3 0-37 16</inkml:trace>
  <inkml:trace contextRef="#ctx0" brushRef="#br0" timeOffset="36.9973">23523 8379 248 0,'-3'-2'93'0,"3"4"-50"0,3-2-30 15,-3 0 24-15,6 0-15 0,3 0-2 16,5 0-14-16,4 0-7 15,6-2 1-15,0 2-14 0,-3-3-4 16,9 0-36-16,-10 3-18 31,1 3-35-15</inkml:trace>
  <inkml:trace contextRef="#ctx0" brushRef="#br0" timeOffset="37.9973">23811 8443 208 0,'0'18'77'0,"9"-4"-42"0,-12 7-32 16,-3-13 17-16,6 0-19 16,0 0-4-16,0 0-66 15,0-3-27-15,0 0 22 0,0 0 13 16</inkml:trace>
  <inkml:trace contextRef="#ctx0" brushRef="#br0" timeOffset="38.9973">23811 8340 224 0,'-3'-8'85'0,"-3"10"-46"0,12-4-43 0,-6 2 15 16,3 0-13-16,6 2-3 16,-3-2-46-16,0 0-21 15,3 3-10-15,3 2 0 16</inkml:trace>
  <inkml:trace contextRef="#ctx0" brushRef="#br0" timeOffset="39.9973">23930 8424 156 0,'-20'8'57'0,"14"-2"-30"0,-6 7-1 16,3-5 25-16,6 2-14 15,-3 4-4-15,3-1-13 0,3 0-5 16,3 0-8-16,3 0-1 0,-3 1 1 0,18-4-3 15,-3-2-3-15,2-5-29 16,1-3-14-16</inkml:trace>
  <inkml:trace contextRef="#ctx0" brushRef="#br0" timeOffset="40.9973">24228 8403 176 0,'0'-2'68'0,"0"4"-36"0,-3 1-22 32,3-3 26-32,0 10-12 15,0 1-5-15,0 5-3 16,0 2-9-16,0-2-2 0,3 0-1 16,3-3-2-16,-3 1 1 15,3-4-2-15,0-2 2 16,0-3-4-16,-3-2 0 15,6-3-8-15,0-3-4 16,-6 1-4-16,6-6 0 16,-3 0 7-16,-3-3 3 0,0 6 5 15,2 2 3-15,-5 1 4 16,3 2 4-16,-3 0-4 16,0 5-1-16,6 3 2 15,-3 0 3-15,6 0 2 0,0-3 3 16,3 0 4-16,-3 1 3 15,3-4-2-15,-3-2 0 16,3 0-6-16,-3-2 0 16,-3-1-4-16,0-8 0 31,-6-4-14-15,-3-1-6-16,0 2-22 0,-6 1-6 15,3 3-33-15,-3-1-12 16,9 3-12-1</inkml:trace>
  <inkml:trace contextRef="#ctx0" brushRef="#br0" timeOffset="41.9973">24499 8440 196 0,'0'11'74'0,"0"10"-40"0,0 3-24 16,0-16 17-16,0 0-13 15,0 0-5-15,0 0-11 0,3-1-3 32,0 1-64-32,0-2-27 15,0-1 18-15,-3-2 10 16</inkml:trace>
  <inkml:trace contextRef="#ctx0" brushRef="#br0" timeOffset="42.9973">24487 8234 244 0,'-6'-3'93'0,"12"3"-50"0,-3 0-52 0,-3 0 14 16,6 0-49-16,0 0-20 16,3 0-28-16,0 0-8 15</inkml:trace>
  <inkml:trace contextRef="#ctx0" brushRef="#br0" timeOffset="43.9973">24672 8192 196 0,'0'10'74'0,"-9"1"-40"0,15 10-13 0,-12 3 22 15,6-1-15-15,-3 7-5 0,-3-1-14 16,3 5-4-16,3-2-3 15,0 0-2-15,-3-6 1 0,3 0-30 16,0-4-10-16</inkml:trace>
  <inkml:trace contextRef="#ctx0" brushRef="#br0" timeOffset="44.9973">24550 8430 232 0,'0'0'88'0,"3"0"-48"0,2-3-25 15,-2 3 24-15,3-3-21 16,3 3-7-16,3-2-12 16,0 2-2-16,6-3 1 0,-3 0-28 15,6 1-9-15,-6-4-32 16,0 1-52-16,-1-3 24 15</inkml:trace>
  <inkml:trace contextRef="#ctx0" brushRef="#br0" timeOffset="45.9973">24791 8194 152 0,'0'16'57'0,"-6"3"-30"0,6 36-12 0,0-31 20 15,0 8-2-15,0 2 3 16,-3 3-7-16,0-2-3 16,3-4-14-16,0-2-3 0,0-5-2 15,0-5-1-15,3-3 1 16,0-6-2-16,-3-5 2 16,9-7-11-16,-3-3-2 0,6-3-4 15,-4-6 1-15,7-7 5 0,0 5 4 16,-3 3-4-16,0 2 1 15,0 6 3-15,-3 8 2 16,3 7 0-16,-3 6 1 16,-3 3-2-16,-3 2 2 15,3 3-31-15,-3-3-13 0,0 5-70 16</inkml:trace>
  <inkml:trace contextRef="#ctx0" brushRef="#br0" timeOffset="46.9973">23570 8919 120 0,'9'-18'46'0,"-9"15"-24"0,9 3-4 16,-9 0 20-16,6-3 1 15,-3 1 4-15,-3-1-4 16,0-2-2-16,-3-1-20 15,-3 1 5-15,3 0 5 0,-6 2-11 0,-9 1-1 16,-2 2-7-16,2 2 0 16,-6 3-7-16,3 3-1 15,3 6 0-15,6 2 0 16,3 2-3-16,0 1 2 16,9-1-1-16,0 1 0 15,15-4 2 1,0-1 0-16,3-4 2 15,0-2 1-15,-3-2-17 16,12-6-5-16,-7-6-20 0,1 1-7 16,-3-3-18-16,-3 0-5 15,-3-5-20 1</inkml:trace>
  <inkml:trace contextRef="#ctx0" brushRef="#br0" timeOffset="47.9973">23639 8689 200 0,'-3'-3'77'0,"6"6"-42"0,-3 0-41 16</inkml:trace>
  <inkml:trace contextRef="#ctx0" brushRef="#br0" timeOffset="48.9973">23645 8731 358 0,'3'32'25'16,"0"5"-10"-16,0 3 1 0,-3-3 1 15,0 0-5-15,0-3 1 16,0-5-6-16,0-5-2 15,3-3 0-15,-3-5-1 16,3-5 0-16,-3-3 0 0,0-8-2 16,9-3 1-16,-4-5-7 0,1-2-1 15,3-4-1-15,12-2 4 16,-3 3-4-16,-6 3 2 16,9-1 0-16,-6 6 2 15,0 5 1-15,2 2 1 16,-2 4 2-16,-6 2 1 15,0 2 1-15,3 3 2 0,-6 1-8 16,-3-1-3-16,6-3-26 16,-6-2-12-16,3-2-36 15,-3-4-54 1,12-2 31-16</inkml:trace>
  <inkml:trace contextRef="#ctx0" brushRef="#br0" timeOffset="49.9973">24032 8887 228 0,'-18'0'85'16,"9"8"-46"-16,-3 11-15 0,3-9 27 16,3 1-22-16,-9 0-6 15,3 2-10-15,0 3-3 16,3 2-6-16,3 1-3 0,9-3 0 0,3-3-1 0,3-3 0 15,0-2-3-15,0-2 2 16,3-6-4-16,0-3-1 16,0-2-2-16,-3-6 2 31,0 1 2-31,0-1 2 0,-3 0 1 16,0 1 1-16,-6-3 4 15,6 2 5-15,-3 3-1 16,-3 3 1-16,0 5-8 15,3 5 0 1,0 3 1-16,2 3-3 16,1-1 0-16,-3 1-4 0,9-1 1 15,-3 1-18-15,0-3-8 16,0-3-15-16,0-2-7 16,0-3-21-16,3-6-44 15,-9 1 28-15</inkml:trace>
  <inkml:trace contextRef="#ctx0" brushRef="#br0" timeOffset="50.9973">24192 8901 200 0,'-15'0'74'0,"21"2"-40"0,-6 14-24 0,0-5 20 16,3-1-3-16,-3 4 4 16,9-1-6-16,-9 3-3 31,3-3-12-31,-3 0 0 0,3-2 1 0,-3-3 0 15,3-3 3-15,-3 0-3 16,0-5 1-16,3 0-1 16,-3-5 3-16,6-3-5 15,-3 0-3-15,-3-3-1 16,9-2-1-16,-6 3-2 16,6-4-2-16,3 1-2 0,-3 5-1 15,6 0-18 1,-3 3-9-16,0 2-37 15,-1 6-15-15,-2 2-43 0</inkml:trace>
  <inkml:trace contextRef="#ctx0" brushRef="#br0" timeOffset="51.9973">24561 8734 220 0,'6'-3'82'0,"-6"3"-44"0,3-16-22 15,-3 14 24-15,0 7-8 16,6 0 8-16,-3 9-12 15,0 1-15-15,-3 4-1 0,6-1 1 16,-3 4-3-16,-3-4 2 16,0 3-7-16,0-2-1 15,0-1-2-15,0-2-2 16,0-3-15-16,0-2-5 16,0 0-30-16,0-11-12 0,0 8-45 31,0-8-44-16,0 0 56-15</inkml:trace>
  <inkml:trace contextRef="#ctx0" brushRef="#br0" timeOffset="52.9973">24678 8782 256 0,'3'-3'96'0,"0"3"-52"0,-6 0-29 16,3 0 24-16,0 3-19 0,-9 4-3 15,6 1-5-15,-3 0 0 16,-3 0-6-16,-3 0-4 0,3 3-1 16,-3-1-1-16,3-2 0 15,-3 0-22-15,-6-2-8 16,6-1-25-16,0-3-10 15,1-2-47 1</inkml:trace>
  <inkml:trace contextRef="#ctx0" brushRef="#br0" timeOffset="53.9973">24451 8782 260 0,'0'0'96'0,"0"2"-52"0,3 1-32 0,0 2 26 0,0 0-11 16,12 3-3-16,0 3-12 16,6 0-3-16,0-1-5 15,3 3-5-15,-1-2 0 0,1-1-26 16,0 1-9-16,-9-3-79 16,6-3-57-16,-12-5 70 15</inkml:trace>
  <inkml:trace contextRef="#ctx0" brushRef="#br0" timeOffset="54.9973">20391 1466 52 0,'-6'0'19'0,"3"0"-10"0,-3 0 2 0,3 0 10 0,-3 2-3 16,1 4 2-16,-7-6 4 15,3 5 5-15,-6-5-1 16,0 3 1-16,3-3-5 15,0 0-1-15,0 5-12 0,0-5 7 16,3 0 4-16,0 0 0 0,4 0 1 31,-1 0-6-31,3 0-2 16,3 0-5-16,6-5 1 0,14 2-2 0,4-2 0 16,9-1 3-16,9 1 3 31,11 3-4-31,1-6-1 0,2 5 0 15,4 3 1-15,-7 0-1 16,-2 0-1-16,-3 0 6 16,-4 0 2-16,-5 0 0 15,-6 0 0-15,-6 0-7 16,-4 0-2-16,-5 0-2 16,-3 0 1-16,-3 0-2 0,-6 0 2 15,0-3-13-15,-3 3-5 16,-3 0-20-16,0 0-7 15,0 0-31-15,0 0-13 16</inkml:trace>
  <inkml:trace contextRef="#ctx0" brushRef="#br0" timeOffset="55.9973">20406 2820 124 0,'-9'-2'46'0,"6"2"-24"0,0 0-6 0,3 0 18 16,0 0-1-16,0 0 1 16,0 0-11-16,0 0-1 31,0 0-13-31,6 0-1 0,3 0 2 0,6 0 3 16,3 0 2-16,6-5-2 15,11 2 2-15,7-2-4 16,12-1-1-16,5-2-4 15,10 3-1-15,8-3-1 16,-2 3 2-16,5 2-1 16,-3 1 2-16,1-1 2 0,-4 0 2 15,-2 1-1-15,-4-4-1 16,-8 4 1-16,-7-1 4 16,1 3-2-16,-7 0 1 0,-5-3-1 15,-6 3 0-15,-4 0-4 16,-5 0 0-16,-3-5 4 15,-6 5 2 1,-3-3-3-16,-3 3 1 16,-3 0-3-16,-3 0 0 15,0 0-8-15,-4 0 0 16,-2 0-3-16,0 0-2 16,0 0-13-16,0 0-35 15,0-2-1-15,-2-1-228 31,2-5 124-31</inkml:trace>
  <inkml:trace contextRef="#ctx0" brushRef="#br0" timeOffset="56.9973">20397 4191 104 0,'-9'-3'41'0,"9"3"-22"0,-3 0 0 0,3 0 18 16,0 0-7-16,0 0-2 31,0 0-5-31,0 0-3 0,3 0-10 16,3 0 0-16,6 0 3 0,3 0 2 15,6-2 0-15,9-1 1 16,5 0 3-16,7 1-5 15,12-4 0-15,2 1-4 16,10 0 1-16,8 0-4 16,3 2-2-16,7-2 2 0,2-1 0 15,0 1-3-15,4 0-1 16,-10 2 3-16,-26 1 3 16,-7-1 0-16,10 0 2 15,-9 1 7-15,8 2 6 16,-8 0-13-16,-1 0-4 15,19 0 0 1,-22 2 0-16,-5-2-1 16,-3 3-1-16,-3-3-1 15,-7 0 0-15,-2 0-2 16,-3 0 1-16,-6 0-15 0,-3 0-5 16,0 0-33-1,-3-3-15-15,-3 3-87 16</inkml:trace>
  <inkml:trace contextRef="#ctx0" brushRef="#br0" timeOffset="57.9973">12670 10184 104 0,'-9'-8'38'0,"3"8"-20"0,-3 0-8 0,3 3 12 16,0-1-1-16,-6 3 2 16,-5 6-7-16,-4 2-1 15,3 6-9-15,3-1-6 0,3 1-1 0,0-3 1 16,6 2 2-16,3-2 3 16,0-3 2-16,3 1 1 15,3-4 0-15,6-5 2 16,6-2 4-16,-3-3-8 0,0-3-1 15,3-4-8-15,-3-1-2 16,0-6-1-16,-3-7 4 16,-1 3 1-16,-2 4 3 15,0 1 3-15,-3 5 4 16,0 0 7-16,0 3 2 16,-3 16-3-1,3 2-3 1,0 0-3-16,3 0-5 15,0 1-1-15,0-1-1 16,3-3-2-16,0 1-6 16,0-3-1-16,3 0-35 15,0-3-12-15,0-5-45 16</inkml:trace>
  <inkml:trace contextRef="#ctx0" brushRef="#br0" timeOffset="58.9973">13003 10028 176 0,'-17'-27'68'0,"17"19"-36"0,-6 0-9 0,3 6 24 15,0-1-4-15,-3 3-1 16,-3 0-19-1,0 5-9 1,-3 3-8-16,3 6-5 0,-3 9 2 0,3 4-7 16,0 5 1-16,3-1 1 15,0 1 3-15,3 0 0 16,0-3 2-16,0-3-7 16,3 1-1-16,0-6-25 0,0-2-8 15,0-6-11 1,0 0-5-16,-3-8-96 15,1-5 69-15</inkml:trace>
  <inkml:trace contextRef="#ctx0" brushRef="#br0" timeOffset="59.9973">12759 10208 220 0,'-3'-3'82'0,"6"3"-44"0,0 0-29 0,-3 0 22 16,6 0-15-16,6 0-3 15,6 0-6-15,0 0 0 16,6-3-4-16,3 1-2 0,-1-1 0 16,4-2-30-16,0 2-13 15,-3 0-44 1</inkml:trace>
  <inkml:trace contextRef="#ctx0" brushRef="#br0" timeOffset="60.9973">13137 9999 228 0,'-6'-6'85'0,"6"9"-46"0,0 0-35 0,0-3 21 15,0 5-3-15,0 0 2 0,0 16-5 16,0 3-1-16,-3 3-10 16,1 2-5-16,-1 2-2 0,0 1-1 15,0-3 2-15,0-2-8 31,3-3-1-31,-3-3-29 16,3-3-14-16,0-2-56 16,0-5-35-16,3-3 63 15</inkml:trace>
  <inkml:trace contextRef="#ctx0" brushRef="#br0" timeOffset="61.9973">13054 10179 292 0,'-6'-3'110'0,"-3"6"-60"0,15-1-52 15,-3-2 22-15,3-2-12 16,3-1-2-16,6 0-8 16,3 1-3-1,3-1 2-15,2 0-34 0,1 3-13 16,3-2-31-1,0 2-52-15,-3 0 34 16</inkml:trace>
  <inkml:trace contextRef="#ctx0" brushRef="#br0" timeOffset="62.9973">13322 10218 176 0,'-6'13'66'0,"6"-15"-36"0,0 18-13 0,0-11 22 0,3 0-5 0,3 3 1 16,0 0-7-16,0-3 0 15,3-5-16-15,3-2-2 0,0-1 0 16,0-5-4-16,-1 0-1 15,-2-2 0-15,6-1-1 16,-3 3-2-16,-3 0-2 16,-9-2 1-16,-3-1-1 0,0 3-3 15,-3 3 2-15,-6 2-1 16,0 3-2-16,-3 5 0 16,1 3 0-16,-1 0 3 15,3 6 2-15,0 1-2 16,6 1-2-1,3-2-1-15,3 1 3 16,3-1 0-16,3-1 1 16,0 0-18-16,3-2-8 15,3-3-8-15,0-3-5 16,-1-2-14-16,1-3-4 0,3 0-22 16,0-3-14-1,-3-8 45-15</inkml:trace>
  <inkml:trace contextRef="#ctx0" brushRef="#br0" timeOffset="63.9973">13515 10263 160 0,'0'-2'63'0,"0"2"-34"0,0 5-10 0,0 3 21 16,0 0-7-16,0 0-2 15,0 0-9-15,0 0-3 16,0-1-11-16,0-1-1 0,0-1 3 16,0-2 0-1,0-1 4-15,0 1-3 16,0-3 1-16,0-3-1 15,0 1 3-15,0-4-5 16,3-12-1 0,0 2-4-16,3 3-5 15,3 0 0-15,3-1-4 16,0 4 1-16,3 2-5 0,0 3 1 16,0 2-36-16,0 0-13 15,-3-2-70-15</inkml:trace>
  <inkml:trace contextRef="#ctx0" brushRef="#br0" timeOffset="64.9973">14164 9901 192 0,'-12'2'74'0,"12"6"-40"0,0 11-24 16,0-6 20-16,0 6-3 16,0 12 2-16,-3 6-10 15,0 0-1-15,1-2-11 16,-1 2-2-16,0-3 1 0,0-5-3 16,3-2-2-1,0-6 2-15,0-5 0 16,0-6-19-16,0 1-9 0,3-6-25 15,5-2-8 1,1-14-25 0,6 1-28-16,0-1 42 0</inkml:trace>
  <inkml:trace contextRef="#ctx0" brushRef="#br0" timeOffset="65.9973">14260 10179 168 0,'-3'2'66'0,"0"6"-36"0,0 5-18 0,3-7 25 15,-3 10-12 1,3 2-6-16,0 1-3 16,3-4-9-1,3-1 0-15,3-1 3 0,2-3 3 16,1-2 4-16,0-5-3 16,6-3 2-16,-3-3-7 15,0-2-1-15,0 2-2 16,-6-12 1-16,0 1-4 15,-6-2 0-15,-9 1 1 16,0-1 0-16,0 0-2 0,-3 0 1 16,-3 3 0-16,0 2 1 15,3 1-13-15,0 2-7 16,3 0-24-16,0 2-12 16,6 4-20-16,3-1-5 0,3-2-11 15</inkml:trace>
  <inkml:trace contextRef="#ctx0" brushRef="#br0" timeOffset="66.9973">14435 10173 184 0,'-6'13'71'0,"6"-7"-38"0,-3 7-23 0,3 0 20 16,0 6-7-1,0-1-1-15,3-2-10 16,3 0-3-16,3 0-5 15,3-3 6-15,3-2 3 0,3-3-2 0,0-3-1 16,0-5 0 0,-1-3 1-16,-2-2-3 0,-3-6 0 15,-3-7-5-15,-3 2 0 16,-6 0-1-16,-3 3 1 0,-3-3-2 16,-3 3-1-16,-3 0-4 15,0 5-2-15,0 0-24 16,1 2-8-16,2 1-37 15,6 0-15-15,6 0-2 16</inkml:trace>
  <inkml:trace contextRef="#ctx0" brushRef="#br0" timeOffset="67.9973">14697 10205 160 0,'-3'29'60'0,"3"3"-32"0,0 0-15 0,0-17 19 0,0 9 4 16,0 3 3-16,0-1-13 15,0 1-3-15,3 2-13 16,0-3-6-16,0-5-3 0,0-5 3 16,-3-3 2-16,3-7 9 0,-3-1 4 15,0-16 2 1,0-4-9-1,0-9-5-15,0-8-4 16,-3 0-3-16,3-5 1 16,3 0-1-16,0 3-5 15,3 2 1-15,3 6 2 16,3 4 1-16,0 9-2 16,0 3 2-16,5 7 1 15,-2 6 0-15,0 10 8 0,-6-3 5 16,-6 6 2-16,-6 0 1 15,-3 0-6-15,-6 0-2 16,0 0-4-16,-2-3-1 16,-1-2-17-16,0-3-7 15,3-3-26-15,0-2-9 0,3-3-62 16,9-3-45-16,3-8 67 16</inkml:trace>
  <inkml:trace contextRef="#ctx0" brushRef="#br0" timeOffset="68.9973">15170 10274 228 0,'-3'0'88'0,"6"13"-48"0,3-5-27 0,-3-5 22 16,3-1-9-16,3-2-1 16,3 0-8-16,0 0-2 15,3-5-9-15,0 5-2 0,3-5 2 16,-3-9-1-1,-4 4 0-15,1-1-3 0,-3 1-2 16,-3 2 1-16,-3 0 1 16,-6 0-1-16,-6 0-1 15,-3 5-4-15,-2 1 0 16,-4-1 2-16,-3 6 1 16,3 2-2-16,0 0 2 15,3 6-1-15,3 2 0 0,3 0 0 16,3 0 0-16,3 1 2 15,6-1 2-15,3 3 1 16,3-3 1-16,3-2-5 16,9-1 1-16,3-2-20 15,0-3-9-15,0-5-25 16,-1-2-11-16,1-1-45 16</inkml:trace>
  <inkml:trace contextRef="#ctx0" brushRef="#br0" timeOffset="69.9973">15540 10179 280 0,'0'2'104'0,"-6"-2"-56"0,6 5-43 0,-3-2 22 16,0 2-15-16,-3 9-2 16,-3 4-8-16,-3 1-2 15,-3-3 0-15,0-1-22 0,0-1-8 16,0-1-45-16,3-3-18 15,3 1-5 1</inkml:trace>
  <inkml:trace contextRef="#ctx0" brushRef="#br0" timeOffset="70.9973">15394 10202 280 0,'0'-2'107'0,"3"2"-58"0,0 5-37 0,3 0 24 16,0 1-6-16,5 4 2 16,1 3-16-16,3 1-4 15,0-1-8-15,3-3-3 0,3 4 2 0,-3-4-4 16,0 1 0 0,-1-1-32-16,1-2-13 0,-3 0-48 15,0-5-19-15,3 0 1 16</inkml:trace>
  <inkml:trace contextRef="#ctx0" brushRef="#br0" timeOffset="71.9973">15733 10205 256 0,'-15'3'96'0,"18"2"-52"0,9 6-29 16,-9-4 26-16,0 9-22 15,0 0-5-15,-3 0-9 16,3 0-4-16,0-3 0 15,-3-2-17-15,3-1-6 0,-3-2-190 47,6-5 78-47</inkml:trace>
  <inkml:trace contextRef="#ctx0" brushRef="#br0" timeOffset="72.9973">15697 10044 184 0,'0'-3'71'0,"3"-8"-38"0,3 1-47 15,6 7 6-15,3-5-23 16,3 0-5-16,0-2-27 16,3-1-13-16</inkml:trace>
  <inkml:trace contextRef="#ctx0" brushRef="#br0" timeOffset="73.9973">15932 9914 216 0,'6'5'82'0,"-3"3"-44"0,3 11-18 16,-3-9 27-16,0 6-10 16,-3 13 1-16,0 8-15 15,0-2-4-15,0-4-11 16,-3 9-5-16,3-3-2 0,0-5-1 16,0-6 0-16,0 1-36 15,0-3-15-15,0-6-84 16</inkml:trace>
  <inkml:trace contextRef="#ctx0" brushRef="#br0" timeOffset="74.9973">15795 10160 260 0,'-5'3'96'0,"8"-1"-52"0,-1 1-36 0,1-6 21 16,6 3-9-16,3 0-1 31,6-2-14-31,6-1-2 0,3 0-3 16,6-2 0-16,-1 0 0 0,1 2-44 16,0 0-18-16,-1-2-59 15</inkml:trace>
  <inkml:trace contextRef="#ctx0" brushRef="#br0" timeOffset="75.9973">16233 10144 200 0,'-15'-5'77'0,"24"13"-42"0,-15-6-6 0,3-2 28 15,-3 3-9-15,-3 2-4 16,0-2-18-1,-3 2-6-15,1 1-12 0,2-1-7 0,0 0-2 16,3 0-1-16,3 3 0 16,3 6 0-16,3-1-2 15,3 3-2-15,6 2 1 16,2 1 3-16,1-1 1 16,-3-2 1-16,-3 0 2 15,-3 0 3-15,-6-3 4 0,-9 0-2 16,-3-2 1-16,-3-3-21 15,-2-3-8-15,-1-2-91 16,0-3-76 0,3 0 62-16</inkml:trace>
  <inkml:trace contextRef="#ctx0" brushRef="#br0" timeOffset="76.9973">8131 11538 96 0,'-9'0'38'0,"6"-2"-20"0,0 2-4 16,3 0 15-16,0 0 6 0,0 0 5 15,0 0-12-15,0 0-5 16,0 0-13-16,6 0 0 0,3 0 1 15,3 0-2-15,3 0 2 16,0-3-2-16,5 3 2 16,10 0-4-16,3 0 1 31,3 0-5-31,8 0 0 0,1 0 1 16,5 0 2-16,7 0 1 15,3 0 3-15,8 0-3 16,0 0-2-16,1 0-2 15,-1 0 0-15,1-2 2 16,-1-1 2-16,1 3-1 16,-1 0 1-16,4-3-4 0,-4 3-2 15,1 0 2 1,5-2 0-16,-6 2-1 16,-2 0 1-16,-4-3-2 0,-2 3-1 15,-6 0 3-15,-7-3 0 16,-2 1 3-16,-6-1 3 15,-4 0 0 1,-2 1 2-16,-6-1-6 0,-3 0-1 16,-4 1-2-16,-5-1 1 15,-3 1-48-15,-3-1-22 16,-9 0-72 0</inkml:trace>
  <inkml:trace contextRef="#ctx0" brushRef="#br0" timeOffset="77.9973">8878 10327 128 0,'-6'-6'49'0,"9"6"-26"0,-6-5-1 15,3 5 23-15,0 0-10 16,0 0 0-16,0 0-11 16,0 0-3-16,0 0-12 15,0 0-1-15,0 0-1 0,3 0-3 16,-3 0-1-16,3 0 1 0,3 3 0 15,3 2 2-15,0 0 1 16,3 3-3-16,0 0-1 16,-1 0-1-16,1 0 1 15,3 0 0-15,0 0 1 16,3-3 0-16,0 1 0 16,0-1 2-16,0 0 1 15,-1-5 3-15,-2 0 1 0,3-3-5 16,-3-2-2-16,0 0 0 0,0-3 0 15,0 0 2-15,-3 0 1 16,-3-2-3-16,-3 2-1 16,-1 0 1-16,-7 0 2 15,-1 0-3-15,-3 2 0 32,0 4-3-32,-3-1-1 0,0-5-1 15,0 8 0-15,-3 0 0 16,-3 0 0-16,0 3 2 15,-3 2 0-15,0 0 0 16,1 3 0-16,-1 6-3 16,0 2 0-16,0 5 2 15,-3 2 2-15,3 12-2 0,3-1-2 16,1 3 2-16,5-2 0 16,6-4-2-16,3 7 2 15,6-7 1-15,5-4 0 16,4-3-3-16,9-6 2 15,6-2 1-15,3-5 2 0,8-6-1 32,-2-5 2-32,0-5 0 0,-4-9 3 15,-2-2-1-15,0-2 0 16,-6-3-1-16,-6-8 0 0,-12-6 2 16,-4 1 3-16,-5-3-2 0,-3 0 1 15,-2 2-3-15,-4 6 0 31,-3 5-3-31,0 3-2 0,0 5-13 16,3 3-4-16,0 5-37 16,3 3-18-16,3 2-68 15</inkml:trace>
  <inkml:trace contextRef="#ctx0" brushRef="#br0" timeOffset="78.9973">9723 10308 136 0,'6'-8'52'0,"-9"3"-28"0,3-8-2 0,0 5 20 16,0 5-5-16,-3-5-2 15,-3 3-4-15,3 0-2 16,-12 2-12-16,-5 6-3 15,-4 7-6-15,0 3 0 16,-3 9-5 0,0 7 0-16,1 10 3 15,2 6 1-15,6 3 1 16,6 0 0-16,6 2-7 0,6-5 0 0,9-3-1 16,6-5 2-16,3-2-3 15,12-6-2-15,2-5-27 31,-2-6-10-31,0-7-35 0,-3-9-15 16,-4-4-3 0</inkml:trace>
  <inkml:trace contextRef="#ctx0" brushRef="#br0" timeOffset="79.9973">9747 10578 196 0,'-12'3'74'0,"12"-3"-40"0,-6 2-11 0,6-2 26 32,-3 0-5-32,3 0-1 0,0 0-20 15,0 0-9-15,3-2-8 16,3-4-5-16,3-4 0 0,3-1-1 15,0-5 0-15,-3 3 0 16,6 0 0-16,0 2-3 16,-3 3 2-16,-1 3 1 15,-2 2 0-15,0 11-5 0,-3 11 1 16,0 2 4-16,-3 3 4 16,-3 0 1-16,0 2 2 15,-3 3 0-15,0-5 1 16,0-3-4-16,0-5-1 0,0-3 1 15,0-2 0-15,3-3-2 32,0-3 1-32,6-15 0 15,0-4-1-15,3-2-2 16,0-5-6-16,3 0-1 0,3-5 1 16,3-1 1-16,0 9-2 0,-1-1 0 15,-2 3 4-15,0 11 3 31,-3 2-1-31,0 9-2 0,-3 2 2 16,-3 5 2-16,-3 3 2 16,0 2 1-16,0 6 0 15,0 0 0-15,3-3-2 16,6-2 1-16,3-4-2 16,2 1 2-16,1-5-4 15,0-3-2-15,0-3-25 0,6-5-11 31,-6-5-44-31,0-8-20 0,-4-6 2 0</inkml:trace>
  <inkml:trace contextRef="#ctx0" brushRef="#br0" timeOffset="80.9973">10262 10184 236 0,'9'2'90'0,"3"-4"-48"0,6 18-25 0,-9-3 27 16,3 8-12-16,2 8-3 15,4 8-6-15,-3 11 0 0,-3 5-13 16,-6 0-3-16,-6-3-3 0,-3 3-2 16,-6-8-2-16,-3-3-24 15,-6-5-9-15,-2-5-76 16,-4-3-71-1,3-8 57-15</inkml:trace>
  <inkml:trace contextRef="#ctx0" brushRef="#br0" timeOffset="81.9973">2931 14999 68 0,'3'0'27'0,"0"3"-14"0,0-19 0 0,-3 21 11 16,3-7-1-16,0-1-2 16,0 0 2-16,0 1 0 15,0-1 3-15,-3 0 1 16,3 1-14-16,-3 2 5 0,3-8 3 16,-3 0-3-16,0 3 0 15,-3-1-4-15,0 1 1 0,-3 0-2 16,3-1 2-16,-3 1-6 15,0 0-1 1,-6 0-4-16,0-1-1 16,0 1-1-16,-6 0 1 0,-6-1-4 15,4 1 0-15,-1 0 1 16,0 2 2 0,-3 1-1-16,3-1 2 0,0 0 0 15,1 3 3 1,-1 0-5-16,3 0-3 0,-3 0 3 15,3 3 1-15,-3 0 0 16,3 2-2-16,1-3 1 16,2 1 1-16,3 0-3 15,-6-1 0-15,6 1 1 0,-6 2 2 16,3-2-1-16,0 2-1 16,1 1 1-16,-7-1 1 15,3-2-3-15,-3 2-2 16,-3 5 2-16,6 1 0 15,0 2 1-15,1 3 0 16,-1-3-3-16,-3 1 2 0,6 1 1 16,0 1 0-16,0-2 0 15,3 4 0-15,-5-2 0 16,5 2 0-16,0-2 0 16,3 5 0-16,0-2 0 15,0 0 0-15,-3-1-3 0,3 3 2 31,-3 0 1-31,6 3 0 0,-3 0 0 16,3 2 0 0,0 4 0-16,3-1 0 0,3-3-3 15,0 1 2-15,3-4 1 16,3 6 2-16,0 1-3 16,0 1-2-16,3-2-1 15,3-2 3-15,0-1 0 0,6-2 1 16,3 5 0-16,0-5 0 15,2 0 0 1,4-3 2-16,6 8-1 16,-3-2-1-16,-1-4 1 0,4 1-1 15,-3-3 0-15,6-2 0 16,-7-3 0-16,4-6 0 0,0 4 0 16,0-6 0-16,-1-3 0 15,1 3 0-15,-3-8 2 16,6 0 1-16,-4 0-1 15,1-8 1-15,0 3-2 16,0-3 2-16,-4-11 0 31,1-2 1-31,0 0 0 0,-3-3 2 16,-1-2-3-16,-2 4 0 0,0-1-1 16,0-4 1-16,3 9 0 15,-7-6 1-15,1-3-2 16,-3-2-2-16,0 3 1 15,-3-1-1-15,-3-7 4 16,-3-6 2-16,-6 3-2 0,-3-3-1 16,-6 1-1-16,-3-1 1 15,-6 6 4-15,-3-1 6 16,0 1-1-16,0 2 3 16,-8 3-8-16,-1 5-2 15,3 0-5-15,3 3-1 16,0 3 1-1,3-1 2-15,-2 3-19 16,5 3-8-16,0 0-38 16,6 5-15-16</inkml:trace>
  <inkml:trace contextRef="#ctx0" brushRef="#br0" timeOffset="82.9973">1719 14335 132 0,'-3'-5'49'0,"3"2"-26"0,0 1-9 0,0 2 15 0,0 0-5 16,0 0 0-16,0 0-4 15,0 0-3-15,0 0-9 16,0 0-5-16,0 0 0 0,6 0 2 16,3 2 4-16,0 3-2 15,3 3-2-15,3 0 2 0,6 6 2 16,-6-1 0-16,11 5 2 15,4 1-2-15,0 5 0 16,3 5-1 0,5 0 2-16,-5 0-3 15,0 3-2-15,3 2-2 16,-7 3-3-16,4-5 3 16,-3-3 0-16,-3-3-1 15,-3 1-2-15,-4-3 1 16,-2-3 1-16,-3-5 3 15,-3-3 2-15,-3-2-3 16,6-3-3-16,-12-1 2 16,3-1 2-16,-6-6-2 15,0 0-2-15,0 0 0 0,0 0-1 16,3 0-18-16,-3-3-8 0,0 0-19 16,0 1-10-1,0-1-56-15</inkml:trace>
  <inkml:trace contextRef="#ctx0" brushRef="#br0" timeOffset="83.9973">2365 14642 160 0,'-15'-3'63'0,"15"1"-34"0,0 4-25 0,0-2 15 0,0 6-5 16,0-1 2-16,6 3 0 16,3 5 2-16,0 3-10 15,0 0-4-15,3 0-1 0,-6 2-2 16,3 1-1-16,-3 2 1 16,0-2-1-16,0-1 4 15,-3-2 2-15,-3-3 4 0,0 0 1 0,-3-2-3 16,-3-3-3-1,-6-3 4-15,-9-2 4 0,0-1 4 32,-3-2 4-32,-5 0-7 15,-7 0-1-15,6-2-3 0,3 2 1 16,1 0-6-16,2 2-1 16,-3 1-4-16,6 0-1 15,9-1-17-15,3 4-8 16,3-4-41-16,21-7-88 31</inkml:trace>
  <inkml:trace contextRef="#ctx0" brushRef="#br0" timeOffset="84.9973">3002 14891 92 0,'0'0'35'16,"0"0"-18"-16,0 0-7 0,-3 2 12 0,3-2-4 16,0 0 11-1,0-2-3-15,3-4-12 16,-3 1-3-16,3 0-7 15,0-3 2-15,3 0 0 0,3-3 2 16,-6 1 0-16,3-1 2 16,0 1 4-16,0-1-8 15,3 1-3-15,0-4 2 0,6-4 4 16,0-1-3-16,-1 1 2 16,4-1 6-16,0 1 3 15,3-1-8-15,3 1-5 0,3-1-1 16,2 3 0-16,1-10-1 15,0 10-2-15,3 3 3 16,2-3 0-16,-2 3-4 0,3 2 1 16,0 3 2-16,-1 3 1 15,4 2 1-15,-6 8 0 16,5 6 0-16,-2 0 2 16,0 2-1-16,-3 0 0 15,-4 0-3-15,4 3-2 31,-6 3 1-31,0-6-1 0,-1-3 4 16,-5 4 2-16,-3 2 0 16,-3 2-1-16,0-2-1 15,-3-3 0-15,0-2-2 16,-3-1 1-16,0-2-2 16,-1 0-1-16,-2-2 1 15,0-1-1-15,-3 0-5 0,0-2 1 16,-3-3-14-16,0 0-5 15,0 0-15-15,0 0-4 0,3 2-19 16,-3-2-9-16,6 0-13 31</inkml:trace>
  <inkml:trace contextRef="#ctx0" brushRef="#br0" timeOffset="85.9973">4080 14637 184 0,'-9'-8'68'0,"12"8"-36"0,-3 0-37 0,0 0 12 15,0 0-4-15,3 2 1 0,-3 4 9 16,3 4 3-16,0 6-7 16,3 3-1-16,0-1-1 0,0 3-3 15,0 1-3-15,2-1 0 16,-2 0 1-16,0 0-1 15,0-2 2-15,0-4 0 16,-6-1 1 0,0-4 0-16,-3-2 0 0,-6-2 0 15,-6-4 0-15,-5-2-2 16,-4 0 1-16,0-2 0 16,-3 2 1-16,0 0-5 15,1 0 1-15,2 0 0 16,6 2 2-16,3 1-19 15,6 2-8-15,3 0-47 16,12-2-51-16,3-3 33 16</inkml:trace>
  <inkml:trace contextRef="#ctx0" brushRef="#br0" timeOffset="86.9973">4571 15071 96 0,'0'-8'35'0,"0"0"-18"0,-3 3 0 0,0 2 16 0,0-2 3 15,-3-9 0-15,-3 4-6 16,0-9-4-16,-3 3-14 16,-3 3 3-16,0 0 5 0,-2 0-7 15,2 2-2-15,-9 3-6 0,0 3-4 16,0 0 4-16,0-1 4 15,1 4-5-15,-4 2 0 16,-3 0-2-16,0 2-2 16,1 1-2-16,-1 10 1 15,0-2-1 1,0 10 0 0,1-3 2-16,2 4 2 0,3-1-6 0,3 0 1 15,-3 5 1-15,-3 3 1 16,7 1 1-16,-1-1 2 15,3 2-3-15,0 6 0 16,3 3 1-16,3 5 0 16,3-3-3-16,3 1 0 15,3 4 2-15,3-2 2 16,0 0 0-16,6-5-1 0,9-3 1 16,3 0-1-1,3-2 2-15,6-4 1 0,5 1-1 16,7 8-2-16,6-8-4 15,2-6 0-15,1 6 2 16,6-8 3 0,-4-3 2-16,4-5 1 15,-1-6 0-15,1-2 2 16,0-8-1-16,-4 0 0 16,-2-8 1-16,-4-16 3 15,1-2 5-15,-9-6 1 16,-3-5-4-16,-7 0 1 15,-5-16-7-15,-6-2-1 0,-9-14-4 16,-9 3-1-16,-9-3 7 16,-3 8 4-16,-6 3-1 15,-5 5 0-15,-7 5-3 16,0 9-1-16,-3 4-3 16,7 6-2-16,-1 5-8 0,6 6-5 15,3 4-35-15,6 7-14 16,6 4-72-16</inkml:trace>
  <inkml:trace contextRef="#ctx0" brushRef="#br0" timeOffset="87.9973">4580 14891 88 0,'-3'0'35'0,"3"0"-18"0,-3 0-5 16,3 0 16-16,0 0-3 15,0 0 0-15,0 0-2 16,3 0 0-16,0-3-7 16,-3 0 1-16,3 1-10 15,0-3-4-15,0-1-2 16,6 1 3-16,-3 0 5 15,6-3-5-15,-1 0 0 16,1 0 0-16,3-3 0 16,0 1-2-16,0-1-2 0,0 1 5 15,3-1 1-15,6-2 0 16,2-6-1 0,1 3-1-16,0 0 0 0,3 1-2 15,2 1 1-15,1-2-4 0,3 3 0 16,3 0 3-16,-1 2 1 15,1-2 1-15,3 0 2 16,2-8-3-16,-2 5-2 16,3-3 4-16,-1 1 1 15,1 2 0 1,8 3-1-16,1 0-3 16,-3-1-2-16,-4 1 1 15,1 2 1-15,-3 1-1 16,-4-1-1-16,1 1 3 15,0 2 2-15,-1 3-2 16,-2-1 0-16,3 4-1 16,-1-1 1-16,1 0-2 0,0 3 2 15,-4 0 0-15,1 0 1 16,-3 0-2-16,-1 3 1 16,1 0-2-16,6 2 2 15,-6 0-2-15,-1 0 2 0,1 1-2 16,3 2 2-16,-4 0 0 15,-2-3 1-15,3 0 0 0,-6 3 0 16,2 3-2-16,1-1 1 16,-3 1 0-16,-3-3 3 15,-1 5-5-15,1 0-1 16,0 1 0-16,-3-4 2 16,0 1-1-16,-1-1 2 15,-2 1-2 1,3-3 2-16,0 5-2 15,0-2 2-15,-3-1 0 16,-1 1 1-16,1-1-2 16,0-2-2-16,-3 0 1 15,3 0 1-15,3 3-1 16,-4-1-1-16,1 4 1 16,-3-4-1-16,0 1 0 15,0-3 2-15,0 0-1 16,0 0-1-16,-1-1 3 0,1 1 0 0,-3 0-4 15,0 0 1-15,0 0 0 16,0 3 2-16,0-3 1 16,0 0 1-16,-1 2-5 15,-2-2-1 1,3 0 3-16,-3-3 3 16,3 1-1-16,-3-1-2 15,-3-2 0-15,0-1-1 16,-3-2-7-16,0 0-3 15,-6 0-23-15,0 0-11 16,6 0-21-16,-6 0-10 16,6 0-34-16</inkml:trace>
  <inkml:trace contextRef="#ctx0" brushRef="#br0" timeOffset="88.9973">7381 14737 124 0,'0'-8'49'0,"-9"22"-26"0,18-20-20 0,-9 6 12 15,0 0 13-15,0 0 9 16</inkml:trace>
  <inkml:trace contextRef="#ctx0" brushRef="#br0" timeOffset="89.9973">7387 14740 314 0,'3'5'17'0,"3"1"-8"15,-3 1-6-15,3 4-3 16,0 5 3-16,2 2 0 0,4 4-1 15,-3-1 1-15,3 3 0 16,0 5 1-16,0-3-2 16,0-2-2-16,-3 0 1 15,0-6 1 1,-3-2-1 0,-3-3 4-16,-3 1 1 0,-3-4 4 15,-3-2 1-15,-6-5-1 16,-3 2-1-16,-6-5 3 15,-9-5 5-15,1 2 0 16,-4 1-1-16,3-1-8 16,0 0-5-16,4 3-2 0,2-2-1 15,6-1-9-15,3 3-2 16,3 0-43-16,6 3-16 16,6-3-44-1</inkml:trace>
  <inkml:trace contextRef="#ctx0" brushRef="#br0" timeOffset="90.9973">7205 15124 100 0,'-6'8'38'0,"6"13"-20"0,-3 16-17 0,3-16 11 0,0 13 1 16,-3 17 2-16,0 1 3 16,0 4 1-16,0-3-8 15,0-3-2-15,3 1-5 16,0-9-3-16,3-5 0 0,0-5-12 16,3-9-5-16,-3-4-30 15,3-6-34 1,0-10 20-16</inkml:trace>
  <inkml:trace contextRef="#ctx0" brushRef="#br0" timeOffset="91.9973">7229 15065 164 0,'3'-10'63'0,"9"7"-34"0,9-2-34 16,-9 2 10-16,11 1-3 0,10-1 3 16,6-2 2-16,11-1 1 15,4-7-4-15,9-5-3 0,8 4 0 0,0 1-1 16,1 0 0-16,-4 0 0 16,-11 2 2-16,-7 3-1 15,-8 6 2-15,-6 2-2 16,-6 2 2-16,-4 17 4 15,-5 2 4-15,-6 5-6 16,-3 6-3-16,-3 10 7 0,-3 6 4 16,0 8-4-16,0 15-3 15,3 0-1-15,3 9-1 16,0-3-2-16,-1-1 1 16,1 1-4-16,3-6 0 15,0-12 3-15,-6-9 1 16,-3-8 1-1,-3-7 0-15,-6-9 0 16,-6-7 2-16,-9-6-1 0,-9-3 0 16,-8-7-3-16,-13-3 1 15,-5-3 13-15,-13-2 7 16,-5 0-3-16,2 0 1 16,1-3-14-16,8 8-5 15,7-6-10 1,8 4-5-16,9-4-40 0,9 6-15 0,10 0-47 15</inkml:trace>
  <inkml:trace contextRef="#ctx0" brushRef="#br0" timeOffset="92.9973">2702 16216 68 0,'6'-5'27'0,"-3"2"-14"0,5-2 2 0,-8 5 15 0,6-3 1 16,0 1 2-16,-3 2-1 31,-3 0 2-31,0 2-5 0,-3 6-1 15,-6 11-15-15,-5 10 5 16,-4 3 5-16,-3 5-8 0,0 2-3 16,-9-4-7-16,9 5-2 15,-2-11-1-15,5-3-2 16,3-2 1-16,3-6 1 16,3-4-19-16,6-6-8 0,-6-3-18 15,3-5-6-15,3-8-31 16,0-5-30-1,3-6 46-15</inkml:trace>
  <inkml:trace contextRef="#ctx0" brushRef="#br0" timeOffset="93.9973">2446 16253 208 0,'0'-2'79'0,"0"2"-42"0,3 2-32 15,3 1 19-15,5 8 5 16,-2 4 4-16,12 4-6 15,3 7-4-15,6 1-13 16,6 2-4-16,-1 0-2 0,4-2-2 16,6 2 1-16,-7-6-26 0,-2 1-12 15,-6-3-92 1</inkml:trace>
  <inkml:trace contextRef="#ctx0" brushRef="#br0" timeOffset="94.9973">2130 16817 156 0,'-3'-3'57'0,"3"6"-30"0,0 8-25 0,0-4 14 16,3 7-1-16,-3 7 3 0,0 11-8 0,0-1-3 15,0 1-4-15,3 2-3 16,0-2 3-16,3 3 0 0,-6 2 3 16,0-6-3-16,3-9-2 15,-3-1-20-15,0-5-10 16,0-6-87 15,-3-18 26-31</inkml:trace>
  <inkml:trace contextRef="#ctx0" brushRef="#br0" timeOffset="95.9973">2011 17044 132 0,'-6'-7'52'0,"0"4"-28"0,6 0-6 16,0 3 18-16,0 0-7 0,3 0 0 15,6-5-7-15,0 5-4 16,0-3-10-16,6-2-3 0,6 0-1 16,5-1-2-16,-2-2-2 0,6 8 1 15,0-2 1-15,-3-1-12 16,2 1-6-16,-5 2-13 31,3 0-7-31,-3 0-19 16</inkml:trace>
  <inkml:trace contextRef="#ctx0" brushRef="#br0" timeOffset="96.9973">2303 17005 104 0,'-3'-6'38'0,"3"12"-20"0,0-6-8 16,0 0 12-16,0 2-1 15,-3 4-1-15,0 2 5 16,3 2 4-16,-12 3-16 15,9 1 4-15,0 4 1 0,0-2-6 16,3 0-2-16,3 0-1 16,3 2-1-16,9-4-2 0,3-6 1 15,0-8 9-15,2 0 5 16,1-8-9-16,0 0-2 16,-9-3-4-16,0-2-1 15,-3 0-1-15,-6-3 2 0,-3 0-1 16,-3 3 0-16,-6-1-3 31,-3 1-2-31,0 8-2 0,-6-3 1 16,6 5-21-16,-3 1-8 15,9 2-18-15,6 0-120 32,12 0 52-32</inkml:trace>
  <inkml:trace contextRef="#ctx0" brushRef="#br0" timeOffset="97.9973">2505 17034 144 0,'0'10'55'0,"0"-2"-30"0,3 11-18 15,-3-11 15-15,3 5-4 16,3 0-1-16,0-2-3 16,3-3 1-1,6 2-8-15,0-7 9 0,0 2 6 16,5-10-2-16,-5 2-2 15,0-7-6-15,0-3 0 16,-6-3 2-16,-3 0 3 0,-6 0-7 16,-3 3-1-1,-3 2-5-15,-3-2-3 0,0 8-11 16,-3-3-4-16,0 8-39 0,-3 0-18 16,1 5-38-1</inkml:trace>
  <inkml:trace contextRef="#ctx0" brushRef="#br0" timeOffset="98.9973">2142 17457 140 0,'0'-8'52'0,"0"8"-28"0,0 0-4 0,0 0 19 0,0 0-4 0,-9 0 0 31</inkml:trace>
  <inkml:trace contextRef="#ctx0" brushRef="#br0" timeOffset="99.9973">2115 17449 379 0,'-12'8'18'0,"0"-2"-6"0,0-1-7 15,4 3-4-15,-1 0-3 16,3-3 1-16,3 6-4 16,3-4 1-16,9 1 0 15,0 0 2-15,2-2 1 16,1 4 1-16,0-2 0 0,-3 0 2 15,-3-3 1-15,0 3 1 0,-6 3 4 16,-3-3 3 0,-6 0-6-16,-3-3-1 0,0 0-4 15,0-2-1-15,4 0-4 16,-7-3 1-16,3 0-18 31,3-3-8-31,0 0-22 0,3-2-7 16,6 0-29-1</inkml:trace>
  <inkml:trace contextRef="#ctx0" brushRef="#br0" timeOffset="100.9973">2166 17481 140 0,'0'3'52'0,"6"2"-28"0,-6 3-17 15,3-3 13-15,-3 3-1 16,0-3 3-16,0 6-8 16,3-3-1-16,-3 0-7 0,0-3-4 0,0 3-1 15,0-8-1-15,0 0 2 16,0 0-1-16,0 0-1 0,3-3 1 16,3-7-1-16,0 2-3 15,0 0 0-15,0-3-1 16,2 3 3-16,-5 1 2 31,6 1 4-31,0 1-2 16,0 5-2-16,0 5 6 0,-3 1 5 15,0-4 0-15,0 6 1 16,-3-3-5-16,0 1 0 16,-3-6-5-16,3 2-2 15,6-2 2 1,-3-2 0-16,6-4-1 0,-3-2 1 0,6-2-2 15,-1-1-1-15,-2 1 1 16,3 4-1-16,-3 4 0 16,0 2 0-16,0 0 0 15,-3 2 2-15,0 4 1 16,-3 4 1-16,0-2-2 16,3 0 1-1,-6 3-11-15,3-3-2 16,-1 0-22-16,1-3-6 0,3 0-5 15,0-2 1-15,3-3-34 16,0-3-16 0,6-2 49-16</inkml:trace>
  <inkml:trace contextRef="#ctx0" brushRef="#br0" timeOffset="101.9973">2621 17431 156 0,'-3'-8'60'0,"-6"-5"-32"0,3 5-4 0,3 8 22 16,0 0-10-16,-8 2-3 15,-1 6-19-15,0-2-7 16,0 7-4-16,0-3-5 0,3 4 1 16,3 1 1-16,3 1 2 0,3 0-3 15,3-3 0-15,3-2 1 16,3-3 2-16,3-8-6 16,0 0-1-16,0-5-7 15,0-3-3-15,-1-3 4 16,-5 1 4-16,0-1 4 31,3-2 4-31,-9 7 0 0,3-1 2 16,-3 1 2-16,0 4 4 15,0 2-4-15,0 0-3 0,3 2-1 16,0 9-1-16,0-3 0 16,3 5 0-1,-3-2-3-15,6-1 0 16,-6 1-16-16,3-3-5 0,0-3-28 0,0-5-9 15,0 0-14 1</inkml:trace>
  <inkml:trace contextRef="#ctx0" brushRef="#br0" timeOffset="102.9973">2699 17253 188 0,'-6'0'71'0,"12"8"-38"0,-6 6-32 16,3-4 14-16,0 3-2 16,0 9 5-16,0 4-8 15,5 1-3-15,-5-4-4 16,3-1-3-16,0 1 3 0,0-7-13 0,0 3-3 16,-3-6-32-16,3-5-10 15,3-3-25-15</inkml:trace>
  <inkml:trace contextRef="#ctx0" brushRef="#br0" timeOffset="103.9973">2865 17235 220 0,'-3'5'82'0,"12"3"-44"0,-9 16-47 0,3-11 14 16,0 6 1-16,0 7 4 15,3 1-3-15,-3-1-2 16,3 1-2-16,0-1-3 0,0 1 3 0,3-4-53 16,0-2-21-16</inkml:trace>
  <inkml:trace contextRef="#ctx0" brushRef="#br0" timeOffset="104.9973">4514 16153 128 0,'3'-8'49'0,"-3"8"-26"0,0 0-1 0,0 0 20 0,-3 5-9 15,-3 3-4-15,-3 3-11 16,-2 5-1-16,-4 7-10 16,0 9 2-16,-9 0 2 0,3-3 2 15,-3 5 5-15,3-5-12 16,1 1-4-16,2-1-1 16,3-3-1-1,3-5-7-15,3-7-3 16,0-1-16-16,3-3-7 15,0-7-9-15,0-3-3 0,3-8-27 16,0-5-22 0,0-3 36-16</inkml:trace>
  <inkml:trace contextRef="#ctx0" brushRef="#br0" timeOffset="105.9973">4226 16224 200 0,'-3'-13'74'0,"3"10"-40"0,0-2-20 0,0 5 20 16,6 0-8-16,0 0-1 15,2 5-10-15,7 3-2 16,3 3-7 0,9 5 0-16,0 10 4 0,3 1-6 0,5-1 0 15,4-2 0-15,3 2 0 16,-1-2-2-16,-2 0-2 16,-3 0-52-16,-4-6-23 15,-2-4-41 1</inkml:trace>
  <inkml:trace contextRef="#ctx0" brushRef="#br0" timeOffset="106.9973">4112 16992 80 0,'-2'-6'30'0,"-1"6"-16"0,-3 0 1 16,3 0 15-16,0 0-1 16,-3 0 3-16,-6 0-12 15,0 8-2-15,-3-3-15 16,0 9-4-16,0-1 0 16,3 8 0-16,0-2 1 0,6-1-3 15,0 6 0-15,4 2 4 0,2-4 3 16,5-1 1-16,4-8 0 15,3-10 1-15,3-9 1 16,0-2-1-16,0-2 1 16,0-3-6-16,-3 2-3 0,-3-5 3 15,0-2 1-15,-3 4 0 16,0 1-2-16,-4 0 5 0,1 0 4 16,-3 7-1-16,0 1 1 15,0 5-5-15,0 3-3 16,0 5 0-16,3 5-1 15,0 0 0-15,0 0 2 16,6 9-3 0,0-4 0-1,3 1-1-15,-3-1-2 0,0-2-6 0,3-5-2 16,-3-6-24-16,0-5-11 16,0-3-29-1</inkml:trace>
  <inkml:trace contextRef="#ctx0" brushRef="#br0" timeOffset="107.9973">4249 16843 168 0,'-9'0'66'0,"9"8"-36"0,0 3-37 15,0 2 8-15,0 8 9 31,3 3 7-31,0 3-4 0,-3-1-2 16,3 0-6-16,3 6-4 0,0-5 0 16,0-1-1-16,0-2 2 15,3-8-17-15,-3-3-6 16,0-5-26 0,0-8-47-16,3-8 15 15</inkml:trace>
  <inkml:trace contextRef="#ctx0" brushRef="#br0" timeOffset="108.9973">4330 16830 176 0,'0'0'66'0,"0"13"-36"0,3 1-26 0,0-4 15 16,0 3 2-16,3 14 4 0,0-6-11 15,0 6-3 1,-3 2-7-16,2-3-3 0,4-2 2 0,-3-6-2 15,3 1-1-15,-3-1-39 32,3-4-16-32,0-6-37 15</inkml:trace>
  <inkml:trace contextRef="#ctx0" brushRef="#br0" timeOffset="109.9973">4473 17026 168 0,'-15'11'66'0,"12"-4"-36"0,-3 7-26 16,3-1 15-16,0-2-2 15,3 2-1-15,0 0-4 16,3 3 0-16,3 2-7 16,6-4-3-16,3-9-1 0,-1-5 5 15,4 0 4-15,-3-5-1 16,0-3 2-1,-3-3-4-15,3-2 1 16,-6-3-7-16,-3 0-1 16,-6 0 2-16,-3-2 3 0,-3 7-2 15,-3-2-2-15,0 2-3 16,-3 1 1-16,0 7-15 16,3-2-6-16,0-1-27 15,3 6-11-15,3 6-28 16</inkml:trace>
  <inkml:trace contextRef="#ctx0" brushRef="#br0" timeOffset="110.9973">4752 16968 132 0,'-8'5'52'0,"2"3"-28"0,-3-5-11 0,3-1 17 16,0 4-4-16,-3 1-1 16,0 4-11-16,-3 2-6 0,6 1-5 15,0 1-3-15,3-1 3 0,3 4-4 16,6-5 0-16,0 1-10 15,6-4-5-15,0-7-30 16,0 2-54 0,3-5 13-16</inkml:trace>
  <inkml:trace contextRef="#ctx0" brushRef="#br0" timeOffset="111.9973">4872 17005 156 0,'-6'-6'60'0,"3"12"-32"0,0-4-24 16,-3 1 15-16,0 0 0 16,-3 7 1-16,0 4-3 15,0-1 0-15,3 3-9 16,3 0-5-16,0-1 0 0,0-1-4 16,9-4 0-16,0-2 3 15,3-5 3-15,0-1-9 0,0-4-4 16,0-1-3-16,-3-2 1 15,0-3 1-15,0 0 3 0,-4-3 4 16,1-2 3-16,-3 8 0 16,0-3-1-16,0 3 1 15,0 5 1-15,0 0-1 16,3 5 2-16,0 3 0 31,0 2 1-31,3-2-2 0,0 6-2 16,3-6 1-16,-3-3 1 15,3 3-17-15,0-6-6 16,0-2-39 0,-3-2-42-16,3-6 27 15</inkml:trace>
  <inkml:trace contextRef="#ctx0" brushRef="#br0" timeOffset="112.9973">4970 16798 212 0,'-3'-2'79'0,"3"2"-42"0,0 8-41 0,3 0 13 16,0 2 1-16,0 6 4 15,0 8-5-15,3 2-3 0,-3 6-3 16,0-3-3-16,0 3 1 0,0-3 1 16,2-2 1-16,1-6-19 15,-3 3-7-15,0-9-122 47,0 4 36-47</inkml:trace>
  <inkml:trace contextRef="#ctx0" brushRef="#br0" timeOffset="113.9973">4880 16907 260 0,'-6'-5'99'0,"9"5"-54"0,0-3-42 15,3 3 23-15,3-3-15 0,3-5-1 32,3 8-11-32,3 0-1 15,3 0 0-15,3 0-12 0,5 0-6 16,1 0-47-16,-3 0-21 0,0 0-7 15</inkml:trace>
  <inkml:trace contextRef="#ctx0" brushRef="#br0" timeOffset="114.9973">5148 16992 200 0,'-3'0'77'0,"9"2"-42"0,0 3-41 0,0-5 14 15,0 6 2-15,0-4 5 16,3-2-3-16,0 0 1 0,0 0-8 16,0-2-3-16,0-4 1 0,-3 6 0 15,0-7 3-15,-3-1-5 16,0 2-1-16,-6-4 6 16,-3 2-5-1,0 0-2-15,-3 3-3 16,-3 5 0-1,0 2 3-15,0 4 0 16,-6-1-4-16,3 8 1 16,-3 0 2-16,10 0 3 0,2 1 2 15,0 4 3-15,9-2-5 16,3 0-3-16,3 0 1 16,5-6 0-16,4-2-24 15,3-2-10-15,3-4-15 0,3-4-5 16,-1-4-16-1</inkml:trace>
  <inkml:trace contextRef="#ctx0" brushRef="#br0" timeOffset="115.9973">5392 16997 180 0,'-9'-11'68'0,"4"11"-36"0,-4 0-20 16,6 6 21-16,-3-4-15 15,0 3-4-15,-3 6-7 16,-3 2-2-16,3 3-3 15,0 3-2-15,3-1 1 0,6-2-1 16,0-3 0-16,3 6 0 16,3-11 0-16,0-3 0 15,3-5 2-15,3-5-3 16,0-8-2-16,0-3-7 16,0-3-4-16,-4-2 5 0,1-8 3 0,-3-6-1 15,-3 4 0-15,-3-9 4 16,-3-5 3-16,-3 3 3 15,0 5 1-15,0 10 11 16,3 6 7-16,1 5-9 0,-1 8-2 16,3 14-5-1,3 12-1-15,2 11-3 0,4 11 1 16,3-3-2-16,3 3 2 16,3-3-2-16,-3-3-1 15,12-2-50-15,-1-11-21 31,1-3-27-31</inkml:trace>
  <inkml:trace contextRef="#ctx0" brushRef="#br0" timeOffset="116.9973">7506 16301 104 0,'-6'-3'41'0,"6"3"-22"0,3 0-9 0,-3 0 12 0,0 0 5 16,3 0 4-16,3 3-2 15,0 8 2-15,3-3-17 16,5-1-1-16,-2 7 0 0,3-1-1 16,-3 3 1-16,0-6-3 15,3 1-1-15,-3-3-1 16,0 5 0-1,-3-5-2-15,0-3 1 16,0 6-2-16,-3-8 0 16,-1 5 1-16,1-6 1 15,-6-2 5-15,6 0 3 0,-3 0-4 16,0-2-1-16,0-6-2 16,3 0 2-16,0-3-3 15,0-5-2-15,3-13 0 16,3 0 1-16,3-3-3 15,6-2 0-15,6-3 1 0,-7 8 0 16,4 2-2-16,-6 6 1 16,3 0-2-16,-3 0 2 15,0 2-4-15,-4 3 0 16,7 0-10 0,0 1-5-16,0 1-28 15,-3 4-9-15,0 2-80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18:40.6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22912 10274 92 0,'9'-3'35'0,"-9"3"-18"0,3-3 11 15,-3 3 21-15,-3-7-5 16,-3-1-4-16,-8 0-16 16,-7 0-7-16,-3-3-10 15,-12 3-5-15,-8 0 1 0,-16-2-2 16,0 2-1-16,-8-3 1 0,-3-2 1 15,-4 2-1-15,-8-5 2 16,-6-2 0-16,-10-6 1 16,-2 6-2-16,-6 4 1 15,-3 4-2-15,0-1-1 16,0 6 1-16,-4 8 1 16,4 2-3-16,0 0-2 15,6 6 2-15,0-1 0 16,3 1 1-16,2 0 0 15,4 2 2-15,0 0 1 16,0 3-4-16,5 2-1 16,-2 6 1-16,0 3 2 15,2-4-2-15,10 1 0 0,0 3 1 16,5-1 0-16,7 1 0 16,2-4 0-16,7 1 0 15,8 5 2-15,7 3-1 16,5 0-1-16,9-6-2 15,6 1 1-15,9-3 1 16,12-1 0-16,12 12 0 16,18-3 0-16,18-3 0 15,20-3 0-15,19-2 2 16,20 0 1-16,15-3-1 16,9-3-2-16,12 1 1 15,12-6-1-15,5-2 0 16,7-1 2-16,0-4 1 15,2 2 1-15,4-3 2 0,-3-2 1 16,0 2-3-16,-7-3-1 16,4-2-6-1,-15 6-2-15,-3-1 6 0,-3-2 6 16,-7 2-5-16,1-2-3 16,0-3 0-16,-6-3 2 15,-3 3 0-15,3-3 2 16,3-5 0-16,0 0 1 15,9 1-5-15,-6-7 1 16,0 6 2-16,3 0 3 16,-6-2-4-16,-3 2-3 15,-3 3 3-15,-6-3 1 0,-6 0 0 16,-6 2-2 0,-3-2-2-16,-12 3 1 0,-2 0 1 15,-13-3 2-15,-21-5 1 16,-8-11 3-16,-18-3 1 15,-9-2 1-15,-18-21-2 16,-18 2-1-16,-12 1-6 16,-24-1-1-16,-11 3 1 15,-34 11 0-15,-17-8-2 16,-21-1 2-16,-35 6-1 16,-28 0 0-16,-38 0 2 15,-27-5 0-15,3-1 0 16,6 14 0-16,42 5 0 15,20 9 2-15,18 9-1 0,16 12-1 16,14 12-32-16,18 9-16 16,0-6-69-1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2:38:32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6160 10864 104 0,'-3'0'41'0,"15"0"-22"0,-15 0-3 0,3 0 16 16,0 0-4-16,0 0 0 15,-3 0-13-15,3 0-6 16,0 0-6-16,0 0 0 0,9 0 4 16,3 2 4-1,0-2-2-15,6 0 0 16,15 0-1-16,2-2 2 15,16 2-3-15,9 0-2 16,8-3 0-16,6 1-1 16,10 2-2-16,2 0-2 15,3-3 3-15,-2-2 0 16,-4-1 1-16,0 1 0 0,-8 2 0 16,-7 1 0-16,-11-1-2 15,-7 3 1-15,-8 0-2 16,-6 0-1-16,-9 0 1 15,-4 0-1-15,-8 0 4 16,-3 0 2-16,-12 0-2 16,-3-3-3-16,-6 1-3 15,-9-1 1-15,-2 0 1 16,-10 1 2-16,-6-1-1 16,-6 1-1-16,-11-1 3 15,-10-2 0-15,-11-1-4 16,-15 1-1-16,-10 2 1 15,4 1 0-15,3-1 1 16,0 0 2-16,5 3-3 0,13 0 0 16,8 0 1-1,10 0 0-15,8 0 0 0,12 0 2 16,10 0-3 0,17 0 0-16,15 0 1 15,18 0-3-15,11 0 2 16,22 0 1-16,17-2 0 15,16-4-9-15,11 4-4 16,3-3-26-16,9 2-13 0,3-5-45 31</inkml:trace>
  <inkml:trace contextRef="#ctx0" brushRef="#br0" timeOffset="16319.046">6318 9938 96 0,'-3'-3'38'0,"3"0"-20"0,3 3-6 0,-3 0 13 16,0 0-11-16,3 0-3 15,3 0-7-15,0 0-3 16,6 0 0-1,0 3 1-15,6 0 3 0,3-1-2 0,2 1 0 16,4 0-1-16,6-1 1 16,3-2 4-16,-1 0 6 15,1-2-3-15,6-1 2 16,5 0-5-16,-2 1-2 16,-3-1 0-16,-1 0-1 15,1 3-5-15,0-2 1 16,-1-1 2-16,-2 3 1 15,0-2 1-15,-4-1 0 16,7 0-5-16,3 3-1 0,-1 0 1 16,-2 0 0-1,3 0 1-15,-1 0 2 0,4 0 1 16,-3 0 1-16,-7 0 2 16,4 0 3-16,3-2-6 15,2-1-2-15,1 3 3 16,-3 0 2-16,-4-3-2 15,1 3-1-15,6-2-1 16,-7-4-2-16,-2 4 1 16,-3-4 1-16,2 1 1 15,1 0 1-15,3 0 0 16,-1-1 0-16,-2 1-2 16,-3 0 1-16,-1-1 0 0,1 1 1 15,-3 0 0 1,-6-3 0-16,0 0 0 0,-4-5 2 15,-5-1-1 1,0-1 0-16,-6 1-3 16,0-4-2-16,-3-1 1 0,-3-2 1 15,0-3-1-15,-3 3-1 16,-3 0 3-16,0 0 2 16,-3 0-2-16,-3-3 0 15,-3 0-3-15,-3-2-1 16,-3 2 3-16,0 3 3 15,-3 2-2-15,0 1-2 16,1-1-3-16,-4-2-1 16,-3 0 2-16,-3 0 0 0,-3-1 1 15,1 1 0-15,-1 0 2 16,0 0 1-16,-3 0-4 16,-2 2 1-16,-4 1-2 15,0-1 0-15,1 3 2 16,-7 0 0-16,-6 3 0 15,-2 0 0-15,5 2 0 16,0 1 0-16,1-1 0 16,-1 1 2-16,1-1-3 15,-1 0 0-15,-9 4-1 16,-14-1 0-16,5 2 2 16,10 4 0-16,-1-1 0 15,4 3 2-15,-1 0-3 16,7 0-2-16,-4 0 2 0,-3 3 0 15,-2 2 1-15,2 3 2 16,4 2-3-16,2 4 0 16,0-4 1-16,1 1 0 15,5-1 0-15,3 4 0 16,1 4-3-16,-1 1 2 16,0-1 1-16,1 3 2 15,-1 1-3-15,6-1 0 16,3 5-4-16,7 1 1 15,-1-4 2-15,0 4 1 16,9 2 1-16,3 5 2 0,3 3-3 16,3 3 0-1,6 8 1-15,3-3 0 16,3 0-3-16,3 0 0 16,0-8 2-16,3-8 0 0,6-5 3 15,0-1 3-15,6-1-4 16,-1-1-1-16,4 0-2 15,3 0 0-15,-3-2 4 16,-3-1 3-16,2 1-2 16,7-3-2-16,0-3-3 15,5 0-1-15,1-2 4 16,9-1 1-16,11 1-3 16,1-3 1-16,-7 2-7 15,1 6 0-15,3 5-52 0,5 6-23 16</inkml:trace>
  <inkml:trace contextRef="#ctx0" brushRef="#br0" timeOffset="63010.6002">9774 10046 100 0,'-3'-2'38'0,"3"-9"-20"0,-3 3-8 0,3 8 12 15,0 0 1-15,0 0 1 16,0 0-13-16,0 0-7 15,6 3-2-15,6-1-2 0,6 6 2 16,20 0 3-16,25-2 4 16,17-1 0-16,21-5 0 15,19-3-1-15,8 1 0 16,2-1 0-16,-5-2 2 0,-8 2 8 16,-16 0 3-16,-12-2-2 15,-15 2 1-15,-11 1-11 16,-12-1-3-16,-10 3-9 15,-8 0-2-15,-6 0-5 16,-3 0-1-16,2 8-63 16,7 11-62-1,21-4 36-15</inkml:trace>
  <inkml:trace contextRef="#ctx0" brushRef="#br0" timeOffset="63729.2768">13620 10007 88 0,'-6'-3'33'0,"9"0"-18"0,3 3-5 0,3 0 12 16,5 0-10-16,10 0-2 15,15 0-4-15,15 0 1 16,26 0-2-16,18 0 2 15,15 0-2-15,27 3 0 16,9 2-3-16,6 3-2 0,-1-3 3 16,-5-2 11-16,-12 0 6 0,-9-1 9 15,-21-2 5 1,-20-2-3-16,-19-1 1 16,-14 0-14-16,-13 1-3 15,-11-1-7-15,-6-5 0 0,-6 3-7 16,-6 0-3-16,-6-1-52 15,-9 4-22 1</inkml:trace>
  <inkml:trace contextRef="#ctx0" brushRef="#br0" timeOffset="75095.4892">2547 6096 76 0,'-18'-8'30'0,"12"8"-16"0,0 3-10 0,0-1 8 0,3 1-3 15,-3 2 0-15,0-2-5 16,0 2-1-16,3-2 3 16,0 0 6-1,6 2-3-15,6 0-2 16,6 0 1-16,3 3-1 15,9-2 1-15,14-4-2 16,19-2 1-16,17 3-4 16,13-3-2-16,20 0 2 0,12 0 0 15,9-3 3-15,9 1-3 16,6 2 0-16,-7-6 1 16,1-2 2-16,3 3 1 15,-9 2 1-15,-6-10 0 16,-9 3 0-16,-9-1-2 15,-8-2-1-15,-16 2 8 16,-12 1 3-16,-14 2 1 0,-16 2 2 16,-8 1-1-16,-9 0 0 15,-6 2-5 1,-3 1-3-16,-6-1-5 0,-1 0-2 16,4 3-63-16,9 8-29 15,27-8-15 1</inkml:trace>
  <inkml:trace contextRef="#ctx0" brushRef="#br0" timeOffset="81272.2395">5854 14187 140 0,'-3'-5'52'0,"3"5"-28"0,0 0-15 0,0 0 14 15,0 0-5-15,0 0 2 16,0 0-9-16,6 2-4 16,0-2-4-16,3 3-3 0,3-3 3 15,2 3 0-15,7-1 1 16,3-2 0-16,3 3 2 15,0-3 3-15,-1-3 2 16,1 1 1-16,3-1 0 16,0 0-2-16,0 1 1 0,-1-1-4 15,1-2 1-15,3-1-3 16,0 4 2-16,-1-1-6 16,1 1-1-16,3-1 2 15,-1 0 1-15,-2 3-1 16,0-2 1-16,0-1-2 15,2 3 2-15,1 0 2 16,0 0 2-16,0-3-1 16,-1 3-1-16,1 0 1 15,-3 0 1-15,5 0-3 16,-2-2-3-16,0 2 2 16,0-3 0-16,-1 3-1 15,1 0-2-15,0-5 1 16,2 2 1-16,-2 3-3 15,0-3-2-15,0 1 4 0,-1-1 1 16,1 0 0-16,3 1 1 16,-4-3-2-16,4 5-1 15,0 0 1-15,-3 0-1 16,2 0 0-16,4 2 2 16,0-2-3-16,2 0 0 15,1 0 1 1,3 0 0-16,-4-2 0 0,4 2 2 15,2-3-1-15,-5 0 2 16,-3-5 0-16,-7 3 1 16,-2 0-2-16,-6-1-2 15,-6-4-41-15,-3 7-18 0</inkml:trace>
  <inkml:trace contextRef="#ctx0" brushRef="#br0" timeOffset="107311.4345">12545 14118 44 0,'-15'-8'16'0,"15"8"-8"0,0 3 4 0,0-3 8 0,6 0 9 16,-6 0 5-16</inkml:trace>
  <inkml:trace contextRef="#ctx0" brushRef="#br0" timeOffset="108137.8691">12542 14116 234 0,'0'2'47'0,"3"-2"-16"16,0 0-13-16,-3 0-11 15,3 3-1-15,3-1 1 0,0 1 1 16,0-3 2-16,3 0-3 16,3 0 1-16,0 0-1 15,3 0 1-15,2 0 0 16,1 0 2-16,3 0-3 15,0 0 1-15,0 0-5 16,0 0-2-16,-1 0 0 16,4 0 1-16,0 0-1 15,-3-3 2-15,3 3 2 16,-3 0 2-16,-1 0-1 16,1-2-1-16,3 4-3 15,0-2 1-15,0 0-2 16,2 0-1-16,4 0 1 0,3 0-1 15,0 0 2-15,-1 0 1 16,-2 0 1-16,0 0 2 16,3-2-1-16,-4 2 0 15,1 0-1-15,3 0 2 16,0 2-3-16,-4-2 0 16,-2 0-1-16,3 0-2 0,3 0 1 15,2-2 1-15,1 2-1 16,0 0 2-16,-3 0-2 15,-4 0-1-15,4 0 3 16,0 0 0 0,0 2-1-16,-1-2 1 0,1 0-2 15,-3 0 2-15,0 0 0 16,2-2 1-16,4-1-5 16,3 1-1-16,0-4 3 15,-4 6 1-15,1-2 2 16,-3-1 0-16,-1 0-2 15,1 1 1-15,0-1-2 16,3-2-1-16,-4-3 1 16,-2 2-1-16,3 1 0 15,0 3 2-15,2-1 1 16,4 0 3-16,-3 1-1 16,-3-1 0-16,-1 3-1 0,1 0 0 15,3 3-2-15,-1-3-2 16,1 0 1-16,0-3 1 15,-3 3-1 1,2 0-1-16,4 0 3 0,6 0 0 16,-7 0 1-16,-2 0 2 15,-3 3-1-15,-3-1 2 16,-4 1-2-16,1-3 2 16,3 3-4-16,-3-3-2 15,-3 0 4-15,-4 0 1 16,-2-3-5-16,0-2-2 15,-9-3-55-15,-3-3-25 16,-12-5-83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48:51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10688 5233 104 0,'0'-5'38'0,"3"0"-20"0,3 0-8 15,-3 2 12-15,0-5 1 16,0 3 1-16,0-1 4 16,-3 1 5-16,0 0-18 15,0 2 9-15,0 1 4 0,0 2 0 16,0 0 3-16,0 0-11 16,8 10 1-1,-2 3-9-15,0 3 1 16,-3 3-2-16,0 2 1 15,0 3 0-15,3 2-2 16,-6-2-1-16,0-3-5 16,6 3-1-16,0-3-3 0,0-2-1 15,-3-1 3-15,0-2 3 16,0-3-2-16,0-2 0 16,0-1-1-16,0-2-2 15,0-2 3-15,0-1 0 16,-3-5-1-16,0 0-2 15,3 0 3-15,3-3 0 16,0 1-1-16,0-1-2 16,3 0 1-16,0 1-1 15,0 2 0-15,-1 0 0 16,4 0 0-16,-3 0 0 16,0 0-3-16,0 0 2 15,0 0 3-15,-3 0 1 0,0 0-15 16,-3 0-4-16,0 0-34 15,-3-3-13-15,0 0-29 16,0 3-12-16,3 0 9 16</inkml:trace>
  <inkml:trace contextRef="#ctx0" brushRef="#br0" timeOffset="512.813">10804 5419 156 0,'-6'0'57'0,"3"0"-30"0,0 5-10 0,3-5 22 15,0 0-9-15,0 0-2 16,0 0-8-16,0-5 0 16,3-3-7-16,6-13 4 15,3 2-3-15,3-2-6 16,5 0 1-16,4-8-4 15,3-3 2-15,9 5 0 16,-1 1 1-16,1 5-4 16,12 0-1-16,-4 5 1 15,7 3 2-15,3 2 1 16,5 6 3-16,-2 2 1 16,-4 3 1-16,-5 0-4 15,-6 3 0-15,-4-3-3 16,-5 2 2-16,-6 1-6 15,-3-3-3-15,-4 0-10 16,-2 0-5-16,-3 0-53 16,0 8-24-16,3-3-33 15</inkml:trace>
  <inkml:trace contextRef="#ctx0" brushRef="#br0" timeOffset="1233.5396">12108 5114 156 0,'-3'-2'57'0,"3"2"-30"0,-18 0-14 15,12 2 19-15,-3 1-9 16,-3 0-1-16,0 7-9 0,-6 9-3 16,0-1-5-1,-3 3-4-15,4 3 0 0,2 0-1 0,6 0 0 16,6 2 0-16,6 1 0 16,6-6 2-16,3-2 3 15,2-4 0-15,4-4 2 16,-3-6 7-1,6-5 5-15,3-8-3 0,-3-5-1 16,-3-3-5-16,-4-2-1 16,-2-3-1-16,-3-16 2 15,-3-3-5-15,-3-5-1 16,-3 3-2-16,-6-9-2 16,0 6-2-16,-6 6 1 15,3 7 1-15,1 3 0 0,2 8 2 16,0 7 1-16,3 4-4 15,3 12-5 1,3 12 0-16,3 4 3 16,-3 14 2-16,6 2 3 15,-1 14 3-15,1-3-2 16,0 0-2-16,0-5 0 16,0-6-1-16,3-5 2 15,0 5 1-15,0-10-32 16,3-5-15-16,-3-11-44 15,3-6-59 1,-4-4 41-16</inkml:trace>
  <inkml:trace contextRef="#ctx0" brushRef="#br0" timeOffset="1594.1479">12298 5173 144 0,'-12'0'55'0,"9"2"-30"0,0 19-16 0,0-13 14 16,0 0 0-16,3 3 3 15,0-1-5-15,3 4-3 16,3 2-10-16,3-3-3 0,6 0 1 16,3 0 6-16,3-2 4 15,-1-6 3-15,1-2 1 16,-3-3 0-16,0-6 2 0,-3-1-3 15,-3-4-2 1,-3 0 2-16,-6-2 0 0,-3 0 3 16,-6-6 1-16,-3-2-15 15,0 3-6 1,-9 4-5-16,-3 4 2 0,3 2-24 16,3 0-9-16,4 3-17 15,2 2-9-15,12 0-9 16,9 1-3-16,-1-3-24 15</inkml:trace>
  <inkml:trace contextRef="#ctx0" brushRef="#br0" timeOffset="2012.2277">12560 5144 140 0,'0'18'55'0,"-15"-13"-30"0,27 1-5 0,-6 4 19 16,3 1-10-16,3-1-2 15,0-2-7-15,3-2-3 16,2-1-9-16,4-2 1 0,0-11 4 16,-3 0-3-16,0 0 0 15,-3-6-6-15,-3 1-3 16,-3 3 2-16,-4-1 2 0,-2 1 0 15,-6 2 0-15,-5 0-6 16,-7 5 1 0,-3 3-2-16,0 3-2 0,-6 7 0 15,3 9 3-15,0-1 0 16,4 1 1-16,8-1 2 16,3-2 3-16,3 0 2 15,9 0 1-15,3-3-7 16,6-2 0-16,2-1 1 15,7-2 1-15,0-2-19 16,3-4-9-16,6-2-42 16,-4-2-20-16,1-4-9 15</inkml:trace>
  <inkml:trace contextRef="#ctx0" brushRef="#br0" timeOffset="2330.6182">12908 5109 248 0,'-12'0'93'0,"6"3"-50"0,0-1-37 0,3 1 22 16,-3 2-6-16,1 1-1 15,-4 4-14-15,6 1-4 16,3 2-2-16,3 0-4 0,3 3 0 16,2 0 2-16,4 0 0 15,3 2 1-15,-3-2 0 16,0 0 11-16,-3-3 5 15,-3-2 5-15,-3-3 4 16,-3 0-4-16,-3 0-1 16,-6-3-11-16,-3-2-3 0,0-3-9 15,-6 0 0-15,3-6-28 16,-2 1-9-16,2 0-20 16,9-3-7-1,3 0-39-15,9-3-35 16,6 1 57-16</inkml:trace>
  <inkml:trace contextRef="#ctx0" brushRef="#br0" timeOffset="2703.1185">13063 5122 208 0,'-3'6'77'0,"6"17"-42"0,0 12-26 0,0-22 19 15,0 0-1-15,-3 1 3 16,0-1-7-16,0-3-2 15,0 1-12 1,0-3-5-16,0 0-1 0,0-3-2 0,3-2 2 16,-3-3 0-16,0 0 1 15,3-3-7-15,3-5-2 16,0-2-3-16,3-14 0 16,3 3 5-16,3 2 1 15,-1 3-1-15,1 3 2 16,0 5 5-16,0 3 2 15,3 18 11-15,-3 0 6 0,0 3-1 16,0 3 1-16,-4-1-8 16,-2 1-4-1,-3-1-6-15,0-2-2 0,-3 3 1 16,0-6 2-16,0 0-30 16,3-8-13-16,-3 3-39 15,-3-8-16-15,3-2-32 16</inkml:trace>
  <inkml:trace contextRef="#ctx0" brushRef="#br0" timeOffset="2914.9059">13364 5088 192 0,'-3'-8'71'0,"3"5"-38"0,6-7-21 0,-6 7 21 16,0-2 12-16,0-3 9 15,0 0-23-15,0 0-7 16,0 0-15-16,-3 0-4 0,0 0 1 16,0 0-25-16,0 3-10 15,3 0-38-15,3-6-85 32</inkml:trace>
  <inkml:trace contextRef="#ctx0" brushRef="#br0" timeOffset="3141.0708">13524 4805 224 0,'0'-3'85'0,"3"3"-46"0,0 5-37 0,0 1 19 0,0 2 2 16,-3 5 6-16,3 13-10 16,0 6-3-16,-3 5-9 15,0 8-3-15,3 0 2 0,0 3-5 16,-3-3-1-16,0-6 2 15,3-4 3-15,0-6-20 16,-3-5-9-16,0-6-43 16,0-4-18-16,3-7-17 15</inkml:trace>
  <inkml:trace contextRef="#ctx0" brushRef="#br0" timeOffset="3307.62">13405 5106 260 0,'-3'-2'99'0,"12"2"-54"0,21-3-37 16,-12 3 21-16,3-2 5 0,3-1 5 15,5 0-18-15,1 1-9 16,0-4-8-16,6 1-21 0,-4 0-6 16,-5-1-123-1</inkml:trace>
  <inkml:trace contextRef="#ctx0" brushRef="#br0" timeOffset="4342.4442">14334 5077 104 0,'-3'-5'41'0,"0"2"-22"0,3-2 0 0,0 5 18 0,0-3 2 16,-3 3 4-16,-3 0-11 15,-3 0-2-15,-3 3-17 16,-9 2-6-16,-5 6 0 0,2 2 5 15,0 14 2-15,0-1-7 16,6 3-4-16,6 0-2 16,9-2 1-16,9-1-3 15,15 1 0-15,3-1 1 16,6-5 0-16,6-2-9 16,2-11-2-16,1-3-12 15,-3-10-3-15,-1-6-32 16,-5-2-13-16,-3-6-12 15</inkml:trace>
  <inkml:trace contextRef="#ctx0" brushRef="#br0" timeOffset="4799.7975">14456 4855 124 0,'-3'0'49'0,"3"0"-26"0,0 5-16 0,0 1 15 16,0 7 2-16,0 8 5 15,3 6-6-15,0 4-2 16,0 9-12-16,0 0 6 0,0 5 2 0,0-6-3 16,-3-4 0-1,0-9-8-15,0-2-4 0,0-5 1 16,0-6 2-16,0-3 0 15,0-4 2 1,0-6-6-16,3-6-1 0,0-15-7 16,3 0 0-16,3 0 5 15,3 2 6-15,0 3-7 16,2 3-2-16,1 5 5 16,3 6 1-16,6 7 7 15,-3 6 5-15,-3 7-1 16,-3 3 1-16,-4 0-3 15,-2 1 1-15,0-4-6 0,-3-2-1 16,0 0-4-16,0-6-3 16,-3-2-36-1,3-2-14-15,0-6-28 16,6-3-50 0,0-2 34-16</inkml:trace>
  <inkml:trace contextRef="#ctx0" brushRef="#br0" timeOffset="5194.6642">14894 5114 196 0,'-9'-5'74'0,"6"2"-40"0,0 1-29 0,-3 2 19 15,-3 0-4-15,-3 2 3 16,-3 4-11-16,0-1-2 16,0 8-6-16,3 6-5 0,3 2 0 15,1 0-1-15,2 0 0 16,3 0-3-16,3-2 1 15,3 0 4-15,3-6 4 0,5-3-1 16,1-4 0-16,3-4 3 16,0-4 1-16,-3-4-6 15,0-4-2-15,-3-1-3 16,0-7 3-16,-6-6 2 16,0 3 2-16,-3 5 3 15,0 3 3-15,0 2 2 16,0 3 1-16,-3 3-4 15,3 10-3-15,0 8 2 0,0 0 0 16,0 1-1-16,3 4-1 16,3-2-1-16,0 0 0 15,3 0-5-15,2-3 1 16,1 0-20-16,3-5-7 16,0 0-24-16,0-5-10 15,0-3-47 1</inkml:trace>
  <inkml:trace contextRef="#ctx0" brushRef="#br0" timeOffset="5558.0134">15031 5128 176 0,'-9'5'68'0,"6"13"-36"0,3-2-33 0,0-2 12 0,0 1 15 15,0 1 7-15,0 0-10 16,0 0-3-16,0-3-12 15,0-2-1-15,0-3 0 0,0-3 1 16,0 0 0-16,0-5 0 16,0-2 0-16,0-6-4 15,0-8-1-15,3-8-3 16,3 0-1-16,-1 0-1 16,4 3 0-16,3 0 4 15,3 5 1-15,0 6 1 16,0 4 2-16,0 6 3 15,0 6 5-15,0 12-6 16,-3 1 0-16,-4-1 0 16,1 1 2-16,-3-1-7 15,0-2-2-15,-3-3-21 16,3 1-57-16,3-6-10 16,0-3-29-1</inkml:trace>
  <inkml:trace contextRef="#ctx0" brushRef="#br0" timeOffset="6022.9879">15400 5080 244 0,'-15'-5'90'0,"9"7"-48"0,-6 4-31 0,6-1 23 15,-3 3-16-15,-3 2-2 0,-6 12-6 16,3-1-1-16,3 3-5 15,4 2-5-15,2-2-2 16,3-3-1-16,9-2 3 0,2-6 0 16,4-3 3-16,0-4 1 15,3-6 1-15,0-3-5 16,0-5 1-16,-3 0 0 16,0-10 0-16,-3-4 0 15,-3 1 2-15,-3 3-1 16,-3 2-1-16,0 3-2 15,0 2-1-15,0 3-5 16,0 6-2-16,0 12 2 0,0 9 3 16,6 4 0-16,-1 4 4 15,4 5 4-15,-3 2 6 16,0 0 12-16,-6 1 7 16,-3-3 3-16,-3 2 1 15,-6-5-6-15,-2-8-2 16,-4-2-11-16,-3-6-3 15,-3-5-17-15,0-8-8 16,0-5-28-16,1-6-10 16,5-5-25-16,3-10-9 15,6-1-32 1</inkml:trace>
  <inkml:trace contextRef="#ctx0" brushRef="#br0" timeOffset="6352.0089">15495 5128 216 0,'12'2'82'0,"3"1"-44"0,8 2-33 16,-14-2 17-16,0 0 1 15,0-3 3-15,3 0-2 16,0-3-3-16,0 0-11 16,0-2 0-16,0 0 1 0,-3-1-4 15,-3-2 1-15,-3 0-1 16,-3-2 1-16,-6-1-4 15,-6 3-1-15,-6 3-3 16,-3 5-1-16,-3 5 3 16,0 3 1-16,4 6 5 15,2 4 5-15,6 9 4 0,6-1 2 16,6 3-6 0,6-2 0-16,12-1-10 0,6 0-2 15,5-10-3-15,10-5-2 16,3-8-46-16,8-6-19 15,-5-8-84 1</inkml:trace>
  <inkml:trace contextRef="#ctx0" brushRef="#br0" timeOffset="6982.1125">16394 4792 176 0,'-3'-3'68'16,"0"6"-36"-16,0 2-26 0,3 0 15 0,-3 6-5 16,0 13 3-16,0 5 10 15,0 5 5 1,0 6-17-16,3 5 2 0,0 0 1 0,3 2-11 16,0-7-5-16,0-8 0 15,-3-6-1-15,0-2-15 16,0-5-4-16,0-6-38 15,-3-3-16-15,0-4-38 16</inkml:trace>
  <inkml:trace contextRef="#ctx0" brushRef="#br0" timeOffset="7201.0716">16203 5019 264 0,'-3'-5'101'0,"6"5"-54"0,0 0-55 16,3 0 55-16,3-3-18 16,3 1-13-16,3-1-9 15,3 0-6-15,6-2-6 0,-1 2 1 16,-2 1-29-16,6-1-11 16,3-2-34-16,-3 2-14 15,-1-5 0 1</inkml:trace>
  <inkml:trace contextRef="#ctx0" brushRef="#br0" timeOffset="7568.689">16498 4863 172 0,'-3'5'66'0,"6"1"-36"0,-3 4-31 16,0 1 12-16,0 7 10 15,0 3 6-15,0 6 0 16,0 5-2-16,0-3-13 15,0-3-1-15,0 1 0 0,0-6-4 16,-3-5-2-16,3-3-2 16,0-2 0-16,0-11 4 15,0-3-5-15,0-2-1 16,3-3-3-16,3-6-2 16,3 1 3-1,0 0 0-15,3 2 1 0,0 3 0 16,-1 6 2-16,-2 4 3 15,0 4 11-15,3 4 7 16,-3 4-10-16,-3 4-2 16,0 6-3-16,-3-3 0 15,0-2-9-15,0-1-4 16,0-5-35-16,0-2-14 16,0-3-36-1,6-3-53-15,3-5 37 16</inkml:trace>
  <inkml:trace contextRef="#ctx0" brushRef="#br0" timeOffset="7911.7449">16754 5093 228 0,'-6'3'85'0,"9"0"-46"0,3 2-43 16,0-3 13-16,0 1 8 16,3 0 6-16,0-1-7 15,0 1-2-15,3 0-8 16,-1-3-2-16,-2-3 2 0,0 0 1 15,0-2 1-15,-3-3-4 16,0 0-3-16,-3-2 2 16,-3-4 0-16,-6 1-6 0,-3 3-2 15,-3 2-1 1,-3 2 2-16,-2 6 2 16,-1 6 1-16,0 4 1 0,3 3 0 15,0 1 8-15,3 7 5 16,3 8 2-16,6-3 1 15,3-2-6-15,3-3-4 16,9-2-3-16,6-6 0 16,3 0-13-16,6-5-3 15,5-5-45-15,1 0-19 16,-3-6-44 0</inkml:trace>
  <inkml:trace contextRef="#ctx0" brushRef="#br0" timeOffset="8752.6578">17230 5059 164 0,'-3'5'63'0,"3"0"-34"0,0 14-19 15,0-8 20 1,0 20-1-16,3 6 3 16,0 8-6-16,-3 0-4 0,0 0-12 15,3 0-4-15,-3-2 0 0,3-4 3 16,0-10 5-16,-3-5-4 15,3-8 0-15,0-3-2 16,0-7 2-16,-3-9-3 16,0-8 1-16,0-5-5 15,0-5 0-15,0-8-3 16,-3-5-1-16,3-1 1 16,0-4 2-16,0-4-3 0,6 4 0 15,0 4-1-15,3 4-2 16,3 4 3-16,0 3 2 15,6 6 0-15,5 7-1 16,-2 9 1-16,0 4-1 16,-6 6 2-16,0 8 3 15,-6 5 4-15,-6 3 2 16,-3 0 1-16,-9-3 2 16,-6-3-5-16,-3-2-3 15,-3-2-14-15,-3-4-8 16,1-5-20-16,2-2-7 15,0-3-20-15,6-5-5 16,6-3-37-16,6-11-22 16,6-7 64-1</inkml:trace>
  <inkml:trace contextRef="#ctx0" brushRef="#br0" timeOffset="9083.1085">17459 5067 200 0,'0'2'74'0,"-3"1"-40"0,-3 5-33 15,6-3 14-15,-3 6 7 16,1 5 6-16,-1 5 3 16,0 3 3-16,3 0-18 15,0-1 0-15,3 1-2 0,5-3-1 16,1-2 2-16,6-3 1 16,0-3 2-16,3-8-4 0,0-2 0 15,0-6-2-15,-3 1 2 16,-3-6 2-1,-4-3-1-15,-5-7-3 16,-9-6-2-16,1 3-4 0,-7 2-1 16,0 1-12-16,-3 4-5 15,0 4-19-15,0 2-7 16,0 3-13-16,6-1-6 16,3 1-18-16,3 2-7 15,3 1-9 1,6-4-19-16,3-2 45 15</inkml:trace>
  <inkml:trace contextRef="#ctx0" brushRef="#br0" timeOffset="9294.5973">17647 5077 216 0,'-3'3'82'0,"6"5"-44"0,-3 5-22 16,0-5 24-16,0 8 1 15,0 8 5-15,0 0-19 16,0-1-5-16,3-1-14 16,0-4-5-16,0 1 0 0,0-6-4 15,0-3-2-15,0-2-31 16,0-2-13-16,3-4-49 16</inkml:trace>
  <inkml:trace contextRef="#ctx0" brushRef="#br0" timeOffset="9702.0736">17724 5077 200 0,'0'3'74'0,"3"-3"-40"0,3 8-35 0,-3 0 15 16,0 2 21-16,0 6 14 15,0 8-12-15,0-3-4 16,-3 0-19-16,3 1-9 0,-3-6-1 15,0-3-1-15,0-3 1 16,0 1-7-16,0-6 0 16,0-5-8-16,3-2-3 0,0-4-3 15,-3-10-3-15,3-10 3 16,0-1 0-16,3 4 7 16,6 2 6-16,6 5 1 15,-3 5 1-15,-1 6 15 16,1 5 8-16,0 5 3 15,0 8 3-15,-3 8-6 16,0 1-3-16,-3-1-6 16,-3-3 0-16,-3-2-5 15,0 0-2-15,-3-3-18 16,0-5-6-16,0-2-31 16,0-6-12-16,0 0-34 15,6-8-46-15,0-14 48 16</inkml:trace>
  <inkml:trace contextRef="#ctx0" brushRef="#br0" timeOffset="9927.0667">18034 4818 256 0,'0'0'96'0,"0"3"-52"0,0-1-51 15,6 12 40-15,-3 12-3 16,0 6-2-16,0 5-2 15,0 8-14-15,0 10-1 0,0-4 0 16,0-6-4-16,0-6-2 0,0-4-5 16,0-6 0-1,0-5-22-15,0-8-8 0,0-3-27 16,-1-5-9-16,1-11-55 16</inkml:trace>
  <inkml:trace contextRef="#ctx0" brushRef="#br0" timeOffset="10120.8443">17909 5043 288 0,'-9'-5'107'0,"15"5"-58"0,3-3-55 16,0 3 19-16,0-3 1 15,0 1 3-15,8-1-8 0,4 0-3 16,0 1-4-16,6-1-19 0,-3 1-9 15,0 2-44 1,-4 2-19-16,-2 3-16 16</inkml:trace>
  <inkml:trace contextRef="#ctx0" brushRef="#br0" timeOffset="10764.5876">18183 5096 232 0,'-3'13'88'0,"6"-8"-48"0,3 3-38 0,0-2 19 15,0 4-7-15,2-7 0 16,7 5-2-16,3-8 0 15,0 0-6-15,0-3 0 0,0-2 1 16,-3-3-6-16,-3 0 0 16,-3-3 1-16,-4 1 1 0,-2-3 1 15,-3 2 2 1,-5 0-5-16,-7 3-1 16,-6 6 0-16,0 2 2 0,0 5-3 15,0 3 0-15,3 5 7 16,3 1 4-16,3 12 1 15,3-2 1-15,4 0-6 16,4-3-4-16,4-3 1 16,6 1 0-16,3-3-12 15,3-6-7-15,0-2-24 16,3-5-10-16,-3-6-20 16,0-2-7-16,-4 2-2 15,1-7 1 1,-3-6 45-16,-6-5 60 0,0 2 31 15,-3 3 3-15,0 3-1 16,0 5-22-16,0 0-11 16,0 3 19-1,0 13-26-15,3 8 6 0,0 0-1 16,0-3-9-16,-3-3-4 16,3-2-3-16,-3 3-1 15,-3-3 2-15,0-3 1 16,0-5-1-16,0 0-1 15,0-3 1-15,0-2 4 16,-3-5-6-16,3-6 0 16,-3 0 0-16,0 0 0 15,0-3-4-15,3 4-1 16,3-1-1-16,0 0-2 0,6 3-2 16,0 2 1-16,3 3-1 15,-1 0 0 1,4 3 0-16,0 0 0 0,0 2-11 15,3 0-7-15,0 3-25 16,0 0-8-16,-3 6-26 16,2-1-8-16</inkml:trace>
  <inkml:trace contextRef="#ctx0" brushRef="#br0" timeOffset="17453.5884">18766 5241 140 0,'0'0'52'0,"0"3"-28"0,3 0-6 0,-3-3 18 15,0 2-7-15,-3 1-2 16,-3 0-9-16,0-1-1 15,0-2-10-15,-6 3-2 0,3-3 1 16,0 0-3-16,4-3 0 16,-1 3-1-16,3-2 1 15,0-1-2-15,0 0-1 16,9 3-8 0,-6 0 6-16,6 3 3 0,-6-3 0 15,3 3 2-15,-3-3 4 16,-3 5 6-16,0-2-3 15,0-1 2-15,0-2-5 16,0 0-2-16,0-2-2 16,3-4-3-16,0 4 1 15,0-4-1-15,6 4-5 16,0-1 1-16,0 0 2 16,-1 3 3-1,-2 3 2-15,-3-3 7 16,-3 5 15-1,-2-2-5-15,-1-3-5 16,0 0-2-16,0 0-8 16,3-3-1-16,0 1-2 0,0-4-2 15,0 6-4-15,0-2 0 16,0-1-16-16,3 3-6 16,0 0-23-16,0 0-8 15</inkml:trace>
  <inkml:trace contextRef="#ctx0" brushRef="#br0" timeOffset="18032.3914">18820 4638 124 0,'0'-2'46'0,"6"4"-24"0,-6-2-10 0,0 0 13 16,0 8 0-16,0 3 2 16,3 15-2-16,0 6 2 0,0 2-15 15,-3 3 4-15,0 0 2 16,0-2-6-16,-3-3 1 15,0-6-8-15,0-2-3 0,0-3-1 16,0-3-1-16,0-4-20 16,0-6-9-16,0-6-34 15,0-2-12-15,0-5-7 16</inkml:trace>
  <inkml:trace contextRef="#ctx0" brushRef="#br0" timeOffset="18426.1168">18802 4667 192 0,'-9'-2'74'0,"9"2"-40"0,6 0-22 0,-6 0 21 16,0 0-17-16,6 0-4 15,0 2-9-15,3-2-3 16,3 3 0-16,-1 0 0 0,1-3 0 15,6 2-3-15,-3-2 2 16,-3 0-4-16,3 0 1 16,-3 0 4-16,-3 0 2 15,-3 3 0-15,-6 2-2 16,0 14 1-16,-6-3 1 16,-3 7 3-16,0 4 2 15,-3 2 10-15,0 5 4 0,0-2-3 16,3 0 2-16,0 0-11 15,3-3-3-15,0 0-2 16,0-5 2-16,1-3-5 16,2-5-1-16,0-3-11 15,0-5-3-15,0-3-55 16,3-5-24-16,0-5-14 16</inkml:trace>
  <inkml:trace contextRef="#ctx0" brushRef="#br0" timeOffset="19415.2528">18843 4670 108 0,'3'0'41'0,"0"3"-22"0,-3-6-5 0,0 3 17 16,0 0-8-16,0 3-4 15</inkml:trace>
  <inkml:trace contextRef="#ctx0" brushRef="#br0" timeOffset="20075.7768">18849 4696 268 0,'3'19'10'0,"-3"-1"-2"0,-3 4 2 15,3-1 4-15,0-3-4 16,-3 1 2-16,0-3-3 16,1-3 2-1,2-3-4-15,0-2-2 0,0-2-2 16,0-6 0-16,0 0-4 16,0-3 0-16,2-5 1 15,-2-2 0-15,3-1-3 16,-3-2 2-16,0-6-1 15,0-2 0-15,0 8 2 16,0-3 2-16,0 3-1 16,0 2-1-16,0 3 1 15,0 3 1-15,0 5-6 16,6 5 3 0,-3 8 0-16,0 3 5 15,0 0 2-15,-3 3 0 0,0-3-1 16,0-1-3-16,-3-1 1 15,3-4 0-15,0-2 1 16,0-3-5-16,0-5-1 16,3 0-2-16,0-5 3 15,0-3-5-15,0-2 0 16,0-4 0-16,-3-4 2 16,3 2 2-16,-3-2 3 15,0 2-2-15,0 2 0 16,0 6-1-16,0 3 0 15,3 0 2-15,-3 5 2 0,3 5-1 16,-3 3 2 0,0 0 0-16,0 3 3 0,0-3 1 15,0-3 3 1,0-2-5-16,0-3-1 0,0 2-2 16,0-2-2-16,0 0 1 15,0-8-1-15,3 0-3 16,-3-2 0-16,0-1 2 15,0 3 2-15,0 0-2 16,3 3-2-16,-3 0 4 16,0 2 1-16,0 0-3 15,0 1-1-15,0 2 7 16,0 5 6-16,0 0-14 16,0 1-7-16,0-4-33 0,0-2-12 15</inkml:trace>
  <inkml:trace contextRef="#ctx0" brushRef="#br0" timeOffset="27129.6267">12402 5564 140 0,'0'-2'52'0,"0"-1"-28"0,0 0-6 16,-3 3 18-16,-3 0-7 0,0 0-2 16,-3 0-11-16,0 3-3 15,-2 2-7 1,-1 8 3-16,-6 11 1 0,0 8-3 0,-3 8-2 16,0 2-2-16,6 6 0 15,6 2-2-15,9-2 2 16,6 7-2-16,9-10-1 15,3-5-8-15,9-11-5 16,3-5-33-16,-1-8-13 16,1-9-33-16</inkml:trace>
  <inkml:trace contextRef="#ctx0" brushRef="#br0" timeOffset="27851.0651">12453 5831 108 0,'0'6'41'0,"3"-1"-22"0,-3 3-9 0,0 0 14 0,3 5 9 15,0 6 4 1,-3-1-11-16,3 3-3 0,-3-2-13 15,0-1-2-15,0-4-1 0,0-4-1 16,0-2-1-16,0 0-3 16,0-3 1-16,0-5 0 15,0 0 3-15,0-5-3 16,0-3-2-16,0-5-3 16,3-3-1-16,3 0-1 15,0-2 0-15,3-1 0 0,5 6 3 16,7-3 0-1,-3 5 1-15,-3 6 0 0,0 2 0 16,0 3 6-16,-3 6 4 16,-3 7 3-16,-3 3 3 15,0 2-5-15,-4 1 1 16,1-3-7-16,0-3-3 16,0-2-1-16,0-3 1 15,0-3-36-15,0-3-15 16,-3-2-48-1,6 0-32-15,0-5 55 16</inkml:trace>
  <inkml:trace contextRef="#ctx0" brushRef="#br0" timeOffset="28164.5624">12703 5863 144 0,'-6'3'55'0,"6"2"-30"0,-3 8-14 16,3-5 15-16,0 6 3 15,0 1 5 1,0 7-10-16,3-4-5 0,3 6-10 16,3-3-4-16,3 3 1 0,0-8 1 15,2-11 3-15,4-8-3 16,3-2-2-16,-3-5 0 16,-3-9 1-16,0 0-3 15,-6-2 0-15,-3 0-1 16,-9 3 1-16,-6 2 2 0,-3 3 2 15,0 2-3-15,-3 3-3 16,0 0-9-16,0 5-3 16,3 1-23-16,0 2-10 15,7 0-19-15,2 2-8 16,3-2-9 0</inkml:trace>
  <inkml:trace contextRef="#ctx0" brushRef="#br0" timeOffset="28588.6131">12896 5853 136 0,'-6'2'52'0,"3"6"-28"0,6 5-22 0,-3 1 14 0,0 2 10 16,3 2 5-16,0 1-9 15,3-1-3-15,0 1-11 16,0-6-3-16,0 0 1 0,3-2-3 15,-3-3 0-15,0-8-1 16,0-3-2-16,0 0-4 16,-3 1 0-16,0-1 0 15,0 0 2-15,0 1-1 16,0 2 1-16,-3 0-3 16,3 2 1-16,6 1 2 15,0 2 1-15,0-2 5 16,5-3 16-16,1-3 2 15,0-2-2-15,-3-6 0 16,0-2-5 0,-3 0-1-16,-3 0-2 0,-3-1 2 15,-3 1-5 1,-3 3-1-16,-3 2-6 0,-3 0-4 16,0 3-17-16,0 2-5 15,3 0-34-15,3 6-84 31</inkml:trace>
  <inkml:trace contextRef="#ctx0" brushRef="#br0" timeOffset="29260.8648">13352 5890 132 0,'-3'2'49'0,"3"4"-26"0,-3 4-14 0,6 1 14 16,-3 5 4-16,0 10 4 15,0 6-9-15,0 0 0 16,3-1-13-16,-3 1-3 0,3-5 0 15,0-4-1-15,0-1 2 16,-3-7-2-16,3-1 0 16,-3-6 1-16,0-3 3 15,0-5 2-15,0-5 1 16,0-3-6-16,-3-6-4 16,0-7-1-16,0-8-1 15,0 0-3-15,0-3 2 16,3-2 1-16,0 2 2 0,3 3-6 15,3 0 1 1,0 5-1-16,3 3 2 16,0-3-4-16,2 11 0 0,7 8 3 15,0 5 3-15,0 5 1 16,-3 3 2-16,-6 5 4 16,-3 8 6-16,-9-2-1 15,-6 2 1-15,-3-3-7 16,0 4-4-16,0-7-8 15,0-1-4-15,0-9-21 16,0-2-7-16,1-3-16 0,2 0-7 16,3-3-24-1</inkml:trace>
  <inkml:trace contextRef="#ctx0" brushRef="#br0" timeOffset="29625.6781">13521 5900 124 0,'-3'3'49'0,"3"2"-26"0,0 6-12 0,0-3 18 15,0 2 3-15,0 3 3 16,3 1-8-16,0-1-2 16,3-2-14-16,0-1-2 0,3-2 1 15,0-3 5-15,3-2 5 0,3-3-4 16,0-5 1-16,0-3-10 15,-3-3-2-15,0-2-1 16,-4 0 0 0,-2-3-5-16,-3 3-1 0,-3-1-2 15,-3 1 0-15,-6 3-4 16,-2 2 0-16,-4-3 4 16,0 6 2-16,0 2-3 15,3 0 1-15,0 3-5 16,3 0-1-16,3 0-20 15,0 3-5-15,3 0-13 16,3-3-3-16,3 5-29 16</inkml:trace>
  <inkml:trace contextRef="#ctx0" brushRef="#br0" timeOffset="29848.8625">13664 5871 160 0,'0'0'63'0,"3"5"-34"0,0 6-8 0,0-6 25 15,0 6-11-15,0 2-2 16,0 3-15-16,0 0-6 16,-3 0-7-16,3-3-6 0,-3-2 0 15,0 4-17-15,0-1-41 16,0-6-19-16</inkml:trace>
  <inkml:trace contextRef="#ctx0" brushRef="#br0" timeOffset="30094.3393">13786 5908 180 0,'0'8'68'0,"3"3"-36"0,0 5-20 16,-3-9 21-16,0 4-10 16,0 0-1-16,0-1-13 0,0 1-3 15,0-3-4 1,0-3-2-16,0 0 1 0,0-5-19 16,0 0-8-16,3-2-15 0,0-4-5 15,0-4-17 1,0-3-27-16,0-1 30 15</inkml:trace>
  <inkml:trace contextRef="#ctx0" brushRef="#br0" timeOffset="30238.8143">13855 5884 192 0,'12'6'74'0,"-9"2"-40"0,0 2-20 0,0-2 20 16,0 3-8-16,3-1-3 16,-3 3-11-16,-3 1-5 15,2-4-4-15,-2 1-3 0,0-3 3 0,0 0-9 16,0-3-3-16,-2-2-77 31,-1 5-21-31</inkml:trace>
  <inkml:trace contextRef="#ctx0" brushRef="#br0" timeOffset="30511.277">14007 5694 192 0,'0'-3'74'0,"3"3"-40"0,0 0-27 15,0 5 18-15,-1 3 7 0,1 3 7 16,0 5-10-16,0 8-2 16,0 2-16-16,0 3 0 0,0 3 2 15,0 2-7-15,0 1-3 16,0-3-2-1,0 2 1-15,0-5-21 0,0-5-9 16,0-8-46-16,-3-3-17 16</inkml:trace>
  <inkml:trace contextRef="#ctx0" brushRef="#br0" timeOffset="30704.7887">13908 5866 248 0,'-18'-5'93'0,"21"5"-50"0,0-3-37 0,3 3 22 0,0 0 3 15,6 0 5-15,0 0-19 16,3-3-7-16,0 1-7 16,3 2-7-16,3 0 0 0,-1 0-49 15,1-6-21-15,0 4-51 16</inkml:trace>
  <inkml:trace contextRef="#ctx0" brushRef="#br0" timeOffset="30792.0358">14236 5842 244 0,'-6'-3'90'0,"6"3"-48"0,0 3-36 0,0 0 22 15</inkml:trace>
  <inkml:trace contextRef="#ctx0" brushRef="#br0" timeOffset="31009.2534">14224 5853 447 0,'-6'5'20'15,"0"0"-11"-15,3 3-10 0,3 0-3 16,6 5 2-16,3-2 3 16,0 2-2-16,0 0-2 15,0 3 8-15,-3-3 6 16,-3 1 6-16,-3-1 4 16,-3-3 2-16,-3 1 3 15,-6-3-14-15,-3-3-7 16,0-2-19-16,0-3-8 0,-3 0-31 15,-3-3-11 1,1 1-33-16,-1-1-53 16,3 0 43-16</inkml:trace>
  <inkml:trace contextRef="#ctx0" brushRef="#br0" timeOffset="31729.8291">13664 5734 224 0,'-3'-6'85'0,"3"9"-46"0,-3 0-19 0,3-3 27 16,0 0-21-16,0 2-4 15,0-2-18-15,0 0-7 16,0 0 1-16,0 0-40 0,0 0-13 15,6 5-61 1</inkml:trace>
  <inkml:trace contextRef="#ctx0" brushRef="#br0" timeOffset="32233.7649">13846 5924 68 0,'0'0'27'0,"0"0"-14"0,0 0 2 0,0 0 15 15,0 0-5-15,0 0-2 16,0 0-7-16,0-3-2 0,0 1 0 16,0-1 4-16,-3 0-10 15,0 3 4-15,0 0 2 0,0 0 1 16,-3 3 1-16,0 0-13 16,0 2-4-16,0 3-2 15,3 0 1-15,0 0-6 16,3 0-2-16,3 0-49 15,3 0-50 1,0-6 30-16</inkml:trace>
  <inkml:trace contextRef="#ctx0" brushRef="#br0" timeOffset="33348.2682">14623 5654 112 0,'0'0'44'0,"-9"0"-24"0,3 5-4 0,12-5 18 16,-3 3-3-16,-3 5-1 16,3 5-8-16,0 6-1 15,0 13-12-15,-6 2 1 0,0 3 3 16,0 0-7-16,0 0-1 0,0-3-3 16,3 9 1-16,-3-11-4 15,3-6-2-15,-3-5-47 16,0-5-21-16,0-3-17 15</inkml:trace>
  <inkml:trace contextRef="#ctx0" brushRef="#br0" timeOffset="33562.4786">14507 5863 220 0,'-6'-2'82'0,"9"2"-44"0,0 0-29 15,-3 0 22-15,6 0-4 0,3 0 4 16,-1 0-17-16,4-3-6 16,3-2-5-16,9 2-3 0,0-2 1 15,0 2-21-15,-1 0-9 16,-2 1-32-16,0-6-13 16,-3 2-23-1</inkml:trace>
  <inkml:trace contextRef="#ctx0" brushRef="#br0" timeOffset="33825.2674">14748 5874 148 0,'-15'16'57'0,"12"-6"-30"0,-6 9-16 0,9-9 15 15,0 4-6-15,0 1 1 0,3-1-3 16,3 4-2-16,3 3-8 16,6-10 1-16,3 0 4 0,2-4 2 15,1-9 3-15,-3-3-1 16,0-3 1-16,-3-6 0 15,-3 1-2-15,-6-3 7 16,-6 0 3-16,-9 0-6 16,-9 1 1-16,3 1-10 15,0 4-2-15,0 2-14 16,3 3-4-16,3 2-25 16,3 3-8-16,6 3-27 15,3 2-9-15,12 3-37 16</inkml:trace>
  <inkml:trace contextRef="#ctx0" brushRef="#br0" timeOffset="34471.9395">15397 5890 144 0,'-9'-3'55'0,"3"3"-30"0,-3 5-10 16,3 1 20-16,0-1-10 16,-6 3-5-16,-6 5-11 15,3 3-6-15,3 0-2 16,0 0 1-16,4 2 1 0,5-2 1 16,6 5 0-16,2-5-2 15,7 0 1-15,0-5 4 16,0-14 4-16,3-5 0 15,0-3 1-15,0-2-6 0,0-3-4 16,-3-2 5-16,-3-1 5 16,-1-2-2-1,-2 0 0-15,-3-3-6 0,-3-5-1 16,0-3 3-16,-3 6 1 16,-3-1-6-16,1 4 0 15,-1 1 1-15,0 6 1 16,0 3 3-16,0 3 3 15,0 2-2-15,3 5-2 16,0 8-5-16,3 6-2 16,0 10 1-16,3 8 0 15,3 3 3-15,0 2 1 16,3 1 1-16,0-1 0 0,-1-5-5 16,4 8 1-1,0-8-16-15,0-5-4 0,-3-5-39 16,3-6-16-16,3-5-36 15</inkml:trace>
  <inkml:trace contextRef="#ctx0" brushRef="#br0" timeOffset="34830.3952">15542 5956 188 0,'0'0'71'0,"3"5"-38"0,9 0-23 16,-6-2 20-16,3 0-5 15,0-1 0-15,0 1-7 16,3-3-1-16,0 0-10 16,-3-3-2-16,3 1 1 0,-3-4 1 0,3 1 1 15,-6 0-4 1,0-3-3-16,-4 0 0 0,-2 0 1 16,-2 0-1-16,-4 0-1 15,-6 3-6-15,0 2-1 16,-6 3 1-16,-3 5 1 15,3 3 0-15,3 3 1 16,3 2 3-16,3 0 2 16,4 1 4-16,2 4 2 15,6-2-1-15,8 5 1 16,4-2-4-16,0-3-2 16,3-3-9-16,0-3-3 15,3-2-29-15,6-2-14 0,2-1-54 16</inkml:trace>
  <inkml:trace contextRef="#ctx0" brushRef="#br0" timeOffset="35280.0024">15926 5950 124 0,'-3'-5'46'0,"1"3"-24"0,-1-4-2 15,0 6 19-15,-3 0-2 16,-3 0 1-16,-3 3-19 0,0 0-9 16,-3 2-6-1,3 3-4-15,0 2 1 0,3 1-1 16,0 5 0-16,3 0 2 16,3 8 1-16,6-6-1 15,3-2-2-15,0-6 3 16,3-10 0-16,3-2 3 15,0-6-5-15,0-3-3 16,-3 1 1-16,0-1 0 16,-3 1 3-16,-3-4 1 15,0 4-1-15,-3-1-2 16,0 3 1-16,0 3-1 16,0 2 0-16,0 3 2 15,0 8-1-15,3 3-1 0,3 5-2 16,0 8 1-16,0-3 1 15,2-3 0-15,1-2 0 16,3-5 0-16,0-3-22 16,3-3-10-16,0-8-50 15,0 1-38 1,-3-12 46-16</inkml:trace>
  <inkml:trace contextRef="#ctx0" brushRef="#br0" timeOffset="35492.6394">16051 5765 160 0,'0'11'63'0,"3"10"-34"0,0 8-16 0,-3-13 19 16,0 8-9-16,0 8-4 16,0-1-8-16,0 4-5 15,0-1-3-15,0-5-3 0,0-5 1 16,3-3-17-16,0-5-6 15,0-3-47 1,0-5-44-16,3-2 33 16</inkml:trace>
  <inkml:trace contextRef="#ctx0" brushRef="#br0" timeOffset="35731.8237">16117 5731 176 0,'0'0'68'0,"3"8"-36"0,0 2-20 16,-3-2 21-16,3 11-4 15,-3 2 1-15,0 8-6 16,0 3-1-16,0 5-12 16,0 5-7-16,0-2 0 0,0 0-3 15,3-9-1-15,3-2-15 16,0-7-5-16,0-4-56 15,0-7-67 1,0-6 33-16</inkml:trace>
  <inkml:trace contextRef="#ctx0" brushRef="#br0" timeOffset="36060.7939">16275 5966 184 0,'-9'3'68'0,"6"2"-36"0,0 3-42 0,3-2 11 15,-3 7 10-15,3 3 7 16,0 5 7-16,0 3 2 16,0-6-14-16,3 1 3 0,3-3 2 15,0-1-2-15,3-4 1 16,3-6-1-16,2-2 3 16,1-8-11-16,0-1-2 15,0-7-6-15,-3-8-3 0,0 2-1 16,-6 1 3-16,-3-1-5 15,-6 1 0-15,-6-1-2 16,-3 6 0-16,-3 3 0 16,0 2 2-16,0 2-12 15,1 4-5-15,-4 2-15 16,6 0-6-16,3 0-106 31,15 0 59-31</inkml:trace>
  <inkml:trace contextRef="#ctx0" brushRef="#br0" timeOffset="36332.0463">16560 5916 160 0,'-3'0'63'0,"3"3"-34"0,-8 2-5 0,5-2 22 15,-3 5-12-15,0 2-5 16,-6 3-14-16,0 9-5 16,3 4-6-16,6-2 2 0,3 0 3 15,3-1-5-15,3-1-2 16,6-1-4-16,0-5-1 16,3-6-27-16,-1 1-10 15,4-6-46 1,9-2-44-16,0-3 46 0</inkml:trace>
  <inkml:trace contextRef="#ctx0" brushRef="#br0" timeOffset="36712.0166">16769 5990 216 0,'-6'-5'82'0,"3"8"-44"0,-3-1-31 15,3 1 20-15,-3 2-10 16,-3 8 1-16,0 1-7 15,3 7-1-15,-3-3-6 16,0 3-3-16,3-5 0 0,6 3-1 16,0-6 0-16,3-2 0 15,3-1 2-15,0-2-8 0,3-5-3 16,0-6-9 0,0-2-1-16,0 0-1 15,0-11 0-15,-3 0 11 0,-3-5 5 16,0 5 3-16,-3 3 3 15,0 2-6-15,0 3-1 16,0 8 2-16,3 13 1 16,0 0 4-16,0 1 3 15,3 2 2-15,0-1 1 16,3-1-7-16,0-1 0 16,-1-2-6-16,1-4-1 15,0-1-61 1,6-4-52-16,3-7 37 0</inkml:trace>
  <inkml:trace contextRef="#ctx0" brushRef="#br0" timeOffset="36925.5541">16861 5781 192 0,'-3'0'74'0,"6"19"-40"0,-3 7-29 16,3-15 17-16,-3 2 5 15,3 5 8-15,0 9-5 16,0 2-3-16,3 11-15 16,-6-3-8-16,6-3 0 0,-3 1-3 15,3-9 2-15,-3-2-37 0,0-6-17 16,-3-2-69 0</inkml:trace>
  <inkml:trace contextRef="#ctx0" brushRef="#br0" timeOffset="37130.592">16766 5982 268 0,'-3'0'101'0,"12"0"-54"0,3-5-59 0,-3 2 13 16,3 1 0-16,2-1 4 15,13-2-13-15,-3-1-7 0,0 4-50 16,0-1-20-16,-4 0-2 16,-2 3-1-16</inkml:trace>
  <inkml:trace contextRef="#ctx0" brushRef="#br0" timeOffset="37805.8869">17028 5995 192 0,'0'11'74'0,"6"10"-40"0,0-8-27 15,-3-7 18 1,3 4-7-16,3 1 2 0,2-3-7 15,1-3 0-15,3 0-8 16,0-10-3-16,-3-5-1 0,-3-4-1 16,0 1 0-16,-3 0-3 15,-3 0 2-15,-9-1-6 16,-6 4-3-16,-3-1 1 0,0 6 0 16,0 2 3-16,0 6 4 15,1 5 1-15,5 5 1 16,0 6 11-1,3 2 7-15,3 0-11 0,6 0-4 16,3-2-2-16,3-1 1 16,6-5-10-16,8-2-4 15,1-3-32-15,3-5-11 16,0-6-27 0,0-2-20-16,-4-3 46 15,4-8 188 16,-12-13-46-31,-6 5-10 0,-6 3-20 16,-3 5-12-16,-6 3-22 16,-3 5-10-16,0 5-8 15,-3 6-8-15,0 2 0 0,3 16 2 16,3 0 3-16,3-2 0 16,3-1-1-16,3-2 3 15,3 0 2-15,3-3 0 16,6-5 2-16,0-5-4 15,0-6 0-15,0-5-3 16,-3-5-1-16,0-11 1 16,2 0 0-16,-5-5-3 15,-9-2 2-15,-3-4-1 16,-3-7 0-16,1 2-5 0,-1 3 0 16,0 8 1-16,0 8 3 15,0 5 0-15,3 5-1 16,3 9 5-16,0 15 3 15,3 8 3-15,3 6 3 16,3 4-1-16,3 4 0 16,8 7-5-16,-2-5-3 15,0-2-18-15,0-6-6 16,0-6-82 0,-3-9-61-16,0-4 59 15</inkml:trace>
  <inkml:trace contextRef="#ctx0" brushRef="#br0" timeOffset="43597.5247">17882 5913 116 0,'-3'-2'44'0,"6"2"-24"0,-3 0-6 0,0 0 17 16,0 0-2-16,0 0 3 16,0 0-7-16,0 5-3 15,3 6-12-15,0 5-4 0,-3 2 0 16,0 11 3-16,0-2 5 16,0 2-6-16,0-3 0 15,0-5 0-15,3-2 0 16,-3-3-4-16,3-6-1 15,-3-2-1-15,0-8-2 0,3-2 3 16,0-4 0 0,-3-4-6-16,3-11 0 0,0-3-4 15,0 0 2-15,0-2 1 16,3 2-1-16,0 3 4 16,0 5 2-16,0 2-5 15,0 4 1-15,0 5 3 16,0 2 4-16,-1 6 3 15,1 4 1-15,0 7 0 16,0-1 0-16,-3 3 0 16,0 2 2-16,0 1-3 15,-3-6 1-15,0-2-5 16,3-3-2-16,0-3 2 0,-3-5 2 16,6 0-7-16,-6-11 0 15,6-2-5-15,3 0 0 16,-3 0 1-16,3-1 4 15,-3 4-1-15,0 2 1 16,0 5 2-16,0 3 0 16,3 6 2-16,-3 1 1 15,0 9 1-15,0 6 0 16,-1-1 0-16,1-3 0 16,-3-2-5-16,0-3 1 15,0-2-24-15,3-3-12 16,0-3-32-16,0-2-14 15,0-3-8-15</inkml:trace>
  <inkml:trace contextRef="#ctx0" brushRef="#br0" timeOffset="43959.0548">18204 5961 200 0,'-3'0'74'0,"6"3"-40"0,2 5-40 16,-2-3 14-16,3 0-3 15,0 1 4-15,6-1 0 16,6 0 0-16,0-2-5 16,-3-3-1-16,0-3 1 0,0 0 0 15,-3-2 0-15,-4-3-2 16,-2 0 1-16,-3-2-2 0,-3-1-1 16,-3 1-4-1,-3-1 0-15,-5 3 0 16,-7 3 2-16,3-1 1 0,0 6 1 15,0 3 0-15,0 5 0 16,3 3 4 0,3 2 2-16,3 3 4 15,0 5 4-15,6 5-8 0,3-2-1 16,3-3-5-16,6-2-1 16,3-3 5-16,3-3 2 15,0-5-16-15,0-5-5 16,0-6-42-16,-4-8-17 15</inkml:trace>
  <inkml:trace contextRef="#ctx0" brushRef="#br0" timeOffset="44513.1822">18430 5900 148 0,'-3'6'57'0,"3"1"-30"0,-3 9-18 15,3-5 16-15,0 2 12 16,0 8 7-16,0 6-15 16,0-3-4-16,3-1-15 15,-3-1-6-15,3-7-1 0,0-1-2 16,0-6-1-16,-3-3-2 16,0-5 1-16,0 0 1 0,3-13 0 31,-3-9-3-31,3 1-2 0,6 0 0 15,2 0 3-15,1 2 1 16,-3 4-2 0,0 4 2-16,0 3 1 0,0 5 0 15,0 3 2-15,0 6 3 16,-3 2 0-16,0 0 0 16,-3 0 1-16,0-1 1 15,-3 1-3-15,0-2-1 16,0-1 1-16,0-5 0 15,0 0-5-15,6-3-1 16,0-5-2-16,3-5 0 0,3 0 3 16,2 0 0-16,1 2-2 15,0 3 0 1,-3 3 4-16,0 8 1 0,-3 4 8 16,0 4 6-16,-3 2-6 15,0 6-3-15,-3 5-4 16,0-3-3-16,0-5-15 15,6-3-47 1,0-3-9-16,3-7-10 16,2-8-29-1,-2-8 34-15</inkml:trace>
  <inkml:trace contextRef="#ctx0" brushRef="#br0" timeOffset="44801.1878">18814 5927 168 0,'-6'0'66'0,"6"2"-36"0,-3 4-22 15,0-1 16-15,0 3-6 0,3 2 2 16,0 4 2-16,3 4 1 16,0 6-12-16,3-3-2 0,3-2-2 15,3-3 3-15,2-6 4 16,7-2-4-16,3-3 0 16,-3-10-6-16,-3-8-1 15,-3 0 1-15,-6-1 2 16,-3-1-1-16,-3-1 0 15,-6-3-1-15,-9 1 2 16,0 2-8-16,-3 2-3 16,0 4-8-16,0 2-5 15,3 3-23-15,0 2-9 0,3 0-14 16,3 1-3-16</inkml:trace>
  <inkml:trace contextRef="#ctx0" brushRef="#br0" timeOffset="45089.3575">18989 5919 152 0,'0'10'57'0,"3"4"-30"0,0 1-16 16,0-7 15-16,0 3 1 16,0 5 3-16,0-8-7 0,0 5-2 15,-3-2-12 1,0-1-5-16,0-5-1 0,0 1 4 0,0-4 4 15,0-7 13 1,3-3-10-16,0-2-5 16,3-1-8-16,0-2-1 15,3 0 2-15,3 2 1 16,0 0-4-16,0 3 1 16,0 3 0-16,0 0 0 15,-1 2-25-15,-2 1-8 16,6 2-34-16,3-3-15 15</inkml:trace>
  <inkml:trace contextRef="#ctx0" brushRef="#br0" timeOffset="45311.6393">19248 5887 220 0,'-6'-3'82'0,"6"6"-44"0,6 2-40 16,-3 1 14-16,0 2 18 15,3 5 12-15,0 3-8 16,3-1-5-16,0 1-16 16,0 3-9-16,0 2-2 0,0-8-7 15,0 1 1-15,3-7-25 16,0-1-10-16,5-14-84 16,1-3 9-1</inkml:trace>
  <inkml:trace contextRef="#ctx0" brushRef="#br0" timeOffset="45489.1596">19463 5890 200 0,'-12'5'77'0,"9"6"-42"0,-6 10-26 0,6-8 19 16,-6 11 17-16,-9 7 8 16,0 7-16-16,0-1-7 15,0-3-18-15,4-5-8 0,2 0 0 16,0-5-14-16,3-6-6 15,6-4-31-15,0-4-15 16,3-10-64 0</inkml:trace>
  <inkml:trace contextRef="#ctx0" brushRef="#br0" timeOffset="45912.693">19573 5490 244 0,'6'3'90'0,"6"5"-48"0,8 16-34 0,-5-6 21 15,0 11 5-15,3 13 5 16,-3 9-3-16,-3 4-1 15,-6 4-20-15,-3 1 6 0,-9 4 3 16,-9-6-4-16,-9-5 1 16,-6-8-30-16,-8-8-13 15,-1-8-51-15,-6-5-23 16,1-8-56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50:03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9914 6570 104 0,'6'-3'38'0,"-3"6"-20"0,0-6 3 15,-3 3 19-15,0 0 3 16,0 0 2-16,0 0-6 15,0 0-1-15,-3 5-21 0,0 3 3 0,-6 0 1 16,0 3-7-16,-3-1-3 0,-6 1-4 16,-3 2-2-16,-3 6-6 31,4-1 1-31,2-2 0 16,0-3 2-16,3-2-3 0,3-1 0 15,3 1-1 1,6 0-2-16,6-1 3 0,3 1 0 15,6-1 1-15,0 1 2 16,3 0-3-16,3 2-2 16,0-5 2-16,-4 0 2 15,1 0-16-15,-3-1-4 16,0-1-24-16,-3-1-8 16,0-2-33-16</inkml:trace>
  <inkml:trace contextRef="#ctx0" brushRef="#br0" timeOffset="1">9789 6755 220 0,'0'-3'85'0,"-3"6"-46"0,6-6-28 0,-3 3 23 16,0 0-14-16,6 0-1 16,3 0-5-16,6 0-1 15,2-2-7-15,7-1-2 0,9 0 2 16,3-2 1-16,8 2 3 15,4 1-5 1,0-1-3-16,-7 3-1 16,7 3-1-16,-9-1 0 15,-7-2 0-15,-2 0 2 16,-6 0 1-16,-3-2-4 0,-6 4 1 16,0-2-24-16,-4 0-12 15,1-5-43-15,0 2-19 16,0-7 0-16</inkml:trace>
  <inkml:trace contextRef="#ctx0" brushRef="#br0" timeOffset="2">10584 6694 144 0,'-6'-13'55'0,"6"13"-30"0,0 2-12 16,3 4 17-16,-3 4-9 15,0 1 1-15,0 5-4 16,0 8 0-16,-6 5-9 15,0 10 1-15,3 4 1 16,0 2-4-16,0-3 1 16,0-5-5-16,0 0 0 15,0-3-3-15,3-4-1 16,0-7 3-16,-3-4 1 16,3-3 5-16,0-6 3 0,-3-2 0 15,3-8 3-15,0-8-12 16,0-2-5-16,0-3 1 15,0-3 2-15,0-6 1 16,0 1-1-16,0-10 3 0,0 1 2 16,0 1 0-16,3 0 0 15,0-2-3-15,3-1 1 16,3 5-2-16,-3 3 2 16,3 3 2-16,-1-2 2 15,4 1 1-15,0 6 0 0,0 1-7 16,0 4-2-16,0 8 0 15,3 6 0-15,0 5-2 16,0 3 0-16,-3 2 6 16,-3 3 3-16,-4 2 1 31,-8 3 1-31,1-2-2 0,-4 2 1 16,-3-2-2-16,-3-4 0 15,0 4-8-15,-3-6-2 16,0 0-12-16,0-7-1 15,-3-4-15-15,3-2-5 16,4-8-61 0,2-2-14-16</inkml:trace>
  <inkml:trace contextRef="#ctx0" brushRef="#br0" timeOffset="3">10777 6768 196 0,'0'0'74'0,"3"3"-40"0,-3 2-20 0,3 0 22 0,0 3-7 16,-3 5-2-16,0 1-9 16,3-1-1-16,0 0-10 15,-3 0-4-15,0 1-2 0,3-4-1 16,-3 6 4-16,0-3 0 15,0-2 1-15,0-3-1 0,0-11 4 16,0-2-2 0,0-3 2-16,3-3-5 15,0-2 0 1,0 0-1-16,3 0-2 0,0 2 3 16,3 0 2-16,0 1-4 15,2 2-1-15,1 0-2 16,0 3-2-16,0 2 3 15,0 0 0-15,0 3-28 0,-3 0-10 16,0 3-27-16,0 0-9 16,0-3-26 15</inkml:trace>
  <inkml:trace contextRef="#ctx0" brushRef="#br0" timeOffset="4">11000 6802 200 0,'0'0'77'0,"0"3"-42"0,0 2-23 16,3 1 21-16,-3 2-6 16,0 0-1-16,0 2-12 0,0 1-6 15,0-1-5-15,0-2 0 0,0 0 0 16,0 0-21-16,0 0-10 16,0-3-162-1</inkml:trace>
  <inkml:trace contextRef="#ctx0" brushRef="#br0" timeOffset="5">11033 6699 252 0,'-3'-13'96'0,"3"13"-52"0,3-3-49 0,-3 3 15 15,0 0-22-15,3 0-6 0,3 0-40 16,0 0-17-16,0 0-10 16,0 0-1-16</inkml:trace>
  <inkml:trace contextRef="#ctx0" brushRef="#br0" timeOffset="6">11131 6734 184 0,'0'16'68'0,"0"-9"-36"0,3 9-15 0,0-5 22 16,-3 0-9-16,0 4-2 15,0-1-12-15,-3-1-3 16,3 0-7-16,-3-2-2 0,3-3 0 16,0 0-2-16,0-3 1 31,0 0 0-31,0-2 1 0,0-3 0 16,0-3 0-16,3-2-2 15,0-6-2-15,3-2-2 16,6 0-1-16,0 2 2 0,3 1 0 15,0-1-2-15,0 3 2 16,-4 0 5-16,1 3 5 16,3 2-3-16,-3 3 2 0,0 6-1 15,0 4 3 1,-3 1-3-16,0-1 1 0,-3 3-5 16,0 1 0-16,-3-1-1 15,0-2-2-15,0 4-8 16,0-7-5-16,0 3-26 15,0 0-13 1,0-4-21-16,3-12-60 31</inkml:trace>
  <inkml:trace contextRef="#ctx0" brushRef="#br0" timeOffset="7">11494 6588 220 0,'3'-10'85'0,"-3"7"-46"0,0 3-26 16,0 0 24-16,0 0-19 0,3 5-5 15,0 6-2-15,0 5 0 16,0 7-5-16,0 4 0 0,-3-1 1 16,-3 6 1-16,3 0 0 15,0 0-4-15,0 5-1 16,0 0-1-16,0-6 1 0,0-4-22 15,0-3-7-15,0-6-31 16,0-5-14-16,0-2-35 16</inkml:trace>
  <inkml:trace contextRef="#ctx0" brushRef="#br0" timeOffset="8">11354 6755 280 0,'-3'-5'104'0,"6"5"-56"0,0-3-36 16,-3 3 26-16,6 0-18 16,6 0-6-16,3-3-8 15,6 1-5-15,0-4 0 0,0 6-8 0,3-2-3 16,-1 2-23-16,1 0-11 31,3 2-17-31,3-4-7 0,-4-1-5 31,-2 0-11-31,-3 1 37 0,-3-1 61 16,-3 3 30-16,-3 0 25 16,-3 3 10-16,0-6-12 15,-6 0-6-15,-3 3-28 16,-3 6-10-16,0-1-14 0,-3 0-4 0,0 1 1 15,-3-1-5 1,3 0-1-16,0 3-2 16,6 3-2-16,3-1 3 0,0 4 0 0,3 4 1 15,0-2 0 1,0 0 0-16,-3-3 2 0,-3 0 5 16,0-2 6-16,-3 5-5 15,-6-3 0-15,-6 3-13 16,0-3-6-16,3-2-68 15,-3-3-30-15,3-3-13 16</inkml:trace>
  <inkml:trace contextRef="#ctx0" brushRef="#br0" timeOffset="9">12143 6773 152 0,'-3'3'57'0,"3"5"-30"0,0 3-16 0,0-1 15 16,0 3-1-16,0 1 2 15,0 1-11-15,0 7-4 16,3 4-7-16,-3-2 1 0,0-3 0 16,0-5 0-16,3-3-1 15,-3 0-3-15,0-2 1 16,0-3 2-16,0-3 4 16,0-2 2-16,0-3 1 0,0 0-4 15,0-3 0-15,0-7-3 16,0-6 0-16,0 0-1 0,0 0 0 15,0 0-2-15,3 0 1 16,0 0-2-16,0 0 2 16,3 1-4-16,0 1 0 15,0 4-1-15,0 2 0 0,0 0 0 16,0 3 0-16,0 5-3 16,0 2 1-16,0 6 2 15,0 3 1-15,0-1-2 16,0 4 2-16,-3-1 3 15,0 3 1-15,0-3 1 16,-3 0 2 0,0-5 1-1,0-3 1-15,0-7 4 16,3-4-4 0,-1-1-4-16,4-4-3 0,0-2 0 15,0-1-1 1,3 1-3-16,0 0 2 0,0 2-1 15,0 3 0-15,0 3 0 0,-3 3-2 16,0 2 0-16,6 5 0 16,-3 3 3-16,3 5 2 15,0 3 0-15,-4 5-1 32,-2 0 1-32,0 0 1 0,-3 1-1 15,0-7-1-15,0-1-2 16,0-1-1-16,0-5-36 15,0-3-14-15,3-2-19 16,0-6-6-16,3-2-7 16</inkml:trace>
  <inkml:trace contextRef="#ctx0" brushRef="#br0" timeOffset="10">12489 6874 176 0,'0'0'68'0,"0"3"-36"0,0-1-18 0,0-2 22 15,0 0-9-15,0 0-3 0,3 5-8 16,-1 1 0-16,1-1-9 16,3 0 0-16,3 1 0 0,3-6-3 15,-3 0-3-15,6-3 6 16,0-2-2 0,-3-1 0-16,0-2-2 0,-3 1-3 15,-3-1-6-15,-3 0-1 16,0 0 1-16,-3 0 3 15,-3 0-5-15,-6 3 1 32,-6-1 1-32,0 4 1 0,0 2 0 15,0 5 1-15,0 3 3 16,-3 0 2-16,4 2 4 16,2 4 2-16,3 1 1 15,0 7 0-15,6-4-4 16,3 1-1-16,3-1-1 15,3-2 1-15,0-3 0 0,3 1 1 16,3-4-20-16,8-2-9 16,1-3-23-16,0-2-9 15,0-3-41-15</inkml:trace>
  <inkml:trace contextRef="#ctx0" brushRef="#br0" timeOffset="11">12739 6821 132 0,'0'-5'49'0,"0"5"-26"0,0 0-1 15,0 0 23-15,0 0-5 16,-3 0-1-16,0 0-7 15,0 2 0-15,-3 1-18 16,0 0-6-16,-3-1-1 0,3 4-2 16,0-1 2-16,3 0-6 15,0 0-1-15,3 3 0 0,6 0 0 16,3 0-3-16,0 3 2 16,3 5-1-16,-3 5 0 15,0-3 4-15,-4 1 3 16,1-3-2-16,-6 0-2 15,0-3 2-15,-3-3 2 0,-3 1-2 32,-2-3 0-32,-1-3-3 15,0-2-1-15,0-3-17 16,3 0-5-16,3-3-24 16,0 1-10-16,6-4-30 15</inkml:trace>
  <inkml:trace contextRef="#ctx0" brushRef="#br0" timeOffset="12">12902 6821 192 0,'-6'-5'74'0,"6"5"-40"0,-3 0-16 16,3 0 23-1,-3 2-12-15,-3 1-5 16,0 2-11-16,-2 1-6 15,-1-1-4-15,0 0 0 0,3 0 0 16,9 3-4-16,0 3 1 16,3 0 0-16,0 2 0 15,3 0 0-15,-1 6 2 16,-2-1-1-16,-3 1 2 0,0-4 4 16,-3-1 4-16,-3-1-2 15,-3-3 0-15,0-2-5 16,1 0-3-16,-4-5-7 0,0-3-4 15,3 0-25-15,0-3-10 16,6-2-21-16,3-3-9 16,3-5-12-1</inkml:trace>
  <inkml:trace contextRef="#ctx0" brushRef="#br0" timeOffset="13">13057 6826 208 0,'-3'-2'79'0,"3"2"-42"0,-3 0-43 15,-3 0 53-15,0 2-21 16,-3 1-16-16,0 2-9 16,-3 3-2-16,1 3 0 0,2 2 1 15,0 3 0-15,3 8 2 16,0-3-1-16,3 0-1 0,6-3-2 15,0-2 1-15,3-2-1 16,3-4-2-16,6-5-6 0,-4-2-4 16,1-3-1-1,-3-10-1-15,0-1 6 0,0-5 4 16,-3 0 4-16,-3 0 1 16,0 0 5-16,0 1 2 31,0 1 6-31,-3 4 5 0,0 2-5 15,0 0-2-15,0 3-1 16,0 2-1-16,0 3-2 16,0 5 1-16,0 3 0 15,0 0 1-15,0 8-4 16,0 5-1-16,3 0 3 16,0-2 1-16,3-3-6 0,0 0-2 15,0-3-22-15,3-5-8 16,0-3-41-16,3 0-17 15</inkml:trace>
  <inkml:trace contextRef="#ctx0" brushRef="#br0" timeOffset="14">13265 6837 244 0,'-6'-5'93'0,"-5"5"-50"0,2 2-41 0,6 1 19 15,-3 2-11-15,0 0-3 32,-3 3-4-32,0 0 0 15,3 3-2-15,0 7-3 0,3 6 1 0,0-3 1 16,6-2 2 0,0-3-1-16,3-3-1 0,3-2-2 15,0-3 1-15,0-3-1 16,0-3 0-16,0-2 4 15,-3-5 1-15,-1-5-1 0,4-6-2 16,-3 0 1-16,-6 0-1 16,0 0 2-16,0 3 3 15,0 2-4-15,0 3-3 16,3 3 1 0,3 2-2-16,-6 3-1 15,3 11 0 1,3 8 0-16,0 4 7 15,-3 1 5-15,0 5 2 0,-3-2 2 16,-3 2-2-16,-6-3 1 16,0-2-2-16,-3-3 0 15,0-5-1-15,1-3 2 16,-1-2-12-16,0-3-3 16,0-3-22-16,0-2-8 0,0-6-15 15,3-2-6-15,3-6-50 16</inkml:trace>
  <inkml:trace contextRef="#ctx0" brushRef="#br0" timeOffset="15">13346 6937 200 0,'-3'0'77'0,"3"-10"-42"0,0 18-23 0,3-6 19 15</inkml:trace>
  <inkml:trace contextRef="#ctx0" brushRef="#br0" timeOffset="16">13355 6943 396 0,'9'2'28'0,"0"1"-14"15,0 0-7-15,2-3-1 0,4 0-3 16,0-8 0-16,-3 2-1 0,3-2-2 16,-9 1 3-16,6-1 2 15,-9 0-4 1,0 0-3-16,-3 0-4 0,0 0-1 15,-12 3-5 1,-3 2 6-16,3 3 3 0,0 3 3 16,0 2 0-16,-3 0-3 15,6 6 2-15,1 2 10 16,2 5 3-16,6 1-1 16,0-1 1-16,6 1-3 15,2 0 2 1,10 2-6-16,0-5-1 15,6-3-20-15,3-5-9 16,0-3-108 0</inkml:trace>
  <inkml:trace contextRef="#ctx0" brushRef="#br0" timeOffset="17">13911 6810 180 0,'-15'-8'68'15,"27"8"-36"-15,-6 0-13 0,-6 0 21 0,3 3-22 16,0 5-10-16,0 3 1 16,0 2 3-16,-3 3-6 15,3 5 3-15,0 3 2 0,-3 0-6 0,3-3-1 16,-3-5 0-16,0-3 0 16,0-3-2-16,0-2 1 15,0-2 2-15,0-6 4 16,0 0-4-16,0-8-1 15,0-6-2-15,0 1 1 16,0 0-2 0,0 0-1-16,6-3 3 15,0 3 0-15,0-1-4 16,0 1 1-16,0 3-2 0,0-1 0 16,0 3 2-1,3 0 0-15,-3 3-7 0,0 2 0 16,0 1-28-1,0 2-12-15,0 0-24 16,-1 2-52-16,1 1 24 0</inkml:trace>
  <inkml:trace contextRef="#ctx0" brushRef="#br0" timeOffset="18">14054 6884 180 0,'0'8'68'0,"3"-5"-36"0,0 2-22 0,-3-5 20 16,6 3-9-16,0 0-2 16,6-1-7-16,-3-2-2 15,0 0-6-15,0-2-3 0,0-1 0 16,0-2 1-16,3-1 1 16,-1-2-4-16,-2 1 1 0,-3-1-5 15,-3 0-1-15,-6 0-2 16,0 0 0-16,0 0 0 15,-3 3 0-15,0-1 0 16,-2 1 0-16,-1 2 5 0,0 3 1 16,-3 3-3-16,0 2 1 15,0 3 2-15,-3 3 1 0,3 2 1 16,3 0 0 0,3-2 4-16,0 5 5 0,3 5-1 15,3-3 1-15,6 1-5 16,3-6-1-16,3 0-1 15,3-5 1-15,3 0 0 32,3-5 1-32,3-6-18 0,-1 1-7 15,-2-6-32 1,0-8-58-16,-3 0 18 16</inkml:trace>
  <inkml:trace contextRef="#ctx0" brushRef="#br0" timeOffset="19">14295 6630 140 0,'-3'6'55'0,"6"-4"-30"0,-3 6-12 0,0-2 17 15,3 7-11-15,-3 5-3 0,3 4-3 16,-3 4 1-16,0 3-7 16,3 0-4-16,-3 6-2 0,0-1 1 15,0-2 1 1,0-6-1-16,3-2-2 0,-3-3-10 16,3-5-6-16,-3-3-28 15,3-2-9-15,0-6-21 16</inkml:trace>
  <inkml:trace contextRef="#ctx0" brushRef="#br0" timeOffset="20">14483 6850 200 0,'-12'-5'77'0,"9"5"-42"0,-6-3-21 0,6 3 22 16,-3 0-7-1,0 3-2-15,-3-1-18 0,0 4-7 32,0 2-2-32,-3 2-3 0,4 6-1 15,-1 5 3-15,3 0 0 16,0 1-2-16,9-4 2 16,0-2-10-16,0 0-3 0,6-3 0 15,2-5 1-15,1-3 5 16,0-5 3-16,0-2-2 15,0-4 0 1,-3-7 1-16,0-3 2 16,-3 0 2-16,0 1 3 15,-3 1 4-15,0 1 2 16,-3 0 1-16,0 2 0 0,0 1-2 16,0 2-1-16,0 2-3 15,3 4-2-15,-3 2 1 16,3 5 1-16,0 3-1 15,0 8 2-15,0 5 0 0,3-2 1 16,0-1-5-16,0 1 1 16,-1-3-2-1,1-3-2-15,0-3-24 0,3-4-9 16,0-4-43 0,0-4-32-16,0-4 44 15</inkml:trace>
  <inkml:trace contextRef="#ctx0" brushRef="#br0" timeOffset="21">14661 6615 220 0,'0'-3'82'0,"0"3"-44"0,-11 8-40 0,11 0 14 16,0 8-2-16,0 8 4 15,0 2-4-15,0 8 2 16,0 3-7-16,0 8-3 0,0 0 1 16,2-5 0-16,4-3 1 0,-3-5-2 15,0-6-2-15,0-5-37 16,-3-2-15-16,0-6-45 16,-6-5-25-16,0-5 58 15</inkml:trace>
  <inkml:trace contextRef="#ctx0" brushRef="#br0" timeOffset="22">14516 6784 204 0,'-6'-8'77'0,"6"11"-42"0,3-6-23 31,-3 3 21-31,6 0-15 0,0 0-4 15,5 0-5-15,1 0 1 16,3 0-5-16,9-3-5 0,0 3-1 16,-3 0 3-16,-1 0 1 15,1 3-21-15,0-3-8 16,-3 0-53 0,0 0-55-16</inkml:trace>
  <inkml:trace contextRef="#ctx0" brushRef="#br0" timeOffset="23">14786 6837 192 0,'-6'5'71'0,"6"0"-38"0,3 3-19 16,0-2 20-16,0-1-15 15,0 0-3-15,0 1-6 16,6-1 1-16,3 0-6 15,0-2-3-15,0-1 1 0,0-2 2 16,0-2 2-16,0-1-3 16,0-2-3-16,-3 0-5 0,0-3-2 15,-4 0-4-15,1 0-1 16,-3 0 3-16,-3 0 3 16,-3 0-8-16,0 0-2 15,-3 3 6-15,1-1 2 16,-7 4 2-16,-3 2 1 15,-3 2 3-15,3 6 0 0,3 3 3 16,0-1 3-16,3 4 0 16,0-1 2-16,3 3-2 15,3 0 2-15,3 8-9 16,6-6-7-16,3 1-5 16,6-4-17-16,3-4-5 31,3-3-47-31</inkml:trace>
  <inkml:trace contextRef="#ctx0" brushRef="#br0" timeOffset="24">15132 6842 168 0,'-9'-13'66'0,"-6"10"-36"0,3-2-7 0,6 5 24 15,-3 0-18 1,0 0-5-16,-3 3-18 15,0 2-3-15,-3 3-3 16,1 2-3-16,2 4 2 0,0 4-1 0,3 6 0 16,3 0 2-16,3-3 0 15,3 0-3 1,3-5 0-16,3-3-1 16,3-2 0-16,0-3 3 15,0-6 0-15,0-4 1 0,0-9 0 16,2-5-3-16,-2-2 2 15,0-1 3-15,-3-5 1 16,-6 1-1-16,6-6-2 16,-9 2 1-16,0-2-1 0,0-5-3 15,0 7 0-15,0 6 2 16,3 2 0-16,-3 6 1 16,3 3 2-16,0 2-3 15,0 5 0-15,0 3 3 16,0 13 3-16,0 3-2 15,0 8-2-15,3 2 0 0,0 1 1 16,3 2-1-16,6 5 2 16,0-2-2-16,-3-5-1 15,3-4-19-15,0-1-8 16,0-7-21-16,3-4-8 0,2-6-23 16</inkml:trace>
  <inkml:trace contextRef="#ctx0" brushRef="#br0" timeOffset="25">15501 6617 184 0,'0'8'68'0,"0"3"-36"0,0 5-24 0,0-3 16 16,0 8-8-16,0 3-1 15,0 5-9-15,0 3-2 16,-3-1-2-16,3 4 1 0,0 2 0 16,0-8-23-16,0-3-12 15,0-4-63 1</inkml:trace>
  <inkml:trace contextRef="#ctx0" brushRef="#br0" timeOffset="26">15361 6816 244 0,'-3'-3'90'16,"9"3"-48"-16,0-3-42 0,3 3 18 0,3-2-14 16,6-1-2-16,2 0-9 15,4-2-3-15,6 3 6 16,-3 2-27-16,-3 0-12 0,-1 0-15 16,-5 2-18-1,0 3 31-15,-6 1 38 16,-3-1 22-16,0 3 13 0,-3 0 6 15,-3 2-6-15,-3 4 0 16,0-1-9-16,0 3-1 16,0 5-11-16,6-2 5 0,0-1 3 15,0-2-1-15,6-3 0 16,-4-2-2-16,4-6 0 16,3-2 2-16,3-1 2 0,-3-10-3 0,0-5 0 15,-3 0 1-15,-3 0 4 31,-6-1 3-31,-6 1 2 16,-6 0-6-16,-3 0 0 0,0 2-8 0,0 1-1 16,0 2-13-16,0 2-4 31,0 1-27-31,3 2-11 0,1 1-47 16,8-1-66-1</inkml:trace>
  <inkml:trace contextRef="#ctx0" brushRef="#br0" timeOffset="27">16093 6813 176 0,'-3'3'68'0,"3"-1"-36"0,0 1-13 0,0 2 23 0,0 1-12 15,3-1-3-15,0 0-6 16,3 3-4-16,3-3-9 16,3 1-1-16,-3-1 0 0,6-2 1 15,0-1 0-15,-1-2 0 16,1-2 0-16,0-1-4 16,-3-2-3-16,0-1 0 0,-3 1 1 15,0 0 1-15,-3-3 1 16,-3 0-5-16,0 3 1 15,-3-1-9 1,-3 1-2-16,0 0-3 16,-6 2 1-16,-6 0 2 0,0 3 2 15,0 3 3 1,0 2 2-16,-2 1-1 0,2 2 4 16,0 0 0-16,3 2 1 15,3 1 4-15,0 2 5 16,6 3 1-16,0 0 2 15,6 2-4-15,3 1 0 16,3-1-1-16,6-5 1 16,6 1-4-16,-1-4-3 0,4-2 0 15,0-2 1-15,0-4-17 16,0-2-6-16,0 0-37 16,-4-2-12-16,-2-9-39 15</inkml:trace>
  <inkml:trace contextRef="#ctx0" brushRef="#br0" timeOffset="28">16373 6805 144 0,'-3'0'55'0,"3"3"-30"0,0 2-3 15,0 0 20 1,0 3-3-16,0 3 0 0,0 2-11 0,3 0-5 15,0 6-13-15,0-1-4 0,0 6 0 16,0-5-1-16,-3-3 2 16,0-3-2-16,0-3 0 15,0-2-1-15,0 0 0 16,0-2 0-16,0-6 0 16,0 0-5-16,0-3 1 0,3-13-5 15,0 0 3 1,0 0 3-16,3 0 0 15,0 1 2 1,3-1 0 0,0 2 3-16,8 1-1 0,-2 3 2 0,-3-1-6 31,0 3-1-31,0 3 0 0,0-1 0 16,-3 4-42-16,3 2-19 15,0 0-64-15</inkml:trace>
  <inkml:trace contextRef="#ctx0" brushRef="#br0" timeOffset="29">16584 6866 116 0,'0'5'46'0,"0"1"-24"0,0 1-2 0,0-1 19 15,3 4-6-15,3 6 0 16,-3 0-9-16,-3 0-5 31,3 0-11-31,0 0 1 0,-3-6 2 0,3-2-4 16,-3-2 1-16,3-1 4 15,-3 0 2-15,0-5-3 16,0 0 1-16,0 0-5 16,0-3-2-16,0-2 0 15,0-8-1-15,3-3-2 16,-3 0 1-16,3 0-2 0,0 3 2 15,0 0-4-15,0 2-2 16,6 1-1-16,3 2 3 16,0 0 0-16,0 3 3 0,0-1-3 15,-1 4-2 1,1-1-1-16,0 3 3 0,0 0-13 16,0 0-6-1,-3 0-42-15,0 0-18 16,0 0-18-1</inkml:trace>
  <inkml:trace contextRef="#ctx0" brushRef="#br0" timeOffset="30">16837 6858 136 0,'3'0'52'0,"0"3"-28"0,0 2 3 16,-3 0 23-16,0 1-11 0,3 1-5 15,-3 9-17-15,0 6-6 16,0-4-7-16,0-2 4 0,0-3 2 16,0 0-1-16,0-2 0 0,0-3-5 15,0 0-3-15,0-3 2 16,0 0 0-1,0-5 1 1,3 0 2-16,0-2 1 0,0-9 1 16,0-7-7-16,0-1 0 15,3 1-3-15,3-1 0 16,0 3 0-16,3 0 0 16,0 3 2-16,0 0 0 15,2 2 0-15,-2 3 2 16,0 3-1-16,0 2 2 0,0 3 2 15,-3 3 2-15,0 2 5 16,0 3 3-16,-3 3-4 16,0 5 1-16,-3 2-5 15,0 1-2-15,0-1-2 16,-3 1 0-16,3-3-2 0,0-6 2 31,0 1-15-31,0-3-5 16,0-3-29-16,0 0-12 15,0-2-41-15,0-3-48 16,3-3 48 0</inkml:trace>
  <inkml:trace contextRef="#ctx0" brushRef="#br0" timeOffset="31">17192 6874 220 0,'-6'-3'82'0,"6"3"-44"0,-6 0-18 0,3 3 24 15,0 0-20-15,0-1-8 16,-6 3-10-16,0 3-3 16,3 6-1-16,0 4-2 0,3 1 1 0,0-1 1 15,9-2 1-15,0 0-1 16,0-3-2-16,3-2 3 16,3-1 2-16,3-4 2 15,-1-1 1-15,1-2-4 16,3-6-1-16,-3-2 1 15,-3-1 2 1,0 1-1-16,-6-19 4 16,-3 3-1-16,-3 0 1 15,-3 0-1-15,-3 2 2 16,-6 1 1-16,0 4-8 16,0 1-3-16,-6 5-15 15,6 3-2-15,-5 0-25 16,2 2-10-16,3 3-28 0,3 3-12 15,3-3-6 1</inkml:trace>
  <inkml:trace contextRef="#ctx0" brushRef="#br0" timeOffset="32">9354 5813 108 0,'-18'0'44'0,"15"-8"-24"16,0 3 5-16,3 7 22 0,0 1-10 15,-3-6-3 1,3 3-16-16,0 0-6 0,0 3-7 16,3-6-4-16,6 3 0 0,6 3 3 15,6 0 2-15,3-9-2 16,6 4-3-16,2-4 0 16,4 1-1-16,0 2 0 15,0 1 2-15,-7-3-1 16,-2 2 2-16,-3 0 4 0,-3 3 4 15,-6 0-2-15,-3 0 0 16,-4 0-1-16,-5 0 2 16,-6 0-5-16,-3 0-1 15,-11 0-2-15,-7 3-2 16,-6 0 1-16,-3-1 1 16,1 6-3-16,-1-3-2 0,0-5-1 15,0 6 3-15,7-4-2 0,5 1 1 16,3-6 0-16,6 3-2 15,6 3 0-15,12-6 0 16,3 1 0-16,9-1 3 16,6 0-2-16,5 1-1 31,7-1 3-31,0 3 2 0,-3 0 0 16,-4 0-1-16,-5-3-13 15,-6 3-6-15,-6 0-76 16,-3-2-46-1,-6-3 62-15</inkml:trace>
  <inkml:trace contextRef="#ctx0" brushRef="#br0" timeOffset="33">10628 10983 104 0,'-9'0'41'0,"3"3"-22"0,3-3-9 0,3 0 14 0,0 0 4 16,0 0 6-16,0 0-13 15,0-6-2-15,3 1-11 16,3 2-5-16,3 1 0 0,3-1 0 16,15 0 1-16,6-7 2 15,8 2 1-15,10 0 1 16,8 0 0-16,10-3-4 0,8 3-1 15,4 0 1-15,5 3 0 16,0 0 2-16,-5 2 1 16,2-2 1-16,-6 0 2 0,-5-1-5 15,-13 4-3-15,-8-1 3 16,-9 0 4-16,-7 1 1 31,-8 2 4-31,-6-3-5 0,-6 3-3 16,-3 0 3-16,-3 0 2 15,-6-2-4-15,-6 2 1 16,-6 0-5-16,-3 0-2 16,-6 0-3-16,-6 2 1 15,-12 1 1-15,-5-1 0 16,-10 1 0-16,-5 0 0 0,-10-1-3 16,-2 4 2-16,-4-1 1 15,1 0 0-15,-4 1 0 16,7-1 0-16,2 0-3 15,7-2 2-15,5 5 1 16,10 0 2-16,-1 0-1 0,15-3 2 31,9-2-2-31,7-6-1 16,5 0-6-16,9 9-4 16,9-9 3-16,11 0 4 0,7-2-20 15,9 0-9-15,3 2-88 16,-4 6-38-1,-5-3 78-15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50:14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4943 14420 176 0,'-3'-3'66'0,"6"3"-36"0,-3 0-15 16,0 0 20-16,0 0-2 0,0 0 1 15,0 0-8-15,0 0-4 16,3 5-12-16,0 1 0 0,0 2 1 16,3 2-2-16,0 14 0 15,-3 3 1-15,0-1 1 16,0 3 3-16,-3 0 2 31,0 8-5-31,0-5-1 0,0-3-2 16,0-2 0-16,0-1-4 15,0 0-1-15,0-2-1 16,0-3 1-16,0-2-2 0,0-3-1 16,0-3 1-16,0-2 1 15,0-3-8-15,0-3-1 16,0-5-25-16,0 0-11 0,0-3-58 31,3-2-20-31,0-3-25 16,0 0 65-16</inkml:trace>
  <inkml:trace contextRef="#ctx0" brushRef="#br0" timeOffset="1">5235 14470 144 0,'3'-3'55'0,"0"3"-30"0,-3 0-5 0,0 0 19 16,0 0-10-16,0 0-2 15,0 0-1-15,0 0 1 16,0 0-14-16,0 0 5 0,0 0 5 0,0 0-8 15,0 8-3-15,-3 0-3 16,0 6-1-16,-3 4-2 16,0 1-1-16,0 2-6 15,0 3 1-15,-3 5 0 16,3-3 2-16,0 3-1 31,3-2 2-31,0-1-4 0,6 1 0 16,0-1 1-16,3-5 2 15,3-2-1-15,0-3-1 16,6-3 3-16,3-5 0 16,2-3-1-16,1-5-2 15,3-3 1-15,0-2 1 16,-3-3 1-16,-3-2 3 0,-4-1-3 16,-2 0-2-16,-3 1 0 15,-3 2 1-15,-3-5-1 16,-6 2 2-16,-3-5 0 0,-3 3 1 15,-3 2 0-15,1 3 2 16,-7 6-3-16,-3 4 0 31,-3 1-1-31,3 5-2 0,0 0-2 16,1 0 1-16,5-3-10 16,0 1-3-16,3-1-22 15,3 0-9-15,6 0-23 16,3-5-7-16,3 0-31 0</inkml:trace>
  <inkml:trace contextRef="#ctx0" brushRef="#br0" timeOffset="2">5580 14481 220 0,'0'0'85'0,"0"0"-46"0,3 0-28 16,-3 5 21-16,3 3-4 15,-3 8 1-15,3 0-5 16,0 2-1-16,0 6-12 16,-3 2-4-16,3 4-1 0,-3-1-3 15,3-3-2-15,-3 1 0 16,0-4 1-16,3 1-1 0,-3-3 2 16,0-2-13-16,0-3-6 15,0-3-18-15,0-2-6 16,0-4-14-16,0-1-7 15,0-6-39 1</inkml:trace>
  <inkml:trace contextRef="#ctx0" brushRef="#br0" timeOffset="3">5601 14557 172 0,'-6'-2'66'0,"9"2"-36"0,-6-3-7 15,3 3 48 1,0-8-4-1,0-2-21 1,3-1-25-16,3 0-10 0,0 1-4 16,3-1 1-16,3 1 0 15,-1-1-4-15,1 3-1 16,6 0-1-16,-3 3-2 16,3 2 1-16,-3 3-1 15,-3 6-3-15,0-1 2 0,-3 8 1 16,-3 6 2-16,-3-4 1 15,-6 1 1-15,0 0-2 16,-6 0 1-16,-3 0-4 16,0 0 0-16,-3-3-1 0,0 3-2 15,3-8 5-15,0 0 1 16,0-3-3-16,0 0 1 0,6 1-2 16,-2-6 0-16,5 2 0 15,3-2 0-15,3 0 0 16,5 0 0-16,4 0 0 15,6 0 0-15,3 3 2 16,0 0 2-16,-3 2-1 31,0 8 2-31,-3-2 9 0,-1 5 4 16,-5-3-7-16,-3 0-3 16,-3 0 0-16,-6 1 3 15,0 1 0-15,-9 1 2 16,-5-2-4-16,-4-1-2 15,-3-3-2-15,0-2 0 16,0-2-15-16,-3-4-7 0,-2 1-21 16,5-3-8-16,3 0-45 0,3 0-17 15,3-3-5 1</inkml:trace>
  <inkml:trace contextRef="#ctx0" brushRef="#br0" timeOffset="4">12870 14428 160 0,'-6'-8'60'0,"6"5"-32"0,0 1-9 16,0-1 21-16,0 3-5 15,3 0 2-15,-3 0-6 0,0 0 1 16,0 0-18-16,3 5-4 15,0 6 1-15,-3 7-3 16,2 6 1-16,-2 3 3 16,0 2 3-16,0-3-6 0,0 1-3 15,-2-1-3-15,2-2-3 16,0 0 1-16,0-3 1 16,0-5-23-1,0-3-8-15,2 0-24 0,1-5-6 16,0 0-9-16,0-8-2 15,3-8-15 1</inkml:trace>
  <inkml:trace contextRef="#ctx0" brushRef="#br0" timeOffset="5">13015 14459 228 0,'-3'-5'85'0,"3"5"-46"0,-14-2-21 0,17-1 23 16,-1 0-15 0,4 1-2-16,3-4-8 15,0 1-2-15,3-3-8 16,3 0-4-16,0 3-1 0,0 0-4 15,3 2 2-15,0 3 1 0,-4 3 0 16,1 5-3 0,-3 2 2-16,-6 3 1 15,-3 14 0-15,-6-1-3 0,-3 1 2 16,-3-3 1-16,-3-1 2 0,0-2-1 16,1 1-1-1,-1-6 1-15,3-3 1 0,-3 0 3 16,0 3 2-1,3-6 1 1,9 1 0-16,0-3 2 0,6-3 1 16,3-7 1-16,3-1 2 15,3 0-3-15,0 1 1 16,2-1-7-16,-2 3-3 16,0 0-4-16,0 0 1 15,-3 0 1-15,0 0 0 31,0 3-25-31,-3-3-10 0,0 0-53 16,-3 0-3 0,0 0-2-16,2 0-4 15</inkml:trace>
  <inkml:trace contextRef="#ctx0" brushRef="#br0" timeOffset="6">13393 14433 212 0,'0'-8'82'0,"3"8"-44"0,-3-5-14 0,0 5 27 15,0 0-17-15,0 0-5 16,0 5-13-16,3 3-5 15,-3 8-6-15,0 8 3 0,0 2 2 16,-3 1-5-16,3-1-1 16,0-2-4-16,0 2-1 15,-3-4 1-15,3 1 2 0,0-4-10 0,0-3-2 16,0-3-28-16,0-5-59 16,0-3 5-1</inkml:trace>
  <inkml:trace contextRef="#ctx0" brushRef="#br0" timeOffset="7">13373 14478 148 0,'-6'-3'55'0,"6"3"-30"0,-3-2 1 0,3 2 23 16,0-3-2-16,0 3 1 15,0-3-11-15,0 1-3 16,0-4-19-16,3 1 0 0,3-3-1 16,0 0-1-16,2 0 2 15,4-2-2-15,3-1 0 0,6 3-7 0,-3 3-4 31,0 0-1-31,-3 2 1 0,0 3-6 0,-1 5 1 32,-2 3 1-32,0 0 1 15,-3 3 3-15,-3-1 1 0,-3 1-4 0,-3-3 1 32,-3 0 2-32,0 5 3 0,-3-2-7 15,-3-1-3-15,-3 3 3 16,-5-2 0-16,-1-8-1 15,3 5 2-15,0-8 1 16,3 0 2-16,3 5-1 16,0 0-1-16,3-7 1 15,3-1-6-15,3 3 1 16,3 0 2-16,9 5 1 16,6 3-2-16,0 0 0 15,0 0 4-15,0 3 3 16,-1-1 1-16,1 1 0 0,-3 2 3 31,-3-2 3-31,-3 2-2 16,-6-3 0-16,-6 1 1 0,-3 5 1 15,-6-3-1-15,0 3 1 16,-12-3-4-16,1-2-2 16,-1-3-2-16,3 0-3 15,3-3-19-15,3-2-8 16,0-6-32-16,3 0-15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52:07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11762 12840 80 0,'0'-2'33'16,"0"4"-18"-16,0-2-5 0,0 0 12 0,0 0-4 16,0 0 2-16,0 0-7 15,0 0 0-15,0 0-6 16,0 6 1-16,0-6-5 16,0 0 5-16,0 0 4 0,0 0-2 15,0 0 0-15,0 0 0 16,0 0 1-16,3 5-1 15,-3-5-1-15,3 2-3 16,3 1 1-16,0-3 0 0,0 3 1 16,0-3-2-16,3 2 1 15,0-2-2-15,0 0 0 16,0 0-1-16,0 0 0 16,3 0 2-16,-1 3 1 15,1-3-1-15,0 0-1 16,3 0-3-16,0 0 1 15,0 0-2-15,0 0 2 16,3 0-2-16,0 0 2 16,-4 0-2-16,1 0-1 15,3 0 3-15,-3 0 0 16,0 0-1-16,0 0 1 16,0 3-2-16,0-3-1 15,-1 0 1-15,1 0 1 16,3 0 1-16,0 0 3 0,0 0-1 15,3 0 2-15,0 0-2 16,-1 0 0-16,-2 0-1 16,0 0 0-16,0 0-2 15,-3 0-2-15,3 0 1 16,0 0 1-16,-1 0-1 16,1 0-1-16,0 2 3 15,0-2 2-15,0 0-2 16,0 0 0-16,-3 0 1 15,3 0 2-15,2-2-3 16,-2 2-2-16,0 0 2 16,0-3 0-16,3 0-1 0,3 1-2 15,-1-1 3 1,1 3 0-16,0-3 1 0,-3 3 0 16,0-2-2-16,0 2-2 15,-4-3 1-15,1 3 1 16,0 0-1-16,0 0-1 15,0 0 1-15,0 0-1 16,0 3 2-16,-1-3 1 16,1 0 1-16,0 0 0 15,0-3-2-15,-3 3-2 16,0-2 3-16,0 2 0 16,0-3-1-16,-1 3 1 0,1-3-2 15,0 1-1-15,3-1 1 16,0 0 1-16,0 1-1 15,0 2-1-15,-1 0 3 16,1-3 0-16,0 3-1 16,-3 0-2-16,0-3 1 15,0 3-1-15,-3 0 0 16,0 0 0-16,0-2-3 16,-1 2 2-16,1 0 1 15,-3-3 2-15,3 3 1 16,-3 0 1-16,0-3-27 15,0 3-11-15,0 0-43 16,0 0-16-16,0-2-28 16</inkml:trace>
  <inkml:trace contextRef="#ctx0" brushRef="#br0" timeOffset="2053.1819">21052 12814 88 0,'0'0'33'0,"3"5"-18"0,-6-2 9 15,3-3 19-15,0 0-3 16,0 0 1-16,0 0-8 16,0 0 0-16,0 0-19 15,0 0 5-15,0 0 2 0,0 5-5 16,0-5-1-16,0 3-9 15,0-3-4-15,0 0-1 16,0 0-1-16,0 0 0 16,0 2 0-16,0-2 0 15,0 0 0-15,0 0 0 16,0 3 2-16,0-3 3 16,0 0 2-16,3 5-1 0,-3-5-1 15,3 3-1-15,0 0 2 16,0-3-5-16,3 0-1 15,0 0 2-15,3 0 1 16,0 0-1-16,0 0-2 16,3 0-2-16,0 0-1 15,-1 0 2-15,4 0 0 16,0 0 3-16,0 0 1 16,0 0-1-16,0 0-2 15,0 0 1-15,0 0-1 16,-1-3 0-16,4 3 0 15,3 0 2-15,0 0 1 0,-3-3-4 16,0 3 1-16,0-2 0 16,-1 2 2-16,-2 0-1 15,0 0-1-15,-3 0 1 16,3 0 1-16,-3 0-1 16,3 0-1-16,0 0-2 15,0 0 1-15,-1 0 3 16,1 0 1-16,-3 0-1 15,3 0 1-15,-3-3-4 16,3 3 0-16,0-3 1 16,0 3 0-16,0-2 0 15,-1 2 0-15,1 0 0 16,0 0 0-16,3-3 2 16,0 3 3-16,0-3-2 0,0 3 0 15,0 0-1-15,-1 0 1 16,-2 0-2-16,6 0-1 15,-6 0 1-15,0 3-1 16,0-3-3-16,-3 0 2 16,0 0 1-16,-1 0 2 15,1 0-1-15,0 3 2 16,3-3-4-16,0 2-2 16,0-2 2-16,-3 0 2 15,0 0 0-15,3 0-1 16,-1 0 3-16,1 0 0 15,0 0-4-15,0 0-1 0,3 0 1 16,-3-2 0 0,0-1 1-16,0 0 2 0,3 1-3 15,-1 2 0-15,1-3 1 16,0 3 2-16,0 0-3 16,0 0-2-16,-3 0 2 15,0 0 2-15,-1 0 0 16,1 0 2-16,-3 0-4 15,0 0 0-15,0 3 1 16,0-3 0-16,0 0 0 16,0 0 0-16,3 0 0 15,0 0 0-15,-1 2 0 16,1-2 2-16,-3 0-1 16,3 3-1-16,-3-3 3 0,0 0 2 15,0 0 0-15,-3 0 0 16,0 0-6-16,0 3-1 15,3-3 1 1,-4 0 2-16,1 0 0 16,-3 0-1-16,0 0-2 0,-3 0 1 15,0 0-19-15,0-3-7 16,0 0-48-16,0 1-21 16,3-4-19-1</inkml:trace>
  <inkml:trace contextRef="#ctx0" brushRef="#br0" timeOffset="8479.3795">14730 13248 128 0,'6'-6'49'0,"-6"4"-26"0,0-4-12 0,0 6 18 16,-3 0-8-16,-3 0 0 15,0 0-8-15,-9 3-3 16,0 2-5-16,-3 3-8 0,0 3-1 16,1 2 2-16,-1 6 3 15,6 4-2-15,3-1-2 16,6-4-1-16,3 1 3 16,6-3 0-16,3-3 1 15,6-3 2-15,3-2 1 16,-1-5 1-16,-2-3 2 15,0-5-3-15,0-6 0 16,0-2-1-16,-3-6 1 16,-3-2 0-16,-3-5 1 0,-6-6-7 15,0 0 0 1,-3 0-1-16,-3 1-1 16,-3 4 4-16,0 3 0 0,0 3 5 15,-3 3 2-15,3 5 0 16,0 2 1-16,3 3-2 15,6 5-5 1,0 3-4-16,3 11 4 16,3 5 1-16,3 5 3 15,0 8 0-15,3 5 2 16,0 4 1-16,0-7-3 16,0-2-3-16,0-5 2 15,3 0 0-15,-4-3-8 16,7-2-4-16,-3-6-37 0,0-2-15 15,0-4-22 1</inkml:trace>
  <inkml:trace contextRef="#ctx0" brushRef="#br0" timeOffset="8960.1883">14920 13256 112 0,'-3'0'44'0,"3"2"-24"0,0 6-8 0,0-2 16 0,3 1-5 16,0 4-1-16,3 0-1 16,3-1-1-16,3-2-11 15,3 0-3-15,0-3-2 0,3-2-2 16,-3-3 1-16,0-3 0 15,-4 1 3-15,1-4-3 16,-6 1-2-16,0 0 2 16,-3-3 2-16,-3 0-2 15,-3-3-2-15,-6 1 0 16,-3 2-1-16,-2 3 0 16,-4-1 0-16,0 6-3 15,-3 3 0-15,3 5 2 16,0 2 0-16,3 4 1 15,3-1 0-15,4 3 4 0,2 0 2 16,3-3 2-16,6 0 2 16,6-2-5-16,5-1-1 15,7 1 0-15,3-3 0 16,0-3-5-16,0 0 1 16,-1-5-31-16,1 0-12 15,0-2-53 1,0-1-23-16,-3-7 59 15</inkml:trace>
  <inkml:trace contextRef="#ctx0" brushRef="#br0" timeOffset="9426.2037">15176 13253 104 0,'-9'0'38'0,"9"3"-20"0,-3 7-10 15,3-4 13-15,0 4 8 16,0 6 4-16,0 5-6 15,0 3-2-15,0 8-14 16,0 7-2-16,3 1 1 0,0 0-4 16,0-1 2-16,0-4-1 15,0-9 1-15,0-5 0 16,0-5 2-16,-3-8-3 16,0-10 1-16,0-9-7 15,-3-7-1-15,-3-6 0 16,0-5 0-16,0 0-3 15,1-1 0-15,2-1-3 0,3 2 1 16,3-1 3-16,2 4 1 16,4 2-2-1,3 6 2-15,3 2 1 16,3 5 2-16,-3 9-3 0,3 2 0 16,-3 7 5-16,-3 7 2 15,-3-1 2-15,-7 3 0 16,-2-3 4-16,-5 0 3 15,-4 3-6-15,-3-3-1 16,0-2-4-16,0-3-3 16,0-3-18-16,0-5-9 15,3-2-15-15,3-4-7 0,3-2-34 32,6-2-32-32,6-3 45 0</inkml:trace>
  <inkml:trace contextRef="#ctx0" brushRef="#br0" timeOffset="9847.4339">15346 13295 148 0,'0'3'57'0,"0"5"-30"0,0 0-10 15,0-3 20-15,3 0-8 16,0 1-2-16,3 4-7 16,3-2 0-16,0 0-11 15,3-3-3-15,3 1 0 0,-1-4 3 16,1 1 5-16,0-6-8 15,-3 1-3-15,0-4 0 0,-3 1 0 16,0-3 1-16,-6 0 2 16,-3-2-3-16,-3-1-2 15,-3 3-5-15,-3 0 0 16,-3 3-3-16,-3 2 2 16,0 6 5-16,0 2 2 15,4 3-5-15,-1 3 0 16,3 5 1-16,3-3 1 15,3 0-2-15,6 0 2 16,3 1-1-16,3-1-2 16,3-3 7-16,2 1 3 15,1-3-10-15,0-3-4 16,-3-5-23-16,0 0-7 16,0-2-10-16,0-4-2 0,-3-2 2 31,0-5-10-31,-6-3 20 0,3 0 34 15,-6 0 19-15,0 3 17 16,0 3 5-16</inkml:trace>
  <inkml:trace contextRef="#ctx0" brushRef="#br0" timeOffset="10610.6381">15528 13327 228 0,'0'0'31'0,"3"5"-17"16,0 6 7-16,0 2 2 0,-3 0-7 16,0-2-2-16,0 0-8 15,0-3-2-15,0-3 4 16,0 0 3-16,0-2 0 15,0-3 1-15,0 0-4 16,0-6 0-16,3-4-3 16,-1-3 0-16,4-3-3 0,3 0-2 15,3 0-2 1,0 3-1-16,3 5 2 0,-3 3 0 16,0 5 3-16,3 5 1 15,-3 3 3-15,3 2 1 16,-7 1-1-16,1 0-1 15,-3-1-3-15,0-2 1 16,3 3 0-16,0-3 3 16,-3 0-16-16,0-3-8 15,3 0-27-15,3 0-8 16,3-2-11-16,0-3-29 16,3-5 27-16,-1-6 30 15,1 1 19-15,0-4 24 16,-3 4 10-16,-3-3 31 15,-3-1 15-15,-3 4-11 16,-6-1-4-16,-3 1-16 16,-3 2-5-16,-3 0-16 15,-3 5-4-15,-3 3-1 0,0 5-5 16,0 3-3-16,-2 3-2 16,8 2 3-16,-3 0 0 15,6 3 1-15,6 0 0 16,3-3 0-16,6 1 2 15,3-4 3-15,5-5 4 0,4-2 5 16,0-3-13-16,0-3-2 16,-3-5 4-16,-3-5 3 15,-3-3-1-15,-4-5 0 16,-2-3-3-16,-6-10 1 16,-3 0-2-16,0-3 2 15,-2-6-4-15,-1 9-2 16,0 5 2-16,0 5 0 15,3 8-2-15,0 3 2 16,0 5-6-16,3 5 0 16,0 11 3-16,3 8 4 15,3 8 5-15,3 5 2 16,0 5-1-16,-1 1-1 16,1 4-1-16,0-7 0 0,0-3-2 15,-3-5-2-15,0-3-6 16,0-5-4-16,9-5-93 15,0-3-9 1</inkml:trace>
  <inkml:trace contextRef="#ctx0" brushRef="#br0" timeOffset="10914.1141">16171 13203 156 0,'0'-19'60'0,"0"19"-32"0,0 8-4 16,0-8 22-16,-3 0-8 0,0 3 0 16,-3-1-17-1,-3 4-5-15,-3 2-10 16,0 5-6-16,3-5-1 0,3 2-1 0,0 4 0 16,6-1 0-1,3 3-2-15,6 0 0 0,0-1 3 16,0-1 4-16,-3-1 6 15,-3-2 1-15,-6-1 2 16,-6 1-2-16,-6-3-1 16,-6 0-19-16,-3 0-5 15,1-3-68 1,-1 3-74-16,15-19 40 16</inkml:trace>
  <inkml:trace contextRef="#ctx0" brushRef="#br0" timeOffset="11646.7571">16623 13219 108 0,'-9'-11'41'0,"3"11"-22"0,0-3-5 16,3 3 17-16,-3 3-6 16,-3 2 0-16,0 1-10 15,-3 7-4-15,1 0-6 16,-1 8 1-16,3 0 0 0,3 1 6 15,3-4 3-15,3 1-2 16,6-4 2-16,6-1 1 16,0-4-1-16,2-2-1 15,1-5-1-15,6 0 1 16,-6-6 2-16,-3-8-5 16,-3 1-1-16,-9-1-2 0,0-5 0 15,-6 0-2-15,0 0-1 16,-3 1-6-16,0 1-1 15,-3 4-15-15,3 2-6 16,0 3-24-16,3 2-9 16,3 3-51-1,6 0 15 1</inkml:trace>
  <inkml:trace contextRef="#ctx0" brushRef="#br0" timeOffset="12161.2545">16727 13197 140 0,'0'16'52'0,"3"-13"-28"0,0 5-19 0,0-3 13 0,0 6 5 15,0-1 3-15,0 4-5 16,-3-1 0-16,3 0-12 16,-3-2 1-16,0-3 1 0,0-1 0 15,0-1 1-15,0-1-4 16,0-2-3-16,0-3 2 15,0 0 2-15,0-3-4 16,3 0-1-16,-3-2-2 16,0 2 1-16,0 1-4 15,0-1 0-15,0 1 1 0,0-1 2 16,0 3-1-16,0-3 2 16,0 1-7-16,0-1 1 15,0 3 1-15,0-3 3 16,0 1 0-16,0-1-1 15,3 0 1-15,0-2-1 16,0 0 0-16,3-3 2 16,0-5-1-16,3-1-1 15,3-1 1-15,3-1-1 16,-4 8 2-16,4 5 1 16,0 8-4-16,-3 6-1 15,0 5 1-15,0 0 2 16,-3 2 0-16,0 1 2 15,-3-3-2-15,3-3 2 0,-3 0-2 16,0-2 2-16,0-3-26 16,-4-6-36-1,4-2-18-15,6-2-22 16</inkml:trace>
  <inkml:trace contextRef="#ctx0" brushRef="#br0" timeOffset="12750.2725">17447 13189 132 0,'-2'-15'52'0,"-4"12"-28"0,0-8-8 0,3 9 18 15,-6-1-5-15,0 3-2 16,-6 0-9-16,0 3-3 15,-3 5-9-15,0 10-6 0,-3 1-1 16,4 7 1-16,2-5 0 16,6 1 0-16,3 1 0 0,6-4 2 15,6-3 3-15,3-3-2 16,3-2 0-16,2-6 1 16,-2-5 2-16,6-5-3 15,-3-3 0-15,0 0-1 16,-3-6-2-16,-3 1 1 15,-3 0 1-15,3 0-1 16,-3 2-1-16,-3 1-2 16,0 4 1-16,0 6-1 15,0 6 0-15,0 4 0 0,0 3-2 16,0 3 3 0,0 3 0-16,2-3 1 0,1 0 0 15,0-1 0-15,0-1 2 16,3-4-30-16,0-2-11 15,0-5-26 1,0-6-41-16,9-5 28 16</inkml:trace>
  <inkml:trace contextRef="#ctx0" brushRef="#br0" timeOffset="12969.1262">17596 13031 184 0,'-12'-8'68'0,"12"8"-36"0,9 2-42 0,-6 1 9 0,0 2 0 16,0 6 2-16,0 5 7 16,0 5 5-16,0 13-7 15,0 1-1-15,-3 2 1 0,0 0-1 16,0-3 0-16,3-2-1 16,0-6 0-16,0-4-9 15,0-4-2-15,0-5-36 16,0-7-16-16,3-9-17 15</inkml:trace>
  <inkml:trace contextRef="#ctx0" brushRef="#br0" timeOffset="13194.3146">17736 12988 124 0,'0'-5'49'0,"0"5"-26"0,3 3-20 0,0-1 12 16,0 4 6-16,0 4 7 15,0 9-2-15,0 7 2 16,0 6-16-16,0 5-2 0,-3 0-3 16,0-3-3-16,3 4-3 15,0-9 0-15,0-3 1 16,0-2-17-16,3-6-6 16,3-4-54-1,3-9-41-15,6-5 42 16</inkml:trace>
  <inkml:trace contextRef="#ctx0" brushRef="#br0" timeOffset="13482.6451">17912 13237 132 0,'-6'8'49'0,"6"5"-26"0,-6 6-9 16,6-9 15-16,0 6-1 15,0 0 1-15,3 0-8 16,3-3 0-16,3 0-12 15,0-2 3-15,3-3 4 0,5-5 1 16,4-3 1-16,-3-6-3 16,0-2-1-16,-6-2-6 15,-3-1-3-15,-3-2 0 16,-9 0 1-16,-6 0-5 16,-3-1-1-16,-3 4-9 15,3-1-4-15,-3 3-29 0,3 3-10 16,4 0-33-1,5 2-40-15,3 3 41 16</inkml:trace>
  <inkml:trace contextRef="#ctx0" brushRef="#br0" timeOffset="13793.189">18251 13131 152 0,'-12'-5'57'0,"9"5"-30"0,0 3-10 0,0-1 22 0,-3 1-13 15,-3 2-5 1,-2 6-8-16,-1 7-3 0,0 3-6 15,0 3-1-15,0 3 1 0,6-3-2 16,3-1 1-16,6-1-4 16,6-1 0-16,3-3-17 15,3-7-8-15,3-1-19 16,5-4-10-16,1-9-23 16</inkml:trace>
  <inkml:trace contextRef="#ctx0" brushRef="#br0" timeOffset="14170.5546">18433 13216 184 0,'-9'-13'71'0,"0"2"-38"0,-3 6-25 0,9 5 16 15,-6 2-17-15,-3 4-3 16,0 2-5-16,-3 2-3 16,0 6 3-16,4 0 0 0,-1 0 3 15,6 2 1-15,6 1 1 16,3-3 0-16,3 0 0 15,3-3-7-15,2-2-2 16,1-9-1-16,0-2 2 0,0-5-5 16,-3-3-1-1,-3 0 5-15,0-5 4 0,-3-3 2 16,0 0-1-16,-3 0 1 16,3 3 1-16,-3 2-3 15,0 3-2-15,0 3 2 16,3 5 2-16,-3 0 2 15,6 8 1-15,0 3-2 16,6 2-2-16,-3 0 1 16,3-2 1-16,2-1-8 15,-2 1-3-15,0-3-42 16,0-3-49 0,3-2 19-16</inkml:trace>
  <inkml:trace contextRef="#ctx0" brushRef="#br0" timeOffset="14380.2702">18614 12986 120 0,'0'0'46'0,"0"2"-24"0,-3 9-15 0,3 0 13 16,0 7-1-16,-3 6 3 15,3 10-8-15,0 3-1 16,0 0-7-16,0-2-4 0,0-1 1 15,0-7-4-15,0-1-2 16,0-2-38-16,0-6-55 16,3-2 11-16</inkml:trace>
  <inkml:trace contextRef="#ctx0" brushRef="#br0" timeOffset="14592.8863">18474 13102 200 0,'3'-5'74'0,"15"0"-40"0,0 2-38 16,-6 3 13-16,3-3-5 16,6 1 2-16,3 2-8 15,-1 0-3-15,4 0-44 0,0 2-17 16,-3 1-7-16,-3 0-1 15</inkml:trace>
  <inkml:trace contextRef="#ctx0" brushRef="#br0" timeOffset="14829.3154">18748 13179 156 0,'-18'29'57'0,"15"-18"-30"0,3 7-25 0,3-10 14 16,0 3-4-16,6 2 3 15,0 0 1-15,6-2-1 16,0-1-7-16,3-2 1 0,-3-3 2 15,0-5-2-15,-3 0 2 16,-1-5 5-16,-2-3 2 16,-6-2 2-16,-3-1 2 0,-6-2-6 15,-3-3-1-15,-2 0-16 16,-1-2-6 0,-3 2-19-16,-3 2-7 0,6 4-20 15,3 2-8-15,9 3-34 16</inkml:trace>
  <inkml:trace contextRef="#ctx0" brushRef="#br0" timeOffset="15100.5473">18954 13182 180 0,'17'37'68'0,"-8"-22"-36"0,0 4-26 0,-3-11 15 15,0 3-5 1,-3-1 1-16,0 1-1 15,0-1 0-15,-3-2-8 0,0 0 4 0,3-5 1 16,-3-3 11-16,0-3 5 16,3-2 2-16,0-6 1 15,3-5-13-15,3-10-4 16,6-1-9-16,3 4-2 16,3 4-9-16,-1 6-4 15,7 5-6-15,0 3-2 16,0 2-34-16,-3 0-14 15,2 6-64 1</inkml:trace>
  <inkml:trace contextRef="#ctx0" brushRef="#br0" timeOffset="16469.2134">14739 13750 132 0,'0'8'52'0,"0"3"-28"0,3 10-13 0,-3-5 18 16,0 2-4-16,0 6 0 16,0 5-7-16,0 1-1 15,0-4-10-15,0-2 2 0,0 0 4 16,0-6-7-16,0-5-1 16,3-5 1-16,-3-2 3 15,0-6 0-15,0-3 0 16,0-5-5-16,0-3-1 15,0-4-1-15,0-7-2 16,0 1 1-16,0-3 1 16,3-5-3-16,0 3-2 15,3-1 2-15,3 4 2 16,0-1 0-16,5 8-1 16,1 3-2-16,0 5 1 15,0 5-4-15,0 3 1 0,0 5 8 16,0 3 5-16,-6 6 2 15,-3-1 3-15,-6 0 2 16,-3-2 2-16,-3-1-8 16,-3 1-3-16,-9-3-2 15,3 0-1-15,0 0-9 16,0-3-4-16,0-3-17 16,6 1-9-16,0-3-12 15,7 0-6-15,2-5-22 16,5-6-38-1,10-2 34-15</inkml:trace>
  <inkml:trace contextRef="#ctx0" brushRef="#br0" timeOffset="16722.2848">14947 13494 152 0,'0'-3'57'0,"0"6"-30"0,3 2-16 0,0 0 15 16,0 6-1-16,0 7 2 16,3 12-6-16,-3 1-3 15,0 4-10-15,0-1-3 0,-3 3-1 16,3-2-2-16,-3-6-2 16,0-3 3-16,0-2 0 0,0-6-17 15,3-2-5 1,0-5-42-16,0-3-59 15,3 0 21-15</inkml:trace>
  <inkml:trace contextRef="#ctx0" brushRef="#br0" timeOffset="17189.033">15194 13753 104 0,'3'-5'41'0,"-3"2"-22"0,0 3 4 0,0 0 21 16,-3 0-4 0,0 0-1-16,-3 0-18 0,-3 5-7 15,0-2-9-15,1 2-4 0,-4 3 2 16,0 0-4-16,0 5 0 16,3 3 1-16,3 0 0 15,3-3 0-15,9-2 0 16,0-3 2-16,3-3 3 15,3-2-2-15,-3 0 0 16,0-3-1-16,-1-6 1 16,1-4 0-16,-3 2 1 15,-3 0 2-15,0-3 3 16,-3 3-4-16,0 0-3 16,3 3-1-16,-3 2 1 15,0 3-3-15,0 0 0 16,3 11 1-16,0 2 0 15,3 3 0-15,0 0 0 0,0 0 0 16,3 0 2-16,0 0-3 16,3-3 0-16,0-3-17 15,6-4-8-15,-1-6-22 16,4-3-9-16,0-2-17 16,-3-1-17-1,0-1 41-15</inkml:trace>
  <inkml:trace contextRef="#ctx0" brushRef="#br0" timeOffset="17413.2593">15438 13806 60 0,'0'-24'24'0,"0"22"-12"0,3-4 3 0,-3 4 15 16,0-1 4-1,0 0 1-15,0 1 1 16,-3 2 3-16,-3 0-11 16,0 0-2-16,-3 2-15 0,-2 4-2 0,-1-1 1 15,0 8 0-15,3 3 2 16,0-3-6-16,3 0-2 15,3 1-2-15,3-4 1 16,6 1-2-16,3-3-1 16,3-3-17-16,3-2-6 15,2-3-29-15,1 0-11 16,-3-3-22 0</inkml:trace>
  <inkml:trace contextRef="#ctx0" brushRef="#br0" timeOffset="17805.6058">15504 13780 124 0,'-3'0'49'0,"3"0"-26"0,3 2-12 16,-3-2 15-16,3 3 5 15,3 5 4-15,3 0-8 16,3 0-2-16,-1-3-14 16,1 0 0-16,3-5 2 0,0-2-1 15,0-1 3-15,0 0-6 16,-3-2-1-16,0 0-4 15,-3-1-1-15,0 1 1 16,-9 0 0-16,-3 0-5 16,-6-3-1-16,0 2-6 0,-3 1-2 15,-3 2 2 1,-3 3 5-16,3 0 2 0,0 3 1 16,0 2-3-16,4 1 0 15,2 4-1-15,3 3 3 16,3 1 9-16,3-1 6 15,3 0-4-15,3 0-1 16,6 1-3-16,2-4 1 16,1 1-4-16,3-3 0 15,0-3-17-15,0-2-5 16,0-6-42-16,9 0-15 16,-1 1-25-1</inkml:trace>
  <inkml:trace contextRef="#ctx0" brushRef="#br0" timeOffset="18361.0353">15751 13740 132 0,'0'-3'52'0,"3"6"-28"0,-3 2 0 16,6-2 24-16,-3 2-9 15,0 3 0-15,0 5-13 16,-3 6-4-16,0-3-13 15,0-1-3-15,0-1-2 0,0-4-2 16,3 1 1-16,-3-3-2 16,0-3-1-16,0-5 5 15,0 0 1-15,0 0 0 16,6-3-1-16,0-4-1 16,0-9 0-16,-1 0-5 15,4 0-1-15,0 0 1 0,3 3 0 16,0 5-4-16,0 3 1 15,-3 2 2-15,0 6 3 16,0 2 0-16,-3 5-1 16,-6-2 7-16,0 6 3 15,0-4-3-15,-3-2 1 16,3-3-5-16,0 1 0 16,0-1 1-16,6-8-2 15,3-5-4 1,3 0 1-16,3 1 3 0,-1 1-6 15,1 4-1-15,0 4 2 16,0 4 1 0,0 1 4-16,-3 4 3 0,-3 0 4 15,0-1 2-15,-3 1-5 16,0-1-2-16,0-2-2 16,-3-2-2-16,0-1-17 15,5-5-46 1,4-3-2-16,0-5-25 15,0-2-38 1,3-6 40-16</inkml:trace>
  <inkml:trace contextRef="#ctx0" brushRef="#br0" timeOffset="18718.9261">16171 13758 196 0,'0'6'74'0,"5"-6"-40"0,-5 5-27 0,0-5 18 15,6 5 4 1,0-2 5-16,0 2-10 0,3-2-4 15,0-1-11-15,3 1 0 0,0-3 2 16,0 0-6-16,0-3-1 16,0 1 0-16,0-3 2 15,-3 2-3-15,-6-5-2 16,-6 0 0 0,-3 0-10-16,-3 3-2 15,-3-1-1-15,-6 4 2 16,0 2 1-16,0 5 3 15,3 0 4-15,3 3 3 16,1 0 0-16,2 6-1 0,6 1 7 16,0 1 3-16,3-3-3 15,6 1-2-15,5-1-5 16,1-2-2-16,0-4-8 16,3-1-2-16,0-1-26 15,0-5-13-15,-3 0-26 16,0 0-45-1,3-8 33-15</inkml:trace>
  <inkml:trace contextRef="#ctx0" brushRef="#br0" timeOffset="19078.343">16349 13740 144 0,'3'5'55'0,"0"3"-30"0,0 3-3 0,0-6 23 16,0 6-10-16,-3-1-2 15,0-2-15-15,0 0-4 16,0 3-8-16,0-6-4 0,0-5-1 16,0 0 1-16,0 0 3 15,3-5-2-15,0 2 0 16,3-2-6-16,3-3 0 16,0 0-4-16,6 0 0 15,3 0 1-15,2 3 2 16,-2-1 2-16,-3 6 1 15,0 3 5-15,-3 5 2 16,0 2 4-16,0 6 4 0,-3-2-8 16,-3-1-1-16,0 0-3 15,-3-2 1 1,2-1-2-16,-2-2-1 0,0-3-26 16,3-5-10-16,-3-5-22 15,3-8-6-15,3 0-21 16</inkml:trace>
  <inkml:trace contextRef="#ctx0" brushRef="#br0" timeOffset="19276.4692">16703 13465 160 0,'-3'5'63'0,"3"3"-34"0,-3 13-16 0,3-5 19 15,0 10 2-15,0 9 4 16,0 2-19-16,3-3-8 15,0 6-7-15,0-3-1 0,0-5 2 16,0-6 0-16,-3-2 0 16,3-6-45-16,-3-2-20 15,0-2-45 1</inkml:trace>
  <inkml:trace contextRef="#ctx0" brushRef="#br0" timeOffset="19458.2472">16507 13668 220 0,'-6'-8'82'0,"9"8"-44"0,12 0-40 15,-3 0 14-15,3-5 5 16,8 8 4-16,10-8-5 16,6 2 1-16,3 0-10 15,-1 1-17-15,7-4-7 0,-4 1-97 16</inkml:trace>
  <inkml:trace contextRef="#ctx0" brushRef="#br0" timeOffset="20365.4349">17275 13758 104 0,'0'3'41'0,"3"0"-22"0,0 10-3 0,-3 5 16 16,0 4-2-16,0 7 2 16,-3 5-9-16,0 0-4 15,0 9-11-15,3-6-5 0,0-5 0 16,0-6 0-16,0-5 3 15,0-8 3-15,0-2 2 0,3-16 17 16,-3-9-18 0,0-1-7-16,-3-7-2 15,0-4-2-15,0 0 1 16,3-6 0-16,3-3 2 16,3 4 3-16,3 2-9 15,3 2-4-15,6 6 6 16,2 5 3-16,1 5-3 15,-3 6 2-15,0 5-2 16,-3 5 0-16,0 6 8 16,-6 5 4-16,-3 0 3 15,-6 0 3-15,-3 0-5 16,-3-1 1-16,-3-1-5 16,-6-4-2-16,0-4-5 15,0-4-2-15,0-2-15 16,3-2-6-16,0-4-28 0,3 1-12 15,6-8-40 1</inkml:trace>
  <inkml:trace contextRef="#ctx0" brushRef="#br0" timeOffset="20684.3989">17513 13758 116 0,'-3'6'46'0,"3"-1"-24"0,-6 6-13 0,3-4 14 15,0 9 2-15,0 0 4 16,0 0-2-16,3-3-2 16,3 3-13-16,6-3 1 0,0 1 1 15,6-4-1-15,-3-2 0 16,3-5-1-16,0-3 2 16,-4-3-1-16,1-2 2 0,-3 0-4 15,-3-3 1-15,-3 0-3 16,0-3 0-16,-3-5-5 15,-6 0-3-15,-3 3-3 16,0 3-1-16,0-1-14 16,-2 3-4-16,-1 0-5 15,3 3-1-15,3 0-12 16,0-1-3-16,6 1-19 16,3 2-42-1,6 1 20-15</inkml:trace>
  <inkml:trace contextRef="#ctx0" brushRef="#br0" timeOffset="20956.1924">17724 13507 152 0,'3'-3'57'0,"-3"6"-30"0,3 2-10 0,0 1 20 15,0 4-4-15,0 3 3 16,0 16-9-16,0 1-2 16,0 1-14-16,0 1-7 0,-3 5 0 0,0-8-3 15,0 0 2-15,0-5 0 16,0-3 1 0,0-2-16-16,0-3-4 0,0-3-41 15,0-2-15-15,0-4-25 16</inkml:trace>
  <inkml:trace contextRef="#ctx0" brushRef="#br0" timeOffset="21166.98">17870 13756 212 0,'-6'2'79'0,"9"1"-42"0,-3 0-45 15,3 2 10-15,-3 3 10 16,-3 2 6-16,3 6-4 15,0-2-3-15,0-1-6 0,0 0-4 0,3-2 2 16,0-1-24-16,0-2-8 16,3-3-43-1,3-2-45-15,0-8 33 16</inkml:trace>
  <inkml:trace contextRef="#ctx0" brushRef="#br0" timeOffset="21302.4261">17879 13608 204 0,'-6'-11'77'0,"12"24"-42"0,-3-8-43 0,0-2 12 15,3 5-4-15,3 0 0 16,0 0-38-16,3 0-16 0,3-3-22 16,14 3-6-1</inkml:trace>
  <inkml:trace contextRef="#ctx0" brushRef="#br0" timeOffset="21527.0611">18135 13679 168 0,'-18'5'66'0,"9"1"-36"0,-6 1-26 15,9-1 13-15,-11 4 9 16,2 1 6-16,0 2-5 16,3 3-4-16,3 3-13 15,3 2-2-15,9-3-1 0,3-2-1 16,6-3-1-16,0-2-3 0,3-3-2 15,3-3-13 1,2-2-4-16,1-8-24 0,0-1-9 16,-3-7-27-1,-3 2-31 1,3 1 36-16</inkml:trace>
  <inkml:trace contextRef="#ctx0" brushRef="#br0" timeOffset="22026.6823">18272 13697 172 0,'-3'6'66'0,"6"2"-36"0,0 8-15 0,3-6 18 15,0 3-10-15,0 1 0 16,0 2-14-16,3-1-3 15,0 1-4-15,-3-3-2 0,3 1 3 16,-4-4-31-16,4-2-13 16,-3 0-15-1,3-3-45-15,0-7 13 16</inkml:trace>
  <inkml:trace contextRef="#ctx0" brushRef="#br0" timeOffset="22216.3913">18522 13687 172 0,'-9'8'66'0,"-6"2"-36"0,-12 9-24 16,18-3 17-16,-5 10 8 15,-4 3 8-15,-3 3-10 16,0 3-5-16,-6-4-13 16,1-2-10-16,2 3-1 0,3-5-9 15,3-1-4-15,0-5-40 16,3-5-15-16,3 0-29 15</inkml:trace>
  <inkml:trace contextRef="#ctx0" brushRef="#br0" timeOffset="24917.8306">19391 13242 104 0,'-3'0'38'0,"3"0"-20"0,0 0-4 16,0 0 15-16,0 0 1 15,0 0 4-15,0 0-5 16,0 0-3-16,0 0-14 16,0 0-3-16,0 0-2 0,0 0-1 0,0 0-1 15,0 0-1-15,0 0 0 16,0 0 0-16,0 0 0 16,9 3 0-1,-3 0 2-15,0-1 1 16,-6-2-3-16,0 0-3 15,3 0 8-15,-3 0 6 16,0 0-7-16,0 0-2 16,0 0-4-16,0 0 1 15,0 0 0-15,0 0 1 16,0 0-5-16,3 0 1 16,-3 0 2-16,0 0 1 15,6 0-1-15,-6 0-2 16,3 3 1-16,-3-3 1 0,6 0-1 15,0 3-1-15,0-1 1 16,0 1-1-16,3 0 0 16,3-1 0-16,-1 1-3 15,4 0 2-15,0 2 1 16,3 0 2-16,6 0-1 16,3 3 2-16,2-2-2 15,-2 2-1-15,3-1 1 16,-3 1-1-16,6-2 0 15,2-1 2-15,-2 0-3 16,0 1 0-16,2-4 3 16,1 1 1-16,-3 5-1 15,9-3 1-15,-4-2-4 0,1 5 0 16,-3-3 3-16,-1 0 1 16,4 3-1-16,0 0-2 15,0-3 1-15,-4 1 1 16,1-4-3-16,0 1 0 15,2 2 1-15,4-2 0 16,-3 0 0-16,-1 2 0 16,-2 0 2-16,0 0 1 15,9 1-1-15,-7-4-2 16,-2 1 1-16,0-3 1 16,-1 0-1-16,1 0-1 15,0 0 1-15,0 0-1 16,2 0 0-16,-2-3 0 0,0 1 0 15,-1-1 2-15,-2-2-1 16,3-3 2-16,0 0-2 16,-4-8 2-16,4 3 2 15,-3-3 2-15,-3-3-1 16,-1 1 1-16,-2-1-4 16,0 1 0-16,0-1-3 15,2-2-3-15,-2-3 2 16,-3 1 2-16,-3 1 0 15,-3 4 2-15,-3-1-2 16,-3 1 2-16,-1 2-2 16,-2 3-1-16,0 2 3 15,-3 1 0-15,-3 2-4 0,0 2 1 16,0 1 0 0,-3 0 2-16,0 2-1 15,-3 0-1-15,0 3-2 0,-3 0 1 16,-3 3 1-16,-12 0 2 15,1 2-3-15,-1 3-2 16,0 0 2-16,-3 0 2 16,3 0 0-16,1 0-1 15,2 0 3-15,3-3 0 16,3 0-4 0,3 3-1-16,0-5 1 15,3-3-2-15,3 0-1 16,6-3-4-16,3-2 0 0,6-3-1 15,3-3 3 1,0 1 2-16,8-3 2 0,4-1-1 16,0 1 1-16,-3 3 2 15,0 2 0-15,-3 0-3 16,-1 2 2-16,-2 1-1 16,-3 2 0-16,-3 3 4 15,0 3 1-15,-3 2 1 16,6 6 2-16,-3 2 1 15,-3 3 3-15,-3 5-3 16,-6 6-2-16,5-3 0 16,-5-3-1-16,-3-5-7 15,3-1 0-15,-2-4-52 16,2-3-23-16,0 0-53 16</inkml:trace>
  <inkml:trace contextRef="#ctx0" brushRef="#br0" timeOffset="26945.0302">14489 13335 100 0,'0'0'38'0,"0"3"-20"0,0-3-4 0,0 0 17 16,-3 2-2-16,0-2 1 15,0 0-9-15,-3 3-2 16,-3 0-11-16,0-1-3 0,-3 6 1 16,0 0 1-16,-6-3 3 15,1 1 1-15,-1-1 1 16,0 0-2-16,-3-2-1 16,-3 0-1-16,-3 2 0 15,-5 0-4-15,-1-2-1 16,-3-1 3-16,0 1 1 15,1 2-1-15,-7-2 1 16,3 0 0-16,1-1 1 0,2 1-2 16,3-3 1-1,0 0-4-15,1 0 0 0,-1 3 3 16,0-1 1-16,0-2-1 16,1 3-1-16,-1-3-1 15,-3 3 2-15,4-1 1 16,-10-2 3-16,3 0-5 15,0 0-3-15,1 0-1 16,2-2 1-16,-3 2 1 16,1-3 1-16,2 0 2 15,-3 1 1-15,7-1-1 16,-1 3 1-16,3-3 0 16,3 1 1-16,3-4 0 15,1 1 2-15,-1-3-3 16,0 0 1-16,3-2-5 0,3-1-2 15,0-2 0 1,1-3-1-16,2 0 0 0,0 0 2 16,3-2-1-16,0-1-1 15,0 1 1-15,0-1 1 16,3-2-3-16,0 5 0 16,3 3 1-16,-3 2 0 15,0 1 0-15,1-1 2 16,2 3-3-16,0 3 0 15,0 0-1-15,0 2 0 16,-3 3-3 0,0 5 1-16,0 6 0 15,0 7 2-15,-3 3 1 16,3 1-2-16,0-1 2 0,3-5 1 16,3-3 0-16,0-2-5 15,0-4 1-15,3 1-5 16,0-5 1-16,0-3-1 15,3-3 1-15,0-2 0 16,0-3 2-16,3-8 2 16,-3-5-1-16,0 0 4 15,3 2 2-15,-3 1 0 16,3 2-1-16,0 3-2 16,0 2-1-16,6 3-1 15,0 0 3-15,0 3 0 16,3 2 1-16,2 3 0 15,1 3 2-15,0 5-1 0,3 0 2 16,0 3-2-16,-3 4-1 16,-3 4 1-16,-1-3 1 15,1 0-3-15,-3 0-2 16,3-3-38-16,0-3-15 16,-3-2-62-1,9-8-38-15,6-2 68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46:32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17459 13166 88 0,'-3'-6'33'0,"0"-2"-18"0,-3 3 0 15,4 5 15-15,-10 3-3 16,-6 5-1-16,-3 8-8 16,-6 5-1-16,-6 11-10 0,1 10 0 15,-1 3 0-15,0 10 5 16,6 14 5-16,7-3-9 0,11 6-2 15,9-6-4-15,9-3 1 16,8-7-2 0,10-6 2-16,12-2-24 0,0-11-11 15,2-3-54 1,-2-13-26-16,-9-10 57 16</inkml:trace>
  <inkml:trace contextRef="#ctx0" brushRef="#br0" timeOffset="1">17599 13581 72 0,'-21'3'27'0,"7"15"-14"0,-4-5-2 0,9 1 12 15,0-1-3-15,-3 5 0 16,0 1-11-16,3 5-3 16,3 0-4-16,0 5 1 15,6-3-2-15,6-2-1 16,6-3-10-16,6-5-6 16,6-3-39-16,3-2-14 0</inkml:trace>
  <inkml:trace contextRef="#ctx0" brushRef="#br0" timeOffset="1.0954">17826 13716 108 0,'-24'-11'41'0,"12"9"-22"0,3-1-5 16,6 3 17-16,-3 0-2 15,0 3 1-15,-3 2-17 16,0 0-6-16,0 3-4 0,0 3-5 15,0 2-1-15,3 6 2 0,3-3 0 16,3 2 1-16,6-2 0 16,3-3-3-16,0-2 2 15,3-3-1-15,3-11-2 16,3-2-2-16,0-3-1 16,-3 0-1-16,-3-3 2 15,-4 1 8-15,-2-4 4 16,-3 1-6-16,-3 3-1 15,0-1 11-15,-3 6 9 16,0-1-2 0,0 4-7-16,0 4-4 15,0 4-6-15,6 2 0 16,3 0-2-16,0 2 0 16,0 3-3-16,3 3-1 15,0-5-30-15,0 2-12 0,0-8-26 16</inkml:trace>
  <inkml:trace contextRef="#ctx0" brushRef="#br0" timeOffset="2.0954">17939 13650 60 0,'-6'24'24'0,"6"-6"-12"0,3 6 3 0,0-11 15 16,-3 0-3-16,0 6 1 15,3 0-13-15,0-1-6 16,0-2-4-16,0-3-1 16,0-2-2-16,-1-3 3 0,1-3 4 15,0-5 1-15,0-3 4 16,0-7-7-16,0-4-2 15,0-4-5-15,3-3-1 16,3 0-1-16,0-6 0 16,9 6-7-16,-6 2-2 15,0 6 19-15,0 8 11 16,0 5-5-16,0 8-2 16,-1 0-5-16,1 2 0 15,-3 6-2-15,-3 0 2 0,0 5-4 16,-3 1-2-16,-3-4 0 15,0-2 1-15,0-3-12 16,3 0-3-16,0-2-40 16,0-3-55-1</inkml:trace>
  <inkml:trace contextRef="#ctx0" brushRef="#br0" timeOffset="3.0954">18198 13626 144 0,'-6'-3'55'0,"6"3"-30"0,3 0-29 15,0-8 65-15,0-2-22 16,0-1-17-16,0-2-14 15,2-3-6-15,-2 0-9 0,0 0 0 16,0 1-13-16,0-1-2 16,0 2-19-16,0 4-7 15</inkml:trace>
  <inkml:trace contextRef="#ctx0" brushRef="#br0" timeOffset="4.0954">18370 13306 116 0,'3'8'44'0,"-3"8"-24"0,6 15-6 15,-3-15 17-15,-3 11 0 16,3 7 4-16,0 9-17 16,-3 4-6-16,3 1-7 15,0-3-2-15,0 0 1 0,0-6-2 16,0 1 1-16,0-5-18 15,-3-6-4-15,0-8-66 16,0-3-33-16,0-4 58 16</inkml:trace>
  <inkml:trace contextRef="#ctx0" brushRef="#br0" timeOffset="5.0954">18266 13697 192 0,'-3'-10'74'0,"9"7"-40"0,18-5-31 0,-12 6 17 16,3-6-1-16,5 0 3 15,7-5-10-15,6 2-4 16,3 0-5-16,2 1-44 0,4-1-18 16,3 1-36-16</inkml:trace>
  <inkml:trace contextRef="#ctx0" brushRef="#br0" timeOffset="6.0954">18977 13578 76 0,'0'0'30'0,"0"3"-16"0,3-3-1 15,-3 0 29 1,3 19-7-16,0-1-7 16,3 3-3-16,-3 0-8 15,0 3-2-15,0-3-9 16,0-2 0-16,0 2 4 0,-3-2-4 16,0-3-1-16,0-3 6 15,0 0-6 1,0-8 0-16,0 1 3 15,0-14 5 1,0-3-5-16,0-2-4 0,0 0-3 16,0-3 0-1,3 0 1-15,3-5-3 16,0 5 0-16,0-8-1 16,3 8-2-16,0 3 3 0,0 2 0 15,0 3-15-15,3 0-4 16,0 8-23-16,-1-5-8 15,-2 8-4 1</inkml:trace>
  <inkml:trace contextRef="#ctx0" brushRef="#br0" timeOffset="7.0954">19129 13634 86 0,'9'8'-47'15,"0"0"47"-15,-3 0 28 16,0 0 9-16,0 0 1 16,-3 2-8-16,0-2-4 15,0 0-3-15,6 0-3 0,0-3 1 16,3 3 1-16,0-2-12 15,-1-4-3-15,1-2-1 0,3-2-3 16,-3-1 0-16,0 0-1 16,0-2-2-16,-3-3-2 15,-3 0-1-15,-3-5-3 16,-3-3-1-16,-3 5-3 16,0-2 1-16,-3 3 5 15,-6 7 2-15,0 8 4 16,-6 3 3-16,-3 3-2 15,4 2-2-15,2 3 8 16,3-3 6-16,3 3-3 0,3 0-2 16,6 2-3-16,9 1-2 15,3-1-6-15,6-2-1 16,-1-5-24-16,4 2-7 16,0-8-28-1,6-5-36-15,6-8 28 16</inkml:trace>
  <inkml:trace contextRef="#ctx0" brushRef="#br0" timeOffset="8.0954">19439 13647 140 0,'-9'-24'55'0,"6"27"-30"0,0-3-29 15,-9 8 30-15,0 0-3 16,3 3-7-16,-3-1-2 0,3 3-8 15,0 6-4-15,3-3 1 0,6 0 2 16,0-1 2-16,6 4-3 16,6-3-1-16,3 2 1 15,0-10 2-15,3-2-3 16,0-9-2-16,0-2 0 16,-3-3-1-16,-1-3 0 15,-2 1 0-15,-6-4 0 16,-3 1 0-16,-3 0-3 15,-6-8 0-15,0 2-5 16,-3 3-2-16,1-2-6 16,-1 2-1-16,-6 11-50 15</inkml:trace>
  <inkml:trace contextRef="#ctx0" brushRef="#br0" timeOffset="9.0954">19513 13629 124 0,'9'37'49'0,"-3"-29"-26"0,3 10-7 0,-3-10 16 16,-3 3-11-16,3-1-4 16,-3 1-8-16,0-1-1 15,0 1-5-15,0-6 0 0,0 3 3 16,-3-2 1-16,0-6 1 0,0 0 7 15,0 0 2 1,0-6-6-16,0-2-4 0,0-2-4 16,0-1 0-16,3 1-2 15,0-1 2-15,0-5-4 16,0 3-2-16,6 0-1 16,-3-3 0-16,3 11-11 15,5-1-5-15,1 4-18 16,0-1-6-16,0 8-8 15,3-2-29 1,0 0 20-16,0 2 27 16,-3-3 18-16,-1-2 25 15,-2 0 9-15,-3 0 25 0,0-5 9 16,-3 0 0 0,-3 2-2-16,0-2-16 0,-3 0-9 15,-3 2-6-15,0 0-2 16,-3 1-9-16,0 2-5 15,-3 0-2-15,-3 8-1 0,0 0 0 16,1 2-5-16,-1 3-1 16,3 3 3-16,3 3 1 15,3-1-1-15,3 1 2 16,6-1-1-16,3-2 0 16,3-3 0-16,2-2 0 15,1-8 2-15,0-3 0 16,3-3 0-16,-3-2 2 15,3-6-3-15,-3-2 0 16,-3 0 3-16,-3-11 3 0,-3-11-2 16,-9-2-2-16,0-2-5 15,0-1 0-15,-6 3 2 16,3 0 1-16,6 5 3 16,-6 8 1-16,3 6 7 15,0 5 6-15,3 5-6 16,-3 5-1-16,6 8-5 15,-6 6-3-15,9 7 2 16,-3 6 0-16,3 8-4 16,3 5 1-16,0 0 0 15,-1-5 0-15,1-3-20 0,0-5-7 16,3-3-61 0,0 0-36-1,3-10 55-15</inkml:trace>
  <inkml:trace contextRef="#ctx0" brushRef="#br0" timeOffset="10.0954">19989 13650 156 0,'3'18'57'0,"3"-12"-30"0,0-4-25 0,-3 1 12 15,3 2 6-15,3-5 7 16,0 3-10-16,6-3-2 0,3 0-9 15,0-3-4-15,-3-2-1 0,-3 2 3 16,-1-7 5 0,-2-3-1-16,-3-1-4 15,-3 1 0-15,-3 2 0 16,-9 1 0-16,-6-1 2 16,1 3 3-16,-4 3-6 15,0 5-2-15,-3 3-3 16,3-1 0-16,3 9 4 15,3 5 1-15,3 0-4 16,4 0-1-16,2 2 5 16,6-2 5-16,2 2-11 15,4-4-2-15,0-1-14 0,9 0-3 16,-3-5-21-16,6 0-10 16,0-5-34-1</inkml:trace>
  <inkml:trace contextRef="#ctx0" brushRef="#br0" timeOffset="11.0954">20210 13671 108 0,'0'3'41'0,"0"10"-22"0,-3 0-7 0,3-8 16 15,0 3-5-15,3 0 1 16,0 3-9-16,-3-3-4 15,0-3-6-15,3 0-2 0,-3-5 3 16,0 0-1-16,3 3 2 16,-3-3 5-16,0-3 4 0,0-2-4 15,3-3-2-15,0-2-5 16,-3-4-4-16,3-4 2 16,0-6 0-16,3 6-4 15,-1 2 1-15,1 2 0 16,6 1 0-16,6 0-3 15,0 2 2-15,3 1-10 16,0-1-5-16,3 3-56 16,-1 0-49-1,-5 0 38-15</inkml:trace>
  <inkml:trace contextRef="#ctx0" brushRef="#br0" timeOffset="12.0954">20835 13544 100 0,'-15'8'38'0,"6"0"-20"0,-3 24-1 0,6-14 14 16,0 3 1-16,0 3 3 15,0 0-15-15,3 2-6 16,9 11-9-16,0-7-2 0,6-4 1 16,3-5 2-16,6-2 1 15,3-6 1-15,5-8 2 16,7-7-7-16,-3-9-2 15,-6 0-1-15,-6-4 2 16,-7-1 1-16,-5-3 3 16,-3 1 3-16,-12-1 5 15,-6-5-4-15,-2-2 0 0,-4-1-11 16,0 9-4-16,0 2-15 16,0 5-7-16,3 3-30 15,0 3-14-15,3 8-9 16</inkml:trace>
  <inkml:trace contextRef="#ctx0" brushRef="#br0" timeOffset="13.0954">21049 13668 120 0,'6'6'46'0,"0"7"-24"0,3 3-19 0,-3-8 12 15,0 0 13-15,-3 0 7 16,0 0-5-16,3 2-1 16,-3-2-16-16,-3 0-6 0,3-3-2 15,-3-5-3-15,0 0 1 16,0 0 0-16,0 0 1 16,0 0 0-16,0 0 0 15,0-2-2-15,0-4-2 16,0 1 3-16,0-3 0 15,0 0 1-15,0-2 2 16,0 2-3-16,0 0 0 16,0-3 1-16,0 3 2 0,0-8-3 15,3 0 0 1,3 3-1-16,3 0 1 16,0 2 0-16,2 1 3 0,4 2-5 15,6 0-1-15,-3 3 2 16,0-1 1-16,-3 4-19 15,0-1-7-15,-3 3-162 32,2 5 69-32</inkml:trace>
  <inkml:trace contextRef="#ctx0" brushRef="#br0" timeOffset="14.0954">21686 13269 72 0,'-12'10'30'0,"21"6"-16"0,-15 13 5 0,9-7 18 16,-3 1 4-16,3 7 3 15,-6-1-16-15,0 0-4 16,3 0-12-16,0 3-3 15,0 2-5-15,0-5-1 0,6-5 3 16,-3-6-1-16,0-2 0 16,-3-5-3-16,3-1-2 0,-3-2 3 15,3-2 0 1,-3-6-4-16,0 0-1 0,0-8 3 16,0-8 3-16,0 0-6 15,3 0 0-15,0 0-2 16,3 0-1-16,3 0 1 15,3 1 3-15,3 1 0 16,3 4 3-16,-1 2-1 16,1 3 2-16,9 7 0 15,-3 6 1-15,3 3 4 16,-7 7 3-16,-5 6 2 16,-3 0 5-16,-3 0 1 15,-12 0 1-15,-6-3-7 16,-3 0 0-16,-5-5-6 0,-4-3-2 15,-3-2-2 1,-3-4 0-16,0-1-11 0,-5-4-2 16,5-2-15-16,3-2-4 15,3-4-12-15,6 1-4 16,6-3-19 0,3-2-47-16,12-1 22 15</inkml:trace>
  <inkml:trace contextRef="#ctx0" brushRef="#br0" timeOffset="15.0954">21978 13491 104 0,'-3'-3'38'0,"0"3"-20"0,6 3-4 15,-3-3 17-15,3 5 0 16,-3 3 4-16,0 6-8 15,3 1-4-15,-3 15-13 16,0-1-2-16,3-3-1 0,3 1-3 16,0-4-1-16,3 1-1 15,0-5 1-15,-1-6 0 16,4-2 1-16,0-6-2 16,6-5-2-16,-3-3-2 15,3-2-1-15,-3-3-1 16,-3-11 3-16,-3-10-5 15,0 6 2-15,-4-1 2 16,1 5 3-16,-3 3 2 0,0 3 3 16,-3 5-1-16,0 3 2 15,0 5-4-15,0 5 0 16,3 8-1-16,0 6-2 16,3-1 1-16,3 1-1 15,0-3-3-15,3 0 0 16,0 0-31-16,0-6-13 15,0-2-36 1,3-3-23-16,-3-2 47 16</inkml:trace>
  <inkml:trace contextRef="#ctx0" brushRef="#br0" timeOffset="16.0954">22514 13234 192 0,'-6'-7'74'0,"3"-1"-40"0,-3 13-35 15,3-5 15-15,0 5-4 0,-3 3 2 16,-6 3 0-16,6 5 2 16,-3 5-7-16,3 8-2 15,3 3 1-15,0 2-1 0,3 3 0 16,0 0-1-16,3 8 0 16,0-5-5-16,0-6 1 15,0-5-18-15,0-5-8 16,0-5-28-16,-3-4-11 15,0-1-17 1</inkml:trace>
  <inkml:trace contextRef="#ctx0" brushRef="#br0" timeOffset="17.0954">22207 13473 156 0,'-3'-6'60'0,"9"6"-32"0,6-2-31 15,-3 2 11-15,3-3 11 16,6 0 8-16,5 1-10 16,10-1-2-16,0 3-9 15,0 3-4-15,-4-1 1 0,7 1-29 16,0 0-9-16,-3-1-51 16</inkml:trace>
  <inkml:trace contextRef="#ctx0" brushRef="#br0" timeOffset="18.0954">22725 13293 96 0,'-6'-19'35'0,"6"11"-18"0,-6 3 11 0,3 5 21 15,-3-3-5-15,0 3-4 16,-3 0-18-16,-3 3-8 15,6 5-9-15,-3 5-4 0,0 0 0 16,1 14 7-16,2 2 5 16,0 3-9-16,0 2-1 15,6 0-3-15,0 3 2 16,0 3-3-16,0-3-2 16,0-8-18-16,0-2-7 15,0-6-29-15,6-5-53 16,-3-3 18-16</inkml:trace>
  <inkml:trace contextRef="#ctx0" brushRef="#br0" timeOffset="19.0954">22457 13436 224 0,'-6'-6'85'0,"12"6"-46"0,6 0-43 15,-6 0 15-15,9 0-2 16,3 0 5-16,8 0-8 0,4 0-3 16,6 3-2-16,0 0-23 0,2-1-10 15,1 1-46 1,-3 2-42-16,-9 0 42 16</inkml:trace>
  <inkml:trace contextRef="#ctx0" brushRef="#br0" timeOffset="20.0954">22856 13481 148 0,'-9'5'57'0,"-3"0"-30"0,6 0-27 0,6 1 10 16,6-1 2-16,0 3 5 16,0 0 2-16,-3-3 1 15,9 0-11-15,-3-2-1 0,0 0 2 16,0-3-6-16,0-3 0 16,0 0-2-16,-1-2-2 15,-2 0 3-15,0-3 2 0,-3 0-2 16,-3-3-2-16,-3 1 2 15,-3-1 0-15,-3 3 3 16,-2 3 3-16,5 2-6 16,-9 3-2-16,3 6-1 15,-6 4 0-15,9 3 8 16,-3 3 5-16,9 0-2 16,0 8 1-16,3 2-7 15,6-2-3-15,6-3-10 16,-3 1-3-16,9-6-21 15,-6-3-9-15,3-3-27 16,-1-2-49 0,1-8 27-16</inkml:trace>
  <inkml:trace contextRef="#ctx0" brushRef="#br0" timeOffset="21.0954">23020 13531 136 0,'0'-3'52'0,"0"6"-28"0,0 2-15 0,3 0 16 15,-3 3 8-15,3 3 4 16,-3 5-13-16,3 8-4 16,0-3-12-16,-3 0-5 0,0-3 0 15,0 1-2-15,0-1-1 16,0-4 3-16,0-4 2 16,0-2 0-16,0-2 2 15,0-6-2-15,0-3 2 16,0-2 0-16,0-3 3 0,0-8-5 15,0-11-1-15,0 6-2 16,5 0-2-16,1 0 3 16,0 0 0-16,3 2-4 15,0 3 1-15,3 3 0 16,3 2 0-16,0 4 0 16,3-1 2-16,0 2-8 15,-1 4-1-15,1-1-36 16,3 3-16-16,3 0-47 15</inkml:trace>
  <inkml:trace contextRef="#ctx0" brushRef="#br0" timeOffset="22.0954">23305 13020 128 0,'-3'-2'49'0,"3"4"-26"0,3 6-14 15,-3 0 14-15,9 3 2 16,-3 4 2-16,6 9 1 15,0 8 0-15,0 8-15 16,6 5 5-16,-6 5 5 0,9 0 3 16,-10 6 2-16,-5 2-2 15,-6 3-1-15,-6-6-8 16,-5-4 0-16,-1-6-8 0,-6-3-3 16,-9 3-3-16,0-11-3 15,0-4-39-15,-2-7-16 16,-4-2-79-1,9 1-40-15,-9-17 84 16</inkml:trace>
  <inkml:trace contextRef="#ctx0" brushRef="#br0" timeOffset="23.0954">17477 14581 72 0,'3'-5'27'0,"0"2"-14"0,-6 1 2 0,3 2 15 0,-3 0-1 16,0 0 16-1,-6 0-12-15,-9 2-10 16,1 4-7-16,-10 1-10 15,0 4-4-15,-3 8 1 0,-2 4 0 16,2 7 3-16,3 4-3 16,-3 6 0-16,3 10 1 15,10 5 0-15,11 4-2 16,6-1 1-16,12 0-4 16,8-5-2-16,28-5-9 15,3-9-5-15,2-10-22 16,7-5-10-16,-4-11-25 15</inkml:trace>
  <inkml:trace contextRef="#ctx0" brushRef="#br0" timeOffset="24.0954">17587 14700 60 0,'-3'16'24'0,"3"3"-12"0,0-1-3 0,6-5 9 0,-3 6 5 15,0 5 3-15,-3 2-2 16,3 11-3-16,0-2-7 16,-6-1-4-16,6-5 1 15,0-5 3-15,-3-3-8 16,3-2-3-16,-3-6 0 0,0 0 2 16,0-2 2-16,0-3-6 15,0-3 0-15,-3-5 1 16,3 0 3-16,3-3-4 15,-3-2-3-15,3-3-4 16,0-5-1-16,0-3-1 16,3-5 0-16,0 2 0 15,0 3 2-15,3 3 4 16,3 3 1-16,3 4-2 16,3 9 2-16,-1 10 1 15,7-2 2-15,0 5 1 0,0-1 1 16,-3 4 2-16,-6 0 3 15,-3 2 5-15,-7-5 3 16,-8-3-3-16,-8 3 0 16,-4-3-6-16,-6-3-3 15,-3-10-5-15,-3 0-2 16,3-2-10-16,-2 2-3 16,-1 0-19-16,0-3-7 15,6-2-8 1,3 0-31-16,4-3 18 15</inkml:trace>
  <inkml:trace contextRef="#ctx0" brushRef="#br0" timeOffset="25.0954">17888 14698 144 0,'-12'0'55'0,"12"15"-30"0,0 7-32 15,0-9 8-15,0 8 9 0,0 8 5 16,0 3 6 0,0 5 2-16,0 3-12 15,3-1-4-15,0-2-3 0,0-5-2 0,0 0-2 16,0-3 1-16,0-5 1 15,-3-8-21-15,0 0-7 16,3-6-18 0</inkml:trace>
  <inkml:trace contextRef="#ctx0" brushRef="#br0" timeOffset="26.0954">18016 15005 104 0,'-21'2'38'0,"21"-2"-20"0,-6 5-12 15,6 3 11-15,-3 0 0 16,0 6-1-16,3 4-4 15,0 1-2-15,9 2-2 16,3 3 2-16,6-6-5 16,-3-2 4-16,3-3 3 0,3-2 0 15,-1-6 1-15,1 0-3 16,-3-5 1-16,-3-5-2 16,0-5 0-16,-3-1-1 15,-3-2 0-15,-6-1-4 0,-6-1-1 16,-3-1-1-16,-3 0-2 15,-3 3-2 1,0 2-1-16,0-2-9 0,0 5-5 16,3 3-13-16,3 2-4 15,3 3-26 1,0 0-36-16,3 0 29 16</inkml:trace>
  <inkml:trace contextRef="#ctx0" brushRef="#br0" timeOffset="27.0954">18418 14962 148 0,'-6'-2'57'0,"3"2"-30"0,-9 2-14 16,6 1 17-16,-3-1-4 15,-3 9-1-15,-6-3-11 16,1 3-6-16,-4 2-5 15,3 0-3-15,3 3 1 0,3 0-4 16,3 2 0-16,6 3 2 16,6 1 0-16,9-1 1 15,3 0 0-15,3-2-5 16,3-1 1-16,-1-5-7 16,10-2-1-16,3-6-22 15,-3-5-8-15,-1-3-33 16</inkml:trace>
  <inkml:trace contextRef="#ctx0" brushRef="#br0" timeOffset="28.0954">18576 14772 104 0,'-3'-3'41'0,"6"6"-22"0,-6-1-9 0,3 4 14 16,0 2-2-16,0 5-1 16,0 8-5-16,3 3 0 0,0 15-9 15,0 1 0-15,0 0 0 16,0-3-1-16,-1 0-1 0,1 0-3 16,0-5-2-16,0-6-17 15,-3-5-6-15,0-2-27 16,0-6-41-1,0-2 20-15</inkml:trace>
  <inkml:trace contextRef="#ctx0" brushRef="#br0" timeOffset="29.0954">18650 15028 108 0,'-21'8'41'0,"12"-5"-22"0,0 5-16 0,6-5 12 16,0-1 0-16,0 6 3 15,0-5-6-15,3-3 7 16,3 5-4-1,3 3-8-15,3 0 0 0,3-3 0 0,0 3-1 16,6 0-1-16,-3 0-3 16,3 3-2-16,0-3 1 15,-4 2 1 1,1-2-6-16,0 0 1 0,-3 0-28 16,0-3-9-16,0 1-33 15</inkml:trace>
  <inkml:trace contextRef="#ctx0" brushRef="#br0" timeOffset="30.0954">18983 15034 172 0,'0'-3'66'0,"0"6"-36"0,-3-6-4 0,3 3 25 16,-6 0-7-16,1 3-4 16,-7-1-20-16,0 1-10 15,0 2-6-15,0 1-4 0,3-1 1 16,0 3-4-16,3-3 2 15,3 3-6-15,3 0-3 16,6 2 1-16,6 1 0 0,3 2 3 16,-3 6 2-16,0-3 2 15,-3 0 1-15,-3-3 3 16,-3 0 3-16,-3 0 7 16,-6-2 2-16,0-1-5 15,-9-2-12 1,3-2-7-16,-3-6-31 15,3-3-13-15,0 0-56 16</inkml:trace>
  <inkml:trace contextRef="#ctx0" brushRef="#br0" timeOffset="31.0954">18823 14965 108 0,'-3'0'41'0,"3"2"-22"0,-3 14 6 16,0-10 20-16,-3 2-2 15,-12 0-1-15,-3 2-15 16,0 3-6-16,0-2-12 16,-2 0-6-16,2 2-2 0,0-5-10 15,3-3-2-15,3 0-58 16,6-5-59-1,6-2 33-15</inkml:trace>
  <inkml:trace contextRef="#ctx0" brushRef="#br0" timeOffset="32.0954">18105 15065 64 0,'-3'-2'27'0,"3"2"-14"0,0 0-7 16,0 0 9-16,0 0 5 16,0 0 2-16,0 0 0 15,0 0-2-15,0-3 1 16,0-2-1-16,-3 2-3 15,0 1 0-15,0-1-9 16,-3 0 4-16,0 3 1 0,-2 0 0 0,-1 0 0 16,-3 3-5-1,0-3-3-15,3 3-5 0,0-3 0 16,0 2-5-16,0-2-1 16,6 0-50-1,15 0-62-15,6 0 21 16</inkml:trace>
  <inkml:trace contextRef="#ctx0" brushRef="#br0" timeOffset="33.0954">19552 14923 96 0,'3'-3'35'0,"-3"3"-18"0,-3 0-2 0,3 0 15 15,-6 0-7-15,-3 0-1 16,-3 3 0-16,-3 4 1 16,-3 4-12-16,-2 5 0 0,-4 0 0 15,0 2-4-15,3 1-2 16,3 2-5-16,3 0 0 16,3 6 4-16,6-4 2 15,4-1-2-15,10-4-1 16,4 1-1-16,6-3 1 15,6-3-13-15,3-5-3 16,0 0-14-16,-1-6-5 0,4-2-27 16,0-2-35-1,-3-4 29-15</inkml:trace>
  <inkml:trace contextRef="#ctx0" brushRef="#br0" timeOffset="34.0954">19719 15028 104 0,'-3'-2'38'0,"0"2"-20"0,-3-6 3 15,3 6 19-15,-3 3-4 0,0-3-1 16,-9 3-15-16,3 5-5 16,0 0-9-1,0 2-6-15,0 3-3 0,0 1 4 0,3-1 3 16,4 5-3-16,5 1-1 15,2-3 0-15,4-3 2 16,3-2-1-16,3-3 2 16,3-3-2-16,0-3 2 15,0-2-2-15,-3-5-1 16,0 0-4-16,-3-3-2 16,-3-3 3-16,0 1 3 15,-3-1-1-15,0-5 0 0,-3 3 3 16,-3 0 3-1,0 2 0-15,0 3 0 0,0 0-3 16,3 6 1-16,-3 2-4 16,3 5 0-16,0 3-1 15,0 3 0-15,0 2 2 16,6 3 0-16,0 0-3 16,0-1 2-16,-1-1-8 15,1-4-2-15,3-2-27 16,0 0-13-16,0-3-26 15</inkml:trace>
  <inkml:trace contextRef="#ctx0" brushRef="#br0" timeOffset="35.0954">19841 15068 104 0,'-6'-3'41'0,"6"6"-22"0,3 0-25 0,-3-3 19 16,0 10 5-1,0 1 4-15,0-1 4 16,0 4-10-16,0-1-2 16,0-3-8-16,0-2-2 0,0 0 2 15,0-2-5-15,0-1-1 16,0-5 4-16,0-8 2 16,3-3-5-1,0-2-7-15,6 0-3 16,-3-3 1-16,2 3 5 0,1-3 4 15,0-5 4-15,0 5 2 16,0 5 1 0,3 3 0-16,0 11 0 0,3 2-2 15,-3 6-1-15,0 2 1 16,-3 6 3-16,0-6-4 16,-4 5-1-16,1-2-2 15,-3 0 1-15,0-3-4 16,0-2 0-16,-3-3-30 15,0-3-12-15,3-5-101 32</inkml:trace>
  <inkml:trace contextRef="#ctx0" brushRef="#br0" timeOffset="36.0954">20091 15012 112 0,'0'-7'44'0,"3"4"-24"0,-3-18-2 0,3 10 18 15,-3 1-3-15,0-1 1 16,0 0-15-16,0 1-4 16,0-1-9-16,0 1-4 0,0-1-1 15,0 0-23-15,0 4-8 16,9-4-93-1,-1 3 31 1</inkml:trace>
  <inkml:trace contextRef="#ctx0" brushRef="#br0" timeOffset="37.0954">20222 14756 104 0,'0'0'38'0,"0"0"-20"0,6 0-19 16,-6 0 9-16,3 2 8 15,0 4 7-15,3 4-1 16,-4 9-1-16,1 7-7 16,3 14-4-16,-3 2-5 15,-3 3 1-15,0-2 0 0,0-4-2 16,0 1-3-16,0-6 0 16,0-2 1-16,0-3-17 15,0-5-6-15,-3-5-52 16,3-4-27-1,0-1 48-15</inkml:trace>
  <inkml:trace contextRef="#ctx0" brushRef="#br0" timeOffset="38.0954">20135 15079 184 0,'0'-8'71'0,"6"5"-38"0,6 3-32 0,-6 0 16 15,6 0 2-15,0 0 3 0,6 0-14 16,6 0-4-16,2 0-3 16,7-3-32-16,6 1-14 0,-3-6-46 15</inkml:trace>
  <inkml:trace contextRef="#ctx0" brushRef="#br0" timeOffset="39.0954">20841 15026 132 0,'-12'2'49'0,"6"1"-26"0,-3 2-14 16,6 1 16-16,-3 2-5 16,-3 7 0-16,0 1-7 15,0 3 0-15,3 2-8 16,3 0-1-16,6 0 2 0,3 0 1 16,3-2 1-16,6-3 0 15,3-3 0-15,3-5-2 16,0-3 1-16,-1-5 0 15,-2-2 3-15,0-4-1 0,-3-2 0 16,-6-2-1-16,0-6 0 16,-6 0 0-16,-3 0 0 15,-6-2-2-15,-3 2-1 16,-3 0-3-16,0 3 1 16,0-1-9-16,0 4-1 15,0 2-16-15,4 0-8 16,2 3-23-16,3 2-11 15,3-2-23 1</inkml:trace>
  <inkml:trace contextRef="#ctx0" brushRef="#br0" timeOffset="40.0954">20993 15007 112 0,'0'3'44'0,"3"5"-24"0,0 0-13 16,0-3 15-16,5 6-7 0,1 2 2 15,0 8-6-15,0-5 1 16,0 2-7-16,0-2-1 15,0 0 0-15,0-3 2 0,-3-2 3 16,0 0-4-16,0-4-1 16,-3 1-2-16,0-2 1 15,0-1-2-15,-3-5-1 16,0 0 3-16,0 0 0 16,0 0 3-16,0 0 1 15,6 0 3-15,-3 0 4 16,3-3-4-16,0-2 2 15,0-3-5-15,-4-2 1 16,4-1-5-16,0 0-2 16,0-5 0-16,-3 3 1 0,0-3-3 15,3 3-2-15,-3 0-9 16,-3 0-5-16,0 2 0 16,0 1 2-16,0 2-15 15,0 2-6-15,0 4-27 16</inkml:trace>
  <inkml:trace contextRef="#ctx0" brushRef="#br0" timeOffset="41.0954">21266 15065 108 0,'-3'6'41'0,"6"-1"-22"0,0 6-20 0,0-6 9 16,3 0 12-16,0 0 10 16,3 1-5-16,0-1-2 15,3 0-11-15,3-2-5 16,0 0-4-16,0-3-3 0,-3 0 3 16,0-3 0-16,-4 0 3 15,1-2-3-15,-3 0-2 16,0-3-3-16,-3 0 1 15,-3-3-4-15,-3 3 1 16,-3-2-3-16,-3-1 2 16,-3 3 5-16,1 3 2 0,-4 2-3 15,0 3-1-15,0 3 1 16,0 2 0-16,-3 3 5 16,3 5 2-1,0-2 2-15,4 2 0 0,2 6 2 16,3-1 4-16,9-2-8 15,0 0-3-15,3-3 2 16,5 0 1-16,4-2-5 16,3 0-2-16,0-3-20 15,0-3-7-15,3-3-25 16,3-2-48 0,-7 0 16-16</inkml:trace>
  <inkml:trace contextRef="#ctx0" brushRef="#br0" timeOffset="42.0954">21487 15087 68 0,'0'-6'27'0,"3"6"-14"0,-3 3 0 0,0-3 14 16,0 5 0-16,0 3 2 16,3 3-3-16,-3 2-1 15,3 3-8-15,0 0-2 16,-3 0-9-16,3-1 0 0,-3-1 1 15,0-4-3-15,0-2-1 16,3-3 1-16,-3 1 2 16,0-6 1-16,0 0 3 15,0-3 1-15,0-2 1 0,0-3-6 16,0-3-2-16,0-2-4 16,3 0-1-16,-1 0 1 15,4-1 2-15,0 1-3 16,3 3 0-16,0 2-1 15,0 0 0 1,0 5 2-16,0 0 0 0,0 3-18 16,0 3-8-16,0 0-24 15,0-1-11-15</inkml:trace>
  <inkml:trace contextRef="#ctx0" brushRef="#br0" timeOffset="43.0954">21710 14769 116 0,'-3'-3'44'0,"6"3"-24"0,-3 3-21 0,3 2 7 16,0 1 18-16,0 7 11 15,0 8 6-15,-3 13 5 16,0 9-10-16,0 2-4 16,0 2-18-16,0-2-7 0,0 0-2 15,0-5-3-15,0-3 1 0,3-3-4 16,0-4 0-16,0-7-39 16,3-4-18-16,0-3-47 31</inkml:trace>
  <inkml:trace contextRef="#ctx0" brushRef="#br0" timeOffset="44.0954">22040 15124 132 0,'-3'-6'52'0,"3"-2"-28"0,-3 0-17 0,0 6 15 16,0-4 13-16,-3 1 8 15,-2 0-16-15,-1 2-8 16,-3 1-11-16,-3 2-6 0,-3 2-1 15,-6 6-4-15,3 3 2 16,3 7 1-16,1 1 0 16,5 2-3-16,6 3 0 15,3 0 2-15,6-3 2 16,3-3 0-16,6-2-1 16,2-5-2-16,1-6-1 15,3-5-3-15,3-5-1 0,-6-3 1 16,0-3 4-16,-3 1 3 15,-3-6 2-15,0 0-1 16,-3 3-2-16,-1 2 1 16,1 3 1-16,-3 3 3 15,-3 2 4-15,0 3-4 16,0 6-1-16,3 1-2 16,0 7 1-16,3 2-2 15,0 2-1-15,3 1 1 16,6-4-1-16,-3 1-36 15,6-5-13-15,3-3-43 16</inkml:trace>
  <inkml:trace contextRef="#ctx0" brushRef="#br0" timeOffset="45.0954">22267 15116 76 0,'-3'5'30'0,"3"0"-16"0,-3 16 16 0,3-7 21 15,-3 2-8-15,0 7 0 16,0 9-20-16,0 5-6 0,3 5-11 16,0 1-4-16,0-6-1 15,0-3 1-15,3-5 1 0,-3-5-1 16,0-5 1-16,0-3-2 15,0-3 2 1,-3-8-2-16,0 0-1 0,0-5-4 16,0-5 0-16,0-6 0 15,0-4 2-15,0-15-1 16,0 1 1-16,3-5 4 16,0 0 1-16,0-1-4 15,0 6 1-15,3-5 0 16,0 2 0-16,6 3 0 15,0 2 2-15,6 1-1 16,-1 5 2-16,4 2-4 0,3 3 0 16,0 8 5-16,-3 6 2 15,-3 4 4-15,3 9 4 16,-4 2 5-16,-5 0 5 16,-6 3-3-16,-3 0-3 15,-6 0-2-15,-3 0 0 16,-5-3-8-16,-1-2-3 15,-3-3-5-15,-3-3-3 16,0-2-14-16,3-3-4 16,0-3-27-16,4-2-11 15,8-1-53 1</inkml:trace>
  <inkml:trace contextRef="#ctx0" brushRef="#br0" timeOffset="46.0954">22511 14724 124 0,'0'0'49'0,"3"0"-26"0,-3 0-7 0,0 0 16 0,0 0-4 16,0 0-2-16,0 0-12 16,3 3-4-16,-3-3-2 15,9 8-4-15,8 0 2 16,-2 2 0-16,0 6 2 16,0 8 2-16,3 5 1 15,0 13 3-15,-3 1 2 16,-3-1-1-16,-4-2-3 15,-2 2 0-15,-3-2-1 16,-3-9 3-16,-3 1-5 16,0-3-1-16,-3-2-4 15,1-3-3-15,-1-1-7 16,-3-4-1-16,-3-1-21 16,-3-2-9-16,0-2-12 0,-3-4-5 15,3-2-45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7T23:46:32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14923 17013 120 0,'-6'0'46'0,"0"0"-24"0,-5 5-4 15,5 0 18-15,-6 6-12 16,-12 5-3-16,0 5-6 0,-3 13-2 15,-2 3-7-15,-4 3 0 0,6 8 1 16,3-3 3-16,9 0 4 16,15 8-10-1,6 2-5-15,9 3 1 0,6-2 1 16,6-6-11-16,5-10-3 16,4-6-32-1,6-5-12-15,6-13-24 16</inkml:trace>
  <inkml:trace contextRef="#ctx0" brushRef="#br0" timeOffset="1">15173 17431 104 0,'-3'-3'38'0,"0"3"-20"0,0-3-8 16,0 3 14-16,-2 0-4 0,-1 0 0 15,-6 0-9-15,-3 3-4 16,0 0-4-16,0 2-3 0,0 8 1 16,0 1 1-16,3-1 1 15,3 5-4-15,6-2-1 16,3 0 3-16,6 0 1 15,0-3 2-15,6 0 2 16,3-2 3-16,3-3 5 16,0-8-2-16,0 0 1 15,-3-3-5-15,-1-7-3 16,-2-4-2-16,-3 1 0 16,0-5-2-16,-3-4 2 0,0-9-4 15,-3 4 0 1,-3-4 1-16,-3 4 2 0,0-5-3 15,-3 3 0-15,0 0-1 16,0 3 0-16,0 4 4 16,3 4 1-16,0 5 3 15,0 5 1-15,0 3-1 16,3 12-1-16,0 4-6 16,3 8-1-16,3 2 1 15,0 10 2-15,3-1-2 16,0 1 0-16,0-2 1 15,0 1 2-15,0-4-1 16,3 0 2-16,-6 1-2 16,3-9 2-16,0-4-13 0,-3-4-3 15,0-2-32-15,0-3-12 16,-3-2-18 0,-3-3-14-16,6-3 41 15</inkml:trace>
  <inkml:trace contextRef="#ctx0" brushRef="#br0" timeOffset="2">15352 17449 96 0,'-3'6'35'0,"6"-4"-18"16,0 4-7-16,0-1 12 0,3-3 3 15,0 4 4-15,3-1-9 16,3-2-4-16,0-1-7 16,-1-2-1-16,1 0-5 15,0-2 3-15,0-1 0 0,-3-2 0 16,0-1-1-16,-3-1-3 16,-3 1 1-16,-3 4-2 15,-3-4 2-15,-3 1-2 16,-3 2-1-16,-6-2 3 15,0 5 2-15,0 5-7 16,1-2-3-16,-1 8 3 16,3-3 2-16,0 5 1 15,3 0 2-15,3 5-2 0,3-2 2 16,6 0 0-16,6 0 1 16,6 3-2-16,9-6 1 15,2-3-11-15,7-7-2 16,0-3-39-1,3 0-60-15,-4-5 16 16</inkml:trace>
  <inkml:trace contextRef="#ctx0" brushRef="#br0" timeOffset="3">15876 17137 88 0,'-9'-8'33'0,"3"3"-18"0,-6 0 4 0,6 5 18 16,0 0-5-16,-3 0 1 0,0 5-18 16,-6 3-9-16,4 16-4 15,2 2 2-15,-3 6 2 0,3 2 2 16,6 9 0-16,0-4-4 15,6 4-3-15,0-4 2 16,3-2 2-16,0-5-2 16,0 0-2-16,-3-6-22 15,0-5-9 1,0-7-49-16,0-1-26 16,-1-3 53-16</inkml:trace>
  <inkml:trace contextRef="#ctx0" brushRef="#br0" timeOffset="4">15623 17444 192 0,'-6'-3'71'0,"6"-2"-38"0,6 5-28 0,0 0 17 16,3-5-8-16,3 5 0 15,6-6-8-15,5-1-4 16,1 7-1-16,3 0-10 0,0 0-4 15,-1 5-55 1,1 0-53-16,-3 3 36 16</inkml:trace>
  <inkml:trace contextRef="#ctx0" brushRef="#br0" timeOffset="5">15888 17431 104 0,'-9'5'41'0,"9"3"-22"0,0 5-16 16,3-7 12-16,0 7 2 16,0 0 2-16,0 0 1 15,0-2 2-15,3-1-8 16,-3-4-1-16,0 4-7 15,0-7-6-15,-3 2-1 0,0-5 7 16,-3 0 4-16,0-5-3 16,0 2 1-16,0-7-3 15,0-4 0-15,0 1-3 16,3 0-2-16,3 0 5 0,3 5 1 16,3-11-7-16,3 11-1 15,-1-2 0 1,4 2 3-16,0 3-2 0,3-1-2 15,0 4-12-15,-3 4-5 16,0-2-31 0,0 6-50-16,-1-1 16 15</inkml:trace>
  <inkml:trace contextRef="#ctx0" brushRef="#br0" timeOffset="6">16150 17441 136 0,'-6'-5'52'0,"0"5"-28"0,-3 0-17 16,6 0 13-16,-3 5-8 15,0-2 1-15,-3 10-8 16,0 0-3-16,0 6-1 15,3-1-1-15,3 4 0 0,3-4-3 16,3 1 2-16,0-3 3 16,3-3 3-16,3-3-4 15,0-2-1-15,0-8 2 0,0 0 1 16,0-5-4-16,-3-3 1 16,0 0-2-1,0-2 0-15,-3-4 2 0,0 6 2 16,-3-5 3-16,0 8 4 15,0-3 2-15,0 8 3 16,0 0-5-16,0 5-3 16,3 3-3-16,3 0 0 15,2-3-4-15,1 3-2 16,3-2-38-16,3 2-15 16,0-6-25-1</inkml:trace>
  <inkml:trace contextRef="#ctx0" brushRef="#br0" timeOffset="7">16328 17449 120 0,'-15'6'46'0,"6"-4"-24"0,1 11-17 16,5-2 11-16,-3-3-5 16,0 10-1-16,0-2-4 15,3 3 1-15,0-1-4 16,3 9 3-16,3-3 0 0,3-8 0 16,0 2-1-16,3-10-3 0,0 3 1 15,-1-9-7-15,1-10 1 16,0 3-4-16,0-3 2 15,0-5 1-15,-3-6 2 16,-3 6 1-16,0-5 1 16,0-4 0-16,-3 4 2 15,3 5-3-15,-3-1 0 16,3 9 1-16,0-3 0 16,3 8-5-16,0 11 1 15,3 2 13-15,0 3 6 16,0 16 8-16,3-1 6 15,-3-4-7-15,-7 5-1 0,-2-6-6 16,-5 1 1-16,-4 4 2 16,-9-10 1-16,-6 1-13 15,0-7-3-15,-3-12-37 16,4-3-18-16,-4-8-57 16</inkml:trace>
  <inkml:trace contextRef="#ctx0" brushRef="#br0" timeOffset="8">16522 17449 84 0,'0'-5'33'0,"0"5"-18"0,0 0 2 0,0 0 16 15,0 0-4-15,0 5-2 16,3 3-9-16,0 5-1 16,-3 6-10-16,0-1 5 0,3 4 1 15,-3-4-2-15,0 3 1 16,0 3-7-16,0-8-1 15,0 0 0-15,0-8 2 0,-3-3-5 16,3-2-3-16,0 2 3 16,0-5 3-16,0-5-1 15,0-3-2-15,3 0 0 16,0-3-1-16,0-2 0 16,3 5 0-16,-3-2-3 15,3-4 2-15,-1 6-1 16,1 3 0-16,0-3 2 15,0 8 2-15,0 0-3 16,0 5-2-16,0 3 2 16,0 0 2-16,-3-2 0 15,0 7-1-15,0-3 1 16,-3-2 1-16,0-2-1 16,3-4-1-16,-3 6 3 15,0-10 0-15,0-4-1 16,3-2-2-16,0-2-2 0,3-6 1 15,3-3 1 1,0 6 0-16,0-5-3 0,0 4 2 16,0 1 1-16,0 8 0 15,2-3 0-15,-2 8 2 16,3 0 3-16,0 8 2 16,-3 2-1-16,0 4 1 15,0-1-4-15,-3 0-2 16,0 0 2-16,-3-5 0 15,0 6-4-15,0-9 1 16,0 3-16-16,0-6-6 16,0 1-25-16,3-3-9 0,0-3-26 31,3 1-11-31,0-6 50 0</inkml:trace>
  <inkml:trace contextRef="#ctx0" brushRef="#br0" timeOffset="9">16876 17526 120 0,'3'3'46'0,"0"2"-24"0,12 3-13 15,-9-3 14-15,3 0-2 16,0-2 2-16,3 2-9 16,-4-5-3-16,4 6-6 15,-3-6-2-15,0-6 3 0,0 6-3 16,0-5 0-16,-3-3-1 0,0 3 1 15,-3-3-2 1,-3-3-1-16,-3 1 1 0,-3-1-1 16,0-2-3-16,-3 8 0 15,-6-3-1-15,-3 8 3 16,4 0-2-16,-1 5 1 16,0 3 0-16,3 3 0 15,3 2 4-15,3 0 3 16,3 3 0-16,3-3 2 15,6 6-4-15,9 4-2 16,0-7 0-16,3 3-1 0,-1-6-5 16,1-5 1-1,0 3-22-15,0-9-8 0,0-10-23 16,-3 3-28 0,-6-3 23-16</inkml:trace>
  <inkml:trace contextRef="#ctx0" brushRef="#br0" timeOffset="10">17064 17502 100 0,'-3'5'38'0,"3"3"-20"0,3 6-12 15,-3-4 11-15,0 3 2 16,0 3 1-16,0 3-7 16,0 2-3-16,2-5-3 15,-2-3-2-15,0-5-3 16,0 0 3-16,3-8 4 0,-3 0-5 15,3-8 0-15,6-5-2 0,0-6 1 16,3 3-7-16,0-2 1 16,0-1 3-16,3 1 2 15,0 5 0-15,0-1-2 16,3 9 1-16,-1 2-1 16,4 6 11-1,-3 8 5-15,-3 2-6 0,0 0-3 16,-3 0-7-16,0 14 0 15,-3-6 0-15,-3-2 0 16,-1-6-5-16,1 0 1 16,-3 0-25-16,0-7-8 0,6-12-91 31,6-7 60-15</inkml:trace>
  <inkml:trace contextRef="#ctx0" brushRef="#br0" timeOffset="11">17427 17182 152 0,'-3'-13'57'0,"3"13"-30"0,0 13-23 16,0 0 13-16,0 1 3 16,0 7 4-16,0 8 1 15,0 5 0-15,0 11-14 16,3 5-7-16,0-2 0 0,0 2-8 15,3-7 1-15,0-4-12 16,-4-7-6-16,1 0-30 0,0-11-13 16,0-8-10-1</inkml:trace>
  <inkml:trace contextRef="#ctx0" brushRef="#br0" timeOffset="12">17239 17383 192 0,'-6'0'71'0,"9"0"-38"0,3 0-25 0,0-5 16 0,3 0-10 16,6-3-3-16,6 8-9 15,5-6-1-15,4 6-1 16,0 0-7-16,3 6 0 0,2 2-35 15,4-3-12-15,0 8-27 16</inkml:trace>
  <inkml:trace contextRef="#ctx0" brushRef="#br0" timeOffset="13">17763 17436 148 0,'-12'0'55'0,"6"0"-30"0,-3 0-29 15,3 0 8-15,-3 0 7 0,-3 5 5 16,1-2 3-16,-4 2 1 16,0 9-11-16,3-1-3 0,-3 5 0 15,3 1-3-15,0-3-2 16,3 7-3-16,3-1 1 16,3-1 1-16,9-3 2 15,0-4-1-15,3-9 2 16,3-5-4-16,3-5-2 15,0-1-3-15,0-4-1 16,-3-1 4-16,-1-2 1 16,-2-6-1-16,-3 6 2 15,0 0 1-15,-3 0 2 16,0-1 1-16,-3 9 3 0,0-3 3 16,0 8 2-16,0 0-1 15,0 11 1-15,3-1-6 16,0 6-1-16,3 0-2 15,0 3-2-15,3-6-2 16,3 11 1-16,6-8-23 16,-3-6-12-16,0-2-30 15,-1 0-37 1,1-11 30-16</inkml:trace>
  <inkml:trace contextRef="#ctx0" brushRef="#br0" timeOffset="14">17906 17150 124 0,'-3'-2'46'0,"0"18"-24"0,3-3-26 16,0 5 54-16,0 9-12 15,0 4-13-15,0 9-7 16,0 0-12-16,3 5-4 0,0-5-1 15,0-3-4-15,0-6 0 16,0-2-18-16,0-2-9 16</inkml:trace>
  <inkml:trace contextRef="#ctx0" brushRef="#br0" timeOffset="15">17754 17428 168 0,'-9'-5'63'0,"9"5"-34"0,3 0-25 16,-3 0 15-16,6 0 6 16,0-5 5-16,6 2-8 15,9-2-2-15,0-1-12 16,2 4-5-16,4 2-2 0,-3-6-17 15,6 6-4-15,3 0-30 16,-7 0-10-16,-2 0-24 16</inkml:trace>
  <inkml:trace contextRef="#ctx0" brushRef="#br0" timeOffset="16">18096 17412 184 0,'-6'13'68'0,"6"-7"-36"0,3-1-35 0,0 3 11 15,0 5 5-15,0 0 3 16,0 3-7-16,3 0-3 16,0 5-4-16,0-5-4 0,0 0-1 15,0-3-23-15</inkml:trace>
  <inkml:trace contextRef="#ctx0" brushRef="#br0" timeOffset="17">18129 17325 220 0,'-6'-5'82'0,"9"5"-44"0,0-3-44 0,-3 3 12 0,0 0-6 15,6 0 0-15,0 0-5 16,0 3 1-16,3-3 2 15,0 0-28-15,0 8-12 0,0-3-3 16,-3 0-5 0,0 3 26-16,0 11 13 0,-3-1 8 15,-3-2 14-15,0 3 7 16,0-1-3 0,0 9 0-16,3-1-5 0,-1-2-1 15,4 2 1-15,3 3 4 16,3-2-2-16,3-9 3 15,3 1-8-15,-3-6 0 16,3-8 3-16,-3-10-6 0,0 0 0 16,-1-8 0-16,-2 5 0 15,-3-11-2-15,-3 6 1 16,-6-6 0-16,-3-2 1 16,-3 3 15-16,-3 4 10 15,-6 1-11-15,1 0-4 0,-1 5-12 16,0-3-1-1,3 9-14-15,0-3-5 0,3-1-30 16,3 6-11-16,9 0-52 31</inkml:trace>
  <inkml:trace contextRef="#ctx0" brushRef="#br0" timeOffset="18">18415 17481 140 0,'9'16'55'0,"-3"-3"-30"0,12 3-27 16,-12-8 9-16,0 5 6 16,-1-5 6-16,-2 5-1 0,0-7-1 15,-3 4-5 1,0-7-7-16,0-3 2 0,0 0-1 16,0 0 2-1,3-5 0-15,6-9-4 0,0 1-3 16,0-8-3-16,3 2-1 15,0 6 2-15,0 0 0 16,3 0 1-16,3 7 0 16,0 4 0-16,2 4 2 15,-2 4 5-15,-3 7 6 16,3 8-7-16,-3-2-1 16,6 4-5-16,-6-1-1 15,-1 1-39-15,1-1-18 16,0-9-32-1</inkml:trace>
  <inkml:trace contextRef="#ctx0" brushRef="#br0" timeOffset="19">19230 17365 88 0,'-6'0'35'0,"9"5"-18"0,-3 3-13 0,3 0 8 15,-3 2 4-15,0 4 4 16,3 1-4-16,-3 1-1 15,3 0-9-15,-3 8-2 16,0-5-2-16,0-4-2 0,0 4 3 16,0-6-2-16,0 0 2 15,0-5-2-15,0 3 2 0,0-6 2 16,0-5 2-16,0 0-6 16,0-2 0-16,0-6-3 15,3 0 0-15,-3-6 2 16,0 1 2-16,6-3-3 15,0-5 0-15,0 3-1 16,0-9 0-16,0 6 4 16,3 3 1-16,-3 4-4 15,3 1 1-15,0 8 0 16,0-3 0-16,0 16 8 16,6 5 5-16,-3 0-2 15,2 3 1-15,-5 0-5 0,0 8 1 16,-6-6-5-1,0-2 0-15,6 3-1 0,-3-6-2 16,-6 0-2-16,0-5 1 16,0 3-28-16,6-11-50 31</inkml:trace>
  <inkml:trace contextRef="#ctx0" brushRef="#br0" timeOffset="20">19519 17412 96 0,'-3'-16'35'0,"3"16"-18"0,-3 0-20 15,3 8 28 1,-3 0-4-16,0-2 1 16,3 7 1-16,0 0-9 15,0 0-1-15,3 11-7 16,3-3-2-16,3-2 0 0,3-6-5 15,6 5-1-15,6-4 3 16,2-6 3-16,-2-8 1 16,-3-6 2-16,-3-2-4 15,-3-5-2-15,-3 0 2 16,-3 0 0-16,-6-6 1 16,-6 3 0-16,-9-2-5 15,-9-6 1-15,-3 16 0 0,0-10 0 16,4 4-3-16,-4 6 2 15,9 0-15-15,3-2-4 16,3 5-32 0,3 2-40-16,6-2 22 15</inkml:trace>
  <inkml:trace contextRef="#ctx0" brushRef="#br0" timeOffset="21">19736 17134 172 0,'-3'-5'66'0,"3"5"-36"0,0 0-40 0,0 0 11 15,3 8 3-15,0 11 5 0,0 4 9 16,0 7 3-16,0 1-10 16,3 9 0-16,-3 0 0 0,0-1-6 15,0-7-3-15,3 2-6 16,0-4-2-16,-3-4-33 15,0-5-11-15,-3-8-32 16</inkml:trace>
  <inkml:trace contextRef="#ctx0" brushRef="#br0" timeOffset="22">19611 17312 208 0,'-14'-6'77'0,"25"4"-42"0,-2 2-41 15,6 0 14-15,3-3-1 16,3 0-3-16,3-2 0 16,3 5-2-16,8-5-13 0,1-3-2 15,0 5-78 1</inkml:trace>
  <inkml:trace contextRef="#ctx0" brushRef="#br0" timeOffset="23">20323 17333 100 0,'-21'0'38'0,"6"5"-20"0,0-5-15 0,9 5 12 15,0-2-5-15,-3 10 0 16,0 6-4-16,1-6-1 16,-1 11-3-16,3-3 1 15,0 0-2-15,3 6 2 0,3-9-2 16,3 3-1-16,3-5 1 0,0-8 1 16,3 5 3-16,-1-7 0 15,4-6 0-15,0-6-3 16,-3 1-2-16,0-3 1 15,3-5-1-15,-9 0-3 16,0-6 0-16,-3 1-1 16,0-9 3-16,0 6-2 15,0 8 1-15,-6 0 13 16,0 5-2 0,6 8 0-16,3 8 0 15,0 0-1-15,0 5-2 16,6 5 1-16,0 1-6 15,3-1-1-15,0-2 0 16,0-3 0-16,0 1-18 0,2-4-5 16,-2-7-29-1,0 2-31-15,0-10 24 16</inkml:trace>
  <inkml:trace contextRef="#ctx0" brushRef="#br0" timeOffset="24">20490 17121 144 0,'-3'-5'55'0,"6"8"-30"0,-3 2-25 0,0 0 13 0,3 11 2 15,-1 8 3-15,-2 2-1 16,3 9 0-16,-3 7-9 15,3-2-3-15,0-6 1 0,6 8-5 16,0-12-3-16,-3 1 3 16,3-10 1-16,0-2-16 15,-3-1-7-15,0-4-19 16,0-6-5-16,-3-3-16 16,0-5-13-1,0 0 33-15</inkml:trace>
  <inkml:trace contextRef="#ctx0" brushRef="#br0" timeOffset="25">20638 17071 144 0,'0'-13'55'0,"3"7"-30"0,-3 6-27 0,0 0 9 16,3 6 1-16,-3 7 5 15,3 8 6-15,-3 11 3 16,0 8-11-16,0 5-2 0,3-6-2 16,0 6-6-16,0-5 0 15,0-3-3-15,3-8 0 0,0-5-40 16,0-6-19-16,0-4-13 16</inkml:trace>
  <inkml:trace contextRef="#ctx0" brushRef="#br0" timeOffset="26">20865 17346 140 0,'-15'5'55'0,"9"17"-30"0,-3 7-23 16,6-19 14-16,0 1 1 0,0 2 2 15,0 0-6-15,3 8-3 16,3 3-5-16,3-3-4 0,3-2 0 16,6 2-1-16,3-2 0 15,-1-9 4-15,7 1 2 16,3-6 2-16,-3-5 0 15,-3-8-2-15,-6-2-1 16,-4-6-1-16,-5-3 0 16,-9 1 0-16,-9 2 0 15,-2 0 0-15,-1-5 0 16,-3 8-2-16,0-1 1 0,3 1-11 16,3 8-4-16,0-3-32 15,3 3-11-15,3 2-29 16</inkml:trace>
  <inkml:trace contextRef="#ctx0" brushRef="#br0" timeOffset="27">21067 17378 152 0,'-3'21'57'0,"3"-5"-30"0,-3 5-25 0,3-13 12 16,3 5-5-16,0 0 2 15,3 6-6-15,0-6-3 16,3-2-1-16,0-3-1 0,0 0 0 15,0-8-5-15,0 0 1 16,-4 0-7-16,4-8-1 16,-3 0 7-16,0-3 2 15,3-2 3-15,-6 5 0 16,0-10 0-16,0-1 2 0,-3 6 1 16,0 0 1-16,3 10 4 15,0 3 0 1,6 8 1-16,0 0-3 15,3 2-1-15,0-2-1 16,0 6 0-16,0-7-2 16,0-1 1-16,-1 2 2 15,1-6 2-15,0-2-1 16,0-2-1-16,-3-6-3 16,0 2 1-16,-3-1-2 15,0 1-1-15,-3-7-13 16,0-8-4-16,-3 2-26 15,0 6-55-15,0 0 11 16</inkml:trace>
  <inkml:trace contextRef="#ctx0" brushRef="#br0" timeOffset="28">21388 17370 196 0,'3'18'74'0,"6"-2"-40"0,3-2-46 0,3-14 10 16,0 5-4-16,0-3 3 16,-3 1 6-16,0-3 6 15,-3-3-5-15,0 1-2 0,0-3 1 0,-1-9-2 16,-2 6-1 0,0-2-4-16,-6-3 0 0,0-1 0 15,-3 1-1-15,-3 0 1 16,-5 0 0-16,-7 7 5 15,3-2 3-15,0 8-1 16,0 0-2-16,0 0 0 16,0 11 1-16,3-3 5 15,0 13 6-15,4-2 4 16,2 2 2-16,6-3-8 16,3 1-2-16,5-1-5 15,7-2-1-15,6 3-8 16,3-6-2-16,0-2-25 15,3-9-11-15,-1-2-47 16</inkml:trace>
  <inkml:trace contextRef="#ctx0" brushRef="#br0" timeOffset="29">21856 17301 156 0,'-9'-10'57'0,"9"10"-30"0,-9-3-45 0,6 3 3 16,-3-3 21-16,-3 3 14 15,-3 3 15-15,-3 2 6 16,0 0-19-16,1 3-8 0,-4 3-9 16,3 10-4-16,3 6 0 15,3-1-1-15,6-2 2 0,3-3-3 16,3 6 0-16,3-6 3 15,3-3 1-15,3-5-4 16,3-2 1-16,-1-3-5 16,1-8 1-16,-3 0 0 15,0-8 2-15,0-3-4 16,-3-2 2-16,-3-8 0 16,-3-11 2-16,-3 6-1 15,0-6-1-15,-3-13 3 16,0 5 2-16,-3 1 4 15,0 7 2-15,0 6 5 16,0 7 5-16,-3-2-5 16,9 8-2-16,-3 5-3 15,0-3 0-15,0 11 0 16,3 0 1-16,3 13-9 0,3 11-4 16,3 3 7-16,0 4 3 15,3 12-2-15,0-6 0 16,6-3-1-16,3 8-2 15,-1-12-15-15,1 1-5 16,0-10-34-16,0-2-15 16,-3-6-22-1</inkml:trace>
  <inkml:trace contextRef="#ctx0" brushRef="#br0" timeOffset="30">22067 16928 116 0,'3'0'44'0,"0"-3"-24"0,6 1-8 0,0 2 16 16,0 0-3-16,3 5 0 16,0 8 0-16,3 1 1 0,-1 4-14 15,1 8 11-15,0 12 4 0,0 9 1 16,0 1 3-1,-3-1-8-15,-3 6-2 0,-6-5-10 16,-6-3-4-16,-3 0-13 16,-6-3-4-16,0-5-30 15,-6 3-12-15,-6-8-39 16,4 2-48 0,-1-2 43-16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11/27/2017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BE38-42BE-46F6-BB7C-9400E78F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6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2"/>
            <a:ext cx="2971799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u="sng" baseline="0" dirty="0" smtClean="0"/>
              <a:t>No overlap</a:t>
            </a:r>
            <a:r>
              <a:rPr lang="en-US" baseline="0" dirty="0" smtClean="0"/>
              <a:t>:  application thinks they're separate pieces of data</a:t>
            </a:r>
          </a:p>
          <a:p>
            <a:pPr marL="171450" indent="-171450">
              <a:buFontTx/>
              <a:buChar char="-"/>
            </a:pPr>
            <a:r>
              <a:rPr lang="en-US" u="sng" baseline="0" dirty="0" smtClean="0"/>
              <a:t>No move</a:t>
            </a:r>
            <a:r>
              <a:rPr lang="en-US" baseline="0" dirty="0" smtClean="0"/>
              <a:t>:  application holds pointers, can't go track them down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9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heap size </a:t>
            </a:r>
            <a:r>
              <a:rPr lang="en-US" i="1" dirty="0" smtClean="0"/>
              <a:t>can</a:t>
            </a:r>
            <a:r>
              <a:rPr lang="en-US" dirty="0" smtClean="0"/>
              <a:t> be decreased by using the </a:t>
            </a:r>
            <a:r>
              <a:rPr lang="en-US" b="1" dirty="0" err="1" smtClean="0"/>
              <a:t>brk</a:t>
            </a:r>
            <a:r>
              <a:rPr lang="en-US" b="1" dirty="0" smtClean="0"/>
              <a:t>(2)</a:t>
            </a:r>
            <a:r>
              <a:rPr lang="en-US" b="0" dirty="0" smtClean="0"/>
              <a:t> system call.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Packing</a:t>
            </a:r>
            <a:r>
              <a:rPr lang="en-US" b="0" baseline="0" dirty="0" smtClean="0"/>
              <a:t> analogy.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8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 examples for performance:</a:t>
            </a:r>
            <a:r>
              <a:rPr lang="en-US" baseline="0" dirty="0" smtClean="0"/>
              <a:t>  library book checkout duration, creating a new Google calendar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9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92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7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4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Where is p pointing?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27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46050"/>
            <a:ext cx="7323137" cy="549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5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Why doesn’t “*p &lt;= </a:t>
            </a:r>
            <a:r>
              <a:rPr lang="en-US" dirty="0" err="1"/>
              <a:t>len</a:t>
            </a:r>
            <a:r>
              <a:rPr lang="en-US" dirty="0"/>
              <a:t>” mask off the allocated bit too? Because this</a:t>
            </a:r>
            <a:r>
              <a:rPr lang="en-US" baseline="0" dirty="0"/>
              <a:t> is the second condition in the || test, which means that the first condition (*p &amp; 1) must have already been false, so we know that the allocated bit can’t be set and we don’t have to bother masking it off.</a:t>
            </a:r>
          </a:p>
          <a:p>
            <a:endParaRPr lang="en-US" dirty="0" smtClean="0"/>
          </a:p>
          <a:p>
            <a:r>
              <a:rPr lang="en-US" dirty="0" smtClean="0"/>
              <a:t>Tends</a:t>
            </a:r>
            <a:r>
              <a:rPr lang="en-US" baseline="0" dirty="0" smtClean="0"/>
              <a:t> to concentrate small blocks at front of heap.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8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http://en.wikipedia.org/wiki/Data_segment#Program_memory</a:t>
            </a:r>
          </a:p>
          <a:p>
            <a:r>
              <a:rPr lang="en-US" dirty="0"/>
              <a:t>.data is for data</a:t>
            </a:r>
            <a:r>
              <a:rPr lang="en-US" baseline="0" dirty="0"/>
              <a:t> that is initialized at compile-time: string literals, and static/global variables initialized to some value.</a:t>
            </a:r>
          </a:p>
          <a:p>
            <a:r>
              <a:rPr lang="en-US" baseline="0" dirty="0"/>
              <a:t>.</a:t>
            </a:r>
            <a:r>
              <a:rPr lang="en-US" baseline="0" dirty="0" err="1"/>
              <a:t>bss</a:t>
            </a:r>
            <a:r>
              <a:rPr lang="en-US" baseline="0" dirty="0"/>
              <a:t> is for static/global variables with no explicit initialization in the code.</a:t>
            </a:r>
            <a:endParaRPr lang="en-US" dirty="0"/>
          </a:p>
          <a:p>
            <a:r>
              <a:rPr lang="en-US" dirty="0"/>
              <a:t>    http://en.wikipedia.org/wiki/.bss</a:t>
            </a:r>
          </a:p>
          <a:p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.data is fixed-size,</a:t>
            </a:r>
            <a:r>
              <a:rPr lang="en-US" baseline="0" dirty="0" smtClean="0"/>
              <a:t> have to know ahead of time how much you need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9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1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 3 </a:t>
            </a:r>
            <a:r>
              <a:rPr lang="en-US" dirty="0" err="1" smtClean="0"/>
              <a:t>malloc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0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 3 </a:t>
            </a:r>
            <a:r>
              <a:rPr lang="en-US" dirty="0" err="1" smtClean="0"/>
              <a:t>malloc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5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</a:t>
            </a:r>
            <a:r>
              <a:rPr lang="en-US" baseline="0" dirty="0" smtClean="0"/>
              <a:t> 3 free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0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1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How do we know how much to free?</a:t>
            </a:r>
          </a:p>
          <a:p>
            <a:r>
              <a:rPr lang="en-US" dirty="0" smtClean="0"/>
              <a:t>Allocator</a:t>
            </a:r>
            <a:r>
              <a:rPr lang="en-US" baseline="0" dirty="0" smtClean="0"/>
              <a:t> has to remember!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2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5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4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74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9242" y="-2231"/>
            <a:ext cx="15055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L24:  Memory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Allocation 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62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4.emf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customXml" Target="../ink/ink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33" Type="http://schemas.openxmlformats.org/officeDocument/2006/relationships/image" Target="../media/image15.emf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tags" Target="../tags/tag86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32" Type="http://schemas.openxmlformats.org/officeDocument/2006/relationships/customXml" Target="../ink/ink6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Relationship Id="rId8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13.xml"/><Relationship Id="rId21" Type="http://schemas.openxmlformats.org/officeDocument/2006/relationships/tags" Target="../tags/tag108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63" Type="http://schemas.openxmlformats.org/officeDocument/2006/relationships/tags" Target="../tags/tag150.xml"/><Relationship Id="rId68" Type="http://schemas.openxmlformats.org/officeDocument/2006/relationships/tags" Target="../tags/tag155.xml"/><Relationship Id="rId84" Type="http://schemas.openxmlformats.org/officeDocument/2006/relationships/tags" Target="../tags/tag171.xml"/><Relationship Id="rId89" Type="http://schemas.openxmlformats.org/officeDocument/2006/relationships/tags" Target="../tags/tag176.xml"/><Relationship Id="rId16" Type="http://schemas.openxmlformats.org/officeDocument/2006/relationships/tags" Target="../tags/tag103.xml"/><Relationship Id="rId11" Type="http://schemas.openxmlformats.org/officeDocument/2006/relationships/tags" Target="../tags/tag98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53" Type="http://schemas.openxmlformats.org/officeDocument/2006/relationships/tags" Target="../tags/tag140.xml"/><Relationship Id="rId58" Type="http://schemas.openxmlformats.org/officeDocument/2006/relationships/tags" Target="../tags/tag145.xml"/><Relationship Id="rId74" Type="http://schemas.openxmlformats.org/officeDocument/2006/relationships/tags" Target="../tags/tag161.xml"/><Relationship Id="rId79" Type="http://schemas.openxmlformats.org/officeDocument/2006/relationships/tags" Target="../tags/tag166.xml"/><Relationship Id="rId102" Type="http://schemas.openxmlformats.org/officeDocument/2006/relationships/image" Target="../media/image16.emf"/><Relationship Id="rId5" Type="http://schemas.openxmlformats.org/officeDocument/2006/relationships/tags" Target="../tags/tag92.xml"/><Relationship Id="rId90" Type="http://schemas.openxmlformats.org/officeDocument/2006/relationships/tags" Target="../tags/tag177.xml"/><Relationship Id="rId95" Type="http://schemas.openxmlformats.org/officeDocument/2006/relationships/tags" Target="../tags/tag182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64" Type="http://schemas.openxmlformats.org/officeDocument/2006/relationships/tags" Target="../tags/tag151.xml"/><Relationship Id="rId69" Type="http://schemas.openxmlformats.org/officeDocument/2006/relationships/tags" Target="../tags/tag156.xml"/><Relationship Id="rId80" Type="http://schemas.openxmlformats.org/officeDocument/2006/relationships/tags" Target="../tags/tag167.xml"/><Relationship Id="rId85" Type="http://schemas.openxmlformats.org/officeDocument/2006/relationships/tags" Target="../tags/tag172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tags" Target="../tags/tag146.xml"/><Relationship Id="rId67" Type="http://schemas.openxmlformats.org/officeDocument/2006/relationships/tags" Target="../tags/tag154.xml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tags" Target="../tags/tag141.xml"/><Relationship Id="rId62" Type="http://schemas.openxmlformats.org/officeDocument/2006/relationships/tags" Target="../tags/tag149.xml"/><Relationship Id="rId70" Type="http://schemas.openxmlformats.org/officeDocument/2006/relationships/tags" Target="../tags/tag157.xml"/><Relationship Id="rId75" Type="http://schemas.openxmlformats.org/officeDocument/2006/relationships/tags" Target="../tags/tag162.xml"/><Relationship Id="rId83" Type="http://schemas.openxmlformats.org/officeDocument/2006/relationships/tags" Target="../tags/tag170.xml"/><Relationship Id="rId88" Type="http://schemas.openxmlformats.org/officeDocument/2006/relationships/tags" Target="../tags/tag175.xml"/><Relationship Id="rId91" Type="http://schemas.openxmlformats.org/officeDocument/2006/relationships/tags" Target="../tags/tag178.xml"/><Relationship Id="rId96" Type="http://schemas.openxmlformats.org/officeDocument/2006/relationships/tags" Target="../tags/tag183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tags" Target="../tags/tag144.xml"/><Relationship Id="rId10" Type="http://schemas.openxmlformats.org/officeDocument/2006/relationships/tags" Target="../tags/tag97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tags" Target="../tags/tag139.xml"/><Relationship Id="rId60" Type="http://schemas.openxmlformats.org/officeDocument/2006/relationships/tags" Target="../tags/tag147.xml"/><Relationship Id="rId65" Type="http://schemas.openxmlformats.org/officeDocument/2006/relationships/tags" Target="../tags/tag152.xml"/><Relationship Id="rId73" Type="http://schemas.openxmlformats.org/officeDocument/2006/relationships/tags" Target="../tags/tag160.xml"/><Relationship Id="rId78" Type="http://schemas.openxmlformats.org/officeDocument/2006/relationships/tags" Target="../tags/tag165.xml"/><Relationship Id="rId81" Type="http://schemas.openxmlformats.org/officeDocument/2006/relationships/tags" Target="../tags/tag168.xml"/><Relationship Id="rId86" Type="http://schemas.openxmlformats.org/officeDocument/2006/relationships/tags" Target="../tags/tag173.xml"/><Relationship Id="rId94" Type="http://schemas.openxmlformats.org/officeDocument/2006/relationships/tags" Target="../tags/tag181.xml"/><Relationship Id="rId99" Type="http://schemas.openxmlformats.org/officeDocument/2006/relationships/slideLayout" Target="../slideLayouts/slideLayout4.xml"/><Relationship Id="rId101" Type="http://schemas.openxmlformats.org/officeDocument/2006/relationships/customXml" Target="../ink/ink7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39" Type="http://schemas.openxmlformats.org/officeDocument/2006/relationships/tags" Target="../tags/tag126.xml"/><Relationship Id="rId34" Type="http://schemas.openxmlformats.org/officeDocument/2006/relationships/tags" Target="../tags/tag121.xml"/><Relationship Id="rId50" Type="http://schemas.openxmlformats.org/officeDocument/2006/relationships/tags" Target="../tags/tag137.xml"/><Relationship Id="rId55" Type="http://schemas.openxmlformats.org/officeDocument/2006/relationships/tags" Target="../tags/tag142.xml"/><Relationship Id="rId76" Type="http://schemas.openxmlformats.org/officeDocument/2006/relationships/tags" Target="../tags/tag163.xml"/><Relationship Id="rId97" Type="http://schemas.openxmlformats.org/officeDocument/2006/relationships/tags" Target="../tags/tag184.xml"/><Relationship Id="rId7" Type="http://schemas.openxmlformats.org/officeDocument/2006/relationships/tags" Target="../tags/tag94.xml"/><Relationship Id="rId71" Type="http://schemas.openxmlformats.org/officeDocument/2006/relationships/tags" Target="../tags/tag158.xml"/><Relationship Id="rId92" Type="http://schemas.openxmlformats.org/officeDocument/2006/relationships/tags" Target="../tags/tag179.xml"/><Relationship Id="rId2" Type="http://schemas.openxmlformats.org/officeDocument/2006/relationships/tags" Target="../tags/tag89.xml"/><Relationship Id="rId29" Type="http://schemas.openxmlformats.org/officeDocument/2006/relationships/tags" Target="../tags/tag116.xml"/><Relationship Id="rId24" Type="http://schemas.openxmlformats.org/officeDocument/2006/relationships/tags" Target="../tags/tag111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66" Type="http://schemas.openxmlformats.org/officeDocument/2006/relationships/tags" Target="../tags/tag153.xml"/><Relationship Id="rId87" Type="http://schemas.openxmlformats.org/officeDocument/2006/relationships/tags" Target="../tags/tag174.xml"/><Relationship Id="rId61" Type="http://schemas.openxmlformats.org/officeDocument/2006/relationships/tags" Target="../tags/tag148.xml"/><Relationship Id="rId82" Type="http://schemas.openxmlformats.org/officeDocument/2006/relationships/tags" Target="../tags/tag169.xml"/><Relationship Id="rId19" Type="http://schemas.openxmlformats.org/officeDocument/2006/relationships/tags" Target="../tags/tag106.xml"/><Relationship Id="rId14" Type="http://schemas.openxmlformats.org/officeDocument/2006/relationships/tags" Target="../tags/tag101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56" Type="http://schemas.openxmlformats.org/officeDocument/2006/relationships/tags" Target="../tags/tag143.xml"/><Relationship Id="rId77" Type="http://schemas.openxmlformats.org/officeDocument/2006/relationships/tags" Target="../tags/tag164.xml"/><Relationship Id="rId100" Type="http://schemas.openxmlformats.org/officeDocument/2006/relationships/notesSlide" Target="../notesSlides/notesSlide9.xml"/><Relationship Id="rId8" Type="http://schemas.openxmlformats.org/officeDocument/2006/relationships/tags" Target="../tags/tag95.xml"/><Relationship Id="rId51" Type="http://schemas.openxmlformats.org/officeDocument/2006/relationships/tags" Target="../tags/tag138.xml"/><Relationship Id="rId72" Type="http://schemas.openxmlformats.org/officeDocument/2006/relationships/tags" Target="../tags/tag159.xml"/><Relationship Id="rId93" Type="http://schemas.openxmlformats.org/officeDocument/2006/relationships/tags" Target="../tags/tag180.xml"/><Relationship Id="rId98" Type="http://schemas.openxmlformats.org/officeDocument/2006/relationships/tags" Target="../tags/tag185.xml"/><Relationship Id="rId3" Type="http://schemas.openxmlformats.org/officeDocument/2006/relationships/tags" Target="../tags/tag9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tags" Target="../tags/tag188.xml"/><Relationship Id="rId7" Type="http://schemas.openxmlformats.org/officeDocument/2006/relationships/image" Target="../media/image110.emf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customXml" Target="../ink/ink8.xml"/><Relationship Id="rId11" Type="http://schemas.openxmlformats.org/officeDocument/2006/relationships/image" Target="../media/image17.emf"/><Relationship Id="rId5" Type="http://schemas.openxmlformats.org/officeDocument/2006/relationships/notesSlide" Target="../notesSlides/notesSlide10.xml"/><Relationship Id="rId10" Type="http://schemas.openxmlformats.org/officeDocument/2006/relationships/customXml" Target="../ink/ink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11.png"/><Relationship Id="rId5" Type="http://schemas.openxmlformats.org/officeDocument/2006/relationships/tags" Target="../tags/tag19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8.emf"/><Relationship Id="rId4" Type="http://schemas.openxmlformats.org/officeDocument/2006/relationships/customXml" Target="../ink/ink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20.emf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customXml" Target="../ink/ink13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96.xml"/><Relationship Id="rId15" Type="http://schemas.openxmlformats.org/officeDocument/2006/relationships/image" Target="../media/image21.e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customXml" Target="../ink/ink14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226.xml"/><Relationship Id="rId21" Type="http://schemas.openxmlformats.org/officeDocument/2006/relationships/tags" Target="../tags/tag221.xml"/><Relationship Id="rId42" Type="http://schemas.openxmlformats.org/officeDocument/2006/relationships/tags" Target="../tags/tag242.xml"/><Relationship Id="rId47" Type="http://schemas.openxmlformats.org/officeDocument/2006/relationships/tags" Target="../tags/tag247.xml"/><Relationship Id="rId63" Type="http://schemas.openxmlformats.org/officeDocument/2006/relationships/tags" Target="../tags/tag263.xml"/><Relationship Id="rId68" Type="http://schemas.openxmlformats.org/officeDocument/2006/relationships/tags" Target="../tags/tag268.xml"/><Relationship Id="rId84" Type="http://schemas.openxmlformats.org/officeDocument/2006/relationships/tags" Target="../tags/tag284.xml"/><Relationship Id="rId16" Type="http://schemas.openxmlformats.org/officeDocument/2006/relationships/tags" Target="../tags/tag216.xml"/><Relationship Id="rId11" Type="http://schemas.openxmlformats.org/officeDocument/2006/relationships/tags" Target="../tags/tag211.xml"/><Relationship Id="rId32" Type="http://schemas.openxmlformats.org/officeDocument/2006/relationships/tags" Target="../tags/tag232.xml"/><Relationship Id="rId37" Type="http://schemas.openxmlformats.org/officeDocument/2006/relationships/tags" Target="../tags/tag237.xml"/><Relationship Id="rId53" Type="http://schemas.openxmlformats.org/officeDocument/2006/relationships/tags" Target="../tags/tag253.xml"/><Relationship Id="rId58" Type="http://schemas.openxmlformats.org/officeDocument/2006/relationships/tags" Target="../tags/tag258.xml"/><Relationship Id="rId74" Type="http://schemas.openxmlformats.org/officeDocument/2006/relationships/tags" Target="../tags/tag274.xml"/><Relationship Id="rId79" Type="http://schemas.openxmlformats.org/officeDocument/2006/relationships/tags" Target="../tags/tag279.xml"/><Relationship Id="rId5" Type="http://schemas.openxmlformats.org/officeDocument/2006/relationships/tags" Target="../tags/tag205.xml"/><Relationship Id="rId19" Type="http://schemas.openxmlformats.org/officeDocument/2006/relationships/tags" Target="../tags/tag21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tags" Target="../tags/tag230.xml"/><Relationship Id="rId35" Type="http://schemas.openxmlformats.org/officeDocument/2006/relationships/tags" Target="../tags/tag235.xml"/><Relationship Id="rId43" Type="http://schemas.openxmlformats.org/officeDocument/2006/relationships/tags" Target="../tags/tag243.xml"/><Relationship Id="rId48" Type="http://schemas.openxmlformats.org/officeDocument/2006/relationships/tags" Target="../tags/tag248.xml"/><Relationship Id="rId56" Type="http://schemas.openxmlformats.org/officeDocument/2006/relationships/tags" Target="../tags/tag256.xml"/><Relationship Id="rId64" Type="http://schemas.openxmlformats.org/officeDocument/2006/relationships/tags" Target="../tags/tag264.xml"/><Relationship Id="rId69" Type="http://schemas.openxmlformats.org/officeDocument/2006/relationships/tags" Target="../tags/tag269.xml"/><Relationship Id="rId77" Type="http://schemas.openxmlformats.org/officeDocument/2006/relationships/tags" Target="../tags/tag277.xml"/><Relationship Id="rId8" Type="http://schemas.openxmlformats.org/officeDocument/2006/relationships/tags" Target="../tags/tag208.xml"/><Relationship Id="rId51" Type="http://schemas.openxmlformats.org/officeDocument/2006/relationships/tags" Target="../tags/tag251.xml"/><Relationship Id="rId72" Type="http://schemas.openxmlformats.org/officeDocument/2006/relationships/tags" Target="../tags/tag272.xml"/><Relationship Id="rId80" Type="http://schemas.openxmlformats.org/officeDocument/2006/relationships/tags" Target="../tags/tag280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203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tags" Target="../tags/tag233.xml"/><Relationship Id="rId38" Type="http://schemas.openxmlformats.org/officeDocument/2006/relationships/tags" Target="../tags/tag238.xml"/><Relationship Id="rId46" Type="http://schemas.openxmlformats.org/officeDocument/2006/relationships/tags" Target="../tags/tag246.xml"/><Relationship Id="rId59" Type="http://schemas.openxmlformats.org/officeDocument/2006/relationships/tags" Target="../tags/tag259.xml"/><Relationship Id="rId67" Type="http://schemas.openxmlformats.org/officeDocument/2006/relationships/tags" Target="../tags/tag267.xml"/><Relationship Id="rId20" Type="http://schemas.openxmlformats.org/officeDocument/2006/relationships/tags" Target="../tags/tag220.xml"/><Relationship Id="rId41" Type="http://schemas.openxmlformats.org/officeDocument/2006/relationships/tags" Target="../tags/tag241.xml"/><Relationship Id="rId54" Type="http://schemas.openxmlformats.org/officeDocument/2006/relationships/tags" Target="../tags/tag254.xml"/><Relationship Id="rId62" Type="http://schemas.openxmlformats.org/officeDocument/2006/relationships/tags" Target="../tags/tag262.xml"/><Relationship Id="rId70" Type="http://schemas.openxmlformats.org/officeDocument/2006/relationships/tags" Target="../tags/tag270.xml"/><Relationship Id="rId75" Type="http://schemas.openxmlformats.org/officeDocument/2006/relationships/tags" Target="../tags/tag275.xml"/><Relationship Id="rId83" Type="http://schemas.openxmlformats.org/officeDocument/2006/relationships/tags" Target="../tags/tag283.xml"/><Relationship Id="rId88" Type="http://schemas.openxmlformats.org/officeDocument/2006/relationships/image" Target="../media/image22.emf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36" Type="http://schemas.openxmlformats.org/officeDocument/2006/relationships/tags" Target="../tags/tag236.xml"/><Relationship Id="rId49" Type="http://schemas.openxmlformats.org/officeDocument/2006/relationships/tags" Target="../tags/tag249.xml"/><Relationship Id="rId57" Type="http://schemas.openxmlformats.org/officeDocument/2006/relationships/tags" Target="../tags/tag257.xml"/><Relationship Id="rId10" Type="http://schemas.openxmlformats.org/officeDocument/2006/relationships/tags" Target="../tags/tag210.xml"/><Relationship Id="rId31" Type="http://schemas.openxmlformats.org/officeDocument/2006/relationships/tags" Target="../tags/tag231.xml"/><Relationship Id="rId44" Type="http://schemas.openxmlformats.org/officeDocument/2006/relationships/tags" Target="../tags/tag244.xml"/><Relationship Id="rId52" Type="http://schemas.openxmlformats.org/officeDocument/2006/relationships/tags" Target="../tags/tag252.xml"/><Relationship Id="rId60" Type="http://schemas.openxmlformats.org/officeDocument/2006/relationships/tags" Target="../tags/tag260.xml"/><Relationship Id="rId65" Type="http://schemas.openxmlformats.org/officeDocument/2006/relationships/tags" Target="../tags/tag265.xml"/><Relationship Id="rId73" Type="http://schemas.openxmlformats.org/officeDocument/2006/relationships/tags" Target="../tags/tag273.xml"/><Relationship Id="rId78" Type="http://schemas.openxmlformats.org/officeDocument/2006/relationships/tags" Target="../tags/tag278.xml"/><Relationship Id="rId81" Type="http://schemas.openxmlformats.org/officeDocument/2006/relationships/tags" Target="../tags/tag281.xml"/><Relationship Id="rId86" Type="http://schemas.openxmlformats.org/officeDocument/2006/relationships/notesSlide" Target="../notesSlides/notesSlide13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39" Type="http://schemas.openxmlformats.org/officeDocument/2006/relationships/tags" Target="../tags/tag239.xml"/><Relationship Id="rId34" Type="http://schemas.openxmlformats.org/officeDocument/2006/relationships/tags" Target="../tags/tag234.xml"/><Relationship Id="rId50" Type="http://schemas.openxmlformats.org/officeDocument/2006/relationships/tags" Target="../tags/tag250.xml"/><Relationship Id="rId55" Type="http://schemas.openxmlformats.org/officeDocument/2006/relationships/tags" Target="../tags/tag255.xml"/><Relationship Id="rId76" Type="http://schemas.openxmlformats.org/officeDocument/2006/relationships/tags" Target="../tags/tag276.xml"/><Relationship Id="rId7" Type="http://schemas.openxmlformats.org/officeDocument/2006/relationships/tags" Target="../tags/tag207.xml"/><Relationship Id="rId71" Type="http://schemas.openxmlformats.org/officeDocument/2006/relationships/tags" Target="../tags/tag271.xml"/><Relationship Id="rId2" Type="http://schemas.openxmlformats.org/officeDocument/2006/relationships/tags" Target="../tags/tag202.xml"/><Relationship Id="rId29" Type="http://schemas.openxmlformats.org/officeDocument/2006/relationships/tags" Target="../tags/tag229.xml"/><Relationship Id="rId24" Type="http://schemas.openxmlformats.org/officeDocument/2006/relationships/tags" Target="../tags/tag224.xml"/><Relationship Id="rId40" Type="http://schemas.openxmlformats.org/officeDocument/2006/relationships/tags" Target="../tags/tag240.xml"/><Relationship Id="rId45" Type="http://schemas.openxmlformats.org/officeDocument/2006/relationships/tags" Target="../tags/tag245.xml"/><Relationship Id="rId66" Type="http://schemas.openxmlformats.org/officeDocument/2006/relationships/tags" Target="../tags/tag266.xml"/><Relationship Id="rId87" Type="http://schemas.openxmlformats.org/officeDocument/2006/relationships/customXml" Target="../ink/ink15.xml"/><Relationship Id="rId61" Type="http://schemas.openxmlformats.org/officeDocument/2006/relationships/tags" Target="../tags/tag261.xml"/><Relationship Id="rId82" Type="http://schemas.openxmlformats.org/officeDocument/2006/relationships/tags" Target="../tags/tag2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313.xml"/><Relationship Id="rId21" Type="http://schemas.openxmlformats.org/officeDocument/2006/relationships/tags" Target="../tags/tag308.xml"/><Relationship Id="rId42" Type="http://schemas.openxmlformats.org/officeDocument/2006/relationships/tags" Target="../tags/tag329.xml"/><Relationship Id="rId47" Type="http://schemas.openxmlformats.org/officeDocument/2006/relationships/tags" Target="../tags/tag334.xml"/><Relationship Id="rId63" Type="http://schemas.openxmlformats.org/officeDocument/2006/relationships/tags" Target="../tags/tag350.xml"/><Relationship Id="rId68" Type="http://schemas.openxmlformats.org/officeDocument/2006/relationships/tags" Target="../tags/tag355.xml"/><Relationship Id="rId16" Type="http://schemas.openxmlformats.org/officeDocument/2006/relationships/tags" Target="../tags/tag303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32" Type="http://schemas.openxmlformats.org/officeDocument/2006/relationships/tags" Target="../tags/tag319.xml"/><Relationship Id="rId37" Type="http://schemas.openxmlformats.org/officeDocument/2006/relationships/tags" Target="../tags/tag324.xml"/><Relationship Id="rId40" Type="http://schemas.openxmlformats.org/officeDocument/2006/relationships/tags" Target="../tags/tag327.xml"/><Relationship Id="rId45" Type="http://schemas.openxmlformats.org/officeDocument/2006/relationships/tags" Target="../tags/tag332.xml"/><Relationship Id="rId53" Type="http://schemas.openxmlformats.org/officeDocument/2006/relationships/tags" Target="../tags/tag340.xml"/><Relationship Id="rId58" Type="http://schemas.openxmlformats.org/officeDocument/2006/relationships/tags" Target="../tags/tag345.xml"/><Relationship Id="rId66" Type="http://schemas.openxmlformats.org/officeDocument/2006/relationships/tags" Target="../tags/tag353.xml"/><Relationship Id="rId74" Type="http://schemas.openxmlformats.org/officeDocument/2006/relationships/tags" Target="../tags/tag361.xml"/><Relationship Id="rId79" Type="http://schemas.openxmlformats.org/officeDocument/2006/relationships/image" Target="../media/image24.emf"/><Relationship Id="rId5" Type="http://schemas.openxmlformats.org/officeDocument/2006/relationships/tags" Target="../tags/tag292.xml"/><Relationship Id="rId61" Type="http://schemas.openxmlformats.org/officeDocument/2006/relationships/tags" Target="../tags/tag348.xml"/><Relationship Id="rId19" Type="http://schemas.openxmlformats.org/officeDocument/2006/relationships/tags" Target="../tags/tag30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Relationship Id="rId35" Type="http://schemas.openxmlformats.org/officeDocument/2006/relationships/tags" Target="../tags/tag322.xml"/><Relationship Id="rId43" Type="http://schemas.openxmlformats.org/officeDocument/2006/relationships/tags" Target="../tags/tag330.xml"/><Relationship Id="rId48" Type="http://schemas.openxmlformats.org/officeDocument/2006/relationships/tags" Target="../tags/tag335.xml"/><Relationship Id="rId56" Type="http://schemas.openxmlformats.org/officeDocument/2006/relationships/tags" Target="../tags/tag343.xml"/><Relationship Id="rId64" Type="http://schemas.openxmlformats.org/officeDocument/2006/relationships/tags" Target="../tags/tag351.xml"/><Relationship Id="rId69" Type="http://schemas.openxmlformats.org/officeDocument/2006/relationships/tags" Target="../tags/tag356.xml"/><Relationship Id="rId77" Type="http://schemas.openxmlformats.org/officeDocument/2006/relationships/notesSlide" Target="../notesSlides/notesSlide16.xml"/><Relationship Id="rId8" Type="http://schemas.openxmlformats.org/officeDocument/2006/relationships/tags" Target="../tags/tag295.xml"/><Relationship Id="rId51" Type="http://schemas.openxmlformats.org/officeDocument/2006/relationships/tags" Target="../tags/tag338.xml"/><Relationship Id="rId72" Type="http://schemas.openxmlformats.org/officeDocument/2006/relationships/tags" Target="../tags/tag359.xml"/><Relationship Id="rId3" Type="http://schemas.openxmlformats.org/officeDocument/2006/relationships/tags" Target="../tags/tag290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33" Type="http://schemas.openxmlformats.org/officeDocument/2006/relationships/tags" Target="../tags/tag320.xml"/><Relationship Id="rId38" Type="http://schemas.openxmlformats.org/officeDocument/2006/relationships/tags" Target="../tags/tag325.xml"/><Relationship Id="rId46" Type="http://schemas.openxmlformats.org/officeDocument/2006/relationships/tags" Target="../tags/tag333.xml"/><Relationship Id="rId59" Type="http://schemas.openxmlformats.org/officeDocument/2006/relationships/tags" Target="../tags/tag346.xml"/><Relationship Id="rId67" Type="http://schemas.openxmlformats.org/officeDocument/2006/relationships/tags" Target="../tags/tag354.xml"/><Relationship Id="rId20" Type="http://schemas.openxmlformats.org/officeDocument/2006/relationships/tags" Target="../tags/tag307.xml"/><Relationship Id="rId41" Type="http://schemas.openxmlformats.org/officeDocument/2006/relationships/tags" Target="../tags/tag328.xml"/><Relationship Id="rId54" Type="http://schemas.openxmlformats.org/officeDocument/2006/relationships/tags" Target="../tags/tag341.xml"/><Relationship Id="rId62" Type="http://schemas.openxmlformats.org/officeDocument/2006/relationships/tags" Target="../tags/tag349.xml"/><Relationship Id="rId70" Type="http://schemas.openxmlformats.org/officeDocument/2006/relationships/tags" Target="../tags/tag357.xml"/><Relationship Id="rId75" Type="http://schemas.openxmlformats.org/officeDocument/2006/relationships/tags" Target="../tags/tag362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36" Type="http://schemas.openxmlformats.org/officeDocument/2006/relationships/tags" Target="../tags/tag323.xml"/><Relationship Id="rId49" Type="http://schemas.openxmlformats.org/officeDocument/2006/relationships/tags" Target="../tags/tag336.xml"/><Relationship Id="rId57" Type="http://schemas.openxmlformats.org/officeDocument/2006/relationships/tags" Target="../tags/tag344.xml"/><Relationship Id="rId10" Type="http://schemas.openxmlformats.org/officeDocument/2006/relationships/tags" Target="../tags/tag297.xml"/><Relationship Id="rId31" Type="http://schemas.openxmlformats.org/officeDocument/2006/relationships/tags" Target="../tags/tag318.xml"/><Relationship Id="rId44" Type="http://schemas.openxmlformats.org/officeDocument/2006/relationships/tags" Target="../tags/tag331.xml"/><Relationship Id="rId52" Type="http://schemas.openxmlformats.org/officeDocument/2006/relationships/tags" Target="../tags/tag339.xml"/><Relationship Id="rId60" Type="http://schemas.openxmlformats.org/officeDocument/2006/relationships/tags" Target="../tags/tag347.xml"/><Relationship Id="rId65" Type="http://schemas.openxmlformats.org/officeDocument/2006/relationships/tags" Target="../tags/tag352.xml"/><Relationship Id="rId73" Type="http://schemas.openxmlformats.org/officeDocument/2006/relationships/tags" Target="../tags/tag360.xml"/><Relationship Id="rId78" Type="http://schemas.openxmlformats.org/officeDocument/2006/relationships/customXml" Target="../ink/ink17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39" Type="http://schemas.openxmlformats.org/officeDocument/2006/relationships/tags" Target="../tags/tag326.xml"/><Relationship Id="rId34" Type="http://schemas.openxmlformats.org/officeDocument/2006/relationships/tags" Target="../tags/tag321.xml"/><Relationship Id="rId50" Type="http://schemas.openxmlformats.org/officeDocument/2006/relationships/tags" Target="../tags/tag337.xml"/><Relationship Id="rId55" Type="http://schemas.openxmlformats.org/officeDocument/2006/relationships/tags" Target="../tags/tag342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294.xml"/><Relationship Id="rId71" Type="http://schemas.openxmlformats.org/officeDocument/2006/relationships/tags" Target="../tags/tag358.xml"/><Relationship Id="rId2" Type="http://schemas.openxmlformats.org/officeDocument/2006/relationships/tags" Target="../tags/tag289.xml"/><Relationship Id="rId29" Type="http://schemas.openxmlformats.org/officeDocument/2006/relationships/tags" Target="../tags/tag316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9" Type="http://schemas.openxmlformats.org/officeDocument/2006/relationships/tags" Target="../tags/tag401.xml"/><Relationship Id="rId21" Type="http://schemas.openxmlformats.org/officeDocument/2006/relationships/tags" Target="../tags/tag383.xml"/><Relationship Id="rId34" Type="http://schemas.openxmlformats.org/officeDocument/2006/relationships/tags" Target="../tags/tag396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50" Type="http://schemas.openxmlformats.org/officeDocument/2006/relationships/notesSlide" Target="../notesSlides/notesSlide17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9" Type="http://schemas.openxmlformats.org/officeDocument/2006/relationships/tags" Target="../tags/tag391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52" Type="http://schemas.openxmlformats.org/officeDocument/2006/relationships/image" Target="../media/image25.emf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8" Type="http://schemas.openxmlformats.org/officeDocument/2006/relationships/tags" Target="../tags/tag370.xml"/><Relationship Id="rId51" Type="http://schemas.openxmlformats.org/officeDocument/2006/relationships/customXml" Target="../ink/ink18.xml"/><Relationship Id="rId3" Type="http://schemas.openxmlformats.org/officeDocument/2006/relationships/tags" Target="../tags/tag365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20" Type="http://schemas.openxmlformats.org/officeDocument/2006/relationships/tags" Target="../tags/tag382.xml"/><Relationship Id="rId41" Type="http://schemas.openxmlformats.org/officeDocument/2006/relationships/tags" Target="../tags/tag403.xml"/><Relationship Id="rId1" Type="http://schemas.openxmlformats.org/officeDocument/2006/relationships/tags" Target="../tags/tag363.xml"/><Relationship Id="rId6" Type="http://schemas.openxmlformats.org/officeDocument/2006/relationships/tags" Target="../tags/tag36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customXml" Target="../ink/ink19.xml"/><Relationship Id="rId3" Type="http://schemas.openxmlformats.org/officeDocument/2006/relationships/tags" Target="../tags/tag413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image" Target="../media/image26.png"/><Relationship Id="rId2" Type="http://schemas.openxmlformats.org/officeDocument/2006/relationships/tags" Target="../tags/tag412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5" Type="http://schemas.openxmlformats.org/officeDocument/2006/relationships/tags" Target="../tags/tag4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20.xml"/><Relationship Id="rId19" Type="http://schemas.openxmlformats.org/officeDocument/2006/relationships/image" Target="../media/image27.emf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tags" Target="../tags/tag450.xml"/><Relationship Id="rId39" Type="http://schemas.openxmlformats.org/officeDocument/2006/relationships/tags" Target="../tags/tag463.xml"/><Relationship Id="rId21" Type="http://schemas.openxmlformats.org/officeDocument/2006/relationships/tags" Target="../tags/tag445.xml"/><Relationship Id="rId34" Type="http://schemas.openxmlformats.org/officeDocument/2006/relationships/tags" Target="../tags/tag458.xml"/><Relationship Id="rId42" Type="http://schemas.openxmlformats.org/officeDocument/2006/relationships/tags" Target="../tags/tag466.xml"/><Relationship Id="rId47" Type="http://schemas.openxmlformats.org/officeDocument/2006/relationships/notesSlide" Target="../notesSlides/notesSlide19.xml"/><Relationship Id="rId50" Type="http://schemas.openxmlformats.org/officeDocument/2006/relationships/customXml" Target="../ink/ink21.xml"/><Relationship Id="rId7" Type="http://schemas.openxmlformats.org/officeDocument/2006/relationships/tags" Target="../tags/tag431.xml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9" Type="http://schemas.openxmlformats.org/officeDocument/2006/relationships/tags" Target="../tags/tag453.xml"/><Relationship Id="rId11" Type="http://schemas.openxmlformats.org/officeDocument/2006/relationships/tags" Target="../tags/tag435.xml"/><Relationship Id="rId24" Type="http://schemas.openxmlformats.org/officeDocument/2006/relationships/tags" Target="../tags/tag448.xml"/><Relationship Id="rId32" Type="http://schemas.openxmlformats.org/officeDocument/2006/relationships/tags" Target="../tags/tag456.xml"/><Relationship Id="rId37" Type="http://schemas.openxmlformats.org/officeDocument/2006/relationships/tags" Target="../tags/tag461.xml"/><Relationship Id="rId40" Type="http://schemas.openxmlformats.org/officeDocument/2006/relationships/tags" Target="../tags/tag464.xml"/><Relationship Id="rId45" Type="http://schemas.openxmlformats.org/officeDocument/2006/relationships/tags" Target="../tags/tag469.xml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tags" Target="../tags/tag447.xml"/><Relationship Id="rId28" Type="http://schemas.openxmlformats.org/officeDocument/2006/relationships/tags" Target="../tags/tag452.xml"/><Relationship Id="rId36" Type="http://schemas.openxmlformats.org/officeDocument/2006/relationships/tags" Target="../tags/tag460.xml"/><Relationship Id="rId49" Type="http://schemas.openxmlformats.org/officeDocument/2006/relationships/image" Target="../media/image270.emf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tags" Target="../tags/tag455.xml"/><Relationship Id="rId44" Type="http://schemas.openxmlformats.org/officeDocument/2006/relationships/tags" Target="../tags/tag468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tags" Target="../tags/tag446.xml"/><Relationship Id="rId27" Type="http://schemas.openxmlformats.org/officeDocument/2006/relationships/tags" Target="../tags/tag451.xml"/><Relationship Id="rId30" Type="http://schemas.openxmlformats.org/officeDocument/2006/relationships/tags" Target="../tags/tag454.xml"/><Relationship Id="rId35" Type="http://schemas.openxmlformats.org/officeDocument/2006/relationships/tags" Target="../tags/tag459.xml"/><Relationship Id="rId43" Type="http://schemas.openxmlformats.org/officeDocument/2006/relationships/tags" Target="../tags/tag467.xml"/><Relationship Id="rId48" Type="http://schemas.openxmlformats.org/officeDocument/2006/relationships/customXml" Target="../ink/ink20.xml"/><Relationship Id="rId8" Type="http://schemas.openxmlformats.org/officeDocument/2006/relationships/tags" Target="../tags/tag432.xml"/><Relationship Id="rId51" Type="http://schemas.openxmlformats.org/officeDocument/2006/relationships/image" Target="../media/image28.emf"/><Relationship Id="rId3" Type="http://schemas.openxmlformats.org/officeDocument/2006/relationships/tags" Target="../tags/tag427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tags" Target="../tags/tag449.xml"/><Relationship Id="rId33" Type="http://schemas.openxmlformats.org/officeDocument/2006/relationships/tags" Target="../tags/tag457.xml"/><Relationship Id="rId38" Type="http://schemas.openxmlformats.org/officeDocument/2006/relationships/tags" Target="../tags/tag462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444.xml"/><Relationship Id="rId41" Type="http://schemas.openxmlformats.org/officeDocument/2006/relationships/tags" Target="../tags/tag465.xml"/><Relationship Id="rId1" Type="http://schemas.openxmlformats.org/officeDocument/2006/relationships/tags" Target="../tags/tag425.xml"/><Relationship Id="rId6" Type="http://schemas.openxmlformats.org/officeDocument/2006/relationships/tags" Target="../tags/tag430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tags" Target="../tags/tag495.xml"/><Relationship Id="rId39" Type="http://schemas.openxmlformats.org/officeDocument/2006/relationships/tags" Target="../tags/tag508.xml"/><Relationship Id="rId21" Type="http://schemas.openxmlformats.org/officeDocument/2006/relationships/tags" Target="../tags/tag490.xml"/><Relationship Id="rId34" Type="http://schemas.openxmlformats.org/officeDocument/2006/relationships/tags" Target="../tags/tag503.xml"/><Relationship Id="rId42" Type="http://schemas.openxmlformats.org/officeDocument/2006/relationships/tags" Target="../tags/tag511.xml"/><Relationship Id="rId47" Type="http://schemas.openxmlformats.org/officeDocument/2006/relationships/image" Target="../media/image29.emf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9" Type="http://schemas.openxmlformats.org/officeDocument/2006/relationships/tags" Target="../tags/tag498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tags" Target="../tags/tag493.xml"/><Relationship Id="rId32" Type="http://schemas.openxmlformats.org/officeDocument/2006/relationships/tags" Target="../tags/tag501.xml"/><Relationship Id="rId37" Type="http://schemas.openxmlformats.org/officeDocument/2006/relationships/tags" Target="../tags/tag506.xml"/><Relationship Id="rId40" Type="http://schemas.openxmlformats.org/officeDocument/2006/relationships/tags" Target="../tags/tag509.xml"/><Relationship Id="rId45" Type="http://schemas.openxmlformats.org/officeDocument/2006/relationships/notesSlide" Target="../notesSlides/notesSlide20.xml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28" Type="http://schemas.openxmlformats.org/officeDocument/2006/relationships/tags" Target="../tags/tag497.xml"/><Relationship Id="rId36" Type="http://schemas.openxmlformats.org/officeDocument/2006/relationships/tags" Target="../tags/tag505.xml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tags" Target="../tags/tag500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Relationship Id="rId27" Type="http://schemas.openxmlformats.org/officeDocument/2006/relationships/tags" Target="../tags/tag496.xml"/><Relationship Id="rId30" Type="http://schemas.openxmlformats.org/officeDocument/2006/relationships/tags" Target="../tags/tag499.xml"/><Relationship Id="rId35" Type="http://schemas.openxmlformats.org/officeDocument/2006/relationships/tags" Target="../tags/tag504.xml"/><Relationship Id="rId43" Type="http://schemas.openxmlformats.org/officeDocument/2006/relationships/tags" Target="../tags/tag512.xml"/><Relationship Id="rId8" Type="http://schemas.openxmlformats.org/officeDocument/2006/relationships/tags" Target="../tags/tag477.xml"/><Relationship Id="rId3" Type="http://schemas.openxmlformats.org/officeDocument/2006/relationships/tags" Target="../tags/tag472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tags" Target="../tags/tag494.xml"/><Relationship Id="rId33" Type="http://schemas.openxmlformats.org/officeDocument/2006/relationships/tags" Target="../tags/tag502.xml"/><Relationship Id="rId38" Type="http://schemas.openxmlformats.org/officeDocument/2006/relationships/tags" Target="../tags/tag507.xml"/><Relationship Id="rId46" Type="http://schemas.openxmlformats.org/officeDocument/2006/relationships/customXml" Target="../ink/ink22.xml"/><Relationship Id="rId20" Type="http://schemas.openxmlformats.org/officeDocument/2006/relationships/tags" Target="../tags/tag489.xml"/><Relationship Id="rId41" Type="http://schemas.openxmlformats.org/officeDocument/2006/relationships/tags" Target="../tags/tag5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9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8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customXml" Target="../ink/ink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4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image" Target="../media/image11.emf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Memory Allocation I</a:t>
            </a:r>
            <a:br>
              <a:rPr lang="en-US" dirty="0" smtClean="0"/>
            </a:br>
            <a:r>
              <a:rPr lang="en-US" sz="2000" b="0" dirty="0" smtClean="0"/>
              <a:t>CSE 351 Autumn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Lucas Wotton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Michael Zhang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Parker </a:t>
            </a:r>
            <a:r>
              <a:rPr lang="en-US" sz="2000" dirty="0" err="1" smtClean="0"/>
              <a:t>DeWilde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Ryan Wong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</a:t>
            </a:r>
            <a:r>
              <a:rPr lang="en-US" sz="2000" dirty="0" err="1" smtClean="0"/>
              <a:t>Gehman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Wolfson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Savanna Yee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Vinny </a:t>
            </a:r>
            <a:r>
              <a:rPr lang="en-US" sz="2000" dirty="0" err="1" smtClean="0"/>
              <a:t>Palaniappan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85594" y="6309360"/>
            <a:ext cx="201168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Adapted from </a:t>
            </a:r>
          </a:p>
          <a:p>
            <a:pPr algn="ctr"/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https://xkcd.com/1093/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74" y="262541"/>
            <a:ext cx="3166126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Freeing Memory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400" dirty="0" smtClean="0"/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p)</a:t>
            </a:r>
          </a:p>
          <a:p>
            <a:pPr lvl="1"/>
            <a:r>
              <a:rPr lang="en-US" sz="2000" dirty="0" smtClean="0"/>
              <a:t>Releases whole block pointed to by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/>
              <a:t> to the pool of available memory</a:t>
            </a:r>
          </a:p>
          <a:p>
            <a:pPr lvl="1"/>
            <a:r>
              <a:rPr lang="en-US" sz="2000" dirty="0"/>
              <a:t>Pointer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000" dirty="0" smtClean="0"/>
              <a:t> </a:t>
            </a:r>
            <a:r>
              <a:rPr lang="en-US" sz="2000" dirty="0"/>
              <a:t>must be the address </a:t>
            </a:r>
            <a:r>
              <a:rPr lang="en-US" sz="2000" i="1" dirty="0"/>
              <a:t>originally</a:t>
            </a:r>
            <a:r>
              <a:rPr lang="en-US" sz="2000" dirty="0"/>
              <a:t> returned by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m/c/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realloc</a:t>
            </a:r>
            <a:r>
              <a:rPr lang="en-US" sz="2000" dirty="0" smtClean="0"/>
              <a:t> (i.e. beginning of the block), </a:t>
            </a:r>
            <a:r>
              <a:rPr lang="en-US" sz="2000" dirty="0"/>
              <a:t>otherwise throws system exception</a:t>
            </a:r>
          </a:p>
          <a:p>
            <a:pPr lvl="1"/>
            <a:r>
              <a:rPr lang="en-US" sz="2000" dirty="0"/>
              <a:t>Don’t call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free</a:t>
            </a:r>
            <a:r>
              <a:rPr lang="en-US" sz="2000" dirty="0" smtClean="0"/>
              <a:t> </a:t>
            </a:r>
            <a:r>
              <a:rPr lang="en-US" sz="2000" dirty="0"/>
              <a:t>on a block that has already been released or on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847680" y="1668960"/>
              <a:ext cx="3242880" cy="573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3360" y="1664280"/>
                <a:ext cx="3258000" cy="5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4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Memory Allocation Example in 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960" y="1362456"/>
            <a:ext cx="7498080" cy="4955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4000"/>
              </a:lnSpc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m) {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*p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(n*</a:t>
            </a:r>
            <a:r>
              <a:rPr lang="en-GB" sz="16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 block of n </a:t>
            </a:r>
            <a:r>
              <a:rPr lang="en-GB" sz="1600" b="0" i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ints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== NULL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       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    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</a:t>
            </a:r>
            <a:r>
              <a:rPr lang="en-GB" sz="1600" b="0" i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</a:t>
            </a:r>
            <a:r>
              <a:rPr lang="en-GB" sz="16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space for m ints to end of p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(</a:t>
            </a:r>
            <a:r>
              <a:rPr lang="en-GB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(p,(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GB" sz="16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== NULL)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       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new spaces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p[</a:t>
            </a:r>
            <a:r>
              <a:rPr lang="en-GB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  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new array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("%d\n",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GB" sz="800" b="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free(p)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p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357720" y="2078280"/>
              <a:ext cx="2864880" cy="1877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520" y="2069640"/>
                <a:ext cx="2881800" cy="18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88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075738" algn="l"/>
                <a:tab pos="9990138" algn="l"/>
              </a:tabLst>
            </a:pPr>
            <a:r>
              <a:rPr lang="en-GB" dirty="0" smtClean="0"/>
              <a:t>We will draw memory divided </a:t>
            </a:r>
            <a:r>
              <a:rPr lang="en-GB" dirty="0"/>
              <a:t>into </a:t>
            </a:r>
            <a:r>
              <a:rPr lang="en-GB" i="1" dirty="0" smtClean="0"/>
              <a:t>boxes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Each </a:t>
            </a:r>
            <a:r>
              <a:rPr lang="en-GB" i="1" dirty="0" smtClean="0"/>
              <a:t>box</a:t>
            </a:r>
            <a:r>
              <a:rPr lang="en-GB" dirty="0" smtClean="0"/>
              <a:t> </a:t>
            </a:r>
            <a:r>
              <a:rPr lang="en-GB" dirty="0"/>
              <a:t>can hold an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GB" dirty="0"/>
              <a:t> (32 bits/4 bytes)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Allocations will be in sizes that are a multiple of </a:t>
            </a:r>
            <a:r>
              <a:rPr lang="en-GB" dirty="0" smtClean="0"/>
              <a:t>boxes,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i.e. multiples of 4 bytes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 smtClean="0"/>
              <a:t>Book and old videos use </a:t>
            </a:r>
            <a:r>
              <a:rPr lang="en-GB" i="1" dirty="0" smtClean="0"/>
              <a:t>word</a:t>
            </a:r>
            <a:r>
              <a:rPr lang="en-GB" dirty="0" smtClean="0"/>
              <a:t> instead of </a:t>
            </a:r>
            <a:r>
              <a:rPr lang="en-GB" i="1" dirty="0" smtClean="0"/>
              <a:t>box</a:t>
            </a:r>
            <a:endParaRPr lang="en-GB" dirty="0" smtClean="0"/>
          </a:p>
          <a:p>
            <a:pPr lvl="2">
              <a:tabLst>
                <a:tab pos="9075738" algn="l"/>
                <a:tab pos="9990138" algn="l"/>
              </a:tabLst>
            </a:pPr>
            <a:r>
              <a:rPr lang="en-GB" dirty="0" smtClean="0"/>
              <a:t>Holdover from 32-bit version of textbook </a:t>
            </a:r>
            <a:r>
              <a:rPr lang="en-US" dirty="0" smtClean="0"/>
              <a:t>🙁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9075738" algn="l"/>
                <a:tab pos="99901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7596" y="4572000"/>
            <a:ext cx="7121379" cy="1612883"/>
            <a:chOff x="1187596" y="4055680"/>
            <a:chExt cx="7121379" cy="1612883"/>
          </a:xfrm>
        </p:grpSpPr>
        <p:sp>
          <p:nvSpPr>
            <p:cNvPr id="6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00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04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09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14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19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24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28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33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38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43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8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52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57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62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67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72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76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81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7865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91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187596" y="4676645"/>
              <a:ext cx="1484166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(4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boxes)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84924" y="4676645"/>
              <a:ext cx="1054689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(3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boxes)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32256" y="4982763"/>
              <a:ext cx="1347243" cy="304800"/>
              <a:chOff x="6532256" y="4982763"/>
              <a:chExt cx="1347243" cy="304800"/>
            </a:xfrm>
          </p:grpSpPr>
          <p:sp>
            <p:nvSpPr>
              <p:cNvPr id="35" name="Rectangle 2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532256" y="498276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837056" y="4984292"/>
                <a:ext cx="1042443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Free </a:t>
                </a:r>
                <a:r>
                  <a:rPr lang="en-GB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box</a:t>
                </a:r>
                <a:endParaRPr lang="en-GB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32256" y="5363763"/>
              <a:ext cx="1776719" cy="304800"/>
              <a:chOff x="6532256" y="5363763"/>
              <a:chExt cx="1776719" cy="304800"/>
            </a:xfrm>
          </p:grpSpPr>
          <p:sp>
            <p:nvSpPr>
              <p:cNvPr id="33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532256" y="53637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37056" y="5363857"/>
                <a:ext cx="1471919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Allocated </a:t>
                </a:r>
                <a:r>
                  <a:rPr lang="en-GB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box</a:t>
                </a:r>
                <a:endParaRPr lang="en-GB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0" name="AutoShape 1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rot="16200000">
              <a:off x="1827796" y="3903280"/>
              <a:ext cx="182880" cy="118872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AutoShape 1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4716780" y="4061262"/>
              <a:ext cx="182880" cy="86868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0" name="Ink 39"/>
              <p14:cNvContentPartPr/>
              <p14:nvPr/>
            </p14:nvContentPartPr>
            <p14:xfrm>
              <a:off x="1845863" y="5714524"/>
              <a:ext cx="3111120" cy="17568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38303" y="5704084"/>
                <a:ext cx="312948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/>
          <p:cNvGrpSpPr/>
          <p:nvPr/>
        </p:nvGrpSpPr>
        <p:grpSpPr>
          <a:xfrm>
            <a:off x="6583680" y="457200"/>
            <a:ext cx="2007022" cy="309958"/>
            <a:chOff x="2992437" y="1105948"/>
            <a:chExt cx="2007022" cy="309958"/>
          </a:xfrm>
        </p:grpSpPr>
        <p:sp>
          <p:nvSpPr>
            <p:cNvPr id="45" name="Rectangle 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2"/>
              </p:custDataLst>
            </p:nvPr>
          </p:nvSpPr>
          <p:spPr>
            <a:xfrm>
              <a:off x="3297237" y="1105948"/>
              <a:ext cx="1702222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one box, 4 bytes</a:t>
              </a:r>
              <a:endParaRPr lang="en-US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7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</a:t>
            </a:r>
            <a:r>
              <a:rPr lang="en-GB" dirty="0" smtClean="0"/>
              <a:t>Example</a:t>
            </a:r>
            <a:endParaRPr lang="en-GB" b="0" dirty="0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92437" y="1614488"/>
            <a:ext cx="5181600" cy="304800"/>
            <a:chOff x="2992437" y="1614488"/>
            <a:chExt cx="5181600" cy="304800"/>
          </a:xfrm>
        </p:grpSpPr>
        <p:sp>
          <p:nvSpPr>
            <p:cNvPr id="11266" name="Rectangle 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9924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7" name="Rectangle 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2972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6020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9068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211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516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821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126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5430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5735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6040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6345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6650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6954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7259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564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7869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283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618488"/>
            <a:ext cx="2249632" cy="301752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p1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(16)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96"/>
          <p:cNvGrpSpPr/>
          <p:nvPr>
            <p:custDataLst>
              <p:tags r:id="rId4"/>
            </p:custDataLst>
          </p:nvPr>
        </p:nvGrpSpPr>
        <p:grpSpPr>
          <a:xfrm>
            <a:off x="2992437" y="2501901"/>
            <a:ext cx="5181600" cy="304800"/>
            <a:chOff x="3006724" y="2501901"/>
            <a:chExt cx="5181600" cy="304800"/>
          </a:xfrm>
        </p:grpSpPr>
        <p:sp>
          <p:nvSpPr>
            <p:cNvPr id="11284" name="Rectangle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0067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5" name="Rectangle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3115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6163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9211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259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5307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0" name="Rectangle 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355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1" name="Rectangle 2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403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4451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749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4" name="Rectangle 3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054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5" name="Rectangle 31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359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6643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9691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7273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9" name="Rectangle 3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578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0" name="Rectangle 3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7883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01" name="Text Box 3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2505456"/>
            <a:ext cx="2249632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p2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(20)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" name="Group 95"/>
          <p:cNvGrpSpPr/>
          <p:nvPr>
            <p:custDataLst>
              <p:tags r:id="rId6"/>
            </p:custDataLst>
          </p:nvPr>
        </p:nvGrpSpPr>
        <p:grpSpPr>
          <a:xfrm>
            <a:off x="2992437" y="3389313"/>
            <a:ext cx="5181600" cy="304800"/>
            <a:chOff x="3006724" y="3389313"/>
            <a:chExt cx="5181600" cy="304800"/>
          </a:xfrm>
        </p:grpSpPr>
        <p:sp>
          <p:nvSpPr>
            <p:cNvPr id="11302" name="Rectangle 3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0067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3" name="Rectangle 3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115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163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5" name="Rectangle 4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9211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6" name="Rectangle 4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259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5307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8" name="Rectangle 4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355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1403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54451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749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0547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3" name="Rectangle 4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3595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4" name="Rectangle 5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6643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5" name="Rectangle 5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9691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6" name="Rectangle 5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273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7" name="Rectangle 5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5787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8" name="Rectangle 5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835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19" name="Text Box 5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3392424"/>
            <a:ext cx="2249632" cy="301752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p3 =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(24)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Group 93"/>
          <p:cNvGrpSpPr/>
          <p:nvPr>
            <p:custDataLst>
              <p:tags r:id="rId8"/>
            </p:custDataLst>
          </p:nvPr>
        </p:nvGrpSpPr>
        <p:grpSpPr>
          <a:xfrm>
            <a:off x="2992437" y="4276726"/>
            <a:ext cx="5181600" cy="304800"/>
            <a:chOff x="3036887" y="4276726"/>
            <a:chExt cx="5181600" cy="304800"/>
          </a:xfrm>
        </p:grpSpPr>
        <p:sp>
          <p:nvSpPr>
            <p:cNvPr id="11320" name="Rectangle 5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368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1" name="Rectangle 5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16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2" name="Rectangle 5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6464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3" name="Rectangle 5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512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4" name="Rectangle 6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2560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5" name="Rectangle 6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560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6" name="Rectangle 6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65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7" name="Rectangle 6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1704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8" name="Rectangle 6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4752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9" name="Rectangle 6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780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0" name="Rectangle 6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0848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1" name="Rectangle 6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896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2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6944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3" name="Rectangle 6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9992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4" name="Rectangle 7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304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5" name="Rectangle 7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608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6" name="Rectangle 7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913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37" name="Text Box 7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4279392"/>
            <a:ext cx="1284624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free(p2)</a:t>
            </a:r>
          </a:p>
        </p:txBody>
      </p:sp>
      <p:grpSp>
        <p:nvGrpSpPr>
          <p:cNvPr id="6" name="Group 94"/>
          <p:cNvGrpSpPr/>
          <p:nvPr>
            <p:custDataLst>
              <p:tags r:id="rId10"/>
            </p:custDataLst>
          </p:nvPr>
        </p:nvGrpSpPr>
        <p:grpSpPr>
          <a:xfrm>
            <a:off x="2992437" y="5164138"/>
            <a:ext cx="5181600" cy="304800"/>
            <a:chOff x="2992437" y="5164138"/>
            <a:chExt cx="5181600" cy="304800"/>
          </a:xfrm>
        </p:grpSpPr>
        <p:sp>
          <p:nvSpPr>
            <p:cNvPr id="11338" name="Rectangle 7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9" name="Rectangle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0" name="Rectangle 7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1" name="Rectangle 7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2" name="Rectangle 7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3" name="Rectangle 7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4" name="Rectangle 8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5" name="Rectangle 8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6" name="Rectangle 8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7" name="Rectangle 8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8" name="Rectangle 8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9" name="Rectangle 8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0" name="Rectangle 8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1" name="Rectangle 8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2" name="Rectangle 8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3" name="Rectangle 8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4" name="Rectangle 9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55" name="Text Box 9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" y="5166360"/>
            <a:ext cx="2111773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(8)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83680" y="457200"/>
            <a:ext cx="1584960" cy="309958"/>
            <a:chOff x="2992437" y="1105948"/>
            <a:chExt cx="1584960" cy="309958"/>
          </a:xfrm>
        </p:grpSpPr>
        <p:sp>
          <p:nvSpPr>
            <p:cNvPr id="102" name="Rectangle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3"/>
              </p:custDataLst>
            </p:nvPr>
          </p:nvSpPr>
          <p:spPr>
            <a:xfrm>
              <a:off x="3297237" y="1105948"/>
              <a:ext cx="1280160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= 4-byte box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2" name="Ink 11"/>
              <p14:cNvContentPartPr/>
              <p14:nvPr/>
            </p14:nvContentPartPr>
            <p14:xfrm>
              <a:off x="4234320" y="4613040"/>
              <a:ext cx="3893400" cy="4622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227840" y="4603680"/>
                <a:ext cx="3905280" cy="4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56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  <a:ln/>
        </p:spPr>
        <p:txBody>
          <a:bodyPr/>
          <a:lstStyle/>
          <a:p>
            <a:pPr>
              <a:tabLst>
                <a:tab pos="9144000" algn="l"/>
                <a:tab pos="10058400" algn="l"/>
              </a:tabLst>
            </a:pPr>
            <a:r>
              <a:rPr lang="en-US" dirty="0" smtClean="0"/>
              <a:t>Implementation Interface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412480" cy="497205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 smtClean="0"/>
              <a:t>Applications</a:t>
            </a:r>
            <a:endParaRPr lang="en-GB" b="1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free</a:t>
            </a:r>
            <a:r>
              <a:rPr lang="en-GB" dirty="0" smtClean="0"/>
              <a:t> </a:t>
            </a:r>
            <a:r>
              <a:rPr lang="en-GB" dirty="0"/>
              <a:t>requests</a:t>
            </a:r>
            <a:endParaRPr lang="en-GB" dirty="0" smtClean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 smtClean="0"/>
              <a:t>Must never access memory not currently allocated 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 smtClean="0"/>
              <a:t>Must never free memory not currently allocated</a:t>
            </a:r>
            <a:endParaRPr lang="en-GB" dirty="0"/>
          </a:p>
          <a:p>
            <a:pPr lvl="2">
              <a:tabLst>
                <a:tab pos="8978900" algn="l"/>
                <a:tab pos="9893300" algn="l"/>
              </a:tabLst>
            </a:pPr>
            <a:r>
              <a:rPr lang="en-GB" dirty="0" smtClean="0"/>
              <a:t>Also must only use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dirty="0" smtClean="0"/>
              <a:t> with previously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 err="1" smtClean="0"/>
              <a:t>’ed</a:t>
            </a:r>
            <a:r>
              <a:rPr lang="en-GB" dirty="0" smtClean="0"/>
              <a:t> blocks</a:t>
            </a:r>
          </a:p>
          <a:p>
            <a:pPr lvl="2">
              <a:tabLst>
                <a:tab pos="8978900" algn="l"/>
                <a:tab pos="9893300" algn="l"/>
              </a:tabLst>
            </a:pPr>
            <a:endParaRPr lang="en-GB" dirty="0" smtClean="0"/>
          </a:p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 smtClean="0"/>
              <a:t>Allocators</a:t>
            </a:r>
            <a:endParaRPr lang="en-GB" b="1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allocate blocks from free </a:t>
            </a:r>
            <a:r>
              <a:rPr lang="en-GB" dirty="0" smtClean="0"/>
              <a:t>memory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 smtClean="0"/>
              <a:t>Can’t </a:t>
            </a:r>
            <a:r>
              <a:rPr lang="en-GB" dirty="0"/>
              <a:t>move the allocated </a:t>
            </a:r>
            <a:r>
              <a:rPr lang="en-GB" dirty="0" smtClean="0"/>
              <a:t>blocks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84440" y="4686480"/>
            <a:ext cx="3148560" cy="1725120"/>
            <a:chOff x="5284440" y="4686480"/>
            <a:chExt cx="3148560" cy="172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/>
                <p14:cNvContentPartPr/>
                <p14:nvPr/>
              </p14:nvContentPartPr>
              <p14:xfrm>
                <a:off x="6183720" y="4686480"/>
                <a:ext cx="2249280" cy="90684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76520" y="4681440"/>
                  <a:ext cx="2265840" cy="9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/>
                <p14:cNvContentPartPr/>
                <p14:nvPr/>
              </p14:nvContentPartPr>
              <p14:xfrm>
                <a:off x="5284440" y="6092280"/>
                <a:ext cx="2721240" cy="31932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76880" y="6086520"/>
                  <a:ext cx="2738160" cy="33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4983480" y="6361920"/>
              <a:ext cx="2138040" cy="289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8440" y="6354360"/>
                <a:ext cx="2151000" cy="3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48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Performance </a:t>
            </a:r>
            <a:r>
              <a:rPr lang="en-GB" dirty="0" smtClean="0"/>
              <a:t>Goals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 smtClean="0"/>
                  <a:t>Goals:</a:t>
                </a:r>
                <a:r>
                  <a:rPr lang="en-GB" dirty="0" smtClean="0"/>
                  <a:t>  Given some sequence of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and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dirty="0"/>
                  <a:t> </a:t>
                </a:r>
                <a:r>
                  <a:rPr lang="en-GB" dirty="0" smtClean="0"/>
                  <a:t>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 smtClean="0"/>
                  <a:t>, maximize </a:t>
                </a:r>
                <a:r>
                  <a:rPr lang="en-GB" dirty="0">
                    <a:solidFill>
                      <a:srgbClr val="FF0000"/>
                    </a:solidFill>
                  </a:rPr>
                  <a:t>throughput</a:t>
                </a:r>
                <a:r>
                  <a:rPr lang="en-GB" dirty="0"/>
                  <a:t> and </a:t>
                </a:r>
                <a:r>
                  <a:rPr lang="en-GB" dirty="0">
                    <a:solidFill>
                      <a:srgbClr val="FF0000"/>
                    </a:solidFill>
                  </a:rPr>
                  <a:t>peak memory utilization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These goals are often </a:t>
                </a:r>
                <a:r>
                  <a:rPr lang="en-GB" dirty="0" smtClean="0"/>
                  <a:t>conflicting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346075" indent="-346075">
                  <a:buSzPct val="100000"/>
                  <a:buFont typeface="+mj-lt"/>
                  <a:buAutoNum type="arabicParenR"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 smtClean="0"/>
                  <a:t>Throughput</a:t>
                </a:r>
                <a:endParaRPr lang="en-GB" b="1" dirty="0"/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Number of completed requests per unit time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u="sng" dirty="0"/>
                  <a:t>Example</a:t>
                </a:r>
                <a:r>
                  <a:rPr lang="en-GB" dirty="0"/>
                  <a:t>:</a:t>
                </a:r>
              </a:p>
              <a:p>
                <a:pPr lvl="2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 smtClean="0"/>
                  <a:t>If 5,000  </a:t>
                </a:r>
                <a:r>
                  <a:rPr lang="en-GB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 smtClean="0"/>
                  <a:t> </a:t>
                </a:r>
                <a:r>
                  <a:rPr lang="en-GB" dirty="0"/>
                  <a:t>calls and 5,000 </a:t>
                </a:r>
                <a:r>
                  <a:rPr lang="en-GB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b="1" dirty="0" smtClean="0"/>
                  <a:t> </a:t>
                </a:r>
                <a:r>
                  <a:rPr lang="en-GB" dirty="0" smtClean="0"/>
                  <a:t>calls completed </a:t>
                </a:r>
                <a:r>
                  <a:rPr lang="en-GB" dirty="0"/>
                  <a:t>in 10 </a:t>
                </a:r>
                <a:r>
                  <a:rPr lang="en-GB" dirty="0" smtClean="0"/>
                  <a:t>seconds, then throughput </a:t>
                </a:r>
                <a:r>
                  <a:rPr lang="en-GB" dirty="0"/>
                  <a:t>is 1,000 operations/second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0">
                <a:blip r:embed="rId6"/>
                <a:stretch>
                  <a:fillRect l="-1529" t="-1471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Goals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malloc(p)</a:t>
                </a:r>
                <a:r>
                  <a:rPr lang="en-GB" dirty="0"/>
                  <a:t> results in a block with a </a:t>
                </a:r>
                <a:r>
                  <a:rPr lang="en-GB" i="1" dirty="0">
                    <a:solidFill>
                      <a:srgbClr val="FF0000"/>
                    </a:solidFill>
                  </a:rPr>
                  <a:t>payload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GB" dirty="0"/>
                  <a:t> bytes</a:t>
                </a:r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After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</a:t>
                </a:r>
                <a:r>
                  <a:rPr lang="en-GB" dirty="0"/>
                  <a:t>has completed, the </a:t>
                </a:r>
                <a:r>
                  <a:rPr lang="en-GB" i="1" dirty="0">
                    <a:solidFill>
                      <a:srgbClr val="FF0000"/>
                    </a:solidFill>
                  </a:rPr>
                  <a:t>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 </a:t>
                </a:r>
                <a:r>
                  <a:rPr lang="en-GB" dirty="0"/>
                  <a:t>is the sum of currently allocated payloads</a:t>
                </a:r>
              </a:p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Current heap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is monotonically non-decreasing</a:t>
                </a:r>
              </a:p>
              <a:p>
                <a:pPr lvl="2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Allocator can increase size of heap using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sbrk</a:t>
                </a: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6075" indent="-346075">
                  <a:buSzPct val="100000"/>
                  <a:buFont typeface="+mj-lt"/>
                  <a:buAutoNum type="arabicParenR" startAt="2"/>
                </a:pPr>
                <a:r>
                  <a:rPr lang="en-US" b="1" dirty="0"/>
                  <a:t>Peak Memory Utilization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after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+1 requests</a:t>
                </a:r>
                <a:endParaRPr lang="en-GB" baseline="-25000" dirty="0"/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Goal: maximize utilization for a sequence of requests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solidFill>
                      <a:srgbClr val="C00000"/>
                    </a:solidFill>
                  </a:rPr>
                  <a:t>Why is this hard?  And what happens to throughput</a:t>
                </a:r>
                <a:r>
                  <a:rPr lang="en-GB" dirty="0" smtClean="0">
                    <a:solidFill>
                      <a:srgbClr val="C00000"/>
                    </a:solidFill>
                  </a:rPr>
                  <a:t>?</a:t>
                </a:r>
                <a:endParaRPr lang="en-GB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29" t="-1103" b="-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84600" y="6049440"/>
            <a:ext cx="4061520" cy="707040"/>
            <a:chOff x="1884600" y="6049440"/>
            <a:chExt cx="4061520" cy="70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1884600" y="6049440"/>
                <a:ext cx="2480760" cy="54720"/>
              </p14:xfrm>
            </p:contentPart>
          </mc:Choice>
          <mc:Fallback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80640" y="6040440"/>
                  <a:ext cx="2487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/>
                <p14:cNvContentPartPr/>
                <p14:nvPr/>
              </p14:nvContentPartPr>
              <p14:xfrm>
                <a:off x="3736080" y="6504480"/>
                <a:ext cx="2210040" cy="252000"/>
              </p14:xfrm>
            </p:contentPart>
          </mc:Choice>
          <mc:Fallback>
            <p:pic>
              <p:nvPicPr>
                <p:cNvPr id="6" name="Ink 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28880" y="6496560"/>
                  <a:ext cx="2226960" cy="26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07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Poor memory utilization is caused by </a:t>
            </a:r>
            <a:r>
              <a:rPr lang="en-GB" i="1" dirty="0">
                <a:solidFill>
                  <a:srgbClr val="FF0000"/>
                </a:solidFill>
              </a:rPr>
              <a:t>fragmentation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Sections of memory are not used to store anything useful, but cannot satisfy allocation </a:t>
            </a:r>
            <a:r>
              <a:rPr lang="en-GB" dirty="0" smtClean="0">
                <a:solidFill>
                  <a:srgbClr val="000000"/>
                </a:solidFill>
              </a:rPr>
              <a:t>requests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Two types:  </a:t>
            </a:r>
            <a:r>
              <a:rPr lang="en-GB" i="1" dirty="0" smtClean="0">
                <a:solidFill>
                  <a:srgbClr val="000000"/>
                </a:solidFill>
              </a:rPr>
              <a:t>internal</a:t>
            </a:r>
            <a:r>
              <a:rPr lang="en-GB" dirty="0" smtClean="0">
                <a:solidFill>
                  <a:srgbClr val="000000"/>
                </a:solidFill>
              </a:rPr>
              <a:t> and </a:t>
            </a:r>
            <a:r>
              <a:rPr lang="en-GB" i="1" dirty="0" smtClean="0">
                <a:solidFill>
                  <a:srgbClr val="000000"/>
                </a:solidFill>
              </a:rPr>
              <a:t>external</a:t>
            </a:r>
            <a:endParaRPr lang="en-GB" dirty="0" smtClean="0">
              <a:solidFill>
                <a:srgbClr val="000000"/>
              </a:solidFill>
            </a:endParaRPr>
          </a:p>
          <a:p>
            <a:pPr lvl="2"/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smtClean="0"/>
              <a:t>Recall</a:t>
            </a:r>
            <a:r>
              <a:rPr lang="en-GB" b="1" dirty="0"/>
              <a:t>:</a:t>
            </a:r>
            <a:r>
              <a:rPr lang="en-GB" dirty="0"/>
              <a:t>  </a:t>
            </a:r>
            <a:r>
              <a:rPr lang="en-GB" dirty="0" smtClean="0"/>
              <a:t>Fragmentation in </a:t>
            </a:r>
            <a:r>
              <a:rPr lang="en-GB" dirty="0" err="1" smtClean="0"/>
              <a:t>structs</a:t>
            </a:r>
            <a:endParaRPr lang="en-GB" dirty="0" smtClean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Internal </a:t>
            </a:r>
            <a:r>
              <a:rPr lang="en-GB" dirty="0"/>
              <a:t>fragmentation was wasted space </a:t>
            </a:r>
            <a:r>
              <a:rPr lang="en-GB" i="1" dirty="0" smtClean="0">
                <a:solidFill>
                  <a:srgbClr val="C00000"/>
                </a:solidFill>
              </a:rPr>
              <a:t>inside</a:t>
            </a:r>
            <a:r>
              <a:rPr lang="en-GB" dirty="0" smtClean="0"/>
              <a:t> </a:t>
            </a:r>
            <a:r>
              <a:rPr lang="en-GB" dirty="0"/>
              <a:t>of the </a:t>
            </a:r>
            <a:r>
              <a:rPr lang="en-GB" dirty="0" err="1"/>
              <a:t>struct</a:t>
            </a:r>
            <a:r>
              <a:rPr lang="en-GB" dirty="0"/>
              <a:t> (between fields) due to alignment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External </a:t>
            </a:r>
            <a:r>
              <a:rPr lang="en-GB" dirty="0"/>
              <a:t>fragmentation was wasted space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/>
              <a:t>struct</a:t>
            </a:r>
            <a:r>
              <a:rPr lang="en-GB" dirty="0"/>
              <a:t> instances (e.g. in an array) due to </a:t>
            </a:r>
            <a:r>
              <a:rPr lang="en-GB" dirty="0" smtClean="0"/>
              <a:t>alignment</a:t>
            </a:r>
          </a:p>
          <a:p>
            <a:pPr lvl="2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Now referring to wasted space </a:t>
            </a:r>
            <a:r>
              <a:rPr lang="en-GB" dirty="0" smtClean="0"/>
              <a:t>in the heap </a:t>
            </a:r>
            <a:r>
              <a:rPr lang="en-GB" i="1" dirty="0" smtClean="0">
                <a:solidFill>
                  <a:srgbClr val="C00000"/>
                </a:solidFill>
              </a:rPr>
              <a:t>inside</a:t>
            </a:r>
            <a:r>
              <a:rPr lang="en-GB" dirty="0" smtClean="0"/>
              <a:t> or </a:t>
            </a:r>
            <a:r>
              <a:rPr lang="en-GB" i="1" dirty="0" smtClean="0">
                <a:solidFill>
                  <a:srgbClr val="C00000"/>
                </a:solidFill>
              </a:rPr>
              <a:t>between</a:t>
            </a:r>
            <a:r>
              <a:rPr lang="en-GB" dirty="0" smtClean="0"/>
              <a:t> allocated blocks</a:t>
            </a:r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given block, </a:t>
            </a:r>
            <a:r>
              <a:rPr lang="en-US" i="1" dirty="0" smtClean="0">
                <a:solidFill>
                  <a:srgbClr val="FF0000"/>
                </a:solidFill>
              </a:rPr>
              <a:t>internal fragmentation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occurs if payload is smaller than the block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Causes: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Overhead </a:t>
            </a:r>
            <a:r>
              <a:rPr lang="en-GB" dirty="0"/>
              <a:t>of maintaining heap data structures (inside block, outside payload)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Explicit </a:t>
            </a:r>
            <a:r>
              <a:rPr lang="en-GB" dirty="0"/>
              <a:t>policy decisions (e.g</a:t>
            </a:r>
            <a:r>
              <a:rPr lang="en-GB" dirty="0" smtClean="0"/>
              <a:t>. return </a:t>
            </a:r>
            <a:r>
              <a:rPr lang="en-GB" dirty="0"/>
              <a:t>a big block to satisfy a small request</a:t>
            </a:r>
            <a:r>
              <a:rPr lang="en-GB" dirty="0" smtClean="0"/>
              <a:t>)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US" dirty="0" smtClean="0"/>
              <a:t>Easy to measure because only depends on past requests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3591" y="2267712"/>
            <a:ext cx="7779139" cy="1068042"/>
            <a:chOff x="663591" y="2286000"/>
            <a:chExt cx="7779139" cy="1068042"/>
          </a:xfrm>
        </p:grpSpPr>
        <p:sp>
          <p:nvSpPr>
            <p:cNvPr id="5" name="Rectangl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94846" y="2926080"/>
              <a:ext cx="2819400" cy="3657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9142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328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40189" y="2860700"/>
              <a:ext cx="1402541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6261320" y="3108960"/>
              <a:ext cx="76517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AutoShape 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16200000">
              <a:off x="4367386" y="576072"/>
              <a:ext cx="274320" cy="434340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6040" y="2286000"/>
              <a:ext cx="63701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3591" y="2860701"/>
              <a:ext cx="1402540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059937" y="3107372"/>
              <a:ext cx="6858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/>
              <p14:cNvContentPartPr/>
              <p14:nvPr/>
            </p14:nvContentPartPr>
            <p14:xfrm>
              <a:off x="3259440" y="5285520"/>
              <a:ext cx="4140720" cy="2804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51880" y="5278680"/>
                <a:ext cx="41526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1185840" y="3309120"/>
              <a:ext cx="5677560" cy="13338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77560" y="3298320"/>
                <a:ext cx="5694840" cy="13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5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External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/>
              <a:t>For the heap, </a:t>
            </a:r>
            <a:r>
              <a:rPr lang="en-GB" sz="2400" i="1" dirty="0" smtClean="0">
                <a:solidFill>
                  <a:srgbClr val="FF0000"/>
                </a:solidFill>
              </a:rPr>
              <a:t>external fragmentation</a:t>
            </a:r>
            <a:r>
              <a:rPr lang="en-GB" sz="2400" i="1" dirty="0" smtClean="0"/>
              <a:t> </a:t>
            </a:r>
            <a:r>
              <a:rPr lang="en-GB" sz="2400" dirty="0" smtClean="0"/>
              <a:t>occurs when allocation/free pattern leaves “holes” between blocks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/>
              <a:t>That is, the aggregate payload is non-continuous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/>
              <a:t>Can cause situations where there is enough aggregate heap memory to satisfy request,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/>
              <a:t>Don’t know what future requests will be</a:t>
            </a:r>
            <a:endParaRPr lang="en-GB" sz="2400" dirty="0" smtClean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/>
              <a:t>Difficult to impossible to </a:t>
            </a:r>
            <a:r>
              <a:rPr lang="en-US" sz="2000" dirty="0" smtClean="0"/>
              <a:t>know if past placements will become problematic</a:t>
            </a:r>
            <a:endParaRPr lang="en-GB" sz="2000" dirty="0" smtClean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838200" y="3291840"/>
            <a:ext cx="7640637" cy="1676400"/>
            <a:chOff x="838200" y="3291840"/>
            <a:chExt cx="7640637" cy="1676400"/>
          </a:xfrm>
        </p:grpSpPr>
        <p:grpSp>
          <p:nvGrpSpPr>
            <p:cNvPr id="4" name="Group 3"/>
            <p:cNvGrpSpPr/>
            <p:nvPr>
              <p:custDataLst>
                <p:tags r:id="rId9"/>
              </p:custDataLst>
            </p:nvPr>
          </p:nvGrpSpPr>
          <p:grpSpPr>
            <a:xfrm>
              <a:off x="3297237" y="3291840"/>
              <a:ext cx="5181600" cy="304800"/>
              <a:chOff x="3006724" y="1614488"/>
              <a:chExt cx="5181600" cy="304800"/>
            </a:xfrm>
          </p:grpSpPr>
          <p:sp>
            <p:nvSpPr>
              <p:cNvPr id="5" name="Rectangle 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" name="Rectangle 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22" name="Text Box 1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8200" y="3291840"/>
              <a:ext cx="2249632" cy="301752"/>
            </a:xfrm>
            <a:prstGeom prst="rect">
              <a:avLst/>
            </a:prstGeom>
            <a:solidFill>
              <a:srgbClr val="F6F5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(16)</a:t>
              </a:r>
              <a:endParaRPr lang="en-GB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2"/>
            <p:cNvGrpSpPr/>
            <p:nvPr>
              <p:custDataLst>
                <p:tags r:id="rId11"/>
              </p:custDataLst>
            </p:nvPr>
          </p:nvGrpSpPr>
          <p:grpSpPr>
            <a:xfrm>
              <a:off x="3297237" y="3749040"/>
              <a:ext cx="5181600" cy="304800"/>
              <a:chOff x="3006724" y="2501901"/>
              <a:chExt cx="5181600" cy="304800"/>
            </a:xfrm>
          </p:grpSpPr>
          <p:sp>
            <p:nvSpPr>
              <p:cNvPr id="24" name="Rectangle 20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067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3115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6163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9211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2259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5307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8355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1403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54451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749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054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359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66643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69691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273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578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883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41" name="Text Box 3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8200" y="3749040"/>
              <a:ext cx="2249632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p2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(20)</a:t>
              </a:r>
              <a:endParaRPr lang="en-GB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42" name="Group 41"/>
            <p:cNvGrpSpPr/>
            <p:nvPr>
              <p:custDataLst>
                <p:tags r:id="rId13"/>
              </p:custDataLst>
            </p:nvPr>
          </p:nvGrpSpPr>
          <p:grpSpPr>
            <a:xfrm>
              <a:off x="3297237" y="4206240"/>
              <a:ext cx="5181600" cy="304800"/>
              <a:chOff x="3006724" y="3389313"/>
              <a:chExt cx="5181600" cy="304800"/>
            </a:xfrm>
          </p:grpSpPr>
          <p:sp>
            <p:nvSpPr>
              <p:cNvPr id="43" name="Rectangle 3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067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115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6163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9211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2259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8" name="Rectangle 4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07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9" name="Rectangle 4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355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Rectangle 4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1403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1" name="Rectangle 4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4451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749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0547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Rectangle 4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3595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5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6643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9691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7273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Rectangle 53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75787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Rectangle 5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78835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0" name="Text Box 5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8200" y="4206240"/>
              <a:ext cx="2249632" cy="301752"/>
            </a:xfrm>
            <a:prstGeom prst="rect">
              <a:avLst/>
            </a:prstGeom>
            <a:solidFill>
              <a:srgbClr val="F1C7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p3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(24)</a:t>
              </a:r>
              <a:endParaRPr lang="en-GB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61" name="Group 60"/>
            <p:cNvGrpSpPr/>
            <p:nvPr>
              <p:custDataLst>
                <p:tags r:id="rId15"/>
              </p:custDataLst>
            </p:nvPr>
          </p:nvGrpSpPr>
          <p:grpSpPr>
            <a:xfrm>
              <a:off x="3297237" y="4663440"/>
              <a:ext cx="5181600" cy="304800"/>
              <a:chOff x="3036887" y="4276726"/>
              <a:chExt cx="5181600" cy="304800"/>
            </a:xfrm>
          </p:grpSpPr>
          <p:sp>
            <p:nvSpPr>
              <p:cNvPr id="62" name="Rectangle 5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368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416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Rectangle 5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6464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Rectangle 5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12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Rectangle 6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560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7" name="Rectangle 6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60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Rectangle 62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865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9" name="Rectangle 6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1704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0" name="Rectangle 6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4752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6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780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2" name="Rectangle 6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0848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6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3896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6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6944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6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9992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6" name="Rectangle 7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304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7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608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7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913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79" name="Text Box 7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38200" y="4663440"/>
              <a:ext cx="1284624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free(p2)</a:t>
              </a:r>
            </a:p>
          </p:txBody>
        </p:sp>
      </p:grpSp>
      <p:sp>
        <p:nvSpPr>
          <p:cNvPr id="80" name="Text Box 9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5120640"/>
            <a:ext cx="2249632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(24)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5"/>
            </p:custDataLst>
          </p:nvPr>
        </p:nvSpPr>
        <p:spPr>
          <a:xfrm>
            <a:off x="3297237" y="5120640"/>
            <a:ext cx="3942105" cy="301752"/>
          </a:xfrm>
          <a:prstGeom prst="rect">
            <a:avLst/>
          </a:prstGeom>
          <a:noFill/>
        </p:spPr>
        <p:txBody>
          <a:bodyPr wrap="none" tIns="0" bIns="0" rtlCol="0" anchor="ctr" anchorCtr="0"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no! (What would happen now?)</a:t>
            </a:r>
          </a:p>
        </p:txBody>
      </p:sp>
      <p:grpSp>
        <p:nvGrpSpPr>
          <p:cNvPr id="82" name="Group 81"/>
          <p:cNvGrpSpPr/>
          <p:nvPr>
            <p:custDataLst>
              <p:tags r:id="rId6"/>
            </p:custDataLst>
          </p:nvPr>
        </p:nvGrpSpPr>
        <p:grpSpPr>
          <a:xfrm>
            <a:off x="6583680" y="457200"/>
            <a:ext cx="1652733" cy="307778"/>
            <a:chOff x="5599351" y="1073925"/>
            <a:chExt cx="1652733" cy="307778"/>
          </a:xfrm>
        </p:grpSpPr>
        <p:sp>
          <p:nvSpPr>
            <p:cNvPr id="86" name="Rectangle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99351" y="107690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7" name="TextBox 86"/>
            <p:cNvSpPr txBox="1"/>
            <p:nvPr>
              <p:custDataLst>
                <p:tags r:id="rId8"/>
              </p:custDataLst>
            </p:nvPr>
          </p:nvSpPr>
          <p:spPr>
            <a:xfrm>
              <a:off x="5904151" y="1073925"/>
              <a:ext cx="1347933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= 4-byte box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90" name="Ink 89"/>
              <p14:cNvContentPartPr/>
              <p14:nvPr/>
            </p14:nvContentPartPr>
            <p14:xfrm>
              <a:off x="3356640" y="2813760"/>
              <a:ext cx="5660640" cy="283968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349440" y="2806560"/>
                <a:ext cx="5675400" cy="28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10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Lab 4 due tonight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Homework 5 due Friday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Lab 5 (</a:t>
                </a:r>
                <a:r>
                  <a:rPr lang="en-US" dirty="0"/>
                  <a:t>on Mem </a:t>
                </a:r>
                <a:r>
                  <a:rPr lang="en-US" dirty="0" err="1"/>
                  <a:t>Alloc</a:t>
                </a:r>
                <a:r>
                  <a:rPr lang="en-US" dirty="0"/>
                  <a:t>) </a:t>
                </a:r>
                <a:r>
                  <a:rPr lang="en-US" dirty="0" smtClean="0"/>
                  <a:t>released tomorrow, due 12/8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Final Exam:  </a:t>
                </a:r>
                <a:r>
                  <a:rPr lang="en-US" dirty="0" smtClean="0"/>
                  <a:t>Wed, 12/13, 12:30-2:20pm in KNE 120</a:t>
                </a:r>
              </a:p>
              <a:p>
                <a:pPr lvl="1"/>
                <a:r>
                  <a:rPr lang="en-US" dirty="0" smtClean="0"/>
                  <a:t>Same seating arrangements as last time</a:t>
                </a:r>
              </a:p>
              <a:p>
                <a:pPr lvl="1"/>
                <a:r>
                  <a:rPr lang="en-US" dirty="0" smtClean="0"/>
                  <a:t>Review Session:  Mon, 12/11, 5-8pm in EEB 105</a:t>
                </a:r>
              </a:p>
              <a:p>
                <a:pPr lvl="1"/>
                <a:r>
                  <a:rPr lang="en-US" dirty="0" smtClean="0"/>
                  <a:t>Cumulative (midterm clobber policy applies)</a:t>
                </a:r>
              </a:p>
              <a:p>
                <a:pPr lvl="1"/>
                <a:r>
                  <a:rPr lang="en-US" dirty="0" smtClean="0"/>
                  <a:t>You get TWO double-sided handwritten 8.5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11” cheat sheets</a:t>
                </a:r>
              </a:p>
              <a:p>
                <a:pPr lvl="2"/>
                <a:r>
                  <a:rPr lang="en-US" dirty="0" smtClean="0"/>
                  <a:t>Recommended that you reuse or remake your midterm cheat sheet </a:t>
                </a: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3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statements is FALSE?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http://PollEv.com/justinh</a:t>
            </a:r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Temporary arrays should </a:t>
            </a:r>
            <a:r>
              <a:rPr lang="en-US" b="1" i="1" dirty="0" smtClean="0">
                <a:solidFill>
                  <a:srgbClr val="FF9900"/>
                </a:solidFill>
              </a:rPr>
              <a:t>not</a:t>
            </a:r>
            <a:r>
              <a:rPr lang="en-US" b="1" dirty="0" smtClean="0">
                <a:solidFill>
                  <a:srgbClr val="FF9900"/>
                </a:solidFill>
              </a:rPr>
              <a:t> be allocated on the Heap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b="1" dirty="0" smtClean="0">
                <a:solidFill>
                  <a:srgbClr val="00B050"/>
                </a:solidFill>
              </a:rPr>
              <a:t> returns an address filled with garbage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Peak memory utilization is a measure of both internal and external fragmentation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An allocation failure will cause your program to stop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52760" y="2706840"/>
              <a:ext cx="7836840" cy="2980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280" y="2700000"/>
                <a:ext cx="7847640" cy="29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98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Implementation Issues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how much memory to free given just a pointer</a:t>
            </a:r>
            <a:r>
              <a:rPr lang="en-GB" dirty="0" smtClean="0"/>
              <a:t>?</a:t>
            </a: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keep track of the free blocks</a:t>
            </a:r>
            <a:r>
              <a:rPr lang="en-GB" dirty="0" smtClean="0"/>
              <a:t>?</a:t>
            </a: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pick a block to use for allocation </a:t>
            </a:r>
            <a:r>
              <a:rPr lang="en-GB" dirty="0" smtClean="0"/>
              <a:t>(</a:t>
            </a:r>
            <a:r>
              <a:rPr lang="en-GB" dirty="0"/>
              <a:t>when many might fit</a:t>
            </a:r>
            <a:r>
              <a:rPr lang="en-GB" dirty="0" smtClean="0"/>
              <a:t>)?</a:t>
            </a: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do we do with the extra space when allocating a structure that is smaller than the free block it is placed in</a:t>
            </a:r>
            <a:r>
              <a:rPr lang="en-GB" dirty="0" smtClean="0"/>
              <a:t>?</a:t>
            </a: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reinsert </a:t>
            </a:r>
            <a:r>
              <a:rPr lang="en-US" dirty="0" smtClean="0"/>
              <a:t>a </a:t>
            </a:r>
            <a:r>
              <a:rPr lang="en-GB" dirty="0" smtClean="0"/>
              <a:t>freed </a:t>
            </a:r>
            <a:r>
              <a:rPr lang="en-GB" dirty="0"/>
              <a:t>block into the heap?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4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Knowing How Much to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 smtClean="0"/>
              <a:t>Keep the length of a block in the </a:t>
            </a:r>
            <a:r>
              <a:rPr lang="en-GB" dirty="0" smtClean="0"/>
              <a:t>box preceding </a:t>
            </a:r>
            <a:r>
              <a:rPr lang="en-GB" dirty="0" smtClean="0"/>
              <a:t>the block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 smtClean="0"/>
              <a:t>This </a:t>
            </a:r>
            <a:r>
              <a:rPr lang="en-GB" dirty="0" smtClean="0"/>
              <a:t>box is </a:t>
            </a:r>
            <a:r>
              <a:rPr lang="en-GB" dirty="0" smtClean="0"/>
              <a:t>often called the </a:t>
            </a:r>
            <a:r>
              <a:rPr lang="en-GB" b="1" i="1" dirty="0" smtClean="0">
                <a:solidFill>
                  <a:srgbClr val="FF0000"/>
                </a:solidFill>
              </a:rPr>
              <a:t>header field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or</a:t>
            </a:r>
            <a:r>
              <a:rPr lang="en-GB" i="1" dirty="0" smtClean="0"/>
              <a:t> </a:t>
            </a:r>
            <a:r>
              <a:rPr lang="en-GB" b="1" i="1" dirty="0" smtClean="0">
                <a:solidFill>
                  <a:srgbClr val="FF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 smtClean="0"/>
              <a:t>Requires an extra box for every allocated block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336" y="5788152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free(p0)</a:t>
            </a: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254" y="4572000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p0 =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(16)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59" name="Group 75"/>
          <p:cNvGrpSpPr/>
          <p:nvPr>
            <p:custDataLst>
              <p:tags r:id="rId23"/>
            </p:custDataLst>
          </p:nvPr>
        </p:nvGrpSpPr>
        <p:grpSpPr>
          <a:xfrm>
            <a:off x="2511425" y="5791200"/>
            <a:ext cx="5181600" cy="304800"/>
            <a:chOff x="2511425" y="5791200"/>
            <a:chExt cx="5181600" cy="304800"/>
          </a:xfrm>
        </p:grpSpPr>
        <p:sp>
          <p:nvSpPr>
            <p:cNvPr id="23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511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816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121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425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30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35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40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645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949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559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864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1690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4738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778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0834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388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254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61" name="Group 74"/>
          <p:cNvGrpSpPr/>
          <p:nvPr>
            <p:custDataLst>
              <p:tags r:id="rId24"/>
            </p:custDataLst>
          </p:nvPr>
        </p:nvGrpSpPr>
        <p:grpSpPr>
          <a:xfrm>
            <a:off x="2511425" y="3962400"/>
            <a:ext cx="5172364" cy="1533811"/>
            <a:chOff x="2511425" y="3962400"/>
            <a:chExt cx="5172364" cy="1533811"/>
          </a:xfrm>
        </p:grpSpPr>
        <p:sp>
          <p:nvSpPr>
            <p:cNvPr id="40" name="Text Box 3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509912" y="3962400"/>
              <a:ext cx="428620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p0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1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62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1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5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0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5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402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645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949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594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42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690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38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778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834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6778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Text Box 5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96518" y="5160412"/>
              <a:ext cx="99230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block </a:t>
              </a: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60" name="Text Box 5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169025" y="5160411"/>
              <a:ext cx="55775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GB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Line 64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5711825" y="4267200"/>
              <a:ext cx="1588" cy="3048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254625" y="4572000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B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Line 65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254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cxnSp>
          <p:nvCxnSpPr>
            <p:cNvPr id="69" name="Straight Arrow Connector 68"/>
            <p:cNvCxnSpPr>
              <a:stCxn id="58" idx="0"/>
              <a:endCxn id="67" idx="2"/>
            </p:cNvCxnSpPr>
            <p:nvPr>
              <p:custDataLst>
                <p:tags r:id="rId53"/>
              </p:custDataLst>
            </p:nvPr>
          </p:nvCxnSpPr>
          <p:spPr bwMode="auto">
            <a:xfrm flipV="1">
              <a:off x="5292669" y="4876800"/>
              <a:ext cx="114356" cy="2836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60" idx="0"/>
              <a:endCxn id="50" idx="2"/>
            </p:cNvCxnSpPr>
            <p:nvPr>
              <p:custDataLst>
                <p:tags r:id="rId54"/>
              </p:custDataLst>
            </p:nvPr>
          </p:nvCxnSpPr>
          <p:spPr bwMode="auto">
            <a:xfrm flipH="1" flipV="1">
              <a:off x="5711825" y="4876800"/>
              <a:ext cx="7360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60" idx="0"/>
              <a:endCxn id="51" idx="2"/>
            </p:cNvCxnSpPr>
            <p:nvPr>
              <p:custDataLst>
                <p:tags r:id="rId55"/>
              </p:custDataLst>
            </p:nvPr>
          </p:nvCxnSpPr>
          <p:spPr bwMode="auto">
            <a:xfrm flipH="1" flipV="1">
              <a:off x="6016625" y="4876800"/>
              <a:ext cx="4312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60" idx="0"/>
              <a:endCxn id="52" idx="2"/>
            </p:cNvCxnSpPr>
            <p:nvPr>
              <p:custDataLst>
                <p:tags r:id="rId56"/>
              </p:custDataLst>
            </p:nvPr>
          </p:nvCxnSpPr>
          <p:spPr bwMode="auto">
            <a:xfrm flipH="1" flipV="1">
              <a:off x="6321425" y="4876800"/>
              <a:ext cx="1264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60" idx="0"/>
              <a:endCxn id="53" idx="2"/>
            </p:cNvCxnSpPr>
            <p:nvPr>
              <p:custDataLst>
                <p:tags r:id="rId57"/>
              </p:custDataLst>
            </p:nvPr>
          </p:nvCxnSpPr>
          <p:spPr bwMode="auto">
            <a:xfrm flipV="1">
              <a:off x="6447904" y="4876800"/>
              <a:ext cx="178321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Rectangle 7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378989" y="4574308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63" name="Group 62"/>
            <p:cNvGrpSpPr/>
            <p:nvPr>
              <p:custDataLst>
                <p:tags r:id="rId2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78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TextBox 79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(free)</a:t>
                </a:r>
              </a:p>
            </p:txBody>
          </p:sp>
        </p:grpSp>
        <p:grpSp>
          <p:nvGrpSpPr>
            <p:cNvPr id="62" name="Group 61"/>
            <p:cNvGrpSpPr/>
            <p:nvPr>
              <p:custDataLst>
                <p:tags r:id="rId2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81" name="Rectangle 8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2" name="TextBox 81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(allocated)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4" name="Ink 63"/>
              <p14:cNvContentPartPr/>
              <p14:nvPr/>
            </p14:nvContentPartPr>
            <p14:xfrm>
              <a:off x="2002320" y="2637360"/>
              <a:ext cx="4703400" cy="261684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94760" y="2629440"/>
                <a:ext cx="4714560" cy="263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19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>
            <p:custDataLst>
              <p:tags r:id="rId1"/>
            </p:custDataLst>
          </p:nvPr>
        </p:nvSpPr>
        <p:spPr bwMode="auto">
          <a:xfrm>
            <a:off x="393192" y="1362456"/>
            <a:ext cx="8366760" cy="1554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Keeping Track of Free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288925" indent="-288925">
              <a:buSzPct val="100000"/>
              <a:buFont typeface="+mj-lt"/>
              <a:buAutoNum type="arabicParenR"/>
            </a:pP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Implicit free list </a:t>
            </a:r>
            <a:r>
              <a:rPr lang="en-US" sz="2400" dirty="0" smtClean="0"/>
              <a:t>using length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/>
              <a:t>links</a:t>
            </a:r>
            <a:r>
              <a:rPr lang="en-US" sz="2400" dirty="0" smtClean="0"/>
              <a:t> </a:t>
            </a:r>
            <a:r>
              <a:rPr lang="en-US" sz="2400" u="sng" dirty="0" smtClean="0"/>
              <a:t>all</a:t>
            </a:r>
            <a:r>
              <a:rPr lang="en-US" sz="2400" dirty="0" smtClean="0"/>
              <a:t> blocks using math</a:t>
            </a:r>
            <a:endParaRPr lang="en-US" sz="1800" dirty="0" smtClean="0"/>
          </a:p>
          <a:p>
            <a:pPr lvl="1"/>
            <a:r>
              <a:rPr lang="en-US" sz="2000" dirty="0" smtClean="0"/>
              <a:t>No actual pointers, and must check each block if allocated or free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288925" indent="-288925">
              <a:buSzPct val="100000"/>
              <a:buFont typeface="+mj-lt"/>
              <a:buAutoNum type="arabicParenR" startAt="2"/>
            </a:pPr>
            <a:r>
              <a:rPr lang="en-US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Explicit free list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smtClean="0"/>
              <a:t>among </a:t>
            </a:r>
            <a:r>
              <a:rPr lang="en-GB" sz="2400" u="sng" dirty="0" smtClean="0"/>
              <a:t>only the free blocks</a:t>
            </a:r>
            <a:r>
              <a:rPr lang="en-GB" sz="2400" dirty="0" smtClean="0"/>
              <a:t>, </a:t>
            </a:r>
            <a:r>
              <a:rPr lang="en-GB" sz="2400" dirty="0"/>
              <a:t>using pointers</a:t>
            </a:r>
            <a:endParaRPr lang="en-GB" sz="1800" dirty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3"/>
            </a:pPr>
            <a:r>
              <a:rPr lang="en-GB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</a:pPr>
            <a:r>
              <a:rPr lang="en-GB" sz="2000" dirty="0" smtClean="0"/>
              <a:t>Different free lists for different size “classes”</a:t>
            </a:r>
            <a:endParaRPr lang="en-US" sz="2000" dirty="0" smtClean="0"/>
          </a:p>
          <a:p>
            <a:pPr lvl="1">
              <a:lnSpc>
                <a:spcPct val="88000"/>
              </a:lnSpc>
            </a:pPr>
            <a:endParaRPr lang="en-US" sz="2000" dirty="0" smtClean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4"/>
            </a:pPr>
            <a:r>
              <a:rPr lang="en-US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</a:pPr>
            <a:r>
              <a:rPr lang="en-GB" sz="2000" dirty="0" smtClean="0"/>
              <a:t>Can use a balanced binary tree (e.g. red-black tree) with pointers within each free block, and the length used as a key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600200" y="2194560"/>
            <a:ext cx="5181600" cy="541638"/>
            <a:chOff x="1600200" y="1972962"/>
            <a:chExt cx="5181600" cy="541638"/>
          </a:xfrm>
        </p:grpSpPr>
        <p:sp>
          <p:nvSpPr>
            <p:cNvPr id="4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7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39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1752600" y="1972962"/>
              <a:ext cx="15240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Freeform 40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76600" y="19729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Freeform 4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495800" y="19729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3547530"/>
            <a:ext cx="5181600" cy="635000"/>
            <a:chOff x="1600200" y="3547530"/>
            <a:chExt cx="5181600" cy="635000"/>
          </a:xfrm>
        </p:grpSpPr>
        <p:sp>
          <p:nvSpPr>
            <p:cNvPr id="24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05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09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14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24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29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338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386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53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7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62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67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72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77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3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Freeform 3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547530"/>
              <a:ext cx="2438400" cy="48260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12" y="16"/>
                </a:cxn>
                <a:cxn ang="0">
                  <a:pos x="1536" y="208"/>
                </a:cxn>
              </a:cxnLst>
              <a:rect l="0" t="0" r="r" b="b"/>
              <a:pathLst>
                <a:path w="1536" h="304">
                  <a:moveTo>
                    <a:pt x="0" y="304"/>
                  </a:moveTo>
                  <a:cubicBezTo>
                    <a:pt x="328" y="167"/>
                    <a:pt x="656" y="31"/>
                    <a:pt x="912" y="16"/>
                  </a:cubicBezTo>
                  <a:cubicBezTo>
                    <a:pt x="1167" y="0"/>
                    <a:pt x="1351" y="104"/>
                    <a:pt x="1536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54" name="Group 53"/>
            <p:cNvGrpSpPr/>
            <p:nvPr>
              <p:custDataLst>
                <p:tags r:id="rId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58" name="Rectangle 1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TextBox 5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(free)</a:t>
                </a: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56" name="Rectangle 5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(allocated)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9" name="Ink 48"/>
              <p14:cNvContentPartPr/>
              <p14:nvPr/>
            </p14:nvContentPartPr>
            <p14:xfrm>
              <a:off x="1570680" y="1746000"/>
              <a:ext cx="6818400" cy="245124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65280" y="1740240"/>
                <a:ext cx="6836040" cy="246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9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Implicit Free </a:t>
            </a:r>
            <a:r>
              <a:rPr lang="en-GB" dirty="0"/>
              <a:t>Lists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2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5"/>
                <a:ext cx="8366125" cy="2468880"/>
              </a:xfrm>
              <a:ln/>
            </p:spPr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 smtClean="0"/>
                  <a:t>For each block we need:  </a:t>
                </a:r>
                <a:r>
                  <a:rPr lang="en-GB" sz="24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400" dirty="0" smtClean="0"/>
                  <a:t>, </a:t>
                </a:r>
                <a:r>
                  <a:rPr lang="en-GB" sz="2400" b="1" dirty="0" smtClean="0"/>
                  <a:t>is-allocated?</a:t>
                </a:r>
                <a:r>
                  <a:rPr lang="en-GB" sz="2400" dirty="0" smtClean="0"/>
                  <a:t> 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 smtClean="0"/>
                  <a:t>Could </a:t>
                </a:r>
                <a:r>
                  <a:rPr lang="en-GB" sz="2000" dirty="0"/>
                  <a:t>store </a:t>
                </a:r>
                <a:r>
                  <a:rPr lang="en-GB" sz="2000" dirty="0" smtClean="0"/>
                  <a:t>using </a:t>
                </a:r>
                <a:r>
                  <a:rPr lang="en-GB" sz="2000" dirty="0"/>
                  <a:t>two </a:t>
                </a:r>
                <a:r>
                  <a:rPr lang="en-GB" sz="2000" dirty="0" smtClean="0"/>
                  <a:t>boxes, </a:t>
                </a:r>
                <a:r>
                  <a:rPr lang="en-GB" sz="2000" dirty="0" smtClean="0"/>
                  <a:t>but wasteful</a:t>
                </a:r>
                <a:endParaRPr lang="en-GB" sz="2000" dirty="0"/>
              </a:p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Standard trick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If blocks are </a:t>
                </a:r>
                <a:r>
                  <a:rPr lang="en-GB" sz="2000" dirty="0" smtClean="0"/>
                  <a:t>aligned,</a:t>
                </a:r>
                <a:r>
                  <a:rPr lang="en-US" sz="2000" dirty="0" smtClean="0"/>
                  <a:t> some</a:t>
                </a:r>
                <a:r>
                  <a:rPr lang="en-GB" sz="2000" dirty="0" smtClean="0"/>
                  <a:t> </a:t>
                </a:r>
                <a:r>
                  <a:rPr lang="en-GB" sz="2000" dirty="0"/>
                  <a:t>low-order </a:t>
                </a:r>
                <a:r>
                  <a:rPr lang="en-GB" sz="2000" dirty="0" smtClean="0"/>
                  <a:t>bits of </a:t>
                </a:r>
                <a:r>
                  <a:rPr lang="en-GB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 smtClean="0"/>
                  <a:t> </a:t>
                </a:r>
                <a:r>
                  <a:rPr lang="en-GB" sz="2000" dirty="0"/>
                  <a:t>are always 0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 smtClean="0">
                    <a:solidFill>
                      <a:srgbClr val="FF0000"/>
                    </a:solidFill>
                  </a:rPr>
                  <a:t>Use lowest bit as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an </a:t>
                </a:r>
                <a:r>
                  <a:rPr lang="en-GB" sz="2000" dirty="0">
                    <a:solidFill>
                      <a:srgbClr val="FF0000"/>
                    </a:solidFill>
                  </a:rPr>
                  <a:t>allocated/free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flag </a:t>
                </a:r>
                <a:r>
                  <a:rPr lang="en-GB" sz="2000" dirty="0" smtClean="0"/>
                  <a:t>(fine as long as aligning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000" dirty="0" smtClean="0"/>
                  <a:t>&gt;1)</a:t>
                </a:r>
                <a:endParaRPr lang="en-GB" sz="2000" dirty="0"/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When reading </a:t>
                </a:r>
                <a:r>
                  <a:rPr lang="en-GB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 smtClean="0"/>
                  <a:t>, </a:t>
                </a:r>
                <a:r>
                  <a:rPr lang="en-GB" sz="2000" dirty="0"/>
                  <a:t>must</a:t>
                </a:r>
                <a:r>
                  <a:rPr lang="en-GB" sz="2000" dirty="0" smtClean="0"/>
                  <a:t> remember to mask </a:t>
                </a:r>
                <a:r>
                  <a:rPr lang="en-GB" sz="2000" dirty="0"/>
                  <a:t>out this </a:t>
                </a:r>
                <a:r>
                  <a:rPr lang="en-GB" sz="2000" dirty="0" smtClean="0"/>
                  <a:t>bit!</a:t>
                </a:r>
                <a:endParaRPr lang="en-GB" sz="2000" dirty="0"/>
              </a:p>
            </p:txBody>
          </p:sp>
        </mc:Choice>
        <mc:Fallback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5"/>
                <a:ext cx="8366125" cy="2468880"/>
              </a:xfrm>
              <a:blipFill rotWithShape="0">
                <a:blip r:embed="rId17"/>
                <a:stretch>
                  <a:fillRect l="-146" t="-2469" b="-24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206240"/>
            <a:ext cx="1721731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</a:t>
            </a:r>
            <a:r>
              <a:rPr lang="en-GB" sz="20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br>
              <a:rPr lang="en-GB" sz="20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and </a:t>
            </a:r>
            <a:br>
              <a:rPr lang="en-GB" sz="20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blocks:</a:t>
            </a:r>
            <a:endParaRPr lang="en-GB" sz="2000" b="1" i="1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1920" y="4297680"/>
            <a:ext cx="2616399" cy="199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1: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allocated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0: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free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size: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block size (in bytes)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payload: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(allocated blocks only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0" y="3725014"/>
            <a:ext cx="1645920" cy="2858666"/>
            <a:chOff x="2926080" y="3725014"/>
            <a:chExt cx="1645920" cy="2858666"/>
          </a:xfrm>
        </p:grpSpPr>
        <p:sp>
          <p:nvSpPr>
            <p:cNvPr id="20483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26080" y="4297680"/>
              <a:ext cx="1463040" cy="36576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20484" name="Text Box 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52467" y="3725014"/>
              <a:ext cx="79314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 bytes</a:t>
              </a:r>
              <a:endParaRPr lang="en-GB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86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26080" y="4660899"/>
              <a:ext cx="1645920" cy="12801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89120" y="4297680"/>
              <a:ext cx="182880" cy="36576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6080" y="5943600"/>
              <a:ext cx="16459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padding</a:t>
              </a:r>
            </a:p>
          </p:txBody>
        </p:sp>
        <p:sp>
          <p:nvSpPr>
            <p:cNvPr id="11" name="AutoShape 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rot="16200000">
              <a:off x="3657600" y="3330564"/>
              <a:ext cx="182880" cy="164592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3" name="Group 4"/>
          <p:cNvGrpSpPr/>
          <p:nvPr>
            <p:custDataLst>
              <p:tags r:id="rId6"/>
            </p:custDataLst>
          </p:nvPr>
        </p:nvGrpSpPr>
        <p:grpSpPr>
          <a:xfrm>
            <a:off x="6583680" y="471386"/>
            <a:ext cx="2377440" cy="2149506"/>
            <a:chOff x="6583680" y="471386"/>
            <a:chExt cx="2377440" cy="2149506"/>
          </a:xfrm>
        </p:grpSpPr>
        <p:sp>
          <p:nvSpPr>
            <p:cNvPr id="2" name="TextBox 1"/>
            <p:cNvSpPr txBox="1"/>
            <p:nvPr>
              <p:custDataLst>
                <p:tags r:id="rId7"/>
              </p:custDataLst>
            </p:nvPr>
          </p:nvSpPr>
          <p:spPr>
            <a:xfrm>
              <a:off x="6583680" y="471386"/>
              <a:ext cx="237744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e.g. with 8-byte alignment, possible values for size:</a:t>
              </a:r>
              <a:b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00001</a:t>
              </a:r>
              <a:r>
                <a:rPr lang="en-US" sz="1600" b="0" dirty="0" smtClean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 smtClean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8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00010</a:t>
              </a:r>
              <a:r>
                <a:rPr lang="en-US" sz="1600" b="0" dirty="0" smtClean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 smtClean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16 bytes</a:t>
              </a:r>
              <a:endParaRPr lang="en-US" sz="1600" b="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00011</a:t>
              </a:r>
              <a:r>
                <a:rPr lang="en-US" sz="1600" b="0" dirty="0" smtClean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 smtClean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24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 . .</a:t>
              </a:r>
            </a:p>
          </p:txBody>
        </p:sp>
        <p:cxnSp>
          <p:nvCxnSpPr>
            <p:cNvPr id="4" name="Straight Arrow Connector 3"/>
            <p:cNvCxnSpPr/>
            <p:nvPr>
              <p:custDataLst>
                <p:tags r:id="rId8"/>
              </p:custDataLst>
            </p:nvPr>
          </p:nvCxnSpPr>
          <p:spPr bwMode="auto">
            <a:xfrm flipH="1" flipV="1">
              <a:off x="7524871" y="1785185"/>
              <a:ext cx="40770" cy="83570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583680" y="4299996"/>
            <a:ext cx="256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If </a:t>
            </a:r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</a:t>
            </a:r>
            <a:r>
              <a:rPr lang="en-US" b="0" dirty="0" smtClean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is first </a:t>
            </a:r>
            <a:r>
              <a:rPr lang="en-US" b="0" dirty="0" smtClean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box (header</a:t>
            </a:r>
            <a:r>
              <a:rPr lang="en-US" b="0" dirty="0" smtClean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): </a:t>
            </a:r>
            <a:endParaRPr lang="en-US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= size | a;</a:t>
            </a:r>
          </a:p>
          <a:p>
            <a:endParaRPr lang="en-US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= x &amp; 1;</a:t>
            </a:r>
          </a:p>
          <a:p>
            <a:endParaRPr lang="en-US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 = x &amp; ~1;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6537960" y="4297680"/>
            <a:ext cx="0" cy="228600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2225160" y="283680"/>
              <a:ext cx="6828480" cy="58849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16520" y="274680"/>
                <a:ext cx="6846480" cy="590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13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Implicit Free List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4572000"/>
            <a:ext cx="8366760" cy="2103120"/>
          </a:xfrm>
        </p:spPr>
        <p:txBody>
          <a:bodyPr/>
          <a:lstStyle/>
          <a:p>
            <a:r>
              <a:rPr lang="en-US" sz="2400" dirty="0" smtClean="0"/>
              <a:t>8-byte alignment for </a:t>
            </a:r>
            <a:r>
              <a:rPr lang="en-US" sz="2400" i="1" dirty="0" smtClean="0"/>
              <a:t>payload</a:t>
            </a:r>
          </a:p>
          <a:p>
            <a:pPr lvl="1"/>
            <a:r>
              <a:rPr lang="en-US" sz="2000" dirty="0" smtClean="0"/>
              <a:t>May require initial padding (internal fragmentation)</a:t>
            </a:r>
          </a:p>
          <a:p>
            <a:pPr lvl="1"/>
            <a:r>
              <a:rPr lang="en-US" sz="2000" dirty="0" smtClean="0"/>
              <a:t>Note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 smtClean="0">
                <a:cs typeface="Courier New" panose="02070309020205020404" pitchFamily="49" charset="0"/>
              </a:rPr>
              <a:t>:</a:t>
            </a:r>
            <a:r>
              <a:rPr lang="en-US" sz="2000" dirty="0" smtClean="0"/>
              <a:t>  padding is considered part of </a:t>
            </a:r>
            <a:r>
              <a:rPr lang="en-US" sz="2000" i="1" dirty="0" smtClean="0"/>
              <a:t>previous</a:t>
            </a:r>
            <a:r>
              <a:rPr lang="en-US" sz="2000" dirty="0" smtClean="0"/>
              <a:t> block</a:t>
            </a:r>
          </a:p>
          <a:p>
            <a:r>
              <a:rPr lang="en-US" sz="2400" dirty="0" smtClean="0"/>
              <a:t>Special </a:t>
            </a:r>
            <a:r>
              <a:rPr lang="en-US" sz="2400" dirty="0" smtClean="0"/>
              <a:t>one-box </a:t>
            </a:r>
            <a:r>
              <a:rPr lang="en-US" sz="2400" dirty="0" smtClean="0"/>
              <a:t>marker (0|1) marks end of list</a:t>
            </a:r>
          </a:p>
          <a:p>
            <a:pPr lvl="1"/>
            <a:r>
              <a:rPr lang="en-US" sz="2000" dirty="0"/>
              <a:t>Z</a:t>
            </a:r>
            <a:r>
              <a:rPr lang="en-US" sz="2000" dirty="0" smtClean="0"/>
              <a:t>ero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 smtClean="0"/>
              <a:t> is distinguishable from all other blocks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" name="Group 44"/>
          <p:cNvGrpSpPr/>
          <p:nvPr>
            <p:custDataLst>
              <p:tags r:id="rId4"/>
            </p:custDataLst>
          </p:nvPr>
        </p:nvGrpSpPr>
        <p:grpSpPr>
          <a:xfrm>
            <a:off x="378942" y="2743200"/>
            <a:ext cx="8629790" cy="1740039"/>
            <a:chOff x="378942" y="1584960"/>
            <a:chExt cx="8629790" cy="1740039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01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 smtClean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94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8|0</a:t>
              </a:r>
              <a:endParaRPr lang="en-US" sz="1400" dirty="0"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99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404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16|1</a:t>
              </a:r>
              <a:endParaRPr lang="en-US" sz="1400" dirty="0"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093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14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23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32|0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8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33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381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42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62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16|1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669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189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 smtClean="0">
                <a:latin typeface="+mj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47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2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757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6717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76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813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0|1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58013" y="176784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58013" y="21336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362812" y="1767840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60919" y="2133974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59168" y="249936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360919" y="2499360"/>
              <a:ext cx="1645920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Arrow Connector 33"/>
            <p:cNvCxnSpPr/>
            <p:nvPr>
              <p:custDataLst>
                <p:tags r:id="rId32"/>
              </p:custDataLst>
            </p:nvPr>
          </p:nvCxnSpPr>
          <p:spPr bwMode="auto">
            <a:xfrm rot="5400000">
              <a:off x="361230" y="2005584"/>
              <a:ext cx="27432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>
              <p:custDataLst>
                <p:tags r:id="rId33"/>
              </p:custDataLst>
            </p:nvPr>
          </p:nvSpPr>
          <p:spPr>
            <a:xfrm>
              <a:off x="378942" y="1584960"/>
              <a:ext cx="1398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 of heap</a:t>
              </a:r>
            </a:p>
          </p:txBody>
        </p:sp>
        <p:cxnSp>
          <p:nvCxnSpPr>
            <p:cNvPr id="37" name="Straight Connector 36"/>
            <p:cNvCxnSpPr/>
            <p:nvPr>
              <p:custDataLst>
                <p:tags r:id="rId34"/>
              </p:custDataLst>
            </p:nvPr>
          </p:nvCxnSpPr>
          <p:spPr bwMode="auto">
            <a:xfrm rot="5400000">
              <a:off x="15730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35"/>
              </p:custDataLst>
            </p:nvPr>
          </p:nvCxnSpPr>
          <p:spPr bwMode="auto">
            <a:xfrm rot="5400000">
              <a:off x="9634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36"/>
              </p:custDataLst>
            </p:nvPr>
          </p:nvCxnSpPr>
          <p:spPr bwMode="auto">
            <a:xfrm rot="5400000">
              <a:off x="27922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>
              <p:custDataLst>
                <p:tags r:id="rId37"/>
              </p:custDataLst>
            </p:nvPr>
          </p:nvCxnSpPr>
          <p:spPr bwMode="auto">
            <a:xfrm rot="5400000">
              <a:off x="21826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>
              <p:custDataLst>
                <p:tags r:id="rId38"/>
              </p:custDataLst>
            </p:nvPr>
          </p:nvCxnSpPr>
          <p:spPr bwMode="auto">
            <a:xfrm rot="5400000">
              <a:off x="40130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34034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52322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46226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58418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>
              <p:custDataLst>
                <p:tags r:id="rId43"/>
              </p:custDataLst>
            </p:nvPr>
          </p:nvSpPr>
          <p:spPr>
            <a:xfrm>
              <a:off x="1170955" y="3048000"/>
              <a:ext cx="282439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 bytes = 2 </a:t>
              </a:r>
              <a:r>
                <a:rPr lang="en-US" sz="18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box alignment</a:t>
              </a:r>
              <a:endPara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Straight Arrow Connector 48"/>
            <p:cNvCxnSpPr>
              <a:stCxn id="47" idx="0"/>
            </p:cNvCxnSpPr>
            <p:nvPr>
              <p:custDataLst>
                <p:tags r:id="rId44"/>
              </p:custDataLst>
            </p:nvPr>
          </p:nvCxnSpPr>
          <p:spPr bwMode="auto">
            <a:xfrm flipH="1" flipV="1">
              <a:off x="2318952" y="2740307"/>
              <a:ext cx="264202" cy="3076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47" idx="0"/>
            </p:cNvCxnSpPr>
            <p:nvPr>
              <p:custDataLst>
                <p:tags r:id="rId45"/>
              </p:custDataLst>
            </p:nvPr>
          </p:nvCxnSpPr>
          <p:spPr bwMode="auto">
            <a:xfrm flipV="1">
              <a:off x="2583154" y="2740307"/>
              <a:ext cx="345398" cy="3076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TextBox 47"/>
          <p:cNvSpPr txBox="1"/>
          <p:nvPr>
            <p:custDataLst>
              <p:tags r:id="rId5"/>
            </p:custDataLst>
          </p:nvPr>
        </p:nvSpPr>
        <p:spPr>
          <a:xfrm>
            <a:off x="393192" y="1362455"/>
            <a:ext cx="836676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Bef>
                <a:spcPts val="576"/>
              </a:spcBef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block begins with header (size in bytes and allocated bit)</a:t>
            </a:r>
          </a:p>
          <a:p>
            <a:pPr marL="342900" indent="-342900">
              <a:spcBef>
                <a:spcPts val="576"/>
              </a:spcBef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Sequence of blocks in heap (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8|0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16|1, 32|0,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16|1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8160" y="2197440"/>
            <a:ext cx="6849720" cy="1611000"/>
            <a:chOff x="38160" y="2197440"/>
            <a:chExt cx="6849720" cy="16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Ink 52"/>
                <p14:cNvContentPartPr/>
                <p14:nvPr/>
              </p14:nvContentPartPr>
              <p14:xfrm>
                <a:off x="435600" y="2197440"/>
                <a:ext cx="6452280" cy="16110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6600" y="2192040"/>
                  <a:ext cx="6467040" cy="16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/>
                <p14:cNvContentPartPr/>
                <p14:nvPr/>
              </p14:nvContentPartPr>
              <p14:xfrm>
                <a:off x="38160" y="3652920"/>
                <a:ext cx="281160" cy="12204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320" y="3645000"/>
                  <a:ext cx="292320" cy="13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25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001000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</a:t>
            </a:r>
            <a:r>
              <a:rPr lang="en-GB" dirty="0" smtClean="0"/>
              <a:t>:  </a:t>
            </a:r>
            <a:r>
              <a:rPr lang="en-GB" dirty="0"/>
              <a:t>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5"/>
            <a:ext cx="8366760" cy="329184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FF0000"/>
                </a:solidFill>
              </a:rPr>
              <a:t>First </a:t>
            </a:r>
            <a:r>
              <a:rPr lang="en-GB" i="1" dirty="0" smtClean="0">
                <a:solidFill>
                  <a:srgbClr val="FF0000"/>
                </a:solidFill>
              </a:rPr>
              <a:t>fit</a:t>
            </a:r>
            <a:endParaRPr lang="en-GB" i="1" dirty="0">
              <a:solidFill>
                <a:srgbClr val="FF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Search list from beginning</a:t>
            </a:r>
            <a:r>
              <a:rPr lang="en-GB" b="0" dirty="0"/>
              <a:t>, choose </a:t>
            </a:r>
            <a:r>
              <a:rPr lang="en-GB" dirty="0"/>
              <a:t>first</a:t>
            </a:r>
            <a:r>
              <a:rPr lang="en-GB" b="0" dirty="0"/>
              <a:t> free block that </a:t>
            </a:r>
            <a:r>
              <a:rPr lang="en-GB" b="0" dirty="0" smtClean="0"/>
              <a:t>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 smtClean="0"/>
              <a:t>Can </a:t>
            </a:r>
            <a:r>
              <a:rPr lang="en-GB" b="0" dirty="0"/>
              <a:t>take time linear in total number of </a:t>
            </a:r>
            <a:r>
              <a:rPr lang="en-GB" b="0" dirty="0" smtClean="0"/>
              <a:t>blocks</a:t>
            </a:r>
            <a:endParaRPr lang="en-GB" b="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In practice </a:t>
            </a:r>
            <a:r>
              <a:rPr lang="en-GB" b="0" dirty="0" smtClean="0"/>
              <a:t>can </a:t>
            </a:r>
            <a:r>
              <a:rPr lang="en-GB" b="0" dirty="0"/>
              <a:t>cause “splinters” at beginning of </a:t>
            </a:r>
            <a:r>
              <a:rPr lang="en-GB" b="0" dirty="0" smtClean="0"/>
              <a:t>list</a:t>
            </a: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7280" y="2194560"/>
            <a:ext cx="7534656" cy="14856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 = heap_start;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((p &lt; end) &amp;&amp;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past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 &amp; 1) ||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already allocated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 &lt;=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too small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p +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*p &amp;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-2);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go to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 (UNSCALED 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 points to selected block or end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7132320" y="274320"/>
            <a:ext cx="192024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0" rIns="91440" bIns="0" rtlCol="0">
            <a:spAutoFit/>
          </a:bodyPr>
          <a:lstStyle/>
          <a:p>
            <a:pPr marL="222250" indent="-222250"/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(*p) gets the block </a:t>
            </a:r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250" indent="-222250"/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(*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p &amp;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extracts the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bit 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250" indent="-222250"/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(*p &amp; -2) extracts the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grpSp>
        <p:nvGrpSpPr>
          <p:cNvPr id="46" name="Group 44"/>
          <p:cNvGrpSpPr/>
          <p:nvPr>
            <p:custDataLst>
              <p:tags r:id="rId6"/>
            </p:custDataLst>
          </p:nvPr>
        </p:nvGrpSpPr>
        <p:grpSpPr>
          <a:xfrm>
            <a:off x="378942" y="4846320"/>
            <a:ext cx="8629790" cy="1463040"/>
            <a:chOff x="378942" y="1584960"/>
            <a:chExt cx="8629790" cy="1463040"/>
          </a:xfrm>
        </p:grpSpPr>
        <p:sp>
          <p:nvSpPr>
            <p:cNvPr id="47" name="Rectangle 4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01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 smtClean="0">
                <a:latin typeface="+mj-lt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94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8|0</a:t>
              </a:r>
              <a:endParaRPr lang="en-US" sz="1400" dirty="0"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99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04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16|1</a:t>
              </a:r>
              <a:endParaRPr lang="en-US" sz="1400" dirty="0"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7093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14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23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32|0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28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33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381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842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62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16|1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669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189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 smtClean="0">
                <a:latin typeface="+mj-lt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47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52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57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6717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76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813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0|1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58013" y="176784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58013" y="21336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9" name="Text Box 2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62812" y="1767840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 Box 3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360919" y="2133974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2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59168" y="249936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2" name="Text Box 3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360919" y="2499360"/>
              <a:ext cx="1645920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3" name="Straight Arrow Connector 72"/>
            <p:cNvCxnSpPr/>
            <p:nvPr>
              <p:custDataLst>
                <p:tags r:id="rId33"/>
              </p:custDataLst>
            </p:nvPr>
          </p:nvCxnSpPr>
          <p:spPr bwMode="auto">
            <a:xfrm>
              <a:off x="629014" y="1870346"/>
              <a:ext cx="280556" cy="25707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TextBox 73"/>
            <p:cNvSpPr txBox="1"/>
            <p:nvPr>
              <p:custDataLst>
                <p:tags r:id="rId34"/>
              </p:custDataLst>
            </p:nvPr>
          </p:nvSpPr>
          <p:spPr>
            <a:xfrm>
              <a:off x="378942" y="1584960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 = </a:t>
              </a:r>
              <a:r>
                <a:rPr lang="en-US" sz="18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heap_start</a:t>
              </a:r>
              <a:endPara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5" name="Straight Connector 74"/>
            <p:cNvCxnSpPr/>
            <p:nvPr>
              <p:custDataLst>
                <p:tags r:id="rId35"/>
              </p:custDataLst>
            </p:nvPr>
          </p:nvCxnSpPr>
          <p:spPr bwMode="auto">
            <a:xfrm rot="5400000">
              <a:off x="15730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>
              <p:custDataLst>
                <p:tags r:id="rId36"/>
              </p:custDataLst>
            </p:nvPr>
          </p:nvCxnSpPr>
          <p:spPr bwMode="auto">
            <a:xfrm rot="5400000">
              <a:off x="9634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>
              <p:custDataLst>
                <p:tags r:id="rId37"/>
              </p:custDataLst>
            </p:nvPr>
          </p:nvCxnSpPr>
          <p:spPr bwMode="auto">
            <a:xfrm rot="5400000">
              <a:off x="27922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>
              <p:custDataLst>
                <p:tags r:id="rId38"/>
              </p:custDataLst>
            </p:nvPr>
          </p:nvCxnSpPr>
          <p:spPr bwMode="auto">
            <a:xfrm rot="5400000">
              <a:off x="21826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40130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34034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52322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46226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>
              <p:custDataLst>
                <p:tags r:id="rId43"/>
              </p:custDataLst>
            </p:nvPr>
          </p:nvCxnSpPr>
          <p:spPr bwMode="auto">
            <a:xfrm rot="5400000">
              <a:off x="58418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4" name="Ink 83"/>
              <p14:cNvContentPartPr/>
              <p14:nvPr/>
            </p14:nvContentPartPr>
            <p14:xfrm>
              <a:off x="617760" y="520920"/>
              <a:ext cx="8359920" cy="581940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0560" y="509400"/>
                <a:ext cx="8373600" cy="58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061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</a:t>
            </a:r>
            <a:r>
              <a:rPr lang="en-GB" dirty="0" smtClean="0"/>
              <a:t> Finding </a:t>
            </a:r>
            <a:r>
              <a:rPr lang="en-GB" dirty="0"/>
              <a:t>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</a:pPr>
            <a:r>
              <a:rPr lang="en-GB" i="1" dirty="0" smtClean="0">
                <a:solidFill>
                  <a:srgbClr val="FF0000"/>
                </a:solidFill>
              </a:rPr>
              <a:t>Next fit</a:t>
            </a:r>
            <a:endParaRPr lang="en-GB" i="1" dirty="0">
              <a:solidFill>
                <a:srgbClr val="FF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Like first-fit, but </a:t>
            </a:r>
            <a:r>
              <a:rPr lang="en-GB" b="1" dirty="0"/>
              <a:t>search list starting where previous search finished</a:t>
            </a:r>
          </a:p>
          <a:p>
            <a:pPr lvl="1"/>
            <a:r>
              <a:rPr lang="en-GB" dirty="0"/>
              <a:t>Should often be faster than </a:t>
            </a:r>
            <a:r>
              <a:rPr lang="en-GB" dirty="0" smtClean="0"/>
              <a:t>first-fit: avoids </a:t>
            </a:r>
            <a:r>
              <a:rPr lang="en-GB" dirty="0"/>
              <a:t>re-scanning unhelpful blocks</a:t>
            </a:r>
          </a:p>
          <a:p>
            <a:pPr lvl="1"/>
            <a:r>
              <a:rPr lang="en-GB" dirty="0"/>
              <a:t>Some research suggests that fragmentation is </a:t>
            </a:r>
            <a:r>
              <a:rPr lang="en-GB" dirty="0" smtClean="0"/>
              <a:t>worse</a:t>
            </a:r>
            <a:endParaRPr lang="en-GB" dirty="0"/>
          </a:p>
          <a:p>
            <a:pPr>
              <a:lnSpc>
                <a:spcPct val="83000"/>
              </a:lnSpc>
              <a:spcBef>
                <a:spcPts val="1250"/>
              </a:spcBef>
            </a:pPr>
            <a:r>
              <a:rPr lang="en-GB" i="1" dirty="0">
                <a:solidFill>
                  <a:srgbClr val="FF0000"/>
                </a:solidFill>
              </a:rPr>
              <a:t>Best </a:t>
            </a:r>
            <a:r>
              <a:rPr lang="en-GB" i="1" dirty="0" smtClean="0">
                <a:solidFill>
                  <a:srgbClr val="FF0000"/>
                </a:solidFill>
              </a:rPr>
              <a:t>fit</a:t>
            </a:r>
            <a:endParaRPr lang="en-GB" i="1" dirty="0">
              <a:solidFill>
                <a:srgbClr val="FF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Search the list, choose the </a:t>
            </a:r>
            <a:r>
              <a:rPr lang="en-GB" b="1" i="1" dirty="0"/>
              <a:t>best</a:t>
            </a:r>
            <a:r>
              <a:rPr lang="en-GB" b="0" dirty="0"/>
              <a:t> free block: </a:t>
            </a:r>
            <a:r>
              <a:rPr lang="en-GB" b="0" dirty="0" smtClean="0"/>
              <a:t> large enough AND </a:t>
            </a:r>
            <a:r>
              <a:rPr lang="en-GB" b="0" dirty="0"/>
              <a:t>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Keeps fragments </a:t>
            </a:r>
            <a:r>
              <a:rPr lang="en-GB" b="0" dirty="0" smtClean="0"/>
              <a:t>small—usually </a:t>
            </a:r>
            <a:r>
              <a:rPr lang="en-GB" b="0" dirty="0"/>
              <a:t>helps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 smtClean="0"/>
              <a:t>Usually worse throughput</a:t>
            </a: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35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Which </a:t>
            </a:r>
            <a:r>
              <a:rPr lang="en-US" sz="2400" dirty="0">
                <a:solidFill>
                  <a:srgbClr val="000000"/>
                </a:solidFill>
              </a:rPr>
              <a:t>allocation </a:t>
            </a:r>
            <a:r>
              <a:rPr lang="en-US" sz="2400" dirty="0" smtClean="0">
                <a:solidFill>
                  <a:srgbClr val="000000"/>
                </a:solidFill>
              </a:rPr>
              <a:t>strategy and requests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remove </a:t>
            </a:r>
            <a:r>
              <a:rPr lang="en-US" sz="2400" i="1" dirty="0" smtClean="0">
                <a:solidFill>
                  <a:srgbClr val="000000"/>
                </a:solidFill>
              </a:rPr>
              <a:t>external</a:t>
            </a:r>
            <a:r>
              <a:rPr lang="en-US" sz="2400" dirty="0" smtClean="0">
                <a:solidFill>
                  <a:srgbClr val="000000"/>
                </a:solidFill>
              </a:rPr>
              <a:t> fragmentation </a:t>
            </a:r>
            <a:r>
              <a:rPr lang="en-US" sz="2400" dirty="0">
                <a:solidFill>
                  <a:srgbClr val="000000"/>
                </a:solidFill>
              </a:rPr>
              <a:t>in </a:t>
            </a:r>
            <a:r>
              <a:rPr lang="en-US" sz="2400" dirty="0" smtClean="0">
                <a:solidFill>
                  <a:srgbClr val="000000"/>
                </a:solidFill>
              </a:rPr>
              <a:t>this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Heap?  B3 </a:t>
            </a:r>
            <a:r>
              <a:rPr lang="en-US" sz="2400" dirty="0">
                <a:solidFill>
                  <a:srgbClr val="000000"/>
                </a:solidFill>
              </a:rPr>
              <a:t>was the last fulfilled request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hlinkClick r:id="rId2"/>
              </a:rPr>
              <a:t>http://PollEv.com/justinh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731520" y="2926080"/>
            <a:ext cx="7160071" cy="3697307"/>
            <a:chOff x="914400" y="2194560"/>
            <a:chExt cx="7160071" cy="3697307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4400" y="2194560"/>
              <a:ext cx="7160070" cy="954107"/>
              <a:chOff x="914595" y="1743727"/>
              <a:chExt cx="7162806" cy="715593"/>
            </a:xfrm>
          </p:grpSpPr>
          <p:sp>
            <p:nvSpPr>
              <p:cNvPr id="5" name="TextBox 2"/>
              <p:cNvSpPr txBox="1">
                <a:spLocks noChangeArrowheads="1"/>
              </p:cNvSpPr>
              <p:nvPr/>
            </p:nvSpPr>
            <p:spPr bwMode="auto">
              <a:xfrm>
                <a:off x="1371801" y="1743727"/>
                <a:ext cx="6705600" cy="715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Best-fit:</a:t>
                </a:r>
                <a:r>
                  <a:rPr lang="en-US" sz="2800" dirty="0" smtClean="0">
                    <a:solidFill>
                      <a:srgbClr val="FF8000"/>
                    </a:solidFill>
                    <a:latin typeface="+mj-lt"/>
                  </a:rPr>
                  <a:t/>
                </a:r>
                <a:br>
                  <a:rPr lang="en-US" sz="2800" dirty="0" smtClean="0">
                    <a:solidFill>
                      <a:srgbClr val="FF8000"/>
                    </a:solidFill>
                    <a:latin typeface="+mj-lt"/>
                  </a:rPr>
                </a:br>
                <a:r>
                  <a:rPr lang="en-US" sz="2600" b="1" dirty="0" err="1" smtClean="0">
                    <a:solidFill>
                      <a:srgbClr val="FF800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 smtClean="0">
                    <a:solidFill>
                      <a:srgbClr val="FF8000"/>
                    </a:solidFill>
                    <a:latin typeface="Courier New" pitchFamily="49" charset="0"/>
                    <a:cs typeface="Courier New" pitchFamily="49" charset="0"/>
                  </a:rPr>
                  <a:t>(50)</a:t>
                </a:r>
                <a:r>
                  <a:rPr lang="en-US" sz="2800" b="1" dirty="0" smtClean="0">
                    <a:solidFill>
                      <a:srgbClr val="FF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600" b="1" dirty="0" err="1" smtClean="0">
                    <a:solidFill>
                      <a:srgbClr val="FF800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 smtClean="0">
                    <a:solidFill>
                      <a:srgbClr val="FF8000"/>
                    </a:solidFill>
                    <a:latin typeface="Courier New" pitchFamily="49" charset="0"/>
                    <a:cs typeface="Courier New" pitchFamily="49" charset="0"/>
                  </a:rPr>
                  <a:t>(50)</a:t>
                </a:r>
                <a:endParaRPr lang="en-US" sz="2600" b="1" dirty="0">
                  <a:solidFill>
                    <a:srgbClr val="FF800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914595" y="1764301"/>
                <a:ext cx="567145" cy="346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8000"/>
                    </a:solidFill>
                    <a:latin typeface="Calibri" panose="020F0502020204030204" pitchFamily="34" charset="0"/>
                    <a:ea typeface="ＭＳ ゴシック" pitchFamily="1" charset="-128"/>
                    <a:cs typeface="Calibri" panose="020F0502020204030204" pitchFamily="34" charset="0"/>
                  </a:rPr>
                  <a:t>(A)</a:t>
                </a:r>
                <a:endParaRPr lang="en-US" sz="2400" b="1" dirty="0">
                  <a:solidFill>
                    <a:srgbClr val="FF8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13"/>
            <p:cNvGrpSpPr/>
            <p:nvPr/>
          </p:nvGrpSpPr>
          <p:grpSpPr>
            <a:xfrm>
              <a:off x="914400" y="3108960"/>
              <a:ext cx="7160071" cy="954107"/>
              <a:chOff x="914382" y="3240088"/>
              <a:chExt cx="7162818" cy="954107"/>
            </a:xfrm>
          </p:grpSpPr>
          <p:sp>
            <p:nvSpPr>
              <p:cNvPr id="8" name="TextBox 3"/>
              <p:cNvSpPr txBox="1">
                <a:spLocks noChangeArrowheads="1"/>
              </p:cNvSpPr>
              <p:nvPr/>
            </p:nvSpPr>
            <p:spPr bwMode="auto">
              <a:xfrm>
                <a:off x="1371600" y="3240088"/>
                <a:ext cx="67056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4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First-fit:</a:t>
                </a:r>
              </a:p>
              <a:p>
                <a:r>
                  <a:rPr lang="en-US" sz="2600" b="1" dirty="0" err="1" smtClean="0">
                    <a:solidFill>
                      <a:srgbClr val="40800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 smtClean="0">
                    <a:solidFill>
                      <a:srgbClr val="408000"/>
                    </a:solidFill>
                    <a:latin typeface="Courier New" pitchFamily="49" charset="0"/>
                    <a:cs typeface="Courier New" pitchFamily="49" charset="0"/>
                  </a:rPr>
                  <a:t>(50)</a:t>
                </a:r>
                <a:r>
                  <a:rPr lang="en-US" sz="2800" b="1" dirty="0" smtClean="0">
                    <a:solidFill>
                      <a:srgbClr val="4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600" b="1" dirty="0" err="1" smtClean="0">
                    <a:solidFill>
                      <a:srgbClr val="40800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 smtClean="0">
                    <a:solidFill>
                      <a:srgbClr val="408000"/>
                    </a:solidFill>
                    <a:latin typeface="Courier New" pitchFamily="49" charset="0"/>
                    <a:cs typeface="Courier New" pitchFamily="49" charset="0"/>
                  </a:rPr>
                  <a:t>(30)</a:t>
                </a: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914382" y="3267520"/>
                <a:ext cx="56714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408000"/>
                    </a:solidFill>
                    <a:latin typeface="Calibri" panose="020F0502020204030204" pitchFamily="34" charset="0"/>
                    <a:ea typeface="ＭＳ ゴシック" pitchFamily="1" charset="-128"/>
                    <a:cs typeface="Calibri" panose="020F0502020204030204" pitchFamily="34" charset="0"/>
                  </a:rPr>
                  <a:t>(B)</a:t>
                </a:r>
                <a:endParaRPr lang="en-US" sz="2400" b="1" dirty="0">
                  <a:solidFill>
                    <a:srgbClr val="408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14"/>
            <p:cNvGrpSpPr/>
            <p:nvPr/>
          </p:nvGrpSpPr>
          <p:grpSpPr>
            <a:xfrm>
              <a:off x="927597" y="4023360"/>
              <a:ext cx="7146873" cy="954107"/>
              <a:chOff x="927585" y="4154488"/>
              <a:chExt cx="7149615" cy="954107"/>
            </a:xfrm>
          </p:grpSpPr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1371600" y="4154488"/>
                <a:ext cx="67056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66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Next-fit:</a:t>
                </a:r>
                <a:r>
                  <a:rPr lang="en-US" sz="2800" dirty="0" smtClean="0">
                    <a:solidFill>
                      <a:srgbClr val="FF66A0"/>
                    </a:solidFill>
                    <a:latin typeface="+mj-lt"/>
                    <a:cs typeface="Courier"/>
                  </a:rPr>
                  <a:t/>
                </a:r>
                <a:br>
                  <a:rPr lang="en-US" sz="2800" dirty="0" smtClean="0">
                    <a:solidFill>
                      <a:srgbClr val="FF66A0"/>
                    </a:solidFill>
                    <a:latin typeface="+mj-lt"/>
                    <a:cs typeface="Courier"/>
                  </a:rPr>
                </a:br>
                <a:r>
                  <a:rPr lang="en-US" sz="2600" b="1" dirty="0" err="1" smtClean="0">
                    <a:solidFill>
                      <a:srgbClr val="FF66A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 smtClean="0">
                    <a:solidFill>
                      <a:srgbClr val="FF66A0"/>
                    </a:solidFill>
                    <a:latin typeface="Courier New" pitchFamily="49" charset="0"/>
                    <a:cs typeface="Courier New" pitchFamily="49" charset="0"/>
                  </a:rPr>
                  <a:t>(30)</a:t>
                </a:r>
                <a:r>
                  <a:rPr lang="en-US" sz="2800" b="1" dirty="0" smtClean="0">
                    <a:solidFill>
                      <a:srgbClr val="FF66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600" b="1" dirty="0" err="1" smtClean="0">
                    <a:solidFill>
                      <a:srgbClr val="FF66A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 smtClean="0">
                    <a:solidFill>
                      <a:srgbClr val="FF66A0"/>
                    </a:solidFill>
                    <a:latin typeface="Courier New" pitchFamily="49" charset="0"/>
                    <a:cs typeface="Courier New" pitchFamily="49" charset="0"/>
                  </a:rPr>
                  <a:t>(50)</a:t>
                </a: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927585" y="4181920"/>
                <a:ext cx="54074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66A0"/>
                    </a:solidFill>
                    <a:latin typeface="Calibri" panose="020F0502020204030204" pitchFamily="34" charset="0"/>
                    <a:ea typeface="ＭＳ ゴシック" pitchFamily="1" charset="-128"/>
                    <a:cs typeface="Calibri" panose="020F0502020204030204" pitchFamily="34" charset="0"/>
                  </a:rPr>
                  <a:t>(C)</a:t>
                </a:r>
                <a:endParaRPr lang="en-US" sz="2400" b="1" dirty="0">
                  <a:solidFill>
                    <a:srgbClr val="FF66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15"/>
            <p:cNvGrpSpPr/>
            <p:nvPr/>
          </p:nvGrpSpPr>
          <p:grpSpPr>
            <a:xfrm>
              <a:off x="914400" y="4937760"/>
              <a:ext cx="7159752" cy="954107"/>
              <a:chOff x="914400" y="5068888"/>
              <a:chExt cx="7159752" cy="954107"/>
            </a:xfrm>
          </p:grpSpPr>
          <p:sp>
            <p:nvSpPr>
              <p:cNvPr id="14" name="TextBox 5"/>
              <p:cNvSpPr txBox="1">
                <a:spLocks noChangeArrowheads="1"/>
              </p:cNvSpPr>
              <p:nvPr/>
            </p:nvSpPr>
            <p:spPr bwMode="auto">
              <a:xfrm>
                <a:off x="1371600" y="5068888"/>
                <a:ext cx="6702552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Next-fit:</a:t>
                </a:r>
                <a:b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800" b="1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(50)</a:t>
                </a:r>
                <a: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(30)</a:t>
                </a: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914400" y="5096320"/>
                <a:ext cx="5669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ＭＳ ゴシック" pitchFamily="1" charset="-128"/>
                    <a:cs typeface="Calibri" panose="020F0502020204030204" pitchFamily="34" charset="0"/>
                  </a:rPr>
                  <a:t>(D)</a:t>
                </a:r>
                <a:endParaRPr lang="en-US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766560" y="1600200"/>
            <a:ext cx="2209800" cy="4572000"/>
            <a:chOff x="6324600" y="1600200"/>
            <a:chExt cx="2209800" cy="4572000"/>
          </a:xfrm>
        </p:grpSpPr>
        <p:sp>
          <p:nvSpPr>
            <p:cNvPr id="34" name="Rectangle 33"/>
            <p:cNvSpPr/>
            <p:nvPr/>
          </p:nvSpPr>
          <p:spPr>
            <a:xfrm>
              <a:off x="6705600" y="1600200"/>
              <a:ext cx="1828800" cy="457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05600" y="5029200"/>
              <a:ext cx="1828800" cy="1143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705600" y="3657600"/>
              <a:ext cx="1828800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05600" y="2743200"/>
              <a:ext cx="1828800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24600" y="26786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24600" y="35930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2057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24600" y="42788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24600" y="54218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4600" y="31242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785137" y="5967800"/>
            <a:ext cx="14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Start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of heap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6483927" y="5760720"/>
            <a:ext cx="1274" cy="2743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Slide Number Placeholder 4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28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537202" y="1316378"/>
            <a:ext cx="83971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7058880" y="3613680"/>
              <a:ext cx="2053800" cy="3063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1320" y="3605040"/>
                <a:ext cx="2070360" cy="3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7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31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Ways to Store Program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Static global data</a:t>
            </a:r>
          </a:p>
          <a:p>
            <a:pPr lvl="1"/>
            <a:r>
              <a:rPr lang="en-US" sz="2000" i="1" dirty="0"/>
              <a:t>Fixed size </a:t>
            </a:r>
            <a:r>
              <a:rPr lang="en-US" sz="2000" dirty="0"/>
              <a:t>at compile-time</a:t>
            </a:r>
          </a:p>
          <a:p>
            <a:pPr lvl="1"/>
            <a:r>
              <a:rPr lang="en-US" sz="2000" dirty="0"/>
              <a:t>Entire </a:t>
            </a:r>
            <a:r>
              <a:rPr lang="en-US" sz="2000" i="1" dirty="0"/>
              <a:t>lifetime of the program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(loaded from executable)</a:t>
            </a:r>
          </a:p>
          <a:p>
            <a:pPr lvl="1"/>
            <a:r>
              <a:rPr lang="en-US" sz="2000" dirty="0"/>
              <a:t>Portion is read-only </a:t>
            </a:r>
            <a:br>
              <a:rPr lang="en-US" sz="2000" dirty="0"/>
            </a:br>
            <a:r>
              <a:rPr lang="en-US" sz="2000" dirty="0"/>
              <a:t>(e.g. string literals)</a:t>
            </a:r>
          </a:p>
          <a:p>
            <a:r>
              <a:rPr lang="en-US" sz="2400" dirty="0"/>
              <a:t>Stack-allocated data</a:t>
            </a:r>
          </a:p>
          <a:p>
            <a:pPr lvl="1"/>
            <a:r>
              <a:rPr lang="en-US" sz="2000" dirty="0" smtClean="0"/>
              <a:t>Local/temporary variables</a:t>
            </a:r>
          </a:p>
          <a:p>
            <a:pPr lvl="2"/>
            <a:r>
              <a:rPr lang="en-US" sz="1600" i="1" dirty="0" smtClean="0"/>
              <a:t>Can</a:t>
            </a:r>
            <a:r>
              <a:rPr lang="en-US" sz="1600" dirty="0" smtClean="0"/>
              <a:t> </a:t>
            </a:r>
            <a:r>
              <a:rPr lang="en-US" sz="1600" dirty="0"/>
              <a:t>be dynamically sized (in some versions of C)</a:t>
            </a:r>
          </a:p>
          <a:p>
            <a:pPr lvl="1"/>
            <a:r>
              <a:rPr lang="en-US" sz="2000" i="1" dirty="0"/>
              <a:t>Known lifetime </a:t>
            </a:r>
            <a:r>
              <a:rPr lang="en-US" sz="2000" dirty="0"/>
              <a:t>(deallocated on 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2000" dirty="0"/>
              <a:t>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Dynamic (heap) data</a:t>
            </a:r>
          </a:p>
          <a:p>
            <a:pPr lvl="1"/>
            <a:r>
              <a:rPr lang="en-US" sz="2000" dirty="0"/>
              <a:t>Size known only at runtime </a:t>
            </a:r>
            <a:r>
              <a:rPr lang="en-US" sz="2000" dirty="0" smtClean="0"/>
              <a:t>(i.e. based </a:t>
            </a:r>
            <a:r>
              <a:rPr lang="en-US" sz="2000" dirty="0"/>
              <a:t>on </a:t>
            </a:r>
            <a:r>
              <a:rPr lang="en-US" sz="2000" dirty="0" smtClean="0"/>
              <a:t>user-input)</a:t>
            </a:r>
            <a:endParaRPr lang="en-US" sz="2000" dirty="0"/>
          </a:p>
          <a:p>
            <a:pPr lvl="1"/>
            <a:r>
              <a:rPr lang="en-US" sz="2000" dirty="0"/>
              <a:t>Lifetime known only at runtime (long-lived data structures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1645920"/>
            <a:ext cx="4206240" cy="2286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array[1024];</a:t>
            </a:r>
          </a:p>
          <a:p>
            <a:endParaRPr lang="en-US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void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foo(</a:t>
            </a:r>
            <a:r>
              <a:rPr lang="en-US" sz="16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tmp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local_array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[n];</a:t>
            </a:r>
            <a:endParaRPr lang="en-US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 </a:t>
            </a:r>
            <a:r>
              <a:rPr lang="en-US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dyn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(</a:t>
            </a:r>
            <a:r>
              <a:rPr lang="en-US" sz="16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(n*</a:t>
            </a:r>
            <a:r>
              <a:rPr lang="en-US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));</a:t>
            </a:r>
            <a:endParaRPr lang="en-US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964600" y="1585080"/>
              <a:ext cx="3403800" cy="3637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9200" y="1577880"/>
                <a:ext cx="3412440" cy="36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Dynamic </a:t>
            </a:r>
            <a:r>
              <a:rPr lang="en-US" b="1" dirty="0">
                <a:solidFill>
                  <a:srgbClr val="4B2A85"/>
                </a:solidFill>
              </a:rPr>
              <a:t>m</a:t>
            </a:r>
            <a:r>
              <a:rPr lang="en-US" b="1" dirty="0" smtClean="0">
                <a:solidFill>
                  <a:srgbClr val="4B2A85"/>
                </a:solidFill>
              </a:rPr>
              <a:t>emory allocation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Introduction and goals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Allocation and deallocation (free)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Fragmentation</a:t>
            </a:r>
          </a:p>
          <a:p>
            <a:r>
              <a:rPr lang="en-US" dirty="0" smtClean="0"/>
              <a:t>Explicit allocation implementation</a:t>
            </a:r>
          </a:p>
          <a:p>
            <a:pPr lvl="1"/>
            <a:r>
              <a:rPr lang="en-US" dirty="0" smtClean="0"/>
              <a:t>Implicit free lists</a:t>
            </a:r>
          </a:p>
          <a:p>
            <a:pPr lvl="1"/>
            <a:r>
              <a:rPr lang="en-US" dirty="0" smtClean="0"/>
              <a:t>Explicit free lists (Lab 5)</a:t>
            </a:r>
          </a:p>
          <a:p>
            <a:pPr lvl="1"/>
            <a:r>
              <a:rPr lang="en-US" dirty="0" smtClean="0"/>
              <a:t>Segregated free lists</a:t>
            </a:r>
          </a:p>
          <a:p>
            <a:r>
              <a:rPr lang="en-US" dirty="0" smtClean="0"/>
              <a:t>Implicit deallocation:  garbage collection</a:t>
            </a:r>
          </a:p>
          <a:p>
            <a:r>
              <a:rPr lang="en-US" dirty="0" smtClean="0"/>
              <a:t>Common memory-related bugs in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Dynamic Memory Allocation	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503920" cy="4972050"/>
          </a:xfrm>
        </p:spPr>
        <p:txBody>
          <a:bodyPr/>
          <a:lstStyle/>
          <a:p>
            <a:r>
              <a:rPr lang="en-US" dirty="0" smtClean="0"/>
              <a:t>Programmers use </a:t>
            </a:r>
            <a:r>
              <a:rPr lang="en-US" dirty="0" smtClean="0">
                <a:solidFill>
                  <a:srgbClr val="FF0000"/>
                </a:solidFill>
              </a:rPr>
              <a:t>dynamic memory allocators </a:t>
            </a:r>
            <a:r>
              <a:rPr lang="en-US" dirty="0" smtClean="0"/>
              <a:t>to acquire virtual memory at run time </a:t>
            </a:r>
          </a:p>
          <a:p>
            <a:pPr lvl="1"/>
            <a:r>
              <a:rPr lang="en-US" dirty="0" smtClean="0"/>
              <a:t>For data structures whose size </a:t>
            </a:r>
            <a:br>
              <a:rPr lang="en-US" dirty="0" smtClean="0"/>
            </a:br>
            <a:r>
              <a:rPr lang="en-US" dirty="0" smtClean="0"/>
              <a:t>(or lifetime) is known only at runtime</a:t>
            </a:r>
          </a:p>
          <a:p>
            <a:pPr lvl="1"/>
            <a:r>
              <a:rPr lang="en-US" dirty="0" smtClean="0"/>
              <a:t>Manage the heap of a process’ </a:t>
            </a:r>
            <a:br>
              <a:rPr lang="en-US" dirty="0" smtClean="0"/>
            </a:br>
            <a:r>
              <a:rPr lang="en-US" dirty="0" smtClean="0"/>
              <a:t>virtual memory:</a:t>
            </a:r>
          </a:p>
          <a:p>
            <a:pPr lvl="1"/>
            <a:endParaRPr lang="en-US" dirty="0" smtClean="0"/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Explicit</a:t>
            </a:r>
            <a:r>
              <a:rPr lang="en-US" b="1" dirty="0">
                <a:solidFill>
                  <a:srgbClr val="FF0000"/>
                </a:solidFill>
              </a:rPr>
              <a:t> allocator:  </a:t>
            </a:r>
            <a:r>
              <a:rPr lang="en-US" dirty="0" smtClean="0"/>
              <a:t>programmer allocates and </a:t>
            </a:r>
            <a:r>
              <a:rPr lang="en-US" dirty="0"/>
              <a:t>frees space </a:t>
            </a:r>
          </a:p>
          <a:p>
            <a:pPr lvl="2"/>
            <a:r>
              <a:rPr lang="en-US" u="sng" dirty="0" smtClean="0"/>
              <a:t>Example</a:t>
            </a:r>
            <a:r>
              <a:rPr lang="en-US" dirty="0" smtClean="0"/>
              <a:t>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Implicit</a:t>
            </a:r>
            <a:r>
              <a:rPr lang="en-US" b="1" dirty="0">
                <a:solidFill>
                  <a:srgbClr val="FF0000"/>
                </a:solidFill>
              </a:rPr>
              <a:t> allocator: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programmer only allocates space (no free)</a:t>
            </a:r>
            <a:endParaRPr lang="en-US" dirty="0"/>
          </a:p>
          <a:p>
            <a:pPr lvl="2"/>
            <a:r>
              <a:rPr lang="en-US" u="sng" dirty="0" smtClean="0"/>
              <a:t>Example</a:t>
            </a:r>
            <a:r>
              <a:rPr lang="en-US" dirty="0" smtClean="0"/>
              <a:t>:  garbage </a:t>
            </a:r>
            <a:r>
              <a:rPr lang="en-US" dirty="0"/>
              <a:t>collection in Java, </a:t>
            </a:r>
            <a:r>
              <a:rPr lang="en-US" dirty="0" err="1" smtClean="0"/>
              <a:t>Caml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Lisp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35040" y="1920240"/>
            <a:ext cx="2707610" cy="2592457"/>
            <a:chOff x="3886200" y="3413820"/>
            <a:chExt cx="3503612" cy="3361148"/>
          </a:xfrm>
        </p:grpSpPr>
        <p:sp>
          <p:nvSpPr>
            <p:cNvPr id="717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rogram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nitialized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82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Down Arrow 24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Down Arrow 25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 (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ninitialized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695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Dynamic Memory Allocation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Allocator organizes heap </a:t>
            </a:r>
            <a:r>
              <a:rPr lang="en-US" dirty="0"/>
              <a:t>as </a:t>
            </a:r>
            <a:r>
              <a:rPr lang="en-US" dirty="0" smtClean="0"/>
              <a:t>a collection </a:t>
            </a:r>
            <a:r>
              <a:rPr lang="en-US" dirty="0"/>
              <a:t>of </a:t>
            </a:r>
            <a:r>
              <a:rPr lang="en-US" dirty="0" smtClean="0"/>
              <a:t>variable-sized </a:t>
            </a:r>
            <a:r>
              <a:rPr lang="en-US" i="1" dirty="0">
                <a:solidFill>
                  <a:srgbClr val="FF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FF0000"/>
                </a:solidFill>
              </a:rPr>
              <a:t>allocated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i="1" dirty="0">
                <a:solidFill>
                  <a:srgbClr val="FF0000"/>
                </a:solidFill>
              </a:rPr>
              <a:t>free</a:t>
            </a:r>
          </a:p>
          <a:p>
            <a:pPr lvl="1"/>
            <a:r>
              <a:rPr lang="en-US" dirty="0"/>
              <a:t>Allocator requests </a:t>
            </a:r>
            <a:r>
              <a:rPr lang="en-US" dirty="0" smtClean="0"/>
              <a:t>pages in the </a:t>
            </a:r>
            <a:r>
              <a:rPr lang="en-US" dirty="0"/>
              <a:t>heap region; </a:t>
            </a:r>
            <a:r>
              <a:rPr lang="en-US" dirty="0" smtClean="0"/>
              <a:t>virtual memory hardware </a:t>
            </a:r>
            <a:r>
              <a:rPr lang="en-US" dirty="0"/>
              <a:t>and </a:t>
            </a:r>
            <a:r>
              <a:rPr lang="en-US" dirty="0" smtClean="0"/>
              <a:t>OS kernel </a:t>
            </a:r>
            <a:r>
              <a:rPr lang="en-US" dirty="0"/>
              <a:t>allocate these pages to the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Application </a:t>
            </a:r>
            <a:r>
              <a:rPr lang="en-US" dirty="0"/>
              <a:t>objects are typically smaller than pages, so the allocator manages </a:t>
            </a:r>
            <a:r>
              <a:rPr lang="en-US" dirty="0" smtClean="0"/>
              <a:t>blocks </a:t>
            </a:r>
            <a:r>
              <a:rPr lang="en-US" i="1" dirty="0"/>
              <a:t>within</a:t>
            </a:r>
            <a:r>
              <a:rPr lang="en-US" dirty="0"/>
              <a:t> </a:t>
            </a:r>
            <a:r>
              <a:rPr lang="en-US" dirty="0" smtClean="0"/>
              <a:t>pages  </a:t>
            </a:r>
          </a:p>
          <a:p>
            <a:pPr lvl="2"/>
            <a:r>
              <a:rPr lang="en-US" dirty="0" smtClean="0"/>
              <a:t>(Larger objects handled too; </a:t>
            </a:r>
            <a:br>
              <a:rPr lang="en-US" dirty="0" smtClean="0"/>
            </a:br>
            <a:r>
              <a:rPr lang="en-US" dirty="0" smtClean="0"/>
              <a:t>ignored here)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435596" y="4590921"/>
            <a:ext cx="1621843" cy="602345"/>
            <a:chOff x="7435532" y="4297620"/>
            <a:chExt cx="1621843" cy="602345"/>
          </a:xfrm>
        </p:grpSpPr>
        <p:sp>
          <p:nvSpPr>
            <p:cNvPr id="13" name="Text Box 2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85775" y="4297620"/>
              <a:ext cx="1371600" cy="602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Top of heap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GB" sz="20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brk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ptr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GB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7435532" y="4450020"/>
              <a:ext cx="275486" cy="0"/>
            </a:xfrm>
            <a:prstGeom prst="line">
              <a:avLst/>
            </a:prstGeom>
            <a:noFill/>
            <a:ln w="25560">
              <a:solidFill>
                <a:srgbClr val="4B2A85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63440" y="4023360"/>
            <a:ext cx="2707610" cy="2592457"/>
            <a:chOff x="3886200" y="3413820"/>
            <a:chExt cx="3503612" cy="336114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rogram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nitialized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4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" name="Down Arrow 26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Down Arrow 27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 (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30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ninitialized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2977560" y="3042360"/>
              <a:ext cx="5334480" cy="2109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71080" y="3034080"/>
                <a:ext cx="5348160" cy="21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1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Memory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Need to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 smtClean="0"/>
              <a:t> </a:t>
            </a:r>
            <a:r>
              <a:rPr lang="en-US" sz="2000" dirty="0"/>
              <a:t>bytes of uninitialized </a:t>
            </a:r>
            <a:r>
              <a:rPr lang="en-US" sz="2000" dirty="0" smtClean="0"/>
              <a:t>memory</a:t>
            </a:r>
          </a:p>
          <a:p>
            <a:pPr lvl="1"/>
            <a:r>
              <a:rPr lang="en-US" sz="2000" dirty="0" smtClean="0"/>
              <a:t>Returns </a:t>
            </a:r>
            <a:r>
              <a:rPr lang="en-US" sz="2000" dirty="0"/>
              <a:t>a pointer to the beginning of the allocated block; NULL indicates failed request </a:t>
            </a:r>
            <a:endParaRPr lang="en-US" sz="2000" dirty="0" smtClean="0"/>
          </a:p>
          <a:p>
            <a:pPr lvl="2"/>
            <a:r>
              <a:rPr lang="en-US" sz="1800" dirty="0" smtClean="0"/>
              <a:t>Typically aligned </a:t>
            </a:r>
            <a:r>
              <a:rPr lang="en-GB" sz="1800" dirty="0"/>
              <a:t>to an 8-byte (x86) or 16-byte (x86-64) </a:t>
            </a:r>
            <a:r>
              <a:rPr lang="en-GB" sz="1800" dirty="0" smtClean="0"/>
              <a:t>boundary</a:t>
            </a:r>
          </a:p>
          <a:p>
            <a:pPr lvl="2"/>
            <a:r>
              <a:rPr lang="en-GB" sz="1800" dirty="0" smtClean="0"/>
              <a:t>Returns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 smtClean="0"/>
              <a:t> if allocation failed (also sets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 smtClean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 smtClean="0"/>
          </a:p>
          <a:p>
            <a:pPr lvl="1"/>
            <a:r>
              <a:rPr lang="en-US" sz="2000" dirty="0" smtClean="0"/>
              <a:t>Different </a:t>
            </a:r>
            <a:r>
              <a:rPr lang="en-US" sz="2000" dirty="0"/>
              <a:t>blocks not necessarily </a:t>
            </a:r>
            <a:r>
              <a:rPr lang="en-US" sz="2000" dirty="0" smtClean="0"/>
              <a:t>adjacent</a:t>
            </a:r>
          </a:p>
          <a:p>
            <a:r>
              <a:rPr lang="en-US" sz="2400" dirty="0" smtClean="0"/>
              <a:t>Good practices:</a:t>
            </a:r>
          </a:p>
          <a:p>
            <a:pPr lvl="1"/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*) 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(n*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US" sz="2000" dirty="0" smtClean="0"/>
          </a:p>
          <a:p>
            <a:pPr lvl="2"/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 smtClean="0"/>
              <a:t> makes code more portable</a:t>
            </a:r>
          </a:p>
          <a:p>
            <a:pPr lvl="2"/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GB" sz="1800" dirty="0" smtClean="0"/>
              <a:t> is implicitly cast into any pointer type; explicit </a:t>
            </a:r>
            <a:r>
              <a:rPr lang="en-US" sz="1800" dirty="0" smtClean="0"/>
              <a:t>typecast </a:t>
            </a:r>
            <a:r>
              <a:rPr lang="en-US" sz="1800" dirty="0"/>
              <a:t>will help you catch coding errors when pointer types don’t match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94240" y="2166840"/>
              <a:ext cx="4690800" cy="2943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200" y="2158200"/>
                <a:ext cx="4703400" cy="29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18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Memory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Need to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 smtClean="0"/>
              <a:t> </a:t>
            </a:r>
            <a:r>
              <a:rPr lang="en-US" sz="2000" dirty="0"/>
              <a:t>bytes of uninitialized </a:t>
            </a:r>
            <a:r>
              <a:rPr lang="en-US" sz="2000" dirty="0" smtClean="0"/>
              <a:t>memory</a:t>
            </a:r>
          </a:p>
          <a:p>
            <a:pPr lvl="1"/>
            <a:r>
              <a:rPr lang="en-US" sz="2000" dirty="0" smtClean="0"/>
              <a:t>Returns </a:t>
            </a:r>
            <a:r>
              <a:rPr lang="en-US" sz="2000" dirty="0"/>
              <a:t>a pointer to the beginning of the allocated block; NULL indicates failed request </a:t>
            </a:r>
            <a:endParaRPr lang="en-US" sz="2000" dirty="0" smtClean="0"/>
          </a:p>
          <a:p>
            <a:pPr lvl="2"/>
            <a:r>
              <a:rPr lang="en-US" sz="1800" dirty="0" smtClean="0"/>
              <a:t>Typically aligned </a:t>
            </a:r>
            <a:r>
              <a:rPr lang="en-GB" sz="1800" dirty="0"/>
              <a:t>to an 8-byte (x86) or 16-byte (x86-64) </a:t>
            </a:r>
            <a:r>
              <a:rPr lang="en-GB" sz="1800" dirty="0" smtClean="0"/>
              <a:t>boundary</a:t>
            </a:r>
          </a:p>
          <a:p>
            <a:pPr lvl="2"/>
            <a:r>
              <a:rPr lang="en-GB" sz="1800" dirty="0" smtClean="0"/>
              <a:t>Returns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 smtClean="0"/>
              <a:t> if allocation failed (also sets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 smtClean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 smtClean="0"/>
          </a:p>
          <a:p>
            <a:pPr lvl="1"/>
            <a:r>
              <a:rPr lang="en-US" sz="2000" dirty="0" smtClean="0"/>
              <a:t>Different </a:t>
            </a:r>
            <a:r>
              <a:rPr lang="en-US" sz="2000" dirty="0"/>
              <a:t>blocks not necessarily </a:t>
            </a:r>
            <a:r>
              <a:rPr lang="en-US" sz="2000" dirty="0" smtClean="0"/>
              <a:t>adjacent</a:t>
            </a:r>
          </a:p>
          <a:p>
            <a:r>
              <a:rPr lang="en-US" sz="2400" dirty="0" smtClean="0"/>
              <a:t>Related functions: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nitems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“Zeros out” allocated block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GB" sz="1800" dirty="0"/>
              <a:t>Changes the size of a previously allocated block (if possible</a:t>
            </a:r>
            <a:r>
              <a:rPr lang="en-GB" sz="1800" dirty="0" smtClean="0"/>
              <a:t>)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sbrk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intptr_t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increment)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spcBef>
                <a:spcPts val="0"/>
              </a:spcBef>
            </a:pPr>
            <a:r>
              <a:rPr lang="en-US" sz="1800" dirty="0" smtClean="0"/>
              <a:t>Used internally by allocators to grow or shrink the heap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3676</TotalTime>
  <Words>2382</Words>
  <Application>Microsoft Office PowerPoint</Application>
  <PresentationFormat>On-screen Show (4:3)</PresentationFormat>
  <Paragraphs>516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ＭＳ ゴシック</vt:lpstr>
      <vt:lpstr>Anonymous Pro</vt:lpstr>
      <vt:lpstr>Arial</vt:lpstr>
      <vt:lpstr>Arial Narrow</vt:lpstr>
      <vt:lpstr>Calibri</vt:lpstr>
      <vt:lpstr>Calibri Light</vt:lpstr>
      <vt:lpstr>Cambria Math</vt:lpstr>
      <vt:lpstr>Courier</vt:lpstr>
      <vt:lpstr>Courier New</vt:lpstr>
      <vt:lpstr>Lato</vt:lpstr>
      <vt:lpstr>Roboto</vt:lpstr>
      <vt:lpstr>Roboto Regular</vt:lpstr>
      <vt:lpstr>Times New Roman</vt:lpstr>
      <vt:lpstr>Wingdings</vt:lpstr>
      <vt:lpstr>UWTheme-351-Au17</vt:lpstr>
      <vt:lpstr>Memory Allocation I CSE 351 Autumn 2017</vt:lpstr>
      <vt:lpstr>Administrivia</vt:lpstr>
      <vt:lpstr>Roadmap</vt:lpstr>
      <vt:lpstr>Multiple Ways to Store Program Data</vt:lpstr>
      <vt:lpstr>Memory Allocation</vt:lpstr>
      <vt:lpstr>Dynamic Memory Allocation </vt:lpstr>
      <vt:lpstr>Dynamic Memory Allocation</vt:lpstr>
      <vt:lpstr>Allocating Memory in C</vt:lpstr>
      <vt:lpstr>Allocating Memory in C</vt:lpstr>
      <vt:lpstr>Freeing Memory in C</vt:lpstr>
      <vt:lpstr>Memory Allocation Example in C</vt:lpstr>
      <vt:lpstr>Notation</vt:lpstr>
      <vt:lpstr>Allocation Example</vt:lpstr>
      <vt:lpstr>Implementation Interface</vt:lpstr>
      <vt:lpstr>Performance Goals</vt:lpstr>
      <vt:lpstr>Performance Goals</vt:lpstr>
      <vt:lpstr>Fragmentation</vt:lpstr>
      <vt:lpstr>Internal Fragmentation</vt:lpstr>
      <vt:lpstr>External Fragmentation</vt:lpstr>
      <vt:lpstr>Peer Instruction Question</vt:lpstr>
      <vt:lpstr>Implementation Issues</vt:lpstr>
      <vt:lpstr>Knowing How Much to Free</vt:lpstr>
      <vt:lpstr>Keeping Track of Free Blocks</vt:lpstr>
      <vt:lpstr>Implicit Free Lists</vt:lpstr>
      <vt:lpstr>Implicit Free List Example</vt:lpstr>
      <vt:lpstr>Implicit List:  Finding a Free Block</vt:lpstr>
      <vt:lpstr>Implicit List:  Finding a Free Block</vt:lpstr>
      <vt:lpstr>Peer Instruction Question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Justin Hsia</dc:creator>
  <cp:lastModifiedBy>Justin Hsia</cp:lastModifiedBy>
  <cp:revision>134</cp:revision>
  <cp:lastPrinted>2017-11-28T00:05:11Z</cp:lastPrinted>
  <dcterms:created xsi:type="dcterms:W3CDTF">2016-11-26T04:13:12Z</dcterms:created>
  <dcterms:modified xsi:type="dcterms:W3CDTF">2017-11-28T00:05:22Z</dcterms:modified>
</cp:coreProperties>
</file>