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4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5.xml" ContentType="application/vnd.openxmlformats-officedocument.presentationml.notesSlide+xml"/>
  <Override PartName="/ppt/ink/ink1.xml" ContentType="application/inkml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6.xml" ContentType="application/vnd.openxmlformats-officedocument.presentationml.notesSlide+xml"/>
  <Override PartName="/ppt/ink/ink2.xml" ContentType="application/inkml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7.xml" ContentType="application/vnd.openxmlformats-officedocument.presentationml.notesSlide+xml"/>
  <Override PartName="/ppt/ink/ink3.xml" ContentType="application/inkml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8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9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10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ink/ink6.xml" ContentType="application/inkml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11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12.xml" ContentType="application/vnd.openxmlformats-officedocument.presentationml.notesSlide+xml"/>
  <Override PartName="/ppt/ink/ink7.xml" ContentType="application/inkml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13.xml" ContentType="application/vnd.openxmlformats-officedocument.presentationml.notesSlide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notesSlides/notesSlide14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notesSlides/notesSlide15.xml" ContentType="application/vnd.openxmlformats-officedocument.presentationml.notesSlide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notesSlides/notesSlide16.xml" ContentType="application/vnd.openxmlformats-officedocument.presentationml.notesSlide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notesSlides/notesSlide17.xml" ContentType="application/vnd.openxmlformats-officedocument.presentationml.notesSlide+xml"/>
  <Override PartName="/ppt/ink/ink10.xml" ContentType="application/inkml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notesSlides/notesSlide18.xml" ContentType="application/vnd.openxmlformats-officedocument.presentationml.notesSlide+xml"/>
  <Override PartName="/ppt/ink/ink11.xml" ContentType="application/inkml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notesSlides/notesSlide19.xml" ContentType="application/vnd.openxmlformats-officedocument.presentationml.notesSlide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notesSlides/notesSlide20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notesSlides/notesSlide21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notesSlides/notesSlide22.xml" ContentType="application/vnd.openxmlformats-officedocument.presentationml.notesSlide+xml"/>
  <Override PartName="/ppt/ink/ink17.xml" ContentType="application/inkml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notesSlides/notesSlide23.xml" ContentType="application/vnd.openxmlformats-officedocument.presentationml.notesSlide+xml"/>
  <Override PartName="/ppt/ink/ink18.xml" ContentType="application/inkml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notesSlides/notesSlide24.xml" ContentType="application/vnd.openxmlformats-officedocument.presentationml.notesSlide+xml"/>
  <Override PartName="/ppt/ink/ink19.xml" ContentType="application/inkml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notesSlides/notesSlide25.xml" ContentType="application/vnd.openxmlformats-officedocument.presentationml.notesSlide+xml"/>
  <Override PartName="/ppt/ink/ink20.xml" ContentType="application/inkml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notesSlides/notesSlide26.xml" ContentType="application/vnd.openxmlformats-officedocument.presentationml.notesSlide+xml"/>
  <Override PartName="/ppt/ink/ink21.xml" ContentType="application/inkml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notesSlides/notesSlide27.xml" ContentType="application/vnd.openxmlformats-officedocument.presentationml.notesSlide+xml"/>
  <Override PartName="/ppt/ink/ink22.xml" ContentType="application/inkml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notesSlides/notesSlide28.xml" ContentType="application/vnd.openxmlformats-officedocument.presentationml.notesSlide+xml"/>
  <Override PartName="/ppt/ink/ink23.xml" ContentType="application/inkml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notesSlides/notesSlide29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notesSlides/notesSlide30.xml" ContentType="application/vnd.openxmlformats-officedocument.presentationml.notesSlide+xml"/>
  <Override PartName="/ppt/ink/ink2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38"/>
  </p:notesMasterIdLst>
  <p:handoutMasterIdLst>
    <p:handoutMasterId r:id="rId39"/>
  </p:handoutMasterIdLst>
  <p:sldIdLst>
    <p:sldId id="301" r:id="rId2"/>
    <p:sldId id="299" r:id="rId3"/>
    <p:sldId id="302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7" r:id="rId23"/>
    <p:sldId id="288" r:id="rId24"/>
    <p:sldId id="278" r:id="rId25"/>
    <p:sldId id="289" r:id="rId26"/>
    <p:sldId id="279" r:id="rId27"/>
    <p:sldId id="280" r:id="rId28"/>
    <p:sldId id="281" r:id="rId29"/>
    <p:sldId id="282" r:id="rId30"/>
    <p:sldId id="290" r:id="rId31"/>
    <p:sldId id="284" r:id="rId32"/>
    <p:sldId id="285" r:id="rId33"/>
    <p:sldId id="286" r:id="rId34"/>
    <p:sldId id="287" r:id="rId35"/>
    <p:sldId id="293" r:id="rId36"/>
    <p:sldId id="291" r:id="rId3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999999"/>
    <a:srgbClr val="ADADEB"/>
    <a:srgbClr val="FF66A0"/>
    <a:srgbClr val="408000"/>
    <a:srgbClr val="FF8000"/>
    <a:srgbClr val="F1C7C7"/>
    <a:srgbClr val="60C99C"/>
    <a:srgbClr val="00664D"/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93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11/17/2017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589B4-136D-4894-9768-AD1ECD35D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3326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8T00:42:23.6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19558 6189 68 0,'-3'-11'27'0,"3"8"-14"0,0 1 2 0,0 2 13 16,0 0 0-16,0-3 1 16,0 3-8-16,0 0 7 15,3 8-8 1,0 11-10-16,0 4-4 0,0 1 0 15,3 0-1-15,-3 0 0 16,3 0-1-16,0 2 0 16,-3-7 2-16,0-1 3 15,0-5-4-15,3-2-1 16,-1-3 0-16,1-5 0 16,0-6 2-16,-3-5-1 15,0-5 2-15,0-3-2 16,-3-5 0-16,0-8-3 15,0 5 1-15,0 0-4 16,0 3-2-16,0 5 4 16,0 3 3-16,3 2-1 15,6 0-2 1,0 4 0-16,3-1-1 16,0 2 0-16,3 6 2 15,3 3 1-15,0 2-1 0,-1 1-2 16,4-1-2-16,3 0 1 15,-3 3-1-15,-3 3 0 16,0-1 2-16,-3-2 0 16,-4-3-25-16,1 1-10 15</inkml:trace>
  <inkml:trace contextRef="#ctx0" brushRef="#br0" timeOffset="1">19591 6210 92 0,'0'2'35'0,"3"4"-18"0,0-1-7 0,5-2 12 15,4 7-4-15,3 3 2 16,3 3 2-16,3 6 1 15,0 1-4-15,3 9 1 16,11 5-11-16,-2 8 3 0,3 0 2 16,3 0 1-16,-1 5 1 0,-2-5-6 15,9-2-2-15,-7-4 2 16,-5-2 1-16,-3-5-8 16,-6-3-3-1,-4-2 1-15,-5-9 3 0,0-5 1 16,-3-2 0-16,-6-3-14 15,0-5-4-15,0-6-47 16,-3-2-18-16,-3-1-15 16</inkml:trace>
  <inkml:trace contextRef="#ctx0" brushRef="#br0" timeOffset="2">20841 6736 124 0,'-12'-21'49'0,"6"18"-26"0,-3-12-1 16,6 9 23-16,-9 1 8 15,-9 2 5-15,-3 1-16 0,-2 2-8 16,-4 2-19 0,0 6-5-16,-3 3-3 0,4-1-8 0,5 4-1 15,6-4-2-15,3 4-1 16,6-1-1-16,12 3 1 15,9 7 1 1,9-1-1-16,6 4 1 0,8 8 3 16,1 4 0-16,0-1 3 15,-3 0-1-15,-4 2-1 16,-5-2 1-16,-6-5 1 16,-6-3 3-16,-9-2 2 15,-6-4-1-15,-3-1 1 16,-9-7-2-16,-9-4 2 15,0-6-4-15,-2-5 0 16,-1-2-3-16,3-4-3 16,3-2-5-16,3-2 0 15,3-1-5-15,10-5-2 0,5-5 6 16,5-3 3-16,10-5 1 16,9-2 1-16,6-9 3 15,0 3 0-15,-1 0 1 16,4 2 0-16,-3 4 2 15,-3 4 3-15,-3 3 2 16,-7 3 3-16,-2 0-1 16,-6 0 0-16,-3 0-8 15,-3 5 0-15,-3 0-25 16,-3 5-10-16,0 1-28 16,0 5-12-16,0-1-20 15</inkml:trace>
  <inkml:trace contextRef="#ctx0" brushRef="#br0" timeOffset="3">21644 6755 156 0,'-26'-8'57'0,"17"8"-30"0,-6-11-10 15,6 14 20-15,-3 0-8 16,-3-1 0-16,-12 4-12 15,1-1-5-15,-1 3-7 16,0 5-2-16,0 6 1 0,0 7 4 16,4 14 3-16,2-1-2 15,6 1 0-15,6 0-8 16,3 7 0-16,6-2-1 16,9-2 2-16,6-6-1 15,9-3-1-15,8-5 1 16,1-5-1-16,3-8-9 15,-3-6-2-15,2-7-10 0,1-6-4 16,-3-7-28-16,-6-1-11 16,-4-15-22-1</inkml:trace>
  <inkml:trace contextRef="#ctx0" brushRef="#br0" timeOffset="4">21513 7038 200 0,'-20'5'77'0,"17"-2"-42"0,-12 5-23 0,15-8 21 16,-3 2-15-16,9 1-4 15,3 0-9-15,6-3-2 16,-1 0-1-16,7 0-4 0,6 0 1 0,0 0 3 16,0 0 1-16,-7 2-4 15,-2 1 1-15,-3 2 2 16,-3 3 1-16,-3 0 10 15,-3 8 3 1,-6 3 6-16,0-1 1 0,0 1-8 16,-3-3-2-16,-3-3-7 15,3 0-4-15,0-2-8 16,0-4-1-16,9 1-59 16,-3 0-5-1,3-2-7-15,0-6-22 16</inkml:trace>
  <inkml:trace contextRef="#ctx0" brushRef="#br0" timeOffset="5">21805 7080 80 0,'3'-8'33'0,"0"6"-18"0,0 2 11 0,-3 0 18 15,0 0 3-15,3 5 2 16,0 0-10-16,0 6-4 15,0 5-19-15,-3 2-3 0,0 1 0 16,0-1-5-16,0 1-2 16,0-3-1-16,0 0-1 15,0-3-35-15,0-3-17 16,-3-2-52-16,0-2-33 16,0-4 61-1</inkml:trace>
  <inkml:trace contextRef="#ctx0" brushRef="#br0" timeOffset="6">21772 6882 224 0,'-11'-11'85'0,"11"9"-46"0,3-4-37 16,-3 4 19-16,0 2-7 0,0 0 2 15,2 0-25-15,1 0-8 16,3 0-41-1,0 2-15-15,3 1-13 16,-3 0-4-16</inkml:trace>
  <inkml:trace contextRef="#ctx0" brushRef="#br0" timeOffset="7">22022 6802 156 0,'0'3'60'0,"0"0"-32"0,3 7-13 0,-3 1 18 15,3 2-7-15,3 11-1 16,0 8-3-16,0 5-2 16,-3 0-10-16,0 2-4 0,0 1-2 15,-3-5 0-15,3-4 2 0,0-4-8 16,-3-3-3-16,0-6-28 15,0-5-11-15,-3-2-29 16,0-6-40 0,-3-5 30-16</inkml:trace>
  <inkml:trace contextRef="#ctx0" brushRef="#br0" timeOffset="8">22025 6882 184 0,'3'-19'71'0,"0"9"-38"0,6-6-17 16,-6 8 22-16,6-3-14 15,6 1-1-15,0-3-11 0,3-1-3 16,0 1-5-16,0 8-3 0,-1 2 2 16,1 0-2-16,0 3 2 15,0 3-2-15,0 2 2 16,-3 3 0-16,-6 0 1 15,-3 3-2-15,-6 5-2 16,-3-3-2-16,-6 3 1 16,-3-3-1-16,0 0-2 0,-6 6 0 15,-3-6 0 1,3 6 3-16,3-4 0 16,1-1 1-16,5-1 0 15,3-3-5-15,6 1-1 0,3-3 0 16,9 3 2-1,2-3-1-15,4 2 4 16,6 1-2-16,0-1 1 0,0 4 4 16,3-1 3-16,-4 0 11 15,1 5 7-15,-3 1 3 16,-12 0 2-16,-9-1 2 16,-3-2 4-16,-6 0-10 15,-6 0-2-15,-6 0-11 0,-2-3-2 16,-7-3-3-1,-6-4-1-15,0-4-28 16,4-2-11-16,2 0-30 16,3-2-12-16,6-1-61 15</inkml:trace>
  <inkml:trace contextRef="#ctx0" brushRef="#br0" timeOffset="9">8976 6244 44 0,'-3'-21'16'0,"6"16"-8"0,0-6-1 0,0 6 9 16,0 0 18-16,-3-1 8 16,0 4-2-16,0-1-1 15</inkml:trace>
  <inkml:trace contextRef="#ctx0" brushRef="#br0" timeOffset="10">8991 6191 289 0,'3'16'30'16,"-3"11"-16"-16,0 7-2 0,0 3 1 15,0 3-3-15,0-3 0 16,0 2-6-16,0-7-3 15,0-5 0-15,0-9 1 16,0-2 1-16,0-5 3 16,0-3 1-16,0-22 1 15,0-2-2-15,0-5-4 16,0-5-1-16,0-3 0 16,0 2 1-16,3-2-3 15,0 0 0-15,0 0-1 16,0 5-2-16,0 3 3 15,3 0 0-15,0 5 3 16,3 3 1-16,0 2-4 16,3 3-1-16,0 8 1 15,2 3 2-15,1 7 4 16,3 1 2-16,3 2-3 16,0 0-3-16,0 1 0 0,-3-1-1 15,-1 0 0-15,1-2 2 16,0-1-8-16,-3-2-1 15,-3-2-25-15,-3-4-9 16,0 1-23 0,-3-3-52-16,-3-3 21 15</inkml:trace>
  <inkml:trace contextRef="#ctx0" brushRef="#br0" timeOffset="11">9101 6281 88 0,'0'-18'33'0,"3"15"-18"0,-3 3 2 15,0 0 16-15,0 0-11 16,0 0-2-16,0 0-3 16,6 8 1-16,0 3-10 0,0 4 0 0,0 9 2 15,3 11 3 1,0 7 2-16,3 6-6 0,0 5-1 15,0 2 0-15,-1 1 0 16,1 2-2-16,0-3 1 16,3 4-6-16,0-1-3 15,0-8 1-15,0-8 0 16,6-2 1-16,2-8 0 16,1-8 2-16,6-6 3 15,3-5 0-15,3-5 2 16,2-2-2-16,7-6 0 15,-3 0-6-15,-4-3 1 0,-5 0-11 16,-3 1-3-16,-1-1-33 16,1-2-14-1,-3-3-26-15</inkml:trace>
  <inkml:trace contextRef="#ctx0" brushRef="#br0" timeOffset="12">9914 6789 140 0,'-3'3'55'0,"6"7"-30"0,-3 6-21 15,0-5 15 1,3 5 6-16,0 10 7 16,0 9-4-16,0 4 0 0,0 9-15 15,0 0-3-15,0-1-3 16,0 1-3-16,0-6-1 16,3-5-1-16,-3-5 1 0,0-3 0 15,-1-8 3-15,1-5-30 16,0-5-13-16,0-9-58 15,3-7 2 1</inkml:trace>
  <inkml:trace contextRef="#ctx0" brushRef="#br0" timeOffset="13">10334 6784 168 0,'-12'3'63'0,"12"-1"-34"0,-12 1-36 0,9 2 8 15,-6 6 6-15,0 5 5 16,0 2 8-16,-3 11 4 15,3 6-12-15,0 4 2 0,0 6 0 16,3 0-7-16,3 0-2 16,3 0-3-16,6-2 1 15,0-4 0-15,6-4 1 16,3 2-2-16,0-11 1 0,3-5 0 16,3-10 1-16,-1-6-5 15,1-7 1-15,0-6 0 16,-3-8 2-16,-3-3-3 15,-6 1 0-15,-6-1 3 16,-6-2 3-16,-6 5 2 16,-6 3 1-16,-3 2 9 15,-6 3 4-15,-3 6-9 16,1 2-2-16,2 0-15 16,3 2-4-16,3 1-27 0,6 0-11 15,6 2-36 1,6 0-47-16,6-2 36 15</inkml:trace>
  <inkml:trace contextRef="#ctx0" brushRef="#br0" timeOffset="14">10789 6842 152 0,'-3'-3'57'0,"3"3"-30"0,0 3-27 0,0-3 10 16,3 8 11-16,0 3 6 0,0 10 0 16,-3 8-2-16,0 3-13 15,0-1-5-15,0 9-3 16,0 0 0-16,3-6 2 0,-3-5-5 15,0-2-3-15,3-3-21 16,-3-6-8-16,0-2-33 16,0-5-46-1,3-6 25-15</inkml:trace>
  <inkml:trace contextRef="#ctx0" brushRef="#br0" timeOffset="15">10795 6763 200 0,'-6'-3'77'0,"9"3"-42"0,0-3-34 0,-3 3 14 16,0 0 7-16,6 0 6 15,0-2-8-15,3-1-2 16,3 1-10-16,5-1-5 0,4 3-2 15,0 0-1-15,3-3 2 16,6 1-3-16,-3-1 0 16,-4 3 1-16,1 0 2 15,-6 0-6-15,0 0 1 16,-3 0-28-16,-3-3-64 16,-3 1-38-1,-9 2 37-15</inkml:trace>
  <inkml:trace contextRef="#ctx0" brushRef="#br0" timeOffset="16">10828 7006 200 0,'-3'3'77'0,"9"-3"-42"0,3-3-34 16,-4 3 14-16,4 0-6 0,3-2 0 15,3-6-5-15,0 0-3 16,6 2 0-16,6 1-4 0,-6 2 2 16,-4 6-8-16,-2 0-4 15,-3 2-33-15,-3 0-13 16,-3 6-18 0</inkml:trace>
  <inkml:trace contextRef="#ctx0" brushRef="#br0" timeOffset="17">10804 7226 184 0,'-3'5'68'0,"3"-2"-36"15,3-1-26-15,3 1 15 0,0 0-9 16,3-3-2-16,6 0-3 16,2 0 0-16,4-3-4 15,6 0-2-15,6 1 2 0,-3-1-2 16,-1 0 2-16,1 3-24 15,-3-2-8-15,6-1-50 16,2-7-34 0,-2-9 45-16</inkml:trace>
  <inkml:trace contextRef="#ctx0" brushRef="#br0" timeOffset="18">11322 7030 104 0,'0'-5'41'0,"0"2"-22"0,3 0-7 0,0 3 13 15,-3-2 0-15,3-1 2 16,-3 3-9-16,0 0-3 16,0 0-8-16,0 0 6 0,3 5 6 15,0 6-6-15,-3 2-2 16,0 6 2-16,3 5 2 16,-3-1-4-16,3-1-1 15,-3-4-9-15,3 1 0 16,0-4 1-16,-3-4 3 15,0-3-7-15,0 0 0 16,0-3-35-16,0-5-13 16,0 0-39-16</inkml:trace>
  <inkml:trace contextRef="#ctx0" brushRef="#br0" timeOffset="19">11304 6900 84 0,'-6'-8'33'0,"9"6"-18"0,0-6-5 15,-3 8 14-15,0-3 18 0,0 3 8 16,0 0-15-16,0 0-8 16,0 0-10-16,-3 3-3 15,0-1-8-15,-3 1 3 0,0 0 1 16,0-1-1-16,0 1 0 15,0-3-5-15,0 0-1 16,3 0-3-16,0-3-1 16,3 1-4-16,0-1-1 15,3 3 0-15,3 0 2 16,0 0-1-16,0 0 4 16,0 0 2-16,-6 0 4 15,0 0 0-15,0 0 2 16,0 0-2-16,0 0 2 15,-3 0-6-15,0-3-1 0,0 1-13 16,0-1-7-16,3 1-36 16,0-1-13-1,3 0-18-15</inkml:trace>
  <inkml:trace contextRef="#ctx0" brushRef="#br0" timeOffset="20">11453 6747 132 0,'0'0'52'0,"12"-3"-28"0,-3 6-13 0,-6 2 15 15,2 6 1-15,1 5 1 16,0 10-7-16,0 6 0 16,0 8-12-16,0 2-1 0,0 0-1 15,0-2-3-15,-3-3-3 0,0-8 2 16,0-5 0-1,0-3 1-15,-3-5 0 16,0-3-31-16,0-5-12 16,-3-3-29-16,0-10-40 15,3-3 26-15</inkml:trace>
  <inkml:trace contextRef="#ctx0" brushRef="#br0" timeOffset="21">11488 6787 156 0,'-9'-11'57'0,"-2"8"-30"0,2-2-14 16,9 2 19-16,0-2-7 15,0 0-2-15,9-3-11 16,0-3-3-16,5-2-5 15,4 0-1-15,0 2 1 0,0 3-5 0,6 3-1 16,0 2 1-16,-4 11 2 16,-2 3 2-16,-3 2 1 15,-3 3 0-15,-6 0 2 16,-3 2 1-16,-6 4 3 16,-6 1-5-16,-3-4-3 15,0-3-4-15,0-3 1 16,0-2 1-16,4-3 0 0,-1-3-3 15,3 0 2 1,3-2-4-16,3-3-1 0,3 0 0 16,6 0 2-1,8-3-1-15,4 3 1 0,0 3 0 16,3 2 0-16,3 3 3 16,2 5 2-16,-5 8 6 15,-6 1 6-15,-6-1 10 16,-6 0 8-16,-6 0-3 15,-6-2-2-15,-6 4-6 16,-6-4-2-16,-3-3-6 16,-8-6-2-16,-1 1-11 15,0-3-4-15,3-3-28 16,4-5-11-16,2-2-64 16,6-1-58-16,6-2 56 15</inkml:trace>
  <inkml:trace contextRef="#ctx0" brushRef="#br0" timeOffset="22">19308 13404 36 0,'6'-5'16'0,"-3"5"-8"0,6-3-3 0,-6 3 6 16</inkml:trace>
  <inkml:trace contextRef="#ctx0" brushRef="#br0" timeOffset="23">19347 13393 105 0,'8'0'24'16,"1"0"2"-16,-3 0-2 16,-3 0 2-16,-3 0 10 15,-9 6-9 1,0-1-9-16,-2 3-4 15,-4 2-9-15,0-2-1 0,0 3 2 16,3-3-1-16,-6 2 0 16,3-2-3-16,3-2-2 15,3-1 1-15,0 0-1 0,4-2 0 16,-1-1 0 0,3-2 2-16,0 0 1 0,6-2-1 15,3-1 1-15,2-2-2 16,1 0 2-16,3-1-4 15,0 1 0-15,3 0 1 16,0-3 2-16,6 2-3 16,0 1 0-16,-3 0 1 15,-1 2 2-15,-2 1-3 16,-3-1 0-16,0 0 1 16,-3 3 2-16,-3 3-1 15,-3 2-1-15,0 6 7 0,-3 2 5 16,-3 6 0-16,0 2 1 15,0-3-5 1,0 1-3-16,0 2 0 0,3 3-1 16,-3-6-2-1,0-2-2-15,0-3 1 0,6 1 1 16,-3-6-14-16,-3-3-5 16,3 0-24-16,-3-2-11 15</inkml:trace>
  <inkml:trace contextRef="#ctx0" brushRef="#br0" timeOffset="24">19344 13441 104 0,'-3'0'41'0,"-3"2"-22"0,3 4-9 15,0-1 14-15,-3 3-4 0,-3 3 0 16,-3 2-2-16,0 5 0 16,-3 4-9-1,-3 9-3-15,0 1 0 0,1 0-1 0,-1 0 2 16,3-1-2-16,3 4 2 15,3-4-2-15,0-4 2 16,3-1-2-16,3-2 0 16,3 0-1-16,3 0 0 15,0 0-5-15,6-1 1 16,3-1 0-16,3-4 2 16,3-5-1-16,-1-2 2 15,7-3-4-15,3-3 0 0,3-2-4 16,-3-3 1-16,-4 0-18 15,1 0-8-15,0 0-57 16</inkml:trace>
  <inkml:trace contextRef="#ctx0" brushRef="#br0" timeOffset="25">19680 13928 168 0,'-9'-3'66'0,"-3"6"-36"0,0-1-22 16,6 1 18-16,-3 0-4 0,0 2 1 15,-3 0-8-15,1 3-4 16,-1 0-6-1,0 0-6-15,6 0 0 0,3 0 1 0,6 0 0 16,3 0 0-16,6 0 0 16,5 5 0-16,1 3 2 15,0 2-3-15,0-2-2 16,-3 0 4-16,-6-3 1 16,-3 1 4-16,-6-4 3 15,-3 1 5-15,-6-1 1 16,-3-2-8-16,-3-2-4 15,-3-1-2-15,0-3-1 0,4-2 0 16,-4 0 2-16,6 0-17 16,3-2-6-16,3-3-28 15,6-1-11-15,3 1-34 16</inkml:trace>
  <inkml:trace contextRef="#ctx0" brushRef="#br0" timeOffset="26">19754 13981 140 0,'-3'0'55'0,"6"2"-30"0,0 9-27 16,-3-3 9-16,0 0 8 0,0 5 5 15,0 8-4-15,0 0 1 16,0-2-10-16,0-1-4 0,0 1 0 15,0-3-2-15,0 0-1 16,0-8 3-16,0-1 2 16,0-1 0-16,0-6 0 15,-3-3-3-15,3-5 1 16,3-2-9-16,-3-9-1 16,3 1 4-16,0-1 1 15,3 3-1-15,-3 3 0 16,3 2-1-16,0 1 3 0,0 4-2 15,6 1 1 1,0 5 2-16,3 3 0 16,-3 13-3-16,-3-3 2 0,-3 3 5 15,-1-3 5-15,1 3-3 16,-3-6 2-16,-3-2-3 16,0 3 2-16,-3-6-4 15,0-2 0-15,0-3-3 16,9-3-1-16,0-7-4 15,0-9-1-15,3 1-2 16,0 2 0-16,3 3 5 16,0 2 1-16,3 3-1 15,0 3 2-15,0 2 3 16,0 11 1-16,-4 8 3 0,1 0 3 16,-3 0-2-16,-3 2 1 15,0-2-5-15,-3 3-2 16,-3-6-3-16,0-3 1 15,0 1-23-15,0-6-12 16,3 1-32 0,3-4-32-16,6 1 38 15</inkml:trace>
  <inkml:trace contextRef="#ctx0" brushRef="#br0" timeOffset="27">20198 13996 140 0,'-15'-10'55'0,"9"7"-30"0,-3 1-16 0,3 4 14 0,-6 1-5 16,-3 2 0-16,0 3-8 15,1 8-4-15,-1 8-3 16,3 2-3-16,3-2 3 0,0 3-2 16,6-6 2-16,3 3-2 15,3-9 2-15,3-1 0 16,3-4 1-16,6-5-2 15,0-5-2-15,-1-5-6 16,-2-5-4-16,0-4 3 16,-3-1 2-16,-3-12 3 15,0 6 1-15,0 2 3 16,-3 6 3-16,0 3 0 16,0 2 0-16,-3 8-6 0,3 2 1 15,0 11 0-15,0 3 2 16,3 6-3-16,-3-4 0 15,3 6 1-15,0-6 2 16,3-2-1-16,-3-3 2 16,0-2-13-16,3-3-3 15,-4-5-40 1,1-6-49-16,6-2 23 16</inkml:trace>
  <inkml:trace contextRef="#ctx0" brushRef="#br0" timeOffset="28">20338 13824 124 0,'0'35'49'0,"0"-25"-26"0,0 14-16 16,0-8 15-16,0 8 7 15,0 16 6-15,0-1-18 16,-6-2-9-16,6 0-6 15,-3-5 0-15,6-3 1 0,0-8-1 16,0-5 1-16,0-2-24 16,0-7-11-16,0-4-34 15,3-8-33 1,0-6 37-16</inkml:trace>
  <inkml:trace contextRef="#ctx0" brushRef="#br0" timeOffset="29">20421 13782 160 0,'-3'0'60'0,"6"5"-32"0,0 17-33 0,0-12 10 15,-3 3 10-15,0 9 7 16,0 7 3-16,0 2 0 16,0 12-14-16,0-1-7 0,0 0-2 15,0-5-2-15,0-5 2 16,3-5-17-16,0-3-6 15,0-9-63 1</inkml:trace>
  <inkml:trace contextRef="#ctx0" brushRef="#br0" timeOffset="30">20507 14068 172 0,'0'0'66'0,"3"16"-36"0,3-6-37 15,-3-4 10-15,3-1 8 16,0-2 5-16,3-3 7 16,3 2 6-16,-3-2-16 15,3-2-5-15,-3-1-3 0,0-10-1 16,0-1-2 0,-3 1-2-16,-3 0-2 0,-3 0 1 15,-3 0-8-15,-3 2-4 16,-6 6 0-16,0 2 2 15,0 3 7-15,-3 5 4 16,3 9-1-16,0 7-2 16,3 0 6-16,3 0 3 15,3 3-1-15,3-3 2 16,3 0-4-16,3-2-2 16,6-1 0-16,0-5-1 15,3-5-31-15,0-2-14 16,0-4-41-1</inkml:trace>
  <inkml:trace contextRef="#ctx0" brushRef="#br0" timeOffset="31">20653 14065 136 0,'-3'0'52'0,"6"3"-28"0,-3 13-26 16,3-8 9-16,0 2 6 15,-3 4 6-15,3-1-4 16,-3 5 0-16,3-2-9 15,-3-5-2-15,0-1 2 0,0-2-1 16,0-2 0-16,0-6 5 16,0 0 4-16,0 0-3 15,0-3 1-15,0-5-5 16,3 0-2-16,0-3 0 16,0 1-1-16,3-6 0 15,0 0 0-15,9-2-7 0,6 2 0 16,-3 2-1-16,2 4 2 15,1-1-26-15,0 3-8 16,3 0-57 0</inkml:trace>
  <inkml:trace contextRef="#ctx0" brushRef="#br0" timeOffset="32">21121 13795 160 0,'-3'-5'63'0,"3"5"-34"0,0 3-36 0,0-3 19 15,3 16 3 1,-3 5 7-16,0 8 4 16,0 5-13-16,-3 3-3 0,0 6-3 15,0-1-3-15,0-2-1 16,0-6 1-16,3-5 0 15,0-2-7-15,0-9 0 16,0-5-37-16,0-2-15 16,0-6-32-1</inkml:trace>
  <inkml:trace contextRef="#ctx0" brushRef="#br0" timeOffset="33">20984 14015 196 0,'-15'-8'74'0,"18"8"-40"0,0-3-33 16,-3 3 14-16,9 0 3 16,3 0 3-16,2 0-4 15,4 0-2-15,3 0-9 16,3 0-4-16,6 0 1 0,2-2-2 16,1-1-1-16,-6 0-17 15,-3 1-6-15,-3-1-49 16,-4 1-55-1,1-4 33-15</inkml:trace>
  <inkml:trace contextRef="#ctx0" brushRef="#br0" timeOffset="34">21287 13790 148 0,'-6'-3'55'0,"9"3"-30"0,3 0-32 0,-3 3 8 16,0 5-2-16,0 5 0 15,3 3 18-15,-3 5 9 16,0 8-13-16,0 6 4 0,-3 7 3 16,0 0-7-16,0-2-2 15,-3-5-9-15,0-6-1 16,3-6 3-16,-3-1 5 16,3-9-3-16,0-3 2 15,0-4-1-15,0-6 3 16,3-6-7-16,3-4-2 0,6-17-10 15,3 4-2-15,3 1 1 16,0 4 4-16,-1 5 1 16,4 5 3-16,-3 5-1 15,0 8 1-15,-3 9 8 16,-3 1 6-16,-3 4 0 16,0 0 1-16,0-1-7 15,-4 3-2-15,1-5-4 16,-3-3-3-16,0-2-45 15,3-3-17-15,0-6-30 16</inkml:trace>
  <inkml:trace contextRef="#ctx0" brushRef="#br0" timeOffset="35">21644 14039 72 0,'-14'-19'30'0,"14"14"-16"0,0 0 8 0,0 2 15 16,0 0 0-16,-3 3 3 15,0 0-16-15,0 3-4 16,-3 8-12-16,-3 5-10 0,-3 5-1 15,0 5 3-15,0 1 2 16,3-1-3-16,3 1-1 16,3-6 1-16,3 0 0 15,3-5 1-15,3-3 2 16,3-2 3-16,0-9 2 16,0-4-1-16,0-4-1 0,0-4-3 15,3-4 1-15,0 1-2 16,-4-3-1-16,-2 3 1 15,-3-5 3 1,0-1 5-16,0 14-1 16,0 2-6-1,-3 3-1-15,3 5 1 16,0 9 1-16,0-4-4 16,3 1 1-16,3-1 0 15,-3 4 2-15,0-4-1 16,0-2-1-16,0 0-28 15,0-3-11-15,3-5-52 16,0 0-21-16,0-5 59 16</inkml:trace>
  <inkml:trace contextRef="#ctx0" brushRef="#br0" timeOffset="36">21802 14020 132 0,'3'8'52'0,"0"13"-28"0,0 11-28 0,-3-19 8 16,0 1 13-16,0-1 9 16,0 0-2-16,-3 3-2 15,3-5-12-15,-3-4-6 0,3-1-3 16,0-1 1-16,0-5 1 16,0 0 1-16,0-5 2 0,3-1-5 15,3-4-1-15,0-6-2 16,3-8-2-16,0 6 0 15,0 2 3-15,9 5 0 16,0 6 1-16,-1 5 2 16,-2 10 1-16,3 4 5 15,0 2 3-15,-6 2-4 16,0 6-2-16,-3-6-2 16,0-2 0-16,-3 0-13 15,0-3-3-15,3-2-82 16</inkml:trace>
  <inkml:trace contextRef="#ctx0" brushRef="#br0" timeOffset="37">22341 13758 192 0,'0'0'71'0,"0"6"-38"0,3 4-43 0,0 3 9 16,3 6 0-1,-6 2 2-15,3 8 14 0,-3 3 5 16,0 5-10-16,0 5-3 0,0 1-1 16,0-6-3-16,3-3-2 15,0-5-3-15,-6-5 1 16,3 0-39-16,0-8-15 15,3-3-28 1</inkml:trace>
  <inkml:trace contextRef="#ctx0" brushRef="#br0" timeOffset="38">22204 13981 208 0,'-9'-6'79'0,"12"6"-42"0,3 0-43 15,0 0 14 1,3 0 4-16,3 0 4 0,3-2 1 16,6-1 0-16,2 0-9 15,7 3-7-15,0-2-2 0,-6-1-4 16,2 0-1-16,-2 1-33 16,-6-4-13-16,-3 1-43 15</inkml:trace>
  <inkml:trace contextRef="#ctx0" brushRef="#br0" timeOffset="39">22502 13801 116 0,'0'2'46'0,"0"12"-24"0,3-4-26 0,-3 1 10 15,3 5 12-15,-3 7 11 16,0 9-2-16,0 8-1 15,0 0-8-15,0-1-3 16,0-2-9-16,0-5-6 0,0-6-1 16,0 1 3-16,0-11 3 15,0-6 0-15,0-2 0 16,0-8 3-16,0-2 3 16,3-6-9-16,0-5-2 15,3-11-6-15,5 0-1 16,4 3 1-16,0 2 4 0,0 3-1 15,0 6 1 1,0 4 6-16,0 4 2 0,0 10 2 16,0 5 2-16,-1 5-1 15,-2 1 2-15,-3 2-2 16,-3-2 2-16,0 2-8 16,-3-5-4-16,0-3-5 15,-3-2-1-15,3-4-34 16,0-1-15-16</inkml:trace>
  <inkml:trace contextRef="#ctx0" brushRef="#br0" timeOffset="40">22799 14121 212 0,'0'0'79'0,"9"2"-42"0,-9 6-48 0,3-2 13 16,-3 7-4-16,0 0 1 15,-3-2 1-15,0 2 2 16,3-2-1-16,-6 4-3 0,6-1 1 16,0-4-52-1</inkml:trace>
  <inkml:trace contextRef="#ctx0" brushRef="#br0" timeOffset="41">22764 13986 196 0,'0'-8'74'0,"3"5"-40"0,3 1-42 16,-6 2 12-16,6 0-13 16,-1 0-2-16,4 2-32 15,3 4-14-15,3-1-8 16,0 0-1-16</inkml:trace>
  <inkml:trace contextRef="#ctx0" brushRef="#br0" timeOffset="42">22996 14044 220 0,'-21'-10'85'0,"24"10"-46"0,-15 0-32 0,9 5 18 15,-3 0-7-15,-3 0 0 16,0 1-8-16,0-1-4 15,0 3-3-15,3 2-5 0,3 1 1 16,3 2-1-16,6 3-2 16,3 0 0-16,3 5 3 15,0-2-5-15,3 2 0 16,-3-3 5-16,-3-2 5 16,-6-2 2-16,-3-1 2 15,-9-3 2-15,6-2 4 16,-6 0-8-16,-3-2-1 15,0-4-3-15,-3-2 1 16,9-2-20-16,-3-1-8 16,6-2-95-1,6-1 9-15</inkml:trace>
  <inkml:trace contextRef="#ctx0" brushRef="#br0" timeOffset="43">23216 14232 244 0,'3'0'93'0,"-3"3"-50"0,0-3-57 16,0 0 14-16,0 0-2 15,-3 2 3-15,0 1 1 16,-6 0-2-16,6-3 1 16,-3 0-10-16,0 0-4 0,0 0-37 0,0-3-15 15,0 3-16 1</inkml:trace>
  <inkml:trace contextRef="#ctx0" brushRef="#br0" timeOffset="44">23234 13708 208 0,'0'-3'79'0,"0"9"-42"0,0-1-43 0,6 3 12 16,-6 5 5-16,0 14 7 15,-6 2-5-15,6 2 0 0,-9 7-7 16,6-4-2-16,-3-2 0 0,0-1 2 16,0-7 1-16,3 3-102 15,0-6-13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8T00:44:53.6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8565 7723 96 0,'3'-10'35'0,"0"7"-18"0,-3 0 2 0,0 3 18 0,0-2-5 32,0-1-1-32,0 0-4 0,0 1-2 15,-3-1-14-15,0 0 2 0,-3 3 1 16,-2 3-3-16,-1 2-1 16,-6 6-2-16,-6 5 0 15,0 0-4-15,0 13-1 16,0 0-1-16,1 8-2 15,2 3 1-15,3 2-1 0,6 3-3 16,6 5 0-16,6-2 2 16,6 7 2-16,9-2 0 15,3-5-1-15,2-8-4 16,1-6 0-16,0-5-18 0,-6-10-6 16,-3-3-56 15,3-3-42-31,-4-3 50 15</inkml:trace>
  <inkml:trace contextRef="#ctx0" brushRef="#br0" timeOffset="0.0489">8789 8025 148 0,'3'-16'57'0,"-3"13"-30"0,0 3-10 15,0 0 22-15</inkml:trace>
  <inkml:trace contextRef="#ctx0" brushRef="#br0" timeOffset="1.0489">8792 8027 327 0,'0'22'25'0,"0"7"-14"15,0 8-3-15,-3 8-1 0,0 5 1 32,0-5 0-32,0-3-4 0,3 1-1 15,0-6 1-15,0-6 0 16,-3-4-2-16,3-9 1 16,0-2-2-16,0-2 2 15,0-1-4-15,0-3 0 0,0-2 5 16,-3-2 5-1,3-6-1-15,0 0 1 0,0-6-5 16,0-4-1-16,0-1-3 16,0 1-1-16,0 2 3 15,3-11 1-15,0-10-4 16,0-5-1-16,3 2 1 16,0-3 2-16,0 1-2 15,3 0-2-15,-1 2-1 0,1 3 3 16,3-3 2-16,0 3 4 15,6 2-2-15,-3 9-2 16,0 2-5-16,0 11 0 16,0 5 2-16,-1 5 1 15,1 3 1-15,0 5 0 0,-3 3 6 32,-3 0 4-32,-3 3-1 15,-3-1 2-15,-3 3-2 16,-3-5 2-16,-3-3-4 0,-3 3-2 15,-3-3-5-15,-3-5-2 16,-3 0-13-16,1-8-2 16,2 0-14-16,0-2-3 15,0-1-15-15,3-2-7 0,6-3-38 32,3-3-21-32,3 1 56 15</inkml:trace>
  <inkml:trace contextRef="#ctx0" brushRef="#br0" timeOffset="2.0489">9089 7787 140 0,'0'5'55'0,"3"0"-30"0,0 19-12 0,0-8 19 0,3 5-5 16,0 6 1-16,-3 7-6 16,0 3-2-16,0 0-11 0,-3 3 1 0,0-1 3 15,0-2-5-15,0-5-2 16,0 0-8-16,0-3-1 16,0-8 5-16,0-5 4 15,0-3-1-15,0-5 2 0,0-10 0 16,0-6-3-1,0-3-1-15,3-5-3 16,3-2-1-16,0-1-1 16,3-2 0-16,6 5 2 15,0 3 2-15,0 2-3 32,2 6 0-32,-2 2-1 0,0 6 0 15,0 2 2-15,0 3 2 16,-3 6 1-16,0-1 3 15,-6 5-3-15,0-4-2 16,0-1 0-16,-3 3 1 16,0-3-28-16,0 0-9 15,-1-5-34-15,1-3-11 0</inkml:trace>
  <inkml:trace contextRef="#ctx0" brushRef="#br0" timeOffset="3.0489">9444 8099 208 0,'0'-3'77'0,"0"3"-42"0,2 3-23 15,1 0 21-15,3 2-13 16,0 3-3-16,0 2-4 16,3 6-1-16,0 0-6 15,0 0-6-15,0 3-1 0,0-4 1 16,0-1 0-16,0 1-9 15,0-1-30-15,0-4-13 16,-3-2-19 0,0-2-42-16,0-14 29 15</inkml:trace>
  <inkml:trace contextRef="#ctx0" brushRef="#br0" timeOffset="4.0489">9682 8094 124 0,'-3'-3'49'0,"6"3"-26"0,-3 3-3 0,0 2 19 0,-3 3-10 0,-3 5-2 16,-3 8-3-16,-3 3 0 16,-3 18-13-16,0 1 0 0,0-1 2 15,-3 0-3-15,3 1 2 32,1-6-9-32,2-5-2 0,3-3-1 15,3-6 0-15,0-1-11 16,3-7-3-16,0-1-20 15,3-6-7-15,0-8-30 16,3 0-39 0,3-6 31-16</inkml:trace>
  <inkml:trace contextRef="#ctx0" brushRef="#br0" timeOffset="5.0489">9875 8154 212 0,'0'-7'82'0,"0"4"-44"0,0 3-20 0,0 0 25 15,0 0-15-15,-3 3-6 16,-3-1-11-16,0 3-3 16,-6 1-4-16,3-1-5 0,3 0-2 15,3 6 2-15,3-3 0 16,6 0-2-16,0 0 0 15,3 2-1-15,-3 6 3 0,3-3 2 16,-3 6 4-16,-3-1 7 16,-3-2 2-16,0-2-1 15,-3-1 2-15,-3-5-8 16,-6 0-2-16,0-3-3 16,-3-2 1-16,4-3-15 15,-1 0-7-15,0 0-17 0,3 0-7 16,3-3-35-16,3 0-12 15,3-2-2 1</inkml:trace>
  <inkml:trace contextRef="#ctx0" brushRef="#br0" timeOffset="6.0489">9994 8157 204 0,'3'0'77'0,"0"0"-42"0,0 3-21 0,0-1 20 15,0 4-4-15,0 7 2 16,0-2-14-16,0 2-5 16,-3 5-8-16,3 6-2 0,0-3 3 15,0 0-5-15,-3-2-1 0,0-3-24 16,0-3-12-16,0-2-36 16,0-3-17-16,0-3-4 31</inkml:trace>
  <inkml:trace contextRef="#ctx0" brushRef="#br0" timeOffset="7.0489">10015 8001 220 0,'-3'-8'82'0,"6"11"-44"0,-3-3-33 0,0 0 19 16,0 0-20-16,0 0-3 15,6 0-15-15,0 2-4 0</inkml:trace>
  <inkml:trace contextRef="#ctx0" brushRef="#br0" timeOffset="8.0489">10054 8014 161 0,'24'8'-89'16</inkml:trace>
  <inkml:trace contextRef="#ctx0" brushRef="#br0" timeOffset="9.0489">10253 8083 208 0,'-6'0'79'0,"3"3"-42"0,-6 2-28 16,6 0 19-16,-3 3-16 15,0 3-5-15,0 2-4 16,0 3 0-16,1 2-2 16,2 1-3-16,3 2 1 0,3 3 1 15,2-6 0-15,7-2-18 0,-3 0-8 16,6-3-15-16,3-2-7 15,0-3-34 1</inkml:trace>
  <inkml:trace contextRef="#ctx0" brushRef="#br0" timeOffset="10.0489">10479 8199 132 0,'6'-13'52'0,"-6"5"-28"0,0-5 0 0,0 10 24 16,0-2-4-16,-3 0 1 15,-3 0-8-15,-3 2-2 0,1 0-20 16,-4 3-2-16,-3 6-2 16,0 1-9-16,0 4 0 0,3 5-4 15,3-3 0-15,0 0 2 16,6 6 0-16,0 5-3 16,6-3 2-16,3-5 1 15,3-3 2-15,3-2-6 16,0-6-1-16,3-8-7 15,0-2 0-15,-3-6 4 16,-1 1 2-16,-2-1 4 16,0-2 3-16,-3 0 0 0,-3-1 2 15,-3 1 7 1,0 0 3-16,0 2-2 16,0 4-1-16,0 1-9 15,0 9 2-15,0 5 0 16,0 2-1-16,3 1 1 15,3 13-2-15,3-6-1 16,0-2 1-16,3 3-1 16,0-3 0-16,0-3 0 15,0-3-18-15,0-4-5 16,2-4-20-16,-2-2-5 16,3-2-46-1,-3-12-36-15,0-7 50 0</inkml:trace>
  <inkml:trace contextRef="#ctx0" brushRef="#br0" timeOffset="11.0489">10676 7853 208 0,'-6'-19'79'15,"9"35"-42"-15,-3-21-30 0,3 13 18 0,-3 2-4 16,0 6 2-16,3 8-2 15,0 8-1-15,0 8-10 16,0 7-2-16,3 3 2 0,0 6-2 16,-3 0 1-16,6-9-5 15,-1-4-3-15,-2-9-5 16,6-5-2-16,-3-8-46 16,0-5-18-16,0-8-48 15</inkml:trace>
  <inkml:trace contextRef="#ctx0" brushRef="#br0" timeOffset="12.0489">10339 8115 88 0,'-3'-6'33'0,"3"4"-18"0,-2-3 0 0,2 5 13 15,-3-3-4-15,-3 0 0 16,0 1-2-16,-6-4-2 16,3 1-2-16,-3 0 1 15,0 5-10-15,0 0-3 0,0 2 0 16,0 1 1-16,0 2 1 15,0 6-4-15,1 2-1 0,2 3 3 16,3 5 1-16,3 0-3 16,3 6-3-16,6-1 0 15,3-2-1-15,5-3 0 0,4-2 2 16,6-3-30-16,0-6-13 16,0-4-52-1</inkml:trace>
  <inkml:trace contextRef="#ctx0" brushRef="#br0" timeOffset="13.0489">11161 8094 108 0,'-3'0'44'0,"3"2"-24"0,3-2-8 16,-3 0 13-16,0 6-7 16,0-1 0-16,3 5-2 15,0 4 2-15,-3 4-10 0,0 3 0 16,0 1 2-16,0 4 0 0,0-2 2 15,0 0-2-15,-3-3 1 16,3-5-6-16,0-3-1 16,0-3-2-16,0-2-2 0,0-2 7 15,0-6 3 1,0-8-5-16,0-5-3 0,0-1-6 16,0-2 0-16,0 1 2 15,0-4 1 1,3 0-2-16,3 1 2 15,0 2 1-15,0 3 2 16,0-3-3-16,3 8 0 16,0 3-1-16,0 5-2 15,-1 5 0-15,-2 3 3 16,0 8 0-16,0-3 3 16,-3 0 1-16,0 3 3 0,-3-3-1 15,0 1 2-15,0-4-4 16,0-2 0-16,3-3 1 15,0-12 0 1,3-4-2-16,0-2-4 0,3-6-1 16,0 1 2-16,0-1 0 15,0 6 1-15,0 0 0 16,3 7-5-16,0 6 1 0,0 8 4 16,-4 6 2-1,1-1 0-15,-3 0 1 0,0 6 2 16,0 2 2-16,-3-3-3 31,-3-2-3-31,0 0-5 16,0-3 0-16,0-2-27 15,3-3-11-15,0-3-28 16,-3-5-41-16,3-8 30 16</inkml:trace>
  <inkml:trace contextRef="#ctx0" brushRef="#br0" timeOffset="14.0489">11542 8144 180 0,'0'8'68'0,"3"0"-36"0,3 2-24 0,-3-2 18 16,3 0-9 0,0 0 1-16,0 0-9 15,3-3-1 1,0 1-4-16,3-4-3 0,-1 1 0 0,4-3 3 15,-3-3 2-15,-3 1-2 16,0-4-1 0,-3-2-1-16,0 1 1 0,-9-1-2 15,0-6-1-15,-6 4 1 16,0 2-1-16,0 0 0 16,-3 3 0-16,0-1 0 0,1 6 2 15,-1 3-3-15,0 5 0 16,3 2 1-16,0 4 2 15,3 4-6-15,0-2 1 16,3 3 3-16,3 2 2 0,3 0 0 16,3-3-2-1,0 1 1-15,3-3-1 16,0-3 0 0,6-2 0-16,-1-3-14 15,4-6-3-15,0-2-31 0,0-2-14 16,0-17-25-1</inkml:trace>
  <inkml:trace contextRef="#ctx0" brushRef="#br0" timeOffset="15.0489">11759 8131 160 0,'-3'8'63'0,"3"2"-34"0,-3 9-16 0,3-6 17 31,0 0-9-31,0 0-1 0,0 6-6 0,0 5 1 16,0-3-8-16,0-3-2 0,0-4-1 16,0-1-2-16,0-3 1 15,0-4 7-15,0-6 3 16,0 0-6-16,6-16-4 16,0 0-2-1,0 0-1 1,3-2 2-16,0 2-6 15,0 2 1-15,0 4-1 0,0 5-1 16,0 5 1-16,0 2 0 16,0 4 5-16,-3 1 1 15,0 4 6-15,-3 0 3 16,-1 5-2-16,1-3 0 16,-3-3-5-16,0-2-3 0,3-10 0 15,6-6-1 1,3 0 0-16,3-5-3 15,0-1 2-15,0-2-4 16,0 3 1-16,-3 3 2 16,3 4 1-16,-4 6 1 15,1 6 2 1,-3 2-3-16,0 5 0 16,-3 5 1-16,0 1 2 15,0-3 1-15,-3 0 1 16,3-6-9-16,-3 1-4 15,3-3-26-15,-3-3-10 0,3-2-8 16,3-3-2 0,0-3-23-16</inkml:trace>
  <inkml:trace contextRef="#ctx0" brushRef="#br0" timeOffset="16.0489">12149 8186 156 0,'-3'3'57'0,"3"2"-30"0,-3 6-10 0,3-3 22 15,0 8-13 1,0 5-5-16,0 0-6 0,0 0 0 16,3-2-8-16,0-1-2 0,3 1 1 15,3-6-1-15,3-3 0 16,0-2 5-16,3-5 6 16,0-3-2-16,0-5 2 15,-4-3-9-15,1-8-2 16,-3-3-1-16,-3 1 0 15,-6-3 0-15,-3 0 0 16,0-1-2-16,-6 1-2 16,0 3-10-16,1 4-6 15,-1 4-23-15,0 2-8 16,0 0-37 0,3 5-47-16,3 3 39 0</inkml:trace>
  <inkml:trace contextRef="#ctx0" brushRef="#br0" timeOffset="17.0489">12343 8210 184 0,'15'21'71'0,"-12"-10"-38"0,0 10-19 16,-3-8 20-16,5 0-8 15,1 1-3-15,-3-1-11 16,-6 0-3-16,6-5-5 15,3-3-1-15,-3 1 3 0,0-1 1 16,-3-5 3-16,0 0 1 16,0-3 3-16,3-2-7 15,0-6-2-15,0-2-3 16,0 0-2-16,0 0 1 0,0 2 1 16,0 1-3-16,3-1 0 15,3 0-1-15,0 3-2 16,0 0 3-16,0 3 0 15,0 3-2-15,3-1 2 16,0 0-6-16,-4 3 0 16,10 0-48-1,-6 0-16-15,-3 0-10 0,0-2-8 32</inkml:trace>
  <inkml:trace contextRef="#ctx0" brushRef="#br0" timeOffset="18.0489">12614 8184 188 0,'-3'2'71'0,"6"4"-38"0,-3 1-21 0,3-1 21 0,0 4-8 15,-1 6 0-15,1 8-12 16,3-3-3-16,0-2-6 15,0-1-3-15,0-2 0 0,0-3-1 16,-3-2 2-16,3-3-19 0,0-3-6 16,0-2-15-1,0-3-6-15,0 0-31 16,3-6-30 0,0-9 38-16</inkml:trace>
  <inkml:trace contextRef="#ctx0" brushRef="#br0" timeOffset="19.0489">12810 8189 180 0,'-3'3'68'0,"-9"2"-36"0,3 5-13 0,6-2 23 15,0 8-1-15,-3 11 0 16,-6 2-11-16,-3 5-4 16,-2 3-15-16,-1 3-4 0,0-3-1 15,3 0-3-15,0-3-2 16,3-2 0-16,3-5-1 0,3-6-16 15,0-3-4 1,3-5-23-16,0-2-10 0,0 0-38 16,3-9-42-1,3-2 45-15</inkml:trace>
  <inkml:trace contextRef="#ctx0" brushRef="#br0" timeOffset="20.0489">13131 8231 180 0,'-3'5'68'0,"3"3"-36"0,0 19-29 0,0-11 15 16,0 2-3-16,0 3 1 15,0-2-8-15,0-1-5 16,0 1-2-16,0-6-4 0,0 0 2 16,0-5-45-16,0-2-22 15,0-6-12 1</inkml:trace>
  <inkml:trace contextRef="#ctx0" brushRef="#br0" timeOffset="21.0489">13120 8080 192 0,'0'0'74'0,"0"0"-40"0,3 3-42 15,-3-3 12-15,3 3-31 16,2-1-11-16,1 1-36 16,0 2-14-16</inkml:trace>
  <inkml:trace contextRef="#ctx0" brushRef="#br0" timeOffset="22.0489">13334 8141 244 0,'-9'3'90'0,"6"2"-48"0,-6 0-31 15,0 1 21-15,3 2-17 16,-6 2-3-16,6-2-10 16,3 0-2-16,3 3 0 0,6-1-3 0,6 6 0 15,-3 3 2-15,3-1 0 16,0-2-2-16,0 5 2 15,-3 0 3-15,0-2 1 16,-3-3 12-16,-6 0 7 16,-3-3-5-16,-3 0 1 31,-3-2-11-31,-6-3-4 0,-6-3-31 16,0-2-11-16,3-3-80 15,1-3-50 1,2-5 70-16</inkml:trace>
  <inkml:trace contextRef="#ctx0" brushRef="#br0" timeOffset="23.0489">13950 8215 160 0,'12'-5'63'0,"-12"2"-34"0,0 1-8 0,0 2 25 15,0 0-6-15,0-3 10 16,-12 3-17 0,0 0-18-16,3 0-3 0,-3 3 1 15,3-3-7-15,3 2-3 16,0 4-7-16,3-1 0 16,3 0 0-1,9 1-1-15,3 1 4 16,0 7 0-16,0 7-2 0,0-3 0 15,-3 1 4-15,-3-3 1 16,0 2 4 0,-6-4 1-16,-3-1 5 0,-3-3 3 15,-6 1-6-15,0-3-1 16,0-3-6-16,0 0-2 0,0-2 0 16,0-3 2-16,1 0-23 15,2 0-8-15,3-3-32 16,3-2-14-16,6 0-40 15</inkml:trace>
  <inkml:trace contextRef="#ctx0" brushRef="#br0" timeOffset="24.0489">14072 8215 172 0,'0'3'66'0,"0"2"-36"0,3 1-15 16,0-1 18-16,3 8-3 16,-3 6 0-16,0-1-13 0,0 1-5 15,0 2-7-15,0-3-8 0,0-2-3 16,0 0 9-16,0-3 5 16,-3-2-23-16,0-3-9 15,0 0-35-15,0-3-15 16,0-5-12-16</inkml:trace>
  <inkml:trace contextRef="#ctx0" brushRef="#br0" timeOffset="25.0489">14075 8131 208 0,'-9'-8'79'0,"9"5"-42"0,0 0-21 0,0 3 22 15,0 0-20-15,0 0-7 16,3 0-12-16,0 0-4 16,3 0 2-16,3 0-47 0,-3 3-21 15,0 0-24 1</inkml:trace>
  <inkml:trace contextRef="#ctx0" brushRef="#br0" timeOffset="26.0489">14200 8236 128 0,'-15'16'49'0,"15"21"-26"0,0-7-9 15,0-17 17-15,0 0-4 16,0 3-1-16,0 0-14 16,0-3-5-16,0-2-5 15,0-1 1-15,0-2 0 0,0-3 3 16,0 1 3-16,9-6 11 15,-3-6-11-15,0-2-2 16,0-2-2-16,0-3 1 16,0-9-3-16,3-1 0 15,0 1 3-15,0 1 1 16,3 5-1-16,-1 3 1 16,-2 3-4-16,3 2 0 15,0 5 1-15,0 6 0 0,3 5 4 16,-3 7 5-16,-3 1-5 15,0 3-2-15,-3-3-3 0,0 2 0 16,0-2-4-16,-3 0 0 16,0-5-17-16,0-1-5 15,0-2-31-15,5-3-83 47</inkml:trace>
  <inkml:trace contextRef="#ctx0" brushRef="#br0" timeOffset="27.0489">14569 8247 160 0,'-6'-3'63'0,"3"3"-34"0,-3 0-5 0,3 0 22 16,-3 0-10-16,0 3-3 15,-3 8-19-15,1 5-9 16,-1-1-3-16,0 1-5 0,0 0 2 15,3 3-1-15,0-3-2 16,3-1 3-16,3-1 2 0,3-4 2 16,3-2 1-1,0-3 0-15,3 1 0 0,0-6 0 0,0 0 0 16,-1-6-2-16,1 1 1 16,-3-3-2-16,0-2 2 15,0-1 0-15,-3-5 1 16,0 3-2-16,0 2-2 31,0 3 1-31,0 3-6 16,3 13-3-1,0 5 1-15,0 3 2 16,3 5 3-16,0 3 1 16,-3 5 3-16,-3 0 14 15,-6 0 9-15,0-2-1 16,-3-1 0-16,-3-4-7 0,-3-4 0 15,-3-2-8 1,0-5-1-16,-3-4-6 16,-2-4-4-16,-1-3-15 15,0-5-6-15,-3 0-15 16,0-3-6-16,6-3-7 16,4-2-1-16,5-11-25 15,3-2-39 1,9-4 36-16</inkml:trace>
  <inkml:trace contextRef="#ctx0" brushRef="#br0" timeOffset="28.0489">14676 7985 228 0,'3'-3'85'0,"3"9"-46"0,-3-1-46 15,3 11 53-15,0 5-19 16,0 8-8-16,0 6-4 16,0 7-10-16,0 6 4 0,-3-3 1 15,-3-3-8-15,0-5 0 16,0-5-2-16,0-6 0 16,0-5-31-16,3-5-65 15,0-5-2-15,3-9 1 16</inkml:trace>
  <inkml:trace contextRef="#ctx0" brushRef="#br0" timeOffset="29.0489">14837 8342 184 0,'0'0'68'0,"0"0"-36"0,3 0-22 15,3 6 17-15,0-4 0 16,0 1 1-16,6-3-9 15,-3 0-4-15,3 0-8 16,0-3-1-16,-1-7 1 0,1 2 1 16,0 0 2-16,-3-5-5 0,0-1-1 15,-3 4-2-15,-3-1 1 16,-3 1-2 0,-3-1-1-16,-3 0-2 0,-3 3-1 15,-3 3-9-15,0 3-3 16,-5 2 1-16,-7 5 3 15,0 5 7-15,6 6 4 16,3 3 1-16,3-1 2 16,0 1 4-16,6 2 6 15,3-2-5-15,3-1 0 16,3-2-2-16,9 0-1 16,3 2-3-16,3-4 1 15,3-4-9-15,6-7-1 0,-4-3-31 16,1-3-15-16,0-2-59 15</inkml:trace>
  <inkml:trace contextRef="#ctx0" brushRef="#br0" timeOffset="30.0489">15489 8194 160 0,'0'0'63'0,"0"0"-34"0,0 0-3 0,0 0 25 16,0 0-5-16,0 0 0 0,-3 0-9 15,-3 0-2-15,-3 3-20 16,-3-1 0-16,0 1-1 0,0 0-10 16,0 2-1-16,3 0-5 15,4 1 0-15,-1-1 0 16,3 0 0-16,6 0 0 16,3 9-2-16,2 4 0 15,4 1 3-15,0-1 0 16,0-2 3-16,-3 0-1 15,-3 0 2-15,-3-3 2 16,-3 0 2-16,-6 1-3 0,-6-4-3 16,-3-2 2-16,0-3 2 15,1 1-4-15,-1-4-1 16,-3-2-16-16,3-2-6 16,0-1-22-16,6 0-8 15,3-2-34-15,6 0-13 16,6-3 9-1</inkml:trace>
  <inkml:trace contextRef="#ctx0" brushRef="#br0" timeOffset="31.0489">15581 8284 176 0,'3'3'68'0,"3"-1"-36"0,3 14-18 16,0-13 22-16,0 2-7 0,0 1 0 15,3-4-10-15,0-2-4 16,3 0-8-16,2 3-5 0,4-11 1 16,-6-5-2-16,0 2 2 15,-3 0 0-15,-3 1 3 16,-3-1-3-16,0 1-2 0,-9-1 2 31,-6 3 0-31,-3 0-8 16,-3 3-4-16,-3 0 0 0,0 5 3 15,-3 2 3 1,-5 4 4-16,2 7-5 0,3 0 1 16,3 8 7-16,3 0 5 15,6-2-2-15,3 2 1 16,6-2 1-16,6 2 5 0,3-3-8 16,6-2-1-16,3-3 1 15,3-2 1-15,0-3-3 16,11-5-3-16,-5-3-16 15,3-3-7-15,0-5-31 16,-3-3-14-16,2-15-44 31</inkml:trace>
  <inkml:trace contextRef="#ctx0" brushRef="#br0" timeOffset="32.0489">15944 7938 260 0,'-3'-6'96'0,"3"9"-52"0,0 0-40 16,0-3 19-16,0 7-9 15,0 7 2-15,0 9-9 16,3 7-2-16,0 4-3 0,0 6 1 0,-3 5 0 16,3 5-1-16,-3-5-2 15,0-5 3-15,0-6 0 16,0-5-10-16,0-5-3 0,0-6-52 15,-3-4-24-15,0-6-25 16</inkml:trace>
  <inkml:trace contextRef="#ctx0" brushRef="#br0" timeOffset="33.0489">15787 8178 288 0,'6'-8'110'0,"-1"6"-60"0,13-1-41 0,-6 3 27 0,9 0-18 16,6 0-4-16,12 0-12 15,-1 0-1-15,1 0-1 16,-3 0-27-16,2-3-11 0,4-2-100 15</inkml:trace>
  <inkml:trace contextRef="#ctx0" brushRef="#br0" timeOffset="34.0489">16248 7644 188 0,'-3'0'71'0,"6"0"-38"0,3 2-23 0,-3 4 17 16,3-1-7-16,3 8 1 31,3 8-3-31,3 9 0 0,-1 12-9 16,1 6 6-16,0 2 2 15,-3 3 2-15,0 5 3 0,-6 0-8 16,-3 8-1-16,-3-5 2 16,-6-3 0-16,-3-7-2 15,-3-1 2-15,-3-3-4 16,-3-7-1-16,4-5-20 0,-4-4-5 16,-3-4-26-16,0-3-11 15,0-3-55 1,3-3-61-16,3-4 52 15</inkml:trace>
  <inkml:trace contextRef="#ctx0" brushRef="#br0" timeOffset="35.0489">2213 14081 140 0,'-11'-24'55'0,"11"8"-30"0,-3 9-10 16,3 7 20-1</inkml:trace>
  <inkml:trace contextRef="#ctx0" brushRef="#br0" timeOffset="36.0489">2199 14052 301 0,'-3'24'22'0,"0"8"-13"16,3 13 1-16,-6 7 0 0,0 17-3 15,0 8 1-15,3-3-3 16,3 3 2-16,-6-11-4 0,6-3 0 15,0-10 5-15,0-5 3 16,0-8-13-16,6-9-3 16,-6-7-40-16,0-5-18 15,3-9-33 1</inkml:trace>
  <inkml:trace contextRef="#ctx0" brushRef="#br0" timeOffset="37.0489">2213 13970 100 0,'9'-8'38'0,"-3"8"-20"0,9 0-4 16,-6 0 15-16,3 3-3 16,6-1-1-1,9 4-5-15,-1-1-2 16,4 0-10-16,0 1 1 16,9-4 2-16,-1-2 0 0,7 0 1 15,6 0-2-15,-1 0 1 16,10 0-2-16,-1 0 2 15,7-2 0-15,2-1 1 16,-2-2-2-16,5 2 1 0,10 0-6 16,-7 1-1-16,3-1 0 15,1-2 2-15,2 2 1 16,3 0 1-16,-2 3-4 16,-4-2-3-16,1-1 0 15,-4 0-1-15,3 1 0 16,-2-1 2-16,-4 3-3 0,-2 0 0 15,2 0 3-15,-2-2 1 0,-4-1-1 16,1 3-2 0,-4 0 1-16,1 3-1 0,-4-1 0 15,-2-2 0-15,5 0 2 16,-5 0 1-16,-1-2 3 31,4-1 1-31,-4 3-1 0,4 0 1 16,-1 0-2-16,1 0 0 15,-3 0-3-15,-4-3-2 16,4 3 1-16,-4 0-1 16,4 3 0-16,-1 0 0 15,1 2-3-15,-6 0 0 16,-1 0 4-16,1 1 1 0,-1-1-3 16,1 0-1-16,-3 1 3 15,-4-1 3-15,-2 3-1 16,-3 0-2-16,-4-3 0 15,1 0 1-15,-6-2-3 16,0 0 0-16,-4-1 1 16,-5 1 0-1,-3 0-9-15,-6-1-2 16,0-2-34-16,-9 13-70 16,-3 1-36-1,-3 2 40-15</inkml:trace>
  <inkml:trace contextRef="#ctx0" brushRef="#br0" timeOffset="38.0489">6083 14041 204 0,'-6'-15'77'0,"12"25"-42"0,-3-15-43 0,-3 5 10 16</inkml:trace>
  <inkml:trace contextRef="#ctx0" brushRef="#br0" timeOffset="39.0489">6095 14031 309 0,'6'8'3'16,"0"5"-1"-16,-3-2 6 0,3 10 6 15,-3 5 0-15,-3 9-1 16,-3 2-1-16,0 5 5 16,0 3 3-16,-3 8-6 15,3 2-1-15,0 1-5 16,0-3-3-16,0 0-2 16,3-3 0-1,-3-2 0-15,0-6 3 0,0-5-14 16,-3-5-7-16,0-3-43 15,-3-5-20-15,0-3-28 16</inkml:trace>
  <inkml:trace contextRef="#ctx0" brushRef="#br0" timeOffset="40.0489">2166 14923 160 0,'-3'0'63'0,"6"2"-34"0,9-4-27 0,-3 2 12 0,3 0-1 16,5 0 3-16,10 2-1 15,6 9 1-15,12 5-8 16,-1-1 4-16,10-1 3 0,8-1-1 16,10-2 0-16,5-1-2 15,12-2 2-15,-2 0-3 0,8 0-1 16,12-3-2-16,9-2 2 16,-9 0 1-16,4-3 1 0,2 2-6 15,3-2-2-15,0 0-4 16,0-2-1-16,0 2 1 15,-3-3 2-15,-3 0-1 16,0 1 2-16,-2-1-2 16,-1 0-1-1,-3 3 1-15,3-2 1 16,-3 2-3-16,0-3 0 16,-2 3 3-16,-4-3 1 15,-3 3-4-15,0 0 1 16,-2 0 0-16,-7 0 2 15,-9 0-1-15,-2-2-1 0,-7-1 1 16,-8 3-1-16,-4-3-33 0,-2 1-13 16,-4 2-65-1,1 0-46-15,-9-3 64 16</inkml:trace>
  <inkml:trace contextRef="#ctx0" brushRef="#br0" timeOffset="41.0489">15876 14200 124 0,'-3'-10'46'0,"3"7"-24"0,0 0-4 15,0 3 20-15,0 0 1 16,-3 0 1-16,-3 3-15 0,-3 0-5 0,-3 5-12 16,-6 2-1-16,-6 11 0 0,-2 3-3 15,-1 3-3-15,3 7 2 16,0 6 2-16,3 7-2 16,7 1 0-16,5 0-1 15,3-1 1-15,15-2-2 31,2-3 2-31,13-7-2 0,6-6-1 16,6-5-15-16,2-6-7 16,1-4-20-16,6-4-9 15,-6-5-43 1</inkml:trace>
  <inkml:trace contextRef="#ctx0" brushRef="#br0" timeOffset="42.0489">16117 14293 184 0,'0'-11'68'0,"0"14"-36"0,0 2-26 0,3 0 15 0,-3 3 6 16,3 6 8-16,-3 7-9 15,0 8-6-15,3 13-11 16,0 1-6-16,-3 2-2 0,0-6-1 31,0 4 2-31,0-1-1 0,3-8-1 16,0-5-6-16,-3-5-1 16,0-3-35-16,0-5-14 15,0-5-48-15</inkml:trace>
  <inkml:trace contextRef="#ctx0" brushRef="#br0" timeOffset="43.0489">16016 14528 216 0,'-15'-18'82'0,"15"18"-44"0,3-13-27 16,0 10 43-1,6 0-12-15,3 1-16 16,6-1-8-16,2 0-12 16,-2 1-6-16,9-1-1 0,0 0-1 15,0 1-2-15,-4 2-35 16,1 0-14-16,-3 0-33 16</inkml:trace>
  <inkml:trace contextRef="#ctx0" brushRef="#br0" timeOffset="44.0489">16284 14618 96 0,'0'19'38'0,"3"-11"-20"0,0 8 3 15,0-3 17-15,0-3-3 16,0 6 0-16,2-3-14 15,1-2-3-15,0 0-10 0,-3-3-3 0,0-3 1 16,0 0 6-16,-3-5 2 31,0 0-3-31,0-5 1 16,0-6-1-16,0-2 1 16,0 0-2-16,0-3-1 15,3 3 1-15,0 0 1 0,3-1-1 16,3 1-1-16,3 2-5 15,0 1-3-15,6 2-3 16,-3 3 1-16,6-1-1 0,-1-2 0 16,-2 8-16-16,0 0-8 15,0 3-22-15,-3 2-7 16,3-2-31 0,-3 2-28-16,-1-2 44 15</inkml:trace>
  <inkml:trace contextRef="#ctx0" brushRef="#br0" timeOffset="45.0489">16709 14597 176 0,'-6'-5'68'0,"3"2"-36"0,-3 3-20 0,0 0 21 0,-5 0-10 16,-1 3-1-16,0 2-11 31,-3 6-4-31,0-1-4 0,0 3-5 0,3 1 1 16,3 2 1-16,3 2 2 15,0 1-3-15,6-4 0 0,3-1 1 16,3-4 2 0,3-2 1-16,0-5 3 15,6-6-8-15,0-7 0 16,0-1-2-16,0 3 2 0,-3 0 1 0,-3-2 1 16,-4 2 0-16,1-3 4 31,-3 3 2-16,0 0 0-15,0 3 1 0,0 5-6 16,-3 0-3-16,3 5 1 16,0 1 2-16,3 7-2 15,0 3 0 1,0-3 3-16,3-3-1 16,0-2 2-16,3 0-35 15,0-2-13-15,3-9-18 16,0 0-45-1,-1-7 16-15</inkml:trace>
  <inkml:trace contextRef="#ctx0" brushRef="#br0" timeOffset="46.0489">16977 14610 196 0,'-6'-13'74'0,"3"13"-40"0,-3-8-20 16,3 8 20-16,-6 0-8 15,0 0-3-15,-2 3-7 0,-1-1-2 16,-3 6-8-16,0 0-6 0,0 3-3 15,3 2 2-15,3 6 0 16,3 2-2-16,3-3 2 16,3-2 1-16,6 0 0 15,6-3 0-15,6 1 0 16,0-4 2-16,0-2 1 16,3-3-10-16,-1-5-5 15,-2 0-10-15,0-8-3 16,0 0-14-16,-3-7-5 15,-3-1-12-15,6-5-37 16,-9-3 17-16</inkml:trace>
  <inkml:trace contextRef="#ctx0" brushRef="#br0" timeOffset="47.0489">17034 14362 140 0,'-3'-3'55'0,"3"3"-30"0,0 3-25 16,0 2 13-16,0 3 4 15,3 5 7-15,0 6 0 16,3 12 3-16,-3 1-15 16,0 2 0-16,-3 4 1 0,3-1-7 15,0 2-1-15,-3-4-3 16,3-4 1-16,0-4-2 0,0-3 2 16,-3-3-31-16,0-5-13 15,0-6-56 1</inkml:trace>
  <inkml:trace contextRef="#ctx0" brushRef="#br0" timeOffset="48.0489">17260 14597 132 0,'0'-5'49'0,"0"5"-26"0,-6 5-23 0,3 3 10 16,-3-3 9-16,-6 1 5 0,-6 2-4 16,-3-3-1-16,-2 3-11 15,-1 0-3-15,6 0-1 0,0 0 9 16,6-3 3-16,3 0 6 16,3 0 1-16,6 6-6 15,9-3-2-15,9 0-9 16,3 5-4-16,3-2-1 15,0-1 1-15,2 1-19 16,4-1-8-16,0 1-67 16,3 0-49-1,-4-3 51-15</inkml:trace>
  <inkml:trace contextRef="#ctx0" brushRef="#br0" timeOffset="49.0489">17870 14629 148 0,'0'-3'55'0,"0"3"-30"0,0-8-14 0,0 8 18 15,-3-2-6-15,-6-1 1 16,0 0-7-16,-3 1 0 0,-2 2-10 15,-4 2-2-15,-3 6 1 16,0 3-3-16,0 7-2 0,3 6 0 16,3-3-1-16,6 0 0 15,4 1 2-15,5-4 1 16,5 1 3-16,4-3 3 0,3-3 5 16,3-5-2-16,3-6 3 15,6-4-4-15,-3-4-1 16,-3-1-6-16,-4-7-1 15,1-4-1-15,-6-3-2 16,-3-3 1-16,-3-5-1 31,-3-6-3-31,-3-4 2 0,-6-4 1 16,3 6 0-16,0 3 0 16,-6 5 0-16,4 5 0 15,-1 5 0-15,3 4 0 0,0 1 2 16,3 6-3-16,0 3 0 15,3 5-1-15,0 5 0 16,6 9 4-16,0 9 1 16,0 9 5-16,3 3 5 15,-1 2-5-15,1 0 0 16,0 2-6-16,3-4-2 0,0-4 0 16,0-1 2-16,0-4-1 15,0-5-1-15,0-2-17 31,-3-6-6-31,0-2-27 16,-3-6-10-16,0-3-52 16</inkml:trace>
  <inkml:trace contextRef="#ctx0" brushRef="#br0" timeOffset="50.0489">18031 14642 236 0,'-3'0'90'0,"6"3"-48"0,9 2-49 16,-12 3 14-16,3 5-3 16,0 6 2-16,0-3 0 15,0-1 1-15,0-1-4 0,0-1-4 0,0 0 0 16,0-2-52-16,0-3-22 16,0-3-17-1</inkml:trace>
  <inkml:trace contextRef="#ctx0" brushRef="#br0" timeOffset="51.0489">17989 14539 220 0,'-3'-21'85'0,"3"21"-46"0,0-3-48 0,0 3 12 15,0 0-15 1,0 0-5-16,9 0-18 0,3 11-7 0,3-1-33 15,-3 1-13-15</inkml:trace>
  <inkml:trace contextRef="#ctx0" brushRef="#br0" timeOffset="52.0489">18156 14671 160 0,'3'13'63'0,"-3"9"-34"0,3 4-30 0,0-18 12 16,-3 0 10-16,3 2 9 16,0 1-10-16,0 0-3 15,0-3-10-15,0 0-3 0,0-3 0 0,0 0 0 16,-3-5 0-16,0 0 4 16,3-3 5-16,-3 1-5 15,0-3 0-15,0-1-4 16,0-2-1-16,0-5 3 0,0-3 3 15,0 0 2-15,0 3 1 16,3 0-2-16,3 0 1 16,3 2-6-16,-1 0-1 15,7 1-2-15,3 2 1 16,0 3-4-16,0 2-2 0,-3 3-1 16,0 5-8-1,0 1-3-15,-4 2-23 16,-2-3-8-16,0 0-38 15</inkml:trace>
  <inkml:trace contextRef="#ctx0" brushRef="#br0" timeOffset="53.0489">18516 14367 204 0,'0'0'77'0,"0"5"-42"0,0 8-32 0,0-2 15 15,3 2 2-15,0 19 2 16,0 0-5-16,0 2-2 16,0 1-9-16,0 2-2 0,0 5 0 15,0-8 0-15,0-2 0 31,0-6-2-31,-3-2-2 0,0-5-21 16,0-3-11-16,0-3-46 16,0-2-55-1,0-6 35-15</inkml:trace>
  <inkml:trace contextRef="#ctx0" brushRef="#br0" timeOffset="54.0489">18364 14592 228 0,'-6'-6'88'0,"9"9"-48"0,0-3-34 0,0 0 22 0,3-3 0 16,3 1 6-16,0-1-15 0,9 3-3 16,6 0-10-16,-3 0-4 0,-1 0-1 15,1 0-19-15,0 0-5 16,-3 0-20-16,0 0-8 15,-3 0-25 1,0 0-47-16,-4 0 30 31</inkml:trace>
  <inkml:trace contextRef="#ctx0" brushRef="#br0" timeOffset="55.0489">18683 14571 192 0,'3'10'74'0,"0"-2"-40"0,0 16-27 15,3-13 20-15,0 2-3 0,0 5 1 16,5 1-8-16,-2-3-2 16,0 0-9-16,0-1-4 0,0-1 1 15,-3-4-2-15,3-2 2 0,-3 0-26 16,0-3-12 0,0-2-29-16,3-3-12 0,-3-5-8 15</inkml:trace>
  <inkml:trace contextRef="#ctx0" brushRef="#br0" timeOffset="56.0489">18852 14631 208 0,'-11'8'79'0,"8"6"-42"0,-6 17-26 0,3-15 23 15,-3 3 6-15,0 5 6 0,-15 2-12 16,6 3-3-16,0 0-18 15,3 11-6-15,1-3-2 0,2-5-8 16,3-3 0-16,0-8-37 16,3-2-15-16,0-6-63 15,0 0-44 1,0-5 65 0</inkml:trace>
  <inkml:trace contextRef="#ctx0" brushRef="#br0" timeOffset="57.0489">19299 14639 176 0,'-3'-2'68'0,"3"7"-36"0,0 6-40 0,0-3 10 15,0 10 10-15,3 6 8 16,-3 5 8-16,3 5 3 16,0 1-16-16,0 10 0 0,0-6-1 15,0-1-5-15,0-7-1 16,0-4-2 0,0-3-1-16,-3-9-1 15,0-1 0-15,0-9 4 16,0 0 5-16,0-13-3 15,-3-13-3 1,3-5 1-16,-3-3-5 0,0-6 0 16,0 3-3-1,0-2-1-15,3-6 1 0,0 3 2 16,3 3 1-16,3-1 3 16,0-4-1-16,9 7 0 15,2-2-1-15,1 5 2 16,3 7-5-16,-3 14-3 15,3 14 1-15,-3 4 0 16,0 6 5-16,-4 8 2 16,-5 5 4-16,-6-2 4 15,-6-4-4-15,-3 1 2 16,-2-3-5-16,-4-2 1 16,-3-3-10-16,-6-6 0 0,0-2-18 15,3-5-4-15,0-3-17 16,3-3-6-16,4 1-22 15,2-1-6-15,3-5-31 16</inkml:trace>
  <inkml:trace contextRef="#ctx0" brushRef="#br0" timeOffset="58.0489">19647 14647 188 0,'15'-5'71'0,"-6"0"-38"0,-6 2-19 0,-3 3 20 16,3-3 3 0,-3 1 4-16,0-1-13 0,0-2-5 15,-3 2-13 1,-6 3-4-16,-3 0 0 0,0 3-5 0,0 5-1 16,0 2 0-1,-2 6 2-15,2 3-3 0,0-1-2 16,6 1 2-16,3-3 0 15,3 0 1-15,3-3 0 16,3-3 2-16,3-2 1 16,3-2-1-16,-4-6 1 15,4-3-4-15,0 0 0 16,-3-5 1-16,0-5 0 16,-3 0 0-16,-3 0 2 15,0-1-1-15,0 1 2 0,-3 3-2 16,0 2 2-1,0 5-7-15,0 3 5 16,3 3 1-16,3 7 2 16,0 4 0-16,0-1-2 15,3 0 1-15,0 0-4 16,0 0 0-16,3-2-12 16,-1 0-7-16,1-3-25 15,0-3-11-15,0-2-25 16,3-3-50-1,0 0 34-15</inkml:trace>
  <inkml:trace contextRef="#ctx0" brushRef="#br0" timeOffset="59.0489">19927 14663 204 0,'-3'-13'77'0,"0"5"-42"0,0 3-19 0,3 5 24 16,-3-3-6-16,0 3 1 15,-3 0-18-15,-6 0-8 16,-3 8-5-16,0 0-4 0,1 8 3 15,2-3-4-15,3 6 0 16,3-1 1-16,3-2 2 16,9 0-1-16,0-3 2 15,6-2 2-15,0-3 2 16,2-6-1-16,1-2-1 16,0-2-1-16,0-4 0 0,-3-2-2 15,0-2 1-15,-3-3 0 16,-3-1 1-16,0 1-5 15,-3 3-1 1,-3-1 1-16,0 3 0 16,0 3-4-16,0 2 1 0,0 14 0 15,3 5-1-15,3 2 1 16,0 9 3-16,0 4 2 16,-1 9 2-16,-2 5 10 15,-3-5 3-15,-3-3-5 16,-2-6-2-16,-7-4 1 15,-3-6 1-15,-6-2-3 0,-3-1-3 16,0-10-13-16,0-5-5 16,1-6-23-1,-1-5-7-15,3-13-26 16,3-3-9-16,6 0-33 16</inkml:trace>
  <inkml:trace contextRef="#ctx0" brushRef="#br0" timeOffset="60.0489">20049 14700 248 0,'3'-16'93'0,"3"16"-50"0,12 3-50 0,-6 0 16 16,0-1 7-16,2-2 9 0,1 0 5 15,0 0 2-15,0-2-17 0,3-1-7 0,0 0-1 16,-3-2-2-16,3 0 0 15,-9-3-3-15,2 3-2 16,-5-3 3-16,-6 2 0 16,0-2-4-16,-6 3 1 15,-5 0-2-15,-4 2 0 16,0 3 0 0,-9 5 0-16,-3 3 0 15,3 0-2-15,4 6 3 16,2 4 0-16,6-2 1 0,3 0 0 15,6 0 0-15,9 0 2 16,6-1-3 0,3 1 0-16,2-2-8 15,1-1-4-15,0-3-26 0,0-4-10 0,0-4-35 16,6-2-55 0,-3-2 32-16</inkml:trace>
  <inkml:trace contextRef="#ctx0" brushRef="#br0" timeOffset="61.0489">20498 14624 116 0,'3'-6'44'0,"0"-2"-24"0,-3 6 12 15,0 2 24-15,0 0 6 16,0 0 3-16,-3-3-21 16,-3 3-9-16,-2 3-20 15,-4 2-10-15,-3-2-1 0,3 2-5 0,0 3-2 16,3-3 2-16,3 3 0 0,3 0-4 15,6 13 1-15,6-2 2 16,3-1 1-16,0 3 3 16,0 1 1-16,-3-4 7 15,0 1 6-15,-6-4 5 32,-3 1 4-32,-6-2-4 0,-3-4-1 15,-6-5-11-15,-3 1-3 16,0-6-6-16,-3-3-3 15,0-2-23-15,-5-3-10 16,8 0-36-16,3 0-15 16</inkml:trace>
  <inkml:trace contextRef="#ctx0" brushRef="#br0" timeOffset="62.0489">20591 14240 260 0,'0'-3'96'0,"3"6"-52"0,3-3-54 0,0 0 14 16,3 8 6-16,-1 5 7 16,4 0 7-16,6 8 5 15,3 14-15-15,6 15 5 0,0 8 4 16,-4 8 1-16,-2-5 1 16,-6 3-6-16,-3-3 1 15,-9 0-7-15,-6-1-3 0,-6-7-3 16,-12-8 0-16,-2-8-22 15,-1-5-7-15,-3-5-44 16,3-9-18-16,-6-2-66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7T22:54:25.5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19076 9424 108 0,'-9'-2'41'0,"9"2"-22"0,0 0-9 15,0 0 12-15,0 0-10 16,3 0-4-16,3 0 3 16,3 0 3-16,0 0-7 15,5 0 0-15,4-3 0 0,6 3-1 16,3 0 1-16,3 0-4 16,2-2 0-16,4 2-1 15,0 0-2-15,3 0 3 16,2 0 0-16,4 0 1 15,-3 0 2-15,2 0-1 16,1 0 2-16,5 0-4 16,-2 0-2-16,-3 0 0 0,2 0 1 15,4-3 1-15,2 3 3 16,1-3-3 0,0 3 0-16,-1 0-1 0,1 0-2 15,-1 0 3-15,-2 0 0 16,3 0-1-1,2 0 1-15,-2 3-2 0,-1-3 2 16,-2 0-2-16,2 3 2 16,1-1 0-16,0-2 1 15,2 0 0-15,4 0 0 16,-1 0-2-16,-2 0-2 16,-1 0-2-16,4 0 1 15,-1 0 3-15,-2 0 1 0,2-2-1 16,7 2 1-1,-7 0-2-15,-2-3-1 16,-3 3 1-16,-4-3 1 0,1 3-3 16,-1 0 0-16,4-2-1 15,6 2 0-15,-1 0 4 16,-2-3 1-16,-1 3-4 16,1 0 1-16,2 0 0 15,1 0 0-15,-1 0 0 16,1 0 2-16,-4 0 3 15,-2 0 2-15,0 0-3 16,-4 3-3-16,4-1-3 16,-4 1 1-16,1-3 1 15,3 0 2-15,-1 0-3 0,4 3 0 16,-7-3 1-16,1 2 2 16,-6 1 1-16,5-1 1 15,1-2-5-15,-7 0-1 16,4 0 3-16,3 0 1 15,-1 3-3-15,-5 0-1 16,-3-1 1-16,2 1 2 16,1 0-2-16,-1-1 0 15,-2 1 3-15,-6 0 1 16,-3-1-1-16,-10 1 1 16,1 0-7-16,-6-1 1 15,-9-2 3-15,0 3 4 16,-9-3-1-16,-9 0-2 15,-3 0 0-15,-9 0 1 0,-6 0-1 16,-5 0 2-16,-19 0-4 16,-8 0-2-16,-13 3 2 15,-11-6 2-15,-12 0 0 16,-10 1 2-16,-5-1-7 16,-6 0 1-16,-9 1 5 15,-3 2 4-15,0-3-6 16,-6 0-1-16,0 1-3 15,-6-1 3-15,-5 0-5 16,-7 1 0-16,6-1 5 16,6-2 5-16,9 2-2 15,6 1 1-15,12-1-3 0,12 3-3 16,-1 0 2 0,7 0 2-16,0 3 0 15,0-3-1-15,-6 2 1 16,-1 3-1-16,13 3-3 15,9 0 0-15,8 3 4 0,7 0 1 16,8-4-3-16,4 1-1 16,2-2 3-16,0-1 1 15,-5 3 0-15,-1 0-2 16,-2 2 1-16,5-2-1 16,7 0 0-16,5 0 2 15,6 0-6-15,3 3 1 16,4-6 1-16,5-2 1 0,6-1 1 15,3 1 0-15,6 0 0 16,3-3 0-16,6 0-5 16,9-3-1-1,9 0-2-15,12-5 2 0,14-5-1 16,16 3 0-16,14 2 4 16,13-6 3-16,20 1-1 15,6 0 0-15,9 2 3 16,9-2 1-16,3 3-4 15,9-1-1-15,15 0 1 16,-4 3 0-16,7 1 3 16,6-1 1-16,-1 5-4 15,4 0 1-15,-6 1 0 16,-3 2 2-16,-1 0-1 0,-5-3-1 16,-15 3-2-16,-3 0-1 15,-6 3 2-15,-18-1 0 16,-9 1 1-16,-12 0 0 15,-8-1 2-15,-10 1 1 16,-11 2-21-16,-4 0-8 16,-2 6-69-1</inkml:trace>
  <inkml:trace contextRef="#ctx0" brushRef="#br0" timeOffset="26800.1586">3642 13065 76 0,'-3'0'30'0,"3"0"-16"0,0 8-3 16,0 0 10-16,0 5 4 15,0 19 2-15,-3 8-8 16,0 13-1-16,-3 5-11 15,0 5-4-15,3 14-2 16,0-3-4-16,3 0 0 0,0-8 10 0,0-7 8 16,0-9-4-1,0-8-1-15,3-5-5 0,0-5-2 16,-3-8 1-16,0-6 2 16,0-4-41-16,0-7-15 15</inkml:trace>
  <inkml:trace contextRef="#ctx0" brushRef="#br0" timeOffset="27645.0875">3592 13060 88 0,'-9'-13'33'0,"9"13"-18"0,6 0-24 16,6 2 4-16,-1-2 7 16,13 0 8-16,15 0 5 15,12-2 3-15,17-4-4 16,24 1 0-16,9 0-4 15,27-1-1-15,21 4-5 16,18-3-3-16,18 5 0 16,8-3-1-16,6 3 0 0,-2-3 0 15,-1 3 2-15,1 0-1 16,-10-2-1-16,-5 2 5 0,-15 0 1 16,-10-3 2-16,-20 0 2 15,-12 1-5-15,-18 2-1 16,-17-3 2-16,-19 0 1 15,-14 1 5-15,-10-1 3 16,-8 0 0-16,-9 1 1 16,-3-1-4-16,-10 0-2 15,-2 3-6-15,-9-2-1 16,0-1-1-16,-3 1 1 16,0 2-4-16,3 0-2 0,0 2-3 15,0 3-1-15,0 9 1 16,-3 10 4-16,0 18-1 15,-3 11-1-15,3 8 0 16,0 7 3-16,3 4 2 16,0 34 4-1,0-11-4-15,-3-10-3 0,0-9 3 16,-6-12 1-16,-3-14 2 16,-6-8 2-16,3-10-3 15,-3-5-2-15,-6-6 2 16,-3-5 0-16,-8-6 1 15,-16-4 0-15,-3-6 0 16,-11-3 0-16,-13-2 0 0,-5-3 0 16,-18-3-2-1,-15 3-2-15,-18-2 1 16,-21-1-1-16,-24-2 0 0,-26 2 2 16,-22 3-3-16,-26 3 0 15,0 8 5-15,6-9 2 16,24 4 11-1,17 4 4-15,22 4-14 16,20-1-5-16,18 3-5 0,18-3 2 16,15 6-33-16,12 5-14 15,17 2-62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7T22:55:30.6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12688 9843 216 0,'-33'-27'82'0,"18"9"-44"0,0-1-31 0,10 14 20 16,-4-1-7-16,0-2-2 15,-6-2-4-15,0-3-1 0,3-1-7 16,-3-7-4-16,-3-5 1 0,-9-1 0 15,-8-2 1 1,-7-2-2-16,-9-1-2 16,-5 0 1-16,-13 3 1 0,-8 2 1 15,-12-4 3-15,-7 2 1 16,-11 7 3-16,-9 1-5 16,-6 5-3-16,-3 6-1 15,-3 5 1-15,-3 2-1 16,-3 8 2-16,0 6-2 15,-6 5 2-15,1 5-2 16,5 8-1-16,-3 8 1 16,0 16-1-16,3 10-3 15,-3 3 2-15,9 3-1 0,12 11 0 16,6 12 0 0,8 6 0-16,13 11 0 0,12 10 0 15,11 5 0-15,19-2-2 16,11 15 0-1,15-2 0-15,18-5 0 0,15 10 0 16,18-10 0-16,17-8 3 16,40 18-2-16,20-11 1 15,18-12 2-15,27-14 0 16,8-21 0-16,22-8 0 16,15-16-3-16,14-15 0 15,6-14 2-15,12-13 2 16,1-19 0-16,5-8 2 0,-3-12-4 15,3-20-2-15,-15-12 2 16,-2-14 2-16,-19-8 0 16,-14-2 2-16,-16-19-2 15,-23-5 2-15,-15-8-2 16,-24-11-1-16,-23 0 5 16,-22-2 4-16,-23-8 4 15,-24-6 4-15,-24-2-3 16,-27-1 2-16,-27 4 2 15,-23 10 1-15,-30 5-4 16,-24 0 1-16,-24 17-5 16,-5 9-1-16,-7 20-9 15,1 10 0-15,-1 15-28 16,6 19-11-16,24 14-56 16,1 23-22-16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8T00:45:18.9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20091 3289 104 0,'0'-6'41'0,"3"6"-22"0,0-2 0 0,-3 2 18 0,0 0-7 16,9 0-2-16,-9 0-8 15,6 0-2-15,-6 2-10 16,5 9 4-16,-2 2 1 0,0 3 0 15,0 16 2-15,0 5-6 16,0 0-3-16,0 3 8 16,0-1 5-16,-3-2-6 0,0 0 0 15,0 1-3-15,0-7-1 0,0-4-5 16,3-11-1-16,-3-3 1 16,0 0 0-16,0 0 4 15,0-5 5-15,-3-2-5 16,0-6 0-16,-3-6-2 31,3 1-1-31,0 0-3 0,-6-6-2 16,1-5 1-1,2 6-1-15,0-1 0 0,3-8 0 16,-3-7 0-16,3 2 0 16,6-8-3-16,0 3 2 15,6-2 1-15,3-4 0 0,2 1 0 16,-2 2 0-16,0 3-3 15,0 0 2-15,3 5 3 16,0 6 1 0,0-1-4-16,3 11 1 0,0 0-2 15,-1 8 0-15,1 8 2 16,-3-3 2-16,-3 6-3 16,-3 7 0-16,0 6 3 0,-3-3 1 15,-3-2 1-15,-3-1 2 16,-6-2-3-16,-6-2-2 15,0-1 2-15,-3-3 0 16,0-2-4-16,0 0 1 16,1-2-9-16,2-4-2 15,3-2-12 1,0 0-5-16,3-2-21 16,3 2-6-16,3-3-17 0,6-2-6 15,0-1-3 1</inkml:trace>
  <inkml:trace contextRef="#ctx0" brushRef="#br0" timeOffset="1">20531 3268 192 0,'-12'-3'71'0,"9"3"-38"0,-6 0-23 0,6 0 17 16,0 3-11-16,-3 2-2 15,-2 3-6-15,-1 0-3 16,0 5-2-16,0 0-3 0,0 14 1 0,3-3-4 16,3-1 2-16,3-2-1 15,0-2-2-15,6-3 3 16,0-3 2-16,3-5 0 0,0-3 2 15,3-5-4-15,2-2 0 16,1-6 1-16,0-5 2 16,-3-6-1-16,0 0 2 15,-3 4-2-15,-3-1-1 16,0 0 1-16,-3 3 1 16,0 2 8-16,0 0 5 0,-3 4-3 15,0 1-2-15,0 6-3 16,0 0-2-16,0 6-1 15,3 1 0-15,0 7-2 16,3-1 1-16,0 3-2 16,0 0 2-16,0 2-7 31,3-5 1-31,-1-5-12 0,1 3-3 16,3-6-33-16,0-2-12 15,0-3-38 1</inkml:trace>
  <inkml:trace contextRef="#ctx0" brushRef="#br0" timeOffset="2">20814 3276 212 0,'-9'-6'82'0,"6"9"-44"0,0-3-27 0,0 3 23 15,0-1-16-15,0 3-4 16,-3 1-9-16,0 2-4 31,0 2 0-31,0 6-1 0,3-3 0 0,0 1 0 16,3 4 0-16,0-5-5 15,9 1-1 1,0-12 3-16,0-2-1 16,0-5 2-16,0 0 2 0,0-3 2 15,-3 0-1-15,0 0-1 16,0 0 1-16,-3 0 1 15,0 0 3-15,0 3 2 16,-3-6-3-16,0 3-3 16,0 3 0-16,0 2-1 15,0 3-3-15,0 0 0 16,3 3-3-16,0 8 1 16,3 7 5-16,0 9 2 0,0 2-3 0,0 0 1 15,-3-3 11 1,-3 6 7-16,-3 2 4 0,-3-10 4 15,0 0-5-15,-3 2-3 16,0-2-10-16,-3-11-5 16,-3 1 0-16,-6-4 0 31,3-2-4-31,0-3-1 0,1-2-24 16,2-6-7-16,3 1-19 15,3-3-8-15,3-6-31 16,3-5-39-1,3 0 47-15</inkml:trace>
  <inkml:trace contextRef="#ctx0" brushRef="#br0" timeOffset="3">20969 3326 192 0,'0'2'74'0,"12"4"-40"0,-3-6-20 31,-6 2 20-31</inkml:trace>
  <inkml:trace contextRef="#ctx0" brushRef="#br0" timeOffset="4">21007 3342 385 0,'12'2'21'0,"3"1"-11"0,0-3-7 0,0 0-2 16,0-3 1-16,0 1 3 16,-3-4-2-16,0 4 0 15,-1-9-1-15,-2 3 1 16,-3 0-2-16,0 0 2 0,-3 3 0 15,-3-6 3-15,-3 4-5 16,-3-1-3-16,0 2-2 16,-5 4 0-16,-1 2-2 0,0 0 1 15,-3 5 3-15,0 3 1 16,-6 2 1-16,6 4 2 31,0-1-1-31,3 11 2 16,4-3-2-16,2 3-1 0,6-3 1 15,3-3 1-15,5 1-3 16,4-3 0-16,3-3 1 16,0-2 2-16,3-1-3 15,3-2-2-15,-3 0-36 16,11-8-14-16,1-5-55 16</inkml:trace>
  <inkml:trace contextRef="#ctx0" brushRef="#br0" timeOffset="5">21609 3223 188 0,'0'0'71'0,"0"0"-38"0,-3 0-14 0,3 0 21 16,-6 0-11-16,0 2-5 0,-3 1-11 16,3 5-6-16,-3-5-4 15,3 2-5-15,0 0-1 0,3 0-1 16,3 3 3-1,3 0-2-15,3 3 1 16,3 2 0-16,0 0-2 0,0 3 3 16,0 5 2-16,-3 1 13 15,0-4 8-15,-3 3 4 16,-3-8 2-16,-3 1-7 16,0-1-2-16,-3-3-9 15,0-2-2-15,-3-2-2 16,-3-4-1-16,0-2-17 15,0-2-4-15,3-1-19 16,0-2-51 0,6-1 2-16,0-7-31 15</inkml:trace>
  <inkml:trace contextRef="#ctx0" brushRef="#br0" timeOffset="6">21743 3254 220 0,'3'6'85'0,"-3"-1"-46"0,3 8-26 0,0-5 22 16,0 3-12-16,0 2-3 16,3 5-9-16,-1 6-5 0,1-3-3 15,0-2-3-15,0-3 1 16,-3 0-32-16,0-6-12 15,0-2-55 1,-3-2-42-16,6-4 55 0</inkml:trace>
  <inkml:trace contextRef="#ctx0" brushRef="#br0" timeOffset="7">21769 3151 228 0,'-8'-2'88'0,"8"2"-48"0,3 0-47 15,-1 0 16-15,1 0-15 16,3 2-1-16,3-2-58 16,0 0-24-16,0-5 12 15,0 0 9-15</inkml:trace>
  <inkml:trace contextRef="#ctx0" brushRef="#br0" timeOffset="8">21894 3204 260 0,'-14'5'99'0,"14"-5"-54"0,3 0-39 0,-3 0 22 15,14-5-15 1,1 5-7-16,3-3-1 16,3 1-4-16,-3 2-3 0,0-3-1 0,0 3-1 15,-1-5 0-15,4 5 3 16,-6 0 0-16,0 5 1 16,-3-5 0-16,-3 3 0 15,-9 7 0 1,-3-2 0-16,-3 6 0 15,-3-1 0-15,0 3 0 16,-3 0 0-16,3 2 0 16,-3-5 2-16,3 6-1 0,3 2-1 15,1-10 3 1,2 4 0-16,0-1-1 16,6-1-2-1,3-3 1-15,2 1-1 16,4-6 0-16,0-2 0 0,9 5 2 15,-3-3-1-15,0-2 2 16,-3 0-11-16,-3-1-4 16,0 1-21-16,-4-3-8 15,-2 0-30 1,0 0-54-16</inkml:trace>
  <inkml:trace contextRef="#ctx0" brushRef="#br0" timeOffset="9">21972 3310 224 0,'3'0'85'0,"3"0"-46"0,3-3-30 15,-3 3 19-15,3 0-14 16,3 0-3-16,2 0-12 15,7 0-1-15,3-5 0 16,-3 2-43-16,0 1-17 0,0-1-37 16</inkml:trace>
  <inkml:trace contextRef="#ctx0" brushRef="#br0" timeOffset="10">22246 3289 192 0,'0'5'74'0,"3"-5"-40"0,3 3-20 0,0-1 20 16,0 1-8-16,-1 2-1 0,10-5-8 16,-3 3 0-16,3-3-10 15,6 0-2-15,-3-3-1 16,-3 3-2-16,0-8-2 16,-3 3 3-16,-4-3 0 0,-2 0-1 15,0 0 1-15,-3 0-2 16,-3 0 2-16,-9 0-2 0,0 1 2 15,-5 4-2-15,-1-2-1 16,0 2 1-16,-3 3-1 16,0 8 0-16,3-3 0 15,0 6 0-15,-3 2 2 16,10 3 5-16,-1 0 6 16,3 8-1-1,3-1 3-15,6 4-8 16,3-3-2-16,6-1 1 15,2-9 1-15,10-1-6 16,3-5 0-16,6-3-28 16,0-8-9-16,5-2-92 15,-2-11-54-15,-6-10 78 16</inkml:trace>
  <inkml:trace contextRef="#ctx0" brushRef="#br0" timeOffset="11">22901 2945 152 0,'-3'2'57'0,"3"14"-30"0,0 0-12 16,0-8 18-16,0 5-5 15,0 6-2-15,-3 7-6 16,3 6 0-16,-3 3-11 15,0-1-1-15,0 0 2 0,-3-2-11 16,6-3-3-16,0 3 8 16,0-8 4-1,0-6-8-15,0 1-4 0,0-9-27 16,0-2-10-16,0-8-19 16,0-2-51-1,0-6 18-15</inkml:trace>
  <inkml:trace contextRef="#ctx0" brushRef="#br0" timeOffset="12">22844 3040 192 0,'-6'-13'71'0,"-3"8"-38"0,6-1-17 0,3 4 22 16,3-6-14-16,6-3-1 0,0 1-9 15,3 2-4-15,3-6-5 16,3 4-2-16,-1 2 1 0,4 5-5 16,9 6 1-16,-9 10 0 15,0 0 0-15,-6 1 2 0,-3 1 3 16,-4-1 7-16,-2-1 4 31,-9 0-4-31,-5 0-2 0,-4 3-3 16,-6-3 0-16,6 3-6 0,-6-8-1 15,-3 0-18-15,6 3-5 16,0-6-20-16,3-2-5 16,4 2-52 15,2-5-36-31,6-8 56 0</inkml:trace>
  <inkml:trace contextRef="#ctx0" brushRef="#br0" timeOffset="13">23276 3019 200 0,'0'16'77'0,"0"-6"-42"0,0 12-26 15,0-7 22-15,0 4-13 16,0-1-2 0,0 6-3-16,0-3-1 15,0 1-6-15,0 1-4 0,-3-7 1 0,0 0 0 16,0 0 1-16,0-3-2 0,3-5 1 15,0 0 2-15,0-5 9 16,0-3 1 0,3-3-5-16,0-5-4 15,0 0-3-15,0-2 0 16,6-1-4-16,-4 1 0 31,4-1 1-31,-3 6 0 0,9-6 0 16,-3 8 0-16,0-2-3 15,0 2 0-15,3 3-1 16,-3 3 3-16,0 5-2 16,-3 3 1-16,0-3 6 15,-4 5 5-15,-5 0 1 16,-3 0 4-16,-5 0-5 0,5 1-3 0,-6-4-3 16,-3 4-3-16,0-9-13 15,-3 3-6-15,3-8-37 16,-6-6-2-1,9 1-4-15,-3-3-41 16</inkml:trace>
  <inkml:trace contextRef="#ctx0" brushRef="#br0" timeOffset="14">23415 3209 184 0,'6'0'68'0,"-3"6"-36"0,9 2-18 0,-3 0 22 16,0 0-9-16,3 2-3 0,0 1-14 16,-3-1-4-16,0 1-4 15,0 2 1-15,3-8 0 0,-3 3-28 16,3-5-12 0,-1-3-37-16,-2-3-47 15,6-2 34-15</inkml:trace>
  <inkml:trace contextRef="#ctx0" brushRef="#br0" timeOffset="15">23651 3196 160 0,'-3'0'63'0,"0"3"-34"0,-3 7-16 0,6-4 19 0,-9 4 2 16,3 9 4-16,-3 2-8 31,-3 8-3-31,-3 5-15 0,6-2-3 0,-12-3 1 16,9 0-8-16,1-5-1 15,-4-3-1-15,0-2 2 16,3-3-28-16,3-6-9 16,0-2-16-16,3-2-6 15,0-1-38 1</inkml:trace>
  <inkml:trace contextRef="#ctx0" brushRef="#br0" timeOffset="16">23823 2921 228 0,'3'-19'85'0,"-3"19"-46"0,0 3-17 16,0-3 30-1,0 19-25-15,0-1-9 16,-3 6-7-16,3 5-7 0,-3 5-1 0,3 1 3 16,-3 2-3-16,-3 3 0 15,6-3-3-15,0-6-3 16,0-1-1-16,0-1 3 16,0-3-44-1,0-10-17-15,0 0-40 16</inkml:trace>
  <inkml:trace contextRef="#ctx0" brushRef="#br0" timeOffset="17">23657 3154 240 0,'-6'-3'90'0,"9"3"-48"0,-3 0-31 0,0 0 23 16,6 0-11-16,3 0-4 0,2 0-10 16,16-5-6-1,-3-3-2-15,3 0-6 0,-3 3 1 16,-4-3-42-16,7 5-17 16,-3 3-52-16</inkml:trace>
  <inkml:trace contextRef="#ctx0" brushRef="#br0" timeOffset="18">23942 3217 192 0,'-3'11'74'0,"6"-3"-40"0,0 0-20 15,3-3 20-15,-3 0-8 16,6 1-1-16,-3-4-10 16,3 1-4-16,-3-3-6 15,6-3-2-15,-3 1 1 0,0-4 0 16,3 1 0-16,-3 0-5 15,-3-3 1-15,0 0-9 16,-3 3-2-16,-3-9-3 16,-3 1 1-16,-3 5 2 15,-3 0 2-15,0 3 6 0,-9 2 1 16,9 9 2-16,-9-1 0 16,3 0 2-16,3 3 3 15,0 5 2 1,3 1 1-16,1-1 7 0,-1 3 4 15,9 0-7-15,0-1-4 16,6 9-8-16,-1-5 0 16,4-3 0-16,9 5 0 15,0-5-14-15,3-11-3 16,3-2-31-16,-3-11-11 16,5-3-43-1</inkml:trace>
  <inkml:trace contextRef="#ctx0" brushRef="#br0" timeOffset="19">24267 3151 260 0,'-15'-2'99'0,"6"2"-54"0,-6 0-28 16,3 0 25-16,9 2-22 15,-3 3-8-15,-3 3-11 16,6-2-3-16,0 2 1 15,6 0 0-15,3 2 3 0,0 3-6 16,3 3 1-16,-3 3 1 0,0-1 3 16,-6 1 9-1,0 7 3-15,0-10 2 16,-6 11 4-16,-9-4-9 16,6-1-3-16,-6-4-11 0,-2-2-5 15,5-3-50-15,-6-2-24 16,6-1-50-1</inkml:trace>
  <inkml:trace contextRef="#ctx0" brushRef="#br0" timeOffset="20">20475 3942 184 0,'3'-5'68'0,"0"5"-36"0,0-3-15 16,-3 3 20-16,0 0-4 16,3 0 1-1,-3 0-11-15,0 0-1 16,0 0-13-16,0 0 3 0,0 6 4 0,-3 2-4 0,-6 2 1 16,-3 6-6-16,-6 5 1 15,0 0-3-15,0 1 0 16,-3 4-3-16,-5-2-2 15,5 0-2-15,3-3 1 16,3 0 1-16,3-3 0 16,3 4-3-16,0-4 2 0,3-2-1 15,6 3 0 1,6-1 0 0,6 1 0-16,0-4 2 0,0 1 2 15,3 0-3-15,0 0-2 16,3-3 2-16,-1 1 2 15,-2-1-5-15,0-3-1 16,-3-2-20-16,0-2-9 16,-3-1-22-16,0 0-10 15,-3-5-39-15,0-2-21 16,-3-4 65-16</inkml:trace>
  <inkml:trace contextRef="#ctx0" brushRef="#br0" timeOffset="21">20436 4133 256 0,'-6'0'96'0,"9"0"-52"0,-3 2-34 0,0-2 23 16,0 0-14-16,6 0-1 15,3 0-6-15,3 0 0 0,6 0-7 16,8-2 4-16,7 2 1 0,3 0-3 0,3 0-2 16,-1 0-2-1,-2-3-3-15,0 1-2 16,-4 2 1-16,1-3 5 0,-6 3 2 16,-3 0-5-16,-3 0 0 15,-6 0-3-15,-4 0-2 0,-2 0-17 16,-3 0-9-16,-3 0-17 15,-3 0-6-15,-3 3-12 16,-3 2-4-16,-6 3-20 16</inkml:trace>
  <inkml:trace contextRef="#ctx0" brushRef="#br0" timeOffset="22">20567 4310 140 0,'-24'5'52'0,"21"-5"-28"0,-6 6-2 16,6-4 20-16</inkml:trace>
  <inkml:trace contextRef="#ctx0" brushRef="#br0" timeOffset="23">20528 4323 330 0,'6'0'33'0,"3"-5"-18"0,3 0 3 0,3 5 4 16,3-6-2-16,3 1 0 16,8 2-2-16,1-4-2 15,-3 4-8-15,0 3-3 16,-3 0-1-16,-1 3 0 15,-2-3-5-15,-3 7 1 16,0 1 0 0,-3-2 2-16,-3-9-1 15,-3 8 2-15,0-7-31 16,-4-1-11-16,1-2-59 16</inkml:trace>
  <inkml:trace contextRef="#ctx0" brushRef="#br0" timeOffset="24">20865 3958 200 0,'-9'-2'74'0,"9"4"-40"0,0-4-16 0,0 2 25 16,0 0-9-16,0 0-2 16,0 0-18-16,0 0-9 0,0 0-3 15,6 2-5-15,3 3 0 0,-1 1-1 16,4 2 3-16,3 5 0 15,3-2 1-15,6 2 0 16,-3-3 2-16,0 4-1 16,-1 1-1-16,-2-1 1 15,0-1-1-15,0 0 0 0,-3 0 0 16,-3 1 0-16,-3-4 0 16,0 1 0-16,-3 2 2 15,-6 0 1-15,-3 3 1 16,-3 3 0-16,-3 4 2 0,-3-1 3 15,-6 1 2-15,-3 1-3 32,0-3-3-32,0 1-2 15,4-4 0-15,2-5-4 0,0 1 0 16,3-1 1-16,3-3 0 16,0-2-9-16,3 0-4 15,3-3-33-15,3 1-15 16,0-6-59-1</inkml:trace>
  <inkml:trace contextRef="#ctx0" brushRef="#br0" timeOffset="25">21534 4284 184 0,'-3'0'71'0,"3"13"-38"0,3-5-28 0,-3-3 17 16,3 3-6-16,0 5 3 16,0 3-8-16,0-3-4 15,0 11-4-15,-3-3-3 0,3 8 1 16,-3-5 5-16,0 5 4 15,0-2-5-15,0-3-1 32,0-3 2-32,0-3 1 0,0-2 1 15,0-3 2-15,0-2-1 16,0-3 2-16,0-3-4 16,0-2-2-16,0 0-5 15,0-6 0-15,0 0 2 16,-3-7 3-16,0 2 2 15,0-6 1-15,3 4-4 0,0-9-3 16,0 3 0 0,0-5 1-16,0-13 1 15,3 2 3-15,0 3-1 16,3-3 2-16,0 1-4 0,3 4 0 16,0 3-1-16,3 3 1 15,3 5-4-15,3 3-2 16,-4 5 2-16,1 5 2 15,0 11 0-15,-3 8-1 16,0 3 1-16,-3 2 1 16,-3 0 5-16,-3-5 6 15,0-3-3-15,-3 8 2 16,0-2-9-16,-6-3-4 16,0-3-3-16,-3-2 3 15,0-3-11-15,-3-3-2 16,3 0-11-16,-3-2-2 15,0-3-12-15,4-6-5 16,-1 4-23-16,3-6-7 16,3-3-16-1</inkml:trace>
  <inkml:trace contextRef="#ctx0" brushRef="#br0" timeOffset="26">21924 4220 212 0,'-18'3'79'0,"15"-1"-42"0,3 1-43 16,0-3 80-16,0 0-37 15</inkml:trace>
  <inkml:trace contextRef="#ctx0" brushRef="#br0" timeOffset="27">21921 4233 477 0,'15'0'22'16,"6"0"-9"-16,-3 0-7 0,0 0-3 15,0 0-1-15,-1 0 1 16,1 0-4-16,-3 0-2 16,0 0-18-16,-3-2-9 15,-3-1-24-15,0 0-11 16,-3 3-49-1</inkml:trace>
  <inkml:trace contextRef="#ctx0" brushRef="#br0" timeOffset="28">22002 4344 184 0,'-9'3'71'0,"6"-3"-38"0,0 5-19 16,3-5 20-16,0 0-8 15,0 0-3-15,6 3-7 16,0 0-2-16,3-1-8 16,2-2-2-16,1 3 0 0,6 0-5 15,0-1 1-15,3 1-2 16,-3 0-2-16,-3-1-33 0,0-2-12 16,-1 0-58-1</inkml:trace>
  <inkml:trace contextRef="#ctx0" brushRef="#br0" timeOffset="29">22430 4196 156 0,'-6'6'57'0,"6"-4"-30"0,0 1-14 0,0-3 17 0,0 0-6 0,0 0 0 16,0 0-4-16,0 0-3 15,0 0-9-15,0-3 1 0,0-2 4 16,0-3-3-16,0 0 0 31,0-3 0-31,6-2 1 16,-6 0-5-16,0-3-2 0,-6-2-4 15,6-1-1-15,0 1 3 16,0-1 1-16,-3-2-4 16,0 2-1-16,0 1 1 15,3 2 0-15,-3 0 3 16,3 6 1-16,0-4-4 15,0 6-1-15,-3 0 1 0,3 3 0 16,0 0-4-16,3 2 1 16,3 1 2-16,0-1 1 0,3 0 3 15,0 3 3 1,6-2 0-16,0-1 2 0,0 3-4 31,-3-3-2-31,3 3 4 16,-3 0 1-16,2 0-5 0,-5 0-2 0,-3 3-9 15,0-3-4-15,-3 3-36 16,0-3-15-16</inkml:trace>
  <inkml:trace contextRef="#ctx0" brushRef="#br0" timeOffset="30">22531 4543 100 0,'-5'3'38'0,"5"-3"-20"0,5 2-1 16,-2 1 14-16,3-1 1 16,0-2 1-16,0 0-3 15,0 0-1-15,3-2-16 16,-3-1-1-16,3-10 1 0,-3 2-5 16,3-4 0-1,0-9 0-15,3 3 0 16,-3-3-4-16,0-5-1 0,0-6-3 0,-1 1-1 15,1-1 1-15,0 1 2 16,-3 2-1-16,6 1-1 16,-6 1-2-16,0 1-1 15,0 0-1-15,-3 0 3 32,-3 5 0-32,0 3 1 0,0 0 0 0,0 5 2 15,-3 6-3-15,0-1 0 16,0 3-4-16,0 3 1 15,0 2 0-15,-3 3-1 16,0 5 4-16,0 1 0 16,-3 17-2-1,0 1 0-15,3 3 2 0,1-1 2 16,-1 1 4-16,0-1-4 16,3 6-3-16,-3 5 1 15,6-3 0-15,0-5 1 16,0-2 2-16,0-3-1 15,0-3-1-15,6-3 1 32,-3-4-1-32,0-4 0 0,0 1 0 15,0-3 0-15,0 0 2 16,0-3-1-16,-1 0-1 16,1 0 3-16,0 1 0 15,-3-4-4-15,3 1 1 16,-3-3 2-16,0 3 3 0,0-1 0 15,3 1 0-15,-3 0 3 0,3-3 5 16,-3 0-7-16,3 0-3 16,0 0-2-16,0 0-1 15,-3 0 2-15,6-3 1 16,-3 0-4-16,3-2 1 16,3-3 2-16,0 0 1 15,0 0-1 1,0-2-2-16,3-1 5 15,-3 1 1-15,0-1 0 0,0 3-1 0,-3 3-1 16,0-3 0-16,5 2-5 16,-2 1-1-16,0 0 1 15,0 2 0-15,0 3-2 32,0 0 2-32,0 0 1 0,-3 3 2 15,3 0-3-15,-3-1 0 16,0 1 1-16,0-3 2 0,-6 0 1 15,3 0 1-15,-3 0-2 16,0-3 1-16,0 3-2 16,0-2 2-16,0-1-4 15,0 0 0-15,0 1 3 0,-3-1 1 32,0 0-1-32,-3-5 1 15,-3 8-4-15,0-5 0 16,-3 2-1-16,3 9-2 15,0-1 5-15,-3 0 1 16,3 1-3-16,0 2-1 16,-2 2-2-16,5 1 0 0,-3 2 3 15,3-2 2-15,3-4 0 16,-3 9 2-16,6 8-4 16,-3-3-2-16,3-2 2 15,3-9 0-15,-3 1 1 16,9 0 0-16,-3-1 2 0,6-2 1 15,-4-3-4-15,7-2 1 16,3-3 0-16,-6-3 2 16,3 3-1-16,-3-8-1 0,-3 1 3 15,0-4 2-15,3-2-2 16,-3-1 0-16,-3 1-1 16,-6-3 1-16,0 0-4 31,0 3 0-31,0 0 1 15,-3 2 0-15,0 1 0 16,0-1 0-16,0 3 0 16,-6 3 0-16,9 2-3 0,-3 1 2 15,0-1 1-15,0 3 0 16,0 3 0-16,3-3 0 16,0 0 0-16,0 0 0 0,3 2 0 15,0-2 0-15,3-2 0 16,0-1 2-16,3 0 1 15,-3-2 1-15,8 0-2 16,-5-6-2-16,3 3 1 16,-3 3-1-16,3 0-3 15,3-1 2 1,-6 12 1-16,9-9 0 16,-3 0 0-16,-3 11 0 15,-1-10 0-15,1 7 0 16,-3-8 2-16,0 9 1 15,0-1-4-15,-3-2 1 16,0-1 2-16,-6-2 3 0,0 0 0 16,0 0 0-16,0 0 1 15,-6-5-1-15,6 8 0 16,-3-1-1 0,0 1 0-16,-6 0-2 0,0-1-2 15,-3 4 1-15,-2-1-1 16,8 5-3-16,-6 4 0 15,0-1-1-15,6 3 0 0,0 2 3 16,3 3 0-16,-3-2-2 16,12-3 0-16,3-3 2 15,3 0 0-15,0-5 3 16,0 0 1-16,-1-10-1 16,4-4-2-16,0-4 1 15,-6-1 1 1,6-2-1-16,-9 2-1 15,6-2 1-15,-6 2 1 16,0-2-1-16,0 0-1 16,-6 0-2-16,6 2 1 0,-3 3 1 15,0 3 0-15,0 2-5 16,-3 3 1-16,3 3 0 16,0 5 2-16,5 0-1 0,-2 5 1 15,0 11 2-15,0 0 2 16,-3-1-1-16,3 4-1 15,-6 5 3-15,0-3 0 16,-6-3 5-16,0-2 3 16,-3-3-2-16,-5 3 0 15,2-5-5 1,-3-4-1-16,-9-4-8 16,9-3-2-16,-6-8-1 15,3 0 2-15,1-3-7 16,5-2-2-16,0 2 1 15,6-5 3-15,3-2 5 16,6-3 1-16,6-3 3 16,3 0 1-16,-3-3 1 0,5 1 2 15,1-3 8-15,3-6 3 16,0 3 0-16,0-2 2 0,0 5-2 16,3-3 0-16,-4 3-5 15,-5 2 0-15,6-5-1 16,-3 3 1-16,-6 3-2 15,6-3-1-15,-6 2-1 16,-3 6-5-16,3 2-1 31,-3 1-48-15,0 2-19-16,3 2-9 16,2 1-54-16</inkml:trace>
  <inkml:trace contextRef="#ctx0" brushRef="#br0" timeOffset="31">23374 4442 216 0,'-3'0'82'0,"6"-5"-44"0,-3 5-27 15,0 0 23-15,0 0-18 16,3 0-4-16,3 0-5 16,-3-3-2-16,9 3-3 0,-3-2-2 0,-1 2 1 15,1 0-4 1,3 2 2-16,-6 1 1 0,-3 2 2 16,-3 6-1-16,-3 2-1 15,-3 0-4-15,-3 1 0 16,0 2 0-16,-2-3 2 15,2 0 3-15,-3 0 2 16,9-2-1-16,-3-3-2 16,0 0 3-16,6-3 0 15,0 0 3-15,6 1 8 16,3-4-1-16,0-2-5 16,3 0 1-16,5 0-6 15,4 0-2-15,-3 0 0 16,-3 0 1-16,0 0-3 15,-3 0-2 1,0 0-23-16,-3 0-7 16,0-2-30-16,-1-1-11 0,1-2-22 15</inkml:trace>
  <inkml:trace contextRef="#ctx0" brushRef="#br0" timeOffset="32">23710 4083 208 0,'-12'2'79'0,"15"1"-42"0,-3-1-28 0,0 4 19 16,0 2-1-16,0 8 1 16,0 5-4-16,0 10-3 15,-3 9-11-15,0-3-2 0,-3 0-1 16,6-5-3-16,0-3-1 16,0 0-1-16,0-5-2 0,0-5-2 15,0-4 1 1,0-4-32-16,0-3-13 15,-3 0-144 1,3-16 65-16</inkml:trace>
  <inkml:trace contextRef="#ctx0" brushRef="#br0" timeOffset="33">23636 4096 224 0,'-12'-6'85'0,"9"4"-46"0,3-1-19 16,0 3 24-16,0 0-18 0,3-2-4 16,3-1-12-16,3 0-4 15,3-2-3-15,6 0-3 0,2-1 1 16,7 4-1-16,-3 4 0 15,-3 4 0-15,0 2 0 16,-1 2 6-16,-5 6 4 16,-3 3 3-16,-3 2 3 15,-6-3-3-15,-3 1 2 16,0 2-4-16,-9 3-1 16,6-3-6-16,-9-5-1 15,-3-3-1-15,-5 0-2 16,-1-5-15-16,9-8-7 0,-6 0-16 15,9-2-4-15,-3-6-28 16,3 0-12-16,9-3-26 16</inkml:trace>
  <inkml:trace contextRef="#ctx0" brushRef="#br0" timeOffset="34">23826 3924 216 0,'-6'-6'82'0,"9"4"-44"0,0-1-22 0,-3 3 22 16,0 0-18-16,0 0-6 15,6 0-4-15,0 3-2 16,-3-3-4-16,9 0 2 0,-3 0 0 16,0 0-5-16,0 0 0 15,3 0-1-15,0 0 2 16,3 0-1-16,-4 2-1 0,1 1 1 15,-3 0-1 1,-6-1 0-16,6 1 2 0,-9 0-3 16,6-1-2-16,-3 4 2 0,-3 2 2 15,-3 0 6-15,-3 2 4 16,6 1-4-16,-3 2-2 16,-3 5-2-16,6-2-3 15,-3-2 1-15,3-1-1 0,0-3-14 16,3-2-47-1,6-2-20-15,3-1-34 16</inkml:trace>
  <inkml:trace contextRef="#ctx0" brushRef="#br0" timeOffset="35">24228 4003 148 0,'0'0'57'0,"0"5"-30"0,6 9-10 0,-6-9 20 15,0 8-8-15,0 6-2 16,0 5-7-16,0 7 0 16,3 12-11-16,-3-4 6 0,0-2 2 15,0-2-7-15,6-4-1 16,-3-1-5-16,0-7-1 16,-3-7 1-16,3-2 0 15,-3-4-2-15,3 1-2 0,0-6 3 16,-3-5 0-16,0-3-1 15,9-5-2-15,-9-5 1 16,9 0 1-16,-6-11-1 16,6 3-1-16,0 0-2 0,2 2-1 15,-2 6-1-15,3 2 3 16,6 4-5-16,0 4 2 16,-3 3 4-16,0 18 9 15,0 1 2 1,-6-1 3-16,3 1 4 15,-7-1 1 1,-2-2 1-16,-3-2-5 16,0-4-1-16,-3 1-4 15,-5-3-1-15,-4-3-10 16,-3 0-4-16,3-5-11 16,0-2-2-16,-6-4-13 0,9 1-3 15,-3 0-13-15,3-3-3 16,3 3-17-16,0-1-6 0,6 1-13 31</inkml:trace>
  <inkml:trace contextRef="#ctx0" brushRef="#br0" timeOffset="36">24541 4228 268 0,'0'5'101'0,"0"1"-54"0,0 17-42 0,0-7 24 16,0-2-14-16,0-1-1 31,0 3-6-31,0-3-3 0,0 0-2 16,0-2-9-16,0-3-4 0,0-3-41 15,0 0-16-15,0-5-50 16</inkml:trace>
  <inkml:trace contextRef="#ctx0" brushRef="#br0" timeOffset="37">24561 4077 256 0,'-8'-5'96'0,"8"5"-52"0,0-11-38 16,0 9 18 15,3-1-18-31,-1 3-42 0,1-3-19 16,6 3-55-16,0-10-20 15</inkml:trace>
  <inkml:trace contextRef="#ctx0" brushRef="#br0" timeOffset="38">24684 4038 244 0,'0'31'93'0,"0"-17"-50"0,0 9-33 16,0-7 25-16,0 5-19 16,0 8-4-1,0 6-7-15,0-3-4 16,5-3 0-16,-2-3-12 0,-3-2-3 0,0-3-48 16,6-8-22-16,-3-5-18 15</inkml:trace>
  <inkml:trace contextRef="#ctx0" brushRef="#br0" timeOffset="39">24550 4175 268 0,'0'-3'101'0,"6"1"-54"0,-1-1-44 0,4 3 21 15,3-2-16-15,9-4-4 16,3 1-32-16,0 2-11 16,3 1-45-16,-1-1-19 0,4 0 22 15,-3 1 9-15</inkml:trace>
  <inkml:trace contextRef="#ctx0" brushRef="#br0" timeOffset="40">24901 4146 244 0,'-9'3'90'0,"3"2"-48"0,-9-2-25 0,9-1 25 16,3 4-20-16,-9-1-7 15,6 3-12-15,6 0-2 0,0 2-1 16,0 1-3-16,12 7 2 0,-3 6-1 16,0 0 0-16,-3-3 2 15,0 0 2-15,-6 1 12 16,-6-4 6-16,0 1-6 0,-12-4-1 15,6-1-12 1,-3-1-5-16,0-5-53 16,1 0-25-16,-1-3-46 15</inkml:trace>
  <inkml:trace contextRef="#ctx0" brushRef="#br0" timeOffset="41">16620 5659 72 0,'-3'0'30'0,"3"0"-16"0,0 3-3 15,0-3 10-15,0 0 2 16,0 0 3-16,0 5-3 16,0 1-2-16,0-6 0 15,0 0 1-15,-3 2-12 0,3-2 5 0,0 0 5 16,0 0-7 0,0 0-2-16,-3 0-2 15,3 0-1-15,-3-2-2 16,0-4-1-16,0 4-3 15,3-9 3 1,3-5-1-16,0 3-4 0,3 0 0 16,3-3-2-16,0 0 0 15,3 0 4-15,0 0 1 16,0 3-4-16,3 0-1 0,-1 0 3 16,4-1 1-16,0 4-3 15,3-1 1-15,0 1 2 16,0 2 3-16,2 0 0 15,7 0 0-15,0 0-1 16,0 3 0-16,-1-3-2 0,1 0-2 16,3 2 3-16,0 1 0 15,-1 0-1-15,4 2-2 16,0 1 3-16,0-1 0 16,5 6-1-16,4-3-2 15,-3 2 1-15,-7 1-1 16,4 0-3-1,-3-1 2-15,5 3 1 16,-5-2 2-16,3 0-1 16,0-3-1-16,2 2 3 15,-2 1 0-15,6-3-4 0,-1 8 1 16,-2-3 2-16,-3 1 1 16,-1-1 5-1,4 0 3-15,-6 0-6 0,-1-2-3 16,4-3-1-16,3 0 1 15,-4 0-1-15,4 0 2 16,0 0-2-16,-1-3-1 16,-2 1 3-16,-3-1 0 15,3 0-1-15,-1 1-2 16,-2-3 1-16,-3-3-1 16,-4-3 0-16,-2 3 2 15,0 0-1-15,-3-2-1 16,0-1 1-16,0 0 1 15,-4 1-1-15,-2-1-1 16,3 1 1-16,3-4-1 16,-3 1 2-16,-3 0 1 15,-4 0-4-15,1 0-1 0,0 2 1 16,-3 0 0-16,-6 3 1 16,0 3 0-16,3 2 0 15,-3 1 0-15,3-1-3 0,-3 3 0 16,-3 0 2-16,-3 0 0 15,6 5 3 1,0 3-3-16,0 0 0 0,0 3 1 16,0 0 0-16,-1-1-3 15,4 1 0-15,0-3 2 16,0 2 2-16,6 3 0 16,3 1-1-16,0-4 1 15,3 3-1-15,0-2-3 31,-1 0 2-31,4-3 1 0,0 0 2 16,0-1-1-16,3-1 2 16,5-4-4-16,-2 1 0 15,-3 0 1-15,3 2 2 16,-4-2-1-16,1-1-1 16,6 4-2-16,-3-4-1 15,-3-2 4-15,-1 0 1 16,4 0 0-16,0-2-2 0,3 2 1 15,-4 0-1-15,7-3 0 16,0 3 2-16,2 0-3 16,-2 0 0-16,-3-3 1 15,3 1 0-15,2-1 0 16,-5-2 0 0,0-3 0-16,0 2 2 0,-1 1-3 15,1-5 0-15,0 7 1 16,6-5 0-16,-1 0 0 15,1 0 2-15,0 3-3 16,-1 0 0-16,4 2 1 16,-3-2 0-16,-1-1 0 15,-2 4 2-15,0-1-3 16,0 0 0-16,2 1 1 0,1-1 0 16,0 3 0-1,-1 0 0-15,1 0 0 16,3 3 2-16,-4-1 3 15,1 1 2-15,-3 0-3 0,-1-1-3 0,1 6 2 16,-3 0 0-16,0 3 3 16,-1-3 1-16,1-3-3 15,-3 0-1-15,-3 3 3 0,0 0 3 32,-4 0-4-32,-2-3-1 15,0 6-2-15,-3-3-2 0,0-3-2 16,-3 3 1-1,-3 0-6-15,-4 0 0 0,4 3-48 16,-6-1-18-16,0-2-60 16</inkml:trace>
  <inkml:trace contextRef="#ctx0" brushRef="#br0" timeOffset="42">18272 5014 20 0,'0'-5'11'0,"0"2"-6"0,0 0 3 0,3 3 7 16,-3-2 10-16,0-1 5 0,0 0-1 15,0 1 0 1,0-1-1-16,0 0 2 0,0 1-3 15,0-1-2 1,0 0-11-16,0 1-4 16,0 2-6-16,6 2-1 0,0 6 3 15,0 3-3-15,0 5 0 0,0 5-3 16,-3 0-1-16,0 0 3 16,0 1 3-16,0 4-4 15,-3-5-1-15,3-2 0 16,-3-1 2-16,0-5-1 15,0 1 2-15,0-4 4 16,0-2 4-16,0 0-6 16,0 0-1-16,0-3 0 15,0-2 0-15,0 0 4 0,-3-3 5 16,3 0-1 0,0 0 1-16,0-3-7 0,-3 0-4 15,0-2 1-15,0 0 0 16,-3-6 1-16,3 3 2 15,0-2 1-15,0-1 1 16,0 0-4-16,0 4-1 16,0-4-1-16,-3-2 1 15,6 0-2-15,-6-1 2 16,3 1-4-16,3-3 0 16,0 0-1-16,3 0 0 15,6-2 0-15,0 2 0 16,3 3 0-16,0 0 0 0,0 2 2 15,-1 3 0-15,1 0-5 16,0 3 1-16,0 2 2 16,0 3 1-16,0 3 1 15,6 2 0-15,0 3 0 16,0 0 0-16,-4 3 0 16,-2-1 2-16,-3 1-1 15,0-1 2-15,-3 1 7 16,-3-1 3-16,-6 1-4 15,-3-3-3-15,-6 0-1 16,-3 0-1-16,1-3-2 0,-4 0 1 16,0-5-4-1,3 0 0-15,0 0-8 0,0-2-4 16,3-1-13-16,3 1-6 16,3-1-30-16,3-2-12 15,6-1-25 1</inkml:trace>
  <inkml:trace contextRef="#ctx0" brushRef="#br0" timeOffset="43">18781 4773 108 0,'-3'5'44'0,"3"-5"-24"0,3 6-10 0,0-1 12 0,0 0 3 15,0 3 2-15,0 5-6 16,3 3 0-16,-3 3-12 15,0 2-1-15,0 0 2 0,-3 0 3 16,0-2 4 0,0-1-7-16,0 1-1 15,-3-3-5-15,3-3-1 0,0-2-1 0,-3-3 1 16,3-3-2-16,0 0-1 16,0-5 3-16,0 0 2 15,0-3 0-15,0-2 0 16,0-3-6-16,3 0-1 15,0 0 3-15,0-2 1 32,3-1-3-32,3-5 1 0,0 3-2 15,2 2 0-15,1 4 2 16,0 1 0-16,3 1-3 16,3 8 2-16,-3 2 1 15,0 5 0-15,-3-2 4 16,-3 3 2-16,-3 2 2 0,-3-2 2 15,-3 2 1 1,-3-2 1-16,-3 2-4 16,-3-3 0-16,0 1-5 0,0-3-2 0,0 0 0 15,0-3 1-15,-3-2-12 16,3-1-6-16,0-2-18 16,3-2-8-16,0-1-25 31,3-2-7-31,6 0-7 15</inkml:trace>
  <inkml:trace contextRef="#ctx0" brushRef="#br0" timeOffset="44">19049 4966 152 0,'6'0'57'0,"-3"3"-30"0,3 2-16 15,-3 0 18-15,0 3-11 16,0 0 0-16,0 3-10 0,-3-3-3 16,0 2-3-16,0-2-6 0,0 0-2 15,0 0-55-15,0-8-52 16,0 0 32-16</inkml:trace>
  <inkml:trace contextRef="#ctx0" brushRef="#br0" timeOffset="45">19046 4866 160 0,'-3'0'63'0,"6"-3"-34"0,-3-2-36 0,3 5 10 16,0-3-32-16,3 0-13 15,0-2-18-15,0-3-6 16</inkml:trace>
  <inkml:trace contextRef="#ctx0" brushRef="#br0" timeOffset="46">19198 4662 176 0,'15'5'68'0,"-12"1"-36"0,0 4-20 16,-3 9 19-16,3-1-10 0,-1 3-1 31,-2 8-10-31,0 3-4 15,0 0-3-15,0 0-5 0,0-3 1 0,0 0-1 16,0-3 0-16,0 1-31 16,0-6-13-16,0-5-48 15</inkml:trace>
  <inkml:trace contextRef="#ctx0" brushRef="#br0" timeOffset="47">19091 4892 208 0,'-6'0'79'0,"6"0"-42"0,0-2-32 0,0 2 17 15,6 0-10-15,2 0-2 16,4-3-3-16,9 3-2 15,3-3-3-15,0 1-6 0,0-1 0 16,-4 0-27-16,1 1-9 16,-3 2-55-16</inkml:trace>
  <inkml:trace contextRef="#ctx0" brushRef="#br0" timeOffset="48">19424 4866 156 0,'-3'0'57'0,"3"0"-30"0,-3 0-7 0,3 0 34 16,-6 2-11-16,0 1-11 16,-6-3-6-16,3 3-15 15,0 2-4-15,0 0-1 0,3 1-5 16,0 1-3-16,3 1-2 15,3 3 0-15,6 0 3 16,0-1 0-16,6 3-2 0,-3 3 2 16,0-3 1-16,-3 1 0 15,0-1 15-15,-3 0 7 16,-3 0-2-16,-6 1 1 16,-3-1-12-16,-3-3-5 0,0-2-10 15,0-2-4-15,4-4-49 16,-1-2-22-16,3-2-40 15</inkml:trace>
  <inkml:trace contextRef="#ctx0" brushRef="#br0" timeOffset="49">7905 5667 88 0,'0'3'35'0,"0"-3"-18"0,0 3-9 0,0-3 11 16,0 0 2-16,0 0 4 15,0 0 4-15,0 0 2 16,0 0-8-16,0 0-1 16,0 0-13-16,0 0 6 0,0 0 2 15,0 0-3-15,0 0 2 16,0 0 0-16,0 0 2 16,0 0-6-16,-3 0 1 15,3 0-4-15,0-3 0 16,0 0-3-16,0 1-1 15,3-9 3-15,0-2-4 16,3 0-2-16,0-1-1 16,-1 1 1-16,4 0-1 15,0 0 2-15,6 0-2 16,0-1 2-16,0 1-2 0,3 0-1 16,3 0-2-16,2-1-1 15,4 1 2-15,3 3 0 16,0-1 1-16,8 0 2 15,1 3-3-15,0 3 0 0,6 0 1 16,-4 2 2-16,-2 1-1 31,3-1-1-31,-1-2 1 0,4 2 1 16,-3 3 1 0,8-3 3-16,-2 1-3 0,-4 2 0 15,-2 0 1-15,6 0 2 16,-7 0-1-16,1 0 0 15,-3 0-3-15,-1 2 1 16,1 1 4-16,-3 0 4 0,6-3-4 16,-4 5-2-16,4-2-2 15,0-1-3-15,-1 1 1 16,1 0 1-16,-3-1-1 16,2 1 2-16,4-1 0 15,-3 1 1-15,2 0 2 16,7-1 1-16,-3 1-3 0,-1 0-3 15,1-1 0-15,-1-2 1 16,4 0-1 0,3 0 2-16,-1 3-4 15,4 0 0-15,-1 2 1 0,-2 0 0 16,-1 3 0-16,-2 0 2 16,3-3-3-1,-4 1 0-15,1-1 1 16,2 0 2-16,-2 1-1 15,0-1-1-15,-1 0 1 0,1-2 1 16,-1-1-1-16,1 1-1 16,0 0 1-16,-1-1-1 15,-2 4 0-15,2-1 0 16,-2 0 0-16,3-2 0 0,-10 0 2 16,7-3 3-16,-3 0-4 15,-4 0-1-15,4 0 0 16,0 0 0-16,-4 0 0 15,1 0 0-15,0 0-3 16,-1 0 2-16,-2-3 3 16,-3 0 1-1,-1 1-4-15,4-1 1 16,0-2 0-16,-4-1 0 16,1 1 0-16,9 0 2 15,-1 0-1-15,-8-1 2 0,-3 1-2 16,-3 0 2-16,2-1-4 15,-5 1 0-15,-3-3 1 16,0 0 2-16,-3 0-1 16,-3 0 2-16,-1 0-2 15,-2 0-1-15,0 0 1 0,-3 1-1 16,0-1 0-16,-3-3 0 16,3 3 0-16,-3-5 2 15,0 0-3-15,-3 2 0 16,3 0 1-16,0 4 0 0,-4 1 0 15,1 1 0-15,-3 0 0 16,0 2 0-16,-3 0 0 31,3 1 2-31,-3-4-1 0,0 6-1 16,0 0 5-16,0 0 4 0,0 0-1 16,0 0 3-1,0 0-6-15,0 0-3 16,0 0-4-16,0 0 1 15,0 0 1 1,0 6-3-16,0-1 0 16,-3 6-1-16,3-1 3 0,-3 3 0 15,3 1 1-15,3-1 0 16,-3-3 0-16,0 1 0 16,3 2 0-16,0-2-3 0,0 2 2 15,0 0 1-15,0-2 0 16,3 2-3-16,0-2 0 15,3-1 4-15,0 1 1 16,3-1-5-16,3 1 0 31,0-3 1-31,3 0 3 0,-1-3-2 16,1-2-2-16,0-3-1 16,3 0 3-16,3 0 0 15,-3 0 3-15,-1-3-6 16,1 1-1-16,3-1 2 15,0 0 3-15,-3 1-1 16,6-1 0-16,5-2-1 0,-5 2-2 16,0-2 0-16,3-1 0 15,-1 1 0-15,1 0 0 16,0 0 3-16,-3 2 2 16,5-2 0-16,-5 2-1 0,0 0-2 15,0 1 1-15,0-1 1 16,-4 0 0-16,1 3 0 15,6-2 0-15,0-1 0 16,-3 3 0-16,-1-3 0 0,4 3 0 31,0-2 0-31,0 2 0 16,-4 0 0-16,1 0 0 0,0 0-3 0,3 0 2 31,0 2 1-31,-4-2 2 0,4 0-1 16,0 0-1-16,-3 0-2 15,8 0 1-15,-2 0 1 16,-3 0 2-16,0 0-1 16,-1-2-1-16,1 2-2 15,0 0 1-15,-3 0 1 16,0 0 2-16,-1 0-1 16,4 0-1-16,-3 2 3 15,0 1 0-15,-1 0-4 16,1-3-1-16,0 0 1 15,6 2 0-15,-1-2 1 16,-2 0 2-16,3 0-3 0,0 0-2 16,-1 0 2-1,1 0 2-15,0 0 0 16,-3 3-1-16,2 0 1 0,1-1-1 0,0 1 0 16,0 0 0-16,2-1 0 15,4-2 0-15,-3 0 0 16,3 3 0-16,2 0 0 0,1-3 0 31,-3 2 0-31,-4 1 2 16,4 0-3-16,0-1 0 0,-1 1 1 15,7-3 0-15,-3 2 0 0,-1-2 0 16,1 0 0-16,3 3 2 16,-4-3-3-16,-2 3-2 15,-3-3 2-15,-1 2 2 16,1 1 0-16,0-3 2 15,-3 3-4-15,-1-1 0 16,7-2 1-16,-3 0 0 31,0 3 2-31,-1-3 1 0,1 3-4 16,0-3-1-16,-1 0 1 16,-2 0 2-16,-3 2-2 15,3-2 0-15,-1 0 1 0,1 0 0 16,0 0 0-16,9 0 2 0,-7 0-3 15,-2 0 0-15,3 0 1 16,2 0 0-16,-2 0 2 16,0 0 1-16,-3-2-1 31,-4-1 1-31,-2 3-7 0,-3 0 1 0,-3 0 3 16,3 0 2-16,-4 0 0 15,4 3-2-15,-3-3 1 16,0 2-1-16,-3 1 2 15,0 7 1-15,-3-2-1 16,2 6 1-16,-2-1-2 16,3 3-1-1,-3-3-2-15,3 0 1 16,-3-2-1-16,3 2 0 16,-3-2-16-16,-1-1-8 15,1-2-30-15,0 0-13 16,9 0-73-1</inkml:trace>
  <inkml:trace contextRef="#ctx0" brushRef="#br0" timeOffset="50">11536 5019 184 0,'0'0'68'0,"0"0"-36"0,-3 0-20 0,3 0 21 16,0 0-8-16,0 0-2 15,0 0-9-15,0-2-1 16,0-1-8-16,3 0 1 0,0-2 1 16,3 0 1-16,0-1 2 15,0 1-5-15,0 0-3 0,0-1-1 16,3-1 1-16,-3-4-3 16,0 6 0-16,0-1 1 15,0 4 0-15,2 10-3 16,1 5 0-1,-3 0 2-15,-6 3 2 16,0 3 4-16,0-1 4 16,-3 1 2-16,0-1-1 15,0 1-1-15,0-4-5 16,0-1-1-16,0-4 1 16,0 1 0-16,3-3 2 15,-2-3 1-15,2-8 3 16,0-2-5-16,0-3-1 15,0 0-2-15,2-2-2 16,7-4-2-16,0-1 1 16,3-1-1-1,3 0-2-15,0 0 3 0,0 0 2 16,3 3-2-16,0-3-2 16,2 3 2-16,-2 2 0 15,0 3-2-15,-3-2 2 16,0 4 1-16,-3 6 0 15,-3 3 0-15,0 0 0 16,-3 2 2-16,-3 8 1 16,0 0-1-16,-3 3 1 15,0 0-2-15,3 3-1 16,0-1 1-16,0 1-1 16,3 5 0-16,2-6 2 0,7 3-1 15,-3-2 2-15,3-3-2 16,0-3-1-16,0-3-8 15,-3-4-3-15,3-4-34 16,0-7-15-16,-1-3-68 16</inkml:trace>
  <inkml:trace contextRef="#ctx0" brushRef="#br0" timeOffset="51">12140 5035 204 0,'-6'-3'77'0,"6"3"-42"0,-12 0-17 16,12 0 23-16,0 0-10 15,0 0-1-15,3 0-13 0,3 0-5 16,0 0-7-16,3 0-2 0,6 0 1 16,3 0-2-16,3 0-2 15,3 0 3 1,-4 0 0-16,4 0-6 0,-3 0 0 15,3 0-50 1,-3 0-21-16,0 3-43 16</inkml:trace>
  <inkml:trace contextRef="#ctx0" brushRef="#br0" timeOffset="52">12622 5027 172 0,'-2'-3'66'0,"2"3"-36"0,0 0-9 0,0 0 25 16,0 0-17-16,0 0-6 31,0 0-10-31,0 6-1 16,0 4-7-16,0 4 1 0,2 1 1 16,1 9 3-16,-3 11 4 0,3-4-8 15,-3 1-3-15,0-3-2 16,0-2 1-16,0-1 5 15,0 3 4-15,0-5-6 16,0-3-3-16,0-5-1 16,0-3 1-16,0-2 1 15,0-3 1-15,0-3 0 0,0 0 2 16,0-5-1-16,0 0 2 16,0-5-4-16,0-5 0 15,0-1 1-15,0-2 0 0,0 0-2 16,0-1 1-1,0-2 0-15,-3-2 3 0,3-6 1 32,0-5 3-32,0 3-3 0,0-1-2 15,0 3 0-15,3 0 1 16,3 1-3-16,3 1-2 16,3 1-3-16,3 3 1 15,0 2 1-15,3 3 0 16,0 2-3-16,6 3 0 15,2 6 2-15,-2 2 0 0,-3 7 1 16,0 4 2-16,-3 2 1 16,-3 0 3-16,-1 3 1 15,-2 3 1-15,-3-3-2 16,-6-3-1-16,-3 6-1 16,-3-4 2-1,-3-1-1-15,-6-4 0 0,-2 1-6 16,-7-3 1-1,0-3-7-15,0 0-3 0,0-2-8 16,0-8-3-16,3-1-9 16,4 1-4-16,2 2-25 15,3 1-13-15</inkml:trace>
  <inkml:trace contextRef="#ctx0" brushRef="#br0" timeOffset="53">13289 4858 124 0,'6'-3'49'0,"-6"6"-26"0,0-6-3 15,0 3 21-15,0 0-7 0,3 3-2 16,-3-3-7-16,0 0-2 16,6 5-12-16,0 8-2 0,-3 3 1 15,0 5 0-15,-3 3 2 16,0 5-6-16,0 0-2 16,-3 0 0-1,3 3 0-15,-3-5-2 16,3-1 1-16,-3-5-2 0,3-2-1 0,-3-3 3 15,3-3 0-15,0-5 1 16,0 0 0-16,0-3-2 16,0-8-2-16,3-2 3 15,0-5 0-15,0-4-1 16,0 1 1 0,3-3-2-16,0 0 2 15,0 0-2-15,3 1-1 16,3 1-2-16,0 1-1 0,0 3-1 15,5 4 3 1,7 4 0-16,-3 2 3 0,-3 5-1 16,0 3-1-16,0 2 7 15,-4 4 3-15,-2-1-1 0,-3 5 2 16,-3-2 0-16,-6 3 1 31,-3-1-4-31,-3-2 0 0,-6-3-5 16,-2-5 0-16,-4-2-1 15,0-1-2-15,0-2-8 16,0-3-5-16,3 0-4 16,3 0 0-16,0-3-13 15,4 3-3-15,5-8-49 16,3 0-17 0,3-5-28-1,2 0 50-15</inkml:trace>
  <inkml:trace contextRef="#ctx0" brushRef="#br0" timeOffset="54">13635 5064 232 0,'2'0'88'0,"1"5"-48"0,3 3-25 16,-3-2 24-16,0 2-15 15,-3 0-3 1,0 2-12-16,0 6-4 15,0 5-3-15,0-5 1 0,0 0 0 0,0-3-37 0,0-2-16 16,0-3-72 0</inkml:trace>
  <inkml:trace contextRef="#ctx0" brushRef="#br0" timeOffset="55">13673 4908 200 0,'-3'-18'74'0,"6"18"-40"0,0-3-60 0,-3 3 5 0,3 0-58 16,6 0-22-16</inkml:trace>
  <inkml:trace contextRef="#ctx0" brushRef="#br0" timeOffset="56">13873 4876 220 0,'0'19'85'0,"0"-1"-46"0,-3 14-28 0,3-16 21 16,0 8-13-16,-3 0-1 16,3 2-10-16,0 6-5 15,0 2-2-15,-3-2-4 0,3-3 0 16,-3-5-69-16,3 0-29 15,-3-8 2-15</inkml:trace>
  <inkml:trace contextRef="#ctx0" brushRef="#br0" timeOffset="57">13768 5069 276 0,'-8'-2'104'0,"8"2"-56"0,3 0-47 16,-3 0 21-16,5 0-12 16,4 0-3-16,3 0-7 15,6-3-2-15,0 0 1 16,12 1-38-16,0-1-15 0,-1 1-42 16,1 2-38-16,0 0 51 15</inkml:trace>
  <inkml:trace contextRef="#ctx0" brushRef="#br0" timeOffset="58">14152 5040 240 0,'0'0'90'0,"0"3"-48"0,-3-3-20 0,0 0 26 15,1 3-16-15,-4-1-4 0,-3 4-16 16,0-1-5-16,3 3-5 16,0 0-4-1,3 2-1-15,3 4 2 0,3 12 0 16,3 0-2-16,0-2 0 15,0 0 2-15,-3-3 2 16,-3-2 4-16,-3-3 2 16,-3-3 1-16,-3 0 2 15,-3 0-5-15,-3-2-1 16,-6-3-53-16,3 0-22 16,-11-3-65-1</inkml:trace>
  <inkml:trace contextRef="#ctx0" brushRef="#br0" timeOffset="59">3505 6665 188 0,'-6'0'71'0,"6"0"-38"0,0-3-12 0,0 3 22 16,0 0-1-16,0 0-1 0,0 0-9 16,-3 0-5-16,0 0-15 15,0 0-1-15,0 0 0 0,0-2-4 16,0-1-2-16,0 3-2 16,1 0 0-16,2 0-2 15,-3 0-1-15,3-3 1 16,0 3-1-1,0-2-5-15,5 2-1 16,1-3 0-16,6 0 4 16,12 1 1-16,6-4 3 15,6 1 3-15,8 2 2 0,4-2 1 16,3 3 2-16,-1-1 1 16,-2 0 3-16,-1 3-1 15,-8-2 2-15,-3 2 1 0,-6 0-1 16,-10 2-5-16,-2-2-4 15,-3 0-3-15,-3 0-3 16,-3 0-2-16,-3 3-1 16,0-3-42-16,0 0-18 15,0 3-107 1</inkml:trace>
  <inkml:trace contextRef="#ctx0" brushRef="#br0" timeOffset="60">6145 3273 124 0,'0'-11'49'0,"0"6"-26"0,-2 0-3 0,2 2 19 16,0 0 1-16,0 1 0 15,0-1-10-15,0 1-6 16,0 2-14-16,0 0-6 0,2 7-3 16,1 7 1-16,6 4 3 15,0 11 2-15,3 0 1 16,-3 3-2-16,0 0 1 15,0-3-2-15,-3 0 2 16,3 0-6-16,-3 0-3 16,0-2 3-16,0-3 1 15,-3-6 0-15,0 1 1 16,0-6-4-16,0 0 0 16,0-2 1-16,0-3 2 0,0-3 3 15,-3 0 4-15,0 0-2 16,0-5 1-16,0 0-1 15,0 0 1-15,0 0-2 0,0 0 1 16,3 0-4 0,0 0 0-16,0-2-1 15,-1-1 1-15,1 1-4 16,0-1 0-16,0 0 3 16,0 1 1-16,0-1-4 0,0 0 1 15,0 1 0-15,0-1 0 16,0 0 0-16,3-7 0 15,0-1 0-15,0-2 2 16,3-6 1-16,0 6 1 16,0-3 0-16,0-2 2 15,-3-1-1-15,0-4 0 16,0-7 1-16,3 1 3 16,-3 0-4-16,0 3-1 15,0-1-2-15,-1 3-2 16,1 6 3-16,0 2 0 15,0 0-4-15,0 3-1 16,0 2 3-16,-3 3 1 16,0 3-5-16,0 0-5 15,0 5 0-15,-3 0-25 16,0 0-8-16,9 0-30 16,0 5-12-16,0 3-33 15</inkml:trace>
  <inkml:trace contextRef="#ctx0" brushRef="#br0" timeOffset="61">6654 3257 176 0,'-3'0'68'0,"3"3"-36"0,0 5-24 0,0 0 18 16,0 5-2-16,3 5 3 15,-3 11-9-15,0 6 0 16,3-1-11-16,-3-5-2 0,0 6-1 16,0-1 0-16,0-7 2 15,0-1-3-15,0-5 0 16,0 3 1-16,0-11 0 15,0 0-5-15,0-2-1 16,0-3-17-16,0-5-7 0,-6-3-27 16,1-3-11-1,2-8-28 1</inkml:trace>
  <inkml:trace contextRef="#ctx0" brushRef="#br0" timeOffset="62">6622 3294 128 0,'-3'-16'49'0,"6"14"-26"0,-3-6-1 16,0 5 23-16,0 0-10 0,6-2 0 16,0 0-11-1,0-1-3-15,3 1-12 16,2 0-1-16,1 0-1 0,3 2-3 0,0 3-1 15,3 3-1-15,0 2-2 0,0 5 1 16,0 4 1-16,-1 2 1 16,-2 2 3-16,-3-5 3 15,-3 8 5-15,-6 3-6 16,-3 0 0-16,-3 0-2 0,-6-6-1 16,-3-2-1-16,0-2 2 31,-3-1-8-31,1-5 0 15,-1 0-9-15,3-3-3 0,0-2-10 16,0-3-36 0,3 0 0-16</inkml:trace>
  <inkml:trace contextRef="#ctx0" brushRef="#br0" timeOffset="63">6985 3297 116 0,'-3'16'44'0,"6"-3"-24"0,-3 19 9 16,0-14 23-16,0 11-11 15,-3 0-1-15,0 3-17 0,0 0-6 16,0 0-10-16,0-3-7 0,0 2-1 16,0-4 3-16,0-3 1 15,0-6-17-15,3-2-5 0,-3-5-20 16,3-3-7-16,-3-3-18 15,0-5-32 1,3 0 30-16</inkml:trace>
  <inkml:trace contextRef="#ctx0" brushRef="#br0" timeOffset="64">6964 3302 116 0,'-3'-5'44'0,"3"5"-24"0,3-3-10 0,-3 3 14 31,0 0-2-31,0 0-1 0,6 0-5 16,0 0-2-16,0 3-8 0,0 2 3 0,3 3 3 31,3 5 3-31,0 11 0 0,-1 5-3 16,1 5-2-16,3 4-2 15,-3 1 0-15,3-2-4 16,-3-2-1-16,0-1-1 16,-3-5 1-16,0-5-2 0,0-3 2 15,0-5 2-15,-3-3 2 16,0-5 8-16,-1-5 2 15,4-6-4 1,0-5 0-16,0-5-4 0,0-6 0 16,0-7-3-16,3-3 1 0,0-3-4 15,-3 3 0-15,0-11 3 16,0 6 1-16,0 5 3 16,-3 2 1-1,0 1-3-15,0 2 0 16,-1 3-7-16,-2 8-1 0,0 0 0 15,0-1 2 1,0 1-14-16,-3 5-7 0,0 3-43 16,0 2-18-16</inkml:trace>
  <inkml:trace contextRef="#ctx0" brushRef="#br0" timeOffset="65">7607 3508 160 0,'-3'-2'60'0,"3"4"-32"0,0-2-15 16,0 0 17-16,0 8-11 0,0-2-1 15,0 2-6-15,0 13 0 16,0-3-7-16,0 3 1 0,0-2 1 16,0-1-3-1,3 1-3-15,0-3 0 16,0-3-1-16,0 0-3 15,0-5 2-15,0 0 1 16,3 0 2-16,0-8 1 16,0-5 3-16,0 0-5 15,0-3-1-15,0 0 0 0,-3 0 2 16,0-3-1-16,0 3-1 16,-1 3 1-16,-2 0 1 0,3-1-6 15,-3 4 1-15,0 2 1 16,3 2 3-16,3 4 0 15,0 2-1-15,0 2 3 16,3 1 0-16,0-3 3 16,0 0 1-16,3-3 5 0,3-2 3 15,6-3 0-15,-3-3 4 32,2-2-7-32,-5-3-2 15,0 0-1-15,-3 0-1 0,-3-5-2 16,-3 5-1-16,-3 0-1 15,0-3 0 1,-3 1-7-16,-3-1-2 0,3 3-27 16,-3-3-11-16,0 1-25 0,3 5-7 15,0-1-26 1</inkml:trace>
  <inkml:trace contextRef="#ctx0" brushRef="#br0" timeOffset="66">7961 3516 168 0,'3'3'63'0,"0"8"-34"0,-3 2-16 0,3-3 17 15,-3 6-13 1,0 5-2-16,0 3-7 0,0-3-3 16,0 3-2-16,0-3-3 0,0-2 1 15,0-3-26-15,0-6-10 16,0-2-55-1</inkml:trace>
  <inkml:trace contextRef="#ctx0" brushRef="#br0" timeOffset="67">7964 3442 244 0,'-6'-8'90'0,"9"6"-48"0,-6-4-36 0,3 6 22 16,0 0-22-16,0 0-7 0</inkml:trace>
  <inkml:trace contextRef="#ctx0" brushRef="#br0" timeOffset="68">7967 3429 284 0,'12'5'-136'0,"0"1"56"16,6 2 34-16</inkml:trace>
  <inkml:trace contextRef="#ctx0" brushRef="#br0" timeOffset="69">8211 3516 184 0,'-6'0'71'0,"3"3"-38"0,-3 0-25 0,3-1 18 16,-3 4-15-16,-3-1-4 16,1 8-4-16,-4 3-3 15,3 2 1-15,0 4-4 0,3-1 2 16,0 0-1-16,3 0 0 15,3-2-7-15,3-3-2 16,6-6-1-16,0-2 0 16,3-5 9-16,3-6 6 15,2-5 1-15,-2-2 3 16,6-6-2-16,-3-3 0 16,-3-2-1-16,-3 0 0 15,-3-3 0-15,-3-8 2 16,-3 3-1-16,0-8 0 15,-6 3-1-15,0-1 2 0,0 6-1 16,0 0 2-16,0 8-2 16,-3 2 0-16,6 6 1 15,-3 3 1 1,3 4-1-16,0 6-1 0,0 8 3 16,0 11 5-16,6 2-1 15,3 8 3-15,-3 5-4 16,0 1 1-16,0 2-7 0,-1-3-3 15,1 1 1-15,0-1 0 16,0-5-4 0,0-2 1-16,0-4-13 15,0-4-5-15,0-3-21 0,0-6-8 16,0-2-50 0,0-8-36-16,0-2 55 15</inkml:trace>
  <inkml:trace contextRef="#ctx0" brushRef="#br0" timeOffset="70">8551 3328 204 0,'0'0'77'0,"0"6"-42"0,0-6-19 0,0 5 24 0,0 8-8 16,0 8-1-16,0 1-13 15,0 4-4-15,0 1-8 16,-3 4-2-16,0 6 2 0,0-8-3 16,0 3-2-16,3 0 0 15,0-6-1-15,0-2-29 16,0-3-10-16,0-5-25 15,0 0-8-15,0-11-25 16</inkml:trace>
  <inkml:trace contextRef="#ctx0" brushRef="#br0" timeOffset="71">8437 3522 236 0,'-3'-6'90'0,"18"6"-48"0,-9-5-49 16,-3 5 66-16,6 0-28 16,0-3-16-16,3 1-11 15,3-1-5-15,3-2 0 0,3 0 1 16,2-1-3-16,1 1 2 0,-3 0-34 16,-3-1-15-16,0-2-47 15,-3-5-40 1,6 0 52-1</inkml:trace>
  <inkml:trace contextRef="#ctx0" brushRef="#br0" timeOffset="72">8756 3281 172 0,'-3'5'66'0,"6"6"-36"0,-3 7-20 0,0 1 20 15,-6 7-7-15,3 9-1 16,0-1-4-16,0 8-1 0,0-5-9 15,0-2 6-15,0-1 3 0,0 3-9 16,0-13-2-16,0 0-2 16,3-6 2-16,0-4-3 15,0-4-2-15,0-2 0 16,0-3 1-16,6-7-1 31,0-1-1-31,3-10-6 0,0 0-4 16,3-3 1-16,0 3 0 15,0-1 3-15,0 4 4 16,-1 7 1-16,4-2 1 16,-3 7 2-16,0 4 3 15,3 4 13-15,-6 1 8 16,3 2-7-16,-3 3-3 0,-3-3-9 16,0 3-3-16,0-5-11 15,-3-1-3-15,0-2-50 16,0-2-23-16,3-6-37 15</inkml:trace>
  <inkml:trace contextRef="#ctx0" brushRef="#br0" timeOffset="73">9235 3556 156 0,'-3'-3'57'0,"0"3"-30"0,3 3-7 0,0-3 21 31,0 0-16-31,0 0-3 0,3-3-12 16,3-2-4-16,3 0-3 16,0-1-3-16,0 1 3 0,0 0-2 15,3 0-1-15,-3 2-2 16,0 3 1-16,0 3 1 15,-1 2 0-15,-5 5 4 16,0 6 2-16,-3 3 2 0,-3 2 2 16,0 0 8-16,0-5 3 15,-2 3-4-15,2-4 0 16,-3 1-8 0,3-2-3-16,0-6-1 0,0 2-1 15,3-7-2 1,-3-1 1-16,3-2-2 15,0-2-1-15,0-1 1 16,0-2 1-16,3-3-1 0,0 0 2 16,0-3-2-16,0 1-1 15,3-3 1 1,0 2-1-16,-1 0-3 0,7-4 2 16,-3 1-1-16,6 1 0 15,0-3 0-15,-3 8 0 0,0 0 2 16,-3 3 0-16,0 2-3 15,0 3 2-15,0 3-1 16,-3 5 0-16,0 3 2 16,-1 4 2-16,-2-1-1 15,0-1-1-15,-3 3 1 16,0 0-1-16,3-3 2 0,0 0 1 16,0 0-1-16,0-2-2 15,0-3-4-15,3-3 0 16,0 0-7-16,0-5-3 15,0 0-34-15,3-2-14 0,0-1-52 16</inkml:trace>
  <inkml:trace contextRef="#ctx0" brushRef="#br0" timeOffset="74">9643 3601 192 0,'-15'0'74'0,"15"8"-40"0,0-3-40 16,0-5 80-16,0 0-28 16,9 0-18-1,3 0-17-15,0-5-9 0,0 10 1 0,3-5-4 16,-1 0-2-16,1 0-16 16,-3 0-7-1,3 0-42-15,-3 0-17 0,6-5-8 16</inkml:trace>
  <inkml:trace contextRef="#ctx0" brushRef="#br0" timeOffset="75">9896 3551 184 0,'-9'0'68'0,"6"5"-36"0,0 16-26 0,3-5 15 15,0 0-9 1,-3 2 1-16,3 6 3 0,-3 3 2 16,0 7-9-16,3 8 1 0,0-5 1 15,-3-2-2-15,3-6 0 16,-3-5-1-16,0 0 0 16,0-9-2-16,0 1-1 15,0-5-3-15,0 0-2 16,0-4 9-16,3-1 4 15,-3-6-4-15,3 0-1 16,0-3 0-16,0-2 0 16,0-3-4-16,3-3-3 15,0-7 4-15,0-9 1 16,0 4-2-16,0-4-1 0,0 1-1 16,3-1 1-1,0 1 0-15,0 2 3 0,0 0-1 16,3 3 0-16,0 0-3 15,3 0 1-15,0-1-2 16,0 7 2-16,2 1-4 16,1 9 0-16,0-3-1 15,3 8 0-15,0 8 0 16,6-5 0-16,-3 7 2 16,-4 3 2-16,-2 3-1 15,-3 3 2-15,-6-1 2 16,-3 1 2-16,-6-3 1 15,-6 0 2-15,-3-3-5 0,-5-3-3 16,-4-2-4-16,0-2-1 16,-3-1-12-16,3-2-2 15,0-3-14-15,4-3-5 16,2-2-19-16,6-1-5 16,3-2-58-1</inkml:trace>
  <inkml:trace contextRef="#ctx0" brushRef="#br0" timeOffset="76">10467 3387 156 0,'6'-3'57'0,"-3"-10"-30"0,3 21-5 16,-3-14 20-16,0 4-7 16,-3-1 10-1,0 11-14 1,-6 8-2-16,-6 2-1 0,-2-2-9 15,-4 3-4-15,-3-1-4 0,3-2-2 16,0 0-3-16,0-3-1 16,3 3-1-16,-2-3 0 15,5 1-5-15,0-1 1 16,3-2-2-16,3-1 0 16,6 6 0-16,3-11 0 15,3 6 2-15,3-3 0 16,3 0 0-16,0 0 0 15,2 2 0-15,1 1 0 16,0-1 0-16,0 1 2 16,-3 0-1-16,0-3-1 15,-3 2-6-15,0-5-1 16,-3 1-24-16,0-1-7 0,-3-2-29 16,-3-3-12-16</inkml:trace>
  <inkml:trace contextRef="#ctx0" brushRef="#br0" timeOffset="77">10426 3508 224 0,'-6'0'85'0,"6"0"-46"0,0 0-26 15,0 0 22 1,0 0-12-16,3 3-3 16,6-3-9-16,3 5-3 0,3-5-4 15,2 0 2-15,10 0 0 0,6 0 4 16,0 0 1-1,-4 0-3-15,4 0 0 16,0 3-5-16,0-3 0 16,-4 3-1-16,-2-1 1 15,-3-2-2-15,0 0-1 16,-3 0 1-16,-3 0 1 0,-4 0-3 16,-2 0 0-1,-3 0-4-15,-3-2-1 0,0 2-15 16,-3 0-6-16,-3 0-19 0,0 0-7 15,-3 0-17-15,-3 2-7 16,0 1-2 0</inkml:trace>
  <inkml:trace contextRef="#ctx0" brushRef="#br0" timeOffset="78">10470 3638 144 0,'-3'-3'55'0,"3"3"-30"0,0 0-7 0,0 0 18 16,0 0-7-16,6 0 0 15,0 0-7-15,3 0-4 0,3 0-10 16,6 0 6-16,3 0 5 0,0 3-1 15,0 0-1-15,2-1-3 16,-2 1 1-16,6 0-8 0,0-1-2 16,-3 1-1-16,-4 0 0 31,-2-1-2-31,0-2-2 16,-3 0 3-16,0 0 2 0,-3 0-4 0,0 0-3 15,-3 0-8-15,-3 0-4 31,0 0-14-31,0 0-5 0,-4 0-7 16,-2 0-1-16,0 0-23 16,0 0-51-1,6 0 21-15</inkml:trace>
  <inkml:trace contextRef="#ctx0" brushRef="#br0" timeOffset="79">10842 3366 244 0,'-5'-19'93'0,"5"19"-50"0,0 3-30 0,0-3 24 31,0 0-12-31,0 0-5 0,0 0-9 16,0 0-5 0,5 18-1-16,4-2 1 0,3 0-1 15,0 2 2-15,3-7-4 16,0 5-2-16,0-3 2 15,6 0 0-15,0 3-4 16,-4 0 1-16,1-8 0 0,-3 3 0 16,0-1 0-16,-3 3 0 15,0-2 2-15,-3-3 1 16,0 0-1 0,-3-3 1-16,0 0 0 15,-3 3 1-15,-3 3 0 16,-3-8 0-16,0 2-2 15,-3 3 1-15,-3 0-4 16,-6 2-2-16,0 4 4 16,-3-1 1-16,0 0 4 0,0 3 3 15,1-3-4-15,2 0-1 16,-3 1-9-16,6-4-4 16,3-2 7-16,3 0 5 15,0-3-43-15,3 1-17 0,3-4-40 16,3-2-17-16,-3-5 14 15</inkml:trace>
  <inkml:trace contextRef="#ctx0" brushRef="#br0" timeOffset="80">11235 3463 132 0,'0'0'49'0,"0"-2"-26"0,0 2-7 0,0 0 16 15,0 0-11-15,0 5-4 16,0 0-2 0,3 3 3-16,-3 0-10 15,0 0 0-15,3 13-1 0,-3-2 3 0,0 5 1 16,0-3-3-16,3 5 0 15,-3-7-3 1,3 2 0-16,3 3-6 0,-3-11 1 16,0 0 2-16,3-5 1 15,0 0 5-15,0-8 5 16,0 0-7-16,3-10-1 16,-3 4-3-16,3-4-2 15,-3 2 1-15,0-8-1 0,0-8-3 16,0 11 2-16,-3 2 1 15,0 3 0-15,0-2 0 16,0 7 0 0,0 0 0-16,0 14 0 0,-1-8 0 15,1 7 0-15,3 3 2 16,0 1 3-16,0-4 0 16,0-2 0-16,0-3 1 15,0 1 3-15,0-4 2 16,3-2 1-16,9-5 0 15,-6 2 0-15,-3 1-2 0,0-3-1 16,-3 2-1-16,0-2 2 16,0 2-5-16,-3-2-1 15,2-9-2-15,-2 4 1 0,-3-3-4 16,0-1 0 0,0-1-4-16,0 1-1 0,0 6-17 31,0 0-5-31,0 0-24 0,3 3-9 15,0 3-29 1,-3 2-42-16,6 2 40 16</inkml:trace>
  <inkml:trace contextRef="#ctx0" brushRef="#br0" timeOffset="81">11566 3580 196 0,'3'13'74'0,"-3"-10"-40"0,6 7-22 0,-3-10 19 15,3 8-10-15,0-8 1 0,0 3-11 0,-3-3-2 16,8 0-5-16,1 0-3 0,0-3 2 16,3-2 0-16,-3-3 1 15,0-8 2-15,-3 6 1 16,-3 2-1-16,-3 0 1 0,-3 0-4 15,0-3-2 1,-6 3 0 0,0 0-1-16,-6 0 0 0,0 8 0 15,0-5-5 1,0 10 1-16,0-2 2 0,3 2 1 16,1-2-2-1,-1 7 0-15,0 9-1 0,0 0 3 0,3 7 0 31,3-7 1-31,3 2 2 0,3-3 1 0,6-2-1 16,0 0-2-16,11-5 3 16,1-1 0-16,0-7-8 15,3-3-2-15,0-3-31 16,-3-2-13-16,2-3-58 16</inkml:trace>
  <inkml:trace contextRef="#ctx0" brushRef="#br0" timeOffset="82">11953 3223 180 0,'-3'-6'68'0,"6"12"-36"0,-3-4-29 15,0 9 17-15,0-1-3 16,3 12 1-16,0 4-3 15,-3 14 1-15,3-6-9 16,-3 3 2-16,0-8 2 0,0-5 2 0,0 3 5 16,0-4-12-16,0 1-4 0,0-5 1 15,0-1 2-15,0-2-2 16,0 0-2-16,-3 0 0 16,3-6-1-1,0-2 0-15,0 0 0 16,-3-2-3-16,3-6 2 0,0 0 1 15,0-3 2-15,0 0 1 0,0 1 1 16,0-1-5-16,6-5 1 16,3-8 0-16,0 3 0 15,-1-8-3-15,4 5 2 16,0 3 3-16,0-1 3 16,6 7-2-16,-3 1 0 31,3 4-1-31,-3 2-2 0,-3 5 3 15,-1 3 0-15,-2 5 3 16,-3 6 1-16,0-4-3 16,-3 4-1-16,0-3-3 0,-3-3-1 15,0 0-6 1,3-2-3-16,-3-1-32 0,3-2-15 16,0-2-28-16,0-6-44 15,3 0 38-15</inkml:trace>
  <inkml:trace contextRef="#ctx0" brushRef="#br0" timeOffset="83">12304 3490 184 0,'-6'-5'71'0,"3"7"-38"0,-3-2-17 0,3 0 22 16,-3 3-9-16,-3 2 0 15,0 3-14-15,0 5-6 16,-3 1-6-16,4 7-5 0,-1-3-1 16,0 3 2-16,3-2 0 0,3-1-6 15,3-2-3-15,3-2 12 16,3-4 5-16,0-2-2 16,3-3-1-1,0-2-2-15,-1-6 1 16,1-2-4-16,0 0 0 0,0-8-1 0,-3 2-2 15,0-5 0-15,-3 0 0 16,0 3 5-16,-3-6 1 16,0 6 6-16,0 3 5 15,0 2-1-15,0 2 1 16,0 1-5-16,0 5 0 0,0 0-5 16,0 5-2-16,3 6 4 31,0 5 1-31,0 2 0 0,3-2 1 15,0-2-4-15,0 1-2 16,0-1 0-16,3-1-1 16,0-3-9-16,3-2-2 15,-3-2-25-15,-1-4-9 16,1-2-21-16,0-2-9 16,0-1-17-16</inkml:trace>
  <inkml:trace contextRef="#ctx0" brushRef="#br0" timeOffset="84">12426 3524 180 0,'0'0'68'0,"0"0"-36"0,0 0-20 0,0 0 19 0,0 0-5 16,3 6 2-16,3 1-5 15,0 9-2-15,0 0-11 16,0 0 0-16,0 5 3 0,0-2-3 15,3-3 0-15,-3 0 0 16,0-3 1-16,0-3-5 16,-1 1-2-16,-2-6 7 0,6-2 2 15,-6-6-2-15,3-2 1 16,3-3-5-16,0 0-2 16,-3-5-2-1,0 0-3-15,-3-9 3 16,0 4 0-16,0-1-8 0,6 1-4 0,-9 5-15 15,6 2-7-15,0 3-2 16,0 0 2-16,0 3 7 16,0 2 4-16,0 3 10 15,0 0 5-15,0 3 8 16,0 0 6-16,2 4 4 0,1-1 2 16,3 4-6-16,0-2-1 31,0-2 0-31,0-1 2 0,0-8-3 15,0 1 1-15,0-1-3 16,0 0 2-16,-3-5-4 16,-1 3-2-16,-2-6 0 15,-3 4 1-15,-6-4-12 32,0 0 1-32,-3 1 2 0,-2 5 2 0,-1-1 3 15,-3 6-1-15,0 3 1 16,0 5 2-16,0 2 0 15,3 9 4-15,0 5 5 16,3-3 4-16,3 8 4 16,3-8-7-16,3 3-3 15,3 0-2 1,3-3 1-16,6-5-3 16,3-6 0-16,6-4-10 15,5-6-3-15,1-6-63 16,3 1-29-16</inkml:trace>
  <inkml:trace contextRef="#ctx0" brushRef="#br0" timeOffset="85">13215 3286 220 0,'-6'-5'85'0,"3"2"-46"0,0-2-19 0,3 2 24 16,0-2-13-16,3 0-4 15,3-3-6-15,6-3-4 16,6-2-9-16,-1 2-3 0,4-2-1 15,3 5-2-15,-3 0-2 16,-3 8-2-16,0 3 1 0,-3 5-1 16,-4 8 0-16,-2 5 2 15,-3 8 2-15,-6 13 1 16,-6-2 3-16,-3 2-3 16,-2 3 0-16,-4-2-1 15,-3-4 1-15,-3-4 0 16,3-4 1-16,-3 1 4 15,6-8 5-15,3-3-3 16,4-5 0-16,-1-3-2 0,6-5 0 16,0 0-4-16,3 0-1 15,0-5 3 1,6-1 3-16,0 1 0 0,8-3 2 16,7 0 0-16,6 0 1 15,-3 3-9-15,-3-1-3 16,3 4-1-16,-4-1 0 15,1 0-2-15,-3 1 0 16,-3-1-3-16,-3 0 1 16,0-2-24-16,-3-1-10 15,0-2-22-15,-3-2-10 16,0-6-45 0</inkml:trace>
  <inkml:trace contextRef="#ctx0" brushRef="#br0" timeOffset="86">13408 3053 184 0,'0'0'68'0,"-3"3"-36"0,3 0-11 0,0-3 25 0,0 0-9 15,0 0-1-15,0 0-9 16,0 0-3-16,0 0-13 15,3-3-4-15,0-2-1 0,0-1-1 16,3 1 0 0,3-3-6-16,0 3 1 0,0-3-2 15,-3 3 0-15,0 5 0 16,3 5-2 0,0 3 0-16,-3 5 3 15,0-2 0-15,0 2-2 0,-3 5 2 16,0-2 1-16,-3 5 2 15,0-2-1 1,0-6 2-16,0-2 2 16,0-3-2-16,0 0 0 15,0-3-1-15,0-5-2 0,0 0 3 16,3-5 2-16,0-9-4 16,2-1-1-16,1-1-5 15,0-3 1 1,0 6 0-16,0 0-1 15,0 2 1-15,0 1 3 16,0-1 0-16,0 3 3 16,-3 3-3-16,0 2 0 15,0 3 1-15,-3 0 0 16,0 0 0-16,3 3 0 16,0 5 0-16,0 2 0 15,0 6 2-15,0 5 1 16,3-2-1-16,0 2 1 0,0-5 0 15,3 0 1-15,0-3-2 16,0 0 1-16,2-8-2 0,-2 3-1 16,0-2-15-16,0-4-5 15,3-2-32-15,-3-2-12 16,0-1-52 0</inkml:trace>
  <inkml:trace contextRef="#ctx0" brushRef="#br0" timeOffset="87">13676 3085 216 0,'0'0'82'0,"3"5"-44"0,0-7-20 0,-3 2 25 16,3 0-15-16,0 0-6 16,9-3-13-16,3 0-6 15,0-2-11-15,-3 2-3 0,0 1-47 0,2-1-19 16,-2 1-27 0</inkml:trace>
  <inkml:trace contextRef="#ctx0" brushRef="#br0" timeOffset="88">13893 3022 184 0,'-3'5'71'0,"6"-5"-38"0,-3 5-23 0,3 3 20 16,-3 0-9-16,0 5-2 15,0 8-7-15,-3 3 0 16,3 8-7-16,0-6 1 0,0 1 1 16,0-1-3-16,0-2-1 0,0-3 1 15,0-2 2-15,3 2-3 16,-3-10-2-16,0-3 0 15,0-1 1-15,0-1 5 0,0-4 4 16,0 1-2-16,-3-6 2 16,0 1-2 15,1-9 0-31,-1 1-1 16,3-4-4-16,0-2-1 0,-3-2 3 15,0-3 1-15,3 2-1 16,0-5 1-16,0 1-2 15,0 1 2-15,3 4-2 16,0-8 0-16,2 4 1 16,4 6 1-16,0 1-1 0,3 4-1 15,-3-8-3-15,0 6 1 16,3 11-4-16,0-4 0 16,0 12-4-16,3-4 1 15,-3 9 4-15,0 2 2 16,-1 0 0-1,-2 6-2-15,-3 2 5 16,-3-2 1-16,-3-1 0 0,-3-5 1 0,-3 0-2 16,0-2 0-16,-3-3-8 15,-2 0 0-15,-4-3-12 16,-6-2-6-16,3-3-19 16,3 0-8-16,3-5-49 31,0 7-20-31,3-4 12 0</inkml:trace>
  <inkml:trace contextRef="#ctx0" brushRef="#br0" timeOffset="89">14146 3503 156 0,'-2'13'57'0,"2"3"-30"0,0 19-16 0,2-17 18 0,-2 11-6 16,0 3 1-16,0 2-2 16,0 3-2-16,0 3-10 15,0-6-2-15,0-4 2 0,0-7-2 16,0-4 1-16,0-3 1 0,0-3 1 16,0-2 3-16,0-6 2 15,0-5-3-15,-2-11 7 16,-1-2-7-1,0-3-3-15,0 0-1 16,0-2-1-16,0-3 0 16,0-6-2-16,0 1-1 0,0-1-3 15,3-2-2-15,0-5 3 16,3 5 0-16,0 2-4 16,3-5-1-16,0 9 3 0,2-1 1 15,4-3 0-15,3 6 1 16,3 3-4-16,0 10 0 31,0 5 3-31,0 6 1 0,-3 5-1 16,-4 2 1-1,-2 4 2-15,0-1 2 0,-3 0 1 16,-3 3 0-16,-3-3-2 16,-3 3 1-16,-3-3-6 15,-3 0-3-15,0-2-10 16,1-6-5-16,-1-2-16 15,-3 2-4-15,0-2-13 16,3 0-6-16,9-9-83 16,3 6 30-1</inkml:trace>
  <inkml:trace contextRef="#ctx0" brushRef="#br0" timeOffset="90">14459 3469 200 0,'0'-3'77'0,"0"6"-42"0,-3-9-17 0,3 6 23 15,0-2-1-15,-3 4 0 16,0-2-15-16,0 0-5 16,-3 0-12-16,0 6-5 0,-3 2-2 15,-3 2-1-15,0 6 0 0,4 3-3 16,-1 2 2-16,3-3-1 15,6 1-2-15,3 2 3 16,0-8 0-16,6-2-2 16,-1-3 2-16,1-3-1 0,0-2-2 15,0-6 0-15,0-5 3 16,-3-5 0-16,0 0 1 16,0-1 0-16,-3-4 0 15,0 5 4-15,0-1 5 16,-3 4-1-16,0-1 3 15,0 3-4 1,0 3-2-16,0 2-5 16,0 3-2-16,0 0 3 15,3 8 1-15,3 0 0 16,0 8-2-16,0 0 1 16,0 0 1-16,0-3-1 15,3 3-1-15,0-3-15 16,0-7-5-16,-1-1-28 0,1 0-11 15,3-2-24 1,0-9-48-16,3 1 31 16</inkml:trace>
  <inkml:trace contextRef="#ctx0" brushRef="#br0" timeOffset="91">14700 3471 160 0,'0'-13'63'0,"0"10"-34"0,3-2-10 0,-3 3 23 15,0 2 1-15,0-3 2 16,0 0-12-16,0-5-3 16,-3 8-17-16,0 3 1 0,-3 0 2 15,-3 2-10-15,0 3-4 16,-3 5-3-16,3 0-1 16,1 1 0-16,2 1 0 15,6 1 2-15,0 0 0 0,3-3 0 16,6-2 0-16,-1 0 0 15,1-6 0-15,0-8 2 16,0 3 1-16,0-5 1 16,-3 0 0-16,0-1-2 15,0-4-2-15,-3-1 1 16,0 1-1-16,-3-1 0 16,3 0 2-16,-3 6-3 15,0-3-2-15,0 6-5 16,0 2-2-16,0 5 2 15,0 5 3-15,3 9-2 16,0 7 2-16,0 3 3 16,0 11 3-16,-3-3 6 0,-3-2 6 15,-3 2 4-15,0-3 2 16,-3-5-8-16,-6-2-2 16,-3-6-3-16,0-5-1 15,1-6-14-15,-4-4-7 16,0-9-22-16,0-2-9 15,3-9-30-15,0-2-14 16,6 1-11 0</inkml:trace>
  <inkml:trace contextRef="#ctx0" brushRef="#br0" timeOffset="92">14795 3495 188 0,'0'0'71'0,"-3"0"-38"0,6 0-21 15,-3 0 21-15,0 0-6 0,0 0 1 16,3 8-6-16,6-5-2 15,3 2-11 1,0 0 3-16,0-2 2 0,0 2-3 16,3-2 1-16,-6 0-5 0,3-3-2 15,0 0 0-15,-4-3-1 16,4 0 0-16,-3-2 0 16,0 2 0-16,0-7 0 15,-3 2-2-15,0 0 1 16,-6-3-7-16,0-5 1 15,-3 3 1-15,-6 3 1 16,0 2-8-16,-3 2-2 16,0 12 4-16,-8-1 1 15,-1 3 1-15,0 0 4 16,6 5-2-16,0 0-1 0,3 3 0 16,3 0 3-16,3 3 2 15,3 2 2 1,3 0-1-16,3 3-2 0,6-6 3 15,6 1 0-15,0-3-6 16,0-3 0-16,6-5-32 16,-3-3-12-16,2-5-36 15,1-3-52 1,0-2 33-16</inkml:trace>
  <inkml:trace contextRef="#ctx0" brushRef="#br0" timeOffset="93">15075 3458 252 0,'-15'-3'96'0,"12"6"-52"0,-3 0-23 0,3-1 28 15,0 1-26-15,0 0-10 16,0-1-11-16,0 4-4 16,3-1 1-16,3 3-2 0,3 0 1 15,0 2 2-15,3 4 2 16,0 1 1-16,-3 4 3 15,-3 0 3-15,-3 2 5 0,-3-3-2 16,-3-5 3-16,0 1-4 16,-3-1 1-16,-3-3-7 0,1-2-1 15,-1-2-15-15,0-1-8 16,3-2-30-16,0-3-13 16,3-3-59-1,3 0-42-15,3 1 68 16</inkml:trace>
  <inkml:trace contextRef="#ctx0" brushRef="#br0" timeOffset="94">15346 3471 216 0,'-3'-2'82'0,"3"7"-44"0,0 0-18 0,0 1 24 15,0 2-9-15,3 2-1 16,-3 3-15-16,3 1-4 16,-3 7-9-16,0-3-2 0,3 3 0 15,-3-2-2-15,0-3 1 16,0-3-2-16,0 0-1 0,0-2-26 16,0-3-12-16,0-3-34 15,0-2-12-15,0-3-22 16</inkml:trace>
  <inkml:trace contextRef="#ctx0" brushRef="#br0" timeOffset="95">15361 3336 260 0,'-9'-2'96'0,"6"2"-52"0,3 0-47 16,0 0 16-16,0 0-20 31,0 0-8-31,6 0-45 0,-6 0-19 16,9 0-10-1,0 2-3-15</inkml:trace>
  <inkml:trace contextRef="#ctx0" brushRef="#br0" timeOffset="96">15456 3498 184 0,'0'18'71'0,"0"-7"-38"0,-3-1-21 0,3 1 21 0,-3 0-4 15,0-3 1 1,3 2-17-16,0-2 3 16,0-8-9-16,0 0-4 15,6-5 0-15,0 0-2 0,0-3 2 16,3-3 2-16,0 0 2 31,3 1-1-31,0-1-1 0,3 3 3 16,0 3 5-16,2 5-1 15,-2 5 1-15,0 6 1 16,0 5 2-16,-3 2-3 16,0 1 2-16,-3 2-8 15,0-5-4-15,0 0-2 16,0-3 1-16,-3 0-32 0,-3-2-12 16,-1-3-52-16,4-3-20 15,-6-5 3 1</inkml:trace>
  <inkml:trace contextRef="#ctx0" brushRef="#br0" timeOffset="97">15879 3186 172 0,'-3'-3'66'0,"3"3"-36"0,0 3-20 16,0-3 20-16,0 0-7 16,6 10-1-16,3 3-6 15,0 6-2-15,3 7-8 0,2 14 3 16,4 0 1-16,3-3 3 0,-6-11 3 15,-3-2-3-15,0 3 2 16,0-4-4-16,0 1-1 16,-3-3-2-1,0 0 0-15,-4-5-2 16,1 0-1-16,0-3 1 16,-3 1 1-16,0-4-3 0,0 1-1 15,0-3 1-15,0 0 2 16,0 0 3-16,0-3 2 15,-3 0-1-15,3-2 1 16,-3 0 0-16,3-3 3 16,0 0-7-16,0-3-2 15,0-2-1-15,0-6 2 16,3-7-3-16,-3 4 0 16,0 4-1-16,3-14 1 15,0-13-2-15,0 10 2 0,0 4 0 16,0-12 1-16,0 6-5 15,3-3 1-15,3-13 0 0,-4 22 2 16,1-4-1-16,-3 6-1 16,3-11 1-16,-3 14-1 15,-3 4 0-15,0 1 0 16,3-5-14 0,-3 7-5-16,0 0-26 15,3 4-11-15,3 1-87 16,0 9 5-1</inkml:trace>
  <inkml:trace contextRef="#ctx0" brushRef="#br0" timeOffset="98">16278 3641 212 0,'-3'5'79'0,"3"-5"-42"0,0 5-21 0,0-2 24 31,3-3-6-31,0 0 3 16,0-3-10-16,0 1-2 16,3-6-14-16,-3 2 0 0,3-9 0 15,-1 1-6-15,4-10-3 16,0-18-1-16,0 5-1 15,0-8-3-15,0 0 2 16,3 3-1-16,-3 5-2 16,0 5 3-16,0 0 0 15,3 6 1-15,-3-1 0 0,-3 14-3 16,3-3 2-16,-4 8-1 16,10 3 0-16,-3 8 0 15,0 5-2-15,0 7 0 16,0 7 3-16,0 4 2 15,3 11 2-15,-3 3-1 16,-3-8-2-16,0-6 1 16,-1 8-1-16,4 14 0 15,0-6 2-15,-3-5-10 0,-3-15-2 16,-3-4-28 0,0 1-11-16,0-1-20 15,-3-5-10-15,0-5-17 16</inkml:trace>
  <inkml:trace contextRef="#ctx0" brushRef="#br0" timeOffset="99">16379 3479 260 0,'-6'0'99'0,"9"0"-54"0,-3 0-33 0,0 0 26 15,6 0-22-15,3 0-6 16,6-2-3-16,6-1 0 16,8-2-3-16,-2-1-5 0,3 1 0 15,3 0-10-15,-7 2-5 0,1-5-39 16,-3 8-16-16,0 0-43 16</inkml:trace>
  <inkml:trace contextRef="#ctx0" brushRef="#br0" timeOffset="100">17028 3442 168 0,'6'-8'63'0,"-9"8"-34"0,3 0-3 16,-3 0 25-1,3 0-3-15,-3 0 1 16,0 0-10-16,-3 0-1 0,-3 0-22 16,0 3-5-16,-3 2-3 0,-3 1-4 15,3 1-3-15,3 1-3 16,3 0-1-16,6 0-3 15,3 0 1-15,6 0-10 16,6 0-3-16,0 5 4 16,3-2 4-16,6 7 6 15,-3 1 2-15,-6-3-1 16,2 5 2-16,-5-8 7 16,-6 0 6-16,-9-2 7 0,-3 0 5 15,-6-1-12-15,-2-5-7 16,-1-2-3-1,-3-3-2-15,-6 0-7 16,0 0-3-16,3-3-21 0,3 1-7 16,4-1-27-16,2 1-12 15</inkml:trace>
  <inkml:trace contextRef="#ctx0" brushRef="#br0" timeOffset="101">17165 3490 172 0,'0'8'66'0,"3"5"-36"0,0 8-15 0,0-5 18 16,0 8-3-16,-3 5 0 0,3 3-11 15,0-1-4-15,0 1-8 16,0-5-5-16,0 7-1 0,-3-7-1 15,0-1 2-15,0-10-1 0,0 0 2 16,0-6-11-16,-3-2-4 16,0-2-3-16,0-14 1 15,0-3 10 1,0-2 7-16,0 0 3 16,0-3 4-16,0-5 4 15,0-3-4-15,3 0 0 16,0 0 0-16,0-8 1 0,3 6-1 15,0-1 1-15,3 4 0 32,3-4 1-32,-1 6-2 0,4 2-1 15,0 1 1-15,3 5 1 16,0 10-8-16,-3-2-1 16,0 10 0-16,0 0 1 15,-3 3 1-15,0 0 0 16,-3 5 0-16,-6 6 0 15,0-3-2-15,-3-3 1 0,-3 3-9 16,-3-11-3-16,0 3-6 16,0-8-4-16,3 3-9 15,-3-6-5-15,-3-7-9 16,3 7-1-16,3-5-43 16</inkml:trace>
  <inkml:trace contextRef="#ctx0" brushRef="#br0" timeOffset="102">17504 3479 176 0,'-3'3'68'0,"6"-8"-36"0,-3 5-11 0,0 0 22 16,0 0-6-16,-3 0 1 15,0 0-13-15,-3 0-6 16,0 2-10-16,0 4-6 0,-3 2 0 16,0 2-4-16,0 3 0 15,3 1 1-15,4-1 0 16,-1-3-3-16,0 4 0 16,3 1 2-16,3 4 0 15,2-6 1-15,1-5 2 16,3-3-8-16,0-2-3 0,0-3 0 15,-3-5 3-15,3 0 3 16,-3-6 4 0,0 3 2-16,0-11 1 15,-3 9 4-15,-3-1 3 16,3 6-4-16,-3-3-2 16,0 3-2-16,0-1 0 0,0 12-2 15,3-1 4 1,3 11-1-1,0-3-2-15,3 3-1 16,0-3 2-16,0-2-11 16,3-1-4-16,-1-2-36 0,-2-2-16 15,0-4-40 1,0 1-28-16,3-3 57 16</inkml:trace>
  <inkml:trace contextRef="#ctx0" brushRef="#br0" timeOffset="103">17808 3485 200 0,'0'-3'77'0,"0"6"-42"0,-12-6-17 0,9 6 23 15,-3-3-6-15,0 2 0 0,-3 1-14 16,0 0-3-16,-3 2-10 16,0 0-3-16,0 3-1 0,3 0-5 15,0 8 1-15,3 2 0 0,1 1 0 16,2-1 0-16,6-2 0 16,2 0-3-16,4 0 2 15,3-3 1-15,6-2 2 16,6-3-10-16,-3-3-2 15,3-2-15-15,-4-6-6 16,1 0-33 0,-3-2-13-16,-3-5-20 15</inkml:trace>
  <inkml:trace contextRef="#ctx0" brushRef="#br0" timeOffset="104">17968 3535 200 0,'3'0'74'0,"0"5"-40"0,6-2-13 0,0-1 22 0,6 1-10 16,0 0-2-16,0-3-9 16,0 0-4-16,0 0-10 15,-1 0-1-15,1-3 3 0,0 0-6 16,0-2-2-16,-3-3 1 0,0 3 0 15,-3-3 1-15,-3 0 0 16,-3 3-2-16,-6-3-6 16,-3 0 0-1,-3 0-5-15,-3 3 1 32,0-1 2-32,-6 4 1 0,-3 2 0 15,-2 0 1-15,2 2 3 16,0 4 0-16,3 2 1 15,3 2 2-15,3 3-1 16,0 6-1-16,6 2 7 16,3-2 3-16,1-1-1 15,4 3 0-15,4-2-1 0,6-1 2 16,6-2-3-16,3-3 1 16,3-5 1-16,3-2 2 15,2-4-5-15,1-2-4 0,3-5-28 16,0 0-10-16,-4-3-72 31,-2-3-74-15,-6-7 53-16</inkml:trace>
  <inkml:trace contextRef="#ctx0" brushRef="#br0" timeOffset="105">4065 17285 96 0,'0'-13'35'0,"0"13"-18"0,0-5 0 0,0 5 16 16,0 0-8-16,0 0-5 15,3 8 0-15,0-3 1 0,0 8-11 16,0 8-3-16,0 3-3 0,0-3 2 31,0 3 3-31,0-5 2 16,0-3 1-16,-3 2-2 16,0-5-1-16,0-5-3 0,0 3-1 15,0-3-1-15,0-3 2 16,0 0 3-16,0-2 2 15,0-3-3-15,0 5-3 16,-3-5 0-16,3 0 1 0,0-5-3 16,0 5 0-1,0-5 3-15,0-3 3 16,3 0-4-16,0-11-1 0,0 1-2 16,0-3 1-16,3-3-4 15,-1-3 0-15,4 1 1 16,3-1 2-1,3 1-3-15,0 7-2 0,0-2 2 16,3 11 2-16,3 2-2 16,-3 8 0-16,2 5 1 15,-2 3 2-15,3 5-1 16,0 0-1-16,-3 6 3 16,-3 5 2-16,-3 0 2 15,-4-6 1-15,-5 6-4 0,-3-8-3 16,0-3 0-16,0-2 1 15,0-3-17-15,0-1-4 16,-6-4-24-16,1-3-8 16,2 0-6-16,0-5-3 0,9-8-21 31</inkml:trace>
  <inkml:trace contextRef="#ctx0" brushRef="#br0" timeOffset="106">4523 17164 144 0,'0'0'55'0,"0"15"-30"0,-3-4-7 0,3 0 18 0,-3-3-7 16,0 5 0-16,0 5-7 16,0 1-4-16,0 2-10 15,3 5-5-15,3 1-2 0,3-1 1 16,6-2 1-16,3-5-1 15,3-6 1-15,6-5 4 16,3-3 6-16,-1-5-3 0,4-13 0 16,-6-3-2-1,-3-5 0-15,-6-6-2 16,-6 6 1-16,-3-3 5 0,-9 6 2 16,-9-3 1-16,-9 2 1 15,-6 3-8-15,0 3-3 16,0 3-3-1,4 2-2-15,5 8-26 0,6 0-12 16,6 0-58 0,6 8-24-16,9-14 17 15</inkml:trace>
  <inkml:trace contextRef="#ctx0" brushRef="#br0" timeOffset="107">5181 16960 124 0,'0'0'46'0,"3"13"-24"0,3 0-26 16,-3 0 10-16,3 9 6 0,0 4 4 16,3 11 6-16,0 8 1 15,-3-5-1-15,0 5 1 16,0-6-13-1,-3-1-1-15,-3-9 1 0,3-3-2 0,-3-7 3 16,0-1-4-16,0-5 1 16,0-5 1-16,0-8 2 15,0-5-3-15,0-6-3 16,0-4-7-16,3 1-1 16,5-7-1-16,1 3 2 15,3-1 1-15,0-2 1 16,3 2-3-16,3 17 0 15,3-4 2-15,3 12 0 16,-4-4 5-16,1 9 2 0,-3-3 9 16,-3 5 4-16,-6 0 2 15,-6 11-1-15,-6-8-10 16,-6 8-4-16,-6-8-2 16,-3-3 2-16,0 0-5 15,-2-2-1-15,-4-3-7 16,3-3-3-16,3 0-19 15,3-5-8-15,3 0-23 16,12-16-74 0</inkml:trace>
  <inkml:trace contextRef="#ctx0" brushRef="#br0" timeOffset="108">5625 17182 208 0,'-6'0'79'0,"3"5"-42"0,-3-5-28 0,3 3 22 16,-3 0-6-16,0-1 3 15,-6 12-14-15,-6-4-3 16,3 6-7-16,0-3-3 0,3 6 0 16,3 2-1-16,3 5 2 15,1-2-3-15,5-3-2 16,5-2 2-16,7-6 2 15,0-2-2-15,3-3 0 16,0-6-1-16,0-4-2 16,-3-9-4-16,0-2 0 0,0-3 2 15,-6-3 3 1,0 1 2-16,-3 5 3 0,-3-3 3 16,0 5 2-16,0-2-1 15,0 8-1-15,0 2-3 16,0 3 1-16,0 5-4 15,3 3 0-15,2 5 1 16,1 1 0-16,3 4 0 16,0-2 0-16,0 3-3 15,6-1 2-15,0-10-28 16,3 3-10-16,0-11-25 16,0-11-10-16,-1 3-9 15</inkml:trace>
  <inkml:trace contextRef="#ctx0" brushRef="#br0" timeOffset="109">5901 17177 200 0,'-14'-16'77'0,"8"19"-42"0,-3-3-34 0,3 5 16 16,0 5 4-16,-3 4 5 16,-3-1-6-16,0 0 1 15,0 3-12-15,3 2-8 0,3 1-1 16,0 2-5-16,3 6 1 15,3-1 2-15,3-7 3 16,6-1-2-16,3-5-2 16,3-5-14-16,3-2-4 15,3-4-7-15,2-10-2 16,4 3-20-16,-3-8-5 0,-6-3-17 16</inkml:trace>
  <inkml:trace contextRef="#ctx0" brushRef="#br0" timeOffset="110">6003 17005 132 0,'12'-6'49'0,"-10"6"-26"0,4 6-9 16,-3-1 17-16,0 6-2 15,0 7 1-15,3 6-4 0,-3 10 1 16,0 3-15-16,0 3 2 0,0 0 0 15,0-1-10-15,0-1-1 16,0-4-5-16,0-2-2 16,0-11-4-16,0 3-2 0,-3-8-17 15,3-3-6-15,0-8-11 16,-3 3-3 0,0-8-29-1</inkml:trace>
  <inkml:trace contextRef="#ctx0" brushRef="#br0" timeOffset="111">6259 17246 192 0,'-6'0'74'0,"6"2"-40"0,-3-2-35 0,3 0 12 16,-3 0 4-16,-6 5 4 15,0-5 4-15,-9 8 3 16,0-2-14-16,0-1-2 0,0 0 0 15,-2-2-2-15,5 8 3 16,0-9-4-16,6 6 1 0,3-3-7 31,3 1-1-31,0-1-2 16,9 3-2 0,3 0 3-16,3 5-2 0,6 0 1 0,-4 1 2 15,4 1 0-15,-3-1-7 31,0-4 0-31,0-4-21 0,3 1-9 16,-3-1-30-16,-3-6-10 16,0-3-5-1</inkml:trace>
  <inkml:trace contextRef="#ctx0" brushRef="#br0" timeOffset="112">6378 17261 216 0,'0'-2'82'0,"0"4"-44"0,0 4-36 0,0 4 19 16,0-2 0-16,3 0 4 16,0 13-4-16,0-2-3 15,3 5-10-15,5-8-3 0,1 2-1 32,6-5-5-32,0-2 1 0,0-3 0 15,-3-3 0-15,0-5 0 16,0-5 0-16,-4-6-5 15,1 1 1-15,-3-6-3 16,-3 0 2-16,0-3 1 16,-3 1 2-16,-3 5 3 15,0-1 2-15,0 1 5 0,0 8 5 16,0-3-7-16,0 8-1 16,0 0-1-16,3 8 0 15,0 5 0-15,3 0 0 16,0 6-2-16,-3 5-2 0,3-8-2 15,0 2 1-15,0-5-17 16,6 1-34 0,9-7-89-1</inkml:trace>
  <inkml:trace contextRef="#ctx0" brushRef="#br0" timeOffset="113">6735 17330 200 0,'-9'3'74'0,"9"10"-40"0,0 27-40 16,0-24 12-16,0 5-6 15,0 11 2-15,-3-1 8 16,3 12 5-16,0-4-7 16,0-7-2-16,0 0-2 0,0-6-2 15,0-5-2-15,0-5 3 0,0-2 0 16,0-6-1-16,0-8-2 15,0-6-2-15,0 4 1 16,0-12 1-16,0-9 2 0,-3 4 3 16,3-7 4-1,-3-1-4-15,3 1-3 0,0-1 3 32,0 6 1-32,3-8 2 15,0-5 0-15,3 7-2 0,3 1-1 16,3-1-1-16,3 3 0 15,2-2-2-15,1 13 1 16,3-1 4-16,3 6 4 16,-3 8 2-16,0 8 3 15,-6 3-1-15,-1 5 1 0,-2 2 0 16,-6 1 0-16,-6-3-4 16,-6-3-2-16,-6 0-6 15,-2-2-1-15,-1-3-6 16,-6-3-2-1,0-5-25-15,0 0-8 16,0 0-46-16,6-5-19 16,4-14-10-1</inkml:trace>
  <inkml:trace contextRef="#ctx0" brushRef="#br0" timeOffset="114">7559 17047 140 0,'-3'-13'52'0,"-12"5"-28"0,7 0-8 0,5 3 16 16,-3 2 9-16,-6-2 5 15,0-1-6-15,-3 1 1 16,0-3-23 0,0 8-10-16,-6 0-4 0,3 6-5 15,1 1 0-15,2 7-4 16,3 12 1-16,9 6 2 16,0 13 1-16,0-5 1 15,3 5 2-15,6 0-1 0,0-6-1 0,-3-4 1 31,0 2 1-31,0-16-25 0,0 3-10 16,-3-8-29-16,-6-3-14 16,0-8-14-1</inkml:trace>
  <inkml:trace contextRef="#ctx0" brushRef="#br0" timeOffset="115">7199 17259 212 0,'-9'-6'79'0,"9"1"-42"0,6 5-41 0,0 0 13 0,3 0 10 16,3-2 8-16,3-4-10 15,9 1-2-15,5 2-9 16,1 3-2-16,3 0 0 16,0 0-11-16,-4 3-3 0,4-3-15 15,-6 5-4-15,0-5-5 16,-6 6 16-1,-6-4 10-15,-7-2 8 16,-8 0 3-16,-3 5 16 16,0 3 10-16,-2-2-9 15,-4 2-1-15,0 2-2 0,0 3-2 16,3 9-7-16,3 1-5 16,3 4-5-16,3-6-1 15,3 3 4-15,6-8 1 16,6-3 4-16,-1-2 3 15,4-9 0 1,3-4 2-16,0-4-2 16,-3-7 0-16,-3-5 1 0,-7-1 1 15,-2-2 3-15,-6 8 2 16,-3-6-5-16,-6 3-1 16,-3 0-9-16,-2 3 0 15,-1 3-10-15,0-1-4 0,-3 3-20 16,3 3-8-1,3-1-30-15,3 12-10 0,-6-6-23 32</inkml:trace>
  <inkml:trace contextRef="#ctx0" brushRef="#br0" timeOffset="116">7711 17293 208 0,'3'13'79'0,"3"-2"-42"0,3 5-43 0,-3-3 12 15,0 11-2-15,0-8 2 16,-3-3 11-16,0-2 4 16,0-3-11-16,0 2 5 0,-3-7 5 15,0-3-2-15,0 0 1 16,0-6-4 0,3-7 1-16,0-3-7 15,0-2-3-15,6-1-1 16,6-2-1-16,-1 0 0 15,1 2 2-15,3 6-3 0,0 3 0 16,3 2-3 0,-3 0-1-16,8 2-12 0,-5 1-7 15,9 5-130-15,-3-13 22 16</inkml:trace>
  <inkml:trace contextRef="#ctx0" brushRef="#br0" timeOffset="117">8303 17235 116 0,'3'-3'46'0,"0"-2"-24"0,-3 5-2 0,0 0 21 16,3 5-7-16,0 3 0 16,3 5-8-16,0 6-2 0,0 2-13 15,-3 6 0-15,0-4 0 16,0-1 0-16,-3-1 1 15,0-3-2-15,0-4-1 16,3-4-5-16,-3-2-1 16,0-3 3-16,0-5 3 15,0-5-4-15,0 0-3 0,0-8 1 16,3-3 0-16,0-8-4 16,0 5 1-16,0-7-2 15,3 13 0 1,0-3 0-16,0 3-2 0,0 2 3 15,3 8 0-15,0 3-2 16,0 3 2-16,-3 10 1 16,0 0 2-16,-3 1 3 15,0-1 4-15,0 0-2 16,-3 6 1-16,0-11-5 0,-3-3 0 16,3 3-1-1,3-11-2-15,-3-7 1 16,8-4-1-16,1-2 0 15,3 1-3-15,0-1 2 16,0 2-1-16,3 1 0 16,0 5 2-16,3 6 2 15,0 4 5-15,-1 9 4 16,1-1-2-16,-6 9 2 16,0 2-4-16,-3 0-2 15,-3-2-2-15,0-1 0 16,-3-4-2-16,0-1-1 15,0-5-26-15,3 2-10 0,0-7-22 16,0-3-6-16,6 0-28 16,5-8-35-1,4-10 43-15</inkml:trace>
  <inkml:trace contextRef="#ctx0" brushRef="#br0" timeOffset="118">8842 17275 216 0,'-6'-3'82'0,"0"6"-44"0,-3-3-25 16,3 0 22-16,1 0-5 16,-4 2 0-16,0 1-15 0,-6 5-4 0,-3-3-7 15,3 8-5-15,3 6 0 0,0 2-1 16,3 3-2-16,3-3 0 16,6-2 3-16,12-1-2 15,0-5 1-15,0-5 2 16,3 0 0-16,0-8 0 15,0-8 2-15,0 0-3 0,-1-10 0 32,-2-1 1-32,-3 1 2 0,-3-3-1 15,-3 2-1-15,-3 1 3 16,0 2 0-16,0 2 3 16,0 4 1-16,0 2-1 15,0 8-4 1,3 11-3-1,3 4 0-15,0 7 3 0,0 1-1 0,0 4-1 16,6-3-2-16,0-3 1 16,3-3-1-16,-3-2-2 15,0-5-28-15,2-3-12 16,1-8-32-16,-3 0-13 16,0-6 2-1</inkml:trace>
  <inkml:trace contextRef="#ctx0" brushRef="#br0" timeOffset="119">9042 17293 196 0,'-3'8'74'0,"6"-3"-40"0,0 19-40 0,0-8 14 16,3 11 8-16,0 4 7 0,-1 9 0 15,1 5-2-15,0 0-11 16,0 3-4-16,-3-9-2 0,0-7-5 15,0-6 1-15,0-7-5 16,-3-6 1-16,0 0 13 16,0-7 8-16,-3-12-6 15,0-1-3-15,-3-15-5 0,0-1-3 16,0-9 1-16,3-8-1 16,0 6 2-16,3-11 1 15,0 0-1-15,6 0-2 16,3 5 3-16,3 0 0 15,6 3-1-15,3 11 1 32,0 5-7-32,-3 15 1 0,0 17 7 15,-4 5 5-15,-2 10 4 16,-3 3 5-16,-6 6-6 16,-3-3 1-16,-9-6-6 15,-6 6-2-15,1-11-2 16,-1 0 0-16,0-8-9 0,3-7-1 15,0-1-25-15,0-10-9 0,3-3-21 16,6-6-6-16,3-4-41 16</inkml:trace>
  <inkml:trace contextRef="#ctx0" brushRef="#br0" timeOffset="120">9298 17373 192 0,'9'29'71'0,"-6"-3"-38"0,3 9-25 0,-1-12 16 16,1 4-1-16,-3 7 3 16,3 6-5-16,-6 0-3 15,3-1-10-15,0-7 1 0,-3-6 2 16,0-7-6-16,0 2-1 16,-3-10 4-16,0-9 5 0,-3-4-7 15,0-9-1-15,-2-10-3 16,-1-5-2-16,3-1 1 15,0-5-1-15,3-2-5 16,3-3 1-16,3 5 2 0,3-2 3 16,3-1 0-16,5 6-1 15,4 3 1-15,0 5-1 0,6 2 0 16,-3 11 0-16,0 3-3 16,-3 5 2-16,-1 10 5 15,-2 1 2-15,-6 2 11 16,-6 3 4-16,-3 0-5 15,-6 8 1-15,-3-6-8 32,-3-2-3-32,-3 3-1 0,-5-6-1 15,-1-5-11-15,3-3-5 16,-3-5-14-16,3-5-6 16,3-3-21-16,6 0-6 15,3-5-31 1,6-3-45-16,0-5 39 0</inkml:trace>
  <inkml:trace contextRef="#ctx0" brushRef="#br0" timeOffset="121">9607 17306 228 0,'12'6'85'0,"-9"2"-46"0,15 5-46 0,-12 0 16 0,-3 6-2 15,3-6 4-15,-3 0-4 16,0 6-2-16,0-4-2 16,0-4-16-16,0 2-6 0,0 1-76 15,-3-7-41 1,0-1 62-16</inkml:trace>
  <inkml:trace contextRef="#ctx0" brushRef="#br0" timeOffset="122">9589 17156 288 0,'-3'-6'110'0,"3"6"-60"0,0 0-61 16,9 0 18-16,-3 0-34 15,0 0-9-15,6 0-44 16,3 6-16-16,-3-1 15 15,0-2 8-15</inkml:trace>
  <inkml:trace contextRef="#ctx0" brushRef="#br0" timeOffset="123">9777 17288 208 0,'3'18'77'0,"0"1"-42"0,3-1-28 15,-6-2 18 1,3-2-4-16,0 1 2 0,0-1-9 15,-3-4-3-15,3 1-6 0,-3-3-4 0,0-3 0 16,0-5 5-16,0 0 6 16,0-5-6-16,0-3-1 15,0-11-8-15,3 3 0 16,0-2-1-16,6-6 2 16,2 6-1-16,1-4 1 15,0 9 0 1,0-5 0-16,3 10 2 15,0 8 0-15,0 5 2 16,0 3 3-16,0 5 7 16,-3 8 2-16,-1-2-7 15,-2 7-2-15,0-7-3 0,-3-1 1 16,0-2-9-16,0-3-3 16,0-2-46-16,3-3-21 15,6-3-38-15</inkml:trace>
  <inkml:trace contextRef="#ctx0" brushRef="#br0" timeOffset="124">10289 17285 264 0,'-21'0'101'0,"15"-5"-54"0,0 5-50 0,0 0 19 16,0 0 3-16,-3 0 8 15,-3 5-10-15,0 1-4 16,1 1-8-16,-1 1-6 0,0 11 0 16,3 2-1-16,3 3-2 0,0-3 3 15,3 0 0-15,6-2-2 16,3-1 2-16,3 1 1 16,3-6 0-16,0-5-3 15,2 0 2-15,-2-8-4 16,6-8 1-16,-3 3-7 15,-3-9-1-15,3 7 7 0,-6-15 4 0,0-1 4 16,-6 7 1-16,3-8-5 16,-6 5 1-16,0 3-2 15,0 3-2-15,0 3 3 16,3 4 0-16,0 4-2 16,3 7 0-16,0 11 2 31,0 8 0-31,-1 2 14 0,4 9 6 15,0 4 4-15,0 11 3 16,-3-2-1-16,-6 2 0 16,-6-10-1-16,-15 8 0 15,-5-6-13-15,-13-8-7 16,-21 3-20-16,-5-7-7 16,-7-4-38-16,1-7-13 0,0-9-71 15</inkml:trace>
  <inkml:trace contextRef="#ctx0" brushRef="#br0" timeOffset="125">10598 17320 112 0,'6'-8'44'0,"0"0"-24"0,3 5-4 15,-3 0 16-15,-3-2-4 16,3 3 0-16,0-1-4 16,0 0-3-16,-3-2-11 15,0 2 5-15,-3 1 4 0,0-1 1 16,0-2 3-16,-3 5-4 16,-3 0 0-16,-3 0-8 15,-3 0-2-15,-3 5-1 16,-3 0 0-16,1 3-4 0,2 0-3 15,3 0-3 1,3 8 1-16,3 0 1 16,9 2-5-16,9 1 1 15,3-3 2-15,6 0 3 16,-1 0-2-16,1 2 0 16,-3-5 1-16,-3 6 2 15,3-3 1-15,-12-3 1 16,0 0 2-16,-6-2 3 15,-6-3 0-15,-6 2 2 16,-3-7-6-16,-6 2-1 16,-3-5-7-16,1 0 0 0,2 0-32 15,3 0-14-15,3-5-59 16,6 5-50-16,9-3 57 16</inkml:trace>
  <inkml:trace contextRef="#ctx0" brushRef="#br0" timeOffset="126">11485 16888 116 0,'0'-16'46'0,"0"14"-24"0,-3-1-4 15,3 3 35 1,-14 0-9-16,-1 3-18 16,-3 2-10-16,-3 16-11 15,-6 6 3-15,-3 5 2 0,-2 12-3 16,-1 9 1-16,3 11-3 15,6 2 0-15,7-8 1 0,11 3 1 16,9-5-6-16,8-11 0 16,10-6-3-1,9-10 0-15,18 1-3 0,-4-15 1 16,1-1-18-16,-3-4-8 16,-1-7-26-16,1-11-12 15,-9 3-8-15</inkml:trace>
  <inkml:trace contextRef="#ctx0" brushRef="#br0" timeOffset="127">11593 17235 144 0,'-6'5'55'0,"6"3"-30"0,0 5-14 16,3 1 15-16,0 2-3 31,3-1-2-31,-1 12-11 0,4 5-4 16,0-9-4-16,6-1-2 0,-3-7 3 16,0-4-4-16,0-3 0 15,0-3 3-15,-3-5 3 16,0 0 0-16,0 0 0 15,3-13-3-15,-6 8-2 16,-1-3 1-16,1 0-1 0,0 3 0 16,-3-1 0-1,3 12-5-15,0-1-1 16,3-2 3-16,3 7 3 16,0-7 3-16,0 2 3 15,0 3 3-15,0-8 2 0,3-3-1 16,-1-2-1-1,4 0-5-15,-6-1-3 16,0-7 2-16,-3 3-24 16,-3-4-8-16,0-1-32 15,-3-1-51 1,-9-8 20-16</inkml:trace>
  <inkml:trace contextRef="#ctx0" brushRef="#br0" timeOffset="128">11947 17026 168 0,'-3'0'66'0,"6"8"-36"0,3 5-40 0,-3-2 11 15,3 10 8-15,0 11 8 16,0 5 7 0,0 2 5-16,-3 6-15 15,-1-2 1-15,4-4-1 0,0-2-10 16,-3 0-1-16,0-7-3 15,0-12 2-15,0 1 1 0,0-11 1 16,0-1-2-16,0-7-2 16,0-7-6-16,3-7-1 15,0-4-2-15,0-3 1 0,0 2 5 16,3 1 3-16,3 2 1 16,0 2 2-16,3 4-2 15,-3 7 2-15,-1 3 2 16,1 3 2-16,-3 7-1 15,0 6-1-15,0 3-3 16,-3-6 1-16,0-2-13 0,0-1-6 16,0-4-35-1,0 1-15 1</inkml:trace>
  <inkml:trace contextRef="#ctx0" brushRef="#br0" timeOffset="129">12286 17328 180 0,'-3'10'68'0,"6"17"-36"0,0-1-40 15,-3-13 10-15,0 1-1 16,0-4 1-16,0-2-18 0,0 5-9 16,3-5-47-16,-3-2-18 15</inkml:trace>
  <inkml:trace contextRef="#ctx0" brushRef="#br0" timeOffset="130">12286 17124 208 0,'-9'-5'79'0,"12"2"-42"0,0-2-67 0,3 10 0 16,0-5 4-16,9 3 4 15,3-1-17-15,6-2-7 16,-4 0-3-16,4 0 3 16</inkml:trace>
  <inkml:trace contextRef="#ctx0" brushRef="#br0" timeOffset="131">12459 17232 160 0,'-24'35'60'0,"15"-25"-32"0,-3 17-20 16,9-14 16-16,0 3-6 0,0 8 2 15,3-8-9-15,3 2-4 16,6-5-4-16,3 1-3 0,3-7 3 0,0-1-9 16,6-6-1-1,8-6-14 1,-5-9-4-16,-3-4-7 16,-3 1 0-16,-3-4-14 15,-3 1-27 1,-3-8 17-16</inkml:trace>
  <inkml:trace contextRef="#ctx0" brushRef="#br0" timeOffset="132">12602 17005 132 0,'0'5'49'0,"3"8"-26"0,3 14-20 0,0-11 10 16,-1 10 9-16,1 11 8 15,0 3 0-15,-3-3 0 0,0 3-17 16,0-6-3-16,-3-2-3 0,3-11-1 15,0-8-1 1,3-13 1-16,0-3-3 16,3-7 0-16,0 2-3 0,0-5-1 15,3 2 1-15,-3 1 2 32,0 4-3-32,3 6 0 0,-3 6 1 15,-1 4 0-15,1 1 0 16,-3 10 2-16,6 3-3 15,-3-8 0-15,6 2-32 16,0-5-13-16,0-2-50 16</inkml:trace>
  <inkml:trace contextRef="#ctx0" brushRef="#br0" timeOffset="133">13414 17280 140 0,'-3'-5'52'0,"3"2"-28"0,0-2-4 0,0 5 21 16,-3 0-9-16,-3-6-3 15,0 6-9-15,-6 0 0 0,1 0-11 16,-7 0 1-16,0 11 1 0,-3-3-4 31,0 5 1-31,0 8-5 0,3 3-2 0,7-3 0 16,5 6-1-16,3-3 0 16,9-3 2-16,6 5-1 31,5-7-1-31,7-1-8 0,0-10-3 15,0 0-32-15,12-8-14 16,-4-3-43 0</inkml:trace>
  <inkml:trace contextRef="#ctx0" brushRef="#br0" timeOffset="134">13605 17343 96 0,'-3'-10'38'0,"0"10"-20"0,0-3 3 0,3 1 19 0,-3-1-4 0,0 3 2 16,-3 0-13-16,0 0-6 16,-3 3-10-16,0 2-2 0,0 8 0 15,0 0-1 1,-3 6 1-16,0 2-6 16,3-2-1-16,7 4 0 15,2-1 2-15,0-4-3 16,5-2-2-16,1-3 2 0,3-2 0 15,3-6 1-15,3-5 2 16,0-3-1 0,0-5-1-16,-3 3 1 0,0-5 1 15,-3-1-1-15,-3-2-1 16,0 5 7-16,-3-3 3 0,-3 3 1 16,0 0 3-16,0 3-1 15,-3 0 0 1,3 5-10-16,0 0-1 0,0 5-7 15,3 3 1 1,0-3 2-16,2 9 3 16,1-1-2-16,3 0-2 15,0 0-5-15,0 0 0 16,3-2-34-16,6-3-14 16,-3-3-46-1</inkml:trace>
  <inkml:trace contextRef="#ctx0" brushRef="#br0" timeOffset="135">13819 17418 160 0,'0'18'60'0,"0"-18"-32"0,3 8-13 16,0-3 18-16,0 3-10 0,0 3 0 15,0-3-10-15,0 5 0 16,-3 0-8-16,3-5-3 0,0-3 1 0,-3 1 2 15,3-6 4-15,0 0-2 16,3-8-2-16,0 2-5 16,6-15 0-16,3-8 0 31,-4 13 0-31,1 3 6 0,3 0 4 16,-3 2-5-16,3 9-1 15,-3-1 0 1,3 8 0-16,-3 1-2 0,3 7-2 0,-4-5-4 15,1 5 0-15,3 11-49 16,0-6-19 0,-3-2-32-16</inkml:trace>
  <inkml:trace contextRef="#ctx0" brushRef="#br0" timeOffset="136">14522 17119 196 0,'0'23'74'0,"3"-9"-40"0,-1 36-29 0,1-26 19 16,0 7-9-16,0 1 2 0,-3 5-1 15,0-2 2 1,0-14-10-16,0-3-2 0,0-4-2 0,3 4 0 15,-3-5 2-15,0-5 6 16,0-2 2-16,0-12-7 16,0 4-4-16,3-12 0 0,0-4 0 15,0-3-4-15,0 10-1 16,0-2 1-16,6 5 0 16,-3-3 1-16,9-2 2 15,9 10-3-15,-6 11-2 16,-3 0 6-16,-1 6 5 15,4 9 2 1,-9-1 2-16,0-9-6 16,-6 11-2-16,-3 5 0 15,-6-11 2-15,0-5-3 16,-6 6 0-16,0-1-10 16,-2-10-3-16,-10 0-15 15,9-2-4-15,3-6-14 16,0 0-5-16,0-8-12 0,9 2-2 15,0 1 15 1,6-8 9 0,3 0 22-16,9-1 33 15,6 1 17-15,-6 11 8 0,-3-4 4 16,5 1-12-16,10 0-3 16,-9 2-18-16,0-2-3 0,6 5-3 15,-3-6 1-15,2 4 2 16,-5-3-3-16,0-1-2 15,-3 4-2-15,-3-9 0 16,0 3 0-16,-6 0 3 16,3-2-1-16,-12 2 0 15,-3 0-3-15,-6 5-2 16,3 0 3-16,-6 11 0 0,3-2-4 16,-3 7 1-16,3-5 4 15,3 10 2-15,1 9 0 16,8-9-1-16,0-2-3 15,11 3-2-15,-2-1 1 16,9-5 1-16,0 1-41 16,6-9-16-16,0-2-60 15</inkml:trace>
  <inkml:trace contextRef="#ctx0" brushRef="#br0" timeOffset="137">15501 17314 148 0,'-9'-2'55'0,"6"-4"-30"0,-6 20-5 16,9-14 19-16,-9 5-8 16,3-5-1-16,-6 8-13 15,0 2-3-15,-3 6-8 16,3-2-6-16,1 4-1 0,-4 14 1 16,6-11 2-16,3-2-3 15,3-1-2-15,3 3 2 16,6-8 2-16,3-2 2 15,0-8 3-15,-3-3-1 16,6-3 0-16,-1-10-3 16,1 0 1-16,-3-1-2 0,0-4-1 15,-3-6 1-15,-3 24 1 16,0-3 8 0,0-7 3-16,0 4-6 0,0 9-4 15,0 5 0 1,0 0-2-16,3 5-1 15,0 0 1-15,0 6-1 16,0-6-3-16,6 11 2 16,-3-8-8-16,0-3-4 0,-1 0-26 15,1-7-10-15,3-1-19 16,-3-5-43 0,-3 0 23-16</inkml:trace>
  <inkml:trace contextRef="#ctx0" brushRef="#br0" timeOffset="138">15623 17418 160 0,'0'-22'63'0,"3"22"-34"0,-3 19-19 16,0-16 20-16,3 7-1 15,0-7 3-15,0 10-6 16,0 0-4-16,0 0-12 16,-3 3-2-16,0-2-1 0,0-4-1 15,0-5 1-15,0 6 5 0,0-8 2 16,0 2-3-16,0-10 1 15,0 5-5-15,3-8-2 16,0 0-2-16,0-8-3 16,3 3 1-16,3-3 1 15,-4 3 1-15,7-1 3 16,0 4-3-16,3 10-2 16,-3 0 0-16,3 5-1 15,-3 3 0-15,3 11 2 16,-3-6 1-16,0 5 1 15,-4-2-24-15,4 3-9 0,-3-6-21 0,0 0-9 32,0 0-15-32,0-13-50 0,0 6 26 15</inkml:trace>
  <inkml:trace contextRef="#ctx0" brushRef="#br0" timeOffset="139">15929 17431 228 0,'3'-6'85'0,"-3"6"-46"0,3 0-30 0,0 0 22 15,3 6-10 1,-3-6-2-16,12 10-7 16,-3-7-2-16,3 10-6 15,-3 0-3-15,3 1 2 0,0-4-4 16,3-2 0-16,-4 0-12 16,4-5-5-16,-3-3-14 15,3-6-6-15,-3 1 12 16,3 0 5-16,-3-3 6 0,-3-11 4 15,2-7 9-15,-8 18 3 16,0-3 20-16,-3 9 11 16,-6 4-3-16,-3 9-2 0,3-3-4 15,-6 18 0-15,3 1-7 16,-2 10 1-16,-1-3-10 16,0 6-2-16,0-8-5 15,3 5-1-15,0-5-15 0,0-6-4 16,3-5-32-16,0-2-12 15,3-6-43 1</inkml:trace>
  <inkml:trace contextRef="#ctx0" brushRef="#br0" timeOffset="140">16447 17052 248 0,'0'-5'93'0,"0"5"-50"0,-12 11-46 0,12-6 19 15,-3 11-6-15,1-3 4 16,-1 19-3-16,0 0-1 0,0 13-6 16,0-6-3-16,3 6 2 15,0-5-24-15,0 0-8 0,0-3-59 16,0-8-53 15,0-5 42-31</inkml:trace>
  <inkml:trace contextRef="#ctx0" brushRef="#br0" timeOffset="141">16266 17333 260 0,'-3'0'96'0,"3"0"-52"0,9 0-38 16,-6 0 20-16,6 0-10 16,9-5-1-16,-4 2-12 15,1-2-3-15,12-1-1 16,12-4-5-16,-12 7 0 0,-1 0-28 16,1-4-10-1,-3 1-38 1,0-2-48-16,-3-2 37 15</inkml:trace>
  <inkml:trace contextRef="#ctx0" brushRef="#br0" timeOffset="142">16656 17066 220 0,'-3'0'82'0,"3"0"-44"0,-12 26-31 0,12-21 18 16,0 19-4-16,0-8 2 15,0 21-2-15,0-8 2 16,0 14-13-16,0-9-1 0,0 11 1 15,0-5-6 1,0-6 0-16,0-5-2 0,0-2 1 0,0-6-7 16,3-8 1-16,0 0-6 15,0-5-1-15,0-3-2 16,6-13 0-16,-3 3 0 16,3-11 2-16,-1 0 6 15,4 1 4-15,0-4 5 0,3 8 2 16,-3 1 8-1,3 7 2 1,-3 1-2-16,3 7-1 16,-3-2-4-16,3 10-1 15,-4-8-8-15,4 8 0 0,-3 1-30 16,0-7-10-16,-3 7-54 16,3-9-64-1,-3 6 41-15</inkml:trace>
  <inkml:trace contextRef="#ctx0" brushRef="#br0" timeOffset="143">17013 17386 228 0,'-3'16'85'0,"3"-16"-46"0,-3 21-35 0,3-16 21 16,0 3-12-1,0 0-2-15,0 5-11 16,0-2-5-16,0-3-55 15,0 2-24-15,0-2-9 16,0 0-1-16</inkml:trace>
  <inkml:trace contextRef="#ctx0" brushRef="#br0" timeOffset="144">16992 17235 304 0,'-6'-5'115'0,"3"2"-62"0,6 6-57 0,-3-3 18 16,0 0-26-16,3 0-53 0,3 0-9 15,3 0-39-15,0 0-11 16</inkml:trace>
  <inkml:trace contextRef="#ctx0" brushRef="#br0" timeOffset="145">17180 17314 184 0,'3'24'68'0,"-3"-24"-36"0,3 48-22 16,0-43 17-16,-3 8 4 15,0-5 4-15,0-2-11 16,0 4-4-16,0-2-11 16,0-3-6-16,0-2 0 0,0 2 4 15,0-5 4-15,0 0-4 0,3 0-2 16,-1-5-2-16,1-8-3 15,0 5-2-15,3-13 1 16,6-8 1-16,3-1 2 0,0 7-1 16,0 1-1-1,0 4-4-15,6 10 0 0,2 3 4 16,1 5 4-16,-3 10 8 31,-6 1 2-31,-3-6-5 0,0 14-1 16,-3-3-4-16,0 2-1 15,-3 1-10-15,0-1-5 16,0-2-36-16,2-3-16 16,7 0-29-16,-6-7-43 0,0-1 41 31</inkml:trace>
  <inkml:trace contextRef="#ctx0" brushRef="#br0" timeOffset="146">17656 17288 200 0,'-3'-13'74'0,"0"13"-40"0,-3-3-13 0,3 3 22 0,0 3-6 0,-6 2 1 16,-6 3-22-16,3 5-7 15,3-2-6-15,0-3-3 0,0 15 1 0,4-7-1 16,-1 8 0 0,3-8 0-16,3 0 0 15,0-3-3-15,3-5 0 0,0 5-3 16,5-7 1-16,-2-4 1 31,3-2-1-31,-3 0 6 0,0-8 1 16,0 0-3-16,0-5-1 15,0 3 3-15,0-4 1 16,0-2 0-16,0 1 1 16,0 1-9-16,0 14-1 15,0-2 4-15,3 15 1 16,0-5 4-16,6 18 1 15,-4-5 14-15,1 17 8 16,0-1-1-16,-3 2 0 16,-3-4-7-16,-9-1 0 15,0-5-6-15,-9 0 1 16,0 0-7-16,-11-7-1 16,2-1-18-16,-9-16-5 15,6 3-46-15,-12-8-20 16,7 0-53-1</inkml:trace>
  <inkml:trace contextRef="#ctx0" brushRef="#br0" timeOffset="147">17995 16854 260 0,'30'-5'96'0,"-12"13"-52"0,6 10-40 15,-10 9 19-15,4-4 2 16,3 12 7-16,-3 4-4 16,-3 20 0-16,-9-14-15 15,0-11-1-15,-12 16-1 16,0-7-9-16,-12 7-2 0,3-5-45 15,-15 13-20 1,7-10-82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8T00:45:19.0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4056 7162 116 0,'-3'-2'44'0,"3"-1"-24"0,-3 3-6 0,0 0 15 16,0 0-5-16,-3 0-2 15,-3 3-8-15,0-1-4 16,-3 6-5-16,-3 0-6 0,-5 3 0 15,2 2-1-15,3 3-2 16,0 0 0-16,6 0 0 16,3 2 3-16,3-5 0 15,6-2 1-15,6-3 0 16,0 0 0-16,0-6 2 16,0-2-6-16,0-2 1 15,3-6-1-15,0-3 2 0,-4-2-4 16,1 0 0-16,0-3 3 15,0 0 3 1,-3 3 1-16,0 2-1 0,-3 3 12 16,0 8 6-16,-3 0-5 15,0 0 0-15,3 8-7 16,0 0-2 0,3 0 0-16,0 0-2 15,0 0-2-15,0 0 3 16,0 0 0-16,0 0-8 15,0-3-4-15,0-2-28 16,0-1-12-16,0-2-18 16,-3 0-17-16,0 0 36 15</inkml:trace>
  <inkml:trace contextRef="#ctx0" brushRef="#br0" timeOffset="1">4157 7125 124 0,'0'0'46'0,"3"13"-24"0,-3-2-17 0,3 0 11 15,0-1-3-15,-3 3 2 16,3 1-2-16,-3-1 2 16,0 3-8-16,0-3-2 0,0 0-1 15,0 0 2-15,6-5 1 0,-6-2-6 16,6-4 0-16,-6-2 5 15,3-2 4-15,3-6-5 16,0-3-1-16,0-2-2 16,3-3-2-16,0 3 3 15,3 0 0-15,2-1 1 16,-2 4 0-16,3 5 0 16,-3 5 0-16,0 5 2 15,-3 0 1-15,0 6-1 16,-3-1-4-16,0 1-1 15,3-1-14 1,-9 1-4-16,9 0-22 16,-3-1-8-16,0-2-76 15,8-3 48 1</inkml:trace>
  <inkml:trace contextRef="#ctx0" brushRef="#br0" timeOffset="2">4523 7215 144 0,'0'-8'55'0,"0"6"-30"0,-3-4-5 0,0 6 19 16,0-5-6-16,-3 0 0 15,-3 5-16-15,1 2-5 16,-1 1-8-16,-3 2-5 0,0 3 0 16,3 3-1-16,0 2 0 15,3 0 0-15,3 6 0 16,3-6 0-16,0 0-2 0,3-2 0 15,3-3 3 1,3-3 0-16,3-2 1 16,0-6-7-16,0-5-3 15,-1-2-3-15,-2-4-2 0,0 1 8 16,-3-3 3-16,0 6 4 16,-3-6 2-16,0 3-1 15,0 7 2-15,-3 4-2 16,0 2-1-16,0 0 1 0,3 5-1 15,0 3 0 1,0 2 2-16,3 4-3 16,0-1-2-16,0 3 2 15,0-6 0-15,6 1-21 16,-3-3-8-16,-3-3-36 16,9-5-26-1,-4-5 35-15</inkml:trace>
  <inkml:trace contextRef="#ctx0" brushRef="#br0" timeOffset="3">4749 6877 140 0,'-3'2'55'0,"6"1"-30"0,0 5-32 0,-3 5 8 15,0 6 4-15,0 4 6 0,-3 4 8 16,0 5 5-16,1 5-12 15,2 0-2-15,-3-3-3 16,0-2-3-16,3-3-1 16,0-3-3-16,3-5-3 0,0-2-31 15,2-6-13-15,1 0-27 16</inkml:trace>
  <inkml:trace contextRef="#ctx0" brushRef="#br0" timeOffset="4">4910 7178 168 0,'-3'13'66'0,"0"-7"-36"0,-3 4-31 16,6-2 12-16,-3 3 8 16,0 2 5-16,3 3-6 0,3 5-3 15,3-5-8-15,3 0-3 0,0 2 2 16,6-2 1-16,0-11 3 15,3-5 4-15,-3-2 3 16,5-6-5-16,4-5-2 16,-3-3-5-16,-6-3-2 15,-9 3 1-15,-3-2 2 16,-9-3-1-16,-3 0 0 16,0-1-6-16,-3 7 1 0,-3 1-7 15,-3 4-3-15,1 4-12 16,2 1-6-1,0 2-18-15,3 9-9 0,3-1-34 32,3 0-20-32,6-5 51 0</inkml:trace>
  <inkml:trace contextRef="#ctx0" brushRef="#br0" timeOffset="5">5205 7168 168 0,'-3'0'66'0,"3"0"-36"0,-6 0-20 0,3 0 17 15,-3 5-11-15,-3 0-2 16,0 3-8-16,0 0-2 16,-6 3-2-1,3 2-2-15,4 0 3 0,2-2-4 16,6-1 0-16,3 3-1 0,2-5 0 15,1-2 4-15,3-6 1 16,0-3 1-16,0 0 0 16,0-2-2-16,0-3-2 15,0-2 1-15,-3 4 1 16,0-2 1-16,-3 3 1 16,0 0-2-16,-3 2-2 15,0 0 1-15,0 3-1 16,0 0-5-16,0 8-1 0,3 6 3 15,0 4 1-15,0 1-1 16,0 5 2 0,0 2 3-16,0 0 3 15,-3-4 9-15,-3-1 5 0,0-3-3 16,-6-2 1-16,0-3-8 16,-3-2-3-16,-9-3-1 15,3-3-1-15,-3-2-13 16,1-3-4-16,2-3-16 15,3-2-4-15,3 0-23 16,6-17-62 0</inkml:trace>
  <inkml:trace contextRef="#ctx0" brushRef="#br0" timeOffset="6">5357 7213 176 0,'-6'2'68'0,"6"3"-36"0,-3 6-33 0,3-3 15 15,0 3 7-15,0 4 7 16,0-1-8-16,3-1-4 16,3 0-9-16,3-2-5 0,0-1 1 15,2-2 2-15,4-5 2 16,-3-3 1-16,0-3 0 0,3-5-2 15,-6 0 1-15,0-2-4 16,-6-3 0-16,-3-1 1 16,-3 1 0-16,-3-3-2 15,-3 3 1 1,-6 0-7-16,3 0 1 0,0 2-10 16,0 6-4-16,1-1-13 15,2 4-4-15,6-1-46 16,0 0 2-1,9 1-15 1,0-1 37-16</inkml:trace>
  <inkml:trace contextRef="#ctx0" brushRef="#br0" timeOffset="7">5482 7213 144 0,'-3'10'55'0,"3"1"-30"0,0 5-18 16,0-6 15-16,3 1-2 0,0-1 3 15,6 4-11-15,5-1-2 16,1-3-6-16,0-2 2 0,0-2 0 16,-3-1 2-16,3-5 0 15,0-3-2-15,-3-2 1 16,0-3-6-16,0-3-1 16,-4 1-2-16,1-3 0 15,-3 2 6-15,0 0 5 16,-3 1-1-16,0 2 1 15,-3 3-3-15,3 2-1 16,-3 3-3-16,3 3-2 16,3 2 1-16,0 3-1 0,0 2 0 15,0-2 0-15,6 0 0 16,3 0 0-16,0 0-18 16,0-2-8-16,-1-4-33 15,4 1-14-15,3-3-9 16</inkml:trace>
  <inkml:trace contextRef="#ctx0" brushRef="#br0" timeOffset="8">6050 7136 240 0,'-6'-3'90'0,"0"-2"-48"0,0 8-34 15,3-3 24-15,-6 5-14 0,-5 0-2 16,-1 6-9-16,0-1-5 15,3 1-1-15,0-1-1 0,3 1 0 16,3 0-3-16,3-1 0 16,6 3-1-16,3 1 0 15,3 4 5-15,0-2 1 16,0-3 0-16,-3 1-2 16,-3-4 5-16,-9 1 1 15,-3-3 2-15,-3-3 0 16,-3 0 0-16,0-2 0 15,-3-3-7-15,1 0-2 16,2-3-20-16,3 1-7 16,3-4-16-16,3 1-5 15,3 0-38-15,6-3-38 16,6 0 46-16</inkml:trace>
  <inkml:trace contextRef="#ctx0" brushRef="#br0" timeOffset="9">6637 6882 144 0,'12'5'55'0,"-10"6"-30"0,-2 36-5 0,-2-28 19 16,-1 5-4-16,0 2 0 16,0 6-14-16,0 2-3 15,0 3-10-15,0 0-7 0,0 0-2 16,0-2-1-16,0 2 0 16,3-8-27-16,-3 0-10 15,0-13-52 1,0-6-30-16,0-12 53 15</inkml:trace>
  <inkml:trace contextRef="#ctx0" brushRef="#br0" timeOffset="10">6434 7154 180 0,'0'0'68'0,"3"-13"-36"0,18 10-22 15,-12 9 17-15,3-9 2 16,3 0 2-16,6 1-10 16,2-1-3-16,10 1-10 15,0-1-7-15,3 0-4 0,-1 1-12 0,1-1-2 16,3 3-34 0,-1 0-14-16,-2 0-28 15</inkml:trace>
  <inkml:trace contextRef="#ctx0" brushRef="#br0" timeOffset="11">6979 7149 180 0,'-15'13'68'0,"6"-10"-36"0,0 10-22 0,0-8 17 16,0 3 0-16,0 3 3 16,-3 2-12-16,4 0-5 0,8 3-8 15,0 3-2-15,8-3 1 16,4 0 2-16,0-3 1 15,6-3 3-15,0-2 1 16,0-5-1-16,3-6-1 16,3-2-5-16,-1-3-3 15,-5-2 2-15,-3-4 0 0,-9-2 1 16,-3 3 0 0,-9-8 6-16,-3 5 4 0,-3-2-1 15,-3-1 2-15,-3 3-10 16,4 3-3-16,-1 5-7 15,0 3-1-15,3-1-17 16,6 1-5-16,3 3-17 16,3 2-4-16,9-3-12 15,3 0-1-15,6 3-29 16</inkml:trace>
  <inkml:trace contextRef="#ctx0" brushRef="#br0" timeOffset="12">7294 7109 212 0,'6'3'79'0,"-3"2"-42"0,0-5-23 0,-3 0 22 16,0 0-16-16,3 8-6 15,0 0-8-15,3 0-5 16,-6 3 0-16,6-1-56 0,-3 1-25 16,0 2-20-1</inkml:trace>
  <inkml:trace contextRef="#ctx0" brushRef="#br0" timeOffset="13">7378 7340 296 0,'-24'2'112'0,"24"-2"-60"0,15 0-87 0,-9 0 5 16,0-2-29-16,0-4-6 16,0-2-27-16,3-2-9 0</inkml:trace>
  <inkml:trace contextRef="#ctx0" brushRef="#br0" timeOffset="14">9318 6906 76 0,'-2'0'30'16,"2"0"-16"-16,2 5-19 0,-2 3 6 0,3 5 12 16,-3 8 8-16,0 6-1 15,0 4 0-15,0 7-11 16,0 6-5-16,0 7-3 15,0 4 1-15,0 1-1 16,0-6 2-16,0-8 2 0,0-7-7 16,0-9 0-16,0-7-57 15</inkml:trace>
  <inkml:trace contextRef="#ctx0" brushRef="#br0" timeOffset="15">9375 6966 44 0,'33'-10'19'0,"-21"10"-10"0,12-3 2 16,-10-2 10-16,7 0-5 15,6-1 1-15,3 4-10 16,6-1-2-16,2 0-1 16,1 6 0-16,6-6 0 0,2 3 0 15,7 0-2-15,2 0 1 16,4 6 0-16,2-4 1 15,1-4-2-15,2-1 1 16,7 0 0-16,-4 1 1 16,1-1-2-16,-1 3 1 15,1 0 0-15,-1-2 1 16,6-1 0-16,1 0 2 16,-4 1-3-16,-2 2-2 15,-1 0 0-15,-2 0-1 0,2-3 2 16,1 3-1-16,-1 0 2 15,1 0-4-15,-4 0 0 16,-2 0 1-16,-4 3 2 0,7-3-1 16,-1 0-1-16,1 0 1 15,-4 0 1-15,4 2 1 16,-7 1 1-16,1 2-2 16,-1-5 1-16,-2 0 0 15,2 0 1-15,1 8-2 16,-4-3 1-16,16 1 0 15,-7-1 1-15,-2 6-5 16,5-9 1-16,1 6 2 16,2-8 1-16,-2 8-4 0,-1-5-1 15,0-1 3-15,7 1 1 16,-1-8-3 0,4 10-1-16,-4-2 1 0,-2-3 0 15,-1 0 7-15,9 5 4 16,1 0-8-16,-4-2 0 15,1 2-2-15,-4-2 2 16,0-1-1-16,7 1-1 16,-4-3 1-16,3 0-1 15,-5 0 2-15,2-3 1 16,1 1-6-16,2 2 0 16,0-3 1-16,1 1 3 15,-10 2 0-15,4-3 2 16,-4 0-2-16,6 3-1 0,-2-10 1 15,-1 4-1-15,1 1 0 16,-7 0 2 0,1-1-3-16,2 4 0 0,-2-9 1 15,-1 3 2-15,3 3-3 16,-5 0 0-16,-4 2 1 16,1 0 0-16,2 1 0 15,1-1 2-15,2 1-1 16,-2-1-1-16,-4 0 1 15,1 3-1-15,-1 0 0 16,-2 0 0-16,2-2 4 16,-2 2 2-16,2 0-2 15,1-3-3-15,-7 3-3 0,1 0 1 16,3-3 1 0,-1 3 0-16,1-2 0 0,-1-1 2 15,4-2-1 1,-1 2-1-16,-5 0 1 0,2 1 1 15,1-1-1-15,8 0 2 16,1 1-2-16,2-1-1 16,-2 1 1-16,2-1 1 15,0 0-1-15,4-2-1 16,-4 0-2-16,4-1 1 16,-4 4 1-16,1-1 2 0,2 0-1 15,3-2 2-15,-2 0-2 16,2 0-1-1,-2 2 1-15,-1 0-1 16,-2 1 0-16,8-1 2 0,-3 0 1 16,1 1 1-16,-4-1-5 15,0 3-1-15,4-3 3 16,2 1 1-16,1-1-3 16,-1 0-1-16,-3 3 1 15,-2 0 2-15,-1 0-2 16,4 0 0-16,-7 0 3 15,3 0 1-15,-5 0-6 16,-4 0 0-16,-5 0 3 16,5 3 2-16,1 0-3 15,-7-3 1-15,-2 0 0 16,3 0 2-16,-4 0-1 0,-5 2-1 16,2 1-2-1,-2-3 1-15,-4 0 1 16,7 0 2-16,-6 0-3 0,-1 0 0 15,1 3 3-15,-3-1 1 16,2 1-1-16,-8 0 1 16,-3 2-2-16,-1-2-1 15,1-1 1-15,0 1-1 16,5-1 0-16,1 1 2 16,0 0-3-16,-4-1 0 15,4 1 3-15,-3 0 1 16,-3-1-4-16,-4 1 1 15,-2 0 0-15,-3-1 2 0,-3 1 1 16,-1-3 1-16,1 0-2 16,0 0-2-16,-3 0 3 15,0-3 0-15,-3 1 1 16,-1-1 2-16,4 0-3 16,3 1 0-16,-3-1-1 15,0 3-2-15,0-3 1 16,-1 3 1-16,1 0-3 15,0 0 0-15,0-2 5 16,3 2 2-16,-3 0-2 16,-1 0-1-16,-2 0-1 15,-3 2-2-15,-3 1-2 16,0 0 1-16,-3-1 3 0,-3 1 1 16,0 0-4-16,0-1 1 15,-6-2-2-15,3 6 0 16,0-1 0-16,0 0 0 15,0 3 4-15,0 3 1 16,-3 5-6-16,0 13 0 16,0 5 1-16,-3 3 1 15,-3 8-2-15,-3 0 0 16,0 5-3-16,-3 3 1 16,3 3 5-16,0-1 2 15,3-7 0-15,0-8 1 16,0-9-42-16,0-9-18 15,-3-7-35-15</inkml:trace>
  <inkml:trace contextRef="#ctx0" brushRef="#br0" timeOffset="16">9310 7496 104 0,'-3'-6'38'0,"6"6"-20"0,0 6-26 0,-3-6 7 16,5 2-3-16,1 1 2 15,12 0 1-15,0-1 3 16,6 1 5-16,3-3 6 16,6 0 2-16,2 0 0 15,7 0-5-15,3 3-2 16,-1-1-2-16,7 1 1 0,2 2-4 16,7 0 0-16,2 1 1 0,7-1-2 15,2 0-2-15,7-2 1 16,2 0-1-16,6-3 2 15,1 2 1-15,-4 1-1 16,9-3 1-16,4 0-2 16,-4 0-1-16,-3 0 5 15,0 0 4-15,4-3-3 16,-1 3 2-16,-3 0-5 16,4 0 0-16,-4 0 1 15,6 0 0-15,-3 0-5 16,1 3-1-16,-1 0 1 15,0-1 0-15,0-2 1 0,1 0 0 16,-4 0 0-16,0 3 0 16,-2-1 0-16,2 4 2 15,3-1 1-15,-2 0 1 16,2-5-2-16,15 3 1 16,0 0-2-16,-3-1 2 15,-5 1-4-15,-4-3 0 16,-6 0 3-16,9 0 3 15,4 0 0-15,-10-5 2 16,0 5-4-16,-3 0-2 16,7-6-3-16,2 9 1 15,-6 0 3-15,3-6 3 0,4 6-2 16,-4-1-2-16,0 1 0 16,-6-3 1-16,1 3-3 15,-1-3 0-15,0 0 1 16,4 0 2-16,-10 0-1 15,6 0 2-15,-5 2-2 16,5-2-1-16,0 0 3 16,-3 0 0-16,-2 0-1 15,-4 0 1-15,6 0-2 16,1 0 2-16,5 0-4 16,-6 0 0-16,1 0 3 0,2 0 1 15,-3-2-1-15,4 2-2 16,-4 0-2-16,0 0 1 15,1-6 1-15,2 1 2 16,0 0 1 0,-5 2 1-16,-4 0 0 0,3 3 2 15,7-2-1-15,-1-1 2 16,-3 0-4-16,0 3 0 16,1 0-1-16,-1-2-2 15,-3-1-2-15,1 3 1 16,-7-2 1-16,7 2 2 15,2 0-1-15,-3-3-1 0,4 0 3 16,-1 1 2 0,-6-1-2-16,4 3-2 0,2-3-5 15,3 1 0-15,0-1 6 16,-5 3 6 0,-1 0-6-16,6-3-1 0,4 3-1 15,-4 0 2-15,-3 0-3 16,-2 0 0-16,8 0 5 15,-3 0 2-15,4 0-5 16,-10 3-2-16,3 0 0 16,9-3 2-16,-5 0-2 15,-1 0 0-15,-6 0 5 16,4 0 2-16,-4 0-2 16,6-3-3-16,1 0 0 15,-7 3 1-15,0-2-1 16,-2 2-1-16,2-3 1 15,0 3-1-15,1 0 0 0,-10 0 2 16,-5-3-6-16,-1 1 1 16,-5-6-30-16,2 0-13 15,-8-3-64 1</inkml:trace>
  <inkml:trace contextRef="#ctx0" brushRef="#br0" timeOffset="17">15950 7043 100 0,'0'0'38'0,"0"3"-20"0,3 5-8 0,-3 0 14 15,0 2-2-15,0 17-1 16,0 2-7-16,0 5-4 16,-3 6-5-16,3 13-8 0,0-3-3 15,0-8 9-15,0-4 7 16,3-7-20-16,0-4-9 16,6-3-51-1</inkml:trace>
  <inkml:trace contextRef="#ctx0" brushRef="#br0" timeOffset="18">16665 7101 88 0,'0'22'33'0,"3"12"-18"0,-3-8-7 16,6-15 13-16,-6 2-6 15,0 3 2-15,0 0-8 16,0 0-1-16,0 0-4 0,0-3-1 15,-3-2-1-15,3-1-2 16,0-2 3-16,-3-3-2 0,3 1 2 16,0-4 2-16,0-2 2 15,0-2-1-15,6-4-1 16,0 1-1-16,-1-3 0 16,1 0-2-16,0 0-2 15,3-2 1-15,3 2-1 16,3 0 0-16,0 0 2 15,3 5-3-15,3 3 0 16,-3 3 1-16,5 5 0 16,4 0 4-16,-3 2 5 0,-6 4-1 15,-3-1 3-15,-6 3 3 16,-9 0 3-16,-9-3-3 16,-3 5 2-1,-3-2-9-15,-6-3-4 0,0-2-5 16,0-11-1-16,1-3-3 15,-1 1-1-15,3-1-18 16,0-8-9-16,3 4-11 16,3-1-49-1,3 0 10-15</inkml:trace>
  <inkml:trace contextRef="#ctx0" brushRef="#br0" timeOffset="19">17055 7041 148 0,'-6'2'57'0,"12"1"-30"0,-9 10-29 0,3-5 9 16,0 5 8-16,-3 6 5 15,0 5-6-15,0 2-1 16,0 1-7-16,0-1-2 0,0-2 0 16,3 0-2-16,0-1-2 0,0-4 3 15,3 2 0 1,0-5-26-16,3-3-130 31,0-13 73-31</inkml:trace>
  <inkml:trace contextRef="#ctx0" brushRef="#br0" timeOffset="20">17174 7273 116 0,'-6'3'46'0,"3"2"-24"0,0 1-24 0,3-1 9 16,0 3 10-1,0 0 8-15,0 0-6 0,3 8-3 16,3-3-5-16,3-3-2 15,3 1-5-15,-1-3 8 0,4-8 7 16,3-3-6-16,-3-2-2 16,0 0-4-16,-3-3 0 15,-3-3-2-15,-3 1 0 16,-6-4-3-16,-3 1 1 16,-3 3-2-16,-3-1-1 0,-6 3-2 15,0 3-1 1,3-1-7-16,-3 4-4 15,3 2-30-15,3 2-11 16,4 1-27-16</inkml:trace>
  <inkml:trace contextRef="#ctx0" brushRef="#br0" timeOffset="21">17519 7228 176 0,'-6'-2'68'0,"3"2"-36"0,-6 2-20 0,6 1 19 0,-6 0-10 15,0 2-1-15,-3 0-12 16,0 3-5-16,-2 5-2 16,-1 1-4-16,6-1 2 0,9 0 1 15,0 6 0-15,6 2-3 0,3-3 0 16,5-2 2-1,1-5 0-15,0-3 1 0,6-8 0 16,0-3-9-16,3-7-4 16,-3-1-20-16,-4 0-8 15,-2-2-43 1</inkml:trace>
  <inkml:trace contextRef="#ctx0" brushRef="#br0" timeOffset="22">17641 7051 112 0,'0'0'44'0,"3"5"-24"15,-3 6-10-15,3-3 14 0,-3 3 0 16,3 12 3-16,-3 4-6 16,0 2-3-1,0 3-10-15,0-3-1 0,0 0 0 16,3 13-3-16,0-10-3 0,0-6 0 15,0-2 1-15,0-5-36 16,0-6-15-16,3-2-32 16</inkml:trace>
  <inkml:trace contextRef="#ctx0" brushRef="#br0" timeOffset="23">17885 7244 92 0,'0'-2'35'0,"-3"2"-18"0,-3 0-24 16,3 0 12-16,-21 5 4 15,1 0 11-15,-4 3 8 16,3 0-11-16,0 0-2 16,3 0-3-16,6 0 0 15,3 0-6-15,7 0 3 0,2 2 1 16,8 1-1-16,4 5 0 15,6 5-5-15,12-5-1 16,6 0-3-16,-3-3-1 16,-1-2-19-16,1-3-7 0,3-3-50 15</inkml:trace>
  <inkml:trace contextRef="#ctx0" brushRef="#br0" timeOffset="24">18582 7213 104 0,'-6'-3'41'0,"3"3"-22"0,-3-3 2 0,3 3 19 16,-3 3-8-16,0 0-3 16,-6 2-13-16,0 3-3 15,3 2-7-15,0 1 0 0,3 5 4 16,0 0-2-16,9-3 1 15,3 8-3-15,3-2-1 16,3-6 1-16,3-3 3 16,0-2-2-16,3-10 1 0,-1-1-3 15,1-2 2 1,-3-3-2-16,-3-3 0 16,-3-2-1-16,-3-3 0 15,-6 0-7-15,-3 0-2 0,-6-2-12 16,0 7-3-16,0 1-17 15,0-4-6-15</inkml:trace>
  <inkml:trace contextRef="#ctx0" brushRef="#br0" timeOffset="25">18906 7019 104 0,'-6'-18'41'0,"6"7"-22"0,-6-15 11 0,3 21 23 16,-3-6-8-16,0 3-4 15,-3 3-23-15,-3 7-9 16,0 9-6-16,1 5-5 16,-1 5-1-16,3 3 2 0,0 10 0 15,3 1 3-15,0-1 1 16,3 0-1-16,3 1-2 15,0-3-2-15,0-3 1 16,0-3-8-16,0-7-4 16,-3-3-141-1,-9-9 53 1</inkml:trace>
  <inkml:trace contextRef="#ctx0" brushRef="#br0" timeOffset="26">18558 7162 164 0,'3'-5'63'0,"9"5"-34"0,5 0-34 15,-5 0 10-15,3 0 1 16,15 0 4-16,3 0-5 16,3 0-1-16,-1 0-2 15,-2 3-2-15,6-3 1 0,-1-6-30 16,-2 1-13-16,-3 0-27 15</inkml:trace>
  <inkml:trace contextRef="#ctx0" brushRef="#br0" timeOffset="27">19141 6972 152 0,'-24'-21'57'0,"18"2"-30"0,-6 11-21 0,7 8 17 16,-1 8-10-16,-3-3-2 15,0 11-6-15,3 3-2 16,0 2-1-16,0 5 1 0,3 6 2 16,0 3-2-16,0-4 0 15,0 1-1-15,3-3 1 16,0-2-2-16,0-4-1 16,-3-1-28-16,0-1-11 0,0-8-41 31</inkml:trace>
  <inkml:trace contextRef="#ctx0" brushRef="#br0" timeOffset="28">18855 7199 184 0,'3'-5'68'0,"6"2"-36"0,6-7-37 16,0 7 12-16,3 1-8 15,3-1 0-15,3 0-1 16,2 1 0-16,1-1-69 16,6 3-31-16,3 0 44 0,-1 0 25 15</inkml:trace>
  <inkml:trace contextRef="#ctx0" brushRef="#br0" timeOffset="29">19305 7133 204 0,'-9'-2'77'0,"3"15"-42"0,-3-5-32 0,6-6 15 16,-3 1-7-16,0 0 1 16,3 5-9-16,0 0-2 15,3-1-1-15,3 4 2 0,3 2 1 16,0 0 5-16,0 1 3 0,0-1-6 16,0 0-1-1,-3-5 7-15,-3 0 2 0,-3-3-2 16,-3 1 1-1,-3-6-5-15,0-3-2 0,0-2-7 16,0-3-1-16,3-3-30 16,0-2-13-16,3 5-16 15,3 0-5-15,3 0-16 16</inkml:trace>
  <inkml:trace contextRef="#ctx0" brushRef="#br0" timeOffset="30">19326 7213 160 0,'9'7'63'0,"0"-7"-34"0,14 8-16 16,-8-2 19-16,0-4-9 0,0 1-4 16,0 0-4-1,0-3-2-15,3 0-7 0,0-3-2 16,-4 0 0-16,1-2 0 0,-3 0 0 16,0-1 0-16,-3 1 0 15,-3-5-5-15,-6-1 1 16,0-2 9-16,-6 2 5 15,-3 3-8-15,-3 0-6 16,-3 8-3-16,0 3-1 16,4 8 3-16,-4-3 0 15,0 2 1-15,3 1 0 0,3 2-7 16,9 3 0 0,0 0 9-16,3 2 6 15,6-2-3-15,3-3-1 16,3 1-2-16,2-4 1 0,4-5 0 15,6-2 1-15,6-6-20 16,3-2-7-16,-7-5-19 16,1-4-9-16,-3-2 1 15,-3-7 1-15,-3-7 13 16,-7 1 23 0,-2 0 23-16,-3 3 23 15,-3-1 12-15,-3 4 10 16,0 4 3-16,-3 3-18 15,0 3-7-15,0 2-19 16,0 3-9-16,-3 6-1 0,3 4-1 16,0 9 3-16,-3 5-3 0,3 8-2 15,0 5 2-15,0 3 2 16,0 2 0 0,0-2 0-16,0-1-6 15,0-4 1-15,3 5-5 0,-3-9-1 16,0-7-44-16,0-2-18 15,-3-7-48 1</inkml:trace>
  <inkml:trace contextRef="#ctx0" brushRef="#br0" timeOffset="31">19552 7072 220 0,'9'-5'82'0,"6"5"-44"0,17-3-31 16,-14 3 18 0,9 0-2-16,0 3 1 0,12-3-13 15,2 3-7-15,1-3-2 16,-3 0-33-16,-1-3-14 0,-5-2-65 16</inkml:trace>
  <inkml:trace contextRef="#ctx0" brushRef="#br0" timeOffset="32">10485 7001 64 0,'0'0'27'0,"0"3"-14"0,3 4-2 0,0 1 10 16,0 3 4-16,0 5 4 15,-3 8-6-15,0 5-2 16,0 0-1-16,3 0 0 16,-3 0-11-16,0-2-1 0,0-4-1 0,0 1 1 15,0-5 2-15,0-6-3 16,0-2-2-16,0-4 0 16,0 1 1-16,0-5 3 15,0-3 2-15,0-5-10 16,3-6-5-16,6-2-3 15,6-3 1-15,3 3 2 16,0 0 2-16,0 2-4 16,-1 3 2-16,4 5 4 15,3 6 2-15,3 2 2 0,-6 6 2 16,-3 2 6-16,-4 0 4 16,-5 1 5-16,-9-1 2 15,-6 5-4 1,-3-2-1-16,-5 5-8 0,-7-5-4 15,-3 0-8-15,0-5-1 16,-3-1-17-16,4-2-4 16,-1-10-15-16,3-1-5 15,6 0-20 1,6-7-47-16,6-6 22 16</inkml:trace>
  <inkml:trace contextRef="#ctx0" brushRef="#br0" timeOffset="33">10831 7030 160 0,'0'0'63'0,"3"0"-34"0,0 8-19 0,-3-3 17 0,0 6-2 16,0 10 0-16,-3 5-12 15,0 1-5-15,0 2-5 16,0 3 0-16,0-3 0 0,3-3-1 15,0 1-2-15,3 2-21 16,0-5-11-16,3-8-42 16,2-3-39-16,4-5 38 15</inkml:trace>
  <inkml:trace contextRef="#ctx0" brushRef="#br0" timeOffset="34">10976 7279 160 0,'-14'5'63'0,"14"3"-34"0,0 3-32 0,0-4 13 16,3 4 4-16,2 5 5 15,4-3 0-15,3 6-2 16,3-3-9-16,0-3-5 0,3 0 0 16,0-8 4-16,0-2 6 15,-3-8-3-15,-1-6 2 16,-2 0-7-16,0-2-1 15,-3 0 0-15,-6-3 0 16,-6 0 0-16,-3-2 0 16,-3-1-2-16,0 3 1 15,-6 3-2-15,-2 5-1 0,-1 0-8 16,-3 6-5 0,6 2-24-16,3 2-9 0,9 1-33 15,9 2-33 1,6-2 42-16</inkml:trace>
  <inkml:trace contextRef="#ctx0" brushRef="#br0" timeOffset="35">11482 7218 184 0,'-3'-3'68'0,"3"3"-36"0,-11 3-31 0,8-3 29 15,-9 2-5 1,0 1-1-16,-3 2-3 15,-3 1-11 1,0 4-9-16,-3 6-1 0,3 0-2 0,4 0-2 16,2 8 0-16,6 5 0 15,3-3 0-15,9-2 3 16,3 0-7-16,6-6 1 16,5-2-8-16,7-5-3 15,0-6-10-15,0-5-3 0,0-5-18 31,-1-11-40-31,-2-8 15 16</inkml:trace>
  <inkml:trace contextRef="#ctx0" brushRef="#br0" timeOffset="36">11634 7072 160 0,'-15'-8'63'0,"15"11"-34"0,0 5-36 15,6-3 10-15,0 3 10 16,0 8 6-16,-3 5-1 15,0 3 0-15,0 5-10 16,0 3-1-16,-3 0 3 0,3 5-6 16,-3 0-2-16,3-3-1 15,-3-2-1-15,0-6-36 16,0-4-15-16,-6-4-34 16</inkml:trace>
  <inkml:trace contextRef="#ctx0" brushRef="#br0" timeOffset="37">11843 7263 104 0,'-6'-8'38'0,"6"8"-20"0,-6 0-26 0,3 0 5 16,-3 5 11-16,-6-2 6 15,-3 2 9-15,0 0 3 16,-3 3-11-16,-3 0-4 16,7 0-1-16,-1 3 1 15,9-1-5-15,3 6-2 0,3 8 2 0,3-5-1 16,6-1 2-16,6-2-4 16,2 3-2-16,4-4-3 15,6 1-1-15,6-5-42 16,2-6-55-1,-5-5 16-15</inkml:trace>
  <inkml:trace contextRef="#ctx0" brushRef="#br0" timeOffset="38">12435 7215 132 0,'-3'-5'49'0,"6"5"-26"0,-3 3-29 0,0-1 6 15,0 3 3-15,-3 1 5 16,0 2 7-1,3 2 3-15,0 6 2 16,-3-3 0-16,3 3-11 0,0-2-1 0,0-1 2 16,0-3 0-16,-3 4 4 15,0-4-5 1,0 1-3-16,0-3-1 16,3 5-6-16,-3-3-1 15,0 1 3-15,0-3 1 16,3 0 0-16,-3 0-2 15,3 0 1-15,0-3-1 0,0 0 0 16,0-2 0 0,0-3 2-16,0 0 3 15,0 0 4-15,0 0 2 0,0-3-5 16,0-5-2-16,0-5-4 16,3 0-3-16,0 0-1 15,3-3 3-15,0 0-2 16,0 0-1-16,3 0 3 15,0 3 0-15,0 2-2 16,3 1 0-16,0 2-1 16,0 5 3-16,2 3 0 15,1 6 3-15,3 2-1 16,-3 2 2-16,-3 6 2 16,-3 0 2-16,-3 8 1 15,0-3 2-15,-3 0-5 16,-6-2-3-16,0-4-8 0,3-4-4 15,0-3-25-15,0 0-10 16,0-3-98 0,9-8 49-1</inkml:trace>
  <inkml:trace contextRef="#ctx0" brushRef="#br0" timeOffset="39">12658 7300 152 0,'-3'0'57'0,"3"3"-30"0,0 2-23 0,0 0 13 16,0 3 5-16,0 0 6 15,0 8-11-15,3 5-4 0,3 0-8 16,0-2-4-16,3-1 2 0,0-5-2 16,3-2 2-16,0-3 0 15,0-3 1 1,3-5 2-16,-1-2 1 15,1-9-3-15,3-5-3 0,-3-2 0 16,-3-1-1-16,-3 1 2 16,0-1 1-16,-3 3-1 15,0 3-2-15,-3 2 5 16,0 3 1-16,-3 3 0 16,0 5 1-16,3 3-4 15,-3 5 0-15,3 2 1 0,0 4 0 16,0 4-5-1,0 1-1-15,0-4 1 16,3 1 0-16,-1 0-6 0,1-3 0 16,3-2-24-16,-3-6-9 15,3-2-32 1,0-6-43-16,0-2 32 16</inkml:trace>
  <inkml:trace contextRef="#ctx0" brushRef="#br0" timeOffset="40">12965 7273 148 0,'-3'6'57'0,"9"-1"-30"0,-6 8-27 15,3-5 10 1,-3 3 16-16,0 5 7 16,0 2-5-16,0 1-4 15,0-3-14-15,0-1-6 0,0-1-3 16,0-4-1-16,0-2 2 0,0-3-1 15,0-5-1-15,0 0-4 16,3-2-2-16,0-11-4 16,0-1 1-16,6-2-2 15,0 1 2-15,2-1 3 16,1 2 1-16,0 1 0 16,0 5 1-16,0 3 3 15,0 2 2-15,0 3 2 16,0 6 1-16,-3-1 6 15,-3 3 4-15,0-3-1 16,-3 0 0-16,0 1-5 0,0-1-3 16,-3-5-2-16,0 0-3 15,5 0-2-15,1-3-1 16,3-2-9-16,3-3-5 16,0 0 4-16,0 0 3 15,3 0 1-15,0 3 1 16,0 2 5-16,3 6 1 15,-4 2 4-15,-2 3 3 16,0 0 2-16,-3 5 1 16,0 1 2-16,-3 2 1 15,-3-1-5-15,0-1-4 16,3-1-10-16,-3-2-5 0,0-4-33 16,3-1-13-16,3-6-18 15</inkml:trace>
  <inkml:trace contextRef="#ctx0" brushRef="#br0" timeOffset="41">13423 7088 140 0,'-3'19'55'0,"3"5"-30"0,0 7-23 15,0-15 12-15,0 5 13 16,0 3 7-16,0 0-11 0,0 2-5 16,0 1-11-16,0-1-3 0,0-2 0 15,0-5 0-15,0-3 0 16,0-6 0-16,0-2 0 16,0-11-22-1,0-7 3-15,0-1 0 16,3-2 2-16,9 0 3 15,3 0 4-15,0 2 1 16,0 0 0-16,0 6 1 16,-1 2 7-16,1 3 3 15,-3 6 12-15,0 2 8 16,-3 0-2-16,-3 5 0 0,-3 5 0 16,-6-2 2-1,0 0-12-15,-3-3-3 0,-3 1-16 16,-3-6-6-16,0-3-24 15,-5-3-8-15,2-2-17 16,0-2-7-16,3-6-15 16</inkml:trace>
  <inkml:trace contextRef="#ctx0" brushRef="#br0" timeOffset="42">13593 7316 148 0,'18'5'57'0,"-6"-2"-30"0,8-3-14 0,-11 2 17 15,3-2-4 1,3 0-1-16,3 0-2 16,0-2-3-16,-3-4-10 15,0 1-4-15,-3-3 0 0,-4 0-3 0,1 0 0 16,-3 0 1-16,-3-2 0 16,-6 2-2-16,-6-3 1 15,1 3-4-15,-7 3 0 16,0 2-4-16,0 3 1 15,0 6 2-15,0 2 1 16,3 5 7-16,0 0 6 16,3 0-4-16,6 1 0 15,3 7-2-15,3-3-1 16,6 6-6-16,3-5-1 16,6-6-4-16,3-3 1 15,3-2-19-15,0-2-7 0,-4-4-28 16,1-7-13-16,-6-8-12 15</inkml:trace>
  <inkml:trace contextRef="#ctx0" brushRef="#br0" timeOffset="43">13882 7292 160 0,'-3'-3'60'0,"3"6"-32"0,3 2-20 16,-3 1 16-16,0 1 5 15,3 4 5-15,0 5-12 16,-3 5-3-16,2-2-11 15,-2-1-5-15,0-2 0 0,0-3 2 0,0-2 4 16,0-3-2 0,0-3 1-16,0 0-3 0,0-5 2 15,0-2 0 1,0-4 1-16,3-9-4 0,6-4-1 16,3 0-3-16,0 1-1 15,0-1-1-15,3 4 0 16,3-1 0-16,6 2 0 15,-1 4 0-15,4 2 0 16,3 0-29-16,6 3-12 16,-1-1-71-1</inkml:trace>
  <inkml:trace contextRef="#ctx0" brushRef="#br0" timeOffset="44">22150 6892 104 0,'0'-10'38'0,"3"5"-20"0,-3-6-17 0,0 6 8 16,0-1 10-16,0-2 5 15,-6 0 7-15,-5 1 6 16,-1 1-11-16,-3 6-6 16,0 3-11-16,-3 5-8 0,0 5-2 0,3 8 1 15,0 8 2-15,1 8-3 16,2 3 0-16,6 2-1 15,0 1-2-15,3-1 5 16,0 3 1-16,0-3-3 16,0-5 1-16,3 0-2 15,-3-7-2-15,0-7-19 16,0-7-8-16,0-3-50 16,0-10-23-1,0-6 52-15</inkml:trace>
  <inkml:trace contextRef="#ctx0" brushRef="#br0" timeOffset="45">21835 7213 164 0,'-18'-8'63'0,"15"5"-34"0,-3 3-23 0,6 0 17 15,0 0-14 1,3-3-5-16,3 1-5 0,3-1-2 16,3 0 2-16,6 1-2 0,6-1-1 15,2 3 5-15,1 0 1 16,3 0-11-16,-3 0-7 15,0 0-13-15,-4 0-7 16,-5 0-28 0,3 0 33-16</inkml:trace>
  <inkml:trace contextRef="#ctx0" brushRef="#br0" timeOffset="46">22100 7186 137 0,'-3'3'35'0,"0"2"-8"16,-3 3-6-1,3 5-13-15,0 3-5 16,0 5-2-16,3 3-1 0,9 3 0 0,0-1 2 15,3-2 3-15,3-3 2 16,0-5 1-16,2-6 0 16,1-7 2-16,0-8 1 15,-3-3 3-15,0-3-5 16,-3-2-1-16,-6-6-4 16,-3-2-1-16,-3 0 1 15,-6 3 0-15,0 2-2 0,-3 0 1 16,0 5-13-1,0 3-6-15,3 3-27 16,0 0-10-16,0 2-18 16</inkml:trace>
  <inkml:trace contextRef="#ctx0" brushRef="#br0" timeOffset="47">22311 7268 104 0,'6'24'41'0,"-3"-13"-22"0,-3 2-9 0,0-5 14 16,0 0 0-16,0 0 3 15,0-3-4-15,0 0-2 16,0-2-11-16,0-3 7 0,-3 0 3 16,3-6-6-16,0-1-1 0,3-7-5 15,0-2 0 1,6 1-5-16,3-4-2 15,3-2 0-15,0 5-1 0,3 3-3 16,-1 2 2-16,-2 3 1 16,6 3 2-16,-3 2-21 15,6 1-7-15,3 2-36 16,-4 0-54 0,7 0 24-16</inkml:trace>
  <inkml:trace contextRef="#ctx0" brushRef="#br0" timeOffset="48">23002 7173 104 0,'-12'-16'38'0,"12"13"-20"0,0-7-17 0,0 7 8 15,-3 0 14-15,-3 3 10 16,0 0 0-16,-6 6 3 16,0-1-16-16,-3 3-6 15,0 3-9-15,-5 2-6 0,5 5-2 16,0 3 2-16,6 3 0 16,3 0 1-16,6-3 0 15,6 3-3-15,6 0 0 16,3-3-25-16,3-13-9 0,5-3-43 31</inkml:trace>
  <inkml:trace contextRef="#ctx0" brushRef="#br0" timeOffset="49">23145 7173 200 0,'-27'-13'74'0,"18"23"-40"0,-6-2-31 16,9-3 17-16,0 1-8 15,-6 2 1-15,3 2-6 16,-6 6 1-16,1 5-5 16,8 3-4-16,0-3 0 0,6 0 1 15,6-2 0-15,0-3-5 16,5-6 1-16,-2-7-5 16,6-6 1-16,-3-2-3 15,3-5 0-15,-6-4 3 0,6-2 3 16,-6 3 3-16,-3 0 3 15,-6 2 11-15,6 3 4 16,-6 3-3-16,0 0 0 16,0 5-13-16,0 0-2 15,3 10 1-15,0 1 0 16,3 0-2-16,-3-1 2 16,8 1-17-16,1-3-5 15,3-3-27-15,3-2-54 16,6-6 14-16</inkml:trace>
  <inkml:trace contextRef="#ctx0" brushRef="#br0" timeOffset="50">23368 7168 140 0,'-12'-14'55'0,"3"14"-30"0,-3 0-10 16,3 3 18-16,3 2-16 15,-9 3-5-15,0 3-5 16,1 2-2-16,2 6-3 15,3 2 1-15,3 5 0 0,3-2-4 16,3 2 1-16,6 4 2 16,9-7 1-16,3-4-1 15,2-6 1-15,1-5-7 16,3-8-1-16,3-11-16 0,-3-2-6 16,2-3-33-1,-5-5-33-15,0 0 27 16</inkml:trace>
  <inkml:trace contextRef="#ctx0" brushRef="#br0" timeOffset="51">23427 6895 144 0,'-3'8'55'0,"6"0"-30"0,-3 29-14 0,0-21 18 16,0 10-2-16,0 9 2 15,0 2-12-15,0 5-5 0,0 3-7 16,0-3-2-16,0 1 3 0,0 2-1 16,0-11 0-16,0-7-1 15,6-9 2-15,-3-2-10 16,6-19-6 0,-3-5 2-16,6-5-5 15,0-5 1-15,0-4 7 16,0 1 4-16,-3 3 0 15,9-1 0-15,-6 6-1 16,5 2 0-16,-2 3 2 16,0 3 0-16,0 3 0 15,0 4 2-15,-3 6 3 16,0 3 2-16,-3 5 1 16,-3 2 0-16,-3 1-4 15,-3-3-3-15,0-3-14 0,0 3-4 16,0-3-46-1,0-3-52 1,3-2 29-16</inkml:trace>
  <inkml:trace contextRef="#ctx0" brushRef="#br0" timeOffset="52">23799 7218 140 0,'3'5'55'0,"3"0"-30"0,6 1-16 16,-3-4 14-16,0 4-9 15,3-4-1-15,6 1-7 16,3-3-2-16,-6 0-2 0,5-3 1 0,-5-2 0 15,0 0-4-15,-6-3 1 16,3 0-2-16,-6-3-2 16,-6 1-4-16,-3-6 0 15,-3 3 4-15,-12 2 4 16,3 3 7-16,-5 5 4 16,-1 6-2-16,0 2 2 15,3 3-6-15,0 3-1 16,6 2 7-16,0 3 2 15,6 5 0-15,3 3 0 16,3 0-3-16,3-3 1 16,12 3-2-16,0-6 0 0,6-5-8 15,9-2 0-15,-3-11-32 16,2 0-14-16,1-5-59 16</inkml:trace>
  <inkml:trace contextRef="#ctx0" brushRef="#br0" timeOffset="53">24228 7117 128 0,'-3'-8'49'0,"3"8"-26"0,-9-2 2 0,6 2 22 15,-3 0-5-15,-3 0 0 16,-3 0-13-16,3 0-3 16,-2 2-15-16,-1 1-7 0,3 5 0 15,0 0-5-15,9 2 0 16,0 1-4-16,6 2-1 16,0 1 3-16,3 1 3 15,0 4-1-15,0 2 0 16,-1 0 7-16,-5 0 6 15,-6-2 9-15,-5-3 5 0,-10 0-14 16,-3 2-7-16,0-5-6 16,-9-2 0-1,0-3-52-15,4-5-24 16,-4-11-43-16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8T00:45:39.3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2449 13089 72 0,'-3'40'30'0,"6"-11"-16"0,-3 24-6 16,3-27 11-16,-3 3-11 0,0 3-2 16,0 0 2-16,0-3 3 15,3 0-4-15,0-3 1 16,-3-2-3-16,0-3 0 15,0-2-1-15,0-6 2 16,0-2 14-16,-3-3 7 16,0-3-13-16,0-5-4 0,0-5 1 15,-6-3-3-15,3-6 1 0,0 1-3 16,0-3 1-16,3-2-2 16,-3-3 2-1,3-6-4-15,3-2-2 16,0-3 2-16,9-2 0 15,-6 0-4-15,6-1 1 0,9-2 0 16,-6 3 0-16,5 2 0 16,4 6 0-16,-6 2-3 15,3 5 0-15,0 3-1 16,3 6 3-16,-1 2-2 16,4 5-1-16,-3 8 3 15,0 6 2-15,-3 2-2 16,-3 3 0-16,-3 0 1 15,-9 0 2-15,-3 2 3 16,-3 6 4-16,-6-3-2 16,-3-2-2-16,-3-3 0 0,0-3-1 15,-6-5-2 1,0 0-2-16,-2-5-4 0,2-6 0 16,0-2-5-16,6-1 1 15,0 4-9-15,3-4-4 16,3 1-25-1</inkml:trace>
  <inkml:trace contextRef="#ctx0" brushRef="#br0" timeOffset="1">2928 12996 84 0,'-6'-5'33'0,"6"5"-18"0,0 0-18 16,-6 0 45-1,0 0-8-15,-3 3-12 16,-3 2-6-16,-6 6-10 16,-6 2-4-16,4 5-1 15,-1 3-1-15,3 6 0 0,3 2-3 16,6 0 2-16,3-2 1 15,6-4 0-15,3-4 0 16,6-1 0-16,0-7 2 16,6-3 3-16,0-8 2 0,0-3 1 15,0-2-4-15,-4-6-1 16,1-7-1-16,0-1-2 16,-3 1 1-16,0-3 1 15,-6 0-1-15,0-1-1 16,0 4 1-16,-3 2-1 15,0 3 4-15,0 2 2 16,0 6-2-16,0 2-1 16,0 3-3-16,0 6-1 15,0 4-4-15,3 1 1 16,0 2 2-16,3 3 1 16,3 0 3-16,-3 2 1 15,3-2-15-15,0-3-4 16,3 1-36-1,5-4-41-15,1-5 25 16</inkml:trace>
  <inkml:trace contextRef="#ctx0" brushRef="#br0" timeOffset="2">3142 13002 144 0,'-18'-6'55'0,"12"9"-30"0,-6 2-27 15,6 1 11-15,-2 2-2 16,-1 2 3-16,0 3 1 16,-6 3 1-16,3 3-6 15,3-1-6-15,3 9-3 0,6-3-1 16,0-6 3-16,3-2 0 0,3-3 3 16,6-2 1-16,0-6 3 15,6-8-3-15,-4-7-2 16,1-1-5-16,0 1-2 15,-3-4 3-15,0-1 1 16,-3-1 6-16,-3 0 2 16,-3 0-2-16,3 0-3 15,-6 3 0-15,0 2-1 16,0 3 0-16,0 3 2 16,0 5-8-16,0 8-1 15,3 5-1-15,3 6 2 16,0 12 6-16,0 1 4 15,-3 3 1-15,-3-4 2 16,-3 6 2-16,-3-5 5 0,-6-3 1 16,-3-2 0-16,-3-4-7 15,0-4-3-15,0-3-1 16,-2-3 2-16,-7-5-21 16,6-3-7-16,3-5-40 15,0-5-48 1,9-11 29-16</inkml:trace>
  <inkml:trace contextRef="#ctx0" brushRef="#br0" timeOffset="3">3309 13102 148 0,'0'0'57'0,"6"5"-30"0,6 1-32 0,-6-1 10 16,0 0-1-16,3 1 5 15,-1-4 8-15,4-2 7 16,0 0-13-16,3-2-4 0,3-4-2 16,-3 1-3-16,0-3 1 15,-3-2-2-15,0-1-1 16,-3-2 3-16,-4-1 0 16,-2 1-4-16,-6 0-1 15,-2 2-4-15,-7 4-1 16,-3-1 1-16,-6 5 2 15,0 3 2-15,-6 5 1 16,0 6 1-16,4 5 2 16,2 2 3-16,6 1 2 15,3 5-3-15,9 2-3 16,9 0 2-16,3 1 0 0,9-3 3 16,6 0 1-16,8-9-3 15,1-4-3-15,0-3-42 16,6-3-20-16,-7-5-20 15</inkml:trace>
  <inkml:trace contextRef="#ctx0" brushRef="#br0" timeOffset="4">3993 12607 160 0,'-9'-2'63'0,"9"7"-34"0,3 11-38 16,0-5 7-16,0 12-4 15,-3 12 4-15,0 4 1 16,-3 14 3-16,0-8-1 16,3-2 2-16,0-1 2 0,0-2-2 15,0-3-2-15,0-6 2 16,0-4 0-16,0-1-12 16,-3-4-4-16,3-7-54 15</inkml:trace>
  <inkml:trace contextRef="#ctx0" brushRef="#br0" timeOffset="5">3857 12922 176 0,'-6'-18'66'0,"9"18"-36"0,0-3-24 0,-3 3 15 15,8-3-5-15,1 1 3 16,3-1-4-16,0-2-1 15,6 0-8-15,3-1-6 0,6 1-1 16,2 0 1-16,1 2 0 16,-3 0-25-16,6 6-8 15,-1-3-43-15,-2 3-36 16,0 2 41-16</inkml:trace>
  <inkml:trace contextRef="#ctx0" brushRef="#br0" timeOffset="6">4255 12898 132 0,'-20'0'49'0,"11"0"-26"0,-6 8-18 16,3-2 13-16,-3 4-6 15,0 1-2-15,-3 2-5 16,0 3-4-16,3 2 0 16,7 6-1-16,2 0 0 0,6-3 0 15,3-2 0-15,5-3 4 16,4-3 2-16,6-3 0 15,0-4-1-15,0-6-3 16,0-6 1-16,0-1-4 0,-3-4 0 16,-1-2 1-16,-5-3 0 15,-3 0 4-15,0 3 2 16,-3 2 2-16,0 1 2 16,-3 2-5-16,0 2-3 15,0 4-6-15,0 7 0 16,3 6 0-16,0 4 2 15,0 4 1-15,0-1 1 16,3 6 0-16,0-5 0 16,0 2-14-16,0-5-3 15,3-3-24-15,3-8-47 16,3-10 10 0</inkml:trace>
  <inkml:trace contextRef="#ctx0" brushRef="#br0" timeOffset="7">4428 12692 140 0,'-9'-5'55'0,"9"7"-30"0,3 4-29 16,0 18-3 0,-3 2-1-16,3 8 13 15,-3 6 6-15,0-3 0 16,0 0 1-16,0-2-5 15,0-4 1-15,0-4-5 16,0-3 0-16,0-6 3 0,0-5-1 0,3-2 2 16,0-6 7-16,3-5 5 15,3-5-7-15,0-3-4 16,6-3-10-16,3 1-3 16,-1 2-1-16,1 0 4 15,3 3-4-15,6 2 2 16,-6 6 0-16,0 5-1 15,-4 2 6-15,-2 3 1 16,-6 3 8-16,-6 0 4 16,-6-3 1-16,-6 1 4 15,-9-1-7-15,1-3 1 16,-7-2-13-16,-3-2-4 0,0-4-9 16,3-2-5-1,4-2-15-15,2-4-4 0,0-2-33 16,3-2-30-1,12-6 37-15</inkml:trace>
  <inkml:trace contextRef="#ctx0" brushRef="#br0" timeOffset="8">4660 12708 148 0,'0'8'55'0,"3"-13"-30"0,0 13-25 15,0 2 13-15,0 6 2 0,0 10 5 16,0 9-8-16,0 2-2 16,-3 5-6-16,0 3-1 0,3 0 1 15,-3-2-2-15,0-1 1 16,3-2-4-16,3-9-2 16,0-4-49-1</inkml:trace>
  <inkml:trace contextRef="#ctx0" brushRef="#br0" timeOffset="9">4824 13057 164 0,'0'-2'63'16,"3"4"-34"-16,6 1-30 0,-3-1 12 15,0-2 1-15,0 0 3 0,3 0-2 16,0 0 0-16,2-2-7 15,4-3-2-15,0-1 0 0,3-2 0 16,-3 0 0-16,0 0 0 16,-3 1 0-16,-3-1-2 15,-6 0-2-15,-3-3 1 16,-6 6-1-16,-6 2 2 0,-6 3 1 16,0 3-4-1,-3 2-1-15,-3 6 1 16,7 2 0-16,2 3 1 15,9 5 0-15,3-3 0 0,6 1 0 16,6 2 0-16,8 0 2 16,10-2-6-16,6-3 1 15,9-11-54 1,5-5-62-16,-2-13 23 16</inkml:trace>
  <inkml:trace contextRef="#ctx0" brushRef="#br0" timeOffset="10">5479 12732 64 0,'-6'42'27'0,"6"-26"-14"0,-3 18-15 0,3-10 6 16,-3 8 19-16,-3 2 12 15,0 6-5-15,0 0-2 16,3-1-14-16,0 1-4 16,0-6-6-16,3-4-1 15,0-7-1-15,0-4 5 0,0-6 5 0,0-2 5 16,0-6 4-16,0-10-11 16,0-9-6-16,0-1-7 15,3-7-3 1,3-1 0-16,3 1 2 0,3 4-1 15,3-1 4-15,6 6-2 16,-1 5-1-16,1 6 3 16,0 4 2-16,0 6 4 15,-3 3 2-15,-3 2-1 16,-3 3 1-16,-4 2-2 16,-2 6 2-16,-3-3-4 15,0-2-2-15,-3-3 2 16,0-3 0-16,0-2-19 0,0-1-7 15,3-5-26 1,3-2-50 0,3-6 12-16</inkml:trace>
  <inkml:trace contextRef="#ctx0" brushRef="#br0" timeOffset="11">5809 13028 144 0,'-12'-5'55'0,"6"5"-30"0,-6 5-16 0,6-2 14 15,-5 2-9-15,-4 6-3 16,0 2-4-16,0 3-2 16,0 8-3-16,3 2-4 0,6 3-1 0,3-2 2 15,3-1 2 1,3-2 2-16,3-6 1 16,6-4 2-16,3-6 3 0,0-3-6 15,3-10-2 1,-1-3-1-16,1-8 0 0,-3-5-3 15,-3-3 0-15,-3 0 2 16,-3 3 2-16,0 2 0 16,-3 6 2-16,-3 2 4 15,0 6 4-15,0 5-11 16,0 5-2-16,0 3-1 16,0 6 1-16,3 4 1 15,0 1 3-15,3-1-1 16,3-2-1-16,0 0-13 15,3-6-4-15,2-2-59 16,7-2-37-16,3-4 50 16</inkml:trace>
  <inkml:trace contextRef="#ctx0" brushRef="#br0" timeOffset="12">6029 13020 192 0,'-14'-2'71'0,"2"4"-38"0,3 3-41 0,6-2 10 16,0 2-1-16,0 3 1 15,6 6 2-15,0 4 0 16,6 3-2-16,0 6 1 0,-1-1 2 16,1 1 0-16,-3-1 0 15,0 1 5-15,-6-4 4 0,-3-4-3 16,-6-3 1-16,-2-6-5 15,-4-2-2-15,-3 0-5 16,-3-3-2-16,0-2-39 16,0-6-15-16,6 1-36 15</inkml:trace>
  <inkml:trace contextRef="#ctx0" brushRef="#br0" timeOffset="13">6666 12941 128 0,'-20'-3'49'0,"8"3"-26"0,3-10-1 15,9 7 20-15,0 0-3 16,3 1 0-16,3-4-22 16,6-4-8-16,2-1-6 15,7-2-3-15,6 0 1 0,3 5-1 0,0 2 2 16,2 4-3-16,1 7-2 16,-6 6-3-1,-3 7 1-15,-6 3 3 0,-7 6 1 16,-8 5 3-16,-9 2 3 15,-5 6-2-15,-10 2-2 16,-6-2 2-16,-3-1 0 16,0-4 1-16,4-1 2 15,-1-5 1-15,3-5 1 16,3-3-4-16,3-2-3 16,3-6-3-16,6-2-1 0,4-1 2 15,5-2 2-15,8 3 0 16,4-3-1-16,9-3 1 15,6 0 1-15,6 1 1 16,-3-1 3-16,-1-3-5 16,1 1-1-1,-3 0 0-15,-3-1 0 0,-6 1-18 16,-1 0-5-16,-2-1-60 16,3 1-49-1</inkml:trace>
  <inkml:trace contextRef="#ctx0" brushRef="#br0" timeOffset="14">6976 12676 64 0,'3'-2'27'0,"-3"2"-14"15,0-3-7-15,0 3 9 0,0 0-6 16,3 0-3-16,0-3 1 15,0 3 0-15,0-2-3 16,-3 2-1-16,3-3 5 16,3 0 3-16,3 1-6 15,-3-4-1-15,0 1-2 16,0 0-2-16,-1 0 1 0,1-1-1 16,0 4-3-1,0-1 2-15,-3 3 1 0,0 3 0 16,0 2 0-16,0 3 2 15,-3 2 8-15,0 6 3 16,0 0 0-16,0 3 0 16,-3-1 1-16,0-2 2 15,-3-3-9-15,0-2-2 0,0 2-1 16,0-2 0-16,1-1 0 16,2-2-2-16,0-3 1 15,0 1-4-15,0-4 0 0,0 1 1 16,0 0 2-1,0-1-1-15,-3-2 2 16,3 0-2-16,0 0 2 0,0 3-2 16,3-3 2-16,0 0-2 15,0 0 2-15,0 0 0 16,0-3 3-16,0-2-1 16,0 0 0-16,0-1-3 15,3-1-2-15,0-1-2 16,6-6-1-16,-3-4 2 15,3 5 2-15,-3-1 0 16,2 4-1-16,1-1-2 16,0 3 1-16,3 0 1 15,0 0 0-15,0 0-3 16,0 3 0-16,-3 0 2 0,0 2 2 16,0 1 0-1,-3 2-1-15,0 0 1 0,-3 2-1 16,0 1 0-16,0 2 0 15,-3 0-3-15,0 9 2 16,0 4 1-16,-3 1 2 16,3-3-1-16,0 2-1 15,0-2 1-15,0-3 1 16,0 0-3-16,3-2 0 16,0-3 1-16,3 0 0 15,-1-3 2-15,4-2 3 16,3-3-11-16,0-3-3 15,3 1-56-15,0-4-48 16,-3 1 34-16</inkml:trace>
  <inkml:trace contextRef="#ctx0" brushRef="#br0" timeOffset="15">7277 12721 104 0,'-6'-16'41'0,"6"16"-22"0,0 14-5 0,3-17 15 16</inkml:trace>
  <inkml:trace contextRef="#ctx0" brushRef="#br0" timeOffset="16">7283 12721 242 0,'8'-2'23'16,"1"-1"-13"-16,6 0-6 0,3 3-1 0,0 0-2 15,0 0-1-15,-3 0 1 16,0-2 1-16,-1-1-17 16,-5 6-4-1,0-6-46-15,0 6-29 16,0-1 40 0</inkml:trace>
  <inkml:trace contextRef="#ctx0" brushRef="#br0" timeOffset="17">7515 12676 36 0,'0'5'16'0,"0"3"-8"0,0 29 12 0,0-18 14 0,0 7-3 16,-3 4-1-16,3 7-10 15,-3-3-5 1,0 0-6-16,3 1-1 0,0-3-3 16,0-3 0-16,3-6-3 15,-3-4 5-15,0-3 3 0,0-3-1 16,0-5 2-16,0-3 0 15,0-5 3-15,-3-2-5 16,0-6-1-16,0-6-6 16,0-1-2-16,0-1-2 15,-3-5 0-15,3-3 2 16,0 0 0-16,0 0 0 16,0 0 0-16,3 1 0 15,0-7 0-15,3-1-3 0,3-1 2 16,3 3 1-16,3 0 0 15,0 5-3 1,3 3 2-16,-1 2-1 0,-2 6 0 16,0 5 0-16,3 5 0 15,0 6 2-15,0 5 0 16,-3 3 2-16,0 10 1 16,-3 0 3-16,-3-3 3 15,-6 1 7-15,-3-1 2 16,-3-2-5-16,-3-2-3 15,-6-4-3-15,-6-2-2 0,0-3-6 16,0-2-1 0,1 0-15-16,2-3-6 15,3 0-21-15,0 0-10 0,3 0-29 16</inkml:trace>
  <inkml:trace contextRef="#ctx0" brushRef="#br0" timeOffset="18">8042 13245 140 0,'-6'0'55'0,"6"-3"-30"0,3 3-34 16,-3 0 9-16,6 0 0 15,-1 0 4-15,7 0 1 16,3-2 2-16,3-1-4 16,3-5 0-16,0-2 1 0,0-4-2 15,-4 4 1-15,-2-1 0 16,-3 1 1-16,-3-1-2 15,-3 0 1-15,-3-2 0 16,-3 0 1-16,-3 2 2 0,-6 3 1 16,-3 1 5-1,-6 4 3-15,-2 6-8 0,-1 2-2 16,0 5-3-16,0 14 1 16,3 3-4-16,0-1 0 15,7 6 3-15,2-3 3 16,9-8-2-16,3 3-2 15,3 0 2-15,5-6 2 16,7-2-2-16,3-3 0 16,3-2-3-16,0-8-1 15,3-1-30-15,-1-7-12 16,1-3-42-16</inkml:trace>
  <inkml:trace contextRef="#ctx0" brushRef="#br0" timeOffset="19">8327 13131 124 0,'-6'16'49'0,"6"3"-26"0,-3 18-25 16,3-24 11-16,0 8 5 16,-3-2 5-16,3-3-5 15,0-3-1-15,0-3-7 16,0-2-2-16,0-2 0 0,0-6 6 15,3-6-7 1,0-7-1-16,3-8-4 0,3-3-2 16,0-2 0-1,6 2 3-15,0 3-2 16,3 5 1-16,3 3 2 16,-4 7 2-16,1 6-1 15,0 11-1-15,-3 7 3 0,-3 6 0 16,-3 3-4-16,0 2 1 15,-3-5 2-15,0-1 1 16,-3-4-6-16,0-3 0 16,0-3-39-1</inkml:trace>
  <inkml:trace contextRef="#ctx0" brushRef="#br0" timeOffset="20">8687 12877 160 0,'-3'0'63'0,"3"6"-34"0,0 20-36 16,0-13 10-16,0 6 6 16,-2 7 3-16,-1 9 3 15,0-1 1-15,0 11-8 16,0-3-5-16,0-2 0 0,0-6-2 15,0 1-1-15,3-9-15 16,0-7-5-16,-3-3-63 16</inkml:trace>
  <inkml:trace contextRef="#ctx0" brushRef="#br0" timeOffset="21">8518 13086 208 0,'-3'-5'79'0,"6"2"-42"0,6 1-41 0,-3 2 15 15,6-3-2-15,5 0 2 16,7 1-8-16,0-1-1 16,0 0-2-16,6 3 0 0,-1 0 0 15,-2 0-36-15,-3 0-15 16,0 0-36-1</inkml:trace>
  <inkml:trace contextRef="#ctx0" brushRef="#br0" timeOffset="22">8872 13107 132 0,'0'22'52'0,"0"-1"-28"0,0 5-22 15,0-13 12-15,0 1 4 16,0-1 3-16,0 3-6 15,0-3-4-15,0 0-6 16,0-2-4-16,0-3 2 0,-3-3 0 16,3-2 3-16,-3-3 6 15,0-6 2-15,3-1-1 16,0-4 2-16,0-5-4 16,0 0 1-16,0-2-7 15,3 4-1-15,0 4-2 0,3-1-2 16,3 1-2-16,0 2-1 15,3 0-7 1,0 0-2-16,0 0-17 0,2 0-7 16,4 0-27-1,0 0-41-15,0 3 26 16</inkml:trace>
  <inkml:trace contextRef="#ctx0" brushRef="#br0" timeOffset="23">9095 13107 144 0,'0'16'55'0,"0"-5"-30"0,-3 15-10 0,3-10 20 15,0 3-17-15,0-1-5 16,-3 3-6-16,3-5-2 16,0 0-3-16,0-3-4 0,0-2-1 15,0-3-56-15,0-3-53 16,0-5 31-16</inkml:trace>
  <inkml:trace contextRef="#ctx0" brushRef="#br0" timeOffset="24">9125 13007 156 0,'-6'-5'57'0,"6"5"-30"0,3 0-60 16,0 2-5-16,3 1-2 16,0 0 1-16,3-1 4 15,0 4 4-15</inkml:trace>
  <inkml:trace contextRef="#ctx0" brushRef="#br0" timeOffset="25">9244 13155 96 0,'9'19'38'0,"-3"-14"-20"0,6 8-8 0,-6-8 12 15,3-2-4-15,0-3 2 16,0-5-2-16,0-3-2 16,2-3-8-16,1 1-5 15,-3-1-2-15,-3 1-1 0,-6-1 0 16,-3 0 4-16,-3-2 5 15,-3 3-1-15,-3 2 3 16,-2 2-6-16,-1 6-3 16,0 6-4-16,-6 4-1 0,6 6 2 15,0 5 0-15,3 0 1 16,6 1 0-16,6-1 2 16,3 5 1-16,6-5-1 15,6-2 1-15,3-3-11 16,9-3-2-16,3-5-30 15,-1-5-56 1,7-3 9-16</inkml:trace>
  <inkml:trace contextRef="#ctx0" brushRef="#br0" timeOffset="26">9604 13068 232 0,'-24'-6'88'0,"16"6"-48"0,-7 6-47 0,9-4 16 15,-3 4-6 1,-3 2 1-16,0 2-5 0,3 1-1 16,6 5 1-16,3 8-2 0,6-1 1 15,0 1 6-15,3 0 2 16,-3 0-2-16,0-6-3 16,-6-2 4-16,-3-3 4 15,-3 1-1-15,-3-4 1 16,-6-2-3-16,0-3 1 15,0-2-6-15,-3 0-1 16,4-3-2-16,2 0 0 16,3-3-31-16,6 0-15 15,6 1-38-15,6-1-33 16,5 3 43-16</inkml:trace>
  <inkml:trace contextRef="#ctx0" brushRef="#br0" timeOffset="27">9756 13335 172 0,'0'5'66'0,"0"-5"-36"0,-3 3-33 16,0-3 13-16,-3 5 2 15,0-2 2-15,-3 0-7 16,0-1-4-16,-3-2-2 16,3 0-17-16,4 0-6 0,-7-2-31 15,9-4-42 1,3-2 24-16</inkml:trace>
  <inkml:trace contextRef="#ctx0" brushRef="#br0" timeOffset="28">9819 12652 208 0,'-12'0'77'0,"12"8"-42"0,-3 13-39 0,3 1 13 16,-3 9 6-16,-3 9 5 16,-3 2-6-16,-3-2-3 15,0-3-6-15,3-2-6 0,0-4 0 0,3-2 3 16,3-5 3-16,0-5-22 16,0-3-10-1,0-6-139 1,6-5 63-16</inkml:trace>
  <inkml:trace contextRef="#ctx0" brushRef="#br0" timeOffset="29">9694 13311 104 0,'3'3'41'0,"-3"-6"-22"0,-3 6 4 16,3-1 21-16,0 1-9 15,-3 0 0-15,0-1-7 16,-6-2-3-16,6 0-13 16,-3 0-8-16,0 0 0 0,6-2-3 0,6-1-1 31,0 0-4-31,0 3 0 16,0 3 0-16,0 0 2 15,-1 2-1-15,1 0 1 16,-3 1 6-16,-3-1 2 15,-3-2 6-15,0 2 3 16,0 0-2-16,-2-2 0 16,-4-3-5-16,0 0 0 15,-3-3-3-15,6-2 0 16,0 0-1-16,3-1 0 0,3-2-7 16,6 3-2-1,0 0-1-15,3-1 4 0,0 4-1 16,3 2 1-16,-4 0 2 15,1 2 0-15,-3-2 0 16,0 3 2-16,-6-3 1 16,0 0 1-16,0 0 0 15,-6 0 0-15,0 0-2 16,0-3 1-16,3 1-4 16,1-1-2-16,-1-2-3 15,3 2 1-15,0 1-10 16,3-1-3-16,-1 3 0 15,1-3 3-15,3 3-22 16,-3 0-10-16,6 0-45 16</inkml:trace>
  <inkml:trace contextRef="#ctx0" brushRef="#br0" timeOffset="30">9798 12565 112 0,'-6'0'44'0,"6"0"-24"0,-3 0-10 0,3 0 14 0,0 0-13 16,0 0-4-1,3 3-6-15,3-1-2 16,3 1 1-16,0 0 2 0,0-1 1 0,-1 1 1 16,1-3 0-16,0 0 0 15,0 0 0-15,0 0-5 16,0 3 1-16,-3-3-2 15,0 2 0-15,-3 4 2 16,0-1 2-16,-3 5 1 16,-3 4 1-16,0 2-5 15,-3 15 1-15,-3 1 2 16,0 2 3-16,-3 6 4 16,-3-3 2-16,3-2 1 15,1-4 2-15,-1-2-5 16,3-2-3-16,0-3-1 15,3-6-1-15,0-2-2 0,3-3 1 16,0-2 0-16,0-1 3 16,0-2-5-16,0-2-1 15,0-4 0-15,0 1 2 16,3-3 1-16,-3 0 1 16,3-3-5-16,0 1 1 15,-3-4-5-15,3-2-1 16,0 1 0-16,0-4 4 15,0-2-1-15,3-3-1 16,0-3 3-16,0 1 2 16,0-6-5-16,0 0 1 15,0-8-4-15,0-5 0 16,0 3 4-16,3 0 3 0,0 7 1 16,-3 3-1-16,0 6 1 15,0 5-1 1,-3 2-5-16,3 8-1 0,-3 9 5 15,0 15 2 1,0 8 3-16,-3 8 0 0,-3 5-2 16,0-2-2-16,0-3 3 15,0-5 2-15,0-3 0 16,3-5 0-16,0-6-1 16,0-2 0-16,0-5 0 15,3-6 0-15,0-5 2 16,0-5 1-16,0-9-1 15,0-4 1-15,3-6-6 0,-3-5-3 16,3-11-4 0,0-2 1-16,0 0 1 0,0-1-1 15,0 9 1-15,3 5 3 16,-3 5 0-16,0 5 1 16,-3 6 0-16,3 3 0 15,-3 4-5-15,0 6 1 16,0 6 2-16,3 4 3 15,0 6 0-15,0 3 2 16,0 2-2-16,0-3 2 16,-3-2 0-16,3-3 1 15,0-2-2-15,0-3-2 16,-3-3 3-16,0-5 0 16,6-16 3-1,0-2-5-15,0-3-1 0,-4-3 0 16,1 0 2-16,0 3-1 15,-3 5-1-15,0 3-2 16,3 5-1-16,-3 3-1 16,0 5 0-16,0 7 0 15,0 7 0-15,0 2 3 16,0-1 2-16,-6 4 0 16,6-3-1-16,0-3 3 15,-3 3 0-15,3-3-1 16,3-8 1-16,-3-5 0 15,0 0 1-15,0-7-2 16,3-4-2-16,3-2 1 16,-3-1-1-16,0 1 0 15,0 3-3-15,0-1 2 16,0 6-1-16,-3 5-2 16,3 8 0-16,-3 10 0 15,-3 9 3-15,0 2 0 16,-3 0 1-16,3 0 2 15,-3-5-1-15,0-3 2 16,3-5 0-16,1-3 1 16,-1-5-2-16,0 0-2 15,3-5 3-15,0-3 2 16,0-6-2-16,3-4-2 16,0-6-3-16,-1-5 1 15,1-6-1-15,0 1-2 0,0 2 0 16,0 8-4-1,0 6 2-15,-3 7-1 16,0 13 1-16,0 4 4 16,-3 4 1-16,-3 1 3 15,3-1 3-15,0-2 0 16,1-3 2-16,-4-2-2 16,3-3 0-16,0-3-1 15,3-2 2-15,0-6-1 16,3-2 0-16,0-6-6 15,0 1 1-15,0-17-5 16,5 1-1-16,-2-3-4 0,0 2 1 16,0 3 3-16,0 6 3 15,-3 5 0-15,0 2 1 16,-3 3 2-16,0 6 0 16,-3 2 2-16,0 2 1 15,-3 3 1-15,3-2 0 16,0 0-2-16,0-3 1 15,3 0 0-15,0 0 3 16,0-3-5-16,0-2-3 16,0 0-32-16,0-1-13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8T00:46:13.7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7215 10453 108 0,'5'-4'41'0,"-5"-19"-22"0,0 8-5 16,0 11 17-16,0 0-4 16,-5-7-1-16,-3 0-3 15,-5 14-3-15,0 1 1 16,-9 15-12-16,-4 0-8 0,5-3-1 15,-5-1 0-15,9 4 0 16,4 4-3 0,0-4 0-16,9 4-1 15,12-3 0 1,9-5 5-16,1-4 3 16,-1-3-1-16,0-4-2 15,0-4 2-15,1-4 0 16,-1-4-1-16,-9-3-2 15,5-8 3-15,5 3 0 16,-10-22-4 0,1 4 3-16,0 3 1 15,-5 0-4-15,0 1 1 16,-4-1 0-16,0 0 2 0,0-3-1 16,0 7 2-16,-4 4-2 15,0 0-1-15,4 4 1 16,-5 4-1-16,5-1 0 15,-4 5 0-15,4 3 0 16,-4 1 0-16,4 3-3 16,-5 0 2-16,1 4 1 15,4 4 0-15,0 0 0 16,0 7 2-16,0 4-3 16,0 8 0-16,4 4 3 15,1 4 3-15,3 26 0 16,1-15 2-16,-1 1-4 15,1-5 0-15,0 0-1 0,-1-11 1 16,1 0 0-16,0-8 1 16,3 0-7-16,-7-7-2 15,-1 3-23-15,5-7-6 16,-9-1-23 0,0-7-50-16,0 0 17 15</inkml:trace>
  <inkml:trace contextRef="#ctx0" brushRef="#br0" timeOffset="257.8488">7513 10442 104 0,'0'0'38'0,"0"0"-20"0,0 7-1 15,0 1 16-15,0 4-2 16,0-1-1-16,0 4-12 16,0 5-6-16,4-1-7 15,-4-4-4-15,9 4 0 0,-9-3-8 16,4-1-3-16,-4-4-25 16,4-3-12-16</inkml:trace>
  <inkml:trace contextRef="#ctx0" brushRef="#br0" timeOffset="433.8429">7526 10254 132 0,'0'-8'52'0,"0"5"-28"0,4-1-28 0,-4 4 8 16,0 0-7-16,8 4 2 15,1-1-41-15,-5 5-17 16,9 0 14-16,-8-1 11 16</inkml:trace>
  <inkml:trace contextRef="#ctx0" brushRef="#br0" timeOffset="782.8227">7737 10384 140 0,'-5'0'52'0,"5"-23"-28"0,-26 39-24 16,26 3 13-16,-4-8 0 15,0 1 2-15,0-1-8 16,4-3-4 0,8 7-5-16,9 1 1 0,1-5 1 15,-1 4 0-15,-4-3 0 16,0-1 0-16,0 1 4 15,-5 3 2-15,-3-3 13 16,-5-1 7-16,-5 1 0 0,-3-1-1 16,-5 1-9-16,-5-5-5 15,6 1-6-15,-14-4-4 16,8-4-20-16,6 0-10 16,-1 0-12-16,8 0-2 15,5-8-83 1,0-3 45-1</inkml:trace>
  <inkml:trace contextRef="#ctx0" brushRef="#br0" timeOffset="1034.6436">7939 10231 64 0,'4'-8'27'0,"1"12"-14"0,3 0 4 0,-8-4 30 16,0 12-8-16,5 3-2 16,-1 12-2-16,0 19-10 15,-4-8-6-15,0-4-10 16,0 1-6-16,0-4-2 0,0-1-1 16,0-3 2-16,0-4-8 15,0-4-3-15,0 8-26 16,0-16-10-16,0 9-34 15</inkml:trace>
  <inkml:trace contextRef="#ctx0" brushRef="#br0" timeOffset="1364.6725">8180 10480 48 0,'-12'-4'19'0,"7"20"-10"0,-29-13 0 0,17 9 9 16,-1-1 1-16,-3-3 3 16,4 0-8-16,-1 3-1 0,5-3-3 15,5 0 1-15,3-5-2 16,5 1 0-16,0-4-1 15,5 8 2-15,12 0-5 16,17-1-3-16,-3 1-1 16,3-1 1-16,-4 1 3 0,0 0-4 15,1-1-3-15,-6 1-21 16,1-4-8-16,0-4-28 16</inkml:trace>
  <inkml:trace contextRef="#ctx0" brushRef="#br0" timeOffset="2385.3888">9465 10488 100 0,'-5'4'38'0,"5"-4"-20"0,-8-4-10 16,-1 4 13-16,5 0-6 15,-14 7 0-15,-3-3-7 16,4 4-3-16,-1 3-2 16,1 1-3-16,0-1 1 15,4 5-1-15,4-5 2 0,5 1-3 16,4-1 0-16,0 1 1 15,4 7 2-15,5-15-1 16,8-1 2-16,0-3-7 16,5-3 1-16,0-5-6 15,-5-4-1-15,0 1 2 0,-4-4 5 16,0-1 2-16,-4 1 3 16,-5 0 8-16,-4 3 5 15,0 1 4-15,8 3 1 16,-8 4-3-16,0 4 0 15,0 0-3-15,0 8-1 16,5 3-1-16,-1 5 0 16,5-1-9-16,-1 4-1 15,1-3-2-15,0-5 2 16,3 8-21-16,-3-7-7 16,4 3-31-1,0-11-49-15,0 7 21 0</inkml:trace>
  <inkml:trace contextRef="#ctx0" brushRef="#br0" timeOffset="2820.8658">9770 10538 120 0,'-8'-12'46'0,"-9"16"-24"0,-1 0-21 15,14 0 8-15,-9-1 1 16,5 5 4-16,-10 4-8 15,10-1-1-15,-1 1-3 16,0 3-2-16,5 4 3 0,4 0-4 16,0-4-2-16,13 5 2 15,0-13 2-15,9 1 0 0,-10-4-1 16,6-16-4-16,8 1 0 16,-18-5 0-16,5-3 2 15,-4-4 3-15,-1-3 4 16,-3-13-2-16,-5-7-2 15,-5 4 4-15,5 8 4 16,-8 3 12-16,3 8 7 16,1 4-8-16,0 4-4 15,-1 3-5-15,1 8-2 16,4 4-5-16,0 16-3 16,0-1 2-16,0 12 0 15,4 3-1-15,5 1-2 16,0-4-2-16,-1-4 1 0,1 0-12 15,4 0-7-15,0-8-25 16,0-3-11-16,4-5-21 16</inkml:trace>
  <inkml:trace contextRef="#ctx0" brushRef="#br0" timeOffset="3255.0927">10033 10518 172 0,'-26'0'66'0,"22"0"-36"0,4 0-33 15,-8 4 13-15,3-4-3 16,-3 4 3-16,-1 0-3 16,0 7 1-16,-8 1-5 15,4 3-2-15,5 1 0 0,-1-1-6 16,5 4 1-16,4 4 2 0,4-4 1 16,5-4 5-16,4-11 2 15,-1 0-2-15,6-19 4 16,3-4 0-1,-4-1-2-15,-4-6 1 16,0-1-4-16,-4-8-2 16,-13-11 0-16,-1 4 1 15,1 0-1-15,-5 0-1 16,1 8-2-16,3 3 1 16,1 4 3-16,4 8 1 15,-8 7-1-15,3 9 1 16,1 3-2-16,4 11 2 0,0 4 0 15,4 16 1-15,1 7 0 16,3 1 0-16,1-5-2 16,4 1 1-16,8-5-4 15,-4 1 0-15,1-8-23 16,-1-4-12-16,0-4-58 16,0-3-29-1,1-4 61-15</inkml:trace>
  <inkml:trace contextRef="#ctx0" brushRef="#br0" timeOffset="3555.5257">10236 10545 140 0,'0'8'55'0,"8"-12"-30"0,-8 4-21 0,5 8 13 16,-1-1 7-16,-4 5 7 15,4-1-7-15,1 1-5 16,-5-1-8-1,4 1-7-15,-4 3 0 0,4-7 1 16,-4-8 0-16,0 0 8 16,5-4 0-1,3 0-7-15,-3-7-5 16,3-5-2 0,1 1 1-16,8 0 0 15,5 3-3-15,-1 5 2 16,1-5-6-16,-1 4-3 15,-4 8-27-15,1 0-12 0,-5 8-45 16</inkml:trace>
  <inkml:trace contextRef="#ctx0" brushRef="#br0" timeOffset="13960.5079">20030 3950 76 0,'-4'-8'30'0,"8"8"-16"0,-4-19 1 16,0 15 15-16,0 4-3 15,0 0 1-15,0 8 0 16,0-4 0-16</inkml:trace>
  <inkml:trace contextRef="#ctx0" brushRef="#br0" timeOffset="14170.7346">20030 3961 295 0,'0'27'18'0,"0"4"-2"0,0 3 2 16,0 8 1-16,-4 0-2 15,4-3 0-15,-5-5-7 16,5-3-2-16,-4-1-4 16,4-3-1-16,0 0-1 15,0-8 1-15,0-3-2 0,0-5 2 16,-4 0-13-16,4-3-3 16,0-4-7-16,0-4-3 15,0 0-18-15,0 0-9 16,0 0-20-1,0 0-26-15,0 0 32 16</inkml:trace>
  <inkml:trace contextRef="#ctx0" brushRef="#br0" timeOffset="14426.2938">19961 3973 100 0,'-26'-23'38'0,"26"23"-20"0,0-23-8 16,0 19 14-16,0 0 2 16,0 0 2-16</inkml:trace>
  <inkml:trace contextRef="#ctx0" brushRef="#br0" timeOffset="14695.6667">19948 3904 270 0,'17'-8'14'0,"5"0"-6"0,-5 1-5 0,5 3-3 16,-1 0-2-16,1 4 1 15,4 4 1-15,-9 7 0 16,4 1 2-16,-12 15 8 15,4 3 3 1,-4-3 5-16,-5 0 3 16,-8 0-2-16,-5 0-2 15,-4-4-5-15,4-4-2 16,-12-4-4-16,4 0-1 16,4-3-3-16,0-4 1 15,0-1-4-15,4 1-2 16,1-8-7-16,8 4-2 15,-9-4-24-15,9 0-9 0,0 0-17 16,9-4-46 0,-1 4 22-16</inkml:trace>
  <inkml:trace contextRef="#ctx0" brushRef="#br0" timeOffset="15058.0241">20301 4061 84 0,'0'-4'33'0,"0"4"-18"0,0 4-5 0,0-4 12 15,0 0 3-15,0 7 4 16,0 5-4-16,0 3-3 16,0 4-8-16,0 12-1 15,0 7-8-15,-12-3 1 0,12-1 1 16,-9-3-1-16,5 3-1 16,-1-7-6-16,1-4 1 15,0-4-2-15,4-3 0 16,-9-5-25-16,9-3-9 15,0-1-31-15,-9-7-23 16,-3-3 34-16</inkml:trace>
  <inkml:trace contextRef="#ctx0" brushRef="#br0" timeOffset="15490.8997">20280 3996 80 0,'-26'-42'33'0,"26"38"-18"0,0 0-18 16,0-8 58-16,0 5-15 16,0-1-12-16,0 0-10 15,9 1-11 1,-1-1-5-16,5 4 1 0,4 0 0 15,-8 1-1-15,8 3-2 16,1 0-2-16,3 3 1 16,1 13 1-16,4 11 2 15,-9-4 1-15,4 3 3 16,-12 1 3-16,0-4 5 16,-9 4 1-16,0-4 0 15,-9 0-3-15,0-4-2 16,-4-4-4-16,-4 1 1 15,0-5-4-15,0-3-2 16,4-1 0-16,0-3 1 0,8 0-10 16,-7 0-2-16,7-4-22 15,1 0-9-15,4 0-25 16,0 0-37 0,4-4 31-16</inkml:trace>
  <inkml:trace contextRef="#ctx0" brushRef="#br0" timeOffset="15839.7207">20594 4038 104 0,'0'-4'41'0,"0"8"-22"0,0-4-3 0,0 0 16 16,0 0-9-16,-4 7-3 16,8 1-7-16,-8 7-1 15,0 1-7-15,0 7 10 0,-9 7 5 16,8 9 1-16,-8-1-1 16,5-4-8-16,-1 1-5 15,1 3-4-15,8-7-3 16,-9-4 1-16,5-4-1 15,-1-4-3-15,5-4 0 16,0-3-23-16,0-5-7 0,0-7-17 16,0 0-4-16,0-4-20 15</inkml:trace>
  <inkml:trace contextRef="#ctx0" brushRef="#br0" timeOffset="16287.4795">20655 4057 104 0,'-9'-19'38'0,"14"19"-20"0,-5-4-4 16,0 4 30 0,-5 0-4-16,5 0-18 15,5 8-13-15,-1-1-4 0,0 5 0 16,5 7 7-16,-1 4 4 15,1 8-4-15,0 3 1 16,-1 4-2-16,1 1 1 16,4-5-6-16,0 4-2 15,-5-7 0-15,5-4 0 16,0-4 0-16,-4-4 0 16,-1-8 0-16,1-3 2 15,0-8 6-15,-1-4 2 16,5-7-3-16,-9-8 1 15,14-12-7-15,-5-7-1 16,-9-8 0-16,13 4 0 16,-13 3 0-16,9 1 0 0,-13-4-2 15,5 7 1-15,3 9-4 16,-8 3 0-16,0-4 1 16,0 15 0-16,0 1-25 15,0 3-8-15,5 4-36 16,3 16-73-1</inkml:trace>
  <inkml:trace contextRef="#ctx0" brushRef="#br0" timeOffset="18553.7292">3268 4252 100 0,'0'-4'38'0,"0"4"-20"0,0 0 1 0,0 0 18 16,0 0-9-16,0 0-4 0,0 8-11 16,5 4-4-16,-1 3-5 15,5 4 6-15,-5 8 3 0,4 4 0 16,1-1 0-16,-5 1-5 15,9-4 0-15,-8 7-3 16,8-7 0-16,-9 7 1 16,0-7-1-1,5-4 0-15,-9-4-1 16,4-7 2-16,-4-1-1 16,0-3 0-16,9 0-3 15,-9-8-2-15,0 7 1 16,0-7-1-16,0 0 4 15,0 0 2-15,0 0-2 0,8 4-3 16,-8-4 2-16,9-11 2 16,4-1 0-1,-9-3 0-15,5-1 1 16,-1 1-1-16,5-4 0 16,5-4-3-16,-6 0 1 15,1-4-2-15,0-3-1 16,5-1 3-16,-5 0 0 15,-1 4-1-15,1 1-2 16,-8 3-2-16,3-4 1 16,1 8 3-16,0 3 1 15,-9 5-1-15,8-1-2 16,-8 5 1-16,0-1 1 16,0 0-3-16,4 5-2 0,-4-1-18 15,0 4-9-15,0 0-17 16,13 7-9-16,-8 1-38 15,8 0-23 1,-9-1 54-16</inkml:trace>
  <inkml:trace contextRef="#ctx0" brushRef="#br0" timeOffset="18825.8532">3824 4306 72 0,'-4'-4'30'0,"4"8"-16"0,4 7 5 0,-4-3 16 15,0 4 3-15,0 3 4 16,0 4-6-16,0 4 1 16,4 4-21-16,1 0-9 15,3 19-5-15,-8-12-2 0,5 0 2 16,-1-7-3-16,0-4 0 15,1-4-15-15,3-3-6 16,-8-5-22-16,0-3-10 16,0-8-18-1</inkml:trace>
  <inkml:trace contextRef="#ctx0" brushRef="#br0" timeOffset="19199.3898">3803 4333 104 0,'-18'-16'38'0,"18"9"-20"0,0 3-1 15,13 4 16-15,-8 0 5 16,3-8 2-16,-8 1-18 16,9-1-8-16,-1-7-8 15,5 3-7-15,5 8-2 0,7 0-1 16,-3 4 0-16,0 4 5 15,12 4 3-15,-17 3 1 16,0 1 2-16,5-1 2 16,-18 1 5-16,1 3 1 0,-5 1 0 15,-9-1-3-15,-4 0-2 16,-4 0-6-16,0-3-3 16,8-1-3-16,-17-3 1 15,13 0-15-15,-4-1-6 16,4-3-5-16,4 0-1 15,9 0-11-15,-8 0-3 16,8 0-28 0,0-4-19-16,8 0 43 15</inkml:trace>
  <inkml:trace contextRef="#ctx0" brushRef="#br0" timeOffset="19501.3013">4251 4264 100 0,'0'0'38'0,"-9"11"-20"0,13-3-8 16,-4 0 14-16,0 3 7 15,0 8 5-15,-4 8-2 16,4 7 2-16,0 1-20 15,-13 3-9-15,9 8-3 0,4-4-1 16,-9-3 1-16,5-5-2 16,0-7 1-16,4-4-15 0,0-4-5 15,0-4-9-15,0-3-4 16,0-16-109 0,0-7 60-1</inkml:trace>
  <inkml:trace contextRef="#ctx0" brushRef="#br0" timeOffset="19890.3746">4272 4283 140 0,'9'-4'52'0,"-9"-4"-28"0,4 16-22 0,-4-8 12 15,5 8 15-15,3-1 8 0,5 9-7 16,-9 11-3-16,9 3-16 15,0 5-7-15,0 3 0 0,4 8-1 16,5-4 1-16,-5-4 0 16,0-3 0-16,-8-5-5 15,4-7 1-15,0-3 2 16,0-5 3-16,-5-4-2 16,1-3 0-16,4 0 1 15,-9-4 0-15,1-4 4 16,3-8 5-16,1-11-5 15,4-12-2-15,-13-3-1 16,4-5 1-16,0-3-1 16,5 0 0-16,-9 8-6 15,4 3 1-15,5 4 0 0,-9 4 0 16,0 4-7-16,4 4-3 16,-4 3-30-16,5 5-13 15,-1 3-59 1</inkml:trace>
  <inkml:trace contextRef="#ctx0" brushRef="#br0" timeOffset="27517.8506">6815 7814 140 0,'4'-4'55'0,"0"4"-30"0,-4 4-14 16,0-4 29 0,0 12-10-16,0 7-6 15,9 4-3-15,-9 4-12 16,0 3-1-16,0 1-1 0,0 3 1 15,0-3 0-15,0-4-2 16,0-4-1-16,0 0-3 16,0-4-2-16,0-4 1 15,0-3 1-15,0-4-6 16,0-1-1-16,0 1-27 16,0-8-9-16,0 0-17 15,0 0-48-15</inkml:trace>
  <inkml:trace contextRef="#ctx0" brushRef="#br0" timeOffset="28011.5667">6707 7650 128 0,'-13'-4'49'0,"9"4"-26"0,-5 7-14 15,0-3 16-15,1 4-8 16,-5 3-2-16,-4 5-8 15,-1 11-3-15,5 15-2 16,0 4 3-16,5 3 4 0,8 17-3 16,8-5 2-16,10-4-5 15,8-3 0-15,8-4-1 16,9-12-2-16,5-7 5 16,3-12 1-16,5-12 2 15,0-14 0-15,-4-9 0 0,-9-18 2 16,-4-4 8-16,-18-4 3 15,-3-1 14-15,-18-6 5 16,0-5-4-16,-22 8-1 16,5 4-14-16,-13 4-3 15,4 3-12-15,-4 8-4 16,4 4-9-16,4 4-3 16,5 4-38-16,4 3-17 15,0 5-78 1</inkml:trace>
  <inkml:trace contextRef="#ctx0" brushRef="#br0" timeOffset="42304.7082">6599 9737 88 0,'-4'0'33'0,"4"-15"-18"0,0 7-18 0,0 8 50 16,0 0-12-16,0 0-5 15,4 0-6-15,0-4-12 16,1 0-3-16,3-3-5 16,1-1-3-16,0 0 0 0,3 1-4 15,6-1 2-15,-10 0 1 16,5 5 0-16,-4-1-3 16,0 4 0-16,-1 4-1 15,1 3 3-15,-1 1 2 16,1 11 4-16,-9 8-2 15,0 0 0-15,0 0 1 16,-9-1 0-16,1 5 0 16,-5-4 0-16,0 0 0 0,0-4 0 15,-4 3-2-15,-1-10-2 16,6-5 7-16,3 5 3 16,0-5-5-16,5-3-1 15,0-1 0-15,4 1 0 16,8-4-2-16,5 0 1 15,4-8-2-15,1 0 2 16,3 0 0-16,1 0 1 16,-1 0-2-16,1 4-2 15,-5 0 1-15,0 0 1 16,1 0-1-16,-5 4 2 16,-5-4-4-16,1 8 0 0,-1-8 1 15,-8 0 2-15,0 0-21 16,9-4-9-16,-9 4-24 15,0-4-7 1,0 4-18-16</inkml:trace>
  <inkml:trace contextRef="#ctx0" brushRef="#br0" timeOffset="42905.5434">6776 9565 80 0,'-9'-12'33'0,"-4"8"-18"0,0 1 0 0,9 3 15 16,-5 0-5-16,1 0-2 16,-5 0-2-16,-4 0 1 15,-5 0-8-15,0 3-1 16,1 1-7-16,-1 4-2 0,1 3 0 16,-1 1-2-16,1 7 1 0,4 4-2 15,-1 23 2-15,5-4-4 16,0 4-2-16,9 4 4 15,-4 3 1-15,8-3 0 16,8 0-2-16,5-4 5 16,13 0 4-16,13-4 1 15,4-7 2-15,0-9-2 16,9-10-1-16,4-9-3 16,0-10-1-16,0-13 1 15,-9-3 1-15,-4-12 5 16,-8-7 3-16,-10-4-6 15,-3-4-1-15,-9-15-2 16,-9 3 1-16,-12 1 0 16,-5 3 1-16,0 8-4 0,-9 4-3 15,5 8-3-15,0 3 1 16,4 12-19-16,-9 4-7 16,9 3-17-16,0 8-5 15,5 8-40 1,8 4-31-16,4 3 50 15</inkml:trace>
  <inkml:trace contextRef="#ctx0" brushRef="#br0" timeOffset="43431.4248">6556 10388 40 0,'-4'0'16'0,"4"4"-8"0,0-27-1 16,0 31 9-16</inkml:trace>
  <inkml:trace contextRef="#ctx0" brushRef="#br0" timeOffset="43499.4346">6552 10373 126 0,'0'-4'26'0,"0"0"-6"16,0 0-5-16</inkml:trace>
  <inkml:trace contextRef="#ctx0" brushRef="#br0" timeOffset="43925.5196">6547 10361 208 0,'-4'0'18'0,"4"0"-2"15,0 0-1-15,-4 0-8 16,-1 8 5-16,5-8 1 0,0 0 0 16,0-4 0-16,0 0-3 15,0 1 1-15,0-1-4 0,5 0-2 16,3-4-5 0,1 1 0-16,4 3-2 0,-4 0 0 15,3 4 0-15,1 0-2 16,0 4 3-16,-4 3 0 15,0 9 1-15,-5-1 2 16,-4 8-1-16,-4 0 2 16,-1 0 0-16,1-4 1 15,-5-4-2-15,5-3-2 16,0-1 1-16,-1-3-1 16,5-4-3-16,0-4 2 15,9 4-1-15,4 3 0 16,0 5 0-16,4-1 0 0,0 1 2 15,-4-1 2-15,0 5-3 16,-4-5 0-16,-5 8 21 16,-4 0-3-1,-8-3 4-15,-1-1-10 16,-4 0-4-16,-4-3-2 16,-1-1-1-16,1-3-11 15,0 0-3-15,0-1-13 16,4 1-3-16,0-4-21 15,4 0-8-15,5-4-31 16</inkml:trace>
  <inkml:trace contextRef="#ctx0" brushRef="#br0" timeOffset="44466.5317">6590 10193 120 0,'-17'-12'46'0,"13"9"-24"0,-13-1-15 0,12 4 13 16,-3 4 1-16,-1 3 4 0,-8 1-7 15,-9 3-3-15,0 5-8 16,0 7-5-16,-4 3-1 0,0 20-1 16,4 0 0-16,0 4 2 15,9 4 1-15,8-1 1 16,18 1 2-16,0 7-1 16,21 1 2-16,-9-9 2 15,18-3 2-15,13-12 1 16,8-7 2-16,5-12-3 15,4-11 1-15,0-16-5 16,-5-15 1-16,-8-8 4 16,-8-7 4-16,-9-12 1 15,-9-3-1-15,-17-9 3 0,-13 1 0 16,-9 4 7-16,-8 3 4 16,-18 8-3-16,1 4-2 15,-9 8-9-15,-5 7-5 16,1 4-13-16,4 11-4 15,4 1-19-15,9 3-7 16,4 0-32-16,9 5-11 16,13-1-56-1,12 0-34-15,1 0 76 16</inkml:trace>
  <inkml:trace contextRef="#ctx0" brushRef="#br0" timeOffset="125684.9163">3609 9542 76 0,'-5'-4'30'0,"5"0"-16"0,0 0-6 0,0 4 13 0,0 0-6 16,0 0 0-16,0-4-3 15,0 1 2-15,0-1-5 16,0 0-1-16,-8 0-2 16,3 0 1-16,5 0-4 15,-12 1 0-15,3-1 1 0,-8 4 0 16,-5 0 0-16,1 0-5 15,-5 4 1-15,-4-1 0 16,-5 5 2-16,1 4-3 16,-1-1 0-16,9 4-1 15,0 1 0-15,1 3 2 0,7 0 0 16,1 0 0-16,9 12 0 16,-5 3 0-16,8-3 2 15,5-4-1-15,5 3-1 16,8-3 3-16,-5 0 2 15,9 0-4-15,-4-4-3 16,-4 0 1-16,4 7 2 16,0 1 0-16,-5-8-1 15,5-4-2-15,-8 0 1 16,-5-3 5-16,-5-1 2 16,-12-4 2-16,8 1 0 15,-12-1-2-15,4 1-1 16,-1-4-3-16,6-1 1 0,-1-3-2 15,0 0-1-15,4-4 3 16,5 0 0-16,-5 0-1 16,9 0 1-16,0 0-2 15,0 0-1-15,0-4 1 16,9 0 1-16,-5 0-1 16,13 1-1-16,1 3-2 15,-10 0 1-15,9 0 1 16,1 3 0-16,-1 5-3 15,-4 4 2-15,0 3-1 16,0 0-2-16,-13 4 3 16,0 4 0-16,0 4 3 15,-13-4 1-15,8 8-1 16,1 11 1-16,0-8-7 0,4-3 1 16,4 0 5-16,13-5 4 15,1-3-1-15,12 4 0 16,8-4-1-16,14-4 0 15,4 1-31-15,5-1-14 16,3-8-41 0</inkml:trace>
  <inkml:trace contextRef="#ctx0" brushRef="#br0" timeOffset="127424.6068">894 10005 76 0,'0'0'30'0,"0"0"-16"0,0 15-6 0,0-15 13 15,9 8-8-15,-5 4-2 16,-4-5 9-16,4 1 6 15,-4 3-4-15,5 1-1 16,3-1-8-16,-8 5 0 16,5-1-8-16,7-3-5 0,-12-1-1 0,5 1 3 15,-5-1 3-15,13 1-2 16,-13-5 0-16,0 1-10 16,0-8-5-16,0 0-16 15,0 0-8-15,0 0-27 16,0 0-18-1,0-4 35-15</inkml:trace>
  <inkml:trace contextRef="#ctx0" brushRef="#br0" timeOffset="127704.7264">903 9886 60 0,'-9'-3'24'0,"9"3"-12"0,0-4 3 0,0 4 15 15,0 0-7-15,0 0-4 16,0 0-13-16,0 0-3 15,0 4-3-15,0-4 0 16,13 7-42-16,-9 5-17 16,9-5 19-16,4 1 9 15</inkml:trace>
  <inkml:trace contextRef="#ctx0" brushRef="#br0" timeOffset="128195.4517">997 10128 88 0,'5'7'35'0,"-5"1"-18"0,0 4-13 0,13-5 10 16,-13-7-4-16,0 8 2 15,0 0-5-15,0-5-2 16,0-3 2-16,0 0 2 16,0 0 2-16,0 0 3 15,0 0-9-15,0 0-3 16,0-3-2-16,0-1 2 0,0-4 1 16,0 0-1-16,0-3-2 15,13-1 1-15,-9 1-1 16,5-1 0-16,8 1 0 15,0-1 0-15,0 5 0 16,5-1 0-16,-5 4 0 16,0 8 0-16,-8 0 0 15,0 0 0-15,-1 3 2 0,-4 1-1 16,5 0 2-16,-9-1 0 16,4 1 1-16,9 4-2 15,-13-5-2-15,0 1 3 16,5 0 0-16,8-1-17 15,-13 1-5-15,8-4-29 16,1-4-33 0,-1 0 21-16</inkml:trace>
  <inkml:trace contextRef="#ctx0" brushRef="#br0" timeOffset="128554.3527">1303 10082 88 0,'0'-8'35'0,"0"-7"-18"0,0 7-9 15,0 8 11-15,0 0-11 0,0 8-2 16,5-4 2-16,3-1 3 16,-3 5-2-16,-1 0 2 15,5 3-2-15,-1 1 2 16,1-1-6-16,4 1-3 0,-5-1 1 16,-3 1-2-16,3-5 2 15,1 1 2-15,4 0 4 16,-9-4-4-16,-4-4-3 15,17 0 10-15,-17 0 4 16,0-4-6-16,9-4-3 16,-5-3 0-16,5-1 0 15,-5 1-6-15,1-1 0 0,3-3-3 16,-8-1 0-16,4 5-3 16,9-4-6-1,-13 11 0-15,5 0-17 16,-5 4-7-16,8 8-14 15,5-1-32 1,0 1 18-16</inkml:trace>
  <inkml:trace contextRef="#ctx0" brushRef="#br0" timeOffset="129004.4131">1708 10097 76 0,'-4'-8'30'0,"8"8"-16"0,-8 0-8 0,4 0 11 15,-4 0-3 1,4-3 0-16,-9 3-8 0,9 0-4 16,-21 0-4-16,8 3-1 15,-9 1-1-15,5 0 3 16,-5 4-2-16,9 3 1 16,-12 5 2-16,20-1 0 15,-8 0 0-15,13 1 2 16,0-5 1-16,13 0 3 15,-8-3 6-15,8-4 2 16,-1-4-5-16,1-4-1 16,5 0-6-16,-5-3-2 15,4-5 0-15,-4 1 0 0,0-1 2 16,-9 1-1-16,13-1 2 16,-17 5-2-16,9-1 2 15,-9 0-4-15,4 4-2 0,-4 1-3 16,0 3-1-16,0 0 1 15,4 3 2-15,5 5 2 16,-9 4 3-16,4-1 0 16,5 1 2-16,-5-1-2 15,9 1-1-15,-13-5-4 16,0 1 0-16,5-1-82 31,16-7 25-31</inkml:trace>
  <inkml:trace contextRef="#ctx0" brushRef="#br0" timeOffset="129322.5536">2010 9821 20 0,'0'4'11'0,"0"-4"-6"0,0 8 11 0,0-1 11 16,0 5 8-16,0 7 3 16,-9 0-7-16,5 12-2 15,0 0-12-15,4-1-3 16,-9 1-4-16,5-1 1 0,4-3-6 16,-9 4-5-16,9-4-1 0,0 0 5 15,0-4 2-15,0-4-2 16,9-4-3-16,-9 0-18 15,4-3-9-15,5-5-30 16,-5-3-30 0,9-4 30-16</inkml:trace>
  <inkml:trace contextRef="#ctx0" brushRef="#br0" timeOffset="129484.3594">2109 10120 88 0,'-4'-11'33'0,"4"11"-18"0,0 0-18 15,0 0 8-15,0 0 2 16,0 0 4-16,0 0-2 0,4 7 0 16,0 1-3-16,5 3 1 15,-5 1-2-15,-4 3 0 16,0 1-3-16,0-1 1 16,0 0-35-16,0-3-13 15</inkml:trace>
  <inkml:trace contextRef="#ctx0" brushRef="#br0" timeOffset="129679.1485">2148 10063 132 0,'-17'-23'52'0,"30"19"-28"0,4 4-30 0,-17 0 8 0,0 0-4 15,0 0 0 1,17 0 4-16,-4 4-47 15,13 3-20-15,0-3 22 16,-5 0 13-16</inkml:trace>
  <inkml:trace contextRef="#ctx0" brushRef="#br0" timeOffset="130174.0811">2566 10105 88 0,'-9'-4'33'0,"9"4"-18"0,-4-4-9 16,4 4 9-16,0 0 0 0,-9 0 4 16,1 0-13-16,-5 0-6 15,-13 0-5-15,9 8 0 16,-13-1 3-16,4 5 1 16,0-1-2-16,4 5 2 15,5 3 1-15,8 0 0 16,5 0 2-16,4-4 3 15,13 1 4-15,-4-5 5 16,12-3-6-16,-3-8-2 16,7-4-1-16,-7-4 1 15,-1-3-3-15,0-1 0 0,-4-3 1 16,0 0-2-16,0-4 1 16,-9 0 2-16,5-12 2 15,-9-4-3-15,0 1-3 0,0 3-3 16,0-3 1-16,0 11-4 15,0 4 1-15,0 3 2 16,0 5 3-16,0 11-9 16,-9 4 0-1,9 7 0-15,0 16 10 16,0 0 8-16,9 0 0 16,-5 3 2-16,9 5-5 15,4-1-2-15,9 1 0 16,-9-1-1-16,9 1-5 15,4 3-1-15,-4 16-76 16</inkml:trace>
  <inkml:trace contextRef="#ctx0" brushRef="#br0" timeOffset="132907.7449">2725 7933 76 0,'0'0'30'0,"5"4"-16"0,-1-8-12 0,5 8 9 16,-5 0-1-16,9 0 4 15,-5-1-5-15,10 1-3 16,-5 4 1-16,8 0 0 15,5-1-1-15,8 1-1 16,10-4-3-16,-1-1-2 16,-5 1 1-16,-7 0 1 15,3 0-1-15,5-4-1 0,-9 0 3 16,-8 0 0-16,8 0-1 16,-9 0-2-16,-3 0 1 0,-10 0-4 15,9 0 2-15,-12 0 3 16,3 0 3-16,-3 0-4 15,-5 0-1-15,0 0 6 16,0 0 4-16,0 0-3 16,0 0 1-16,4 0-5 15,-4 0 0-15,0 0-1 16,0 0-2-16,0 0-2 16,0 0 1-16,9 0-4 15,-9 0 1-15,0 0-33 16,0 0-46-16,0 0 14 15</inkml:trace>
  <inkml:trace contextRef="#ctx0" brushRef="#br0" timeOffset="133406.2618">3191 7814 72 0,'-9'0'30'0,"0"0"-16"0,9 0-8 15,0-4 9-15,0 1-6 16,0 3-3-16,9 3-6 15,-9 5-2-15,13 4 1 16,4-1 0-16,1 1 3 16,7-1 1-16,6 4-4 15,-1-3-1-15,0 3 3 16,-4-3 1-16,0-1 0 16,-9-3-2-16,4 3 1 15,-21-3-1-15,9 0 0 16,-9 3 0-16,-9 1 4 0,-8-1 5 15,0 4-1-15,-13 5 1 16,4-5-5-16,4 0-1 16,-4 1-1-16,1-5-2 15,7 1 3-15,1-5 0 16,9 1-1-16,-5 0-2 16,8-1 1-16,5-3-1 15,0 4-40-15,5-1-18 16,12 1 14-16,4 0 7 15</inkml:trace>
  <inkml:trace contextRef="#ctx0" brushRef="#br0" timeOffset="140369.5271">1148 7845 44 0,'0'-23'16'0,"0"42"-8"0,0-27 8 0,0 8 13 0,0 0-2 16,0 12-1-16,9-1-10 16,-9 1-3-16,9 3-1 15,-9 1 2-15,8 3-5 16,-8 0-3-16,4 0-3 15,5 0 0-15,-9-4 0 0,4 1-1 16,9 3-2-16,-8-4 1 16,8-3 1-1,-13-1-1 1,0-3-1-16,8 0 7 0,-8-5 5 0,0-3-2 16,0 0 0-16,0 0-4 15,0 0-1-15,0 0-3 16,0 0 1-16,0 0 2 15,0 0 2-15,4-3 3 16,1-1-5-16,3 0-3 16,-3-4 1-1,3 1 0-15,-3-1-1 16,-1-4-2-16,5-3 3 0,-5-4 0 16,4 0-1-16,-8 0-2 15,5-4 1-15,3 4 1 16,-8-4-1-16,0 7 2 15,0 5 0-15,0 3 1 16,0 4-7-16,0 0 0 16,0 1-1-16,0-1 2 15,0 0-17-15,0 12-37 16,13-1-4 0,-8 1-16-1</inkml:trace>
  <inkml:trace contextRef="#ctx0" brushRef="#br0" timeOffset="140518.7971">1571 7868 72 0,'0'-15'27'0,"8"-1"-14"0,-8 9 2 15,0 3 13-15</inkml:trace>
  <inkml:trace contextRef="#ctx0" brushRef="#br0" timeOffset="140897.1525">1558 7826 201 0,'-18'0'28'0,"1"11"-15"0,4 5-8 0,-8 3-4 16,3 4-1-16,1 4 0 16,4-1-3-16,0 1 2 15,13 4 1-15,-13-4 2 16,13-4-3-16,13-4-2 15,-13-4 2-15,9-3 0 16,4-5 1-16,4-3 2 16,0-4 1-16,-4-4 1 15,0-3-2-15,0-5-2 16,-9-3 1-16,9-1-1 0,-8-3 0 16,3 0 2-16,-8 4-3 15,0-1 0-15,0 5 1 16,5 3 0-16,-5 1-3 15,0 3 2-15,0 4-1 16,4 8 0-16,5 3 2 16,3 4 2-16,-7 1-3 15,3 3-2-15,1 0 4 16,0 0 1-16,4-4-11 16,-5 1-4-16,1-5-18 15,-1-3-41 1,-3 0 6-16</inkml:trace>
  <inkml:trace contextRef="#ctx0" brushRef="#br0" timeOffset="141217.3339">1734 7600 88 0,'-4'-4'33'0,"4"8"-18"0,4-4-13 0,-4 0 9 16,0 7 4-16,13 1 3 15,-13 7-1-15,0 8 2 16,0 0-6-16,0 8 0 16,5 7-4-16,3 8 2 0,-8 0-6 15,0 0-3-15,0 0 1 0,0-7-2 16,0-5-1-16,0-3 3 15,0-8 0-15,0-4-8 16,13 0-26 0,0-8-8-16,-9 1-28 15</inkml:trace>
  <inkml:trace contextRef="#ctx0" brushRef="#br0" timeOffset="141422.9641">1954 7853 96 0,'0'-27'35'0,"0"31"-18"0,0 19-16 0,0-16 11 15,0 5 3-15,0-1 3 16,0 8-3-16,-13 4 1 16,13 4-9-16,-4 4-4 15,4 3-2-15,0-7-1 0,0 0 0 16,0-4-38-1,4-4-43-15,9-4 16 16</inkml:trace>
  <inkml:trace contextRef="#ctx0" brushRef="#br0" timeOffset="141616.7318">1954 7692 164 0,'-13'-12'63'16,"13"12"-34"-16,0-4-36 0,0 4 10 0,0 0-5 16,13 0 0-16,-13 0-3 15,9 0-1-15,8 4-48 16,-4 0-19-16,4 0 24 16,-4 4 12-16</inkml:trace>
  <inkml:trace contextRef="#ctx0" brushRef="#br0" timeOffset="142216.0827">2346 7891 104 0,'0'-4'38'0,"-8"8"-20"0,-1-4-12 0,9 0 11 16,0 0 0-16,-13 0 1 16,4 0-5-16,-8 4-3 15,0 3-5-15,-5 5-4 16,5 3 0-16,-13 4-4 0,13 4 2 16,0 4-1-16,8 4-2 0,-4-4 3 15,9-1 2-15,-1 1 0 16,10-8-1-16,12-3 3 15,-8-1 0-15,8-3-4 16,0-9 1-16,0-3 2 16,5-3 3-16,-9-9 0 15,4-7 0-15,-4-8-3 16,-9-4 1-16,9-11-2 16,-13-8-1-16,4-3 1 15,-4-1-1-15,0 1 0 16,-4 3 0-16,4 4 2 15,-9 8 1-15,5 3-1 16,0 4 1-16,4 12-2 16,0 4 2-16,0 7-4 15,0 8 0-15,0 8 1 0,4 11 0 16,0 16-3-16,5 3 2 16,-9 12 5-16,13 3 5 15,-9 9-3-15,5-5-1 16,8-7-2-16,-4 0-3 15,-4-4 3-15,12 0 0 16,-8-8-4-16,9-7 1 16,-5-9-22-16,-4-6-8 15,4-5-49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8T00:50:36.6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23609 5461 144 0,'0'3'55'0,"-3"-1"-30"0,0 1-14 16,3-3 18-16,0 0-6 16,0 0-1-16,0 0-4 15,0 0 1-15,0 0-10 16,0 0-3-16,3-3 0 0,0 1-1 0,6-4 2 15,0 1-4-15,0-3-2 16,0 3-3 0,0 0 1-16,-3-1 1 0,0 1 2 15,-1 0-3-15,1 5 0 16,-3 5-1-16,6 0 0 16,-3 6 4-16,-3 5 1 15,-3 5 3-15,0 3 3 16,0 10 2-16,-3-2 1 15,-3-3-2-15,6-3-1 16,-3-2-5-16,-3-5-3 16,6-3 0-16,-3-6 1 15,0-2-1-15,3-3-1 0,0-2 5 16,0-6 1-16,0 1-5 16,0-14-2-16,3-5-7 15,0 0 0-15,6-3-1 16,9-3 1-16,0 1-2 15,-3 2 1-15,-3 3 0 16,6 5 1-16,-6 3 2 16,-3 2 2-16,2 3 2 15,-5 3 1-15,-3 2 1 16,6 6 2-16,-6 5 1 16,-3 5 1-16,0 3 0 15,0 5 2-15,0 6 1 0,0-1 1 16,3-2-4-16,0 0-1 15,6 0-3-15,0-3-3 16,3-3-1-16,6-2 3 16,-3-5-7-16,6-3 1 15,-4-6-41-15,1-2-16 16,3-8-31 0</inkml:trace>
  <inkml:trace contextRef="#ctx0" brushRef="#br0" timeOffset="1">24228 5149 156 0,'0'16'57'0,"0"2"-30"0,0 14-18 16,6-14 16-16,-3 14-10 0,-3 5-1 16,6 6-4-16,-3 2-1 15,3 0-5-15,-3 2-3 16,0-4 2-16,3-9-2 16,-3-2 2-16,-3-9 0 0,0-4 1 15,0-6 2-15,0-2 1 16,0-11-8-1,0-11-4-15,0-5-2 16,0-2 1-16,9-3 2 0,-6-1-3 16,6 4 2-16,8-1 1 15,1 4 2 1,3 4 3-16,-6 3 4 0,6 3-2 16,-3 5-2-16,-6 5 8 15,6 3 4-15,-7 5 0 16,-2 0 2-16,-6 6 3 15,-3 5 1-15,-6-3-8 16,-3-3-2-16,-8-2-5 16,-1-5-3-16,-3 0-5 15,0-4-2-15,9-1-17 16,-6-4-5-16,6-2-24 16,3 0-6-16,6-2-30 15</inkml:trace>
  <inkml:trace contextRef="#ctx0" brushRef="#br0" timeOffset="2">24550 5445 184 0,'-3'13'71'0,"3"3"-38"0,0 11-19 0,0-14 20 15,0 3-15-15,0 5-3 16,3 5-15-16,0-2-3 0,0-5-48 16,-1-3-19-1,1-3-18-15,3-5-7 16</inkml:trace>
  <inkml:trace contextRef="#ctx0" brushRef="#br0" timeOffset="3">24520 5284 156 0,'-9'-6'57'0,"9"6"-30"0,0-7-43 16,0 7 7-16,6-3-53 16,3-2-22-16,-3-11 44 0,9-8 20 15</inkml:trace>
  <inkml:trace contextRef="#ctx0" brushRef="#br0" timeOffset="4">24684 5085 132 0,'0'3'49'0,"5"2"-26"0,-2 11-9 0,3 0 17 15,-3 10-6-15,0 11-2 16,-3 6-11-16,6 4-5 16,-6 4-4-16,0-1-5 0,0 8 1 15,0-5-26-15,0-8-11 16,-6-5-41-1</inkml:trace>
  <inkml:trace contextRef="#ctx0" brushRef="#br0" timeOffset="5">24582 5432 256 0,'0'-8'96'0,"9"3"-52"0,0-1-51 16,0 1 16-16,3 0-6 16,9-3 1-16,0 0-29 15,0 0-10-15,5 3-47 16,4-3-18-16,-6 2 29 16,12 1 15-16</inkml:trace>
  <inkml:trace contextRef="#ctx0" brushRef="#br0" timeOffset="6">24966 5337 184 0,'-9'2'68'0,"3"-2"-36"0,-3 16-7 0,4-11 27 15,-1 1-15 1,0 4-4-16,-3 1-21 0,0 0-8 16,6 2-3-16,0 5-6 0,-3 1 1 15,6 2 2-15,6 0 1 16,0 6 1-16,-6 4 2 15,6-4-1-15,-6-1-1 16,-6-2 7-16,-6-3 3 16,-9-2-1-16,-3-3 2 15,-3-3-30-15,-2-5-12 0,-4-3-95 16</inkml:trace>
  <inkml:trace contextRef="#ctx0" brushRef="#br0" timeOffset="7">23868 14851 148 0,'-9'5'55'0,"3"-5"-30"0,6 0-1 0,0 0 22 16,0 0-19 0,0-2-7-16,0-1-15 15,0-5-3-15,9-2-2 0,-3-4-3 0,0 1 2 16,0 0-1 0,6 0 0-16,-6 2 0 0,0 3 0 15,3 5 0-15,-3 3 0 16,-1 8 0-16,-2 6 0 15,0 7 2-15,-3 3 2 16,0 7 8-16,-3 6 3 16,0 0-2-16,-2-5-1 15,-1-5-2-15,6-6 2 0,-3-5-3 16,-3-6-2 0,6-4 0-16,0-6-1 15,-3-6-2-15,3-15-2 0,0-5-8 16,3-6-5-16,3 0 2 15,3 0 4-15,2 6-3 16,-2 2 2-16,0 0 2 16,-3 11 3-16,3 5 0 15,3 6-1-15,-6 7 5 16,-3 8 1-16,3 8 6 16,-6 0 3-16,0 11 0 15,0-3 1-15,0-5-4 16,0-5 0-16,3-6-10 0,0-5 0 15,3-11-2 1,3-8 2-16,6-7-1 16,0-3-1-16,-1-6-2 15,7 4-1-15,-6 4 1 0,0 3 4 16,-6 6-1-16,6 4-1 16,-9 12 3-16,6 7 2 15,-3 5 2-15,0 11 1 16,-3 1-2-16,-1-4 1 15,4-2-2-15,6-3-1 16,0-3-4-16,-3-7-2 16,6-6-48-16,-6-2-19 15,9-6-12 1</inkml:trace>
  <inkml:trace contextRef="#ctx0" brushRef="#br0" timeOffset="8">24469 14502 124 0,'0'24'49'0,"0"7"-26"0,9 14-5 15,-6-21 18-15,-3 11-12 16,0 4-3-16,0 4-6 16,6-4 0-16,-3 4-8 15,-3-1-4-15,6-8-2 0,-3-5 3 0,0-10 2 16,0-3 0-16,-3-6-1 15,0-10-3-15,3-10-2 16,0-3-2-16,6-9-1 16,0 1-1-16,3 0 0 15,3 3 0-15,-1 4 0 16,4 6 3-16,3 3 0 16,0 8 1-16,-3 5 0 0,-3 2 11 15,-6 4 5 1,3 4-4-16,-12 3 1 0,0-2-2 15,-3-1 1-15,-9-2-4 16,-3-5 0-16,-6-3-14 16,0-11-3-16,0 0-20 15,0-7-9-15,7-1-16 16,-1-2-6-16,6 0-18 16</inkml:trace>
  <inkml:trace contextRef="#ctx0" brushRef="#br0" timeOffset="9">24722 14796 184 0,'0'10'71'0,"6"3"-38"0,-3 14-21 0,0-14 21 15,-3 3-15-15,0 2-2 16,0 6-10-16,0-3-4 15,0-5-1-15,6-3-43 0,-3-2-19 16</inkml:trace>
  <inkml:trace contextRef="#ctx0" brushRef="#br0" timeOffset="10">24713 14605 144 0,'-9'-11'55'0,"9"6"-30"0,9-3-29 0,-9 6 8 0,9-1-15 16,0-8-3-16,0 1-26 15,0-6-12-15,3 0 10 16,6-3 4-16</inkml:trace>
  <inkml:trace contextRef="#ctx0" brushRef="#br0" timeOffset="11">24883 14446 136 0,'3'19'52'0,"3"10"-28"0,-3 24-15 15,3-27 16-15,-3 17-8 16,-3-4-2-16,0 6-8 16,0 0-3-16,0 13-2 15,0-7-15-15,-3-4-4 0,-3-7-59 16</inkml:trace>
  <inkml:trace contextRef="#ctx0" brushRef="#br0" timeOffset="12">24764 14782 260 0,'0'-10'96'0,"0"4"-52"0,9 1-29 0,0 2 24 16,0 1-23-16,3-6-8 15,-1 3-6-15,10-1-2 16,-3 1 0-16,3 2-16 0,0 1-6 15,9-1-36-15,-4 3-14 0,-2 0-14 16,15 0-24 0,-9 0 42-16</inkml:trace>
  <inkml:trace contextRef="#ctx0" brushRef="#br0" timeOffset="13">25181 14698 216 0,'-3'0'82'0,"0"10"-44"0,-6-5-18 15,3-2 27-15,-6 2-12 16,3 1-2-16,-3-1-19 15,3 3-7-15,0-3-4 16,6 3-7-16,0 5-2 0,3 3 3 16,3 5 1-16,-3 1-1 15,0 1 2-15,0 4 3 16,-9 2 3-16,-3-3-2 0,-6-4 0 16,-2-1-8-16,-4-5-2 15,-3-3-80 1,3-5-36-16</inkml:trace>
  <inkml:trace contextRef="#ctx0" brushRef="#br0" timeOffset="14">18971 9882 120 0,'-5'-2'46'0,"5"4"-24"0,0 1-26 16,3 5 19-16,-1 8-2 16,4 7 1-16,0 7-1 15,3 7 1-15,0 5 2 16,3-5-9-16,0 0-4 0,0 0-2 15,-3-8 1-15,0-2 3 16,0-6-2-16,0-5-2 16,-3-3 6-16,0-3 5 15,0-4 5-15,-3-4 2 16,2-12 3 0,-2-6-6-16,0-5 1 15,3-6-12-15,0-7-6 16,0 0 3-16,3-1 0 0,0 1 0 15,0 2 1 1,0 0-4-16,0 6 0 0,3 2 1 16,-3 5 2-16,0 4-3 15,0 4 0-15,-3 3-10 16,0 3-3-16,-1 2-33 16,1 3-12-16,0 3-33 15</inkml:trace>
  <inkml:trace contextRef="#ctx0" brushRef="#br0" timeOffset="15">19409 9882 156 0,'-9'0'57'0,"12"5"-30"0,-3 9-36 0,0-4 7 16,3 9 5-16,0 7 5 15,0 11 5-15,0 6 3 16,0-4-9-16,0 9-2 0,0-8-1 16,0-3 0-16,0-6 0 15,0-4-2-15,0-6 1 16,0-5-24-16,-3-5-8 16,0-6-37-16,0-5-24 15,0-19 37-15</inkml:trace>
  <inkml:trace contextRef="#ctx0" brushRef="#br0" timeOffset="16">19433 9882 180 0,'-3'-10'68'0,"6"4"-36"0,3 1-31 15,0 2 14-15,6 1-10 16,3-1-3-16,5 3-4 15,4 5 1-15,3 3 1 16,0 6 2-16,3 1 1 0,-10 4-1 16,-5 2 1-16,-6 0 0 0,-9 0 3 15,-6-5-3-15,-6 8 0 16,-6-11-1 0,-2 3-2-16,-7-5-6 0,6-3-4 15,3-8-5-15,3 2-2 16,3-2-21-1,6 0-52-15,6 0 6 16</inkml:trace>
  <inkml:trace contextRef="#ctx0" brushRef="#br0" timeOffset="17">19853 9911 144 0,'-18'-2'55'0,"3"4"-30"15,0 4-14-15,9-1 15 0,-3 5-8 16,0 6 0 0,0 8-11-16,0 8-2 15,3 8-3-15,6-1-2 0,6 1 1 0,3 0-1 16,12-6 2-16,0-5 3 16,9-10 2-16,5-9 3 15,4-7 1-15,3-11-3 16,-4-13 0-16,-5-6-3 15,-9-4 0-15,-18-6 1 16,-9 0 1-16,-12 2 5 0,-9 3 5 16,-3 3-5-1,-2 8 1-15,-4 3-10 16,6 4-2-16,3 4-28 16,9 4-9-16,4 4-141 15,25 2 63 1</inkml:trace>
  <inkml:trace contextRef="#ctx0" brushRef="#br0" timeOffset="18">20097 9993 228 0,'-30'3'88'0,"33"0"-48"0,0-1-40 16,3 4 16-16,6 1 0 16,3-1 2-1,5-1-5-15,4-2 0 0,6-3-8 16,0 0-3-16,0-3 1 0,-1 0-2 16,4 1 2-16,-3-1-11 15,-3 0-2-15,-1-2-33 16,-8 5-14-16,-6 0-47 15</inkml:trace>
  <inkml:trace contextRef="#ctx0" brushRef="#br0" timeOffset="19">20210 10112 212 0,'-3'-5'79'0,"3"8"-42"0,6-6-34 0,0 6 15 15,3-3-3-15,5 0 4 16,4 2-11-16,0-2-4 16,3-2-3-16,3-1 1 0,0 0 1 15,2 3-28-15,-2 0-10 16,-3-5-62 0,0 0-32-16,-6-3 61 15</inkml:trace>
  <inkml:trace contextRef="#ctx0" brushRef="#br0" timeOffset="20">20683 9856 144 0,'-6'2'55'0,"6"6"-30"0,3 11-23 15,0-3 14-15,0 5-4 16,0 5 3-16,0 11-4 0,0 0 1 16,0 0-7-16,-3-2-3 0,3 2 1 15,-3-8-2 1,0-3 2-16,0-4-9 0,0-9-42 31</inkml:trace>
  <inkml:trace contextRef="#ctx0" brushRef="#br0" timeOffset="21">20638 9874 200 0,'-3'-16'77'0,"6"11"-42"0,6-8-28 0,0 8 18 16,3-3-9-16,6 0-1 16,0 0-9-16,3 2-2 0,2 4-2 15,4 10-4-15,0 2 1 16,-3 4 1-16,-6 1 2 0,-6 4 3 16,-9 2 2-16,-6 0 1 15,-6-2 0-15,-3-3-13 16,-6-3-6-16,-6-2-13 15,0-4-5-15,3-1-9 16,1-1-3-16,5-2-25 16,6-3-27-16,6 0 31 15</inkml:trace>
  <inkml:trace contextRef="#ctx0" brushRef="#br0" timeOffset="22">20984 9901 164 0,'-12'5'63'0,"15"3"-34"0,9 10-34 0,-6-4 12 16,-3 4 0-16,5 11 4 16,-2 8-4-16,3 0-2 15,-3-2-2-15,3 4 0 0,-3-4 0 16,0-6-1-16,-3-5 1 15,0-8-42-15,-3-3-16 16,-3-5-16 0</inkml:trace>
  <inkml:trace contextRef="#ctx0" brushRef="#br0" timeOffset="23">20936 9970 144 0,'0'-35'55'0,"6"22"-30"0,3-3-10 16,-3 8 18-16,12-3-10 15,3 1-3-15,2-1-9 16,4 3-3-16,0 3-4 16,3 5-1-16,-4 5 3 0,-2 6 3 15,-3 2 5-15,-9 6 3 0,-9 2 2 16,-9 0-8 0,-6 3-4-16,-6-3-9 15,-3 0-1-15,-5 0-15 0,-1-5-3 16,0-5-7-16,6-9-2 15,3 1-15-15,7-3-6 16,5-8-24 0</inkml:trace>
  <inkml:trace contextRef="#ctx0" brushRef="#br0" timeOffset="24">21403 9877 184 0,'-9'3'71'0,"3"4"-38"0,-8 7-23 0,8-4 20 16,-3 9-9-16,0 7 0 15,0 9-8-15,3 2 0 16,6 0-8-16,6-5-5 0,6 2-1 0,9-8 5 16,5-10 5-16,7-8-1 15,6-10 3-15,2-9-6 16,-2-10-1-16,-9-8 0 15,-6-3 2-15,-18-2 8 16,-6-1 3-16,-12 1 7 16,-6 7 5-16,-12 6-12 15,0 5-2-15,1 3-36 0,2 2-15 16,6 6-97 0,9 5-58-1,0-8 81-15</inkml:trace>
  <inkml:trace contextRef="#ctx0" brushRef="#br0" timeOffset="25">17468 4591 88 0,'3'-14'33'0,"-3"12"-18"0,-6-1-2 16,9 3 11-16,-6 0-4 16,0 0 1-16,0 3-10 15,-3 5-4-15,0 5-4 0,-5 8-3 16,-1 19 1 0,-6 10 1-16,-3 13 3 0,-3 19 0 15,-3 22 2-15,-5 15 2 0,-1 8 5 16,-9 8 1-16,1 0 0 15,5-8 4-15,3-8 0 16,3-14 1-16,4-7 0 16,2-16-7-16,3-13-3 15,0-8-5-15,3-8-4 16,3-5 0-16,0-9-1 16,4-4 2-16,2-6 1 0,0 0-1 15,3-8 1-15,0-5-2 16,0-3-1-1,3-2-2-15,0-1-1 16,0-2-3-16,0-2-1 0,0-1-5 16,3 0-3-16,0-5 0 15,6 3-14 1,-3-1 4-16,0 1 7 16,0 0 3-16,-3-3-6 15,9 8-37 1,0 0-28-1,-3 5 20-15</inkml:trace>
  <inkml:trace contextRef="#ctx0" brushRef="#br0" timeOffset="26">17510 13893 104 0,'15'-18'38'0,"-15"2"-20"0,3 8-6 0,-3 8 16 15</inkml:trace>
  <inkml:trace contextRef="#ctx0" brushRef="#br0" timeOffset="27">17531 13859 229 0,'0'13'19'0,"-3"14"-11"16,-3 20 0-16,-12 19-2 0,-12 19 2 15,-8 26 2-15,-10 8-1 16,0 11 2-16,-2 15-2 15,-7 1 2-15,1-6 3 16,2-5 3-16,3-11-3 16,1-7 0-16,8-17-6 15,6-10-3-15,7-13 0 16,5-8-1-16,6-3-2 0,3-16-2 16,3-13-4-1,3-2-2-15,3-11 5 16,0-6 2-16,3-13-52 15,0-2-43 1,3-16-36-16,-3-8 55 16</inkml:trace>
  <inkml:trace contextRef="#ctx0" brushRef="#br0" timeOffset="28">3214 4374 76 0,'3'-3'30'0,"0"0"-16"0,-1 3 8 0,-2 0 15 16,0 0-2-16,3-2 0 15,-3 2-9-15,0-3-2 16,0 0-13-16,0 1 0 0,-3-1 2 16,1-2-1-16,-4-6 3 15,0 1-2-15,-3-4 0 16,-3 1-7-16,0 0-2 0,-9 2 2 15,3-2 1-15,-3 3-1 16,1-1-1-16,-10-2-6 16,3-1 1-1,0 1 0-15,-3 3 0 0,1-4 2 16,-7 4 1-16,3-1-1 16,-3 1 1-16,1 2-2 15,-4 0 2-15,0 3-2 16,4 2-1-16,-10 0 1 15,9 3-1-15,-8-2 0 16,-1 2 2-16,0 0-3 0,1 2 0 16,-1 1 1-1,-6 2 0-15,7 0 0 0,-4 3 0 16,3 0 0-16,1-2 2 16,-4 2-3-16,4-1 0 15,-4 1-1-15,3 0 0 16,1 0 2-16,-1 0 0 15,3 0 0-15,7 0 2 16,-1 0-3-16,-3 5 0 16,0 3 1-16,7 0 0 15,-7 0-5-15,6 2 1 16,-2 1 2-16,2-1 3 16,0 1-2-16,-3 5 0 15,4-3 3-15,-1 0 1 16,3 3-1-16,0 0-2 15,4 2 1-15,2 3-1 16,-6 0-3-16,3 1 0 0,0 1-1 16,4 4 3-16,-1-1 0 15,3 0 3-15,0 1-1 16,-6-1 2-16,4 1-4 16,5-4 0-16,0 1-1 15,3 5 0-15,3 6 2 16,3-4 0-16,0 14-3 15,0 0 2-15,6-3 1 0,3 3 0 16,0 0 0 0,3 3 0-16,0-1-5 15,3 9 1-15,-3-6 4 16,3-2 4-16,3-4-1 0,3-4-2 16,-3-3-3-16,-3 0-1 15,3 0 2-15,3 0 2 16,3 3 0-1,-1-3-1-15,1 0 1 0,6 2 1 16,0 6-3-16,-3 0-2 16,3-11 4-16,0-5 3 15,-1-2-8-15,1-3-2 16,3-1 7-16,3 4 4 16,3-6-2-16,-7-3 0 0,4 3-8 15,3 3-2-15,-3-3 10 16,5 0 5-1,1-2-6-15,0-3 0 0,0-3-2 16,2 0 2-16,-5-3-3 16,3 4 0-16,6-4 1 15,-7-2 2-15,7 0 1 16,-3-6 1-16,2 1-2 16,1 0-2-16,0-1 1 15,3 1-1-15,2-1 0 16,-5 1 2-16,0-3-3 15,8 0 0-15,-5 2 3 16,2-2 1-16,7 0-1 0,0-2-2 16,-4-1 1-1,1 0-1-15,0-2 0 16,-1-3 2-16,4 2-1 16,-1-2 2-16,-2 6-2 0,6-1-1 15,-1 0-2-15,-2 1 1 16,-4-1 1-16,4-2 0 15,0-3 0-15,-1 2 0 16,4-2 0-16,-4 0 2 16,4-2-1-16,-3-1 2 15,-1 0-2-15,1-2-1 16,-4 0 3-16,1-1 0 16,0-2-1-16,2 3-2 15,-2 0 1-15,2 0-1 16,1 2 0-16,0 0 0 0,2 1 0 15,1-4 0 1,-1 1 0-16,-2-3 0 0,3 3 0 16,-7 0 0-16,4-3 0 15,-7 0 0-15,1 0 2 16,-3 0 1-16,2-3-1 16,1-5 1-16,-3 3 0 15,2-3 1-15,1 3-5 16,-3-3 1-16,-4 0 0 15,4-2 2-15,-3-3-1 16,-1-6 2-16,1-2 0 16,-3 0 3-16,6-3-3 15,-7-2-2-15,-2-1 2 16,3 1 0-16,-4 0-4 16,4-9 1-16,-6 4 2 15,0-1 3-15,0-8-2 16,-7-2-2-16,4 0 0 15,-3-1-1-15,-6 4 2 16,0 2 1-16,-3 0-1 0,-4-3-2 16,-2-2 1-16,-3-3-1 15,0-3 2-15,-3 1 1 16,-3-1-4-16,0 6 1 16,-3 0 4-16,0 0 2 15,-3-3-5-15,0-3 0 16,0-2-1-16,-3 0 2 15,1-1 1-15,-4 12 3 0,0-6-3 16,-3 5-2 0,-6 1 0-16,-3 4 1 15,-3-2-1-15,-2-2-1 0,-1 4 1 16,-3 4 1-16,0 2 1 16,1 2 1-16,-1 4-5 15,0-1-1-15,0 5 1 16,-5-4 0-16,-1 4 1 15,-6-2 0-15,-2 3-3 16,-1 4 0-16,-2-1 2 16,-1-1 2-16,0 3 0 15,-2-11-1-15,2 3-2 16,1 5 1-16,-7 3 1 16,0 0 0-16,-2 2 0 15,-4 1 0-15,1-1 0 16,-4 3 0-16,-2 0 0 15,0 3 0-15,2 5-3 0,4 0 2 16,-1 0-1-16,1 0-2 16,-1 6 0-16,0-1 3 15,1 0-13-15,2 3-4 16,7 6-12-16,2-4-4 16,4 1-17-16,5 2-8 15,15 1-45 1</inkml:trace>
  <inkml:trace contextRef="#ctx0" brushRef="#br0" timeOffset="29">4657 4112 52 0,'0'-6'22'0,"0"6"-12"0,3 0 6 0,-3 0 13 0,0 0 2 16,0 6 2-16,0 4-5 15,0 3 0-15,0 6-10 16,-6 2-3-16,0 11-8 16,-6 0 2-16,3-1 1 0,1-2-5 15,-1-2-3-15,0-3-1 16,3-6 1-16,3 1-1 16,0-1 2-16,3-7-2 15,0 5-1-15,3-6 3 16,15-2 0-16,-1 0 1 15,4 0-2 1,0-3-2-16,0 1 1 16,0-4 1-16,3 1-3 0,-10 0 0 15,4 5-12-15,3 0-7 16,-9-8-58 0,6 8-37-16,0-8 51 15</inkml:trace>
  <inkml:trace contextRef="#ctx0" brushRef="#br0" timeOffset="30">4714 4400 120 0,'-15'-8'46'0,"15"11"-24"0,0-3-13 0,0 0 16 0,0 0-10 16,3-3-1-16,6-2 5 15,3-3 5-15,6-5-13 16,11-11 1-16,7-3-1 0,9-2-2 16,5-2 2-16,13-4-4 15,2 1 1-15,13-6-5 0,5 0-2 16,9 1 0-1,1-1-1-15,-1 11 0 16,-6-6 2-16,-3 4-1 16,-8 2-1-16,-7 5 7 0,-8 5 3 15,-10 3-1-15,-8 3 2 16,-9 3-4-16,-6 2 1 16,-6 0-12-16,-4 0-4 15,-2-3-69 1,-3 1-68-16,-3-1 37 15</inkml:trace>
  <inkml:trace contextRef="#ctx0" brushRef="#br0" timeOffset="31">6461 3649 124 0,'-21'-8'46'0,"18"5"-24"0,-18 3-10 0,15-5 13 16,-3-1-5-16,-2 6 1 0,-4 3-6 16,-3 2-1-16,0 3-8 15,-3 8-2-15,3 3 0 16,-3 5-2-16,7 5-2 15,8 8 1-15,3-6 1 0,3-4-1 16,9-3-1-16,2-8 1 16,7-6-1-16,3-5 0 15,9-5 2-15,6-10-17 16,-1-6-6-16,-2-3-21 16,-3-2-50-1,-6 3 7-15</inkml:trace>
  <inkml:trace contextRef="#ctx0" brushRef="#br0" timeOffset="32">6524 3405 72 0,'-6'-21'27'0,"6"42"-14"0,3-13-11 0,0 0 6 16,-1 3 13-16,4 5 9 15,0 7-1-15,0 12 1 16,0-1-6-16,-3 3-1 16,0 3-6-16,-3-8-2 15,0-3-9-15,0-5-2 0,-3-3 0 16,3 0 0-16,0-8 0 16,0 3 0-16,0-11 0 15,0-5 0-15,0 0 0 16,0-5-5-16,3-6 1 0,3-2 0 15,3-5 2 1,3-1-6-16,3 3 1 16,6-2 1-16,-3 4 1 0,-1 9 1 15,1 0 2-15,0 5 3 16,-3 5 2-16,-3 3 1 16,-3 3 2-16,0 2-5 15,-3 3-1-15,-3 0-2 16,0-3 1-16,0-2-18 15,0-1-6-15,3-2-23 16,0-3-10-16,3-2-26 16,2-6-15-1,1-2 49-15</inkml:trace>
  <inkml:trace contextRef="#ctx0" brushRef="#br0" timeOffset="33">6967 3654 140 0,'-3'-11'55'0,"3"9"-30"0,-3-4-12 0,0 4 19 15,0-1-5-15,-6 3 1 16,0 0-4-16,-6 3-3 16,0 2-11-16,1 3-9 0,-1 5-1 15,0 3 0-15,3 3 2 16,3 2-1-16,6-3-1 16,3-2-4-16,3-3 0 15,3 3 2-15,3-8 3 16,6-3 0-16,3-5-1 0,-3-7 3 15,-1-4 0-15,1-5-4 16,-3 0-1 0,-3-2 1-16,-3 2 2 0,-3 0 2 15,0 3 1-15,-3 2-2 16,0 3 1-16,0 3 2 16,-3 2 2-16,3 9-6 15,0 4 0-15,0 3-1 16,3 3 0-16,3 3 0 15,0-3 0-15,0 0-3 16,0 2 0-16,0-5-12 16,6-2-42-1,-3-11-7-15,0-3-25 16</inkml:trace>
  <inkml:trace contextRef="#ctx0" brushRef="#br0" timeOffset="34">7074 3622 88 0,'0'13'33'0,"3"-7"-18"0,12 7-5 0,-9-8 12 15,-3 3 10-15,0 3 7 16,0 2-12-16,0 0-4 16,-3-2-11-16,0-1-5 15,0-2-4-15,0 0 0 0,0-2 2 16,-6-4 0-1,3-2 0-15,6-2-1 16,-3-6-2-16,3-3 1 0,6-2-4 16,0 0 0-16,0-6 1 15,0 0 0-15,3 6 2 16,-1 3 1-16,1 2 5 16,3 8 3-16,0 2-2 15,-3 6 2-15,0 6-2 16,-3 1 2-16,-3 4-4 15,0 2 1-15,0-5-7 16,-3 0-1-16,0 5-18 16,3-5-27-1,0-3-15-15,5-10-37 16</inkml:trace>
  <inkml:trace contextRef="#ctx0" brushRef="#br0" timeOffset="35">7494 3564 192 0,'-12'-5'71'0,"6"21"-38"0,-6-24-25 0,3 13 18 16,0 5-6-16,-3 4-2 16,-3-1-6-16,-5 3-2 15,5 2-6-15,3 1-5 0,9 2-2 16,0-2 2-16,9-4 0 15,0 1-2-15,0-5 0 16,3-3 4-16,3-3 3 0,-1-2-3 16,1-6-3-1,0-2-6-15,-3 0 0 0,0-3 2 16,-3 0 3-16,0 0 0 16,-3-3-1-16,0 1 0 15,0 2 3-15,-3 2 0 16,3 1 1-16,0 2-5 15,0 6 1-15,3 8 2 16,0 7 1-16,0 3 3 16,0 8 1-16,-3 3 12 15,0 0 7-15,-6-3-2 16,0-3-2-16,-3-2-6 16,-3-3 0-16,-3-5-5 0,-3-2 1 15,-9-4-12-15,3-7-4 16,-2-3-27-16,2-6-12 15,3-4-31 1,6-11-47-16,3-11 35 16</inkml:trace>
  <inkml:trace contextRef="#ctx0" brushRef="#br0" timeOffset="36">7610 3622 140 0,'3'16'55'0,"3"-16"-30"0,6 3-18 0,-6-1 15 16,3 1 11-16,0-3 7 16,0 0-6-16,2 0-3 0,1 0-17 15,0-3-7-15,0 1 0 0,0-1-2 16,0-5 0 0,3-5-3-16,-3 2 1 0,-3-2-2 15,-9-3 2-15,-3 6-2 16,-3-1 2-16,-3 0-9 15,-3 3-1-15,0 6 2 16,-3-1 0-16,0 8-2 16,0 6 2-16,0 8 1 15,4-1-1-15,2 3 8 16,0 0 3-16,3 1-1 16,3 1 2-16,6-1-4 0,3-4-2 15,6 1 0 1,3-6-1-16,2-3-18 0,1-2-5 15,12-5-40-15,0-6-14 16,0-2-9 0</inkml:trace>
  <inkml:trace contextRef="#ctx0" brushRef="#br0" timeOffset="37">8039 3545 192 0,'-18'-5'71'0,"18"8"-38"0,-18-3-28 16,12 2 17-16,-6 1-1 16,0 2 2-16,-6 6-10 15,3 2-3 1,0 3-6-16,4 0-5 0,-1 2-2 0,3 4-1 16,3-1 3-16,6 0-2 15,6 0-1-15,3-8 0 16,3-2 3-16,-1-6 0 15,7-5 3-15,0-5-3 16,3-6-2-16,-3-2 2 16,-3-8 2-16,-3-8-2 15,-3 0 0-15,-3 0 1 16,-3-6 2-16,0-15-6 0,-9 2 1 16,0 3-1-16,-6 6 2 15,3 4-1-15,3 9 1 16,0 7 2-1,3 6 2-15,0 5-3 0,6 16 0 16,3 11 3-16,-3 15 1 16,6 6 3-16,-3 7 3 15,0 1-2-15,0-6-2 16,0-2 0-16,0 0-1 16,2-9-7-16,1-4-2 15,0-6-45-15,3-5-16 16,3-8-27-1</inkml:trace>
  <inkml:trace contextRef="#ctx0" brushRef="#br0" timeOffset="38">8583 3522 156 0,'-3'-6'57'0,"0"6"-30"0,-6 0-10 15,6 3 22-15,-3 0-13 0,1 2-5 16,-4 8-8-16,3 8-3 16,0 0-6-16,-6 3-3 0,9 0 2 15,3-3 0-15,0 0 1 16,6-2-2-16,3-3-2 16,3-6 5-16,2-2 4 15,7-8 4-15,-3-5 2 16,-3-3-4-16,0-8-1 15,-3-2-4-15,-3-6 1 16,-3 3-4-16,-6-3 0 16,-6-3-1-16,-3 9 1 0,-3-1-4 15,-3 6 0-15,0 3-12 16,3 4-7-16,-3-2-22 16,6 3-11-16,3 5-30 15,1-5-36 1,5 2 39-16</inkml:trace>
  <inkml:trace contextRef="#ctx0" brushRef="#br0" timeOffset="39">8690 3524 144 0,'18'19'55'0,"3"5"-30"0,-9 10-23 0,-6-21 14 16,0 3 7-1,-3 0 8-15,0 0-12 0,0-3-3 16,0-2-10-1,-3-1-2-15,0-4 2 0,3-1 6 16,-3-5 2-16,3-3-7 0,0-5-2 16,3-5-8-16,3-11 0 15,3-2-8-15,2-1-3 16,4 1 5-16,9 5 3 16,0 5 4-16,-3 8 1 15,0 5 5-15,-1 6 5 16,-2 7 1-16,-3 9 4 15,-3-3 4-15,-3 5 1 16,-3-8-10-16,0 3-5 16,-3-3-41-16,0-2-17 15,0-3-53-15</inkml:trace>
  <inkml:trace contextRef="#ctx0" brushRef="#br0" timeOffset="40">6214 4175 132 0,'-12'-8'49'0,"12"6"-26"0,-3-4-7 16,3 6 18-16,-9-2-1 0,0-1 1 15,-3 3-6 1,0 0 0-16,-2 3-16 0,-4 5-2 16,0 2-3-16,-6 3-8 0,3 9-1 15,0 7 0 1,3 0 3-16,10-3-2 0,2 1-2 16,9-4 2-16,2-4 0 15,4-3 1-15,3-3 0 16,0-5 0-16,6-5 0 15,0-6-3-15,-3-5 0 16,6-2 2-16,-6-4 0 16,-1-4 1-16,-2-6 2 15,-3 3-1-15,-3 2-1 0,0 3 1 16,-3 3 1 0,0 3 1-16,-3 2 3 15,0 2-1-15,0 4 0 0,0 2-3 16,3 10 1-1,0 9-4-15,3 2 0 16,0-3-6-16,6 1 0 0,-3-3 3 16,0-3 4-16,0 0-19 15,3-2-7-15,-1-6-47 16,1 1-50 0,-3-4 33-16</inkml:trace>
  <inkml:trace contextRef="#ctx0" brushRef="#br0" timeOffset="41">6681 4172 148 0,'-18'-7'55'0,"18"4"-30"0,-6 0-5 0,-2 3 19 0,-1 0-8 15,-3 0-1-15,-3 6-15 16,0 1-6-16,0 4-6 16,0 2-5-16,3 11 1 0,3 3-1 15,0-4 0-15,6-1 0 16,3 1 0-16,6-1 2 15,3-4 0-15,3-5-9 16,0-2-2-16,6-6-25 0,6-2-9 16,0-6-37-1,-4-2-17-15,1-3 50 16</inkml:trace>
  <inkml:trace contextRef="#ctx0" brushRef="#br0" timeOffset="42">6741 4210 148 0,'-12'-3'55'0,"9"6"-30"0,-6 2-21 0,6 0 15 16,0 0-7-16,0 9 1 16,0 9-4-16,0 1 2 15,3-3-6-15,0-2-1 0,6-1 0 16,0-2-2-16,3-2 1 16,3-6 2-16,3-3 4 15,0-8 2-15,-1-2 1 16,1-3 0-16,-3 0 0 0,-3-16 5 15,-3 3-1 1,-6 0 0 0,-3 2-4-16,-6 3-2 0,0 3-11 15,-3 3-4-15,3 2-24 16,1 0-9-16,-1 2-46 16,3 4-48-1,3-3 42-15</inkml:trace>
  <inkml:trace contextRef="#ctx0" brushRef="#br0" timeOffset="43">6869 4183 148 0,'15'11'57'0,"-12"-1"-30"0,0 22-32 16,0-21 12-16,6 4 3 0,-9 4 5 16,0-1 8-16,0-2 6 15,-3-2-16-15,3-4-3 0,0-2 1 16,0-3-12-16,0-5-3 15,6 0 2-15,2-5 2 16,1-8-1-16,3-8 0 16,0 0-1-16,3 2-2 0,0 3 3 15,0 3 0 1,3 5 5-16,-3 3 5 16,2 5 4-16,-2 10 2 15,0 9-6-15,0 2-1 16,-6 0-2-16,-3-2-1 15,-3-1-3-15,0 1-2 0,0-3-6 16,-3-6-4-16,0-2-25 16,0-3-10-16,3-7-107 31,6-9 67-31</inkml:trace>
  <inkml:trace contextRef="#ctx0" brushRef="#br0" timeOffset="44">7232 3918 200 0,'0'0'74'0,"3"8"-40"0,0 6-33 16,-3-4 14-16,0 14 9 0,0 5 8 16,0 8-4-16,0 6-2 15,0 2-14-15,0 2-8 0,0-5 0 16,0-4-3-16,3-7-1 15,-3-4-15-15,0-6-5 16,0-5-32-16,0-6-14 16,0-4-34-1</inkml:trace>
  <inkml:trace contextRef="#ctx0" brushRef="#br0" timeOffset="45">7092 4096 196 0,'15'0'74'0,"-12"-3"-40"0,15 3-22 15,-12 0 19-15,3-3-5 16,3 1 2-16,5-1-14 16,4 3-5-16,3 0-6 15,6 0-18-15,3 0-5 0,-4 3-47 16,-2-1-19-16,-3 4-2 15</inkml:trace>
  <inkml:trace contextRef="#ctx0" brushRef="#br0" timeOffset="46">7443 4172 212 0,'-9'8'79'0,"15"-5"-42"0,6 2-45 0,-6-2 12 16,0 0 2-16,3-1 6 15,0 1 5-15,0-3 4 16,6-3-9-16,3-2-4 16,-3 0-3-16,-1-3-1 15,-2 0-2-15,-3 0-2 16,-3 0-2-16,-9 0-1 16,0 0-1-16,-6 0 0 15,-3 3-2-15,-2 0-1 16,-4 2 1-16,0 3 4 15,0 5-1-15,0 3 1 16,-3 5 0-16,3 3 0 0,3 0 2 16,4 5 0-16,2 6 2 15,3-3 1-15,9-3-1 16,6 0 1-16,3 0-4 16,2-5-2-16,4-5-5 15,9-4 0-15,3-1-29 16,-3-6-13-16,-1-3-38 15</inkml:trace>
  <inkml:trace contextRef="#ctx0" brushRef="#br0" timeOffset="47">7806 4135 228 0,'-3'-5'88'0,"3"5"-48"0,0 0-45 0,0 0 17 15,0 5-5-15,-6 3 3 16,-5 6-1-16,-1 1 2 15,-3 1-6-15,0 13-5 0,0-2-3 16,3-3-16-16,0-3-5 16,0-5-37-16,3-3-15 15,0-5-4 1</inkml:trace>
  <inkml:trace contextRef="#ctx0" brushRef="#br0" timeOffset="48">7675 4090 160 0,'6'3'60'0,"3"5"-32"0,6 5-9 0,-9-2 23 16,3 2-3-16,0 3-1 0,6 2-19 16,-3 6-7-1,6 0-7-15,2-3-10 0,-5-2-5 0,3-3-27 16,0-6-14-16,0-4-50 15</inkml:trace>
  <inkml:trace contextRef="#ctx0" brushRef="#br0" timeOffset="49">8062 3913 244 0,'-9'-2'90'0,"9"2"-48"0,0 5-56 0,0 0 14 15,0 3 9-15,0 5 8 16,0 11 1-16,0 5 2 16,0 3-11-16,0 5-3 0,0-3-2 15,0 3-5-15,0 6 1 16,0-9-9-16,0-7-4 16,0-4-44-16</inkml:trace>
  <inkml:trace contextRef="#ctx0" brushRef="#br0" timeOffset="50">7884 4064 180 0,'-3'-11'68'0,"12"17"-36"0,9-14-29 15,-6 0 15-15,2 3 2 16,13-3 4-16,0 0-8 15,6 0-4-15,-1 0-7 16,1 3-28-16,6-1-10 0,3 1-65 16</inkml:trace>
  <inkml:trace contextRef="#ctx0" brushRef="#br0" timeOffset="51">8571 3995 172 0,'-3'-5'66'0,"0"8"-36"0,-6-3-11 0,4 2 21 15,-1 1-11-15,-6 0-5 16,0 7-7-16,-6-2-3 16,6 3-8-16,6-1-8 0,6 3-4 15,6-2 0-15,3 0 4 16,3 2-4-16,6 0 2 15,0 3 4-15,-4-3 2 0,4 0 2 16,-9 1 2 0,-3-4 10-16,-6 1 5 15,-3-3-9-15,-6-3-2 0,-3 0-6 16,0-5-1-16,-5 0-10 16,-4-2-5-16,0-1-27 15,3-2-10-15,6 2-50 16,0-2-34-1,3-1 56-15</inkml:trace>
  <inkml:trace contextRef="#ctx0" brushRef="#br0" timeOffset="52">8643 4024 132 0,'0'-18'52'0,"0"34"-28"0,3-6-28 16,-3 1 58-16,3 5-9 15,0-3-10-15,0 3-8 16,0 2-17-16,0 1-6 0,0-1-1 16,3-2-2-16,0-3 2 15,2-2-2-15,1-3 2 16,6-5-20-1,-3-6-3-15,0-2-4 16,0-1 8-16,-3-2 7 0,-3 1 6 16,0 1 2-16,0 1-2 15,0 2 2 1,-3 3 1-16,3 3 0 16,0 2 0-16,3 3 2 0,2 0 5 15,1-3 4-15,3 1 7 16,3-6 3-16,3-3 3 15,-3-2 0-15,0-3-2 16,-3-3 1-16,-4 1-7 16,-2-1 1-16,-3 1-6 15,-3-6 1-15,-3-6-7 16,-9 7-1-16,-3-1-20 16,1 0-9-16,-1 3-20 0,0 5-8 15,3 0-44 1,0 5-37-16,3 0 50 15</inkml:trace>
  <inkml:trace contextRef="#ctx0" brushRef="#br0" timeOffset="53">9030 4001 208 0,'3'2'77'0,"0"30"-42"0,3-6-39 0,-3-15 15 15,-3 0 5-15,0 2 5 16,0 0-11-16,0 0-3 16,0 0-5-16,0 1-17 0,3-4-7 15,-3-4-80-15</inkml:trace>
  <inkml:trace contextRef="#ctx0" brushRef="#br0" timeOffset="54">8988 3866 200 0,'-9'-24'77'0,"12"24"-42"0,0-3-52 16,-3 3-2 0,6-8-2-16,3 0-22 15,0 0-10-15,3 3-4 16,3-8-1-16</inkml:trace>
  <inkml:trace contextRef="#ctx0" brushRef="#br0" timeOffset="55">9134 3736 152 0,'3'3'57'0,"9"-1"-30"0,-15 6-21 0,9 0 15 15,0 8-5-15,-3 10 3 16,0 4 1-16,6 1 2 16,-3 4-12-16,0 2-3 0,0-6-1 15,-4 1-3-15,-4 0-2 16,-1 0-7-16,0-8-4 15,0-3-49 1,0-5-63-16,0-6 26 16</inkml:trace>
  <inkml:trace contextRef="#ctx0" brushRef="#br0" timeOffset="56">9071 3977 208 0,'0'-3'79'0,"6"3"-42"0,6-3-39 16,-3 3 17-16,6-5 6 16,3 2 7-16,3-2-10 15,3-3-3-15,2 3-9 16,1 0-8-16,0-1-4 0,0 4-48 16,6 2-19-16,-7-3-27 15</inkml:trace>
  <inkml:trace contextRef="#ctx0" brushRef="#br0" timeOffset="57">9512 3942 184 0,'-12'-2'68'0,"9"2"-36"0,-3 0-35 0,3 0 11 16,-3 2 11-16,-3 4 8 16,0-1-10-16,-6 3-2 15,-5 2-9-15,2 9-6 0,3 2-1 16,6 0-1-16,3 3 0 15,6-3 0-15,9-2 0 16,3-1 0-16,3-4 0 16,6-4-3-16,2-5 1 15,1-5-18-15,0-5-8 0,0-3-26 16,6-8-45 0,-7-5 21-1</inkml:trace>
  <inkml:trace contextRef="#ctx0" brushRef="#br0" timeOffset="58">9560 3672 88 0,'0'0'33'0,"3"6"-18"0,3 7-11 16,-3 0 10-16,2 6 12 16,4 20 5-16,0 4 13 0,0 2 7 15,6 2-12 1,-6-4-3-16,0-4-21 0,0-4-2 0,-3-6-2 15,0-5-6 1,0-8-1-16,0-3-2 0,0-5 1 16,0-8-2-16,3-6-1 15,-1-9-6-15,4-4-4 16,3-5-3-16,0 6-2 16,6 2 5-16,3 5 4 15,-3 6 6-15,-3 2 4 16,-1 6 8-16,1 10 4 15,-3 6-4-15,-3-1 1 16,0 6-4-16,-3-3 2 16,-3-2-22-16,0-3-9 15,0-6-72 1,0-2-60-16,0-5 49 16</inkml:trace>
  <inkml:trace contextRef="#ctx0" brushRef="#br0" timeOffset="59">10173 5657 84 0,'0'-3'33'0,"0"3"-18"0,0 3-5 15,0-3 12-15,0 0-1 16,0 0 2-16,0 0 0 16,0 0 1-16,0 0-5 15,0 0 1-15,-3 0-11 16,0 0 1-16,0 0 3 0,0 0-5 16,0 0-2-16,-3 0 1 0,-3 0 0 15,0 2 1 1,0-2 0-16,-3 0 0 15,0 0 2-15,0-5-5 0,-2 0-1 16,-4 0 0-16,-3 2 0 16,0 0-5-16,-3 9 1 15,0-9 2-15,4 8 3 16,-7-5-2-16,0 0-2 16,0 0 0-16,-3 0-1 15,1 0 0-15,-4-5 0 16,0 2 2-16,0 1 1 15,1 2-4-15,-4 0 1 16,-3 5-2-16,1 0 0 0,-1-2 2 16,0 0 2-16,0-3-1 15,1 2 2-15,-1 1-2 16,-3-1-1 0,7 1 1-16,-1 0-1 0,0-3 0 15,-2 2 0-15,-1-2 0 16,3 3 2-16,3 0-3 15,1-1 0-15,-1-2 1 16,3 0 0-16,0 0 0 16,1 0 2-16,-1 0-3 15,3 0 0-15,-3 0 1 16,4 3 2-16,2-3-1 16,0 0-1-16,0 0-10 15,0 0-4-15,0 0 16 0,1 0 7 16,-1 0-6-16,0 3 0 15,0-3-1 1,0 0 1-16,4-3-4 16,-1 3 1-16,0 0 0 0,0 3 0 15,0-3 0-15,0 0 2 16,1 0-1-16,-1 0-1 16,0 0 1-16,-3 2-1 15,3-2 0-15,0 3 2 16,1-3-6-16,-4 3 1 15,0-1 3-15,0 1 4 16,0-1-3-16,0 1-1 0,4 0 0 16,-1-1 0-16,6 1-3 15,0-3 2 1,3 3-8-16,3-1-2 16,0 1 10-16,3 0 7 0,0-1-4 15,0 4-1-15,3-1-3 16,0 3 0-16,1 0 0 15,2 5-2-15,2 3 3 16,1 0 0-16,0 0 1 16,3 2 0-16,0 1 2 15,0 2 1-15,0 5-4 0,0 1 1 16,0-1-2 0,0 3 0-16,0 3 4 15,0 0 3-15,-3 0-7 16,3-1 0-16,0 1 0 15,0 0 1-15,0-3 1 0,0-3 0 16,0 3 0-16,0 3 0 16,0 3 0-1,-3 2 2-15,0 0-1 0,0 2-1 16,0-2 1-16,-1 0-1 16,1-2-3-16,0 2 2 15,0-3 1-15,0-2 0 16,-3 0 0-16,3 2 2 15,-3 1-3-15,0-1 0 16,0 6 5-16,0 2 2 16,0 0-2-16,0-2-3 15,0-3 0-15,0 5-1 0,0-5 0 16,0 0 2-16,0 1-3 16,0-1 0-1,0 0 1-15,0-3 2 0,0 22 1 16,0-11 1-16,3-3-2 15,-3-5 1-15,0-3-2 16,0 3-1-16,0-2 1 16,3-3 1-16,-3-3-1 15,0 2-1-15,0 1 1 16,3 0-1-16,-3 0 0 16,0-3 0-16,0 8 2 15,0-3 1-15,0-5 1 16,0 3 2-16,0-3-5 15,0-2-1-15,-3-1 0 0,0 3 0 16,0-2 0-16,0-1 2 16,0 3-3-16,0 6 0 15,0 2 1-15,0 8 0 16,3 0 0-16,0-3 2 16,-2-2-1-16,2-6-1 15,-3 3 1-15,3-3-1 16,-3-2 0-16,3-3 0 15,-3 3 2-15,3 0 1 16,-3 0-4-16,0-1 1 16,0 6 0-16,3 3 2 15,0 0-1-15,0 2-1 0,0 3 1 16,0-5-1-16,0-6-3 16,0 0 2-16,0 1 3 15,0-1 3-15,0 1-4 16,0-4-1-16,0 17 0 15,0-11 2-15,0 0-1 16,0-2-1-16,0-4-2 16,0 4 1-16,0 2 1 15,0-6 2-15,0 1-1 16,0 0-1-16,0 0 1 16,0-1-1-16,0-1-3 15,0 4 2-15,-3 3 1 16,0-5 2-16,0-1-1 15,0-1-1-15,0-4 1 0,0-2-1 16,0-3 0-16,0 3 2 16,0 2-1-16,0-2-1 15,0-3 1 1,0 3 1-16,3 0-3 0,0 0-2 16,0 0 2-16,0-1 2 15,0 1-2-15,0 3 0 16,0 2 1-16,0-3 2 15,-3-2 1-15,3-8 3 16,0 0-3-16,0-6 0 16,3-2-1-16,0-2 1 15,0-1 0-15,-3-5 3 0,6 2-1 16,0-2 0 0,0 3-3-16,3-3-2 15,0 0 1-15,3-3-1 0,-1 3 0 16,4-2 2-16,3-1-1 15,6-5-1-15,3 3 1 16,3-3-1-16,2 3 0 16,4-6 0-16,3 11 0 15,-1 0 0-15,-2 3 0 16,0-1 0-16,-3 1 0 16,2-3 0-16,-8 0 0 15,0 0 2-15,3-3-1 16,-4 1-1-16,1 2 1 0,-3-3-1 15,-3 3 0-15,-3-2 2 16,-3-6-3 0,-1 8 0-16,-2 2 3 0,-3 1 1 15,0-3-4-15,-3 0 1 16,0 0-2-16,-6 0-2 16,3-3-26-1,-3 3-10-15,0 0-7 16,0-8-32-16,0 0-13 15,0-5 4 1</inkml:trace>
  <inkml:trace contextRef="#ctx0" brushRef="#br0" timeOffset="60">8759 9914 156 0,'-9'0'60'0,"-3"3"-32"0,18-6-24 15,-6 3 15-15,0 0 0 16,0 0 1-16,0 0-7 16,3 3 0-16,-3-3-8 15,6 2-3-15,0 1-1 0,3 2-1 16,0 0 2-16,3 3-1 15,0 0-1-15,-1 0-2 16,4 0 1-16,-3 0 3 16,0 0 1-16,6 0-1 15,-3 0-2-15,3-3-2 0,-3 1 1 16,-3 7 3 0,-9 3 10-16,-3-3 4 15,-6 0 4-15,-3 0 2 16,0 1 1-16,-3 1 1 15,0 1-2-15,-3 0-2 16,0 0-8-16,3-3-5 16,0 3-9-16,0-3-1 15,4 3-17-15,-1-5-6 16,3-1-104 0,6 1 5-1</inkml:trace>
  <inkml:trace contextRef="#ctx0" brushRef="#br0" timeOffset="61">4934 10332 140 0,'-3'-8'55'0,"3"5"-30"0,-6 1-3 0,3 2 23 15,-3 0-8-15,0 0 1 16,-9 0-17-16,-3 2-5 15,-2 4-10-15,-4 4-4 0,0 9 1 16,3 5-7-16,0 5 1 0,6 2 1 16,7 4 1-16,5-9-4 15,3 1-1-15,8-6 0 16,10-5 4-16,6-6-1 16,0-2-1-16,3-8-6 15,0-2-4-15,-1-4-30 16,1-15-11-16,-3-3-29 15</inkml:trace>
  <inkml:trace contextRef="#ctx0" brushRef="#br0" timeOffset="62">4979 10139 124 0,'-6'8'46'0,"6"2"-24"0,3 9-26 0,0-1 8 15,0 9 4-15,0 5 5 16,0 2 20-16,0 0 9 16,-3 1-18-16,0-1-6 15,0 3-11-15,0-8-5 0,-3 0 1 16,3-10 0-16,0-3 1 16,0-6-2-16,0-2-2 15,0-21-10-15,3-3 0 16,3 0 3-16,2-2 2 15,1-3 0-15,6 5 6 16,3 3 1 0,0 5 4-16,0 2 3 0,0 6 5 15,0 8 3-15,-1 3-5 16,-2 5 1-16,0 5-4 16,-6 3 0-16,0-3-10 15,-3-5-4-15,0 0-28 16,-3-3-11-16,0-3-51 15,0-4-28 1,-3-6 61-16</inkml:trace>
  <inkml:trace contextRef="#ctx0" brushRef="#br0" timeOffset="63">5315 10393 184 0,'3'0'68'0,"0"2"-36"0,3 1-29 0,-3 0 17 15,3-3 1 1,0 0 4-16,0 2-7 0,0-2 0 16,0 0-11-16,0-2-2 0,0-1 1 15,0-2-5-15,-1 0-1 16,-2-1 2-16,0-2 3 16,-3 0-4-16,-3 0-1 15,-2 1-5-15,-4 1 1 0,0 4-3 16,0-1 0-1,-6 6-1-15,-3 2 2 16,0 5 2-16,3 4-1 0,3 2 1 16,3-1 3-1,3 1 2-15,0 5 4 0,6 1-4 16,6-1-1-16,6-3 0 16,3-2 0-16,0-5-14 15,3-6-5-15,3-8-32 16,3-2-13-16,-1-11-15 15</inkml:trace>
  <inkml:trace contextRef="#ctx0" brushRef="#br0" timeOffset="64">5586 10300 152 0,'-15'-5'57'0,"-3"10"-30"0,6-2-21 0,3 2 15 15,0 0-5 1,-3 3 1-16,1 6-1 0,-1 2 0 15,3 2-8-15,3 3-3 0,3-2-1 16,3 10-2-16,3-3-2 16,6 1 1-16,9-9 1 15,2-2-1-15,4-5-1 16,0-6-8-16,-3-5-3 16,0-8-18-16,0-8-7 15,2-5-27 1,-2-3-33-16,-3-5 34 15</inkml:trace>
  <inkml:trace contextRef="#ctx0" brushRef="#br0" timeOffset="65">5675 10049 172 0,'-3'-5'66'0,"3"5"-36"0,3 5-33 0,-3-5 22 15,3 18-4-15,3 12-2 16,-3 7-3-16,3 5-6 15,-3 0 2-15,0 1 3 0,0-1-3 16,0 0-1-16,0-5-2 16,-3 0 0-16,6-5-13 15,-6-5-3-15,6-9-36 16,0-5-13-16,0-5-17 16</inkml:trace>
  <inkml:trace contextRef="#ctx0" brushRef="#br0" timeOffset="66">5860 10261 116 0,'-9'-3'44'0,"6"-13"-24"0,-6 24-28 0,6-3 7 16,-3 6 10-16,-3-1 6 15,-6 4 4-15,-6-1 3 16,3 0-12-16,4 3-6 15,2 0-2-15,6 0 4 0,3-3 6 16,6 0-2-16,6-2 0 16,3-1-4-16,5 1-1 15,4-3-6-15,3 0-1 0,0-3-21 16,6-2-8-16,-1-3-44 16</inkml:trace>
  <inkml:trace contextRef="#ctx0" brushRef="#br0" timeOffset="67">6273 10194 156 0,'3'0'57'0,"0"3"-30"0,0 10-7 0,0 1 19 16,0 4-13-16,0 6-4 16,0 5-9-16,0 5-3 15,0 6-6-15,0 2-1 16,-3-2 1-16,3-3-2 0,-3-5-2 16,0-6 1-16,0-5 1 15,0-5 1-15,0-2 1 16,0-6-9-16,0-8-4 15,0-3 2-15,0-5 4 16,0-8 2-16,-3-10 1 16,0-4-3-16,0-4 0 15,3-3 4-15,0 5 1 0,3-7 0 16,0 2-2 0,3 2 1-16,3 6 1 0,3 3-1 15,0 2 2-15,3 5 0 16,3 3 3-16,5 8 1 15,1 6 1-15,-3 7 7 16,-3 6 4-16,-6 5 0 16,-3 5-2-16,-3-3-7 15,-6 1-2-15,-6 2-6 16,-6-3-2-16,-3-2-20 0,0-2-7 16,0-4-19-16,0-2-7 15,3-3-35 1,1-5-34-16,5-2 45 15</inkml:trace>
  <inkml:trace contextRef="#ctx0" brushRef="#br0" timeOffset="68">6663 10147 160 0,'0'-6'63'0,"0"6"-34"0,-3 6-14 0,-3-6 18 15,1 0-10-15,-7 2-3 16,0 6-9-16,0 3-3 16,-3 5-4-16,3 8-3 0,0-1 0 0,3 1 1 15,3 0 1 1,3 0 1-16,3 0 2 16,3-6-1-16,3-2 2 15,3-5 0-15,0-3 3 0,6-6-1 16,0-7 0-16,3-3-5 15,-3-3-3-15,-4-7-5 16,1-9-2-16,-3 4 3 16,-3-4 3-16,-3 3-1 15,0 1 0-15,-3 4 1 16,0 6 0-16,0 2 0 16,0 6 2-16,3 5-3 0,0 5-2 15,0 3 6 1,0 8 3-16,3 5-1 15,0-2 0-15,0-1-6 16,0 1 1-16,3-3-7 0,0-3 0 16,0-3-32-16,3-2-12 15,2-5-53 1</inkml:trace>
  <inkml:trace contextRef="#ctx0" brushRef="#br0" timeOffset="69">6976 10123 188 0,'-18'-11'71'0,"9"6"-38"0,3 10-30 0,-3 1 17 15,0-1-8-15,-6 3-2 0,1 2 1 16,2 4 3 0,0-1-8-16,3 11-1 0,3-8 1 0,6 5-5 15,3-5-3-15,6-3 3 16,0-3 3-16,6-2-1 15,-1-8-2-15,1-2-7 16,0-6-1-16,-3-3-2 16,0 1 1-16,-3-1 2 15,0-2 4-15,-3 0 3 16,0 2 4-16,-3 0-4 16,0 4-1-16,0 1 0 15,3 1 0-15,-3 5-3 16,3 8 2-16,0 5 3 0,0 11 1 15,-1 2 16-15,1 3 10 16,-3 3 2 0,-3 0 2-16,-3 0-10 0,-3 5-3 15,-2-5-10-15,-4-9-2 16,-6 1-4-16,-3-5-1 16,0-9-19-16,0-7-7 15,0-11-21-15,4-3-10 16,2-4-26-1,6-12-56-15,3 3 31 16</inkml:trace>
  <inkml:trace contextRef="#ctx0" brushRef="#br0" timeOffset="70">7149 10134 196 0,'6'0'74'0,"2"-3"-40"0,4 8-24 0,-3-2 17 0,0-1 2 15,3-2 5-15,0 0-8 16,3-2-1-16,3-1-14 16,3-5-7-16,-4 3 0 0,4-6-1 15,-3 1 1-15,-3-1-2 16,-3 1 1-16,0-1 0 16,-6 0 3-16,-9-2-8 15,-6 3-3-15,-3-1-11 16,-3 3-4-16,-6 0 1 15,-3 8 1-15,1 5 11 16,-1 6 6-16,3 8-4 0,3 4 2 16,6 1 7-16,3-3 7 15,3 1 4-15,6 4 3 16,6-5-6-16,9 3 1 16,6-11-4-16,6-2 2 15,9-11-13-15,-1-3-5 16,1-7-41-16,-3-6-17 15,-1-3-54 1</inkml:trace>
  <inkml:trace contextRef="#ctx0" brushRef="#br0" timeOffset="71">4699 10792 176 0,'-6'-2'68'0,"9"4"-36"0,-3-2-26 16,0 3 17-16,0 5-3 16,3 8 0-16,0 10-2 15,0 11-1-15,3 11-9 16,0 2-3-16,0-2-1 0,-3-6-2 15,0-2 1-15,0-6-11 16,-3-5-4-16,3-2-30 0,-3-9-12 16,-3-4-38-1</inkml:trace>
  <inkml:trace contextRef="#ctx0" brushRef="#br0" timeOffset="72">4562 11062 232 0,'-6'0'88'0,"9"-2"-48"0,3-6-47 0,0 5 14 15,0-2-3-15,9-1 2 16,3-2-5-16,-1 1 0 16,10 1-1-16,-3 1-3 0,3 0 2 0,0 2-37 15,5 3-14 1,1 0-38-16</inkml:trace>
  <inkml:trace contextRef="#ctx0" brushRef="#br0" timeOffset="73">4895 11038 156 0,'-23'8'57'0,"17"3"-30"0,-15 2-18 15,9-2 14-15,0 2 0 16,0 3 3-16,3 5-8 15,3 0 0-15,0 0-11 16,6 1-4-16,0-4 0 0,9-2-2 16,3-3-1-16,3-5-2 0,0-8 1 15,0-5-8-15,0-3-2 16,-4-5-5-16,1-9-3 16,-3 4 8-1,-3-1 6-15,0 4 6 0,-3-1 2 16,-3 5 3-16,0 3 3 15,0 3 5-15,0 5 1 16,3 10-11-16,0 1-1 16,3 5-3-16,0 0 2 15,0 0-3-15,0-3-2 16,3-3 2-16,0 1 0 16,0-3-26-16,0-5-9 0,0-6-39 31,0-8-29-31,-4-7 42 15</inkml:trace>
  <inkml:trace contextRef="#ctx0" brushRef="#br0" timeOffset="74">5026 10779 188 0,'-3'3'71'0,"6"5"-38"0,0 13-41 15,0-5 10-15,0 10 5 16,0 14 5-16,0 5 17 15,0-5 6-15,-3-1-18 16,0-2-1-16,0-8 1 0,0-5-7 16,0-3-1-16,0-5-5 15,0-3-3-15,0-5-3 16,3-2-1-16,6-6-3 0,3-6-1 16,3-4-5-1,3-3 0-15,3-3 1 0,-4 3 2 16,1 2 6-1,0 6 1-15,0 5 2 0,3 5 0 16,-6 3 11-16,-3 5 5 16,-6 0 5-16,-6 1 2 15,0-1-8-15,-6 0-2 16,-3-2-7-16,-6-3-2 0,-3-1-22 16,-6-1-8-1,0-1-22-15,0-5-10 16,4 0-29-16,5-8-32 15,3-13 44-15</inkml:trace>
  <inkml:trace contextRef="#ctx0" brushRef="#br0" timeOffset="75">5255 10779 212 0,'0'13'82'0,"12"6"-44"0,-6 13-31 15,-3-16 18-15,0 15 0 16,0 4 4-16,-3 4-11 16,0-2-5-16,0 0-8 15,3 0-4-15,0-7 0 0,3-4-26 0,0-5-8 16,0-2-27 0,0-6-12-16,0-5-20 15</inkml:trace>
  <inkml:trace contextRef="#ctx0" brushRef="#br0" timeOffset="76">5401 11105 164 0,'6'2'63'0,"3"4"-34"0,9-1-19 0,-9-3 17 16,0 1-4-16,0-3 0 16,3 0-6-16,3 3 0 15,-3-3-10-15,2 0-2 0,1-3 1 16,-3-2-1-16,-3-3 2 15,-3 0-2-15,-3-3 0 0,-9-2-8 16,-6 3-2 0,-3 2-5-16,0 0-1 15,-2 2 6-15,-1 6 4 0,0 6 0 16,3 2 0-16,0 5-1 16,3 5 0-16,3 4 4 15,3-4 3-15,3 1-2 16,6-1 0-16,3-2-1 15,6 0-2-15,6-3-6 16,3-5-1-16,9-3-32 16,-1-5-14-16,4-8-39 15</inkml:trace>
  <inkml:trace contextRef="#ctx0" brushRef="#br0" timeOffset="77">5898 11030 192 0,'-14'-2'74'0,"11"2"-40"0,-6 0-29 0,3 0 19 15,-3 2-2-15,0 4 4 16,-3 2-12-16,0 2-5 16,3 6-6-16,-3 8-5 0,6 0 1 15,0 0 1-15,3-3 0 0,3-3-3 16,3-4 2-16,0-4-1 15,3-5-2 1,3-2-2-16,3-6 1 0,0-5-4 16,-3-5-1-16,0-3 5 15,0 0 2 1,-3 1 5-16,-3-1 1 0,0 0-4 16,0 5 1-16,0 6-2 15,0 0-2-15,-3 5 5 16,6 5 1-16,-1 3 0 15,1 10 1-15,3-2-2 16,0 0 2-16,0-3-2 16,0 1-1-16,3-6-17 15,0-3-9-15,3-2-30 16,0-6-52-16,3-10 20 16</inkml:trace>
  <inkml:trace contextRef="#ctx0" brushRef="#br0" timeOffset="78">6023 10739 196 0,'-8'6'74'0,"-4"7"-40"0,24 13-40 0,-10-7 14 16,4 13 4-16,-3 10 4 15,0 3-3-15,0 3 0 16,3-6-8-16,0 0-3 0,0-7-1 15,-3-4-34-15,0-4-13 16,-3-9-45-16</inkml:trace>
  <inkml:trace contextRef="#ctx0" brushRef="#br0" timeOffset="79">5884 11009 208 0,'5'-5'77'0,"7"2"-42"0,9 6-34 16,-6-3 14-16,9-3-6 15,0 3 0-15,6-8-8 16,-1 1-2-16,10-9-95 16,0-3-42-16,-4-2 66 15,-5 0 37-15</inkml:trace>
  <inkml:trace contextRef="#ctx0" brushRef="#br0" timeOffset="80">6404 10729 156 0,'0'10'57'0,"3"-7"-30"0,15 5-29 0,-3 3 11 16,0 10 16-16,6 8 10 0,-3 13-13 15,3 3-7-15,-4 3-9 16,1-11 8-16,-3-5 8 16,-3-6-2-16,-3 1-2 0,0-6-6 15,-3-5-2-15,0-3-4 16,0-5 1-16,3 0 2 16,-3-6 5-16,0-2 1 15,0-5 0-15,0-6-1 16,-3 1 1-16,-1-6-8 15,1-5-2-15,0-8-3 16,3-6 1-16,-3-2-2 16,0 0-1-16,0 0-2 15,0 5 1-15,0 1-12 16,0-1-5-16,0 5-17 16,0 6-53-16,0 3-2 15,3 5-20 1</inkml:trace>
  <inkml:trace contextRef="#ctx0" brushRef="#br0" timeOffset="81">6800 10732 184 0,'-3'18'71'0,"6"-7"-38"0,3 12-30 0,0-7 17 15,0 8 1-15,-3 8 2 16,0 8-4-16,3 2-1 15,-3-8-10-15,3-5-3 0,-3-5-1 16,0-5-7-16,0-6-2 16,0-2-18-16,0-6-8 0,0-8-12 15,0-2-4 1,-3-6-27-16,-3-18-19 16,-3-3 40-16</inkml:trace>
  <inkml:trace contextRef="#ctx0" brushRef="#br0" timeOffset="82">6797 10716 120 0,'6'-43'46'0,"3"41"-24"0,3-6-17 16,-3 5 13-16,6 3-1 16,6 3-1-16,0-1 5 15,-1 9 1-15,1 2-11 0,-6 0 11 0,-3 1 5 16,-6 2-1 0,-6 2 2-16,-6 3-14 15,-6 0-3-15,-6-2-16 16,0-1-6-16,1-4-22 15,-1-4-6-15,3-2-22 16,3-3-51-16,3-5 19 16</inkml:trace>
  <inkml:trace contextRef="#ctx0" brushRef="#br0" timeOffset="83">7044 10713 184 0,'3'3'71'0,"0"13"-38"0,-3 2-30 0,0-5 17 16,0 6 3-16,-3 5 6 16,0 2-5-16,0 6-2 0,0 0-12 15,0 2-9-15,0-8-1 16,1-2-9-16,-1-5-2 16,0-3-32-16,3-3-11 15,0-3-114 1,0-10 91-16</inkml:trace>
  <inkml:trace contextRef="#ctx0" brushRef="#br0" timeOffset="84">7056 10761 192 0,'3'-6'74'0,"0"6"-40"0,-3 3-40 15,0-3 12-15,6 5 7 0,3 6 8 16,3 7 3-16,0 6 3 15,-3 8-15-15,0 2 2 0,0-2 2 16,0 2-4 0,0-7 1-16,0-6-8 0,-1-5-1 15,1-5 4 1,3-6 5-16,0-5 2 0,-3-5 0 16,0-14-1-16,0-2 1 15,-3-6-2-15,0-4 0 16,-3-1-7-16,-3 0-4 15,0-8-1-15,-3 6-1 16,0 2-3-16,3 6 0 16,0 5-23-16,-3 5-10 15,3 3-30-15,0 5-13 0,3 5-42 16</inkml:trace>
  <inkml:trace contextRef="#ctx0" brushRef="#br0" timeOffset="85">7419 10869 168 0,'0'11'66'0,"3"-3"-36"0,6 0-15 15,-6-6 20-15,3 1-4 0,3-1-1 16,0-2-10-16,0 0-5 16,3-2-8-16,0-3-3 0,3-3 2 15,-3-3-3-15,-3-2-2 16,0 0 2-16,-9-1 2 16,-3 4-7-16,-3-1 0 15,-3 3-7-15,0 0-1 16,-3 6 0-16,-3 2 4 15,0 2-2-15,0 6 3 16,3 3 5-16,0 2 4 16,3 3 8-16,3 0 2 15,1 5 1-15,2 3 1 0,3 0-4 16,0-6 0-16,6 3-7 16,-1-5-3-16,4-3-6 15,3-2-2-15,0-6-17 16,0-2-5-16,3-6-30 15,3-7-11-15,-3-11-29 16</inkml:trace>
  <inkml:trace contextRef="#ctx0" brushRef="#br0" timeOffset="86">7601 10835 176 0,'-9'8'68'0,"9"0"-36"0,0 5-33 16,0-5 12-16,0 0 15 0,0 8 7 15</inkml:trace>
  <inkml:trace contextRef="#ctx0" brushRef="#br0" timeOffset="87">7592 10930 386 0,'-3'16'19'0,"3"-3"-8"0,0-5-8 0,3-11-5 15,0-7 1 1,0-3-6-16,3-6 0 16,3-2-4-16,3 0 2 15,0 2 5-15,0 3 2 16,0 3 4-16,2 5 1 15,1 5 7-15,-3 9 6 16,0 4-4-16,0 4 1 16,-3-1-2-16,-3 0 1 0,0 6-4 15,-3-6-3 1,-3-3-31-16,3 1-21 16,0-19-74-1,3-3-14 1,12-7 52-16</inkml:trace>
  <inkml:trace contextRef="#ctx0" brushRef="#br0" timeOffset="88">7830 10496 248 0,'-15'11'93'0,"27"-6"-50"0,-9 19-39 15,0-11 21-15,0 11-1 16,0 8 5-16,0 2-4 15,3 8-3-15,-3 3-12 16,0-2-4-16,0 2-2 0,0-3-5 0,0-5-1 16,3-5-26-16,-3-6-9 15,0-7-38-15,0-6-18 16</inkml:trace>
  <inkml:trace contextRef="#ctx0" brushRef="#br0" timeOffset="89">7693 10726 256 0,'-18'11'96'0,"18"-11"-52"0,0-13-45 16,0 10 29 0,6 0-5-1,3 1-5-15,6-6-1 0,3 0-10 16,9 2-6-16,0-1-2 0,5-1 1 15,-2 2 0-15,0 1-20 16,-6 2-7-16,-3 1-50 16,2-4-20-16</inkml:trace>
  <inkml:trace contextRef="#ctx0" brushRef="#br0" timeOffset="90">7979 10753 144 0,'-3'5'55'0,"3"3"-30"0,6 2-18 0,3-2 15 16,-3 3 15-1,0 0 10-15,0 2-6 0,-3 0-1 16,0-2-23-16,0-1-1 0,-3 1-2 16,0-3-3-16,0 0 1 15,0-3-3-15,0-2 0 16,-6-3 1-16,3 0 4 15,0-6-6-15,0-2 0 16,0-5-6-16,6 0-2 16,3 0-2-16,3-1-2 15,-3 1 0-15,3-5 0 16,0 4-4-16,-1 1-2 16,1 3-22-16,3 2-6 0,0 2-25 15,0 1-10 1,0 0-12-16,0 2-24 15,0 1 41-15</inkml:trace>
  <inkml:trace contextRef="#ctx0" brushRef="#br0" timeOffset="91">8193 10745 256 0,'6'2'96'0,"-3"4"-52"0,3-1-34 16,0 0 23-16,0 3-14 16,-3-3-3-16,6 3-12 15,0 0-2-15,3 0-2 16,0-2-7-16,-3-1-3 0,0 0-30 15,0-2-11-15,2-3-27 16,-2 0-48-16,0-3 30 16</inkml:trace>
  <inkml:trace contextRef="#ctx0" brushRef="#br0" timeOffset="92">8431 10634 228 0,'-2'5'88'0,"-1"3"-48"0,-6 10-34 0,3 1 20 15,-3 5 1-15,-6 7 6 16,-3 12-7-16,-6 12-1 16,-3 1-14-16,4 5-4 0,2-8-1 15,0-6-5-15,6-4-1 16,0-6-42-16,3-6-17 16,3-4-49-1,3-6-46-15,0-8 59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8T00:50:52.6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4482 8504 104 0,'0'8'38'0,"0"-19"-20"0,3 6-10 0,-3 10 11 15,0-5-5 1,3 0 0-16,0 0-4 16,-1 0 1-16</inkml:trace>
  <inkml:trace contextRef="#ctx0" brushRef="#br0" timeOffset="0.3413">4496 8506 263 0,'3'3'19'0,"0"0"-1"0,-3 2-4 16,3-2-1-16,-3 2-3 15,3 0-1-15,-3 0-3 16,3 3-1-16,-3 0-1 0,3 3 0 15,-3 0 0 1,0 2 0-16,3 0-2 0,-3 0 1 16,0 0-2-16,0 3-1 15,0-2 3-15,0-1 0 16,0 13 1 0,0 1 0-16,0-4 0 0,0 1-2 0,0-5 1 15,0 2-4-15,0-2 0 16,0 2 3-16,0-3 3 15,0 3-4-15,0-2-3 16,3-1 1-16,-3 1 0 16,3-1 3-16,-3 1 1 31,0-1-4-31,0-2 1 0,0 3 2 16,0-3 3-16,0 0-2 15,0 0-2-15,0 7 0 16,0 1 1-16,0-5-1 15,0 2 2-15,0-3-2 16,0 4-1-16,0-4 3 16,0 1 2-16,0-1-4 0,0 6-1 15,0-6 0-15,-3 4 0 16,3-1 2-16,0-3 1 16,0 3-4-16,0 1 1 15,0-1 2-15,0 3 1 0,0-1-1 16,0-1-2-1,0-1 3 1,0-3 0-16,-3 17-1 16,0-4-2-16,0-2 1 15,0-5 1-15,0 0 1 16,0-3 1-16,0 6 0 16,0-1-2-16,0-2 1 15,1-3-2-15,-1 0-1 16,0 1 1-16,0-1 1 0,0 2-1 15,0-1-1-15,0-1 1 16,0 0-1 0,0-2 2-16,0 2 1 15,0 5-1-15,0-2-2 0,0-3 1 16,3 0-1-16,0 0 0 16,-3 1 0-16,3-4 0 0,-3 9 0 15,3 2 0-15,0-5 0 16,0-1 0-16,-3 1 0 0,0 5 0 15,0 0 0-15,3-2 0 16,0-3 2-16,0-3-3 16,0 0 0 15,0 3 3-31,0 5 1 0,0-3-4 0,-3-5 1 16,0 6 2-1,3-1-1-15,-3-2-1 16,0 3 1-16,0 2-1 15,3-3 0-15,-3-2 2 16,3-3-1-16,-3 0-1 16,3 1-2-16,0 1 1 0,0-1 3 15,0-4 1-15,0-2 1 16,0 0 0-16,0-3-5 16,0 0 1-16,0 6 2 15,0 7 1-15,0-5-1 16,0 1-2-16,0-4-2 15,0 1 1 1,-3-4 1-16,3 1 2 16,0-2-1-16,0 1 2 15,0 7-2-15,0-6-1 16,0 2-2-16,0-2 1 16,0-3 3-16,0 0 1 15,0 1-4-15,0-1 1 16,0 0 0-16,0 0 2 0,0-2-1 15,0 2-1-15,0 0 1 0,0-2-1 16,0-1 2 0,0-2 1-16,0 0-1 15,0-2-2-15,0-6-4 16,0 0-2-16,0 0-6 0,0 0 0 16,0 0-27-16,6-6-12 0,6-7-75 15</inkml:trace>
  <inkml:trace contextRef="#ctx0" brushRef="#br0" timeOffset="1.3413">4413 11356 100 0,'-3'0'38'0,"3"0"-20"0,0 0-10 16,0 0 11-16,0 0 0 15,0 0 3-15,0 0-1 16,0 0 2-16,0 0-11 16,0 0-2-16,0 0-6 15,0 0-3-15,0 0 2 0,3 3 9 16,3-1 4-16,0 6-5 0,3-8-2 16,0 0-1-16,3 3 2 0,0 5-3 15,3-3 1-15,-1 3-3 16,4-3 2-16,0-2 0 15,0 0 3-15,6-1-3 16,0-2-2-16,-1 5 0 16,4-5-1-1,-3 6 0-15,0-9 2 16,3 0 1-16,-1 3 1 16,1-7-4-16,-3 1-1 15,0 1 1-15,0 2 0 16,0-2-2-16,-1 2 1 15,1 3-2-15,-3 0-1 16,3 8 1-16,-3-2-1 0,-1-4 0 16,4 1 2-16,-3 5-1 15,3 0-1-15,0-3 1 16,0 0 1-16,-4-2 1 0,4 0 1 16,0 2-2-1,0-2 1-15,-3-1-2 16,-1 1 2-16,1-3-2 0,3 0 2 15,0 0-2-15,0 0-1 0,0 3 1 16,-1-3-1 0,1 0 0-16,3 2 0 0,0-2 0 15,-3 3 0-15,-1-1 0 16,1 1 0-16,0 0 0 31,0-1 0-31,-3 1 2 0,2 0 1 16,1-1-4-16,0 1 1 15,0 0 0-15,3-3 0 16,0 0 2-16,-1 0 3 16,4 0-2-16,-3 0-2 0,0 0 0 15,-1 0 1 1,1 0-1-16,0 0-1 0,0 0 3 16,0 0 0-16,-1 2-1 15,1-2-2-15,6 3-2 16,-3-3 1-16,-1 3 1 15,1-3 0-15,0 2 0 16,6-2 0-16,-4 3 2 0,-2-3 1 31,-3 0 1-31,6 3 0 0,-4-3-2 16,1 0-2-16,0 0 1 16,0 0 1-16,-3 0-1 15,2 0-1-15,1 0-2 16,-3 2 1-16,0-2 1 15,2 0 0-15,1 0 2 16,0 0 3-16,0 0-2 0,-3 0-2 16,-4 3 0-16,7-3-1 15,0 0 0-15,0 2 0 16,-4-2 0-16,1 3 2 16,-3 0-1-1,-3-3-1-15,3 0 1 16,-1 0-1-16,-2 0-3 0,0 0 2 0,0 0 1 15,0 0 2-15,-3 0-1 16,3 0 2-16,-1 2-2 16,1-2-1-16,0 0 1 15,0 0-1-15,-3 0 2 0,0 3 1 16,-1 0-4-16,1-3-1 31,0 2-2-31,-3 1 3 16,3-3 0-1,6 0 7-15,-3 3-3 16,-4-1-1-16,1 1-4 16,-3-3 1-16,0 0 1 15,-6 0 0-15,0 0 0 16,0 0 2-16,0 3-1 0,-3-3-1 16,0 0 1-16,-6 0-1 15,6 0 0-15,-6 0 0 16,0 0 0-16,0-3 2 15,0 3 1-15,0-3 1 16,-3 1-2-16,0-4 1 16,-3 1-2-1,-3 0 2-15,0-1-4 16,-6 1-2-16,-3 0 2 16,-3-3 0-16,0 0-2 15,-2 3 0-15,-1-1-1 16,0-7 3-16,0 3-2 15,0-1-1-15,1-2 3 16,2 2 0-16,6 11-2 0,3-8 0 16,3 3 2-16,0-3 2 15,3 13 0-15,3-13 2 16,0 6-9-16,3-1-1 16,0 8 6-16,3-7 2 15,3 7-2-15,0 3-1 16,6-3 1-16,0 1 0 15,3 4-2-15,3 1 2 0,2-1 1 16,7-2 0-16,0 3 0 16,0-1 2-1,3 1-1-15,-1 0 2 16,4-1-7-16,-3-2-1 16,-3 0 4-16,-7-3 2 15,1 3-2-15,-3-2 1 0,-3-4 2 16,-3 1 1-16,-3-1-1 15,-3 1-2-15,-6-3-2 16,0 5 1-16,-3 1 3 16,-3-1 3-16,-3 6-2 15,-9-1-2-15,0 3 0 16,-3-2 1-16,1 2 1 0,-4-2 3 16,3-3 1-1,0 0 1-15,3 0-2 16,-3 0 1-16,7-3-4 15,2 0-2-15,0 0-3 0,3 1-1 16,3-1-1-16,3-2 3 16,3 2-22-16,0 0-7 15,6-2-25-15,3 2-8 16,0 0-67 0</inkml:trace>
  <inkml:trace contextRef="#ctx0" brushRef="#br0" timeOffset="2.3413">9009 11369 116 0,'-3'-29'44'0,"0"21"-24"0,0-5-8 15,3 8 13-15,-3-3 2 16,0 0 3-16,0 0-3 16,-3 0 1-16,0 0-16 15,-3 0 2-15,-6 0 2 0,-3 3-6 16,-2 2-1-16,-4 0-7 15,0 3-2-15,-6 3 0 16,1 0 2-16,2 2-3 16,0 3-2-16,0 3 2 15,3 2 2-15,1 3 0 0,-1 5 2 16,0 11 0-16,3 2 3 16,3 0-3-16,3 3 0 15,3 0-6-15,6 0 0 0,6 1 7 16,6 1 7-16,9 1-3 15,3 2 0-15,9 3 0 16,6-8 0-16,5-5 0 16,4-6 2-16,3-2-1 15,-4-10 0-15,-5-9-1 16,0-10 2-16,-3-9 4 0,-7-4 3 16,-2-6 0-16,-3-3-1 15,-6-2-6-15,-6-5-2 16,-3-6 0-16,-6 1 0 15,-3-1-2-15,-3-2-1 16,-3-1 1-16,0 6 3 16,0 5-4-1,0 6-1-15,-3 5-4 16,0 2-1-16,-3 1-1 16,3 5 0-16,1 2-7 15,2 0-2-15,0 3-12 16,3 3-3-16,0 0-26 15,0 2-9-15,3 3-39 16,3 3-55-16,0-3 42 16</inkml:trace>
  <inkml:trace contextRef="#ctx0" brushRef="#br0" timeOffset="3.3413">12402 11552 108 0,'0'-3'44'0,"-3"3"-24"0,6-3-6 0,-3 3 15 16,0 0-3-16,0 0-1 16,0 0-9-16,0 0-5 0,0 0-6 15,0 0 1-15,0 0 0 16,0 0 6-16,0 0 5 0,0 0-3 16,0 0 2-16,3 0 0 15,0 0-1-15,3 0-7 16,0 0-3-16,-3-2-1 15,3 2 2-15,0-3-1 16,0 0 2-16,0 1-2 16,3-1 0-16,0 1-3 15,0-1-2-15,3-2 1 16,2-1 1-16,7 1 1 0,-3 0 3 16,0-1-1-16,0 1 2 15,0 0-4-15,0 0-2 16,-1-1 0-16,4-2 1 0,0-2-1 15,-3-1-1-15,3 3 3 16,-3 0 0-16,2-2-4 16,1 4-1-16,0-2 3 15,0 1 3 1,0-1-1-16,0-3 0 16,-3 3 1-16,2 0 2 15,1 0-3-15,3 0-2 16,0-2 0-16,-3 2 1 15,0 0-3-15,-1 0 0 16,1 0 3-16,0 0 1 16,0 0-4-16,3 0-1 0,-1 0 3 15,1 0 1-15,-3 0 0 16,3-2-2-16,0-1 1 16,0 3 1-16,-1 0-1 15,4 0 2-15,-6 3-2 16,0 0 2-16,0-3-2 0,2 3 2 15,1-1-4-15,-3-2 0 16,0-2-1-16,3 2 0 0,0-3 2 31,-1 3 2-31,4-2-3 16,0 2 0-16,0-3 1 0,-3 1 2 0,2-1-1 16,1 0-1-16,0 1 1 31,0-1-1-31,0-2 0 0,-4 2 2 15,1 1-1-15,6-6 2 16,-3-3-4-16,-1 4-2 16,1-1 4-16,0 0 1 15,3 0 0-15,0 0 1 16,-1 3 0-16,-2 0 1 16,3-1-5-16,0 1-1 0,-1 3 1 15,-2-1 0-15,3 0-2 16,-3 1 2-16,0-3 1 15,5 5 0-15,-5 0 0 16,0-3 2-16,0 1-1 16,-1-1-1-16,4 0 1 15,-3 3-1 1,0-5 2-16,6-3 1 0,-4 3-4 16,4 3-1-16,-3-1 3 15,-3 0 1-15,-1 1-3 16,1-1-1-16,-3 1 1 15,0-1 0-15,3 0 1 16,-1 1 0-16,1 2 0 16,-3-3 0-16,6-5 0 15,-3-2 0-15,-1 2 0 16,1 0 2-16,0 3-1 16,-3 0-1-16,0 0-2 0,2-1 1 15,1 1 1 1,-3 2 2-16,3-2-3 15,-3 0 0-15,-1 0 1 0,4 2 0 16,3 1 0-16,-3-1 2 16,-3-2-3-16,-1 2 0 15,4 1 3-15,0-1 3 16,0 3-4-16,-1 0-1 16,1-2-2-16,0-6 0 0,3 2 2 0,-3 1 0 31,-1 0 0-31,-2 2 2 0,0-2-1 15,0 0-1-15,0 2-2 16,5-2-1-16,-2 0 4 16,-3 2 1-16,0 1 0 15,0-9-2-15,2 3-2 16,1-2 1-16,0 2 1 16,0 3 2-16,-3 0-1 0,2 2-1 15,1 3-2-15,0-3 1 16,0-2 1-16,-3 3 2 15,-1-1-1-15,1 0-1 16,0 1 1-16,3-1-1 16,0 1 0-16,-4-1 2 15,1 1-1 1,0-1-1-16,0 0-2 16,3 3-1-16,-1 0 2 15,-2 1 2-15,0-1 0 16,3 0 2-16,0 0-4 15,2 0-2-15,-2-3-1 0,0 1 0 16,0-1 5-16,0 0 1 16,-1 1 2-16,1-1 0 0,-3 1-5 15,0-1 1-15,0-2 0 16,2 2 0-16,1 1-3 16,0-3 2-16,0 2 1 15,0-8 2-15,2 4-1 16,1-4-1-16,-3 3 1 15,0 0-1-15,-4 3 0 0,4 2 0 16,-3 1 0-16,-3-1 0 16,3 1-3-16,2-1 2 15,-2-2 1 1,-3 2 2 0,0 1-3-16,0-1-2 0,3 1 2 15,-1-1 2-15,4 0 0 16,-3 3 2-16,-3 1-4 15,0-1 0-15,3 0 1 16,-1 0 2-16,1 0-1 16,-3 2 2-16,3 1-4 15,-3 0 0-15,2 0-1 16,-2-3-2-16,0-3 5 0,3 0 1 16,0-2 0-16,0 3-2 15,-1-1-2-15,4 1 1 0,0-1 3 16,0 0 1-1,0 1-4-15,-1-1 1 16,1 1 0-16,3-1 0 0,-3 0 0 16,-1 3 0-16,1-2 0 31,0-6 2-31,0 3-3 0,3-6 0 16,-1 3-1-16,1 1 0 15,6-1 2-15,-3 0 2 16,-1 3-1-16,1-1-1 15,-3-2 1-15,0 6-1 16,-1-1 0-16,1 1 0 16,-3 2-3-16,0 0 2 0,-1-3 1 15,-2 3 2-15,6 0-1 16,3 0-1-16,-6 0 1 16,-1 1-1-16,1 1-3 15,0 1 2-15,0 0 1 16,0-1 0-16,-1-2 0 15,-2 1 0-15,0 1 0 16,-3-2 2-16,3 0-3 16,-1 0 0-16,1-2 3 15,0 2 1-15,3 0-4 16,-6 0-1-16,-1 0 1 16,4 0 2-16,-3 0 0 0,0 0-1 15,0 0 1 1,-3 3-1-16,-3-3 0 0,-1 0 2 15,1 3-1-15,0 0-1 16,0-3-2-16,-3 2 1 16,3-2 1-16,0 3 2 15,0-8-1-15,0 2-1 16,-4 3 1-16,1-5-1 16,0 3 0-16,-3-1 0 0,0 3 0 15,0 3 0-15,0-1-3 16,0 1 2-16,0 3 1 15,0-1 0-15,0 0 0 16,0 1 0-16,0-1 0 16,-1 0 0-16,1 1 0 15,0-1 2 1,-3 0-3-16,0 3 0 16,-3 0 1-16,3-2 2 15,-3-1-1-15,0 0-1 0,0 1 1 16,3-1 1-1,-3 0-1-15,-3 3-1 0,3-2-4 16,0-1 0-16,0 1 2 16,-3 2 3-16,0 0 0 0,0 0 2 15,0 0-2-15,0 0-1 16,0-3 3-16,-3 0 0 16,0 1-1-16,0-1-2 15,-3 0 1-15,-3 1-1 16,-3-1 2-16,-6-2 1 15,1 2-4-15,-1 0 1 0,-3 1 0 16,0-1 0-16,-3 0-3 16,-3 3 2-16,1 0 1 15,-1 3 0-15,3 0 0 16,0-1 2 0,-3 1-3-16,4 0-2 15,5 2 2-15,3-2 2 16,3-1 0-16,3 1 2 15,0 0-4-15,3-1-2 16,0 1 4-16,3-3 1 0,0 0-3 16,0 0-1-1,0 0 1-15,0 3 2 0,0-3-2 16,0 2 0-16,-3 1 1 16,0-3 0-16,0 0-3 0,1 0 2 15,2 2 3-15,-3-2 1 16,3 0-1-16,0 0-2 15,0 3-2-15,0-3 1 16,0 0 1-16,3 0 2 16,0 0-3-16,0 0-2 15,0 0 2 1,9 0 0-16,3 0 1 16,2 0 0-16,7 0-3 15,3-3 2-15,0 1 1 16,3 2 2-16,2-3-3 15,4 1-2-15,0 2 2 16,-3 0 2-16,-1 0-2 16,1 0 0-16,-3 0 1 0,-6 0 2 15,-3 0-1 1,-3 0-1-16,-6 0 1 16,-4 0 1-16,1 0-1 0,-6 0-1 15,-3 2 1-15,3 3-1 16,-3 1-3-16,0 2 2 15,-2 5-1-15,-4 8 0 16,0 0 0-16,-3 3-2 16,0 0 3-16,0 2 2 15,0 1-2-15,0 2 0 16,0-3 1-16,-3-2 2 0,3-3-3 16,1 1-2-16,-1-4 4 15,0 1 1 1,3-4 0-16,3-1-2 15,0-4 3-15,0 1 0 0,3-3-1 16,0-3 1-16,0-2-4 16,0-1 0-16,3-2 1 15,0 0 2-15,0 0-1 16,0 0 2-16,0 0-15 16,0 0-5-16,6-2-62 15,3 2-25-15,0 0-18 16</inkml:trace>
  <inkml:trace contextRef="#ctx0" brushRef="#br0" timeOffset="4.3413">23448 8424 116 0,'3'-2'46'0,"-6"2"-24"0,18-6-4 0,-9 6 18 15</inkml:trace>
  <inkml:trace contextRef="#ctx0" brushRef="#br0" timeOffset="5.3413">23472 8416 304 0,'0'0'42'16,"3"3"-21"-16,0 2-5 0,-3 1-2 15,9 7-1 1,0 5 2-16,-3 4-2 15,-3 1 2-15,0 4-2 0,-3 2 0 16,0-3-3-16,9 14-1 16,-9-3-5-16,0-8-1 15,0-2-1-15,0-4-2 16,0-4 1-16,0 0 1 16,0-4-3-16,-9 1 0 15,9 0 1-15,0-3 0 16,-3 1 2-16,0-6 1 15,0-1-4-15,0 1-1 16,0-2-10-16,-3-4-3 0,3 1-12 16,-3-3-5-16,0-3-21 15,0-5-8-15</inkml:trace>
  <inkml:trace contextRef="#ctx0" brushRef="#br0" timeOffset="6.3413">23499 8493 160 0,'-21'-3'63'0,"21"-10"-34"0,0 5-34 31,0 6 51-31,0-1-16 16,6-2-11-16,3-1-7 15,0 1-8-15,-3-3 2 0,9 0 0 16,-3 0 0-16,-1 0-1 0,1 0-1 16,6 3 2-16,0 0-3 15,-3 5 0 1,6 3-3-16,-6 2-3 15,6 3 6-15,-7 2 5 0,7 4 2 16,-3 1 2 0,-6-1 2-16,-12 2 4 0,-3-1-1 15,-6 1 1-15,-3 0-3 16,-6-3-1-16,3 1-4 16,-5-4 1-1,-4 1-6-15,9-3-1 0,-3-3-4 16,0-2-1-16,9-1-6 15,-3-2 0-15,9 0-35 16,-3-2-12-16,3-1-43 16,6 0-58-1,6 1 46-15</inkml:trace>
  <inkml:trace contextRef="#ctx0" brushRef="#br0" timeOffset="7.3413">23832 8435 148 0,'0'-3'57'0,"0"3"-30"0,0 0-12 0,0 0 18 0,0 0-7 15,0 6-3-15,0-1-2 0,0 5 1 16,0 6-12 0,0 5 8-16,0 6 2 0,0 5-2 15,0-1 2-15,-3 9-7 0,0 0 0 16,3-3-4-16,0-5 2 16,-3-6-6-1,3-2-1-15,-3-6-4 0,3-4-1 16,0-1-8-16,0-5-2 15,0-3-16-15,0-2-8 16,0-6-25-16,-3-2-10 16,-3-3-31-1</inkml:trace>
  <inkml:trace contextRef="#ctx0" brushRef="#br0" timeOffset="8.3413">23788 8438 228 0,'-6'-3'88'0,"6"0"-48"0,0 1-34 0,0 2 20 0,0-3-19 15,9 0-3-15,-1 1 1 16,4-1 1-16,0 0-2 15,3 1-3-15,6 2 2 0,3 0-4 16,-3 2 0-16,2 4 1 16,-5 2 0-16,-3 5 8 15,0 3 5-15,-6 0 5 16,-3 2 1-16,-6 1-2 16,-6-3 0-16,0-1-5 15,-9 1-2-15,3 0-4 16,-6-3-1-16,-2-2-3 15,5-3-2-15,-3-3-4 0,0 0 0 16,9-2-18-16,-3 0-8 16,3-3-20-16,6 0-8 15,3-3-51 1,3-2-31-16,6 0 65 16</inkml:trace>
  <inkml:trace contextRef="#ctx0" brushRef="#br0" timeOffset="9.3413">24177 8512 148 0,'-2'-14'57'0,"-7"28"-30"0,0-9-5 0,9-8 20 16,0 1-3-16,-3-1 2 15,3 0-8-15,0 1-3 0,0-1-16 16,0 0-4-16,3-7 0 0,6 5-2 15,2-3 1-15,4 0-1 16,0 0 2-16,3 2-3 16,0 4-2-16,-3-1-5 15,0 3-2-15,0 5 1 16,2 3 2-16,-5 6 0 16,-3-1 2-16,-6 3 0 15,6 5 3-15,-9 3 1 16,0 2 1-16,0 1-2 15,-9 10-1-15,-3-6-3 0,3 1-2 16,-11-3 1-16,8-2 1 16,-6-3-1-1,-3-3-1-15,0-3 1 0,9-2-1 16,0-3 0 0,3-2 0-16,3-3 2 0,1 0 3 15,-1-6-4-15,6 1-1 16,6-3 2-16,5-3 1 15,4 1 1-15,3-1 0 16,3-2-2-16,0 0 1 16,9 2 0-16,-1 0 1 15,1 3 0-15,-9 3 0 16,0 0-2-16,0-1-2 16,-6 3-2-16,-4 1-1 15,-2-1-23-15,0-2-7 0,-3-1-50 16,0-2-19-1,-3 0-24-15</inkml:trace>
  <inkml:trace contextRef="#ctx0" brushRef="#br0" timeOffset="10.3413">2350 17502 92 0,'-3'-5'35'0,"0"5"-18"0,3-3 0 16,0 3 16-16,0-5-2 16,0 5-1-16,3 0-12 0,-3 0-4 15,0 0-8-15,0 0 0 0,9 11 8 16,0 4 1 0,-3 12 1-16,0-3 3 15,0-3-9-15,0 11-3 16,0-1 0-16,-6 4 0 15,3-9-3-15,0 1-1 0,-3-4 1 0,3-1 2 16,-3-9-10-16,3 0-2 16,-3-2 9-16,0-3 5 31,0-3-6-31,0-2 0 0,0-3-13 16,-3 0-5-16,0 0-32 0,0 0-11 31</inkml:trace>
  <inkml:trace contextRef="#ctx0" brushRef="#br0" timeOffset="11.3413">2416 17373 124 0,'-12'-14'49'0,"6"12"-26"0,3-9-7 0,-3 11 16 0,-3-3-2 15,-3-2 0-15,0 5-4 16,0-5 1-16,1 5-15 16,-1-3 2-16,-3 3 2 0,3 0-13 15,-9 3-5-15,6 2 6 16,0 3 6-16,0 11-4 0,0-1-3 15,1 1-5 1,2 2-1-16,0 0 2 16,3 11 0-16,0-6 1 0,3 1 0 15,0 12-3-15,3 4 2 16,3 4-1 0,3-10 0-16,0-8 2 15,6 11 2-15,6 16-6 16,6-14 1-16,-1 0 3 0,1-20 4 15,-3-1-1-15,9-3 0 16,0 1 3-16,2-11 1 16,-5 0 3-16,6-16 1 15,9-13-1-15,-15 7-1 16,-4 4 1-16,4-17 4 16,-9 1-4-16,0-9 0 15,-3 4-6-15,-3-14-1 16,-6-21 1-16,-3 34 2 15,0 0-1-15,-3 0 2 16,-6 6-2-16,-3-3 0 16,-6-14 1-16,6 27 1 15,-3 3-8-15,-6 0-4 16,7 2-15-16,-10-2-5 16,6 5-44-16,0 3-18 0,-3-3-34 31</inkml:trace>
  <inkml:trace contextRef="#ctx0" brushRef="#br0" timeOffset="12.3413">10325 17579 112 0,'-3'-5'44'0,"3"5"-24"0,0 0 5 0,0 0 40 16,0 0-16-1,0-6-15-15,3 4-12 16,3-9-13-16,2 3 0 0,4-5 4 16,0 5-12-16,3-3-2 15,0 6 0-15,0 2 0 16,-3 6 3-16,0 2 1 16,-3 9-4-16,-3-1-1 15,-6 0 7-15,-3 6 6 16,-3-6-1-16,-3 13 0 15,-3 1-4-15,-3-1 1 16,0-2-4-16,3-3-2 0,0-2 6 16,0-1 3-16,3-10-1 15,1 5 0-15,2-5-1 16,0-2 0-16,6-6-7 16,0 0 4-1,6 0 2-15,5-6-4 16,4 6-2-16,3-2 2 0,0-4 0 15,3 1-4-15,-3 5 1 16,-3 0 0-16,0 0 2 16,2 0-1-16,-5 5-1 0,0-5 1 15,-3 6-1-15,-3-6-18 16,0 0-5-16,6-6-24 31,-12 6-10-31,3 0-36 16,-3 0-45-16,0 0 48 15</inkml:trace>
  <inkml:trace contextRef="#ctx0" brushRef="#br0" timeOffset="13.3413">10444 17325 148 0,'-15'-5'57'16,"9"2"-30"-16,-6-2-12 0,6-1 20 0,0 6-6 16,-3-2-2-16,0-1-9 15,-3 0-1-15,0 3-10 31,0 0 0-31,-5 6 3 0,2-4-2 16,-3 9 1-16,0 0-1 16,0 7 0-16,0 9-4 0,3 2-1 15,0 5-1-15,4 6 1 0,2-3-2 16,3 5-1-16,6 3 3 16,6 8 0-1,3 3-1 1,2-9-2-16,10 1 3 0,3-6 2 0,3-7 0 15,6-9 2-15,5-7-2 16,4-6 2-16,3-5 2 16,-4-16 2-16,-2-5-3 15,-3-9-3-15,-4-15 2 16,-14 19 0-16,0 5-1 16,-3-27 1-1,-3-13 2-15,-9 16 5 0,-3 3 1 16,-12-6 3-16,-18-24-1 15,1 11 1-15,-4 6-9 16,-3 10-3-16,3 10-9 16,4 6 0-16,5 3-28 15,3-1-9-15,6 11-53 16,9 3-22-16,6 2-15 16</inkml:trace>
  <inkml:trace contextRef="#ctx0" brushRef="#br0" timeOffset="14.3413">9893 15571 100 0,'-6'-3'38'0,"6"3"-20"0,-3 0 1 0,3 0 18 15,0 0 2-15,0-3 1 0,0 1-13 16,0-1-6-16,0 1-12 16,3-4-6-16,3-2 0 0,3 3 0 15,3-3 3-15,3 3-3 16,0-1 0-16,-1-1-3 15,1 7-1-15,0 2 1 16,-3 6 2-16,-3-3-1 0,0 6 2 16,-6 5 7-16,-3 2 3 15,-6-2-4-15,-3-3-1 0,-3 1-4 16,0-4-3 0,0 1 0-16,0-6 1 0,4 3-1 31,2-5-1-31,6-3-6 15,6 2-4-15,2-2 10 0,7 3 4 0,0 0-6 16,6 2 0-16,6 3 0 16,-6 3 1-16,-3 2 9 15,-7 0 5-15,-2 3 5 16,-9-3 1-16,-9 0-2 16,-2 3 2-1,-7-5-10-15,-3-1-3 0,-3-2-4 16,0-2 1-16,0-4-4 15,1 1-2-15,-4 0-16 0,12-3-7 16,3-3-27 0,-3 0-11-16,9-2-50 31</inkml:trace>
  <inkml:trace contextRef="#ctx0" brushRef="#br0" timeOffset="15.3413">9961 15380 108 0,'-11'-21'44'0,"5"18"-24"0,-3-2-2 16,6 5 18-16,-3-3-5 15,-3 1 2-15,0-1-8 16,-12 3-3-1,3 0-12-15,0 3 2 0,0 2 2 16,-2 6-3-16,-1 5-1 0,0 2-6 0,0 3-1 16,-3 6 5-16,3 2 3 15,-2 8 0-15,5 3 3 16,12 2-5-16,3 6-1 16,9 7-6-1,6-2-2-15,6-3 0 16,5-5 0-16,10-8 4 15,3-8 2-15,6-7 0 16,2-9-1-16,10-8 3 16,-1-8 3-16,1-10-2 15,-4-13 2-15,-2-9-2 16,0-4 0-16,-13-1 1 16,-8-13 4-16,-6 5-2 15,-12-2 1-15,-12 0-1 16,-9 0 2-16,-6 2 2 15,-11 8 2-15,-10 3-8 0,-3 8-3 16,0 5-9-16,1 6-3 16,5 5-34-1,9 2-13-15,1 3-60 0,5 3-26 16,9 0 13 0</inkml:trace>
  <inkml:trace contextRef="#ctx0" brushRef="#br0" timeOffset="16.3413">7961 14729 88 0,'-6'-2'35'0,"6"4"-18"0,0-2 4 0,0 0 17 16,0 0-1-16,0 0 3 16,0 0-9-16,0 0-2 15,0 0-16-15,0 0 8 0,0 0 2 16,0 0-7-16,0 0-4 16,0 0-10-16,0 0-1 0,0 0-3 15,-3 0 0-15,-3 0-3 16,0 6-1-16,0-1-4 15,0 0 1-15,0-2 3 16,1 0 3-16,-1-1 2 16,0 1 3-16,3-3-1 15,0 2-1 1,3-2-2-16,0 0-1 16,0 0 8-16,0 0 6 15,9 0 15-15,3 0-8 16,-1 0 0-16,7-5-1 0,3 5 1 15,3 0-4 1,0 0 0 0,3-5-4-16,2 5 1 0,1-5-4 0,-3 2 1 15,3 0-5-15,-1 1-2 16,-5-1 2-16,-3 3 0 16,-3 0-1-16,-3 0-2 0,-3 0 3 15,-3 0 0-15,-3 0-1 16,0 0-2-16,-4-3 1 31,1 3 1-31,-3 0-3 16,0 0-2-16,0 0-20 15,0 0-8-15,0 0-19 0,-3 0-9 0,-2 0-32 16,-4 8-52 0,3 0 41-16</inkml:trace>
  <inkml:trace contextRef="#ctx0" brushRef="#br0" timeOffset="17.3413">7920 14896 132 0,'-6'0'52'0,"9"0"-28"0,-3 3-11 16,0-3 19-16,0 0-5 15,5 0-1-15,1 0 1 16,3 0 0-16,0 2-14 15,6-2 5-15,3 0 3 0,3-2 0 16,3 2 2-16,2 0-7 16,1 0 1-16,0 0-8 15,-3 0-1-15,0 2-4 16,-6 1-1-16,2 0-1 16,-5-1-2-16,-3 1 1 15,0 0-1-15,-3-3 0 16,-3 0 2-16,0 0-1 0,-6 0-1 15,3 0-26 1,0 0-10-16,0-3-42 0,-3 0-15 16</inkml:trace>
  <inkml:trace contextRef="#ctx0" brushRef="#br0" timeOffset="18.3413">8387 14740 144 0,'-3'-13'55'0,"3"-1"-30"0,-3 7-1 0,3 7 22 16,0-3-6-16,0 0 0 15,0-2-17-15,0 0-4 16,6-1-11-16,0-2 4 0,3 1 1 16,6-1-2-16,5 0-1 15,1 2-4-15,0 1 1 16,0 0-6-16,0 2-3 15,0 6 3-15,-4-1 1 16,1 6 0-16,-3 0-2 16,-3 11 1-16,-3-1 1 0,-6 3-1 15,-3 3-1-15,-3 0 3 16,-6 3 2-16,0-1-4 16,-3-2-1-16,-3 13 2 15,1-5 1-15,2-1-1 16,-9-2-2-16,0 1 1 15,3-9 1-15,0 0-3 16,6 0 0 0,0-8 1-16,6 1 0 15,1-7 0-15,2 1 2 16,6-2 1-16,5-4 3 16,4-2 1-16,3-2-1 15,3 2-1-15,0 0 1 0,3 0 3 16,3 0-2-16,-1 0-2 15,4 2-2-15,-6 1-3 16,0 0 3-16,-3-1 0 16,3 4-4-1,-4-1-14-15,-2-5-8 16,-3-3-17-16,0 1-5 16,-3-4-33-16,0 1-13 15,-3-3-9 1</inkml:trace>
  <inkml:trace contextRef="#ctx0" brushRef="#br0" timeOffset="19.3413">8836 14491 200 0,'0'24'74'0,"0"-3"-40"0,-3 6-20 16,3-14 22-16,0 3 0 31,-3 2 0-31,0 1-17 0,0 2-9 0,0 0-6 15,3-2-4-15,0-3 3 0,0-3-4 16,0-3-2-16,0-2-36 16,0 0-14-16,3-2-61 15,0-1-29 1,0-8 74-16</inkml:trace>
  <inkml:trace contextRef="#ctx0" brushRef="#br0" timeOffset="20.3413">8955 14536 164 0,'-3'-21'63'0,"-6"18"-34"0,18-15-14 0,-6 15 18 15,3-2-3 1,0 2 2-16,0-2-9 16,3 2-2-16,3 1-12 0,0 2-5 0,0 2-3 0,-3 9-1 15,-3 7 2-15,-3 1-1 16,-3 0 2-16,-6 2 0 16,0-3 1-16,-3 3-5 15,0-5 1-15,-3-3 0 16,0 1 0-16,3-6 0 31,0 0 2-31,3-3 1 0,3 0 1 16,6-5-5-1,3-2 3-15,3-1 3 0,3 0-2 0,3 1 0 16,3-1-1-16,0 0 1 16,3 3-2-16,-4-2-1 31,1 2-19-31,0 0-8 0,0 0-43 0,-3 2-20 15,0 1-4 1</inkml:trace>
  <inkml:trace contextRef="#ctx0" brushRef="#br0" timeOffset="21.3413">9307 14658 160 0,'0'0'63'0,"0"0"-34"0,3 3-19 31,-3 2 17-31,0 0 4 0,0 8 6 16,0 3-5-16,0 3-2 16,0 2-16-16,0 3-4 0,0 2-3 15,0-2 1-15,0 0 2 16,0 2-3-16,0 3-2 15,0 1-2-15,0-7 0 16,0-4 0-16,0-3 1 0,0-3-5 16,-3-2 1-16,3-4-24 15,0-1-12-15,0-1-10 16,0-2-2-16,0-3-58 16</inkml:trace>
  <inkml:trace contextRef="#ctx0" brushRef="#br0" timeOffset="22.3413">9336 14674 132 0,'-6'-3'49'0,"9"8"-26"0,-6-10-3 0,3 5 21 15,0-2 6-15,-3-1 4 16,3 0-10-16,0 1-5 0,0-1-20 16,0 0-6-16,3-2 1 0,6 0-7 15,6-1 0-15,3-2-2 16,-3 3 1-1,3 0-2-15,0 0 2 16,0 2-2-16,-1 0-1 16,1 3 1-16,0 3-1 15,-3 2 2-15,-3 3 1 16,-3 0 1-16,-3 3 2 16,-9 5-1-16,-3 2 0 15,-3-2-6-15,-3 0 1 0,-3-3 2 16,0 0 1-16,-3-2-1 15,-2-3-2-15,-1 0 1 16,3 0 1-16,3-3-1 16,3-2 2-16,0-1-2 0,3 1-1 15,3 0-2 1,3-3 1-16,0 0-1 16,6 0-2-16,6 0 3 15,6 0 0-15,-3-3 1 16,3 0 0-16,0 3-3 0,3 0 2 0,2 3 1 15,4 0 2-15,0 2 1 16,-3 5 3-16,-3 4 3 16,-3 2 2-16,3-1 3 15,-10 1 4-15,-2 5-4 16,-6 6 2-16,-3-3-3 16,-5-3 2-1,-7-3-4-15,-3-2 1 16,-3-2-7-16,0-4-1 15,-9-2-2-15,1-5 1 0,-1-3-15 16,0 0-5 0,3 0-20-16,3-3-9 0,7 0-35 15,2 1-16-15</inkml:trace>
  <inkml:trace contextRef="#ctx0" brushRef="#br0" timeOffset="23.3413">10078 14624 148 0,'2'-8'57'0,"-2"10"-30"0,3-4-14 15,-3 2 17-15,0 0-4 16,0 0-1-16,0 0-7 0,-5 2-1 16,-1 4-10-1,-3-1 2-15,-3 5 2 0,0 1-2 16,-6 10 0-16,0-2-3 0,0-1-1 16,0-2-1-16,4 0 2 15,2 0-3-15,0-3 0 16,3 0-1-16,3-2-2 15,3-3 3-15,3 0 2 16,6 0 2-16,3-3 3 16,6 0-5-16,-1 3-1 15,4-3-4-15,0 3-3 16,3 0 2-16,-3 0 0 16,3 0 1-16,-6 0 0 15,-1-3-22-15,-5 1-10 16,0-1-13-16,-3-2-5 15,0-1-30 1,-6-2-31-16,3 3 39 0</inkml:trace>
  <inkml:trace contextRef="#ctx0" brushRef="#br0" timeOffset="24.3413">10024 14796 124 0,'-9'-6'49'0,"6"6"-26"0,0-2-14 16,3 2 16-16,0 0 10 16,0 0 6-16,0 0-9 0,0 0-2 15,0 0-17-15,6 0-1 0,3 0 1 16,6 0-1-1,6 0 3-15,2 0 1 0,7 0-1 16,3 0-1-16,9 2 1 16,-7-2-4-16,7 0 1 15,0 0-5-15,-1 0-2 16,1 0 0-16,0 0 1 16,-7 0-1-16,-2 0 2 15,-6-2 0-15,-3 2 1 0,-3 0-2 16,-4 0 1-16,-5 0-2 15,0 0 2-15,-3-3-4 16,0 3 0-16,-3 0-1 16,-3 0-2-16,-3 0 1 15,0 0 1-15,0 0-8 16,0 0-1-16,0 0-16 16,0 0-5-16,-3 0-21 15,3-3-9-15,0 1-27 16,0 2-8-16,0 0-2 15</inkml:trace>
  <inkml:trace contextRef="#ctx0" brushRef="#br0" timeOffset="25.3413">10575 14621 164 0,'-6'-8'63'0,"6"8"-34"0,-12-3-8 16,12 3 25-16,-3 0-20 15,3 0-4-15,6 3-7 16,0 2-2 0,0 1-7-16,3-1-2 0,2 3 2 15,1 0-1-15,3 0 2 16,0 2-4-16,0 3 0 15,0-2-1-15,3 0-2 0,-3 2 1 16,-3 0 1-16,-4-2-1 16,-2-1 2-16,0 1 2 15,-9 2 2-15,-3 0 8 16,-2 1 2-16,-4-1-2 16,0 0-1-16,-3 0-2 15,0 0 0-15,3 1-4 0,-3-4-3 16,3 1-2-16,-3-3-3 15,3 0-4-15,4 0 0 16,2-3-5-16,6 6-39 16,0-1-9-1,3-2-33-15,0 5-57 16</inkml:trace>
  <inkml:trace contextRef="#ctx0" brushRef="#br0" timeOffset="26.3413">11090 14788 124 0,'-6'-8'49'0,"6"8"-26"0,0-3-7 0,0 3 16 15,0 0-6-15,0 0-1 32,0 0-10-32,0 0-4 0,3 5-6 15,0 6 5-15,0 5 3 0,2 5-2 16,1 8-1-16,0 8 0 15,0 0 1-15,-3 0 1 16,0-2 0-16,0-4-4 16,0 1-3-16,0-8 0 15,0-3 1 1,0-2-3-16,-3-9 0 0,3 1 3 16,-3-6 3-16,0-5 2 15,0-3-3-15,-3-5 0 16,0-2-5-16,0-3-2 15,-3-3 4-15,3-5 1 16,0-14-5-16,-3 6 0 0,3 0-1 16,0 0 2-16,3 2 1 15,0 1 1-15,0 2-2 16,3 0-2 0,3 3-2-16,3 3 1 15,0 2 1-15,6 0 0 16,6 3-3-16,-3 2 2 15,0 11 1-15,2 3 0 0,-2 5 0 16,0 2 0-16,-3 6 2 16,-3 3 3-16,-6-1 0 15,-3-2 2-15,-3 0 0 16,-6-3 3-16,-3 3-5 16,-6-3-1-16,-6-2-2 15,-3-9-2-15,1-2-4 0,-1-2-2 16,3-1-6-16,0-2 0 15,6 0-16-15,3-3-5 16,6 0-17-16,6-3-7 16,6 1-15-1,6-1-47-15,15 0 27 16</inkml:trace>
  <inkml:trace contextRef="#ctx0" brushRef="#br0" timeOffset="27.3413">11423 14671 208 0,'-18'-8'79'0,"18"6"-42"0,0 4-23 16,0-2 20-16,0 0-2 15,0 0 1-15,3 3-7 16,6-3-2-16,6 3-13 15,0-1-7-15,3-2-2 0,2-2-2 16,1 2 0-16,-3 0-7 0,0-3-3 16,0 0-32-16,3 3-15 15,-6 0-144 17,-9 3 95-17</inkml:trace>
  <inkml:trace contextRef="#ctx0" brushRef="#br0" timeOffset="28.3413">11471 14788 220 0,'-21'-3'82'0,"24"3"-44"0,12-3-44 0,-9 3 14 16,2 0 4-16,4 0 7 15,0 0-8-15,3 0-1 0,3 3-6 16,-3 0-12-16,6-1-2 0,3 1-24 15,-4 2-8-15,-2-2-44 16,-3-1-29 0,0 1 54-16</inkml:trace>
  <inkml:trace contextRef="#ctx0" brushRef="#br0" timeOffset="29.3413">11768 14594 188 0,'-6'0'71'0,"6"11"-38"0,-3-6-39 16,3 9 62-16,-3 4-9 15,0 9-11-15,0-1-6 16,-3 3-19-16,3 0-2 0,0 0-2 15,3-2-3-15,0-3-1 16,0-3-3-16,0-5-1 0,0-3-8 16,0-3-39-1,3-2-8-15,-3-2-20 16,0-6-49 0,0-3 26-1</inkml:trace>
  <inkml:trace contextRef="#ctx0" brushRef="#br0" timeOffset="30.3413">11855 14698 140 0,'-3'-22'52'0,"3"22"-28"0,3-7 0 0,-3 4 22 16,3 0-1-16,2-2 3 16,4-3-16-16,6 0-5 0,0 0-15 15,3 0-8-15,0 3 0 16,0 2-5-16,-3 3 0 16,-3 8 1-16,-4 5 2 0,-5 1-1 15,-3 9-1 1,-3 4 1-16,-5-1 1 0,2 1-1 15,-9 2 2-15,3-5-2 16,-6-3-1-16,3-3 3 16,3-2 2-16,3-2 2 15,0-4 1-15,3-2-7 16,3-3 0-16,9-2 5 16,6 2 4-16,3-2-5 15,3-3-3-15,0 0 1 16,3 0 0-16,-1 0-4 0,-2 0-1 15,3 0 3 1,3 0 1-16,-6 0-20 16,0 0-10-16,-3 0-35 0,-4-3-12 15,1 1-38 1</inkml:trace>
  <inkml:trace contextRef="#ctx0" brushRef="#br0" timeOffset="31.3413">12286 14576 156 0,'-3'3'60'0,"6"2"-32"0,-3 8-20 16,0-2 16-16,0 2 5 16,0 8 5-16,0 6-5 15,0-1-3-15,0 0-14 16,0 1-3-16,0-3 1 0,-3-3-8 16,3 0-1-16,-3-5-1 15,0-3 2-15,0-2 1 0,3-1 1 16,0-2-5-16,-3-2 1 15,3-6 0 1,0 0 0-16,0-3-5 16,0-2-1-16,3-3 0 15,0-3 2-15,3 0 2 0,0 4 3 16,3-1-2-16,3 0 0 16,6 0 3-16,0 2 3 15,0 6 0-15,-1 3 2 16,1 2-2-16,0 3 2 15,-3 3 5-15,-3-1 2 16,-3 4-1-16,-3-1 2 16,-3-2-4-16,-3-1 1 15,-3 1-5-15,-3-3 1 16,-3 0-7-16,-6-6-1 16,-6-2-7-16,0 0 0 0,0-2-13 15,7-1-4-15,-1 0-14 16,3 1-4-16,3-4-17 15,3 1-7-15,3-3-27 16</inkml:trace>
  <inkml:trace contextRef="#ctx0" brushRef="#br0" timeOffset="32.3413">12518 14788 172 0,'3'8'66'0,"15"2"-36"0,-21 6-18 16,3-5 21-16,0-1-4 0,0 3 3 15,0 1-18-15,-3-1-6 16,3-3-5 0,0 4-18-16,-3-4-7 0,0-2-135 15,0-3 44 1</inkml:trace>
  <inkml:trace contextRef="#ctx0" brushRef="#br0" timeOffset="33.3413">12521 14634 64 0,'3'-16'24'0,"0"14"-12"0,18-6-41 0,-15 5-7 16</inkml:trace>
  <inkml:trace contextRef="#ctx0" brushRef="#br0" timeOffset="34.3413">12691 14542 156 0,'6'21'57'0,"-3"-16"-30"0,0 6-7 16,0-4 21-16,0 9-11 16,-3 0-3-16,0 11-6 31,-3-1-4-31,0 3-9 15,0 0-7-15,0 0-2 0,0-2-1 16,3-1 0-16,0-4-18 0,0-4-7 16,0-2-48-1,-3-3-50-15,3-5 37 16</inkml:trace>
  <inkml:trace contextRef="#ctx0" brushRef="#br0" timeOffset="35.3413">12566 14761 224 0,'-3'-5'85'0,"3"5"-46"0,18-16-39 0,-9 13 18 0,3 1 3 15,3-9 7-15,2 3-13 16,4 0-3-16,0 3-8 15,0 0-14-15,3 2-3 0,2 0-45 16,-2 3-19-16,-3 0-22 16</inkml:trace>
  <inkml:trace contextRef="#ctx0" brushRef="#br0" timeOffset="36.3413">12923 14692 192 0,'-6'-2'74'0,"3"4"-40"0,0-2-29 15,0 0 19-15,0 3 5 32,-3-3 4-32,-3 8-9 0,-3 2-4 15,1-2-11-15,2 3-6 0,3 0 0 16,6-1-4-16,3 3 0 16,3 1-1-16,3 2 0 15,2-1 11-15,-2 4 3 16,-3-1 1-16,-3-2 2 15,-3 5 1-15,-6-2 2 16,0 2-8-16,-8-2-3 0,-4-3-18 16,0-6-5-16,0-2-43 15,0-8-19-15,3-3-47 16</inkml:trace>
  <inkml:trace contextRef="#ctx0" brushRef="#br0" timeOffset="37.3413">13099 14700 132 0,'-9'13'52'0,"6"-10"-28"0,3-3-8 0,0 0 16 0,0 0 7 15,0 0 3-15,0 0-9 16,0 0-5-1,3 3-16-15,3-3-1 0,3 2 2 16,6-2-1-16,2 0 1 0,1 0-3 16,6 0 1-16,3 0-6 15,-3 0-1-15,-3-2-4 0,-1 2-1 16,-2 2 3-16,3-2 1 16,-9 3-4-16,0-3 1 15,-6-5-7-15,0 5 0 16,-3 2-30-16,-3-2-11 0,0 0-19 15,0 0-9-15,-3 3-11 32</inkml:trace>
  <inkml:trace contextRef="#ctx0" brushRef="#br0" timeOffset="38.3413">13078 14859 208 0,'-6'3'79'0,"6"-3"-42"0,3 2-23 0,0-2 20 16,6 0-8-16,3 0-3 15,6-2-11-15,5-1-5 16,4 0-4-16,3 3 0 0,0 0 2 15,-3 3-2-15,-4 0 0 16,1-1-8-16,-6 1-2 16,-3 0-25-16,0-1-9 15,-6-2-36-15,-3 0-52 16,-3 0 34-16</inkml:trace>
  <inkml:trace contextRef="#ctx0" brushRef="#br0" timeOffset="39.3413">13658 14645 104 0,'-6'-3'38'0,"6"0"-20"0,-3 1-1 0,3 2 14 15,0 0 1-15,0-3 1 16,-3 0-3-16,3 1-1 16,-3-1-16-16,3-2 3 0,0 0 4 15,0-1-5-15,3 1 0 16,3-6-7-16,3 6 0 16,0-8-1-16,3 10 1 15,3 1-4-15,0 2-3 16,0 2-3-16,-3 9-1 15,-3-1 4-15,0 6 3 0,-6 0-1 16,-6 0 0 0,-3 3-1-16,-3 2 1 0,0-5-2 15,0-3-1-15,3-3-2 16,3-2 1-16,6-2-1 16,6 2-2-16,3 0 0 15,0 2 3-15,0 1 0 16,-1 2 1-16,-2 3 0 15,-3 0 2-15,-6 0 5 16,-3-1 6-16,-3 1-3 16,-6-2 2-16,-2-4-7 15,-1 1-1-15,0-3 0 16,0-3 0-16,0 0-5 16,0-2-1-16,0-3-13 15,3 0-2-15,3 0-32 16,3-3-13-16,4 1-53 15</inkml:trace>
  <inkml:trace contextRef="#ctx0" brushRef="#br0" timeOffset="40.3413">13986 14581 140 0,'0'0'55'0,"3"5"-30"0,0 1-10 0,-3-1 18 0,3 8-1 16,0 3 3-16,-3 11-6 15,0-1-1-15,0 3-15 16,0 3-1-16,-3-3-1 0,3-2-4 15,0-4 1-15,-3-4-3 16,3-3 2-16,-3-3-4 16,3-2 0-16,-3-4-1 15,3-4 1-15,0-3-2 16,0-5 2-16,0-6-4 16,3-2-2-16,0-3-1 15,3 0 0-15,3-5 0 0,2 5 0 16,1 3 0-1,3 2 3-15,0 3 2 0,0 8 4 16,3 0 2-16,-6 6 1 16,0 4 2-16,3 4 1 15,-3 1-3-15,-10 4 0 16,1-1-5-16,-3-2 0 16,0 0-3-16,0-3-1 15,0-2-4-15,-3-3 1 16,3-3-25-16,0-2-10 15,0-3-13-15,0-3-4 16,6 1-15 0,3-6-39-16,-3-3 29 0</inkml:trace>
  <inkml:trace contextRef="#ctx0" brushRef="#br0" timeOffset="41.3413">14236 14825 184 0,'0'0'71'0,"0"0"-38"0,6 2-23 15,0 1 17-15,0 0-7 16,0-1-1-16,3-2-5 15,-1 0 1-15,1 0-8 16,0 0 0-16,0-2 0 0,0-4-3 16,0 1-1-16,-3 0 1 15,0-3 0-15,-3 0-2 16,0 0 1-16,-3 0-2 16,-3 3-1-16,-3-6 1 15,0 3-1-15,-3 3 0 16,0 2 2-16,-3 3 1 0,0 5 1 15,0 1-5-15,4 4 1 16,-4 1 6-16,6 5 4 16,3 0 3-16,3 2 3 0,3-2-9 15,0 0-2-15,3 2-3 16,3-7-2-16,-1 2-6 16,1-7-4-16,3-4-32 15,0-2-12-15,0 0-39 16,3-2-45-1,0-4 45 1</inkml:trace>
  <inkml:trace contextRef="#ctx0" brushRef="#br0" timeOffset="42.3413">14519 14780 208 0,'3'-6'77'0,"-3"4"-42"0,0 4-30 15,0-2 17-15,-3 6-3 16,-3-1 1-16,-3 3-7 0,0 2-3 15,-3 4-5-15,0-1-4 0,-3 3 2 16,-3 0-13-16,3-3-6 16,0-3-16-16,4-2-7 15,-1 0-30 1,3-2-42-16,0-4 30 16</inkml:trace>
  <inkml:trace contextRef="#ctx0" brushRef="#br0" timeOffset="43.3413">14352 14774 212 0,'0'0'79'0,"0"3"-42"0,18 5-26 31,-9-3 23-31,0 3-5 0,0 3 1 16,2 2-15-16,1 0-4 15,3 3-7-15,0-3-3 0,3 1 2 16,0-4-15-16,0 6-7 0,0-3-45 15,-4-13-19-15,-2-2-19 16</inkml:trace>
  <inkml:trace contextRef="#ctx0" brushRef="#br0" timeOffset="44.3413">14888 14785 148 0,'-6'-3'57'0,"3"3"-30"0,-15-2-14 0,15 2 19 15,-6 0 2-15,-3 2 1 16,0 4-12-16,-3-1-4 15,0 3-11-15,0 2-7 0,4 4-2 16,-1 1-1-16,0 1 0 16,6 0 2-16,3 5 0 15,0 3 0-15,3-3 0 0,6-2 2 16,0-3 1-16,3-6 1 16,0-2 2-16,6-13-8 15,-1-6 0-15,1-4-5 16,0-1 2-16,-3-3 1 15,-3-2-1-15,-3-3-3 0,-6 0 0 16,0-2-3-16,0-8 0 16,-6 2 6-16,0-3 2 31,0 6 7-31,0 3 2 0,-3 5 6 16,3 2 5-16,3 3-5 15,0 6-2-15,0-4-3 16,3 12 0-16,0 2 2 15,0 5 5-15,3 8-4 16,0 3 0-16,3 11 5 16,0-1 4-16,0 6-3 0,0 0-1 15,3-1-9-15,-3 1-2 16,0 2 0-16,0 4 0 16,0-9-5-16,3-6 1 15,-6-4-20-15,3-3-7 0,0-6-21 16,0-10-8-16,0-2-30 31,2-9-45-15,1-2 34-16</inkml:trace>
  <inkml:trace contextRef="#ctx0" brushRef="#br0" timeOffset="45.3413">14977 14838 228 0,'-6'0'88'0,"6"2"-48"0,0 6-31 16,0-2 22-16,0 2-4 15,0 2 4-15,0 1-17 16,3-1-6-16,0 6-5 16,0-2-3-16,-3 4-30 15,3-2-13-15,-3-3-33 16,0-2-13-16</inkml:trace>
  <inkml:trace contextRef="#ctx0" brushRef="#br0" timeOffset="46.3413">14965 14700 224 0,'-9'-18'85'0,"9"20"-46"0,3-7-39 16,-3 5 18-16,3 0-6 16,0 0 3-16,0-3-10 15,3 3-3-15,0 3-2 16,0 5-18-16,3-8-5 0,0 0-35 0,0 8-15 15,0-8-9 1</inkml:trace>
  <inkml:trace contextRef="#ctx0" brushRef="#br0" timeOffset="47.3413">15156 14764 200 0,'0'-3'74'0,"-3"6"-40"0,0-1-24 16,0 1 20-16,0 0-5 15,-6 2 0 1,-3 3-9-16,0 3-5 16,0 4-6-16,0 1-2 0,0 3 3 15,3-3 1-15,3 5 1 0,3-3-4 16,3-2-3-16,3-3 2 16,3-5 0-16,6-2 1 15,0-12 0-15,0-2-2 16,0 1-2-16,0-4 1 15,-3-2-1-15,-3-1 2 0,0 1 3 16,-3 0 2-16,0 0 1 16,-3 2-4-16,0 1-3 15,0 2-3-15,0 2-1 16,0 6-1-16,0 6 3 16,3 7-5-16,2 3 2 0,1 10 4 15,0 6 4-15,0 0 10 16,0 5 3-16,-3-3 7 15,0-2 5-15,-3 0-14 16,-3-3-6-16,-3-5 1 16,-3-6 1-16,-5-2-9 31,-7-5-2-31,0-3-4 0,0-8 3 16,-3-8-22-16,3-3-9 15,1-2-15-15,2-3-6 16,3 0-9-16,3 0-3 15,6 0-18 1,3-10-32-16,6-6 38 16</inkml:trace>
  <inkml:trace contextRef="#ctx0" brushRef="#br0" timeOffset="48.3413">15236 14790 212 0,'6'-5'79'0,"0"5"-42"0,0 0-32 0,3 3 19 15,-3 2 7 1,0 0 8-16,0 3-10 16,-3 3-2-16,0-1-16 15,-1 1-7-15,1-1-2 0,-3 1-2 16,0-3 0-16,0-3-36 0,0 1-13 16,-5-4-169-1,-1-4 107 1</inkml:trace>
  <inkml:trace contextRef="#ctx0" brushRef="#br0" timeOffset="49.3413">15313 14613 220 0,'-15'-11'82'0,"18"11"-44"0,9 0-62 0,-9 0 4 15,0 0-8-15,3-5-1 16,0 2-8-16,0 1-1 15,3-1-18-15,0 0-4 16</inkml:trace>
  <inkml:trace contextRef="#ctx0" brushRef="#br0" timeOffset="50.3413">15426 14563 212 0,'3'2'82'0,"-3"-4"-44"0,0 7-22 16,3 0 22-16,-3 6-9 15,3 2 0-15,-3 8-5 16,0 8-1-16,3 0-12 15,0 1-4-15,0 1-1 0,-3 1-3 16,3-3 0-16,-3-5-3 16,0-3-3-16,0-2-36 0,0-6-16 15,0-3-177 1,-3-7 123-16</inkml:trace>
  <inkml:trace contextRef="#ctx0" brushRef="#br0" timeOffset="51.3413">15313 14761 204 0,'15'-3'77'0,"-9"-12"-42"0,6 4-28 0,-3 8 20 15,3-5 1 1,3 0 6-16,3 3-19 0,-1-3-8 15,4 3-5-15,0 5-27 0,-3-3-10 16,6 6-55 0,-3-3-46-16,-3 0 49 0</inkml:trace>
  <inkml:trace contextRef="#ctx0" brushRef="#br0" timeOffset="52.3413">15691 14698 236 0,'0'-3'88'0,"3"3"-48"0,-3 0-31 15,0 0 22-15,-3 3-2 16,-3-3 3-16,-3 8-15 16,1-1-5-16,-4 4-8 15,0 0-3-15,3-1 2 0,3 3-4 16,3 1-2-16,3 2 2 16,6 2 0-16,0 1 1 15,0-1 2-15,0 6 5 16,0-3 6-16,-6 6 6 15,-9-4 3-15,0-4-7 16,-3-1-2-16,-6-4-14 16,-3-1-4-16,0-5-47 15,0 0-20-15,-2-3-73 16</inkml:trace>
  <inkml:trace contextRef="#ctx0" brushRef="#br0" timeOffset="53.3413">6833 15515 132 0,'3'-10'49'0,"-3"4"-26"0,3 4-9 0,0 2 17 15,-3 0-6-15,0-3-2 16,0 3-7-16,3-3-2 16,-3 3-8-16,0 0 0 0,0 0 4 15,0 0 7-15,0 0 4 0,0 0 3 16,0 0 2-16,0 6-8 16,-3-4-3-16,0 4-4 0,-3-1-2 15,0 0-3-15,-3 8-1 16,0-5-6-16,0 14-1 15,0-4 3-15,-3 1 1 16,1 2 2 0,-1 3 2-16,0 2 1 0,0 0 1 0,3 1-2 15,-3 2-1-15,0 5-3 16,-3-4-2-16,3 1 5 16,0-2 1-16,1-2 0 15,-1-3-1-15,0 2-3 16,0 6 1-16,0-8-2 15,0-1-1 1,-3 1-2-16,3 0 1 16,-3 3 1-16,-3-1 0 15,-2 0 0-15,2-2 2 16,0 5-1-16,0 0 2 16,3 1 0-16,0-4 1 15,0 1-7-15,1-6 0 0,-1 5 1 16,0-7 3-16,0 7-2 15,3 1 0-15,0-1 3 0,0-7 1 16,0 4-1-16,0-1-2 16,0-1-2-16,3-3 1 15,1-5 3-15,2 6 1 16,0-6-4-16,0-5 1 16,0 3 0-1,3-3 0-15,0-3 0 16,0-2 0-16,3 2-3 15,0-2 0-15,0-1-7 16,0-2-4-16,0 0-19 16,0 0-6-16,3-2-44 15,3-1-17-15,3-2-7 16</inkml:trace>
  <inkml:trace contextRef="#ctx0" brushRef="#br0" timeOffset="54.3413">5214 16431 124 0,'-3'-6'49'0,"6"12"-26"0,-3-6-20 0,3 8 10 15,0-3 3 1,3 3 4-16,0 2 3 0,0 4 1 16,3 1-13-16,-1 1 4 0,4 0 3 15,0 5-4-15,-3-2 0 16,0-1-6-16,0 1 0 15,-3-3-1-15,0 0 1 16,0-3-2-16,-3-2 1 16,0-6-2-16,0 5 0 15,0-4-1-15,-3-4 0 16,0 4 2-16,0-6 3 16,0 0-2-16,0 0-2 15,0 0-5-15,3-6 0 16,-3 4 0-16,3-4 2 15,0-4-1-15,0 5 2 16,0-6 0-16,0-2 1 0,0-1 0 16,0 1 0-16,0 0 0 15,0 0 2-15,3-3-3 16,-3-3-2-16,0-2 2 16,0 5 2-16,-1-2-4 15,1 2-3-15,0 3 1 16,0 0 2-16,0 2 0 15,0 0-1-15,0 6-4 16,-3 2 0-16,0 3-3 16,0 0 2-16,0 0-21 0,3 6-11 15,0-4-27-15,0 12-12 16,0-6-19 0</inkml:trace>
  <inkml:trace contextRef="#ctx0" brushRef="#br0" timeOffset="55.3413">5523 16465 116 0,'0'0'44'0,"3"0"-24"0,0 5 1 0,-3-5 37 16,9 14-10-16,0-1-17 15,0 0-11-15,0 8-13 16,0-2-5-16,-3 2 1 0,0-3-2 16,-3 1 2-16,0-1-2 15,-3-2 2-15,3-2-4 16,-3-4 0-16,3-2-32 16,-3-3-15-16,0-5-34 15,0-2-26 1,0-4 46-16</inkml:trace>
  <inkml:trace contextRef="#ctx0" brushRef="#br0" timeOffset="56.3413">5565 16494 176 0,'-3'-10'66'0,"12"4"-36"0,-3-4-22 0,0 7 16 15,3 0-1-15,0-2 3 16,3 0-10-16,3 5-4 15,-1 0-7-15,1 5-4 0,3-2 2 16,-3-1 2-16,-9 9 15 16,-6 0 3-1,-3 2-7-15,-3-3-5 16,-3 1-6-16,-3-6-4 0,0 6-3 16,-3-9-1-1,4 6-9-15,-1-5-5 0,3 0-29 31,3-3-23-31,9 0-61 16</inkml:trace>
  <inkml:trace contextRef="#ctx0" brushRef="#br0" timeOffset="57.3413">5809 16444 148 0,'-3'5'55'0,"3"6"-30"0,-3 13-7 0,3-11 18 16,0 0-3-16,-3 0 1 15,0 8-13-15,0-2-5 16,0-1-9-16,3 1-5 0,0-1-1 15,0-2-1-15,0-2 0 16,0-4-20-16,0-2-7 0,0 0-13 16,0-3-5-16,0-5-15 15,0-2-31 1,3-6 26-16</inkml:trace>
  <inkml:trace contextRef="#ctx0" brushRef="#br0" timeOffset="58.3413">5815 16460 172 0,'-6'-3'66'0,"9"6"-36"0,0-6-31 0,-3 3 12 15,3 3 8-15,0 7 7 16,3 4-4-16,3-1-3 16,3 0-11-1,0 6 1-15,0 2 2 0,3 0-2 0,-1 0 0 16,-2-5-5-16,3 2-1 15,-3-4 3-15,0-6 1 16,-3 2 1-16,3-2 2 16,-3-5 1-16,0-3 3 15,0-8-3-15,0 0 1 16,-3-5-5-16,-1-6-2 0,1 1-2 16,-3-4-3-16,-3 1 1 15,0-3 1-15,0 6-1 16,0 2 2-16,-3-2-13 15,3 7-6-15,0 0-27 16,0 1-10-16,3 5-69 31</inkml:trace>
  <inkml:trace contextRef="#ctx0" brushRef="#br0" timeOffset="59.3413">6741 16505 156 0,'-3'-3'57'0,"3"3"-30"0,-3-5-10 16,3 5 20-16,0 0-8 16,-3 0-2-16,0 0-7 0,0 0 0 15,-3 5-11-15,0 3 3 0,0 0 2 16,-6-3-3-16,-3 8 1 16,3 6-12-16,0 2-2 15,1 6 1-15,5-4 2 16,0-1-2-16,3 1-2 15,9-7-1-15,0-2 3 0,5-1 2 16,1-3 2-16,3-4 1 16,3-4 0-16,0 4 2 15,0-6 1-15,0-6-1 16,0-2 1 0,-4-2-2-16,-5 2 0 15,0 0 1-15,-3-5 3 16,-3-11 5-16,-6 5 1 15,-3-2-6-15,-3 8-1 0,-3 0-2 16,1-1-1-16,-1 9-6 16,0 0 1-16,3-3-9 15,0 8-2-15,3-3-16 16,3 3-6-16,3 0-22 16,3 0-8-16,6 0-52 15</inkml:trace>
  <inkml:trace contextRef="#ctx0" brushRef="#br0" timeOffset="60.3413">7077 16346 140 0,'-6'-8'55'0,"6"-5"-30"0,-6 2-5 16,3 9 19-16,0-4-4 15,-3 1 0-15,0 2-9 16,-3 1-4-16,1-1-12 15,-1 3-2-15,0 3-1 16,-3 2-6-16,3 6-2 16,0 4-3-16,3 7 3 15,0 1-5-15,3 9 0 16,3 3 3-16,0-4 1 16,0 4 4-16,3-4 3 0,3 1-2 15,-3-5-2 1,0-1-5-16,0-2-2 0,0-8-35 15,0-3-13-15,-3-2-45 16</inkml:trace>
  <inkml:trace contextRef="#ctx0" brushRef="#br0" timeOffset="61.3413">6860 16544 184 0,'0'-8'68'0,"15"3"-36"0,-6-3-37 15,6 8 56 1,-1-5-26-16,4 2-10 16,0 3-10-16,0 0-4 15,0 6-8 1,-3-4 0-16,3 6-43 0,-4-3-19 16,4 1-16-1</inkml:trace>
  <inkml:trace contextRef="#ctx0" brushRef="#br0" timeOffset="62.3413">7283 16394 184 0,'0'-11'71'0,"0"3"-38"0,-6 0-23 16,3-5 20-16,0 8-5 16,-3-3 3-16,-3 2-7 15,0 4-3-15,-3 7-10 16,0-2-5-16,0 10-2 0,3 0-4 16,0 3 2-16,0 8 1 15,3 8 0-15,0-3 0 16,3 0 0-16,3 5 0 0,0-2 2 15,0-3-1 1,3-3-1-16,0-2-8 16,0-5-3-16,0-3-36 0,-3-6-14 0,0-4-40 15</inkml:trace>
  <inkml:trace contextRef="#ctx0" brushRef="#br0" timeOffset="63.3413">7044 16558 232 0,'0'-8'88'0,"3"5"-48"0,3-2-20 0,0-1 24 31,6 4-20-31,3-3-6 0,3 5-11 16,0-6-5-16,6 6-1 15,-1 0-1-15,1 6 0 0,0-4-44 16,-3 3-20-16,12-5-54 15</inkml:trace>
  <inkml:trace contextRef="#ctx0" brushRef="#br0" timeOffset="64.3413">7506 16523 176 0,'-3'11'68'0,"3"-11"-36"0,-3-11-18 0,0 11 22 16,0 0-7-16,-3 6-2 16,0-4-7-16,-3 3-2 15,0 1-10-15,0-1-3 0,3-2-1 16,3 5-7-16,0-3 0 15,0 3 1-15,6 0 3 16,3 2-2-16,0 1-2 16,3 2 6-16,-3 0 3 15,0 1 3-15,-3-1 5 16,-6 0-2-16,3 0 1 16,0-2-5-16,-6 0 0 15,0-6-5-15,-3 3 0 16,-6-6-6-16,-3-2 0 0,4 0-28 15,-4-2-9-15,9 2-24 16,3-3-8-16,9-2-27 16</inkml:trace>
  <inkml:trace contextRef="#ctx0" brushRef="#br0" timeOffset="65.3413">7610 16571 164 0,'-3'0'63'0,"3"0"-34"0,0 0-14 0,0 0 18 15,0 0-7-15,0 0-3 16,6 3-7-16,0-1 0 15,0 1-9-15,0-1-4 0,3-2 0 16,0 6 7-16,3-6 3 16,-4 0 0-16,4-6 0 15,0 6-5-15,0 0-3 16,-3-2-2-16,0-3 0 16,0-9-2-16,-3 12 2 0,0-1-2 15,-6-2-1 1,0 5 1-16,-6-8-1 15,-6-5-3-15,-3 7 0 0,-3-7-1 16,0 21 3-16,4-3 0 16,-1 1 1-16,3 1-3 15,-3 4 2-15,3 2-1 16,3 3-2-16,3 0 3 16,6 0 2-16,3-3-2 15,3 0 0-15,3 1 1 16,3-1 2-16,6 0-1 15,0-8 2-15,2 3-2 16,1-5 2-16,3 0-31 16,3-3-13-16,-3-3-56 15,2-8-46 1,-2 3 56-16</inkml:trace>
  <inkml:trace contextRef="#ctx0" brushRef="#br0" timeOffset="66.3413">7961 16359 212 0,'-9'19'79'0,"9"-19"-42"0,0 2-28 0,0-2 22 15,0 3-8-15,0 0-1 0,0 7-6 16,0-2-2-1,0 13-8-15,0 1-2 0,0 4 2 16,0-5-3-16,0 8 0 0,0-5-1 16,0 5-2-16,0-5 1 15,0 5 1-15,0-5-21 16,0-3-7-16,0-2-22 16,0-6-10-16,0 0-44 15</inkml:trace>
  <inkml:trace contextRef="#ctx0" brushRef="#br0" timeOffset="67.3413">7806 16544 244 0,'0'-8'93'0,"0"8"-50"0,21 0-35 15,-18 0 24-15,9 0-7 16,0 0 3-16,9 0-12 0,-3 0-4 15,9 0-7-15,-4 0-2 0,4 0 1 16,-3 0-20-16,3-2-7 16,-6-1-74 15,-1-7-71-31,4-6 48 0</inkml:trace>
  <inkml:trace contextRef="#ctx0" brushRef="#br0" timeOffset="68.3413">6491 17457 72 0,'-3'-8'30'0,"0"8"-16"0,3-5-17 15,-6 5 43 1,0 0-12-16,3 0-4 0,0 0-3 16,0 0-6-16,0 0 1 15,0 0-9-15,0 0 7 0,0 0 3 16,0 0 8 0,0 5-2-16,0-5 1 15,-3 0-2-15,3 0-2 16,0 0-4-16,0 0 0 15,0 0-5-15,0 0 1 16,0 0-5-16,3 0-2 16,0 6 2-16,0-6 0 15,0-6 1-15,-3 6 2 16,3 0-3-16,0 0-2 16,0 0 0-16,0 0-1 15,3 0 0-15,3 0 0 0,0 0 0 16,6 0 0-16,0 0 0 0,6 0 0 15,-3 0-2-15,6 0 1 16,-4 0-2-16,13 0-1 16,-6 0 1-16,9-5-1 15,-6 5 0-15,2 0 2 16,-2 0-1 0,0 0 2-16,-6 0-2 15,0-3-1-15,-4 3 3 16,1-5 0-16,0 5-1 0,-3 0 1 15,-3-5 2-15,3 5 2 16,-3-3-6-16,0 0-2 16,-3 3 2-16,0-2 1 15,-4-3 0-15,1 5-2 16,0-3 1-16,-3 0 1 0,0 3 3 16,0-2 2-16,0 2-6 15,0 0 0-15,0 0-1 16,-3 0 2-16,0 0-1 15,-3 5-1-15,0-2-2 16,-6 10-1-16,3 0 2 0,-3 6 0 16,4 2 1-16,-4 10 2 15,3 1-1-15,-3 8-1 16,0-6 1-16,0 3 1 16,0 0-1-16,0-2-1 15,0-1 1-15,0-2 1 31,0 0 1-31,0 2 1 0,0-8 0 16,0-2 0-16,3-3-2 16,1-2-2-16,-1-6 1 15,3 11 1-15,0-8 1 16,0-3 1-16,0 0-5 16,0 1-1-16,0-1 1 15,0 0 2-15,0-2-13 0,3-3-5 0,0 0-18 16,0-3-7-16,0 0-29 15,0-13-10-15</inkml:trace>
  <inkml:trace contextRef="#ctx0" brushRef="#br0" timeOffset="69.3413">6616 17738 160 0,'-3'-3'60'0,"3"3"-32"0,-6-40-17 16,6 30 31-1,0 23-11-15,3-5-6 16,0-3-4-16,3 6-12 16,0-9 6-16,6 4 2 0,-3 2 2 15,8-8 3-15,-2 5-1 16,12-5 2-16,-3 5-11 15,9-5-2-15,-7 0-2 0,7 0 0 16,-6 0-4 0,6 0-1-16,-7 0 1 0,1 0 2 15,-3 0 1-15,0 0 3 16,-6 0-1-16,3 0 0 16,-7 0-5-16,-2 0-3 15,-3 0 2-15,0 0 2 16,-3 0-13-16,-3 0-5 15,0 0-48-15,-3-13-23 16,0-11-60 0</inkml:trace>
  <inkml:trace contextRef="#ctx0" brushRef="#br0" timeOffset="70.3413">14840 17547 112 0,'-3'0'44'0,"3"0"-24"0,0 0 3 0,0 0 21 15,0 0-7-15,0 0 1 16,0 0-6 0,0 0 0-16,0-5-18 15,6 2 5-15,0-2 4 0,-3 0-6 16,6-3-2-16,6-11 0 15,0-2 3-15,5-5-4 16,4 2 0-16,0-3-8 16,3 9-2-16,0-3-4 0,-4 2-3 15,1 11 2 1,-3 3 2-16,0 5-2 16,-6 5 0-16,-3 0 1 0,3 11 2 15,2 8-1-15,-2 3 2 16,-6-1 2-16,-3 8 2 15,-6-2 1 1,-3-5 2-16,-3-1-3 0,0 6 1 16,0-6-5-16,-8 1 0 15,-10 5-3-15,6-1-1 16,3-10 1-16,-6 6 2 16,-12 5-1-16,13-9-1 0,2-1 1 15,0-1 1 1,-6 5-1-16,12-7-1 15,0-1 3-15,3-4 0 16,0-7 1-16,3 4 0 0,0-3 0 16,1-3 2-16,2-2-3 15,0 2 0-15,0-5 1 16,3 0 0-16,0 0-2 16,3 0 1-16,0 0-4 15,2 0 0-15,1-5 1 16,6 2 0-16,0-2 0 15,9 0 2-15,-3 2 1 0,12-2 1 16,-6 5-7 0,8 0 0-16,-2 0 3 15,6 0 4-15,-4 0 5 16,1 0 2-16,-3 0-1 16,0 0 1-16,-3 0-6 0,-4 0-1 15,-2 0 2-15,-3 0 3 16,-3 0-6-16,0 0-2 15,-3 0-1-15,-3 0 2 16,0 0-32-16,-3 0-14 16,-1 0-58-16,1 0-22 15</inkml:trace>
  <inkml:trace contextRef="#ctx0" brushRef="#br0" timeOffset="71.3413">12569 15949 124 0,'0'-8'49'0,"12"3"-26"0,-18 0-9 16,6 2 17-16,-3-2-4 0,0 5 6 15,-6-6-10 1,0-2-12-16,0 6 2 0,0-1 0 16,0 0 0-16,-3 3 2 15,-3 6-6-15,4 2-1 16,-1 5-2-16,-3 3-1 31,3 8 1-31,-6 5 1 0,-3 0-3 16,3 5-3-16,9 6 2 15,0 2 2-15,15 1-2 16,0 2-2-16,6-3 0 16,3-2-1-16,6-6 4 0,6-8 5 15,3-7-3-15,2-6 2 16,-2-8 1-16,0-7 5 0,0-9-6 15,-1-15 0-15,-2-3-2 16,-6-6 1-16,-6-2 0 16,-3-2 1-16,-6-4-2 15,-9 1 1-15,-6 2 0 16,-6 3 1-16,0 3-2 16,-3 7-1-1,-3-2-3-15,-2 0 1 16,2 16-4-16,3 5-2 15,3 0-9-15,3 3-5 16,3-1-18-16,6 6-7 16,9 6-14-16,6-6-4 15,3 0-45 1,3 0-29-16,3 5 62 0</inkml:trace>
  <inkml:trace contextRef="#ctx0" brushRef="#br0" timeOffset="72.3413">13001 16015 212 0,'-15'3'79'0,"30"0"-42"0,-21 4-19 16,3-1 25-16,0 7 0 31,-3 6 2-31,0-1-19 0,-3 3-5 16,-3 11-13-16,0 0-7 0,-3 2-2 15,3 3 1-15,0-5 0 16,3-3-5-16,0-5-1 16,3-8-22-16,-5 2-39 15,-1-7 4-15,3-3-12 16,0-6-44-1,6-10 23-15</inkml:trace>
  <inkml:trace contextRef="#ctx0" brushRef="#br0" timeOffset="73.3413">12774 16089 220 0,'-3'-5'82'0,"3"-6"-44"0,3 14-33 16,0-6 17-16,-3 3 3 15,9 3 7-15,3 0-2 16,3 5 0-16,0 5-17 16,3 5-1-16,0 6-1 0,-1 3-4 15,1 2-2-15,0 0 0 16,-3 0 1-16,-3-5-3 0,6-3 0 16,-6 0-12-16,0-8-4 15,-3-2-36-15,-1-3-13 16</inkml:trace>
  <inkml:trace contextRef="#ctx0" brushRef="#br0" timeOffset="74.3413">13316 15997 148 0,'-3'-3'57'0,"0"-2"-30"0,3-1-3 15,0 4 22-15,0-1-8 16,0-5-2-16,3 3-7 15,0-3-4-15,3 0-13 16,3 0-3-16,0-10 1 0,3 12-4 16,0-4 2-16,0 2-5 0,5 0 0 15,1 11-3-15,0 2-1 16,0 5-1-16,-6 1 0 16,-3 5 4-1,-6 10 3-15,-3 6 2 0,-9 0 3 16,0 2-3-16,-3 1 1 15,-3-1-3-15,-3-5 0 16,0 8-1-16,1-2 0 16,-4-4 2-16,3-7 1 15,6-3-1-15,0-5-1 16,3-3-1-16,3-2 2 0,-3-3-1 16,18-8 6-1,0 5 1-15,6-5 0 16,3-5 2-1,0 5-3-15,6-8 1 16,2 8-7-16,-2 0-1 0,0 0 0 16,-3 3 0-16,0-1-5 15,-4 1 1-15,-2 2 2 16,-3 0 1-16,0-2-21 16,-3 0-8-16,0-3-27 15,0 0-11-15,0-6-70 16</inkml:trace>
  <inkml:trace contextRef="#ctx0" brushRef="#br0" timeOffset="75.3413">13879 15901 124 0,'0'-7'46'0,"0"4"-24"0,3-13-8 15,-3 13 15-15</inkml:trace>
  <inkml:trace contextRef="#ctx0" brushRef="#br0" timeOffset="76.3413">13885 15875 300 0,'3'5'44'0,"-3"6"-22"15,0 2 0-15,0 6 0 0,-3 4-5 0,-3 9 1 16,0-3-2-16,0-2 2 16,0-1-8-16,0-2-3 15,0-5 2-15,3-4 2 0,0-1-6 16,3-1-3-1,0 0-1-15,3-5 1 0,3-3 1 16,0 1 1-16,3-4 0 16,6-2 0-16,2-2-5 15,4-1 1-15,0 0 0 16,3 1 0-16,0-1 0 0,0 0 2 16,-1-2-1-16,-2 5-1 15,-3 0-8-15,3 0-3 16,-9 0-12-16,3 0-31 15,0 0 2 1,-4 0-20-16,-2 0-4 31,-3-5-12-31</inkml:trace>
  <inkml:trace contextRef="#ctx0" brushRef="#br0" timeOffset="77.3413">14135 15920 168 0,'-6'-5'66'0,"6"7"-36"0,0-2-20 0,0 0 20 0,0 6-3 16,0 2 4-16,-3 2-13 16,3 6-5-16,0 13-8 31,0 3 3-31,0 2 4 0,0 6 3 15,0-3 0-15,0 11-3 0,0-9-2 0,3 1-2 16,0-8 2-16,0-6-7 16,0-2-4-16,0-8 2 15,0 0 1-15,-3-8-9 16,2 0-5-16,-2-8-25 16,0 0-11-1,6-6-72-15</inkml:trace>
  <inkml:trace contextRef="#ctx0" brushRef="#br0" timeOffset="78.3413">14391 15999 104 0,'-3'-10'41'0,"3"7"-22"0,0-5 2 0,0 3 17 16,-6 2 2-16,0 1 0 16,3-1-8-16,-3 3-3 15,0 0-16-15,0 5 3 0,-3 6 4 16,0-1-7-16,-3 6 0 0,0 5-5 16,0 3-3-16,0 5-2 15,3 6 0-15,3 2-2 16,3 5-1-16,3 0 3 15,9 1 0-15,3-9-1 16,9 1-2-16,3-12 7 0,3-4 3 31,3-11-1-31,2-3 2 0,1-13-2 16,-3-8 2 0,3-10-2-16,-7-1 2 0,-5-7-2 15,-6-3 0-15,-9 3 1 16,-6-9 4-16,-3 4-8 15,-6 2-1-15,-6 5 1 16,-3 5 3-16,-2 4-4 0,-1 9-1 16,0 4-11-16,-3 2-3 15,3 2-15-15,3 6-6 16,6 3-26-16,3 2-9 16,9-2-20-16,9-3-7 15,3 0 2 1</inkml:trace>
  <inkml:trace contextRef="#ctx0" brushRef="#br0" timeOffset="79.3413">14766 15920 192 0,'-6'0'74'0,"9"0"-40"0,-3-3-31 16,3 9 17-16,-3 2 1 0,3 5 4 16,-3 5 0-16,3 17 0 15,-3-1-14-15,0 8-2 0,0 1-2 16,0 10-3-16,0-6-1 15,0 6-1-15,-3-8-2 16,3-5 1-16,0-8 1 31,0-6 1-31,0-2 3 0,0-8 1 16,0-6 3-16,0-10 1 16,0-5-3-1,0-5 0-15,3-6-7 16,-3-3-3-16,0-2 3 15,3-3 1-15,0 3-3 16,-1 0-1-16,4 2 1 0,0 1 0 16,3 5-2-1,0-6 2-15,3 6-1 16,3 0 0-16,0 5 2 0,6 0 0 0,0 2 0 16,2 1 0-16,1 10 0 15,-3 1 2-15,-3 4 3 31,0 6 4-31,-3 8 2 0,-6 0 3 16,-3 0 4-16,-6-1 3 0,-3-4-2 16,-6 2-2-16,-6-5-7 15,-3-3-4-15,-3 0-1 16,-12-5-1-16,1 3-2 16,-4-8-2-1,0-3-17-15,3-3-9 0,1 3-22 16,5-5-7-16,6-1-193 31,15 4 108-31</inkml:trace>
  <inkml:trace contextRef="#ctx0" brushRef="#br0" timeOffset="80.3413">13885 16523 96 0,'-3'-5'35'0,"-3"10"-18"0,3 3-13 16,3-5 8-16,0-3 6 15,0 0 3-15,-3 2 1 16,0-2 1-16,0 0-9 15,0 0-3-15,0 0-6 16,0 0 1-16,0 0 0 0,0 0 2 0,0 0 0 16,0 0-4-16,3 0-1 15,-3 0-1-15,0 0 1 16,0 0-4-16,0 0 0 16,0 0 3-16,0 0 3 15,0 0 4-15,0 0 2 16,3 0 1-16,0 0 2 15,0 0-3-15,0 0-1 0,3 0-6 16,0 0-1 0,3 0 8-16,3 0 4 15,0-2-1-15,3-1 2 16,3 3-5-16,5 0 1 0,1 0-5 16,0 0 1-16,3 0-3 15,0 0 0-15,3 0 1 16,-1 0 1-16,1 0 1 15,3 0 0-15,0 0 0 16,-1 0 2-16,-2 0 1 16,0 0 3-16,-3 0-7 15,0 0-4-15,2 0-2 16,1 0-1-16,-3 0 4 16,0 0 2-16,-3 0 2 15,-1 0 0-15,1 0-4 16,-3 0-1-16,0 0-1 15,0 0 1-15,0 0 2 16,0 0 2-16,-1 0-3 0,1 0-1 16,-3 0-3-16,3 0-1 0,3 0 1 15,-3 0 0-15,0 0-3 16,-1 0 2-16,-2 0 5 16,0 0 2-16,0 0-5 15,3 0 0 1,-6 0 1-16,3 0 1 15,3 0-6-15,0 0 0 16,-7 0 3-16,7 0 4 16,-3 0-1-16,-3 0-2 15,0 0 0-15,0 0-1 16,3 0 0-16,-6 0 0 16,0 0 0-16,0 0 0 0,-1 0-3 15,1 0 2-15,0 0 3 16,0 0 1-16,-3 0-1 15,0 0-2-15,0 0-2 16,0 0 1-16,0 0-1 0,-3 0 0 16,0 0-7-16,0 0-4 15,0-8-18-15,-3 8-5 0,0 0-3 16,3 0-26 0,3 0 12-16,-3-2 23 31,0-1 13-31,0 0 7 15,0-2 4-15,0 5 4 0,-3-3 1 16,0-7-46 0,0 7-18-16,-3-7-16 15</inkml:trace>
  <inkml:trace contextRef="#ctx0" brushRef="#br0" timeOffset="81.3413">8125 16581 60 0,'-3'0'24'0,"3"0"-12"0,0 0 1 0,0 0 14 15,0 0-4-15,0 0-1 0,0 0 1 16,3 0 0-16,3 6-8 16,0-4-2-16,3 4-3 15,0-1-1-15,3 0-5 16,-1-2 4-16,1 5 2 0,0-3-1 16,3 3 2-16,3-3-4 15,0 6-2-15,0-3 0 16,0 0 1-16,-1 0-3 15,-2 0-2-15,0 0 4 16,0 0 1-16,0 2-5 16,-3 1 0-16,0-6-1 15,3 8 2-15,0 0 1 16,-1-2 1-16,1-3-2 0,-3 0 1 16,0-3-2-16,-3 6-1 15,0-9 1-15,0 4 1 16,0-4 1-16,3 4 1 15,0-1-2 1,0 0 1-16,-1-2-2 16,1 5-1-16,3-3 1 0,0 0-1 15,0 1-3-15,-3-4 2 16,0 6 1-16,3-5 2 16,0 0 1-16,2 2 1 15,1 3 0-15,0-3 0 16,3 0 0-16,-3-2 0 0,0 0-2 15,0-1 1 1,2-2-2-16,-2 8-1 0,3-5 1 16,0-3 1-1,-3 0-1-15,0 0-1 16,3 3 1-16,-1-3-1 0,1 0 0 16,3 0 2-16,0 0-1 15,0 0-1-15,-1 0 1 16,1 5 1-16,3-2-1 15,-3-3-1-15,0 0 3 16,0 0 0-16,-1 0-1 16,1 0-2-16,0 0 1 15,0 0-1-15,3 0 0 16,-4-3 0-16,1-2 0 0,0 5 0 16,0 0-3-1,0 0 2-15,-1 0 1 16,1 0 2-16,0 0-1 15,3 5 2-15,3-2-4 0,-4-1 0 16,1 1 1-16,-3-3 0 16,0 0 0-16,0 0 0 15,-1 8 0-15,-2-3 0 16,3 0 0-16,0 1 2 16,0-4-3-16,0-2 0 0,-1 6 1 15,4-1 0-15,3-2 0 16,0 2 0-1,2 0 0-15,10-2 0 16,-3-3 0-16,-4 5 2 16,-2-5-3-16,3 5 0 0,-6-5 1 15,-1 3 0-15,1-3 0 16,-3 0 0-16,-3 0 0 0,0 0 2 16,-1 0-1-16,1 0-1 15,0 0 1-15,0 0 1 0,-3 0-3 16,0 0-2-1,11-3 2 1,-8-2 2-16,0 5 0 16,0 0 2-16,0 5-4 15,-4-2 0-15,1 0 1 0,0-3 0 16,-3 0 0-16,18 0 2 16,-4 0-1-1,-2-3-1-15,-3 3 3 16,0-3-4-16,0 3 0 0,-4 0-1 15,1 0 0-15,-3 0 0 16,3 0-2-16,6-5 3 16,-4 5 2-16,-2-5 0 15,0 5-1-15,0 0 1 16,-3 0-1-16,-1 0 0 16,7-3 2-16,-6-2-1 0,6 13 2 31,-3-11-4-31,-3-2-2 15,-1 10 2-15,1-10 2 16,0 10-2-16,0-2 0 16,0-3 1-16,0 0 2 15,-4 5-3-15,7-5 0 16,0 0 1-16,0-5 2 0,0 5-1 16,-4-3-1-16,1 3 3 15,-3 0 2-15,0-5-7 16,0 5 0-16,-3 0 0 15,6 0 3-15,-4 0-2 16,4-5 0-16,0 5 1 16,0 0 2-16,0 0-1 0,0 0-1 0,2-3 1 31,-2 3-1-31,0 0 0 16,-3 0 0-16,0 0 0 0,6 0 0 0,-3 0-3 15,2 0 2-15,-2 0 1 16,0 0 0-16,-3 0 0 31,0 0 2-31,0 0-1 0,-1 0-1 16,-2 0 1-16,0 0-1 15,6 0 0-15,-3 0 0 16,3 0 0-16,-3 0 0 16,-4 0 0-16,1 0 0 15,0 0-3-15,0 0 2 0,0-3 1 16,0 3 2-1,0 0-3-15,0 0 0 0,0 0 1 16,-1 0 2-16,4 0-1 16,0 6-1-1,3-1-2-15,3 0 1 0,-3-2 3 16,-1-3 1-16,1 0 3 16,0 0 1-16,-3 5-3 15,0-5-3-15,0 5 0 16,6-5-1-16,-1 0 0 15,1 3 0-15,-3-3 0 16,0 0 0-16,3 0 0 16,-1 0 0-16,1 0 2 15,0 0 1-15,-3 0-4 16,0 0-1-16,6-3 1 0,-1-2 2 16,1 0-2-1,-6 5 0-15,3 0 1 16,-3-3 0-16,-1-2 0 15,1 5 0-15,0 0 0 16,3-5 0-16,3 5 0 16,-6-3 0-16,-1 0 0 0,-2 3 0 15,0 0 0-15,3-8 2 16,0 3-1-16,0-3 2 16,-1 13-4-16,1-10 0 0,0 2-1 0,0 1 0 15,3 2 2-15,0-3 0 16,-4 3 0-16,1 0 2 31,3-5-1-31,-3 5 2 0,-3 0-2 16,0 0-1-16,-1 0-2 15,4-3 1-15,-3 1-1 16,6-1 0-16,-3-2 2 16,0 5 2-16,-4 0-1 15,1-3 2-15,0 3-4 16,3-3 0-16,0-5 1 0,-3 8 2 15,0 0-1-15,-1-2-1 16,1-1 1-16,3 3 1 16,3 0-1-16,-3 0-1 15,-3 0 1-15,3 0 1 16,-4 0-1-16,1 0-1 16,-3 0 1-1,0 0-1-15,3 0 0 16,-3 0 0-16,6 0 0 0,-1-3 0 15,-2-2 2-15,0 5 1 16,0 0-4-16,0 0-1 0,0 0 3 16,0 0 1-16,-1 0 0 15,1 0-2 1,0 0-2-16,-3 0 1 0,3 0 1 16,-3 0 2-16,0-3-1 15,3 3-1-15,-7 0-2 16,10 0 4-1,0 0 0-15,-3 0 0 16,-3 3 1-16,0-3-2 16,-3 0 2-16,2 0-2 0,-2 0 2 15,0 0-4-15,-3 0-2 16,0 0 4 0,0-3 3-16,0 3 1 15,6-2 0-15,-3-1-1 0,0-2 0 0,0 5-2 16,-3-5-2-16,-1 5-2 31,1-3 1-31,-3 3 1 16,0-3 2-16,0 1 1 15,0-4 3-15,-3 4-5 16,0-4-1-16,0 1 0 16,0 3 2-16,0-1-1 0,0-5-1 15,0 5 1-15,0-2 1 16,0 0-1-16,-3-9 2 0,0 1-4 15,0 8 0-15,0-11 1 16,0 3 2 0,0 2 1-16,0 3-4 15,0 0-1-15,0-2-2 16,0 7 3 0,0-7 0-16,0 7 3 15,0-8-1-15,0 9-1 16,0-4 1-16,-3 1-1 0,3 0 0 15,0-3 0-15,-3 3 0 16,3-1 0-16,0-2 0 16,-3 6 0-16,3-4 0 15,0 1 0-15,0 5-3 16,0-3 2-16,0 1-1 16,0-1 0-16,0-2 2 15,0 5 2-15,0-3 1 16,0 1 1-16,0-1-5 15,0-2 1-15,0 5 0 16,0-3 0-16,0 0-3 0,-3 1 2 16,3-4-1-16,0 6 0 15,0 0 2-15,0 0 0 16,0 0 0-16,-3 6 0 0,0-4-3 31,0 1 2-31,0 0 1 16,0 5 0-16,-3-3-3 15,-3 5 0-15,0 1-1 0,-2 0 3 16,-1-3-2-16,0 0 1 16,3-3 2-16,3 0 0 15,0-2 0-15,0-1 0 16,3 1-3-16,0-3 2 16,3 0 1-16,-3 0 0 15,0 3 0-15,3-3 0 16,-3 0-3-16,3 0 2 0,0 0-1 15,0 0-2-15,0 0 3 16,0 0 0-16,0 0 1 16,6-3 0-16,-3 0-5 15,9-2 1-15,-3 0 0 0,6 0-1 16,-3-3 1 0,-1 0 3-1,-2 0 0-15,0-3 1 0,0 6 0 16,0-3 0-16,-3 3 0 15,0-3 0-15,0 8 0 16,0-3 2-16,-3 0-3 16,0 3 0-16,3 0-1 15,0 0 0-15,-6 0 0 16,6 6 0-16,0 2 2 0,0-3 0 16,3 8 0-16,0-2 2 15,0-1-1-15,-1 1 2 16,1-3-2-16,-3 2 2 15,0-2-2-15,0-2 2 16,0-1-2-16,0-2-1 16,-3 2 1-16,-3-5 1 0,0 0-6 15,6 3 1-15,-6-3-28 16,0 0-11-16,0 0-56 31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8T00:51:08.1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8848 7662 64 0,'3'-5'24'0,"0"2"-12"0,0 1 6 0,-3 2 12 16,0 0 2-16,3 0 1 15,0-3 1-15,-3 3 2 16,3-3-3 0,-3 3 2-16,0 0-19 15,0 0 11-15,0 0 3 0,0 0-9 0,0 0-2 16,-3 6-9-16,3 2-4 15,0 2-3-15,0 9-3 0,0 2 1 16,0 5 1-16,-3-2 1 0,3 5 1 16,0-2 0-16,0-1 2 15,0 1-3-15,0-3 0 16,0-3 1-16,0-5 2 16,0-3-3-16,0 0-2 15,0-2 2-15,0-1 0 31,0 1-1-31,0-6 1 0,0 0-2 16,0 1-1-16,0-4 1 16,0 1-1-16,0 0 0 15,0-1 0-15,0-2 0 16,0 0 0-16,0 0-27 16,0 0-9-16,0-2-53 15,3-6-22-15,-3-3 7 16</inkml:trace>
  <inkml:trace contextRef="#ctx0" brushRef="#br0" timeOffset="1">8750 8387 100 0,'-3'0'38'0,"-9"-2"-20"0,6-1-4 16,3 3 17-16,0 0 0 16,3-3 2-16,-6 3-3 15,6-2-1-15,-3 2-16 0,3-3 3 0,0-2 2 16,3-1-2-16,3-1 1 16,3-4-7-16,0 0-2 15,3 1 0 1,0-1 0-16,3 1-4 15,-3 2-1-15,0 0-3 16,-1 2-1-16,1 4 1 16,-3-1 2-16,0 3-1 15,0 5-1-15,-3 1 1 16,-3 2-1-16,0 0 2 16,-3 5 3-16,-3 8 0 15,0-5 0-15,0-3-1 0,-6 6 0 16,3-3-2-16,-3 5-2 15,0-3 1-15,-3 3-1 0,1-2-3 16,-1-3 2 0,3 0 3-16,0-3 3 0,3-3-4 15,0 1-3-15,0-3 1 16,3-3 2-16,0 1 2 16,9-4 1-16,-3 1 2 15,6-3 1 1,0 0-3-16,6 0-1 15,-3 0-1-15,2 0 1 16,-2 0-2-16,6 3 2 16,-3-1-2-16,0 1-1 15,-3-1 1-15,0 1-1 16,-3 0-20-16,0-1-9 16,0 1-34-16,0-3-14 0,-1 0-33 15</inkml:trace>
  <inkml:trace contextRef="#ctx0" brushRef="#br0" timeOffset="2">8673 8935 64 0,'-3'0'27'0,"3"0"-14"0,0 0-4 0,0 0 11 0,0 0 0 0,0 0 3 15,0 0 0-15,0 0 1 16,-3 0 2-16,3 0 1 16,-3 0-1-16,0 0-1 15,0 0-14-15,3 0 4 0,0 0 3 31,0 0-8-31,0-5-1 0,0-1 6 0,3 1 2 16,-3 0-2-16,6-3 1 16,-3 0-7-16,6 0-3 15,8-5-3-15,-2 2-3 16,-3 3 1-16,-3 6-1 16,0-1 0-16,0 6 0 0,3 2 0 31,-3 0 2-31,-3 0 3 0,0 6 2 15,0-3 1-15,-6 3 0 16,0-1-4-16,-3 1-1 16,0-3-1-16,-6 2 1 15,3 1-2-15,-6-1 2 16,3-2-2-16,0 0-1 16,0 0 1-16,0-2-1 0,3-1-3 15,0 0 2-15,3-2-1 16,0-1-2-16,3 1 0 15,6-3 0-15,-3 0 3 16,9 3 0-16,-3-3-2 0,6 2 0 16,-3 1 2-1,3 2 2 1,-3 1 0-16,0 4-1 16,0-2 5-16,-4 5 4 0,1-2 1 15,-3 2 2 1,-3 3 5-16,-3 0 1 0,0-3-5 15,-9 3 0-15,3-3-6 16,-8 3 1-16,2-3-7 16,-6 1-1-1,3-4-9-15,-3-2-4 0,3 0-31 16,0-3-11-16,3 1-54 16,3-6-62-1,0 0 51-15</inkml:trace>
  <inkml:trace contextRef="#ctx0" brushRef="#br0" timeOffset="3">8929 8824 76 0,'0'-3'30'0,"0"-2"-16"0,0 2-3 0,0 3 12 16,0-2-3-16,0-1 7 16,-6-5-5-1,0-5 2-15,0 2 0 16,0-5-13-16,-3 3 0 0,0 3 0 15,-3-1 0-15,0 0 3 16,-3 3-1-16,-3 3 2 16,-5 0-6-16,-1 2-1 15,0 1-6-15,-3 2-2 16,0 2 0-16,1 9 2 16,-1 5-3-16,3 2 0 15,3 3-1-15,0 3-2 0,0 8 3 16,4 5 0-16,2 3-2 0,0 2 0 15,6 3 2-15,6 13 2 16,3-10-2-16,3 5-2 16,6-11-1-16,6 6 3 15,8-9-2-15,10-4 1 16,9-11 0-16,3-6 0 16,5-10 4-1,1-11 1-15,-4-5 5 16,-2-7 3-16,-3-15 5 15,-4-4 2-15,-5-6 2 16,-9-5 0-16,-9 3-3 16,-9-3 2-16,-9 0 3 15,-6 5 3-15,-3 6-11 16,-9 2-3-16,-3 6-7 0,1 2-3 16,-4 0-18-16,6 6-9 15,3 2-55-15,9-11-90 16</inkml:trace>
  <inkml:trace contextRef="#ctx0" brushRef="#br0" timeOffset="4">12524 8935 52 0,'-6'-3'22'0,"-3"-5"-12"0,-8 0-3 0,8 6 7 15,-6-3 10-15,-15-3 5 16,-6 0 0-16,-11-3 0 0,-7 3-12 16,-11 0-3-16,-16 0-8 15,-14 0-4-15,-12 3-1 16,-12 0-4-16,-9 5 2 0,-3 2 1 0,-3 6 0 15,3 3 2-15,6 7 3 16,0 6-2-16,6 0 0 16,9 5-6-16,14 3 0 15,13 10-1-15,20 3 2 16,19 0 1-16,20-5 3 16,21-3 3-1,27 3 4-15,29-3 0 16,25-8 0-16,23-3-3 15,27-7 1-15,33-3 2 16,17-6 2-16,25-10-1 16,20-8-1-16,21-2-3 15,12-1-1-15,6-5-6 0,0 0 1 16,-9 0 4-16,-18 1 2 16,-12-9 2-16,-26 0 2 15,-25-2-5-15,-17-1-1 0,-30 1 0 16,-27-1 2-1,-29 1-3-15,-30-3 0 0,-30 2 1 16,-33-5 0-16,-33 1 6 16,-38-1 4-16,-36 3-5 0,-33 5-3 31,-17 5-3-31,-25 6 0 16,-11 5-4-16,6 6 0 15,14 4-1-15,19 4 0 16,20 4-31-16,24 3-13 15,27 1-67 1</inkml:trace>
  <inkml:trace contextRef="#ctx0" brushRef="#br0" timeOffset="5">4773 17277 156 0,'-6'-10'57'0,"3"10"-30"0,-6 0-12 0,6 0 20 0,0 0-4 15,-2 0 2-15,-1-6-13 16,0 6-2-16,-3 0-10 16,-3 6 1-16,-3 2 2 0,-6-3-6 15,0 13-1-15,-6 9-4 16,4 5-1-1,-1 2 1-15,0 6 0 16,6-1-3-16,3-2 2 16,9 8 3-16,6 0 1 0,6-2-1 15,9-4-2-15,12-7 5 16,3 0 1-16,5-11 4 16,10-2 4-16,-3-19-6 15,-7 0 0-15,-2-8 2 0,0-11 1 16,-6-2-1-16,-9-3-1 15,-7-2-1-15,-5-9 0 16,-6-2 0-16,-6-2 0 16,-11 4 0-16,-4-2 2 15,-3 5-1-15,0 6 0 16,0 7-5 0,-2 4-3-16,5 1-18 15,3 6-6-15,6 8-27 16,9 3-8-16,3 5-33 15,9 3-15-15,6-3 10 16</inkml:trace>
  <inkml:trace contextRef="#ctx0" brushRef="#br0" timeOffset="6">5193 17500 220 0,'-3'2'82'0,"3"9"-44"0,-6 5-25 0,3-6 22 16,0 3-12-16,-3 3-3 15,-3 3-9-15,0-1-5 31,-6 4-3-31,-2 4-3 0,2 3 3 0,3-8-15 16,0-2-5-16,0-6-35 16,3 0-14-16,-3-5-37 15</inkml:trace>
  <inkml:trace contextRef="#ctx0" brushRef="#br0" timeOffset="7">4979 17507 288 0,'-9'-5'107'0,"12"5"-58"0,0 0-44 16,0 8 22-16,3-3-6 15,3 9 2-15,5 4-4 32,4 1-2-32,9-1-9 0,0-2-7 0,3 3-2 15,-1-1 3-15,4-2 3 16,0 3-44-16,-6-1-18 15,-4-2-89 1</inkml:trace>
  <inkml:trace contextRef="#ctx0" brushRef="#br0" timeOffset="8">5794 17330 132 0,'-6'3'49'0,"6"-6"-26"0,-3 3-3 16,3 0 19-1,0 0-2-15,0 0 3 0,-3 0-7 16,3-2 0-16,0-1-19 16,0-2 3-16,0-1 3 0,0-2-5 15,3-5 0-15,3 5-5 16,3-10 1-16,3 4-4 15,6 1-2-15,3 0-5 16,-6 16-2-16,-3-1-2 16,11 1 3-16,-5 2 0 15,3 3 3-15,-3-3-1 16,0 1-1-16,6 2 1 16,-12 10-1-16,-4-5 2 15,-5 1 1-15,-3 4 1 0,-6-2 0 16,1 3-2-16,-1-6 1 15,0 0-2-15,-3-5-1 16,0-3 1-16,0 6-1 16,3-8 0-16,0 4 0 15,3-4-3-15,3-3 0 16,6 0-1-16,3 3 3 16,0-3-2-16,6 0 1 15,5 5 2-15,-2 3 0 16,-3-3-3-16,3 9 2 15,9 4 3-15,-12-2 1 16,-3-3 10-16,-6 11 3 16,0-3 8-16,-6 3 2 0,0-3-2 15,-6 0-3-15,0-2-9 16,-9-1-3-16,3-4-5 16,-9-1-1-16,3 0-8 15,-6-16-2-15,-11-7-25 16,5 2-11-16,6-3-36 15,6 3-14-15,6 0-46 16</inkml:trace>
  <inkml:trace contextRef="#ctx0" brushRef="#br0" timeOffset="9">6657 16949 180 0,'0'0'68'0,"-3"3"-36"0,0 13-20 16,-2-3 19-16,2 0 1 15,0 0 4-15,-6 17-5 0,-9 30-1 16,-3 12-17-1,-9 7 8-15,9-21 5 0,4-5 3 0,-10 11 3 0,6-11-9 16,-6 10-3 0,6-10-10-16,-3 0-4 0,4-8-1 15,-1-5-1-15,3-6-9 16,3-5-2-16,-3 6-27 16,9-17-13-16,0-2-48 15,3-11-20-15</inkml:trace>
  <inkml:trace contextRef="#ctx0" brushRef="#br0" timeOffset="10">6985 17280 140 0,'-6'8'52'0,"6"-8"-28"0,-15-21-6 16,9 15 18-16,-6 6-3 0,-3 6 1 15,-3-1-13-15,1 3-5 0,-4 16-9 16,0 2-5-16,0 9-1 0,3 4 1 15,6 6 3-15,6-5 0 16,6 0 0-16,9-1-1 16,6 4 2-16,12-14 8 15,-6-3 3-15,-3-7 0 32,11-19 2-32,16-8-4 0,-15 3-1 15,-3-1-4-15,-4-15-1 16,-2 3 6-16,-6-9 4 15,0 1-7-15,-12-6-4 16,0 3-5-16,-9-14-3 16,-9-12 1-16,-3 5-1 15,3 13-14-15,-2 10-3 0,2 6-33 16,0 13-15-16,6 11-41 16,3 7-49-1,6 3 52 1</inkml:trace>
  <inkml:trace contextRef="#ctx0" brushRef="#br0" timeOffset="11">7300 17267 184 0,'-12'5'71'0,"7"0"-38"0,-4 6-21 15,3-6 19-15,-3 8-10 0,0 11 1 16,-3 5-9-16,0 3 0 16,3 8-8-16,3-1 1 0,6 4 4 15,0-14-8-15,9 3-3 16,9 7 6-16,9-12 6 16,5-9 6-16,1-12 2 15,3-12-2-15,-3 1 2 0,2-11-4 16,-2-8-1-16,-6-2 0 15,-6-6 4-15,-12-8-4 16,-9 14 2-16,0 7-9 16,-9-7-2-16,3 0 1 15,-9-4 3-15,-15-15-4 0,-3 8-3 32,4 11-21-32,2 21-10 0,3-3-18 15,6 13-6 1,6 3-23-16,6 0-9 0,3-3-27 15</inkml:trace>
  <inkml:trace contextRef="#ctx0" brushRef="#br0" timeOffset="12">7806 17261 160 0,'0'0'60'0,"0"0"-32"0,-3 0-33 16,-3 0 76-1,1 6-24-15,-7-1-10 16,3 3-8-16,-3 3-18 16,-3 2-4-16,0 13-1 0,-3 3-3 15,3 11-2-15,6 2 4 16,6 1 1-16,6-1-5 0,9 6 0 15,3 2 1-15,12-8 1 16,3-10 10-16,-1-8 3 0,-8-8 6 16,15-11 3-16,-6-5-7 15,5-13-3-15,-2 0-2 16,0-22 1-16,-3 6 4 16,-9-16 1-16,-4 5-4 15,-14-2 1 1,0 5-3-16,-15-11 2 15,-11-15-15-15,-4 15-4 16,-3 11-39-16,12 24-14 16,3 0-57-16,-11 7-22 15,2 6 3 1</inkml:trace>
  <inkml:trace contextRef="#ctx0" brushRef="#br0" timeOffset="13">8021 16753 160 0,'-3'3'60'0,"3"-3"-32"0,3 19-17 0,3-6 15 15,0 3-3-15,-3 5-2 16,0 11-3-16,0-1 1 15,0 4-10-15,0-6-1 0,-3-3 2 16,0-5-8-16,2 3-1 16,-2-8 5-16,0-3 4 15,3 1-5-15,0-4-1 16,0-4 2-16,3-4 1 16,0-4 1-16,0-1 0 15,0 3-4-15,6-3-3 0,-3-2-3 16,6 5 1-1,3-5-1-15,-3 10 0 16,-3-5-3-16,2 5-1 16,1-2-30-16,3-3-14 0,6-3-36 15,-6-2-38 1,-3 0 42-16</inkml:trace>
  <inkml:trace contextRef="#ctx0" brushRef="#br0" timeOffset="14">8196 17023 148 0,'-12'0'55'0,"6"0"-30"0,1 0-7 0,5 0 18 15,0 3-7-15,0-3 0 16,0 0-10-16,-3-5-4 16,3-3-8-16,3 2 4 0,-1 4 2 15,1-4 5-15,6-7 1 0,6-13-6 16,6-1 0 0,3-4-2-16,0 4 3 15,6 3-7-15,-1 3-4 16,10-5-2-16,6 7 1 15,8-2 1-15,-8 8 1 16,-6 2-5-16,23-5-1 0,-11 3 1 16,11 3 2-16,-8-1 2 15,11 8 1-15,-8 1-2 16,8 10 1-16,-11 0 4 16,5 10 4-16,-8-5-2 15,3 8 0-15,-7-5 1 16,4 3 4-16,-10-3-6 0,10-3-2 15,-12 0-1 1,5 0 1-16,-8-2-25 16,6-8-12-16,-9 2-68 15,2-24-31-15,7-12 6 16</inkml:trace>
  <inkml:trace contextRef="#ctx0" brushRef="#br0" timeOffset="15">10033 16817 80 0,'0'-5'33'0,"0"2"-18"0,0-5 2 0,3 5 16 16,-3-5 0-1,0 1 3-15,0-1-3 16,-3 2 2-16,0 1-19 15,0 0 0-15,-3-1-2 0,0 4 4 0,0-4 3 16,-3 6-11-16,0 0-3 16,0 0-5-16,0 19 1 15,0 2-4-15,0 6-2 16,4 4-1-16,2 1 3 16,6 0 0-16,2-11 3 15,1 0-3-15,3-10 0 0,0-3 1 16,0-3 2-16,3-10-3 15,-3-8 0-15,0-3 1 16,-3-3 2-16,-3-2 1 16,-3-3 1-16,0 6-2 15,0 4-2-15,0 1 3 16,0 8-7-16,3 10 1 16,0 6 1 15,3 2-1-31,-3 5 1 0,0-2 4 15,6-2 1 1,6 4-4-16,-1-2 1 16,-2-5-18-16,0-3-5 0,-3-3-24 0,0-5-10 15,-3-5-32 1</inkml:trace>
  <inkml:trace contextRef="#ctx0" brushRef="#br0" timeOffset="16">10164 16745 168 0,'0'0'63'0,"0"6"-34"0,6 28-16 16,-3-29 19-16,0-5-16 31,3 11-4-31,-3 5-1 0,0-3 0 15,0-2-5-15,0-1-2 0,0 1 2 0,0-3-5 16,0-3-1-16,-3-5 0 16,0 0 2-16,3 0 10 15,-3 0-7 1,2-18-1-16,1-1-3 16,0-2 1-16,3 8 1 15,-3-1 1-15,3 1-2 16,0 11-2-16,6-4 1 15,-3 20 1 1,-3-7-1-16,3 4-1 0,3 0 3 16,-3 5 0-16,-3-3-1 0,0 8 1 15,0-3-4 1,0-10 0-16,3 3-26 16,-3-8-11-16,-1 2-17 15,1 3-3-15,-3-3-24 16</inkml:trace>
  <inkml:trace contextRef="#ctx0" brushRef="#br0" timeOffset="17">10378 16764 156 0,'0'-32'57'0,"0"32"-30"0,3 0-18 0,-3 0 23 15,3 13-8 1,3 6-9-16,0-6-5 15,3 0-6-15,-3 1-1 0,3-6 1 0,3 2-5 16,-3 3 1 0,0-5 2-16,0 0-28 0,2-2-11 15,1-6 2-15,3-8 5 16,3-11 11-16,-6 6 5 16,0 0 12-16,-6 13 26 31,0-6 9-16,-6-2 4-15,0 16 2 16,0-2-15-16,0 12-4 0,0-5-3 16,-6 14-2-16,3-6-3 15,-3 11 0-15,3-6-9 16,0 1-2-16,-3 4-1 16,3-7 0-16,0-8-47 0,0-3-20 15,0 1-35 1</inkml:trace>
  <inkml:trace contextRef="#ctx0" brushRef="#br0" timeOffset="18">10878 16515 68 0,'0'-18'27'0,"0"18"-14"0,0 0 2 0,0-6 13 16,0 6 0-16,0-2 3 15,0 2-2 1,0 5 0-16,0 6-12 0,0-1-5 16,0 6-7-16,0 3 1 0,3 10 0 15,0-3 0-15,-3 1-1 16,3-3-3-16,-3-3-2 16,3 5 3-16,-3-2 2 15,0-6-11-15,3 1-3 16,0-6-23-16,-3-2-9 0,0-3-38 15</inkml:trace>
  <inkml:trace contextRef="#ctx0" brushRef="#br0" timeOffset="19">10831 16687 124 0,'-6'-2'49'0,"6"2"-26"0,-3-6 2 0,3 6 22 15,0 0-12-15,0 0-5 16,3 0-2-16,0-2-1 0,3-1-14 16,2 0-3-16,1-2-3 0,3 0-6 31,3 5 0-31,0-3-1 16,0 1 2-16,6 2-17 0,6 0-6 15,-4-3-32-15,-2-2-14 16,-3-1-24-1</inkml:trace>
  <inkml:trace contextRef="#ctx0" brushRef="#br0" timeOffset="20">11113 16436 148 0,'-9'3'57'0,"9"-6"-30"0,0 6-16 15,0 2 18 1,0 3-4-16,0 8 0 16,0 0-9-16,0 10-5 15,0 0-6-15,0 12 1 0,0-7 3 0,0-2-3 16,0-2-1-16,0-1-2 16,0-2 0-16,0-3 0 15,0-8 1-15,0 1 0 16,0 2 0-16,0-8-5 0,0-3 1 15,0-8 4-15,0-5 5 16,0 6-5-16,3-9-2 16,3 3-4-16,0-5 1 15,3 0-1-15,0-1 0 16,3 1 2-16,0 3 0 16,3 2 0-1,-3 2 0-15,0 6 0 16,-3 6 0-16,0 2 0 0,-1 2 2 15,-2 1 1-15,0-1 1 16,-3 6-5-16,0 0 1 16,0-3 0-16,0-5 0 15,0 3-29-15,0-3-13 16,0-3-18-16,0-5-8 16,0-11-10-16</inkml:trace>
  <inkml:trace contextRef="#ctx0" brushRef="#br0" timeOffset="21">11328 16666 140 0,'0'5'52'0,"3"1"-28"0,0 2-11 0,0-3 17 0,0 3-6 16,3 0-2-16,-1 2 1 0,-2 1 0 15,0 2-12-15,0-2-2 0,0 2 1 16,0-2-4-16,-3-3-1 31,0-3 0-31,0 3-1 0,0-8-2 16,0 0-2-16,0 0 5 15,0-6 1-15,-3-1-2 16,3-1-3-16,0-3 2 16,0 6 0-16,0-3 1 15,3-3 0-15,3 1-5 0,0-1 1 16,0-2 0-16,0 5 2 15,6 0-1-15,0-3-1 16,3 11-2-16,0-2-1 0,0-1-7 16,0 0-2-16,-4 1-9 15,1-1-4-15,0-2-4 16,0 5 0-16,0-3 0 16,-3 1 3-1,0-1 4-15,-3-2 3 16,0 5 9-16,-3 0 5 15,-3 0 8-15,0 0 6 16,0 0 8-16,0 0 7 16,0 0 2-16,3 0 2 15,-3 8-9-15,3-3-4 16,0 3 0-16,3 0 1 0,0 0-3 16,0 0 0-16,5-3-1 15,-2 0 2-15,0-2-5 16,3-3-1-1,0 0-2-15,-3 0-4 16,0-3 2-16,0 1-3 0,-3-6-1 16,0 5 3-16,-3-8 0 15,0 6-1 1,-3-3-2-16,0 0 1 16,0 3-1-16,-3 0-3 0,-3 2 0 15,0 0-1-15,-9 6 0 16,0 0 3-1,3 5-2 1,-3-3 1-16,3 8 2 0,4-2 0 16,-1-3 0-16,3 5 0 15,3-3-3-15,0 1 2 16,3-6 1-16,6 6 0 16,0-3 0-16,6 0 0 15,-1-3-3-15,7 3 0 16,0-11-27-16,-3-2-10 0,3 0-26 15,-3-1-53 1,3-2 22-16</inkml:trace>
  <inkml:trace contextRef="#ctx0" brushRef="#br0" timeOffset="22">11768 16674 180 0,'-3'5'68'0,"6"-5"-36"0,0 8-22 0,0-5 17 16,3 0-7-16,0 5-1 16,3-6-11-16,0 1-3 15,3-3-3-15,0 0 1 0,3 0 2 0,5 0 0 16,-2 0 2-16,-3-5-4 0,-3-3 0 16,-3 0-1-16,0 0 1 15,-3 0-4-15,-9 0 0 16,-3 0 1-16,-3 3 2 15,-3-1-3-15,0 6 0 16,-3 3-1-16,0 0-2 16,1 7 0-16,-1 1 0 0,0-1 3 15,3 4 0-15,3-1-2 16,3 0 0 0,3 0 4-16,3 6 3 15,6-6 3-15,3 6 3 0,3-6-5 16,9 0-1-16,5-8-2 15,-5 6 1 1,-3-6-31-16,6-7-11 16,9-17-66-16</inkml:trace>
  <inkml:trace contextRef="#ctx0" brushRef="#br0" timeOffset="23">10161 17082 124 0,'-3'-3'46'0,"3"6"-24"0,0-1-26 16,3 9 47-1,0 2-9-15,3 3-8 16,-3 2-5-16,3 9-13 16,3 26-1-16,-3-22 0 0,-3 1 8 15,0 3 4-15,0 18-3 16,-3-14 1-16,3-7-8 16,-3-8-3-16,0-6 1 15,0-7 2-15,0-6-2 16,0-7-2-16,0-9-5 15,-3-2 0-15,3 0 0 16,3-1 0-16,-1-4-3 16,4-1 0-16,0-2 2 0,3 3 0 15,0 2-2-15,3 2 2 16,0 9-1-16,3 5-2 16,-3 5 3-16,0 11 2 15,0-2 0-15,-3 4-1 16,0 1 1-16,-4-4 1 15,-2-4 1-15,0 8 1 0,0 2-2 16,-3-8 1-16,0 0-15 16,0-2-7-1,0-11-37-15,0 0-13 0,0 0-29 32</inkml:trace>
  <inkml:trace contextRef="#ctx0" brushRef="#br0" timeOffset="24">10414 17359 132 0,'0'19'52'0,"3"-32"-28"0,0 26-4 16,-3-13 19-16,3 8-13 16,3-3-4-16,3 0-7 15,3 1 0-15,-1-4-8 16,4-2 0-16,6 0 3 0,-3 0-4 0,-6 0 2 15,-3 0-3 1,3-8 0-16,0-2-3 0,-3-3 1 16,-3-1-2-16,0 1 2 15,-6 5-2-15,-6-2-1 16,-3 2 1-16,-3 2-1 16,0 4 0-16,-3 2 0 15,3 5-3-15,0 3 2 16,0 5-1-16,0 6 0 15,3-6 2-15,0 0 0 16,4 0 0-16,2 1 0 0,3-1 4 16,3-5 5-16,-3 5-7 15,5-2-3-15,4 2-3 0,6-5 3 16,6 5 0-16,-6-5 1 16,-3-3-31-1,3-5-12-15,9 0-31 16,-4 0-40-16,1-8 33 15</inkml:trace>
  <inkml:trace contextRef="#ctx0" brushRef="#br0" timeOffset="25">10804 17293 160 0,'-6'-5'60'0,"6"18"-32"0,-3 3-20 15,3 0 18-15,-3 8-15 16,-6-3-4-16,-6 3-2 15,3-1-1-15,0 1-2 16,3-3-15-16,0-2-6 0,0-6-41 31,1-2-38-31,-1-9 29 16</inkml:trace>
  <inkml:trace contextRef="#ctx0" brushRef="#br0" timeOffset="26">10646 17314 192 0,'3'3'71'0,"0"-3"-38"0,3 16-23 0,-3-16 20 16,3 5-5-1,3 14 0-15,6-6-11 0,3 3-6 16,-1 0-5-16,1 0-3 16,-3-3 3-16,3 5-29 0,0-4-9 15,0-7-60 1,0-1-37-1,-1-1 58-15</inkml:trace>
  <inkml:trace contextRef="#ctx0" brushRef="#br0" timeOffset="27">11247 17275 132 0,'-3'-8'49'0,"3"8"-26"0,-3 21-9 16,3-18 15-16,-6-3-5 16,-6 0-2-16,1 2-8 0,-4-2-1 15,0 13-8-15,0-2-5 0,0 5-1 16,3 2 1-16,0 4 2 15,3 1-3-15,3-1-2 16,6-22 2 15,3 26-2-15,3-2 1-16,0-8 19 31,12-24-9-15,0-5-3-16,-9-1-1 0,0-10-1 0,3-5-6 31,-6-8-2-31,-3-2 2 0,-3 7-3 0,-6-3 1 16,0 1 3-16,0-3 3 15,0 5-2-15,0 6 0 0,0 7 3 16,3 3 3-16,0 6-2 16,0 2-2-16,3 13 4 15,0 8 4-15,0 6-3 31,3 2 2-31,6 0-3 0,0 16 2 16,3 3-2-16,0 0 0 16,-3-6-1-16,0-2 0 15,-1 0-5-15,1-9 1 16,0 1-16-16,0-5-4 16,0-6-25-16,0 0-12 15,-3-7-29-15</inkml:trace>
  <inkml:trace contextRef="#ctx0" brushRef="#br0" timeOffset="28">11360 17298 196 0,'-3'3'74'0,"3"2"-40"0,0 14-33 0,0-16 16 15,0 2-9-15,3 8-2 16,0 0-6-16,0 1 0 15,0 4-24-15,0-5-12 0,0-2-50 16</inkml:trace>
  <inkml:trace contextRef="#ctx0" brushRef="#br0" timeOffset="29">11319 17179 212 0,'-9'14'79'0,"9"-14"-42"0,0-14-28 16,0 12 19-16,3 4-16 15,-3 1-7-15,3-6-8 16,3 1-1-16,0 4 2 16,0 1-43-16,3-6-19 0,2-2-26 15</inkml:trace>
  <inkml:trace contextRef="#ctx0" brushRef="#br0" timeOffset="30">11545 17177 140 0,'-6'5'52'0,"3"-5"-28"0,-3 34-11 0,6-28 19 0,-3 2-14 16,0-3-4-16,0 8-9 0,0-2-4 15,0 5 0-15,0-3-1 0,0 5 0 16,0 6 2-16,0-3 1 16,0 1-4-16,3-7 1 15,0-1 0-15,3-6 0 16,3-3 2-16,0-2 1 0,-3 4-1 16,3-9-2-16,0 2 1 15,0-8-1-15,0-3-3 16,0 3 0-16,-3 0-1 15,0-2 3-15,0 2 0 16,-3-3 3-16,0-2-1 31,0 5-1-31,0 3-2 0,0 2 1 16,0 1 1-16,3 2 0 16,0 0 0-16,3 10 0 15,0-2 6-15,6 19 6 0,-3-12 18 16,-1 15 10-1,1-7-7-15,-3 6-4 16,0 1-6-16,-6-1 0 0,0-3-11 0,-3 1-4 16,0-9-3-16,-6 1-1 15,1-6-13-15,-7-13-7 16,3 5-13-16,-6-10-5 16,3 0-6-16,-6-9-1 15,3 6-23-15,3-5-10 16,4 0-4-1</inkml:trace>
  <inkml:trace contextRef="#ctx0" brushRef="#br0" timeOffset="31">11730 17222 184 0,'2'-35'68'0,"1"41"-36"0,0 20-22 16,0-13 17-16,0 3-11 31,0 3-2-31,0-1-10 0,0 3-3 0,0-2-1 16,0-6-7-16,0 0-3 0,0 1-140 15,0-14 47 1</inkml:trace>
  <inkml:trace contextRef="#ctx0" brushRef="#br0" timeOffset="32">11718 17097 168 0,'0'-5'66'0,"6"2"-36"0,-3-2-37 15,0 3 8-15,-1-1-24 16,4-5-8-16,0 3-33 0,0-3-13 0</inkml:trace>
  <inkml:trace contextRef="#ctx0" brushRef="#br0" timeOffset="33">11828 16968 188 0,'3'16'71'0,"0"-8"-38"0,-3 13-25 31,3-8 18-31,0 0-4 16,0 0-1-16,0 19-7 0,0-5-4 16,0 4-5-16,5 9-4 0,-2-6 0 15,0-10-4-15,0 8 2 16,0-11-41-16,-3 3-17 16,0-8-38-1</inkml:trace>
  <inkml:trace contextRef="#ctx0" brushRef="#br0" timeOffset="34">11762 17164 228 0,'-9'18'85'0,"9"-18"-46"0,3-18-30 0,0 18 19 15,0-3-14 1,0-2-3-1,6 5-5-15,6-6-1 0,-3 1-3 16,-3 2-10-16,12-2-3 0,6-3-21 16,-10 3-6-16,-2 5-21 15,3-3-5-15,-3 1-12 16</inkml:trace>
  <inkml:trace contextRef="#ctx0" brushRef="#br0" timeOffset="35">12033 17111 212 0,'-3'5'82'0,"3"-5"-44"0,-3 8-25 16,3-8 24-16,0 10-8 0,0-2-2 16,-3 6-13-1,0-1-4-15,0 0-6 16,0-2-3-16,3-1 0 0,0 1-1 0,3 2 0 16,0-5 2-16,3 5 1 15,-3 0 7-15,0 1 4 16,0-4 4-16,-3 3 3 15,0-5-9-15,-3 6-4 16,0-1-8-16,-3-8 0 16,0 0-38-16,-3-5-14 15,0 0-53 1,3-13-59-16,-3-13 50 16</inkml:trace>
  <inkml:trace contextRef="#ctx0" brushRef="#br0" timeOffset="36">12417 16785 188 0,'0'-2'71'0,"0"-4"-38"0,0 57-28 16,0-44 19-16,3 7-11 16,0-6 0-16,0 18 2 15,3 19 0-15,-3-8-8 16,0-8 5-16,-3 14 3 0,0-9-1 16,0 3 2-16,0-8-7 15,0 3-1-15,0-8-2 16,-3-3-1-16,3-3-3 15,0-4 1-15,0-1-2 16,-3-5 2-16,3 0-4 16,0-3 0-16,0-5-1 0,0 0 0 15,0 0 0-15,0 0 0 16,0-3 2-16,0-13 0 16,0-5-3-1,3 11 2-15,0-1 1 0,3-5 0 16,-3 3 0-16,6-8 0 15,-3 8 0-15,3-6 0 16,9-2-3-16,-7 13 2 16,1-3-1-16,3 11 0 15,3 11 2-15,-6 2 2 16,-3-2 8-16,0 13 3 16,0-6 2-16,-3 3 1 0,0 3-8 15,-3-3-5-15,0-8-2 16,0 1 1-16,0-1-34 15,0-2-13 1,-3-11-27-16,3-6-9 16,0-18-21-16</inkml:trace>
  <inkml:trace contextRef="#ctx0" brushRef="#br0" timeOffset="37">12643 17156 204 0,'-6'26'77'0,"6"-26"-42"0,3 0-32 16,0 5 15-1,3 3-5-15,0-2 2 16,3 2-4-16,0-3 1 0,3 0-7 16,0-2-3-16,3-6 1 0,-3 0 0 15,3-7 1-15,2-6 0 16,-5 5 0-16,-3 1-5 0,-3 2 1 16,0-3 0-16,-6-2 2 15,0 5-3-15,-6-2 0 16,3 2-4-16,-6 2 1 15,0-2 0-15,-3 8 2 16,1 0 1-16,-1 8 1 0,-6 3-3 31,9 7 0-31,0-2 10 16,3 3 5-16,0-6 1 16,6 8 2-16,0-5-8 0,3 0-2 15,0-3-5-15,6 0-3 16,0-2-3-16,3-3 1 15,-3-3-24-15,6-13-10 16,8-8-29 0,-8 16-10-16,-3 0-2 15</inkml:trace>
  <inkml:trace contextRef="#ctx0" brushRef="#br0" timeOffset="38">12852 17108 168 0,'-3'0'63'0,"3"0"-34"0,0 8-19 0,0-5 20 15,3 7-3-15,0-2 2 16,0 5-3-16,0 6 1 16,3-1-15-16,-3-2 2 0,2 0 2 15,-2 0-2-15,0-3 0 16,0-2-6-16,0-3-3 16,0 0 4-16,-3-3 4 15,0-5-1-15,0 0 1 0,0 0-7 16,0-3-2-16,0-2-2 15,0-8-2-15,0 2 1 0,0-7 1 16,0 2-6-16,3-3 1 16,0 6 1-16,3 0 1 15,0 0-24-15,3 2-10 16,-3 0-18-16,3 1-7 0,0 5 8 16,6-3 4-16,-3 5 14 15,3 0 6-15,-3 1 34 16,-4 2 17-16,1 0 16 15,-6 2 9-15,0 1-9 16,3 0-1-16,0 5-8 31,0 2-4-31,0-2-10 0,0 0-5 16,0-3-2-16,3 1-1 16,0 2-2-16,3-11-1 15,-3-2-3-15,3-1 1 16,-3 6-2-16,0-8 2 15,-1 3-2-15,1-8-1 16,-3 8-2-16,-3-6 1 0,0 0 1 16,-9 6 2-1,3-3-8-15,-6 6-1 16,1-1 2-16,-7 8 2 16,3-5 0-16,-6 24 1 15,0-8 0-15,0 10-2 16,3-7 7-16,3 5 5 15,3-3 0-15,3 5 1 0,4-5-3 16,4 6-1-16,1-9 5 16,12 4 4-16,-3-7-10 15,9-7-1-15,-3 0-14 16,9-10-5-16,-3-4-45 16,5-12-20-16,13-11-49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8T00:43:03.6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8030 8622 44 0,'0'-11'19'0,"0"3"-10"0,0 4 0 16,0 4 11-16,0 0-7 16,0 0-2-16</inkml:trace>
  <inkml:trace contextRef="#ctx0" brushRef="#br0" timeOffset="149.0497">8030 8619 121 0,'0'38'-3'0,"0"12"-5"16,4 23 0-16,13 41 2 15,-8 36 1-15,8 37 3 16,5 24 1-16,-1 34-2 15,1 16 2-15,4-12-1 0,-5 11-2 16,1-7 0-16,-1-19 3 16,5-20-20-16,-9-38-6 15</inkml:trace>
  <inkml:trace contextRef="#ctx0" brushRef="#br0" timeOffset="855.2695">8068 8186 48 0,'138'-23'19'0,"-47"15"-10"0,60-19-6 0,-61 16 4 15,39-8-6-15,26 0 0 16,22-1-3-16,17 5 0 15,-4 4 0-15,-5-1 0 16,-21 4 13-16,-22 1 5 16,-9 3-4-16,-16 0-2 15,-14 4-5-15,-8 4-4 0,-17 4-3 16,-5-1 1-16,0 5-1 16,-17 7 0-16,-9 4 0 15,1 4-2-15,-5 11 0 16,-4 12 3-16,0 30-5 15,-1 16 2-15,10 19 2 16,-5 30 3-16,0 24-5 16,0 30 1-16,-4 27 1 15,-5 4 1-15,5 0-2 16,0-16 0-16,0-7 2 16,-1-27 0-16,5-15 1 15,-4-8 0-15,0-23-9 16,-9-12-2-16,5-10-10 15,-5-13-4-15</inkml:trace>
  <inkml:trace contextRef="#ctx0" brushRef="#br0" timeOffset="1410.8944">8331 11821 104 0,'0'-4'38'0,"13"4"-20"0,30 0-15 0,-21 0 12 15,17 0-3-15,21 0 3 16,26 4-6-16,18-1-3 16,29 1-6-16,31 4 0 15,25 0 0-15,23-5 0 0,7 1 0 16,18-4 2-16,-13-4 3 15,-30-3-4-15,-13-5-1 16,-30 1 2-16,-22-4 1 16,-17-8-12-16,-17 0-4 15,-17-12-49 1</inkml:trace>
  <inkml:trace contextRef="#ctx0" brushRef="#br0" timeOffset="1996.2995">8301 10917 120 0,'-4'-8'46'0,"8"8"-24"0,-13-4-19 0,9 4 12 0,0 0-5 15,0 0 2 1,9 0-5-16,21 0-4 15,9 0 1-15,17 4 1 0,39 4 2 16,17-1 1-16,21 5 0 16,27 7 2-16,8 12-5 15,26-5-1-15,4 1 0 16,-13-8 0-16,-4 1-5 16,-21-9 1-16,-18-3 2 15,-13-8 1-15,-12-12-19 16,-10-3-9-16,-21-8-25 15,-8 0-37 1,-13-4 18-16</inkml:trace>
  <inkml:trace contextRef="#ctx0" brushRef="#br0" timeOffset="2445.5229">8185 10174 108 0,'-9'-12'44'0,"13"12"-24"0,-4-4-17 16,0 4 12-16,9-3-9 15,8-1-3-15,5-4-2 16,17 0-1-16,17-7 0 16,21-12 2-16,27 12-3 15,25-4 0-15,26 15-1 16,30 4 0-16,26 15 2 15,26 4 2-15,-8 8-3 16,8 0 0-16,-17 0 1 16,-22-4 0-16,-13-4-3 15,-30-4 2-15,-21-3 1 0,-22-5 0 16,-26-3-31-16,-21-4-12 16,-18 0 0-16,-25-4 0 15</inkml:trace>
  <inkml:trace contextRef="#ctx0" brushRef="#br0" timeOffset="2806.6746">8094 9331 116 0,'-43'-19'46'0,"43"19"-24"0,0-4-15 16,0 4 15-16,0 0-13 15,9 4-2-15,12 0-5 16,14 0 1-16,12-1-2 15,35 1 4-15,43 0 1 0,34 0-5 16,40-4 0-16,25 0-1 16,39-4 2-16,-1 4-17 15,10-8-4-15,-18 5-11 16,-30 3-37-16,-13-4 1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7T23:15:19.0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17802 7811 52 0,'-18'18'19'0,"15"-15"-10"0,0-1-2 16,3-2 7-16,-3 3 4 16,3-3 3-16</inkml:trace>
  <inkml:trace contextRef="#ctx0" brushRef="#br0" timeOffset="525.6307">17772 7837 172 0,'0'-8'17'0,"0"3"-9"15,-3-1-3-15,0 1-2 16,0 3 3-16,0-1-3 16,0 0 0-16,0 1-1 0,0 2-4 15,0 0 1-15,0 0 1 0,0 0 2 16,0 0-1-16,0 0 2 16,0 0-4-16,0-3 0 15,0 3 3-15,0-3 1 16,0 3-1-16,0 0 1 15,0-2-2-15,0 2-1 16,3 0 1-16,0 0 1 16,0 0-3-16,0 0-2 15,0 0 2-15,0 0 2 16,3 0-2-16,3 2 0 16,0-2 1-16,-3 0 2 0,0 3-3 15,0-3-2 1,0 0 2-16,3 0 2 15,0 0 0-15,-3 0 2 0,3 0-2 16,0 0 2-16,0 0-4 16,6 0-2-16,3 0 2 15,3 0 2-15,-4 0 0 16,4 0-1-16,0 5-2 16,0 1 1-16,-3-1 3 15,0 0 1-15,-3 0-4 16,0 6 1-1,-3-3 0-15,-1 0-3 16,-2 0 2-16,0-3 1 16,-3 0 2-16,-3 1-1 0,0-1-1 15,0-2-2-15,0 2 1 16,-3 0-28 0,0 0-46-16,-3 1 7 15</inkml:trace>
  <inkml:trace contextRef="#ctx0" brushRef="#br0" timeOffset="3346.1826">19427 7763 12 0,'0'0'8'0,"3"3"-4"0,6-3 8 16,0 0 8-16,3 0 1 15,6 0-1-15,2 0-8 16,4 0-3-16,6 2 1 16,6-2 1-16,-1 3-1 15,1-3 1-15,6 0-2 16,-1 0 2-16,1 0-4 15,0-3-2-15,-4 1 0 16,1-1-1-16,-3 3-2 16,0 0-2-16,-1 0 1 15,-2 0 1-15,0 0-1 16,-3 0 2-16,-1 0 2 0,7 0-4 16,0-3-1-16,-3 1 0 0,-1-1 2 15,1 0-1-15,3 1 2 16,-1-1 0-16,-2 0 3 15,3 1-3-15,0-1-2 16,-1 0 0-16,1 1 1 16,6 2-1-16,-1-3 2 15,1 0 0-15,3 1 1 16,-1-1-5-16,4 1 1 16,3 2 0-16,-4 0 0 15,1 0 0-15,-4 0 2 16,7 0 1-16,-3-6 3 15,-1 4-1-15,4-1 0 16,-3 0-1-16,-1 1 0 16,4-1-5-16,-1 0 1 15,-2 1 0-15,6-1 2 0,-7 0-1 16,1 1-1-16,2-1 1 16,1 1-1-16,0 2 0 15,-1 0 2-15,1 0-3 16,-1 0 0-16,13 2 1 15,-6-2 0-15,-1 0-3 16,1 0 2-16,-4 3 3 16,1-1 1-16,-7 1-1 15,1-3 1-15,-6 0-4 16,-7 0 0-16,1 0 1 0,-9 0 0 16,-3 0 0-1,-6 0 2-15,-6 0 3 16,2 0 2-16,-8 0-1 0,-18-3 1 31,-8 1-4-31,-13-1-2 16,-12 1 0-16,-17 2-1 0,-4 0 0 15,-20 0 0-15,-9-3 0 16,-10 3 0-16,-8 0 0 16,0-3 2-16,-6 3 1 15,0 3-1-15,0 0-2 16,0-3 1-16,6 0 1 15,0 2-1-15,3 1 2 0,2-1-4 16,7-2 0-16,6 0 1 16,6 3 2-16,-1 2-3 15,7 1 0-15,-3-6 1 16,11 2 0-16,1 1 0 16,3 2 0-16,8 3 0 15,-2-3 0-15,5 1 0 16,9-1 0-16,7-2 0 15,8-1 0-15,0 1 0 16,12-3 0-16,4 0 0 16,11 3 0-16,0-3 0 15,18 0-3 1,6 0 0-16,8 0 2 16,16-3 0-16,15-2-2 0,8-1 2 15,16 4-1 1,17-1 0-16,9-2 2 0,9 0 0 15,9-3-3-15,12 0 2 16,9 0 3-16,6 2 1 16,9-1-6-16,2-1-2 15,4 2-7-15,-9 1 0 16,-9 0 1-16,-21 2 2 16,-9 0 3-16,-18 1 2 15,-21-1 2-15,-11 3 1 16,-13 0-2-16,-11 0 0 15,-6 0 2-15,-9 0 0 16,-7 3-24 0,-8 2-49-16,-9 3-4 15</inkml:trace>
  <inkml:trace contextRef="#ctx0" brushRef="#br0" timeOffset="26993.6471">4473 3051 264 0,'59'-8'0'0,"33"-6"-6"0,-38 14 3 15,23-2-1-15,16-3 2 16,14 5 1-16,15 0 1 16,6-3 0-16,3 3-3 0,12-3 2 15,-6 1 3-15,0 2 1 16,-6 0 1 0,-6-6 2-16,-21 4 1 0,-18-1 1 15,-17 0 0-15,-22 3 2 16,-20-10 8-16,-21-3 3 15,-27 2-10-15,-33 6-4 16,-32 2-7-16,-33 11-1 0,-27 0-1 16,-23 0 0-16,-13 2 2 15,-17 4 2-15,11-1-3 16,6 0 0-16,19 0 3 16,20-2 1-16,21 0-4 15,30-1 1-15,23-2-2 16,24 5-2-16,31 1 3 15,31-7 2-15,40-1 0 16,44 7 2-16,48-8-2 16,33 1-1-16,26-1 1 15,24 0-1-15,0 0 2 16,-11-5 1-16,-31 0-1 16,-38 0-2-16,-36-2 12 15,-36-1 6-15,-35-5 0 0,-33-2 1 16,-39 2-30-16,-41 0-12 15,-40 2-38-15,-34 6-13 16,-7-5-15 0</inkml:trace>
  <inkml:trace contextRef="#ctx0" brushRef="#br0" timeOffset="31423.4376">5884 11814 88 0,'11'0'33'0,"1"2"-18"0,9-2-13 16,-9 0 9-16,6 3-1 15,12 0 2-15,5-1-4 16,16-4-3-16,18-1 2 15,14 0 2-15,6 1-2 16,12-6 1-16,12 0-1 16,4 2 1-16,2-1-4 15,15 1-1-15,-1 4 1 0,1-4 2 16,15 1 3-16,-3 5 0 16,0-3 0-16,12 1-3 0,-3 2-1 15,-7 0-3-15,7-3-2 16,-12 3 3-16,-3-3 0 15,12-2 3-15,-12 0 3 16,-1-3-4-16,13-3-3 16,-6 1 1-16,3-3 0 15,6-1-1-15,-6 4-2 16,-4-1 1-16,1 1 1 16,-6-1-1-16,-3 0-1 15,-3 3 1-15,6 1 1 0,-12 1 1 16,-3 1 3-16,-3 0-1 15,3 2 0 1,-15-2-6-16,-6-1 1 0,-5 1 2 16,-4 0 1-1,18-3-1-15,-15 3 1 16,-15-1-2-16,-8 4 2 0,-10-1-2 16,-11-2 2-16,-3-1-51 15,-4 1-19-15,-5 2-20 16</inkml:trace>
  <inkml:trace contextRef="#ctx0" brushRef="#br0" timeOffset="31647.8718">12158 11486 148 0,'6'-14'57'0,"18"20"-30"0,27 10-34 0,-28-9 10 15,10 7-5 1,6 4-2-16,-1-2 7 15,1 0 5-15,-9 0-4 16,-6-3 11-16,-6 0 5 0,-18-2 7 0,-12-1 4 16,-12-2-15-1,-15-2-7-15,-14-1-8 0,-1 3-3 16,-3 2-79 0,10 9-52-16</inkml:trace>
  <inkml:trace contextRef="#ctx0" brushRef="#br0" timeOffset="49015.4547">12902 13488 8 0,'6'0'5'0,"-3"3"-2"0,3 2 9 0,-3-2 8 15,-3-3 12-15,0 0 7 16,0 0 1-16,-3 0 3 16,-6-3-15-16,-6-2-7 15,-5-3-12-15,-16-5-4 16,-12 0-3-16,-11-1-2 0,-4 1 1 0,1-3 1 15,-1-2 1-15,-11-1-1 16,-7-2-2-16,-8 0 3 16,0-3 0-16,-15-8 5 15,-10 3 5-15,-2-8-3 16,-3-2 0-16,-12-1-4 16,3 6 1-16,9 2-4 15,-3 3-2-15,-3 0-3 16,6 2 1-16,6 1 1 15,-6-3 0-15,0-1 0 16,0 4 0-16,9-6 0 16,-6 3 0-16,3 0 0 15,2 0 2-15,13 5-1 16,9 0 2-16,-6 0-4 16,-1 1-2-16,1 2 2 0,0 2 2 15,6 0 0-15,-19 1-1 16,4 2 1-1,6 3-1-15,12 2-3 0,8 3 2 16,1-2 1-16,-21-1 2 16,11 1-1-16,7-1-1 15,0 0 3-15,11 3 0 16,7-2-4-16,-7-1-1 16,-5 1 1-16,5-1 2 15,-2 3 0-15,2 0-1 16,7 0 3-16,5 0 0 15,-5-2-4-15,-7 2 1 0,1-5 0 16,-1-3 2-16,-2 0-1 16,6-3 2-16,-10-4 0 15,-8 1 3 1,-1 1-3-16,1 0-2 0,6 0 0 16,8 0-1-16,-8 0 0 15,-1 2 0-15,4 1 0 16,6 4 0-16,2 1 0 15,4 5 2-15,11 0-3 16,6 0-2-16,10 3 4 16,11 0 1-16,6 2 0 15,6 0-2-15,9 3-2 0,9-2 1 16,12 2-4-16,18 0 1 16,17 2 0-16,19 1 2 15,-1 2 1-15,1-2 1 16,-7 0-3-16,-8-3 2 15,-10-3-1-15,-11 0 0 16,-6 3 2-16,-12 0 0 16,-13 0 2-16,-13 0 1 15,-19 0-4-15,-9 0-1 16,-26-2 3-16,-16-1 3 16,-5 0-3-16,2 3-1 15,1-2 0-15,0 2 2 16,8 0-3-16,16 0 0 15,14 0 1-15,12 2 0 0,15 4-3 16,24 2 0-16,24 7 4 16,9 12 1-16,17 5-9 15,22-3-5-15,14 13-54 16,-3 3-52 0,-9-8 35-16</inkml:trace>
  <inkml:trace contextRef="#ctx0" brushRef="#br0" timeOffset="53070.029">22228 7162 124 0,'21'-45'46'0,"-9"24"-24"0,-1-11-15 0,1 22 13 16,-6-17-4-16,0 1 1 16,-3-1 4-16,-6-2 1 15,-9 0-11-15,-11 0-4 0,-22 3-1 16,-21-1-8-16,-23 1 0 16,-24-3 0-16,-24 2 3 0,-21 6 6 15,-14 2 6-15,-22 6-1 16,-5 5 1-16,-10 11 6 15,7 5 2-15,-3 10-8 16,5 22-5-16,16 24-8 16,11 10-2-16,18 5 1 15,24 8 0-15,27 9-13 16,27-4-3-16,29-2-2 16,30-8 1-16,36-5 10 15,45-8 7-15,53-11 12 16,71-5 5-16,57-13-3 15,54-14-3-15,29-13-1 16,-5-7 1-16,-16-9 4 16,-14-10 1-16,-30-9 5 0,-36-7 4 15,-41-8 12 1,-45-8 5-16,-36-18 8 0,-33-17 7 16,-41-9-15-16,-42-17-4 15,-38-19-31-15,-46 6-13 16,-32-5-50-16,-35 8-21 15,-25 23-110 1</inkml:trace>
  <inkml:trace contextRef="#ctx0" brushRef="#br0" timeOffset="58639.3336">13661 17418 96 0,'-3'0'38'0,"3"0"-20"0,-3 0-6 0,3 0 13 16,-3 0-7-16,-3 0-3 15,0 0 0-15,-2 0 3 16,-1 0-10-16,0 0 2 0,0 0 3 16,0 0-3-16,3 0 0 0,0 0 0 15,3 0 4-15,0 0-4 16,0 0 0-16,12 0 16 16,6-3-6-1,6 0-1-15,5 1-8 16,7-4-3-16,6 6-4 15,11-2-1-15,13-1-1 16,11 0 1-16,7-2-2 16,17 0 2-16,15-3-2 15,6 3-1-15,9-3 1 16,18-6 1-16,-3 6-1 16,6-2 2-16,5-3-2 15,-5 5-1-15,0-6-2 16,9 1 1-16,-6 0 1 15,-1-6 2-15,4 6-1 16,-9 5-1-16,-3-2 1 16,-3 7-1-16,-9 0 0 15,-12 1 2-15,-9-3-1 0,-9 5-1 16,-3-3 1-16,-5 3-1 16,-10 0-3-16,6 3 2 15,-8 2 1-15,-13-10 2 16,-2 5-1-16,-7 0-1 15,-5 0 1-15,-7 0-1 16,-8 0 0-16,-9 0 2 16,-9 0-1-16,-6-3 2 0,-9-2-4 15,-12-1 0 1,-9 1 1-16,-9-3 2 16,-6 8-3-16,-6-5-2 0,-11-3 2 15,-7 8 0-15,-17-5-2 16,-16 5 2-16,-11 0 1 15,-3 0 0-15,-21-3 0 16,-12 3 0-16,-9-5 0 16,-15 5 0-16,-2 0 0 15,-16 0 0-15,-5 5-3 16,-1-2 2-16,-6 2 1 16,10 0 2-16,-7 3-3 15,7 11 0-15,11-6 3 16,-6 0 1-16,13-5-4 15,20 5 1-15,0 0 0 16,12 3 2-16,12-5-1 16,12-1-1-16,23-2-2 15,7 0 1-15,5-2 1 0,16-1 2 16,11 0-3 0,12-5 0-16,12 0 1 0,13 0 0 15,13 3 0-15,10-3 0 16,9 0-3-16,15 5 2 15,17-5-1-15,25-5-2 16,11 5 3-16,12 0 0 16,30-5 1-16,3-3 0 15,12 0 0-15,17-3 2 16,16 1-3-16,17-1-2 16,4-2 2-16,8 7 2 15,12-9 0-15,-6 9-1 0,-2-2-2 16,-7-2 1-16,-17 15 1 15,-13-10 0-15,-8 5 0 16,-18 5 2-16,-21-2-3 16,-9 2 0-16,-18 0-12 15,-15 1-5-15,-18-4-28 16,-14 3-10-16,-18 3-44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7T23:16:35.6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12322 11221 4 0,'3'0'5'0,"0"3"-2"0,3-1 12 15,0 1 10-15,3 2-7 16,3 3 0-16,-1 3-6 15,7-1-2-15,3 4-6 16,3 1-3-16,9 1 4 16,2 8 1-16,16 5-2 15,3 8-1-15,-1 0 1 0,4 0 2 16,2-2-5-16,7 2-3 16,11 8 5-16,4 5 3 15,-4 6-1-15,3 2 2 16,7 0-4-16,11-2 0 15,-6-6 3-15,-6 0 1 16,4 3-3-16,-1 0-3 16,3 5 0-16,-2 3 1 15,-10 0 1-15,-3-3 1 16,4-5 0-16,-4 5 0 0,9 6 0 16,-2 7 0-16,-7-5-5 15,1 0 1 1,2-5 0-16,0-5 4 0,4-1 2 0,-10 4 0 15,-3-1 1 1,-2 3-2-16,-1 0 2 0,4-3-4 16,8-5 0-16,1 0 1 15,-4 2 2-15,21 17-8 16,3-4 0-16,12 6-2 16,-14-2 2-16,2-6 3 15,-3 0 4-15,6 3 2 16,3 5 3-16,-5 8 1 15,5-3 1-15,9-7-6 0,0 5-2 16,-6-1-4 0,6 1-1-16,9 0 3 0,-9-3 1 15,-6-5 1-15,-2-8 0 16,-7-1 0 0,6 4 2-16,-15-1-1 15,1 1 0-15,-1-3-3 0,0-6 1 16,6-2-2-16,-5-5 2 15,-4-1-2 1,3-2 2-16,6 3-2 0,1-6 2 16,-13 3-2-16,-9-5-1 15,-2-8-2-15,-13-3 1 16,-5-5 3-16,-13-8 1 16,-8-3-1-16,-6-5 1 0,-6-3-33 15,-3 0-12-15,2 1-50 16</inkml:trace>
  <inkml:trace contextRef="#ctx0" brushRef="#br0" timeOffset="285.7578">18823 15184 160 0,'-3'-45'63'0,"9"43"-34"0,9 12-41 16,-1 1 7-16,13 5-6 16,9 10 1-16,6 11 4 15,2 16 1-15,-2 3 7 0,-3-1 4 16,-4-2 1 0,-8-5 3-16,-9-6 8 0,-9-7 3 15,-12-14-10-15,-24-11 7 0,-18-4 2 16,-11-6-13-16,-10-3-3 15,-11-5-67 1,-15 3-54-16,0-3 33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8T00:51:31.9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22978 11822 96 0,'3'-11'35'0,"-3"11"-18"0,0 11 4 0,0-14 19 16,6 6-4-16,-6-6-1 15</inkml:trace>
  <inkml:trace contextRef="#ctx0" brushRef="#br0" timeOffset="1">23139 11718 124 0,'-6'-2'49'0,"3"2"-26"0,0 0-12 15,3 0 18-15,0 0-4 16,0 0 0-16,0 0-11 16,0 0-6-16,0 0-5 15,0 0-3-15,3 5 3 0,0 0 4 16,6 1 4-16,0 2-4 15,0 0 1-15,-1 2-3 0,4 1 0 16,0-1 1-16,0 6 1 16,3 5-1-16,0-2-1 15,6 2-3-15,-3 0 1 16,-1 0 0-16,-2-2 1 16,3-1-2-16,-6 1 1 15,9-3-2-15,-6 2 2 16,0 3-4-16,6-2 0 15,-4-1 1-15,4 1 2 16,-3-3-3-16,-3 2 0 0,0 1 1 16,-3-1 2-1,6 1-1-15,-3 2 2 16,-1 3 0-16,1 2 3 0,-3 1-3 16,6-1 0-16,-6-2-1 15,6 3 1-15,-6-4-4 16,0 7 0-1,6-1 3-15,-7-3 1 0,10 1-1 16,0-1-2-16,-3 0 1 16,-6 4-1-16,9-4 0 15,-6 6 2-15,-1 2 1 16,1-2 1-16,0 0-2 16,-6-1 1-16,3 4-4 15,3-3 0-15,0 5 3 16,-6-3 1-16,9 0-1 15,-4 1-2-15,-5-1 1 0,6-2 1 16,-9 5-1 0,3 3 2-16,3-3-2 15,-3 0-1-15,0 0 1 0,-3 5 1 16,0-2-1-16,0-6 2 16,-3 1-2-16,6-1 2 15,-3 0-2-15,0 1-1 16,3 4-2-16,-3 4 1 15,-1-4-1-15,1-1 0 16,-3-4 4-16,6-2 1 16,-3 5-1-16,-3 0-2 15,0-3 1-15,-3-2-1 16,6 2 2-16,-3-2 1 16,0 0-1-16,0 2-2 0,0 3 3 15,-3 0 0-15,0-2-1 16,0-4-2-16,0 1-2 15,0 5 1-15,0-2 1 16,0-4 2-16,0-2-1 16,0-2 2-16,0-1-2 15,0 1-1-15,-3-1-2 16,0-2 1-16,0 13 3 16,0 3 1-16,-3-3-1 15,3-3-2-15,-3-2 1 16,0-3-1-16,0-2 0 15,-3 10 0-15,6-6 0 16,-2-2 0-16,-1 1 0 0,0-4 0 16,0 1 0-16,0-1 2 15,-3-2-3-15,6-3 0 16,-3 5 3-16,3 6 1 16,-3-3-4-16,3-5 1 15,-6 0 0-15,3 0 2 16,-3 2-3-16,3 1-2 15,-3-4 2-15,6 7 2 16,-9-7 0-16,3-1 2 16,1-4-4-16,-1 1 0 15,6-1 1-15,-3 1 0 16,0-1 0-16,0 1 2 16,-3-3-3-16,6-1 0 15,0 1 1-15,0 3 2 0,0 5-3 16,0-1-2-16,-3-4 2 15,3-1 2-15,-3-2 0 16,3 3 2-16,-6-1-4 16,6-2 0-16,-3 3 1 15,0-3 2-15,0 2-1 16,3 3-1-16,-3-2 1 16,-3-1-1-16,6 1-3 15,-5-1 2-15,5 4 1 16,-9-1 0-16,3 0 0 0,0-3 0 15,-9-2-3-15,9 0 2 16,0-3 3-16,-3 6 1 16,3-3-4-1,6 5 1-15,-6 0 0 0,6-5 2 16,-6 0-1-16,1-3-1 16,-1 0 1-16,0 1-1 15,-3 1 0-15,3-1 0 16,3-1 0-16,-3 11 0 15,0-8-3-15,0 5 2 16,0-3 1-16,0-2 2 16,0-3-1-16,-3 1-1 0,9-4 1 15,-3 3-1-15,-5-2 0 16,-1 0 0 0,-9-1 0-16,3-2 0 15,9 5 0-15,-3-5 0 16,0 3-3-16,0-1 2 0,3 1 1 15,-3-6 2-15,4 6 1 16,-1-1 3-16,-3-4-3 16,-3 7 0-16,6 3-1 15,-3 0-2-15,6-3 3 16,-3-2 2-16,0-3-2 16,3-1-2-16,3-1 0 15,0-4-1-15,0 1-3 16,0 0 0-16,-6 2-9 15,3-2-3-15,0-3-14 16,6 0-7-16,3-3-16 16,0-2-5-16,3-9-90 15,0-4 47 1</inkml:trace>
  <inkml:trace contextRef="#ctx0" brushRef="#br0" timeOffset="2">23362 16103 112 0,'0'-6'44'0,"-6"-4"-24"0,12 15-10 0,-6-5 34 16,0-3-2 0,0 9-13-16,0-1-7 0,0 0-13 15,-6 8-2-15,6 1 0 0,-6-1 1 16,0 8 0-16,-3 0 2 15,0-5 1-15,-3 8-3 16,-3 0 0-16,1-3-3 16,5-5 0-16,0-3 3 15,3 0 5-15,0 0-7 16,0 1-1-16,3-4-5 16,0 1-3-16,3-1 2 15,0-2 0-15,6-2 1 16,0 4 0-16,0-7-3 15,6 5 2-15,0-6 1 16,2 1 0-16,1-3-3 0,-3 0 2 16,9 5-1-16,-3-5-2 15,0 3 5-15,6-3 3 16,2 0-3-16,-5 0-1 16,-3 3-16-16,-3-1-4 15,3-2-25-15,0 0-9 16,-6 0-40-1</inkml:trace>
  <inkml:trace contextRef="#ctx0" brushRef="#br0" timeOffset="3">23892 15949 112 0,'0'-5'44'0,"-3"2"-24"0,3 3-2 16,0 0 18-16,0 0-1 16,0 0 2-16,0 0-14 15,0 5-6-15,3 3-10 16,-3 3-1-16,6 10 1 0,-3 0-1 16,0 0 1-16,-3-2 0 15,0 5 1-15,0-6-2 16,0-2-1-16,0 3-6 15,0-3 1-15,0-3 0 16,0-3 0-16,0-2-22 16,0 0-8-16,0-2-27 15,-3-4-9-15,3-2-14 16</inkml:trace>
  <inkml:trace contextRef="#ctx0" brushRef="#br0" timeOffset="4">23838 15830 84 0,'-6'-18'33'16,"3"18"-18"-16,-6 0-2 0,9 5 11 0,-3-3-4 15,-3 4 1-15,-6 7-8 16,1 5-3-16,-7 1-5 16,0 2-2-16,3 3-1 15,3 13-2-15,3 5 3 0,3 6-4 16,15 8 0-16,3-1-1 0,9 3 0 15,9-7 2 1,-1-12 2-16,10-12 12 16,-6-11 8-16,8-11-7 0,-2-13-3 15,0-13-3-15,-6-8-1 16,2-6-2-16,-11-2 1 16,-12-8 5-16,-3 3 2 15,-12 2-3-15,-9 3-1 16,-3 5 5-16,-6-5 2 15,7 6-8-15,-7 2-5 16,3 7-19-16,-3 12-7 16,3 2-33-16,6 13-72 31</inkml:trace>
  <inkml:trace contextRef="#ctx0" brushRef="#br0" timeOffset="5">24222 16060 92 0,'0'0'35'0,"0"0"-18"0,0 3-11 16,0 2 11-16,0 0-5 16,0 3-2-16,3 6-5 15,0 1-2-15,3 7-1 16,-3-1 1-16,6-3 0 15,-3 1 1-15,0-6-5 16,3 0 1-16,0 1 0 0,0-7 0 0,0-1 0 16,-3-6-7-16,2 0-3 15,-2 0-3 1,-3-6-5-16,-3-1 8 16,6-1 5-16,-6 0 4 15,0 2 1-15,0 1 0 16,0 5-3-16,0 0 2 15,0 0 1-15,3 5 2 16,0 1-1-16,3 2 2 16,-3-3 2-16,12-2 2 15</inkml:trace>
  <inkml:trace contextRef="#ctx0" brushRef="#br0" timeOffset="6">24377 16235 186 0,'12'-5'26'16,"-3"5"-2"-16,0-6 0 0,0-2-10 15,-6-5-1-15,6 5-7 16,-6-2-4-16,-3-1-1 0,5 0 1 15,-5 1 1-15,0 2-4 16,0 0 1-16,-5 3-9 16,-1-1-4-16,0 4-26 15,-3-4-52 1,9 6 8-16</inkml:trace>
  <inkml:trace contextRef="#ctx0" brushRef="#br0" timeOffset="7">24508 16089 80 0,'3'3'33'0,"-3"0"-18"0,6 5-2 0,-3-6 14 0,-3 11-6 16,9 1 0-1,-6-1-1-15,3 5 0 0,-3-2 0 16,-3-2 0-16,6-4-11 16,-3 3 1-16,-3-2 3 0,0-3-5 15,0-3 0-15,0-2-4 16,0 2-3-16,0-5 11 16,0 0 4-16,0-5-6 15,0 5-1-15,0-8-5 0,0-3-1 16,0 1-1-1,0-4 1-15,3 1 0 16,0 0 1-16,-1-3 0 0,1 3 2 16,-3 0-3-1,9-1 0-15,-3 1-1 0,0 3 1 16,3 2-2-16,0-6 2 16,0 7-4-16,0-1 0 15,3 10-4 1,0 4-3-16,0-1-1 15,-3 0-28-15,0 0-11 16,0 1-52 0,-1-1-24-16,1 0 63 15</inkml:trace>
  <inkml:trace contextRef="#ctx0" brushRef="#br0" timeOffset="8">24752 16081 148 0,'3'8'57'0,"-3"-5"-30"0,0 2-14 16,0 1 17-16,0 1-11 15,6 1-1-15,-3 6-10 16,-3 4-3-16,6-2-3 16,-6 0-2-16,0-3 1 0,0-5-1 15,0 3 0-15,0-3-40 16,0-3-18-16,0-5-21 15</inkml:trace>
  <inkml:trace contextRef="#ctx0" brushRef="#br0" timeOffset="9">24761 15901 220 0,'-6'-7'82'0,"12"7"-44"0,-3-3-42 0,-3-2 15 16</inkml:trace>
  <inkml:trace contextRef="#ctx0" brushRef="#br0" timeOffset="10">24770 15867 328 0,'3'-11'-26'15,"6"-2"-12"-15,-6 0-2 0,12 0 11 16,-3 2 7-16,-1 1 13 16,1 2 8-1,3 0 16-15,-9 2 8 0,3 4 13 16,-3 2 7-16,-3 5-10 15,6 6-4 1,-6 13-17-16,6 7-3 0,-3 1-2 0,-3 2-1 16,0 6-1-16,-3 2-3 15,0-5-2-15,0-2 1 16,6-3 1-16,-3-9-19 16,-3 4-8-16,0-14-56 15,6 3-44 1,-3-8 45-16</inkml:trace>
  <inkml:trace contextRef="#ctx0" brushRef="#br0" timeOffset="11">24764 16063 244 0,'0'-3'90'0,"6"3"-48"0,3-2-34 0,-3 2 24 16,3-3-16-16,9-5-1 16,-1 0-9-16,-2 0-2 15,6 3-2-15,0 0-2 0,6-1 1 16,-6-2-30-16,-1 8-10 16,-2-2-43-1,-3-1-55-15,6 0 38 0</inkml:trace>
  <inkml:trace contextRef="#ctx0" brushRef="#br0" timeOffset="12">25059 16007 164 0,'0'8'63'0,"0"-5"-34"0,6 13-16 16,-4-11 19-16,-2 0-7 16,9 3 0-16,-3 0-8 15,9-2 0-15,-3-1-10 16,-3-3-2-16,0 1 1 0,3-3-1 15,3-3 0-15,-3 1-3 16,0-3-2-16,-3-1 1 16,-1-2 1-16,-5 3-1 0,6-3 2 15,-6 0-4 1,-3-2-2-16,0 4-5 16,-3-4 0-16,-6 2-1 0,1 0 1 15,-1 2 2-15,-3 4 2 16,-9-1-3-16,3 6 2 15,-3-1 1-15,0 6-1 16,0 8 4-16,7 3 0 16,-1-1 7-16,3 4 6 15,3-1-4-15,9 2-2 16,0-1-1-16,9 1-1 16,3-4 0-16,9 0 2 15,2-9-1-15,4 3 0 0,-6-7-12 16,6-4-3-16,-6-4-41 15,-1-4-19-15,1 1-24 16</inkml:trace>
  <inkml:trace contextRef="#ctx0" brushRef="#br0" timeOffset="13">23701 16470 116 0,'0'0'44'0,"0"0"-24"0,0 0-13 0,0 0 13 15,0 0-8-15,0 8 1 16,6 3-4-16,-3-3 2 0,3 5-6 16,0 6 1-16,0 2 4 15,6 3 0-15,-12 2 2 16,6-5 0-16,0 6 2 0,-6 4-7 16,0-4-2-16,6-6-3 15,-6-3 1 1,3 1-2-16,-3-6-1 15,6 0 3-15,-3-5 2 16,-3-2 4-16,0-6-2 16,0 0 1-16,0 0-3 15,0 0 0-15,-3 0-6 16,-3 0 1-16,12-14 4 16,-3 9-2-1,0-5-1-15,-3-1 0 16,3-2-1-16,-3 0 0 0,3-1 0 15,0 1 0 1,-3 0 2-16,9 0-3 0,-4-1 0 16,1 1 1-1,0 3 0-15,3-4 0 0,0 9 0 16,3-3 0-16,-3 3 0 16,-3 2-3-16,9 3 0 15,-6 3-1-15,3 2 3 16,0 6 2-16,-3-1 2 15,0 4 3-15,-4-1 1 16,1 3 1-16,-3 0 0 16,-3 2 0-16,-3 1 2 0,-3-4-5 15,1-4-3-15,-4 2-1 16,0 0-1-16,0-2 2 16,-3-3 1-16,3 0-4 15,-3-8-1-15,0 5-2 16,3-5 0-16,0 3-11 15,0-3-5-15,0 0-9 16,6 0-5-16,-3-3-14 16,3-2-5-16,3 5-25 15</inkml:trace>
  <inkml:trace contextRef="#ctx0" brushRef="#br0" timeOffset="14">24052 16661 148 0,'0'0'55'0,"0"0"-30"0,-5 0-10 0,5 0 18 15,-3 0-10-15,-6 0 0 16,6 5-12-16,-3-2-2 15,-6 2-5-15,3 0-3 0,3 3 2 16,-3 16-4-16,0-3-2 16,3 3-1-1,6-5 0-15,0-4 3 16,3 4 0-16,3-11 1 16,0 0 0-16,3-5 2 0,-3-3-6 15,3-3 1-15,3-5-4 16,-3 5 0-16,0-15 6 15,-3-1 0 1,-1 1 4-16,-5 4-2 16,6 7 2-16,-6-1-2 15,0 2 2-15,0 1-4 16,0 2-2-16,0 3 2 16,3 8 0-16,-3 6-2 15,9 1 2-15,-3 1 1 16,0-2 0-16,0 1-3 15,0-1 2-15,3-4-21 0,0-2-8 16,0-3-38 0,3-2-27-16,6-3 39 15</inkml:trace>
  <inkml:trace contextRef="#ctx0" brushRef="#br0" timeOffset="15">24273 16677 152 0,'-6'-8'57'0,"-3"8"-30"0,6-3-5 0,0 3 23 16,-3 0-12-16,-3 0-1 15,0 3-17-15,-3 2-6 16,0 0-6-16,0 3-5 0,-3 6-1 16,10 4 2-16,-4 1 0 0,3-1-2 15,3-2 2-15,3-3 1 16,3 0 0-16,6 1-3 15,8-4 2-15,-2-4-4 16,3-4 1-16,0-2-18 16,0 0-8-16,-3 0-13 15,3-5-6-15,-3-3-26 16</inkml:trace>
  <inkml:trace contextRef="#ctx0" brushRef="#br0" timeOffset="16">24326 16515 116 0,'0'-5'44'0,"3"5"-24"0,-3 0-8 0,0 8 16 15,0-3-7-15,6 3 0 16,-3 5-8-1,-3 6 0-15,9 10-8 0,0 0-1 0,-6 11 2 16,6-8-3-16,-3 2-2 16,0-8 0-16,3-2 1 15,0 0-1-15,-3-8-1 16,0 2 1-16,0-10-1 16,-3 3-7-16,-3-8 0 0,6 2-30 15,-3-5-11-15,0-5-24 16</inkml:trace>
  <inkml:trace contextRef="#ctx0" brushRef="#br0" timeOffset="17">24517 16658 124 0,'-6'-2'46'0,"3"2"-24"0,-6 0-13 0,6 0 14 16,-3 2-2-16,-3 1 2 16,3-3-9-1,-3 5-1-15,0-2-7 0,-3 2-4 0,-2 0-1 16,8 1 3-16,-9 2 2 16,9 2-5-16,-3 1 0 15,9 5-1 1,12-1 13-1,0-1-5-15,0 2 1 16,8-3-5-16,-2-3-1 16,3 1-1-16,-3-3-2 15,0-3-10-15,-3 1-4 16,2-4-33-16,-5 6-12 16,6-3-18-1</inkml:trace>
  <inkml:trace contextRef="#ctx0" brushRef="#br0" timeOffset="18">24803 16661 192 0,'0'0'71'0,"-3"10"-38"0,3-2-30 15,0 3 17-15,0 2-10 0,3 3-3 16,-3 3-4-16,3-1-3 16,-3-2 1-1,0 0-4-15,0-3 2 0,6-2-34 0,-6-6-17 16,0 6-31 0</inkml:trace>
  <inkml:trace contextRef="#ctx0" brushRef="#br0" timeOffset="19">24820 16507 200 0,'-26'-5'74'0,"26"0"-40"0,0-1-27 16,0 6 18-16,0 0-15 16,0 0-6-16,0 0-11 15,0-2-54 1,12 7-16-16,5-2-1 15,4 10 2 1</inkml:trace>
  <inkml:trace contextRef="#ctx0" brushRef="#br0" timeOffset="20">25067 16502 120 0,'6'-5'46'0,"6"-8"-24"0,-9 5-4 15,3 2 18-15,-12 1 4 16,3 0 5-16,-6-3-4 15,6 5-3-15,-11-2-21 16,2 0-4-16,0 5-1 0,-6 5-10 16,-3 0-2-16,9 6-1 0,-6 5 0 15,9-1-4-15,-3 4 1 16,9 2 0-16,3 6 2 16,3 2 1-16,3 5 1 15,0 6 0-15,0-3 2 16,-3-3-3-16,6-2-2 15,-9-6-25-15,6-2-9 16,-6-8-38 0,0-3-53-16,0 1 35 15</inkml:trace>
  <inkml:trace contextRef="#ctx0" brushRef="#br0" timeOffset="21">24850 16716 140 0,'-6'-18'52'0,"12"18"-28"0,9-8-4 16,-6 5 19-16,0 1-8 16,3-4-1-16,9 1-17 15,8 0-6-15,-2-3-4 16,3 5-3-16,0-2 1 0,-3 0-23 16,-1 5-10-16,-2 0-61 15</inkml:trace>
  <inkml:trace contextRef="#ctx0" brushRef="#br0" timeOffset="22">24020 17253 136 0,'-6'-5'52'0,"6"5"-28"0,-3-2-15 16,3 2 16-16,-6 0-1 16,3 0 3-16,-9-6-9 15,-3 6-3-15,0 0-8 16,-3 8-5-16,0-3-1 0,-2 9-4 15,5-1 2-15,-3 5-1 16,0 4-2-16,12 4 0 16,0 1 3-16,3-9 0 0,6 6 3 15,3-8-6 1,0-3-1-16,3 0-3 16,9-7 2-16,-6-6 2 0,9-6 2 15,-7 4 1-15,-2-9 1 16,0-8-3-1,-3-2 2-15,0 8 1 0,-3-5 0 16,-3-4 2-16,0 1 1 16,-3-5-1-16,-3-6-2 15,-3 0 3-15,-3 6 0 16,0-1-1-16,0 1-2 16,-3 2-2-16,6 3 1 15,-2 2 1-15,2 4 2 16,3-1-1-16,-3 8 2 15,6 0-4-15,-3 2-2 0,3 1-1 16,0 5 3 0,0 0 2-16,3 11 4 0,-3-3 0 15,9 5 0-15,0 5-6 16,-1 4 1-16,1 12 0 16,0-2 0-16,-3 0 2 15,3 7 1-15,3-2-1 16,-3-5-2-16,0-6 1 15,0 1-1-15,0-9 0 16,-6-2 0-16,6-2-11 16,-3-4-5-16,0-2-36 15,0-3-49 1,0-2 20-16</inkml:trace>
  <inkml:trace contextRef="#ctx0" brushRef="#br0" timeOffset="23">24133 17267 192 0,'0'5'74'0,"0"0"-40"0,0 6-33 0,3-6 14 15,-3 6-10-15,0-3-1 16,6 0-2-16,-3 5-2 15,-3-3 1-15,0 4-17 0,0-6-4 16,0 0-47-16,0-3-39 16,3 0 37-16</inkml:trace>
  <inkml:trace contextRef="#ctx0" brushRef="#br0" timeOffset="24">24124 17219 176 0,'-9'-24'66'0,"9"24"-36"0,0-2-35 16,0-4 47-1,0 1-25-15,6 0-11 16,-3-3-7-16,0 8-41 16,0-5-14-16,0 5-23 0,0 5-8 15</inkml:trace>
  <inkml:trace contextRef="#ctx0" brushRef="#br0" timeOffset="25">24225 17227 88 0,'3'5'35'0,"-3"3"-18"0,9 5-7 0,-9-5 12 16,9 6-4-16,-3-1 2 15,0 3 0-15,0 0 0 0,-3 2 2 16,6 3 1-16,-6-7-12 16,-3-1-2-16,6-3-2 15,-6-2 3-15,3-2 4 0,-3-6 3 16,0-6 2-16,0 4-4 16,0-9-1-16,0 3-6 15,0-5 0-15,6 0-5 16,0-6-2-16,2 9 0 15,-2-1 1-15,-3 0-1 16,6-2-1-16,-6 8 1 16,12-3-1-16,0 5-3 15,0 3 0-15,0 3-1 16,-3-3 3-16,-3 5-18 0,6 1-4 16,-4-4-44-16,-2 3-19 15,3 1 1 1</inkml:trace>
  <inkml:trace contextRef="#ctx0" brushRef="#br0" timeOffset="26">24561 17066 212 0,'0'-3'82'0,"6"3"-44"0,-6 3-38 0,0-3 16 16,3 5-7-16,-3 6 0 16,6 2-3-16,-3 11-1 15,0 7-3-15,-3 1-2 0,6 5 1 0,-3 5-1 16,-3-5 2-16,6-5-3 16,-3-3 0-16,-3-5-17 15,0-5-5-15,0-3-49 16,0-3-48-1,0-3 36-15</inkml:trace>
  <inkml:trace contextRef="#ctx0" brushRef="#br0" timeOffset="27">24460 17288 228 0,'0'-3'85'0,"0"-2"-46"0,0 5-28 0,0 0 21 16,9 0-13-16,0-3-3 15,3-2-7 1,9 0-4-16,6-1-2 0,-4-2-7 0,4 1 0 16,-3-4-3-16,3 11 2 15,-6-8-35-15,-3 3-15 16,-4 5-52-1</inkml:trace>
  <inkml:trace contextRef="#ctx0" brushRef="#br0" timeOffset="28">24740 17277 208 0,'0'3'77'0,"0"-3"-42"0,3 0-30 16,-3 0 17-16,0 8-8 15,9-3 2-15,-6 8-9 16,6-2-4-16,0 0-2 16,-3-1-1-16,0 11 2 0,0-7-1 0,-3-1 2 15,9 0-7 1,-4-2-15-16,1-3-7 15,-3-3-27 1,0 0-11-16</inkml:trace>
  <inkml:trace contextRef="#ctx0" brushRef="#br0" timeOffset="29">24966 17253 240 0,'0'0'90'0,"0"0"-48"0,-3 6-40 15,3-4 17-15,-6 9-10 16,3-3-3-16,-6 16 3 16,-11 5 4-16,-1 11-7 15,-9 5 1-15,6 13 0 0,-3 0 1 16,4 3 0-16,2-11-7 15,-3 0 0-15,9-7-1 16,-3-12 2-16,6 1-23 16,0-5-11-16</inkml:trace>
  <inkml:trace contextRef="#ctx0" brushRef="#br0" timeOffset="30">19305 15722 100 0,'0'-3'38'0,"0"6"-20"0,0-3-15 0,0 0 10 16,0 0-4-16,0 0 0 15,0 0-1-15,0 0 2 16,0 0-1-16,0 0 0 16,-3 0-1-16,3 0 0 15,-3 0-4-15,0 0-1 0,0 0 1 16,3 0 2-16,-3 0 1 15,0 0-6-15,0 0 0 16,3 0 1-16,-3 0 3 16,0 0 2-16,0 0 1 15,0 0 0-15,0 0 0 16,0 0-4-16,0 0-1 0,0-3 3 16,-3 0 1-16,3 1-3 15,-3-1-1-15,0 0 1 16,-6 1 0-16,4-1-5 15,-4 0 1-15,0-2 0 16,0 0 0-16,3 0 0 16,0-1 0-16,0 1 0 15,0 0 0-15,0-9 0 16,0-1 0-16,-3 1 2 16,3-2 1-16,-2 3-4 0,-1 0 1 15,0 0 2 1,3 2 1-16,0-5 1 0,0 8 0 15,0-2-2-15,0-3-2 16,0 2 1 0,0 0-1-16,-3-7 0 15,3 5-3-15,0-6 2 16,-5 6 1-16,2 0 2 16,0-1-1-16,3 4-1 15,0-3 1-15,0 2 1 16,0-2-3-16,0 2 0 15,3 1 1-15,-3-1 0 16,3 0 0-16,0 1 0 0,0-1 0 16,0 1 0-16,0-1 0 15,0 1 0 1,1-1 0-16,-1 0 0 0,0 1 0 16,0-6 2-16,0 5-3 15,0-2 0-15,0 3 1 16,0-4 0-16,-3 1 2 15,3 0 1-15,0 2-4 16,-3-2-1-16,0 0 1 16,0 2 2-16,-3 1-2 0,3-4 0 15,0-7 1-15,1 0 0 16,2 3 0 0,0-1 0-16,0 3 0 0,-3 0 0 15,3 0 0 1,0 1 2-16,0-1-3 0,0 0-2 15,0 0 2-15,0 0 2 16,0 3 0-16,0-3-1 16,0 3 1-16,0-6-1 15,0-5 0-15,0 3 0 16,0 3 0-16,0-4 0 16,0 1 0-16,0 0 0 15,4 0-3-15,-1-5 2 16,-3-6 1-16,3 5 2 0,0 4-3 15,0 1 0 1,0 1 1-16,0 0 0 16,0 0 0-16,0 0 0 0,0 0 0 15,0 2 0-15,0-5 0 16,0-5 2-16,0 3-1 16,3-1 2-16,0 1-4 15,-3 2-2-15,3 0 2 16,0-5 0-16,0-3 1 15,0 0 0-15,0 6 0 16,-3 2 2-16,3 0-3 16,0 1 0-16,0-1 1 15,0 0 0-15,0-5-3 16,0-6 2-16,0-2 3 16,0 3 1-16,3 0-4 0,0 2 1 15,0-8 0-15,0 0 0 16,0 3 0-1,3 3 0-15,-3 2 0 0,3 1 0 16,0 1 0-16,0 4 0 16,0-3 0-16,-1-3 0 15,1 0 0-15,3 1 0 16,0-1 0-16,0 0 2 16,0-2-3-16,0-3-2 15,0 2 2-15,0 4 0 16,-3 1 1-16,0 1 2 15,9 0-1-15,-3 0-1 16,6 0-2-16,-4-3 1 0,1 1 1 16,0-1 0-1,-3 0 0-15,0 0 0 0,3-2 0 16,0-3 0-16,-3 2-3 16,0-2 0-16,-1 3 2 15,4 0 0-15,-3 2 1 16,6-3 0-16,0 6 0 15,-3-5 2-15,0 5-3 16,-3 2 0-16,0 1 1 16,-1 2 0-16,-2 3-3 15,3-8 2-15,-3 0 1 16,3 2 0-16,-3-2 0 0,3 8 0 16,0 0 0-1,0-3 0-15,0 3 0 0,0 0 2 16,-1 2-3-16,1 1 0 15,0 2 1-15,3-3 2 16,3 3-1 0,-3-2-1-16,0-1 1 0,-3 3-1 15,0 3 2-15,-3-3 3 16,2 3-4-16,1-3-1 16,-3 0 2-16,0 6 1 15,0-1-4-15,0 1 1 16,-3 2 0-16,-3 2 2 15,-3 1 1-15,3 2 1 16,-3 3-2-16,0-2 1 16,0 2-13-16,0-3-3 15,0 3-23-15,0 0-9 16,-3-2-40-16</inkml:trace>
  <inkml:trace contextRef="#ctx0" brushRef="#br0" timeOffset="31">19102 11951 104 0,'-8'0'41'0,"8"3"-22"0,-3 0-14 16,3-3 13-16,0 0-6 0,0 0-2 15,0 0-3 1,0 0 0-16,0 0-2 0,3-3 0 16,2-2-3-16,4-1-2 0,0 1 1 15,12-3-4-15,0 0 2 16,3 0 1-16,-3-2 2 16,2-1-1-16,-2 3-1 15,-3 0 1-15,-3 3 1 16,0 2-1-16,-3 1-1 15,0 4 5-15,-3 4 1 0,-3 1 11 16,-3 4 4 0,-3 5-5-16,-3 5-1 15,0 0-5-15,-6 8 1 16,0-2-2-16,0-1 0 16,0 1-8-16,3-3 0 0,0-3 1 15,3-3 1-15,3-2-6 16,3-3 0-16,3-5-32 15,3 0-12-15,0-5-42 16</inkml:trace>
  <inkml:trace contextRef="#ctx0" brushRef="#br0" timeOffset="32">16941 13176 136 0,'-5'-2'52'0,"-1"-9"-28"0,14 6-19 0,-2 2 13 16,3-2-10-16,3 0-2 16,0-1-4-16,3 4-2 15,3 2 1-15,-3 2-4 0,3 4 2 16,-3 4-1-16,-4 6 0 16,-2 2 2-16,-9 4 2 15,-3 4-1-15,-3-2 2 16,-2-3 2-16,-1 0 2 0,-3-2 3 15,3-3 1-15,0-6 3 16,3 1 2-16,3-3-3 16,0-3 0-1,3-5-5-15,6 3-3 0,3-3-5 16,3-3 0-16,3 0 0 16,-1 1 2-16,4-1-8 15,-3 0-3-15,0 1-26 16,-3-1-10-16,0 1-37 15,-3-1-15 1,0 0 49-16</inkml:trace>
  <inkml:trace contextRef="#ctx0" brushRef="#br0" timeOffset="33">16962 12996 88 0,'-29'-5'33'0,"8"8"-18"0,-3-1-7 0,12 1 13 16,-3 5-6-16,-3 3 2 16,-3 10-4-16,4 8 2 15,2 13-4-15,3 6 1 0,12 5-7 16,9-3 6-16,12-5 4 15,11-5-3-15,13-6-2 16,8-10-3-16,10-11-2 16,5-8 1-16,-5-5 3 15,-1-8-2-15,-5-5-2 0,-15-5 0 16,-13-9-1-16,-14-2 0 16,-12-8 2-16,-12 0-1 15,-5-3 0-15,-10 6-6 16,0 5 1-16,0 5-5 15,-6 5 1-15,9 6-33 16,4 5-16-16,5 6-34 16</inkml:trace>
  <inkml:trace contextRef="#ctx0" brushRef="#br0" timeOffset="34">17620 13105 96 0,'-12'2'35'0,"-3"6"-18"0,3 3-11 15,4-3 11-15,2 8-3 16,0 2 0-16,0 3-6 15,0 1-3-15,3 4 0 16,3-7-1-16,9-3-2 16,3-3-4-16,2-3 1 0,4-4-23 15,0-4-47 1,3-2 2-16</inkml:trace>
  <inkml:trace contextRef="#ctx0" brushRef="#br0" timeOffset="35">17706 13200 88 0,'-20'16'33'0,"14"-5"-18"0,-3 4-5 0,6-9 14 15,0 4-4-15,3 1 0 16,6 2-5-16,3 0-1 16,3-2-4-16,5-3-1 15,1-6-5-15,3-2 4 0,6-2 4 16,-3-3-4-16,-3-6-2 15,-4 0-3-15,-5-2 0 0,-3-5 2 16,-9-1 2-16,-6-2 1 16,-3 2 0-1,-3 4-4-15,-2 4-3 16,-1 3-7-16,-3 3-1 16,3 2-19-16,3 0-8 0,6 1-31 15,3 2-29 1,6 0 35-16</inkml:trace>
  <inkml:trace contextRef="#ctx0" brushRef="#br0" timeOffset="36">17936 13118 80 0,'0'3'30'0,"0"2"-16"0,6 8-10 0,-3 0 10 15,0 9 7-15,0 7 5 16,0 8-8-16,-1-3 0 15,1-2-9-15,3 0-1 16,0-1-4-16,3-1-1 0,0-4 1 16,-3-5 0-16,0-2 0 15,0-6 2-15,0-5 3 16,-6-8 0-16,3-3 2 16,-3-5-2-16,-9-5 0 15,6-8-3-15,-3-3-1 16,0-5-1-16,3-5 2 15,0-4-1-15,6 1 2 16,6 3 0-16,6 2 1 16,-3 6-7-16,3 7 0 15,3 9-3-15,3 4 0 0,-4 6 2 16,1 3 2-16,-6 10-1 16,-3 3 2-1,-9 0 0-15,-3 3 1 0,-6-1-2 16,0-2 1-16,-3-3-9 15,-3-2-3-15,-2-1-22 16,2-4-10-16,0-6-9 16,3-3-44-1,3-5 11-15</inkml:trace>
  <inkml:trace contextRef="#ctx0" brushRef="#br0" timeOffset="37">18189 13100 148 0,'20'5'55'0,"-8"3"-30"0,0 5-18 0,-6-2 15 16,0 7-4-16,3 1-1 16,3-1-9-16,-3 1-5 15,0 2-2-15,0-8 1 0,0 0 1 16,0-5-10-16,3-2-3 16,0-6-48-1,-1-3-46-15,1-2 30 16</inkml:trace>
  <inkml:trace contextRef="#ctx0" brushRef="#br0" timeOffset="38">18430 13089 124 0,'-6'3'49'0,"3"5"-26"0,-3 10-16 15,0-5 15-15,0 14 7 16,-9 7 6-16,0 6-14 16,-3-3-4-16,3-5-11 15,1-1-4-15,-1 1 1 0,3-3-7 16,0-5 1-16,3-3-63 15,0 0-52 1,-3-5 34-16</inkml:trace>
  <inkml:trace contextRef="#ctx0" brushRef="#br0" timeOffset="39">17001 13573 72 0,'0'8'30'0,"3"11"-16"0,0 15-3 16,0-18 10-16,-3 2-9 15,0 9-2-15,0-3-4 16,0 2-1-16,0 3-1 0,0-5 0 15,0 0-2-15,0-6-2 16,0 1-37 0,3-6-17-16,-3-2 11 15,0-3 9-15</inkml:trace>
  <inkml:trace contextRef="#ctx0" brushRef="#br0" timeOffset="40">16882 13750 180 0,'-15'-15'68'0,"18"15"-36"0,9-6-37 0,-6 4 10 15,6-4-1-15,0 1 2 16,6 0-2-16,-1-1-1 16,7 4-1-16,0-1-4 0,3 0-1 15,3 3-31-15,-1 0-15 0,-5 0-22 16</inkml:trace>
  <inkml:trace contextRef="#ctx0" brushRef="#br0" timeOffset="41">17144 13753 72 0,'-24'13'27'0,"21"-5"-14"0,0 19-2 16,3-19 12-16,0 5-1 15,3 0 1-15,6 0-3 16,0 1-1-16,3-4-1 15,3-2-2-15,3-3-8 16,-1-5-5-16,1-2 0 0,3-6 0 0,-3 0 1 16,-6-8 0-16,-3 0 0 15,-6 0-2-15,-6 0-2 16,-6 3-2-16,-3 0 1 16,-3 2 3-16,-3 3 1 15,6 3-6-15,0 0 0 16,4 5-26-16,2 0-8 15,6 0-34 1</inkml:trace>
  <inkml:trace contextRef="#ctx0" brushRef="#br0" timeOffset="42">17507 13613 96 0,'-3'0'38'0,"6"5"-20"0,-3 0-21 15,0 14 25-15,0 5 3 16,-3 2-4-16,0-2-2 16,0 2-11-16,3 4-3 15,-3-4-3-15,3-2-2 0,-3-3 3 16,3-2-2-16,0-4 2 15,3-1-2-15,-3-4 2 16,0-2 0-16,0-3 1 16,0-5 0-16,0-2 2 15,3-3-1-15,-3-9 2 16,0-7-2-16,0-3 2 0,0 0-4 16,3-5 0-1,0 0-1-15,-3-8-2 16,0 5 3-16,0 1 2 15,3 7 4-15,0 5 2 0,0 6-5 16,0 3-4-16,0 4-4 16,3 6 1-16,0 14-1 15,0 4 0-15,3 1 2 16,0-1 2-16,0 3-1 16,0-5-1-16,-1 0 1 15,1-5 1-15,0-1-1 0,0-2 2 16,0-3 0-16,0-5 1 15,0-2-2 1,0-4 1-16,0-4-2 16,-3-1-1-16,0-7 1 0,-3-6 1 15,0 5-1 1,-3 6-1-16,0 3 1 0,0 2 1 16,3 2-6-16,0 17-1 15,0 2-1 1,3 6 4-16,-3 5 1 15,3-1 1-15,-1 4 0 16,1-1-3-16,0-2 2 16,0-3 3-16,3-2 1 15,-3-3-1-15,3-3-2 16,0-3-28-16,-3-2-14 16,6-2-33-1,-3-6-29-15,0-6 42 0</inkml:trace>
  <inkml:trace contextRef="#ctx0" brushRef="#br0" timeOffset="43">17834 13666 128 0,'-14'-6'49'0,"11"6"-26"0,17 3-29 16,-14 2 8-16,6 1 7 16,0 7 3-16,0 3-1 15,-3 2 1-15,0 6-5 16,3 0 1-16,-3 0-5 15,0-3-4-15,0-3-2 0,0 1 6 16,3-3 3-16,-3-6-19 0,0-2-5 16,0-2-52-1</inkml:trace>
  <inkml:trace contextRef="#ctx0" brushRef="#br0" timeOffset="44">17852 13666 160 0,'-6'-11'63'0,"9"-2"-34"0,0 5-14 0,0 5 20 15,0-2-4-15,3-3-1 0,3 0-14 16,3 3-5-16,0-3-7 16,3 3-5-16,0-1 0 15,6 1 1-15,-1 2 0 16,-2 1-16-16,0 2-4 15,0 0-41-15</inkml:trace>
  <inkml:trace contextRef="#ctx0" brushRef="#br0" timeOffset="45">17912 13740 124 0,'-6'-3'49'0,"3"6"-26"0,6-6-25 15,-3 3 11-15,6 0 3 16,3-2 2-16,0-1-5 16,3 0-3-16,0 1-3 15,2 2-3-15,-2 0 1 0,0 2-6 0,-3 1-1 16,-12 5-11 0,-3 2-3-16,-3 1-1 15,-3 8 0-15,0 2 12 16,-2-3 5-16,2-2 5 15,3 0 6-15,3-3 4 16,0-2-2-16,6-1 2 16,3-2-2-16,3 0 0 15,3-2-3-15,3-4-1 16,5-2-6-16,7 0-1 16,-3 0-32-16,3-2-15 0,-6-1 0 15,-3 0 4-15</inkml:trace>
  <inkml:trace contextRef="#ctx0" brushRef="#br0" timeOffset="46">18132 13653 116 0,'-3'-22'44'0,"3"22"-24"0,0 19-19 15,0-14 26 1,0 11 2-16,0 5-4 15,0 0-2-15,0 11-11 16,-3-3-3-16,0-2-5 16,3-4-1-16,0-1 1 0,0-4-2 0,0-2-2 15,0-5 3 1,0-3 0-16,0-3 1 0,0-5 0 16,3-3-2-1,0-2 1-15,-3-8-4 0,0-6 0 16,0-2 1-16,0-3 2 15,0 0-1-15,0 1-1 16,0-7 1-16,0 1-1 16,0 13 0-16,0 3 0 15,0 0-5-15,6 18 3 16,3 3 3 0,0 0 0-16,3 3 2 0,0-1-2 15,0 1 2-15,0-3-2 16,2 0 2-16,4 0 0 15,-3-6 1 1,3-2-2-16,-3-2 1 0,0-4 0 16,-3-4 1-16,0-1-5 15,0-7 1-15,-4-9-2 16,-2 6 0-16,0 3 4 16,0 4 1-16,-3 4-6 15,0 5 0-15,-3 5-1 16,3 13 2-16,0 5 3 15,0 9 2-15,0 4 3 16,0 7 1-16,3-4-1 0,0 0 1 16,0-2-4-1,0-3 0-15,-3-2-1 16,3-4 1-16,0-4-62 0,-3-3-24 16</inkml:trace>
  <inkml:trace contextRef="#ctx0" brushRef="#br0" timeOffset="47">17951 4628 136 0,'-3'0'52'0,"3"2"-28"0,3 4-17 16,0-1 13-16,-1 3 12 16,4 8 7-16,0 10-12 15,-3 6-5-15,0 2-13 16,0 6-4-16,0 2 1 0,-3 1 6 15,0-4 2-15,0-2-1 16,-3-2 2-16,3-9-8 0,0-2-4 16,0-6-5-1,0-4 1-15,0-4-32 0,0-4-15 16,0-9-49 0,3-2-34-16,-3-6 54 15</inkml:trace>
  <inkml:trace contextRef="#ctx0" brushRef="#br0" timeOffset="48">17930 4657 156 0,'-9'-8'60'16,"12"8"-32"-16,0-6-17 0,3 4 15 15,3-1-3-15,0-2-2 0,8 0-11 16,4 5-6-16,6 2-3 16,-6 4-1-16,0 1 2 0,-3 4-1 15,-4 5 2-15,-5 8 7 16,-3 0 3-16,-6-6 7 16,-6 1 2-16,-6-4-7 15,1-1-2-15,-7-4-5 16,0-2-3-16,3 0-2 0,3-3 0 15,0-2-13-15,3 2-6 16,3-2-31-16,3 0-15 16,3-3-33-1,12 0-25-15,12 0 56 16</inkml:trace>
  <inkml:trace contextRef="#ctx0" brushRef="#br0" timeOffset="49">18382 4657 188 0,'-6'0'71'0,"3"2"-38"0,3 6-30 0,0 3 15 15,0 7 8-15,0 6 9 16,0 3-10-16,0 2-3 15,0 2-12-15,0 4-4 0,0-3-2 0,3-3-2 16,0-3-2 0,-3-2 1-16,3 0 1 0,-3-6-19 15,0-4-6-15,0-4-23 16,0-2-9-16,0-3-24 16,-3-5-28-1,0-2 38-15</inkml:trace>
  <inkml:trace contextRef="#ctx0" brushRef="#br0" timeOffset="50">18323 4699 108 0,'3'-24'44'0,"-3"19"-24"0,3-3 5 0,0 5 20 15,0-2 2-15,-1-3 4 16,4 0-11-16,0 0-2 16,0 0-21-16,3 0-4 0,3 3-1 15,0 2-7-15,6 6-3 16,0 5 1-16,3 3 2 16,-6 2 0-16,-1 8 0 15,-5 5-1-15,-9-2 2 0,0-3-1 16,-9-2 0-16,0-1-8 15,-2-2 0 1,-4-5-17-16,0-1-6 0,3-2-9 16,0-2-2-16,3-1-14 15,3-2-6-15,3-1-33 16</inkml:trace>
  <inkml:trace contextRef="#ctx0" brushRef="#br0" timeOffset="51">18698 4725 140 0,'-21'-2'55'0,"18"-17"-30"0,0 9-1 16,3 7 22-16,0 0-6 16,0-2 0-16,0 0-19 15,0 0-7-15,6-3-9 16,6-3-4-16,6 0 0 0,-1 1 1 15,4 2 3-15,0 3 0 16,-3 5 0-16,3 5-1 16,-6 6 2-16,-3 2-3 15,-3 13 0-15,-7 1 1 16,-2-1 2-16,-5 1-1 16,-1-4 0-16,-3-1-3 0,0-7 1 15,3-1-4-15,0-4 0 16,3-4-1-16,3-1 0 15,3-3-5-15,6 1 0 16,3-3 3-16,6 3 2 16,5 2 2-16,4 0 0 15,-3 9-3-15,-6-1 0 16,-3 5 15-16,-6-2 8 16,-3 0 8-16,-9 0 6 15,-9 2-8-15,-3-4-1 16,-6-1-10-16,-3-2-4 15,0-4-9-15,-11 1-3 0,-4-2-44 16,6-4-18-16,0 1-91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8T00:51:47.6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9586 6853 88 0,'0'-11'33'0,"0"6"-18"0,3-3-2 0,-3 5 11 16,0 1 1-16,0-1 2 16,0-2-4-16,0 2-2 0,0-2-7 15,0-1-1-15,0 1-8 16,0 3-1-16,0-1 0 0,0 0 4 16,0 1 5-16,0-1-1 15,0 0 3-15,0 3-4 0,0 0 1 16,0 0-5-16,0 0 1 15,0 8-3-15,-3 8 2 16,0 5-9-16,0 8-3 16,0 8 3-16,3 3 2 15,0 0-1-15,3-8-2 32,0-6 4-32,6 3 1 0,9 11-3 15,0-8 1-15,0-6 2 16,0-5 1-16,-3-5-4 15,0-3 1-15,-1-5 2 0,-2-5 3 16,0-3 0-16,0-3 0 16,0-2-1-16,-3 0 2 15,0-9-1-15,-3 4 0 0,0-1-3 16,-3-5 1 0,3-13-2-16,-3 0-1 0,-3-5 1 15,0 2-1-15,0 3 0 16,0 5 0-16,0 3 0 15,0 0 0-15,0 5 4 16,-3 0 5 0,3 5-5-16,0 1 0 15,-3 2-2-15,3 3 1 16,0-1-4-16,0 1-2 16,0 2-1-16,0 1 3 15,0-1 0-15,0 3 1 16,0 0 0-16,3 8 2 15,-3 3-3-15,0 7-2 16,3 9-1-16,0 4 0 16,6 1 3-16,-3-11 0 15,-3-2 1-15,3 7 2 16,2 9-3-16,1-6 0 0,0-5 3 16,0-3 1-16,0-5-1 15,-3-6-2-15,0-2-19 16,3-3-8-16,0 1-39 15,0-4-15-15,0-7-13 16</inkml:trace>
  <inkml:trace contextRef="#ctx0" brushRef="#br0" timeOffset="1">9783 6771 116 0,'0'2'44'0,"3"1"-24"0,-6 8-13 0,3-3 13 15,0 5-4-15,3 3 1 16,-3 2-5-16,0 1-2 15,3 7-6-15,-3-2-3 0,3-3 0 16,-3-2-4-16,0-4 2 16,0-1-72-1</inkml:trace>
  <inkml:trace contextRef="#ctx0" brushRef="#br0" timeOffset="1.0006">9988 7035 160 0,'0'0'63'0,"0"0"-34"0,0 3-23 0,0-3 15 0,3 5-5 16,0 3 1-16,0 5-5 16,0 6-2-16,0 5-6 15,0 5 8-15,0 3 7 0,0-1-6 16,-3 1 0-16,3 0-3 16,-3-8 1-16,3-6-6 15,-3-2-3 1,3-3 1-16,-3-2 0 15,0-3 7-15,0-3 4 16,0-5-3-16,-3 0 1 16,0-3-7-16,0-2-1 15,0-5-2-15,0-4 1 0,3-2-2 16,0-2-1-16,0-1 1 16,0-2-1-16,3 3-3 0,0-6 2 15,0 0 1 1,3 0 2-16,0 0 3 15,0 3 2-15,6 0 1 16,0 5 0-16,3 0-7 0,-1 3 0 0,1 5-3 16,0 8 0-1,0 6 0-15,0 4-2 0,0 3 5 16,-6 6 3-16,0 2 3 16,-3-2 3-16,-3-1-1 15,-3-2 0-15,-3 0-5 16,0-3-1-16,-3-2 1 0,-3-3 2 15,-6-3-10 1,-9 0-2 0,6-5-10-16,0 0-3 15,4-3-8-15,-1 1 0 0,3-1-15 16,3 1-5-16,3-1-17 16,6 0-7-16,3-5-15 15</inkml:trace>
  <inkml:trace contextRef="#ctx0" brushRef="#br0" timeOffset="2.0006">10414 7059 160 0,'0'0'63'0,"0"-3"-34"0,0 1-5 16,0 2 22-16,0 0-10 16,-3-3-1-16,-3 3-9 0,0 0-4 15,-3 0-12-15,0 3-6 16,0 2-1-16,0 3-7 16,-3 3 1-16,0 2 1 0,-2 5 3 15,2 1-2-15,6 2-2 0,3-2 2 16,3-1 0-16,6-2-2 15,0-3 0 1,3-2 2-16,2-6 0 16,1-5 1-16,0-3 0 0,-3 3 2 0,3-5 1 15,3-13-1-15,-3-1 1 16,0-2-2-16,-3 0-1 16,-3-3 1-1,-3-3-1-15,-3-10-3 16,-3 3 2-16,-3 2-1 0,0 3 0 15,3 3 0-15,0 5 0 32,0 5 2-32,0 2 2 0,0 4-3 15,0 2-2-15,0 11-1 16,3 2 5 0,0 5 1-16,3 6 2 0,3 11 2 15,0-1 1-15,3 3 1 16,0 0 0-16,0 1 0 15,0-4-7-15,-3-5 0 0,-1-5 1 16,1 3 1-16,3 4-15 16,3-4-6-16,0-3-27 15,3-3-8-15,0-5-59 16</inkml:trace>
  <inkml:trace contextRef="#ctx0" brushRef="#br0" timeOffset="3.0006">10840 7072 200 0,'-3'-8'77'0,"0"8"-42"0,-3-5-17 15,3 5 25-15,0-3-13 16,-3 3-5-16,0 0-12 15,-3 3-4-15,-9 0-5 16,0 2-3-16,0 3 0 0,0 3-4 16,4 2 0-16,2 3-1 0,0 0 3 15,3-1-2-15,3 1 1 16,3 0 0 0,6-3 0-16,3-2 4 0,0-3 1 15,6-3-1-15,5-2-2 16,-2-3 1-16,0-5-1 15,-3-6 0-15,0 3 2 0,-3-5 1 32,0 0 1-32,-3-1 0 0,0 1 0 15,0 3 0-15,-3-1 0 16,0 3-5-16,0 5-1 16,0 1-2-16,0 4 3 15,0 9-2-15,0 2 1 16,3 0 2-16,0 1 2 15,2-1-1-15,1 0-1 16,0-2 1-16,3-3-1 16,0 0-7-16,0-3-3 15,0-5-23-15,3-3-9 16,3 1-20-16,0-9-6 16,-1-8-15-1</inkml:trace>
  <inkml:trace contextRef="#ctx0" brushRef="#br0" timeOffset="4.0006">11060 6821 220 0,'-3'-5'82'0,"6"5"-44"0,-6 2-25 16,3-2 24-16,0 3-12 16,0 5-5-16,0 5-3 0,0 11-1 15,3 8-8-15,0 7-1 0,0 1 3 16,0 0 0-1,0-1 4-15,0-2-5 16,0-5-3-16,0-3-6 16,0-2 0-16,0-6-18 0,0-5-5 0,-3-3-40 15,0-5-16-15,0-8-39 16</inkml:trace>
  <inkml:trace contextRef="#ctx0" brushRef="#br0" timeOffset="5.0006">10917 7019 272 0,'-12'-2'101'0,"15"7"-54"0,-3-8-33 16,0 3 28-16,6 0-16 15,0 0-3-15,6 0-9 16,12-2-4-16,-1-1-5 15,4 0-4-15,0 1 0 0,0-1-4 0,3 3 0 16,2 3-34-16,-5-1-15 16,0 1-37-16,-3-3-15 15,-1 0 3 1</inkml:trace>
  <inkml:trace contextRef="#ctx0" brushRef="#br0" timeOffset="6.0006">11274 7046 184 0,'-6'5'68'0,"9"-2"-36"0,-3 5-13 15,3-3 23-15,3 0-12 16,0 3-3-16,3-2-6 0,3-1-2 16,0 0-10-16,3 0 6 0,0 1 2 0,-1-4-7 15,4-2-1-15,-3 0-3 16,3-2 1-16,-3-1-2 15,-3-2 0-15,0-1-3 16,-6-1 1 0,-6-1-2-16,-3 0 2 15,-6 0-7-15,-3 0-1 16,0 0-7-16,-3 3-3 16,-3 2 2-16,0 3 0 0,0 3 5 15,1 2 5-15,2 3 2 16,0 2 1-16,3 1 0 15,3 5 0-15,0 0 4 16,3 2 2 0,3 1 0-16,6-3 1 0,3 0-2 15,6-3 0-15,3 0-6 16,3-2 1-16,3-4-18 16,11-4-8-16,1-3-30 15,0-3-15-15,3-7-35 16</inkml:trace>
  <inkml:trace contextRef="#ctx0" brushRef="#br0" timeOffset="7.0006">11732 7051 236 0,'-8'-8'88'0,"-1"6"-48"0,0 2-23 16,6 2 27-16,-6 1-12 15,-6 2-3-15,0 0-17 0,0 6-8 16,-3 0-2-16,3 2-7 0,3 5 1 15,1 1 2-15,5-1 1 16,3 1 1-16,6-1 0 16,3-2-3-16,5-2 2 15,4-4 1-15,0-5 0 16,0-5 2-16,0-2 3 16,0-4-2-16,0-7 0 15,0-5 1-15,0-3 0 16,-7-3-2-16,-2-3-2 0,-3-7-2 15,-3-6 1-15,-3 1-4 16,0-1 1 0,-2 5 2-16,-1 6 3 15,0 6-2-15,3 1 0 0,0 6 1 16,0 6 0 0,0 5-3-16,0 5 2 0,0 8-1 15,3 5 0-15,3 19 6 16,3 5 2-16,0 5 4 15,6 3 1-15,-1 0-1 16,1-3-1-16,3 1-1 16,0-6 0-16,0-3-7 0,0-5 0 15,-3-8-17 1,6-2-6-16,2-9-60 0,4-10-24 16,-3-5-13-1</inkml:trace>
  <inkml:trace contextRef="#ctx0" brushRef="#br0" timeOffset="8.0006">4779 11568 168 0,'3'-6'66'0,"-3"6"-36"0,3 0-20 0,-3 0 20 16,0 0-3-16,0 0 2 0,3 8-8 15,-3 0 0-15,3 5-12 16,-3 3 1-16,0 3 1 0,0 5 0 16,0 2 1-16,0-2-6 15,3 2-2 1,-3 1-2-16,0-1 1 16,6-5 0-16,-6-2 1 15,6-3-7-15,-6 0-2 16,-3-8-27-16,0 0-9 0,3-3-17 15,-3 0-4 1,0-10-30-16</inkml:trace>
  <inkml:trace contextRef="#ctx0" brushRef="#br0" timeOffset="9.0006">4714 11581 132 0,'-12'-3'49'0,"12"3"-26"0,-6 0-1 16,3 3 23-16,3-3-3 15,-3 0 2-15,0 0-13 16,3 0-7-1,0 0-13-15,0 0 1 0,3 0 2 16,3 0-1-16,3 0 2 16,3-3-4-16,3 3-1 15,5 0-4-15,4-2 1 16,-3-1-6-16,0 3-1 16,0 0 0-16,-3 0 0 15,-1 0 2-15,1 0 1 0,0-3-8 16,-3 3-2-16,-3 0-20 15,0 0-8-15,-3 0-17 16,-3 0-6-16,-6 6-43 16,0-1-24-16,0 0 61 15</inkml:trace>
  <inkml:trace contextRef="#ctx0" brushRef="#br0" timeOffset="10.0006">4669 11943 156 0,'0'0'57'0,"-3"6"-30"0,9-4-14 0,0 1 17 15,0-3-6-15,3 0-2 16,6 0-8-16,3 0-1 16,8 0-8-16,1-3-1 0,0 3 0 15,-3 0-2-15,0 0-2 16,-4 0 1-16,-2 3 1 16,-3 0-14-16,-3-3-7 15,0 0-45 1,-3 0-56-16,0 0 29 15</inkml:trace>
  <inkml:trace contextRef="#ctx0" brushRef="#br0" timeOffset="11.0006">5017 11740 184 0,'0'2'68'0,"3"6"-36"0,0 3-22 16,0-3 17-16,-3 2-4 0,3 6-2 15,-3 8-9 1,0-3-3-16,0 0-5 0,3-5-1 0,-3-3 1 16,3 1-2-16,-3-6-2 15,0-1 1-15,0-1-1 16,0-6 11-16,0 0 7 15,0-3-7-15,0 0-3 16,3-10-5-16,0-5 0 16,0 2-2-16,6 0-1 15,6-3-2-15,0 6 1 16,-3 3-1-16,3-1 0 16,0 6 2-16,-1 2 2 15,1 3-1-15,0 5 2 16,0 6 0-16,-3 5 1 0,-3 0 0 15,0 2 0 1,0-2-2-16,-3-3 1 0,0 1-2 16,-3-4-1-1,0-2-17-15,0 0-9 16,0-3-37-16,-3-5-15 0,0 0-23 16</inkml:trace>
  <inkml:trace contextRef="#ctx0" brushRef="#br0" timeOffset="12.0006">5318 11782 164 0,'-3'0'63'0,"3"3"-34"0,3-1-14 0,-3-2 18 15,3 5-1-15,0 9 3 16,3 4-13-16,0-2-5 15,0 3-10-15,0-3 2 0,0-1 3 16,0 1-6-16,3-3-1 16,-3 1-3-16,0-4 1 15,-1-2-2-15,1-2 2 16,0-1 0-16,0 0 1 16,-3-2-2-16,-3-3-2 15,0 0 7-15,3 0 3 0,3 0 1 16,0-6 1-1,0-1-2-15,3-4-1 16,-3-5-3-16,0-5 1 16,0 0 0-16,0 2 3 0,0 1-3 15,-3-1-2-15,0 6 0 16,0 0-1-16,0 2-2 16,0 3-2-16,-3 3-8 15,3 2-3-15,-3 1-21 16,3 4-55-1,9 4-2-15,2-1-26 16,1-3-13-16,3-2 62 16</inkml:trace>
  <inkml:trace contextRef="#ctx0" brushRef="#br0" timeOffset="13.0006">5663 11790 212 0,'-3'-3'82'0,"3"1"-44"0,0 2-27 0,0 0 21 16,-3 0-6-16,0 0-1 15,0 0-7-15,0 0-1 16,-6 2-10-16,4 3-4 0,-4 1-2 16,0 4-4-16,-6 6 0 15,0 3 2-15,3 5 2 16,3-6-2-16,3 3-2 16,9-2 2-16,3-1 0 15,0-2 1-15,3-5 2 16,3-1-1-16,0-4-1 15,3-4 1-15,-3-4-1 16,-1-4 2-16,1 1 1 0,-3-3 1 0,0-2 0 16,-3-4-5-16,0 4 1 15,-3-1 2-15,-3-10 5 32,0 8-1-32,0 5-5 15,0 0-1-15,0 3-7 0,0 10-3 0,3 0 6 16,0 6 1-16,3-1 0 15,-3 4 2-15,6-1 1 16,0 0 0-16,3-2 0 31,-3-1 0-31,0-2-3 0,0 0 0 16,-1-5-14-16,1-3-4 16,3-3-20-16,-3 0-7 15,0-2-45 1,0-3-28-16,3-5 52 15</inkml:trace>
  <inkml:trace contextRef="#ctx0" brushRef="#br0" timeOffset="14.0006">5851 11636 176 0,'0'-5'66'0,"0"-5"-36"0,0 15-13 0,0-5 20 15,0 0-8-15,0 0-2 31,0 0-2-31,3 5 1 0,0 0-14 16,3 3 0-16,0 6 1 0,0 1-1 16,0 7 3-16,-3 1-4 15,0 7-1-15,-1 4-4 16,1-2 1-16,0-3-6 16,0 0-3-16,3-5 3 15,0-6 3-15,-3-2-8 0,0-3-4 16,0-2-21-16,0-3-6 15,0-3-20-15,-3-5-5 16,0 0-50 0</inkml:trace>
  <inkml:trace contextRef="#ctx0" brushRef="#br0" timeOffset="15.0006">6029 11774 188 0,'0'-3'71'0,"3"3"-38"0,-3 3-25 0,0-3 18 15,3 5 0-15,0 3 4 0,0 5-7 16,0 6-4-16,0-1-11 16,0 6-3-16,-3-5-1 0,3-1 0 15,-3 1 0-15,0-3-7 16,0-3 0-16,3-5-48 15,-3-3-20-15,3 0-37 16</inkml:trace>
  <inkml:trace contextRef="#ctx0" brushRef="#br0" timeOffset="16.0006">6056 11660 268 0,'-6'-5'101'0,"6"2"-54"0,0 3-39 16,0 0 21-16,0 0-22 16,0 0-5-16,3 3-10 15,3 0 0-15,3 2 4 0,0 0-51 16,3 0-20-16,3 1-30 16</inkml:trace>
  <inkml:trace contextRef="#ctx0" brushRef="#br0" timeOffset="17.0006">6279 11710 192 0,'-3'0'71'0,"0"0"-38"0,0 0-19 16,1 3 22-16,-1 0-9 15,-3-1-1-15,0 4-13 16,-3-1-3 0,-3 3-6-16,-6 5-5 0,3 6-2 15,3 4-5-15,0 1 0 16,6 0 8-16,0 5 5 15,3-8-5-15,3-2 1 0,9-3-6 16,3-3-1-16,0-5 3 16,0-3 1-16,6-5 4 15,-3-5 1-15,-3-3 1 16,0-3 0-16,-4-12-2 16,1-1 1-16,-3 0-2 15,0-5 2-15,-3 0-2 16,-3 0-1-16,0 2 3 0,-3 1 0 15,0 2 3-15,0-3 1 16,-3 6 1 0,3 5 2-16,0 3-3 15,0 3-2-15,3 2-7 0,0 2-1 16,0 6 3-16,3 8 2 16,0 3 4-16,3 0 3 0,0 4 0 15,0 4 0-15,0 2-5 16,0 3-1-1,0 0-1-15,0 2-2 16,3 6 1-16,0-6 1 16,0-2-17-16,0-3-4 15,0-5-29-15,0-3-9 16,6-5-38 0,5-2-37-16,1-4 48 15</inkml:trace>
  <inkml:trace contextRef="#ctx0" brushRef="#br0" timeOffset="18.0006">6571 11785 164 0,'-3'-6'63'0,"3"4"-34"0,-3-4-8 0,3 6 25 15,0-2 0 1,-3-1 5 0,0 0-15-16,0 3-7 0,-6 0-16 15,0 3-9-15,0 5 0 0,-5 0-5 16,-1 8-2-16,0 5-1 15,6 0 3-15,3 6 0 16,3-6 3-16,6-3-3 16,3 1-2-16,3-3 2 15,0-6 0-15,3-2 1 0,0-5 2 16,-1-3-1-16,1-3 2 16,-3-2-2-16,0-3 2 15,0-3 0-15,-3 1 3 16,-3-6-1-16,-3-3 0 0,0 4-3 15,0 1-2 1,0 4-2-16,3-1 1 0,0 6-4 16,-3 2-1-16,6 14 0 15,0 5 2-15,0-3 2 16,6 3 1-16,-3 0 1 16,0-1 0-16,6-1 0 15,-4-4-9-15,1-2-4 31,3-2-26-31,0-4-10 0,0-4-21 16,0-4-7-16,0-2-9 16</inkml:trace>
  <inkml:trace contextRef="#ctx0" brushRef="#br0" timeOffset="19.0006">6818 11602 192 0,'-3'-40'74'0,"3"38"-40"0,0-1-9 0,0 3 25 15,0 0-16-15,0 0-5 16,0 0-15-16,3 3-6 16,0 15 1-16,0 3 2 15,0 6 2-15,3 2 3 0,-3 3-7 32,0 2-1-32,0 6-4 15,0-3-3-15,0-3 0 0,0-2 1 16,0-8-12-16,0-6-6 0,0-2-40 15,-3-3-16-15,0-5-108 16,6-2 66 15</inkml:trace>
  <inkml:trace contextRef="#ctx0" brushRef="#br0" timeOffset="20.0006">6705 11729 232 0,'-6'-3'88'0,"6"3"-48"0,0 0-25 0,0 0 24 15,0 0-15-15,3 0-1 16,3 0-4-16,6 0-1 16,6-2-9-16,3-1 1 0,2 0 1 0,4-2-4 31,3 0-2-31,0 2-5 15,-3 1 0-15,-4-1-27 16,1 3-9-16,-3 0-57 0,0 0-23 16,0 3 12-1</inkml:trace>
  <inkml:trace contextRef="#ctx0" brushRef="#br0" timeOffset="21.0006">7104 11771 208 0,'-3'8'77'0,"6"-2"-42"0,0 1-21 16,-3-1 22-16,6-4-9 15,0 9-3-15,3-3-3 16,0-3-1 0,3 1-11-16,-1-1-3 0,4-8 0 15,0-2-1-15,0 0 0 16,0-1-3-16,-3 1 1 0,0 0-2 0,-3-3 2 15,-3 0 0-15,0-3 3 16,-6 1-5-16,-3-1-1 31,-3 1 0-31,-3-1 0 0,-3 3-5 16,-3 3-1-16,-6 5 0 16,-3 2 2-16,1 6 2 15,5 0 1-15,3 3-2 0,0-1 0 16,3 9 6-1,6 2 5-15,3 0-4 16,3-2 0-16,6 2-2 16,6-5 1-16,3 0-4 15,3-6 0-15,6 1-19 16,2-6-9-16,7-2-18 16,3-6-9-16,2-2-7 15,1 0-3-15,-3-9 11 16,-3 1 13-1,-7-5 33-15,-5 2 54 0,-3 0 29 16,-6 3-11-16,-6-1-4 16,-6 4-21-16,0 2-6 15,-6 3-19-15,-3 2 3 0,0 3 2 16,-3 5-10-16,0 6-4 16,-3 7-3-16,9-2 1 15,4 5-6-15,-1-5 1 16,3 0 3-16,3 0 2 15,5-3 0-15,1-2 1 16,3-6 0-16,0-2 3 16,0-3-3-16,0-8 0 0,6 0-3 15,-6-13-1-15,-6-3-4 16,0-5-1 0,3 0 5-16,-9-3 2 0,0 0-4 15,-3-2 0-15,-3-1-1 16,0 4 2-16,0 2 3 15,0 7 4-15,3 4-4 16,-3 5-1-16,6 2-2 16,-3 8-2-16,3 3 0 15,6 14 3-15,0 4 4 16,0 9 3-16,12 4 2 16,-3 4 0-16,-1 12-4 15,1-4-1-15,3-1-1 16,3-5 1-16,0-8-24 15,0-5-8-15,2-3-107 16</inkml:trace>
  <inkml:trace contextRef="#ctx0" brushRef="#br0" timeOffset="22.0006">7652 11785 168 0,'0'2'66'0,"0"-2"-36"0,0 0-20 0,0 0 20 16,0 0-7 0,6 3 1-16,0-1-4 15,2 1-3-15,7 0-9 16,3-1 6-16,3 1 5 0,9 5 1 16,0 0 3-16,5-3-7 15,-2 1 1-15,3-6-6 16,-1 2 1-16,1 1-1 15,3-1 1-15,0-4-6 16,-1 4-2-16,4-4 4 0,0 2 3 16,-4 0-6-16,1-3-3 15,-3 1 1-15,2-4 2 16,-5 4 0-16,3-1 0 16,-3 0-1-16,-4 1 0 15,-2-1-2-15,0 0-2 0,0 1-2 16,0-1 1-16,-1 0 1 0,-2 3 2 15,0 0-1-15,0 0-1 16,3 0 1-16,-4 0 1 16,1 0-3-16,-3 0 0 15,-3 0 1-15,0 0 0 32,-3 0 0-32,0 0 0 0,-4 0 0 15,4 0 2-15,-3 0-1 16,6 0-3-1,0-2 1-15,-3 2 3 16,0-3 1-16,-3 3-1 16,-1 0-2-16,-2 0 1 15,0 0-1-15,-3 0 0 0,0 0 2 16,-3 0-1-16,0-3 2 16,-3 1-18-16,0-1-4 15,0 1-26-15,0-1-9 16,0 0-34-16,0-2-11 15,3 2-12 1</inkml:trace>
  <inkml:trace contextRef="#ctx0" brushRef="#br0" timeOffset="23.0006">8878 11636 172 0,'-9'-5'66'0,"6"5"-36"0,0-8-4 16,3 8 23-16,-3-2-13 15,0 4-4-15,0-4-9 0,0 4-3 16,0-4-11-16,0 2-1 0,3 0 2 15,0 0-6-15,0 2 0 16,3 3-2-16,0 1-2 16,3-1 3-16,0 0 2 15,0 3-2-15,9 0-2 0,3 3 0 32,0-3 1-32,-1 0-1 15,1 2 2-15,3 1-2 0,-3-1-1 16,0-2 3-1,0 0 0-15,-3 0-4 16,-3 0-1-16,-1-3 3 16,-2 1 1-16,-3-1 0 15,0 0 1-15,-3 1 2 0,0-4 2 0,0 1-3 16,-3-3-3-16,0 3-3 16,0-1 1-16,0 3 3 15,-3-2 3-15,0 2-2 16,-3 1 0-16,-3 2-1 15,-3 2 1-15,1 6 4 16,-4 3 6 0,0-3-3-16,-3-1 0 15,-3 4-2-15,0-3 2 16,3 2-5-16,1-2-1 16,2-3-2-16,0 3 1 15,3-5 0-15,0-1 1 16,3 1-2-16,3-3-2 15,0-3 1-15,0 1-1 0,0-1-5 16,3-3-1-16,0-2-11 16,0-2-3-16,3-1-21 0,0 1-7 15,0-1-185 1,6-8 84 0</inkml:trace>
  <inkml:trace contextRef="#ctx0" brushRef="#br0" timeOffset="24.0006">9444 11319 104 0,'-3'0'38'0,"3"0"-20"0,-3 0-15 0,3 0 12 0,0 0-5 15,0 0 2-15,0 0-1 16,0 3 3-16,-3-3 2 16,0 0 2-16,0 0-10 15,0 0 7-15,3 0 2 0,-3 0-1 16,0 0 3-16,0 0-4 15,0 2 10 1,3-2-3-16,-6 3-3 0,6-3 0 16,0 0-4-16,0 0-1 15,0 0 0-15,0 0 2 16,0 0-5-16,0 0-1 16,0 0-4-1,0 0-1-15,0 0 3 0,6 0 3 16,0 0-4-16,3 2-2 15,0-2 2-15,2 0 0 16,4 0-1-16,3 0-1 16,3 0-1-16,0 0 2 15,3 0-3-15,2 0-2 16,-2 0 0-16,0 0 1 16,-6 0 1-16,0 0 1 15,-3 0 0-15,0 0 0 16,-4 0 0-16,-2 0 0 15,0 0 0-15,0 0 0 16,0 0-5-16,0 0-1 0,-3 0 1 16,3 0 2-16,-3 0 0 15,0 0 2-15,0 0-2 16,-3 0-1-16,0 0 1 16,-3 0 1-16,0 0-1 15,0 0 2-15,0 0-2 16,0-2 2-16,0 2 0 15,-3 0 1-15,0-3-5 16,-3 1 1-16,0 2-2 16,-3 0 0-16,-6 0 2 15,-6 0 2-15,-2 0-8 0,-1 0-1 16,0 0 2 0,-3 0 2-16,0 2 0 0,1-2 1 15,2 3 0-15,0-1 0 16,3-2 4-16,3 3 1 15,3-3-4-15,3 0-1 16,3 0 1-16,4 0 0 16,-1 0-2-16,3 0 0 15,0 0-3-15,0 0 1 16,3 0-17-16,0 0-8 16,0 0-28-16,6 3-14 15,3-1-60 1</inkml:trace>
  <inkml:trace contextRef="#ctx0" brushRef="#br0" timeOffset="25.0006">12042 11311 116 0,'-3'0'46'0,"3"0"-24"0,-3 0-13 0,3 0 16 15,0 0 6-15,0 0 3 16,-3 0-7 0,0 0-2-16,0 0-14 15,0 0-2-15,0 0-2 0,-3 0-3 16,0 0-3-16,3 0 2 16,-3 0 0-16,3 0-4 15,0 3 1-15,0-3 4 16,0 0 2-16,3 0 4 15,0 0 4-15,0 0-2 0,0 0 3 16,0 0-4-16,6 2 1 16,0 1 2-16,3 0 1 0,3-3-2 15,6 0 2-15,6 0-4 16,3-3 1-16,5 0-5 16,7 1 1-16,0-1-5 15,5 3 0-15,-2 0 1 0,0 0 0 16,-6 0 0-16,-1 0 2 15,7-3-5-15,-6 1-1 16,-1-1 2-16,-5 0 1 16,-3 1 1-16,-3 2 0 15,-3-3 4-15,-4 0 3 16,-5 3-2 0,0 0 2-16,-3 0-2 15,-3 0 0-15,-3 0-5 0,-3 0-3 16,-3 0 0-16,0 0 1 15,-3 0-3 1,-3 0 0-16,0 0 1 16,-6 0 0-16,-5 0 2 15,-4 0 1-15,-3 0-1 0,-3 0-2 0,-5 0 1 16,-4 0-1 0,-3 0 0-16,-5 0 0 0,-1 3 2 15,3 0 1-15,-2 2-6 16,2 0 0-16,3-2 1 15,7 2 1-15,5-2 1 16,3 0 0 0,6-1-3-16,3 1 2 15,6-3-4-15,3 0-1 16,1 0-19-16,2 0-9 16,3 0-20-16,3 0-8 15,0-3-49 1,6 1-54-16,0-4 55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8T00:51:54.6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4550 8948 72 0,'-3'-16'30'0,"3"3"-16"0,-3 3 5 15,3 10 18-15,0-3-3 0,-3 0 1 16,0 1-5-16,0-1-1 16,0 3-10-16,0 0-4 15,0-3-8 1,0 3-1-16,0 0 1 0,0 0-1 0,0 0-1 16,3 0-3-16,-3 0 1 15,3 0 4-15,0 0 4 16,0 0-9-16,0 3 0 15,0 10 7 1,-3 0-3-16,3 1-1 16,-3 2 0-16,3 2-1 15,0 6 0-15,0 0 2 16,0 2-3-16,0 9-2 16,0 2 2-16,0-6 0 15,0 4 1-15,0-4 0 16,0 6 0-16,0-5 0 0,-3 0-2 15,0-6 1-15,0 4-4 16,0 1 0-16,1 1 3 16,2-3 3-16,0 0-4 15,0 11-1-15,-3 0 0 16,3-6 0-16,0 0 2 16,0-2 1-16,0 3-4 15,0-4 1-15,0-2 0 16,0 1 0-16,0-1 0 15,0 2 0-15,0-2 0 16,0 1 0-16,0-4 2 0,0 1 1 16,0 2-4-16,3 2 1 15,-1-7 0-15,1 3 0 16,0-6 2-16,0 3 3 16,0 2-4-16,0 3-3 15,0-5 1-15,-3 0 2 16,3 0-2-16,0-3 0 15,-3-5 1-15,3 5 2 16,0 0-1-16,0 3-1 16,0-3 1-16,0 0-1 15,0-2 0-15,-3 2 0 16,3 3 2-16,0 2 1 16,0-2-4-16,-3 0 1 0,0-6 0 15,0 1 0-15,3-1 0 16,-3-2 2-16,0 0-1 15,0 0-1-15,0 2 1 16,0-2-1 0,3-2 0-16,-3-1 0 15,3 0-3-15,-3 0 2 0,0 0 1 16,0-2 2-16,0 0-3 16,0 2-2-16,0 8 4 15,0-5 1-15,0-3 0 16,0 0-2-16,0 6-2 15,0-3 1-15,0 0 1 0,0-1 2 0,3-1-1 16,-3 4-1-16,3 1 1 16,-3-1-1-16,0-2 0 15,0 3 2-15,0-6-1 16,0 0-1-16,0-2 1 16,0-3-12-1,0-3-3 1,3 0-53-16,0-2-20 15,0 0-24 1</inkml:trace>
  <inkml:trace contextRef="#ctx0" brushRef="#br0" timeOffset="1">4583 11120 80 0,'-3'0'30'0,"3"3"-16"0,0-6 1 16,0 3 13-16,0 0 4 0,0 0 6 16,0 0-12-16,0 0-6 15,3 3-3-15,-3-3-1 0,9 3-8 16,0-1-1-16,3 1 0 0,2 2 3 15,1-2 4-15,6-3-2 16,-3 3 3-16,3-3 1 31,0 0-1-31,5-3-3 16,1 0 0-16,0 1-5 0,3-1 1 0,3 0-1 16,2 1 1-16,1-1 0 15,6 3 0-15,-1-3 0 16,1 1 2-16,0-1-1 15,-4 1 2-15,1-1-6 16,0 0-1 0,-1 1-2-16,4-1 1 0,-3 0-2 15,-3 1 2-15,5 2-2 16,4 0 2-16,-6 0-2 16,-4 0-1-16,1 0 5 15,0 0 1-15,-1-3-2 16,-2 0-3-16,3 1 2 15,0 2 2-15,2-3-2 0,1 0 0 16,3 1-3-16,-4-1-1 16,1 3 3-16,-3-3 1 0,0 3-1 15,-4 0 1 1,4 0-7-16,-3 0 1 0,-4 0 1 16,4 3 3-16,0-3 0 31,3 0 2-31,-4 0-2 0,4 0-1 15,3 0 1-15,-3 0 1 16,-1 0-3-16,1 0 0 16,-3 3-1-16,2-3 0 15,1 0 2-15,0 0 2 16,0 0-1-16,-1 2 2 16,1-2-4-16,0 3-2 0,-1 0 2 15,-2 2 0-15,0-2 1 16,0-1 0-16,-1 1 2 15,-2 0 1-15,0-3-4 16,0 0-1-16,5 0 1 16,-5 0 2-16,0-3 0 15,3 3 2 1,-1 0-4-16,1 0 0 16,-3 0-1-16,6 3-2 0,-7-1 5 15,-2 1 3-15,3 0-1 16,0-1-2-16,0 1 0 15,2-3-1-15,1-3-3 16,-3 3 2-16,0 0 1 16,2 0 2-16,1 0-3 0,-3 0 0 15,0 0 1-15,2 0 0 16,1 0 0-16,3 3 2 16,2-3-1-16,-5 0-1 15,0 0-2-15,-6 0 1 16,0 0 1-16,5 0 2 15,-5-3-3 1,0 3 0-16,0 0 1 16,-1 3 0-16,4-3-3 15,0 5 0-15,0 6-1 16,2-3 0-16,4-3 3 16,-3 0 0-16,0-5 1 15,-4 5 2-15,-2-2-1 0,0-3-1 16,0 0-6-16,3 0-1 15,-4 3 9-15,1-3 6 16,0 0-6-16,-3 0-2 0,0 0 1 16,-1 0 1-16,4 0-3 15,-6 0 1-15,0 0 0 16,0 2 0-16,-3-2-3 16,2 0 2-16,-2 0 3 0,0 0 1 15,0 6-1-15,-3-4-2 16,0-2-2-16,-3 0 1 15,0 0 1-15,-4 3 0 16,-2-6-3-16,0 3 2 16,0 3-1-16,0-3-2 15,0 0 3 1,0 0 2-16,-6 0-5 16,6 3-1-16,-3-6-3 15,-3 3 0-15,6 3-2 16,-6-3-1-16,3 0-3 0,-3 0-1 15,0 0-14-15,3 0-7 16,-3 0-2-16,6 2-2 16,-6-2-3-16,0 0 0 15,0 0-14 1,0 0-32-16</inkml:trace>
  <inkml:trace contextRef="#ctx0" brushRef="#br0" timeOffset="2">8780 11075 196 0,'-9'-7'74'0,"12"7"-40"0,-6 0-22 16,3 0 19-16,0 0-10 16,0 0 1-16</inkml:trace>
  <inkml:trace contextRef="#ctx0" brushRef="#br0" timeOffset="3">8777 11073 394 0,'9'5'2'0,"0"-2"0"0,3 2-1 16,2 0-1-16,1 1 3 0,3-1 0 15,0 0-1-15,3 1 1 16,0 4-4-16,-3-2-2 15,-4 0 2-15,-2 3 0 16,-3-4 3-16,-3 1 1 0,-3 0 5 16,-3 0 3-16,-3 0 5 31,-3 0 2-31,-3 0-5 0,-3 0 0 16,-2 3-6-1,-1-1 1-15,0 1-5 16,0-1-2-16,0 1 0 0,3-3-1 15,3 0-3-15,3-3 2 16,0 0-28-16,3-2-13 16,3-3-44-16,0 0-19 0</inkml:trace>
  <inkml:trace contextRef="#ctx0" brushRef="#br0" timeOffset="4">7884 10361 152 0,'0'3'57'0,"0"-1"-30"0,3 1-18 16,-3 5 16-16,0 5-8 16,0 8 1-16,0 14-9 15,0 7-1-15,0 0-4 16,0 1 6-16,0-1 3 0,0-5-4 16,-3 0-1-16,3-2-2 15,-3-6 1-15,0-3-2 16,0-5 0-16,0-5-1 0,3-3 0 15,-3-2 6-15,0-6 4 16,3-5-3 0,0-8 1-16,0-2-7 15,3-6-3-15,3-3-1 0,0-2 1 16,3-3-3-16,-3 11-2 16,0 3 2-16,3-4 0 15,5-2 1-15,1 3 0 16,9 5 0-1,-3 8 2-15,-3 8 3 16,-3 5 4-16,-3 3 2 16,-3 6-1-16,0 1-1 15,-4 1-3-15,1-3 1 16,-3 0-4-16,0-2-2 0,0-3 0 16,0-3-1-16,0-2-7 15,0-3 0-15,0-3-24 16,0-2-9-16,0-3-17 15,3-6-7-15</inkml:trace>
  <inkml:trace contextRef="#ctx0" brushRef="#br0" timeOffset="5">8262 10655 204 0,'-3'16'77'0,"3"2"-42"0,0 9-28 16,-3-17 20-16,0 3-16 0,0 3-4 15,0 0-4-15,6 0-3 16,0-3 1-16,0 1-30 0,0-4-13 16</inkml:trace>
  <inkml:trace contextRef="#ctx0" brushRef="#br0" timeOffset="6">8226 10417 300 0,'-6'-6'112'0,"6"4"-60"0,-3-1-58 0,3 3 19 16,0 0-28-16,3 0-7 31,0-3-51-31,9 1-20 0,3-4-5 16,3 1-1-16</inkml:trace>
  <inkml:trace contextRef="#ctx0" brushRef="#br0" timeOffset="7">8464 10313 172 0,'-3'3'66'0,"3"5"-36"0,0 11-7 0,0-6 26 15,0 5-14-15,0 11-5 16,0 8-13-16,-3 6-6 16,3-1-6-16,0 6-4 0,-3-6 2 0,6-2-2 15,0-3 2-15,-3-3-18 16,-3-2-4-16,6-6-33 16,-6-4-12-16,0-7-34 31</inkml:trace>
  <inkml:trace contextRef="#ctx0" brushRef="#br0" timeOffset="8">8345 10578 248 0,'-12'0'93'0,"9"0"-50"0,0 3-26 15,3-3 27-15,0 0-19 16,6 0-3-16,0 0-10 0,6 0-2 16,3-3-6-16,6 0-3 0,6 3 2 15,-1 0-4-15,4-2 0 16,0 2-12-16,-3 0-5 16,0 0-34-16,-1 2-16 0,-5 4-51 15</inkml:trace>
  <inkml:trace contextRef="#ctx0" brushRef="#br0" timeOffset="9">8765 10790 212 0,'3'2'79'0,"-6"4"-42"0,0-1-21 0,0 0 22 16,0-2-9-16,0 0 0 31,-6-1-7-31,0 1-2 0,0-1-11 16,3-2-3-16,0 0-2 0,3 0 0 15,3-2 2-15,3-1-8 16,0 1 0-16,6-1-2 16,0 3-1-16,0 3 4 15,0-1 0-15,-3 1-2 16,0 2 2-16,-3 0 3 0,-3 1 1 16,0-6 1-16,0 2 2 15,-3-2-3 1,-3 0 0-16,0 0-3 15,0-2-3-15,0-4 2 0,3 1 0 16,0-3-8-16,9 0-2 16,0 3 4-1,3 2 1-15,-3 3 1 0,0 0 1 16,0 3 3-16,0 0 0 16,-3 2 7-16,-3 0 4 15,-3 0-3-15,0-2-2 16,0 0-5-16,0-3-2 15,3 0-41-15,0-6-19 16,0 1-61 0</inkml:trace>
  <inkml:trace contextRef="#ctx0" brushRef="#br0" timeOffset="10">8881 10221 212 0,'0'0'79'0,"-3"0"-42"0,0 24-28 0,0-11 19 16,0 8-1-16,-3 8 3 15,-3 6-14-15,0 7-7 16,0 0-5-16,0-5-4 0,3 0 3 16,0-5-2-16,3-8-1 15,1-6-48-15,-1-4-22 16,3-4-42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8T00:52:03.0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3312 5228 132 0,'-3'-2'49'0,"3"2"-26"0,0 2-12 0,0-2 18 16,0 0-6-16,0 0 1 16,0 0-4-16,0-2-1 15,3-1-10-15,0-5 1 0,0 0 1 16,0 3 0-16,3-3 1 15,0-3 0-15,0 1 2 16,3-1-5-16,-1 0-3 16,4 1 1-16,0-3 0 15,6 2-3-15,-3 0-1 16,0 4-1-16,0-1 1 16,-3 2-7-16,0 4 1 15,-3 2 1-15,2 2 3 16,-2 4 0-16,0 2-1 0,0-1 1 15,0 9 1-15,-3-2-1 16,0 7-1-16,-3 0 7 16,0 0 3-16,-3 0-3 15,0 0-2-15,-3-2 0 16,-3-1 1-16,0 4 1 16,0 1 1-16,-3-1-2 15,0-4-1-15,-6-2-1 16,1 0 0-16,2 0-5 15,-3 2 1-15,0-5 0 16,0 1 2-16,3-4-1 16,0 1 2-16,3-3 0 15,3-3 1-15,0 0 2 16,3-2 3-16,0 0-4 16,0-1-3-16,3-2 1 0,0 0 0 15,6-2-1-15,3 2 1 16,3-3 2-16,3 0 2 15,3 1-6-15,0 2 0 16,0-3-1-16,2 3 0 16,1 0 0-16,0 0 2 15,0 3-1-15,-3-1 2 16,0 1-4-16,-3 0 0 0,-4-1 1 16,-2 1 0-1,-3 0 0-15,0-3 0 16,-3 0-9-16,-3 0-4 15,3 0-24-15,0-3-9 16,-3 0-31-16,0-2-12 0,0 0-20 16</inkml:trace>
  <inkml:trace contextRef="#ctx0" brushRef="#br0" timeOffset="1">3621 4908 132 0,'0'13'52'0,"0"-26"-28"0,3 8-2 0,-3 5 23 15,3-3-10-15,0 3-2 0,0-3-13 16,0 3-2 0,0-2-11-16,0-1-4 0,-3 3-2 0,0-2 1 15,3-1 1-15,-3 3-4 16,0 0-1-16,0 0-2 16,6-3 3-16,-6 3 0 15,0-2 3-15,0-1 1 16,0 0 1-16,0 1-5 15,0 2 1-15,0-3 2 16,0 3 1-16,0 0 5 16,0 0 5-16,0 0-5 15,0 0 0-15,0 0 0 0,0 0 2 16,3 5 1 0,-3 1 3-16,0 4-3 15,0-2-1-15,0 3-4 0,0-1-1 0,0-2-3 16,-3 0 1-16,3 0-4 0,0-3 0 15,0 1 1-15,0-1 0 32,0 3 0-32,0-3 2 15,0-2-3-15,0-1 0 0,0-2 1 16,0 0 2 0,0 0-1-16,0 0 2 0,3 0-2 15,3 0-1-15,0 0 1 16,6-2-1-16,3-1 0 15,0 1 2-15,-3 2-1 16,-1-3-1-16,1 3 1 16,-3 0 1-16,0 0-1 15,0 0-1-15,-3 0-2 0,0 0 1 16,-3 0-17-16,-3 0-5 16,6 0-20-16,-6 0-5 15,0 0-13-15,0 0-1 16,0 0-29-1</inkml:trace>
  <inkml:trace contextRef="#ctx0" brushRef="#br0" timeOffset="2">3767 4847 164 0,'-3'0'63'0,"6"0"-34"0,-3 3-16 16,0-3 17-16,0 0-11 16,0 2-3-16,3 6 4 15,0 0 1-15,0 8-10 16,-3 0 4-16,3 3 5 0,-6-1-2 16,3 3-1-16,-3 3-3 15,3-3-1-15,3-2-7 0,-3-3-2 16,3 0-4-16,-3-6-1 15,3 1-10-15,-3-3-3 32,0-8-94-17,6 0-17-15</inkml:trace>
  <inkml:trace contextRef="#ctx0" brushRef="#br0" timeOffset="3">4553 5228 144 0,'-6'-2'55'0,"6"2"-30"0,0-22-1 0,0 17 22 32,0 2-6-32,0-7 2 0,3 2-13 15,0 0-5-15,3-3-14 16,3 1-2-16,3-1-1 0,3-2 1 16,6 0 2-16,-1 2-3 15,7 1 1-15,-3 2-5 16,-6 2-2-16,0 6-3 15,0 3 1-15,-7 5 1 0,4 3 2 16,-3 15 1-16,-9-5 3 16,-6 3-1-16,-3 2 0 15,-3-2-1-15,-3 0 0 16,-2-3-2-16,-4 3 1 16,-3-3-2-16,0 0-1 15,3-2 1 1,-3-6 1-16,6-2-1 15,4-1-1-15,2-2-2 0,3-2 1 16,0-1 1-16,3-3 2 16,3 1-3-16,0-3-2 15,9 0 6-15,6 0 3 16,2 0 1-16,7 0 1 16,0 0 2-16,0 0 1 0,3 0-5 15,-1 0-4-15,-2 3-1 16,0-3-1-16,-6 0 0 15,-3 0 0-15,0 0 2 16,-3 2 3-16,-3-2-9 16,-4 0-4-16,1 0-21 15,0 0-8-15,0 0-19 0,-3-5-99 32</inkml:trace>
  <inkml:trace contextRef="#ctx0" brushRef="#br0" timeOffset="4">4952 4876 224 0,'-3'0'85'0,"3"0"-46"0,3 0-28 15,-3 3 23 1,0-3-14-16,3 3-3 15,0 2-2-15,0 8 3 16,0 0-10-16,0 1 4 0,0-1 2 16,0 3-3-16,0 2 1 15,-3-2-7-15,0-3-1 0,0 1-2 16,0-1-2 0,0-3-2-16,0-2 1 0,0-2-30 0,0-1-12 15,0-5-29-15,0 0-10 16,6-3-22-1</inkml:trace>
  <inkml:trace contextRef="#ctx0" brushRef="#br0" timeOffset="5">5151 4887 212 0,'-6'-3'79'0,"12"3"-42"0,-9 6-26 15,3-6 23-15,0 5-18 32,-3 3-6-32,0 2-2 0,0 1-1 15,3 2-3-15,0 0-5 0,3 3 0 16,3-3 1-16,0 1 2 16,3-4 3-16,0 1 4 15,3-3 2-15,0-6 3 16,3-4-3-16,0-3 1 15,0-1-5-15,-1-2-2 0,-5 0 0 16,-3-5 1-16,0-3 8 0,-9 0 3 16,-3 3-2-16,-6 3 1 15,1-1-7-15,-4 3-1 16,0 3-4-16,0-1-1 16,3 4-12-16,0 2-4 15,3-3-38 1,6 3-14-16,0 0-77 15</inkml:trace>
  <inkml:trace contextRef="#ctx0" brushRef="#br0" timeOffset="6">4547 7549 124 0,'-3'0'49'0,"3"5"-26"15,0-5-3-15,0 0 19 0,0 0 1 16,0 0 3-16,0 0-7 15,0 0-1-15,0 0-20 16,3-3 4-16,0 3 2 0,3-5-3 16,3 0 2-16,3-3-9 15,6-3-4-15,0 3-2 16,-1-2 1-16,1 4-5 16,-3 1-1-16,0 2-2 15,0 6-2-15,-3 5 0 16,-3 3 3-16,0 2 0 15,-3 5 3-15,0 3-1 16,-6 1-1-16,-6 1 3 16,-3 1 0-16,0 0-1 15,-9 0 1-15,0 0-2 16,0-1 2-16,-3 1-4 0,6-3 0 16,1-5 1-16,2-2 0 15,3-4 0-15,3-2 0 16,3 0 2-1,3 3-3-15,6-1 0 16,6-5 5-16,6-2 2 16,2 2-2-16,7 1-1 15,-3-4-1-15,0 4 1 0,3-1-2 16,-1 0 2 0,-2 3-4-16,-6-3 0 15,-3 1-1-15,-3-1 0 16,0-2-31-16,-3-3-15 0,-3 0-51 15,3-3-20-15,-1-2 17 16</inkml:trace>
  <inkml:trace contextRef="#ctx0" brushRef="#br0" timeOffset="7">4866 7334 136 0,'0'-2'52'0,"0"2"-28"0,0-3-8 0,0 3 18 0,0 0-9 16,3 0-5-16,0-3-5 15,-1 1-2-15,4-1-7 16,0 0 3-16,0 1 1 0,3-1-5 0,0 0-3 16,3 1-1-16,0 4-1 31,0 4 0-31,0-1 0 16,-3 3 0-16,-3 0 2 15,-3 5 1-15,-3 0 3 0,-3 6-1 16,-3-6 2-16,0 0-4 15,0-2-2 1,3-3 0-16,0 0-1 0,3-3-7 16,3 0 0-16,3 1 1 0,0-4 1 15,3 4 0-15,0-1 4 16,0 3 0-16,0 0 1 16,-4 0 2-16,1 0 3 15,-3 0 9-15,-3 0 3 16,-3-1 0-16,-6 1 0 15,1-2-9-15,-4-1-3 0,0 0-10 16,-3-2-2-16,3-3-14 16,0 0-6-16,3 0-24 15,3-3-10-15,0 1-31 16</inkml:trace>
  <inkml:trace contextRef="#ctx0" brushRef="#br0" timeOffset="8">5154 7321 148 0,'-3'0'57'0,"3"3"-30"0,-6-1-14 0,6 1 17 16,-3 0-6-16,0 2 0 16,-6 5-9-16,1 4-4 15,-1 4-6 1,-3 3-2-16,9-5 3 0,0 3-3 16,9-1 0-16,3-2 1 15,0-3 0-15,2 1 4 16,1-4 5-16,3-2-1 15,0-3 1-15,0-5-1 16,0-2 2-16,3-3-3 16,-9-3 1-16,3-3-1 0,-6-8 1 15,-6-4 0-15,-3 2 2 16,-3-1 2-16,-3 4-1 0,-3-1-3 16,-3 6 0-1,0 2-16-15,0 4-7 0,-3 1-25 16,3 4-12-16,3-1-81 31,10 0-49-31,4-2 77 16</inkml:trace>
  <inkml:trace contextRef="#ctx0" brushRef="#br0" timeOffset="9">3368 7567 160 0,'-6'0'60'0,"6"3"-32"0,0-3-9 16,0 0 21-16,-3 0-5 16,3 0 2-16,0 0-6 15,-3 0 1-15,3 0-18 16,0-3-4-16,0 0-2 0,3 1 0 0,3-3 0 15,3-3-2-15,0 0 1 16,3 0-2-16,3-3 2 16,3 3-4-16,0 0-2 15,-3 0 0-15,0 3-1 16,-1 0 0-16,1 2 0 16,-3 6-3-1,0 2 2-15,0 0 1 16,-3 3 2-16,-3 3-1 15,-3 7 2-15,-3 4 0 16,-3-4 1-16,-3 1 0 0,-3 2 2 0,0 0-3 16,-3-3 0-16,0 1-1 31,-3-1 1-31,0 1-4 0,1-1 0 0,-1-2 1 16,0 0 2-16,3 0-3 15,-3 0 0-15,3 0-1 16,3-3 0-16,3 0 2 15,0-2 0-15,3-3-3 16,0-3 2-16,3 0 1 16,3-2 0-1,3-6 8-15,3 1 7 16,3-1-1-16,3-5 0 16,3 3-6-16,0 0 0 15,0 2-5-15,2 0-2 16,1 1 0-16,-3 4-1 15,0 1 0-15,0 0 2 0,-3-1 1 16,-3 1 3-16,0 0-5 16,-4-1-1-16,1-2 0 0,-3 0-14 31,0 0-5-31,0 0-32 16,-3 0-13-16,0-13-191 15,9-3 130 1</inkml:trace>
  <inkml:trace contextRef="#ctx0" brushRef="#br0" timeOffset="10">3651 7308 184 0,'0'-3'71'0,"3"3"-38"0,0-2-17 15,-3 2 24-15,0 0-8 16,3 0 1-16,-3 0-12 0,0 0-5 31,0 0-9-31,0 0-1 0,0 5 1 0,0 3 3 16,0 2 4-16,-3 1-4 0,0 2 0 15,0 6-4 1,3-1-1-16,-6-2-3 0,3-3 1 31,0-2-2-31,0-1 2 0,0-2-2 16,0 0-1-16,3-2 1 15,0-1-1-15,0-2 0 16,0-3 2-16,3 2-3 16,-3-2 0-16,0 0 1 0,6 3 0 0,0-3 0 31,0 0 0-31,3 0 2 0,3-3 1 0,6-2-1 16,-3 2-2-1,0 1 1-15,-4-1 1 16,-2 0-1-16,3 1 2 15,-3 2-4-15,-3 0-2 16,0-3-12-16,0 3-5 16,-6 0-16-16,0 0-5 15,0 0-24-15,6 0-12 16,-6 0-22 0</inkml:trace>
  <inkml:trace contextRef="#ctx0" brushRef="#br0" timeOffset="11">3791 7300 168 0,'0'0'63'0,"0"3"-34"0,0-1-16 16,0-2 17-16,0 5-9 15,0 1-1-15,0 2-4 0,0 2 0 16,-3 11-8 0,3 1 6-16,0-1 3 0,0-3-3 15,0 3 0-15,3-2-6 16,-3-1 0-16,-3-2-3 0,3-2 0 16,0-1-3-16,0-3 1 15,0-2-2-15,0 0-1 16,0-2-19-16,0-6-8 15,0 0-13-15,0 0-2 16,0 0-27 0,0 0-47-16,3-3 24 15</inkml:trace>
  <inkml:trace contextRef="#ctx0" brushRef="#br0" timeOffset="12">12161 5974 80 0,'0'-8'33'0,"0"6"-18"0,3-4 6 0,-3 6 17 16,0-2-1-16,0-1 3 16,0 0-5-16,0 1-1 0,0 2-19 15,0 0 2-15,0 0 3 0,0 0-9 16,0 5-1-16,3 6-6 15,0 10-1-15,0 11 3 16,0 2 1-16,0 11 5 16,0 0 3-16,-3-3-4 31,3 1 1-31,-3-12-7 0,3 9-1 16,0-3 0-16,-3-5 2 15,0-6-1-15,0-7 0 16,0-3-3-16,0-3 1 15,0-2 2-15,0-4 4 0,0-1-2 16,-3-1-2 0,0-2 2-16,0-3 0 0,0 0-1 15,0-3-1-15,0 0-1 0,3-2 2 16,-3-3-3 0,0-2-2-16,3-4 2 0,0-1 0 15,-3-4-1 1,3 0-2-1,0 4 1-15,0-17-1 16,0 3 0-16,0 0 2 16,0 0 1-16,0 2 1 15,0-5 0-15,3-2-2 16,3 5-2-16,0 0 3 16,6 0 0-16,0 2-1 15,6 1-2-15,0 2-2 16,-1 5-1-16,4 3 2 0,0 3 0 15,3 3-2-15,0 4 0 16,-4 6 2-16,1 6 0 16,-3 4-2-16,-3 6 0 15,0 8 4-15,-6 2 1 16,0 1 4-16,-6 2 1 16,-3-3-1-16,-3-7-1 0,0-3-1 0,-6 2 0 15,-12 4 0-15,0-9 2 16,-3-3-3-16,1-2-2 15,-1 0-7-15,0-5-1 16,3-3-10-16,3 0-2 16,3 0-30-16,4-3-10 31,5 1-34-31,6-6-14 0,8 2 3 16</inkml:trace>
  <inkml:trace contextRef="#ctx0" brushRef="#br0" timeOffset="13">12637 5913 112 0,'-6'-2'44'0,"3"2"-24"0,0-3 3 0,3 3 21 16,0 0 0-16,-3 0 1 16,1 0-5-16,-1 0-2 15,3 0-21-15,-3 3 3 0,3-3 3 16,0 0-3-16,0 0-2 0,0 0-2 15,3 0 0-15,2 0-4 16,4 0-2-16,6 0-4 0,0-3 1 16,3 1-2-16,3-1 0 15,0 0-3-15,3 1 1 16,-1-1-4-16,1 0-2 31,-3 1 4-31,-3-1 1 0,-3 3 0 16,-3 0-2-16,0 0-4 15,-4-3 0-15,1 3-16 16,-3 0-6-16,0 0-9 16,0 0-4-16,-6 0-20 15,0 0-10-15,0 0-40 16</inkml:trace>
  <inkml:trace contextRef="#ctx0" brushRef="#br0" timeOffset="14">12661 6067 196 0,'-9'0'74'0,"9"0"-40"0,0 0-27 0,0 0 20 15,3 0-1-15,3 0 4 16,6 0-5-16,3 0-3 15,3-5-12-15,6-1-4 0,5 6-2 16,1-5 0-16,-3 0 0 0,0 2-2 16,-3 0-2-16,-4 1 1 15,-5-1 1-15,0 6-19 16,-3-6-8 0,-3 1-36-16,0-1-16 15,0 0-23-15</inkml:trace>
  <inkml:trace contextRef="#ctx0" brushRef="#br0" timeOffset="15">13224 5691 152 0,'0'3'57'0,"0"-1"-30"0,3 6-12 16,-3 0 20-16,3 3-10 16,0 2-5-1,3 14 4-15,-6 4 2 16,6 9-14-16,-6 13 4 0,3 3 4 16,0-1-7-16,0-2-2 15,-1-3-4-15,1-7-2 16,6-6-3-16,-3-8 1 15,-6-3-2-15,6-7-1 16,-9-3-17-16,0-3-6 0,0-5-35 16,-6-3-13-16</inkml:trace>
  <inkml:trace contextRef="#ctx0" brushRef="#br0" timeOffset="16">13468 5741 216 0,'0'3'82'0,"0"0"-44"0,0 2-27 0,0 3 21 16,0 5-11-16,-6 3-1 15,0 3-6-15,0-1-1 16,0 3-7-16,0 0 3 0,0 3 1 0,3-5-3 16,0-3 1-16,0 0-5 15,0-3 0-15,3-3-1 16,0-2-2-1,0 0 1-15,3-2-1 0,6-4 0 16,6-2 0-16,0 0 0 16,0 0 0-1,3 0 0-15,2-2 0 0,1-1-9 16,0 3-4-16,-3 0-9 16,0 0-1-1,-3 0-12-15,-3 0-3 0,-3 0-31 16,-1-3-50-1,1 1 24-15</inkml:trace>
  <inkml:trace contextRef="#ctx0" brushRef="#br0" timeOffset="17">13649 5749 132 0,'-3'3'49'0,"3"2"-26"0,-3 3-3 0,3 3 21 15,-3 5-11-15,0 2-5 16,1 3 3-16,-1 6 4 16,3 10-17-16,0 11 5 0,0-1 3 15,0-2-3-15,0-3-2 16,3 3-6-16,-1-7-2 0,1-7-6 15,0-4-3 1,0-3 2-16,0-6 2 16,-3-5-20-16,0-2-7 15,0-3-38-15,0-8-16 16</inkml:trace>
  <inkml:trace contextRef="#ctx0" brushRef="#br0" timeOffset="18">13950 5768 188 0,'12'3'71'0,"-12"2"-38"0,0 19-23 0,0-11 17 15,0 5-4-15,0 6 0 16,0 5 1-16,0 0 2 16,0 14-14-16,0-1 0 0,0-5 1 15,0-5-7-15,0-6-1 16,-3-2-3-16,3-5 1 15,0-3 0-15,0-3 1 16,0-5-2-16,-3 0 1 16,3-3-2-16,0 0 2 15,0-5-4-15,0 0 0 16,0 0 1-16,3-2 0 16,0-6 0-16,0 2 0 15,0-2 0-15,0-2 0 0,0-1 0 16,3-5 0-16,0-5 0 15,3 3 2-15,3-1-3 16,2 1 0-16,4 2 1 16,0 3 2-16,0 2-1 15,3 0-1-15,0 6 1 16,3 2-1-16,-4 3-3 16,-2 6 2-16,0 7 1 15,0 8 2-15,-3 3 5 16,-3 2 6-16,-3 1 2 15,-3-3 0-15,-6 0-5 16,-3-3-2-16,0-3 0 0,-3-2 0 16,-6 0-2-16,-3-3 1 15,-3-8-15-15,0-2-7 16,-3-6 3-16,1-2 2 16,-1 0-12-16,3-3-3 15,3 3-3-15,-3-1 0 16,6 1-13-16,3 0-4 15,3-1-16-15,6 1-4 16,3 0-16 0</inkml:trace>
  <inkml:trace contextRef="#ctx0" brushRef="#br0" timeOffset="19">14385 5995 212 0,'0'8'79'0,"0"0"-42"0,3 16-23 16,-3-8 20-16,0 0-6 16,0 0-2-16,0 2-14 15,0 1-8-15,6-3-2 16,-6-3 0-16,5-2 1 0,-5-4-32 0,0 1-13 15,0-2-142 1,3-9 73 0</inkml:trace>
  <inkml:trace contextRef="#ctx0" brushRef="#br0" timeOffset="20">14370 5861 228 0,'-15'-8'85'0,"30"10"-46"0,-21-4-48 0,6-1 14 15,6 3-34-15,0-3-13 0</inkml:trace>
  <inkml:trace contextRef="#ctx0" brushRef="#br0" timeOffset="21">14575 5689 200 0,'0'-3'74'0,"0"8"-40"0,3-7-20 0,-3 2 22 15,3 5-3-15,0 0 1 16,0 6-8-16,0-1-4 16,0 11-12-1,0 6-2-15,0 5 2 0,0 5 0 16,0 0 2-16,0 8-6 15,-3 0-4-15,0-3 1 16,0-5 0-16,0-5-19 0,0-3-9 16,-3-5-34-16,0-6-12 15,0-4-49 1</inkml:trace>
  <inkml:trace contextRef="#ctx0" brushRef="#br0" timeOffset="22">14456 5924 244 0,'-3'-5'93'0,"6"5"-50"0,6-3-28 0,-3 3 24 15,6-3-15-15,3 1-3 16,6-3-10-16,5-1-5 15,7 1-3-15,0 0-7 0,3 2 0 16,-4 0-42-16,4-2-19 16,0 5-58-1</inkml:trace>
  <inkml:trace contextRef="#ctx0" brushRef="#br0" timeOffset="23">15001 5940 152 0,'0'0'57'0,"3"0"-30"0,-3 0-7 15,0 0 19-15,0 0-4 16,0 0 2-16,0 0-4 15,0-3 2-15,-3 1-19 16,0-1 4-16,-3 0 1 0,-3 3 2 31,-3 0 1-31,-3 0-13 0,0 3-4 16,0 2-3-16,-3 1 0 16,-2 1-7-16,5 1 0 15,-3 0 3-15,6 0 2 16,3 0-5-16,3 0-2 15,9 8-1 1,6 5-1-16,3 0 2 0,6-2 1 16,-3-1 2-16,3-2 3 15,-1 0 2-15,1 0-1 0,-3 0-2 16,-3-3 5-16,-3-2 4 16,-3-1 10-16,-6 1 8 15,-3 2-3 1,-6-8 0-1,-3 1-11-15,-3 4-5 0,-6-2-10 16,1-2-3-16,-1-6-40 16,0 0-15-16,6 0-67 15,6-3-70 1,0-2 64-16</inkml:trace>
  <inkml:trace contextRef="#ctx0" brushRef="#br0" timeOffset="24">11959 7120 120 0,'-6'3'46'0,"3"-1"-24"0,3 4 3 16,0-1 20-16,-3-5-7 15,-3 0 0-15,6 0-10 16,-6-3-5-16,3 1-2 15,6-4-12-15,0-2-3 16,3 0 0-16,0-2-5 16,3-1-1-16,3-2 0 15,0 2 2-15,-1 1-3 16,-2 2-2-16,0 3-1 16,0 5 3-16,0 2 0 0,-3 6 1 15,0 3 2-15,0 5 1 16,-3 7 5-16,-3-1 5 15,-3 1 2-15,3 1 0 16,-3-3-5-16,0 1-4 16,0-4-1-16,0-2-1 0,0 0 0 15,0-6 2 1,0-2-3-16,0-2 0 16,0-4 1-16,3-2 2 15,0-2-1-15,0-1 0 16,0-2-3-16,0-3-2 15,3 0 3-15,0-5 2 16,0 2-4-16,3 0-1 16,0-2 0-16,0-3 2 0,6-2-3 15,0-1 0-15,3 1 1 16,0-1 0-16,-1 3 0 16,1 0 0-16,0 3-3 15,0 0 2-15,0 2 1 0,0 1 2 16,-3 5-6-1,0-1 1-15,-3 4 3 16,0 2 4-16,-3 5-3 0,-1 3-1 16,-2 2 2-16,0 4 1 15,-3 4 3-15,0 3 1 16,0 1-1-16,0 1-1 16,0 1-1-16,3 0 0 15,3 0-5 1,0 0 1-16,3-1 0 0,3-4 0 15,6-3 0-15,6-3 0 16,0-5-16-16,-4-3-6 16,1-2-33-16,-3-6-13 15,3-2-65 1</inkml:trace>
  <inkml:trace contextRef="#ctx0" brushRef="#br0" timeOffset="25">12661 7033 228 0,'-12'0'85'0,"12"2"-46"0,0 1-17 0,0-3 26 15,0 0-14-15,0 0-5 16,3 3-12-16,3-1-4 16,6-2-7-16,3 0 0 0,3 0 1 15,6-2 1 1,2-1 2-16,4 0-1 16,-3 1 0-16,0-1-5 15,0 0-3-15,-4 1 0 16,-2-1 1-16,-6 3-6 15,0 0 1-15,-3-3-10 16,-3 3-4-16,-3 0-11 16,-3 3-5-16,-3-3-15 0,0 0-8 15,0 0-46 1,0 5-38-16,0 1 61 16</inkml:trace>
  <inkml:trace contextRef="#ctx0" brushRef="#br0" timeOffset="26">12691 7194 212 0,'0'-3'79'0,"3"3"-42"0,3-2-26 16,0 2 21-16,3 0-4 16,6-6 1-16,5 1-5 15,4 3-3-15,3-4-11 16,0-2-4-16,0 8-2 0,-4 0 0 0,1 0 0 16,0 6-2-16,-3-1-2 0,-3 0-8 15,-6-2-3-15,0-1-23 16,-3 1-8-16</inkml:trace>
  <inkml:trace contextRef="#ctx0" brushRef="#br0" timeOffset="27">13194 6784 132 0,'0'-13'52'0,"3"10"-28"0,0 0 0 0,0 3 24 16,0 0-13-16,0 0-5 16,-3 0-4-16,0 0-2 15,6 3-13-15,-3 2 2 0,0 6 3 16,-3 7 1-16,-3 4-1 15,-3 7-4-15,-3 8-2 16,-3 0-4-16,0-3-1 0,0-5-1 16,3 0 2-16,0-5-3 15,3-8-2-15,3 3 0 16,0-9 1-16,3-2 1 16,6-3 1-16,3-2-2 15,6-3-2-15,0 0-2 16,3 0 1-16,6 0 1 0,-3-3 2 15,-1 1-6-15,-2 2 1 16,3 0-21 0,-3 0-9-16,-3-3-19 15,0 3-5-15,-3-3-33 16,-3 3-37 0,0-2 48-16</inkml:trace>
  <inkml:trace contextRef="#ctx0" brushRef="#br0" timeOffset="28">13387 6837 156 0,'-3'-5'57'0,"3"5"-30"0,0 2-16 0,0 3 15 0,0 3-3 15,0 6 0-15,0 17-1 16,0 6-2-16,0 6-10 15,0 7 2-15,0-2 4 0,0 2-2 16,0-2 0-16,3-6-6 16,0-8-3-16,0 1 0 0,0-11-1 15,-3-6-9-15,3-5-4 16,-3-5-37-16,3-5-15 16,-3-3-46-1</inkml:trace>
  <inkml:trace contextRef="#ctx0" brushRef="#br0" timeOffset="29">13727 6898 196 0,'-33'-11'74'0,"30"11"-40"0,-6-3-16 0,6 3 25 0,-3 3-11 16,-3 0-1-16,-3 2-16 16,0 0-6-16,1 1-6 15,-1 7-3-15,3 5 1 0,3-2-1 16,3 3 0-16,3-3-5 16,9 2 1-16,3 3 2 0,3 1 3 15,5 7-2-15,1-6 0 16,0 4 1-16,-6-1 2 15,-3-2-1-15,-3 0-1 16,-9-3 3-16,-6-2 2 16,-3-1 0-16,-3-5 2 15,-3-2-4 1,-3-6-2-16,0-2 0 16,0-6 1-16,4-2-1 15,2-3 2-15,3-3-4 0,6-4 0 16,6-4-4-16,6-5 1 15,6 0 2-15,2 1 1 16,10-6 1-16,3 2 0 16,-3-5 4-16,0-2 2 15,-7 5 0-15,-2 2 1 16,-3 4-2-16,-6 1 2 16,-3 4-4-16,-3 2-2 0,-6 5-7 15,0 3-4-15,0 3-23 16,-3 3-11-16,0 4-50 31,3 6-51-31,0 3 46 16</inkml:trace>
  <inkml:trace contextRef="#ctx0" brushRef="#br0" timeOffset="30">14254 6824 192 0,'-3'2'71'0,"3"4"-38"0,0 12-21 0,0-7 19 0,0 7-12 15,0 14-3-15,0 5 6 16,0 0 5-16,0 5-14 16,-3-2-3-16,0-3 1 0,0-3-1 31,0-2 4-31,3-5-5 0,-3-6-1 16,0-5 0-16,0-3 0 15,3 0-4-15,-3-5-1 16,-3-5 1-16,0-3 0 15,9-6-5-15,0-4-1 16,0-1 3-16,0 1 1 16,3-1-5-16,0-2 0 0,3-3 1 15,0 3 1-15,3 0-2 16,2 2 2-16,1 0-1 0,6 3-2 16,3 6 0-16,-3 7 3 15,0 6 0-15,-4-1 1 16,1 1 0-16,-3 2 2 31,-6 3 10-31,-3 0 4 0,-6 0-1 16,-3 0-1-16,-3 2-6 15,-9-5 0-15,-6 1-5 16,1-4 0-16,-1-2-3 0,0-5-1 16,0-3-15-16,0-3-4 15,0-2-21-15,4 0-7 16,2-3-31-16,3 0-15 15,9 0-10 1</inkml:trace>
  <inkml:trace contextRef="#ctx0" brushRef="#br0" timeOffset="31">14504 7104 208 0,'12'3'77'0,"-6"-1"-42"0,2 1-19 15,-5 5 24-15,0 5-10 0,0 0-2 16,-3 3-12-16,0 0-3 16,0 3-7-16,0-1-4 0,0-2 1 31,0-3-11-31,0 3-4 16,0-8-47-16,0-3-19 0,0-2-31 15</inkml:trace>
  <inkml:trace contextRef="#ctx0" brushRef="#br0" timeOffset="32">14525 7001 260 0,'-6'-5'96'0,"6"-11"-52"0,3 21-51 0,0-10 16 16,2-6-30-16,4 1-8 15,3-4-35 1,0 1-13-16,6-5-2 16,3-1 3-16</inkml:trace>
  <inkml:trace contextRef="#ctx0" brushRef="#br0" timeOffset="33">14748 6781 184 0,'6'-2'71'0,"-3"7"-38"0,0 6-6 0,0-1 27 15,0 6-11-15,-3 2 0 16,0 17-13-16,0 5-6 15,0 2-14-15,0 3-6 0,0-3-3 0,0-2-1 16,0-3 2-16,-3-3-21 16,3-5-7-16,-3-2-64 15,0-6-27-15,0-5 10 16</inkml:trace>
  <inkml:trace contextRef="#ctx0" brushRef="#br0" timeOffset="34">14599 7054 320 0,'0'-3'121'0,"6"3"-66"0,6-5-51 15,0 2 24-15,3 1-16 16,2-1-4-16,7-2-10 0,0 2-3 15,6 0 2-15,3 1-50 0,2-1-21 16,-2 3-59 0</inkml:trace>
  <inkml:trace contextRef="#ctx0" brushRef="#br0" timeOffset="35">15042 7027 300 0,'-14'6'112'0,"5"-4"-60"0,-3 6-41 0,9-2 26 16,-3-1-22-16,3 3-8 15,0 2-8-15,3 1 0 16,6 5 1-16,3 2-3 0,0 1 2 0,6-3 1 16,-1 2 2-16,4 3 1 15,-3 1 1-15,-3-1 6 16,-6 0 6-16,-9 0 1 15,-3-2 1-15,-6-4-7 16,-3-1-4-16,-6 2-9 0,1-3-3 16,-1-3-53-1,3-10-22-15,6 6-71 16</inkml:trace>
  <inkml:trace contextRef="#ctx0" brushRef="#br0" timeOffset="36">16019 6802 172 0,'15'-7'66'15,"-15"7"-36"-15,0 0-13 0,0 0 22 0,0 7-5 16,-6 1 1-16,-3 6-7 16,-3 1 0-16,-6 9-16 15,-3 5 2-15,-3 1 0 0,1-1-3 16,-1 0 1-16,3-3-9 16,0-2-4-16,6 8-3 15,3-6 3-15,3-5 0 16,3-2 1-16,6-3 2 15,3-3 1-15,9 0-4 0,6-2 1 16,3-1 0 0,3 1 0-16,3-3-7 0,2 0 0 15,-2 0-24-15,-3-3-7 16,-6 0-35-16,0-2-14 16,-3 0-9-1</inkml:trace>
  <inkml:trace contextRef="#ctx0" brushRef="#br0" timeOffset="37">15938 7091 220 0,'-9'-3'85'0,"9"3"-46"0,3-2-21 15,-3 2 23-15,6 2-17 16,9-2-5-16,6 0-4 16,9 0 1-16,6-2-9 15,11-1 5-15,13 0 3 0,8-2-1 16,7 0 2-16,8-1-7 16,3 1-3-16,-2 2-1 15,-1-2 1-15,-3 3-8 16,-8-1-3-16,-10 0 5 0,-2 3 1 15,-7-2 5 1,-8-1 3-16,-9 0 0 16,-6 1 2-16,-7-1-2 0,-5 0 0 15,-6 3-5-15,-3-2-1 16,-3-1-14-16,-3 0-6 16,-6 1-29-16,3-1-10 15,-3-2-50 1,-6 2-67-16,3 1 51 15</inkml:trace>
  <inkml:trace contextRef="#ctx0" brushRef="#br0" timeOffset="38">17007 6813 248 0,'-9'-5'93'0,"6"5"-50"0,0 0-28 0,3 0 26 0,0 0-15 16,0 0-5-16,0 0-15 15,0 0-3 1,6 2-5-16,0-2 0 0,-6 0-5 0,6 0-3 16,-6 0-3-16,0 0-2 15,0 0 1-15,0-2 3 16,-3-1 2-16,0 0 1 15,-3-2 5-15,3 3 1 0,-3-1 2 16,3 0 2 0,0 1 3-1,0 2 2-15,0 0 5 0,3 0 5 16,0 0 0 0,0 0 1-16,0 0 0 0,0 0-2 15,0 5-4-15,9 5-2 16,0 1-6-16,3 2-1 15,3 3-3-15,3 0-1 16,6 5 3-16,-4 6 1 0,1-4-1 16,0 1-2-1,-3-3 3-15,-3-2 0 16,0-3-4-16,-3-3 1 0,-4 0 2 16,-5-2 1-16,-3 2 1 0,-3-2 0 15,1 2-5-15,-4 3 1 16,-3 5 2-16,-3-5 3 15,-6 0 2-15,0 2 3 16,0 1-3-16,3-3 1 16,0-1-7-16,3 1-1 15,1-2-2-15,2-1-2 16,0-5-30-16,3-3-13 16,0 0-31-1,3-2-14-15,0-3-27 16</inkml:trace>
  <inkml:trace contextRef="#ctx0" brushRef="#br0" timeOffset="39">17578 6887 164 0,'-5'0'63'0,"-7"0"-34"0,3 0-8 0,9 0 22 15,-3 0-6-15,3-3 1 16,0 1-11-16,0-1-4 16,6-2-13-16,0-3-2 0,6-3 2 15,-1 1-2-15,4-3 1 16,3-1-5-16,3 4-3 16,3-1 0-16,0 6-1 0,-4 2-3 15,4 6 2-15,-3 7 1 16,0 6 0-16,-9 5 0 0,-3 6 2 31,-9 7 1-31,-3 3 1 16,-6 0 2-16,-3 0 1 15,-3 1-1-15,0-7 1 16,0-2-4-16,0-5 0 0,1-3-1 16,2-2 1-16,0-6 0 15,3 0 3-15,3-2 6 16,0-3 2-16,3-3-5 15,0-2-1-15,3-1-4 16,0-2-1-16,6-2-1 16,6-1-2-16,3 0 1 0,3 1 1 15,5-1-1-15,7 1-1 16,-3 2-2 0,-3 2 1-16,0 3 1 15,-7 1 2-15,1-1-3 0,-3 0 0 0,-3 1-1 16,-3-1 0-16,0-2 2 31,-3-1 2-31,-3 1-17 16,-3-3-6-16,3 0-21 0,-3 0-9 15,0-3-34-15,0 1-14 16,0-4-4 0</inkml:trace>
  <inkml:trace contextRef="#ctx0" brushRef="#br0" timeOffset="40">17954 6871 224 0,'2'-8'85'0,"-2"8"-46"0,3-2-19 0,-3 2 24 15,0 0-16-15,3 2-5 16,3 1-1-16,0 2 0 16,-3 1-11-16,0 1 0 0,6 1 2 15,-9 6-1 1,3 2 3-16,-3-1-6 16,0-1-1-16,0 1-4 15,0-4-3-15,0-3 0 0,3 0-1 16,3-3 0-16,6 1 2 15,-3-6 1-15,3 0 1 16,0-8-7-16,3 0 0 16,3 2 1-16,-1 1 1 15,4 2 1-15,0 9 0 0,0 2 0 16,-3 2 0-16,-3 6-3 16,-3 0 2-1,-4 0 5-15,-2 0 2 16,-3 5 0-16,-3 0 1 0,-3-2-2 0,-6-1 0 31,-2-2-1-31,-4-3 0 16,0 0-16-16,0-2-6 15,0-3-16-15,0-3-3 16,3-2-10-16,-3-6-3 16,-5-2-12-16,2-3-6 15,3-5-32 1</inkml:trace>
  <inkml:trace contextRef="#ctx0" brushRef="#br0" timeOffset="41">17933 6837 204 0,'-3'-5'77'0,"6"5"-42"0,0 0-10 16,0 0 25-16,3 0-12 15,3-3-4-15,-1-2-14 16,10-1-2-16,3 1-11 16,6-3-4-16,3 0 0 0,2 3-2 15,-2 0-1 1,3-1-24-16,0 4-9 16,-4-1-49-16,-5 3-20 15,-6 3 0 1</inkml:trace>
  <inkml:trace contextRef="#ctx0" brushRef="#br0" timeOffset="42">18546 6765 200 0,'0'-5'77'0,"0"5"-42"0,0 0-21 0,0 0 20 15,0 0-6-15,0 0 0 16,-3 0-4-16,0 3-3 15,-3 2-11-15,-3 3 2 0,-6 3 2 16,0 4 1-16,-3 7 1 16,3 4-6-16,1 6-4 15,-1 5-1-15,3 0-1 16,0 0-2-16,3 5-2 16,6-5-2-16,0 0 1 15,3-2 1-15,6-3 2 16,3-6 1-16,6-2 1 0,6-6-2 15,-4-2-2-15,4-5 1 16,3-6 1 0,0-5-3-16,0-5 0 0,0-3 1 15,-4-3 2-15,-2 1-1 16,-3-1 2-16,-6-2-4 16,-3-6 0-16,-3 3 3 15,-3 1 1-15,-3-1-8 16,-6 2-2-16,-3 1 10 15,-3 3 5-15,-3 2-3 16,-5 2-3-16,-4 4-1 0,3 2-1 16,0 0 0-16,6 2 0 15,1 1-3 1,5 2 2-16,3 1-15 0,0-1-6 16,6 3-86-1,3-8-36 1</inkml:trace>
  <inkml:trace contextRef="#ctx0" brushRef="#br0" timeOffset="43">19165 6776 172 0,'15'-13'66'0,"-12"10"-36"0,15-2-15 0,-15 2 20 15,3 3-4-15,0 0-1 16,-3 0-3-16,-3 0-2 16,5 11-14-16,-2 7 4 0,0 11 3 15,-3 3-2-15,3 10 1 16,-3 3-1-16,0 0 0 15,0 0-8-15,0-15-5 16,0-7-5-16,0 1 1 0,3 5-6 16,-3-10-3-1,0-3-34-15,3-6-14 16,-3-2-23-16,0-8-7 16,0-10-6-16</inkml:trace>
  <inkml:trace contextRef="#ctx0" brushRef="#br0" timeOffset="44">18983 6747 168 0,'-6'0'66'0,"6"0"-36"0,0 0-7 0,0 0 24 16,0 0-13-16,0 0-5 16,0 0-3-16,0 0-2 15,6 3-13-15,3-3 2 16,6 0 3-16,6 0-2 0,6 0 2 15,12-3-7-15,-1 0-3 16,4 1-1-16,3 2 1 16,-4 0-3-16,-5 0-2 15,-6 0 0-15,-4 0 1 16,-5 0-6-16,-3 0-1 0,-3 2-16 16,-3 1-4-16,-3-3-33 15,-3 3-13 1,0-1-49-16</inkml:trace>
  <inkml:trace contextRef="#ctx0" brushRef="#br0" timeOffset="45">19469 7004 176 0,'0'0'68'0,"0"0"-36"0,0 2-15 0,0-2 20 16,3 5-6-16,-3 3 2 16,3 3-6-16,-3 0 1 15,0 2-16-15,0 3 0 0,3-3-1 16,-3 0-6 0,0 3-1-16,0-3-2 15,0 0 1-15,0 3-9 16,0-8-1-16,0 0-34 15,0-2-13-15,0-1-21 0,0-8-6 16,0 1-5 0</inkml:trace>
  <inkml:trace contextRef="#ctx0" brushRef="#br0" timeOffset="46">19430 6816 244 0,'-6'-8'93'0,"6"8"-50"0,0 0-28 0,0 0 24 15,0 0-23-15,0 0-8 16,0 0-11-16,0 0-1 16,6 0 2-16,0 2-48 0,0 1-18 15,3-3-41 1</inkml:trace>
  <inkml:trace contextRef="#ctx0" brushRef="#br0" timeOffset="47">19632 6752 160 0,'0'-2'63'0,"0"2"-34"0,0 0-12 0,0 0 22 0,3 5 0 15,0 5 1 1,3 9-10-16,0 7-4 0,0 6-15 16,0 5-2-16,-3 0-2 15,0 3-1-15,-3-6 1 0,0 1-4 0,3-6 0 16,-3-3-1-16,3-5-2 16,-3-2-26-16,0-6-10 15,0-5-17-15,0-3-5 16,0-2-44-1</inkml:trace>
  <inkml:trace contextRef="#ctx0" brushRef="#br0" timeOffset="48">19650 6773 100 0,'-15'-2'38'0,"15"-1"-20"0,0 0-1 16,0 3 16-16,0-2 0 15,-6 2 3 1,3-3-3-16,0 0 2 15,0 1-19-15,0-6 6 0,6 3 5 16,0-6-6-16,0 3 0 16,6-3-3-16,0 1-2 15,3-1-4-15,6 1 0 16,0-1-7-16,3 3-1 16,-1 0-4-16,4 6-1 0,0 2 1 15,-3 5 2-15,-3 0-3 16,-3 11-2-16,-3 3 4 15,-3-1 1-15,-6 1 4 16,-6-1 3-16,-6 1-2 16,-3-1-2-16,0 1-2 0,-3-3-3 15,3-3 1-15,0-3-1 16,0 1-5-16,3-3 1 16,0-3 0-16,3 1 2 15,3-4-4-15,3-2 2 0,6 3 0 16,6-1 2-16,6 1-1 15,3 0 1-15,0 2 0 32,3 3-2-32,-1 5 5 0,1 8 1 15,-3 3 11 1,-3 0 3-16,-6 0 8 0,-6 0 5 16,-6 2-7-16,-6 1-1 15,-3-4-8-15,-3-1 0 16,-6-7-8-16,-6-1-1 15,1-6-22-15,-1-3-10 0,-3-2-35 16,3-1-14-16,3-4-77 16</inkml:trace>
  <inkml:trace contextRef="#ctx0" brushRef="#br0" timeOffset="49">20248 6911 132 0,'0'-3'52'0,"0"3"-28"0,3 0-11 16,-3 0 19-16,0 0-3 16,0 6 7-1,6 12-13-15,3 6-13 16,0 2 3-16,0-7 2 0,0-3-7 15,0 5-2-15,0 5-4 0,-3-4 1 16,0-4-2-16,0-2 2 16,3 2 0-16,-3-7 1 0,-3-3 4 15,0 0 3 1,0-3 0-16,0-5 1 16,0 0-6-16,3-8-2 0,-4 3 0 31,7-8 2-31,-3-8-3 0,0-1-2 15,0 4 2-15,0-6 2 16,-3 0 0-16,0 3 2 16,0 5-2-16,0 3 0 15,0 2-6-15,0 3-1 16,0 1-2-16,-3 1 3 16,3 1-22-16,0 2-7 0,0 1-18 15,0 2-5-15,0 0-43 16,0 2-28-1</inkml:trace>
  <inkml:trace contextRef="#ctx0" brushRef="#br0" timeOffset="50">20510 6959 164 0,'0'2'63'15,"0"14"-34"-15,0 0-19 0,3-8 20 0,0 2-12 16,3 4 0-16,-3-1-6 16,0-2-2-16,0 4-6 0,0 9-5 0,0-5 0 15,-3-6-10-15,3 0-3 16,-3-8-50 0</inkml:trace>
  <inkml:trace contextRef="#ctx0" brushRef="#br0" timeOffset="51">20495 6813 236 0,'-2'-5'88'0,"2"2"-48"0,0 3-42 0,0 0 14 31,0 0-13-31,5 0-1 15,1 0-42-15,3 3-16 16,0-1-29-16,3 1-12 0</inkml:trace>
  <inkml:trace contextRef="#ctx0" brushRef="#br0" timeOffset="52">20638 6943 140 0,'0'34'52'0,"3"-15"-28"0,0 10-2 0,-3-16 20 16,3 3-14-16,0 0-5 15,3 2-8 1,-3-2 0-16,0-3-8 16,0-2-2-16,0-3-1 0,0-3 4 15,0 0 3-15,-3-2-2 16,0-6 2-16,0-2-4 15,0-3 1-15,-3-5-3 16,3 0 2-16,0-3-2 0,0-3 2 16,3 1-6-16,3-3-1 15,0-1-2-15,3 7-2 16,3-1 3-16,6 2 0 16,0 4-2-16,-1 5 2 15,1-1-17-15,0 9-8 16,-3 0-17-16,-3 7-6 15,0-2-36-15,-3 0-26 0,-3-3 45 32</inkml:trace>
  <inkml:trace contextRef="#ctx0" brushRef="#br0" timeOffset="53">20948 6728 216 0,'0'-13'82'0,"3"24"-44"0,0-3-27 15,-3-3 23-15,3 3-11 16,0 5-4-16,0 8-6 16,0 8-1-16,0 3-7 0,3 5-3 0,-6 6-1 15,6-4 1-15,-3 4 1 0,0-9-1 16,-6 0-2-16,0-7-10 15,3-11-6-15,0-3-28 16,0 0-11-16,-3 0-20 16,0-10-41 15,-3-11 32-31</inkml:trace>
  <inkml:trace contextRef="#ctx0" brushRef="#br0" timeOffset="54">20823 6850 208 0,'-3'-3'79'0,"3"3"-42"0,3-2-23 0,0 2 22 0,6-3-9 15,3 0-1 1,3-2-15-16,2 0-4 0,4 0-5 15,9-1-2-15,-3 4 1 0,0 2-32 0,-4 0-14 16,-2 0-54-16,-3 2-38 16,-3 1 57-16</inkml:trace>
  <inkml:trace contextRef="#ctx0" brushRef="#br0" timeOffset="55">21106 6951 160 0,'-6'39'60'0,"6"-25"-32"0,0 7-22 0,3-11 15 0,0 1-7 15,-3-3 2-15,6 5-5 16,-3 6-1-16,3-9-6 15,-3 1-1-15,2-3 3 0,1 0-1 0,0-8 2 16,0 0-9-16,9-6 0 16,3-4-9-16,-3-4-3 31,-3 1 5-31,0-3 5 16,-3-5 3-16,-3-5 3 0,-9 5-1 15,6 5 2-15,0 2 7 16,-6 7 12-1,6 14 6 1,0 4-3-16,0 2-7 16,0 1-2-16,3 1-9 0,-1-1-2 15,1-1-3-15,0-3 1 16,-3-2-9 0,3 0-1-16,6 0-29 15,0-2-12-15,3-6-46 16,0-3-35-16,0-2 53 15</inkml:trace>
  <inkml:trace contextRef="#ctx0" brushRef="#br0" timeOffset="56">21502 6914 212 0,'-9'2'79'0,"-6"1"-42"0,0 2-28 0,6 3 22 16,0 5-10-16,-3 3-2 0,0 0-14 15,0 3-2-15,3-4-3 16,3-1 2-16,0 7 3 0,3-5-4 16,3 2-3-16,0 6 1 15,3-5 0-15,3-11-2 16,6-8 2-16,0-3-4 16,0-2 1-16,-3 2 0 0,3-5-1 15,0-8 4-15,0 0 2 16,-3 0 0-16,-3 1 2 15,0-4 0-15,0 3 1 16,-3 6-2-16,0 2-2 16,-3 8-2-16,2 8 1 0,1 5 3 31,0 3 1-31,3 2-1 16,0 3 1-16,0-2-2 15,0-1-1-15,3 1-2 16,0-6 1-16,0-2-12 15,0-3-5-15,0-8-17 16,-3-6-7-16,0 4-36 16,0-9-32-16,9-10 40 15</inkml:trace>
  <inkml:trace contextRef="#ctx0" brushRef="#br0" timeOffset="57">21627 6580 184 0,'0'0'71'0,"3"3"-38"0,-3 7-21 0,0 4 21 16,0 7-10-16,0 8-4 0,0 11-2 16,6 2 2-1,-6 8-11-15,5 3-2 0,1-5-2 16,3-6-2-16,-3-15-2 15,0-4-21-15,0-4-9 16,3 2-82 0</inkml:trace>
  <inkml:trace contextRef="#ctx0" brushRef="#br0" timeOffset="58">11786 8242 168 0,'-3'5'66'0,"3"-2"-36"0,-3-1-11 0,3-2 23 16,0 0 1-16,0 0 2 15,0 3-10-15,0 0-4 16,0-1-17-1,0 1 4-15,0 0 3 0,0-3-9 16,0 0-2-16,0-3-6 16,3 0-3-16,3-2 0 15,0 0-1-15,3-3-3 16,0 0 2-16,0 3-1 16,-3-1 0-16,0 1 0 15,0 5 0-15,0 0-5 0,3 3-3 16,2 5 1-16,-2 2 0 15,0 9 8-15,-3 4 5 0,-3 4-2 16,-3-6-1-16,0-2 0 16,-3 7-1-16,0-2 2 15,0 0 3-15,0-3 2 16,0-3 3-16,0-2-3 0,0-3 1 16,0-2-5-16,0-3-2 15,0-3 2-15,3-5 0 16,0 0-4-16,0-10-1 15,0-1-6-15,6-7-2 16,3-11-2-16,3-1 0 31,0 4 0-31,0 5 2 0,-3 5 6 16,3 3 2-16,-3 7 2 16,0 6 0-16,0 6-3 15,0 4 0-15,-3 9 2 0,0-6 2 16,-4 0 4-16,-2 8 2 15,0-2-1-15,0 2 1 16,0-5-4-16,0 0 0 16,0-3 1-16,0-2 0 0,0-3-5 15,3-3 1 1,0-2 0 0,3-6 2-16,0 0-8 0,3-13-3 15,-3 3 0-15,9-8 0 16,9-16 1-1,-3 3 0-15,-3 4 5 0,-3 7 1 16,-1 4-1-16,-2 6 2 16,-3 2 3-16,0 3 1 15,0 3 3-15,-3 21 8 16,-3 2-1 0,0 4-5-16,0-4-2 15,-3-2-1-15,3 8 1 0,0-3-3 16,3 5 0-16,0-4-1 15,6 1 1-15,0-1-4 16,3-4 0-16,-1-2-21 16,10-5-8-16,-3-3-36 0,0-8-13 15,-3 0-37 1</inkml:trace>
  <inkml:trace contextRef="#ctx0" brushRef="#br0" timeOffset="59">12503 8255 296 0,'-6'0'110'0,"9"3"-60"0,-3-3-43 0,0 0 26 16,0 0-17-16,9 2-1 16,9-2-7-16,0 0 0 15,3 0-5-15,3 0 0 0,3 0 1 0,2 0-2 16,-2-2 1-16,-3 2-7 16,3 0 1-16,-1 0-23 15,-2 0-8-15,-6 0-27 16,-3 0-9-16,-6 0-47 15</inkml:trace>
  <inkml:trace contextRef="#ctx0" brushRef="#br0" timeOffset="60">12566 8422 248 0,'3'-3'93'0,"-3"11"-50"0,15-5-33 0,-12-1 23 16,6-2-14-16,0 0-3 15,8 3-9-15,10-3-3 16,0 0-2-16,3 0-8 0,0 0-1 16,-4 0-52-16,-2-3-23 15,-3 1-29 1</inkml:trace>
  <inkml:trace contextRef="#ctx0" brushRef="#br0" timeOffset="61">13111 8139 156 0,'-9'-3'57'0,"9"3"-30"0,-3-3-5 0,3 3 23 15,0 0-5-15,-3-2 1 16,0-1-10-16,3 0-2 16,0-2-16-16,0 0-1 0,6-1 1 0,3-1-1 15,3-4 1-15,2-5-5 16,4 3-3 0,0 0-5-16,3 5 0 15,6 2 0-15,-3 9 0 0,-4 5 0 16,-2 5 0-1,0 6 0-15,-9 5 2 0,-6 2 1 16,-3 0 1-16,-6 1 0 16,0-3 2-16,-3 2-3 15,3-5 0-15,3-5-8 16,6-5-2-16,3-3-1 16,9 0-2-16,0-3 1 15,3 6 3-15,3-3 3 16,3 5 0-16,2 0 1 15,-5 3 4-15,-3 0 3 16,-6 0 13-16,-9 5 8 16,-9-3-7-16,0-2-1 0,0-3-8 15,-9-2-4-15,-9 2-6 32,-5-2 0-32,-4-1-13 15,3-4-7-15,0-1-16 0,6-2-7 16,4-3-26-16,5-6-9 15,6-7-35 1</inkml:trace>
  <inkml:trace contextRef="#ctx0" brushRef="#br0" timeOffset="62">13539 8006 224 0,'0'3'85'0,"0"-3"-46"0,6 16-19 0,-3-11 24 16,0 6-7-16,0 2-2 16,0 5-13-16,-3 4-4 0,0 4-10 15,-3 1-1-15,0-4 0 0,0 6-6 0,0-7-2 16,0 1 0-1,0-1 2-15,3-7 0 16,0-1 2-16,0-4-2 0,0-2-1 16,3-2-2-16,3-4 1 15,6-4 1-15,3-1 0 16,0 0 0-16,3-5 0 16,0 0 0-16,-1 0 2 15,1 3-14-15,-3 2-7 0,6 1-56 16,-6-3-26-1,0-1-52 1,-6-2 43-16</inkml:trace>
  <inkml:trace contextRef="#ctx0" brushRef="#br0" timeOffset="63">13742 8004 180 0,'-18'2'68'0,"18"1"-36"0,0 13-18 16,0-6 20-16,0 4-2 0,0 7 1 16,0 11-7-1,0 5-2-15,0 13-13 0,0 3 4 0,0-16 5 16,0-5-5-16,-3 7 2 15,0 17-8 1,3-19-3 0,0-8-1-16,3 0-1 0,-3 8-9 0,3-16-2 15,0-2-29-15,-3-6-12 16,0 0-72 0,6-10-48-1,0 0 73-15</inkml:trace>
  <inkml:trace contextRef="#ctx0" brushRef="#br0" timeOffset="64">14176 7982 200 0,'0'-2'74'0,"0"7"-40"0,-9 0-22 0,12 9 21 16,0 2-4-16,0 7 1 31,0 12-9-31,-3 4-2 15,0 6-11-15,0 3 4 0,-3-3 3 0,0-5-1 0,0-14 2 16,0-5-7-16,0 3-3 16,0-3-3-16,0 0 0 15,0-2 0-15,3-6 1 16,0 0 2-16,-3-7 1 16,3-1-1-16,-3-8-1 15,3 1-6-15,0-6 1 0,0-8-2 16,0-3 0-16,3-4 0 15,6-1-2-15,6 3 3 16,0 2 0-16,0 1-2 16,3 2 2-16,0 5 1 15,3 3 0-15,-1 6-3 32,4 2 2-32,3 5-1 0,-3 8-2 15,-3 6 3-15,-3-1 0 16,-4 3 5-16,-5-5 2 15,-3-3 4-15,-3 6 4 16,-3-3-2-16,-6 2 1 16,0-2-7-16,-9-3-4 15,4-2-1-15,-7-3 1 16,-12 0-3-16,0 0-2 0,3-8-9 16,-2 0-5-1,5-3-11-15,12-2-47 16,3-3-1-16,3-5-34 31,12-6-33-31,3 1 58 16</inkml:trace>
  <inkml:trace contextRef="#ctx0" brushRef="#br0" timeOffset="65">14495 8236 224 0,'9'8'85'0,"-3"0"-46"0,0 16-21 16,-3-8 23-16,0 5-12 0,0 0-2 16,-3 3-16-16,2-3-7 15,-2-2-2-15,0-3-7 0,0 0-1 16,0 0-39-16,0-3-15 16</inkml:trace>
  <inkml:trace contextRef="#ctx0" brushRef="#br0" timeOffset="66">14468 8173 256 0,'-3'-5'96'0,"6"2"-52"0,0-2-51 0,3 2 14 16,0-2-23-16,3-3-4 0,3 0-30 15,3-3-12-15,-1-5-23 16,7-5-8-16</inkml:trace>
  <inkml:trace contextRef="#ctx0" brushRef="#br0" timeOffset="67">14727 7940 232 0,'6'5'88'0,"-3"6"-48"0,0 8-25 15,0-6 24-15,0 11-10 16,0 7-2-16,-3 9-11 15,0 5-5-15,3 8-6 16,-3-3-4-16,0-18 2 0,0-3-4 16,0 3 0-16,0-3-34 0,0-3-17 15,0-2-44 1,0-8-50-16,0-5 45 16</inkml:trace>
  <inkml:trace contextRef="#ctx0" brushRef="#br0" timeOffset="68">14575 8215 300 0,'-3'-2'112'0,"6"4"-60"0,6-4-43 0,-3 2 25 15,12-3-15-15,3 0-1 16,5-2-10-16,4 0-5 0,3 0-2 15,3 2-12-15,-4 0-3 16,1 1-50-16,0 2-21 0,0 0-42 31</inkml:trace>
  <inkml:trace contextRef="#ctx0" brushRef="#br0" timeOffset="69">15123 8229 192 0,'3'-3'74'0,"-3"3"-40"0,0 0-5 0,0 0 28 15</inkml:trace>
  <inkml:trace contextRef="#ctx0" brushRef="#br0" timeOffset="70">15117 8226 464 0,'-12'3'50'16,"0"-1"-26"-16,-3 3 0 0,-3 1 2 0,0-1-10 15,4 6-3-15,2-1-11 16,3 3-5-16,6 3-2 16,9-2-2-16,3 1 2 15,5 1-2 1,7 0 2-16,0 3 3 15,0-1 1-15,-3 3 3 16,-3 1 1-16,-6-4 12 16,-6-5 7-16,0-2 0 0,-12 2-1 15,3-2-9-15,-12-1-5 16,3-2-11-16,-12 0-3 16,-9 0-49-16,16-5-23 0,2-1-91 15</inkml:trace>
  <inkml:trace contextRef="#ctx0" brushRef="#br0" timeOffset="71">22028 6890 172 0,'-3'0'66'0,"3"0"-36"0,0 0-11 0,0 0 21 31,3 0-11-31,-3 0-5 0,3 8-5 16,0-3-2-16,0 8-9 16,0 0 1-16,0 6 2 0,-3-3-2 15,0 5 0-15,0-2-1 16,0 2 2-16,0-3-1 15,0 1 0-15,0-3-5 16,0-1-1-16,0-1 3 16,0-1 1-16,0-2-1 15,-3-6 1-15,3-3-4 0,-3-4 0 16,3-1-3-16,0-5-1 16,0 0 1-16,0-5 0 15,0 0-3-15,3-3 2 16,-3 3 1-16,3-6 0 0,0 3-3 15,3 3 2-15,-3 3 1 16,3-4 0-16,0 4-3 16,3 12 0-16,0 1 2 15,-3 5 2-15,0 0 0 16,0 5-1-16,-3-2 3 0,0 2 2 31,0-2-2-31,0-1 0 16,0 1-1-16,0-3 1 0,-3-3 0 0,0-2 1 15,0-1-5-15,3-7 1 16,0 0-2-16,3-6 0 16,0 3 4-16,2-16 1 31,-2 6-4-31,3-1 1 0,-3 3-2 0,3 3-2 16,0 3 0-16,3 10 3 15,-3 0 0-15,3 10 3 16,-3-2 3-16,0 8 2 15,-3-3-1-15,0 3 1 16,0-3-4-16,-3 1-2 16,0-4-5-1,0 1 0-15,-3-3-20 0,0 0-7 16,0-3-24 0,3-3-10-16,0 1-38 15,-1-3-37-15,4 0 57 16</inkml:trace>
  <inkml:trace contextRef="#ctx0" brushRef="#br0" timeOffset="72">22365 6998 212 0,'0'0'82'0,"0"0"-44"0,15 11-22 16,-12-9 22-16,3 4-14 0,0-4-1 15,2 1-9-15,1 0-1 16,3-1-8-16,3 1-1 0,0-3 0 31,-3 0-5-31,6-3 1 16,-3 1 0-16,0-1 2 0,-3 0 1 0,-4-7 3 31,1 2-3-31,-3 0 0 0,0 0-1 16,-9-5-2-16,0 2-2 0,-6 1 1 15,3-1-1-15,-2 3 0 16,-1 3 2-16,-3 7 0 16,0-2-3-16,0 6 2 15,0-4-1-15,-3 9 0 16,3 0 2-16,0 2 0 0,3-3 2 16,3 6 1-16,0-3-1 15,6 3 1-15,0-2-4 16,6 4 0-16,0-2 1 15,6 2 0-15,-3-2-5 16,6-5 1-16,-3-3-20 16,6-3-9-1,-3 0-14-15,6-7-6 16,-4-1-48 0</inkml:trace>
  <inkml:trace contextRef="#ctx0" brushRef="#br0" timeOffset="73">22639 6996 192 0,'-3'5'71'0,"3"-5"-38"0,3 21-19 16,-3-16 22-16,3 3-7 15,-3 0-2-15,3 3-11 16,-3-3-3-16,3 2-7 15,-3-2-4-15,3-2 1 0,-3-1 0 16,2-3 3-16,-2 1-3 16,3-3 0-16,0 0-6 0,0-8 0 15,0 3 1-15,0-8 3 16,0 2-2-16,3-10-2 16,0 2 4-1,0 1 1-15,0 2 2 0,3 5 0 16,0 3 0-16,0 14 2 15,3-1 3 1,-3 8 5-16,-3-2-2 0,0 2 1 16,0-2-7-16,-3 2-2 0,0-2-2 15,0-4 1-15,0-1 0 16,0-1 1-16,0 0-5 16,-3-7 1-16,5-1-5 0,1-8-1 15,0 4-2-15,6-12 0 16,-3 3 5-16,3 0 1 15,0 0-1-15,3 6 0 16,-3 2 6-16,0 13 3 31,0 0 1-31,-3 3 3 0,2 0-3 16,-2 6 1-16,-3-4-5 16,-3 1 0-16,6-3-17 15,-3 0-5-15,-3 0-22 16,0-3-9-16,3 0-20 15,0-5-8 1,0 0-18-16</inkml:trace>
  <inkml:trace contextRef="#ctx0" brushRef="#br0" timeOffset="74">23109 6892 180 0,'-6'0'68'0,"6"6"-36"0,-3-1-15 0,3 0 22 16,-3 6-5-1,0 7 3-15,0 1-15 16,3-3-3-16,0 5-11 0,0-3 1 0,3 6 2 16,0-5-6-1,3 2-1-15,0-3 4 0,6-4 5 16,0-4-3-16,3-10 0 16,-1 0-2-16,4-5 2 15,-3 0-3-15,0-6 1 16,-3 1 1-16,-3-9 2 15,0 3-3-15,-9-8 0 16,0 6-1-16,-6-1 1 16,-3 3-7-16,-3 3 0 15,0 0-19-15,-6 5-8 16,9 3-15-16,-3 2-7 0,1 0-32 16,2 1-13-1,0-1-15-15</inkml:trace>
  <inkml:trace contextRef="#ctx0" brushRef="#br0" timeOffset="75">23311 6884 228 0,'0'6'85'0,"0"2"-46"0,6 2-19 16,-3-2 27-16,0 8-14 0,0 0-4 15,6 5-10 1,-3 0-4-16,0 0-9 0,3-2 0 0,-9-6 1 16,6-2 1-1,-3-1 0-15,0-2 2 0,0-2 1 16,-3-1 3-16,0-5 2 16,0-5-7-16,0-6-3 15,0-5-1-15,3-5 1 16,0 0-5-16,3 0-3 15,-3 2 1-15,9 3 0 16,-3 0 1-16,8 3 2 16,1 3-6-16,-3 4 1 15,6 4 1-15,-3-1 1 16,3 3-24-16,-3 3-8 16,-1-1-21-16,1 1-6 15,-3-3-30-15,-3 0-12 16,0 0 5-16</inkml:trace>
  <inkml:trace contextRef="#ctx0" brushRef="#br0" timeOffset="76">23651 6884 212 0,'0'0'79'0,"3"0"-42"0,0 3-12 16,-3-3 27-16,3 5-6 15,-3 1 0-15,9 2-13 16,-4 10-5-16,1 3-16 15,9 0-1-15,-3 1 2 0,3-4-7 16,-6-2-1-16,6 0-14 16,-9-3-7-16,3-2-22 15,3-6-11-15,-3-2-23 0,0-3-9 16,2-3-34 0</inkml:trace>
  <inkml:trace contextRef="#ctx0" brushRef="#br0" timeOffset="77">23954 6839 200 0,'15'-5'77'0,"-12"5"-42"0,-3 3-10 0,-9 2 25 15,6 3-3-15,-9 5 1 16,-3 14-4-16,4 7-1 0,-10 6-23 16,3-8 4-16,-12 23 0 0,-3 6-8 15,1-5-2-15,5 4-4 16,3-4-1-1,3-11-3-15,3-8-1 0,0-8-25 16,9-5-9-16,-2-8-32 16,5-6-14-16,3-4-86 15</inkml:trace>
  <inkml:trace contextRef="#ctx0" brushRef="#br0" timeOffset="78">9893 12046 256 0,'-3'-2'96'0,"3"2"-52"0,3 5-38 0,-3-2 22 16,6 5-4-16,-3-3 3 0,6 16-6 0,0-5-3 16,6 16-10-16,-3-6-1 0,2 14 3 15,1-6-2-15,3 11 1 31,-3-5-5-31,3-3-1 0,-3-5 1 16,0-3 0-16,-3-5-2 16,-1-3 1-16,-2-3 0 15,0-4 3-15,-3-4 3 0,0-2 2 16,0-3-8-16,0-5-1 16,0 0 4-16,0-7 4 31,0-1-5-31,0-11-3 0,3 3-1 15,-3-10 1-15,0 2 1 16,3-8 3-16,-3 6-5 16,3-9-1-16,0 1 0 15,-1 2 2-15,1-5-3 16,-3 13 0-16,0 3 1 16,0 0 2-16,-3 2-10 0,0 4-2 15,0 1-26-15,0 4-9 16,0-1-17-16,6 1-4 15,-3-1-28 1,6-2-52-16,6-6 38 16</inkml:trace>
  <inkml:trace contextRef="#ctx0" brushRef="#br0" timeOffset="79">10384 12091 160 0,'0'0'63'0,"0"0"-34"0,3 3-14 0,-3-3 20 16,3 5-2-16,0-2 1 15,0 10-8-15,0 1-4 0,3 9-12 16,0-4-2-16,0 13-1 0,0-3 3 15,-3 8 4-15,0-6-8 16,0 7-3-16,0-9-2 16,0-3-1-16,0-2-14 15,-3-6-3-15,0-2-13 16,0-13-6-16,0-3-10 16,0-8-4-16,0 3-16 15,-3-16-33 1,0 5 31-16</inkml:trace>
  <inkml:trace contextRef="#ctx0" brushRef="#br0" timeOffset="80">10390 12097 200 0,'0'-13'74'0,"0"13"-40"0,6-16-16 0,-3 16 23 16,3-8-6-16,0 2 0 16,6-2-18-16,0 3-5 15,9 3-8-15,-4-1-1 0,10 8 1 16,-6-2 0-16,3 7 2 15,-3 1 3-15,-3 8 5 16,-1-4-6-16,-5 7-2 16,-3-4 1-16,-6 3 0 15,0-5-3-15,-9 0-1 0,-9 3-3 16,0-9-3 0,1-2-12-16,-4 0-5 0,3-3-9 15,-3 1-3-15,3-1-26 16,3-5-11-16,0 0-36 15</inkml:trace>
  <inkml:trace contextRef="#ctx0" brushRef="#br0" timeOffset="81">10804 12115 216 0,'0'3'82'0,"0"-3"-44"0,3 18-20 15,-3-4 25-15,0-1-9 0,0-3 0 16,0 14-13-16,0-3-5 16,0 9-9-16,0-4-5 15,0 8-1-15,0-4-1 0,0 1 2 16,0-4-12-16,0-3-6 15,0-6-22-15,0-2-11 16,0-3-18-16,0-2-9 16,0-3-13-1</inkml:trace>
  <inkml:trace contextRef="#ctx0" brushRef="#br0" timeOffset="82">10819 12105 276 0,'0'-6'104'0,"0"6"-56"0,0 0-38 15,0 0 25-15,3 3-12 16,0 0-4-16,3 5-6 16,5 8-1-16,-2-1-7 15,0-1 1-15,6 12 4 0,-3-2-6 16,6 8 0-16,-3-3-2 15,9 5 1-15,-6-2 0 16,2-3 1-16,-2-3-2 16,0-4-2-16,-3-4 1 0,3-2-1 15,-3-3 2-15,0-10 3 16,-3 0 0-16,-1-9 2 16,1 1 2-16,0-14 5 15,3-15-10-15,-9 10-2 16,-3 3-2-16,0-13 2 15,0-17 1-15,-3 20 3 16,0 4-3-16,0 1-2 16,0 2-3-16,0 0 1 15,0 6-1-15,0-1 0 16,0-2-14-16,0 10-4 16,0 1-30-16,3 4-12 15,6 1-37-15,0 8-14 16</inkml:trace>
  <inkml:trace contextRef="#ctx0" brushRef="#br0" timeOffset="83">11453 12187 288 0,'0'0'110'0,"15"2"-60"0,-21-2-30 0,6 0 32 15,6 3-17 1,3 0-3-16,-1-1-5 16,4-2 0-16,3 0-15 15,0 0-9-15,3 0-3 0,3 0 0 0,3-2 0 16,-4-1 0-16,-5 3 0 15,-3 0-20-15,0 0-7 16,3 0-17-16,-3 0-5 16,0 0-18-16,-3 0-6 0,-3 0-46 15,-6 0-23 1,0 0 72-16</inkml:trace>
  <inkml:trace contextRef="#ctx0" brushRef="#br0" timeOffset="84">11512 12367 236 0,'-3'-3'90'0,"3"6"-48"0,6-3-36 0,-6 0 22 16,6 0 0-16,6-3 3 15,3 0-5 1,0 1-4-16,6-1-12 15,2 0-4-15,1 1 0 0,3-1-3 16,0 0-2-16,-3 3 0 16,-1 0 1-16,-5 0-14 0,-3 0-7 15,-3 0-45-15,-3 3-19 16,-6 2-39 0</inkml:trace>
  <inkml:trace contextRef="#ctx0" brushRef="#br0" timeOffset="85">12111 12171 168 0,'-6'2'63'0,"6"-2"-34"0,0 6-5 0,0-4 24 15,0 1-4-15,0 0-1 16,0-3-13-16,0 0-6 16,0 0-14-16,0 0-4 0,6-3-2 0,-4 0-2 15,4-5 1-15,0 1-2 16,3-1 2-16,-3 0-4 15,0 0-2-15,0 2-1 16,0 4 3-16,0-1-2 16,0 8 1-16,0-2 2 15,0 13 0 1,0-3 0-16,-3 8 2 16,-3 11 1-16,0-8 3 15,0-3 3-15,-3 3 5 16,0-3-4-16,0-5 0 0,0 0-6 15,0-3-3-15,0-2 4 16,3-6 1-16,-3 0-2 16,3-7-3-16,0-4-3 0,0-2 1 15,3-8-4-15,3 6-1 16,-3-1 0-16,6-10 4 16,0 5-4-1,3-8 0-15,9-10 3 16,-4 5 1-16,1 5 2 15,-3 8 2-15,-3 3-3 16,0 2-2-16,-3 4-1 16,3 1 3-16,-3 1 2 15,-3 10 2-15,6 11 1 16,-9 0 2-16,0-3 1 16,0 8 1-16,-3-2-2 15,5 10 1-15,1-5-4 16,3 5-2-16,-3-3 0 0,6 1-1 15,0-3 0-15,3-6 0 16,-3-2-11-16,6-8-3 16,0-3-26-16,2-7-9 0,1-1-68 15,-3-5-48 1,0 0 66-16</inkml:trace>
  <inkml:trace contextRef="#ctx0" brushRef="#br0" timeOffset="86">12634 12197 300 0,'-3'0'112'0,"3"0"-60"0,9 3-45 15,-6-3 23-15,3 0-21 16,0 0-4-16,9 0-17 15,6-3-6-15,6 1-72 16,2-1-30-16,-8 0 12 16,-3 1 9-16</inkml:trace>
  <inkml:trace contextRef="#ctx0" brushRef="#br0" timeOffset="87">12953 12144 228 0,'-6'11'88'0,"6"-11"-48"0,-3 26-42 0,3-20 14 16,0 15-4-16,0 19 0 16,0-6 0-16,0-2 0 15,0 10-4-15,0-5 6 0,0 8 5 16,0-8-7-16,0 0-4 15,0-8 3-15,0-2 5 16,0-6-4-16,0-5 0 16,0 0-2-16,0-11-1 15,0 0-1-15,-3-10 0 16,0 0 0-16,0-9 0 0,3 4 0 16,-3-17 2-16,3 6-5 15,0-11-3-15,0 6 1 16,3-11 0-16,3-19 1 15,0 3 0-15,0 3-3 16,3 8 2-16,6 7 3 16,3 9 3-16,-4 5-2 15,4 2 0-15,0 9 1 16,-3 7 2-16,-3 0-1 16,6 14 0-16,-3-3-1 0,0 10 2 15,2 9 3-15,-5 2 5 16,-6-2-4-16,-6-4 0 15,-3-2-6-15,-6 1-3 16,-6-9-3 0,-5-3-1-16,-7-4-14 0,3-4-6 15,0-2-13-15,0-2-4 16,4-1-10-16,2 0-4 16</inkml:trace>
  <inkml:trace contextRef="#ctx0" brushRef="#br0" timeOffset="88">13376 12102 352 0,'-6'0'132'0,"6"0"-72"0,0 0-55 15,0 0 30-15,0 0-10 0,9 3 3 16,-1-3-12-1,10 0-2-15,3 0-8 16,0-3-4-16,3 0 1 0,0 1-2 16,-1-1-1-16,1 3-2 0,-3-3 1 15,-3 3-21-15,-3 0-8 16,-3 0-23-16,0 0-8 16,-3 0-26-16,-3 0-7 15,-6 0-21 1</inkml:trace>
  <inkml:trace contextRef="#ctx0" brushRef="#br0" timeOffset="89">13417 12211 268 0,'-6'5'101'0,"6"-5"-54"0,6 2-35 15,0 1 24-15,3-3-8 16,6 0-2-16,3 0-6 16,3-3-2-16,2 1-10 15,4-1-3-15,0 1-1 0,-3 2-2 16,0 0 1-16,-6 0-4 16,2 2 0-16,-8-2-34 15,-3 0-15-15,0 0-78 16,-3 0-54-16,0-2 75 15</inkml:trace>
  <inkml:trace contextRef="#ctx0" brushRef="#br0" timeOffset="90">13944 11946 108 0,'-3'0'44'0,"0"-3"-24"0,3 6-2 0,0-3 40 16,-6 0-10-1,0 0-11-15,0 0-6 16,0 0-18-16,3 0 5 0,0-3 5 15,0-2-1-15,9 0 1 16,3-1-8-16,3-7-4 16,3-5-4-16,3 2-2 0,3 3-6 15,3 2-1-15,-1 6 1 16,-2 7 0-16,-3 12 1 16,0 1 0-16,-6 7-3 15,-6-7 2-15,0-1 3 0,-9 10 1 16,0-3-1-16,-9 3-2 31,3-3 1-31,-6 0 1 16,3-3-1-16,3-2-1 15,0-3-4-15,6-2 0 16,0-3 4-16,12-3 2 0,-3 1-7 16,12 2-4-16,0-3 2 15,9 8 4-15,-6-2 2 16,-1 4 1-16,-2-1 8 0,-3 2 7 15,-3-1 6-15,-6 7 2 16,-12 4-6-16,-6-2-2 16,-9-3-7-16,3-10 0 15,4-1-14-15,-7-2-5 16,-9-3-15-16,-3 1-4 16,3-6-28-1,7-3-13-15,2-7-53 16</inkml:trace>
  <inkml:trace contextRef="#ctx0" brushRef="#br0" timeOffset="91">14358 11806 224 0,'0'5'85'0,"15"11"-46"0,-9 21-17 0,-9-24 26 15,6 6-12-15,-6 4-3 32,0-4-15-32,0-3-4 15,0 8-8-15,-3 5-4 0,3-8 1 16,0-5-2-16,0 2 2 15,0-2-2-15,0-3 2 16,0-2 0-16,3 0 1 0,0-3 2 16,3-3 1-16,6 0 3 15,6-2 1-15,0-3-5 16,2-3-4 0,1 1-4-16,3-1 1 0,0 0-8 15,-6 3-4-15,-3 0-11 16,0 0-3-16,0 0-16 15,-3 0-8-15,2-2-21 16,-5 2-9-16,0 0-12 16</inkml:trace>
  <inkml:trace contextRef="#ctx0" brushRef="#br0" timeOffset="92">14545 11851 204 0,'-3'5'77'0,"3"19"-42"0,0 2-19 0,0-13 24 16,0 3-10-16,0-2-2 16,0 17-3-16,0-4-1 15,0 12-13-15,0-4-2 0,0 10 1 16,0 13-4-16,0-21 2 15,0-5-5-15,0-3-2 16,0-3-5-16,0-4 0 16,0-7-22-16,0-1-11 15,0-4-27-15,3-7-9 0,0-11-35 16</inkml:trace>
  <inkml:trace contextRef="#ctx0" brushRef="#br0" timeOffset="93">14834 11912 232 0,'-3'0'88'0,"6"7"-48"0,-3 4-34 0,3 0 22 15,-3 5-8-15,3 10 0 16,-3-5 0-16,0-2 2 16,6 7-12-16,-6 14-1 0,0-3-2 15,0-5-1-15,0-11-1 16,0-3-3-16,-3 1 1 16,-3 2-2-16,0-2 2 15,3-6-2-15,0-3 2 16,-3-4-7-16,3-6-1 15,6-3-1-15,-6-2 2 16,9-3-1-16,0-3 1 16,3-2 3-16,-3 5 0 0,0 0-2 15,3-3 2 1,9-2-1-16,-3 3-2 0,2 4 3 16,4 4 0-1,0 2 5-15,0 5 5 0,0 3 4 16,0 5 2-16,-3 0 5 15,-7 1 2-15,-2 4 2 16,-6 1 0-16,-6-1-7 16,-3 1-2-16,-3-6-9 15,-5-2-2-15,-4-1-7 16,-3-2-2-16,0-5-18 16,-3-1-5-16,-3-4-10 0,7-1-2 15,2 0-20-15,0-5-7 16,9 3-116-1,12-16 64 1</inkml:trace>
  <inkml:trace contextRef="#ctx0" brushRef="#br0" timeOffset="94">15153 12144 192 0,'3'8'71'0,"0"0"-38"0,2 5-12 0,-2-2 22 16,0 2-6-16,0 1 1 0,-3 1-16 16,0 4-3-16,0-1-11 15,0-2-5-15,3 0 0 0,-3-3-18 16,0-5-6 0,-3-2-50-16,3-6-21 0,0-8-12 15</inkml:trace>
  <inkml:trace contextRef="#ctx0" brushRef="#br0" timeOffset="95">15132 12020 228 0,'-3'-5'88'15,"9"-1"-48"-15,3-1-51 0,-3 1 13 0,3-2-22 16,2-2-4-16,1-4-34 15,3 1-13-15,6-8 4 16,6-5 5-16</inkml:trace>
  <inkml:trace contextRef="#ctx0" brushRef="#br0" timeOffset="96">15388 11787 244 0,'6'8'90'0,"-3"0"-48"0,3 40-18 0,-3-30 27 15,0 6-15-15,0 10-6 16,-3 6-9-16,0 2-1 15,0 3-11-15,2-2-5 0,1-6-3 16,-3 0-8-16,0 0 0 0,0-8-35 16,0-5-14-16,0-6-86 15</inkml:trace>
  <inkml:trace contextRef="#ctx0" brushRef="#br0" timeOffset="97">15269 12089 312 0,'15'0'118'0,"-12"0"-64"0,14 0-50 16,-8 0 26-16,3-3-19 31,3-2-6-31,6 0-14 0,3-1-5 16,3 4 7-16,-1-1-63 0,7-2-26 15,0-3-23 1</inkml:trace>
  <inkml:trace contextRef="#ctx0" brushRef="#br0" timeOffset="98">15668 12044 244 0,'-18'18'90'0,"12"-7"-48"0,-6 0-20 15,9-6 26-15,0 0-21 0,0 3-7 16,3 3-12-16,3 2-4 15,3 3-2-15,3 2 1 0,6 1 0 16,-3-1 3-16,-4 3 1 31,1 1 5-31,-6-4 3 0,-3 1-4 16,-3-3 1-16,-6-1-5 16,-2-4-2-16,-7-3-2 15,-3-5 0-15,3-3-29 16,-3-6-9-16,3 1-40 15,6-16-99 1</inkml:trace>
  <inkml:trace contextRef="#ctx0" brushRef="#br0" timeOffset="99">16504 11901 288 0,'-3'3'107'0,"0"5"-58"0,-15 7-35 0,9-7 26 16,-3 3-11-16,-6 2-2 15,-5 6-11-15,-1 2-3 16,0 0-7-16,0 3-6 0,3 2-1 16,-2 1-1-1,-1-1 0-15,3-2 2 16,3-3 0-16,6-2 0 16,9-6 0-16,0-2 0 15,9-1 2-15,3-2 1 0,3 5 1 16,6-2-5-16,3-3 1 15,2 0-2-15,1 5 0 16,3 0-7-16,0 0-4 0,-3-2-13 16,-4-6-4-16,1 1-19 31,-6-4-9-31,-3 1-24 0,-3-3-9 16,0-3 5-16</inkml:trace>
  <inkml:trace contextRef="#ctx0" brushRef="#br0" timeOffset="100">16343 12155 288 0,'-3'0'107'0,"6"0"-58"0,3-3-37 16,0 3 24-16,6 0-6 0,6-2 0 16,9-1-13-16,8 0-5 15,4-2-7-15,9 0 3 0,5 0 4 16,4-1-2-16,2 1 0 16,1 2-4-16,-1 1 1 0,-5-1-2 15,-3 0 2-15,-1 1 0 16,-8-1 1-16,-6 0-2 15,-4 1-1-15,-2-1-1 16,-3 0 0-16,0 1-5 31,-4-1 1-31,-5 1 0 0,3-4 2 16,-9 1-3-16,-3 2 0 16,-3 1-17-16,0-1-5 15,-3 0-13-15,-3 1-3 16,0-1-6-16,0-5 1 15,0 0-25-15,0 3-8 16</inkml:trace>
  <inkml:trace contextRef="#ctx0" brushRef="#br0" timeOffset="101">17242 11917 220 0,'-9'-3'85'0,"6"3"-46"0,0 3-15 16,3-3 29-16,0 0-14 16,0 0-2-16,0 0-16 15,0 0-3-15,3 5-10 0,3 0-3 0,3 1 1 16,3-1-3-16,3 0-2 15,9 3-3-15,2 0 1 16,1 3 1-16,0-3 2 16,-3 0-3-16,-3 2 0 15,-3 3 1-15,-7-2 2 0,-2 2-1 16,-6 0 2-16,-6 1-2 16,-3 2-1-16,-2-1 9 15,-7 7 4-15,-6-1-2 16,0 0-1-16,0 0-4 0,0 3 1 15,0 5-4-15,4-5 0 16,2-3-17-16,3-2-7 31,3-1-39-31,3-5-16 0,3-2-68 16</inkml:trace>
  <inkml:trace contextRef="#ctx0" brushRef="#br0" timeOffset="102">17760 11954 140 0,'0'-3'55'0,"0"1"-30"0,0-1-5 16,0 3 21-16,3-3-7 15,0-2 0-15,6 0-4 16,3-9 1-16,6-1-17 15,3-1-1-15,-1 0-2 0,1 0-6 16,-3 0-1-16,0 8-4 16,0 3-1-16,3 2 1 0,-1 11 0 15,1 11 0-15,-3 2 2 16,0 3-1 0,-9-1-1-16,-3-1 1 15,-6 7 1-15,0-3 3 0,-6 9 2 16,0-6-1-16,-9 5-1 15,6-5 1-15,-6 3 1 16,3-6-1-16,-5 6 1 16,2-5-2-16,-3-1 0 15,3-5 1-15,3 0 3 16,0-5-2-16,3 0-2 16,0-3-2-16,9-2 0 15,0-3 2-15,6 0 2 16,-3 0 1-16,9-3 2 15,0-2-3-15,9 2 1 16,-3-2-3-16,5 2 0 0,-2-2-3 16,3 2-2-16,0 0 1 15,-6 0 1-15,0-2-23 16,-3 2-11-16,-4-2-38 16,1 0-16-16,-3-3-48 15</inkml:trace>
  <inkml:trace contextRef="#ctx0" brushRef="#br0" timeOffset="103">18073 11602 104 0,'-3'0'41'0,"3"0"-22"0,0-3-22 15,0-2 67-15,0 0-16 0,0-1-11 16,0-1-10-16,3-1-17 16,3 0-2-16,2 0 2 0,4 0-4 15,0 2 2-15,3 4-5 0,0 2-2 16,-3 5-3 0,0 0-1-16,-6 9 4 15,-3-1 1-15,0-3 0 0,-6 4-2 16,3-1 1-16,-3 0-1 15,-3 3 0-15,3-3 2 16,3-2-6-16,3-6 1 16,0 0 1-16,6 3 1 0,-3-2-2 15,3 4 2-15,0 6 3 32,-3 0 1-32,-4 0 14 0,-4-3 6 15,-4 0 0-15,0-2-2 16,-3-3-9-16,-3 0-5 15,0-3-7-15,0-2 0 16,3-3-27-16,3 0-11 16,0-3-43-16,3-2-16 15,6-3 7-15</inkml:trace>
  <inkml:trace contextRef="#ctx0" brushRef="#br0" timeOffset="104">18263 11583 192 0,'3'-13'71'0,"0"11"-38"0,-3 2-21 15,0 0 19-15,3 5-5 16,0 5-1-16,-3 4-5 0,0-4 0 15,0 4-11-15,0-1-1 0,0 0 2 16,0 0-6-16,0-2 0 0,0-1-2 16,0-2-2-1,0-2 1-15,0-1 1 0,0-5-3 16,9 0 0-16,0 0 1 16,0 0 0-16,3-3 0 31,0 1 2-31,-1-1-6 0,1 0 1 15,-3 3-21-15,0-2-7 16,0 2-26-16,-3 0-9 16,0 0-29-1</inkml:trace>
  <inkml:trace contextRef="#ctx0" brushRef="#br0" timeOffset="105">18373 11589 172 0,'0'10'66'0,"0"-10"-36"0,0 6-20 16,0 2 17-16,3 0 0 15,-3 5 1-15,0 5-11 0,0 3-3 16,0 6-8-16,0-3 7 0,3 2 4 16,-3-2-9-16,3 0-2 15,-3-6-4-15,3-2-2 0,-3 0-37 16,0-5-15-1,0-3-60-15</inkml:trace>
  <inkml:trace contextRef="#ctx0" brushRef="#br0" timeOffset="106">18611 12129 108 0,'3'2'41'0,"-3"-2"-22"0,6 21-7 0,-3-15 16 0,0 9-5 16,0-1-1-16,3 15 3 16,-3-5 4-16,0 13-16 15,0-3 2-15,0 6-1 0,0-6-5 16,0 3-1-16,-3-5-4 16,0-3-1-16,0-2-1 15,0-6 1-15,0-3 7 0,0-5 3 16,0-2 0-1,-3-8 0-15,3-1-3 16,-3-10 1-16,3 3-6 16,-3-13-1-16,3 2 0 0,0-8 0 15,0 3-5-15,-3-11 1 16,3 5 4-16,0-4 2 16,0 4 0-16,0-4-1 15,0 4 3-15,3-7 3 16,0 7-4-16,3 3 1 15,0 3-3-15,6 0 2 16,-3 3-4-16,9 7-2 16,-3 0-3-16,2 14 1 15,-2 0 3-15,0 10 3 16,-3-3 0-16,-3 6 0 16,-3-2-6-16,-3 1 1 15,0-1-2-15,-6 2 0 0,0-3-7 16,-9 0-2-16,0-2-7 15,-3-3-2-15,3-3-9 16,0-8-4-16,1 1-9 16,-1-1-1-16,3 0-15 15,3-2-5-15,3 0-13 16</inkml:trace>
  <inkml:trace contextRef="#ctx0" brushRef="#br0" timeOffset="107">19007 12105 176 0,'0'-3'66'0,"0"3"-36"0,-6-3-13 0,6 3 20 16,-3 3-8-16,0-3 0 16,-3 3-5-16,0-1-3 15,-6 6-11-15,4-2-2 16,-1 7 2-16,0-3-6 0,0 9-2 15,3-3-4-15,3 0-1 16,0-3 2-16,3 3 2 16,0-3 0-16,9 0-1 15,-3 0 1-15,3-10 1 16,-3-3-3-16,0-3 0 16,0 1 1-16,-1-3 0 0,1-1-3 15,-3-4 2 1,0 2 5-16,0-3 5 0,-3 3-3 15,0 0 2-15,0 3-5 16,0 2-2-16,0 1 0 16,3 4 1-16,0 1-1 15,3 5 2-15,0 0-4 16,0 2 0-16,0-2 1 16,3 8 0-16,0-3-18 0,3-2-8 15,-3 0-26-15,3-9-10 16,0-2-46-1</inkml:trace>
  <inkml:trace contextRef="#ctx0" brushRef="#br0" timeOffset="108">19269 12126 172 0,'-9'-11'66'0,"9"11"-36"0,-3-5-11 0,3 5 21 15,-3 0-5-15,0 0 2 16,-3 3-12-16,3-1-6 15,-9 6-10-15,1-2-6 0,-1 7-2 16,3-3-1-16,0 6 2 16,3-3-1-16,3 1 2 0,0-4-2 15,9 1-1-15,0-1 3 16,3-4 0-16,-3-1-1 16,3-5-2-16,0 0 1 15,-1-5-1-15,-2 2 0 16,3-5 2-16,-3 0-1 15,0-2-1-15,-3 2 1 16,0 0 1 0,0 0-1-16,0 2-1 0,0 1-4 0,0 5-2 15,0 0 0-15,3 13 4 16,0-2 1-16,3 10 1 16,-3-5 13-16,0 13 6 15,0-5 6 1,-6 10 2-16,0-5-8 0,-3 1-4 15,0-4-6-15,-9-5-1 16,3-2-5-16,-12-3-2 16,3-3-22-16,-3-11-9 15,4 1-18-15,-1-11-8 16,3 3-20-16,3-8-10 16,3 2-13-16</inkml:trace>
  <inkml:trace contextRef="#ctx0" brushRef="#br0" timeOffset="109">19361 12168 228 0,'21'-2'85'0,"-21"2"-46"0,21 2-28 0,-15 1 21 16,3-1-6-16,-3-2-1 15,6 0-7-15,-3 0-1 0,3-2-10 16,-3-1-2-16,3-2 1 0,-1 0-5 15,1-3-1-15,-3 2 2 16,-3-2 1-16,0 1-4 16,-6-4 1-16,0 3-5 0,-6 5-1 15,0 1 3-15,-6 2 1 16,3 0 2-16,-5 5 2 16,2-2-1-16,-6 7-1 15,3-2 7-15,0 5 3 16,3-2-3-16,6 5-2 15,0-3-2-15,12 0-3 16,-3-2 1-16,6-1-1 16,0-2-9-16,6 0-2 0,-3 0-18 15,6-5-7-15,-3 0-23 16,2-6-8-16,1 0-37 31</inkml:trace>
  <inkml:trace contextRef="#ctx0" brushRef="#br0" timeOffset="110">19722 12062 228 0,'-6'-8'85'0,"6"8"-46"0,0 0-13 0,0 0 29 16,0 0-14-16,0 0-1 0,-3 3-21 16,3-3-7-16,0 3-7 0,0-1-4 0,-3 4 0 15,3-1-4-15,3 3 2 16,-3 0 1-16,6 5 2 15,0-2-1-15,0 5-1 16,-1-3 9-16,-2 3 4 16,0-3-4-16,-6 3-3 15,0-3-1 1,-5 0-1-16,2-2 0 16,-12-3 0-16,3-3-7 15,-3-2 0-15,3-1-17 16,0-2-6-16,3 0-20 15,3-2-9-15,0-1-47 16,6 0-58 0,0 1 50-16</inkml:trace>
  <inkml:trace contextRef="#ctx0" brushRef="#br0" timeOffset="111">20109 12052 204 0,'14'0'77'0,"-14"0"-42"0,0 5-12 15,0-2 24-15,3 2-4 16,-3 0-1-16,0 3-15 16,0 0-6-16,3 5-12 15,-3-2-6-15,0 2 0 16,0-2-2-16,0 2-1 16,0-2-15-16,0-1-7 15,0-2-27-15,0 0-11 16,0-3-28-1,0 1-47-15,0-4 39 0</inkml:trace>
  <inkml:trace contextRef="#ctx0" brushRef="#br0" timeOffset="112">20171 12025 224 0,'3'0'85'0,"-3"0"-46"0,3 16-32 16,0-13 18-16,0 7-9 16,0 1-1-1,-3 5-5 1,0-3-1-16,3 3-5 16,-3-3-3-16,0 0 2 0,0-2-2 0,0-3-1 15,0 0-4-15,0-3 0 16,0 0-5-16,3-5-1 15,-3 0 0-15,3-7 1 16,0 1 6-16,3-7 1 16,-3 2-1-16,6-4 2 0,-3 1 7 15,6 1 4-15,-1 3 10 16,4 7 5-16,-3 0 2 16,3 6 1-16,-3 0-9 0,0 4-1 15,0 1-9-15,-3 6-1 16,0-1-2-16,-3 3 1 15,0-3-20-15,-3 0-5 16,0-2-32-16,-3-3-12 16,0-3-43 15,0-2-47-31,0-1 55 0</inkml:trace>
  <inkml:trace contextRef="#ctx0" brushRef="#br0" timeOffset="113">20091 11827 268 0,'-6'-13'101'0,"9"13"-54"0,0 0-55 16,9 0 31-16,-1-3-16 15,4 0-64-15,0 1-32 16,3-4-15-16,-3-2-5 15</inkml:trace>
  <inkml:trace contextRef="#ctx0" brushRef="#br0" timeOffset="114">20707 12007 148 0,'0'0'57'0,"0"0"-30"0,3-3-10 0,-3 3 22 15,3 3-13-15,0-3-5 16,3 2-4-16,0 1-1 0,3 10-8 16,0-2 4-16,-1 7 1 0,1-2-2 15,0 3-1-15,0-3-2 16,0 2 0-16,0-2-2 0,0-3 1 31,0 1-4-31,-3-4-2 16,0-2 4-16,0-3 4 15,0 1-1-15,0-6 1 16,0 0-3-16,0-3-1 16,0 0 1-16,0-5 1 15,-3 0-1-15,-1-2-1 0,1-1-1 16,0-5 0-16,0 3 0 16,0-5 2-16,0 2-3 15,0 0 0-15,0 3-6 16,0-1 0-16,0 4-10 15,0-1-4-15,-3 1-27 16,3 7-9-16,-3 0-36 16,3 11-53-16,0-2 38 15</inkml:trace>
  <inkml:trace contextRef="#ctx0" brushRef="#br0" timeOffset="115">21046 12091 148 0,'-3'8'57'0,"3"-8"-30"0,0 19-10 0,0-16 20 15,3 7-15-15,-3 1-2 16,0 2-12-16,0 0-3 16,3 0-3-16,-3-2-24 0,3 2-9 15,-3-2-58-15</inkml:trace>
  <inkml:trace contextRef="#ctx0" brushRef="#br0" timeOffset="116">20960 11941 220 0,'-3'-8'85'0,"3"8"-46"0,0-6-32 0,3 4 18 16,0 2-18-16,-3 0-5 0,6 0-27 15,6 0-8-15,-3 2-66 16,-3-2-27-16</inkml:trace>
  <inkml:trace contextRef="#ctx0" brushRef="#br0" timeOffset="117">21141 12065 168 0,'6'34'63'0,"-6"-34"-34"0,6 24-14 0,0-18 20 0,-3 4-15 16,0 1-3-16,0-1-7 15,0 1 1-15,0-1-6 16,0-2-1-16,-3-2 2 16,0-1 8-16,0-5 5 15,0 0-3-15,0-5-1 16,0-1-7-16,0-4 0 15,0-1-5-15,0-2 0 16,0 2-1-16,9-2-2 0,-3 3 1 16,6-6 1-16,0 2-1 15,3 4 2-15,-3 2-15 16,2 11-7-16,1-3-17 16,0 2-5-16,-3 1-44 15,0 2-47-15,-3-2 44 16</inkml:trace>
  <inkml:trace contextRef="#ctx0" brushRef="#br0" timeOffset="118">21403 11790 220 0,'0'0'85'0,"3"8"-46"0,0 2-24 16,0 1 26-16,0 10-22 16,0 8-7-16,3-8-6 15,0-2-2-15,0 10-2 0,0-3-2 0,0 6 1 16,-3-3-1-16,3 3 2 16,0-5-8-16,0-1-1 15,-3-5-47-15,-3-2-19 0,0-3-31 16</inkml:trace>
  <inkml:trace contextRef="#ctx0" brushRef="#br0" timeOffset="119">21299 12002 268 0,'-6'-3'101'0,"6"3"-54"0,3-3-33 16,-3 3 26-16,3 3-13 16,0 0-1-16,9-3-15 15,-3 0-7-15,12-3-2 16,12 0-5-16,-1-2 2 0,1 0-21 16,-3-1-8-16,-3 1-31 15,-4 0-12-15,-2 2-43 16</inkml:trace>
  <inkml:trace contextRef="#ctx0" brushRef="#br0" timeOffset="120">21609 11991 128 0,'0'11'49'0,"0"-11"-26"0,-3 15-9 0,3-12 15 15,0 8-8-15,0-1-1 16,0 3-4-16,0 1 0 16,3 2-8-16,0-1 1 0,0 1 4 15,0 0-3-15,3-3 2 16,0-2-1-16,0-3 1 16,-1 0-6-16,4-8-4 15,0 0 3-15,0-5 4 16,0 2-7-16,0-5-3 15,-3 0 0-15,0-5 0 16,-3 2 3-16,0-7 3 0,0 2 0 16,-3 5 2-16,0 1 5 15,0 2 4 1,0 0-8-16,0 8-4 0,0 0-3 16,3 8 1-16,-3 0-1 15,3 5 2-15,0-3-2 16,3 4-1-16,0-1-15 15,3 0-5-15,-3-2-30 16,6-3-10-16,-3-3-40 16,5-5-22-16,-2 0 55 15</inkml:trace>
  <inkml:trace contextRef="#ctx0" brushRef="#br0" timeOffset="121">21933 12020 208 0,'-18'-8'77'0,"18"8"-42"0,-15 3-23 0,15-1 19 16,-6 6-10-16,3-2-1 16,-2 7-10-16,-1-3-2 15,-3 6-4-15,3 0-3 0,0 3 0 16,3-3-1-16,3 2 2 16,0-2-1-16,3-3-1 15,0-2-2-15,6-6 1 0,-3 0-6 16,6-7-3-16,-4-1 6 15,1-5 1-15,0 0 0 16,-3-2 2-16,0-1 5 16,-6-2 2-1,0 2 2-15,0-2 2 0,0 2-3 16,0 6-2-16,0 0-5 16,6 5 0-16,-3 0 2 15,6 8 1-15,-3 0-4 16,3 2-1-16,-3 1 3 15,3-1 1-15,-3 1-14 16,3-3-6-16,0-3-16 16,0-5-3-16,-3 0-27 15,2-5-51-15,-2 2 21 16</inkml:trace>
  <inkml:trace contextRef="#ctx0" brushRef="#br0" timeOffset="122">22028 11665 220 0,'-3'-2'82'0,"6"4"-44"0,0 4-25 0,0 2 22 16,0 8-7-16,0 7 0 16,0 17-9-16,0 8-1 15,0-6-11-15,0-10-4 0,0 10 0 16,0-5 0-16,0 3 1 0,0-6-11 15,0-2-3 1,0-6-44-16,0-4-16 16,0-4-49-1</inkml:trace>
  <inkml:trace contextRef="#ctx0" brushRef="#br0" timeOffset="123">22514 11994 168 0,'-6'-14'66'0,"3"9"-36"0,-3-3-11 0,3 8 21 16,0-3-14-16,-3 3-4 15,0 3-11-15,-3 2-3 16,0 3-4-16,3-2-3 0,-6 10 0 16,3-3 3-16,-3 8 2 15,6-3 0-15,6 6-1 16,0-5-1-16,3-1 0 15,-3-2 0-15,3-3 0 0,6-2-5 16,0-6-1-16,-3-2-8 16,3-6-2-16,0 1 7 15,-3-6 2-15,-3 0 3 0,6-8 2 16,-6 3-1-16,0-6-1 16,0-2 5-1,0 10 4-15,-3 3-3 0,3 3-1 16,-3 0 0-16,3 13 1 15,0-3-3-15,0 8 0 0,0-2-1 16,0 5 1-16,0-3-9 16,6 0-3-1,-1-2-35-15,7-3-14 0,-3-3-34 32,3-5-28-32,3 0 49 15</inkml:trace>
  <inkml:trace contextRef="#ctx0" brushRef="#br0" timeOffset="124">22746 11988 160 0,'-6'-16'60'0,"0"11"-32"0,-6 2-15 0,6 3 19 15,0 6-5-15,-6-1 1 0,3 8-11 16,3-2-5-16,-3 7-7 16,0-2-4-16,3 5 0 0,0-2 1 15,4 2 3-15,-1-2-4 16,6-3-1-16,-1-3-2 15,7-5 0 1,0-3-3-16,3-8 1 0,-3 1 0 0,3-17-1 16,-3 3-1-16,0-8 1 0,-3-15 3 15,0-11 3-15,-6 2 4 32,-6 0 4-32,0 3 9 15,0 6 6-15,0 9 0 16,0 9 1-16,0 8-12 15,3 8-5-15,0 10-1 0,3 14 2 0,3 12-2 16,3 9-2-16,0 2 0 16,0-10-1-16,-3-5-2 15,3 2 1-15,0-3-13 16,6-2-3-16,-6-3-34 31,6-5-12-31,0-3-35 0,5-7-45 16,-5-1 44-16</inkml:trace>
  <inkml:trace contextRef="#ctx0" brushRef="#br0" timeOffset="125">22936 11954 212 0,'-9'5'79'0,"0"-2"-42"0,-8 10-23 0,17-10 20 15,-3 10-11-15,-3-2-3 16,-6 7-5-16,6-2-2 15,3 5-7-15,0-5 0 0,6 2 1 0,-3-2-3 16,6-2-1-16,-3-4-1 16,12-7 1-16,-9-3-9 15,8-8-3-15,-2 0 2 0,-3-11 2 16,0 4 0-16,-3-9 4 16,0-21 2-16,-6 0 2 15,0 0 5-15,-6 2 3 16,3 4 0-16,-3 7 1 15,0 8-4-15,0 6 0 16,0 4-7-16,3 9-1 0,0 10-2 16,3 14-2-16,0 10 11 15,3 5 5-15,0 6 1 16,3-11 0-16,-6-5-1 16,9 8 0-16,0 8-6 31,-6-17-4-31,6-2-19 0,3-5-9 15,-3-2-46-15,9-6-21 16,-3-1-33 0</inkml:trace>
  <inkml:trace contextRef="#ctx0" brushRef="#br0" timeOffset="126">23139 12002 232 0,'0'5'88'0,"3"16"-48"0,0 5-20 0,-3-20 27 16,3 2-16-16,0-3-3 16,0 0-5-16,-3 1 0 15,6-1-13-15,-4 0-1 0,1-2 1 32,-3-3-2-32,0 0 3 0,0 0-4 15,0-6-2-15,0 1-2 16,-3-5 0-16,3 2-2 0,-2-3 2 15,-4 0 0 1,6 1 1-16,0-6-7 16,6 3 0-16,-1 2-12 15,1 3-3-15,3 0-13 0,3 3-3 16,0 0-20-16,3 2-7 16,0 3-4-16,6 0 1 0,-6 0 24 15,0 3 11-15,-4 2 33 16,-2 0 14-16,0 3 26 15,0 0 9-15,-6 0-5 32,6 0-4-32,3 3-10 0,-3-3-4 15,0-6-8-15,3-2-3 16,-3-2-7-16,3-1-2 16,-3-2-4-16,-1-3-1 15,1 0-3-15,-6 0-2 16,3-3-4-16,-6 1 0 15,-6-4-3-15,3 4 2 0,-6 2-2 16,-2 3 0-16,-7 2 4 16,6 3 1-16,-6 5-1 15,3 3 2-15,0 3 5 16,0 2 2-16,3 3 4 16,6 2 1-16,3 1 1 15,3-1 0-15,6-2-6 0,3 0-4 16,3-3-6-16,-3-2-2 15,6-3-26-15,-3-3-11 0,0-2-36 16,0-3-12-16,-3-3-18 16</inkml:trace>
  <inkml:trace contextRef="#ctx0" brushRef="#br0" timeOffset="127">23606 11914 212 0,'-3'-2'79'0,"0"4"-42"0,0-4-28 16,3 4 22-16,-3 1-4 15,-3-1 4-15,6 1-6 16,-3 2-3-16,-3-2-12 16,0 0-2-16,0-1 2 0,-3 1 3 0,9 0 4 15,-3 2-9-15,0 0-2 16,0 1-6-16,0-1-1 16,3 0-1-16,0 0 0 15,3 3 2-15,3 6 0 0,-3 1 0 16,9 1 0-16,-3 0 0 15,0 0 0-15,-3-3 6 16,-3 1 4-16,-3-4 3 16,-3 1 5-16,-3-1-6 15,-3-2-2-15,3-2-5 16,-3-1-4 0,0-3-7-16,-3-2-1 15,-2 0-19-15,2-2-8 16,-3-3-20-16,6-1-8 0,9 1-36 15</inkml:trace>
  <inkml:trace contextRef="#ctx0" brushRef="#br0" timeOffset="128">23689 11943 232 0,'0'-5'88'0,"0"5"-48"0,6 0-16 0,-6 0 29 16,0 0-12 0,-6 0-3-16,6 3-25 15,-3-1-7-15,3 1-5 16,0 2-4-16,0 3 2 0,3 0 1 16,6 3 0-16,3 5-3 15,6-1 2-15,-6 1 1 16,-3 0 2-16,0 0 3 15,-6 0 2-15,-3 0 3 0,-9 0 4 16,-3-3-6 0,3-2-2-16,-6-4-12 0,0-1-4 15,-6-4-44-15,10-2-16 16,-4 0-71 0</inkml:trace>
  <inkml:trace contextRef="#ctx0" brushRef="#br0" timeOffset="129">24124 11877 204 0,'-9'-21'77'0,"9"21"-42"0,-9 0-19 16,9 8 22-16,-6 0-16 15,-3 0-2-15,0 0-6 16,0 0 1-16,0 2-8 16,0 1-6-16,6-3-2 0,3 2-1 15,3 1 0-15,3 2 0 16,6 0-2-16,0 6 5 0,0 2 1 15,-3 0 4 1,0-2 1-16,-9-1 12 16,0 1 5-16,-3-3-4 0,-6-3-1 15,-3-2-9-15,0-4-4 16,-3-1-10-16,3-6-3 16,1-3-36-16,2-2-14 15,3 0-53 1,6-1-48-16,6-4 57 15</inkml:trace>
  <inkml:trace contextRef="#ctx0" brushRef="#br0" timeOffset="130">24228 12015 212 0,'0'10'82'0,"0"14"-44"0,6 3-29 16,-3-14 19-16,-3 8-10 15,0 5 0-15,6 6-9 16,-3 5-1-16,0 0-4 16,0-2-3-16,0-4 0 0,0-4-1 15,-3-6 2-15,0-5-1 16,0-3 2-16,0-5-9 16,0-3-1-16,0-5-1 15,0-2 0-15,-3-6 5 16,0-5 3-16,0-6 7 15,-3-7 4-15,-3-6 5 16,0 0 4-16,0-2-4 0,0 2-1 16,9-2-7-16,0-1 0 15,0 1-1-15,9 2 1 16,0 0-2-16,3 3 1 16,3 5-2-16,0 6 2 15,6 5-4-15,-1 7 0 16,1 9-1-16,-6 5 1 15,-3 5-2-15,-9 6 2 16,-3 4 2-16,-6-1 4 16,-3-4-4-16,0-2-1 15,-3-3-15-15,-3-2-6 16,4-3-15-16,-1-3-6 16,3-5-19-16,0 0-6 0,6-3-33 15,3-2-34 1,3 0 50-16</inkml:trace>
  <inkml:trace contextRef="#ctx0" brushRef="#br0" timeOffset="131">24511 11959 228 0,'-3'0'85'0,"0"0"-46"0,-6 3-26 16,3-1 22-16,3 1-7 15,-3 2 0-15,0 1-15 0,-3 2-6 16,3 8-4-16,-6 2-3 0,9 1 1 16,-3 2-4-16,6-3 2 15,9 1 1-15,-3-6 2 16,0-2-8-16,3-3-1 16,3-6-3-16,3-2 1 15,-3-2 3-15,-3-4 3 16,0-2 2-16,-3-2 1 15,0-9 2-15,-3 3 3 16,-3 0 4-16,0 1 2 16,0 4 1-16,0 3 2 15,0 0-7-15,0 3-2 16,0 5-3-16,0 0-2 16,0 10 7-16,6 4 5 0,0 1-4 15,-1 1-2-15,4 0-3 16,0 0 0-16,-3-3-13 15,3-2-3-15,3-3-38 16,-3-3-14-16,6-5-49 16,0 0-35-16,-3-2 66 15</inkml:trace>
  <inkml:trace contextRef="#ctx0" brushRef="#br0" timeOffset="132">24755 11941 212 0,'-12'-3'79'0,"9"0"-42"0,-15 9-15 32,15-1 26-32,-6 0-14 0,-9 3-5 15,7 3-12-15,-1 5-4 16,-3 0-7-16,9 2 3 0,0 3 1 0,6-2-5 16,0 2-1-16,12 0 0 15,3-2 0-15,0-4-7 16,2-1-2-16,1-6-20 15,-3-6-9-15,6-2-26 16,3-2-10-16,3-6-40 16</inkml:trace>
  <inkml:trace contextRef="#ctx0" brushRef="#br0" timeOffset="133">24916 11975 180 0,'0'-5'68'0,"0"7"-36"0,0 1-2 0,0-3 28 0,0 5-9 16,9 1-2-16,-3-1-11 16,0 0-5-16,2 1-17 15,4-4 0-15,3 1 0 0,-3-1-1 16,0-2 0-16,0-2-5 16,-3 2 0-16,0-3-3 0,3-2 0 15,-6 0-6-15,-3-1 1 16,-3-2-7-16,0 0-3 15,-9-2-3-15,3 2-2 16,-9 0 5-16,-6 3 6 16,6 2 1-16,-9 3-1 15,4 5 3-15,-10 3 0 0,9 3 3 16,0 2 1-16,6 6 10 16,0 4 3-16,12 1-3 15,6 3 0-15,6-1-4 0,9-2 0 16,3 0-3-1,3-6-1-15,3-2-3 0,-4-5 1 32,7-6-26-32,6-2-10 15,-6-6-56-15,-7-2-25 0,7-3-24 16</inkml:trace>
  <inkml:trace contextRef="#ctx0" brushRef="#br0" timeOffset="134">9970 13869 140 0,'-3'-5'55'0,"3"8"-30"0,0-1-12 16,0 4 19-16,3 4 4 0,0 9 3 15,3 10-8-15,0 8-4 16,-3 16-15-16,0 10-3 0,-3 4-2 15,0-4 1 1,-3-5 0-16,0-7-7 16,0-12 0-16,3-7-17 0,0-8-4 15,0-6-8 1,0-7 0-16,0-8-5 16,-3-9-2-16,0-10-16 15,0-5-42 1,-3-13 14-16</inkml:trace>
  <inkml:trace contextRef="#ctx0" brushRef="#br0" timeOffset="135">9920 14026 140 0,'0'-24'55'0,"6"11"-30"0,3-3-7 0,0 10 20 15,2-2-10-15,7-2-4 0,6 2-5 16,9 3-2-16,3 5-9 16,-1 10 6-16,-2 6 3 0,3 3 4 15,-9 2 2-15,-7 5-4 16,-11 6-1-16,-6 0-6 15,-6-1-2-15,-9 1-6 0,-5-5-1 16,-10-14-10-16,-6 3-3 16,3-8-19-16,1-6-9 15,2-2-9-15,6-5-1 16,6-3-45 0,6-5-30-1,9 0 54-15</inkml:trace>
  <inkml:trace contextRef="#ctx0" brushRef="#br0" timeOffset="136">10372 14004 248 0,'6'27'93'0,"-3"-6"-50"0,3 32-37 0,-3-27 20 0,-3 17-3 15,0 2 3-15,0 5-14 16,-3-5-5-16,3-3-4 15,0-7-3-15,0-9 3 0,0-5-29 16,3-5-11 0,-3-5-11-16,0-6-1 15,0-10 5-15,0-8 2 16,-3-9 8 0,-3-7 4-16,0-8 17 15,0-2 27-15,-3-4 13 16,3-2 18-16,0 3 7 15,3 8-12-15,3-1-4 0,6 6-21 16,3 3-2-16,6 2 0 16,9 5 4-16,6 6 2 0,2 10-6 15,1 9-3 1,-3 2 1-16,-6 7 3 16,-3 7 1-16,-9 7 0 0,-6 0-5 15,-6 3-2-15,-9-3 0 16,-9-3 0-16,-3-5-13 15,0-2-4-15,-3-6-18 16,3-2-6-16,4-9-15 16,2-7-8-16,6 0-22 15,6-6-55 1,6-2 30-16</inkml:trace>
  <inkml:trace contextRef="#ctx0" brushRef="#br0" timeOffset="137">10747 13996 212 0,'0'8'79'0,"0"3"-42"0,12 2-17 0,-12 3 24 15,0 11-11-15,-3 10-2 16,0 8-14-16,-6 0-3 16,0 2-8-16,3 1-4 0,3-6-1 15,0-5-4-15,0-8 0 16,0-5-31-16,3-8-13 15,0-3-33-15,-2-8-15 0,2-7 7 32</inkml:trace>
  <inkml:trace contextRef="#ctx0" brushRef="#br0" timeOffset="138">10697 14081 228 0,'3'-16'88'0,"-3"11"-48"0,17 0-25 15,-11 5 39 1,3 10-18-16,6 9-13 16,-3-3-10-16,6 15-8 15,9 22-2-15,-9-16 3 0,-3-8-1 16,2 6 2-16,7 10-6 16,-6-16-1-16,-3-5 2 15,0-6 1-15,12 3 3 16,-10-7 3-16,-2-9 0 15,-3-8 0-15,-3 3 3 0,0-13 5 16,0 3 0-16,0-14 1 16,0 5 0-1,-3-15-2-15,0 5-6 0,0-14-2 16,0 6-4-16,0-2-1 16,-3 4-3-16,0 1-3 15,0 5-14-15,0 5-6 16,0 3-26-16,0 5-9 15,0 3-40-15,2 7-17 16,1 4-3-16</inkml:trace>
  <inkml:trace contextRef="#ctx0" brushRef="#br0" timeOffset="139">11334 14163 348 0,'0'0'129'0,"0"0"-70"0,12-2-62 15,-9 2 22-15,5 0-12 16,1 0-2-16,12-3-5 0,-3 0 0 16,6 1 0-16,-3-1-20 0,6 3-9 15,-7 0-40 1,7-3-16-16,-6 1-38 15</inkml:trace>
  <inkml:trace contextRef="#ctx0" brushRef="#br0" timeOffset="140">11357 14303 288 0,'0'3'110'0,"0"-3"-60"0,18 3-56 0,-15-3 17 16,15-3-16-16,-3 3-4 16,9-3-77-16,-3 3-35 15,2-8 24-15,7-2 15 0</inkml:trace>
  <inkml:trace contextRef="#ctx0" brushRef="#br0" timeOffset="141">11759 14171 260 0,'-9'3'96'0,"6"-6"-52"0,0 19-29 16,3-13 24-16,0-1-17 0,0 1-2 0,3-3-14 15,0 0-4-15,3-5-2 16,0-1 0-16,3-10 0 0,0 3 0 16,0-8 0-16,3 0 0 15,-3 10 0-15,-3 1-3 16,3 2 2-16,-3 2-1 16,0 14 0-16,0-2 0 15,0 12 0-15,0-2 2 0,-3 16 2 16,-1-8 1-16,-2 5 1 15,0-5 2-15,-2 5 3 16,-1 8 2-16,0-16 1 16,0-3-4-16,0-2-3 31,0-2 2-31,0-9 2 0,0-5-11 16,3-3-3-16,0 1 6 15,0-12 6-15,0 4-3 16,3-14-2-16,0 3-4 15,6-8 1-15,8-11-4 16,-2 16 1-16,-3 3 0 16,3 5-1-16,-3 3-1 0,0 0 1 15,6-3 1-15,-6 13 2 16,0 0 1-16,-4 22 3 16,4 13-1-16,-6-6-1 15,0-5 1-15,-3 6 1 16,0 7-1-16,-3-5 2 15,3-5-2 1,0-11-1-16,-3-2 1 0,3-3-1 16,3-5 0-1,-3-3 2-15,0 0-6 16,3-11-1-16,0 0-5 0,3-7 1 16,0 2-4-16,3-10 1 15,6-17 6-15,-3 9 3 16,-4 2 0-16,-2 14 2 0,0 2 1 15,0 2 2-15,0 4-1 16,0 15 6 0,-3 11 1-16,0 3-2 0,-3 2 1 15,0-3 0 1,0 6 1-16,3 10-4 0,3-2-1 16,3 0-1-16,0-11 1 15,-3-5-2-15,5 0-1 16,13 0-6-16,-6-8-4 15,-3 0-32-15,3-8-12 16,3 0-66 0,-1-8-40-16,-2-8 70 15</inkml:trace>
  <inkml:trace contextRef="#ctx0" brushRef="#br0" timeOffset="142">12414 14221 320 0,'-9'8'121'0,"9"-5"-66"0,9 8-53 16,-6-9 23-16,3 1-9 16,0-1 1-16,9-4-12 15,-3-1-2-15,12 1-3 16,-4-1-29-16,10-5-10 0,-6 0-100 31,3 0-50-31,3-3 88 16</inkml:trace>
  <inkml:trace contextRef="#ctx0" brushRef="#br0" timeOffset="143">12810 14171 256 0,'-6'11'96'0,"6"-11"-52"0,-9 50-45 0,9-42 18 16,3 16-8-16,0-3 2 16,0 13-4-16,-3-5 1 0,3 11-5 15,-3-6-4-15,0 3 0 0,0-5 3 16,0-3 3-16,0-5-2 15,0-5 0-15,0-3 1 16,0-9 0-16,0 1-2 16,-3-10-2-16,0 2 3 15,0-13 0 1,0 2 5-16,0-13 5 16,0 6-3-16,0-14 2 15,0 5-5-15,0-10-2 16,3 6 6-16,0-12 3 15,0 6-1-15,12-2 2 16,-3 4-2-16,6-2 0 16,-3 5-3-16,6 6-1 0,-3-1-3 0,8 14-1 15,-2 3 1-15,6 18 3 16,-6-3-4-16,3 13-1 16,-6 1 2-16,-4 7 1 15,1-4 1-15,-9 4 0 16,0-5-4-16,-15 3-1 15,3-3-8 1,-12-5-2-16,4-3-3 16,-10-2-1-16,3-3-16 15,-6-6-6-15,-12-2-4 16,19 0-3-16,2 0-30 16,3-2-13-16,3-17-42 15</inkml:trace>
  <inkml:trace contextRef="#ctx0" brushRef="#br0" timeOffset="144">13331 14060 312 0,'-12'5'118'0,"12"-5"-64"0,0 3-41 15,0-3 30-15,3 0-13 16,0 0-2-16,6 0-10 15,0 0-1-15,9-3-10 16,0 1-4-16,5-1-2 0,-2 0-1 16,6 1 0-16,-3-1-25 0,0 0-10 15,-4 1-40-15,-2 2-17 16,-3 0-46 0</inkml:trace>
  <inkml:trace contextRef="#ctx0" brushRef="#br0" timeOffset="145">13355 14232 296 0,'-6'3'112'0,"6"-3"-60"0,3 5-50 16,-3-2 25-16,6-1-12 0,0-2 2 15,12 0-10-15,-4 0-4 16,13-2-2-16,-3-1-15 0,9-2-3 0,11-3-90 31</inkml:trace>
  <inkml:trace contextRef="#ctx0" brushRef="#br0" timeOffset="146">13801 13999 244 0,'-6'-8'90'0,"6"3"-48"0,0-6-25 16,0 11 25-16,3-5-16 16,3-8-4-16,3 0-11 15,3-3-3-15,6-8-4 16,9 0-1-16,2 6 1 0,1 4-5 0,3 9 1 15,0 5-2-15,-4 8 0 16,-2 5 2 0,-3 8 2-16,-3 8-3 15,-12 1 0-15,-6 7-4 16,-9 8 1-16,-9 0 2 16,-9 5 1-16,-3-3 5 15,-2-4 5-15,5-6 1 0,0-5 2 16,3-9 5-16,3-4 3 15,6-3-6-15,3-6-3 16,6-2-6-16,6-5-2 16,9-3-3-16,6-3-3 15,3 1 2-15,9-4 2 16,0 4 0-16,-1-1-1 0,10 0-8 16,-3 3-5-16,-6 0-20 15,-7 3-8-15,-2-3-34 16,-3 0-15-16,0-3-27 15</inkml:trace>
  <inkml:trace contextRef="#ctx0" brushRef="#br0" timeOffset="147">14429 13922 204 0,'-12'-5'77'0,"-3"5"-42"0,-8 5-23 16,14 1 19-16,0 4 4 0,-3 6 3 16,0 5-16-16,3 11-5 15,3 8-11-15,6 5-4 0,6 5-1 16,9-8 1-16,6-5 3 16,6-8 2-16,-4-15 1 15,-2-1 0-15,12-10 0 16,-6-1 0-16,8-12 0 0,-5 2-2 15,-3-21 1-15,-3 5-4 16,-9-8 0 0,-3 3 1-16,-15-11 2 15,-12-10-5-15,-6 8-3 0,-3 10-4 0,9 16 1 16,3 0-37-16,-3 6-14 31,1-4-159-15,8 1 81-16</inkml:trace>
  <inkml:trace contextRef="#ctx0" brushRef="#br0" timeOffset="148">14876 13896 204 0,'-3'11'77'0,"3"-11"-42"0,3 47-30 0,0-39 19 0,-3 19 2 16,0 15 7-16,0-10-3 16,0-6 0-16,3 8-17 15,0-2-6-15,-3-8-2 0,0-3-3 16,0-5 1-16,0 0 4 0,0-8 6 15,0 0-5-15,3-11-2 16,-3 3-3-16,3-10-3 0,3-9-2 16,0 8-1-1,-3 4-1-15,5-9 3 16,10-8-2-16,-3 19 1 0,-3 2 0 16,6 6 0-16,0-1 4 15,0 9 1-15,0-3 7 16,-4 5 4-16,-2-2-1 0,-9 7 2 15,-3-2-4-15,-6-3-1 16,0-2-6 0,-11-1-3-1,2-2-9-15,-9 0-5 0,3-2-13 0,-6-4-4 16,-9-2-15-16,10 0-6 31,2-5-33-31,15 0-11 0,0-1 4 16</inkml:trace>
  <inkml:trace contextRef="#ctx0" brushRef="#br0" timeOffset="149">15167 14142 216 0,'3'5'82'0,"-3"-5"-44"0,6 24-18 31,-3-19 27-31,0 9-18 15,0-4-4-15,-3 6-13 16,0 3-5-16,0-1-4 16,0-2-27-16,0-5-11 0,0-3-59 15,0-3-58-15,0-5 51 16</inkml:trace>
  <inkml:trace contextRef="#ctx0" brushRef="#br0" timeOffset="150">15167 13991 216 0,'-6'-10'82'0,"6"10"-44"0,6-11-42 15,-3 11 13-15,3-8-7 16,0 3 1-16,3-6-15 0,-3 1-5 16,9-9 9-1,-3 3-10-15,6 0-2 0,-3 3 13 0,0 3 7 16,-3-1 28-16,-1 8 14 0,-2 3 3 15,0 11 3 1,0-1-16-16,0 17-5 0,0-6-15 31,-3 21-5-31,0-7-3 16,0 10 0-16,0-8-22 0,0 3-10 0,0 10-59 31,-3-21-24-31,0-5 7 16</inkml:trace>
  <inkml:trace contextRef="#ctx0" brushRef="#br0" timeOffset="151">15188 14102 356 0,'-6'0'134'0,"6"0"-72"0,9-5-68 0,-6 5 22 16,6-5-15-16,0 2-2 16,15-5-7-16,-3 0-2 15,11 0 5-15,16-2-55 0,-9 4-24 0,-6 1-48 16</inkml:trace>
  <inkml:trace contextRef="#ctx0" brushRef="#br0" timeOffset="152">15676 14010 296 0,'-11'2'110'0,"11"-2"-60"0,-15 8-32 16,15-5 31-16,-6 2-12 15,-6 3 1-15,6 3-23 16,0-3-12-16,3 5-2 16,0-3-2-16,9 6 1 0,-3-2 0 15,6 7 0-15,0 0 2 16,6 3 1-16,-6-3-4 0,-4 3 1 15,1-3 9 1,-6 3 3-16,0-3-5 16,-8 0-2-16,-1-2-19 0,-12-4-7 15,6-1-78-15,-9-6-35 16,-12-3-8 0</inkml:trace>
  <inkml:trace contextRef="#ctx0" brushRef="#br0" timeOffset="153">16290 13867 124 0,'6'-5'46'0,"-3"-9"-24"0,2 6 3 0,-2 8 20 15,0-2 0-15,-3 2 22 32,0 0-17-32,0 5-26 0,-3 3 3 0,-2 3 1 0,-4 4-2 15,-9 7 2-15,-3 4-14 32,-3 0-3-32,0 6-5 0,0-3-1 15,7-5-3-15,-1 0-2 16,6-3 1-16,3 0 1 15,6-2-3 1,6 2-2-16,6-2-1 0,9-1 3 16,5 3-2-16,4 3 1 15,3-3-3-15,0 0-1 0,-3-2-15 16,-10-6-6-16,-2-2-6 16,0 2-2-16,0 0-28 15,-3-2-11-15,-3-6-34 16</inkml:trace>
  <inkml:trace contextRef="#ctx0" brushRef="#br0" timeOffset="154">16245 14113 232 0,'-9'-5'88'0,"0"2"-48"0,12 6-29 0,-3-3 23 16,6 0-5-16,3-6 3 16,9 9-1-16,12-8 1 15,14 5-17-15,13 0 0 0,11-6-1 16,4 4-5-16,11-1-1 0,3 0-4 31,7-2-1-31,-4 2-1 0,0-4-2 0,1 1 1 16,-10 4-1-16,-15 2 2 15,-11-3 1-15,-12 0-1 16,-13 1-2-16,-8-1-4 0,-6 0-2 16,-15-2-39-16,-9 0-15 15,0 0-19-15,-3-1-6 32,0 1-26-32</inkml:trace>
  <inkml:trace contextRef="#ctx0" brushRef="#br0" timeOffset="155">17221 13787 280 0,'-3'0'107'0,"6"0"-58"0,6 3-44 15,-3 5 24-15,6 5-14 16,3 0-3-16,9 1-7 16,3 2-2-16,-1 2-1 15,-2 6-4-15,0 2 1 0,-3 6 1 0,-9 5 0 16,-6 3 0-16,-6-11 2 15,0-3-1-15,-15 9-1 0,3-3 3 16,-6-3 0-16,-6 10-6 16,3-7-2-16,6-5-38 15,7-12-14-15,2-1-70 32</inkml:trace>
  <inkml:trace contextRef="#ctx0" brushRef="#br0" timeOffset="156">17650 13891 200 0,'-6'-8'74'0,"6"5"-40"0,0 0-20 0,0 1 22 0,3-6-9 16,3-5-1-16,6-3-9 16,6-3 0-16,2 3-10 15,13 3-4-15,-3 5-2 0,-3 8-1 16,0 11 0-16,-4 10-3 15,-8 8 0-15,-6 8 2 0,-6 3 0 16,-6-1 1-16,-9 6 0 16,-6 3 2-1,-2 0 1-15,-1-1 5 0,0-7 3 16,3-8 2 0,0-6 3-16,3-5-3 15,6-2 2-15,0-6-6 16,6-2-1-16,3-3-6 0,6-3-2 15,6-2 2-15,9-3 1 16,6 0-1-16,0 2-2 16,0 3-2-16,-4 1 1 15,-2-1 1-15,-3 0 0 16,-3 1-14-16,-3-1-3 16,-3-2-20-16,0-1-9 15,-3-2-19-15,0-2-8 16,3-9-28-1</inkml:trace>
  <inkml:trace contextRef="#ctx0" brushRef="#br0" timeOffset="157">17888 13608 200 0,'-3'-3'74'0,"3"0"-40"0,3 1-18 0,0 2 22 16,3-3-11-16,3-2-1 0,0-1-15 16,3 4-4-16,0-1-5 15,5 3-4-15,-2 5 1 0,-3 6 1 16,-3 10 2 0,-9 0-1-16,0 3-1 15,-3 3-2-15,-3-4 1 0,0 4 1 0,-3-6 2 16,3-5-1-16,0-3 2 15,4-2 4-15,-1-1 4 16,8-4-6 0,4-6-3-1,6 2-1-15,3-7-1 16,3 8 0 0,-6-1-33-16,0 1-15 0,0-1-42 15,0-7-47 1,-1-3 47-16</inkml:trace>
  <inkml:trace contextRef="#ctx0" brushRef="#br0" timeOffset="158">18129 13650 164 0,'-9'16'63'0,"3"-11"-34"0,0 3-19 0,3 0 20 15,3 0-7-15,0 2-1 16,3 4-10-1,3-1-3-15,3 0-5 0,3-2 6 0,0-1 3 16,-3 1 5 0,6-11 3-16,6-8-2 0,-6 0-2 15,-4 0-5-15,-2-3 0 16,0-12-3-16,-9 17 2 16,0 1-8-16,-9-11-2 15,-9-5-1-15,1 5 0 16,2 3-16-16,0 5-4 15,3 3-28-15,9 13-99 32</inkml:trace>
  <inkml:trace contextRef="#ctx0" brushRef="#br0" timeOffset="159">18513 14092 184 0,'0'24'71'0,"0"-24"-38"0,3 45-28 0,-3-38 17 15,3 20-6-15,-3-3 3 16,0 10 1-16,0-5 0 16,0 3-11-16,0 10-1 0,0-15-1 15,0-6-1-15,0-3-1 0,-6 1 23 32,0-6-13-32,0-8-2 15,3-7-8-15,0-6-2 0,0 3 5 16,-3-14 3-16,0 3-2 15,0-13 0-15,0-21-5 16,3 13-1-16,0 5-1 16,6-2 1-16,6-17 0 15,0 20 3-15,-3 2-3 16,3 2-2-16,6-2 0 0,3 10-1 16,0 12 0-1,-3 9 2-15,-3 1 3 0,0 10 2 16,-1 11-1-16,-5-6 1 15,0-2-2-15,-6 5 0 16,0-2-8-16,-6-3 0 16,0-3-17-16,-3-5-6 15,-2 0-12-15,2-5-3 16,3-1-14-16,-6-4-5 16,6-6-33-1,3 0-32-15,6 0 52 16</inkml:trace>
  <inkml:trace contextRef="#ctx0" brushRef="#br0" timeOffset="160">18838 14004 180 0,'5'-2'68'0,"-5"2"-36"0,-5 0-4 0,5 0 25 0,0 0-10 15,0 0 0-15,-3 2-18 16,0-2-5-16,-3 6-12 15,0-1-5-15,-6 8-2 0,-3 0-1 16,3 3 0-16,0-2 0 16,6 9 0-16,0-4-3 15,9 2 2-15,-3 0-1 0,6-5 0 16,0-3 0 0,3-5 0-16,-3 0-3 0,6-8-1 15,-3 0-4-15,0-8 1 16,0 0 5-1,-3-8 4-15,0 3 3 0,-3-11 1 0,-1 9 4 16,-2-1 3-16,0 2-2 16,3 4 0-16,-3 2-5 15,0 8-3-15,0 0 2 16,3 13 0-16,0-2-1 16,0 5-2-1,0-3-2-15,3 0 1 16,0 3-21-16,0-11-10 15,0 1-35-15,9-4-15 16,0 1-25 0</inkml:trace>
  <inkml:trace contextRef="#ctx0" brushRef="#br0" timeOffset="161">19043 14002 228 0,'-9'-6'85'0,"9"6"-46"0,-9 3-26 15,9-3 24-15,-3 5-12 16,0-2-5-16,-3 13-11 0,0 0-4 16,-3 5-3-16,3-5 1 0,6 5 0 15,0-5-1-15,3 0-2 0,-3 0 1 16,6-6 1-16,-3 1 1 16,6-6 3-1,-3-2-5 1,3-3-1-16,-3 0 0 15,3-6 0-15,-3 1 0 0,0-8 2 0,-3 0-1 32,0-3 2-32,0 3-4 0,-3 2 0 15,0 3-4-15,3 13 1 16,0-2 0-16,0 10 2 16,0 0 1-16,3 14 1 15,0-9 11-15,-3 9 5 16,0-6 0-16,-6 6 3 15,0-4-8-15,-6 1-2 0,0-3-7 16,-9-2-4-16,3-3-10 16,-6-6-5-16,3-2-18 15,-3-8-7-15,-8-2-11 16,8-6-5-16,3-3-43 16,9-7-27-16,6-4 64 15</inkml:trace>
  <inkml:trace contextRef="#ctx0" brushRef="#br0" timeOffset="162">19126 14086 208 0,'6'16'79'0,"-6"-16"-42"0,24 0-19 16,-18 0 23-16,3 3-1 0,0 0 0 15,3-1-15-15,0 1-7 16,3-3-11-16,-4 0-1 0,4-3 1 15,0 1-3-15,0-9-3 16,-3 3 2-16,3-3 0 16,-3 1-1-16,-6-1-2 15,-3 1 1-15,-3-1-1 0,0 3-3 16,-9 0 2-16,3 0-1 16,-6 6-2-16,3-1 0 15,-12 3 0-15,3 0 7 16,3 11 5-16,1-3 0 0,2 7 3 15,3-1 0-15,3 4 1 32,0-2-6-32,6 3-4 15,0-4-4-15,9 4 1 0,-3-6-21 16,3-2-8-16,0-1-14 16,2-4-3-16,1-4-31 15,3-2-15-15,-3 0-4 16</inkml:trace>
  <inkml:trace contextRef="#ctx0" brushRef="#br0" timeOffset="163">19486 13962 236 0,'-3'-8'90'0,"3"8"-48"0,0-3-18 0,0 3 29 15,0 0-9 1,0 0-4-16,-3 3-16 15,1-3-7-15,-4 5-10 16,0-2-5-16,0 5-1 0,3-3-6 0,3 6 1 16,0-3-3-16,6 13 2 15,-3-5 3-15,6 5 1 16,-4-2 5-16,1 2 2 16,0-3-5-16,-6 3-2 15,0-2 6-15,-9 2 4 0,4-2-7 16,-13-4-2-16,0-1-32 15,-6-4-12-15,3-2-76 16,-3-10-63 0,-5-6 64-1</inkml:trace>
  <inkml:trace contextRef="#ctx0" brushRef="#br0" timeOffset="164">19948 13970 216 0,'-3'0'82'0,"3"0"-44"0,3 11-29 0,-3-9 22 16,0 6-10-16,0 0-2 0,3 13-11 31,0-2-3-31,-3 2-3 0,0-3-2 0,0 1 1 0,0-3-6 16,3-3-1-16,-3 3-33 15,0-5-11-15,0-3-46 32,3-6-27-32,0 1 56 15</inkml:trace>
  <inkml:trace contextRef="#ctx0" brushRef="#br0" timeOffset="165">20028 13989 192 0,'0'7'74'0,"0"-7"-40"0,6 16-20 16,-3-13 22-16,0 13-9 15,0-3-3-15,0 3-14 16,-3-3-4-16,0 0-4 0,0-2-2 16,0-3 1-16,0 0-8 0,3-3 0 31,-3 0 1-31,3-5 3 15,-3 0 2-15,3-15 1 0,0 1 0 16,3 1 0-16,0 0 2 16,6 2 1-16,-3 1 5 15,6 2 3-15,-4 3 0 16,4 10 3-16,-3 0-3 0,0 11-1 16,-3-3-2-16,0 6 0 15,-3-3-4-15,-3 2-3 16,0 1-22-16,-3-6-9 15,0 0-45-15,-3-5-16 16,3 0-8 0</inkml:trace>
  <inkml:trace contextRef="#ctx0" brushRef="#br0" timeOffset="166">19927 13811 272 0,'0'-16'104'0,"0"16"-56"0,12-5-89 0,-9 5 1 0,6 0-68 16,-3 0-23-16</inkml:trace>
  <inkml:trace contextRef="#ctx0" brushRef="#br0" timeOffset="167">20612 13991 172 0,'-6'5'66'0,"6"-5"-36"0,0 32-18 15,0-26 19-15,3 20-12 16,0-5-1-16,3 16-1 16,-3-5 1-16,-1 5-10 15,1-5-4-15,0 2-1 0,0-5 0 16,0-2 1-16,-3-6 0 16,0-3 0-16,0-2 9 0,0-8 6 15,0 0-8 1,-3-13-1-16,0 2-6 0,0-13-1 15,0 3 3-15,1-13 1 16,-1 2 3-16,3-16 1 16,0 8-1-16,3-5-1 15,-1 6-1-15,4-4 2 16,0 6-3-16,3 5 1 16,0 6-7-16,6 10-1 15,-3 0 0-15,3 16 2 16,0-3 3-16,-6 14 2 0,-3-4 1 15,-6 7 0-15,0-4-4 16,-6 6-1-16,3-8-3 16,-6-3-3-1,0 0-9-15,-3-5-5 0,0-2-18 16,0-9-5-16,3 0-23 16,0-7-8-16,0 2-35 15,6-16-26 1,0 0 62-16</inkml:trace>
  <inkml:trace contextRef="#ctx0" brushRef="#br0" timeOffset="168">20772 13690 220 0,'15'-11'85'0,"-15"11"-46"0,6 5-32 0,-3-5 20 15,0 6-1-15,0-1 2 16,3 11-7-16,0-3 0 15,0 19-12-15,0-6-1 0,0 11-1 16,-3-5-3-16,0 8-3 16,0-6 2-16,0-2 0 15,0-6-1-15,-3-5-2 16,0-2 3-16,0-6 2 16,0-2-2-16,0-14-2 0,0 0-3 15,-3-4 1 1,3-1-1-16,3-8 0 15,-3 2 2-15,6-1 0 16,0 1 0-16,6 4 2 0,-4 2-1 16,7 8 2-16,-3 0 4 15,3 13 4-15,-3-2-4 16,3 15 1-16,-3-5-5 16,0 3-2-16,0-3-16 15,0 0-5-15,-4-5-28 16,1-2-11-16,0-4-33 15,0-7-52 1,-3-1 40-16</inkml:trace>
  <inkml:trace contextRef="#ctx0" brushRef="#br0" timeOffset="169">21091 13954 244 0,'3'0'90'0,"-3"0"-48"0,9 11-25 0,-6-9 27 16,3 6-12-16,0-2-1 15,3 7-14-15,-4-3-3 16,7 6-8-16,3-2-6 0,0-1-1 16,-3 0-8-16,0-2-2 15,0-4-23-15,0-1-8 16,-3-1-9-16,0-13-4 16,0 0 4-16,-1-2 2 15,-2-1 18-15,0-5 11 0,0 3 23 16,-3-3 10-16,0 3 17 15,0 2 8-15,-3 3-5 0,0 8 0 16,0 0-5-16,-3 16-3 16,0-3 6-16,-6 22 3 15,3-6-7-15,-5 11-4 16,2-3-13-16,0 5-4 16,0-8-4-16,0 1-2 15,3-6-17 1,0-5-6-16,0-3-29 15,3-8-9-15,0-2-39 16,6-9-31 0,0 1 52-16</inkml:trace>
  <inkml:trace contextRef="#ctx0" brushRef="#br0" timeOffset="170">21546 13920 248 0,'0'-8'93'0,"0"8"-50"0,0-5-26 16,0 5 27-16,0 0-12 31,0 0-1-31,-6 0-12 0,0 0-4 15,-9 2-8-15,4 1-3 0,-4 2 0 16,3 0-7-16,3 1 0 16,0-1-1-16,6 3 2 15,0 0 1-15,12 2 1 16,-3-2-5-16,3 6 1 0,0-1 6 16,0 0 4-16,-3-2-1 15,-3 5 0-15,-1-3 10 16,-7 0 5-16,-1 0-10 15,-6-2-6-15,3-3-2 16,-6-3 0-16,3 0-3 0,-3-2-2 16,3 0-16-16,0-9-5 15,3 4-28-15,3-4-9 16,0 4-30-16,6-9-12 0,0 3 6 16</inkml:trace>
  <inkml:trace contextRef="#ctx0" brushRef="#br0" timeOffset="171">21624 13920 204 0,'3'-3'77'0,"-3"3"-42"0,3 3-17 0,0-3 23 16,2 5-6-16,-2-2 2 15,3 7-10-15,-3 1-4 16,0 7-13-16,0-2-6 0,0 5-1 15,0-2-7-15,0-1 1 0,0-2-30 16,-3 0-13-16,0-3-36 16,3-5-13-16,-3 0 1 15</inkml:trace>
  <inkml:trace contextRef="#ctx0" brushRef="#br0" timeOffset="172">21647 13817 208 0,'-17'-16'79'0,"17"16"-42"0,3 0-19 16,-3 0 25-1,5 0-20-15,-2 0-5 0,3-3-11 16,0 3-5-16,3 0-1 16,0 0-34-16,3 0-13 0,-3 0-54 15,6 0-35-15,0 0 63 16</inkml:trace>
  <inkml:trace contextRef="#ctx0" brushRef="#br0" timeOffset="173">21924 13869 208 0,'-24'6'77'0,"24"-6"-42"0,-23 10-17 15,20-7 23-15,-6 2-6 16,0 1 0-16,-3 7-18 0,3 0-8 15,0 8-5-15,0-2-4 16,3 5 1-16,0-3-4 0,6 0 0 16,0-3-14-16,9 1-6 15,0-3-15-15,12-6-6 0,-3-2-27 32,3-5-47-32,-4 0 25 0</inkml:trace>
  <inkml:trace contextRef="#ctx0" brushRef="#br0" timeOffset="174">22091 13912 244 0,'-27'-3'90'0,"27"3"-48"0,-21 11-27 0,18-9 24 16,-6 6-19-16,3 0-6 16,-2 5-11-16,2-2-2 31,0 13-1-31,0-6-3 0,6 4 2 0,0-4 1 15,3 1 2-15,0-4-3 16,6-1-2-16,-4-4-3 16,7-7 1-16,-3 0 3 15,6-9 1-15,-3 1-2 16,-3-8 2-16,0 2 1 0,-3-5 2 16,0 3 5-16,0-3 6 15,-3 3-3-15,0 2 0 0,0 3-4 16,0 6 1-1,0-1-6-15,3 8-3 0,0 1 1 16,0 12 0-16,0-2 1 16,-1 3 2-16,1-3-17 15,3-3-6 1,-3 0-23-16,3-5-8 16,-3 0-12-16,3-5-5 15</inkml:trace>
  <inkml:trace contextRef="#ctx0" brushRef="#br0" timeOffset="175">22270 13533 244 0,'0'-2'90'0,"2"4"-48"0,-2 4-38 0,6 2 19 0,-3 18-4 16,-3 11 3 0,0-2-12-16,0-6-6 0,0 24-2 15,0-11 0-15,3 16 3 0,0-10-4 16,0 2-1-16,0-8-40 16,3-7-18-16,-3-6-58 31</inkml:trace>
  <inkml:trace contextRef="#ctx0" brushRef="#br0" timeOffset="176">22719 13883 176 0,'-3'-3'66'0,"3"3"-36"0,-6-3-18 0,6 3 19 16,-3 3-5-16,0-3-1 0,-6 3-7 16,3-1-3-16,-6 6-9 15,3 0-2-15,-3 8 0 0,1-3-2 16,2 8-2-16,0-2-2 16,3 5 1-16,0-3 1 15,9-2 2-15,0-4-6 16,3-4 1-16,3-3-1 0,3-16-1 15,-4 3 1 1,1-6 3-16,0 1 2 16,-6-4 2-16,6 1 3 0,-6 0 3 15,0 2 7-15,-3 1 4 16,0 2-1 0,0 2-2-16,0 1-9 0,0 8-5 15,0-1-5-15,3 14 1 16,-3-2-8-16,6 9-4 15,-3-4-20-15,6-1-6 16,-3-2-26-16,12-5-9 16,-6-1-16-1</inkml:trace>
  <inkml:trace contextRef="#ctx0" brushRef="#br0" timeOffset="177">22909 13912 176 0,'-11'-13'68'0,"11"13"-36"0,-12-6-22 16,12 6 20-16,-9 3-9 16,3 0 0-16,-6 5-12 15,3-3-5-15,0 11-3 16,-3-3-1-16,9 13 0 0,-3-4 0 16,12-1 0-16,-3-3-5 15,6-2 1-15,0-3-3 16,3-10 0-16,-3 0-3 0,3-14 1 15,0 0 7 1,-3-7 3-16,2 2 3 16,-2-8 0-16,0 3 2 15,-3-13 1-15,-3 5 5 0,-3-14 5 16,0 9 6-16,-3-6 6 16,-3-13-10-16,3 27-1 15,0-1-8-15,0 11-2 16,-3 11-9-16,3 16-1 0,3 18 2 15,0 0 2 1,0-5-3-16,3 13-1 16,-3-5-15-16,6 10-4 0,0-5-22 15,3-5-8-15,-3-3-26 32,9-13-42-32,-3-3 31 0</inkml:trace>
  <inkml:trace contextRef="#ctx0" brushRef="#br0" timeOffset="178">23133 13814 196 0,'-21'16'74'0,"21"-16"-40"0,-18 24-20 16,15-19 20-16,-6 8-17 16,0-2-5-16,-3 10-7 15,0-5-4-15,9 13 0 16,0-5-4-16,9-1 2 0,-3-1 1 0,6-6 0 15,0-3-3 1,3-16 0-16,0 0-1 0,-3-10 0 16,6 3 5-16,-6-9 1 0,-3 3-3 15,3-16 1-15,-3-12 2 16,-3-1 1-16,-3-3 5 16,-3 0 5-16,-3 6-1 15,-3 8 1-15,6 4-1 16,-3 12 2-16,0 7-7 31,3 22-4-31,0 5-2 0,3 10-1 16,3 14-3-16,0-11 0 15,0-5 4-15,3 10 3 16,6 14-10-16,-3-8-5 16,-3-9-42-16,8-10-17 15,1-5-37 1</inkml:trace>
  <inkml:trace contextRef="#ctx0" brushRef="#br0" timeOffset="179">23311 13888 176 0,'-6'11'66'0,"6"4"-36"0,6 9-15 16,-3-11 20-16,0-2-4 0,0 0-1 15,0 7-10-15,0-2-2 16,-3-8-11-16,6 3 2 0,-3-6 4 16,-3-5 4-16,0 0 4 0,0-3-9 31,0-5-2-31,0-5 0 0,0-3 1 16,-3-5 1-16,3 0 0 15,0 0-6-15,3 7-2 16,-3 4-4-16,9-3-3 15,0-3-12-15,0 3-5 16,0 2-29-16,3 8-13 16,0 1-8-16,0 2-2 0,5 0 7 15,-5 8-2 1,9 0 35-16,-6-1 49 0,-3 1 26 16,-3 0 15-16,-3 0 5 15,0 0-15-15,-3 0-4 16,9 0-25-16,-6 0-3 0,-3-3 1 31,6-2-3-31,-4 0 0 16,1-3-6-16,3-3 0 15,0-2-7-15,0-1-1 0,-6-2 0 16,6 1 2-16,-9-1-6 16,0-6-1-16,-9 4-1 15,6 2 4-15,-6-5-1 16,-6 10-1-16,-8 3 3 0,2 5 2 15,0 3 0 1,9 3 2-16,0 5 0 16,3 0 3-16,3 2 1 0,3 1 3 0,3 2-5 15,9 0-3-15,6-3-1 16,0 6-1-16,0-3-11 16,3-7-5-1,-6-4-23-15,-3-2-10 16,5-3-23-16,-2-10-7 0,3-8-4 15</inkml:trace>
  <inkml:trace contextRef="#ctx0" brushRef="#br0" timeOffset="180">23776 13851 76 0,'0'8'30'0,"0"-16"-16"0,3 11-3 0,-3-6 12 15,0 0-3-15,3 3 0 16,-3-2-5-16,0-1 14 15,0 0-1-15,0 3-14 16,0-2 1-16,0 2 1 0,-6 0 3 16,0 0 3-16,-3 0 5 15,0 0 4-15,-3 5-4 16,0-5 1-16,0 5-7 16,3 1-3-1,0-1-8-15,0 0-4 16,0 0-6-16,9 1 0 0,0 2-2 15,0 0 0-15,9 2 2 16,0 1 0-16,0 2-3 0,6 3 2 16,-6 0 1-16,0 0 0 15,-9-3 2 1,0 0 3-16,-9 3 15 16,3 3-10-1,-9-12-5-15,6 1-3 0,-3-2-2 16,0-4-16-16,4-7-4 15,-1 0-23-15,0-1-10 16,3 1-23-16,0-3-10 16,12-2-8-16</inkml:trace>
  <inkml:trace contextRef="#ctx0" brushRef="#br0" timeOffset="181">23904 13819 216 0,'-3'11'82'0,"0"-9"-44"0,-6-2-18 0,3 3 24 15,3 5-9-15,-6-3-3 16,0 3-14-16,0 0-6 0,3-3-7 15,0 3-6-15,6 0-2 16,0 3-1-16,6 0 3 16,0 2 0-16,0 0 3 0,-3 0 1 15,6 3 3-15,-9-3 3 0,0 1 5 16,-3 1 1-16,-3-1 0 16,-3-4-5-1,-3-2-2-15,3-3-6 16,0-5-4-16,-6 0-19 0,9-2-9 15,0-1-20-15,1-2-8 16,5 0-46 0,0-3-45-16,8 0 54 15</inkml:trace>
  <inkml:trace contextRef="#ctx0" brushRef="#br0" timeOffset="182">24297 13774 128 0,'-3'-5'49'0,"6"5"-26"0,0 0-3 16,-3 0 21-16,0 0 0 0,0 0 0 15,-3 0 0-15,0 0 1 16,-6 0-23-16,0 5 7 0,-3 1 2 16,-3-4-4-16,-6 9 0 15,9-3-15-15,0 0-6 16,3-3-4-16,6 8-1 31,6-2 2-31,3 2-7 16,0 3 0-16,9 0 3 0,-3 2 2 15,-3 1 2-15,-6-1 0 16,-3 1 6-16,-3-3 6 16,-3 0 7-16,-6-1 5 15,0-1-10-15,-3-9-5 16,0-2-6-16,4-1 0 16,-4-2-20-16,9-2-8 15,-3-4-18-15,3 1-6 16,6-3-25-16,0-3-10 15,9 1-30 1</inkml:trace>
  <inkml:trace contextRef="#ctx0" brushRef="#br0" timeOffset="183">24323 13854 268 0,'0'8'101'0,"3"-3"-54"0,-3 5-35 15,3-2 24-15,-3 6-13 16,0 4-3-16,0 9-7 16,0 12-3-16,-3 4-6 15,3-1-3-15,-3 3 0 0,3 0-1 16,0-11 0-16,-6-5 0 16,6-5 2-16,-3-3-8 15,-3-5-1-15,6-5-1 16,-3-3 0-16,-2-6 0 0,2-4 0 15,0-6 2-15,3-3 2 16,0-2 2-16,0-6 1 16,0-2 3-16,3-3 3 15,5-10 2-15,-5-3 1 16,6 5 2-16,-3-2 1 16,0 2 6-16,0 0 1 15,6 3-5-15,0 0 0 16,6-3-6-16,0 6-2 15,-3 5-2-15,0 5-3 16,-1 5 1-16,1 9 1 16,0 10 1-16,-3 2 1 0,3 6 0 15,-6 3 0 1,-3 2 4-16,-6 0 3 16,0 0-6-16,0-5-3 0,-9 3-4 15,-3-4 1-15,3-1-10 16,-3-12-3-16,-3-2-6 15,-8 0-1-15,11-2-8 16,-3-4-4-16,0-2-13 16,6 0-4-16,6-2-26 15,6-1-9-15,6 1-8 16</inkml:trace>
  <inkml:trace contextRef="#ctx0" brushRef="#br0" timeOffset="184">24654 13835 144 0,'18'-3'55'0,"-18"3"-30"0,6-10-10 0,-3 5 18 16,0 2-3 0,-3 0 2-16,0 3-5 0,-3 0-2 15,-6-2-13-15,6 7 8 0,-12 0 3 16,3 6-7-16,3 2-2 15,-3 0-4-15,0 3 1 16,0 5-2-16,3 0 0 16,3 1-8-16,6-4 0 15,0-2-1-15,0-3 2 16,9-2-10-16,-3-3-2 0,3-3 0 16,-3-5 1-1,9-3 1-15,-3-2 0 0,-3-3 5 16,-3-2 3-16,3-4 1 15,-3 1 2-15,-3 0 4 16,3 2 4-16,-6 1-2 16,0 2 2-16,0 3-4 15,0 2 1-15,0 3-3 16,3 5 0-16,0 3 3 16,-3 5 3-16,5 1-9 15,-2 1 0-15,-3-1 0 16,9-1 1-16,-6 0-10 15,6-5-5-15,-3-3-30 0,-3-2-10 16,9-6-30-16,-3-2-14 16,3-3-1-1</inkml:trace>
  <inkml:trace contextRef="#ctx0" brushRef="#br0" timeOffset="185">24907 13809 204 0,'-3'-27'77'0,"0"27"-42"0,-3-2-15 15,6 2 27 1,-9 2-12-16,-3 1 0 0,-6 2-11 16,6-2-5-16,-3 7-11 15,0 6-1-15,1 0 0 0,-1 0 5 16,3 2 3-16,3 4-6 16,9-1-1-16,0 0-2 15,0-3-1-15,9 6-3 16,3-5-2-16,9-3-10 0,-4-6-4 15,10-7-26 1,-3-6-12-16,-3-2-36 16,6 0-15-16,-4-6 2 15</inkml:trace>
  <inkml:trace contextRef="#ctx0" brushRef="#br0" timeOffset="186">25044 13872 196 0,'-6'0'74'0,"6"3"-40"0,0-1-7 16,0-2 29-1,6 6-11-15,-3-1-4 0,3 0-12 16,6 1-4-16,-1-1-14 16,10 0-2-16,-9-2-2 0,6-1-1 15,0-2-1-15,-3 0-1 16,-6-2 0-16,3-1-5 15,-3-2-1-15,-1 0-4 16,-8-1-1-16,0-4-5 16,0-4 0-1,-8 1-1-15,-1 3 1 16,-3-1 2-16,-3 3 1 16,-3 3 6-16,0 7 1 15,-3 6 2-15,0 0 2 16,4 3 5-16,2 5 6 15,-3 5 4-15,0 3 2 0,12 2 1 16,0 11 2-16,6-5-8 0,9-3-3 16,3 0 0-16,9-5 0 15,6-8-1-15,5-3-1 16,1-5-14-16,6-5-4 16,-1-3-34-16,-5-3-14 15,3-13-105 1</inkml:trace>
  <inkml:trace contextRef="#ctx0" brushRef="#br0" timeOffset="187">3044 17346 56 0,'-6'-3'22'0,"6"3"-12"0,-9 3-12 16,6 2-5-1,3-5-6-15,0-5-9 16,-3 5-1-16</inkml:trace>
  <inkml:trace contextRef="#ctx0" brushRef="#br0" timeOffset="188">2719 16280 188 0,'0'-16'71'0,"0"16"-38"0,-5 0-21 15,5 0 21-15,0 0-17 16,0 0-4-16,5 11-5 15,-5 2 0-15,3 8-4 16,0 3 9-16,0 2 5 0,0 9-3 0,0-4 2 16,0 12-5-16,0-14 1 15,0-3-3-15,0 11 0 16,0 24-5-16,0-21-1 16,0 0 3-16,0 4 1 0,0-1 1 15,0 7 0-15,-3-8-2 16,0 17-1-16,0-14-3 0,0-3 1 15,0-5-2-15,0-5 2 16,0-6-4-16,0-5 0 16,0-2-17-16,0-16-8 15,0-3-52-15,0-8-23 16,6 0-11 15</inkml:trace>
  <inkml:trace contextRef="#ctx0" brushRef="#br0" timeOffset="189">2702 16253 88 0,'3'-2'33'0,"0"2"-18"0,3 0 4 16,-1 0 16-16,-2 2-8 15,3-2-3-15,3 0 1 16,0 0 4-16,9 3-16 0,3-3 0 0,0 0 0 15,3 0-1-15,2 0 1 16,1 0-3-16,6 0 1 16,-3-3-4-16,-1 3-2 15,4-2 0-15,0 2-1 16,6-3 2-16,-1 3 3 16,4 0-6-1,0 0-2-15,2 0-1 0,4-5 0 16,-3 5 0-16,-1-3 2 15,4 0-1-15,2 3 2 16,1 0 2-16,3 3 2 16,-4-3-1-1,-2 3-1-15,2-3-3 16,-2 0 1-16,0 0-2 0,2 0-1 0,1 0 1 16,0 0-1-16,-1 0 2 15,1 0 1-15,-1 0-4 16,1 0 1-16,-3-3 0 15,-4 3 2-15,4 0-1 16,-1 0-1-16,-2 0 1 16,0 0-1-1,2 0 0-15,1 0 0 16,0 0 0-16,2 0 2 16,-5-3-3-16,0 1 0 15,2-3 3-15,1 5 1 16,-1-3-4-16,4 3-1 15,0 0 1-15,-1 0 2 0,-5 3 0 16,2-3 2-16,-2 0-4 16,0 0-2-16,2 0 2 15,1 0 0-15,0 0 1 16,2 0 0-16,4 5 0 0,-7-5 0 16,4 0 0-16,-3 0 0 15,-1 0 0 1,1 0 0-16,3 0 0 15,-1 0 0-15,1 2 0 16,-1 1 2-16,1-3-3 16,0 0 0-16,-1 0 1 15,1 0 0-15,-1 0 0 0,1 0 0 16,3 0 0-16,-1 0 2 16,-5 3 1-1,2-3 1-15,-5 0-5 0,6 0-1 16,-4 0 1-16,1 0 2 15,2 0 0-15,-2 0-1 16,3 5-2-16,-4-2-1 16,-2-3 2-16,0 2 0 15,-1-2 3-15,10 0 1 16,-4 0-1-16,1 0-2 16,-3 0 1-16,-1 0-1 15,4 3-3-15,-4-3 2 16,-2 0 1-16,0 0 0 15,-1 0 0-15,1-3 0 16,-3 3 0-16,-1-2 0 0,4 2 0 16,-3-3 0-1,2 3 2-15,1 0 1 0,0 0-4 16,2-5 1-16,-5 5-2 16,0 0-2-16,-4-3 5 15,1 0 1-15,0 3 0 16,-1 0-2-16,1 0 1 15,0-2-1-15,5 4 0 16,1-2 0-16,-6 0 0 16,0 0 0-16,-4 0 0 15,1 0 2-15,0-2-3 16,-7 2 0-16,-2 0 1 16,0 0 0-16,-3 0 0 0,0 0 0 15,-1 0 0 1,4-5 0-16,-6 5 0 15,-3 0 0-15,-3 0 0 0,0 0 0 16,-3 0-3-16,2 5 2 16,4 0 3-16,-3-2 1 15,0 5-1-15,0-3-2 16,-3 6-2-16,0-3 1 16,-3-8-10-16,-3 5-5 15,0-8-45-15,-6-2-20 16,0 0-24-16</inkml:trace>
  <inkml:trace contextRef="#ctx0" brushRef="#br0" timeOffset="190">8872 16243 168 0,'-3'-6'66'0,"3"6"-36"0,0-2-15 0,0 2 20 16,0 0-10-16,0 0-3 15,0 0-10-15,0 0-5 16,3 2-4-16,0 4-3 0,0 7 3 15,0 6-2-15,3 4 2 16,-3 4 0-16,3 2 3 16,-6 8-3-16,0 3-2 15,0 7 2-15,-3 4 0 0,0 7 1 16,3 0 0-16,0-2 2 16,0-4 1-16,0-1-1 15,0-1 1-15,0-2 0 16,0-9 3-16,0 4-5 15,3-9-1-15,-3-2 0 16,3 0 0-16,-3-6-2 16,0 0 1-16,0-4-4 15,3-9 0-15,-3 5-12 16,0-10-5-16,0 3-25 16,0-3-13-16,0-3-54 15</inkml:trace>
  <inkml:trace contextRef="#ctx0" brushRef="#br0" timeOffset="191">2740 17280 132 0,'-3'0'52'0,"3"0"-28"0,0 5-11 0,0-5 19 16,0 0-7-16,0 0 0 15,0 0-5-15,3 3-3 0,3 0-9 16,0-1 8-16,6-2 4 0,6 5-2 15,0-2 0-15,3 0-6 16,-6-1-2-16,2-2 0 16,1 6 1-16,-3-4-5 15,0 1-2 1,0 0 0-16,6-3 0 16,0 0-2-16,-1 0-2 0,1 0 1 15,3 0 1-15,3 0 1 16,3 0 1-16,-1 5-5 15,4-2 1-15,0-1 2 16,3 1 3-16,-4-3-4 0,1 0-3 16,0 5 1-1,3-5 2-15,-4 0 2 0,1 0 1 16,0 0-2-16,2 0-2 16,4 0 1-16,3 0-1 15,0 0 0-15,-1 5 0 16,4-5 0-16,-3 0 0 15,5-5-3-15,-5 5 2 16,5 0 1-16,-2 0 0 0,3 0 0 16,-1 0 2-16,4 5-3 15,-3-5-2-15,-1 0 2 16,1 0 2-16,-1 0 0 16,4 0 2-16,3 0-2 15,-1 0-1-15,4 0 1 0,-4 0-1 31,1 0-3-31,2 0 2 16,1-5 1-16,-3 5 2 0,-1 0-1 16,1 0-1-16,-1 0 1 15,1 0 1-15,-3 0-3 16,-1 0 0-16,7 0-1 16,-7 0 0-16,4 0 2 15,-1 0 0-15,1-5 0 0,6 5 2 16,-4 0-1-1,-5 0-1-15,-1 0 1 0,1 0 1 16,-6 0-3-16,-1 0 0 16,-2 0-1-16,3 0 0 15,-4 0 2 1,1 0 2-16,2 0 1 16,1 5 1-16,0-5-5 15,5-5-1-15,-5 5 1 0,0-3 0 16,-1 1 1-16,1 2 0 15,3 0 0-15,-7 2 2 16,7-2-3-16,-3 0 0 16,-1 0 1-16,4 0 2 15,-4 0-3-15,1 0 0 16,3 0 3-16,-1 0 1 0,10 0-4 16,2 3-1-1,-5-3 1-15,0 0 0 0,-4 5 1 16,4-10 2-16,-1 5-1 15,1-3-1-15,0 3 1 16,-1 0 1-16,-2 0-3 0,5 0 0 16,-2 0 1-16,-4 0 2 15,1-2-3-15,-3-1 0 16,2 3-1-16,1-5 0 16,-3 5 2-16,2 0 0 15,1 0 2-15,-1 0 1 16,-5 0-4-1,3-3 1-15,-4 0 0 16,4 1 2-16,-1 2-3 16,-2 0-2-16,0 2 2 15,2 1 2-15,-2 0 6 16,-3-3 4-16,-4 0-2 16,1 0 0-16,0 0-3 15,0 0-1-15,-1-3-3 0,1 0 1 0,3 1 0 16,-1-4 1-16,4 6 0 15,-3 0 2 1,-1-2-3-16,-2 2 0 0,-3-3-3 16,-1 0-1-16,-2-2-1 15,-9 5 0 1,-12-2-86-16,-15-4-40 16,-9-2-7-1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17-03-01T23:23:19.7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13838 4407 0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8T00:42:41.3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12064 5031 20 0,'26'-23'11'0,"-13"15"-6"0,4 0-6 0,-8 4 4 0,0 1 35 15,-1-1 19-15,-8 4-2 16,0 0 0-16,-8 7-22 16,-10 13-10-16,-12 10-6 15,-13 20-1-15,-31 27-8 0,-4 4-3 16,0 4-1-16,5 0-2 0,-1-5-2 15,0-6-2-15,18-13-1 16,13-7-25-16,4-4-11 16,22-11-49-1</inkml:trace>
  <inkml:trace contextRef="#ctx0" brushRef="#br0" timeOffset="1">11873 4927 180 0,'-17'-16'68'0,"17"36"-36"0,0-5-40 0,0-3 12 0,0 7-2 16,0 19 3-16,9 9 7 15,8 22 4-15,5 8-8 16,8 7-4-16,-4-7-1 0,9 4 0 15,-1 0 1-15,1-8-5 0,-9 12 1 16,4-16-46-16,-8-7-22 16,0-12-9-1</inkml:trace>
  <inkml:trace contextRef="#ctx0" brushRef="#br0" timeOffset="2">12384 6301 212 0,'-104'96'79'0,"48"-11"-42"0,-30 49-43 0,34-68 14 16,-18 11-7-16,-8 7 2 0,-4 13-4 15,9-1 0-15,-1-15-39 16,13-12-15-16,9-19-26 0,18-15-7 16</inkml:trace>
  <inkml:trace contextRef="#ctx0" brushRef="#br0" timeOffset="3">11817 6485 280 0,'0'4'104'0,"13"8"-56"0,18 53-58 16,-14-34 16-16,9 15-11 16,21 12 1-16,1 19 2 31,21 15 1-31,9 5 1 0,9-5-36 0,8-11-13 15,18-24-54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8T00:43:50.1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14221 3662 120 0,'-6'2'46'0,"-9"1"-24"0,9 0-26 0,6-3 34 15,0 0-14-15,0 0-2 16,0 0-4 0,0 0 11-1,0 0-11-15,0 0 8 0,0 0 3 16,0 0-3-16,0 0 2 15,6-3 0 1,0 0-7-16,0-2-3 16,0 0-3-16,0 0-2 15,3-1-3-15,0-2 1 0,3-5 0 16,0 5 1-16,-1-5-2 16,1 2-2-16,-3 1-2 15,0 5 1-15,0-1 1 0,0 6 0 16,-3 6 0-16,-3 4 0 15,0 6 0-15,0 3 2 16,-6 4 5-16,3 4 6 0,-3-1-3 31,0 1 2-31,0 4-5 16,-3-1 1-16,3-4-1 16,0-5 1-16,0-2-7 0,0-6 0 15,3-2-1-15,-3-4 2 16,3-1 3-16,0-6 4 15,0 0-4-15,0-8-1 16,0-3-4-16,3 1-1 16,0-4 1-16,3-1 0 15,0-1 0-15,6-3 0 16,0-2 0-16,3 0 2 16,0 0-3-16,0 2-2 15,-1-2 2-15,1 2 2 0,0 4 0 16,-3 4-1-16,0 0-4 15,0 3 0-15,-3 8 2 0,0 0 1 16,-3 6-2 0,0 2 2-16,-3 5 1 0,-3 5 0 15,0 6 2-15,0 0 3 32,3 5-2-32,0 6-2 0,3-6 2 15,0 0 0-15,2-3-1 0,1-10-2 16,-3-3-2-16,9 1 1 15,-3-4 1-15,9-2 0 16,9-3-7-16,-4-2-3 16,1-6-30-1,-3-2-13-15,6-3-77 16</inkml:trace>
  <inkml:trace contextRef="#ctx0" brushRef="#br0" timeOffset="1">15164 3635 228 0,'-11'0'88'0,"8"0"-48"0,0 0-23 0,3 0 27 15,0 0-16-15,0 3-6 16,0-3-11-16,0 0-3 15,12 0 2-15,-1 0 1 16,4 0 3-16,6 0 4 16,3 3-8-16,0-3-1 15,0 0-3-15,-1 0 1 0,1 0-4 16,-3 0 0-16,0 0-3 16,-3 0-1-16,0 0 1 15,-4 0 2-15,1 0-1 16,-3 0 2-16,0 0-20 15,-3 0-6-15,-3 0-15 16,0 0-4-16,-3 0-6 0,-3 0 0 16,0 0-18-16,0 0-6 31,0 2-10-31</inkml:trace>
  <inkml:trace contextRef="#ctx0" brushRef="#br0" timeOffset="2">15212 3813 220 0,'-6'-14'82'0,"6"14"-44"0,3 3-29 16,-3-3 22-16,6 3-13 15,0-3 0-15,9 0 1 0,3-3 0 16,0 0-10 0,2 1 1-16,4 2 3 0,0 0-5 15,3 0-2-15,0 0-3 0,-4 0 0 16,1 0 0-16,0 0 1 16,0 2-20-16,-3-2-7 15,-3 0-39-15,-1 0-17 16,1-2-34-1</inkml:trace>
  <inkml:trace contextRef="#ctx0" brushRef="#br0" timeOffset="3">15876 3503 120 0,'0'5'46'0,"0"-5"-24"0,0 3-6 0,0-3 16 16,0 0-2-16,0 5 0 16,0 1-2-16,0-6 0 15,0 0-15-15,0 0 3 0,0 0 2 0,0 0 1 16,0 0 3-16,3 0-3 15,-3 0-2-15,0 0-5 16,0 0 0-16,0 0-1 16,0 0 1-16,0-3-4 15,0 0-3-15,0 3 2 16,0-8 0-16,0 3-3 16,-3-3-3-16,3-2 2 15,-3-17 2 1,0 3 0-16,0 0-7 15,0 3-3-15,0 0 2 16,0 0 1-16,0 2 2 0,0 4 2 0,0 1-1 16,0 4 2-16,0-1-4 15,0 3 0-15,3 0-1 16,0 3-2-16,0 0 3 16,0-1 2-16,0 4 0 15,3-1-1-15,0 1-2 16,0-1-1-16,3 3 2 15,3-5 2-15,0 2 2 16,3 0 1 0,0 1-2-16,3 2 1 15,-1-6 2-15,4 4 2 16,-3-1-3-16,3 0-1 16,-3 3-3-16,-3-5-3 0,-3 2 6 15,-3 1 3-15,0-1-23 16,0 3-8-16,-3 0-26 15,0-5-10-15,-3 5-27 16,6 0-10-16,0 5 4 16</inkml:trace>
  <inkml:trace contextRef="#ctx0" brushRef="#br0" timeOffset="4">16126 3961 148 0,'-3'0'55'0,"3"5"-30"0,3-8-16 0,-3 3 16 0,0 0-3 16,3 0 1-16,-3 0-3 0,6-2-1 15,-3-1-10-15,3-2 6 0,0-3 4 16,6-3 1-16,-3-7 0 16,-1-3-6-16,4 0-4 15,0-1-5-15,-3-1-4 16,0-1 2-16,0-3 2 16,0 1-2-16,0-1-2 15,0-2 0-15,-3-3-1 0,0 3 0 16,0 0 0-16,0-2-3 15,0 4 2-15,0 6 3 0,-3-19-1 16,0 6-3 0,-3 2-1-16,0 6 2 15,0 2 2-15,-3 5 2 32,0 3-4-32,0 3-1 0,0 5-8 15,0 3-4-15,0 2 3 16,-3 3 4-16,0 3 4 15,0 2 2-15,0 3-2 16,3 8 2-16,0 11 1 16,-3-1 0-16,0 3 0 15,3-2 2-15,0 4 1 0,3 6 3 16,-3-8-5-16,3 6-1 16,0 2 0-16,3-3 0 15,0-2 0-15,3-3 2 16,0 8 1-16,0-5 1 15,0-3-2-15,0-5-2 0,3-6 5 32,0 1 4-32,0-6-1 15,0-2 1-15,2-3-1 16,-2-3 2-16,0-5-1 0,0 0 2 16,0-3-4-16,0-7 1 15,0-6-5-15,0 3 0 16,0-1 1-16,0 1 0 15,0 0-2-15,3 0-2 0,-3-3 1 16,8 0 1-16,-5 0-3 16,3 0 0-16,0 0 1 15,0 3 2-15,0 0-1 16,0 2-1-16,0 3-2 16,-1 0 1-16,-2 3 1 15,6 2 0-15,-3 1-3 0,3 2 2 16,-3 0 3-16,0 2 1 15,-3 1-4-15,-3-3-1 16,0 3 1-16,-1-3 0 16,-2 0 3-16,0 0 3 15,-6 0 0-15,3 0 0 32,0-3-3-32,-3 0 1 0,0 1-2 0,-3-1-1 15,0 0 3 1,-3-2 0-16,0 3-4 0,-8-1-1 15,-1 0 1 1,3 3 0-16,-3 0 1 16,0 0 0-16,0 6 2 15,0-1-6-15,0 3 1 0,3 2-1 16,1 4-1-16,2 4 4 16,0-2 2-16,3 3-2 15,3 2-2-15,0 2 2 16,3-1 0-16,3-4-4 15,6 1 1-15,0-3 4 32,3-3 2-32,-1-3 0 0,1-2 1 15,0-2 0-15,6-4 1 16,-3-2-2-16,0-2-2 16,-3-9 1-16,0 3-1 15,-3-10 4-15,-3 2 0 16,0 0 1-1,-3 0-6-15,-1 0 1 0,-2 0 2 16,0 0 1-16,-2 3-1 16,-1 0 1-16,0 2-2 0,0 3-1 15,0 3-4-15,0 0 0 16,0 2 0-16,0 3 2 16,3-5 1-1,0 5 1-15,0 0-3 0,0 0 0 0,0 0 2 16,6 5 2-16,-3-5-2 15,3 0 0-15,0 0 5 16,-1-5 5-16,4 0-7 16,0-1-1-16,0 1-1 15,3 0 0-15,3-1 2 32,0-2 3-32,0 3-4 0,0 0-3 15,3 2 1-15,-4 1 0 16,4-1-2-16,6 0 0 15,-6 3 2-15,3 3 0 16,-3 0 3-16,0 2 1 16,-4 0-1-16,1 0 1 15,-3 1-4-15,0-1 0 0,-3 0 1 16,-3 1 0-16,0-1 2 16,-3-2 1-16,-3-3 1 0,0 0 0 15,-3 2 2 1,-3-2-3-16,0 0-2 15,-3 0 0-15,0-2 1 32,-6 2-3-32,3-3-2 0,-3 3 4 15,4 0 1-15,-1 0-3 16,0 3 1-16,0 2-2 16,0 3-2-16,0 2 0 15,0 4 3-15,0-1-7 16,3 0 1-16,0 13 3 15,3-2 2-15,3-3 4 16,6 1 1-16,3-6-1 0,3 2-2 16,3-2-2-16,6-6-1 15,0-2 2-15,6-2 0 16,0-4 1-16,-4-4 0 16,-2-4 2-16,0 1 1 15,0-3-1-15,-3-5 1 0,-3 0-2 16,-3-3 2-16,-3 0 0 0,0-3 3 15,-3 1-5-15,-3-1-3 16,0 4 1 0,-3 1 2-16,0 1-2 0,0 3-2 15,0 2 2-15,0 2 2 32,0 1-5-32,3 2 1 0,-3 6-1 15,3 2-1-15,0 3 4 16,3 3 0-16,0 5 1 15,0 7 2-15,3 4-6 16,0 2 1-16,-3 3 1 16,0 2 3-16,0 3 0 15,-3 0-1-15,-3 0 1 0,0 0 1 16,-3-2 1-16,0-6 1 16,-3-3 0-16,-3-2 0 15,0-3-2-15,-3-5 1 16,-9-5 0-16,0-3 3 15,1-3-14-15,-1-2-5 0,0-3 0 32,0-3 2-32,3 0 5 15,3-2 3-15,4 0-3 16,2-3 0-16,6 0-2 16,3 0 2-16,6-3 4 0,3-2 3 15,6 0 2-15,2 0 1 16,7-3 4-1,6-3 3-15,0-5-2 0,3-2 2 16,-1-6 0-16,7 3 1 16,-6-11-6-16,0 3-4 15,-4 6-1-15,-2-1 1 16,-3 3-1-16,-6 5 2 16,-3 3-2-16,-3 2 2 15,0 6-7-15,-3 0 1 16,0 5-15-16,-3 0-3 15,0 3-20-15,0-1-9 16,3 4-15-16,-1-1-7 16,4 3-34-1</inkml:trace>
  <inkml:trace contextRef="#ctx0" brushRef="#br0" timeOffset="5">17263 3961 192 0,'0'-3'71'0,"0"3"-38"0,3-2-19 0,0-1 22 16,0 0-11-16,3-2-5 16,3 0-3-16,0-1-1 15,6 1-8-15,-1 2-3 0,4-2-1 16,3 2-5-16,-6 6-1 16,0 2 1-16,-3 3 2 15,0 6 2-15,-6-1 3 16,-6 8-5-16,-9 0-1 15,-6 0-2-15,0 3 0 16,-3-3 4-16,3-2 3 16,0-3 2-16,3-3 3 15,4-2 1-15,-1-4 1 16,3-1-4-16,3-1 0 0,3-5-1 16,6 0 1-16,8 0-4 15,4-3-1-15,3 1 3 16,0 2 1-16,0 0-1 15,-3 0-1-15,0-3-3 16,-4 0-2-16,1 3-35 16,-3-2-14-16,0-1-85 15,0-2-45 1,-3-8 84-16</inkml:trace>
  <inkml:trace contextRef="#ctx0" brushRef="#br0" timeOffset="6">17715 3440 156 0,'0'-3'57'0,"0"-16"-30"0,0 9-1 16,0 10 23-16</inkml:trace>
  <inkml:trace contextRef="#ctx0" brushRef="#br0" timeOffset="7">17715 3418 368 0,'0'14'39'0,"0"4"-22"16,-3 11 0-16,0 3 1 0,-3 5 3 15,1 8 4-15,-1-3 0 16,0 3 0-16,0 3-14 0,3-6-4 15,0-7-5-15,0-4-2 16,0-7 1-16,3-3 1 16,0-7-3-16,0-1-2 15,0-5-12-15,0-3-2 16,0-5-14-16,0-3-5 16,0-10-12-16,-3 0-5 15,3-8-13-15,0-3-4 16,0-2-13-1</inkml:trace>
  <inkml:trace contextRef="#ctx0" brushRef="#br0" timeOffset="8">17674 3527 220 0,'0'-11'82'0,"3"6"-44"0,0 0-25 0,-3 5 22 16,3-3-7-16,0 3 0 15,0 0-9-15,3 0-1 16,-1 3-11-16,4 2 5 0,0 3 1 15,3 5-2-15,0 8 1 16,12 1-5 0,-3 7 1-16,0 2 1 0,-1 4 2 15,1 2-5 1,0 0-2-16,0 0-2 16,-3-3-2-16,0-7 3 0,3-1 0 15,-4-7-1-15,1-3 1 16,0-6 2-16,0-5 2 15,-3-2 1-15,-3-6 0 16,0 1 0 0,-3-25 2-16,0-2-3 15,-6-5 1-15,-1-3-1 16,-2-3-1-16,0-5-1 16,-2 5-6-16,-1 3 1 15,0 3 0-15,0 2 2 16,0 8-1-16,0-5-3 15,0 8 1 1,3 5-21-16,-6 11-57 16,3 0-2-1</inkml:trace>
  <inkml:trace contextRef="#ctx0" brushRef="#br0" timeOffset="9">17983 3151 192 0,'-6'0'71'0,"9"3"-38"0,-3-3-14 0,0 0 23 0,0 0-19 15,0 0-3 1,12 0-5-16,0 0-10 16,3 0 2-16,-3 0 0 0,0 0-1 15,3-5-1 1,0-1-1-16,-1 1 0 0,1 5-2 15,0 0-2-15,-3 3 3 16,0-1 0-16,-3-2-1 16,0 3-2-16,0 2-2 15,-3 3 1-15,0 0 7 16,-3 3 6-16,0 7 0 16,-3-2 3-16,0 8-2 0,0-3 2 15,0 3 1-15,0 2-1 16,3 6-7-16,0-5-3 15,0-6-1-15,0-3 0 16,0-5-2-16,0 1 1 16,0-6-22-16,2-3-9 15,-2 0-48-15,6-7-102 16</inkml:trace>
  <inkml:trace contextRef="#ctx0" brushRef="#br0" timeOffset="10">19775 2257 124 0,'6'0'46'16,"0"-19"-24"-16,-6 14-8 0,3 2 15 0</inkml:trace>
  <inkml:trace contextRef="#ctx0" brushRef="#br0" timeOffset="11">19793 2230 292 0,'0'-7'39'0,"-3"4"-19"16,-3 0-4-16,0-5-2 0,-3 6-5 15,0 2-3-15,0 0 1 32,-3 2 2-32,-2 6-11 0,2 5-5 15,-3 1 3-15,3-1 3 16,3 0 2-16,3 6 2 16,6-3-2-16,6 2-1 15,0 1 1-15,3-1-1 16,3-2 0-16,3-3 0 15,-1-2 2-15,1-3 1 0,3-3-19 16,0-5-9 0,3 0-56-1,0-8-51-15,0-3 43 16</inkml:trace>
  <inkml:trace contextRef="#ctx0" brushRef="#br0" timeOffset="12">19921 2262 184 0,'-3'0'68'0,"3"-2"-36"0,3 2-26 16,-3 0 21 0,6 10-11-16,3-7-4 0,0 2-3 15,0 0-5-15,3 1-1 0,0-6 1 16,-4-6-2-16,1 6 1 15,0-5 0-15,0 2 3 16,-3 1-1-16,0-1 2 16,-3-5 2-1,-3 3-4-15,0-6-3 0,-6 1-4 16,0 4-1-16,-3-1 2 0,0 4 2 16,-3 0-2-1,1 3-2-15,-1 3-1 0,0 7 3 16,3 4-2-16,0-1 1 15,3 0 2-15,3 0 0 32,0 1 2-32,3-1 3 0,3 0-2 15,3 0-2-15,3 1 0 16,3-4-1-16,3 1 4 16,0-1 5-16,-1-4-12 15,7-6-2-15,-3 0-36 16,6-6-15-16,-3 1-44 31</inkml:trace>
  <inkml:trace contextRef="#ctx0" brushRef="#br0" timeOffset="13">20177 2225 180 0,'-6'0'68'0,"6"5"-36"0,-3 9-26 16,3-12 17-16,0 9-8 0,0-3 2 15,0 2-10 1,0 4-2-16,3-1-3 16,-3 0-2-16,3 0 3 0,0-5-4 15,0 0 0-15,0 3-45 0,0-11-20 16,3 0-19 0</inkml:trace>
  <inkml:trace contextRef="#ctx0" brushRef="#br0" timeOffset="14">20159 2003 176 0,'0'-3'68'0,"3"3"-36"0,0-2-40 0,-3 2 10 0,6 0-34 15,0-3-14-15,0 3-18 16,3-5-8 0</inkml:trace>
  <inkml:trace contextRef="#ctx0" brushRef="#br0" timeOffset="15">20332 1942 168 0,'0'8'63'0,"0"-3"-34"0,0 9-16 16,3-7 19-16,-3 12-12 16,3 7-1-16,-3 4-2 0,3-1-2 15,-3 0-7 1,0 2-1-16,0 7 0 0,3-7-6 16,0 4 0-16,0-9-1 0,0-5 0 15,0 3 0-15,0-8 0 16,0 0 2-16,-3-6 3 15,3 1-31-15,-1-8-12 16,4-1-36 0,-3-2-47-16,3-5 36 15</inkml:trace>
  <inkml:trace contextRef="#ctx0" brushRef="#br0" timeOffset="16">20442 2257 156 0,'0'0'60'0,"3"-13"-32"0,-3 18-17 0,0-5 15 16,0 8 3-16,0 5 5 16,0-5-8-16,3 3-3 0,0 2-13 15,-3 3-4-15,3 0-2 0,-3 0-2 16,3-3-2-16,0 0 1 16,0-2 1-16,-3-4-28 15,0 1-11-15,0-8-70 16</inkml:trace>
  <inkml:trace contextRef="#ctx0" brushRef="#br0" timeOffset="17">20445 2135 220 0,'-9'-2'82'0,"9"2"-44"0,0 0-31 0,0 0 18 16,0 0-18-16,3 0-3 16,3 0-14-16,0 0-4 15,0 0-57-15,3 0-25 16</inkml:trace>
  <inkml:trace contextRef="#ctx0" brushRef="#br0" timeOffset="18">20597 2257 164 0,'6'26'63'0,"-3"-18"-34"0,0 6-14 0,-3-4 18 0,0-5-7 16,0 6-1-16,0 0-5 16,0 2-3-16,0-8-9 15,0 3-1-15,0-3 3 0,0 3-2 16,0-8 3-16,0 0 3 15,3-5 1-15,0-3-6 16,0-3-1-16,0 1-4 16,2-1-3-16,1-2 0 15,3 0-1-15,0 0 2 16,0-1 1-16,3 4 1 0,-3 7 2 16,0 3-1-16,3 0 2 15,0 3-4-15,0 7 0 16,0-2 1-16,-3 3 0 15,-1 2-2-15,-2-5 1 16,0 3 0-16,0-1 1 16,-3 1-11-16,3-6-3 0,-3 3-28 15,3-5-11-15,0-1-23 16,3-2-7-16,3-2-20 16</inkml:trace>
  <inkml:trace contextRef="#ctx0" brushRef="#br0" timeOffset="19">20951 2220 196 0,'-9'-3'74'0,"3"-5"-40"0,0 8-18 0,3 0 24 0,-3 0-10 0,-3 0 0 16,0 8-19-16,0-8-9 15,0 13-2 1,0-7-3-16,1 7 1 0,-1 0 0 0,3 0 0 15,3 1 2 1,3-1 2-16,3 0-3 16,3-5-2-16,0 0 2 0,3-3 2 15,-1-5 0-15,4-2 2 16,0-1-4-16,-3 0 0 16,0-5 3-16,-3 3 1 0,0-5 1 15,0 2 0-15,-3 0 2 16,0-3 1-16,0 3-3 15,-3-2-3-15,0 10-5 16,0 0 0-16,3 2-3 16,3 9 2-16,0 5 1 0,3 0 2 31,3 10 7-31,-3 3 5 16,-1 3 12-16,-2 8 8 0,-6-3-2 15,0-3 0 1,-6-8-4-16,-2 1-3 0,-4-3-7 15,-3-6-1-15,-6-5-10 16,-3 1-2-16,-3-4-30 16,-2-4-13-16,-4-6-40 0,3-3-18 15,6-5-29 1</inkml:trace>
  <inkml:trace contextRef="#ctx0" brushRef="#br0" timeOffset="20">21579 1963 140 0,'6'-10'55'0,"-6"7"-30"0,0-5-5 16,3 5 19-16,-3 1-6 0,-3-4 0 15,0-1-5-15,-3 1 0 0,-3-2-16 16,0 3 0-16,-3 5 1 0,-3 0-5 15,0 5-2-15,-2 3-6 16,2 5 0-16,3 6-2 16,3 15-2-16,3 3 0 31,3-2 3-31,0-3-2 16,3 5 1-16,3 0 4 0,-3-3 1 15,0 0-15-15,0-7-6 16,0-6-16-16,0-2-3 15,-6-1-34 1,0-10-47-16,3 0 32 16</inkml:trace>
  <inkml:trace contextRef="#ctx0" brushRef="#br0" timeOffset="21">21332 2185 236 0,'0'-5'90'0,"6"3"-48"0,0-1-36 0,0 3 20 16,3 0-14-16,3-3-2 15,0 3-8-15,5 0-4 16,4 0 1-16,0 0-20 0,0 0-8 0,3 3-36 16,-3 0-16-16,-1-3-1 31</inkml:trace>
  <inkml:trace contextRef="#ctx0" brushRef="#br0" timeOffset="22">21627 2164 192 0,'-3'3'71'0,"6"2"-38"0,-3 8-25 0,0-7 16 16,3 7-10-1,-3 0-1-15,0 3-5 16,6 3 0-16,-1-1-5 15,1-5-2-15,3 1 0 0,0-4 1 16,0-2 1-16,0-5-1 16,-3-3-2-16,0 0-2 15,3-3-1-15,3-18-3 0,0 2-1 16,-3 4 4-16,-3-1 3 16,0 2-1-16,-3-7 0 15,0 8 1-15,0 2 0 0,-3 4 0 16,3 4 0-16,-3 3 2 15,0 0 3-15,3 10-2 16,-1-4 0-16,4 7-3 16,0 3-1-16,0 0 1 0,0-3 2 15,-3-2-25-15,0-1-10 16,-3-2-32 0,6 3-44-16,0-9 27 15</inkml:trace>
  <inkml:trace contextRef="#ctx0" brushRef="#br0" timeOffset="23">21906 2167 156 0,'3'5'60'0,"0"-2"-32"0,0 7-13 0,3-2 18 0,0 6-7 31,-3-1-1-31,-6 5-10 15,0 1-8-15,0-6-3 0,3-5 0 16,0 3 0-16,0-3 0 16,0-3-2-16,0-5 1 15,0 0 0-15,6 0 3 16,0-11-5-16,0 3-1 16,6-5 0-16,-3 3 0 15,0-4 2-15,3 4 3 16,0-1-2-16,0 6 0 15,0 2 1-15,-1 3 0 16,1 0-2-16,0 8 1 16,3 3-2-16,-3 2 2 15,-3 0-2-15,3 3 2 16,0-3-31-16,0-2-13 0,0 2-21 16,-1-10-7-16</inkml:trace>
  <inkml:trace contextRef="#ctx0" brushRef="#br0" timeOffset="24">22290 2135 164 0,'-12'0'63'0,"4"0"-34"0,-4 5-12 16,6 1 20-16,-3-1-17 15,0 3-3-15,0 0-11 16,3 3-4-16,0 4-1 31,3 9-4-31,3-8 2 0,3 3 1 0,3-1 0 16,6-5 0-1,3 1 0-15,3-4-3 16,-1 1 2-16,10-6-10 0,-3 0-3 16,-3-10-15-16,0 2-4 15,-3-7-38 1,-4 2-25-16,1-11 41 15</inkml:trace>
  <inkml:trace contextRef="#ctx0" brushRef="#br0" timeOffset="25">22466 1897 164 0,'-3'0'63'0,"6"0"-34"0,-3 0-21 0,0 8 18 16,3-3 0-16,0 9 4 0,-3 4-7 15,3 16-2-15,-3-2-12 16,6 8-3-16,-6 0 0 0,3-6-1 16,-3 6 2-16,0-6-6 15,0 0-3-15,0-4-13 16,0-7-2-16,0-4-19 16,0-6-4-16,0 0-41 15,0-10-33 1,-3-3 45-16</inkml:trace>
  <inkml:trace contextRef="#ctx0" brushRef="#br0" timeOffset="26">22335 2111 228 0,'-6'-5'85'0,"9"5"-46"0,0 0-30 0,-3 0 19 15,6 0-12-15,6-5-2 16,3 2-6-16,6 1-3 16,2 2-2-16,1 0-5 0,-3 2 1 15,3 1-8-15,3 2-2 16,-4 0-27-16,-2-2-11 16,-3 2-53-16</inkml:trace>
  <inkml:trace contextRef="#ctx0" brushRef="#br0" timeOffset="27">22651 2140 132 0,'-3'14'52'0,"3"-9"-28"0,0 11-15 15,0-6 14-15,0-2-2 16,0 6-1-16,0 9-10 16,0-9-6-16,0-1-34 15,0 0-13-15,0 0-29 16,3-7-12-16</inkml:trace>
  <inkml:trace contextRef="#ctx0" brushRef="#br0" timeOffset="28">22639 2013 272 0,'-3'0'104'0,"6"0"-56"0,-3 0-58 0,0 0 14 16,3 0-14-16,3 0-4 16,2 3-19-16,4 2-6 15,3-5-7-15,0 6-1 16,0 2 8-16,-3 0 4 16,0 10 17-16,-6 1 35 15,0-3 16-15,-6 2 4 16,0 1 3-1,0-1-11-15,0 6-5 16,6 5-14-16,-3-8 2 0,3-2 4 0,0-3-4 16,0-1 1-16,2-1-4 15,1-9 2-15,3 3-2 16,0-8 2-16,0 0-2 16,0-5 2-16,-3-3-4 15,-3-3-2-15,-3-2-2 16,-3 0 0-16,-9-6-11 15,-3 3-15 1,0-5-6-16,3 10-16 0,0-2-6 16,0 5-39-1,6 3-22 1,3-3 53-16</inkml:trace>
  <inkml:trace contextRef="#ctx0" brushRef="#br0" timeOffset="29">22957 2101 172 0,'0'8'66'0,"3"5"-36"0,0 5-18 0,0-10 21 15,0 3-4-15,-3 2 1 16,0 6-11-16,0-6-1 0,0 0-11 16,0 0 0-16,0-7 0 0,0 2-1 0,0-6 1 15,0-2 2-15,0 0 2 16,6-2-3-1,6-12-9-15,3 1-2 16,0-5-1-16,0 4 2 31,5 1-1-31,-2 0 1 0,3 2-3 16,0 9 1-16,-3 2 4 16,0 8 4-16,-4 0 10 15,-2 5 3-15,-3 5-4 16,0 6 0-16,-3-5-13 15,0-3-4-15,0-3-71 16,9-5-30-16,3-16-13 16</inkml:trace>
  <inkml:trace contextRef="#ctx0" brushRef="#br0" timeOffset="30">20335 2614 144 0,'-3'-5'55'0,"3"5"-30"0,-12-11-5 16,9 11 21-16,0 0-7 16,0 0 2-1,-9 3-16-15,-3 5-11 0,-3 0-1 0,0 10-2 16,-2 3-2-16,2 9-3 15,-3 4 0-15,9-2-1 16,6 7 0-16,3 1 0 16,3-6 0-16,9 3 2 15,3-5-1-15,3-3 2 16,6-5-18-16,2-3-6 0,-2-7-21 16,-3-7-6-16,0-1-43 15</inkml:trace>
  <inkml:trace contextRef="#ctx0" brushRef="#br0" timeOffset="31">20382 2865 192 0,'-6'0'74'0,"6"3"-40"0,0 2-24 15,0 1 17-15,3 4-4 16,0 3-2-16,3 9-7 0,0-4-4 16,0 1-5-16,0-1 1 0,-3-2 3 15,0-3-3-15,0-2 2 16,0-1-3-16,-3 1 2 16,0-8 0-1,0-1 1-15,0-2-2 16,0 0 1-16,0-2-2 15,0-1 0-15,0-8-3 16,0-2 1-16,3 3-2 16,0-6-1-16,3 3-2 15,0-1 1-15,3 4-1 16,0-1 0-16,0 3 0 16,3 3-2-16,0-3-15 0,-1 5-5 15,4 1-21-15,0 2-9 0,0-6-48 16,0 6-27-1,-3 8 64-15</inkml:trace>
  <inkml:trace contextRef="#ctx0" brushRef="#br0" timeOffset="32">20638 2905 176 0,'-3'0'66'0,"0"0"-36"0,3 3-35 16</inkml:trace>
  <inkml:trace contextRef="#ctx0" brushRef="#br0" timeOffset="33">20629 2932 327 0,'0'15'27'16,"0"4"-11"-16,3 0-8 0,3-4-5 16,0 1-4-16,3-3 1 15,3-2 4-15,0-3 2 0,3-3 0 16,0-2-1-16,0-3 3 16,0-3 3-16,-4-2-2 15,-2 0 0-15,-3-3-1 0,-6 0 2 16,-9-5-3-16,1-9-2 15,-1 12-2-15,-3-3 0 16,0-1-11-16,0 4-2 0,3 2-22 16,0 3-6-16,3 2-14 15,6-5-5-15,0 3 2 16,3 5-34 15,0-6 14-31</inkml:trace>
  <inkml:trace contextRef="#ctx0" brushRef="#br0" timeOffset="34">20796 2889 156 0,'0'3'57'0,"0"0"-30"0,0 4-21 0,0-4 17 16,3 13-5-16,0 5-1 16,3 0-1-16,0 1 0 15,0-4-8-15,0-2-3 0,3 0 1 0,0-3-3 16,3-2 0-16,0-6 1 15,-1-2 2-15,1-3-1 16,0-6 2-16,0 1-2 16,0-3 2-16,-3 0-4 0,-3-10-2 15,-3-4 0-15,0 7-1 16,0 1 0-16,-3 4 0 0,0-1-3 31,0 6 2-31,3 7-4 16,0 12 3-1,0-1-1 1,0-2 1-16,3-4 2 16,0 1 2-16,0 0-19 15,6-2-6-15,-3-1-34 0,-1-5-14 16,1 3-7 0</inkml:trace>
  <inkml:trace contextRef="#ctx0" brushRef="#br0" timeOffset="35">21088 2905 156 0,'0'11'60'0,"-3"18"-32"0,6-8-13 16,0-13 20-16,-3 3-4 0,0-1-1 31,0-2-12-31,3 3-4 16,-3-6-8-16,0 3-4 0,0-6-1 15,0 1 3-15,0 0 2 0,0-3 2 16,3 0 0-16,0-3-4 16,3-2-3-16,0-6 0 15,3-5-1 1,-1-2 0-16,1 2 2 16,0 5 3-16,6 1-2 15,-3 7 0-15,3 11 3 16,0-5-3-16,-3 7 0 15,0 1-1-15,0 0-2 16,-3-1-17-16,-1 1-9 16,4-3-24-16,0-3-11 15,3 3-38 1</inkml:trace>
  <inkml:trace contextRef="#ctx0" brushRef="#br0" timeOffset="36">21415 2881 168 0,'-9'-2'66'0,"6"2"-36"0,-6 0-22 0,6 2 18 15,-3 1-9-15,1 2-2 0,-4 1-11 16,0 7-2-16,6 3-2 16,0-3 0-16,0 3 0 0,0 5-3 15,3 0 2-15,6-2-1 16,0-6 0-16,0 0 2 15,3-8 2-15,-1 1-3 16,4-6 0-16,0 0 3 16,3-8 3-1,3-3 0-15,-6-2 0 16,-3 2-1-16,-3-10 0 0,0-11 0 16,-9-2 2-16,-6 2-1 15,0 3 0 1,0 0-3-16,0 5-2 0,3 3 3 15,0 5 0-15,3 6-4 16,0-4-1-16,0 9 3 16,3 5 1-16,0 5 6 15,0 1 5-15,3 7-7 16,3 8-1-16,3 3-3 16,3 5 1-16,3 3-2 15,-3-1 2-15,0-1-4 0,3-4 0 16,2-5-28-16,1-5-13 15,0-5-64 1</inkml:trace>
  <inkml:trace contextRef="#ctx0" brushRef="#br0" timeOffset="37">21796 2868 140 0,'0'5'55'0,"0"3"-30"0,0 6-12 0,6-1 17 16,-3 8-9-16,0-5-1 0,3 2-12 15,0-2-3-15,0 0-3 16,3-3 1-16,-3-5 2 0,0-2-2 15,3-1-2-15,0-5-3 16,3 0 1-16,0-5-4 16,-1-3 1-16,1-6 2 15,-3-1 1-15,-3 4 1 16,0-2 0-16,-3 2 0 16,0 3 2-16,3-5 1 15,-3 2 3-15,-3 9-3 16,0 7 0-16,0-2 10 15,3 7 3-15,0-2-7 0,0 8-5 16,3 3-1-16,0-1 0 16,3 1-4-16,0-4-1 15,0-1-8-15,0-4-2 16,0-4-35-16,-1-4-16 16,4-2-21-1</inkml:trace>
  <inkml:trace contextRef="#ctx0" brushRef="#br0" timeOffset="38">22127 2924 152 0,'0'23'57'0,"3"7"-30"0,-3-4-12 0,0-15 20 15,6 4-8-15,0 4-3 0,-3 5-10 16,-1 2-4-16,1 1-5 15,0-3-4-15,-3-6 2 0,3-2-2 16,-3-3 2-16,0 0 0 16,3-7 1-16,-3 2-2 15,0-8-2-15,3-6 1 16,-3 1-1-16,3-6 0 16,-3-7 0-16,0-1 2 15,3-2 3-15,-3-3-2 16,0 3 0-16,3-10-1 0,0-4 1 15,0 3 4-15,3 6 4 16,0 2-2 0,0 3 2-16,3 8-2 0,0-1 2 15,0 4-6-15,3 7-1 16,0 6 4-16,0 2 3 16,-3 8 2-16,-4-2 3 15,-5 10 8 1,0-5-8-16,0 0-4 15,-5-5-14-15,-4-1-4 16,-3-5-19-16,0 1-9 16,-3-4-26-16,3-2-12 15,-3-2-35 1,3-1-28-16</inkml:trace>
  <inkml:trace contextRef="#ctx0" brushRef="#br0" timeOffset="39">22433 2596 228 0,'6'0'88'0,"3"8"-48"0,3 2-31 0,-3-2 22 16,-3 5-8-16,9 8 1 16,-3 9-4-16,3 4-3 15,-6-2-9-15,-4 7-1 0,-5 4 0 16,-5-1-1-16,-4-2 1 0,-6-11-15 16,0 3-5-16,-9-6-37 15,-6-2-15-15,-3 0-57 16</inkml:trace>
  <inkml:trace contextRef="#ctx0" brushRef="#br0" timeOffset="40">19510 2363 140 0,'3'-6'52'0,"3"6"-28"0,0-2-4 0,-6 2 19 0,3 0 1 15,0 0 0-15,0 0-4 16,-3-5-2-16,0 5-19 16,0 0-2-16,-3-3-2 0,0 3-2 15,0 0 0-15,-3-3-5 16,-3 3-3-16,0 0 2 16,-3 0 2-16,1 0-4 0,-1 0-1 15,-3 0 2-15,-6 0 1 16,0 3-1-16,0 0 1 15,0 2-2-15,-2-5 2 16,-1 5-4-16,-3 3 0 16,0-5 1-16,0 7 0 15,1-4-3-15,-4 1 2 0,3 4 1 16,-3 0 2-16,3-1-1 16,4 3 2-16,-4 1-4 15,0 4 0-15,0-2 1 0,3 0 0 16,1 0-3-1,-1 2 2-15,0-4 1 0,3-1 0 32,-3 3 0-32,1 0 0 15,-4-1 0-15,0 1 2 0,3 0-1 16,3 3-1-16,1-1 1 16,-1-2-1-16,0 0-3 15,0 0 2-15,3 2 1 16,0 1 0-1,0-1-3-15,4 4 2 16,-1-7 1-16,3 4 2 0,-3 5-1 16,0 2-1-1,3 1 1-15,-3-1-1 0,0-5 2 16,3-2 1-16,1-1 1 16,-1 1 2-16,0-3-3 15,3-3-2-15,0 3-3 16,3-6 1-16,0 4 1 15,0-4 2-15,0-4-3 16,3 4 0-16,0 1-8 16,0-6-2-16,0 3-23 15,0-8-10-15,3 3-30 16,0-6-13-16,0-2-7 16</inkml:trace>
  <inkml:trace contextRef="#ctx0" brushRef="#br0" timeOffset="41">18337 2934 108 0,'0'-2'44'0,"-2"4"-24"0,4 1-13 0,-2-3 19 31,0 10-6-31,3-2 3 16,0 3 2-16,0 5-13 16,0 2 11-16,0 4 4 0,0 4-3 15,0 0 0-15,0 1-4 16,0 2-3-16,-3-5-5 0,3 0-2 16,-3-6-4-1,3-2-1-15,0-3-3 0,0-2 1 16,3-3-2-16,0-3 2 15,0-5-2-15,6-3-1 16,3-2-2-16,3 0 1 16,0 0 3-16,-1-3 1 15,-2 0-4-15,0-3-1 16,-3 3 1-16,-3 3 0 16,0 2-19-16,-3-2-183 31,0 5 72-31</inkml:trace>
  <inkml:trace contextRef="#ctx0" brushRef="#br0" timeOffset="42">14685 6263 96 0,'-6'0'35'0,"6"0"-18"0,-3 0 2 31,3 0 35-31,0 2-11 16,0 1-11-16,-6-3-5 15,6 3-16 1,0-1 7-16,0 1 2 0,0-3-8 0,0 0-2 16,3-3-6-16,0-2-1 15,3-3-1-15,0 0 1 16,3 0-2-16,0 0-1 0,0-2-2 15,0 2 1-15,0 0 1 16,0 0 0-16,0 5-3 16,0 3 2-16,0 5 1 15,-3 1 0-15,-3-1 0 16,-1 14 2-16,1-4 10 0,-3 12 7 31,-3 10-1-31,1-13 1 16,-1 0-6-16,0-1 0 0,-3 7-6 15,3-12 1-15,0-2-3 16,0-3 0-16,0 3-3 16,3-5-2-16,0-3 3 15,0-8 0-15,0 0-1 16,0-3-2-16,0 0 1 0,3-7 1 16,3-9-6-16,3 1-1 15,-3-4-1-15,5 1 4 16,7 3-1-16,-3 2-1 15,0-3 0-15,0 1 3 16,3 7 0-16,-3 1 1 16,-3 7 0-16,-1 0 0 0,1 3 0 15,-3 6 0-15,0 4 6 16,-3 1 6-16,-3 2 0 16,0 6 3-16,0-4-8 15,-3 4-2-15,0-3-3 0,0 2 1 16,-3 9 2-16,3-9 2 31,0-2-6-31,0-3-2 0,0 1 0 16,0-6 0-16,0-3 1 15,0-8 2 1,0-5-1-16,0 3-1 16,0 0-2-16,6-6-1 0,3-7 2 15,0 2 0-15,-3 3-4 16,6-9 1-16,-3 7 0 0,12-7 2 15,-4 4-1-15,1-1 1 16,-3 1 0-16,3 7 0 16,-3 1 2-16,0 2 2 15,0 5-3-15,-6 3 0 16,0 0 1-16,-3 11 2 16,-1-3-1-1,1 13 2-15,-3-5-4 16,3 2 0-16,3 9-1 15,0 2 0-15,3-6 0 0,0-4-2 16,0-3 5-16,6 0 1 16,6-3-20-16,2-5-10 15,1-16-66-15,0-8-26 16,-3-2 9 0</inkml:trace>
  <inkml:trace contextRef="#ctx0" brushRef="#br0" timeOffset="43">15629 6194 296 0,'-6'0'112'0,"6"-3"-60"0,3 3-41 0,-3 0 26 16,6 3-16-16,0 0-2 15,6-3 0-15,17 0 0 16,-2 0-10-16,3 0-5 0,3-3-3 16,-1 3 1-16,-2 0 1 15,-3 0-1-15,-3 0-2 16,3 0 1-16,-7 0-1 16,1 0-16-16,-3 0-6 15,0 0-14-15,-6 0-2 16,0 0-18-16,-3-3-6 0,0 1-27 15,-3-1-42 1,-3 3 40-16</inkml:trace>
  <inkml:trace contextRef="#ctx0" brushRef="#br0" timeOffset="44">15769 6334 220 0,'-21'0'85'0,"21"3"-46"0,-3 2-24 0,3-5 26 15,0 0-15-15,6 5-5 16,3-2-4 0,3 0-1-16,3-1-8 0,5-2 4 15,7 0 1-15,0 3-6 0,3-3-2 16,2 0-1-16,-2 3 0 15,-3-1-18-15,-3-2-7 16,-3 3-45-16,-3-3-18 16,-4 0-33-1</inkml:trace>
  <inkml:trace contextRef="#ctx0" brushRef="#br0" timeOffset="45">16361 6017 176 0,'-3'2'66'0,"3"-2"-36"0,0 3-13 16,0-3 22-16,0 0-11 15,0 3-1-15,0-3-1 16,0 5 1-16,0-5-14 15,0 3 1-15,0-1 0 0,0 1 1 0,0-1 1 16,0-2-2-16,0 0-1 31,-3 3-3-31,3-3-1 16,0 0 3-16,0 0 3 16,0 0-4-16,0 0-1 15,0-3-2-15,0-2 2 16,0 0-3-16,0-6-2 0,0-2-5 15,0-3 0-15,0-5 0 16,0 0 2-16,0 2-3 16,0 3 0-16,0-2 1 0,-3-6 2 15,0 3-3 1,0 5 0-16,3 0 3 16,-3 3 1-16,0 2-4 15,0 1 1-15,0 2-2 16,0-3 0-16,3 3 2 15,0 3 0-15,0 0 0 16,0-1 0-16,0 4-3 16,0-1 0-16,0 3-3 15,0 0 1-15,0 0 3 16,0 0 1-16,0 0-2 16,6 3 2-16,0-1 1 0,3 1 2 15,3 0-1-15,0-1-1 16,6-2-2-16,3 0 1 0,-1 0 1 15,4 0 0-15,-6 0 0 16,0 0 0-16,-3 3 0 16,-3-3 2-16,0 0-1 15,-3 0 2-15,-3 0-18 16,0 0-6-16,-6 0-34 0,0 0-15 16,5-3-73-1</inkml:trace>
  <inkml:trace contextRef="#ctx0" brushRef="#br0" timeOffset="46">16549 6424 168 0,'-3'3'66'0,"3"-3"-36"0,3 0-22 15,-3 0 18-15,0 0-4 0,0 0 1 16,3 0-1-16,0 0-2 16,2-3-10-16,1 0 0 0,-3 1 3 15,0-1 4-15,3-2 4 16,0-6-5-16,3 1-1 15,0-4-5-15,3 1 1 16,-3 0-6-16,3-13-1 16,0 4-2-1,0 1-2-15,-3-3 1 0,0 1 1 16,-3-1 1-16,-1-5 1 16,1-6-2-16,-3 1-2 15,0-1-2-15,0 4-1 16,-3 2-5-16,0 2 0 0,0 6 2 0,0 2 1 31,0 4-2-31,-3 4 0 0,0 0-1 16,0 4 0-16,0 1 0 15,-3 1 2 1,4 2 2-16,-4 3 2 16,-3 3-1-16,0 2 1 15,3 3 2-15,-3 5 2 16,0 3-1-16,0 3 2 15,3 5 0-15,0 2 1 16,3 3-2-16,0 3-2 16,0 0 1-16,3-11-1 0,0-3 0 15,0 9 0 1,3 10 0-16,3-3 0 0,3-2 0 16,0-3 0-16,3-2 2 15,-3-4 1-15,0-7 1 0,0-3 0 16,3-2 2-16,-4-6 3 15,4-5 0-15,0-2 2 16,0-6-6-16,0 0-1 16,-3-3-2-16,0-2 1 15,0-6 0-15,3 1 1 16,0-3-5-16,0 2-1 0,-1 3-2 16,1 1 3-16,0 1 0 15,3 1 1-15,3 2-3 16,0 1 2-16,-3 5 1 15,3 2 0-15,-3 0-3 0,2 3 0 16,-2 0 2 15,0 0 2-31,-3 3 0 0,3 0 2 16,-6-3-2-16,-3 2-1 0,0 1 1 16,0 0 1-16,3-1-1 15,-3-2 2-15,0 0-2 16,-3-2 2-16,-3-1-2 15,0 0 2-15,0-2 0 16,-3 0 1-16,-3 2-2 0,3-2-2 16,-6 2 1-16,3 0 1 15,-6 1-6 1,3 2 1-16,-3 2 1 16,0 4 1-16,-6 4-2 15,0 1 0-15,1 10-1 16,2-2 0-16,3 2 3 15,0 0 0-15,3 3-2 16,3 0 0-16,3 2 2 0,3-5 0 16,6 0 1-16,6-2 2 15,0-3-1-15,3-6-1 16,2-2 3-16,1-2 0 16,0-4 1-16,0-4 2 15,-3-4-3-15,6 1 0 0,-9-3 1 16,3-3 0-16,-4-2-2 15,-2 0 1-15,0-3-7 16,-3 0-1-16,0-2 2 16,-3-1 1-16,-6-2-1 15,0 3 0 1,0 7-1 0,3 3 3-16,-3-3 2 15,-3 1 2-15,3-1 1 16,0 3-2-16,-3 0-2 15,0 3-2-15,4 2 1 16,-1 1 1-16,0-1 0 16,0 0 0-16,3 3 2 0,0 0-6 15,0 0-1-15,0 6-1 16,3-1 2-16,3 0 4 0,-1 1 2 16,4-4-3-1,-3 4 1-15,0-1 0 0,3-5 2 16,3 0 1-16,0-3 3 15,0 1-3 1,0-1-2-16,0-2 2 0,0-1 0 0,0 1-4 16,-1 0 1-16,1-1-5 15,0 1 1 1,3 0 4 0,-3 2 2-16,3 1-3 15,0-1 1-15,0 3-2 0,12 0 0 16,-7 0 2-16,4 0 0 15,-3 3 0-15,0-1 2 16,-3-2-1-16,-6 3-1 16,0 0 1-16,-4-3 1 15,-2 2 1-15,0-2 1 16,-6 0-2-16,0 0 1 16,0 0 0-16,0-2 1 15,-3 2-2-15,-3 0-2 0,0-3-2 16,-2 3-1-16,-7 3-3 0,3-1 1 15,0 1 1-15,-3 2-1 16,-6 6-1-16,0 5 1 16,0-1 3-16,4 1 1 15,2 0 1-15,3 3 0 32,0-1-3-32,3 1 0 0,3 2-1 15,3-5 3-15,3 0 0 16,3-3 1-16,3 0 0 15,3-2 2-15,6-3-1 16,3-3-1-16,8-5 3 16,-2-3 0-16,0-2 1 15,-3 0 2-15,-3-3-3 0,0-3 0 16,-4 1 1-16,-2-4 0 16,-3 1-2-16,0-3 1 15,-3-2-4 1,-3-3 0-16,0 2-6 0,0 3 0 15,-3 3 3-15,0 2 4 16,0 3-1-16,0 1-2 16,0 1 2-16,0 1 2 15,0 0-2-15,0 2-2 16,3 3 4-16,0 5 1 16,3 6 0-16,0 2 1 15,0 3-2-15,0 3 2 16,0 4-2-16,0 4 2 15,3 2 0-15,-3 3 1 16,0 2 2-16,-6 0 1 16,0 1-1-16,-3-3 1 0,0-3 0 15,0-3 1-15,-3-5-4 16,-3 0-3-16,0-7 0 16,-3-1 1-1,-3-5-10-15,0-5-4 0,-6-3-5 16,4-3 0-16,2 3-4 15,-3-5 0-15,-6-3 5 16,3 0 2-16,3 0 6 16,3 0 5-16,3 0 0 15,4 0-1-15,2 0-2 16,6 0 1-16,0-8 3 16,6-2 3-16,5 2 2 15,10 3 3-15,0-3 8 0,3 0 5 16,3-3 2-1,0-2 2-15,2-3-7 16,1 1 1-16,0-1-6 0,-3-3 1 16,-4-2-5-16,-2 0-2 15,-3 3 0-15,-3-1-1 16,-3 3-2-16,-3 3-2 16,-3 5-2-16,-3 0 1 15,-3 6-21-15,0-1-10 16,0 6-17-16,0 2-5 15,0 3-31-15,0 0-10 16,3 3 1 0</inkml:trace>
  <inkml:trace contextRef="#ctx0" brushRef="#br0" timeOffset="47">17793 6390 260 0,'-18'0'99'0,"18"0"-54"0,-3-3-33 15,3 3 24-15,0 0-21 0,3-3-8 16,6-2-5-16,6 0-2 16,0 0 0-16,-1-1 0 0,4 4 2 15,0-1 1-15,0 3 3 16,-3 3-1-16,0 2 2 16,-3 3 0-16,-3 2 1 15,-3 1 0-15,-3 2 0 16,-3 0-2-16,-3 1 1 15,-6 2-2-15,0 5 0 16,0-5-3-16,0-3-2 16,0 0 3-16,0-2 0 15,-3-1-1-15,3-4-2 16,0-1-2-16,3 0 1 0,6 0-6 31,0-5 4-31,6 3 3 0,3 0 5 16,0-1 2-16,3 1 1 15,0-3 2-15,3 0-3 16,0 0-2-16,0 0-2 16,2 3 0-16,-2-3-18 15,3 2-4-15,-3-2-44 16,3 0-17-16,-3-2-57 16</inkml:trace>
  <inkml:trace contextRef="#ctx0" brushRef="#br0" timeOffset="48">18233 5985 160 0,'3'-5'60'0,"-3"5"-32"0,3 0-6 16,-3 0 23-16,0 0-10 15,0 5-2-15,0 0-2 16,0 11 3-16,-3 8-19 16,0 2 3-16,0 6 0 0,-3 5-2 15,0 0 3-15,0-5-6 0,1 0-3 16,-1-3 1-16,3-3 0 16,0-2-8-16,0-3-3 15,0-2-1-15,3-6 2 16,0-2 0-16,0-4-1 15,0 1 1-15,0-5 1 16,0-3 1-16,0-3 1 0,0-2-5 31,3-3 1-31,0-2 0 0,0-9 2 16,3-5-1 0,-1 0-1-16,1-2-4 0,-3 0 0 15,3-1 2-15,-3-5 1 16,0-2 3-16,0 2 1 15,0 6-4-15,0 2 1 0,0 3 0 16,0 5 0-16,0 3-3 16,3 5 0-1,0 2 4-15,3 9 3 16,0 2 3-16,0 6-3 16,0 7-1-16,0 4-1 15,3-1-2-15,-3 0 1 0,0 0 1 16,-1-2-1-16,1-3-1 15,0-3 3-15,0-3 0 16,-3 1-1-16,3-6-2 16,0 0 3-16,0-5 0 15,0-2-1-15,6-6-2 16,-3-3 1 0,6-2 1-16,-4-8-3 15,1-6 0-15,0 4-4 16,-3 1-1-16,0 1 3 15,-3 3 3-15,0 2-4 0,0 3 1 16,-3 2 1-16,0 3 3 16,0 3 0-16,0 2 2 15,0 6-2-15,0 2-1 0,-1 11 5 16,1 8 1-16,0 2 4 16,0 3 4-16,0 3-4 15,0 5 0-15,0-5-4 16,0 0 1-16,3-3-6 15,0-3-1-15,0-2 2 16,-3-3 1-16,0-2-1 0,0-3 1 31,0-3-11-31,0-5-31 16,3-3-3 0,-3-5-26-16,0-3-6 15,-3 1-49-15,-1-3-43 16,7-3 68-1</inkml:trace>
  <inkml:trace contextRef="#ctx0" brushRef="#br0" timeOffset="49">18596 5818 208 0,'-3'-2'77'0,"3"4"-42"0,0-2-17 0,0 0 25 15,0 0-13-15,0 0-5 16,0 0-3 0,0 0-2-16,0 0-11 15,3 0-1-15,3 0-1 0,0 0 1 16,3 0 0-16,0 0-4 16,3-5-1-16,0 0 1 15,0 2 0-15,3 0-2 16,-3 1-2-16,0-1 1 15,0 0 1-15,-1 3-1 0,1-2-1 16,-3-1 3-16,0 3 0 16,-3-3-6-16,0 1 0 15,0 2 1-15,0 0 1 16,-3 0 1-16,0 2 2 16,0-2-3-16,-3 0 0 15,0 0 1-15,3 14-3 16,0-1 2-16,3 0 5 15,-6 3 2-15,0 0 2 16,3 2 2-16,-3 4-3 16,0-4 1-16,3 1-3 0,0-1 0 15,-3-2-1-15,3 3 2 32,0-4-3-32,0 4-2 0,-3-3 2 15,0-3 2-15,3-2-4 16,0-3-1-16,0-1 0 15,-3-1 2-15,0-1-3 16,0-5 0-16,0 5-23 16,0-5-10-16,0 0-46 15,-3-10-100 1</inkml:trace>
  <inkml:trace contextRef="#ctx0" brushRef="#br0" timeOffset="50">3746 14179 140 0,'-3'-3'52'0,"0"3"-28"0,0 6-19 31,0-4 13-31,-5 6-1 0,-1 3-1 16,-3 5 3-16,-3 2 2 16,0 1-11-16,-3-1-1 0,0 1 1 15,3-3-2-15,0-3 3 16,7 0-4-16,-4-2-2 15,6-3-2-15,0-3-3 16,3-5 3-16,6-5 0 0,3-3 1 16,3 0 2-1,2-5-5-15,1-6-3 16,0 1 3-16,0-1 1 0,0 0 0 16,-3 6-2-16,3 3 1 15,-3 2 1-15,6 8-1 31,0 5-1-31,-3 3 3 0,-1 5 0 16,1 3 1-16,0 0 0 16,0 2 0-16,-3-2-2 15,3 0-2-15,0 0-2 16,-3-5 1-16,0-3-52 16,0-3-24-16,-3 0-23 15</inkml:trace>
  <inkml:trace contextRef="#ctx0" brushRef="#br0" timeOffset="51">3764 14245 160 0,'-9'-5'63'0,"9"2"-34"0,0 9-25 15,0-1 13-15,0 3-6 16,0 5 1-16,-3 6 4 15,3 7 2-15,-3 11-9 16,-3 13-1-16,0 6-1 0,0 5 8 0,-2-3 2 16,-4 3 0-1,-3-3 2 1,-3 3 1-16,-6 2 2 0,-6-4-3 0,-2-4 0 16,-10-2-6-16,-3-5-3 15,-8-6-5-15,-7-8-4 16,1-2-33-1,2-3-16-15,9-2-73 16,-5-4-47 0,5-7 72-16</inkml:trace>
  <inkml:trace contextRef="#ctx0" brushRef="#br0" timeOffset="52">1282 15020 88 0,'-9'-5'33'0,"6"8"-18"0,3-1-5 16,-6 4 14-16,3 2-7 16,3 8-2-16,-6 5-6 15,3 8-1-15,0 3 1 0,0 2 2 16,3 3-5-16,3-3-2 0,3-2 2 15,3 0-1-15,0-8 2 16,3 2-2-16,0-5 2 16,3-10 2-16,-7-6 2 15,4-7-1-15,0-4-1 16,0-4-3 0,0-6 1-16,3-5-2 15,-6-1 0-15,0 1-3 16,3-3-2-16,-9 3 1 15,0-3 1-15,0 3-1 16,0 5 2-16,-3 3-2 0,0 3-1 16,0 2 1-16,3 5-1 15,3 8-3-15,-3 3 2 0,3 3 1 16,-1 5 2-16,1 5-1 16,-3 5-1-16,3 1-2 15,0-3 1-15,0-3 3 16,3 0 1-16,-6-5-23 15,6 2-12-15,3-10-45 16,-3-2-34-16,-3-12 45 16</inkml:trace>
  <inkml:trace contextRef="#ctx0" brushRef="#br0" timeOffset="53">1609 15102 124 0,'-3'3'49'0,"3"13"-26"0,-6 0-25 16,6-6 9-16,0 4 8 15,0 2 7-15,0 5 0 0,0 2 1 16,0 1-12-16,0-3-7 0,0-2 0 16,0-3-1-16,0-3 1 15,0-2 0-15,0-3 0 16,0-6 6-16,0-2 4 0,0-2-3 15,0-9 1-15,0-5-7 16,6-2-1-16,3-1-4 16,-3-10-3-16,9 3-1 15,-6 2 3-15,3 5-2 16,3 3 1 0,0 8 0-16,-1 3 0 15,4 5 2-15,0 11 2 16,-9 2 1-16,3 5 3 15,-3 4-3-15,-3 1 0 16,0 1 1-16,-3 0 0 16,3-3-5-16,-6-2 1 15,0-1-22-15,0-2-10 16,0-3-125 0,3-15 63-16</inkml:trace>
  <inkml:trace contextRef="#ctx0" brushRef="#br0" timeOffset="54">1940 15129 140 0,'-9'5'55'0,"12"6"-30"0,-6 5-21 16,-3-6 13-16,0 3-2 15,6 6 4-15,-6 2-9 16,12 6-1-16,-3-4-5 15,6 1-3-15,0-5 0 0,3-1 1 16,-4-7 1-16,4-3-1 0,0-6-2 16,0-2 3-16,3-8 2 15,-6-5-2-15,3-3 0 16,0-2-3-16,0-1-1 16,-3-7-1-16,0 2 0 15,-4 0 0-15,1 6 0 16,0 2 2-16,-6 5 2 15,3 3-1-15,-3 6-1 16,3 7 1-16,0 6 1 16,-3 2-1-16,6 5 2 15,-6 1-2-15,6 2-1 16,3 0 1-16,-6-2 1 16,3-3-10-16,0-1-4 0,3-4-41 15,0-3-50 1,3-5 18-16</inkml:trace>
  <inkml:trace contextRef="#ctx0" brushRef="#br0" timeOffset="55">2347 15076 212 0,'-32'-5'79'0,"23"10"-42"0,-3 3-39 0,6-3 14 16,-3 3 0-1,3-3 3-15,0 9-11 16,3-1-1-16,6 3-3 16,3 0 0-16,3 0 0 0,3 2 0 0,0 3 0 15,-3 0 0-15,-6 1 2 16,0-1 1-16,-3-3 1 16,-3-2 0-16,0-3 2 15,-6 3 1-15,0-8 3 16,-6-3-29-16,3-5-12 15,6-2-23-15,-6-6-8 16,9-5-20 0</inkml:trace>
  <inkml:trace contextRef="#ctx0" brushRef="#br0" timeOffset="56">2484 15145 140 0,'12'5'55'0,"-6"8"-30"0,0-5-27 15,3-5 11-15,-3 5 9 16,3-6 6 0,6 4-6-16,-6-1 0 15,3-2-11-15,-3-1-4 0,2-7 0 0,-2 0-2 16,0-3 2-16,-3 0 0 16,0 0 3-16,-3 0-3 15,-6-3 0-15,3 3-1 16,-9 1 1-16,0 1-4 15,-5 4 0-15,-1 2 3 16,0 5 3-16,0 3-2 16,3 2 0-16,0 4 3 0,3-1 1 15,3 3-1 1,0 2 1-16,6 1-4 0,3 2 0 16,3 0 1-16,0-2 0 15,3-1-2-15,6-5-2 16,0 3-24-16,3-5-11 15,-3-6-33 1,5-5-47-16,1-3 28 16</inkml:trace>
  <inkml:trace contextRef="#ctx0" brushRef="#br0" timeOffset="57">2830 15126 200 0,'-24'-8'77'0,"18"8"-42"0,-12 0-30 0,12 3 19 0,0 2-13 16,-9 6-3-16,0 5-8 0,0 2-2 0,4 6 1 16,-1 2 0-16,3 1 1 15,6-1-3-15,3-2 2 0,9 0 1 16,-3-5 2-16,3-12-3 31,2-1 0-31,7-6 1 0,9-6 0 16,-9-7-3-16,0 0 2 0,0-5 1 15,-6-4 2-15,-1-4-1 16,-5-1-1-16,0-4 1 16,-6-4 1-16,-3-4-3 15,-6-4 0-15,1 1 1 32,-4 8 2-32,0 4 1 0,3 7 3 15,3 4-1-15,0 9 0 16,9 4-6-16,0 12-1 0,6 15-2 15,3 10 3 1,-6 6 4-16,6 6 6 16,2 4-3-16,4-2-1 15,-6 0 0-15,3 0 1 0,0-2-3 16,6-4-2-16,-3-4-36 16,2-6-16-16,-5-8-49 15</inkml:trace>
  <inkml:trace contextRef="#ctx0" brushRef="#br0" timeOffset="58">5488 14174 128 0,'0'-3'49'0,"0"3"-26"0,-3 3-16 0,3 2 13 15,-3 6-4-15,-3 7 3 16,-3 3-6-16,-3 3 0 0,-3 0-8 15,-3 0 1-15,6 0 1 0,3-3 3 16,0-5 4-16,3-3-8 16,1-3-1-16,2-4-1 15,3-6 2-15,0-3 1 16,5-2 1-16,1-6-2 0,3 1-1 16,0-4-3-16,0-2-2 15,0-2 1 1,3 2-1-16,-3 3 2 15,-3 0 1-15,0 2-1 0,0 3 1 0,0 3-2 16,0 5-1-16,0 5 1 16,6 3-1-16,-3 3 0 15,-1-1 2-15,7 1-1 16,0 2-1-16,-3 0 3 16,0 0 0-16,0-2-1 31,0 0 1-31,-3-3-24 0,0-3-8 15,0 0-41 1,0-5-53-16,-3 0 30 16</inkml:trace>
  <inkml:trace contextRef="#ctx0" brushRef="#br0" timeOffset="59">5485 14393 88 0,'0'-10'33'0,"0"7"-18"0,0 0 0 0,0 3 15 15,0 0-3-15,0 0-1 16,-3 0-6-16,0 6 0 0,0 2-11 16,-3 2 3-16,-3 6 2 0,-6 19 4 15,-3 4 1 1,-3 9-2-16,0 10 0 15,1 11-5-15,-4 10-2 16,3 1-9-16,6-1-2 16,3-8 2-16,6-7 1 15,6-3 2-15,6-11 0 16,9-8-2-16,6-5 1 16,6-7-2-16,2-7 2 15,13-4-35-15,3-6-13 16,-4-10-62-16</inkml:trace>
  <inkml:trace contextRef="#ctx0" brushRef="#br0" timeOffset="60">5672 15235 128 0,'-9'5'49'0,"9"8"-26"0,0 8-31 15,0-7 7-15,3 4 5 16,0 9 5-16,0 4 2 15,3-2 3-15,0 1-7 16,0-7-2-16,6 1-3 16,0-8 5-16,0-3 3 0,0-2 3 15,0-6 3-15,-3-5-5 16,-1-5 1-16,1-6-7 16,0-7-1-16,0-6-7 0,-3 0 0 15,0 3 3 1,-3 0 2-16,0 5 2 0,-3 3 2 15,0 2 1 1,0 3 3-16,0 0-3 16,0 8-2-16,0 0-5 0,3 6 0 15,0 1 0-15,0 7 0 16,0 4 0-16,3 1 0 16,0-3 0-16,0 2 0 15,0-5 0-15,0 6 2 16,0-3-14-16,0-6-5 15,0-2-26-15,0-2-13 0,3-6-21 16</inkml:trace>
  <inkml:trace contextRef="#ctx0" brushRef="#br0" timeOffset="61">6015 15264 132 0,'-3'-11'52'0,"-6"9"-28"0,3-1-6 15,6 3 20-15,-3 0-4 16,0 0 5 0,-3 3-18-16,0 2-11 15,0 0-9-15,0 3-2 0,3 0-1 16,0 3-2-16,3 2 0 0,6 3 0 15,0 0 0-15,3 7 3 16,0-1 2-16,-3-1 2 0,-6 0 3 16,-3-8 3-16,-3 6-2 15,-3-6 1-15,0-3 1 16,0 1 5-16,0-3-15 0,-3-5-3 16,0-3-8-16,3-3-3 31,3-2-18-31,3-9-6 0,3-4-20 15,3-1-40 1,6 1 17-16</inkml:trace>
  <inkml:trace contextRef="#ctx0" brushRef="#br0" timeOffset="62">6083 15346 148 0,'12'8'57'0,"-6"-6"-30"0,0 1-18 0,-3 0 16 16,3-1-10-16,0 1-3 0,0-3-5 15,0 0 0 1,0-3-4-16,5-2 0 0,-8-3 1 0,6 0 0 16,-3 0 2-16,-6 0-5 31,-3-2-1-31,-3-1 2 0,0 3 1 16,-3 0 1-16,1 3 0 15,-4 5 0-15,0 3 0 16,0 2-7-16,3 3 0 15,0 2-1-15,3 4 2 16,0-4 1-16,6 14 3 16,3-3-1-16,3 0-1 0,0-2-2 15,6-1 1-15,3-4-12 16,3-4-7-16,2-4-14 16,1-6-3-16,0-3-25 15,0-8-21 1,3-10 33-1</inkml:trace>
  <inkml:trace contextRef="#ctx0" brushRef="#br0" timeOffset="63">6300 15288 184 0,'-18'-3'71'0,"12"6"-38"0,-5 5-34 0,8-3 15 16,-3 3-12-16,0 2-3 16,0 6 0-16,3 11 0 15,0-3 1 1,0-3-3-16,3 0 2 0,0-3 1 0,3-4 2 15,3-1-1-15,3-5-1 16,0-6 5-16,-1-4 4 16,1-4-3-16,3-12-1 15,-3-6 0-15,0 6-1 16,-3-6 0-16,-3-5 2 16,-3 0-5-16,0 2-1 0,-3-7 4 15,0 2 2-15,-3 3 0 16,0 5 1-16,0 3-2 15,3 5 2-15,0 5-9 16,3 4 0-16,0 4 0 16,3 11 1-16,3 8-4 15,3 2 1 1,0 9 4-16,0 4 2 16,0 1 2-16,0 11 0 0,0-6-5 15,0-6 1-15,0-2-2 16,0-5-2-16,0-5-19 15,2-6-8-15,7-2-19 16,0-11-7-16,0-6-13 16</inkml:trace>
  <inkml:trace contextRef="#ctx0" brushRef="#br0" timeOffset="64">6628 15094 172 0,'0'6'66'0,"-3"-1"-36"0,6 11-37 0,-3-3 10 0,0 6 12 15,0 7 7-15,0 6-2 16,0 2-1-16,0 9-11 16,0-6-5-16,0 0 0 0,6-6 0 31,0-4 1-31,-3-6 0 0,0-2 0 15,0-6-2-15,-3-3 1 0,0-10 11 16,0 0-7 0,2-5-1-16,4-8-13 15,0-8-3-15,3 0-2 16,0 2 0-16,3 1 0 16,0 4 0-16,0 6 7 0,0 3 4 31,3 5 2-31,-3 3-1 0,0 7 5 15,-3 6 4 1,-4 3 6-16,-2-3 5 0,-6 2-1 16,-2-2 0-16,-4 0-8 15,-3 0-2 1,0-3-5-16,-3-2-1 0,-6-1-6 16,3-2 0-16,3-3-21 15,3-5-7-15,3-5-11 16,4 2-1-16,2-10-34 15,8 3-31 1,7-12 42-16</inkml:trace>
  <inkml:trace contextRef="#ctx0" brushRef="#br0" timeOffset="65">6788 15325 184 0,'3'2'68'0,"0"4"-36"0,3 4-33 16,-3-2 12-16,3 5-3 15,3 9 0-15,-3-4 0 16,3 1 0-16,0-1-4 31,0 1-5-31,3-4-2 0,3-1 2 0,-3-1 0 16,0-5-13-16,-1-5-5 0,1-3-32 15,0-8-48 1,0-3 20-16</inkml:trace>
  <inkml:trace contextRef="#ctx0" brushRef="#br0" timeOffset="66">6982 15335 228 0,'-9'11'88'0,"3"2"-48"0,-6 16-36 16,3-8 19-16,-6 3-4 16,-3 16 1-16,-2 0-7 15,-1 2 0-15,0-2-8 16,3-1-3-16,0-2-1 0,3-5-10 16,3-8-2-16,3 2-71 15,4-5-72-15,2-15 39 0</inkml:trace>
  <inkml:trace contextRef="#ctx0" brushRef="#br0" timeOffset="67">7309 15296 132 0,'-3'0'49'0,"3"2"-26"0,-6 1-5 0,3 0 18 16,0-1-3-16,-3 3 3 15,-2 3-14-15,-4 3-3 16,0 13-11-16,0 2-1 0,0 1 3 0,3-3-4 16,3-1-1-1,3-2 0-15,3-2 1 16,6-3 3-16,3-3 5 15,0-5-4-15,3-8 0 0,3 0-4 16,3-8 1 0,-4-8-2-16,-2 6 2 0,0-14-2 15,-9 3 0 1,-6 0 1-16,0 5-1 16,-6 2 2-16,-3 4 0 15,1 2 1-15,-4 3-7 16,3 2-2-16,0 3-14 15,3 0-5-15,3 5-18 16,6 1-8-16,3-1-23 16,6-3-8-16,0-7-14 15</inkml:trace>
  <inkml:trace contextRef="#ctx0" brushRef="#br0" timeOffset="68">7428 15327 192 0,'-3'3'71'0,"6"2"-38"0,0 1-36 0,0-1 11 16,0 3-4-16,3 5 2 16,-3 6 8-16,-3-1 3 15,0 1-8-15,0-1 3 0,-3 1 2 16,0-4-5-16,0-1-3 16,0-4-1-16,0 1-1 15,0-1-2-15,0-4 1 0,0-6-2 16,0-3 2-16,3-5-7 15,3-2 1-15,3-4 1 16,0-2 3-16,0 1 0 16,3-1-1-16,0 3 3 15,0 7 0-15,3 9-1 16,0 0-2-16,3 4 5 16,-3 7 1-16,-3-1 0 15,3 0-1-15,-7 3-3 16,1 0-2-16,3 0-6 15,-6 0-4-15,6-8-38 16,-3 5-19-16,0-11-34 16</inkml:trace>
  <inkml:trace contextRef="#ctx0" brushRef="#br0" timeOffset="69">7669 15468 212 0,'-2'-3'82'0,"4"0"-44"0,7 3-47 0,-3 3 12 16,0 0 4-16,0-3 8 16,3 0 3-16,0 0 2 15,0-3-11-15,0 0-3 0,0 1 0 16,-3-1-3-16,0-8-2 0,0 3 2 16,-6-5 2-1,-3 0 2 1,0 2-3-16,-6 1-3 0,-3 2-3 15,-3 3-1 1,0 2-1-16,-3 3 3 16,3 16-2-16,1 0 1 15,2 0 0-15,3-1 0 0,3 1 4 16,0 0 3-16,6 0-2 16,3 0-2-16,6 5 0 15,3-2 1-15,6-6-3 16,-1-3 0-16,4 1-6 15,3-3 0-15,3-8-54 16,0 0-24-16,2-3-10 16</inkml:trace>
  <inkml:trace contextRef="#ctx0" brushRef="#br0" timeOffset="70">8059 15462 132 0,'-3'11'49'16,"3"-1"-26"-16,0 14-25 0,0 0 9 15,0 5 6-15,0 6 3 16,-3-1 4-16,-2 6 0 16,2-6-11-16,0 8-1 0,0-5-1 15,0-7-1-15,0-4-1 0,3-5-1 16,-3-5 0-16,3-5 4 16,-3-6 3-16,3-5-4 15,0-5-2-15,3-11 0 16,-3-3 1-16,3 1-3 15,0-6 0-15,0-5 1 16,0-6 0-16,0-4 0 16,0-1 0-16,-1 0 0 15,1 3 2-15,3 0 8 0,0-5 3 16,0 7-2-16,0 6-1 16,3 6-8-16,3 4-4 15,0 8-1-15,3 6 1 0,-3 5 1 16,3 13 1-16,-3 1 4 15,-3 2 5-15,-7-1-7 16,-4 7-1-16,-4-4-1 16,-3 1 2-16,-3-4-5 15,-3 4-3-15,3-3-15 16,0-11-6 0,-3 0-24-16,3-2-7 15,3-3-16-15,0-5-4 16,9-3-9-1</inkml:trace>
  <inkml:trace contextRef="#ctx0" brushRef="#br0" timeOffset="71">8223 15433 176 0,'0'27'68'0,"15"-17"-36"0,-6 14-31 15,-6-13 16-15,-3-1 9 0,-3 6 5 16,0-3 0-16,0 8-1 15,0-5-17-15,0-2-8 0,0-4-3 16,0-2-2-16,3-3 2 0,-3 1 5 31,3-17 6-31,0 0-3 16,0-2-5 0,0 0-3-16,3 0-4 15,3 0 1-15,3 2-1 0,3-2 0 16,0-3 0-16,0 5 0 15,0 1-27-15,-1 4-10 16,4 1-19-16,0 0-6 16,-3 2-27-16</inkml:trace>
  <inkml:trace contextRef="#ctx0" brushRef="#br0" timeOffset="72">8423 15497 200 0,'-9'13'77'0,"6"3"-42"0,3-3-34 0,3-8 14 15,-3 3-2-15,0 5 3 16,0-2-5-16,3 0 1 16,6 2-7-16,-1-3 1 0,7-7 4 15,0-3-2-15,-3-3 3 16,3-7-2 0,-3 2 0-16,0 0-5 15,-3-5-1-15,-3 0 1 16,-3-1 2-16,-3 1-3 15,-6-3-2-15,-6 3 0 16,-6-6-1-16,0 4-9 16,3 1-2-16,0-2-16 15,3 6-8-15,4 5-32 0,2 2-12 16,3 6-5 0</inkml:trace>
  <inkml:trace contextRef="#ctx0" brushRef="#br0" timeOffset="73">8664 15367 188 0,'-9'0'71'0,"6"0"-38"0,-6 3-30 0,6 5 17 15,-6 5 1-15,0 3 4 16,-3 0-9-16,0 2-2 15,3 3-8-15,0 0-4 0,-3 6 1 0,6 2 0 16,3-5 3-16,6-6-5 16,3-2-1-16,3-3 0 15,0-2 2-15,3-3-19 16,0-3-6-16,0-2-28 16,0-11-10-16,3 5-28 15</inkml:trace>
  <inkml:trace contextRef="#ctx0" brushRef="#br0" timeOffset="74">8747 15505 172 0,'0'0'66'0,"3"5"-36"0,3-2-24 16,-6-3 15-16,6 2 2 0,3-2 3 15,0 0-11-15,3 0-4 16,0-2-7-16,-1-1-3 0,1 0 0 15,0-2 1-15,0-3 1 16,-3 0 1-16,0 0 2 16,-6 3-3-16,0-3 0 15,-6 3-1-15,-3-1-2 0,-3-2 1 16,-3 6-1-16,0 2 0 16,-3 2 0-16,-5 6 0 15,-1 3 0-15,3-1 0 16,3 4 2-16,3-4-3 15,3 4 0-15,6 4 3 16,3 3 1-16,9-2-4 0,0-3 1 16,3-3-13-1,3 0-5 1,0-2-25-16,3-6-11 0,-1 0-35 16</inkml:trace>
  <inkml:trace contextRef="#ctx0" brushRef="#br0" timeOffset="75">9036 15423 188 0,'-12'-22'71'0,"9"9"-38"0,0 5-39 0,3 8 14 16,-3-2-5-16,0 2 3 16,0 0 10-16,-3 5 5 15,0 0-11-15,0 0 1 0,-3 9 2 16,0-4-5-16,3 1-4 15,0-1-3-15,3-2 0 16,6 6-1-16,0-4-3 16,3 1 2-16,0-1 1 15,3 1 0-15,0 0 0 16,0 4 2 0,-3 1 1-16,-3-2 3 15,-3 4 6-15,-3-5 4 16,-3 0-4-16,0-2 1 15,0 0-6-15,-6-6-2 0,-3 0-5 16,0-10-2-16,1 10-21 16,2-10-8-16,3-3-35 15,3 0-13-15,12-3-13 16</inkml:trace>
  <inkml:trace contextRef="#ctx0" brushRef="#br0" timeOffset="76">9170 15367 244 0,'-6'0'90'0,"-6"-3"-48"0,3 3-47 16,6 3 15-16,0 5-4 0,-3 0 1 16,0 0 3-16,0 5 4 15,3 0-8-15,3 3-8 0,3-3-1 16,3 6-4-16,3-3 0 15,0 5 8-15,3 5 4 16,0-2 0-16,-3-3 2 0,-9 1 5 16,-6-4 2-16,0-2-1 15,-3 2 0-15,-6-2-7 16,-3-2-4-16,-3-4-26 16,0 1-9-16,4-6-51 31</inkml:trace>
  <inkml:trace contextRef="#ctx0" brushRef="#br0" timeOffset="77">8732 14065 204 0,'-18'-2'77'0,"6"4"-42"0,6 1-32 0,3 0 15 16,0 7-5-16,-3 3 2 16,-2 9-2-1,-4-1 0-15,-3 10-7 0,0-1 5 16,3-7 2-16,3-1-4 0,0-7-3 16,3-1-1-16,3-4-1 15,0-2 2-15,3-3 1 16,3 1-1-16,3-6 1 15,3-6-2-15,0-4 2 16,0-1-4-16,0-5-2 16,0 1-3-16,0-1 1 15,0 0 1-15,-3 3 2 0,3-1-1 16,-4 6 2-16,4 3-2 16,3 8-1-1,0 5 3-15,0 5 0 0,0 0 1 16,0 3 0-16,0 0 0 15,0 0 0-15,0-3-2 16,0 0 1-16,-3-2-7 16,-1-1 1-16,1-2-37 15,0-2-15-15,-3-1-144 32,0 0 77-32</inkml:trace>
  <inkml:trace contextRef="#ctx0" brushRef="#br0" timeOffset="78">8807 14229 184 0,'-15'-2'68'0,"9"2"-36"0,0 2-40 0,3 1 10 16,0 2 3-16,0 6 6 15,0-1 8-15,-6 4 3 16,0 4-11-16,0 9 0 0,0 2 2 15,0 8-3-15,3 5 0 16,6-2-4-16,3-3 1 16,6-3-2-16,6-5 2 15,3-5 2-15,3 0 2 16,3-6-3-16,8-4 0 16,1-6-5-16,3 0-2 0,2-6-14 15,1 1-4-15,0-3-44 16,2 0-20-16,1-3-18 15</inkml:trace>
  <inkml:trace contextRef="#ctx0" brushRef="#br0" timeOffset="79">9384 14565 140 0,'0'-5'55'0,"0"8"-30"0,0 2-16 0,0 0 16 0,0 3-5 15,0 8 0-15,0 5-7 16,0 8 0-16,6 0-8 16,0 1 1-16,0-4 1 0,0-5-1 0,0-2-1 15,0-3-1-15,0-6 0 16,3-5 2-16,0-5 3 15,-1-2 0-15,1-3 0 16,0-3-5-16,0-6-3 16,-3-7 2-16,0 0 0 15,-3 2 1-15,0 4 2 0,-3 1-5 16,0 4-1-16,0 2 0 16,0 0 2-16,3 5-6 15,-3 3-1-15,6 6 2 16,0 7 3-16,0 3 1 15,0 0 2-15,0-1-4 16,3 1 0 0,0 0-1-16,0 0 0 15,-3-5-22-15,3-1-12 16,2-4-25 0,1-4-52-16,6-4 19 15</inkml:trace>
  <inkml:trace contextRef="#ctx0" brushRef="#br0" timeOffset="80">9697 14631 192 0,'-9'-10'71'0,"3"10"-38"0,0 0-28 0,6 0 19 15,0 0-9-15,-3 3 0 16,3-3-7-16,0 5 0 16,0 0-5-16,3 3-2 0,0 3 2 15,3 5-2 1,0-1 2-16,0 1 0 15,-4 0 3-15,1-3 3 16,0 1 2-16,-3-4-1 16,-3 1-1-16,-2-3-3 15,-7 0-1-15,0-3-3 16,-3-2-2-16,0-3-19 16,0 0-10-16,3-3-21 0,6 0-6 15,3-2-32 1,9-6-18-16,9-2 50 0</inkml:trace>
  <inkml:trace contextRef="#ctx0" brushRef="#br0" timeOffset="81">9777 14658 172 0,'9'3'66'0,"-6"-1"-36"0,3 6-26 0,-6-8 13 16,3 5-2-16,-3-5 8 15,9 3-4 1,6-3-8-16,-4 0-4 15,1-5-4-15,-3 0 0 16,0-3-2 0,0 0 2-16,-3 0 0 15,-3 0 1-15,0 0-2 16,-3 0 1-16,-3 0-7 16,-3 3 1-16,0 2 1 15,-6 3 1-15,0 3-2 16,0 5 2-16,1 2-1 15,2 3 0-15,0 6 2 0,6-3 0 16,0 5-3-16,3-3 0 16,9 1 2-16,3-3 2 0,-1-3-7 15,4-2-1-15,3-3-23 16,3-3-8 0,-3-2-35-16,6-6-29 31,0 0 40-31</inkml:trace>
  <inkml:trace contextRef="#ctx0" brushRef="#br0" timeOffset="82">10021 14645 148 0,'-15'0'55'0,"6"5"-30"0,-3 6-32 16,9-6 8 0,0 13 0-16,0-2 1 0,0 0 2 15,0 0 2-15,3 0-3 16,3 0-4-16,3-3 0 0,3-2 5 15,0-3 5-15,3-6 4 16,3-4 4-16,0-4-5 16,3-4-2-16,-3-6-1 15,-4-3 1-15,-2-2-5 0,-3 0-1 16,-6-3-2-16,-3-5 1 16,-3-8 4-16,-3 0 4 15,1 3-6-15,-1 2-1 0,0 5 0 16,3 6 2-16,0 3-1 15,3 4 0-15,0 6-6 32,3 8-1-32,3 11 1 0,3 18 0 15,3 3 1-15,6 5 0 16,-1 3 0-16,1-1 2 16,0-4-1-16,0-4 2 15,3-1-15-15,0-7-5 16,0-7-33-16,0-5-13 15,2-6-20-15</inkml:trace>
  <inkml:trace contextRef="#ctx0" brushRef="#br0" timeOffset="83">10506 14330 168 0,'0'-3'66'0,"0"6"-36"0,0 2-33 16,3 3 13-16,-3 5 4 16,0 8 5-16,0 9-3 0,0 7 1 15,-3 0-10 1,0 0-2-16,3-6 1 0,0 4-1 15,-3-3 2-15,0-3-4 16,0-5-2-16,0-6 2 16,0-2 2-16,0-6-4 15,3-2-3-15,0-16-15 0,0 1 3 16,3-4 2-16,3-2 5 16,3 0 2-16,0 2 3 15,9 8-1 1,0 3 1-16,-3 3 2 15,-3 2 0-15,0 8 13 16,-7 3 6 0,-2-2 4-16,-6-1 3 15,0 0-10-15,-8 0-4 16,-7-2-7-16,-3-1-2 0,0-2-1 16,0-2-2-1,3-1-17-15,3-2-6 16,4-3-16-16,2-3-5 15,6-2-29-15,3-6-36 0,6-7 34 16</inkml:trace>
  <inkml:trace contextRef="#ctx0" brushRef="#br0" timeOffset="84">10616 14618 184 0,'6'8'71'0,"0"3"-38"0,0 5-25 0,0-8 18 15,0 7-4 1,-3 4-1-16,3-3-9 15,0 0-5-15,0-3-4 16,0 0 0-16,0-2 2 0,0-3-7 16,6-3-3-16,0-5-24 15,5-3-9-15,-2-7-15 16,0-9-8-16,-3 1-6 16,0-1 14-16,-3 3 47 15,-3 3 55-15,-6 5 29 16,0 3-23-16,-9 5-11 15,0 13-16-15,-9 8-4 16,0 3-13-16,0 5 7 0,1 6 4 0,-1-4-9 16,0 9-4-16,3-3-9 15,3-5 0-15,3-6-35 0,3-2-15 16,3-5-58 0</inkml:trace>
  <inkml:trace contextRef="#ctx0" brushRef="#br0" timeOffset="85">11063 14642 148 0,'-6'11'57'0,"9"-3"-30"0,-3 7-21 0,0-4 17 16,0 5-1-16,0 0 4 0,0 0-3 16,0 0 0-16,0-1-12 15,0-1-2-15,0-4-2 0,0 1 1 16,0-3 2-16,0-3-3 16,0-5-2-16,0 0 2 15,0-3 0-15,0-2-3 16,3-3-1-16,3-5-6 15,0-3 0-15,3-5-6 16,0 2 1-16,-1 1 2 16,4 5 3-16,-3-1 2 15,3 4 1-15,3 2 0 16,-3 8 0-16,3 0 0 16,-3 3 0-16,-3 2 4 0,-6 13 9 15,-3-2 2 1,0-3-5-16,0 1-4 15,-6-6-1-15,6 0-1 16,-3-3-2-16,6 0-2 16,-3-5 1-16,3 0-1 15,6-8-3-15,0-8 2 16,2 0-1-16,1 3-2 16,-3 0 3-16,0 2 0 15,0 3 1-15,0 6 2 16,0 2-3-16,0 2-2 15,-3 9 6-15,-3 5 3 16,0 0-3-16,-3 0-2 0,0-3 0 16,0 0-1-16,3 0-25 15,0-5-8 1,3-2-27-16,3-4-12 0,0-2-22 16</inkml:trace>
  <inkml:trace contextRef="#ctx0" brushRef="#br0" timeOffset="86">11447 14661 196 0,'-36'-6'74'0,"30"12"-40"0,-3 2-31 16,3-3 15-16,0 5 0 16,-3 6 1-16,0 0 1 15,0 0 0-15,3 0-11 16,4 2-8-16,-1-2-1 0,3 0 0 15,3-3 0-15,2-2 0 0,4-6 2 16,0-2-1-16,0-6-1 16,6-2-6-16,-3-3-1 15,-3-3 3-15,0 1 2 16,-3-3 2-16,-3-1 2 16,0-1 12-1,0-1-7-15,-6 5-1 16,6 3-6-16,-3 3-3 15,0 5 2-15,3 5 0 16,6 3 1-16,0 5 2 16,-3 1-1-16,0 1-1 0,-1 1-2 15,1 0 1-15,0 0-15 16,0-3-4 0,0-2-25-16,0-3-9 0,-3-6-38 15</inkml:trace>
  <inkml:trace contextRef="#ctx0" brushRef="#br0" timeOffset="87">11581 14666 148 0,'3'5'57'0,"0"0"-30"0,-3 17-14 15,0-14 19-15,0 5-3 16,0 3 3-16,-3 0-7 0,0-1-3 15,0-1-12-15,0-4-2 0,3 1-1 16,0-3-3-16,-3-3-3 16,3-2 0-16,0-3-1 15,3-3 0-15,0-2 2 16,0-3-1-16,0-5-1 16,3-6-2-16,0 3 1 15,5 3 1-15,1 2 0 16,3 1 2-16,-3 2 1 15,0 3 1-15,0 18 4 16,-3 3-2 0,0 0-1-16,-3-1 0 15,0 1-3-15,0 0 1 0,0-3-2 16,-3 1-1-16,0-4-24 16,3-2-9-16,0-5-18 15,-1-3-7-15,1-6-36 16</inkml:trace>
  <inkml:trace contextRef="#ctx0" brushRef="#br0" timeOffset="88">11807 14666 200 0,'-3'0'74'0,"6"0"-40"0,0 8-38 0,0 2 13 0,3 6 1 16,0-3 6-16,0 1-6 31,0-1-3-31,3 0-4 15,-3 0 0-15,5-2 0 0,-2 0-4 0,9-6-23 16,-3-5-9 0,3-3-30-1,-3-2-41-15,0-6 24 16</inkml:trace>
  <inkml:trace contextRef="#ctx0" brushRef="#br0" timeOffset="89">12000 14655 220 0,'-15'14'82'0,"10"9"-44"0,-10 9-31 15,6-16 18-15,-9 10-2 16,0 9 3-16,-3 10-10 16,-3-3-4-16,4 0-7 15,2-5-4-15,0-5 2 0,6-5-55 0,6-6-22 16,6-8-38-16</inkml:trace>
  <inkml:trace contextRef="#ctx0" brushRef="#br0" timeOffset="90">12271 14698 168 0,'-9'26'66'0,"9"3"-36"0,-3 16-29 0,3-21 14 15,-3 16 5-15,0 2 5 0,-3 0 4 16,0-5 5-16,1-2-19 16,2-3-4-16,0-3-3 0,0-8-4 15,0-5-1-15,0-6 1 16,0-12 4-16,3-4 0 15,0-7-8-15,0-13-2 16,0-11-2-16,3-3-1 16,3-2 1-1,3-1 3-15,5-4 0 16,1 7 1-16,6 6-3 16,0 7 2-16,0 6 1 15,0 5 2-15,-4 5 3 0,1 14 2 16,0 0 1-16,-6 7 2 15,-3 4 4-15,-6 1 1 16,-3 4-2-16,-12-1 0 16,-3-2-7-16,0-2-2 15,-3-1-9-15,1-5-2 16,-1-3-18-16,0-5-9 16,3-3-22-16,3-2-10 15,6-6-41 1</inkml:trace>
  <inkml:trace contextRef="#ctx0" brushRef="#br0" timeOffset="91">12497 14772 208 0,'-3'13'77'0,"3"3"-42"0,3 8-37 0,0-11 14 16,-6 0 5-16,0 0 4 15,1-2 4 1,-1-1 2-16,0-2-14 15,0-2-6-15,0-1-2 0,3-5 3 16,0 0 5-16,0-5-7 16,3-3-3-16,-3-5-7 15,6-3 0-15,-1-3 0 16,1 1-1-16,9-1-14 16,-3 3-5-16,6 3-8 0,-3 2-3 15,0 3 2-15,-3 8 2 16,0 0 18-16,-3 3 7 15,0 2 9-15,-4 3 3 0,-2 3 6 16,0 2 3-16,-3 3-2 16,0 3 2-16,3-4 1 15,0 1-1-15,3-2-1 0,0-1-1 32,3-3-1-32,0-2 0 15,0-2-4-15,3-4 0 16,0-2 1-16,0-5 5 15,-3-3-6-15,0-3 0 16,-3-4-4-16,-6-1-3 16,-3-3-3-16,-3 3 1 0,-3-5-4 15,0 5 1-15,0 3-14 16,-3 2-3-16,3 3-22 16,3 3-8-16,0 0-44 15,6 2-25 1,6 9 54-1</inkml:trace>
  <inkml:trace contextRef="#ctx0" brushRef="#br0" timeOffset="92">12914 14724 228 0,'-21'5'85'0,"15"9"-46"0,-6-1-43 16,4-5 13-16,-7 5 8 0,0 3 8 15,0 5-1-15,3 0 0 16,6 0-13-16,3 6-4 0,6 2-3 16,9-3-2-16,0-2-2 15,3-5-4-15,0-3-2 16,2-3-28-16,4-8-13 16,-6 0-57-16,12-7-36 15,-6-11 59-15</inkml:trace>
  <inkml:trace contextRef="#ctx0" brushRef="#br0" timeOffset="93">12983 14833 192 0,'-6'0'71'0,"9"0"-38"0,0 2-34 0,-3-2 28 15,15 5-2 1,-1 1-5-16,1-4-2 0,0-2-11 15,3 0-4-15,0-2-2 0,0-4 3 16,-3 1 2-16,-3 0-2 16,-1 0-3-16,-5-3-3 15,-3 0-1-15,-3 2 4 16,-6 1 1-16,-3 0 0 16,-2 2-2-16,-7 3-2 0,-6 3 1 15,3 5 1-15,3 0 2 16,0 5-3-16,3 0-2 15,4 3-1-15,2-3 3 16,6 1-2-16,3 4 1 16,3 6-3-16,9-6-1 15,2-2-28-15,4-10-10 16,0-4-53-16</inkml:trace>
  <inkml:trace contextRef="#ctx0" brushRef="#br0" timeOffset="94">13319 14753 184 0,'-6'-5'68'0,"3"-3"-36"0,-3 3-31 16,0 5 16-16,-3 5 0 0,-3 0 2 15,0 1-10 1,3 1-3-16,1 1-4 15,5 3-4-15,0 0-1 0,3 2-1 16,6 3 3-16,5 2 0 16,-2 1 3-16,-3-3-1 15,0-1 2-15,-9 4 0 16,-6-6 1-16,0 6 4 16,1-11 3-16,-1 0-4 15,0-3 1-15,0-2-32 16,0-9-13-16,3-2-39 15,3-2-41 1,3-3 38-16</inkml:trace>
  <inkml:trace contextRef="#ctx0" brushRef="#br0" timeOffset="95">13373 14772 236 0,'-15'2'90'0,"15"1"-48"0,-3 5-51 16,3-3 12-16,0 3-7 15,0 3 3 1,3 2 9-16,0 3 4 16,3 0-5-16,-6 0-2 0,0 5-1 0,0 5 0 15,-3-5 0-15,-3-5 0 16,0 0 0-16,0-5 0 16,-3-1 0-16,0-2-20 15,3-5-9 1,-3-8-29-16,9-1-13 0,0-7-20 15</inkml:trace>
  <inkml:trace contextRef="#ctx0" brushRef="#br0" timeOffset="96">13483 14846 192 0,'21'0'71'0,"-16"0"-38"0,7 2-36 15,-6-2 11-15,3 0-2 16,0 0 3-16,3-2-2 15,0-1 1-15,0-2-5 16,-3 0-2-16,0-3 2 0,-3 0-2 16,-3 0-1-16,-3 0 3 15,-6 0 2-15,-3 3-4 16,0-1-3-16,-3 4 3 16,0-1 1-16,-12 3-3 0,3 3-1 15,1 5 3 1,5 2 3-16,0 3 3 0,3 3 3 15,3 0-1-15,6 3 0 16,3 2-5-16,6 5-1 16,3-2-1-16,6-3-2 15,0-5-26-15,3-3-10 16,2-5-46 0,4-2-40-16,0-12 47 0</inkml:trace>
  <inkml:trace contextRef="#ctx0" brushRef="#br0" timeOffset="97">13911 14727 276 0,'-26'-8'104'0,"20"8"-56"0,-9 0-52 16,9-3 18 0,-3 6-6-16,-3-1 2 0,-3 4 1 15,-3 2 1-15,3 2-6 16,6 1-8-16,6 5-2 0,3 2 0 15,6 6 2-15,3 0 1 16,0 10 1-16,-3 1 0 0,0-1 0 16,-6-2 2-1,-6 0 3-15,-9-3 0 16,-9 2 0-16,-2-7-30 16,-7 3-12-16,-3-1-90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8T00:43:50.2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12617 2371 52 0,'0'-3'22'0,"0"3"-12"0,0-5-1 0,0 5 11 0,0 0 2 15,0 0 4-15,3 5-3 16,-1 3-2-16,1 5-7 15,0 3-4-15,0 18-3 16,0-2 0-16,-3 0-4 16,0 2-2-16,0-7 2 0,0 5 2 15,0-6 2-15,0 0-1 16,0-2-1-16,0-8-1 16,0-3 0-16,0-2 0 15,0-11 6-15,0 0 0 16,0 0-4-16,0 0 0 15,3-5-7 1,0-6 1 0,-3 8 0-16,3-7 0 0,0 2 0 15,0-5 0-15,3-1 0 16,0 1 0-16,0 0 0 16,3-8-3-16,0 2 0 15,0 3 2-15,0 6 0 16,0-1-2-16,3 6 0 15,0 2-1-15,5 3 0 16,7 6 5-16,-6 2 1 16,3 0 0-16,-3 5-2 0,0 0 5 15,-6 3 1 1,-3-3 4-16,-4 0 1 16,-2 3 1-16,-3-3 2 15,-3-2-3-15,-2 2-1 0,-7 0-4 16,-6-5-1-16,3-2-3 15,0-4 1-15,0-2-4 16,0 0 0-16,0 0-1 16,0-2 0-16,4-6-7 15,-1 5-2-15,3 0-5 16,3 3-1-16,0-5-14 16,3 3-8-16,3-1-26 15,3-2-28 1,3-1 31-16</inkml:trace>
  <inkml:trace contextRef="#ctx0" brushRef="#br0" timeOffset="1">12977 2498 100 0,'-3'0'38'0,"6"18"-20"0,-3 3-4 0,0-7 15 16,0-6-5-16,3 5-2 16,0 0-12-16,0 0-4 15,0 0-4-15,3 1-2 0,0-4 1 0,-1 3-1 16,1-7 0-16,-3 2-104 31,0-6 18-31</inkml:trace>
  <inkml:trace contextRef="#ctx0" brushRef="#br0" timeOffset="2">12998 2334 116 0,'-24'-6'44'0,"24"1"-24"0,0 2-19 0,0 3 11 16,0 0-4-16,0 0 1 15,0 0-10 1,0 0-1-16</inkml:trace>
  <inkml:trace contextRef="#ctx0" brushRef="#br0" timeOffset="3">13179 2185 124 0,'-3'6'49'0,"3"-1"-26"0,0 29-20 0,0-20 12 0,0 4-3 15,0 9 1 1,-3-1-1-16,3 3 0 0,0 8-6 15,0 3-4-15,3-3 1 0,0-3-2 16,0-2 2-16,0-5-22 16,0-4-9-16,0-1-37 15,-3-9-22 1,0 0 41-16</inkml:trace>
  <inkml:trace contextRef="#ctx0" brushRef="#br0" timeOffset="4">13102 2477 120 0,'-12'-22'46'0,"12"22"-24"0,0 0-26 0,0 0 10 16,3-2 6 0,3 2 7-16,0-8-8 0,3 2-3 15,5-1-8-15,1 1-2 16,3 1-13-16,15 0-2 15,-3 2-45-15,-3-2-17 16</inkml:trace>
  <inkml:trace contextRef="#ctx0" brushRef="#br0" timeOffset="5">13414 2416 116 0,'-9'0'44'0,"6"2"-24"0,-3 1-6 0,3 2 17 15,0-5-6-15,-3 6-2 0,1 1-11 16,-1-4-3-16,0 2-5 16,3 1-5-16,0 7 0 0,3-2-1 15,3 4-2-15,3 4 0 16,3-3 3-16,-1 2-2 16,1 1 1-16,-3-6 4 15,0 6 3-15,-3-6 13 16,-3 0 6-16,-3 0-6 15,-3 0 0-15,0-7-9 0,0 4-1 16,-2-2-11 0,-1-5-3-16,0 0-30 15,3-1-14-15,0-2-43 16</inkml:trace>
  <inkml:trace contextRef="#ctx0" brushRef="#br0" timeOffset="6">13664 2654 108 0,'-3'-3'41'0,"3"0"-22"0,0 3-14 15,0 0 11-15,0 0-7 16,3-5-3-16,3 5-3 16,6-2-3-16,6-1 3 0,3 0 0 15,0 3-1 1,2 0-2-16,1 0 1 0,0 6-4 16,3 1 2-16,3-1 1 0,-4 15 2 15,1 0-1-15,0 3-1 16,0 2 5-16,0 1 4 15,-4 5-5-15,1 13-2 16,-3-3-1-16,6-2 1 16,-9-3 1-16,-3 0 3 15,2-3 1-15,-8-5 3 16,-3 0 1-16,0-10 8 16,0 2-6-1,-3-5-7-15,0-3-4 0,-3-2-1 16,3-3 1-1,-3-3-1-15,0 0-1 0,0-2-4 16,0-3 0 0,9 0-53-16,-3 0-26 15</inkml:trace>
  <inkml:trace contextRef="#ctx0" brushRef="#br0" timeOffset="7">14331 3048 104 0,'-6'-3'41'0,"3"3"-22"0,3 6-22 16,0-6 6-16,0 5 5 15,0 0 5-15,0 3 5 0,0 3 3 16,-3 7-2-16,0 3-2 15,0 6-3-15,3-3-1 16,-3 2-7-16,0-5-4 0,0 3 1 16,0-5-2-16,0-3 2 15,0-3 0-15,0-3 1 16,-6-2 0 0,-3-5 0-16,-5-3 2 0,-7-3-1 15,-3-7 2 1,0 2 0-16,3 0 3 15,1 0-1-15,2 0 2 0,3 3-6 16,0-1-1-16,6 4-7 16,3-1 0-16,3 0-72 15,3 3-60 1</inkml:trace>
  <inkml:trace contextRef="#ctx0" brushRef="#br0" timeOffset="8">12185 5302 96 0,'-3'-8'35'0,"3"8"-18"0,0-2-2 0,0 2 15 0,0 0-10 16,0 5-3-16,0 6-6 15,0 10-2-15,3 3-5 16,-3 5-1-16,0 5 1 0,0 3 4 15,0 8 3-15,0-5-2 16,0-3 0-16,0-5-3 16,0-6-1-16,0-7-3 15,0-4-2-15,0-1 3 16,0-6 2-16,0-6 0 16,0-4-3-1,-3-12-1-15,3-4-5 16,0-1-2-16,0 1 3 0,3 2 1 15,3 0-1-15,0 3 2 16,3 0 1-16,3 2 0 16,0 6 2-16,2 2 1 15,1 6-1-15,6 5 1 16,3 5 0-16,-3 5 1 16,0 1 4-16,-6-1 3 15,-7 4 2-15,-2 1 5 16,-9-1-4-16,-8-4 0 15,-7 6-4-15,-3-6-1 16,-3-2-10-16,-3-2-4 0,3-4-6 16,-2-2-1-16,-4-8-3 15,3 0 0 1,3-3-10-16,3 1-4 0,7-4-15 16,5 1-5-16,6-3-23 15</inkml:trace>
  <inkml:trace contextRef="#ctx0" brushRef="#br0" timeOffset="9">12414 5567 168 0,'-6'5'66'0,"9"-2"-36"0,0 13-40 0,0-3 9 16,0 0 11-16,0 6 10 15,3-3-1-15,0-1 1 16,0 4-11-16,3-3-5 0,0 2-1 16,0-2-2-16,0 0 2 15,0 0-20-15,-1-5-6 16,1-6-32 0,6 3-48-16,-3-11 22 15</inkml:trace>
  <inkml:trace contextRef="#ctx0" brushRef="#br0" timeOffset="10">12655 5575 140 0,'-9'0'52'0,"9"18"-28"0,-3-4-30 16,3 1 6-16,-3 4 18 15,-3 5 10-15,-6 2 2 16,-8 9 2-16,2-1-18 15,0 3-6-15,0-3-3 0,3-2-3 16,0 0 1-16,0-8-4 16,6-3-2-16,1-5-18 15,2-3-7-15,0-2-34 16,3-6-41 0,3-8 28-16</inkml:trace>
  <inkml:trace contextRef="#ctx0" brushRef="#br0" timeOffset="11">12750 5337 168 0,'0'0'63'0,"0"0"-34"0,3 5-25 0,-3 3 15 15,0 5 0-15,0 6 3 16,0 7-3-16,0 11-2 16,0 11-9-16,0-3-3 0,0 0-1 15,0-6 0-15,0 4 0 0,0-4-7 16,0-7 0-16,0-5-32 16,0-6-14-1</inkml:trace>
  <inkml:trace contextRef="#ctx0" brushRef="#br0" timeOffset="12">12614 5525 200 0,'-6'-6'74'0,"9"4"-40"0,0-1-29 15,0 3 17-15,2-3-8 0,1 1 2 16,6-4-11-16,3 1-3 16,3 0-2-16,3-1-31 0,12 1-14 15,-1 0-48 1</inkml:trace>
  <inkml:trace contextRef="#ctx0" brushRef="#br0" timeOffset="13">12908 5593 184 0,'-3'16'68'0,"6"3"-36"0,0-11-33 0,3-6 12 0,-3 4-1 15,3-1 4 1,0-2-4-16,3-1 2 0,0-2-7 16,6 0-1-16,0-5 0 0,0 0-2 15,-1-9 1-15,-2 4 0 16,-3-1 3-16,-3 1-8 15,0-1-3-15,-3 0 0 16,-6 1 1-16,-9 2 2 16,0 0 1-16,0 3 1 15,1 2 0-15,-4 3 2 16,0 5 1-16,0 3-1 16,0 5-2-16,0 3-2 0,3 3 1 15,3-1 5 1,0 4 2-16,3-4-2 0,6 3-3 15,3-2 0-15,6-1-1 16,3-2 0-16,0-3 0 16,3-2-27-16,12-6-9 15,-3-2-31 1,-1-6-38-16,4-5 29 16</inkml:trace>
  <inkml:trace contextRef="#ctx0" brushRef="#br0" timeOffset="14">13194 5538 208 0,'-12'-3'77'0,"9"3"-42"0,0 0-28 0,0 3 18 16,0-1-4-16,-3 1 2 0,0 2-15 16,-3 1-5-16,3 2-2 15,0 5-4-15,3 5 0 0,6 1 2 16,3-1 0-16,3 4-2 15,3-1 2-15,0 0 1 16,-3 0 0-16,0 0 2 16,-3-2 1-16,-3-1 10 15,-6-2 3-15,-3 0-3 16,-3-5-3-16,-3-1-3 16,-3-2-2-16,0-8-21 15,0-3-7-15,1-5-28 0,-1 1-12 16,3-1-40-1</inkml:trace>
  <inkml:trace contextRef="#ctx0" brushRef="#br0" timeOffset="15">13539 5551 104 0,'-6'3'41'0,"6"-1"-22"0,3 1-14 16,-3-3 11-16,3 10-1 0,0-4 4 15,3 4-2-15,3-2-1 16,0 0 0-16,3-2 3 15,3-4-11-15,3-4 4 0,0-4 4 16,11 1 1 0,1-6 1-16,0-5-7 0,0-2-2 15,-1-3-1-15,4 0 0 16,3-6-4-16,-6-5-1 16,-4-2-1-16,1 5-2 15,-3 0 1-15,-3 0-1 16,0-8 4-16,-3 2 2 15,-4 6 0-15,-2 0 1 16,0 3-4-16,-3-1-2 16,0 6 0-16,0 0-1 15,0 5 0-15,-3 3 0 0,-3-1-3 16,0 4 2-16,0 2 1 16,0 0 2-16,0 3-3 15,0-1 0 1,-3 4 1-16,3-3 2 0,-3-1-1 15,3 4 2-15,0-1-4 16,-3 0 0-16,0 1-1 16,0-1 0-16,0 0 4 15,0 1 1-15,0-1-1 16,0 3 1-16,-3 0-2 16,-3 3 2-16,-3 2-2 15,-3 3 2-15,-3 0-2 16,0 2 2-16,0 1-2 15,0 0 2-15,3-1-4 0,1-2-2 16,2 0 4-16,0-3 1 16,0 1-3-1,6-6-3 1,0 0-10-16,3-3-3 16,0-2 6-16,6-3 4 15,0-3 2-15,6 1 1 16,0-4 3-16,2 4 0 15,1-1 1-15,0 3 0 16,0 3 4-16,3 0 2 16,-3 2 2-16,-3 3 2 15,3 3 4-15,0 2 1 16,-1 3-6-16,1 3-3 0,-3 2-3 16,-3 0 0-16,0 0 0 15,-3 0 1-15,0-2 0 16,0 0 2-16,0-3-36 15,0-3-17-15,0-5-45 16,0-5-52 0,0-3 46-16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7T22:44:17.6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8098 10327 124 0,'0'-14'49'0,"3"12"-26"0,-3 2-27 0,0 0 8 15,0 0 7-15,0-3 7 0,0 1 4 16,-3-6 2-16,-3 0-7 15,0-8 0-15,-3 3-10 16,-3-1 5-16,-3-2 1 0,-2-2 2 16,-7 2 4-16,-3-2-9 15,-3 2-1-15,0-3-5 16,-2 3-1-16,-4 0-3 16,-3 1-1-16,-5 1 3 15,2 4 1-15,0 2-1 16,-2 2-2-16,-4 1 1 15,0 3-1-15,1 2-3 16,-4 5 2-16,-2 5 3 16,-1 4 3-16,6-1-7 15,4 0-3-15,-1 3 3 16,0 2 2-16,1 1 1 0,2 2 2 16,0 0-4-16,-5 1 0 15,-4 4 1-15,-2 8 0 16,5 9 0-16,6 10 0 15,4 5-3-15,5 5 0 16,6-2-1 0,9 5 3-16,6 8-2 0,9 6 1 15,9-3 2-15,15-6 0 16,18-10 2-16,9-3 3 16,8 0-4-16,10-8-1 15,14-7 2-15,12-6 1 16,3-11 3-16,7-10 3 0,14-8-2 15,0-11-2 1,3-10-2-16,-9-5 0 0,6-3-2 16,-15-11 2-16,-5-8 2 15,-13-13 4-15,-12-8 5 16,-14-5 3-16,-12-5 6 16,-16-1 3-16,-14-10 2 15,-12-2 0 1,-9-1-15-16,-12 6-6 15,-5-1-6-15,-10 9-2 0,-6 7-32 16,3 3-13-16,1 14-50 16,-4 7-21-16</inkml:trace>
  <inkml:trace contextRef="#ctx0" brushRef="#br0" timeOffset="858.3143">3127 7046 156 0,'0'-8'57'0,"9"5"-30"0,15-2-29 16,-6 2 11-16,12-2 0 16,17 0 5-16,16-6-4 15,23-5 2-15,21 3-7 16,24-3-3-16,21 3-1 0,24 2 1 15,11 3 3-15,19 1 4 16,5-1 2-16,9 0-1 16,0 2-1-16,-2-2-3 15,-7 0-1-15,-18-5-1 16,-5-5 2-16,-27-1-1 16,-27 3 2-16,-24 0-4 15,-27-2 0-15,-17 7-3 16,-19 3-3-16,-20 3-73 15,-18 8-62-15,-18-19 41 16</inkml:trace>
  <inkml:trace contextRef="#ctx0" brushRef="#br0" timeOffset="2238.0498">3970 6892 88 0,'-6'-8'33'0,"3"8"-18"0,-9-2-11 16,9 2 8-16,-3 2-3 16,-6 4 0-1,-6-1-5-15,-3 3-3 0,-6 3-3 16,-5 7 1-1,2 1 3-15,-6 2 3 0,-5 3-4 16,-4-1-3 0,3 1 1-16,7 0 2 0,-7-3 0 15,0 0-1-15,1 1 1 16,-1 1-1-16,3 4 0 16,0 5 2-16,-2 2-1 0,-4 6 2 15,3 2-4 1,4 0 0-16,2 6 1 0,6-6 0 15,-2-2 0-15,-1 2 0 16,6 6 0-16,3 2 0 16,0 8-3-16,1 9 2 15,5-7 1-15,0-4 0 16,6 2 0-16,3 6 2 16,0 4-3-16,3 7 0 15,3 1 3-15,3-10 3 16,3 3-7-16,3 3 0 15,3 2 2-15,9-5 2 16,-3-1 0-16,3-4 1 16,-1-6 0-16,10-5 1 15,9 2-2-15,12 4 1 16,-4 2-2-16,7-6 2 16,-1 6 2-16,1-8 2 0,-3-3-3 15,5-10-1-15,10-3 3 0,-4 0-3 16,1 0 0-16,2 0 3 15,1-3 3-15,-4 1 0 16,7-6 2-16,8 3-4 16,-5-1 1-16,2 1-7 15,1-3-1-15,-4-2 2 16,9-6 1-16,4 0 1 16,-10-2 0-16,4-4-2 15,-4 1-2-15,-2-5 3 0,8 2 2 16,6 0-2-1,1-2-2-15,-1-3 2 16,-3 2 0-16,7-2 1 16,2-2 0-16,-3-1-7 15,-5 0 0-15,-1 1 3 0,-12 2 2 16,-5-3 0-16,5 5 1 16,1 4-2-16,-4 4 2 15,-2 9-4-15,-1-1-2 16,1-2 4-16,-7 0 1 15,4 5-3-15,0-5 1 16,-1-1 0-16,-5-1 0 16,-10-4 2-16,4 3 1 0,-6-5-1 15,-10-3 1-15,-2 1-2 16,-3-4-1-16,0 1 1 16,-3-3-1-16,-1 0 0 15,-2 0 2-15,6-3-14 16,-3-2-5-16,0-1-24 15,-1-2-11-15,-2-2-24 16</inkml:trace>
  <inkml:trace contextRef="#ctx0" brushRef="#br0" timeOffset="2331.5189">6580 10131 164 0,'-21'-21'63'0,"18"8"-34"0,-9-9-23 16,9 14 17-16,3 3-14 15,0 0-5-15</inkml:trace>
  <inkml:trace contextRef="#ctx0" brushRef="#br0" timeOffset="2512.1546">6550 10065 297 0,'12'16'-5'0,"6"10"0"0,6 11 1 15,6-2 2-15,5 2 1 0,4 5 1 16,-3 0 0-16,-6-5 2 16,-7-5-1-16,-8-8 2 15,-12-6 18-15,-18-2 8 16,-11-5-3-1,-10-3-1-15,-9-3-12 0,-8 0-3 16,-7 1-24-16,-8 17-10 16,-13 7-85-1</inkml:trace>
  <inkml:trace contextRef="#ctx0" brushRef="#br0" timeOffset="18395.1434">7476 9702 68 0,'3'3'27'0,"-9"-3"-14"0,3-3-7 0,3 3 11 0,0 0-3 16,0 0 0-16,0 0-2 15,0 0 0-15,0 0-2 16,0 0-1-16,0 0 1 16,6 0 4-16,0 0-6 15,0 3 0-15,3-3-4 16,0 3-1-16,3-3 1 0,3 2 0 16,-1-2 0-16,1 3 2 15,3 0 1-15,3-1-3 16,3 3-1-16,3 1-1 15,-1 2 1-15,7 2 0 16,0 1 1-16,3-1-2 16,2 4 1-16,-2-1 0 15,6 0 1-15,-4-2-2 16,-2-3 1-16,0 0-2 16,3 0 2-16,-4-3-2 0,1 0-1 15,0 0 1-15,2 3-1 16,1 0 2-16,0 3 1 15,2-3-1-15,4 2-2 16,-3-2 3-16,-1 3 0 16,4-1-4-16,-3 1-1 15,-1 0 1-15,7 2 0 16,-6 0-2-16,-1 8 0 16,-2 3 4-16,3-3 1 15,-1 0 0-15,-2 1-2 16,0-4 1-16,2 1-1 0,1-4 0 15,-3 4 0-15,0 0 0 16,-1 2 0-16,1 0 0 16,0-3 0-16,5 1 0 15,1-3 0-15,3 0-3 16,2 0 2 0,4 2 3-16,2 3 1 0,1 0-1 15,-4 3-2-15,4 3-2 16,0 4 1-16,2 1 1 15,4-3 0-15,5-2 0 16,-2-1 0-16,-1-2 0 16,3 2 0-16,1-2 0 15,-4 0 0-15,1 0-3 0,-1-3 2 16,1 3 3-16,-1 0 1 16,7-1-4-16,-1-1 1 15,4 1 0-15,2 7 0 16,-3 4 0-16,7 0 0 15,5 1 0-15,0-6 2 16,1 3-1-16,-1-3-1 16,6 0 1-1,-2-3-1-15,5 1-3 0,0-3 2 16,0-1 1-16,4 1 0 16,-1 0 0-16,0 0 2 15,-3 2-3-15,4 6 0 16,-1 2 1-16,0-2 2 15,-6 3-1-15,18 2-1 0,-11-3 1 16,-4-10-1-16,-9 5 0 16,-2 0 0-16,-7-5 0 15,-3 0 0-15,-2-3 0 16,8-3 0-16,-5 1 0 16,-1-1 0-16,-3 4 0 15,4 1 0-15,-4 6 0 16,4 6 0-16,-1-3 0 15,4-1 0-15,-4-2 0 16,3 1 0-16,1-1 0 16,2 2 2-16,-3-1-1 15,4-4-1-15,-4-2-2 16,4 2 1-16,-1 1 1 16,6-3 2-16,4-1-1 15,-4 1 2-15,3 5-2 16,-2 8-1-16,2-5 1 0,0 2-1 15,-3-4 0-15,-5 1 0 16,2-4 0-16,0 7 0 16,-2-7-3-16,5-4 2 15,-2 1 3-15,-1 0 1 16,-3 0-4-16,4 0 1 16,2-1 0-16,-3 1 0 15,-2 5 0-15,-1 8 2 16,9 0-1-16,-8-5-1 15,5 0-2-15,-3 2 1 0,1-2 1 16,2 0 0-16,3-6 0 16,-2-2 0-16,-7 0 0 15,3 2 0 1,-2 1 0-16,-7-1 0 16,-5-5-3-16,-1 1 2 0,-5 4 1 15,-7 3 2-15,-2-5-1 16,-7-3-1-16,-2-5-10 15,-6 0-4-15,-4 0-11 16,-2-3-2-16,-3-5-14 16,3 0-44-1,-1-3 11-15</inkml:trace>
  <inkml:trace contextRef="#ctx0" brushRef="#br0" timeOffset="18601.9244">18064 13229 100 0,'-3'-18'38'0,"0"-1"-20"0,3 9-10 0,0 7 11 15,0 3-14-15,0 0-2 16,6 8 0-16,3 5 0 16,8 6 1-1,4 4 0-15,6 7-2 16,-3 4-2-16,3-5 3 0,-4 0 0 16,-2-5-1-16,-3-3 7 0,-6-8 4 15,-24-7 31 1,-18-4-35-16,-11-2-14 15,-16 3-74 1</inkml:trace>
  <inkml:trace contextRef="#ctx0" brushRef="#br0" timeOffset="24050.8229">14670 8022 140 0,'3'-16'55'0,"9"14"-30"16,9-1-29-16,-3 6 8 0,15-6-2 15,11 0 3-15,16 1 7 16,11-1 4-16,16-2-8 0,17-3 4 0,12 3 2 15,15-1 1 1,21 4 1-16,20-1-8 0,13 3-5 16,8 0-5-16,13 0 1 15,5 0 1-15,3 3 0 16,-5-1 2-16,-4 1 1 16,-5 2 3-16,-13 0 1 15,-2 1-3-15,-19 2-1 16,-8 2 8-16,-12-2 2 0,-12 0-2 15,-18 0 1-15,-15-3-7 16,-15-2-3-16,-11-3 5 16,-13 0 3-1,-11 0-5-15,-6-5-1 16,-10-1-2-16,-5 1 1 16,-3-3-48-16,0 3-20 0</inkml:trace>
  <inkml:trace contextRef="#ctx0" brushRef="#br0" timeOffset="25702.5803">18718 8012 100 0,'-17'-6'38'0,"20"6"-20"0,0 3-17 0,0 2 8 0,0 1-5 16,8-1-3-16,4 3 2 16,12 2 2-16,12 6-2 15,5 5 0-15,16 8-1 16,8 11-2-16,7 16 1 15,2 2-1-15,4 3 0 16,2 8 0-16,-3 10 0 16,1 14 2-16,-7-1-1 15,1-5-1-15,-10 3 3 16,-2 11 0-16,-4 0 3 16,-2-9 3-16,-4-2-2 15,-8 5-2-15,-4 3 0 16,-5-5 1-16,-9-6-3 15,-9 3 3-15,-9 5 0 0,-3 1 0 0,-6-1 1 16,0-3-4-16,0-2-2 16,0 3-3-16,0-8 1 15,-3-9 1-15,0-1 2 16,0-12 10-16,-3-7 4 16,-3-1-5-16,-3 1-4 15,-3-1-2-15,-3 6-1 16,0-3-5-16,1 6 1 15,-1-9 0-15,0 1 2 16,0 13-1-16,3-6-1 16,0 9 1-16,0-9-1 0,3-7 0 15,-5 5 0 1,2-11 2-16,-3-5 3 16,3-3-2-16,0-2 0 15,-3 0 1-15,0-3 2 0,3-3 1 16,1 6 3-16,-4-3-5 15,0-3-3-15,0 1 1 16,3-6 0-16,0-3 3 16,-3-5 3-16,1 3-4 15,-4-3-1-15,6-2-4 16,3-3-1-16,0-6-1 16,3 1 0-16,0-3-9 15,3-3-5-15,0 0-30 16,3-2-12-16</inkml:trace>
  <inkml:trace contextRef="#ctx0" brushRef="#br0" timeOffset="26017.2676">19567 11750 144 0,'-6'-8'55'0,"3"8"-30"0,0 6-27 0,0 1 9 16,-6 7 6-16,-6 15 3 15,-3 5 4-15,0 6 2 16,-2 2-12-16,-4-2-1 0,0-3 1 16,3-3-4-16,3 1 2 0,3-6-3 15,6-3 0 1,3-2-6-16,3-5 1 0,3-4 0 16,12-4 2-16,0-3 1 15,6-3 3-15,6-2-3 16,6-3-2-16,2-3 2 15,4 1 2-15,0-4-20 16,0 4-7-16,-10-1-38 31,1 0-55-31,-9 1 23 0</inkml:trace>
  <inkml:trace contextRef="#ctx0" brushRef="#br0" timeOffset="26828.003">19305 12322 136 0,'0'-6'52'0,"-6"-12"-28"0,0 7-11 0,3 3 17 15,-3 0 0 1,-3-2 2-16,-9-6 0 0,-3-3 0 16,-2 1-17-1,-7-3 0-15,-6 2 1 0,0 3-4 0,-5 3-2 16,-7 3-5-16,-5 2-2 15,-10 5-6-15,-11 6-2 16,-4 7 2-16,1 9 3 16,2 7-1-16,1 11 0 15,8 3-1-15,7 10 0 16,11 3 0-16,13 3-2 16,11 7 0-16,18 9 3 0,18-4-2 15,18-2-1-15,14-5 5 16,31-10 3-16,17-14 1 15,21-16 2-15,24-19 2 16,3-17 2-16,-15-20-3 16,-12-12 0-16,-18-4 1 15,-20-7 5 1,-22-3 1-16,-20-10 3 0,-21 2 3 16,-15 3 4-16,-9 8-22 15,-12 5-8-15,-9 10-45 16,-14 14-18-16</inkml:trace>
  <inkml:trace contextRef="#ctx0" brushRef="#br0" timeOffset="31917.785">8312 12433 92 0,'-6'-8'35'0,"12"10"-18"0,0 1-22 16,3 0 4 0,3-3 11-16,6 0 7 0,15 0 3 15,6-3 0-15,8 0-6 16,16 1-1-16,14 2 3 15,9-3 2-15,10-2-9 16,8 2-3-16,15-2 0 0,0 2-3 16,9 1 0-16,9-1 3 15,0-2 3-15,9-1-2 16,5 1 1-16,-5 0-3 16,3 0 2-16,9-1-2 15,-12 1 0-15,0 0-3 16,-1-1 1-16,-8 1-2 15,3 0-1-15,-3 0 7 16,-3-3 3-16,0 8-3 0,0 0 1 16,0 0-5-1,-3 0-2-15,-3 0 0 16,3 2-1-16,0 1 2 0,-3-3 1 16,0 3-4-16,0-3 1 15,0 2 0-15,-3-2 0 16,0 0 2-16,3 3 1 15,0-1-4-15,3 4 1 16,-3-1 0-16,0 0 0 16,27 3 0-16,-7 3 0 15,1-3 0-15,-3 0 2 0,-6 0-1 16,0 0-1-16,-6-6 1 16,-9 4-1-16,3 1 0 15,0-1 0-15,-6-1 0 16,-3 0 0-16,-6 1 0 15,-3 4 0-15,-3 1 0 16,0 2 0-16,-5-2 0 16,-7-1 2-1,-3-2-1-15,0-3-1 0,1 1 1 16,-1-1 1-16,-3 0-3 16,1-2 0-16,-4-3 1 15,-6 0 0-15,-2 0 0 16,-1 0 2-16,-6 0 1 15,1 0 1-15,2 3-2 0,-5-3-2 16,-4 0 1 0,-5 2 1-16,-13 1-6 0,1 0-1 15,-3-1-45-15,-10 1-18 16</inkml:trace>
  <inkml:trace contextRef="#ctx0" brushRef="#br0" timeOffset="32143.0107">17296 12383 200 0,'35'2'77'0,"19"14"-42"0,17 5-52 0,-38-5 7 0,0 5-1 16,-3-2 4-1,-4-1 18-15,-5 1 9 0,-12-3-9 16,-15 0 5-16,-23-6 2 0,-25-2-6 15,-18-3-2-15,-20 1-23 16,-6-1-11-16,3 3-61 16,20 2-38-1,31 12 53-15</inkml:trace>
  <inkml:trace contextRef="#ctx0" brushRef="#br0" timeOffset="33677.9818">10613 16671 28 0,'18'-13'11'0,"0"3"-6"0,9-6 22 16,-3 5 16-16,2 3-5 16,7-10 0-16,3-1-8 15,14-7-4-15,4-1-1 16,6 1-1-16,8-6-13 16,3-21 0-16,10 8 2 0,5-2-7 15,9-1-1-15,-2-2 1 16,2-3 3-16,9 0-2 15,6-5-2-15,-3-6 2 16,1-2 0-16,5 8 1 16,6 5 0-16,-3-11-7 15,0 9-2-15,6-1 6 16,-3-10 4-16,-3 0-4 0,6 2-1 16,-6 11-4-16,3 1-1 15,0-4 1-15,3 6 0 16,-6-1 0-16,-2-12 2 15,-1 2-1-15,0 0 2 16,-3 8-2-16,0 0-1 16,0 0-2-16,-3 3 1 15,1 0 1-15,-4-8 0 16,-3 2-3-16,-3 1 2 0,0 7 3 16,-2 3 1-16,-7 5-1 15,-6-5 1-15,18-8 0 16,-5 3 1-16,-4 0-2 15,-3-6 1-15,1 3-2 16,-13 8-1-16,3 3 3 16,-2 5 0-16,2 3-1 15,-6 5 1-15,4-1-2 16,-1-7-1-16,-2 3 1 16,-4 0 1-16,4-1-1 15,-7-4-1-15,-5-4 1 16,-1 1-1-16,-5 5 0 15,-7 0 2-15,-2 5-1 16,-4 3-1-16,-2 5 1 16,-6 6-1-16,-9 2 0 0,-7 0 0 15,-5 3-3-15,-6 2 0 16,-6 3-3-16,-9 3-1 16,-15 7-3-16,-11 4 1 15,-16-4 5-15,-14 4 2 16,-19-1 4-16,-5 3 1 15,3 0-4-15,11 0 1 16,16-3-2-16,11-2 0 16,12-3 4-16,24-6-1 15,21 1-3 1,21-3-1-16,20-5-1 16,25-3 0-16,11-2 0 0,3 4 0 15,1 9 3 1,-13 5 0-16,-8 5 1 15,-19 6-3-15,-14 0 2 0,-12 2 10 16,-16 3 3-16,-16 2 3 16,-16 6 1-16,-12 2-13 15,-9 22-6-15,4-3-48 16,-10 5-19-16,9-2-39 16</inkml:trace>
  <inkml:trace contextRef="#ctx0" brushRef="#br0" timeOffset="89764.3448">20951 16034 92 0,'0'13'35'0,"0"-8"-18"0,3 14-2 15,-3-6 13-15,0 21-9 16,-6 30-1-16,-3 15-4 16,-3 14-1-16,-3 15-7 15,3-7 0-15,3-3 4 0,3-14-4 16,3 1 2-16,3-13-5 15,3 4 0-15,0-15-3 16,0-11-1-16,0-10-17 0,0-13-5 16</inkml:trace>
  <inkml:trace contextRef="#ctx0" brushRef="#br0" timeOffset="90395.102">20882 16047 108 0,'-6'-3'41'0,"12"6"-22"0,6-3-20 16,0-5 7-16,6 2 4 15,12-2 4-15,6 5-5 16,11-6-3-16,10-1-3 16,14 1 0-16,10-2-2 15,5 6-1-15,9-4 1 0,12 1-1 16,12 0 0-16,6-1-3 15,6 1 2-15,9 0 1 0,-3 2 2 16,0 1 10-16,-3-1 7 16,-3-2-10-1,-6 2-2-15,0-5-1 0,-12 8 1 16,3-3-1-16,-12 1-1 16,-2 2-1-1,-1 0 0-15,0 2 0 0,-3 1 0 16,-11-3-2-16,-1 5-2 15,-3-2-2-15,-8 2 1 16,5 1 1-16,-9-1 2 16,4 3-1-16,-7-3 2 15,1 0-2-15,2-2 2 0,-5 2 4 16,-10 1 4 0,4-4-6-16,-10 6-1 0,1-2 2 15,0 1 1-15,-10-1 1 16,-2-1 0-16,3-2-4 15,-7-1-3 1,-2 1 2-16,-3-3 0 0,-6 0-15 16,-3 5-4-16,-1-2-85 15</inkml:trace>
  <inkml:trace contextRef="#ctx0" brushRef="#br0" timeOffset="90723.2691">25008 15989 148 0,'-21'-8'55'0,"21"10"-30"0,-6 17-32 0,0 0 10 15,3 4 12-15,-6 17 7 16,-3 26-2-16,-2 14-1 16,2 4-11-16,0 6 12 0,3 13 7 15,0-2-8-15,0-11-3 16,9-11-7-16,0-2-4 16,0-8 0-16,6-8-1 15,-3-6-7-15,3-10-2 16,-3-8-40-16,0-10-15 0</inkml:trace>
  <inkml:trace contextRef="#ctx0" brushRef="#br0" timeOffset="91433.8728">20862 17134 140 0,'0'-10'52'0,"6"10"-28"0,11 0-28 16,-8 0 10-16,6 0-3 15,6 0 1-15,9 0 0 16,9 0 2-16,11 0-3 15,10 0-2-15,20 0 0 0,15 5 7 16,9-2 5-16,18-1-6 16,12 1-4-16,15-3 2 0,15 8 4 15,3-5-1-15,5-1 3 16,7 4 7-16,8-6 3 16,1 5-2-16,-6-5 1 15,5 3 0-15,-8 2 0 16,-4-5-9-1,-11 8-2-15,-9-3 1 0,-12-5 1 16,-6 0-3-16,-15 13 0 16,-12-5-3-16,-18-2 2 15,-9 1-4-15,-11-9 0 16,-19-3-17-16,-2 2-7 16,-12-13-111-1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7T22:47:33.1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9417 6210 132 0,'0'-3'52'0,"3"6"-28"0,-3 2-28 0,3 6 8 15,0-1-7-15,0 3 0 16,0 1 13-16,3 2 5 15,2-1 1-15,1 1 3 16,0 3 1-16,0 7 0 16,0 1-11-16,0 12-1 0,0 4-1 15,-3 2-1-15,-3 2 1 0,-3 1 0 16,0 5 3-16,-3 5 1 16,0 11 1-16,3 8-2 15,-3-1-1 1,3 4-3-16,0-1 1 0,0 14 0 15,0 5 1-15,0-11-2 16,0 0 1-16,-3 1-2 16,0 2 2-16,0-6-2 15,0-7 0-15,0-11-3 16,3-2-2-16,0-9 3 16,0-5 0-16,-3-7-1 15,3-9-2-15,0-7-13 16,-3-6-4-16,3-3-31 15,0-10-14-15,6-10-44 16</inkml:trace>
  <inkml:trace contextRef="#ctx0" brushRef="#br0" timeOffset="1239.3237">9316 6281 108 0,'0'-21'41'0,"2"21"-22"0,10-16-25 16,0 14 8-16,12-4-4 15,3-2-2-15,9 3 3 16,8-3 2-16,10 0 4 15,2 0 4-15,10 3-2 16,8 0 1-16,10-3-3 16,8 2 0-16,6 1-1 15,9-3 0-15,9 0 0 16,3 0 2-16,3 0-1 16,1 3 2-16,2-3-4 0,3-5-2 0,3 2 0 15,-6 3-1-15,-9 0 2 16,-3-2-1-16,-3 2-1 15,-6 0 1-15,-3 8 1 16,0 0 3-16,-5-5 2 16,-4-1-1-16,-3 1 1 15,-2 2-4-15,-10 1-2 16,-9-1 0-16,-8 1 1 0,-3-1-1 16,-4 0-1-16,-5 1 9 15,-10-1 6 1,-2 0 2-16,-9 1-1 0,-3-1-4 15,-6 3-2-15,-4 0-6 16,-2 0-1-16,-3 0 1 16,0 0 0-16,0 3-2 15,0 2-2-15,0 6 1 16,0 7-1-16,0 6-3 16,-3 10 0-16,-3 9 4 15,-3 7 1-15,0 16 2 16,-3 21 0-16,0 1-5 15,-3 4 1-15,0 6 0 0,-3 8 2 16,3-3-1-16,-3-10-1 16,3-3 3-16,3-3 2 15,3 8 0 1,0-5 0-16,6-5-1 0,0-11 0 16,3-3 4-16,3 1 3 15,0-6-6-15,0 3-1 16,0-14 0-1,-3-4 2-15,0-9-1 16,-1-10 0-16,-2-1-1 0,0-7 2 16,0-5-3-16,-3-6-2 15,0-2 4-15,-3-3 1 16,3-3 0-16,-3-5 1 0,0 5-2 16,0-5 2-16,-3 5-2 15,0-2 2-15,-3 2-4 16,-3 1-2-16,-2-1-3 15,-4-2 1-15,-6 2 1 16,-3-2 2-16,-9-1-1 16,-5-2-1-16,-7 3 5 15,-6-1 1-15,-8 1-5 16,-7 0 0-16,-8-3-1 16,-9 0 2-16,-7 0-1 15,-5 2 2-15,-6 4-4 16,-12-1 0-16,-6 3-1 15,-3 0 0-15,-6 2 2 16,9-2 2-16,-7 0-3 16,1 0 0-16,-5 0 3 15,-4-3 1-15,3 1-4 16,0 2 1-16,9-3 0 0,-3 3 0 16,6 0 0-16,-4 0 2 15,19-3-6-15,0 0-1 16,6 1-23-16,9-1-6 15,8 0-102 1</inkml:trace>
  <inkml:trace contextRef="#ctx0" brushRef="#br0" timeOffset="14255.453">8687 7469 36 0,'0'-8'16'0,"0"3"-8"0,0-3 21 0,0 0 17 15,0-5-10-15,-3 0-6 16,-2-3-11-16,-7 0-2 16,-6 0-4-16,-9-3 0 15,-3 1-7-15,-8-1-4 0,-1 4-1 0,-3-1 1 16,-2 2 1-16,-4-4-4 15,-9 5-1-15,-2 2 3 16,-1 1 1-16,1 2-3 16,-4 0-1-1,1 2 3-15,-7 1 1 0,-8 2 0 16,-1-2-2-16,-2 3 1 16,3 2-1-16,8 0 0 15,-5 0 0-15,-4 2 0 16,4 1 0-16,3 2 0 15,-1 0 0-15,7 3 0 16,-4 0 0-16,-11 3 0 16,5 5 2-16,1 2-1 0,3 3-1 15,2-2 1-15,10-1-1 16,-4 6 0-16,-2 3 2 16,2 2-1-16,7 0-1 15,2 3-2-15,6-3 1 16,10 0 1-16,5-3 0 15,-3 11-3-15,12 3 2 16,12 2 1-16,9 3 2 16,12 6 1-16,9-4 1 15,15 1-5-15,18-3 1 16,2-5 2-16,10-6 1 16,5-5 1-16,7-2 0 15,14-4-2-15,-3-1 1 16,3-1 0-16,4-5 1 15,11-3 2-15,3-3 1 16,-3-2-6-16,0-5 0 0,7-6-1 16,2 1 0-16,-9-4 2 15,3-2 3-15,0-2 0 16,3-1 2-16,-14 1-6 16,-7 2-1-16,0 0 0 15,-8 0 2-15,2 0-1 16,0-5-1-16,-11-1 1 15,-4-1 1-15,-5-1-1 16,-4-5-1-16,-5-1 1 16,-10-9 1-16,-2 4 3 15,-9-2 2-15,-6-5 5 0,-13-6 3 16,-11-2-4 0,-14-1-1-16,-19-2-6 15,-15-2-1-15,-2-9-3 16,-10 3-1-16,-3 8-1 0,4 6-2 15,2 7-46-15,1 13-21 16,5 6-30 0</inkml:trace>
  <inkml:trace contextRef="#ctx0" brushRef="#br0" timeOffset="17032.8431">6604 8573 124 0,'-12'7'49'0,"12"-4"-26"0,-3 0-3 0,0-1 21 16,0 1-9-16,3-3-3 15,-3 0-15-15,3 0-4 16,0 0-6-16,3-3-1 0,3-5 1 16,0-2-2-16,6-6 1 15,6-8-2-15,0 0 2 16,-1 1 0-16,-2 1 1 15,0 4 2-15,-3 2 1 16,0 3-3-16,-3 5-3 16,0 3 2-16,0 5 2 15,0 7 7-15,-3 4 2 16,-3 8-1-16,-3 2 2 16,-3 3-4-16,0 5 1 0,-3 2-5 15,0-1-2-15,3-4-2 16,0-5 0-16,0 0-2 15,0-5-1-15,0-5 1 16,3-3 1-16,0 0 1 16,0-8 1-16,0-3-2 15,3-8 1-15,3-4-2 16,3-9-1-16,3 0 1 16,6-3 1-16,-1 1-3 15,4 0-2-15,0 2-1 16,3 0 3-16,0 5-2 15,-3 4 1-15,-7 4 2 0,4 6 0 16,-3 5-3-16,0 5 2 16,-3 3 1-16,0 5 0 15,-6 3 2 1,0 8 1-16,0 5 3 0,-3 3 1 16,3-3-3-16,0-3-1 15,3 1-3-15,2-6-3 16,4-8 4-16,3-2 1 15,0-6-3-15,3-2-1 16,0-6-19-16,0-2-7 16,-1-3-34-16,-2-3-12 15,0-2-37-15</inkml:trace>
  <inkml:trace contextRef="#ctx0" brushRef="#br0" timeOffset="17398.4231">7324 8490 220 0,'-30'-2'85'0,"27"2"-46"0,0-3-26 0,3 3 24 15,0 0-17-15,3 0-6 16,6-5-13-16,3 0-3 15,9 5 0-15,6 0-1 0,3 0 1 16,-1 0-33-16,7 2-15 16,-3 1-56-1</inkml:trace>
  <inkml:trace contextRef="#ctx0" brushRef="#br0" timeOffset="17828.6656">7634 8342 148 0,'-9'-2'55'0,"9"2"-30"0,0 0-25 15,0 0 13-15,3 5 8 16,-3 6 7-16,0 2 1 16,0 5 0-16,0 9-16 15,-3-1-8-15,0 1-1 0,0-4-3 16,0 1 2-16,3-3-2 15,0-2-1-15,0-6 3 16,0-2 0-16,0-3-1 16,0-8-2-16,6-3 1 0,3-5 1 15,6-2-3-15,3-1 0 16,2 3-1 0,1 3-2-16,3-1 0 0,0 4 3 15,-3 4 0-15,-1 4 3 16,-8 4 12-16,-9 4 8 15,-6 1-2-15,-6 4 0 16,-5-3-7-16,-4 0-3 16,-3 0-5-16,0-6-4 15,0-2-7-15,3-3-4 16,6-2-16-16,4-3-9 16,2-5-28-16,9-6-12 0,8-5-18 15</inkml:trace>
  <inkml:trace contextRef="#ctx0" brushRef="#br0" timeOffset="17981.5439">7920 8520 208 0,'-6'5'79'0,"0"3"-42"0,6 0-37 16,0 0 18-16,0 0-8 16,-3 2 0-16,0 1-9 15,0-1-2-15,3 1 0 16,3 0-27-16,0-6-8 0,3-5-55 15</inkml:trace>
  <inkml:trace contextRef="#ctx0" brushRef="#br0" timeOffset="18128.3097">7920 8366 160 0,'-18'-13'60'0,"18"8"-32"0,0-3-35 0,6 5 8 16,0-8-20-16,5-4-7 15,1-4-31-15,6 3-14 16,3 0 33-16,-3 3 18 16</inkml:trace>
  <inkml:trace contextRef="#ctx0" brushRef="#br0" timeOffset="18251.3783">8068 8305 196 0,'-6'61'74'0,"3"-34"-40"0,0 20-29 16,3-26 19-1,-3 6-13-15,3 2-3 16,0 0-8-16,0-2 0 0,3-4 0 15,3-2-40-15,0-2-18 0,3-11-28 16</inkml:trace>
  <inkml:trace contextRef="#ctx0" brushRef="#br0" timeOffset="18611.7694">7952 8469 244 0,'-15'-18'90'0,"18"15"-48"0,3 6-47 16,-3-6 17-16,3-2-11 0,9 0-3 16,3-1-4-1,3 1-1-15,3 0 4 16,5 2-23-16,4 0-10 0,-3 1 10 16,0 2 4-16,-7 2 14 0,-2 1 7 15,-6 0 10-15,-9 5 33 16,-3 5 4-1,-3 0-17-15,0 0-9 16,0 1-12-16,3-1-6 16,3 3-4-16,0 2 1 15,0 3 1-15,-3 3 2 16,-6 0-3-16,-3 0 0 16,-6 13 10-16,-9-3 3 0,-3 1-19 15,-2-1-6 1,-1 3-50-16,3-5-19 15</inkml:trace>
  <inkml:trace contextRef="#ctx0" brushRef="#br0" timeOffset="23070.3101">12771 7247 104 0,'-6'-5'41'0,"6"5"-22"0,-3-3 0 0,3 3 18 0,0 0-7 16,3 0 0-16,3 0-15 15,0-3-4-15,3 3-7 16,3 0-1-16,6 0 1 0,6 0 2 15,9-2 1-15,5 2-3 16,16-3-1-16,11 3 1 16,7 0 0-16,11 0 0 15,15-3 2-15,12 1-1 16,1-1 2-16,-1 0-2 16,9 1 0-16,-12-1-1 15,-9 3 0-15,-9-2 0 16,-5-1 2-16,-13 0-1 15,-2 1 0-15,-4-1-3 0,-2 0 1 16,-7 3-2-16,-8 0-1 16,-6 0 1-16,-7 3-1 15,-2 0-29-15,-6-1-10 16,-3 1-36 0,-7-3-46-16,-2 3 36 15</inkml:trace>
  <inkml:trace contextRef="#ctx0" brushRef="#br0" timeOffset="23340.9142">14644 7093 116 0,'-6'-15'44'0,"6"15"-24"0,0-3-10 0,3 6 12 16,6-3-12-16,2 5-3 16,7 3-7-16,6 2-3 15,6 4 2-15,3-1 0 0,-1 0 1 16,1 3 2-16,-6 0 1 0,-3-3 5 15,-9 0 5-15,-9-2 8 16,-12-3 7-16,-9 0-11 16,-9-3-2-16,-6 0-9 15,0 1-4-15,1-1-1 16,-1 0-1-16,-3 3-20 16,3 0-9-16,1 0-45 15,2 5-33 1,6-2 43-16</inkml:trace>
  <inkml:trace contextRef="#ctx0" brushRef="#br0" timeOffset="25142.3191">15123 7445 120 0,'-6'-18'46'0,"-6"21"-24"0,-9-22-28 16,12 8 6-16,-12 1 5 15,-11-1 4-15,-13 1-4 16,-12-1-1-16,-17 0 4 0,-15 1 3 16,-18 5-6-1,-13 5-3-15,-11 5-1 0,1 19 7 0,2 10 5 16,5 14-9-16,16 7-4 16,18 14-5-1,24 21 0-15,26 5 1 16,30-7-1-16,36-4 8 0,35-10 3 15,45-7 19-15,36-23 10 16,36-14 3-16,17-22-1 16,4-16-5-16,-16-14-2 15,-14-12-2-15,-33-14 0 16,-27-12 11-16,-27-4 5 16,-29 3-6-16,-24 0 0 15,-27 3-22-15,-21 3-9 16,-15 7-8-16,-6 0-2 0,-8 3-27 15,-4 8-12 1,-8 16-41-16,2 21-17 0,-11 11-42 31</inkml:trace>
  <inkml:trace contextRef="#ctx0" brushRef="#br0" timeOffset="26086.0348">13524 8435 104 0,'-6'-3'38'0,"3"6"-20"0,0 0 1 15,3-3 16-15,0 0 0 16,0 0 2-16,0-3-14 16,3 0-6-16,0-2-10 15,6-3-3-15,3-3 0 0,3 1-5 16,0-1-1-16,0 1 1 15,0 4 0-15,0 1-2 16,-3 8 0-16,-3 2-1 16,-4 8 3-16,1 3 0 15,-6 8 3-15,-3 0 1 16,-3-3 3-16,1 0 1 16,-4-2 1-16,3-3 4 15,0-3 3-15,0-3-4 16,3-2-1-16,0-2 5 0,0-6 4 15,3-6-9-15,6-2-6 16,3-5-5-16,0-5 0 16,3-1 1-16,2-2 2 15,4 0-3-15,3 5-2 16,-6 3-1-16,0 5 0 16,0 5-2-16,-3 8 1 15,0 3 1-15,-3 8 2 0,-4 0 1 16,-2 0 1-16,-3 0-3 15,3-3 2 1,-3 0 1-16,0-2 2 0,0-3 1 16,9-8 3-1,6-3-1 1,3-5-11-16,0-5-4 0,3-3 5 16,3 3 2-16,-7 0 0 15,-2 2 0-15,-3 3-1 16,-3 3 3-16,0 2-2 15,-3 6 1-15,0 10 4 16,-3 0 3-16,0 3 2 16,0 0 3-16,0 0-3 15,3 0-2-15,3-3-2 16,0 0 0-16,3-2-2 0,5-3 2 16,4-3-40-1,0-2-14-15,9-6-59 16</inkml:trace>
  <inkml:trace contextRef="#ctx0" brushRef="#br0" timeOffset="26345.0915">14188 8506 180 0,'-3'-10'68'0,"3"18"-36"0,15-8-20 15,-9 2 19-15,0-4-16 16,3 2-3-16,3-3-10 16,3 0-2-16,3-2 0 15,-1 0-40-15,7 0-18 0,-3-1-28 16</inkml:trace>
  <inkml:trace contextRef="#ctx0" brushRef="#br0" timeOffset="26795.921">14525 8244 76 0,'-6'6'30'0,"3"33"-16"0,-3-4-3 0,3-17 10 16,-3 3 4-16,0 6 4 16,-3 2-13-16,0-2-4 15,0-1-6-15,3-2 1 16,0-3-4-16,0-5-2 0,0-3 2 15,3-2 2-15,0-3 2 0,3-3 1 16,0-5 2-16,6-5-5 16,3-3-1-16,3-6-7 15,6-1 0-15,3-1-1 16,-3 5 2 0,-1 3-4-16,4 8 2 0,-3 0 6 15,0 5 4-15,-6 3 1 16,-6 0 3-16,-9 0 1 15,-3 3 3-15,-3-1-5 16,-3-2-3-16,-3 0-21 16,0 0-8-16,0-2-45 15,3-4-39 1</inkml:trace>
  <inkml:trace contextRef="#ctx0" brushRef="#br0" timeOffset="26944.1121">14700 8530 164 0,'0'11'63'0,"0"-3"-34"0,-3 5-23 0,3-8 15 15,-3 3-13-15,-3 0-4 16,3 0-21-16,0 0-6 16,0 0-53-16,3-3-23 15</inkml:trace>
  <inkml:trace contextRef="#ctx0" brushRef="#br0" timeOffset="27076.8459">14715 8366 116 0,'0'-13'44'0,"6"8"-24"0,0-6-54 16,0 8-6-16,0-5-1 15,3 1 4-15</inkml:trace>
  <inkml:trace contextRef="#ctx0" brushRef="#br0" timeOffset="27212.2296">14882 8305 112 0,'-3'24'44'0,"0"-11"-24"0,3 6-17 15,0-6 10-15,0 3-4 16,-3 5 2-16,-6 3-6 16,3 0-1-16,3 0-4 15,0-1-3-15,-6-1-58 16,0-1-24-16</inkml:trace>
  <inkml:trace contextRef="#ctx0" brushRef="#br0" timeOffset="27562.3717">14721 8535 184 0,'-15'-13'71'0,"15"13"-38"0,6-10-43 0,0 7 11 16,6 0-5-16,6-5 2 15,9 0-17-15,5 1-7 16,7 1-28-16,6-2-11 0,5 3 18 16,-5 2 10-1,-6 1 148 1,-19 2-51 0,-11 0-14-1,-9 0-31-15,0 0-15 0,0 8 0 16,0-3-1-1,0 8-2-15,3 3 0 0,-3 0 13 16,0 2 5-16,0 1 8 16,-3 0 6-16,0-1-3 15,-3 1 2-15,0-4-16 16,0-1-5-16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8T00:44:37.3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7208 12332 124 0,'0'3'49'0,"0"2"-26"0,3 0-5 16,-3 1 20-16,0 2-10 15,0 0-1-15,0 2-10 0,0 3 0 16,0 1-10-16,0-4-2 0,0 1 1 16,0 2-1-16,3-2 0 15,0-1-3-15,-3 3 1 16,3-2-2-16,-3-3-1 15,0 0 1-15,0-3 1 16,0 1-1-16,0-1 2 16,0-5-2-16,0 0-1 15,0 0-13-15,0 0-6 16,0 0-21-16,0 0-10 16,0-3-35-1</inkml:trace>
  <inkml:trace contextRef="#ctx0" brushRef="#br0" timeOffset="1">7241 12181 108 0,'0'-2'41'0,"0"2"-22"0,0 2-3 0,0-2 16 15,0 0-6-15,0 0-3 0,0 0-16 16,0 3-4-16,0 2-2 16,0 1-1-16,0-1 2 0,3 0-34 15,-3-5-13-15,0 6-22 16</inkml:trace>
  <inkml:trace contextRef="#ctx0" brushRef="#br0" timeOffset="2">7348 12377 100 0,'0'19'38'0,"0"-11"-20"0,3 5-4 0,-3-5 17 0,3 0-11 16,-3 5-1-16,0-2-7 15,0-3 0-15,0-1-7 16,0-1 4-16,0 2 1 0,0-8 1 16,0 0 1-16,-3 2-2 15,6-7-1-15,3 0-8 32,-6-3-2-32,6 0 0 0,0-3 0 15,0-2 1-15,0 0 0 16,0 2-5-16,0 1 1 15,3-4 0-15,-3 4-1 16,2 2 4-16,1 3 2 0,0 2 0 16,0 0 2-1,0 6-4-15,0 2 0 0,0 3 5 16,-3 0 5-16,-3 3-3 16,3 2-1-16,-3-2 2 0,0-4 0 15,0 1-6-15,0 3 0 16,-3 0-1-16,3-3 0 15,-3-8-29-15,3 0-13 32,3-3-47-32</inkml:trace>
  <inkml:trace contextRef="#ctx0" brushRef="#br0" timeOffset="3">7845 12322 104 0,'0'8'38'0,"3"-6"-20"0,-3 9-4 0,3-3 15 32,0 2-1-32,0 4 3 0,0 1-8 15,0 1-2-15,0 3-12 16,-3-1-3-16,3-2 0 0,-3 0-1 15,0-3 0 1,0-2-3-16,3-3 1 0,-3-3 0 16,0 0 1-16,0-5-2 0,0 0-2 15,3-2 3 1,0-3-2-16,0-6 2 16,0 0-4-16,0 1-2 15,0-3-1-15,3-1 3 16,0 4-2-16,3-1-1 15,0 1 3-15,-1-1 2 16,1 0-2 0,0 3-2-16,0 6 2 15,-3-1 0-15,3 3 1 16,0 5 0-16,0 1 2 0,0 2 1 16,-3 2 1-16,0-2 2 15,-3 0-1-15,0 0 2 16,0-3 2-1,3 6-4-15,-6-11-1 0,6 0 0 16,-3-3 0-16,3-2-2 16,0 0 1-16,-1-3-4 15,1 0 0-15,0 0 1 16,0-3 0-16,3 3-3 16,0 0 2-16,0 1 1 15,0 1 0-15,3 4-3 0,-3 4 2 16,3 4-1-16,-3 1 0 31,0 4 2-31,0 0 2 0,0 4 1 0,-4-1 3 16,1 2-3-16,0-3-2 0,-3-3 2 15,0 1 0-15,0-3-26 32,0-3-9-32,3 1-22 15,0-9-6-15,3-5-19 16</inkml:trace>
  <inkml:trace contextRef="#ctx0" brushRef="#br0" timeOffset="4">8315 12430 132 0,'3'0'52'0,"0"-3"-28"0,0 6-6 0,-3-3 18 0,3 3-9 16,-3-3-1-16,6 2-9 16,0 4-2-16,3-4-9 15,0 1 0-15,0 0 4 0,0-1-6 16,0-2-2-16,0 0 1 15,0-2 2-15,-3-1 0 32,0 0 0-32,-3-2-1 0,0 0 0 15,0-3 0-15,-3 0 0 16,0 0-5-16,-3 0-1 16,0 0 1-16,-3 3 0 15,0 2-2-15,-3 3 2 16,0 3-1-16,0 2-2 0,-3 3 0 15,3 0 0-15,0 3 5 16,0-1 1-16,3 3 0 0,0 1 1 16,0-1 0-1,6 0 3-15,0 0-3 0,6-2 0 16,0-1-1-16,3 1 1 16,0-3-2-16,3-3-1 31,3 1 1-31,3-4 1 0,-3-2-10 15,5 0-4-15,-2-2-19 16,-3-1-5-16,0-8-12 16,-3-5-5-16,0 1 7 15,-3 1 0 1,-3 1 22-16,0 0 33 16,0 2 19-16,-3 3 9 0,0 0 3 15,0 3-9-15,-3 2-2 16,0 1-5-16,0 2-1 0,0 0-12 15,0 5 2-15,0 0 1 16,0 9 1-16,0 2 1 16,0-3-4-16,0-3-2 15,0 1-4-15,0-3 1 0,0-3-4 16,0 0 0-16,0 1 3 16,0-6 1-16,0 0-3 15,0 0-1-15,3 0-3 0,3-13-1 16,0-3 1-1,-1 2-3-15,1-1 2 32,6 4 1-32,-3 0 2 0,0 3-6 15,0 0-1-15,0 3-1 16,0 5 4-16,0 3 1 16,-3 2 1-16,0 6 2 15,0-1 3-15,0 4 0 16,0-1 2-16,-3-3-2 15,0-2 2-15,0 0-2 0,-3-2 0 16,3-4 1-16,-3-2 3 16,6-5 0-1,-1-6-2-15,4 1-2 16,0-4-3-16,3 1-2 16,0 0-2-16,0 2 1 0,3 1-1 31,0 2 0-31,0 3-3 15,0 5 1-15,-1 2 2 16,1 6 1-16,-3 5 1 0,0 3 2 16,-3 0-3-16,0-3 0 15,3 1 1-15,-6-1 2 16,3-3 1-16,-3 1 1 16,0-3-20-16,0-3-7 0,0 1-48 15,0-4-21-15,0 1-18 16</inkml:trace>
  <inkml:trace contextRef="#ctx0" brushRef="#br0" timeOffset="5">7172 12986 116 0,'0'-3'46'0,"0"6"-24"0,0-6-8 0,0 3 17 16,0 0-2-16,3 3 1 0,0 2-11 15,-3 0-4-15,0 3-8 32,0 3-1-32,0 2 4 0,0 0-6 15,0 1-2-15,0-1-1 16,0-3-1-16,0 1 2 16,0-3 3-16,0-3-13 15,0-5-7-15,0 0-41 16,0 0-58-16,0-2 20 15</inkml:trace>
  <inkml:trace contextRef="#ctx0" brushRef="#br0" timeOffset="6">7184 12880 184 0,'-6'0'71'0,"6"-3"-38"0,0 1-23 0,0 2 20 16,0 0-16-16,0 0-5 16,0 0-10-16,0 0-4 15,0 0 2-15,3 5-19 0,3 0-5 16,0 1-61 0</inkml:trace>
  <inkml:trace contextRef="#ctx0" brushRef="#br0" timeOffset="7">7283 12994 124 0,'0'8'49'0,"3"0"-26"0,-1 5-14 16,1-5 16-16,-3 2 1 15,0 1 2-15,0 2-7 16,0-2 0-16,0-1-12 16,0-2 1-16,0-2 3 0,0-4 2 0,0-2 3 15,0 0-4-15,0-2 2 16,3-4-7-16,0-2-3 16,0-2-3-16,3-4 0 15,0 1-4-15,3 0 0 16,6 2-1-16,0 1 0 15,-3 2 0-15,0 3 0 0,3 5 0 16,0 5 0-16,-1 3 2 0,-2 2 0 16,0 6 0-1,-3 0 0-15,0 0 0 16,0 0 2-16,0-3-1 0,-3 0 2 16,0-5-26-16,0 0-10 31,0-2-38-31,0-6-59 15,6-6 29-15</inkml:trace>
  <inkml:trace contextRef="#ctx0" brushRef="#br0" timeOffset="8">7970 13023 160 0,'3'-3'60'0,"-6"1"-32"0,0-1-20 16,3 3 29 0,-3 0-8-1,-3 0-8-15,0 0-5 16,-3 3-10-16,0 2-4 0,-3 0 1 15,1 3-4-15,-1 3 0 16,0 2 1-16,0 0 0 16,6 3-3-16,3 2 0 0,3 4 2 15,3-4 0-15,3-2 1 16,6-3 0-16,0-5 2 16,0-8 3-16,-1-8-2 15,-2 0-2-15,0-5 0 16,0-3 1-16,-3-2-1 15,-3-3 2-15,0-3-2 0,-3-3-1 16,0-2-2-16,-3-3 1 16,3 3 3-16,-3 3 1 15,0 5-4-15,0 2-1 16,3 6 3-16,-3 2 3 16,3 6-3-16,-3 5-3 15,3 5 1 1,0 3 2-16,0 6 2 15,3 4 3-15,3 3 1 0,0 3 3 16,0 2-3-16,3 1 1 16,0-1-5-16,0 3-2 15,3-2 0-15,0-1 1 16,-3-2 1-16,0-5 3 16,0-6-23-16,-1-2-8 0,1-11-30 15,3-8-12-15,0 0-27 16</inkml:trace>
  <inkml:trace contextRef="#ctx0" brushRef="#br0" timeOffset="9">8173 13047 160 0,'-6'5'63'0,"6"0"-34"0,-3 3-14 0,3 0 18 0,0 3-7 16,0-1-3-16,0 3-9 15,3 3-4-15,0 6-5 16,0-4-2-16,-1-2 1 0,1-3-5 16,0-2 1-16,0-1-46 15,0-7-20-15</inkml:trace>
  <inkml:trace contextRef="#ctx0" brushRef="#br0" timeOffset="10">8167 12978 204 0,'-3'-5'77'0,"3"5"-42"0,0 0-32 15,0 0 15-15,0 0-14 16,0 0-1-16,3 0-25 16,3 0-8-16,-1 2-45 15,1-2-18 1,3 3 34-16,6-1 19 15</inkml:trace>
  <inkml:trace contextRef="#ctx0" brushRef="#br0" timeOffset="11">8354 12988 156 0,'-3'-2'60'0,"3"2"-32"0,0 0-9 0,0 0 23 16,-3 0-6-16,0 0 2 15,0 2-18-15,0 1-6 16,-3 0-9-16,0-1-6 0,0 1 0 16,3 0 1-16,0 2 2 15,0 0-3-15,3 3-2 0,6 3 2 32,0-1 0-32,3 4 1 15,3-1 2-15,0 0-3 16,0 0 0-16,-3 3 1 15,-3-3 2-15,-3 1 5 16,0 1 4-16,-3-1 2 0,-3-4 3 16,-3 1-9-16,-3-3-2 15,-3-3-3-15,0-2 1 16,-3-6-7-16,3 0 1 16,-3 1-19-16,4-1-6 15,-1 0-18-15,9-10-57 16,6 0-22-1,3-3 39-15</inkml:trace>
  <inkml:trace contextRef="#ctx0" brushRef="#br0" timeOffset="12">8473 12822 180 0,'0'-6'68'0,"0"9"-36"0,0 2-24 16,0-5 18-16,6 8-9 15,0 3 1-15,-3 2-5 16,0 6 0-16,0 4-7 16,0 1 0-16,0 3 1 0,0-1-6 0,0 1 0 15,0-4 3-15,0 1 5 16,0-3-5-16,0 1-2 15,0-4-4-15,0-2 1 16,-3-5-19-16,3-1-9 16,0-2-14-16,0-11-54 31,3 1-12-15,0-3 41-16</inkml:trace>
  <inkml:trace contextRef="#ctx0" brushRef="#br0" timeOffset="13">8723 12994 160 0,'3'-3'63'0,"-3"3"-34"0,0 0-14 16,0 0 18-16,0 3-10 15,-6-1 0-15,-3 1-10 16,-3 0 0-1,-3-1-8-15,-2 1 1 0,-1 0 4 16,0-1-2-16,0 4 3 0,3-4-4 16,0 1-2-16,0 2 2 15,6-2 2-15,1-1-4 16,2 1-1-16,0 0-2 16,3-1 1-16,0 4 0 15,3-1 1-15,3 0-2 16,3 3-2-16,3 0 5 15,5 0 4-15,4 0-1 16,0 3 1-16,0-1-3 16,0 6-1-16,3 3-6 15,0-4 1-15,-1-1 0 0,-5-1 2 16,0 0-1 0,-3-2-1-16,-3 2-17 0,0-5-9 15,-3-3-33-15,0-2-14 16,0-1-37-1</inkml:trace>
  <inkml:trace contextRef="#ctx0" brushRef="#br0" timeOffset="14">17486 7075 108 0,'0'-3'41'0,"3"3"-22"0,-3-2 0 0,0 2 16 16,0 0-6-16,0 0-2 0,0 0-7 15,0 0-2 1,0 0-10-16,0 0-1 0,3 5 0 0,-3 0-3 16,0 3-3-16,3 8 0 15,-3 0 1-15,0 2 1 16,0 4 1-16,0 4-2 16,0 3 1-16,6 0-2 15,-3 11-1-15,0-3 3 16,0-3 0-16,0-2-1 15,0-5 1-15,0-4 0 16,0-1 3-16,0-7-3 0,-3-1-2 16,3-4 8-1,-3-2 6-15,0-2 2 0,0-1-1 16,0-5-6 0,0 0-2-16,0 0-2 0,0-3-1 15,0-2-3-15,0 0 1 16,0-3-2-16,0 0-1 15,0-3 1-15,0-5 1 16,0-2-3-16,-3-1 0 16,3 1 1-16,0-1 2 0,-3 1-1 0,3-1-1 31,0-2 1-31,0 0-1 0,0 0-3 16,0 2 2-16,0-2 1 15,3 2 0-15,0-2 0 0,0 3 0 16,0 2-3-16,3 0 2 15,-3 0 1 1,6 0 2 0,0 3-3-16,0 2 0 15,-1 1-1-15,4 2-2 0,0 3 0 16,0 5 3-16,0 2 0 16,0 4 1-16,3 1-5 15,-3 7 1-15,0 2 2 16,-3-3 1-16,-3 0 3 15,-3 0 3-15,-3-2 0 16,-6-1 0-16,-3 1-3 0,-3-3 1 16,0 0 0-16,-3-3 1 15,-3 0-5-15,0-2 1 16,0 0 0-16,4-1 2 16,2 1-6-16,0-3-1 15,3 0-20-15,3 0-7 0,0 0-18 16,3 0-7-16,3 0-42 15</inkml:trace>
  <inkml:trace contextRef="#ctx0" brushRef="#br0" timeOffset="15">17817 7070 160 0,'-3'0'63'0,"6"0"-34"0,-3 2-3 0,0-2 25 16,0 0-14-16,0 0-4 15,0 0-8 1,0 0-4-16,9 0-11 16,-1-2-4-16,1 2 0 0,3-3-1 15,3 0 0-15,0 1-3 16,0-1-2-16,0 0 1 0,-3 1 1 16,0-1-1-16,0 1-1 15,2-1-19-15,-2 3-10 16,0 0-25-16,-3 0-11 15,0 0-38 1</inkml:trace>
  <inkml:trace contextRef="#ctx0" brushRef="#br0" timeOffset="16">17888 7157 116 0,'-9'0'46'0,"9"0"-24"0,-3 5-2 0,3-2 21 15,0-3-16-15,0 0-6 0,0 0 0 16,0 0 1-16,3 5-10 31,3-2 5-31,3 0 5 0,3-3-5 16,0 0 0-16,0 0-9 0,0 0-2 15,2 2-4 1,1 1-12 0,-3-1-2-16,0 1-163 15,12-16 62 1</inkml:trace>
  <inkml:trace contextRef="#ctx0" brushRef="#br0" timeOffset="17">18323 6747 100 0,'0'0'38'0,"0"3"-20"0,0-1-8 0,0-2 14 16,0 0-2-16,0 5-1 0,3 3-5 15,0 0 0-15,0 3-9 16,0 0 0-16,-1 2 3 0,1-3 3 0,-3 1 2 16,3-3 0-16,-3 0 1 15,0-3 0-15,0 0 3 16,0-5 0-1,0 0 3-15,0 0-8 0,0 0-1 16,0-2-3 0,0-1-1-16,0 0-3 15,-3-2 1-15,0 0-6 0,1-3-1 16,-1 0-2-16,0-3 0 16,0-2 4-16,0 3 1 15,0-4-1-15,0 1-2 16,-3-3-2-16,0 0 1 15,6 0-1-15,-6 3 0 16,3-3 2-16,0 3 2 0,0 0-3 16,0 0 0-16,3 2-1 15,0 1 0-15,3-1 2 16,-3 3 0-16,0 0-3 16,3 0 2-16,-3 3 1 15,3 0 0-15,0-1 0 16,-3 1 0-1,3 0 0-15,0 2 0 16,-3 0-3-16,3 3 2 16,-3 0-1-16,6 0 0 15,0 3 0-15,0 0 0 16,3-1 2-16,-1-2 0 0,1 0 0 16,0 0 2-16,0 0-1 15,0 0 2-15,0 0-2 0,0-2-1 16,-3-1-4-16,0 3 0 15,-6 0-38-15,6 0-14 16,0 0-58 0</inkml:trace>
  <inkml:trace contextRef="#ctx0" brushRef="#br0" timeOffset="18">18513 7189 100 0,'-3'2'38'0,"3"1"-20"0,0-3-4 0,0 0 17 16,0 0-4-16,0 0 1 16,0 0-6-16,0 0-2 15,0 0-11-15,0 0 1 0,0 0 3 16,3 0-5-16,0 0 0 15,3-8 7-15,0 3-9 16,0-6 0 0,0 1-2-16,0-1 0 15,0 0-5-15,3-2 1 16,0 0 0-16,0-3 2 16,0-2 3-16,-1-6 2 15,1-5-1-15,0 2-1 0,0 1-6 16,0-1-1-16,0 1 3 15,0 2 3-15,-3 0-6 16,0 3 0-16,0 3 0 16,-3 2 3-16,0-5-2 15,-3 5 0-15,0 2 1 16,0-1 0-16,0-1-3 16,0 5 2-16,0 3 1 15,-3 0 0-15,3 0 0 16,-3 3 0-16,0 0-3 15,0 2 0-15,0 8-1 0,0 1 3 16,0 2 0-16,-3-1 1 16,0 1-3-16,0 0 0 15,0 0-1-15,0 3 3 16,0 2 0-16,0 0 1 16,0 3 0-16,0 3 2 15,0-1-3-15,3 1 0 16,1 5 1-16,-1 5 0 15,0 0 0-15,3-3 2 16,0-2-3-16,0 0-2 16,3 0 2-16,0-6 2 15,-1 1 0-15,1-1-1 16,0-2 1-16,0-3-1 16,0-2 2-16,3-3 1 0,-3-3 1 15,3 0 0-15,0-2-2 16,0-6 1-1,0 1-2-15,0-3 6 16,0-1 3-16,0 1-12 16,0-3-3-16,0 0 2 15,0 0 1-15,0 0-1 16,0 0 0-16,0 0 4 16,3 0 1-16,0 0-3 15,2 1-1-15,1-4 3 16,0 0 1-16,0 3-3 0,0-5 1 15,0 3-2 1,0 2 0-16,3 2 0 0,-3 6 0 16,0 0 2-16,0 3 0 15,-1-3-3-15,-2 3 2 16,-3-1 3-16,0-2 1 16,0 0-1-16,-3 0-2 15,-3 0 3-15,3 0 0 16,-3 0-1-16,0 0-2 15,0 0 1-15,0 0 1 16,-3 0-1-16,0 0-1 16,0 0-2-16,-3 0 1 15,0 0 1-15,0 0 0 0,0 0-3 16,-3 3 2-16,1 0-1 16,-1 2 0-1,0 0 0-15,0 3 0 16,0 3 2-16,-6-1 0 0,6 1-3 15,0 2 2-15,3 0-1 16,3-2 0-16,0 5 2 16,6-3 2-16,3 0-1 0,0 0-1 15,0-2-2 1,3-3 1-16,0 0 1 0,6-3 2 0,-3-2 3 16,-3-3 4-16,3-3-4 15,-4 1-3-15,1-4-4 16,0-2 1-1,0 3 1-15,-3-3 2 16,0 0-1-16,-3-2 2 16,0-4-2-1,-3 4 2-15,0-3-2 0,-3-1-1 16,0 4-2-16,0-1 1 16,0 1 1-16,0-1 2 15,0 3-3-15,0 0-2 16,0 3 6-16,0 0 3 15,3 2-3-15,0 0-2 16,0 1-3-16,0 2 1 0,0-3-1 16,3 3 0-16,0 0 4 15,0-3 1-15,3-2-6 0,0 0 0 16,6-1 3-16,3-4 2 16,-3 2 0-16,0 0-2 15,3 3-2-15,0-1-1 31,-1 4-1-31,1-1 3 0,0 8 0 16,0 1 3-16,0-4 1 16,0 4 1-16,0 4-5 15,0-2-1-15,-4-3 1 16,1 1 2-16,-3-4 2 16,0 1 1-16,-3-8-2 15,0 2-2-15,-3 0 3 16,-3 1-9-16,0-1-3 15,0 0 11-15,-3 1 5 16,0 2-5-16,-3 0 0 16,0 0-2-16,-3 8 2 15,-3 0-1-15,1 0 2 16,-4 0-4-16,0 2 0 0,0 1-1 16,3-1-2-16,0 1 3 15,3 2 0-15,0 0-2 0,3 6 0 16,0-3-1-16,3 2 3 15,3-2 0-15,3 0 3 16,0-3-3-16,6-2 0 31,0-3 1-31,3-3 0 16,3-5 6-16,0 0 6 0,0-5-6 16,0-6-1-16,-1 1-5 15,-2-4-3-15,-3 1 4 16,0-3 1-16,-3 0 0 15,0 3-2-15,-3 0 1 16,0 2 1-16,-3 1-3 0,0 2-2 16,0 0-1-16,0 3 0 15,0 2 3-15,0 3 0 16,0 3-4-16,0 2 1 16,0 3 2-16,0 2 3 15,3 1-5-15,0 8 1 0,3-1 1 31,0 3 1-31,6 0 1 0,-3 3 0 16,-3 3 0-16,0-1 2 16,-6 1 1-16,-6-1 3 15,0 1-1-15,-3 2 2 16,-3-3-4-16,0-5 0 16,-3-5-1-16,-3-3-2 15,0-2 3-15,1-3 2 0,-1-3-2 16,3-2-2-16,0-3 0 0,3 2-1 15,3-9-3 1,0-7 5 0,3 1-2-16,3 0 0 15,0 0-4-15,6-1-2 16,3-2 0-16,3 1 2 16,3-1 2-16,3-3 3 15,3 1 0-15,0 2 2 16,2-8 2-16,1 3 2 15,0-3 1-15,0-2 0 16,0-1 0-16,-6 1 0 16,-3 2 0-1,0 3 2-15,-4-3-5 16,1 3-3-16,0 5-1 16,-3 0-1-16,-3 5 0 0,0 3 0 15,0 3-9-15,0 2-4 16,0 11-51-1,3 0-40 1,3-2-45-16,0-1 56 0</inkml:trace>
  <inkml:trace contextRef="#ctx0" brushRef="#br0" timeOffset="19">19347 7162 228 0,'-3'-2'85'0,"3"2"-46"0,3 0-28 0,2 0 21 15,-5 0-15-15,6 0-2 0,0-6-9 16,6 1-2-16,0 0-2 15,-3 2-2-15,3 0 1 0,0 1-4 16,0 7 2-16,-3 0-1 16,0 3-2-16,-3 0 5 0,-3 0 1 15,-6 3 0-15,-3 2-2 16,0 0 3-16,-12 0 0 0,3 1-4 16,0-1-1-16,0 3 1 15,0-6 0-15,3-2 3 16,4 0 1-16,2-2 1 15,3-1 2-15,3-2 6 16,0-3 2-16,9 2-3 31,5-2 1-31,1 3-5 0,3-3 1 16,0 0-5-16,3 0-2 16,0 0 0-16,-3 0 1 15,-1 0 1-15,-2 0 1 0,-3-3-24 16,-3 1-12-16,0-4-38 15,0 1-18-15,0-3-23 32</inkml:trace>
  <inkml:trace contextRef="#ctx0" brushRef="#br0" timeOffset="20">19793 6752 124 0,'-3'0'49'0,"6"5"-26"0,-6 3-7 16,3 0 16-16,0 6 2 16,0 4 2-16,0 3-11 15,0 6-2-15,0 7-14 32,0-2-3-32,3 0-2 0,0-3-2 0,0-5 1 15,0-3 0-15,-3-3 3 16,0-5-30-16,0 1-10 15,0-6-68 1</inkml:trace>
  <inkml:trace contextRef="#ctx0" brushRef="#br0" timeOffset="21">19754 6757 148 0,'-3'-5'55'0,"3"5"-30"0,0-2-14 0,0 2 15 16,3-3-6-16,0-2-1 16,3-1-9-16,0 4-4 0,3-4-3 15,6 4 0-15,6-1 0 16,-3 0 3-1,3 1 1-15,-1 2-3 0,1 5-3 16,3 0 0-16,-3 3-1 16,-3 3 6-16,-3 2 6 15,-3 0 5-15,-4 3 2 16,-5 5-2-16,-6-5 2 16,-3 0-4-16,-5-3 1 0,-4 1-7 15,-3-4-3-15,-3-2-3 16,-3 3 0-16,0-6-7 15,4 0 1-15,2-2-19 16,6-3-6-16,3 0-25 16,0-3-11-16</inkml:trace>
  <inkml:trace contextRef="#ctx0" brushRef="#br0" timeOffset="22">19963 6599 160 0,'-3'0'63'0,"3"0"-34"0,0-3-12 0,0 3 22 0,0 0-13 16,0 0-5 0,0 0-8-16,0 0-3 0,0 0-6 15,3 0 4-15,3 0 2 0,0 3-8 16,0-3-2-16,2 2 3 15,1-2 5-15,3 0-4 16,0 0-2-16,-3 0 1 16,0 0 0-16,0-2-1 15,3-1 1-15,-3 3-4 16,0 0 0-16,-3 0 1 16,0 0 0-16,-6 0 0 15,0 0 2-15,3 3-6 0,-3-3 1 16,0 5 1-16,0 0 1 15,0 3-2-15,-3 3 2 16,3-1 1-16,0 6 0 16,3 0 2-16,-6 0 3 15,3-3 0-15,0 0 2 16,3-2-4-16,0-3-2 16,0 0 2-16,-3-3 0 15,0 1-1-15,0-1 1 16,3 0-15-16,-3-5-7 15,0 0-85 1,6 3-8-16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8T00:44:37.4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18989 9602 80 0,'0'-21'33'0,"0"21"-18"0,3 0-18 16,-3 0 50-1,0 0-19-15,0 8-9 16,0 2-10-16,0 6 2 16,0 0 3-16,3 2-7 15,-3 1-2-15,0-1-1 0,0 1 4 16,0-3 5-16,0 0-5 16,0 2-2-16,0-2-3 15,0-5-3-15,0-3 3 0,0 0 2 16,0-3-2-16,0-8 3 15,0 1-2 1,-3-4 1-16,3 1-1 16,0-6-5-16,0 1 1 15,0-1 2-15,3-2 1 16,0 0-6-16,3-8 0 16,3-1 1-16,0 1 1 15,0 5 1-15,0 3 2 16,0 3-6-16,3 2 1 15,0 5 1-15,0 8 3 16,-3 11 2-16,-1 0 1 16,-2 3 0-16,0-1 2 15,0-2 1-15,-3 0 1 16,0 0-4-16,-3 0-1 0,0-1-3 16,0-1-1-16,0-4-4 15,0-2 1-15,0-3-29 16,3-7-68-1,0-3-12 1,6-1 48-16</inkml:trace>
  <inkml:trace contextRef="#ctx0" brushRef="#br0" timeOffset="1">19239 9660 60 0,'-3'3'24'0,"0"-3"-12"0,0 0-14 16,0 5 50-16,0 3-16 16,1 2-12-16,-1 4-8 15,3 4-6-15,3 3-1 16,-3-2-3-16,5-3 1 15,1 0-2-15,0-3 6 0,3-3 3 16,3-4 3-16,0-4 5 16,0-4-4-16,0-6 2 0,-3-3-5 15,0-5-1 1,-3 3-2-16,-3-3 0 0,-6 0 2 16,-3 3 4-16,0 0-2 15,-3 2 3-15,0 3-8 16,0-5-4-16,0 8-11 15,0 2-3-15,3-2-32 16,3-3-11-16,3 3-39 16</inkml:trace>
  <inkml:trace contextRef="#ctx0" brushRef="#br0" timeOffset="2">19573 9657 72 0,'-6'29'30'0,"3"-23"-16"0,3 7-3 0,0-2 10 16,0-1-7-16,3 3-3 0,0 1-4 15,3 1-2-15,0-1-3 16,3 2-2-16,0-6 3 15,-1-2 2-15,4-3 0 16,0-2 0-16,0-3-8 16,-3-5 0-16,0-1-6 15,0 1-1-15,0-3 5 16,-3 3 4-16,0 2 0 16,-3 1 0-16</inkml:trace>
  <inkml:trace contextRef="#ctx0" brushRef="#br0" timeOffset="3">19704 9795 181 0,'6'10'6'0,"0"-2"1"16,0-2 1-16,3 2 2 0,-1-6 4 16,1-2 3-16,-3 0 4 15,3-8-11-15,-3 0-1 0,0-2-2 16,0-1-3-16,0-2-1 16,-3-3-1-16,-3 0 1 15,0 3-2-15,0-3 2 16,-3 0-7-16,0 8 1 15,0-5-19-15,0 3-6 16,3 7-25 0,-3 3-33-16,3 0 24 0</inkml:trace>
  <inkml:trace contextRef="#ctx0" brushRef="#br0" timeOffset="4">19951 9599 100 0,'-9'16'38'0,"6"-29"-20"0,-3 7-1 15,3 12 16-15,-3 10-13 16,0-3-3-16,-3-3-9 16,-3 4-3-16,3 2-2 15,-6 2-3-15,9-2 3 0,0 0-4 0,4 0 0 16,-1 2 1-16,8-5 0 15,1 1-3-15,0-4 2 16,0-2 3-16,0-8 3 16,0-2-4-1,3-4-3-15,0-2 1 0,0 0 2 16,-3-2-5-16,0-1 1 16,-3 1 1-16,0-1 3 15,0 3-2-15,0 0 0 16,-3 3 5-16,0 0 2 15,0 2-2-15,0 3-1 16,3 3-8-16,0 2-4 16,0 3 11-16,3 2 8 0,0-2-5 15,0 0 0-15,0 0-3 16,3-3 1-16,-1 1-24 16,1-1-11-1,-3-2-38-15</inkml:trace>
  <inkml:trace contextRef="#ctx0" brushRef="#br0" timeOffset="5">20156 9663 104 0,'-3'2'38'0,"0"1"-20"0,0-3-1 0,3 0 16 16,-3 3 3-1,0-3 0-15,-6 0-13 0,-3 5-4 16,4 0-11-16,-1 3-7 16,3-5-2-16,0 2-1 0,3 0 0 15,6 1 0-15,0 2-2 16,9-1 3-16,-4 1 0 15,4 3-2-15,-3 0 2 16,0 2 7-16,0-5 4 16,-3 2 3-16,-6-2 3 15,0 0 2-15,-3 0 1 16,-6 0-8-16,0-5-4 16,-6 2-4-16,1-5-3 0,-1 0-2 15,3-5 1-15,0 5-15 16,3-6-6-16,0 1-25 15,6-3-67 1,3-2-2 0,9-1 54-16</inkml:trace>
  <inkml:trace contextRef="#ctx0" brushRef="#br0" timeOffset="6">20213 9480 88 0,'3'-8'35'0,"0"8"-18"0,0 0-2 0,-3 0 13 16,3 3-2-1,0 5-1-15,0 5-7 16,0 3-3-16,0 13-9 0,-3 5 3 0,3-2 1 16,-1 2-1-16,-2-2 2 15,0-5-6-15,0 4-1 16,-2-4 0-16,2-3 0 15,-3-6-7-15,3-2-2 16,0-5-36-16,-3-1-13 16</inkml:trace>
  <inkml:trace contextRef="#ctx0" brushRef="#br0" timeOffset="7">20150 9586 160 0,'-6'0'60'0,"9"13"-32"0,-3-18-20 16,3 10 18-16,3-5 5 16,0 0 3-16,3 0-14 0,3 0-4 15,3 0-10 1,6-3-6-16,0 1-1 0,-1-1-6 0,-2 1 0 15,0-1-41-15,-3 0-16 16,3 3-24 0</inkml:trace>
  <inkml:trace contextRef="#ctx0" brushRef="#br0" timeOffset="8">20338 9716 116 0,'-3'5'44'0,"6"-5"-24"0,0 8-15 0,0-6 13 15,0 4 7-15,3-1 5 16,0-2-12-16,2-1-3 16,7 1-9-16,-3-3-2 0,3 0 2 0,-3 0-1 15,0-5 0 1,0-1 1-16,0 1 3 0,-3-3-6 15,-3 0-4-15,0 0-3 16,-6-8 0-16,-3-5-2 16,-3 5 1-16,0 3-4 15,-3 2 1-15,-3 9 2 16,-3 2 1-16,0 10 0 16,-6 1 4-16,6 2 0 15,-8 0 1-15,11 3 4 16,-3 0 2-16,6 0-2 15,6-3-3-15,9-2 0 0,0 5 1 16,3-3-1-16,6-2 2 16,2-3-20-16,10-3-6 15,-3-8-48 1,3 3-27-16,3-2 43 16</inkml:trace>
  <inkml:trace contextRef="#ctx0" brushRef="#br0" timeOffset="9">20612 9676 140 0,'-15'-11'55'0,"9"17"-30"0,-3-1-23 0,3-3 14 15,-3 4-6-15,-3 2 0 16,0 2-2-16,0 4 2 16,0-1-5-16,3 8-1 0,3-5 0 0,3 2-2 15,3-2 1-15,3 0-2 16,0-3-1-1,3-5 3-15,3-2 0 16,3-4 1-16,0-4 0 0,-3-6-2 16,3-3-2-16,-3-2-4 15,0-6 0-15,0-2-5 16,-3-11 1-16,0-5-9 16,-3-2-4-16,-3-1 6 15,0 6 4-15,-3 2 7 16,0 3 4-16,-3 7 16 0,3 7 9 15,0 1-8 1,0 6-4-16,0 3-8 16,3 5-2-16,0 11 3 15,0 5 1-15,3 5-1 16,3 11 1-16,3 2 0 0,0 0 3 16,0-2-5-16,2 0-1 15,1 0-2 1,-3-6 1-16,0-5-13 0,0 0-3 15,0-5-54 1,0-5-51-16,-3-11 35 16</inkml:trace>
  <inkml:trace contextRef="#ctx0" brushRef="#br0" timeOffset="10">21037 9684 96 0,'0'2'35'0,"0"-4"-18"0,0-4 4 16,0 6 19-16,0-2 1 16,0-1 13-1,-12 8-18-15,0-2-20 0,1 2-7 0,-4-2-5 16,3 5-5-16,0-3 1 16,3 3 0-16,3 0 0 15,0 0-5-15,6-3 1 16,3 6 0-16,3 0 2 15,0 2-1-15,3 0 1 16,0 0 2-16,-3 0 2 16,0-2 8-16,-3 0 5 15,-3-1 4-15,-3-2 3 16,0-3-8-16,-3 1-1 16,-3-4-9-16,0-2-3 15,-3 0-14-15,0-5-5 16,0 0-30-16,0-6-11 0,0 1-25 15,3 2-25 1,6 0 41-16</inkml:trace>
  <inkml:trace contextRef="#ctx0" brushRef="#br0" timeOffset="11">21067 9739 116 0,'-3'0'46'0,"3"3"-24"0,3 8-26 16,0-4 10-16,-3 7 12 0,0-1 9 15,0 3 1 1,0 5 1-16,0 3-16 16,0 2-6-16,0 3-4 0,0-2-3 0,0 5 1 15,0-11-1-15,0 3 0 16,-3-3 0-16,3-8 2 15,-3 0 1-15,0-5 1 16,3-8-16-16,-3-8-4 16,3-2 3-16,-3-6 3 15,0-8 1-15,3 3 3 16,0-3 2-16,0 3 2 16,3-8 1-16,0 5 3 15,3 0-3-15,0 0 0 16,3 0 5-16,3 1 2 15,0 4 2-15,0 3 0 16,0 6 0-16,-1-1 2 0,-2 8 1 16,6 3 1-16,-3 3-2 15,3 2-1-15,-3 3-3 16,-6 3-1-16,-3 2 3 16,0-2 3-16,-3-1-2 15,-9-2 0-15,0 0-16 16,-3 0-6-16,-3-3-11 15,-3-5-5-15,3 0-17 16,1-2-7-16,-1-4-17 16</inkml:trace>
  <inkml:trace contextRef="#ctx0" brushRef="#br0" timeOffset="12">21338 9745 124 0,'-3'-3'49'0,"0"6"-26"0,-3-3-14 0,3 2 16 16,-3 4-12-16,0-1-4 15,-3 0-6-15,0 8-3 16,0 1 1-16,-3-1-1 0,3 0 0 16,1 0-3-16,5 1 0 0,3-4 2 15,0 1 2 1,3-3-2-16,2-3 0 0,1-2-1 16,3-3-2-16,0-3-6 15,0 0-4-15,0-5 3 16,-3-5 4-16,0 0 6 15,0 2 3-15,-3 3 4 16,0 0 3-16,-3 3 2 16,0 0 1-16,0 2-2 0,3 8 3 15,0 6-3 1,0 0-5 0,3-1-3-16,0-2-1 15,3 0-1-15,0 0 0 16,0 0 2-16,0-3-34 0,-1 1-13 15</inkml:trace>
  <inkml:trace contextRef="#ctx0" brushRef="#br0" timeOffset="13">21549 9742 144 0,'-9'-3'55'0,"9"1"-30"0,-3 4-16 0,3-2 14 16,-3 0 2-16,0 6 2 0,-3-1-10 16,0 0-5-16,0 3-7 15,-2 5 3-15,2 3 2 0,0-3 1 16,3 1 3-16,3-4-9 16,3 1-6-16,3-1 1 15,3 1-1-15,2-3-4 16,4-3 1-16,0-2-27 15,3-3-11-15,3-3-54 16</inkml:trace>
  <inkml:trace contextRef="#ctx0" brushRef="#br0" timeOffset="14">21701 9747 164 0,'-3'6'63'0,"3"-6"-34"0,3 5-16 0,-3-5 17 15,0 0-4-15,6 2 2 16,0 1-5-16,3 2 0 16,3 1-12-16,0-4-9 0,0 1-2 15,-1 0 4-15,1-3 2 16,0 0-2-16,-3 0-3 16,0 0 2-16,0-3 0 15,-3-2-6-15,-3-3 0 16,-3 0-8-16,-3 0-1 15,0 0-2-15,-3 3-1 0,-3-1 1 16,-3 1 1-16,-3 5 5 16,0 3 5-16,1-1 0 15,-4 9-1 1,3 0 3-16,-3 4 2 0,0 4 6 16,6-3 4-16,3 0 0 15,3 0 1-15,9-1-2 16,6-1-1-16,3-1-3 15,6-5-1-15,6 0-21 16,3-6-9-16,5-2-80 16</inkml:trace>
  <inkml:trace contextRef="#ctx0" brushRef="#br0" timeOffset="15">22231 9353 104 0,'6'-24'41'0,"-6"24"-22"0,3 0-3 0,-3 0 25 16,0 11-12-16,-3 5-5 16,-3 5-6-1,-3 8-10-15,-6 8 4 0,-3 16 3 0,-6 0 4 16,4 0 3-16,-1-3-10 16,0-8-4-16,3-5-5 15,3-5 0-15,0-3-2 16,3-5 2-16,3-3-2 15,3-5-1-15,3-3-19 16,0-2-10-16,3-6-32 16,0-5-57-1,6 3 21-15</inkml:trace>
  <inkml:trace contextRef="#ctx0" brushRef="#br0" timeOffset="16">22332 9702 84 0,'-9'-8'33'0,"9"6"-18"0,-6-4 6 0,3 9 17 16,-6 0-5-16,-3-1 0 15,-3 4-14-15,-2 4-4 16,-1 1-9-16,3 2-6 0,-6 0-1 16,3 11-1-16,6-3 0 0,3-2 4 15,6-1 1 1,6-2-1-16,0 0-2 0,3-3 1 16,3-5-1-16,3-3 2 15,0-2 1-15,0-3-1 16,0-3 1-1,0-2-2-15,0 0-1 0,0-14 1 16,-4 4-6 0,-2-4-1-16,0 6 3 15,-3 2 3-15,0 3-1 16,0 3-2-16,0 2-1 16,-3 3 0-16,3 11 0 15,0 5 3-15,3 2-2 0,0 6-1 16,-3 3 5-1,3 2 1-15,-3 2 6 16,-3 4 3-16,0-6 0 0,-3 0 1 16,-3-5 5-16,-3-3 1 15,-3-5-5-15,-3-3-3 16,0-5-5-16,-2-5-4 16,-1-6-25-16,-6-10-9 15,-3-3-18-15,6-3-7 16,12 1-17-1</inkml:trace>
  <inkml:trace contextRef="#ctx0" brushRef="#br0" timeOffset="17">22466 9753 144 0,'-9'0'55'0,"3"-6"-30"0,-3 9-14 16,6 0 18-16,-3 2-15 16,-6 3-2-16,0 0-10 15,1 8-2-15,-1-1 0 16,0 1 0-16,3-2 0 0,3-1-3 16,3 0 0-16,9-2 2 15,3-3 0-15,3-6 1 16,0-2 0-16,-1-2 2 0,1-1 1 15,-6-5-1 1,6-5 1-16,-6 2-2 16,0-2-1-16,0 2 3 15,-3 1 0-15,0 2 5 0,0 3 3 16,0 2-6-16,-3 3-1 16,0 0-2-16,3 8-2 15,3 0 1-15,0 2-1 16,0 4 0-16,0-4 0 15,3 1-3-15,0-1 0 16,6 1-34-16,-4-3-15 16</inkml:trace>
  <inkml:trace contextRef="#ctx0" brushRef="#br0" timeOffset="18">22642 9803 116 0,'-15'18'44'0,"15"4"-24"0,-3 1-26 16,3-9 8-16,0 4 11 15,-3 3 6-15,3 3 2 16,0 3 2-16,0 7-11 16,0-2-4-16,0-6-5 15,0-5-5-15,0-2 1 0,0-6 3 16,0-2 3-16,0-3-7 0,0-3 0 15,0-8-9 1,0-5 6 0,0-8 2-16,0-5 3 15,-3 0 0-15,-3-3 4 0,0-2 5 16,3-3 1-16,6 5 2 16,0-5-6-16,3-3-4 15,0 0-1-15,0 6 1 16,3 2 1-16,3 0 3 15,-1 6 1-15,4 2 1 16,0 5-2-16,0 6-1 16,0 2-6-16,3 6 1 15,-6 5 2-15,-3 5 1 16,-3 3 3-16,-6 0 1 16,-3-3 1-16,-3 0 2 0,0 1-3 15,-3-4-2-15,-3-2-13 16,0-3-8-16,0 1-20 15,0-4-10-15,3-2-22 16,0 0-29 0,3 0 32-16</inkml:trace>
  <inkml:trace contextRef="#ctx0" brushRef="#br0" timeOffset="19">22939 9700 176 0,'-3'-6'66'0,"-3"4"-36"0,6-4-20 0,0 6 35 15,-3 3-6 1,-6 0-13-16,0-1-8 16,1 4-11-16,-4-1-5 15,3 0 1-15,6 3-4 0,0-3-2 16,3 3-3-16,6 3 1 15,3 2 3-15,3 0 1 16,-1 3-2-16,1 0 0 16,0 0 2-16,-3-3 2 15,-3 1 11-15,-6-1 7 16,-3-3-4-16,-6 1 2 16,-3-3-10-16,-3-3-2 15,-5 0-23-15,-1-2-10 0,0-3-50 16,0 0-22-16,3 0 5 15</inkml:trace>
  <inkml:trace contextRef="#ctx0" brushRef="#br0" timeOffset="20">20757 9538 80 0,'-3'3'33'0,"3"-3"-18"0,0 3-18 16,0-3 58 0,0 0-17-16,0 0-9 15,0 0-6-15,9-3-8 0,-3 0-1 16,0-2-8-16,0-3-2 0,3-3 0 16,0-2 0-16,0 0 0 15,0 0-2-15,3-8-2 16,0-6 3-16,0 1 0 15,-3 2-4-15,3 0-1 16,-4 3 3-16,1 0 1 16,0 2-3-16,0-5 1 15,-3 6 0-15,0 2 2 16,0-5 3 0,0 5-7-16,0 3-3 15,-3 2 5-15,0 1 1 16,0-1-2-16,0 3 1 0,0 0 2 15,0 3 1 1,0-1-4-16,0 1 1 0,-3 3 2 16,0-1 1-16,0 0-4 15,0 1 1-15,0-1 0 16,0 0 0 0,0 1 0-16,0-1 2 0,-3 0 1 15,0 3 1-15,0 0 2 16,-3 0 3-16,0 0 0 15,-3 3 0-15,-3 2-5 16,0 1-1-16,-3-1-1 16,0 0-2-16,1 6 1 15,2-1 1-15,0-2-3 16,0-2 0-16,3-1 1 16,3-2 0-1,0-1 0-15,3-2-3 0,0-5 0 16,3 0 2-1,3-3-2-15,3 0 1 16,3 0 0-16,3-3 0 16,3 1 2-16,3-1 0 15,-1-2-3-15,1 2 2 16,3 3 3-16,-3 0 1 16,-3 3-6-16,3 2 0 15,-3 3 1-15,0 3 3 16,-4 5-2-16,-2 3-2 15,0 2 6-15,-3 5 5 0,-3 6 0 16,0 0 1-16,0-3-3 16,0-2-1-16,0-1-3 15,0-2-2-15,0-3 1 16,3 0-1-16,0-5 0 16,0-2 2-16,0-1-36 15,0-2-17-15,0-3-51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11/17/2017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7D640-DE64-4154-9FAF-06B39BE43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62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5283199" cy="2580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50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3" y="6641098"/>
            <a:ext cx="4089092" cy="332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13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95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11/17/2017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14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11/17/2017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30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228600" indent="-228600">
              <a:buAutoNum type="arabicParenBoth"/>
            </a:pPr>
            <a:r>
              <a:rPr lang="en-US" dirty="0" smtClean="0"/>
              <a:t>Adds</a:t>
            </a:r>
            <a:r>
              <a:rPr lang="en-US" baseline="0" dirty="0" smtClean="0"/>
              <a:t> disks to memory hierarchy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Simplifies memory for processes &amp; programmers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Security/protection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11/17/2017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64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Swap</a:t>
            </a:r>
            <a:r>
              <a:rPr lang="en-US" baseline="0" dirty="0" smtClean="0"/>
              <a:t> space:  https://www.linux.com/news/all-about-linux-swap-space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11/17/2017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35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11/17/2017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71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3" y="6641098"/>
            <a:ext cx="4089092" cy="332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20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80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11/17/2017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42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11843" y="703034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0" y="4410067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0" marR="0" lvl="1" indent="-171450" algn="l" defTabSz="88144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GB" dirty="0" smtClean="0"/>
              <a:t>Improving a program’s temporal locality can lead to a smaller working set (using data in one place in the program rather than many places).</a:t>
            </a:r>
          </a:p>
          <a:p>
            <a:pPr marL="0" lvl="1" defTabSz="881440">
              <a:defRPr/>
            </a:pPr>
            <a:endParaRPr lang="en-GB" dirty="0" smtClean="0"/>
          </a:p>
          <a:p>
            <a:pPr marL="0" lvl="1" defTabSz="881440">
              <a:defRPr/>
            </a:pPr>
            <a:r>
              <a:rPr lang="en-GB" dirty="0"/>
              <a:t>Full quote: “Every problem in computer science can be solved by adding another level of indirection, </a:t>
            </a:r>
            <a:r>
              <a:rPr lang="en-GB" i="1" dirty="0"/>
              <a:t>but that usually will create another problem</a:t>
            </a:r>
            <a:r>
              <a:rPr lang="en-GB" dirty="0" smtClean="0"/>
              <a:t>.”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11/17/2017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15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3" y="6641098"/>
            <a:ext cx="4089092" cy="332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23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63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4113" y="109538"/>
            <a:ext cx="5495925" cy="412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536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11/17/2017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08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Space allocated for pages in disk called </a:t>
            </a:r>
            <a:r>
              <a:rPr lang="en-US" b="1" dirty="0" smtClean="0"/>
              <a:t>Swap Space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11/17/2017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044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PTBR is another</a:t>
            </a:r>
            <a:r>
              <a:rPr lang="en-US" baseline="0"/>
              <a:t> name for control register 3 (CR3) in x86: http://en.wikipedia.org/wiki/Control_register#CR3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3" y="6641098"/>
            <a:ext cx="4089092" cy="332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27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600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4kB</a:t>
            </a:r>
            <a:r>
              <a:rPr lang="en-US" baseline="0" dirty="0" smtClean="0"/>
              <a:t> page = 2^12</a:t>
            </a:r>
          </a:p>
          <a:p>
            <a:pPr lvl="1"/>
            <a:r>
              <a:rPr lang="en-US" baseline="0" dirty="0" smtClean="0"/>
              <a:t>3 hex digits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11/17/2017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064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11/17/2017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381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11/17/2017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601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11/17/2017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452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Check</a:t>
            </a:r>
            <a:r>
              <a:rPr lang="en-US" baseline="0" dirty="0" smtClean="0"/>
              <a:t> dirty bit on eviction!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11/17/2017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753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11/17/2017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285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11/17/2017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3" y="6641098"/>
            <a:ext cx="4089092" cy="332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4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164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36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42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3229" y="3307551"/>
            <a:ext cx="6843815" cy="3133709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11/17/2017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13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3" y="6641098"/>
            <a:ext cx="4089092" cy="332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6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95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3" y="6641098"/>
            <a:ext cx="4089092" cy="332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7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73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3" y="6641098"/>
            <a:ext cx="4089092" cy="332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8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35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 attributed to David Wheeler or Butler Lampson (http://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Butler_Lampson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3" y="6641098"/>
            <a:ext cx="4089092" cy="332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>
                <a:latin typeface="Lato" panose="020F0502020204030203" pitchFamily="34" charset="0"/>
              </a:rPr>
              <a:pPr>
                <a:defRPr/>
              </a:pPr>
              <a:t>10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98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11/17/2017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4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51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7B6C87C-275B-431F-8AD9-A32AD45F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19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7B6C87C-275B-431F-8AD9-A32AD45F500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904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17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47B6C87C-275B-431F-8AD9-A32AD45F50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0613" y="-2231"/>
            <a:ext cx="13227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L21:  Virtual Memory I</a:t>
            </a:r>
          </a:p>
        </p:txBody>
      </p:sp>
    </p:spTree>
    <p:extLst>
      <p:ext uri="{BB962C8B-B14F-4D97-AF65-F5344CB8AC3E}">
        <p14:creationId xmlns:p14="http://schemas.microsoft.com/office/powerpoint/2010/main" val="266850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g"/><Relationship Id="rId5" Type="http://schemas.openxmlformats.org/officeDocument/2006/relationships/hyperlink" Target="http://rebrn.com/re/bad-chrome-1162082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26" Type="http://schemas.openxmlformats.org/officeDocument/2006/relationships/tags" Target="../tags/tag109.xml"/><Relationship Id="rId3" Type="http://schemas.openxmlformats.org/officeDocument/2006/relationships/tags" Target="../tags/tag86.xml"/><Relationship Id="rId21" Type="http://schemas.openxmlformats.org/officeDocument/2006/relationships/tags" Target="../tags/tag104.xml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5" Type="http://schemas.openxmlformats.org/officeDocument/2006/relationships/tags" Target="../tags/tag108.xml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tags" Target="../tags/tag103.xml"/><Relationship Id="rId29" Type="http://schemas.openxmlformats.org/officeDocument/2006/relationships/tags" Target="../tags/tag112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tags" Target="../tags/tag107.xml"/><Relationship Id="rId32" Type="http://schemas.openxmlformats.org/officeDocument/2006/relationships/notesSlide" Target="../notesSlides/notesSlide8.xml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tags" Target="../tags/tag106.xml"/><Relationship Id="rId28" Type="http://schemas.openxmlformats.org/officeDocument/2006/relationships/tags" Target="../tags/tag111.xml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tags" Target="../tags/tag105.xml"/><Relationship Id="rId27" Type="http://schemas.openxmlformats.org/officeDocument/2006/relationships/tags" Target="../tags/tag110.xml"/><Relationship Id="rId30" Type="http://schemas.openxmlformats.org/officeDocument/2006/relationships/tags" Target="../tags/tag1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tags" Target="../tags/tag129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119.xml"/><Relationship Id="rId21" Type="http://schemas.openxmlformats.org/officeDocument/2006/relationships/image" Target="../media/image10.png"/><Relationship Id="rId7" Type="http://schemas.openxmlformats.org/officeDocument/2006/relationships/tags" Target="../tags/tag123.xml"/><Relationship Id="rId12" Type="http://schemas.openxmlformats.org/officeDocument/2006/relationships/tags" Target="../tags/tag128.xml"/><Relationship Id="rId17" Type="http://schemas.openxmlformats.org/officeDocument/2006/relationships/tags" Target="../tags/tag133.xml"/><Relationship Id="rId2" Type="http://schemas.openxmlformats.org/officeDocument/2006/relationships/tags" Target="../tags/tag118.xml"/><Relationship Id="rId16" Type="http://schemas.openxmlformats.org/officeDocument/2006/relationships/tags" Target="../tags/tag132.xml"/><Relationship Id="rId20" Type="http://schemas.openxmlformats.org/officeDocument/2006/relationships/tags" Target="../tags/tag124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5" Type="http://schemas.openxmlformats.org/officeDocument/2006/relationships/tags" Target="../tags/tag121.xml"/><Relationship Id="rId15" Type="http://schemas.openxmlformats.org/officeDocument/2006/relationships/tags" Target="../tags/tag131.xml"/><Relationship Id="rId10" Type="http://schemas.openxmlformats.org/officeDocument/2006/relationships/tags" Target="../tags/tag126.xml"/><Relationship Id="rId19" Type="http://schemas.openxmlformats.org/officeDocument/2006/relationships/notesSlide" Target="../notesSlides/notesSlide9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tags" Target="../tags/tag13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tags" Target="../tags/tag136.xml"/><Relationship Id="rId7" Type="http://schemas.openxmlformats.org/officeDocument/2006/relationships/image" Target="../media/image11.png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5.xml"/><Relationship Id="rId11" Type="http://schemas.openxmlformats.org/officeDocument/2006/relationships/image" Target="../media/image13.emf"/><Relationship Id="rId5" Type="http://schemas.openxmlformats.org/officeDocument/2006/relationships/notesSlide" Target="../notesSlides/notesSlide10.xml"/><Relationship Id="rId10" Type="http://schemas.openxmlformats.org/officeDocument/2006/relationships/customXml" Target="../ink/ink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tags" Target="../tags/tag149.xml"/><Relationship Id="rId18" Type="http://schemas.openxmlformats.org/officeDocument/2006/relationships/tags" Target="../tags/tag154.xml"/><Relationship Id="rId3" Type="http://schemas.openxmlformats.org/officeDocument/2006/relationships/tags" Target="../tags/tag139.xml"/><Relationship Id="rId21" Type="http://schemas.openxmlformats.org/officeDocument/2006/relationships/customXml" Target="../ink/ink6.xml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tags" Target="../tags/tag153.xml"/><Relationship Id="rId2" Type="http://schemas.openxmlformats.org/officeDocument/2006/relationships/tags" Target="../tags/tag138.xml"/><Relationship Id="rId16" Type="http://schemas.openxmlformats.org/officeDocument/2006/relationships/tags" Target="../tags/tag152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5" Type="http://schemas.openxmlformats.org/officeDocument/2006/relationships/tags" Target="../tags/tag141.xml"/><Relationship Id="rId15" Type="http://schemas.openxmlformats.org/officeDocument/2006/relationships/tags" Target="../tags/tag151.xml"/><Relationship Id="rId10" Type="http://schemas.openxmlformats.org/officeDocument/2006/relationships/tags" Target="../tags/tag146.xml"/><Relationship Id="rId19" Type="http://schemas.openxmlformats.org/officeDocument/2006/relationships/tags" Target="../tags/tag155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Relationship Id="rId22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68.xml"/><Relationship Id="rId18" Type="http://schemas.openxmlformats.org/officeDocument/2006/relationships/tags" Target="../tags/tag173.xml"/><Relationship Id="rId26" Type="http://schemas.openxmlformats.org/officeDocument/2006/relationships/tags" Target="../tags/tag181.xml"/><Relationship Id="rId21" Type="http://schemas.openxmlformats.org/officeDocument/2006/relationships/tags" Target="../tags/tag176.xml"/><Relationship Id="rId34" Type="http://schemas.openxmlformats.org/officeDocument/2006/relationships/tags" Target="../tags/tag189.xml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25" Type="http://schemas.openxmlformats.org/officeDocument/2006/relationships/tags" Target="../tags/tag180.xml"/><Relationship Id="rId33" Type="http://schemas.openxmlformats.org/officeDocument/2006/relationships/tags" Target="../tags/tag188.xml"/><Relationship Id="rId2" Type="http://schemas.openxmlformats.org/officeDocument/2006/relationships/tags" Target="../tags/tag157.xml"/><Relationship Id="rId16" Type="http://schemas.openxmlformats.org/officeDocument/2006/relationships/tags" Target="../tags/tag171.xml"/><Relationship Id="rId20" Type="http://schemas.openxmlformats.org/officeDocument/2006/relationships/tags" Target="../tags/tag175.xml"/><Relationship Id="rId29" Type="http://schemas.openxmlformats.org/officeDocument/2006/relationships/tags" Target="../tags/tag184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tags" Target="../tags/tag179.xml"/><Relationship Id="rId32" Type="http://schemas.openxmlformats.org/officeDocument/2006/relationships/tags" Target="../tags/tag187.xml"/><Relationship Id="rId37" Type="http://schemas.openxmlformats.org/officeDocument/2006/relationships/notesSlide" Target="../notesSlides/notesSlide11.xml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23" Type="http://schemas.openxmlformats.org/officeDocument/2006/relationships/tags" Target="../tags/tag178.xml"/><Relationship Id="rId28" Type="http://schemas.openxmlformats.org/officeDocument/2006/relationships/tags" Target="../tags/tag183.xml"/><Relationship Id="rId36" Type="http://schemas.openxmlformats.org/officeDocument/2006/relationships/slideLayout" Target="../slideLayouts/slideLayout4.xml"/><Relationship Id="rId10" Type="http://schemas.openxmlformats.org/officeDocument/2006/relationships/tags" Target="../tags/tag165.xml"/><Relationship Id="rId19" Type="http://schemas.openxmlformats.org/officeDocument/2006/relationships/tags" Target="../tags/tag174.xml"/><Relationship Id="rId31" Type="http://schemas.openxmlformats.org/officeDocument/2006/relationships/tags" Target="../tags/tag186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Relationship Id="rId22" Type="http://schemas.openxmlformats.org/officeDocument/2006/relationships/tags" Target="../tags/tag177.xml"/><Relationship Id="rId27" Type="http://schemas.openxmlformats.org/officeDocument/2006/relationships/tags" Target="../tags/tag182.xml"/><Relationship Id="rId30" Type="http://schemas.openxmlformats.org/officeDocument/2006/relationships/tags" Target="../tags/tag185.xml"/><Relationship Id="rId35" Type="http://schemas.openxmlformats.org/officeDocument/2006/relationships/tags" Target="../tags/tag190.xml"/><Relationship Id="rId8" Type="http://schemas.openxmlformats.org/officeDocument/2006/relationships/tags" Target="../tags/tag163.xml"/><Relationship Id="rId3" Type="http://schemas.openxmlformats.org/officeDocument/2006/relationships/tags" Target="../tags/tag158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203.xml"/><Relationship Id="rId18" Type="http://schemas.openxmlformats.org/officeDocument/2006/relationships/tags" Target="../tags/tag208.xml"/><Relationship Id="rId26" Type="http://schemas.openxmlformats.org/officeDocument/2006/relationships/tags" Target="../tags/tag216.xml"/><Relationship Id="rId39" Type="http://schemas.openxmlformats.org/officeDocument/2006/relationships/tags" Target="../tags/tag229.xml"/><Relationship Id="rId21" Type="http://schemas.openxmlformats.org/officeDocument/2006/relationships/tags" Target="../tags/tag211.xml"/><Relationship Id="rId34" Type="http://schemas.openxmlformats.org/officeDocument/2006/relationships/tags" Target="../tags/tag224.xml"/><Relationship Id="rId42" Type="http://schemas.openxmlformats.org/officeDocument/2006/relationships/tags" Target="../tags/tag232.xml"/><Relationship Id="rId47" Type="http://schemas.openxmlformats.org/officeDocument/2006/relationships/image" Target="../media/image15.emf"/><Relationship Id="rId7" Type="http://schemas.openxmlformats.org/officeDocument/2006/relationships/tags" Target="../tags/tag197.xml"/><Relationship Id="rId2" Type="http://schemas.openxmlformats.org/officeDocument/2006/relationships/tags" Target="../tags/tag192.xml"/><Relationship Id="rId16" Type="http://schemas.openxmlformats.org/officeDocument/2006/relationships/tags" Target="../tags/tag206.xml"/><Relationship Id="rId29" Type="http://schemas.openxmlformats.org/officeDocument/2006/relationships/tags" Target="../tags/tag219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tags" Target="../tags/tag201.xml"/><Relationship Id="rId24" Type="http://schemas.openxmlformats.org/officeDocument/2006/relationships/tags" Target="../tags/tag214.xml"/><Relationship Id="rId32" Type="http://schemas.openxmlformats.org/officeDocument/2006/relationships/tags" Target="../tags/tag222.xml"/><Relationship Id="rId37" Type="http://schemas.openxmlformats.org/officeDocument/2006/relationships/tags" Target="../tags/tag227.xml"/><Relationship Id="rId40" Type="http://schemas.openxmlformats.org/officeDocument/2006/relationships/tags" Target="../tags/tag230.xml"/><Relationship Id="rId45" Type="http://schemas.openxmlformats.org/officeDocument/2006/relationships/notesSlide" Target="../notesSlides/notesSlide12.xml"/><Relationship Id="rId5" Type="http://schemas.openxmlformats.org/officeDocument/2006/relationships/tags" Target="../tags/tag195.xml"/><Relationship Id="rId15" Type="http://schemas.openxmlformats.org/officeDocument/2006/relationships/tags" Target="../tags/tag205.xml"/><Relationship Id="rId23" Type="http://schemas.openxmlformats.org/officeDocument/2006/relationships/tags" Target="../tags/tag213.xml"/><Relationship Id="rId28" Type="http://schemas.openxmlformats.org/officeDocument/2006/relationships/tags" Target="../tags/tag218.xml"/><Relationship Id="rId36" Type="http://schemas.openxmlformats.org/officeDocument/2006/relationships/tags" Target="../tags/tag226.xml"/><Relationship Id="rId10" Type="http://schemas.openxmlformats.org/officeDocument/2006/relationships/tags" Target="../tags/tag200.xml"/><Relationship Id="rId19" Type="http://schemas.openxmlformats.org/officeDocument/2006/relationships/tags" Target="../tags/tag209.xml"/><Relationship Id="rId31" Type="http://schemas.openxmlformats.org/officeDocument/2006/relationships/tags" Target="../tags/tag221.xml"/><Relationship Id="rId44" Type="http://schemas.openxmlformats.org/officeDocument/2006/relationships/slideLayout" Target="../slideLayouts/slideLayout4.xml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tags" Target="../tags/tag204.xml"/><Relationship Id="rId22" Type="http://schemas.openxmlformats.org/officeDocument/2006/relationships/tags" Target="../tags/tag212.xml"/><Relationship Id="rId27" Type="http://schemas.openxmlformats.org/officeDocument/2006/relationships/tags" Target="../tags/tag217.xml"/><Relationship Id="rId30" Type="http://schemas.openxmlformats.org/officeDocument/2006/relationships/tags" Target="../tags/tag220.xml"/><Relationship Id="rId35" Type="http://schemas.openxmlformats.org/officeDocument/2006/relationships/tags" Target="../tags/tag225.xml"/><Relationship Id="rId43" Type="http://schemas.openxmlformats.org/officeDocument/2006/relationships/tags" Target="../tags/tag233.xml"/><Relationship Id="rId8" Type="http://schemas.openxmlformats.org/officeDocument/2006/relationships/tags" Target="../tags/tag198.xml"/><Relationship Id="rId3" Type="http://schemas.openxmlformats.org/officeDocument/2006/relationships/tags" Target="../tags/tag193.xml"/><Relationship Id="rId12" Type="http://schemas.openxmlformats.org/officeDocument/2006/relationships/tags" Target="../tags/tag202.xml"/><Relationship Id="rId17" Type="http://schemas.openxmlformats.org/officeDocument/2006/relationships/tags" Target="../tags/tag207.xml"/><Relationship Id="rId25" Type="http://schemas.openxmlformats.org/officeDocument/2006/relationships/tags" Target="../tags/tag215.xml"/><Relationship Id="rId33" Type="http://schemas.openxmlformats.org/officeDocument/2006/relationships/tags" Target="../tags/tag223.xml"/><Relationship Id="rId38" Type="http://schemas.openxmlformats.org/officeDocument/2006/relationships/tags" Target="../tags/tag228.xml"/><Relationship Id="rId46" Type="http://schemas.openxmlformats.org/officeDocument/2006/relationships/customXml" Target="../ink/ink7.xml"/><Relationship Id="rId20" Type="http://schemas.openxmlformats.org/officeDocument/2006/relationships/tags" Target="../tags/tag210.xml"/><Relationship Id="rId41" Type="http://schemas.openxmlformats.org/officeDocument/2006/relationships/tags" Target="../tags/tag2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249.xml"/><Relationship Id="rId18" Type="http://schemas.openxmlformats.org/officeDocument/2006/relationships/tags" Target="../tags/tag254.xml"/><Relationship Id="rId26" Type="http://schemas.openxmlformats.org/officeDocument/2006/relationships/tags" Target="../tags/tag262.xml"/><Relationship Id="rId39" Type="http://schemas.openxmlformats.org/officeDocument/2006/relationships/tags" Target="../tags/tag275.xml"/><Relationship Id="rId21" Type="http://schemas.openxmlformats.org/officeDocument/2006/relationships/tags" Target="../tags/tag257.xml"/><Relationship Id="rId34" Type="http://schemas.openxmlformats.org/officeDocument/2006/relationships/tags" Target="../tags/tag270.xml"/><Relationship Id="rId42" Type="http://schemas.openxmlformats.org/officeDocument/2006/relationships/tags" Target="../tags/tag238.xml"/><Relationship Id="rId47" Type="http://schemas.openxmlformats.org/officeDocument/2006/relationships/image" Target="../media/image17.emf"/><Relationship Id="rId7" Type="http://schemas.openxmlformats.org/officeDocument/2006/relationships/tags" Target="../tags/tag243.xml"/><Relationship Id="rId2" Type="http://schemas.openxmlformats.org/officeDocument/2006/relationships/tags" Target="../tags/tag238.xml"/><Relationship Id="rId16" Type="http://schemas.openxmlformats.org/officeDocument/2006/relationships/tags" Target="../tags/tag252.xml"/><Relationship Id="rId29" Type="http://schemas.openxmlformats.org/officeDocument/2006/relationships/tags" Target="../tags/tag265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11" Type="http://schemas.openxmlformats.org/officeDocument/2006/relationships/tags" Target="../tags/tag247.xml"/><Relationship Id="rId24" Type="http://schemas.openxmlformats.org/officeDocument/2006/relationships/tags" Target="../tags/tag260.xml"/><Relationship Id="rId32" Type="http://schemas.openxmlformats.org/officeDocument/2006/relationships/tags" Target="../tags/tag268.xml"/><Relationship Id="rId37" Type="http://schemas.openxmlformats.org/officeDocument/2006/relationships/tags" Target="../tags/tag273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16.emf"/><Relationship Id="rId5" Type="http://schemas.openxmlformats.org/officeDocument/2006/relationships/tags" Target="../tags/tag241.xml"/><Relationship Id="rId15" Type="http://schemas.openxmlformats.org/officeDocument/2006/relationships/tags" Target="../tags/tag251.xml"/><Relationship Id="rId23" Type="http://schemas.openxmlformats.org/officeDocument/2006/relationships/tags" Target="../tags/tag259.xml"/><Relationship Id="rId28" Type="http://schemas.openxmlformats.org/officeDocument/2006/relationships/tags" Target="../tags/tag264.xml"/><Relationship Id="rId36" Type="http://schemas.openxmlformats.org/officeDocument/2006/relationships/tags" Target="../tags/tag272.xml"/><Relationship Id="rId10" Type="http://schemas.openxmlformats.org/officeDocument/2006/relationships/tags" Target="../tags/tag246.xml"/><Relationship Id="rId19" Type="http://schemas.openxmlformats.org/officeDocument/2006/relationships/tags" Target="../tags/tag255.xml"/><Relationship Id="rId31" Type="http://schemas.openxmlformats.org/officeDocument/2006/relationships/tags" Target="../tags/tag267.xml"/><Relationship Id="rId44" Type="http://schemas.openxmlformats.org/officeDocument/2006/relationships/customXml" Target="../ink/ink8.xml"/><Relationship Id="rId4" Type="http://schemas.openxmlformats.org/officeDocument/2006/relationships/tags" Target="../tags/tag240.xml"/><Relationship Id="rId9" Type="http://schemas.openxmlformats.org/officeDocument/2006/relationships/tags" Target="../tags/tag245.xml"/><Relationship Id="rId14" Type="http://schemas.openxmlformats.org/officeDocument/2006/relationships/tags" Target="../tags/tag250.xml"/><Relationship Id="rId22" Type="http://schemas.openxmlformats.org/officeDocument/2006/relationships/tags" Target="../tags/tag258.xml"/><Relationship Id="rId27" Type="http://schemas.openxmlformats.org/officeDocument/2006/relationships/tags" Target="../tags/tag263.xml"/><Relationship Id="rId30" Type="http://schemas.openxmlformats.org/officeDocument/2006/relationships/tags" Target="../tags/tag266.xml"/><Relationship Id="rId35" Type="http://schemas.openxmlformats.org/officeDocument/2006/relationships/tags" Target="../tags/tag271.xml"/><Relationship Id="rId43" Type="http://schemas.openxmlformats.org/officeDocument/2006/relationships/image" Target="../media/image12.png"/><Relationship Id="rId8" Type="http://schemas.openxmlformats.org/officeDocument/2006/relationships/tags" Target="../tags/tag244.xml"/><Relationship Id="rId3" Type="http://schemas.openxmlformats.org/officeDocument/2006/relationships/tags" Target="../tags/tag239.xml"/><Relationship Id="rId12" Type="http://schemas.openxmlformats.org/officeDocument/2006/relationships/tags" Target="../tags/tag248.xml"/><Relationship Id="rId17" Type="http://schemas.openxmlformats.org/officeDocument/2006/relationships/tags" Target="../tags/tag253.xml"/><Relationship Id="rId25" Type="http://schemas.openxmlformats.org/officeDocument/2006/relationships/tags" Target="../tags/tag261.xml"/><Relationship Id="rId33" Type="http://schemas.openxmlformats.org/officeDocument/2006/relationships/tags" Target="../tags/tag269.xml"/><Relationship Id="rId38" Type="http://schemas.openxmlformats.org/officeDocument/2006/relationships/tags" Target="../tags/tag274.xml"/><Relationship Id="rId46" Type="http://schemas.openxmlformats.org/officeDocument/2006/relationships/customXml" Target="../ink/ink9.xml"/><Relationship Id="rId20" Type="http://schemas.openxmlformats.org/officeDocument/2006/relationships/tags" Target="../tags/tag256.xml"/><Relationship Id="rId41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288.xml"/><Relationship Id="rId18" Type="http://schemas.openxmlformats.org/officeDocument/2006/relationships/tags" Target="../tags/tag293.xml"/><Relationship Id="rId26" Type="http://schemas.openxmlformats.org/officeDocument/2006/relationships/tags" Target="../tags/tag301.xml"/><Relationship Id="rId39" Type="http://schemas.openxmlformats.org/officeDocument/2006/relationships/tags" Target="../tags/tag278.xml"/><Relationship Id="rId21" Type="http://schemas.openxmlformats.org/officeDocument/2006/relationships/tags" Target="../tags/tag296.xml"/><Relationship Id="rId34" Type="http://schemas.openxmlformats.org/officeDocument/2006/relationships/tags" Target="../tags/tag309.xml"/><Relationship Id="rId7" Type="http://schemas.openxmlformats.org/officeDocument/2006/relationships/tags" Target="../tags/tag282.xml"/><Relationship Id="rId12" Type="http://schemas.openxmlformats.org/officeDocument/2006/relationships/tags" Target="../tags/tag287.xml"/><Relationship Id="rId17" Type="http://schemas.openxmlformats.org/officeDocument/2006/relationships/tags" Target="../tags/tag292.xml"/><Relationship Id="rId25" Type="http://schemas.openxmlformats.org/officeDocument/2006/relationships/tags" Target="../tags/tag300.xml"/><Relationship Id="rId33" Type="http://schemas.openxmlformats.org/officeDocument/2006/relationships/tags" Target="../tags/tag308.xml"/><Relationship Id="rId38" Type="http://schemas.openxmlformats.org/officeDocument/2006/relationships/notesSlide" Target="../notesSlides/notesSlide15.xml"/><Relationship Id="rId2" Type="http://schemas.openxmlformats.org/officeDocument/2006/relationships/tags" Target="../tags/tag277.xml"/><Relationship Id="rId16" Type="http://schemas.openxmlformats.org/officeDocument/2006/relationships/tags" Target="../tags/tag291.xml"/><Relationship Id="rId20" Type="http://schemas.openxmlformats.org/officeDocument/2006/relationships/tags" Target="../tags/tag295.xml"/><Relationship Id="rId29" Type="http://schemas.openxmlformats.org/officeDocument/2006/relationships/tags" Target="../tags/tag304.xml"/><Relationship Id="rId1" Type="http://schemas.openxmlformats.org/officeDocument/2006/relationships/tags" Target="../tags/tag276.xml"/><Relationship Id="rId6" Type="http://schemas.openxmlformats.org/officeDocument/2006/relationships/tags" Target="../tags/tag281.xml"/><Relationship Id="rId11" Type="http://schemas.openxmlformats.org/officeDocument/2006/relationships/tags" Target="../tags/tag286.xml"/><Relationship Id="rId24" Type="http://schemas.openxmlformats.org/officeDocument/2006/relationships/tags" Target="../tags/tag299.xml"/><Relationship Id="rId32" Type="http://schemas.openxmlformats.org/officeDocument/2006/relationships/tags" Target="../tags/tag307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13.png"/><Relationship Id="rId5" Type="http://schemas.openxmlformats.org/officeDocument/2006/relationships/tags" Target="../tags/tag280.xml"/><Relationship Id="rId15" Type="http://schemas.openxmlformats.org/officeDocument/2006/relationships/tags" Target="../tags/tag290.xml"/><Relationship Id="rId23" Type="http://schemas.openxmlformats.org/officeDocument/2006/relationships/tags" Target="../tags/tag298.xml"/><Relationship Id="rId28" Type="http://schemas.openxmlformats.org/officeDocument/2006/relationships/tags" Target="../tags/tag303.xml"/><Relationship Id="rId36" Type="http://schemas.openxmlformats.org/officeDocument/2006/relationships/tags" Target="../tags/tag311.xml"/><Relationship Id="rId10" Type="http://schemas.openxmlformats.org/officeDocument/2006/relationships/tags" Target="../tags/tag285.xml"/><Relationship Id="rId19" Type="http://schemas.openxmlformats.org/officeDocument/2006/relationships/tags" Target="../tags/tag294.xml"/><Relationship Id="rId31" Type="http://schemas.openxmlformats.org/officeDocument/2006/relationships/tags" Target="../tags/tag306.xml"/><Relationship Id="rId4" Type="http://schemas.openxmlformats.org/officeDocument/2006/relationships/tags" Target="../tags/tag279.xml"/><Relationship Id="rId9" Type="http://schemas.openxmlformats.org/officeDocument/2006/relationships/tags" Target="../tags/tag284.xml"/><Relationship Id="rId14" Type="http://schemas.openxmlformats.org/officeDocument/2006/relationships/tags" Target="../tags/tag289.xml"/><Relationship Id="rId22" Type="http://schemas.openxmlformats.org/officeDocument/2006/relationships/tags" Target="../tags/tag297.xml"/><Relationship Id="rId27" Type="http://schemas.openxmlformats.org/officeDocument/2006/relationships/tags" Target="../tags/tag302.xml"/><Relationship Id="rId30" Type="http://schemas.openxmlformats.org/officeDocument/2006/relationships/tags" Target="../tags/tag305.xml"/><Relationship Id="rId35" Type="http://schemas.openxmlformats.org/officeDocument/2006/relationships/tags" Target="../tags/tag310.xml"/><Relationship Id="rId8" Type="http://schemas.openxmlformats.org/officeDocument/2006/relationships/tags" Target="../tags/tag283.xml"/><Relationship Id="rId3" Type="http://schemas.openxmlformats.org/officeDocument/2006/relationships/tags" Target="../tags/tag27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324.xml"/><Relationship Id="rId18" Type="http://schemas.openxmlformats.org/officeDocument/2006/relationships/tags" Target="../tags/tag329.xml"/><Relationship Id="rId26" Type="http://schemas.openxmlformats.org/officeDocument/2006/relationships/tags" Target="../tags/tag337.xml"/><Relationship Id="rId39" Type="http://schemas.openxmlformats.org/officeDocument/2006/relationships/image" Target="../media/image18.jpg"/><Relationship Id="rId21" Type="http://schemas.openxmlformats.org/officeDocument/2006/relationships/tags" Target="../tags/tag332.xml"/><Relationship Id="rId34" Type="http://schemas.openxmlformats.org/officeDocument/2006/relationships/tags" Target="../tags/tag345.xml"/><Relationship Id="rId42" Type="http://schemas.openxmlformats.org/officeDocument/2006/relationships/image" Target="../media/image21.jpg"/><Relationship Id="rId7" Type="http://schemas.openxmlformats.org/officeDocument/2006/relationships/tags" Target="../tags/tag318.xml"/><Relationship Id="rId2" Type="http://schemas.openxmlformats.org/officeDocument/2006/relationships/tags" Target="../tags/tag313.xml"/><Relationship Id="rId16" Type="http://schemas.openxmlformats.org/officeDocument/2006/relationships/tags" Target="../tags/tag327.xml"/><Relationship Id="rId20" Type="http://schemas.openxmlformats.org/officeDocument/2006/relationships/tags" Target="../tags/tag331.xml"/><Relationship Id="rId29" Type="http://schemas.openxmlformats.org/officeDocument/2006/relationships/tags" Target="../tags/tag340.xml"/><Relationship Id="rId41" Type="http://schemas.openxmlformats.org/officeDocument/2006/relationships/image" Target="../media/image20.jpg"/><Relationship Id="rId1" Type="http://schemas.openxmlformats.org/officeDocument/2006/relationships/tags" Target="../tags/tag312.xml"/><Relationship Id="rId6" Type="http://schemas.openxmlformats.org/officeDocument/2006/relationships/tags" Target="../tags/tag317.xml"/><Relationship Id="rId11" Type="http://schemas.openxmlformats.org/officeDocument/2006/relationships/tags" Target="../tags/tag322.xml"/><Relationship Id="rId24" Type="http://schemas.openxmlformats.org/officeDocument/2006/relationships/tags" Target="../tags/tag335.xml"/><Relationship Id="rId32" Type="http://schemas.openxmlformats.org/officeDocument/2006/relationships/tags" Target="../tags/tag343.xml"/><Relationship Id="rId37" Type="http://schemas.openxmlformats.org/officeDocument/2006/relationships/slideLayout" Target="../slideLayouts/slideLayout4.xml"/><Relationship Id="rId40" Type="http://schemas.openxmlformats.org/officeDocument/2006/relationships/image" Target="../media/image19.jpeg"/><Relationship Id="rId5" Type="http://schemas.openxmlformats.org/officeDocument/2006/relationships/tags" Target="../tags/tag316.xml"/><Relationship Id="rId15" Type="http://schemas.openxmlformats.org/officeDocument/2006/relationships/tags" Target="../tags/tag326.xml"/><Relationship Id="rId23" Type="http://schemas.openxmlformats.org/officeDocument/2006/relationships/tags" Target="../tags/tag334.xml"/><Relationship Id="rId28" Type="http://schemas.openxmlformats.org/officeDocument/2006/relationships/tags" Target="../tags/tag339.xml"/><Relationship Id="rId36" Type="http://schemas.openxmlformats.org/officeDocument/2006/relationships/tags" Target="../tags/tag347.xml"/><Relationship Id="rId10" Type="http://schemas.openxmlformats.org/officeDocument/2006/relationships/tags" Target="../tags/tag321.xml"/><Relationship Id="rId19" Type="http://schemas.openxmlformats.org/officeDocument/2006/relationships/tags" Target="../tags/tag330.xml"/><Relationship Id="rId31" Type="http://schemas.openxmlformats.org/officeDocument/2006/relationships/tags" Target="../tags/tag342.xml"/><Relationship Id="rId4" Type="http://schemas.openxmlformats.org/officeDocument/2006/relationships/tags" Target="../tags/tag315.xml"/><Relationship Id="rId9" Type="http://schemas.openxmlformats.org/officeDocument/2006/relationships/tags" Target="../tags/tag320.xml"/><Relationship Id="rId14" Type="http://schemas.openxmlformats.org/officeDocument/2006/relationships/tags" Target="../tags/tag325.xml"/><Relationship Id="rId22" Type="http://schemas.openxmlformats.org/officeDocument/2006/relationships/tags" Target="../tags/tag333.xml"/><Relationship Id="rId27" Type="http://schemas.openxmlformats.org/officeDocument/2006/relationships/tags" Target="../tags/tag338.xml"/><Relationship Id="rId30" Type="http://schemas.openxmlformats.org/officeDocument/2006/relationships/tags" Target="../tags/tag341.xml"/><Relationship Id="rId35" Type="http://schemas.openxmlformats.org/officeDocument/2006/relationships/tags" Target="../tags/tag346.xml"/><Relationship Id="rId8" Type="http://schemas.openxmlformats.org/officeDocument/2006/relationships/tags" Target="../tags/tag319.xml"/><Relationship Id="rId3" Type="http://schemas.openxmlformats.org/officeDocument/2006/relationships/tags" Target="../tags/tag314.xml"/><Relationship Id="rId12" Type="http://schemas.openxmlformats.org/officeDocument/2006/relationships/tags" Target="../tags/tag323.xml"/><Relationship Id="rId17" Type="http://schemas.openxmlformats.org/officeDocument/2006/relationships/tags" Target="../tags/tag328.xml"/><Relationship Id="rId25" Type="http://schemas.openxmlformats.org/officeDocument/2006/relationships/tags" Target="../tags/tag336.xml"/><Relationship Id="rId33" Type="http://schemas.openxmlformats.org/officeDocument/2006/relationships/tags" Target="../tags/tag344.xml"/><Relationship Id="rId38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50.xml"/><Relationship Id="rId7" Type="http://schemas.openxmlformats.org/officeDocument/2006/relationships/image" Target="../media/image22.emf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6" Type="http://schemas.openxmlformats.org/officeDocument/2006/relationships/customXml" Target="../ink/ink10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53.xml"/><Relationship Id="rId7" Type="http://schemas.openxmlformats.org/officeDocument/2006/relationships/image" Target="../media/image23.emf"/><Relationship Id="rId2" Type="http://schemas.openxmlformats.org/officeDocument/2006/relationships/tags" Target="../tags/tag352.xml"/><Relationship Id="rId1" Type="http://schemas.openxmlformats.org/officeDocument/2006/relationships/tags" Target="../tags/tag351.xml"/><Relationship Id="rId6" Type="http://schemas.openxmlformats.org/officeDocument/2006/relationships/customXml" Target="../ink/ink11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56.xml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369.xml"/><Relationship Id="rId18" Type="http://schemas.openxmlformats.org/officeDocument/2006/relationships/tags" Target="../tags/tag374.xml"/><Relationship Id="rId26" Type="http://schemas.openxmlformats.org/officeDocument/2006/relationships/tags" Target="../tags/tag382.xml"/><Relationship Id="rId39" Type="http://schemas.openxmlformats.org/officeDocument/2006/relationships/tags" Target="../tags/tag395.xml"/><Relationship Id="rId21" Type="http://schemas.openxmlformats.org/officeDocument/2006/relationships/tags" Target="../tags/tag377.xml"/><Relationship Id="rId34" Type="http://schemas.openxmlformats.org/officeDocument/2006/relationships/tags" Target="../tags/tag390.xml"/><Relationship Id="rId42" Type="http://schemas.openxmlformats.org/officeDocument/2006/relationships/tags" Target="../tags/tag398.xml"/><Relationship Id="rId47" Type="http://schemas.openxmlformats.org/officeDocument/2006/relationships/image" Target="../media/image24.emf"/><Relationship Id="rId7" Type="http://schemas.openxmlformats.org/officeDocument/2006/relationships/tags" Target="../tags/tag363.xml"/><Relationship Id="rId2" Type="http://schemas.openxmlformats.org/officeDocument/2006/relationships/tags" Target="../tags/tag358.xml"/><Relationship Id="rId16" Type="http://schemas.openxmlformats.org/officeDocument/2006/relationships/tags" Target="../tags/tag372.xml"/><Relationship Id="rId29" Type="http://schemas.openxmlformats.org/officeDocument/2006/relationships/tags" Target="../tags/tag385.xml"/><Relationship Id="rId1" Type="http://schemas.openxmlformats.org/officeDocument/2006/relationships/tags" Target="../tags/tag357.xml"/><Relationship Id="rId6" Type="http://schemas.openxmlformats.org/officeDocument/2006/relationships/tags" Target="../tags/tag362.xml"/><Relationship Id="rId11" Type="http://schemas.openxmlformats.org/officeDocument/2006/relationships/tags" Target="../tags/tag367.xml"/><Relationship Id="rId24" Type="http://schemas.openxmlformats.org/officeDocument/2006/relationships/tags" Target="../tags/tag380.xml"/><Relationship Id="rId32" Type="http://schemas.openxmlformats.org/officeDocument/2006/relationships/tags" Target="../tags/tag388.xml"/><Relationship Id="rId37" Type="http://schemas.openxmlformats.org/officeDocument/2006/relationships/tags" Target="../tags/tag393.xml"/><Relationship Id="rId40" Type="http://schemas.openxmlformats.org/officeDocument/2006/relationships/tags" Target="../tags/tag396.xml"/><Relationship Id="rId45" Type="http://schemas.openxmlformats.org/officeDocument/2006/relationships/image" Target="../media/image17.png"/><Relationship Id="rId5" Type="http://schemas.openxmlformats.org/officeDocument/2006/relationships/tags" Target="../tags/tag361.xml"/><Relationship Id="rId15" Type="http://schemas.openxmlformats.org/officeDocument/2006/relationships/tags" Target="../tags/tag371.xml"/><Relationship Id="rId23" Type="http://schemas.openxmlformats.org/officeDocument/2006/relationships/tags" Target="../tags/tag379.xml"/><Relationship Id="rId28" Type="http://schemas.openxmlformats.org/officeDocument/2006/relationships/tags" Target="../tags/tag384.xml"/><Relationship Id="rId36" Type="http://schemas.openxmlformats.org/officeDocument/2006/relationships/tags" Target="../tags/tag392.xml"/><Relationship Id="rId10" Type="http://schemas.openxmlformats.org/officeDocument/2006/relationships/tags" Target="../tags/tag366.xml"/><Relationship Id="rId19" Type="http://schemas.openxmlformats.org/officeDocument/2006/relationships/tags" Target="../tags/tag375.xml"/><Relationship Id="rId31" Type="http://schemas.openxmlformats.org/officeDocument/2006/relationships/tags" Target="../tags/tag387.xml"/><Relationship Id="rId44" Type="http://schemas.openxmlformats.org/officeDocument/2006/relationships/notesSlide" Target="../notesSlides/notesSlide20.xml"/><Relationship Id="rId4" Type="http://schemas.openxmlformats.org/officeDocument/2006/relationships/tags" Target="../tags/tag360.xml"/><Relationship Id="rId9" Type="http://schemas.openxmlformats.org/officeDocument/2006/relationships/tags" Target="../tags/tag365.xml"/><Relationship Id="rId14" Type="http://schemas.openxmlformats.org/officeDocument/2006/relationships/tags" Target="../tags/tag370.xml"/><Relationship Id="rId22" Type="http://schemas.openxmlformats.org/officeDocument/2006/relationships/tags" Target="../tags/tag378.xml"/><Relationship Id="rId27" Type="http://schemas.openxmlformats.org/officeDocument/2006/relationships/tags" Target="../tags/tag383.xml"/><Relationship Id="rId30" Type="http://schemas.openxmlformats.org/officeDocument/2006/relationships/tags" Target="../tags/tag386.xml"/><Relationship Id="rId35" Type="http://schemas.openxmlformats.org/officeDocument/2006/relationships/tags" Target="../tags/tag391.xml"/><Relationship Id="rId43" Type="http://schemas.openxmlformats.org/officeDocument/2006/relationships/slideLayout" Target="../slideLayouts/slideLayout4.xml"/><Relationship Id="rId8" Type="http://schemas.openxmlformats.org/officeDocument/2006/relationships/tags" Target="../tags/tag364.xml"/><Relationship Id="rId3" Type="http://schemas.openxmlformats.org/officeDocument/2006/relationships/tags" Target="../tags/tag359.xml"/><Relationship Id="rId12" Type="http://schemas.openxmlformats.org/officeDocument/2006/relationships/tags" Target="../tags/tag368.xml"/><Relationship Id="rId17" Type="http://schemas.openxmlformats.org/officeDocument/2006/relationships/tags" Target="../tags/tag373.xml"/><Relationship Id="rId25" Type="http://schemas.openxmlformats.org/officeDocument/2006/relationships/tags" Target="../tags/tag381.xml"/><Relationship Id="rId33" Type="http://schemas.openxmlformats.org/officeDocument/2006/relationships/tags" Target="../tags/tag389.xml"/><Relationship Id="rId38" Type="http://schemas.openxmlformats.org/officeDocument/2006/relationships/tags" Target="../tags/tag394.xml"/><Relationship Id="rId46" Type="http://schemas.openxmlformats.org/officeDocument/2006/relationships/customXml" Target="../ink/ink12.xml"/><Relationship Id="rId20" Type="http://schemas.openxmlformats.org/officeDocument/2006/relationships/tags" Target="../tags/tag376.xml"/><Relationship Id="rId41" Type="http://schemas.openxmlformats.org/officeDocument/2006/relationships/tags" Target="../tags/tag39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customXml" Target="../ink/ink14.x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411.xml"/><Relationship Id="rId18" Type="http://schemas.openxmlformats.org/officeDocument/2006/relationships/tags" Target="../tags/tag416.xml"/><Relationship Id="rId26" Type="http://schemas.openxmlformats.org/officeDocument/2006/relationships/tags" Target="../tags/tag424.xml"/><Relationship Id="rId39" Type="http://schemas.openxmlformats.org/officeDocument/2006/relationships/tags" Target="../tags/tag437.xml"/><Relationship Id="rId21" Type="http://schemas.openxmlformats.org/officeDocument/2006/relationships/tags" Target="../tags/tag419.xml"/><Relationship Id="rId34" Type="http://schemas.openxmlformats.org/officeDocument/2006/relationships/tags" Target="../tags/tag432.xml"/><Relationship Id="rId42" Type="http://schemas.openxmlformats.org/officeDocument/2006/relationships/tags" Target="../tags/tag440.xml"/><Relationship Id="rId47" Type="http://schemas.openxmlformats.org/officeDocument/2006/relationships/tags" Target="../tags/tag445.xml"/><Relationship Id="rId50" Type="http://schemas.openxmlformats.org/officeDocument/2006/relationships/tags" Target="../tags/tag448.xml"/><Relationship Id="rId55" Type="http://schemas.openxmlformats.org/officeDocument/2006/relationships/tags" Target="../tags/tag453.xml"/><Relationship Id="rId63" Type="http://schemas.openxmlformats.org/officeDocument/2006/relationships/image" Target="../media/image28.emf"/><Relationship Id="rId7" Type="http://schemas.openxmlformats.org/officeDocument/2006/relationships/tags" Target="../tags/tag405.xml"/><Relationship Id="rId2" Type="http://schemas.openxmlformats.org/officeDocument/2006/relationships/tags" Target="../tags/tag400.xml"/><Relationship Id="rId16" Type="http://schemas.openxmlformats.org/officeDocument/2006/relationships/tags" Target="../tags/tag414.xml"/><Relationship Id="rId29" Type="http://schemas.openxmlformats.org/officeDocument/2006/relationships/tags" Target="../tags/tag427.xml"/><Relationship Id="rId11" Type="http://schemas.openxmlformats.org/officeDocument/2006/relationships/tags" Target="../tags/tag409.xml"/><Relationship Id="rId24" Type="http://schemas.openxmlformats.org/officeDocument/2006/relationships/tags" Target="../tags/tag422.xml"/><Relationship Id="rId32" Type="http://schemas.openxmlformats.org/officeDocument/2006/relationships/tags" Target="../tags/tag430.xml"/><Relationship Id="rId37" Type="http://schemas.openxmlformats.org/officeDocument/2006/relationships/tags" Target="../tags/tag435.xml"/><Relationship Id="rId40" Type="http://schemas.openxmlformats.org/officeDocument/2006/relationships/tags" Target="../tags/tag438.xml"/><Relationship Id="rId45" Type="http://schemas.openxmlformats.org/officeDocument/2006/relationships/tags" Target="../tags/tag443.xml"/><Relationship Id="rId53" Type="http://schemas.openxmlformats.org/officeDocument/2006/relationships/tags" Target="../tags/tag451.xml"/><Relationship Id="rId58" Type="http://schemas.openxmlformats.org/officeDocument/2006/relationships/slideLayout" Target="../slideLayouts/slideLayout2.xml"/><Relationship Id="rId5" Type="http://schemas.openxmlformats.org/officeDocument/2006/relationships/tags" Target="../tags/tag403.xml"/><Relationship Id="rId61" Type="http://schemas.openxmlformats.org/officeDocument/2006/relationships/image" Target="../media/image27.emf"/><Relationship Id="rId19" Type="http://schemas.openxmlformats.org/officeDocument/2006/relationships/tags" Target="../tags/tag417.xml"/><Relationship Id="rId14" Type="http://schemas.openxmlformats.org/officeDocument/2006/relationships/tags" Target="../tags/tag412.xml"/><Relationship Id="rId22" Type="http://schemas.openxmlformats.org/officeDocument/2006/relationships/tags" Target="../tags/tag420.xml"/><Relationship Id="rId27" Type="http://schemas.openxmlformats.org/officeDocument/2006/relationships/tags" Target="../tags/tag425.xml"/><Relationship Id="rId30" Type="http://schemas.openxmlformats.org/officeDocument/2006/relationships/tags" Target="../tags/tag428.xml"/><Relationship Id="rId35" Type="http://schemas.openxmlformats.org/officeDocument/2006/relationships/tags" Target="../tags/tag433.xml"/><Relationship Id="rId43" Type="http://schemas.openxmlformats.org/officeDocument/2006/relationships/tags" Target="../tags/tag441.xml"/><Relationship Id="rId48" Type="http://schemas.openxmlformats.org/officeDocument/2006/relationships/tags" Target="../tags/tag446.xml"/><Relationship Id="rId56" Type="http://schemas.openxmlformats.org/officeDocument/2006/relationships/tags" Target="../tags/tag454.xml"/><Relationship Id="rId8" Type="http://schemas.openxmlformats.org/officeDocument/2006/relationships/tags" Target="../tags/tag406.xml"/><Relationship Id="rId51" Type="http://schemas.openxmlformats.org/officeDocument/2006/relationships/tags" Target="../tags/tag449.xml"/><Relationship Id="rId3" Type="http://schemas.openxmlformats.org/officeDocument/2006/relationships/tags" Target="../tags/tag401.xml"/><Relationship Id="rId12" Type="http://schemas.openxmlformats.org/officeDocument/2006/relationships/tags" Target="../tags/tag410.xml"/><Relationship Id="rId17" Type="http://schemas.openxmlformats.org/officeDocument/2006/relationships/tags" Target="../tags/tag415.xml"/><Relationship Id="rId25" Type="http://schemas.openxmlformats.org/officeDocument/2006/relationships/tags" Target="../tags/tag423.xml"/><Relationship Id="rId33" Type="http://schemas.openxmlformats.org/officeDocument/2006/relationships/tags" Target="../tags/tag431.xml"/><Relationship Id="rId38" Type="http://schemas.openxmlformats.org/officeDocument/2006/relationships/tags" Target="../tags/tag436.xml"/><Relationship Id="rId46" Type="http://schemas.openxmlformats.org/officeDocument/2006/relationships/tags" Target="../tags/tag444.xml"/><Relationship Id="rId59" Type="http://schemas.openxmlformats.org/officeDocument/2006/relationships/notesSlide" Target="../notesSlides/notesSlide21.xml"/><Relationship Id="rId20" Type="http://schemas.openxmlformats.org/officeDocument/2006/relationships/tags" Target="../tags/tag418.xml"/><Relationship Id="rId41" Type="http://schemas.openxmlformats.org/officeDocument/2006/relationships/tags" Target="../tags/tag439.xml"/><Relationship Id="rId54" Type="http://schemas.openxmlformats.org/officeDocument/2006/relationships/tags" Target="../tags/tag452.xml"/><Relationship Id="rId62" Type="http://schemas.openxmlformats.org/officeDocument/2006/relationships/customXml" Target="../ink/ink16.xml"/><Relationship Id="rId1" Type="http://schemas.openxmlformats.org/officeDocument/2006/relationships/tags" Target="../tags/tag399.xml"/><Relationship Id="rId6" Type="http://schemas.openxmlformats.org/officeDocument/2006/relationships/tags" Target="../tags/tag404.xml"/><Relationship Id="rId15" Type="http://schemas.openxmlformats.org/officeDocument/2006/relationships/tags" Target="../tags/tag413.xml"/><Relationship Id="rId23" Type="http://schemas.openxmlformats.org/officeDocument/2006/relationships/tags" Target="../tags/tag421.xml"/><Relationship Id="rId28" Type="http://schemas.openxmlformats.org/officeDocument/2006/relationships/tags" Target="../tags/tag426.xml"/><Relationship Id="rId36" Type="http://schemas.openxmlformats.org/officeDocument/2006/relationships/tags" Target="../tags/tag434.xml"/><Relationship Id="rId49" Type="http://schemas.openxmlformats.org/officeDocument/2006/relationships/tags" Target="../tags/tag447.xml"/><Relationship Id="rId57" Type="http://schemas.openxmlformats.org/officeDocument/2006/relationships/tags" Target="../tags/tag455.xml"/><Relationship Id="rId10" Type="http://schemas.openxmlformats.org/officeDocument/2006/relationships/tags" Target="../tags/tag408.xml"/><Relationship Id="rId31" Type="http://schemas.openxmlformats.org/officeDocument/2006/relationships/tags" Target="../tags/tag429.xml"/><Relationship Id="rId44" Type="http://schemas.openxmlformats.org/officeDocument/2006/relationships/tags" Target="../tags/tag442.xml"/><Relationship Id="rId52" Type="http://schemas.openxmlformats.org/officeDocument/2006/relationships/tags" Target="../tags/tag450.xml"/><Relationship Id="rId60" Type="http://schemas.openxmlformats.org/officeDocument/2006/relationships/customXml" Target="../ink/ink15.xml"/><Relationship Id="rId4" Type="http://schemas.openxmlformats.org/officeDocument/2006/relationships/tags" Target="../tags/tag402.xml"/><Relationship Id="rId9" Type="http://schemas.openxmlformats.org/officeDocument/2006/relationships/tags" Target="../tags/tag407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468.xml"/><Relationship Id="rId18" Type="http://schemas.openxmlformats.org/officeDocument/2006/relationships/tags" Target="../tags/tag473.xml"/><Relationship Id="rId26" Type="http://schemas.openxmlformats.org/officeDocument/2006/relationships/tags" Target="../tags/tag481.xml"/><Relationship Id="rId3" Type="http://schemas.openxmlformats.org/officeDocument/2006/relationships/tags" Target="../tags/tag458.xml"/><Relationship Id="rId21" Type="http://schemas.openxmlformats.org/officeDocument/2006/relationships/tags" Target="../tags/tag476.xml"/><Relationship Id="rId7" Type="http://schemas.openxmlformats.org/officeDocument/2006/relationships/tags" Target="../tags/tag462.xml"/><Relationship Id="rId12" Type="http://schemas.openxmlformats.org/officeDocument/2006/relationships/tags" Target="../tags/tag467.xml"/><Relationship Id="rId17" Type="http://schemas.openxmlformats.org/officeDocument/2006/relationships/tags" Target="../tags/tag472.xml"/><Relationship Id="rId25" Type="http://schemas.openxmlformats.org/officeDocument/2006/relationships/tags" Target="../tags/tag480.xml"/><Relationship Id="rId33" Type="http://schemas.openxmlformats.org/officeDocument/2006/relationships/image" Target="../media/image29.emf"/><Relationship Id="rId2" Type="http://schemas.openxmlformats.org/officeDocument/2006/relationships/tags" Target="../tags/tag457.xml"/><Relationship Id="rId16" Type="http://schemas.openxmlformats.org/officeDocument/2006/relationships/tags" Target="../tags/tag471.xml"/><Relationship Id="rId20" Type="http://schemas.openxmlformats.org/officeDocument/2006/relationships/tags" Target="../tags/tag475.xml"/><Relationship Id="rId29" Type="http://schemas.openxmlformats.org/officeDocument/2006/relationships/tags" Target="../tags/tag484.xml"/><Relationship Id="rId1" Type="http://schemas.openxmlformats.org/officeDocument/2006/relationships/tags" Target="../tags/tag456.xml"/><Relationship Id="rId6" Type="http://schemas.openxmlformats.org/officeDocument/2006/relationships/tags" Target="../tags/tag461.xml"/><Relationship Id="rId11" Type="http://schemas.openxmlformats.org/officeDocument/2006/relationships/tags" Target="../tags/tag466.xml"/><Relationship Id="rId24" Type="http://schemas.openxmlformats.org/officeDocument/2006/relationships/tags" Target="../tags/tag479.xml"/><Relationship Id="rId32" Type="http://schemas.openxmlformats.org/officeDocument/2006/relationships/customXml" Target="../ink/ink17.xml"/><Relationship Id="rId5" Type="http://schemas.openxmlformats.org/officeDocument/2006/relationships/tags" Target="../tags/tag460.xml"/><Relationship Id="rId15" Type="http://schemas.openxmlformats.org/officeDocument/2006/relationships/tags" Target="../tags/tag470.xml"/><Relationship Id="rId23" Type="http://schemas.openxmlformats.org/officeDocument/2006/relationships/tags" Target="../tags/tag478.xml"/><Relationship Id="rId28" Type="http://schemas.openxmlformats.org/officeDocument/2006/relationships/tags" Target="../tags/tag483.xml"/><Relationship Id="rId10" Type="http://schemas.openxmlformats.org/officeDocument/2006/relationships/tags" Target="../tags/tag465.xml"/><Relationship Id="rId19" Type="http://schemas.openxmlformats.org/officeDocument/2006/relationships/tags" Target="../tags/tag474.xml"/><Relationship Id="rId31" Type="http://schemas.openxmlformats.org/officeDocument/2006/relationships/notesSlide" Target="../notesSlides/notesSlide22.xml"/><Relationship Id="rId4" Type="http://schemas.openxmlformats.org/officeDocument/2006/relationships/tags" Target="../tags/tag459.xml"/><Relationship Id="rId9" Type="http://schemas.openxmlformats.org/officeDocument/2006/relationships/tags" Target="../tags/tag464.xml"/><Relationship Id="rId14" Type="http://schemas.openxmlformats.org/officeDocument/2006/relationships/tags" Target="../tags/tag469.xml"/><Relationship Id="rId22" Type="http://schemas.openxmlformats.org/officeDocument/2006/relationships/tags" Target="../tags/tag477.xml"/><Relationship Id="rId27" Type="http://schemas.openxmlformats.org/officeDocument/2006/relationships/tags" Target="../tags/tag482.xml"/><Relationship Id="rId30" Type="http://schemas.openxmlformats.org/officeDocument/2006/relationships/slideLayout" Target="../slideLayouts/slideLayout4.xml"/><Relationship Id="rId8" Type="http://schemas.openxmlformats.org/officeDocument/2006/relationships/tags" Target="../tags/tag463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497.xml"/><Relationship Id="rId18" Type="http://schemas.openxmlformats.org/officeDocument/2006/relationships/tags" Target="../tags/tag502.xml"/><Relationship Id="rId26" Type="http://schemas.openxmlformats.org/officeDocument/2006/relationships/tags" Target="../tags/tag510.xml"/><Relationship Id="rId39" Type="http://schemas.openxmlformats.org/officeDocument/2006/relationships/tags" Target="../tags/tag523.xml"/><Relationship Id="rId21" Type="http://schemas.openxmlformats.org/officeDocument/2006/relationships/tags" Target="../tags/tag505.xml"/><Relationship Id="rId34" Type="http://schemas.openxmlformats.org/officeDocument/2006/relationships/tags" Target="../tags/tag518.xml"/><Relationship Id="rId42" Type="http://schemas.openxmlformats.org/officeDocument/2006/relationships/tags" Target="../tags/tag526.xml"/><Relationship Id="rId47" Type="http://schemas.openxmlformats.org/officeDocument/2006/relationships/tags" Target="../tags/tag531.xml"/><Relationship Id="rId50" Type="http://schemas.openxmlformats.org/officeDocument/2006/relationships/tags" Target="../tags/tag534.xml"/><Relationship Id="rId55" Type="http://schemas.openxmlformats.org/officeDocument/2006/relationships/slideLayout" Target="../slideLayouts/slideLayout2.xml"/><Relationship Id="rId7" Type="http://schemas.openxmlformats.org/officeDocument/2006/relationships/tags" Target="../tags/tag491.xml"/><Relationship Id="rId2" Type="http://schemas.openxmlformats.org/officeDocument/2006/relationships/tags" Target="../tags/tag486.xml"/><Relationship Id="rId16" Type="http://schemas.openxmlformats.org/officeDocument/2006/relationships/tags" Target="../tags/tag500.xml"/><Relationship Id="rId29" Type="http://schemas.openxmlformats.org/officeDocument/2006/relationships/tags" Target="../tags/tag513.xml"/><Relationship Id="rId11" Type="http://schemas.openxmlformats.org/officeDocument/2006/relationships/tags" Target="../tags/tag495.xml"/><Relationship Id="rId24" Type="http://schemas.openxmlformats.org/officeDocument/2006/relationships/tags" Target="../tags/tag508.xml"/><Relationship Id="rId32" Type="http://schemas.openxmlformats.org/officeDocument/2006/relationships/tags" Target="../tags/tag516.xml"/><Relationship Id="rId37" Type="http://schemas.openxmlformats.org/officeDocument/2006/relationships/tags" Target="../tags/tag521.xml"/><Relationship Id="rId40" Type="http://schemas.openxmlformats.org/officeDocument/2006/relationships/tags" Target="../tags/tag524.xml"/><Relationship Id="rId45" Type="http://schemas.openxmlformats.org/officeDocument/2006/relationships/tags" Target="../tags/tag529.xml"/><Relationship Id="rId53" Type="http://schemas.openxmlformats.org/officeDocument/2006/relationships/tags" Target="../tags/tag537.xml"/><Relationship Id="rId58" Type="http://schemas.openxmlformats.org/officeDocument/2006/relationships/image" Target="../media/image30.emf"/><Relationship Id="rId5" Type="http://schemas.openxmlformats.org/officeDocument/2006/relationships/tags" Target="../tags/tag489.xml"/><Relationship Id="rId19" Type="http://schemas.openxmlformats.org/officeDocument/2006/relationships/tags" Target="../tags/tag503.xml"/><Relationship Id="rId4" Type="http://schemas.openxmlformats.org/officeDocument/2006/relationships/tags" Target="../tags/tag488.xml"/><Relationship Id="rId9" Type="http://schemas.openxmlformats.org/officeDocument/2006/relationships/tags" Target="../tags/tag493.xml"/><Relationship Id="rId14" Type="http://schemas.openxmlformats.org/officeDocument/2006/relationships/tags" Target="../tags/tag498.xml"/><Relationship Id="rId22" Type="http://schemas.openxmlformats.org/officeDocument/2006/relationships/tags" Target="../tags/tag506.xml"/><Relationship Id="rId27" Type="http://schemas.openxmlformats.org/officeDocument/2006/relationships/tags" Target="../tags/tag511.xml"/><Relationship Id="rId30" Type="http://schemas.openxmlformats.org/officeDocument/2006/relationships/tags" Target="../tags/tag514.xml"/><Relationship Id="rId35" Type="http://schemas.openxmlformats.org/officeDocument/2006/relationships/tags" Target="../tags/tag519.xml"/><Relationship Id="rId43" Type="http://schemas.openxmlformats.org/officeDocument/2006/relationships/tags" Target="../tags/tag527.xml"/><Relationship Id="rId48" Type="http://schemas.openxmlformats.org/officeDocument/2006/relationships/tags" Target="../tags/tag532.xml"/><Relationship Id="rId56" Type="http://schemas.openxmlformats.org/officeDocument/2006/relationships/notesSlide" Target="../notesSlides/notesSlide23.xml"/><Relationship Id="rId8" Type="http://schemas.openxmlformats.org/officeDocument/2006/relationships/tags" Target="../tags/tag492.xml"/><Relationship Id="rId51" Type="http://schemas.openxmlformats.org/officeDocument/2006/relationships/tags" Target="../tags/tag535.xml"/><Relationship Id="rId3" Type="http://schemas.openxmlformats.org/officeDocument/2006/relationships/tags" Target="../tags/tag487.xml"/><Relationship Id="rId12" Type="http://schemas.openxmlformats.org/officeDocument/2006/relationships/tags" Target="../tags/tag496.xml"/><Relationship Id="rId17" Type="http://schemas.openxmlformats.org/officeDocument/2006/relationships/tags" Target="../tags/tag501.xml"/><Relationship Id="rId25" Type="http://schemas.openxmlformats.org/officeDocument/2006/relationships/tags" Target="../tags/tag509.xml"/><Relationship Id="rId33" Type="http://schemas.openxmlformats.org/officeDocument/2006/relationships/tags" Target="../tags/tag517.xml"/><Relationship Id="rId38" Type="http://schemas.openxmlformats.org/officeDocument/2006/relationships/tags" Target="../tags/tag522.xml"/><Relationship Id="rId46" Type="http://schemas.openxmlformats.org/officeDocument/2006/relationships/tags" Target="../tags/tag530.xml"/><Relationship Id="rId20" Type="http://schemas.openxmlformats.org/officeDocument/2006/relationships/tags" Target="../tags/tag504.xml"/><Relationship Id="rId41" Type="http://schemas.openxmlformats.org/officeDocument/2006/relationships/tags" Target="../tags/tag525.xml"/><Relationship Id="rId54" Type="http://schemas.openxmlformats.org/officeDocument/2006/relationships/tags" Target="../tags/tag538.xml"/><Relationship Id="rId1" Type="http://schemas.openxmlformats.org/officeDocument/2006/relationships/tags" Target="../tags/tag485.xml"/><Relationship Id="rId6" Type="http://schemas.openxmlformats.org/officeDocument/2006/relationships/tags" Target="../tags/tag490.xml"/><Relationship Id="rId15" Type="http://schemas.openxmlformats.org/officeDocument/2006/relationships/tags" Target="../tags/tag499.xml"/><Relationship Id="rId23" Type="http://schemas.openxmlformats.org/officeDocument/2006/relationships/tags" Target="../tags/tag507.xml"/><Relationship Id="rId28" Type="http://schemas.openxmlformats.org/officeDocument/2006/relationships/tags" Target="../tags/tag512.xml"/><Relationship Id="rId36" Type="http://schemas.openxmlformats.org/officeDocument/2006/relationships/tags" Target="../tags/tag520.xml"/><Relationship Id="rId49" Type="http://schemas.openxmlformats.org/officeDocument/2006/relationships/tags" Target="../tags/tag533.xml"/><Relationship Id="rId57" Type="http://schemas.openxmlformats.org/officeDocument/2006/relationships/customXml" Target="../ink/ink18.xml"/><Relationship Id="rId10" Type="http://schemas.openxmlformats.org/officeDocument/2006/relationships/tags" Target="../tags/tag494.xml"/><Relationship Id="rId31" Type="http://schemas.openxmlformats.org/officeDocument/2006/relationships/tags" Target="../tags/tag515.xml"/><Relationship Id="rId44" Type="http://schemas.openxmlformats.org/officeDocument/2006/relationships/tags" Target="../tags/tag528.xml"/><Relationship Id="rId52" Type="http://schemas.openxmlformats.org/officeDocument/2006/relationships/tags" Target="../tags/tag536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551.xml"/><Relationship Id="rId18" Type="http://schemas.openxmlformats.org/officeDocument/2006/relationships/tags" Target="../tags/tag556.xml"/><Relationship Id="rId26" Type="http://schemas.openxmlformats.org/officeDocument/2006/relationships/tags" Target="../tags/tag564.xml"/><Relationship Id="rId39" Type="http://schemas.openxmlformats.org/officeDocument/2006/relationships/tags" Target="../tags/tag577.xml"/><Relationship Id="rId21" Type="http://schemas.openxmlformats.org/officeDocument/2006/relationships/tags" Target="../tags/tag559.xml"/><Relationship Id="rId34" Type="http://schemas.openxmlformats.org/officeDocument/2006/relationships/tags" Target="../tags/tag572.xml"/><Relationship Id="rId42" Type="http://schemas.openxmlformats.org/officeDocument/2006/relationships/tags" Target="../tags/tag580.xml"/><Relationship Id="rId47" Type="http://schemas.openxmlformats.org/officeDocument/2006/relationships/tags" Target="../tags/tag585.xml"/><Relationship Id="rId50" Type="http://schemas.openxmlformats.org/officeDocument/2006/relationships/tags" Target="../tags/tag588.xml"/><Relationship Id="rId55" Type="http://schemas.openxmlformats.org/officeDocument/2006/relationships/image" Target="../media/image31.emf"/><Relationship Id="rId7" Type="http://schemas.openxmlformats.org/officeDocument/2006/relationships/tags" Target="../tags/tag545.xml"/><Relationship Id="rId2" Type="http://schemas.openxmlformats.org/officeDocument/2006/relationships/tags" Target="../tags/tag540.xml"/><Relationship Id="rId16" Type="http://schemas.openxmlformats.org/officeDocument/2006/relationships/tags" Target="../tags/tag554.xml"/><Relationship Id="rId29" Type="http://schemas.openxmlformats.org/officeDocument/2006/relationships/tags" Target="../tags/tag567.xml"/><Relationship Id="rId11" Type="http://schemas.openxmlformats.org/officeDocument/2006/relationships/tags" Target="../tags/tag549.xml"/><Relationship Id="rId24" Type="http://schemas.openxmlformats.org/officeDocument/2006/relationships/tags" Target="../tags/tag562.xml"/><Relationship Id="rId32" Type="http://schemas.openxmlformats.org/officeDocument/2006/relationships/tags" Target="../tags/tag570.xml"/><Relationship Id="rId37" Type="http://schemas.openxmlformats.org/officeDocument/2006/relationships/tags" Target="../tags/tag575.xml"/><Relationship Id="rId40" Type="http://schemas.openxmlformats.org/officeDocument/2006/relationships/tags" Target="../tags/tag578.xml"/><Relationship Id="rId45" Type="http://schemas.openxmlformats.org/officeDocument/2006/relationships/tags" Target="../tags/tag583.xml"/><Relationship Id="rId53" Type="http://schemas.openxmlformats.org/officeDocument/2006/relationships/notesSlide" Target="../notesSlides/notesSlide24.xml"/><Relationship Id="rId5" Type="http://schemas.openxmlformats.org/officeDocument/2006/relationships/tags" Target="../tags/tag543.xml"/><Relationship Id="rId10" Type="http://schemas.openxmlformats.org/officeDocument/2006/relationships/tags" Target="../tags/tag548.xml"/><Relationship Id="rId19" Type="http://schemas.openxmlformats.org/officeDocument/2006/relationships/tags" Target="../tags/tag557.xml"/><Relationship Id="rId31" Type="http://schemas.openxmlformats.org/officeDocument/2006/relationships/tags" Target="../tags/tag569.xml"/><Relationship Id="rId44" Type="http://schemas.openxmlformats.org/officeDocument/2006/relationships/tags" Target="../tags/tag582.xml"/><Relationship Id="rId52" Type="http://schemas.openxmlformats.org/officeDocument/2006/relationships/slideLayout" Target="../slideLayouts/slideLayout2.xml"/><Relationship Id="rId4" Type="http://schemas.openxmlformats.org/officeDocument/2006/relationships/tags" Target="../tags/tag542.xml"/><Relationship Id="rId9" Type="http://schemas.openxmlformats.org/officeDocument/2006/relationships/tags" Target="../tags/tag547.xml"/><Relationship Id="rId14" Type="http://schemas.openxmlformats.org/officeDocument/2006/relationships/tags" Target="../tags/tag552.xml"/><Relationship Id="rId22" Type="http://schemas.openxmlformats.org/officeDocument/2006/relationships/tags" Target="../tags/tag560.xml"/><Relationship Id="rId27" Type="http://schemas.openxmlformats.org/officeDocument/2006/relationships/tags" Target="../tags/tag565.xml"/><Relationship Id="rId30" Type="http://schemas.openxmlformats.org/officeDocument/2006/relationships/tags" Target="../tags/tag568.xml"/><Relationship Id="rId35" Type="http://schemas.openxmlformats.org/officeDocument/2006/relationships/tags" Target="../tags/tag573.xml"/><Relationship Id="rId43" Type="http://schemas.openxmlformats.org/officeDocument/2006/relationships/tags" Target="../tags/tag581.xml"/><Relationship Id="rId48" Type="http://schemas.openxmlformats.org/officeDocument/2006/relationships/tags" Target="../tags/tag586.xml"/><Relationship Id="rId8" Type="http://schemas.openxmlformats.org/officeDocument/2006/relationships/tags" Target="../tags/tag546.xml"/><Relationship Id="rId51" Type="http://schemas.openxmlformats.org/officeDocument/2006/relationships/tags" Target="../tags/tag589.xml"/><Relationship Id="rId3" Type="http://schemas.openxmlformats.org/officeDocument/2006/relationships/tags" Target="../tags/tag541.xml"/><Relationship Id="rId12" Type="http://schemas.openxmlformats.org/officeDocument/2006/relationships/tags" Target="../tags/tag550.xml"/><Relationship Id="rId17" Type="http://schemas.openxmlformats.org/officeDocument/2006/relationships/tags" Target="../tags/tag555.xml"/><Relationship Id="rId25" Type="http://schemas.openxmlformats.org/officeDocument/2006/relationships/tags" Target="../tags/tag563.xml"/><Relationship Id="rId33" Type="http://schemas.openxmlformats.org/officeDocument/2006/relationships/tags" Target="../tags/tag571.xml"/><Relationship Id="rId38" Type="http://schemas.openxmlformats.org/officeDocument/2006/relationships/tags" Target="../tags/tag576.xml"/><Relationship Id="rId46" Type="http://schemas.openxmlformats.org/officeDocument/2006/relationships/tags" Target="../tags/tag584.xml"/><Relationship Id="rId20" Type="http://schemas.openxmlformats.org/officeDocument/2006/relationships/tags" Target="../tags/tag558.xml"/><Relationship Id="rId41" Type="http://schemas.openxmlformats.org/officeDocument/2006/relationships/tags" Target="../tags/tag579.xml"/><Relationship Id="rId54" Type="http://schemas.openxmlformats.org/officeDocument/2006/relationships/customXml" Target="../ink/ink19.xml"/><Relationship Id="rId1" Type="http://schemas.openxmlformats.org/officeDocument/2006/relationships/tags" Target="../tags/tag539.xml"/><Relationship Id="rId6" Type="http://schemas.openxmlformats.org/officeDocument/2006/relationships/tags" Target="../tags/tag544.xml"/><Relationship Id="rId15" Type="http://schemas.openxmlformats.org/officeDocument/2006/relationships/tags" Target="../tags/tag553.xml"/><Relationship Id="rId23" Type="http://schemas.openxmlformats.org/officeDocument/2006/relationships/tags" Target="../tags/tag561.xml"/><Relationship Id="rId28" Type="http://schemas.openxmlformats.org/officeDocument/2006/relationships/tags" Target="../tags/tag566.xml"/><Relationship Id="rId36" Type="http://schemas.openxmlformats.org/officeDocument/2006/relationships/tags" Target="../tags/tag574.xml"/><Relationship Id="rId49" Type="http://schemas.openxmlformats.org/officeDocument/2006/relationships/tags" Target="../tags/tag58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34" Type="http://schemas.openxmlformats.org/officeDocument/2006/relationships/image" Target="../media/image7.jpe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image" Target="../media/image6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notesSlide" Target="../notesSlides/notesSlide2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image" Target="../media/image5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4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image" Target="../media/image3.png"/><Relationship Id="rId35" Type="http://schemas.openxmlformats.org/officeDocument/2006/relationships/image" Target="../media/image8.png"/><Relationship Id="rId8" Type="http://schemas.openxmlformats.org/officeDocument/2006/relationships/tags" Target="../tags/tag1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597.xml"/><Relationship Id="rId13" Type="http://schemas.openxmlformats.org/officeDocument/2006/relationships/tags" Target="../tags/tag602.xml"/><Relationship Id="rId18" Type="http://schemas.openxmlformats.org/officeDocument/2006/relationships/notesSlide" Target="../notesSlides/notesSlide25.xml"/><Relationship Id="rId3" Type="http://schemas.openxmlformats.org/officeDocument/2006/relationships/tags" Target="../tags/tag592.xml"/><Relationship Id="rId7" Type="http://schemas.openxmlformats.org/officeDocument/2006/relationships/tags" Target="../tags/tag596.xml"/><Relationship Id="rId12" Type="http://schemas.openxmlformats.org/officeDocument/2006/relationships/tags" Target="../tags/tag601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591.xml"/><Relationship Id="rId16" Type="http://schemas.openxmlformats.org/officeDocument/2006/relationships/tags" Target="../tags/tag605.xml"/><Relationship Id="rId20" Type="http://schemas.openxmlformats.org/officeDocument/2006/relationships/image" Target="../media/image32.emf"/><Relationship Id="rId1" Type="http://schemas.openxmlformats.org/officeDocument/2006/relationships/tags" Target="../tags/tag590.xml"/><Relationship Id="rId6" Type="http://schemas.openxmlformats.org/officeDocument/2006/relationships/tags" Target="../tags/tag595.xml"/><Relationship Id="rId11" Type="http://schemas.openxmlformats.org/officeDocument/2006/relationships/tags" Target="../tags/tag600.xml"/><Relationship Id="rId5" Type="http://schemas.openxmlformats.org/officeDocument/2006/relationships/tags" Target="../tags/tag594.xml"/><Relationship Id="rId15" Type="http://schemas.openxmlformats.org/officeDocument/2006/relationships/tags" Target="../tags/tag604.xml"/><Relationship Id="rId10" Type="http://schemas.openxmlformats.org/officeDocument/2006/relationships/tags" Target="../tags/tag599.xml"/><Relationship Id="rId19" Type="http://schemas.openxmlformats.org/officeDocument/2006/relationships/customXml" Target="../ink/ink20.xml"/><Relationship Id="rId4" Type="http://schemas.openxmlformats.org/officeDocument/2006/relationships/tags" Target="../tags/tag593.xml"/><Relationship Id="rId9" Type="http://schemas.openxmlformats.org/officeDocument/2006/relationships/tags" Target="../tags/tag598.xml"/><Relationship Id="rId14" Type="http://schemas.openxmlformats.org/officeDocument/2006/relationships/tags" Target="../tags/tag603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618.xml"/><Relationship Id="rId18" Type="http://schemas.openxmlformats.org/officeDocument/2006/relationships/tags" Target="../tags/tag623.xml"/><Relationship Id="rId26" Type="http://schemas.openxmlformats.org/officeDocument/2006/relationships/tags" Target="../tags/tag631.xml"/><Relationship Id="rId39" Type="http://schemas.openxmlformats.org/officeDocument/2006/relationships/tags" Target="../tags/tag644.xml"/><Relationship Id="rId21" Type="http://schemas.openxmlformats.org/officeDocument/2006/relationships/tags" Target="../tags/tag626.xml"/><Relationship Id="rId34" Type="http://schemas.openxmlformats.org/officeDocument/2006/relationships/tags" Target="../tags/tag639.xml"/><Relationship Id="rId42" Type="http://schemas.openxmlformats.org/officeDocument/2006/relationships/tags" Target="../tags/tag647.xml"/><Relationship Id="rId47" Type="http://schemas.openxmlformats.org/officeDocument/2006/relationships/tags" Target="../tags/tag652.xml"/><Relationship Id="rId50" Type="http://schemas.openxmlformats.org/officeDocument/2006/relationships/tags" Target="../tags/tag655.xml"/><Relationship Id="rId7" Type="http://schemas.openxmlformats.org/officeDocument/2006/relationships/tags" Target="../tags/tag612.xml"/><Relationship Id="rId2" Type="http://schemas.openxmlformats.org/officeDocument/2006/relationships/tags" Target="../tags/tag607.xml"/><Relationship Id="rId16" Type="http://schemas.openxmlformats.org/officeDocument/2006/relationships/tags" Target="../tags/tag621.xml"/><Relationship Id="rId29" Type="http://schemas.openxmlformats.org/officeDocument/2006/relationships/tags" Target="../tags/tag634.xml"/><Relationship Id="rId11" Type="http://schemas.openxmlformats.org/officeDocument/2006/relationships/tags" Target="../tags/tag616.xml"/><Relationship Id="rId24" Type="http://schemas.openxmlformats.org/officeDocument/2006/relationships/tags" Target="../tags/tag629.xml"/><Relationship Id="rId32" Type="http://schemas.openxmlformats.org/officeDocument/2006/relationships/tags" Target="../tags/tag637.xml"/><Relationship Id="rId37" Type="http://schemas.openxmlformats.org/officeDocument/2006/relationships/tags" Target="../tags/tag642.xml"/><Relationship Id="rId40" Type="http://schemas.openxmlformats.org/officeDocument/2006/relationships/tags" Target="../tags/tag645.xml"/><Relationship Id="rId45" Type="http://schemas.openxmlformats.org/officeDocument/2006/relationships/tags" Target="../tags/tag650.xml"/><Relationship Id="rId53" Type="http://schemas.openxmlformats.org/officeDocument/2006/relationships/customXml" Target="../ink/ink21.xml"/><Relationship Id="rId5" Type="http://schemas.openxmlformats.org/officeDocument/2006/relationships/tags" Target="../tags/tag610.xml"/><Relationship Id="rId10" Type="http://schemas.openxmlformats.org/officeDocument/2006/relationships/tags" Target="../tags/tag615.xml"/><Relationship Id="rId19" Type="http://schemas.openxmlformats.org/officeDocument/2006/relationships/tags" Target="../tags/tag624.xml"/><Relationship Id="rId31" Type="http://schemas.openxmlformats.org/officeDocument/2006/relationships/tags" Target="../tags/tag636.xml"/><Relationship Id="rId44" Type="http://schemas.openxmlformats.org/officeDocument/2006/relationships/tags" Target="../tags/tag649.xml"/><Relationship Id="rId52" Type="http://schemas.openxmlformats.org/officeDocument/2006/relationships/notesSlide" Target="../notesSlides/notesSlide26.xml"/><Relationship Id="rId4" Type="http://schemas.openxmlformats.org/officeDocument/2006/relationships/tags" Target="../tags/tag609.xml"/><Relationship Id="rId9" Type="http://schemas.openxmlformats.org/officeDocument/2006/relationships/tags" Target="../tags/tag614.xml"/><Relationship Id="rId14" Type="http://schemas.openxmlformats.org/officeDocument/2006/relationships/tags" Target="../tags/tag619.xml"/><Relationship Id="rId22" Type="http://schemas.openxmlformats.org/officeDocument/2006/relationships/tags" Target="../tags/tag627.xml"/><Relationship Id="rId27" Type="http://schemas.openxmlformats.org/officeDocument/2006/relationships/tags" Target="../tags/tag632.xml"/><Relationship Id="rId30" Type="http://schemas.openxmlformats.org/officeDocument/2006/relationships/tags" Target="../tags/tag635.xml"/><Relationship Id="rId35" Type="http://schemas.openxmlformats.org/officeDocument/2006/relationships/tags" Target="../tags/tag640.xml"/><Relationship Id="rId43" Type="http://schemas.openxmlformats.org/officeDocument/2006/relationships/tags" Target="../tags/tag648.xml"/><Relationship Id="rId48" Type="http://schemas.openxmlformats.org/officeDocument/2006/relationships/tags" Target="../tags/tag653.xml"/><Relationship Id="rId8" Type="http://schemas.openxmlformats.org/officeDocument/2006/relationships/tags" Target="../tags/tag613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608.xml"/><Relationship Id="rId12" Type="http://schemas.openxmlformats.org/officeDocument/2006/relationships/tags" Target="../tags/tag617.xml"/><Relationship Id="rId17" Type="http://schemas.openxmlformats.org/officeDocument/2006/relationships/tags" Target="../tags/tag622.xml"/><Relationship Id="rId25" Type="http://schemas.openxmlformats.org/officeDocument/2006/relationships/tags" Target="../tags/tag630.xml"/><Relationship Id="rId33" Type="http://schemas.openxmlformats.org/officeDocument/2006/relationships/tags" Target="../tags/tag638.xml"/><Relationship Id="rId38" Type="http://schemas.openxmlformats.org/officeDocument/2006/relationships/tags" Target="../tags/tag643.xml"/><Relationship Id="rId46" Type="http://schemas.openxmlformats.org/officeDocument/2006/relationships/tags" Target="../tags/tag651.xml"/><Relationship Id="rId20" Type="http://schemas.openxmlformats.org/officeDocument/2006/relationships/tags" Target="../tags/tag625.xml"/><Relationship Id="rId41" Type="http://schemas.openxmlformats.org/officeDocument/2006/relationships/tags" Target="../tags/tag646.xml"/><Relationship Id="rId54" Type="http://schemas.openxmlformats.org/officeDocument/2006/relationships/image" Target="../media/image33.emf"/><Relationship Id="rId1" Type="http://schemas.openxmlformats.org/officeDocument/2006/relationships/tags" Target="../tags/tag606.xml"/><Relationship Id="rId6" Type="http://schemas.openxmlformats.org/officeDocument/2006/relationships/tags" Target="../tags/tag611.xml"/><Relationship Id="rId15" Type="http://schemas.openxmlformats.org/officeDocument/2006/relationships/tags" Target="../tags/tag620.xml"/><Relationship Id="rId23" Type="http://schemas.openxmlformats.org/officeDocument/2006/relationships/tags" Target="../tags/tag628.xml"/><Relationship Id="rId28" Type="http://schemas.openxmlformats.org/officeDocument/2006/relationships/tags" Target="../tags/tag633.xml"/><Relationship Id="rId36" Type="http://schemas.openxmlformats.org/officeDocument/2006/relationships/tags" Target="../tags/tag641.xml"/><Relationship Id="rId49" Type="http://schemas.openxmlformats.org/officeDocument/2006/relationships/tags" Target="../tags/tag654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668.xml"/><Relationship Id="rId18" Type="http://schemas.openxmlformats.org/officeDocument/2006/relationships/tags" Target="../tags/tag673.xml"/><Relationship Id="rId26" Type="http://schemas.openxmlformats.org/officeDocument/2006/relationships/tags" Target="../tags/tag681.xml"/><Relationship Id="rId39" Type="http://schemas.openxmlformats.org/officeDocument/2006/relationships/tags" Target="../tags/tag694.xml"/><Relationship Id="rId21" Type="http://schemas.openxmlformats.org/officeDocument/2006/relationships/tags" Target="../tags/tag676.xml"/><Relationship Id="rId34" Type="http://schemas.openxmlformats.org/officeDocument/2006/relationships/tags" Target="../tags/tag689.xml"/><Relationship Id="rId42" Type="http://schemas.openxmlformats.org/officeDocument/2006/relationships/tags" Target="../tags/tag697.xml"/><Relationship Id="rId47" Type="http://schemas.openxmlformats.org/officeDocument/2006/relationships/tags" Target="../tags/tag702.xml"/><Relationship Id="rId50" Type="http://schemas.openxmlformats.org/officeDocument/2006/relationships/tags" Target="../tags/tag705.xml"/><Relationship Id="rId7" Type="http://schemas.openxmlformats.org/officeDocument/2006/relationships/tags" Target="../tags/tag662.xml"/><Relationship Id="rId2" Type="http://schemas.openxmlformats.org/officeDocument/2006/relationships/tags" Target="../tags/tag657.xml"/><Relationship Id="rId16" Type="http://schemas.openxmlformats.org/officeDocument/2006/relationships/tags" Target="../tags/tag671.xml"/><Relationship Id="rId29" Type="http://schemas.openxmlformats.org/officeDocument/2006/relationships/tags" Target="../tags/tag684.xml"/><Relationship Id="rId11" Type="http://schemas.openxmlformats.org/officeDocument/2006/relationships/tags" Target="../tags/tag666.xml"/><Relationship Id="rId24" Type="http://schemas.openxmlformats.org/officeDocument/2006/relationships/tags" Target="../tags/tag679.xml"/><Relationship Id="rId32" Type="http://schemas.openxmlformats.org/officeDocument/2006/relationships/tags" Target="../tags/tag687.xml"/><Relationship Id="rId37" Type="http://schemas.openxmlformats.org/officeDocument/2006/relationships/tags" Target="../tags/tag692.xml"/><Relationship Id="rId40" Type="http://schemas.openxmlformats.org/officeDocument/2006/relationships/tags" Target="../tags/tag695.xml"/><Relationship Id="rId45" Type="http://schemas.openxmlformats.org/officeDocument/2006/relationships/tags" Target="../tags/tag700.xml"/><Relationship Id="rId53" Type="http://schemas.openxmlformats.org/officeDocument/2006/relationships/customXml" Target="../ink/ink22.xml"/><Relationship Id="rId5" Type="http://schemas.openxmlformats.org/officeDocument/2006/relationships/tags" Target="../tags/tag660.xml"/><Relationship Id="rId10" Type="http://schemas.openxmlformats.org/officeDocument/2006/relationships/tags" Target="../tags/tag665.xml"/><Relationship Id="rId19" Type="http://schemas.openxmlformats.org/officeDocument/2006/relationships/tags" Target="../tags/tag674.xml"/><Relationship Id="rId31" Type="http://schemas.openxmlformats.org/officeDocument/2006/relationships/tags" Target="../tags/tag686.xml"/><Relationship Id="rId44" Type="http://schemas.openxmlformats.org/officeDocument/2006/relationships/tags" Target="../tags/tag699.xml"/><Relationship Id="rId52" Type="http://schemas.openxmlformats.org/officeDocument/2006/relationships/notesSlide" Target="../notesSlides/notesSlide27.xml"/><Relationship Id="rId4" Type="http://schemas.openxmlformats.org/officeDocument/2006/relationships/tags" Target="../tags/tag659.xml"/><Relationship Id="rId9" Type="http://schemas.openxmlformats.org/officeDocument/2006/relationships/tags" Target="../tags/tag664.xml"/><Relationship Id="rId14" Type="http://schemas.openxmlformats.org/officeDocument/2006/relationships/tags" Target="../tags/tag669.xml"/><Relationship Id="rId22" Type="http://schemas.openxmlformats.org/officeDocument/2006/relationships/tags" Target="../tags/tag677.xml"/><Relationship Id="rId27" Type="http://schemas.openxmlformats.org/officeDocument/2006/relationships/tags" Target="../tags/tag682.xml"/><Relationship Id="rId30" Type="http://schemas.openxmlformats.org/officeDocument/2006/relationships/tags" Target="../tags/tag685.xml"/><Relationship Id="rId35" Type="http://schemas.openxmlformats.org/officeDocument/2006/relationships/tags" Target="../tags/tag690.xml"/><Relationship Id="rId43" Type="http://schemas.openxmlformats.org/officeDocument/2006/relationships/tags" Target="../tags/tag698.xml"/><Relationship Id="rId48" Type="http://schemas.openxmlformats.org/officeDocument/2006/relationships/tags" Target="../tags/tag703.xml"/><Relationship Id="rId8" Type="http://schemas.openxmlformats.org/officeDocument/2006/relationships/tags" Target="../tags/tag663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658.xml"/><Relationship Id="rId12" Type="http://schemas.openxmlformats.org/officeDocument/2006/relationships/tags" Target="../tags/tag667.xml"/><Relationship Id="rId17" Type="http://schemas.openxmlformats.org/officeDocument/2006/relationships/tags" Target="../tags/tag672.xml"/><Relationship Id="rId25" Type="http://schemas.openxmlformats.org/officeDocument/2006/relationships/tags" Target="../tags/tag680.xml"/><Relationship Id="rId33" Type="http://schemas.openxmlformats.org/officeDocument/2006/relationships/tags" Target="../tags/tag688.xml"/><Relationship Id="rId38" Type="http://schemas.openxmlformats.org/officeDocument/2006/relationships/tags" Target="../tags/tag693.xml"/><Relationship Id="rId46" Type="http://schemas.openxmlformats.org/officeDocument/2006/relationships/tags" Target="../tags/tag701.xml"/><Relationship Id="rId20" Type="http://schemas.openxmlformats.org/officeDocument/2006/relationships/tags" Target="../tags/tag675.xml"/><Relationship Id="rId41" Type="http://schemas.openxmlformats.org/officeDocument/2006/relationships/tags" Target="../tags/tag696.xml"/><Relationship Id="rId54" Type="http://schemas.openxmlformats.org/officeDocument/2006/relationships/image" Target="../media/image34.emf"/><Relationship Id="rId1" Type="http://schemas.openxmlformats.org/officeDocument/2006/relationships/tags" Target="../tags/tag656.xml"/><Relationship Id="rId6" Type="http://schemas.openxmlformats.org/officeDocument/2006/relationships/tags" Target="../tags/tag661.xml"/><Relationship Id="rId15" Type="http://schemas.openxmlformats.org/officeDocument/2006/relationships/tags" Target="../tags/tag670.xml"/><Relationship Id="rId23" Type="http://schemas.openxmlformats.org/officeDocument/2006/relationships/tags" Target="../tags/tag678.xml"/><Relationship Id="rId28" Type="http://schemas.openxmlformats.org/officeDocument/2006/relationships/tags" Target="../tags/tag683.xml"/><Relationship Id="rId36" Type="http://schemas.openxmlformats.org/officeDocument/2006/relationships/tags" Target="../tags/tag691.xml"/><Relationship Id="rId49" Type="http://schemas.openxmlformats.org/officeDocument/2006/relationships/tags" Target="../tags/tag704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718.xml"/><Relationship Id="rId18" Type="http://schemas.openxmlformats.org/officeDocument/2006/relationships/tags" Target="../tags/tag723.xml"/><Relationship Id="rId26" Type="http://schemas.openxmlformats.org/officeDocument/2006/relationships/tags" Target="../tags/tag731.xml"/><Relationship Id="rId39" Type="http://schemas.openxmlformats.org/officeDocument/2006/relationships/tags" Target="../tags/tag744.xml"/><Relationship Id="rId21" Type="http://schemas.openxmlformats.org/officeDocument/2006/relationships/tags" Target="../tags/tag726.xml"/><Relationship Id="rId34" Type="http://schemas.openxmlformats.org/officeDocument/2006/relationships/tags" Target="../tags/tag739.xml"/><Relationship Id="rId42" Type="http://schemas.openxmlformats.org/officeDocument/2006/relationships/tags" Target="../tags/tag747.xml"/><Relationship Id="rId47" Type="http://schemas.openxmlformats.org/officeDocument/2006/relationships/tags" Target="../tags/tag752.xml"/><Relationship Id="rId50" Type="http://schemas.openxmlformats.org/officeDocument/2006/relationships/tags" Target="../tags/tag755.xml"/><Relationship Id="rId7" Type="http://schemas.openxmlformats.org/officeDocument/2006/relationships/tags" Target="../tags/tag712.xml"/><Relationship Id="rId2" Type="http://schemas.openxmlformats.org/officeDocument/2006/relationships/tags" Target="../tags/tag707.xml"/><Relationship Id="rId16" Type="http://schemas.openxmlformats.org/officeDocument/2006/relationships/tags" Target="../tags/tag721.xml"/><Relationship Id="rId29" Type="http://schemas.openxmlformats.org/officeDocument/2006/relationships/tags" Target="../tags/tag734.xml"/><Relationship Id="rId11" Type="http://schemas.openxmlformats.org/officeDocument/2006/relationships/tags" Target="../tags/tag716.xml"/><Relationship Id="rId24" Type="http://schemas.openxmlformats.org/officeDocument/2006/relationships/tags" Target="../tags/tag729.xml"/><Relationship Id="rId32" Type="http://schemas.openxmlformats.org/officeDocument/2006/relationships/tags" Target="../tags/tag737.xml"/><Relationship Id="rId37" Type="http://schemas.openxmlformats.org/officeDocument/2006/relationships/tags" Target="../tags/tag742.xml"/><Relationship Id="rId40" Type="http://schemas.openxmlformats.org/officeDocument/2006/relationships/tags" Target="../tags/tag745.xml"/><Relationship Id="rId45" Type="http://schemas.openxmlformats.org/officeDocument/2006/relationships/tags" Target="../tags/tag750.xml"/><Relationship Id="rId53" Type="http://schemas.openxmlformats.org/officeDocument/2006/relationships/customXml" Target="../ink/ink23.xml"/><Relationship Id="rId5" Type="http://schemas.openxmlformats.org/officeDocument/2006/relationships/tags" Target="../tags/tag710.xml"/><Relationship Id="rId10" Type="http://schemas.openxmlformats.org/officeDocument/2006/relationships/tags" Target="../tags/tag715.xml"/><Relationship Id="rId19" Type="http://schemas.openxmlformats.org/officeDocument/2006/relationships/tags" Target="../tags/tag724.xml"/><Relationship Id="rId31" Type="http://schemas.openxmlformats.org/officeDocument/2006/relationships/tags" Target="../tags/tag736.xml"/><Relationship Id="rId44" Type="http://schemas.openxmlformats.org/officeDocument/2006/relationships/tags" Target="../tags/tag749.xml"/><Relationship Id="rId52" Type="http://schemas.openxmlformats.org/officeDocument/2006/relationships/notesSlide" Target="../notesSlides/notesSlide28.xml"/><Relationship Id="rId4" Type="http://schemas.openxmlformats.org/officeDocument/2006/relationships/tags" Target="../tags/tag709.xml"/><Relationship Id="rId9" Type="http://schemas.openxmlformats.org/officeDocument/2006/relationships/tags" Target="../tags/tag714.xml"/><Relationship Id="rId14" Type="http://schemas.openxmlformats.org/officeDocument/2006/relationships/tags" Target="../tags/tag719.xml"/><Relationship Id="rId22" Type="http://schemas.openxmlformats.org/officeDocument/2006/relationships/tags" Target="../tags/tag727.xml"/><Relationship Id="rId27" Type="http://schemas.openxmlformats.org/officeDocument/2006/relationships/tags" Target="../tags/tag732.xml"/><Relationship Id="rId30" Type="http://schemas.openxmlformats.org/officeDocument/2006/relationships/tags" Target="../tags/tag735.xml"/><Relationship Id="rId35" Type="http://schemas.openxmlformats.org/officeDocument/2006/relationships/tags" Target="../tags/tag740.xml"/><Relationship Id="rId43" Type="http://schemas.openxmlformats.org/officeDocument/2006/relationships/tags" Target="../tags/tag748.xml"/><Relationship Id="rId48" Type="http://schemas.openxmlformats.org/officeDocument/2006/relationships/tags" Target="../tags/tag753.xml"/><Relationship Id="rId8" Type="http://schemas.openxmlformats.org/officeDocument/2006/relationships/tags" Target="../tags/tag713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708.xml"/><Relationship Id="rId12" Type="http://schemas.openxmlformats.org/officeDocument/2006/relationships/tags" Target="../tags/tag717.xml"/><Relationship Id="rId17" Type="http://schemas.openxmlformats.org/officeDocument/2006/relationships/tags" Target="../tags/tag722.xml"/><Relationship Id="rId25" Type="http://schemas.openxmlformats.org/officeDocument/2006/relationships/tags" Target="../tags/tag730.xml"/><Relationship Id="rId33" Type="http://schemas.openxmlformats.org/officeDocument/2006/relationships/tags" Target="../tags/tag738.xml"/><Relationship Id="rId38" Type="http://schemas.openxmlformats.org/officeDocument/2006/relationships/tags" Target="../tags/tag743.xml"/><Relationship Id="rId46" Type="http://schemas.openxmlformats.org/officeDocument/2006/relationships/tags" Target="../tags/tag751.xml"/><Relationship Id="rId20" Type="http://schemas.openxmlformats.org/officeDocument/2006/relationships/tags" Target="../tags/tag725.xml"/><Relationship Id="rId41" Type="http://schemas.openxmlformats.org/officeDocument/2006/relationships/tags" Target="../tags/tag746.xml"/><Relationship Id="rId54" Type="http://schemas.openxmlformats.org/officeDocument/2006/relationships/image" Target="../media/image35.emf"/><Relationship Id="rId1" Type="http://schemas.openxmlformats.org/officeDocument/2006/relationships/tags" Target="../tags/tag706.xml"/><Relationship Id="rId6" Type="http://schemas.openxmlformats.org/officeDocument/2006/relationships/tags" Target="../tags/tag711.xml"/><Relationship Id="rId15" Type="http://schemas.openxmlformats.org/officeDocument/2006/relationships/tags" Target="../tags/tag720.xml"/><Relationship Id="rId23" Type="http://schemas.openxmlformats.org/officeDocument/2006/relationships/tags" Target="../tags/tag728.xml"/><Relationship Id="rId28" Type="http://schemas.openxmlformats.org/officeDocument/2006/relationships/tags" Target="../tags/tag733.xml"/><Relationship Id="rId36" Type="http://schemas.openxmlformats.org/officeDocument/2006/relationships/tags" Target="../tags/tag741.xml"/><Relationship Id="rId49" Type="http://schemas.openxmlformats.org/officeDocument/2006/relationships/tags" Target="../tags/tag754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768.xml"/><Relationship Id="rId18" Type="http://schemas.openxmlformats.org/officeDocument/2006/relationships/tags" Target="../tags/tag773.xml"/><Relationship Id="rId26" Type="http://schemas.openxmlformats.org/officeDocument/2006/relationships/tags" Target="../tags/tag781.xml"/><Relationship Id="rId39" Type="http://schemas.openxmlformats.org/officeDocument/2006/relationships/tags" Target="../tags/tag794.xml"/><Relationship Id="rId21" Type="http://schemas.openxmlformats.org/officeDocument/2006/relationships/tags" Target="../tags/tag776.xml"/><Relationship Id="rId34" Type="http://schemas.openxmlformats.org/officeDocument/2006/relationships/tags" Target="../tags/tag789.xml"/><Relationship Id="rId42" Type="http://schemas.openxmlformats.org/officeDocument/2006/relationships/tags" Target="../tags/tag797.xml"/><Relationship Id="rId47" Type="http://schemas.openxmlformats.org/officeDocument/2006/relationships/tags" Target="../tags/tag802.xml"/><Relationship Id="rId50" Type="http://schemas.openxmlformats.org/officeDocument/2006/relationships/tags" Target="../tags/tag805.xml"/><Relationship Id="rId7" Type="http://schemas.openxmlformats.org/officeDocument/2006/relationships/tags" Target="../tags/tag762.xml"/><Relationship Id="rId2" Type="http://schemas.openxmlformats.org/officeDocument/2006/relationships/tags" Target="../tags/tag757.xml"/><Relationship Id="rId16" Type="http://schemas.openxmlformats.org/officeDocument/2006/relationships/tags" Target="../tags/tag771.xml"/><Relationship Id="rId29" Type="http://schemas.openxmlformats.org/officeDocument/2006/relationships/tags" Target="../tags/tag784.xml"/><Relationship Id="rId11" Type="http://schemas.openxmlformats.org/officeDocument/2006/relationships/tags" Target="../tags/tag766.xml"/><Relationship Id="rId24" Type="http://schemas.openxmlformats.org/officeDocument/2006/relationships/tags" Target="../tags/tag779.xml"/><Relationship Id="rId32" Type="http://schemas.openxmlformats.org/officeDocument/2006/relationships/tags" Target="../tags/tag787.xml"/><Relationship Id="rId37" Type="http://schemas.openxmlformats.org/officeDocument/2006/relationships/tags" Target="../tags/tag792.xml"/><Relationship Id="rId40" Type="http://schemas.openxmlformats.org/officeDocument/2006/relationships/tags" Target="../tags/tag795.xml"/><Relationship Id="rId45" Type="http://schemas.openxmlformats.org/officeDocument/2006/relationships/tags" Target="../tags/tag800.xml"/><Relationship Id="rId53" Type="http://schemas.openxmlformats.org/officeDocument/2006/relationships/customXml" Target="../ink/ink24.xml"/><Relationship Id="rId5" Type="http://schemas.openxmlformats.org/officeDocument/2006/relationships/tags" Target="../tags/tag760.xml"/><Relationship Id="rId10" Type="http://schemas.openxmlformats.org/officeDocument/2006/relationships/tags" Target="../tags/tag765.xml"/><Relationship Id="rId19" Type="http://schemas.openxmlformats.org/officeDocument/2006/relationships/tags" Target="../tags/tag774.xml"/><Relationship Id="rId31" Type="http://schemas.openxmlformats.org/officeDocument/2006/relationships/tags" Target="../tags/tag786.xml"/><Relationship Id="rId44" Type="http://schemas.openxmlformats.org/officeDocument/2006/relationships/tags" Target="../tags/tag799.xml"/><Relationship Id="rId52" Type="http://schemas.openxmlformats.org/officeDocument/2006/relationships/notesSlide" Target="../notesSlides/notesSlide29.xml"/><Relationship Id="rId4" Type="http://schemas.openxmlformats.org/officeDocument/2006/relationships/tags" Target="../tags/tag759.xml"/><Relationship Id="rId9" Type="http://schemas.openxmlformats.org/officeDocument/2006/relationships/tags" Target="../tags/tag764.xml"/><Relationship Id="rId14" Type="http://schemas.openxmlformats.org/officeDocument/2006/relationships/tags" Target="../tags/tag769.xml"/><Relationship Id="rId22" Type="http://schemas.openxmlformats.org/officeDocument/2006/relationships/tags" Target="../tags/tag777.xml"/><Relationship Id="rId27" Type="http://schemas.openxmlformats.org/officeDocument/2006/relationships/tags" Target="../tags/tag782.xml"/><Relationship Id="rId30" Type="http://schemas.openxmlformats.org/officeDocument/2006/relationships/tags" Target="../tags/tag785.xml"/><Relationship Id="rId35" Type="http://schemas.openxmlformats.org/officeDocument/2006/relationships/tags" Target="../tags/tag790.xml"/><Relationship Id="rId43" Type="http://schemas.openxmlformats.org/officeDocument/2006/relationships/tags" Target="../tags/tag798.xml"/><Relationship Id="rId48" Type="http://schemas.openxmlformats.org/officeDocument/2006/relationships/tags" Target="../tags/tag803.xml"/><Relationship Id="rId8" Type="http://schemas.openxmlformats.org/officeDocument/2006/relationships/tags" Target="../tags/tag763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758.xml"/><Relationship Id="rId12" Type="http://schemas.openxmlformats.org/officeDocument/2006/relationships/tags" Target="../tags/tag767.xml"/><Relationship Id="rId17" Type="http://schemas.openxmlformats.org/officeDocument/2006/relationships/tags" Target="../tags/tag772.xml"/><Relationship Id="rId25" Type="http://schemas.openxmlformats.org/officeDocument/2006/relationships/tags" Target="../tags/tag780.xml"/><Relationship Id="rId33" Type="http://schemas.openxmlformats.org/officeDocument/2006/relationships/tags" Target="../tags/tag788.xml"/><Relationship Id="rId38" Type="http://schemas.openxmlformats.org/officeDocument/2006/relationships/tags" Target="../tags/tag793.xml"/><Relationship Id="rId46" Type="http://schemas.openxmlformats.org/officeDocument/2006/relationships/tags" Target="../tags/tag801.xml"/><Relationship Id="rId20" Type="http://schemas.openxmlformats.org/officeDocument/2006/relationships/tags" Target="../tags/tag775.xml"/><Relationship Id="rId41" Type="http://schemas.openxmlformats.org/officeDocument/2006/relationships/tags" Target="../tags/tag796.xml"/><Relationship Id="rId54" Type="http://schemas.openxmlformats.org/officeDocument/2006/relationships/image" Target="../media/image36.emf"/><Relationship Id="rId1" Type="http://schemas.openxmlformats.org/officeDocument/2006/relationships/tags" Target="../tags/tag756.xml"/><Relationship Id="rId6" Type="http://schemas.openxmlformats.org/officeDocument/2006/relationships/tags" Target="../tags/tag761.xml"/><Relationship Id="rId15" Type="http://schemas.openxmlformats.org/officeDocument/2006/relationships/tags" Target="../tags/tag770.xml"/><Relationship Id="rId23" Type="http://schemas.openxmlformats.org/officeDocument/2006/relationships/tags" Target="../tags/tag778.xml"/><Relationship Id="rId28" Type="http://schemas.openxmlformats.org/officeDocument/2006/relationships/tags" Target="../tags/tag783.xml"/><Relationship Id="rId36" Type="http://schemas.openxmlformats.org/officeDocument/2006/relationships/tags" Target="../tags/tag791.xml"/><Relationship Id="rId49" Type="http://schemas.openxmlformats.org/officeDocument/2006/relationships/tags" Target="../tags/tag80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34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7.xml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notesSlide" Target="../notesSlides/notesSlide5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image" Target="../media/image9.emf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customXml" Target="../ink/ink2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notesSlide" Target="../notesSlides/notesSlide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58.xml"/><Relationship Id="rId10" Type="http://schemas.openxmlformats.org/officeDocument/2006/relationships/tags" Target="../tags/tag63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66.xml"/><Relationship Id="rId21" Type="http://schemas.openxmlformats.org/officeDocument/2006/relationships/image" Target="../media/image11.emf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customXml" Target="../ink/ink3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10" Type="http://schemas.openxmlformats.org/officeDocument/2006/relationships/tags" Target="../tags/tag73.xml"/><Relationship Id="rId19" Type="http://schemas.openxmlformats.org/officeDocument/2006/relationships/notesSlide" Target="../notesSlides/notesSlide7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 smtClean="0"/>
              <a:t>Virtual Memory I</a:t>
            </a:r>
            <a:br>
              <a:rPr lang="en-US" dirty="0" smtClean="0"/>
            </a:br>
            <a:r>
              <a:rPr lang="en-US" sz="2000" b="0" dirty="0" smtClean="0"/>
              <a:t>CSE 351 Autumn 2017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 smtClean="0"/>
              <a:t>Instructor:</a:t>
            </a:r>
            <a:r>
              <a:rPr lang="en-US" sz="2000" dirty="0" smtClean="0"/>
              <a:t> </a:t>
            </a:r>
          </a:p>
          <a:p>
            <a:pPr algn="l"/>
            <a:r>
              <a:rPr lang="en-US" sz="2000" dirty="0" smtClean="0"/>
              <a:t>Justin Hsia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000" b="1" dirty="0" smtClean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Lucas Wotton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Michael Zhang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Parker </a:t>
            </a:r>
            <a:r>
              <a:rPr lang="en-US" sz="2000" dirty="0" err="1" smtClean="0"/>
              <a:t>DeWilde</a:t>
            </a:r>
            <a:endParaRPr lang="en-US" sz="2000" dirty="0" smtClean="0"/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Ryan Wong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Sam </a:t>
            </a:r>
            <a:r>
              <a:rPr lang="en-US" sz="2000" dirty="0" err="1" smtClean="0"/>
              <a:t>Gehman</a:t>
            </a:r>
            <a:endParaRPr lang="en-US" sz="2000" dirty="0" smtClean="0"/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Sam Wolfson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Savanna Yee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Vinny </a:t>
            </a:r>
            <a:r>
              <a:rPr lang="en-US" sz="2000" dirty="0" err="1" smtClean="0"/>
              <a:t>Palaniappan</a:t>
            </a:r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2135090" y="376270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http://rebrn.com/re/bad-chrome-1162082</a:t>
            </a:r>
            <a:r>
              <a:rPr lang="en-US" sz="1400" dirty="0" smtClean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08" y="274320"/>
            <a:ext cx="4741149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Indirection</a:t>
            </a:r>
            <a:endParaRPr lang="en-US"/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 smtClean="0">
                <a:cs typeface="Lato" panose="020F0502020204030203" pitchFamily="34" charset="0"/>
              </a:rPr>
              <a:t>“Any problem in computer science can be solved by adding another level of indirection.”</a:t>
            </a: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 – David Wheeler, inventor of the subroutine</a:t>
            </a:r>
          </a:p>
          <a:p>
            <a:endParaRPr lang="en-US" sz="2000" dirty="0" smtClean="0">
              <a:cs typeface="Lato" panose="020F0502020204030203" pitchFamily="34" charset="0"/>
            </a:endParaRPr>
          </a:p>
          <a:p>
            <a:pPr lvl="1"/>
            <a:endParaRPr lang="en-US" sz="1600" dirty="0" smtClean="0">
              <a:cs typeface="Lato" panose="020F0502020204030203" pitchFamily="34" charset="0"/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Without Indirection</a:t>
            </a:r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With Indirection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1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35781" y="2743611"/>
            <a:ext cx="165719" cy="39063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698065" y="2938929"/>
            <a:ext cx="396307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97831" y="2754081"/>
            <a:ext cx="443039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smtClean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rPr>
              <a:t>P2</a:t>
            </a:r>
            <a:endParaRPr lang="en-US" sz="1800" dirty="0">
              <a:latin typeface="Lato" panose="020F0502020204030203" pitchFamily="34" charset="0"/>
              <a:ea typeface="Arial Unicode MS" panose="020B0604020202020204" pitchFamily="34" charset="-128"/>
              <a:cs typeface="Lato" panose="020F0502020204030203" pitchFamily="34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81254" y="2737224"/>
            <a:ext cx="744403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rPr>
              <a:t>Thing</a:t>
            </a:r>
          </a:p>
        </p:txBody>
      </p:sp>
      <p:sp>
        <p:nvSpPr>
          <p:cNvPr id="25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735788" y="4506272"/>
            <a:ext cx="165719" cy="39063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061363" y="4701589"/>
            <a:ext cx="1600200" cy="216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51578" y="4512936"/>
            <a:ext cx="443039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smtClean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rPr>
              <a:t>P2</a:t>
            </a:r>
            <a:endParaRPr lang="en-US" sz="1800" dirty="0">
              <a:latin typeface="Lato" panose="020F0502020204030203" pitchFamily="34" charset="0"/>
              <a:ea typeface="Arial Unicode MS" panose="020B0604020202020204" pitchFamily="34" charset="-128"/>
              <a:cs typeface="Lato" panose="020F0502020204030203" pitchFamily="34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881261" y="4499884"/>
            <a:ext cx="744403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rPr>
              <a:t>Thing</a:t>
            </a:r>
          </a:p>
        </p:txBody>
      </p:sp>
      <p:sp>
        <p:nvSpPr>
          <p:cNvPr id="29" name="Line 1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650365" y="4684141"/>
            <a:ext cx="2203179" cy="1744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Rectangle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53546" y="4506272"/>
            <a:ext cx="415636" cy="39063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14"/>
            </p:custDataLst>
          </p:nvPr>
        </p:nvSpPr>
        <p:spPr>
          <a:xfrm>
            <a:off x="2315764" y="5836181"/>
            <a:ext cx="410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Lato" panose="020F0502020204030203" pitchFamily="34" charset="0"/>
              </a:rPr>
              <a:t>What if I want to move Thing?</a:t>
            </a:r>
          </a:p>
        </p:txBody>
      </p:sp>
      <p:sp>
        <p:nvSpPr>
          <p:cNvPr id="16" name="Line 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664221" y="2405412"/>
            <a:ext cx="3996915" cy="4463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Line 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3717516" y="2989340"/>
            <a:ext cx="3943622" cy="303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274477" y="2199319"/>
            <a:ext cx="443039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smtClean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rPr>
              <a:t>P1</a:t>
            </a:r>
            <a:endParaRPr lang="en-US" sz="1800" dirty="0">
              <a:latin typeface="Lato" panose="020F0502020204030203" pitchFamily="34" charset="0"/>
              <a:ea typeface="Arial Unicode MS" panose="020B0604020202020204" pitchFamily="34" charset="-128"/>
              <a:cs typeface="Lato" panose="020F0502020204030203" pitchFamily="34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86001" y="3097082"/>
            <a:ext cx="443039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smtClean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rPr>
              <a:t>P3</a:t>
            </a:r>
            <a:endParaRPr lang="en-US" sz="1800" dirty="0">
              <a:latin typeface="Lato" panose="020F0502020204030203" pitchFamily="34" charset="0"/>
              <a:ea typeface="Arial Unicode MS" panose="020B0604020202020204" pitchFamily="34" charset="-128"/>
              <a:cs typeface="Lato" panose="020F0502020204030203" pitchFamily="34" charset="0"/>
            </a:endParaRPr>
          </a:p>
        </p:txBody>
      </p:sp>
      <p:sp>
        <p:nvSpPr>
          <p:cNvPr id="20" name="Line 1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650366" y="4294504"/>
            <a:ext cx="2203179" cy="3541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Line 1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3650366" y="4762865"/>
            <a:ext cx="2203178" cy="29017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221182" y="4896908"/>
            <a:ext cx="443039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smtClean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rPr>
              <a:t>P3</a:t>
            </a:r>
            <a:endParaRPr lang="en-US" sz="1800" dirty="0">
              <a:latin typeface="Lato" panose="020F0502020204030203" pitchFamily="34" charset="0"/>
              <a:ea typeface="Arial Unicode MS" panose="020B0604020202020204" pitchFamily="34" charset="-128"/>
              <a:cs typeface="Lato" panose="020F0502020204030203" pitchFamily="34" charset="0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255026" y="4075985"/>
            <a:ext cx="443039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smtClean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rPr>
              <a:t>P1</a:t>
            </a:r>
            <a:endParaRPr lang="en-US" sz="1800" dirty="0">
              <a:latin typeface="Lato" panose="020F0502020204030203" pitchFamily="34" charset="0"/>
              <a:ea typeface="Arial Unicode MS" panose="020B0604020202020204" pitchFamily="34" charset="-128"/>
              <a:cs typeface="Lato" panose="020F050202020403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745107" y="5105002"/>
            <a:ext cx="1308260" cy="397024"/>
            <a:chOff x="7745107" y="5105002"/>
            <a:chExt cx="1308260" cy="397024"/>
          </a:xfrm>
        </p:grpSpPr>
        <p:sp>
          <p:nvSpPr>
            <p:cNvPr id="34" name="Rectangle 1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745107" y="5111390"/>
              <a:ext cx="165719" cy="3906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5" name="Text Box 15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890580" y="5105002"/>
              <a:ext cx="1162787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sz="1800" i="1" dirty="0" err="1" smtClean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NewThing</a:t>
              </a:r>
              <a:endParaRPr lang="en-US" sz="1800" i="1" dirty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endParaRPr>
            </a:p>
          </p:txBody>
        </p:sp>
      </p:grpSp>
      <p:sp>
        <p:nvSpPr>
          <p:cNvPr id="37" name="Line 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061363" y="4701589"/>
            <a:ext cx="1600200" cy="555177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735788" y="3233693"/>
            <a:ext cx="1308260" cy="397024"/>
            <a:chOff x="7735788" y="3233693"/>
            <a:chExt cx="1308260" cy="397024"/>
          </a:xfrm>
        </p:grpSpPr>
        <p:sp>
          <p:nvSpPr>
            <p:cNvPr id="38" name="Rectangle 1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735788" y="3240081"/>
              <a:ext cx="165719" cy="3906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9" name="Text Box 15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881261" y="3233693"/>
              <a:ext cx="1162787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sz="1800" i="1" dirty="0" err="1" smtClean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NewThing</a:t>
              </a:r>
              <a:endParaRPr lang="en-US" sz="1800" i="1" dirty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endParaRPr>
            </a:p>
          </p:txBody>
        </p:sp>
      </p:grpSp>
      <p:sp>
        <p:nvSpPr>
          <p:cNvPr id="40" name="Line 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3717517" y="3000204"/>
            <a:ext cx="3965394" cy="408365"/>
          </a:xfrm>
          <a:prstGeom prst="line">
            <a:avLst/>
          </a:prstGeom>
          <a:noFill/>
          <a:ln w="28575">
            <a:solidFill>
              <a:srgbClr val="C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1" name="Line 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650367" y="2405412"/>
            <a:ext cx="4032544" cy="916006"/>
          </a:xfrm>
          <a:prstGeom prst="line">
            <a:avLst/>
          </a:prstGeom>
          <a:noFill/>
          <a:ln w="28575">
            <a:solidFill>
              <a:srgbClr val="C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2" name="Line 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717516" y="3342318"/>
            <a:ext cx="3965396" cy="116661"/>
          </a:xfrm>
          <a:prstGeom prst="line">
            <a:avLst/>
          </a:prstGeom>
          <a:noFill/>
          <a:ln w="28575">
            <a:solidFill>
              <a:srgbClr val="C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53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 animBg="1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Indirection</a:t>
            </a:r>
            <a:endParaRPr lang="en-US" dirty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i="1" dirty="0" smtClean="0"/>
              <a:t>Indirection</a:t>
            </a:r>
            <a:r>
              <a:rPr lang="en-US" sz="2400" dirty="0" smtClean="0"/>
              <a:t>:</a:t>
            </a:r>
            <a:r>
              <a:rPr lang="en-US" sz="2400" b="0" dirty="0" smtClean="0"/>
              <a:t>  The ability to reference something using a name, reference, or container instead of the value itself. A flexible mapping between a name and a thing allows changing the thing without notifying holders of the name.</a:t>
            </a:r>
            <a:endParaRPr lang="en-US" sz="2400" dirty="0" smtClean="0">
              <a:solidFill>
                <a:srgbClr val="0000FF"/>
              </a:solidFill>
            </a:endParaRPr>
          </a:p>
          <a:p>
            <a:pPr lvl="1"/>
            <a:r>
              <a:rPr lang="en-US" sz="2000" dirty="0" smtClean="0"/>
              <a:t>Adds some work (now have to look up 2 things instead of 1)</a:t>
            </a:r>
          </a:p>
          <a:p>
            <a:pPr lvl="1"/>
            <a:r>
              <a:rPr lang="en-US" sz="2000" dirty="0" smtClean="0"/>
              <a:t>But don’t have to track all uses of name/address (single source!)</a:t>
            </a:r>
          </a:p>
          <a:p>
            <a:pPr>
              <a:spcBef>
                <a:spcPts val="1800"/>
              </a:spcBef>
            </a:pPr>
            <a:r>
              <a:rPr lang="en-US" sz="2400" u="sng" dirty="0" smtClean="0"/>
              <a:t>Examples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b="1" dirty="0" smtClean="0"/>
              <a:t>Phone system:</a:t>
            </a:r>
            <a:r>
              <a:rPr lang="en-US" sz="2000" dirty="0" smtClean="0"/>
              <a:t>  cell phone number portability</a:t>
            </a:r>
            <a:endParaRPr lang="en-US" sz="2000" dirty="0"/>
          </a:p>
          <a:p>
            <a:pPr lvl="1"/>
            <a:r>
              <a:rPr lang="en-US" sz="2000" b="1" dirty="0" smtClean="0"/>
              <a:t>Domain </a:t>
            </a:r>
            <a:r>
              <a:rPr lang="en-US" sz="2000" b="1" dirty="0"/>
              <a:t>Name Service (DNS):</a:t>
            </a:r>
            <a:r>
              <a:rPr lang="en-US" sz="2000" dirty="0"/>
              <a:t> </a:t>
            </a:r>
            <a:r>
              <a:rPr lang="en-US" sz="2000" dirty="0" smtClean="0"/>
              <a:t> translation </a:t>
            </a:r>
            <a:r>
              <a:rPr lang="en-US" sz="2000" dirty="0"/>
              <a:t>from name to IP </a:t>
            </a:r>
            <a:r>
              <a:rPr lang="en-US" sz="2000" dirty="0" smtClean="0"/>
              <a:t>address</a:t>
            </a:r>
            <a:endParaRPr lang="en-US" sz="2000" dirty="0"/>
          </a:p>
          <a:p>
            <a:pPr lvl="1"/>
            <a:r>
              <a:rPr lang="en-US" sz="2000" b="1" dirty="0"/>
              <a:t>Call centers:</a:t>
            </a:r>
            <a:r>
              <a:rPr lang="en-US" sz="2000" dirty="0"/>
              <a:t>  route calls to available operators, etc.</a:t>
            </a:r>
          </a:p>
          <a:p>
            <a:pPr lvl="1"/>
            <a:r>
              <a:rPr lang="en-US" sz="2000" b="1" dirty="0" smtClean="0"/>
              <a:t>Dynamic Host Configuration Protocol (DHCP):</a:t>
            </a:r>
            <a:r>
              <a:rPr lang="en-US" sz="2000" dirty="0" smtClean="0"/>
              <a:t>  local network address assignment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0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Indirection in Virtual Memory</a:t>
            </a:r>
            <a:endParaRPr lang="en-GB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777875" y="5668963"/>
            <a:ext cx="8366125" cy="914400"/>
          </a:xfrm>
          <a:ln/>
        </p:spPr>
        <p:txBody>
          <a:bodyPr lIns="0" tIns="0" rIns="0" bIns="0"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 smtClean="0"/>
              <a:t>Each </a:t>
            </a:r>
            <a:r>
              <a:rPr lang="en-GB" b="0" dirty="0"/>
              <a:t>process gets its own private </a:t>
            </a:r>
            <a:r>
              <a:rPr lang="en-GB" b="0" dirty="0" smtClean="0"/>
              <a:t>virtual address space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 smtClean="0"/>
              <a:t>Solves the previous problems!</a:t>
            </a: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6991990" y="2533981"/>
            <a:ext cx="1542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ato" panose="020F0502020204030203" pitchFamily="34" charset="0"/>
              </a:rPr>
              <a:t>Physical memory</a:t>
            </a: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1646192" y="1303113"/>
            <a:ext cx="1431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ato" panose="020F0502020204030203" pitchFamily="34" charset="0"/>
              </a:rPr>
              <a:t>Virtual memory</a:t>
            </a:r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1646192" y="3829381"/>
            <a:ext cx="1431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ato" panose="020F0502020204030203" pitchFamily="34" charset="0"/>
              </a:rPr>
              <a:t>Virtual memory</a:t>
            </a:r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729874" y="1999093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Process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731792" y="4589893"/>
                <a:ext cx="11868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" panose="020F0502020204030203" pitchFamily="34" charset="0"/>
                  </a:rPr>
                  <a:t>Process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731792" y="4589893"/>
                <a:ext cx="1186800" cy="400110"/>
              </a:xfrm>
              <a:prstGeom prst="rect">
                <a:avLst/>
              </a:prstGeom>
              <a:blipFill rotWithShape="0">
                <a:blip r:embed="rId21"/>
                <a:stretch>
                  <a:fillRect l="-5128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>
            <p:custDataLst>
              <p:tags r:id="rId9"/>
            </p:custDataLst>
          </p:nvPr>
        </p:nvSpPr>
        <p:spPr bwMode="auto">
          <a:xfrm>
            <a:off x="3779792" y="1851158"/>
            <a:ext cx="2514600" cy="3200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rgbClr val="990000"/>
                </a:solidFill>
                <a:latin typeface="Lato" panose="020F0502020204030203" pitchFamily="34" charset="0"/>
              </a:rPr>
              <a:t>mapping</a:t>
            </a:r>
            <a:endParaRPr lang="en-US" sz="3600" i="1" dirty="0">
              <a:solidFill>
                <a:srgbClr val="990000"/>
              </a:solidFill>
              <a:latin typeface="Lato" panose="020F0502020204030203" pitchFamily="34" charset="0"/>
            </a:endParaRPr>
          </a:p>
        </p:txBody>
      </p:sp>
      <p:sp>
        <p:nvSpPr>
          <p:cNvPr id="13" name="Left-Right Arrow 12"/>
          <p:cNvSpPr/>
          <p:nvPr>
            <p:custDataLst>
              <p:tags r:id="rId10"/>
            </p:custDataLst>
          </p:nvPr>
        </p:nvSpPr>
        <p:spPr bwMode="auto">
          <a:xfrm>
            <a:off x="2560592" y="2155958"/>
            <a:ext cx="1219200" cy="3693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4" name="Left-Right Arrow 13"/>
          <p:cNvSpPr/>
          <p:nvPr>
            <p:custDataLst>
              <p:tags r:id="rId11"/>
            </p:custDataLst>
          </p:nvPr>
        </p:nvSpPr>
        <p:spPr bwMode="auto">
          <a:xfrm>
            <a:off x="2560592" y="4529826"/>
            <a:ext cx="1219200" cy="3693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5" name="Left-Right Arrow 14"/>
          <p:cNvSpPr/>
          <p:nvPr>
            <p:custDataLst>
              <p:tags r:id="rId12"/>
            </p:custDataLst>
          </p:nvPr>
        </p:nvSpPr>
        <p:spPr bwMode="auto">
          <a:xfrm>
            <a:off x="2560592" y="3298958"/>
            <a:ext cx="1219200" cy="3693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6" name="Left-Right Arrow 15"/>
          <p:cNvSpPr/>
          <p:nvPr>
            <p:custDataLst>
              <p:tags r:id="rId13"/>
            </p:custDataLst>
          </p:nvPr>
        </p:nvSpPr>
        <p:spPr bwMode="auto">
          <a:xfrm>
            <a:off x="6294392" y="3298958"/>
            <a:ext cx="1219200" cy="3693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14"/>
            </p:custDataLst>
          </p:nvPr>
        </p:nvSpPr>
        <p:spPr bwMode="auto">
          <a:xfrm>
            <a:off x="2103392" y="1622558"/>
            <a:ext cx="457200" cy="1295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15"/>
            </p:custDataLst>
          </p:nvPr>
        </p:nvSpPr>
        <p:spPr bwMode="auto">
          <a:xfrm>
            <a:off x="2103392" y="4137158"/>
            <a:ext cx="457200" cy="1295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" name="Rectangle 5"/>
          <p:cNvSpPr/>
          <p:nvPr>
            <p:custDataLst>
              <p:tags r:id="rId16"/>
            </p:custDataLst>
          </p:nvPr>
        </p:nvSpPr>
        <p:spPr bwMode="auto">
          <a:xfrm>
            <a:off x="7502341" y="2835859"/>
            <a:ext cx="457200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cxnSp>
        <p:nvCxnSpPr>
          <p:cNvPr id="18" name="Straight Connector 17"/>
          <p:cNvCxnSpPr/>
          <p:nvPr>
            <p:custDataLst>
              <p:tags r:id="rId17"/>
            </p:custDataLst>
          </p:nvPr>
        </p:nvCxnSpPr>
        <p:spPr bwMode="auto">
          <a:xfrm rot="5400000">
            <a:off x="1956826" y="3409693"/>
            <a:ext cx="750332" cy="1588"/>
          </a:xfrm>
          <a:prstGeom prst="line">
            <a:avLst/>
          </a:prstGeom>
          <a:noFill/>
          <a:ln w="6985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43598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Address Spaces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Virtual address space:</a:t>
                </a:r>
                <a:r>
                  <a:rPr lang="en-US" dirty="0" smtClean="0">
                    <a:solidFill>
                      <a:srgbClr val="990000"/>
                    </a:solidFill>
                  </a:rPr>
                  <a:t>  </a:t>
                </a:r>
                <a:r>
                  <a:rPr lang="en-US" b="0" dirty="0" smtClean="0"/>
                  <a:t>Set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dirty="0" smtClean="0"/>
                  <a:t> virtual </a:t>
                </a:r>
                <a:r>
                  <a:rPr lang="en-US" b="0" dirty="0" err="1" smtClean="0"/>
                  <a:t>addr</a:t>
                </a:r>
                <a:endParaRPr lang="en-US" dirty="0"/>
              </a:p>
              <a:p>
                <a:pPr lvl="1"/>
                <a:r>
                  <a:rPr lang="en-US" b="0" dirty="0" smtClean="0"/>
                  <a:t>{0, 1, 2, 3, …,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b="0" dirty="0" smtClean="0"/>
                  <a:t>-1}</a:t>
                </a:r>
                <a:endParaRPr lang="en-US" dirty="0" smtClean="0">
                  <a:solidFill>
                    <a:srgbClr val="99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Physical address space:</a:t>
                </a:r>
                <a:r>
                  <a:rPr lang="en-US" dirty="0" smtClean="0">
                    <a:solidFill>
                      <a:srgbClr val="990000"/>
                    </a:solidFill>
                  </a:rPr>
                  <a:t>  </a:t>
                </a:r>
                <a:r>
                  <a:rPr lang="en-US" b="0" dirty="0" smtClean="0"/>
                  <a:t>Set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0" dirty="0" smtClean="0"/>
                  <a:t> physical </a:t>
                </a:r>
                <a:r>
                  <a:rPr lang="en-US" b="0" dirty="0" err="1" smtClean="0"/>
                  <a:t>addr</a:t>
                </a:r>
                <a:endParaRPr lang="en-US" dirty="0"/>
              </a:p>
              <a:p>
                <a:pPr lvl="1"/>
                <a:r>
                  <a:rPr lang="en-US" b="0" dirty="0" smtClean="0"/>
                  <a:t>{0, 1, 2, 3, …,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b="0" dirty="0" smtClean="0"/>
                  <a:t>-1}</a:t>
                </a:r>
              </a:p>
              <a:p>
                <a:endParaRPr lang="en-US" b="0" dirty="0" smtClean="0"/>
              </a:p>
              <a:p>
                <a:r>
                  <a:rPr lang="en-US" dirty="0" smtClean="0"/>
                  <a:t>Every byte in main memory has:</a:t>
                </a:r>
              </a:p>
              <a:p>
                <a:pPr lvl="1"/>
                <a:r>
                  <a:rPr lang="en-US" dirty="0" smtClean="0"/>
                  <a:t>one physical address (PA)</a:t>
                </a:r>
                <a:endParaRPr lang="en-US" dirty="0"/>
              </a:p>
              <a:p>
                <a:pPr lvl="1"/>
                <a:r>
                  <a:rPr lang="en-US" dirty="0" smtClean="0"/>
                  <a:t>zero, one, </a:t>
                </a:r>
                <a:r>
                  <a:rPr lang="en-US" i="1" dirty="0" smtClean="0"/>
                  <a:t>or more</a:t>
                </a:r>
                <a:r>
                  <a:rPr lang="en-US" dirty="0" smtClean="0"/>
                  <a:t> virtual addresses (VAs)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blipFill rotWithShape="0">
                <a:blip r:embed="rId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448560" y="682920"/>
              <a:ext cx="7919280" cy="50382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2800" y="676800"/>
                <a:ext cx="7930440" cy="50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/>
              <p14:cNvContentPartPr/>
              <p14:nvPr/>
            </p14:nvContentPartPr>
            <p14:xfrm>
              <a:off x="4353480" y="786600"/>
              <a:ext cx="806040" cy="13683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49160" y="782640"/>
                <a:ext cx="814320" cy="137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129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>
                <a:ea typeface="Arial Unicode MS" panose="020B0604020202020204" pitchFamily="34" charset="-128"/>
                <a:cs typeface="Lato" panose="020F0502020204030203" pitchFamily="34" charset="0"/>
              </a:rPr>
              <a:t>Mapping</a:t>
            </a:r>
            <a:endParaRPr lang="en-US" dirty="0">
              <a:ea typeface="Arial Unicode MS" panose="020B0604020202020204" pitchFamily="34" charset="-128"/>
              <a:cs typeface="Lato" panose="020F050202020403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virtual address (VA) can be mapped to either </a:t>
            </a:r>
            <a:r>
              <a:rPr lang="en-US" sz="2400" dirty="0" smtClean="0">
                <a:solidFill>
                  <a:srgbClr val="C00000"/>
                </a:solidFill>
              </a:rPr>
              <a:t>physical memory </a:t>
            </a:r>
            <a:r>
              <a:rPr lang="en-US" sz="2400" dirty="0" smtClean="0"/>
              <a:t>or </a:t>
            </a:r>
            <a:r>
              <a:rPr lang="en-US" sz="2400" dirty="0" smtClean="0">
                <a:solidFill>
                  <a:srgbClr val="C00000"/>
                </a:solidFill>
              </a:rPr>
              <a:t>disk</a:t>
            </a:r>
          </a:p>
          <a:p>
            <a:pPr lvl="1"/>
            <a:r>
              <a:rPr lang="en-US" sz="2000" dirty="0" smtClean="0"/>
              <a:t>Unused VAs may not have a mapping</a:t>
            </a:r>
          </a:p>
          <a:p>
            <a:pPr lvl="1"/>
            <a:r>
              <a:rPr lang="en-US" sz="2000" dirty="0" smtClean="0"/>
              <a:t>VAs from </a:t>
            </a:r>
            <a:r>
              <a:rPr lang="en-US" sz="2000" i="1" dirty="0" smtClean="0"/>
              <a:t>different</a:t>
            </a:r>
            <a:r>
              <a:rPr lang="en-US" sz="2000" dirty="0" smtClean="0"/>
              <a:t> processes may map to same location in memory/disk</a:t>
            </a:r>
          </a:p>
          <a:p>
            <a:endParaRPr lang="en-US" sz="2400" dirty="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41003" name="Group 4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00834335"/>
              </p:ext>
            </p:extLst>
          </p:nvPr>
        </p:nvGraphicFramePr>
        <p:xfrm>
          <a:off x="3470339" y="4962525"/>
          <a:ext cx="277091" cy="1298232"/>
        </p:xfrm>
        <a:graphic>
          <a:graphicData uri="http://schemas.openxmlformats.org/drawingml/2006/table">
            <a:tbl>
              <a:tblPr/>
              <a:tblGrid>
                <a:gridCol w="2770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3569" name="Text Box 1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59142" y="5314313"/>
            <a:ext cx="1911197" cy="63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 smtClean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Process 2’s Virtual </a:t>
            </a:r>
          </a:p>
          <a:p>
            <a:pPr algn="ctr"/>
            <a:r>
              <a:rPr lang="en-US" sz="1800" dirty="0" smtClean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Address Space</a:t>
            </a:r>
            <a:endParaRPr lang="en-US" sz="1800" dirty="0"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40999" name="Group 39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80609450"/>
              </p:ext>
            </p:extLst>
          </p:nvPr>
        </p:nvGraphicFramePr>
        <p:xfrm>
          <a:off x="6623633" y="3682365"/>
          <a:ext cx="277091" cy="1298232"/>
        </p:xfrm>
        <a:graphic>
          <a:graphicData uri="http://schemas.openxmlformats.org/drawingml/2006/table">
            <a:tbl>
              <a:tblPr/>
              <a:tblGrid>
                <a:gridCol w="2770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3583" name="Text Box 4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00724" y="4011523"/>
            <a:ext cx="1122795" cy="63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 smtClean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Physical </a:t>
            </a:r>
            <a:r>
              <a:rPr lang="en-US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23584" name="Line 4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08883" y="4174525"/>
            <a:ext cx="3014749" cy="9525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3585" name="Line 4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608881" y="5458299"/>
            <a:ext cx="2596763" cy="4186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3586" name="Line 4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610828" y="5785485"/>
            <a:ext cx="3012803" cy="4136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3587" name="Line 4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608885" y="4489701"/>
            <a:ext cx="2997028" cy="16109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30659" y="5328285"/>
            <a:ext cx="1463040" cy="1005840"/>
            <a:chOff x="6938194" y="4927556"/>
            <a:chExt cx="1463040" cy="1005840"/>
          </a:xfrm>
        </p:grpSpPr>
        <p:sp>
          <p:nvSpPr>
            <p:cNvPr id="23582" name="AutoShape 4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938194" y="5201876"/>
              <a:ext cx="1463040" cy="731520"/>
            </a:xfrm>
            <a:prstGeom prst="can">
              <a:avLst>
                <a:gd name="adj" fmla="val 25000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82058" tIns="41029" rIns="82058" bIns="41029" anchor="ctr">
              <a:normAutofit/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8" name="Rectangle 4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513447" y="5550441"/>
              <a:ext cx="277091" cy="35985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058" tIns="41029" rIns="82058" bIns="41029" anchor="ctr">
              <a:spAutoFit/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9" name="Rectangle 4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113179" y="5300424"/>
              <a:ext cx="277091" cy="35985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058" tIns="41029" rIns="82058" bIns="41029" anchor="ctr">
              <a:spAutoFit/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90" name="Text Box 49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938194" y="4927556"/>
              <a:ext cx="146304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rmAutofit lnSpcReduction="10000"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Disk</a:t>
              </a:r>
            </a:p>
          </p:txBody>
        </p:sp>
      </p:grpSp>
      <p:graphicFrame>
        <p:nvGraphicFramePr>
          <p:cNvPr id="18" name="Group 43"/>
          <p:cNvGraphicFramePr>
            <a:graphicFrameLocks noGrp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206265512"/>
              </p:ext>
            </p:extLst>
          </p:nvPr>
        </p:nvGraphicFramePr>
        <p:xfrm>
          <a:off x="2555939" y="3316605"/>
          <a:ext cx="277091" cy="1298232"/>
        </p:xfrm>
        <a:graphic>
          <a:graphicData uri="http://schemas.openxmlformats.org/drawingml/2006/table">
            <a:tbl>
              <a:tblPr/>
              <a:tblGrid>
                <a:gridCol w="2770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9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4741" y="3647292"/>
            <a:ext cx="1911197" cy="63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 smtClean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Process 1’s Virtual </a:t>
            </a:r>
          </a:p>
          <a:p>
            <a:pPr algn="ctr"/>
            <a:r>
              <a:rPr lang="en-US" sz="1800" dirty="0" smtClean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Address Space</a:t>
            </a:r>
            <a:endParaRPr lang="en-US" sz="1800" dirty="0"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sp>
        <p:nvSpPr>
          <p:cNvPr id="23" name="Line 4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693896" y="3481198"/>
            <a:ext cx="3929735" cy="1353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5" name="Line 4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2696761" y="3843343"/>
            <a:ext cx="3926870" cy="2948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6" name="Line 4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693099" y="4468750"/>
            <a:ext cx="3904960" cy="365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00730" y="5761767"/>
            <a:ext cx="146304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“Swap Space”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" name="Ink 1"/>
              <p14:cNvContentPartPr/>
              <p14:nvPr/>
            </p14:nvContentPartPr>
            <p14:xfrm>
              <a:off x="1038960" y="2428920"/>
              <a:ext cx="7964280" cy="3769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33920" y="2425680"/>
                <a:ext cx="7973640" cy="378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93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 System Using Physical Addressing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777875" y="5303838"/>
            <a:ext cx="8366125" cy="11890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Used </a:t>
            </a:r>
            <a:r>
              <a:rPr lang="en-GB" b="0" dirty="0" smtClean="0"/>
              <a:t>in “simple” systems with (usually) just one process: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</a:t>
            </a:r>
            <a:r>
              <a:rPr lang="en-GB" dirty="0" smtClean="0"/>
              <a:t>mbedded </a:t>
            </a:r>
            <a:r>
              <a:rPr lang="en-GB" dirty="0"/>
              <a:t>microcontrollers in devices like cars, elevators, and digital picture frames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94560" y="1371600"/>
            <a:ext cx="4724400" cy="3782287"/>
            <a:chOff x="1600200" y="1371600"/>
            <a:chExt cx="4724400" cy="3782287"/>
          </a:xfrm>
        </p:grpSpPr>
        <p:sp>
          <p:nvSpPr>
            <p:cNvPr id="9219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648200" y="4233863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20" name="Text Box 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341813" y="16652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0:</a:t>
              </a:r>
            </a:p>
          </p:txBody>
        </p:sp>
        <p:sp>
          <p:nvSpPr>
            <p:cNvPr id="9221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341813" y="18938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1:</a:t>
              </a:r>
            </a:p>
          </p:txBody>
        </p:sp>
        <p:sp>
          <p:nvSpPr>
            <p:cNvPr id="9222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03002" y="4186238"/>
              <a:ext cx="57842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M-1</a:t>
              </a: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</p:txBody>
        </p:sp>
        <p:sp>
          <p:nvSpPr>
            <p:cNvPr id="9223" name="Text Box 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394276" y="1371600"/>
              <a:ext cx="1360115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Main memory</a:t>
              </a:r>
            </a:p>
          </p:txBody>
        </p:sp>
        <p:sp>
          <p:nvSpPr>
            <p:cNvPr id="9226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600200" y="2467408"/>
              <a:ext cx="1066800" cy="53340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  <p:sp>
          <p:nvSpPr>
            <p:cNvPr id="9231" name="Text Box 1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43400" y="21224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2:</a:t>
              </a:r>
            </a:p>
          </p:txBody>
        </p:sp>
        <p:sp>
          <p:nvSpPr>
            <p:cNvPr id="9232" name="Text Box 1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341813" y="23510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3:</a:t>
              </a:r>
            </a:p>
          </p:txBody>
        </p:sp>
        <p:sp>
          <p:nvSpPr>
            <p:cNvPr id="9233" name="Rectangle 1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648200" y="1670050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4" name="Rectangle 1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648200" y="1898650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5" name="Rectangle 1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648200" y="2127250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6" name="Rectangle 2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648200" y="2355850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7" name="Rectangle 2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648200" y="2584450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8" name="Rectangle 2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648200" y="2813050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9" name="Text Box 2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341813" y="25796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4:</a:t>
              </a:r>
            </a:p>
          </p:txBody>
        </p:sp>
        <p:sp>
          <p:nvSpPr>
            <p:cNvPr id="9240" name="Text Box 24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341813" y="28082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5:</a:t>
              </a:r>
            </a:p>
          </p:txBody>
        </p:sp>
        <p:sp>
          <p:nvSpPr>
            <p:cNvPr id="9241" name="Rectangle 2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648200" y="3041650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42" name="Rectangle 2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648200" y="3270250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43" name="Text Box 27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341813" y="30368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6:</a:t>
              </a:r>
            </a:p>
          </p:txBody>
        </p:sp>
        <p:sp>
          <p:nvSpPr>
            <p:cNvPr id="9244" name="Text Box 2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343400" y="32654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7:</a:t>
              </a:r>
            </a:p>
          </p:txBody>
        </p:sp>
        <p:sp>
          <p:nvSpPr>
            <p:cNvPr id="9245" name="Rectangle 2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648200" y="4010025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25" name="Text Box 9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654312" y="2434880"/>
              <a:ext cx="1700187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Physical </a:t>
              </a:r>
              <a:r>
                <a:rPr lang="en-GB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address (PA</a:t>
              </a: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9247" name="AutoShape 31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5638801" y="2584450"/>
              <a:ext cx="76200" cy="914400"/>
            </a:xfrm>
            <a:prstGeom prst="rightBrace">
              <a:avLst>
                <a:gd name="adj1" fmla="val 100000"/>
                <a:gd name="adj2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48" name="Text Box 32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614069" y="4848225"/>
              <a:ext cx="1272634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Data </a:t>
              </a:r>
              <a:r>
                <a:rPr lang="en-GB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GB" sz="14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int</a:t>
              </a:r>
              <a:r>
                <a:rPr lang="en-GB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/float)</a:t>
              </a:r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49" name="Rectangle 3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648200" y="3499301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50" name="Text Box 34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341813" y="350043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8:</a:t>
              </a:r>
            </a:p>
          </p:txBody>
        </p:sp>
        <p:sp>
          <p:nvSpPr>
            <p:cNvPr id="9251" name="Rectangle 3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724400" y="3733800"/>
              <a:ext cx="914400" cy="228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eaVert" wrap="none" lIns="90360" tIns="44280" rIns="90360" bIns="44280" anchor="ctr"/>
            <a:lstStyle/>
            <a:p>
              <a:pPr algn="ctr" rtl="1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</a:p>
          </p:txBody>
        </p:sp>
        <p:cxnSp>
          <p:nvCxnSpPr>
            <p:cNvPr id="40" name="Straight Arrow Connector 39"/>
            <p:cNvCxnSpPr>
              <a:stCxn id="9226" idx="3"/>
              <a:endCxn id="9239" idx="1"/>
            </p:cNvCxnSpPr>
            <p:nvPr>
              <p:custDataLst>
                <p:tags r:id="rId31"/>
              </p:custDataLst>
            </p:nvPr>
          </p:nvCxnSpPr>
          <p:spPr bwMode="auto">
            <a:xfrm flipV="1">
              <a:off x="2667000" y="2732732"/>
              <a:ext cx="16748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5" name="Straight Connector 54"/>
            <p:cNvCxnSpPr/>
            <p:nvPr>
              <p:custDataLst>
                <p:tags r:id="rId32"/>
              </p:custDataLst>
            </p:nvPr>
          </p:nvCxnSpPr>
          <p:spPr bwMode="auto">
            <a:xfrm rot="10800000" flipH="1">
              <a:off x="5791201" y="3041650"/>
              <a:ext cx="533399" cy="158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>
              <p:custDataLst>
                <p:tags r:id="rId33"/>
              </p:custDataLst>
            </p:nvPr>
          </p:nvCxnSpPr>
          <p:spPr bwMode="auto">
            <a:xfrm rot="5400000">
              <a:off x="5403850" y="3956844"/>
              <a:ext cx="1839912" cy="158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hape 60"/>
            <p:cNvCxnSpPr/>
            <p:nvPr>
              <p:custDataLst>
                <p:tags r:id="rId34"/>
              </p:custDataLst>
            </p:nvPr>
          </p:nvCxnSpPr>
          <p:spPr bwMode="auto">
            <a:xfrm rot="10800000">
              <a:off x="2133602" y="3000809"/>
              <a:ext cx="4189410" cy="1876787"/>
            </a:xfrm>
            <a:prstGeom prst="bentConnector3">
              <a:avLst>
                <a:gd name="adj1" fmla="val 99990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9" name="TextBox 38"/>
            <p:cNvSpPr txBox="1"/>
            <p:nvPr>
              <p:custDataLst>
                <p:tags r:id="rId35"/>
              </p:custDataLst>
            </p:nvPr>
          </p:nvSpPr>
          <p:spPr>
            <a:xfrm>
              <a:off x="3226926" y="2743200"/>
              <a:ext cx="5549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0x4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76645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>
            <p:custDataLst>
              <p:tags r:id="rId1"/>
            </p:custDataLst>
          </p:nvPr>
        </p:nvSpPr>
        <p:spPr bwMode="auto">
          <a:xfrm>
            <a:off x="849998" y="1982110"/>
            <a:ext cx="3749615" cy="11493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 System Using </a:t>
            </a:r>
            <a:r>
              <a:rPr lang="en-GB" dirty="0" smtClean="0"/>
              <a:t>Virtual Addressing</a:t>
            </a:r>
            <a:endParaRPr lang="en-GB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  <p:custDataLst>
              <p:tags r:id="rId4"/>
            </p:custDataLst>
          </p:nvPr>
        </p:nvSpPr>
        <p:spPr>
          <a:xfrm>
            <a:off x="777875" y="5303838"/>
            <a:ext cx="8366125" cy="1279525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 smtClean="0"/>
              <a:t>Physical addresses are </a:t>
            </a:r>
            <a:r>
              <a:rPr lang="en-GB" b="0" i="1" dirty="0" smtClean="0"/>
              <a:t>completely invisible to programs</a:t>
            </a:r>
            <a:endParaRPr lang="en-GB" b="0" dirty="0" smtClean="0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smtClean="0"/>
              <a:t>Used in all modern desktops, laptops, servers, smartphones…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smtClean="0"/>
              <a:t>One of the great ideas in computer science</a:t>
            </a:r>
          </a:p>
          <a:p>
            <a:pPr marL="0" indent="0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 smtClean="0"/>
          </a:p>
        </p:txBody>
      </p:sp>
      <p:sp>
        <p:nvSpPr>
          <p:cNvPr id="921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324600" y="4087681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18213" y="15191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18213" y="17477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79402" y="4040056"/>
            <a:ext cx="5784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M-1</a:t>
            </a: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9223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70676" y="1225418"/>
            <a:ext cx="136011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29000" y="2321226"/>
            <a:ext cx="1066800" cy="533400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MMU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19800" y="19763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18213" y="22049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324600" y="1523868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4" name="Rectangle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324600" y="1752468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5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324600" y="1981068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6" name="Rectangle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324600" y="2209668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7" name="Rectangle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324600" y="2438268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8" name="Rectangle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324600" y="2666868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9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18213" y="24335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18213" y="26621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324600" y="2895468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42" name="Rectangle 2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324600" y="3124068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43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18213" y="28907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019800" y="31193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324600" y="386384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638200" y="2088541"/>
            <a:ext cx="1367147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Physical </a:t>
            </a: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address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7315201" y="2438268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48" name="Text Box 3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842669" y="4702043"/>
            <a:ext cx="127263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/float)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49" name="Rectangle 3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324600" y="3353119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50" name="Text Box 34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018213" y="335425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00800" y="3587618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>
            <p:custDataLst>
              <p:tags r:id="rId32"/>
            </p:custDataLst>
          </p:nvPr>
        </p:nvCxnSpPr>
        <p:spPr bwMode="auto">
          <a:xfrm flipV="1">
            <a:off x="4495800" y="258655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>
            <p:custDataLst>
              <p:tags r:id="rId33"/>
            </p:custDataLst>
          </p:nvPr>
        </p:nvCxnSpPr>
        <p:spPr bwMode="auto">
          <a:xfrm rot="10800000" flipH="1">
            <a:off x="7467601" y="2895468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>
            <p:custDataLst>
              <p:tags r:id="rId34"/>
            </p:custDataLst>
          </p:nvPr>
        </p:nvCxnSpPr>
        <p:spPr bwMode="auto">
          <a:xfrm rot="5400000">
            <a:off x="7080250" y="3810662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endCxn id="37" idx="2"/>
          </p:cNvCxnSpPr>
          <p:nvPr>
            <p:custDataLst>
              <p:tags r:id="rId35"/>
            </p:custDataLst>
          </p:nvPr>
        </p:nvCxnSpPr>
        <p:spPr bwMode="auto">
          <a:xfrm rot="10800000">
            <a:off x="1524000" y="2855113"/>
            <a:ext cx="6475412" cy="187630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990600" y="2321713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>
            <p:custDataLst>
              <p:tags r:id="rId37"/>
            </p:custDataLst>
          </p:nvPr>
        </p:nvCxnSpPr>
        <p:spPr bwMode="auto">
          <a:xfrm flipV="1">
            <a:off x="2057400" y="2583844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070855" y="2080209"/>
            <a:ext cx="1279046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Virtual address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(VA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5" name="TextBox 44"/>
          <p:cNvSpPr txBox="1"/>
          <p:nvPr>
            <p:custDataLst>
              <p:tags r:id="rId39"/>
            </p:custDataLst>
          </p:nvPr>
        </p:nvSpPr>
        <p:spPr>
          <a:xfrm>
            <a:off x="762000" y="1678118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 Chip</a:t>
            </a:r>
          </a:p>
        </p:txBody>
      </p:sp>
      <p:sp>
        <p:nvSpPr>
          <p:cNvPr id="47" name="TextBox 46"/>
          <p:cNvSpPr txBox="1"/>
          <p:nvPr>
            <p:custDataLst>
              <p:tags r:id="rId40"/>
            </p:custDataLst>
          </p:nvPr>
        </p:nvSpPr>
        <p:spPr>
          <a:xfrm>
            <a:off x="5044293" y="2574217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0x4</a:t>
            </a:r>
          </a:p>
        </p:txBody>
      </p:sp>
      <p:sp>
        <p:nvSpPr>
          <p:cNvPr id="48" name="TextBox 47"/>
          <p:cNvSpPr txBox="1"/>
          <p:nvPr>
            <p:custDataLst>
              <p:tags r:id="rId41"/>
            </p:custDataLst>
          </p:nvPr>
        </p:nvSpPr>
        <p:spPr>
          <a:xfrm>
            <a:off x="2242581" y="2573916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0x4100</a:t>
            </a:r>
          </a:p>
        </p:txBody>
      </p:sp>
      <p:sp>
        <p:nvSpPr>
          <p:cNvPr id="2" name="TextBox 1"/>
          <p:cNvSpPr txBox="1"/>
          <p:nvPr>
            <p:custDataLst>
              <p:tags r:id="rId42"/>
            </p:custDataLst>
          </p:nvPr>
        </p:nvSpPr>
        <p:spPr>
          <a:xfrm>
            <a:off x="2496282" y="3660964"/>
            <a:ext cx="2463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Memory Management Unit</a:t>
            </a:r>
          </a:p>
        </p:txBody>
      </p:sp>
      <p:cxnSp>
        <p:nvCxnSpPr>
          <p:cNvPr id="4" name="Straight Arrow Connector 3"/>
          <p:cNvCxnSpPr>
            <a:stCxn id="2" idx="0"/>
            <a:endCxn id="9226" idx="2"/>
          </p:cNvCxnSpPr>
          <p:nvPr>
            <p:custDataLst>
              <p:tags r:id="rId43"/>
            </p:custDataLst>
          </p:nvPr>
        </p:nvCxnSpPr>
        <p:spPr bwMode="auto">
          <a:xfrm flipV="1">
            <a:off x="3727837" y="2854626"/>
            <a:ext cx="234563" cy="806338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" name="Ink 2"/>
              <p14:cNvContentPartPr/>
              <p14:nvPr/>
            </p14:nvContentPartPr>
            <p14:xfrm>
              <a:off x="2212200" y="2165040"/>
              <a:ext cx="3330000" cy="1014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205720" y="2157480"/>
                <a:ext cx="3348360" cy="102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44591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Why Virtual Memory (VM)?</a:t>
            </a:r>
            <a:endParaRPr lang="en-GB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sz="2400" dirty="0" smtClean="0"/>
              <a:t>Efficient use of limited main memory (RAM)</a:t>
            </a:r>
          </a:p>
          <a:p>
            <a:pPr lvl="1"/>
            <a:r>
              <a:rPr lang="en-GB" sz="2000" dirty="0" smtClean="0">
                <a:solidFill>
                  <a:srgbClr val="FF0000"/>
                </a:solidFill>
              </a:rPr>
              <a:t>Use RAM as a cache </a:t>
            </a:r>
            <a:r>
              <a:rPr lang="en-GB" sz="2000" dirty="0" smtClean="0"/>
              <a:t>for the parts of a virtual address space</a:t>
            </a:r>
          </a:p>
          <a:p>
            <a:pPr lvl="2"/>
            <a:r>
              <a:rPr lang="en-GB" sz="1800" dirty="0" smtClean="0"/>
              <a:t>Some non-cached parts stored on disk</a:t>
            </a:r>
          </a:p>
          <a:p>
            <a:pPr lvl="2"/>
            <a:r>
              <a:rPr lang="en-GB" sz="1800" dirty="0"/>
              <a:t>S</a:t>
            </a:r>
            <a:r>
              <a:rPr lang="en-GB" sz="1800" dirty="0" smtClean="0"/>
              <a:t>ome (unallocated) non-cached parts stored nowhere</a:t>
            </a:r>
          </a:p>
          <a:p>
            <a:pPr lvl="1"/>
            <a:r>
              <a:rPr lang="en-GB" sz="2000" dirty="0" smtClean="0"/>
              <a:t>Keep only active areas of virtual address space in memory</a:t>
            </a:r>
          </a:p>
          <a:p>
            <a:pPr lvl="2"/>
            <a:r>
              <a:rPr lang="en-GB" sz="1800" dirty="0"/>
              <a:t>T</a:t>
            </a:r>
            <a:r>
              <a:rPr lang="en-GB" sz="1800" dirty="0" smtClean="0"/>
              <a:t>ransfer data back and forth as needed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Simplifies memory management </a:t>
            </a:r>
            <a:r>
              <a:rPr lang="en-GB" sz="2400" dirty="0" smtClean="0"/>
              <a:t>for programmers</a:t>
            </a:r>
          </a:p>
          <a:p>
            <a:pPr lvl="1"/>
            <a:r>
              <a:rPr lang="en-GB" sz="2000" dirty="0" smtClean="0"/>
              <a:t>Each process “gets” the same full, private linear address space</a:t>
            </a:r>
          </a:p>
          <a:p>
            <a:r>
              <a:rPr lang="en-GB" sz="2400" dirty="0" smtClean="0"/>
              <a:t>Isolates address spaces (</a:t>
            </a:r>
            <a:r>
              <a:rPr lang="en-GB" sz="2400" dirty="0" smtClean="0">
                <a:solidFill>
                  <a:srgbClr val="FF0000"/>
                </a:solidFill>
              </a:rPr>
              <a:t>protection</a:t>
            </a:r>
            <a:r>
              <a:rPr lang="en-GB" sz="2400" dirty="0" smtClean="0"/>
              <a:t>)</a:t>
            </a:r>
          </a:p>
          <a:p>
            <a:pPr lvl="1"/>
            <a:r>
              <a:rPr lang="en-GB" sz="2000" dirty="0" smtClean="0"/>
              <a:t>One process can’t interfere with another’s memory	</a:t>
            </a:r>
          </a:p>
          <a:p>
            <a:pPr lvl="2"/>
            <a:r>
              <a:rPr lang="en-GB" sz="1800" dirty="0" smtClean="0"/>
              <a:t>They operate in </a:t>
            </a:r>
            <a:r>
              <a:rPr lang="en-GB" sz="1800" i="1" dirty="0" smtClean="0"/>
              <a:t>different address spaces</a:t>
            </a:r>
          </a:p>
          <a:p>
            <a:pPr lvl="1"/>
            <a:r>
              <a:rPr lang="en-GB" sz="2000" dirty="0" smtClean="0"/>
              <a:t>User process cannot access privileged information</a:t>
            </a:r>
          </a:p>
          <a:p>
            <a:pPr lvl="2"/>
            <a:r>
              <a:rPr lang="en-GB" sz="1800" dirty="0"/>
              <a:t>D</a:t>
            </a:r>
            <a:r>
              <a:rPr lang="en-GB" sz="1800" dirty="0" smtClean="0"/>
              <a:t>ifferent sections of address spaces have different permissions</a:t>
            </a:r>
            <a:endParaRPr lang="en-GB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19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VM and the Memory Hierarchy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0" name="Rectangle 2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3192" y="1362456"/>
                <a:ext cx="8366760" cy="2194560"/>
              </a:xfrm>
            </p:spPr>
            <p:txBody>
              <a:bodyPr/>
              <a:lstStyle/>
              <a:p>
                <a:r>
                  <a:rPr lang="en-US" sz="2400" dirty="0" smtClean="0"/>
                  <a:t>Think of</a:t>
                </a:r>
                <a:r>
                  <a:rPr lang="en-US" sz="2400" i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virtual memory</a:t>
                </a:r>
                <a:r>
                  <a:rPr lang="en-US" sz="2400" i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/>
                  <a:t>a</a:t>
                </a:r>
                <a:r>
                  <a:rPr lang="en-US" sz="2400" dirty="0" smtClean="0"/>
                  <a:t>s array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400" i="0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i="1" baseline="30000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 contiguous bytes</a:t>
                </a:r>
                <a:endParaRPr lang="en-US" sz="2400" i="1" dirty="0" smtClean="0">
                  <a:solidFill>
                    <a:srgbClr val="C00000"/>
                  </a:solidFill>
                </a:endParaRPr>
              </a:p>
              <a:p>
                <a:r>
                  <a:rPr lang="en-US" sz="2400" i="1" dirty="0" smtClean="0">
                    <a:solidFill>
                      <a:srgbClr val="FF0000"/>
                    </a:solidFill>
                  </a:rPr>
                  <a:t>Pages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smtClean="0"/>
                  <a:t>of virtual memory are usually stored in physical memory, but sometimes spill to disk</a:t>
                </a:r>
                <a:endParaRPr lang="en-US" sz="2400" i="1" dirty="0" smtClean="0"/>
              </a:p>
              <a:p>
                <a:pPr lvl="1"/>
                <a:r>
                  <a:rPr lang="en-GB" sz="2000" dirty="0" smtClean="0"/>
                  <a:t>Pages are another unit of aligned memory (size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GB" sz="2000" i="0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2000" i="1" baseline="30000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 smtClean="0"/>
                  <a:t> bytes)</a:t>
                </a:r>
              </a:p>
              <a:p>
                <a:pPr lvl="1"/>
                <a:r>
                  <a:rPr lang="en-GB" sz="2000" dirty="0" smtClean="0"/>
                  <a:t>Each virtual page can be stored in </a:t>
                </a:r>
                <a:r>
                  <a:rPr lang="en-GB" sz="2000" i="1" dirty="0" smtClean="0"/>
                  <a:t>any</a:t>
                </a:r>
                <a:r>
                  <a:rPr lang="en-GB" sz="2000" dirty="0" smtClean="0"/>
                  <a:t> physical page (no fragmentation!)</a:t>
                </a:r>
              </a:p>
            </p:txBody>
          </p:sp>
        </mc:Choice>
        <mc:Fallback xmlns="">
          <p:sp>
            <p:nvSpPr>
              <p:cNvPr id="1229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2"/>
                </p:custDataLst>
              </p:nvPr>
            </p:nvSpPr>
            <p:spPr>
              <a:xfrm>
                <a:off x="393192" y="1362456"/>
                <a:ext cx="8366760" cy="2194560"/>
              </a:xfrm>
              <a:blipFill rotWithShape="0">
                <a:blip r:embed="rId43"/>
                <a:stretch>
                  <a:fillRect l="-146" t="-2222" r="-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703966" y="3542657"/>
            <a:ext cx="2053192" cy="2475762"/>
            <a:chOff x="2662170" y="3456320"/>
            <a:chExt cx="2053192" cy="2475762"/>
          </a:xfrm>
        </p:grpSpPr>
        <p:sp>
          <p:nvSpPr>
            <p:cNvPr id="71" name="Rectangle 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457575" y="5588332"/>
              <a:ext cx="914400" cy="2286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Text Box 10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969947" y="3996070"/>
              <a:ext cx="509497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VP 0</a:t>
              </a:r>
            </a:p>
          </p:txBody>
        </p:sp>
        <p:sp>
          <p:nvSpPr>
            <p:cNvPr id="73" name="Text Box 11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969947" y="4224670"/>
              <a:ext cx="509497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74" name="Text Box 12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662170" y="5585157"/>
              <a:ext cx="817274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  <a:r>
                <a:rPr lang="en-GB" sz="14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n-p</a:t>
              </a: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  <p:sp>
          <p:nvSpPr>
            <p:cNvPr id="75" name="Text Box 13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148013" y="3456320"/>
              <a:ext cx="1525096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Virtual memory</a:t>
              </a:r>
            </a:p>
          </p:txBody>
        </p:sp>
        <p:sp>
          <p:nvSpPr>
            <p:cNvPr id="76" name="Rectangle 1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457575" y="4006731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Unallocated</a:t>
              </a:r>
            </a:p>
          </p:txBody>
        </p:sp>
        <p:sp>
          <p:nvSpPr>
            <p:cNvPr id="77" name="Rectangle 1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457575" y="4235331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1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457575" y="4463931"/>
              <a:ext cx="914400" cy="2286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Rectangle 17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457575" y="4689807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Unallocated</a:t>
              </a:r>
            </a:p>
          </p:txBody>
        </p:sp>
        <p:sp>
          <p:nvSpPr>
            <p:cNvPr id="80" name="Rectangle 18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457575" y="4915232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Rectangle 19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457575" y="5143832"/>
              <a:ext cx="914400" cy="2286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Rectangle 2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457575" y="5366082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Text Box 28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318000" y="3889707"/>
              <a:ext cx="254000" cy="2444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91" name="Text Box 29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318802" y="5686757"/>
              <a:ext cx="396560" cy="245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GB" sz="1000" baseline="30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  <a:r>
                <a:rPr lang="en-GB" sz="1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  <a:endParaRPr lang="en-GB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33009" y="3542657"/>
            <a:ext cx="2100169" cy="1835445"/>
            <a:chOff x="5891213" y="3456320"/>
            <a:chExt cx="2100169" cy="1835445"/>
          </a:xfrm>
        </p:grpSpPr>
        <p:sp>
          <p:nvSpPr>
            <p:cNvPr id="35" name="Rectangle 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273800" y="4934083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 Box 4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150062" y="4913446"/>
              <a:ext cx="841320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PP 2</a:t>
              </a:r>
              <a:r>
                <a:rPr lang="en-GB" sz="14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m-p</a:t>
              </a: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  <p:sp>
          <p:nvSpPr>
            <p:cNvPr id="37" name="Text Box 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891213" y="3456320"/>
              <a:ext cx="1627882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Physical memory</a:t>
              </a:r>
            </a:p>
          </p:txBody>
        </p:sp>
        <p:sp>
          <p:nvSpPr>
            <p:cNvPr id="68" name="Rectangle 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273800" y="3803783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Empty</a:t>
              </a:r>
            </a:p>
          </p:txBody>
        </p:sp>
        <p:sp>
          <p:nvSpPr>
            <p:cNvPr id="69" name="Rectangle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273800" y="4032383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Rectangle 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273800" y="4260983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Empty</a:t>
              </a:r>
            </a:p>
          </p:txBody>
        </p:sp>
        <p:sp>
          <p:nvSpPr>
            <p:cNvPr id="82" name="Text Box 20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153268" y="3773621"/>
              <a:ext cx="499152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PP 0</a:t>
              </a:r>
            </a:p>
          </p:txBody>
        </p:sp>
        <p:sp>
          <p:nvSpPr>
            <p:cNvPr id="83" name="Text Box 21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153268" y="4002221"/>
              <a:ext cx="499152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PP 1</a:t>
              </a:r>
            </a:p>
          </p:txBody>
        </p:sp>
        <p:sp>
          <p:nvSpPr>
            <p:cNvPr id="85" name="Rectangle 2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273800" y="4705483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Empty</a:t>
              </a:r>
            </a:p>
          </p:txBody>
        </p:sp>
        <p:sp>
          <p:nvSpPr>
            <p:cNvPr id="88" name="Rectangle 26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273800" y="4489583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Text Box 30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916517" y="5046440"/>
              <a:ext cx="420606" cy="245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GB" sz="1000" baseline="30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  <a:r>
                <a:rPr lang="en-GB" sz="1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  <a:endParaRPr lang="en-GB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Text Box 31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076683" y="3687718"/>
              <a:ext cx="254000" cy="2444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  <p:sp>
        <p:nvSpPr>
          <p:cNvPr id="94" name="Text Box 3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6200000">
            <a:off x="483343" y="4780581"/>
            <a:ext cx="178623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Virtual pages (VP's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058102" y="5512518"/>
            <a:ext cx="1475971" cy="922424"/>
            <a:chOff x="6016306" y="5426181"/>
            <a:chExt cx="1475971" cy="922424"/>
          </a:xfrm>
        </p:grpSpPr>
        <p:sp>
          <p:nvSpPr>
            <p:cNvPr id="38" name="AutoShape 4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016306" y="5776451"/>
              <a:ext cx="1475971" cy="572154"/>
            </a:xfrm>
            <a:prstGeom prst="can">
              <a:avLst>
                <a:gd name="adj" fmla="val 25000"/>
              </a:avLst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 Box 4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192893" y="5426181"/>
              <a:ext cx="1122795" cy="329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b="1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Disk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13771" y="4242545"/>
            <a:ext cx="2532677" cy="1949047"/>
            <a:chOff x="4371975" y="4156208"/>
            <a:chExt cx="2532677" cy="1949047"/>
          </a:xfrm>
        </p:grpSpPr>
        <p:sp>
          <p:nvSpPr>
            <p:cNvPr id="84" name="Line 22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4371975" y="4156208"/>
              <a:ext cx="1905000" cy="203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Line 24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4371975" y="5006856"/>
              <a:ext cx="1905000" cy="637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Line 2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4371975" y="4611820"/>
              <a:ext cx="1905000" cy="8613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Line 2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377871" y="4588008"/>
              <a:ext cx="2526781" cy="14488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Line 24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377872" y="5235456"/>
              <a:ext cx="2393478" cy="8357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Line 27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377871" y="5701780"/>
              <a:ext cx="2171233" cy="4034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5" name="Text Box 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6437505" y="4354079"/>
            <a:ext cx="187497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Physical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pages 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(PP's)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34073" y="5964199"/>
            <a:ext cx="146304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“Swap Space”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0" name="Ink 49"/>
              <p14:cNvContentPartPr/>
              <p14:nvPr/>
            </p14:nvContentPartPr>
            <p14:xfrm>
              <a:off x="2581920" y="2360160"/>
              <a:ext cx="4657680" cy="2407320"/>
            </p14:xfrm>
          </p:contentPart>
        </mc:Choice>
        <mc:Fallback>
          <p:pic>
            <p:nvPicPr>
              <p:cNvPr id="50" name="Ink 49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575800" y="2351160"/>
                <a:ext cx="4670280" cy="24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1" name="Ink 50"/>
              <p14:cNvContentPartPr/>
              <p14:nvPr/>
            </p14:nvContentPartPr>
            <p14:xfrm>
              <a:off x="6836040" y="3258360"/>
              <a:ext cx="1426680" cy="392040"/>
            </p14:xfrm>
          </p:contentPart>
        </mc:Choice>
        <mc:Fallback>
          <p:pic>
            <p:nvPicPr>
              <p:cNvPr id="51" name="Ink 50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829920" y="3250800"/>
                <a:ext cx="1441080" cy="40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61187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4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12848" y="5395210"/>
            <a:ext cx="1475971" cy="572154"/>
          </a:xfrm>
          <a:prstGeom prst="can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 w="15875">
            <a:solidFill>
              <a:schemeClr val="tx1"/>
            </a:solidFill>
            <a:round/>
            <a:headEnd/>
            <a:tailEnd/>
          </a:ln>
          <a:extLst/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57018" y="435678"/>
            <a:ext cx="8532528" cy="762000"/>
          </a:xfrm>
        </p:spPr>
        <p:txBody>
          <a:bodyPr/>
          <a:lstStyle/>
          <a:p>
            <a:r>
              <a:rPr lang="en-GB" b="0" i="1" dirty="0" smtClean="0">
                <a:cs typeface="Calibri" panose="020F0502020204030204" pitchFamily="34" charset="0"/>
              </a:rPr>
              <a:t>or:</a:t>
            </a:r>
            <a:r>
              <a:rPr lang="en-GB" dirty="0" smtClean="0">
                <a:cs typeface="Calibri" panose="020F0502020204030204" pitchFamily="34" charset="0"/>
              </a:rPr>
              <a:t> Virtual Memory as DRAM Cache for Disk</a:t>
            </a:r>
            <a:endParaRPr lang="en-GB" dirty="0"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0" name="Rectangle 2"/>
              <p:cNvSpPr>
                <a:spLocks noGrp="1" noChangeArrowheads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396875" y="1362075"/>
                <a:ext cx="7896225" cy="2066925"/>
              </a:xfrm>
            </p:spPr>
            <p:txBody>
              <a:bodyPr/>
              <a:lstStyle/>
              <a:p>
                <a:r>
                  <a:rPr lang="en-US" sz="2400" dirty="0" smtClean="0">
                    <a:cs typeface="Calibri" panose="020F0502020204030204" pitchFamily="34" charset="0"/>
                  </a:rPr>
                  <a:t>Think of</a:t>
                </a:r>
                <a:r>
                  <a:rPr lang="en-US" sz="2400" i="1" dirty="0" smtClean="0">
                    <a:solidFill>
                      <a:srgbClr val="00000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sz="2400" dirty="0" smtClean="0">
                    <a:solidFill>
                      <a:srgbClr val="000000"/>
                    </a:solidFill>
                    <a:cs typeface="Calibri" panose="020F0502020204030204" pitchFamily="34" charset="0"/>
                  </a:rPr>
                  <a:t>virtual memory</a:t>
                </a:r>
                <a:r>
                  <a:rPr lang="en-US" sz="2400" i="1" dirty="0" smtClean="0">
                    <a:solidFill>
                      <a:srgbClr val="00000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cs typeface="Calibri" panose="020F0502020204030204" pitchFamily="34" charset="0"/>
                  </a:rPr>
                  <a:t>a</a:t>
                </a:r>
                <a:r>
                  <a:rPr lang="en-US" sz="2400" dirty="0" smtClean="0">
                    <a:cs typeface="Calibri" panose="020F0502020204030204" pitchFamily="34" charset="0"/>
                  </a:rPr>
                  <a:t>s an array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N</m:t>
                    </m:r>
                    <m:r>
                      <a:rPr lang="en-US" sz="24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4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US" sz="2400" i="1" baseline="30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400" dirty="0" smtClean="0">
                    <a:cs typeface="Calibri" panose="020F0502020204030204" pitchFamily="34" charset="0"/>
                  </a:rPr>
                  <a:t> contiguous bytes stored </a:t>
                </a:r>
                <a:r>
                  <a:rPr lang="en-US" sz="2400" i="1" dirty="0" smtClean="0">
                    <a:solidFill>
                      <a:srgbClr val="C00000"/>
                    </a:solidFill>
                    <a:cs typeface="Calibri" panose="020F0502020204030204" pitchFamily="34" charset="0"/>
                  </a:rPr>
                  <a:t>on a disk</a:t>
                </a:r>
              </a:p>
              <a:p>
                <a:r>
                  <a:rPr lang="en-US" sz="2400" dirty="0" smtClean="0">
                    <a:cs typeface="Calibri" panose="020F0502020204030204" pitchFamily="34" charset="0"/>
                  </a:rPr>
                  <a:t>Then physical main memory is used as a </a:t>
                </a:r>
                <a:r>
                  <a:rPr lang="en-US" sz="2400" i="1" dirty="0" smtClean="0">
                    <a:solidFill>
                      <a:srgbClr val="C00000"/>
                    </a:solidFill>
                    <a:cs typeface="Calibri" panose="020F0502020204030204" pitchFamily="34" charset="0"/>
                  </a:rPr>
                  <a:t>cache</a:t>
                </a:r>
                <a:r>
                  <a:rPr lang="en-US" sz="2400" dirty="0" smtClean="0">
                    <a:solidFill>
                      <a:srgbClr val="C0000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sz="2400" dirty="0" smtClean="0">
                    <a:cs typeface="Calibri" panose="020F0502020204030204" pitchFamily="34" charset="0"/>
                  </a:rPr>
                  <a:t>for the virtual memory array</a:t>
                </a:r>
              </a:p>
              <a:p>
                <a:pPr lvl="1"/>
                <a:r>
                  <a:rPr lang="en-GB" sz="2000" dirty="0" smtClean="0">
                    <a:cs typeface="Calibri" panose="020F0502020204030204" pitchFamily="34" charset="0"/>
                  </a:rPr>
                  <a:t>These “cache blocks” are called </a:t>
                </a:r>
                <a:r>
                  <a:rPr lang="en-GB" sz="2000" i="1" dirty="0" smtClean="0">
                    <a:solidFill>
                      <a:srgbClr val="FF0000"/>
                    </a:solidFill>
                    <a:cs typeface="Calibri" panose="020F0502020204030204" pitchFamily="34" charset="0"/>
                  </a:rPr>
                  <a:t>pages </a:t>
                </a:r>
                <a:r>
                  <a:rPr lang="en-GB" sz="2000" dirty="0" smtClean="0">
                    <a:cs typeface="Calibri" panose="020F0502020204030204" pitchFamily="34" charset="0"/>
                  </a:rPr>
                  <a:t>(size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P</m:t>
                    </m:r>
                    <m:r>
                      <a:rPr lang="en-GB" sz="20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GB" sz="20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GB" sz="2000" i="1" baseline="30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en-GB" sz="2000" dirty="0" smtClean="0">
                    <a:cs typeface="Calibri" panose="020F0502020204030204" pitchFamily="34" charset="0"/>
                  </a:rPr>
                  <a:t> bytes)</a:t>
                </a:r>
                <a:endParaRPr lang="en-GB" sz="2000" baseline="300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29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9"/>
                </p:custDataLst>
              </p:nvPr>
            </p:nvSpPr>
            <p:spPr>
              <a:xfrm>
                <a:off x="396875" y="1362075"/>
                <a:ext cx="7896225" cy="2066925"/>
              </a:xfrm>
              <a:blipFill rotWithShape="0">
                <a:blip r:embed="rId40"/>
                <a:stretch>
                  <a:fillRect l="-154" t="-2353"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5" name="Group 4"/>
          <p:cNvGrpSpPr/>
          <p:nvPr>
            <p:custDataLst>
              <p:tags r:id="rId5"/>
            </p:custDataLst>
          </p:nvPr>
        </p:nvGrpSpPr>
        <p:grpSpPr>
          <a:xfrm>
            <a:off x="1443555" y="3538728"/>
            <a:ext cx="5590933" cy="3049496"/>
            <a:chOff x="1271897" y="3502152"/>
            <a:chExt cx="5590933" cy="3049496"/>
          </a:xfrm>
        </p:grpSpPr>
        <p:sp>
          <p:nvSpPr>
            <p:cNvPr id="12291" name="Rectangle 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145248" y="530225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92" name="Text Box 4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021510" y="5281613"/>
              <a:ext cx="841320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PP 2</a:t>
              </a:r>
              <a:r>
                <a:rPr lang="en-GB" sz="14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m-p</a:t>
              </a: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  <p:sp>
          <p:nvSpPr>
            <p:cNvPr id="12293" name="Text Box 5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773988" y="3502152"/>
              <a:ext cx="1627881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Physical memory</a:t>
              </a:r>
            </a:p>
          </p:txBody>
        </p:sp>
        <p:sp>
          <p:nvSpPr>
            <p:cNvPr id="12294" name="Rectangle 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145248" y="4171950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Empty</a:t>
              </a:r>
            </a:p>
          </p:txBody>
        </p:sp>
        <p:sp>
          <p:nvSpPr>
            <p:cNvPr id="12295" name="Rectangle 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145248" y="440055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96" name="Rectangle 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145248" y="4629150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Empty</a:t>
              </a:r>
            </a:p>
          </p:txBody>
        </p:sp>
        <p:sp>
          <p:nvSpPr>
            <p:cNvPr id="12297" name="Rectangle 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329023" y="5508625"/>
              <a:ext cx="914400" cy="2286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Uncached</a:t>
              </a: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98" name="Text Box 10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841395" y="3916363"/>
              <a:ext cx="509497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VP 0</a:t>
              </a:r>
            </a:p>
          </p:txBody>
        </p:sp>
        <p:sp>
          <p:nvSpPr>
            <p:cNvPr id="12299" name="Text Box 1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841395" y="4144963"/>
              <a:ext cx="509497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12300" name="Text Box 12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271897" y="5520417"/>
              <a:ext cx="817274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  <a:r>
                <a:rPr lang="en-GB" sz="14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n-p</a:t>
              </a: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  <p:sp>
          <p:nvSpPr>
            <p:cNvPr id="12301" name="Text Box 1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019460" y="3503913"/>
              <a:ext cx="1525096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Virtual memory</a:t>
              </a:r>
            </a:p>
          </p:txBody>
        </p:sp>
        <p:sp>
          <p:nvSpPr>
            <p:cNvPr id="12302" name="Rectangle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329023" y="3927024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Unallocated</a:t>
              </a:r>
            </a:p>
          </p:txBody>
        </p:sp>
        <p:sp>
          <p:nvSpPr>
            <p:cNvPr id="12303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329023" y="4155624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Cached</a:t>
              </a: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04" name="Rectangle 1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329023" y="4384224"/>
              <a:ext cx="914400" cy="2286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Uncached</a:t>
              </a: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05" name="Rectangle 1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329023" y="4610100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Unallocated</a:t>
              </a:r>
            </a:p>
          </p:txBody>
        </p:sp>
        <p:sp>
          <p:nvSpPr>
            <p:cNvPr id="12306" name="Rectangle 1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329023" y="4835525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Cached</a:t>
              </a: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07" name="Rectangle 1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329023" y="5064125"/>
              <a:ext cx="914400" cy="2286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Uncached</a:t>
              </a: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08" name="Text Box 20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024716" y="4141788"/>
              <a:ext cx="499152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PP 0</a:t>
              </a:r>
            </a:p>
          </p:txBody>
        </p:sp>
        <p:sp>
          <p:nvSpPr>
            <p:cNvPr id="12309" name="Text Box 21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024716" y="4370388"/>
              <a:ext cx="499152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PP 1</a:t>
              </a:r>
            </a:p>
          </p:txBody>
        </p:sp>
        <p:sp>
          <p:nvSpPr>
            <p:cNvPr id="12310" name="Line 2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3243423" y="4264025"/>
              <a:ext cx="1905000" cy="26035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11" name="Rectangle 2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145248" y="5073650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Empty</a:t>
              </a:r>
            </a:p>
          </p:txBody>
        </p:sp>
        <p:sp>
          <p:nvSpPr>
            <p:cNvPr id="12312" name="Line 24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3243423" y="4981575"/>
              <a:ext cx="1905000" cy="4572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13" name="Rectangle 2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329023" y="5286375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Cached</a:t>
              </a:r>
            </a:p>
          </p:txBody>
        </p:sp>
        <p:sp>
          <p:nvSpPr>
            <p:cNvPr id="12314" name="Rectangle 26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145248" y="485775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15" name="Line 27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3243423" y="4979988"/>
              <a:ext cx="1905000" cy="384175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16" name="Text Box 28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189448" y="3810000"/>
              <a:ext cx="254000" cy="2444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2317" name="Text Box 29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203875" y="5607050"/>
              <a:ext cx="369309" cy="245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N-1</a:t>
              </a:r>
              <a:endParaRPr lang="en-GB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18" name="Text Box 30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800787" y="5414607"/>
              <a:ext cx="394958" cy="245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M-1</a:t>
              </a:r>
              <a:endParaRPr lang="en-GB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19" name="Text Box 31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948131" y="4055885"/>
              <a:ext cx="254000" cy="2444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2320" name="Text Box 32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918507" y="5974566"/>
              <a:ext cx="1784633" cy="5770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Virtual pages (</a:t>
              </a: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VPs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 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“stored 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on </a:t>
              </a: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disk”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21" name="Text Box 33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708352" y="5899918"/>
              <a:ext cx="1873375" cy="5770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Physical pages (</a:t>
              </a:r>
              <a:r>
                <a:rPr lang="en-GB" sz="16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PPs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 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cached in DRAM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2343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</a:t>
            </a:r>
            <a:r>
              <a:rPr lang="en-US" dirty="0" smtClean="0"/>
              <a:t>4 due tonight</a:t>
            </a:r>
            <a:endParaRPr lang="en-US" dirty="0"/>
          </a:p>
          <a:p>
            <a:r>
              <a:rPr lang="en-US" dirty="0" smtClean="0"/>
              <a:t>Lab 4 due after Thanksgiving (11/27)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Next week’s section:  “Virtual section”</a:t>
            </a:r>
          </a:p>
          <a:p>
            <a:pPr lvl="1"/>
            <a:r>
              <a:rPr lang="en-US" dirty="0" smtClean="0"/>
              <a:t>Worksheet and solutions released like normal</a:t>
            </a:r>
          </a:p>
          <a:p>
            <a:pPr lvl="1"/>
            <a:r>
              <a:rPr lang="en-US" dirty="0" smtClean="0"/>
              <a:t>Videos of TAs working through problems will also be released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ft-Right Arrow 11"/>
          <p:cNvSpPr/>
          <p:nvPr>
            <p:custDataLst>
              <p:tags r:id="rId1"/>
            </p:custDataLst>
          </p:nvPr>
        </p:nvSpPr>
        <p:spPr bwMode="auto">
          <a:xfrm>
            <a:off x="1219200" y="3657600"/>
            <a:ext cx="7620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Left-Right Arrow 12"/>
          <p:cNvSpPr/>
          <p:nvPr>
            <p:custDataLst>
              <p:tags r:id="rId2"/>
            </p:custDataLst>
          </p:nvPr>
        </p:nvSpPr>
        <p:spPr bwMode="auto">
          <a:xfrm>
            <a:off x="2895600" y="3657600"/>
            <a:ext cx="7620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Left-Right Arrow 13"/>
          <p:cNvSpPr/>
          <p:nvPr>
            <p:custDataLst>
              <p:tags r:id="rId3"/>
            </p:custDataLst>
          </p:nvPr>
        </p:nvSpPr>
        <p:spPr bwMode="auto">
          <a:xfrm>
            <a:off x="2895600" y="2514600"/>
            <a:ext cx="7620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Left-Right Arrow 14"/>
          <p:cNvSpPr/>
          <p:nvPr>
            <p:custDataLst>
              <p:tags r:id="rId4"/>
            </p:custDataLst>
          </p:nvPr>
        </p:nvSpPr>
        <p:spPr bwMode="auto">
          <a:xfrm>
            <a:off x="4572000" y="3048000"/>
            <a:ext cx="7620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Left-Right Arrow 15"/>
          <p:cNvSpPr/>
          <p:nvPr>
            <p:custDataLst>
              <p:tags r:id="rId5"/>
            </p:custDataLst>
          </p:nvPr>
        </p:nvSpPr>
        <p:spPr bwMode="auto">
          <a:xfrm>
            <a:off x="6705600" y="3048000"/>
            <a:ext cx="7620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 smtClean="0">
                <a:cs typeface="Calibri" panose="020F0502020204030204" pitchFamily="34" charset="0"/>
              </a:rPr>
              <a:t>Memory Hierarchy:  Core 2 Duo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0"/>
            <p:custDataLst>
              <p:tags r:id="rId7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8"/>
            </p:custDataLst>
          </p:nvPr>
        </p:nvSpPr>
        <p:spPr bwMode="auto">
          <a:xfrm>
            <a:off x="7467599" y="2362199"/>
            <a:ext cx="1554480" cy="4206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Disk</a:t>
            </a:r>
          </a:p>
        </p:txBody>
      </p:sp>
      <p:sp>
        <p:nvSpPr>
          <p:cNvPr id="5" name="Rectangle 4"/>
          <p:cNvSpPr/>
          <p:nvPr>
            <p:custDataLst>
              <p:tags r:id="rId9"/>
            </p:custDataLst>
          </p:nvPr>
        </p:nvSpPr>
        <p:spPr bwMode="auto">
          <a:xfrm>
            <a:off x="5334000" y="2362200"/>
            <a:ext cx="1371600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Main Memory</a:t>
            </a:r>
          </a:p>
        </p:txBody>
      </p:sp>
      <p:sp>
        <p:nvSpPr>
          <p:cNvPr id="6" name="Rectangle 5"/>
          <p:cNvSpPr/>
          <p:nvPr>
            <p:custDataLst>
              <p:tags r:id="rId10"/>
            </p:custDataLst>
          </p:nvPr>
        </p:nvSpPr>
        <p:spPr bwMode="auto">
          <a:xfrm>
            <a:off x="3657600" y="2362200"/>
            <a:ext cx="914400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L2 unified cache</a:t>
            </a:r>
          </a:p>
        </p:txBody>
      </p:sp>
      <p:grpSp>
        <p:nvGrpSpPr>
          <p:cNvPr id="3" name="Group 10"/>
          <p:cNvGrpSpPr/>
          <p:nvPr>
            <p:custDataLst>
              <p:tags r:id="rId11"/>
            </p:custDataLst>
          </p:nvPr>
        </p:nvGrpSpPr>
        <p:grpSpPr>
          <a:xfrm>
            <a:off x="1981200" y="2362200"/>
            <a:ext cx="914400" cy="1828800"/>
            <a:chOff x="1981200" y="2362200"/>
            <a:chExt cx="914400" cy="1828800"/>
          </a:xfrm>
        </p:grpSpPr>
        <p:sp>
          <p:nvSpPr>
            <p:cNvPr id="7" name="Rectangle 6"/>
            <p:cNvSpPr/>
            <p:nvPr>
              <p:custDataLst>
                <p:tags r:id="rId35"/>
              </p:custDataLst>
            </p:nvPr>
          </p:nvSpPr>
          <p:spPr bwMode="auto">
            <a:xfrm>
              <a:off x="1981200" y="2362200"/>
              <a:ext cx="914400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L1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I-cache</a:t>
              </a:r>
            </a:p>
          </p:txBody>
        </p:sp>
        <p:sp>
          <p:nvSpPr>
            <p:cNvPr id="8" name="Rectangle 7"/>
            <p:cNvSpPr/>
            <p:nvPr>
              <p:custDataLst>
                <p:tags r:id="rId36"/>
              </p:custDataLst>
            </p:nvPr>
          </p:nvSpPr>
          <p:spPr bwMode="auto">
            <a:xfrm>
              <a:off x="1981200" y="3505200"/>
              <a:ext cx="914400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4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L1 </a:t>
              </a:r>
            </a:p>
            <a:p>
              <a:pPr lvl="0" algn="ctr"/>
              <a:r>
                <a:rPr lang="en-US" sz="14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D-cache</a:t>
              </a:r>
            </a:p>
          </p:txBody>
        </p:sp>
      </p:grpSp>
      <p:sp>
        <p:nvSpPr>
          <p:cNvPr id="9" name="Rectangle 8"/>
          <p:cNvSpPr/>
          <p:nvPr>
            <p:custDataLst>
              <p:tags r:id="rId12"/>
            </p:custDataLst>
          </p:nvPr>
        </p:nvSpPr>
        <p:spPr bwMode="auto">
          <a:xfrm>
            <a:off x="233265" y="3505200"/>
            <a:ext cx="528735" cy="685800"/>
          </a:xfrm>
          <a:prstGeom prst="rect">
            <a:avLst/>
          </a:prstGeom>
          <a:solidFill>
            <a:srgbClr val="F1C7C7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0" name="Rectangle 9"/>
          <p:cNvSpPr/>
          <p:nvPr>
            <p:custDataLst>
              <p:tags r:id="rId13"/>
            </p:custDataLst>
          </p:nvPr>
        </p:nvSpPr>
        <p:spPr bwMode="auto">
          <a:xfrm>
            <a:off x="762000" y="3505200"/>
            <a:ext cx="4572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Reg</a:t>
            </a:r>
            <a:endParaRPr lang="en-U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>
            <p:custDataLst>
              <p:tags r:id="rId14"/>
            </p:custDataLst>
          </p:nvPr>
        </p:nvSpPr>
        <p:spPr>
          <a:xfrm>
            <a:off x="4527995" y="4267200"/>
            <a:ext cx="841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B/cycle</a:t>
            </a:r>
          </a:p>
        </p:txBody>
      </p:sp>
      <p:sp>
        <p:nvSpPr>
          <p:cNvPr id="18" name="TextBox 17"/>
          <p:cNvSpPr txBox="1"/>
          <p:nvPr>
            <p:custDataLst>
              <p:tags r:id="rId15"/>
            </p:custDataLst>
          </p:nvPr>
        </p:nvSpPr>
        <p:spPr>
          <a:xfrm>
            <a:off x="2880360" y="4267200"/>
            <a:ext cx="841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B/cycle</a:t>
            </a:r>
          </a:p>
        </p:txBody>
      </p:sp>
      <p:sp>
        <p:nvSpPr>
          <p:cNvPr id="19" name="TextBox 18"/>
          <p:cNvSpPr txBox="1"/>
          <p:nvPr>
            <p:custDataLst>
              <p:tags r:id="rId16"/>
            </p:custDataLst>
          </p:nvPr>
        </p:nvSpPr>
        <p:spPr>
          <a:xfrm>
            <a:off x="1188720" y="4267200"/>
            <a:ext cx="9324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B/cycle</a:t>
            </a:r>
          </a:p>
        </p:txBody>
      </p:sp>
      <p:sp>
        <p:nvSpPr>
          <p:cNvPr id="20" name="TextBox 19"/>
          <p:cNvSpPr txBox="1"/>
          <p:nvPr>
            <p:custDataLst>
              <p:tags r:id="rId17"/>
            </p:custDataLst>
          </p:nvPr>
        </p:nvSpPr>
        <p:spPr>
          <a:xfrm>
            <a:off x="6400800" y="4267200"/>
            <a:ext cx="1137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B/30 cycles</a:t>
            </a:r>
          </a:p>
        </p:txBody>
      </p:sp>
      <p:sp>
        <p:nvSpPr>
          <p:cNvPr id="21" name="TextBox 20"/>
          <p:cNvSpPr txBox="1"/>
          <p:nvPr>
            <p:custDataLst>
              <p:tags r:id="rId18"/>
            </p:custDataLst>
          </p:nvPr>
        </p:nvSpPr>
        <p:spPr>
          <a:xfrm>
            <a:off x="45720" y="4233672"/>
            <a:ext cx="1218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Throughput:</a:t>
            </a:r>
          </a:p>
        </p:txBody>
      </p:sp>
      <p:sp>
        <p:nvSpPr>
          <p:cNvPr id="22" name="TextBox 21"/>
          <p:cNvSpPr txBox="1"/>
          <p:nvPr>
            <p:custDataLst>
              <p:tags r:id="rId19"/>
            </p:custDataLst>
          </p:nvPr>
        </p:nvSpPr>
        <p:spPr>
          <a:xfrm>
            <a:off x="45720" y="4507992"/>
            <a:ext cx="1216152" cy="33855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Latency:</a:t>
            </a:r>
          </a:p>
        </p:txBody>
      </p:sp>
      <p:sp>
        <p:nvSpPr>
          <p:cNvPr id="23" name="TextBox 22"/>
          <p:cNvSpPr txBox="1"/>
          <p:nvPr>
            <p:custDataLst>
              <p:tags r:id="rId20"/>
            </p:custDataLst>
          </p:nvPr>
        </p:nvSpPr>
        <p:spPr>
          <a:xfrm>
            <a:off x="4527995" y="4538246"/>
            <a:ext cx="930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100 cycles</a:t>
            </a:r>
          </a:p>
        </p:txBody>
      </p:sp>
      <p:sp>
        <p:nvSpPr>
          <p:cNvPr id="24" name="TextBox 23"/>
          <p:cNvSpPr txBox="1"/>
          <p:nvPr>
            <p:custDataLst>
              <p:tags r:id="rId21"/>
            </p:custDataLst>
          </p:nvPr>
        </p:nvSpPr>
        <p:spPr>
          <a:xfrm>
            <a:off x="2880360" y="4538246"/>
            <a:ext cx="839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14 cycles</a:t>
            </a:r>
          </a:p>
        </p:txBody>
      </p:sp>
      <p:sp>
        <p:nvSpPr>
          <p:cNvPr id="25" name="TextBox 24"/>
          <p:cNvSpPr txBox="1"/>
          <p:nvPr>
            <p:custDataLst>
              <p:tags r:id="rId22"/>
            </p:custDataLst>
          </p:nvPr>
        </p:nvSpPr>
        <p:spPr>
          <a:xfrm>
            <a:off x="1188720" y="4538246"/>
            <a:ext cx="748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3 cycles</a:t>
            </a:r>
          </a:p>
        </p:txBody>
      </p:sp>
      <p:sp>
        <p:nvSpPr>
          <p:cNvPr id="26" name="TextBox 25"/>
          <p:cNvSpPr txBox="1"/>
          <p:nvPr>
            <p:custDataLst>
              <p:tags r:id="rId23"/>
            </p:custDataLst>
          </p:nvPr>
        </p:nvSpPr>
        <p:spPr>
          <a:xfrm>
            <a:off x="6400800" y="4538246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millions</a:t>
            </a:r>
          </a:p>
        </p:txBody>
      </p:sp>
      <p:sp>
        <p:nvSpPr>
          <p:cNvPr id="28" name="TextBox 27"/>
          <p:cNvSpPr txBox="1"/>
          <p:nvPr>
            <p:custDataLst>
              <p:tags r:id="rId24"/>
            </p:custDataLst>
          </p:nvPr>
        </p:nvSpPr>
        <p:spPr>
          <a:xfrm>
            <a:off x="3759556" y="2055841"/>
            <a:ext cx="724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~4 MB</a:t>
            </a:r>
          </a:p>
        </p:txBody>
      </p:sp>
      <p:sp>
        <p:nvSpPr>
          <p:cNvPr id="29" name="TextBox 28"/>
          <p:cNvSpPr txBox="1"/>
          <p:nvPr>
            <p:custDataLst>
              <p:tags r:id="rId25"/>
            </p:custDataLst>
          </p:nvPr>
        </p:nvSpPr>
        <p:spPr>
          <a:xfrm>
            <a:off x="2111851" y="3200400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32 KB</a:t>
            </a:r>
          </a:p>
        </p:txBody>
      </p:sp>
      <p:sp>
        <p:nvSpPr>
          <p:cNvPr id="31" name="TextBox 30"/>
          <p:cNvSpPr txBox="1"/>
          <p:nvPr>
            <p:custDataLst>
              <p:tags r:id="rId26"/>
            </p:custDataLst>
          </p:nvPr>
        </p:nvSpPr>
        <p:spPr>
          <a:xfrm>
            <a:off x="5670995" y="2057400"/>
            <a:ext cx="679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~8 GB</a:t>
            </a:r>
          </a:p>
        </p:txBody>
      </p:sp>
      <p:sp>
        <p:nvSpPr>
          <p:cNvPr id="32" name="TextBox 31"/>
          <p:cNvSpPr txBox="1"/>
          <p:nvPr>
            <p:custDataLst>
              <p:tags r:id="rId27"/>
            </p:custDataLst>
          </p:nvPr>
        </p:nvSpPr>
        <p:spPr>
          <a:xfrm>
            <a:off x="7869807" y="2057400"/>
            <a:ext cx="888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~500 GB</a:t>
            </a:r>
          </a:p>
        </p:txBody>
      </p:sp>
      <p:sp>
        <p:nvSpPr>
          <p:cNvPr id="33" name="TextBox 32"/>
          <p:cNvSpPr txBox="1"/>
          <p:nvPr>
            <p:custDataLst>
              <p:tags r:id="rId28"/>
            </p:custDataLst>
          </p:nvPr>
        </p:nvSpPr>
        <p:spPr>
          <a:xfrm>
            <a:off x="6934200" y="67278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drawn to scale </a:t>
            </a:r>
          </a:p>
        </p:txBody>
      </p:sp>
      <p:cxnSp>
        <p:nvCxnSpPr>
          <p:cNvPr id="36" name="Elbow Connector 35"/>
          <p:cNvCxnSpPr/>
          <p:nvPr>
            <p:custDataLst>
              <p:tags r:id="rId29"/>
            </p:custDataLst>
          </p:nvPr>
        </p:nvCxnSpPr>
        <p:spPr bwMode="auto">
          <a:xfrm rot="16200000" flipH="1">
            <a:off x="3261745" y="3345180"/>
            <a:ext cx="1588" cy="3063240"/>
          </a:xfrm>
          <a:prstGeom prst="bentConnector3">
            <a:avLst>
              <a:gd name="adj1" fmla="val 20602834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8" name="TextBox 37"/>
          <p:cNvSpPr txBox="1"/>
          <p:nvPr>
            <p:custDataLst>
              <p:tags r:id="rId30"/>
            </p:custDataLst>
          </p:nvPr>
        </p:nvSpPr>
        <p:spPr>
          <a:xfrm>
            <a:off x="2648590" y="5256714"/>
            <a:ext cx="14143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Miss Penalty </a:t>
            </a:r>
          </a:p>
          <a:p>
            <a:pPr algn="ctr"/>
            <a:r>
              <a:rPr lang="en-US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(latency)</a:t>
            </a:r>
          </a:p>
          <a:p>
            <a:pPr algn="ctr"/>
            <a:r>
              <a:rPr lang="en-US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33x</a:t>
            </a:r>
          </a:p>
        </p:txBody>
      </p:sp>
      <p:cxnSp>
        <p:nvCxnSpPr>
          <p:cNvPr id="40" name="Elbow Connector 39"/>
          <p:cNvCxnSpPr/>
          <p:nvPr>
            <p:custDataLst>
              <p:tags r:id="rId31"/>
            </p:custDataLst>
          </p:nvPr>
        </p:nvCxnSpPr>
        <p:spPr bwMode="auto">
          <a:xfrm rot="16200000" flipH="1">
            <a:off x="5998338" y="3962400"/>
            <a:ext cx="1588" cy="1828800"/>
          </a:xfrm>
          <a:prstGeom prst="bentConnector3">
            <a:avLst>
              <a:gd name="adj1" fmla="val 21045781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2" name="TextBox 41"/>
          <p:cNvSpPr txBox="1"/>
          <p:nvPr>
            <p:custDataLst>
              <p:tags r:id="rId32"/>
            </p:custDataLst>
          </p:nvPr>
        </p:nvSpPr>
        <p:spPr>
          <a:xfrm>
            <a:off x="5297691" y="5259982"/>
            <a:ext cx="14143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Miss Penalty </a:t>
            </a:r>
          </a:p>
          <a:p>
            <a:pPr algn="ctr"/>
            <a:r>
              <a:rPr lang="en-US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(latency)</a:t>
            </a:r>
          </a:p>
          <a:p>
            <a:pPr algn="ctr"/>
            <a:r>
              <a:rPr lang="en-US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10,000x</a:t>
            </a:r>
          </a:p>
        </p:txBody>
      </p:sp>
      <p:sp>
        <p:nvSpPr>
          <p:cNvPr id="11" name="TextBox 10"/>
          <p:cNvSpPr txBox="1"/>
          <p:nvPr>
            <p:custDataLst>
              <p:tags r:id="rId33"/>
            </p:custDataLst>
          </p:nvPr>
        </p:nvSpPr>
        <p:spPr>
          <a:xfrm>
            <a:off x="1446590" y="1341856"/>
            <a:ext cx="275088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SRAM</a:t>
            </a:r>
          </a:p>
          <a:p>
            <a:pPr algn="ctr"/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Static Random Access Memory</a:t>
            </a:r>
          </a:p>
        </p:txBody>
      </p:sp>
      <p:sp>
        <p:nvSpPr>
          <p:cNvPr id="41" name="TextBox 40"/>
          <p:cNvSpPr txBox="1"/>
          <p:nvPr>
            <p:custDataLst>
              <p:tags r:id="rId34"/>
            </p:custDataLst>
          </p:nvPr>
        </p:nvSpPr>
        <p:spPr>
          <a:xfrm>
            <a:off x="4540275" y="1344168"/>
            <a:ext cx="301338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DRAM</a:t>
            </a:r>
          </a:p>
          <a:p>
            <a:pPr algn="ctr"/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Dynamic Random Access Memory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57" y="2713140"/>
            <a:ext cx="936596" cy="753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952" y="3152563"/>
            <a:ext cx="1371600" cy="102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427914"/>
            <a:ext cx="914400" cy="77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98" y="3108960"/>
            <a:ext cx="1554480" cy="1110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Right Brace 33"/>
          <p:cNvSpPr/>
          <p:nvPr/>
        </p:nvSpPr>
        <p:spPr bwMode="auto">
          <a:xfrm rot="16200000">
            <a:off x="2684872" y="37905"/>
            <a:ext cx="274320" cy="4114800"/>
          </a:xfrm>
          <a:prstGeom prst="rightBrac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ight Brace 47"/>
          <p:cNvSpPr/>
          <p:nvPr/>
        </p:nvSpPr>
        <p:spPr bwMode="auto">
          <a:xfrm rot="16200000">
            <a:off x="5906479" y="1164336"/>
            <a:ext cx="274320" cy="1828800"/>
          </a:xfrm>
          <a:prstGeom prst="rightBrac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89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Virtual Memory Design Consequences</a:t>
            </a:r>
            <a:endParaRPr lang="en-GB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sz="2400" dirty="0" smtClean="0"/>
              <a:t>Large page size:  typically 4-8 K</a:t>
            </a:r>
            <a:r>
              <a:rPr lang="en-US" sz="2400" dirty="0" err="1" smtClean="0"/>
              <a:t>i</a:t>
            </a:r>
            <a:r>
              <a:rPr lang="en-GB" sz="2400" dirty="0" smtClean="0"/>
              <a:t>B or 2-4 M</a:t>
            </a:r>
            <a:r>
              <a:rPr lang="en-US" sz="2400" dirty="0" err="1" smtClean="0"/>
              <a:t>i</a:t>
            </a:r>
            <a:r>
              <a:rPr lang="en-GB" sz="2400" dirty="0" smtClean="0"/>
              <a:t>B</a:t>
            </a:r>
          </a:p>
          <a:p>
            <a:pPr lvl="1"/>
            <a:r>
              <a:rPr lang="en-GB" sz="2000" i="1" dirty="0" smtClean="0"/>
              <a:t>Can</a:t>
            </a:r>
            <a:r>
              <a:rPr lang="en-GB" sz="2000" dirty="0" smtClean="0"/>
              <a:t> be up to 1 G</a:t>
            </a:r>
            <a:r>
              <a:rPr lang="en-US" sz="2000" dirty="0" err="1" smtClean="0"/>
              <a:t>i</a:t>
            </a:r>
            <a:r>
              <a:rPr lang="en-GB" sz="2000" dirty="0" smtClean="0"/>
              <a:t>B (for “Big Data” apps on big computers)</a:t>
            </a:r>
          </a:p>
          <a:p>
            <a:pPr lvl="1"/>
            <a:r>
              <a:rPr lang="en-GB" sz="2000" dirty="0" smtClean="0"/>
              <a:t>Compared with 64-byte cache blocks</a:t>
            </a:r>
          </a:p>
          <a:p>
            <a:pPr>
              <a:spcBef>
                <a:spcPts val="1800"/>
              </a:spcBef>
            </a:pPr>
            <a:r>
              <a:rPr lang="en-GB" sz="2400" dirty="0" smtClean="0"/>
              <a:t>Fully associative</a:t>
            </a:r>
          </a:p>
          <a:p>
            <a:pPr lvl="1"/>
            <a:r>
              <a:rPr lang="en-GB" sz="2000" dirty="0" smtClean="0"/>
              <a:t>Any virtual page can be placed in any physical page</a:t>
            </a:r>
          </a:p>
          <a:p>
            <a:pPr lvl="1"/>
            <a:r>
              <a:rPr lang="en-GB" sz="2000" dirty="0" smtClean="0"/>
              <a:t>Requires a “large” mapping function – different from CPU caches</a:t>
            </a:r>
          </a:p>
          <a:p>
            <a:pPr>
              <a:spcBef>
                <a:spcPts val="1800"/>
              </a:spcBef>
            </a:pPr>
            <a:r>
              <a:rPr lang="en-GB" sz="2400" dirty="0" smtClean="0"/>
              <a:t>Highly sophisticated, expensive replacement algorithms in OS</a:t>
            </a:r>
          </a:p>
          <a:p>
            <a:pPr lvl="1"/>
            <a:r>
              <a:rPr lang="en-GB" sz="2000" dirty="0" smtClean="0"/>
              <a:t>Too complicated and open-ended to be implemented in hardware</a:t>
            </a:r>
          </a:p>
          <a:p>
            <a:pPr>
              <a:spcBef>
                <a:spcPts val="1800"/>
              </a:spcBef>
            </a:pPr>
            <a:r>
              <a:rPr lang="en-GB" sz="2400" i="1" dirty="0" smtClean="0"/>
              <a:t>Write-back</a:t>
            </a:r>
            <a:r>
              <a:rPr lang="en-GB" sz="2400" dirty="0" smtClean="0"/>
              <a:t> rather than </a:t>
            </a:r>
            <a:r>
              <a:rPr lang="en-GB" sz="2400" i="1" dirty="0" smtClean="0"/>
              <a:t>write-through</a:t>
            </a:r>
          </a:p>
          <a:p>
            <a:pPr lvl="1"/>
            <a:r>
              <a:rPr lang="en-GB" sz="2000" i="1" dirty="0" smtClean="0"/>
              <a:t>Really</a:t>
            </a:r>
            <a:r>
              <a:rPr lang="en-GB" sz="2000" dirty="0" smtClean="0"/>
              <a:t> don’t want to write to disk every time we modify something in memory</a:t>
            </a:r>
          </a:p>
          <a:p>
            <a:pPr lvl="1"/>
            <a:r>
              <a:rPr lang="en-GB" sz="2000" dirty="0" smtClean="0"/>
              <a:t>Some things may never end up on disk (</a:t>
            </a:r>
            <a:r>
              <a:rPr lang="en-GB" sz="2000" i="1" dirty="0" smtClean="0"/>
              <a:t>e.g.</a:t>
            </a:r>
            <a:r>
              <a:rPr lang="en-GB" sz="2000" dirty="0" smtClean="0"/>
              <a:t> stack for short-lived process)</a:t>
            </a: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778680" y="2751840"/>
              <a:ext cx="6710400" cy="26740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1840" y="2745360"/>
                <a:ext cx="6728400" cy="269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9541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Why </a:t>
            </a:r>
            <a:r>
              <a:rPr lang="en-GB" dirty="0" smtClean="0"/>
              <a:t>does VM work on RAM/disk?</a:t>
            </a:r>
            <a:endParaRPr lang="en-GB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lnSpc>
                <a:spcPct val="83000"/>
              </a:lnSpc>
            </a:pPr>
            <a:r>
              <a:rPr lang="en-GB" dirty="0" smtClean="0"/>
              <a:t>Avoids disk accesses because of </a:t>
            </a:r>
            <a:r>
              <a:rPr lang="en-GB" i="1" dirty="0" smtClean="0"/>
              <a:t>locality</a:t>
            </a:r>
            <a:endParaRPr lang="en-GB" dirty="0"/>
          </a:p>
          <a:p>
            <a:pPr lvl="1">
              <a:lnSpc>
                <a:spcPct val="83000"/>
              </a:lnSpc>
              <a:spcBef>
                <a:spcPts val="1200"/>
              </a:spcBef>
            </a:pPr>
            <a:r>
              <a:rPr lang="en-GB" dirty="0"/>
              <a:t>Same reason that L1 / L2 / L3 caches </a:t>
            </a:r>
            <a:r>
              <a:rPr lang="en-GB" dirty="0" smtClean="0"/>
              <a:t>work</a:t>
            </a:r>
          </a:p>
          <a:p>
            <a:pPr lvl="1">
              <a:lnSpc>
                <a:spcPct val="83000"/>
              </a:lnSpc>
            </a:pPr>
            <a:endParaRPr lang="en-GB" dirty="0"/>
          </a:p>
          <a:p>
            <a:pPr>
              <a:lnSpc>
                <a:spcPct val="83000"/>
              </a:lnSpc>
            </a:pPr>
            <a:r>
              <a:rPr lang="en-GB" dirty="0"/>
              <a:t>The set of virtual pages that a program is “actively” accessing at any point in time is called its </a:t>
            </a:r>
            <a:r>
              <a:rPr lang="en-GB" i="1" dirty="0"/>
              <a:t>working </a:t>
            </a:r>
            <a:r>
              <a:rPr lang="en-GB" i="1" dirty="0" smtClean="0"/>
              <a:t>set</a:t>
            </a:r>
            <a:endParaRPr lang="en-GB" dirty="0" smtClean="0"/>
          </a:p>
          <a:p>
            <a:pPr lvl="1">
              <a:lnSpc>
                <a:spcPct val="83000"/>
              </a:lnSpc>
              <a:spcBef>
                <a:spcPts val="1200"/>
              </a:spcBef>
            </a:pPr>
            <a:r>
              <a:rPr lang="en-GB" dirty="0"/>
              <a:t>I</a:t>
            </a:r>
            <a:r>
              <a:rPr lang="en-GB" dirty="0" smtClean="0"/>
              <a:t>f (</a:t>
            </a:r>
            <a:r>
              <a:rPr lang="en-GB" i="1" dirty="0" smtClean="0"/>
              <a:t>working set of one process</a:t>
            </a:r>
            <a:r>
              <a:rPr lang="en-GB" dirty="0" smtClean="0"/>
              <a:t> </a:t>
            </a:r>
            <a:r>
              <a:rPr lang="en-GB" dirty="0"/>
              <a:t>≤</a:t>
            </a:r>
            <a:r>
              <a:rPr lang="en-GB" dirty="0" smtClean="0"/>
              <a:t> </a:t>
            </a:r>
            <a:r>
              <a:rPr lang="en-GB" i="1" dirty="0" smtClean="0"/>
              <a:t>physical memory</a:t>
            </a:r>
            <a:r>
              <a:rPr lang="en-GB" dirty="0" smtClean="0"/>
              <a:t>):</a:t>
            </a:r>
            <a:endParaRPr lang="en-GB" dirty="0"/>
          </a:p>
          <a:p>
            <a:pPr lvl="2">
              <a:lnSpc>
                <a:spcPct val="88000"/>
              </a:lnSpc>
            </a:pPr>
            <a:r>
              <a:rPr lang="en-GB" dirty="0"/>
              <a:t>Good performance for one process </a:t>
            </a:r>
            <a:r>
              <a:rPr lang="en-GB" dirty="0" smtClean="0"/>
              <a:t>(after </a:t>
            </a:r>
            <a:r>
              <a:rPr lang="en-GB" dirty="0"/>
              <a:t>compulsory </a:t>
            </a:r>
            <a:r>
              <a:rPr lang="en-GB" dirty="0" smtClean="0"/>
              <a:t>misses)</a:t>
            </a:r>
          </a:p>
          <a:p>
            <a:pPr lvl="1">
              <a:lnSpc>
                <a:spcPct val="88000"/>
              </a:lnSpc>
              <a:spcBef>
                <a:spcPts val="1200"/>
              </a:spcBef>
            </a:pPr>
            <a:r>
              <a:rPr lang="en-GB" dirty="0" smtClean="0"/>
              <a:t>If (</a:t>
            </a:r>
            <a:r>
              <a:rPr lang="en-GB" i="1" dirty="0" smtClean="0"/>
              <a:t>working sets of all processes</a:t>
            </a:r>
            <a:r>
              <a:rPr lang="en-GB" dirty="0" smtClean="0"/>
              <a:t> </a:t>
            </a:r>
            <a:r>
              <a:rPr lang="en-GB" dirty="0"/>
              <a:t>&gt; </a:t>
            </a:r>
            <a:r>
              <a:rPr lang="en-GB" i="1" dirty="0" smtClean="0"/>
              <a:t>physical memory</a:t>
            </a:r>
            <a:r>
              <a:rPr lang="en-GB" dirty="0" smtClean="0"/>
              <a:t>):</a:t>
            </a:r>
            <a:endParaRPr lang="en-GB" dirty="0"/>
          </a:p>
          <a:p>
            <a:pPr lvl="2">
              <a:lnSpc>
                <a:spcPct val="88000"/>
              </a:lnSpc>
            </a:pPr>
            <a:r>
              <a:rPr lang="en-GB" b="1" i="1" dirty="0">
                <a:solidFill>
                  <a:srgbClr val="FF0000"/>
                </a:solidFill>
                <a:ea typeface="+mn-ea"/>
                <a:cs typeface="+mn-cs"/>
              </a:rPr>
              <a:t>Thrashing:</a:t>
            </a:r>
            <a:r>
              <a:rPr lang="en-GB" i="1" dirty="0"/>
              <a:t> </a:t>
            </a:r>
            <a:r>
              <a:rPr lang="en-GB" i="1" dirty="0" smtClean="0"/>
              <a:t> </a:t>
            </a:r>
            <a:r>
              <a:rPr lang="en-GB" dirty="0" smtClean="0"/>
              <a:t>Performance </a:t>
            </a:r>
            <a:r>
              <a:rPr lang="en-GB" dirty="0"/>
              <a:t>meltdown</a:t>
            </a:r>
            <a:r>
              <a:rPr lang="en-GB" i="1" dirty="0"/>
              <a:t> </a:t>
            </a:r>
            <a:r>
              <a:rPr lang="en-GB" dirty="0"/>
              <a:t>where pages are </a:t>
            </a:r>
            <a:r>
              <a:rPr lang="en-GB" dirty="0" smtClean="0"/>
              <a:t>swapped between memory and disk continuously (CPU always waiting or paging)</a:t>
            </a:r>
          </a:p>
          <a:p>
            <a:pPr lvl="2">
              <a:lnSpc>
                <a:spcPct val="88000"/>
              </a:lnSpc>
            </a:pPr>
            <a:r>
              <a:rPr lang="en-GB" dirty="0" smtClean="0"/>
              <a:t>This is why your computer can feel faster when you add 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1289880" y="3383280"/>
              <a:ext cx="7165800" cy="1636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85560" y="3375720"/>
                <a:ext cx="7178400" cy="165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3677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Virtual Memory (VM)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Overview and motivation</a:t>
            </a:r>
          </a:p>
          <a:p>
            <a:r>
              <a:rPr lang="en-US" dirty="0" smtClean="0"/>
              <a:t>VM as a tool for caching</a:t>
            </a:r>
          </a:p>
          <a:p>
            <a:r>
              <a:rPr lang="en-US" b="1" dirty="0">
                <a:solidFill>
                  <a:srgbClr val="4B2A85"/>
                </a:solidFill>
              </a:rPr>
              <a:t>Address translation</a:t>
            </a:r>
            <a:endParaRPr lang="en-US" b="1" dirty="0" smtClean="0">
              <a:solidFill>
                <a:srgbClr val="4B2A85"/>
              </a:solidFill>
            </a:endParaRPr>
          </a:p>
          <a:p>
            <a:r>
              <a:rPr lang="en-US" dirty="0" smtClean="0"/>
              <a:t>VM as a tool for memory management</a:t>
            </a:r>
          </a:p>
          <a:p>
            <a:r>
              <a:rPr lang="en-US" dirty="0" smtClean="0"/>
              <a:t>VM as a tool for memory protection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9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Address Translation</a:t>
            </a:r>
            <a:endParaRPr lang="en-GB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62000" y="2560320"/>
            <a:ext cx="7239000" cy="3782287"/>
            <a:chOff x="762000" y="1225418"/>
            <a:chExt cx="7239000" cy="3782287"/>
          </a:xfrm>
        </p:grpSpPr>
        <p:sp>
          <p:nvSpPr>
            <p:cNvPr id="91" name="Rectangle 90"/>
            <p:cNvSpPr/>
            <p:nvPr>
              <p:custDataLst>
                <p:tags r:id="rId3"/>
              </p:custDataLst>
            </p:nvPr>
          </p:nvSpPr>
          <p:spPr bwMode="auto">
            <a:xfrm>
              <a:off x="849998" y="1982110"/>
              <a:ext cx="3749615" cy="11493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324600" y="4087681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Text Box 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018213" y="15191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0:</a:t>
              </a:r>
            </a:p>
          </p:txBody>
        </p:sp>
        <p:sp>
          <p:nvSpPr>
            <p:cNvPr id="94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018213" y="17477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1:</a:t>
              </a:r>
            </a:p>
          </p:txBody>
        </p:sp>
        <p:sp>
          <p:nvSpPr>
            <p:cNvPr id="95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79402" y="4040056"/>
              <a:ext cx="57842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M-1</a:t>
              </a: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</p:txBody>
        </p:sp>
        <p:sp>
          <p:nvSpPr>
            <p:cNvPr id="96" name="Text Box 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070676" y="1225418"/>
              <a:ext cx="1360115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Main memory</a:t>
              </a:r>
            </a:p>
          </p:txBody>
        </p:sp>
        <p:sp>
          <p:nvSpPr>
            <p:cNvPr id="97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429000" y="2321226"/>
              <a:ext cx="1066800" cy="53340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MMU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Text Box 1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019800" y="19763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2:</a:t>
              </a:r>
            </a:p>
          </p:txBody>
        </p:sp>
        <p:sp>
          <p:nvSpPr>
            <p:cNvPr id="99" name="Text Box 1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018213" y="22049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3:</a:t>
              </a:r>
            </a:p>
          </p:txBody>
        </p:sp>
        <p:sp>
          <p:nvSpPr>
            <p:cNvPr id="100" name="Rectangle 1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324600" y="1523868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Rectangle 1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324600" y="1752468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ectangle 1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324600" y="1981068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Rectangle 2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324600" y="2209668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2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324600" y="2438268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" name="Rectangle 2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324600" y="2666868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Text Box 2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18213" y="24335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4:</a:t>
              </a:r>
            </a:p>
          </p:txBody>
        </p:sp>
        <p:sp>
          <p:nvSpPr>
            <p:cNvPr id="107" name="Text Box 24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018213" y="26621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5:</a:t>
              </a:r>
            </a:p>
          </p:txBody>
        </p:sp>
        <p:sp>
          <p:nvSpPr>
            <p:cNvPr id="108" name="Rectangle 2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324600" y="2895468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Rectangle 2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324600" y="3124068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Text Box 27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018213" y="28907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6:</a:t>
              </a:r>
            </a:p>
          </p:txBody>
        </p:sp>
        <p:sp>
          <p:nvSpPr>
            <p:cNvPr id="111" name="Text Box 2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019800" y="31193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7:</a:t>
              </a:r>
            </a:p>
          </p:txBody>
        </p:sp>
        <p:sp>
          <p:nvSpPr>
            <p:cNvPr id="112" name="Rectangle 2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324600" y="3863843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Text Box 9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638200" y="2088541"/>
              <a:ext cx="1367147" cy="5168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Physical </a:t>
              </a:r>
              <a:r>
                <a:rPr lang="en-GB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(PA)</a:t>
              </a:r>
            </a:p>
          </p:txBody>
        </p:sp>
        <p:sp>
          <p:nvSpPr>
            <p:cNvPr id="114" name="AutoShape 31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7315201" y="2438268"/>
              <a:ext cx="76200" cy="914400"/>
            </a:xfrm>
            <a:prstGeom prst="rightBrace">
              <a:avLst>
                <a:gd name="adj1" fmla="val 100000"/>
                <a:gd name="adj2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5" name="Text Box 32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842669" y="4702043"/>
              <a:ext cx="1272634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Data </a:t>
              </a:r>
              <a:r>
                <a:rPr lang="en-GB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GB" sz="14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int</a:t>
              </a:r>
              <a:r>
                <a:rPr lang="en-GB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/float)</a:t>
              </a:r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tangle 3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324600" y="3353119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" name="Text Box 34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018213" y="335425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8:</a:t>
              </a:r>
            </a:p>
          </p:txBody>
        </p:sp>
        <p:sp>
          <p:nvSpPr>
            <p:cNvPr id="118" name="Rectangle 3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400800" y="3587618"/>
              <a:ext cx="914400" cy="228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eaVert" wrap="none" lIns="90360" tIns="44280" rIns="90360" bIns="44280" anchor="ctr"/>
            <a:lstStyle/>
            <a:p>
              <a:pPr algn="ctr" rtl="1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</a:p>
          </p:txBody>
        </p:sp>
        <p:cxnSp>
          <p:nvCxnSpPr>
            <p:cNvPr id="119" name="Straight Arrow Connector 118"/>
            <p:cNvCxnSpPr>
              <a:stCxn id="97" idx="3"/>
              <a:endCxn id="106" idx="1"/>
            </p:cNvCxnSpPr>
            <p:nvPr>
              <p:custDataLst>
                <p:tags r:id="rId31"/>
              </p:custDataLst>
            </p:nvPr>
          </p:nvCxnSpPr>
          <p:spPr bwMode="auto">
            <a:xfrm flipV="1">
              <a:off x="4495800" y="2586550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0" name="Straight Connector 119"/>
            <p:cNvCxnSpPr/>
            <p:nvPr>
              <p:custDataLst>
                <p:tags r:id="rId32"/>
              </p:custDataLst>
            </p:nvPr>
          </p:nvCxnSpPr>
          <p:spPr bwMode="auto">
            <a:xfrm rot="10800000" flipH="1">
              <a:off x="7467601" y="2895468"/>
              <a:ext cx="533399" cy="158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/>
            <p:nvPr>
              <p:custDataLst>
                <p:tags r:id="rId33"/>
              </p:custDataLst>
            </p:nvPr>
          </p:nvCxnSpPr>
          <p:spPr bwMode="auto">
            <a:xfrm rot="5400000">
              <a:off x="7080250" y="3810662"/>
              <a:ext cx="1839912" cy="158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Shape 60"/>
            <p:cNvCxnSpPr>
              <a:endCxn id="123" idx="2"/>
            </p:cNvCxnSpPr>
            <p:nvPr>
              <p:custDataLst>
                <p:tags r:id="rId34"/>
              </p:custDataLst>
            </p:nvPr>
          </p:nvCxnSpPr>
          <p:spPr bwMode="auto">
            <a:xfrm rot="10800000">
              <a:off x="1524000" y="2855113"/>
              <a:ext cx="6475412" cy="1876304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3" name="Rectangle 1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990600" y="2321713"/>
              <a:ext cx="1066800" cy="53340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  <p:cxnSp>
          <p:nvCxnSpPr>
            <p:cNvPr id="124" name="Straight Arrow Connector 123"/>
            <p:cNvCxnSpPr>
              <a:stCxn id="123" idx="3"/>
            </p:cNvCxnSpPr>
            <p:nvPr>
              <p:custDataLst>
                <p:tags r:id="rId36"/>
              </p:custDataLst>
            </p:nvPr>
          </p:nvCxnSpPr>
          <p:spPr bwMode="auto">
            <a:xfrm flipV="1">
              <a:off x="2057400" y="2583844"/>
              <a:ext cx="1370013" cy="456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5" name="Text Box 9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070855" y="2080209"/>
              <a:ext cx="1279046" cy="5168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Virtual address</a:t>
              </a:r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(VA</a:t>
              </a: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26" name="TextBox 125"/>
            <p:cNvSpPr txBox="1"/>
            <p:nvPr>
              <p:custDataLst>
                <p:tags r:id="rId38"/>
              </p:custDataLst>
            </p:nvPr>
          </p:nvSpPr>
          <p:spPr>
            <a:xfrm>
              <a:off x="762000" y="1678118"/>
              <a:ext cx="1034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CPU Chip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39"/>
              </p:custDataLst>
            </p:nvPr>
          </p:nvSpPr>
          <p:spPr>
            <a:xfrm>
              <a:off x="5044293" y="2574217"/>
              <a:ext cx="5549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0x4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40"/>
              </p:custDataLst>
            </p:nvPr>
          </p:nvSpPr>
          <p:spPr>
            <a:xfrm>
              <a:off x="2242581" y="2573916"/>
              <a:ext cx="9252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0x4100</a:t>
              </a:r>
            </a:p>
          </p:txBody>
        </p:sp>
        <p:sp>
          <p:nvSpPr>
            <p:cNvPr id="129" name="TextBox 128"/>
            <p:cNvSpPr txBox="1"/>
            <p:nvPr>
              <p:custDataLst>
                <p:tags r:id="rId41"/>
              </p:custDataLst>
            </p:nvPr>
          </p:nvSpPr>
          <p:spPr>
            <a:xfrm>
              <a:off x="2496282" y="3660964"/>
              <a:ext cx="24631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Memory Management Unit</a:t>
              </a:r>
            </a:p>
          </p:txBody>
        </p:sp>
        <p:cxnSp>
          <p:nvCxnSpPr>
            <p:cNvPr id="130" name="Straight Arrow Connector 129"/>
            <p:cNvCxnSpPr>
              <a:stCxn id="129" idx="0"/>
              <a:endCxn id="97" idx="2"/>
            </p:cNvCxnSpPr>
            <p:nvPr>
              <p:custDataLst>
                <p:tags r:id="rId42"/>
              </p:custDataLst>
            </p:nvPr>
          </p:nvCxnSpPr>
          <p:spPr bwMode="auto">
            <a:xfrm flipV="1">
              <a:off x="3727837" y="2854626"/>
              <a:ext cx="234563" cy="806338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2377440" y="1371600"/>
                <a:ext cx="4389120" cy="914400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i="1" dirty="0" smtClean="0">
                    <a:solidFill>
                      <a:srgbClr val="C00000"/>
                    </a:solidFill>
                    <a:latin typeface="Calibri" charset="0"/>
                    <a:ea typeface="Calibri" charset="0"/>
                    <a:cs typeface="Calibri" charset="0"/>
                  </a:rPr>
                  <a:t>How do we perform the virtual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→</m:t>
                    </m:r>
                  </m:oMath>
                </a14:m>
                <a:r>
                  <a:rPr lang="en-US" sz="2400" b="1" i="1" dirty="0" smtClean="0">
                    <a:solidFill>
                      <a:srgbClr val="C00000"/>
                    </a:solidFill>
                    <a:latin typeface="Calibri" charset="0"/>
                    <a:ea typeface="Calibri" charset="0"/>
                    <a:cs typeface="Calibri" charset="0"/>
                  </a:rPr>
                  <a:t> physical address translation?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7440" y="1371600"/>
                <a:ext cx="4389120" cy="914400"/>
              </a:xfrm>
              <a:prstGeom prst="roundRect">
                <a:avLst/>
              </a:prstGeom>
              <a:blipFill rotWithShape="0">
                <a:blip r:embed="rId45"/>
                <a:stretch>
                  <a:fillRect b="-8442"/>
                </a:stretch>
              </a:blip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" name="Ink 1"/>
              <p14:cNvContentPartPr/>
              <p14:nvPr/>
            </p14:nvContentPartPr>
            <p14:xfrm>
              <a:off x="3324600" y="3359520"/>
              <a:ext cx="1535040" cy="972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315600" y="3350160"/>
                <a:ext cx="1553400" cy="99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87010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Translation:  Page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ea typeface="굴림" charset="-127"/>
                <a:cs typeface="굴림" charset="-127"/>
              </a:rPr>
              <a:t>CPU-generated </a:t>
            </a:r>
            <a:r>
              <a:rPr lang="en-US" altLang="ko-KR" dirty="0">
                <a:ea typeface="굴림" charset="-127"/>
                <a:cs typeface="굴림" charset="-127"/>
              </a:rPr>
              <a:t>address can be split into</a:t>
            </a:r>
            <a:r>
              <a:rPr lang="en-US" altLang="ko-KR" dirty="0" smtClean="0">
                <a:ea typeface="굴림" charset="-127"/>
                <a:cs typeface="굴림" charset="-127"/>
              </a:rPr>
              <a:t>:</a:t>
            </a:r>
          </a:p>
          <a:p>
            <a:pPr lvl="2"/>
            <a:endParaRPr lang="en-US" altLang="ko-KR" dirty="0" smtClean="0">
              <a:ea typeface="굴림" charset="-127"/>
              <a:cs typeface="굴림" charset="-127"/>
            </a:endParaRPr>
          </a:p>
          <a:p>
            <a:pPr lvl="2"/>
            <a:endParaRPr lang="en-US" altLang="ko-KR" dirty="0">
              <a:ea typeface="굴림" charset="-127"/>
              <a:cs typeface="굴림" charset="-127"/>
            </a:endParaRPr>
          </a:p>
          <a:p>
            <a:pPr lvl="1"/>
            <a:r>
              <a:rPr lang="en-US" dirty="0" smtClean="0"/>
              <a:t>Request </a:t>
            </a:r>
            <a:r>
              <a:rPr lang="en-US" dirty="0"/>
              <a:t>is Virtual Address (</a:t>
            </a:r>
            <a:r>
              <a:rPr lang="en-US" dirty="0">
                <a:solidFill>
                  <a:srgbClr val="FF0000"/>
                </a:solidFill>
              </a:rPr>
              <a:t>VA</a:t>
            </a:r>
            <a:r>
              <a:rPr lang="en-US" dirty="0"/>
              <a:t>), want Physical Address (</a:t>
            </a:r>
            <a:r>
              <a:rPr lang="en-US" dirty="0">
                <a:solidFill>
                  <a:srgbClr val="FF0000"/>
                </a:solidFill>
              </a:rPr>
              <a:t>PA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Note </a:t>
            </a:r>
            <a:r>
              <a:rPr lang="en-US" dirty="0"/>
              <a:t>that Physical Offset = Virtual Offset  (page-aligned</a:t>
            </a:r>
            <a:r>
              <a:rPr lang="en-US" dirty="0" smtClean="0"/>
              <a:t>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Use lookup table that we call the </a:t>
            </a:r>
            <a:r>
              <a:rPr lang="en-US" i="1" dirty="0" smtClean="0">
                <a:solidFill>
                  <a:srgbClr val="FF0000"/>
                </a:solidFill>
              </a:rPr>
              <a:t>page table</a:t>
            </a:r>
            <a:r>
              <a:rPr lang="en-US" dirty="0"/>
              <a:t> (</a:t>
            </a:r>
            <a:r>
              <a:rPr lang="en-US" dirty="0" smtClean="0">
                <a:solidFill>
                  <a:srgbClr val="FF0000"/>
                </a:solidFill>
              </a:rPr>
              <a:t>PT</a:t>
            </a:r>
            <a:r>
              <a:rPr lang="en-US" dirty="0"/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Replace </a:t>
            </a:r>
            <a:r>
              <a:rPr lang="en-US" dirty="0"/>
              <a:t>Virtual Page Number (</a:t>
            </a:r>
            <a:r>
              <a:rPr lang="en-US" dirty="0">
                <a:solidFill>
                  <a:srgbClr val="FF0000"/>
                </a:solidFill>
              </a:rPr>
              <a:t>VPN</a:t>
            </a:r>
            <a:r>
              <a:rPr lang="en-US" dirty="0"/>
              <a:t>) for Physical Page Number (</a:t>
            </a:r>
            <a:r>
              <a:rPr lang="en-US" dirty="0">
                <a:solidFill>
                  <a:srgbClr val="FF0000"/>
                </a:solidFill>
              </a:rPr>
              <a:t>PPN</a:t>
            </a:r>
            <a:r>
              <a:rPr lang="en-US" dirty="0" smtClean="0"/>
              <a:t>) to generate Physical Address</a:t>
            </a:r>
          </a:p>
          <a:p>
            <a:pPr lvl="1"/>
            <a:r>
              <a:rPr lang="en-US" dirty="0" smtClean="0"/>
              <a:t>Index PT using VPN:  page table entry (</a:t>
            </a:r>
            <a:r>
              <a:rPr lang="en-US" dirty="0" smtClean="0">
                <a:solidFill>
                  <a:srgbClr val="FF0000"/>
                </a:solidFill>
              </a:rPr>
              <a:t>PTE</a:t>
            </a:r>
            <a:r>
              <a:rPr lang="en-US" dirty="0" smtClean="0"/>
              <a:t>) stores the PPN plus management bits (</a:t>
            </a:r>
            <a:r>
              <a:rPr lang="en-US" i="1" dirty="0" smtClean="0"/>
              <a:t>e.g.</a:t>
            </a:r>
            <a:r>
              <a:rPr lang="en-US" dirty="0" smtClean="0"/>
              <a:t> Valid, Dirty, access rights)</a:t>
            </a:r>
          </a:p>
          <a:p>
            <a:pPr lvl="1"/>
            <a:r>
              <a:rPr lang="en-US" dirty="0" smtClean="0"/>
              <a:t>Has an entry for </a:t>
            </a:r>
            <a:r>
              <a:rPr lang="en-US" i="1" dirty="0" smtClean="0"/>
              <a:t>every</a:t>
            </a:r>
            <a:r>
              <a:rPr lang="en-US" dirty="0" smtClean="0"/>
              <a:t> virtual page – why?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25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34640" y="2057400"/>
            <a:ext cx="4937760" cy="365760"/>
            <a:chOff x="119339" y="-48576"/>
            <a:chExt cx="4937760" cy="365760"/>
          </a:xfrm>
        </p:grpSpPr>
        <p:sp>
          <p:nvSpPr>
            <p:cNvPr id="8" name="Rectangle 7"/>
            <p:cNvSpPr/>
            <p:nvPr/>
          </p:nvSpPr>
          <p:spPr>
            <a:xfrm>
              <a:off x="119339" y="-48576"/>
              <a:ext cx="3108960" cy="36576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Page Number</a:t>
              </a:r>
              <a:endPara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28299" y="-48576"/>
              <a:ext cx="1828800" cy="36576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Offset</a:t>
              </a:r>
              <a:endPara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03103" y="2057400"/>
                <a:ext cx="1631537" cy="36576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 smtClean="0">
                    <a:latin typeface="Calibri" pitchFamily="34" charset="0"/>
                  </a:rPr>
                  <a:t>-bit address: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103" y="2057400"/>
                <a:ext cx="1631537" cy="365760"/>
              </a:xfrm>
              <a:prstGeom prst="rect">
                <a:avLst/>
              </a:prstGeom>
              <a:blipFill rotWithShape="0">
                <a:blip r:embed="rId2"/>
                <a:stretch>
                  <a:fillRect t="-18333" r="-2985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Ink 11"/>
              <p14:cNvContentPartPr/>
              <p14:nvPr/>
            </p14:nvContentPartPr>
            <p14:xfrm>
              <a:off x="1250280" y="1044720"/>
              <a:ext cx="7714440" cy="539640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0200" y="1037520"/>
                <a:ext cx="7730280" cy="54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/>
              <p14:cNvContentPartPr/>
              <p14:nvPr/>
            </p14:nvContentPartPr>
            <p14:xfrm>
              <a:off x="1406520" y="2448720"/>
              <a:ext cx="7315920" cy="28620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00400" y="2441880"/>
                <a:ext cx="7326360" cy="30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44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62000"/>
          </a:xfrm>
        </p:spPr>
        <p:txBody>
          <a:bodyPr/>
          <a:lstStyle/>
          <a:p>
            <a:r>
              <a:rPr lang="en-GB" dirty="0" smtClean="0"/>
              <a:t>Page Table Diagram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r>
              <a:rPr lang="en-US" sz="2400" dirty="0" smtClean="0"/>
              <a:t>Page tables stored in physical memory</a:t>
            </a:r>
          </a:p>
          <a:p>
            <a:pPr lvl="1"/>
            <a:r>
              <a:rPr lang="en-US" sz="2000" dirty="0" smtClean="0"/>
              <a:t>Too big to fit elsewhere – managed by MMU &amp; OS</a:t>
            </a:r>
          </a:p>
          <a:p>
            <a:r>
              <a:rPr lang="en-US" sz="2400" dirty="0" smtClean="0"/>
              <a:t>How many page tables in the system?</a:t>
            </a:r>
          </a:p>
          <a:p>
            <a:pPr lvl="1"/>
            <a:r>
              <a:rPr lang="en-US" sz="2000" i="1" dirty="0" smtClean="0"/>
              <a:t>One per process</a:t>
            </a:r>
            <a:endParaRPr lang="en-US" sz="2000" i="1" dirty="0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88720" y="1463040"/>
            <a:ext cx="2768681" cy="2875175"/>
            <a:chOff x="1188720" y="1463040"/>
            <a:chExt cx="2768681" cy="2875175"/>
          </a:xfrm>
        </p:grpSpPr>
        <p:sp>
          <p:nvSpPr>
            <p:cNvPr id="14347" name="Text Box 11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006005" y="1463040"/>
              <a:ext cx="1901952" cy="5486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</a:t>
              </a: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able</a:t>
              </a:r>
              <a:endParaRPr lang="en-GB" sz="16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(DRAM)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188720" y="2009175"/>
              <a:ext cx="2768681" cy="2329040"/>
              <a:chOff x="1188720" y="2009175"/>
              <a:chExt cx="2768681" cy="2329040"/>
            </a:xfrm>
          </p:grpSpPr>
          <p:sp>
            <p:nvSpPr>
              <p:cNvPr id="14339" name="Rectangle 3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311481" y="36589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40" name="Rectangle 4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311481" y="3887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41" name="Rectangle 5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311481" y="3430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14342" name="Rectangle 6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311481" y="2287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14343" name="Rectangle 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311481" y="25159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44" name="Rectangle 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311481" y="2744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45" name="Rectangle 9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311481" y="29731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46" name="Rectangle 10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311481" y="32017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56" name="Rectangle 20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006681" y="3658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57" name="Rectangle 21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006681" y="3887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58" name="Rectangle 22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006681" y="3430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59" name="Rectangle 23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006681" y="2287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60" name="Rectangle 2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006681" y="2515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61" name="Rectangle 25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006681" y="2744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62" name="Rectangle 26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006681" y="29731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63" name="Rectangle 27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006681" y="32017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64" name="Text Box 28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008581" y="2009175"/>
                <a:ext cx="301752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Valid</a:t>
                </a:r>
              </a:p>
            </p:txBody>
          </p:sp>
          <p:sp>
            <p:nvSpPr>
              <p:cNvPr id="14373" name="Text Box 37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2309456" y="2011680"/>
                <a:ext cx="1600200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PPN/Disk </a:t>
                </a:r>
                <a:r>
                  <a:rPr lang="en-GB" sz="16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GB" sz="1600" i="1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ddr</a:t>
                </a:r>
                <a:endParaRPr lang="en-GB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74" name="Text Box 38"/>
              <p:cNvSpPr txBox="1"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188720" y="22860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0:    0</a:t>
                </a:r>
                <a:endParaRPr lang="en-GB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75" name="Text Box 39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188720" y="38862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</a:t>
                </a:r>
                <a:r>
                  <a:rPr lang="en-GB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7:    7</a:t>
                </a:r>
                <a:endParaRPr lang="en-GB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79" name="Oval 43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099816" y="3968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80" name="Oval 44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099816" y="37398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81" name="Oval 45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098668" y="2825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82" name="Oval 46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098668" y="2596690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89" name="Oval 53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101529" y="3054068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91" name="Oval 55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098414" y="32826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8" name="Text Box 38"/>
              <p:cNvSpPr txBox="1"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188720" y="25146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1:    1</a:t>
                </a:r>
                <a:endParaRPr lang="en-GB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Text Box 38"/>
              <p:cNvSpPr txBox="1"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188720" y="27432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2:    2</a:t>
                </a:r>
                <a:endParaRPr lang="en-GB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0" name="Text Box 38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188720" y="29718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</a:t>
                </a:r>
                <a:r>
                  <a:rPr lang="en-GB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3:    3</a:t>
                </a:r>
                <a:endParaRPr lang="en-GB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Text Box 38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1188720" y="32004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</a:t>
                </a:r>
                <a:r>
                  <a:rPr lang="en-GB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4:    4</a:t>
                </a:r>
                <a:endParaRPr lang="en-GB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2" name="Text Box 38"/>
              <p:cNvSpPr txBox="1"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1188720" y="34290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</a:t>
                </a:r>
                <a:r>
                  <a:rPr lang="en-GB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5:    5</a:t>
                </a:r>
                <a:endParaRPr lang="en-GB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" name="Text Box 38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1188720" y="36576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</a:t>
                </a:r>
                <a:r>
                  <a:rPr lang="en-GB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6:    6</a:t>
                </a:r>
                <a:endParaRPr lang="en-GB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Rectangle 4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2311481" y="4109615"/>
                <a:ext cx="1645920" cy="228600"/>
              </a:xfrm>
              <a:prstGeom prst="rect">
                <a:avLst/>
              </a:prstGeom>
              <a:solidFill>
                <a:schemeClr val="bg1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" name="Rectangle 21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2006681" y="410961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3136392" y="3090671"/>
            <a:ext cx="4361688" cy="2395728"/>
            <a:chOff x="3136392" y="3090671"/>
            <a:chExt cx="4361688" cy="2395728"/>
          </a:xfrm>
        </p:grpSpPr>
        <p:sp>
          <p:nvSpPr>
            <p:cNvPr id="14351" name="Line 15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3136392" y="3776471"/>
              <a:ext cx="4361688" cy="170992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390" name="Line 54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3136392" y="3090671"/>
              <a:ext cx="4361688" cy="157276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36391" y="1783080"/>
            <a:ext cx="2532888" cy="2221992"/>
            <a:chOff x="3136391" y="1783080"/>
            <a:chExt cx="2532888" cy="2221992"/>
          </a:xfrm>
        </p:grpSpPr>
        <p:sp>
          <p:nvSpPr>
            <p:cNvPr id="14352" name="Line 1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3136392" y="2514600"/>
              <a:ext cx="2532886" cy="149047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353" name="Line 1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3136391" y="2148839"/>
              <a:ext cx="2532887" cy="71323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354" name="Line 1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3136392" y="1783080"/>
              <a:ext cx="2532887" cy="850393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392" name="Line 56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3136392" y="2881497"/>
              <a:ext cx="2532886" cy="437775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498080" y="3154680"/>
            <a:ext cx="1371600" cy="2926080"/>
            <a:chOff x="7498080" y="3154680"/>
            <a:chExt cx="1371600" cy="2926080"/>
          </a:xfrm>
        </p:grpSpPr>
        <p:sp>
          <p:nvSpPr>
            <p:cNvPr id="14355" name="Text Box 1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498080" y="31546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memory</a:t>
              </a:r>
              <a:b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(DRAM/disk)</a:t>
              </a:r>
              <a:endParaRPr lang="en-GB" sz="16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84" name="Rectangle 4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498080" y="3657600"/>
              <a:ext cx="1371600" cy="36576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14385" name="Rectangle 4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498080" y="4066612"/>
              <a:ext cx="1371600" cy="36576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14386" name="Rectangle 5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498080" y="4892040"/>
              <a:ext cx="1371600" cy="36576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4</a:t>
              </a:r>
            </a:p>
          </p:txBody>
        </p:sp>
        <p:sp>
          <p:nvSpPr>
            <p:cNvPr id="14387" name="Rectangle 5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498080" y="5303520"/>
              <a:ext cx="1371600" cy="36576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6</a:t>
              </a:r>
            </a:p>
          </p:txBody>
        </p:sp>
        <p:sp>
          <p:nvSpPr>
            <p:cNvPr id="14388" name="Rectangle 5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498080" y="5715000"/>
              <a:ext cx="1371600" cy="36576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7</a:t>
              </a:r>
            </a:p>
          </p:txBody>
        </p:sp>
        <p:sp>
          <p:nvSpPr>
            <p:cNvPr id="14393" name="Rectangle 5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498080" y="4480560"/>
              <a:ext cx="1371600" cy="36576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3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5093" y="1635634"/>
            <a:ext cx="1379213" cy="674940"/>
            <a:chOff x="625093" y="1635634"/>
            <a:chExt cx="1379213" cy="674940"/>
          </a:xfrm>
        </p:grpSpPr>
        <p:cxnSp>
          <p:nvCxnSpPr>
            <p:cNvPr id="92" name="Straight Arrow Connector 91"/>
            <p:cNvCxnSpPr/>
            <p:nvPr>
              <p:custDataLst>
                <p:tags r:id="rId8"/>
              </p:custDataLst>
            </p:nvPr>
          </p:nvCxnSpPr>
          <p:spPr bwMode="auto">
            <a:xfrm>
              <a:off x="1701025" y="1933207"/>
              <a:ext cx="138689" cy="377367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1" name="Text Box 2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25093" y="1635634"/>
              <a:ext cx="1379213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i="1" dirty="0" smtClean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page #</a:t>
              </a:r>
              <a:endParaRPr lang="en-GB" sz="1600" b="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69280" y="1097280"/>
            <a:ext cx="1915636" cy="1967371"/>
            <a:chOff x="5669280" y="1097280"/>
            <a:chExt cx="1915636" cy="1967371"/>
          </a:xfrm>
        </p:grpSpPr>
        <p:sp>
          <p:nvSpPr>
            <p:cNvPr id="14348" name="Text Box 12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669280" y="10972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</a:t>
              </a:r>
              <a: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memory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(DRAM)</a:t>
              </a:r>
              <a:endParaRPr lang="en-GB" sz="16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76" name="Text Box 40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039157" y="1596248"/>
              <a:ext cx="544036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0</a:t>
              </a:r>
            </a:p>
          </p:txBody>
        </p:sp>
        <p:sp>
          <p:nvSpPr>
            <p:cNvPr id="14383" name="Text Box 47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039157" y="2698891"/>
              <a:ext cx="544036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3</a:t>
              </a:r>
            </a:p>
          </p:txBody>
        </p:sp>
        <p:sp>
          <p:nvSpPr>
            <p:cNvPr id="78" name="Text Box 4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039157" y="2331720"/>
              <a:ext cx="544036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</a:t>
              </a:r>
              <a:r>
                <a:rPr lang="en-GB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Text Box 47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040880" y="1962008"/>
              <a:ext cx="544036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69280" y="1600200"/>
              <a:ext cx="1371600" cy="36576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 smtClean="0">
                  <a:latin typeface="Calibri" pitchFamily="34" charset="0"/>
                </a:rPr>
                <a:t>VP 1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669280" y="1965960"/>
              <a:ext cx="1371600" cy="36576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 smtClean="0">
                  <a:latin typeface="Calibri" pitchFamily="34" charset="0"/>
                </a:rPr>
                <a:t>VP 2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669280" y="2331720"/>
              <a:ext cx="1371600" cy="36576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 smtClean="0">
                  <a:latin typeface="Calibri" pitchFamily="34" charset="0"/>
                </a:rPr>
                <a:t>VP 7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669280" y="2697480"/>
              <a:ext cx="1371600" cy="36576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 smtClean="0">
                  <a:latin typeface="Calibri" pitchFamily="34" charset="0"/>
                </a:rPr>
                <a:t>VP 4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76" name="Ink 75"/>
              <p14:cNvContentPartPr/>
              <p14:nvPr/>
            </p14:nvContentPartPr>
            <p14:xfrm>
              <a:off x="866520" y="4523400"/>
              <a:ext cx="2696400" cy="342360"/>
            </p14:xfrm>
          </p:contentPart>
        </mc:Choice>
        <mc:Fallback>
          <p:pic>
            <p:nvPicPr>
              <p:cNvPr id="76" name="Ink 75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59320" y="4518000"/>
                <a:ext cx="270936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" name="Ink 2"/>
              <p14:cNvContentPartPr/>
              <p14:nvPr/>
            </p14:nvContentPartPr>
            <p14:xfrm>
              <a:off x="321840" y="1394280"/>
              <a:ext cx="7211880" cy="2527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16800" y="1387800"/>
                <a:ext cx="7222320" cy="254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28951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4320" y="1325880"/>
            <a:ext cx="1645920" cy="1188720"/>
          </a:xfrm>
          <a:prstGeom prst="rect">
            <a:avLst/>
          </a:prstGeom>
          <a:solidFill>
            <a:srgbClr val="F1C7C7">
              <a:alpha val="50980"/>
            </a:srgb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t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cs typeface="Calibri" panose="020F0502020204030204" pitchFamily="34" charset="0"/>
              </a:rPr>
              <a:t>Page Table Address Translation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4"/>
            </p:custDataLst>
          </p:nvPr>
        </p:nvSpPr>
        <p:spPr bwMode="auto">
          <a:xfrm>
            <a:off x="3643788" y="1852604"/>
            <a:ext cx="2514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page number (VPN)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5"/>
            </p:custDataLst>
          </p:nvPr>
        </p:nvSpPr>
        <p:spPr bwMode="auto">
          <a:xfrm>
            <a:off x="6158387" y="1852604"/>
            <a:ext cx="226668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page offset (VPO)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6"/>
            </p:custDataLst>
          </p:nvPr>
        </p:nvSpPr>
        <p:spPr bwMode="auto">
          <a:xfrm>
            <a:off x="3643788" y="3224204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>
            <p:custDataLst>
              <p:tags r:id="rId7"/>
            </p:custDataLst>
          </p:nvPr>
        </p:nvSpPr>
        <p:spPr bwMode="auto">
          <a:xfrm>
            <a:off x="3262788" y="3224204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>
            <p:custDataLst>
              <p:tags r:id="rId8"/>
            </p:custDataLst>
          </p:nvPr>
        </p:nvSpPr>
        <p:spPr bwMode="auto">
          <a:xfrm>
            <a:off x="3643788" y="3529004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>
            <p:custDataLst>
              <p:tags r:id="rId9"/>
            </p:custDataLst>
          </p:nvPr>
        </p:nvSpPr>
        <p:spPr bwMode="auto">
          <a:xfrm>
            <a:off x="3262788" y="3529004"/>
            <a:ext cx="381000" cy="304800"/>
          </a:xfrm>
          <a:prstGeom prst="rect">
            <a:avLst/>
          </a:prstGeom>
          <a:solidFill>
            <a:srgbClr val="8DBA8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>
            <p:custDataLst>
              <p:tags r:id="rId10"/>
            </p:custDataLst>
          </p:nvPr>
        </p:nvSpPr>
        <p:spPr bwMode="auto">
          <a:xfrm>
            <a:off x="3643788" y="3833804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>
            <p:custDataLst>
              <p:tags r:id="rId11"/>
            </p:custDataLst>
          </p:nvPr>
        </p:nvSpPr>
        <p:spPr bwMode="auto">
          <a:xfrm>
            <a:off x="3262788" y="3833804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>
            <p:custDataLst>
              <p:tags r:id="rId12"/>
            </p:custDataLst>
          </p:nvPr>
        </p:nvSpPr>
        <p:spPr bwMode="auto">
          <a:xfrm>
            <a:off x="3643788" y="4138604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>
            <p:custDataLst>
              <p:tags r:id="rId13"/>
            </p:custDataLst>
          </p:nvPr>
        </p:nvSpPr>
        <p:spPr bwMode="auto">
          <a:xfrm>
            <a:off x="3262788" y="4138604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>
            <p:custDataLst>
              <p:tags r:id="rId14"/>
            </p:custDataLst>
          </p:nvPr>
        </p:nvSpPr>
        <p:spPr bwMode="auto">
          <a:xfrm>
            <a:off x="3643788" y="5202090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page number (PPN)</a:t>
            </a:r>
          </a:p>
        </p:txBody>
      </p:sp>
      <p:sp>
        <p:nvSpPr>
          <p:cNvPr id="14" name="Rectangle 13"/>
          <p:cNvSpPr/>
          <p:nvPr>
            <p:custDataLst>
              <p:tags r:id="rId15"/>
            </p:custDataLst>
          </p:nvPr>
        </p:nvSpPr>
        <p:spPr bwMode="auto">
          <a:xfrm>
            <a:off x="6158387" y="5202090"/>
            <a:ext cx="235376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Physical page offset (PPO)</a:t>
            </a:r>
          </a:p>
        </p:txBody>
      </p:sp>
      <p:sp>
        <p:nvSpPr>
          <p:cNvPr id="19" name="TextBox 18"/>
          <p:cNvSpPr txBox="1"/>
          <p:nvPr>
            <p:custDataLst>
              <p:tags r:id="rId16"/>
            </p:custDataLst>
          </p:nvPr>
        </p:nvSpPr>
        <p:spPr>
          <a:xfrm>
            <a:off x="3544587" y="1471604"/>
            <a:ext cx="2040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address (VA)</a:t>
            </a:r>
          </a:p>
        </p:txBody>
      </p:sp>
      <p:sp>
        <p:nvSpPr>
          <p:cNvPr id="20" name="TextBox 19"/>
          <p:cNvSpPr txBox="1"/>
          <p:nvPr>
            <p:custDataLst>
              <p:tags r:id="rId17"/>
            </p:custDataLst>
          </p:nvPr>
        </p:nvSpPr>
        <p:spPr>
          <a:xfrm>
            <a:off x="3567588" y="5506890"/>
            <a:ext cx="213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address (PA)</a:t>
            </a:r>
          </a:p>
        </p:txBody>
      </p:sp>
      <p:sp>
        <p:nvSpPr>
          <p:cNvPr id="21" name="TextBox 20"/>
          <p:cNvSpPr txBox="1"/>
          <p:nvPr>
            <p:custDataLst>
              <p:tags r:id="rId18"/>
            </p:custDataLst>
          </p:nvPr>
        </p:nvSpPr>
        <p:spPr>
          <a:xfrm>
            <a:off x="3176026" y="2951599"/>
            <a:ext cx="596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Valid</a:t>
            </a:r>
          </a:p>
        </p:txBody>
      </p:sp>
      <p:sp>
        <p:nvSpPr>
          <p:cNvPr id="22" name="TextBox 21"/>
          <p:cNvSpPr txBox="1"/>
          <p:nvPr>
            <p:custDataLst>
              <p:tags r:id="rId19"/>
            </p:custDataLst>
          </p:nvPr>
        </p:nvSpPr>
        <p:spPr>
          <a:xfrm>
            <a:off x="3648456" y="2952667"/>
            <a:ext cx="2514600" cy="33855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cxnSp>
        <p:nvCxnSpPr>
          <p:cNvPr id="24" name="Elbow Connector 23"/>
          <p:cNvCxnSpPr>
            <a:stCxn id="3" idx="1"/>
            <a:endCxn id="8" idx="1"/>
          </p:cNvCxnSpPr>
          <p:nvPr>
            <p:custDataLst>
              <p:tags r:id="rId20"/>
            </p:custDataLst>
          </p:nvPr>
        </p:nvCxnSpPr>
        <p:spPr bwMode="auto">
          <a:xfrm rot="10800000" flipV="1">
            <a:off x="3262788" y="2005004"/>
            <a:ext cx="381000" cy="1676400"/>
          </a:xfrm>
          <a:prstGeom prst="bentConnector3">
            <a:avLst>
              <a:gd name="adj1" fmla="val 20302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4" idx="2"/>
            <a:endCxn id="14" idx="0"/>
          </p:cNvCxnSpPr>
          <p:nvPr>
            <p:custDataLst>
              <p:tags r:id="rId21"/>
            </p:custDataLst>
          </p:nvPr>
        </p:nvCxnSpPr>
        <p:spPr bwMode="auto">
          <a:xfrm>
            <a:off x="7291729" y="2157404"/>
            <a:ext cx="43543" cy="304468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7" idx="2"/>
            <a:endCxn id="13" idx="0"/>
          </p:cNvCxnSpPr>
          <p:nvPr>
            <p:custDataLst>
              <p:tags r:id="rId22"/>
            </p:custDataLst>
          </p:nvPr>
        </p:nvCxnSpPr>
        <p:spPr bwMode="auto">
          <a:xfrm>
            <a:off x="4901088" y="3833804"/>
            <a:ext cx="0" cy="136828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>
            <p:custDataLst>
              <p:tags r:id="rId23"/>
            </p:custDataLst>
          </p:nvPr>
        </p:nvSpPr>
        <p:spPr bwMode="auto">
          <a:xfrm>
            <a:off x="457200" y="1645472"/>
            <a:ext cx="1280160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table </a:t>
            </a:r>
            <a:b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register</a:t>
            </a:r>
          </a:p>
          <a:p>
            <a:pPr lvl="0" algn="ctr"/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PTBR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38" name="Shape 37"/>
          <p:cNvCxnSpPr/>
          <p:nvPr>
            <p:custDataLst>
              <p:tags r:id="rId24"/>
            </p:custDataLst>
          </p:nvPr>
        </p:nvCxnSpPr>
        <p:spPr bwMode="auto">
          <a:xfrm rot="5400000">
            <a:off x="2176938" y="3471855"/>
            <a:ext cx="1066800" cy="148590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hape 39"/>
          <p:cNvCxnSpPr>
            <a:stCxn id="36" idx="2"/>
          </p:cNvCxnSpPr>
          <p:nvPr>
            <p:custDataLst>
              <p:tags r:id="rId25"/>
            </p:custDataLst>
          </p:nvPr>
        </p:nvCxnSpPr>
        <p:spPr bwMode="auto">
          <a:xfrm rot="16200000" flipH="1">
            <a:off x="1750199" y="1711616"/>
            <a:ext cx="859668" cy="2165506"/>
          </a:xfrm>
          <a:prstGeom prst="bentConnector2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40"/>
          <p:cNvSpPr/>
          <p:nvPr>
            <p:custDataLst>
              <p:tags r:id="rId26"/>
            </p:custDataLst>
          </p:nvPr>
        </p:nvSpPr>
        <p:spPr>
          <a:xfrm>
            <a:off x="3163148" y="2652028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table </a:t>
            </a:r>
          </a:p>
        </p:txBody>
      </p:sp>
      <p:sp>
        <p:nvSpPr>
          <p:cNvPr id="42" name="TextBox 41"/>
          <p:cNvSpPr txBox="1"/>
          <p:nvPr>
            <p:custDataLst>
              <p:tags r:id="rId27"/>
            </p:custDataLst>
          </p:nvPr>
        </p:nvSpPr>
        <p:spPr>
          <a:xfrm>
            <a:off x="1104270" y="2700984"/>
            <a:ext cx="1591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table address </a:t>
            </a:r>
          </a:p>
          <a:p>
            <a:r>
              <a:rPr lang="en-US" sz="1400" dirty="0" smtClean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process</a:t>
            </a:r>
          </a:p>
        </p:txBody>
      </p:sp>
      <p:sp>
        <p:nvSpPr>
          <p:cNvPr id="43" name="TextBox 42"/>
          <p:cNvSpPr txBox="1"/>
          <p:nvPr>
            <p:custDataLst>
              <p:tags r:id="rId28"/>
            </p:custDataLst>
          </p:nvPr>
        </p:nvSpPr>
        <p:spPr>
          <a:xfrm>
            <a:off x="328937" y="4384101"/>
            <a:ext cx="16604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Valid bit = 0:</a:t>
            </a:r>
          </a:p>
          <a:p>
            <a:pPr algn="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page not in memory</a:t>
            </a:r>
          </a:p>
          <a:p>
            <a:pPr algn="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(page fault)</a:t>
            </a:r>
          </a:p>
        </p:txBody>
      </p:sp>
      <p:sp>
        <p:nvSpPr>
          <p:cNvPr id="15" name="TextBox 14"/>
          <p:cNvSpPr txBox="1"/>
          <p:nvPr>
            <p:custDataLst>
              <p:tags r:id="rId29"/>
            </p:custDataLst>
          </p:nvPr>
        </p:nvSpPr>
        <p:spPr>
          <a:xfrm>
            <a:off x="457200" y="5486400"/>
            <a:ext cx="2926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most cases, the MMU can perform this translation without software assistance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3" name="Ink 32"/>
              <p14:cNvContentPartPr/>
              <p14:nvPr/>
            </p14:nvContentPartPr>
            <p14:xfrm>
              <a:off x="347760" y="1182960"/>
              <a:ext cx="8717760" cy="451908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9480" y="1175760"/>
                <a:ext cx="8731440" cy="453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903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Page Hit</a:t>
            </a:r>
            <a:endParaRPr lang="en-GB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548640"/>
          </a:xfrm>
        </p:spPr>
        <p:txBody>
          <a:bodyPr/>
          <a:lstStyle/>
          <a:p>
            <a:r>
              <a:rPr lang="en-GB" b="1" i="1" dirty="0" smtClean="0">
                <a:solidFill>
                  <a:srgbClr val="FF0000"/>
                </a:solidFill>
              </a:rPr>
              <a:t>Page hit:</a:t>
            </a:r>
            <a:r>
              <a:rPr lang="en-GB" dirty="0" smtClean="0"/>
              <a:t>  VM reference is in physical memory</a:t>
            </a:r>
            <a:endParaRPr lang="en-GB" dirty="0"/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83" name="Group 82"/>
          <p:cNvGrpSpPr/>
          <p:nvPr/>
        </p:nvGrpSpPr>
        <p:grpSpPr>
          <a:xfrm>
            <a:off x="2743200" y="1828800"/>
            <a:ext cx="2498706" cy="2688245"/>
            <a:chOff x="1458695" y="1649970"/>
            <a:chExt cx="2498706" cy="2688245"/>
          </a:xfrm>
        </p:grpSpPr>
        <p:sp>
          <p:nvSpPr>
            <p:cNvPr id="84" name="Text Box 11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006005" y="1649970"/>
              <a:ext cx="1901952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Table (DRAM</a:t>
              </a: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1458695" y="2009175"/>
              <a:ext cx="2498706" cy="2329040"/>
              <a:chOff x="1458695" y="2009175"/>
              <a:chExt cx="2498706" cy="2329040"/>
            </a:xfrm>
          </p:grpSpPr>
          <p:sp>
            <p:nvSpPr>
              <p:cNvPr id="86" name="Rectangle 3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311481" y="36589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7" name="Rectangle 4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311481" y="3887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8" name="Rectangle 5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311481" y="3430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89" name="Rectangle 6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311481" y="2287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90" name="Rectangle 7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311481" y="25159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1" name="Rectangle 8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311481" y="2744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2" name="Rectangle 9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311481" y="29731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3" name="Rectangle 10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311481" y="32017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4" name="Rectangle 20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006681" y="3658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Rectangle 21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006681" y="3887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" name="Rectangle 22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006681" y="3430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7" name="Rectangle 23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006681" y="2287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8" name="Rectangle 24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006681" y="2515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Rectangle 25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006681" y="2744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" name="Rectangle 26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2006681" y="29731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" name="Rectangle 27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006681" y="32017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" name="Text Box 28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008581" y="2009175"/>
                <a:ext cx="301752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Valid</a:t>
                </a:r>
              </a:p>
            </p:txBody>
          </p:sp>
          <p:sp>
            <p:nvSpPr>
              <p:cNvPr id="103" name="Text Box 37"/>
              <p:cNvSpPr txBox="1"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309456" y="2011680"/>
                <a:ext cx="1600200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PPN/Disk </a:t>
                </a:r>
                <a:r>
                  <a:rPr lang="en-GB" sz="16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GB" sz="1600" i="1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ddr</a:t>
                </a:r>
                <a:endParaRPr lang="en-GB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Text Box 38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458695" y="22860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0</a:t>
                </a:r>
                <a:endPara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" name="Text Box 39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458695" y="38862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</a:t>
                </a:r>
                <a:r>
                  <a:rPr lang="en-GB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  <a:endPara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" name="Oval 43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099816" y="3968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07" name="Oval 44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099816" y="37398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08" name="Oval 45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098668" y="2825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09" name="Oval 46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098668" y="2596690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0" name="Oval 53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101529" y="3054068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1" name="Oval 55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3098414" y="32826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8" name="Rectangle 4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2311481" y="4109615"/>
                <a:ext cx="1645920" cy="228600"/>
              </a:xfrm>
              <a:prstGeom prst="rect">
                <a:avLst/>
              </a:prstGeom>
              <a:solidFill>
                <a:schemeClr val="bg1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9" name="Rectangle 21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2006681" y="410961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cxnSp>
        <p:nvCxnSpPr>
          <p:cNvPr id="61" name="Shape 60"/>
          <p:cNvCxnSpPr>
            <a:stCxn id="69" idx="2"/>
          </p:cNvCxnSpPr>
          <p:nvPr>
            <p:custDataLst>
              <p:tags r:id="rId4"/>
            </p:custDataLst>
          </p:nvPr>
        </p:nvCxnSpPr>
        <p:spPr bwMode="auto">
          <a:xfrm rot="5400000">
            <a:off x="1308315" y="2757488"/>
            <a:ext cx="640080" cy="0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Rectangle 68"/>
          <p:cNvSpPr/>
          <p:nvPr>
            <p:custDataLst>
              <p:tags r:id="rId5"/>
            </p:custDataLst>
          </p:nvPr>
        </p:nvSpPr>
        <p:spPr bwMode="auto">
          <a:xfrm>
            <a:off x="828255" y="219456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address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1440" y="5120640"/>
            <a:ext cx="5723029" cy="1600200"/>
            <a:chOff x="91440" y="5120640"/>
            <a:chExt cx="5723029" cy="1600200"/>
          </a:xfrm>
        </p:grpSpPr>
        <p:sp>
          <p:nvSpPr>
            <p:cNvPr id="67" name="Rounded Rectangle 66"/>
            <p:cNvSpPr/>
            <p:nvPr/>
          </p:nvSpPr>
          <p:spPr bwMode="auto">
            <a:xfrm>
              <a:off x="190909" y="5120640"/>
              <a:ext cx="5623560" cy="1600200"/>
            </a:xfrm>
            <a:prstGeom prst="roundRect">
              <a:avLst>
                <a:gd name="adj" fmla="val 5136"/>
              </a:avLst>
            </a:prstGeom>
            <a:solidFill>
              <a:schemeClr val="bg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Example</a:t>
              </a:r>
              <a:r>
                <a:rPr lang="en-US" sz="1800" b="1" dirty="0" smtClean="0">
                  <a:solidFill>
                    <a:srgbClr val="C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:</a:t>
              </a:r>
              <a:r>
                <a:rPr lang="en-US" sz="1800" dirty="0" smtClean="0">
                  <a:solidFill>
                    <a:srgbClr val="C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  </a:t>
              </a:r>
              <a:r>
                <a:rPr lang="en-US" b="0" dirty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Page size = </a:t>
              </a:r>
              <a:r>
                <a:rPr lang="en-US" dirty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4 KiB</a:t>
              </a:r>
              <a:endParaRPr kumimoji="0" lang="en-US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68" name="Rectangle 67"/>
            <p:cNvSpPr/>
            <p:nvPr>
              <p:custDataLst>
                <p:tags r:id="rId22"/>
              </p:custDataLst>
            </p:nvPr>
          </p:nvSpPr>
          <p:spPr bwMode="auto">
            <a:xfrm>
              <a:off x="1554480" y="5577840"/>
              <a:ext cx="1305165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2000" b="0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0x00740b</a:t>
              </a:r>
              <a:endPara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1440" y="5577840"/>
              <a:ext cx="1371600" cy="457200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en-US" b="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Virtual </a:t>
              </a:r>
              <a:r>
                <a:rPr lang="en-US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n-US" b="0" i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ddr</a:t>
              </a:r>
              <a:r>
                <a:rPr lang="en-US" b="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en-US" b="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Rectangle 72"/>
            <p:cNvSpPr/>
            <p:nvPr>
              <p:custDataLst>
                <p:tags r:id="rId23"/>
              </p:custDataLst>
            </p:nvPr>
          </p:nvSpPr>
          <p:spPr bwMode="auto">
            <a:xfrm>
              <a:off x="1554480" y="6126480"/>
              <a:ext cx="1305165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800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1440" y="6126480"/>
              <a:ext cx="1371600" cy="457200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r"/>
              <a:r>
                <a:rPr lang="en-US" b="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VPN:</a:t>
              </a:r>
              <a:endParaRPr lang="en-US" b="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Rectangle 76"/>
            <p:cNvSpPr/>
            <p:nvPr>
              <p:custDataLst>
                <p:tags r:id="rId24"/>
              </p:custDataLst>
            </p:nvPr>
          </p:nvSpPr>
          <p:spPr bwMode="auto">
            <a:xfrm>
              <a:off x="4389120" y="6126480"/>
              <a:ext cx="1305165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800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926080" y="6126480"/>
              <a:ext cx="1371600" cy="457200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r"/>
              <a:r>
                <a:rPr lang="en-US" b="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PPN:</a:t>
              </a:r>
              <a:endParaRPr lang="en-US" b="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Rectangle 78"/>
            <p:cNvSpPr/>
            <p:nvPr>
              <p:custDataLst>
                <p:tags r:id="rId25"/>
              </p:custDataLst>
            </p:nvPr>
          </p:nvSpPr>
          <p:spPr bwMode="auto">
            <a:xfrm>
              <a:off x="4389120" y="5577840"/>
              <a:ext cx="1292146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2000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926080" y="5577840"/>
              <a:ext cx="1371600" cy="457200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r"/>
              <a:r>
                <a:rPr lang="en-US" b="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Physical </a:t>
              </a:r>
              <a:r>
                <a:rPr lang="en-US" b="0" i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Addr</a:t>
              </a:r>
              <a:r>
                <a:rPr lang="en-US" b="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en-US" b="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949440" y="1920240"/>
            <a:ext cx="1913913" cy="1600200"/>
            <a:chOff x="5669280" y="1097280"/>
            <a:chExt cx="1913913" cy="1600200"/>
          </a:xfrm>
        </p:grpSpPr>
        <p:sp>
          <p:nvSpPr>
            <p:cNvPr id="121" name="Text Box 1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669280" y="10972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</a:t>
              </a:r>
              <a: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memory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(DRAM)</a:t>
              </a:r>
              <a:endParaRPr lang="en-GB" sz="16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Text Box 40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039157" y="1596248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0</a:t>
              </a:r>
            </a:p>
          </p:txBody>
        </p:sp>
        <p:sp>
          <p:nvSpPr>
            <p:cNvPr id="123" name="Text Box 47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39157" y="2423160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3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669280" y="160020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 smtClean="0">
                  <a:latin typeface="Calibri" pitchFamily="34" charset="0"/>
                </a:rPr>
                <a:t>VP 1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5669280" y="187452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 smtClean="0">
                  <a:latin typeface="Calibri" pitchFamily="34" charset="0"/>
                </a:rPr>
                <a:t>VP 2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669280" y="214884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 smtClean="0">
                  <a:latin typeface="Calibri" pitchFamily="34" charset="0"/>
                </a:rPr>
                <a:t>VP 7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5669280" y="242316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 smtClean="0">
                  <a:latin typeface="Calibri" pitchFamily="34" charset="0"/>
                </a:rPr>
                <a:t>VP 4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6949440" y="3840480"/>
            <a:ext cx="1371600" cy="2377440"/>
            <a:chOff x="7498080" y="3154680"/>
            <a:chExt cx="1371600" cy="2377440"/>
          </a:xfrm>
        </p:grpSpPr>
        <p:sp>
          <p:nvSpPr>
            <p:cNvPr id="132" name="Text Box 19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498080" y="31546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</a:t>
              </a:r>
              <a: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memory</a:t>
              </a:r>
              <a:b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(DRAM/disk)</a:t>
              </a:r>
              <a:endParaRPr lang="en-GB" sz="16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" name="Rectangle 4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498080" y="36576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134" name="Rectangle 4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498080" y="397764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135" name="Rectangle 5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498080" y="461772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4</a:t>
              </a:r>
            </a:p>
          </p:txBody>
        </p:sp>
        <p:sp>
          <p:nvSpPr>
            <p:cNvPr id="136" name="Rectangle 5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498080" y="493776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6</a:t>
              </a:r>
            </a:p>
          </p:txBody>
        </p:sp>
        <p:sp>
          <p:nvSpPr>
            <p:cNvPr id="137" name="Rectangle 5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498080" y="52578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7</a:t>
              </a:r>
            </a:p>
          </p:txBody>
        </p:sp>
        <p:sp>
          <p:nvSpPr>
            <p:cNvPr id="138" name="Rectangle 5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498080" y="429768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3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4416552" y="3273552"/>
            <a:ext cx="2532887" cy="2487168"/>
            <a:chOff x="3136392" y="3273552"/>
            <a:chExt cx="2532887" cy="2487168"/>
          </a:xfrm>
        </p:grpSpPr>
        <p:sp>
          <p:nvSpPr>
            <p:cNvPr id="140" name="Line 15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136392" y="3959352"/>
              <a:ext cx="2532887" cy="180136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1" name="Line 5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136392" y="3273552"/>
              <a:ext cx="2532887" cy="184708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4416553" y="2560320"/>
            <a:ext cx="2532886" cy="1627632"/>
            <a:chOff x="3136392" y="2560320"/>
            <a:chExt cx="2532886" cy="1627632"/>
          </a:xfrm>
        </p:grpSpPr>
        <p:sp>
          <p:nvSpPr>
            <p:cNvPr id="143" name="Line 1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3136392" y="3108960"/>
              <a:ext cx="2532886" cy="107899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4" name="Line 1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136392" y="2834639"/>
              <a:ext cx="2532886" cy="21031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5" name="Line 18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3136392" y="2560320"/>
              <a:ext cx="2532886" cy="25603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6" name="Line 5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3136392" y="3383280"/>
              <a:ext cx="2532886" cy="11887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76" name="Ink 75"/>
              <p14:cNvContentPartPr/>
              <p14:nvPr/>
            </p14:nvContentPartPr>
            <p14:xfrm>
              <a:off x="771120" y="3023280"/>
              <a:ext cx="8038080" cy="3495960"/>
            </p14:xfrm>
          </p:contentPart>
        </mc:Choice>
        <mc:Fallback>
          <p:pic>
            <p:nvPicPr>
              <p:cNvPr id="76" name="Ink 75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62840" y="3015360"/>
                <a:ext cx="8052480" cy="351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67451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Page Fault</a:t>
            </a:r>
            <a:endParaRPr lang="en-GB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54864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 smtClean="0">
                <a:solidFill>
                  <a:srgbClr val="FF0000"/>
                </a:solidFill>
              </a:rPr>
              <a:t>Page fault:</a:t>
            </a:r>
            <a:r>
              <a:rPr lang="en-GB" i="1" dirty="0" smtClean="0">
                <a:solidFill>
                  <a:srgbClr val="C00000"/>
                </a:solidFill>
              </a:rPr>
              <a:t>  </a:t>
            </a:r>
            <a:r>
              <a:rPr lang="en-GB" dirty="0" smtClean="0"/>
              <a:t>VM reference is NOT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smtClean="0"/>
              <a:t>in physical memory </a:t>
            </a:r>
            <a:endParaRPr lang="en-GB" dirty="0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126" name="Group 125"/>
          <p:cNvGrpSpPr/>
          <p:nvPr/>
        </p:nvGrpSpPr>
        <p:grpSpPr>
          <a:xfrm>
            <a:off x="2743200" y="1828800"/>
            <a:ext cx="2498706" cy="2688245"/>
            <a:chOff x="1458695" y="1649970"/>
            <a:chExt cx="2498706" cy="2688245"/>
          </a:xfrm>
        </p:grpSpPr>
        <p:sp>
          <p:nvSpPr>
            <p:cNvPr id="127" name="Text Box 11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006005" y="1649970"/>
              <a:ext cx="1901952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Table (DRAM</a:t>
              </a: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1458695" y="2009175"/>
              <a:ext cx="2498706" cy="2329040"/>
              <a:chOff x="1458695" y="2009175"/>
              <a:chExt cx="2498706" cy="2329040"/>
            </a:xfrm>
          </p:grpSpPr>
          <p:sp>
            <p:nvSpPr>
              <p:cNvPr id="129" name="Rectangle 3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311481" y="36589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0" name="Rectangle 4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311481" y="3887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1" name="Rectangle 5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311481" y="3430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132" name="Rectangle 6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311481" y="2287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133" name="Rectangle 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311481" y="25159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4" name="Rectangle 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311481" y="2744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5" name="Rectangle 9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311481" y="29731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6" name="Rectangle 10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311481" y="32017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7" name="Rectangle 20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006681" y="3658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8" name="Rectangle 21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006681" y="3887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9" name="Rectangle 22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006681" y="3430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0" name="Rectangle 23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006681" y="2287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1" name="Rectangle 2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006681" y="2515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2" name="Rectangle 25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006681" y="2744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" name="Rectangle 26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006681" y="29731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4" name="Rectangle 27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006681" y="32017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5" name="Text Box 28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008581" y="2009175"/>
                <a:ext cx="301752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Valid</a:t>
                </a:r>
              </a:p>
            </p:txBody>
          </p:sp>
          <p:sp>
            <p:nvSpPr>
              <p:cNvPr id="146" name="Text Box 37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2309456" y="2011680"/>
                <a:ext cx="1600200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PPN/Disk </a:t>
                </a:r>
                <a:r>
                  <a:rPr lang="en-GB" sz="16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GB" sz="1600" i="1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ddr</a:t>
                </a:r>
                <a:endParaRPr lang="en-GB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7" name="Text Box 38"/>
              <p:cNvSpPr txBox="1"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458695" y="22860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0</a:t>
                </a:r>
                <a:endPara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8" name="Text Box 39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458695" y="38862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</a:t>
                </a:r>
                <a:r>
                  <a:rPr lang="en-GB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  <a:endPara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9" name="Oval 43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099816" y="3968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0" name="Oval 44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099816" y="37398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1" name="Oval 45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098668" y="2825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2" name="Oval 46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098668" y="2596690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3" name="Oval 53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101529" y="3054068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4" name="Oval 55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098414" y="32826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5" name="Rectangle 4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2311481" y="4109615"/>
                <a:ext cx="1645920" cy="228600"/>
              </a:xfrm>
              <a:prstGeom prst="rect">
                <a:avLst/>
              </a:prstGeom>
              <a:solidFill>
                <a:schemeClr val="bg1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6" name="Rectangle 21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2006681" y="410961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57" name="Group 156"/>
          <p:cNvGrpSpPr/>
          <p:nvPr/>
        </p:nvGrpSpPr>
        <p:grpSpPr>
          <a:xfrm>
            <a:off x="6949440" y="1920240"/>
            <a:ext cx="1913913" cy="1600200"/>
            <a:chOff x="5669280" y="1097280"/>
            <a:chExt cx="1913913" cy="1600200"/>
          </a:xfrm>
        </p:grpSpPr>
        <p:sp>
          <p:nvSpPr>
            <p:cNvPr id="158" name="Text Box 1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669280" y="10972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</a:t>
              </a:r>
              <a: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memory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(DRAM)</a:t>
              </a:r>
              <a:endParaRPr lang="en-GB" sz="16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9" name="Text Box 4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39157" y="1596248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0</a:t>
              </a:r>
            </a:p>
          </p:txBody>
        </p:sp>
        <p:sp>
          <p:nvSpPr>
            <p:cNvPr id="160" name="Text Box 47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039157" y="2423160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3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5669280" y="160020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 smtClean="0">
                  <a:latin typeface="Calibri" pitchFamily="34" charset="0"/>
                </a:rPr>
                <a:t>VP 1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5669280" y="187452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 smtClean="0">
                  <a:latin typeface="Calibri" pitchFamily="34" charset="0"/>
                </a:rPr>
                <a:t>VP 2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5669280" y="214884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 smtClean="0">
                  <a:latin typeface="Calibri" pitchFamily="34" charset="0"/>
                </a:rPr>
                <a:t>VP 7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5669280" y="242316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 smtClean="0">
                  <a:latin typeface="Calibri" pitchFamily="34" charset="0"/>
                </a:rPr>
                <a:t>VP 4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6949440" y="3840480"/>
            <a:ext cx="1371600" cy="2377440"/>
            <a:chOff x="7498080" y="3154680"/>
            <a:chExt cx="1371600" cy="2377440"/>
          </a:xfrm>
        </p:grpSpPr>
        <p:sp>
          <p:nvSpPr>
            <p:cNvPr id="166" name="Text Box 1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498080" y="31546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</a:t>
              </a:r>
              <a: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memory</a:t>
              </a:r>
              <a:b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(DRAM/disk)</a:t>
              </a:r>
              <a:endParaRPr lang="en-GB" sz="16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7" name="Rectangle 48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498080" y="36576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168" name="Rectangle 4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498080" y="397764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169" name="Rectangle 5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498080" y="461772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4</a:t>
              </a:r>
            </a:p>
          </p:txBody>
        </p:sp>
        <p:sp>
          <p:nvSpPr>
            <p:cNvPr id="170" name="Rectangle 51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498080" y="493776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6</a:t>
              </a:r>
            </a:p>
          </p:txBody>
        </p:sp>
        <p:sp>
          <p:nvSpPr>
            <p:cNvPr id="171" name="Rectangle 52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498080" y="52578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7</a:t>
              </a:r>
            </a:p>
          </p:txBody>
        </p:sp>
        <p:sp>
          <p:nvSpPr>
            <p:cNvPr id="172" name="Rectangle 5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498080" y="429768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3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4416552" y="3273552"/>
            <a:ext cx="2532887" cy="2487168"/>
            <a:chOff x="3136392" y="3273552"/>
            <a:chExt cx="2532887" cy="2487168"/>
          </a:xfrm>
        </p:grpSpPr>
        <p:sp>
          <p:nvSpPr>
            <p:cNvPr id="174" name="Line 15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136392" y="3959352"/>
              <a:ext cx="2532887" cy="180136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5" name="Line 54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3136392" y="3273552"/>
              <a:ext cx="2532887" cy="184708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4416553" y="2560320"/>
            <a:ext cx="2532886" cy="1627632"/>
            <a:chOff x="3136392" y="2560320"/>
            <a:chExt cx="2532886" cy="1627632"/>
          </a:xfrm>
        </p:grpSpPr>
        <p:sp>
          <p:nvSpPr>
            <p:cNvPr id="177" name="Line 16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136392" y="3108960"/>
              <a:ext cx="2532886" cy="107899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8" name="Line 1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3136392" y="2834639"/>
              <a:ext cx="2532886" cy="21031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9" name="Line 18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3136392" y="2560320"/>
              <a:ext cx="2532886" cy="25603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80" name="Line 56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3136392" y="3383280"/>
              <a:ext cx="2532886" cy="11887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cxnSp>
        <p:nvCxnSpPr>
          <p:cNvPr id="181" name="Shape 60"/>
          <p:cNvCxnSpPr>
            <a:stCxn id="182" idx="2"/>
            <a:endCxn id="143" idx="1"/>
          </p:cNvCxnSpPr>
          <p:nvPr>
            <p:custDataLst>
              <p:tags r:id="rId4"/>
            </p:custDataLst>
          </p:nvPr>
        </p:nvCxnSpPr>
        <p:spPr bwMode="auto">
          <a:xfrm rot="16200000" flipH="1">
            <a:off x="2045377" y="2020425"/>
            <a:ext cx="828787" cy="1662831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2" name="Rectangle 181"/>
          <p:cNvSpPr/>
          <p:nvPr>
            <p:custDataLst>
              <p:tags r:id="rId5"/>
            </p:custDataLst>
          </p:nvPr>
        </p:nvSpPr>
        <p:spPr bwMode="auto">
          <a:xfrm>
            <a:off x="828255" y="219456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address</a:t>
            </a:r>
          </a:p>
        </p:txBody>
      </p:sp>
      <p:grpSp>
        <p:nvGrpSpPr>
          <p:cNvPr id="183" name="Group 182"/>
          <p:cNvGrpSpPr/>
          <p:nvPr/>
        </p:nvGrpSpPr>
        <p:grpSpPr>
          <a:xfrm>
            <a:off x="91440" y="5120640"/>
            <a:ext cx="4671469" cy="1600200"/>
            <a:chOff x="91440" y="5120640"/>
            <a:chExt cx="4671469" cy="1600200"/>
          </a:xfrm>
        </p:grpSpPr>
        <p:sp>
          <p:nvSpPr>
            <p:cNvPr id="184" name="Rounded Rectangle 183"/>
            <p:cNvSpPr/>
            <p:nvPr/>
          </p:nvSpPr>
          <p:spPr bwMode="auto">
            <a:xfrm>
              <a:off x="190909" y="5120640"/>
              <a:ext cx="4572000" cy="1600200"/>
            </a:xfrm>
            <a:prstGeom prst="roundRect">
              <a:avLst>
                <a:gd name="adj" fmla="val 5136"/>
              </a:avLst>
            </a:prstGeom>
            <a:solidFill>
              <a:schemeClr val="bg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Example</a:t>
              </a:r>
              <a:r>
                <a:rPr lang="en-US" sz="1800" b="1" dirty="0" smtClean="0">
                  <a:solidFill>
                    <a:srgbClr val="C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:</a:t>
              </a:r>
              <a:r>
                <a:rPr lang="en-US" sz="1800" dirty="0" smtClean="0">
                  <a:solidFill>
                    <a:srgbClr val="C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  </a:t>
              </a:r>
              <a:r>
                <a:rPr lang="en-US" b="0" dirty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Page size = </a:t>
              </a:r>
              <a:r>
                <a:rPr lang="en-US" dirty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4 KiB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Provide a virtual address request (in hex) that results in</a:t>
              </a:r>
              <a:r>
                <a:rPr kumimoji="0" lang="en-US" i="0" u="none" strike="noStrike" cap="none" normalizeH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 this particular page fault:</a:t>
              </a:r>
              <a:endParaRPr kumimoji="0" lang="en-US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185" name="Rectangle 184"/>
            <p:cNvSpPr/>
            <p:nvPr>
              <p:custDataLst>
                <p:tags r:id="rId6"/>
              </p:custDataLst>
            </p:nvPr>
          </p:nvSpPr>
          <p:spPr bwMode="auto">
            <a:xfrm>
              <a:off x="1554479" y="6126480"/>
              <a:ext cx="18288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91440" y="6126480"/>
              <a:ext cx="1371600" cy="457200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en-US" b="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Virtual </a:t>
              </a:r>
              <a:r>
                <a:rPr lang="en-US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n-US" b="0" i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ddr</a:t>
              </a:r>
              <a:r>
                <a:rPr lang="en-US" b="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en-US" b="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69" name="Ink 68"/>
              <p14:cNvContentPartPr/>
              <p14:nvPr/>
            </p14:nvContentPartPr>
            <p14:xfrm>
              <a:off x="1626120" y="2752560"/>
              <a:ext cx="3510000" cy="3679920"/>
            </p14:xfrm>
          </p:contentPart>
        </mc:Choice>
        <mc:Fallback>
          <p:pic>
            <p:nvPicPr>
              <p:cNvPr id="69" name="Ink 68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617840" y="2743560"/>
                <a:ext cx="3526200" cy="369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48331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33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6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data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floats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stacks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>
            <p:custDataLst>
              <p:tags r:id="rId23"/>
            </p:custDataLst>
          </p:nvPr>
        </p:nvSpPr>
        <p:spPr bwMode="auto">
          <a:xfrm>
            <a:off x="5522975" y="4114799"/>
            <a:ext cx="3136392" cy="140817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24"/>
            </p:custDataLst>
          </p:nvPr>
        </p:nvSpPr>
        <p:spPr bwMode="auto">
          <a:xfrm>
            <a:off x="4225470" y="5727354"/>
            <a:ext cx="1870530" cy="93268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>
            <p:custDataLst>
              <p:tags r:id="rId25"/>
            </p:custDataLst>
          </p:nvPr>
        </p:nvSpPr>
        <p:spPr bwMode="auto">
          <a:xfrm>
            <a:off x="6858000" y="5702485"/>
            <a:ext cx="1145032" cy="95164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79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>
            <p:custDataLst>
              <p:tags r:id="rId1"/>
            </p:custDataLst>
          </p:nvPr>
        </p:nvSpPr>
        <p:spPr bwMode="auto">
          <a:xfrm>
            <a:off x="914400" y="3048000"/>
            <a:ext cx="5715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Page Fault Exception</a:t>
            </a:r>
            <a:endParaRPr lang="en-US" dirty="0"/>
          </a:p>
        </p:txBody>
      </p:sp>
      <p:sp>
        <p:nvSpPr>
          <p:cNvPr id="481297" name="Rectangle 17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295400"/>
            <a:ext cx="8153400" cy="3124200"/>
          </a:xfrm>
        </p:spPr>
        <p:txBody>
          <a:bodyPr/>
          <a:lstStyle/>
          <a:p>
            <a:r>
              <a:rPr lang="en-US" sz="2000" b="0" dirty="0" smtClean="0"/>
              <a:t>User </a:t>
            </a:r>
            <a:r>
              <a:rPr lang="en-US" sz="2000" b="0" dirty="0"/>
              <a:t>writes to memory location</a:t>
            </a:r>
          </a:p>
          <a:p>
            <a:r>
              <a:rPr lang="en-US" sz="2000" b="0" dirty="0"/>
              <a:t>That portion (page) of user’s memory 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is </a:t>
            </a:r>
            <a:r>
              <a:rPr lang="en-US" sz="2000" b="0" dirty="0"/>
              <a:t>currently on disk</a:t>
            </a:r>
          </a:p>
          <a:p>
            <a:endParaRPr lang="en-US" sz="2200" b="0" dirty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000" b="0" dirty="0" smtClean="0"/>
          </a:p>
          <a:p>
            <a:r>
              <a:rPr lang="en-US" sz="2000" b="0" dirty="0" smtClean="0"/>
              <a:t>Page fault handler </a:t>
            </a:r>
            <a:r>
              <a:rPr lang="en-US" sz="2000" b="0" dirty="0"/>
              <a:t>must load page into physical memory</a:t>
            </a:r>
          </a:p>
          <a:p>
            <a:r>
              <a:rPr lang="en-US" sz="2000" b="0" dirty="0"/>
              <a:t>Returns to faulting instruction</a:t>
            </a:r>
            <a:r>
              <a:rPr lang="en-US" sz="2000" b="0" dirty="0" smtClean="0"/>
              <a:t>:  </a:t>
            </a:r>
            <a:r>
              <a:rPr lang="en-US" sz="2000" dirty="0">
                <a:latin typeface="Courier New"/>
                <a:cs typeface="Courier New"/>
              </a:rPr>
              <a:t>mov</a:t>
            </a:r>
            <a:r>
              <a:rPr lang="en-US" sz="2000" b="0" dirty="0"/>
              <a:t> is executed again!</a:t>
            </a:r>
          </a:p>
          <a:p>
            <a:pPr lvl="1"/>
            <a:r>
              <a:rPr lang="en-US" sz="1800" b="0" dirty="0"/>
              <a:t>Successful on second 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30</a:t>
            </a:fld>
            <a:endParaRPr lang="en-US"/>
          </a:p>
        </p:txBody>
      </p:sp>
      <p:sp>
        <p:nvSpPr>
          <p:cNvPr id="481298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13354" y="1022350"/>
            <a:ext cx="2165350" cy="13398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 smtClean="0">
                <a:latin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</a:rPr>
              <a:t> main </a:t>
            </a:r>
            <a:r>
              <a:rPr lang="en-US" sz="1600" dirty="0">
                <a:latin typeface="Courier New" pitchFamily="49" charset="0"/>
              </a:rPr>
              <a:t>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2488982"/>
            <a:ext cx="7393371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80483b7:	c7 05 10 9d 04 08 0d 	</a:t>
            </a:r>
            <a:r>
              <a:rPr lang="en-US" sz="1600" b="1" dirty="0" err="1">
                <a:latin typeface="Courier New" pitchFamily="49" charset="0"/>
              </a:rPr>
              <a:t>movl</a:t>
            </a:r>
            <a:r>
              <a:rPr lang="en-US" sz="1600" dirty="0">
                <a:latin typeface="Courier New" pitchFamily="49" charset="0"/>
              </a:rPr>
              <a:t>   $0xd,0x8049d10</a:t>
            </a:r>
          </a:p>
        </p:txBody>
      </p:sp>
      <p:sp>
        <p:nvSpPr>
          <p:cNvPr id="2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90600" y="3100551"/>
            <a:ext cx="1431785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code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95775" y="3100551"/>
            <a:ext cx="2076320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OS Kernel code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2" name="Line 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804988" y="3622838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811338" y="4227676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624388" y="4234026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1798637" y="4234026"/>
            <a:ext cx="28321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798638" y="4324513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77364" y="3862551"/>
            <a:ext cx="214223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 smtClean="0">
                <a:latin typeface="Calibri" pitchFamily="34" charset="0"/>
              </a:rPr>
              <a:t>exception: page fault</a:t>
            </a: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54550" y="4206766"/>
            <a:ext cx="197485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 smtClean="0">
                <a:latin typeface="Calibri" pitchFamily="34" charset="0"/>
              </a:rPr>
              <a:t>Create page and </a:t>
            </a:r>
          </a:p>
          <a:p>
            <a:pPr algn="l">
              <a:lnSpc>
                <a:spcPct val="100000"/>
              </a:lnSpc>
            </a:pPr>
            <a:r>
              <a:rPr lang="en-US" sz="1800" b="0" i="1" dirty="0" smtClean="0">
                <a:latin typeface="Calibri" pitchFamily="34" charset="0"/>
              </a:rPr>
              <a:t>load into memory</a:t>
            </a: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29" name="Rectangle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73350" y="4548351"/>
            <a:ext cx="853165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 smtClean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188720" y="4062249"/>
            <a:ext cx="614271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32292" y="3877583"/>
            <a:ext cx="19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latin typeface="Lato" panose="020F0502020204030203" pitchFamily="34" charset="0"/>
              </a:rPr>
              <a:t>handle_page_fault</a:t>
            </a:r>
            <a:r>
              <a:rPr lang="en-US" sz="1800" dirty="0">
                <a:latin typeface="Lato" panose="020F0502020204030203" pitchFamily="34" charset="0"/>
              </a:rPr>
              <a:t>:</a:t>
            </a:r>
            <a:endParaRPr lang="en-US" sz="1800" dirty="0" smtClean="0">
              <a:latin typeface="Lato" panose="020F0502020204030203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" name="Ink 2"/>
              <p14:cNvContentPartPr/>
              <p14:nvPr/>
            </p14:nvContentPartPr>
            <p14:xfrm>
              <a:off x="1567440" y="1064880"/>
              <a:ext cx="6559200" cy="5205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60240" y="1057680"/>
                <a:ext cx="6578640" cy="522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9379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Handling a Page Fault</a:t>
            </a:r>
            <a:endParaRPr lang="en-GB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18872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 smtClean="0">
                <a:solidFill>
                  <a:srgbClr val="FF0000"/>
                </a:solidFill>
              </a:rPr>
              <a:t>Page miss causes page fault (an exception)</a:t>
            </a:r>
            <a:endParaRPr lang="en-GB" sz="2000" b="0" dirty="0">
              <a:solidFill>
                <a:srgbClr val="FF0000"/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28255" y="2560320"/>
            <a:ext cx="8035098" cy="4206240"/>
            <a:chOff x="828255" y="2560320"/>
            <a:chExt cx="8035098" cy="4206240"/>
          </a:xfrm>
        </p:grpSpPr>
        <p:grpSp>
          <p:nvGrpSpPr>
            <p:cNvPr id="69" name="Group 68"/>
            <p:cNvGrpSpPr/>
            <p:nvPr/>
          </p:nvGrpSpPr>
          <p:grpSpPr>
            <a:xfrm>
              <a:off x="2743200" y="2560320"/>
              <a:ext cx="2498706" cy="2688245"/>
              <a:chOff x="1458695" y="1649970"/>
              <a:chExt cx="2498706" cy="2688245"/>
            </a:xfrm>
          </p:grpSpPr>
          <p:sp>
            <p:nvSpPr>
              <p:cNvPr id="70" name="Text Box 11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006005" y="1649970"/>
                <a:ext cx="1901952" cy="36576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Page Table (DRAM</a:t>
                </a: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1458695" y="2009175"/>
                <a:ext cx="2498706" cy="2329040"/>
                <a:chOff x="1458695" y="2009175"/>
                <a:chExt cx="2498706" cy="2329040"/>
              </a:xfrm>
            </p:grpSpPr>
            <p:sp>
              <p:nvSpPr>
                <p:cNvPr id="72" name="Rectangle 3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311481" y="36589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3" name="Rectangle 4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311481" y="3887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4" name="Rectangle 5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311481" y="3430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75" name="Rectangle 6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311481" y="2287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76" name="Rectangle 7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311481" y="25159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7" name="Rectangle 8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311481" y="2744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8" name="Rectangle 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311481" y="29731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9" name="Rectangle 10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311481" y="3201705"/>
                  <a:ext cx="1645920" cy="228600"/>
                </a:xfrm>
                <a:prstGeom prst="rect">
                  <a:avLst/>
                </a:prstGeom>
                <a:solidFill>
                  <a:srgbClr val="ADADEB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80" name="Rectangle 20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2006681" y="3658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1" name="Rectangle 21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006681" y="3887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2" name="Rectangle 22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006681" y="3430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3" name="Rectangle 23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2006681" y="2287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4" name="Rectangle 24"/>
                <p:cNvSpPr>
                  <a:spLocks noChangeArrowheads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2006681" y="2515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5" name="Rectangle 25"/>
                <p:cNvSpPr>
                  <a:spLocks noChangeArrowheads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2006681" y="2744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6" name="Rectangle 26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2006681" y="29731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7" name="Rectangle 27"/>
                <p:cNvSpPr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2006681" y="32017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8" name="Text Box 28"/>
                <p:cNvSpPr txBox="1">
                  <a:spLocks noChangeArrowheads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2008581" y="2009175"/>
                  <a:ext cx="301752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no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Valid</a:t>
                  </a:r>
                </a:p>
              </p:txBody>
            </p:sp>
            <p:sp>
              <p:nvSpPr>
                <p:cNvPr id="89" name="Text Box 37"/>
                <p:cNvSpPr txBox="1">
                  <a:spLocks noChangeArrowheads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2309456" y="2011680"/>
                  <a:ext cx="1600200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0" rIns="90000" bIns="0" anchor="ctr">
                  <a:norm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PPN/Disk </a:t>
                  </a:r>
                  <a:r>
                    <a:rPr lang="en-GB" sz="1600" i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</a:t>
                  </a:r>
                  <a:r>
                    <a:rPr lang="en-GB" sz="1600" i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ddr</a:t>
                  </a:r>
                  <a:endPara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0" name="Text Box 38"/>
                <p:cNvSpPr txBox="1"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458695" y="22860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0</a:t>
                  </a:r>
                  <a:endPara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1" name="Text Box 39"/>
                <p:cNvSpPr txBox="1"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458695" y="38862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7</a:t>
                  </a:r>
                  <a:endPara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2" name="Oval 43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3099816" y="3968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3" name="Oval 44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3099816" y="37398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4" name="Oval 45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3098668" y="2825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5" name="Oval 46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3098668" y="2596690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6" name="Oval 53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3101529" y="3054068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7" name="Oval 55"/>
                <p:cNvSpPr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3098414" y="32826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8" name="Rectangle 4"/>
                <p:cNvSpPr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311481" y="4109615"/>
                  <a:ext cx="1645920" cy="228600"/>
                </a:xfrm>
                <a:prstGeom prst="rect">
                  <a:avLst/>
                </a:prstGeom>
                <a:solidFill>
                  <a:schemeClr val="bg1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  <a:endParaRPr lang="en-US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9" name="Rectangle 21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2006681" y="410961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0" name="Group 99"/>
            <p:cNvGrpSpPr/>
            <p:nvPr/>
          </p:nvGrpSpPr>
          <p:grpSpPr>
            <a:xfrm>
              <a:off x="6949440" y="2651760"/>
              <a:ext cx="1913913" cy="1600200"/>
              <a:chOff x="5669280" y="1097280"/>
              <a:chExt cx="1913913" cy="1600200"/>
            </a:xfrm>
          </p:grpSpPr>
          <p:sp>
            <p:nvSpPr>
              <p:cNvPr id="101" name="Text Box 12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69280" y="10972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Physical </a:t>
                </a:r>
                <a:r>
                  <a:rPr lang="en-GB" sz="1600" b="1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memory</a:t>
                </a:r>
              </a:p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(DRAM)</a:t>
                </a:r>
                <a:endPara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" name="Text Box 40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7039157" y="1596248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0</a:t>
                </a:r>
              </a:p>
            </p:txBody>
          </p:sp>
          <p:sp>
            <p:nvSpPr>
              <p:cNvPr id="103" name="Text Box 47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7039157" y="2423160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3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5669280" y="160020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 smtClean="0">
                    <a:latin typeface="Calibri" pitchFamily="34" charset="0"/>
                  </a:rPr>
                  <a:t>VP 1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5669280" y="187452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 smtClean="0">
                    <a:latin typeface="Calibri" pitchFamily="34" charset="0"/>
                  </a:rPr>
                  <a:t>VP 2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5669280" y="214884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 smtClean="0">
                    <a:latin typeface="Calibri" pitchFamily="34" charset="0"/>
                  </a:rPr>
                  <a:t>VP 7</a:t>
                </a: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5669280" y="242316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 smtClean="0">
                    <a:latin typeface="Calibri" pitchFamily="34" charset="0"/>
                  </a:rPr>
                  <a:t>VP 4</a:t>
                </a: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6949440" y="4389120"/>
              <a:ext cx="1371600" cy="2377440"/>
              <a:chOff x="7498080" y="3154680"/>
              <a:chExt cx="1371600" cy="2377440"/>
            </a:xfrm>
          </p:grpSpPr>
          <p:sp>
            <p:nvSpPr>
              <p:cNvPr id="109" name="Text Box 19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498080" y="31546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0" bIns="0" anchor="ctr" anchorCtr="0">
                <a:normAutofit lnSpcReduction="10000"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Virtual </a:t>
                </a:r>
                <a:r>
                  <a:rPr lang="en-GB" sz="1600" b="1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memory</a:t>
                </a:r>
                <a:br>
                  <a:rPr lang="en-GB" sz="1600" b="1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600" b="1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(DRAM/disk)</a:t>
                </a:r>
                <a:endPara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" name="Rectangle 4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498080" y="36576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1</a:t>
                </a:r>
              </a:p>
            </p:txBody>
          </p:sp>
          <p:sp>
            <p:nvSpPr>
              <p:cNvPr id="111" name="Rectangle 4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498080" y="397764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2</a:t>
                </a:r>
              </a:p>
            </p:txBody>
          </p:sp>
          <p:sp>
            <p:nvSpPr>
              <p:cNvPr id="112" name="Rectangle 50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498080" y="461772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4</a:t>
                </a:r>
              </a:p>
            </p:txBody>
          </p:sp>
          <p:sp>
            <p:nvSpPr>
              <p:cNvPr id="113" name="Rectangle 5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7498080" y="493776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6</a:t>
                </a:r>
              </a:p>
            </p:txBody>
          </p:sp>
          <p:sp>
            <p:nvSpPr>
              <p:cNvPr id="114" name="Rectangle 52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7498080" y="52578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7</a:t>
                </a:r>
              </a:p>
            </p:txBody>
          </p:sp>
          <p:sp>
            <p:nvSpPr>
              <p:cNvPr id="115" name="Rectangle 5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7498080" y="429768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3</a:t>
                </a: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4416552" y="4005072"/>
              <a:ext cx="2532887" cy="2304288"/>
              <a:chOff x="3136392" y="3273552"/>
              <a:chExt cx="2532887" cy="2304288"/>
            </a:xfrm>
          </p:grpSpPr>
          <p:sp>
            <p:nvSpPr>
              <p:cNvPr id="117" name="Line 15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136392" y="3959352"/>
                <a:ext cx="2532887" cy="1618488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8" name="Line 54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136392" y="3273552"/>
                <a:ext cx="2532887" cy="1664208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4416553" y="3291840"/>
              <a:ext cx="2532886" cy="1627632"/>
              <a:chOff x="3136392" y="2560320"/>
              <a:chExt cx="2532886" cy="1627632"/>
            </a:xfrm>
          </p:grpSpPr>
          <p:sp>
            <p:nvSpPr>
              <p:cNvPr id="120" name="Line 16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 flipV="1">
                <a:off x="3136392" y="3108960"/>
                <a:ext cx="2532886" cy="107899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1" name="Line 1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3136392" y="2834639"/>
                <a:ext cx="2532886" cy="21031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2" name="Line 18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3136392" y="2560320"/>
                <a:ext cx="2532886" cy="25603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3" name="Line 56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3136392" y="3383280"/>
                <a:ext cx="2532886" cy="11887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cxnSp>
          <p:nvCxnSpPr>
            <p:cNvPr id="124" name="Shape 60"/>
            <p:cNvCxnSpPr>
              <a:stCxn id="125" idx="2"/>
              <a:endCxn id="86" idx="1"/>
            </p:cNvCxnSpPr>
            <p:nvPr>
              <p:custDataLst>
                <p:tags r:id="rId4"/>
              </p:custDataLst>
            </p:nvPr>
          </p:nvCxnSpPr>
          <p:spPr bwMode="auto">
            <a:xfrm rot="16200000" flipH="1">
              <a:off x="2045377" y="2751945"/>
              <a:ext cx="828787" cy="1662831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5" name="Rectangle 124"/>
            <p:cNvSpPr/>
            <p:nvPr>
              <p:custDataLst>
                <p:tags r:id="rId5"/>
              </p:custDataLst>
            </p:nvPr>
          </p:nvSpPr>
          <p:spPr bwMode="auto">
            <a:xfrm>
              <a:off x="828255" y="2926080"/>
              <a:ext cx="1600200" cy="242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address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" name="Ink 1"/>
              <p14:cNvContentPartPr/>
              <p14:nvPr/>
            </p14:nvContentPartPr>
            <p14:xfrm>
              <a:off x="4435920" y="4039560"/>
              <a:ext cx="2467080" cy="1582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433400" y="4037040"/>
                <a:ext cx="2475720" cy="159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70931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Handling a Page Fault</a:t>
            </a:r>
            <a:endParaRPr lang="en-GB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18872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 smtClean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 smtClean="0">
                <a:solidFill>
                  <a:srgbClr val="FF0000"/>
                </a:solidFill>
              </a:rPr>
              <a:t>Page fault handler selects a </a:t>
            </a:r>
            <a:r>
              <a:rPr lang="en-GB" sz="2000" b="0" i="1" dirty="0" smtClean="0">
                <a:solidFill>
                  <a:srgbClr val="FF0000"/>
                </a:solidFill>
              </a:rPr>
              <a:t>victim</a:t>
            </a:r>
            <a:r>
              <a:rPr lang="en-GB" sz="2000" b="0" dirty="0" smtClean="0">
                <a:solidFill>
                  <a:srgbClr val="FF0000"/>
                </a:solidFill>
              </a:rPr>
              <a:t> to be evicted (here VP 4)</a:t>
            </a:r>
            <a:endParaRPr lang="en-GB" sz="2000" b="0" dirty="0">
              <a:solidFill>
                <a:srgbClr val="FF0000"/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28255" y="2560320"/>
            <a:ext cx="8035098" cy="4206240"/>
            <a:chOff x="828255" y="2560320"/>
            <a:chExt cx="8035098" cy="4206240"/>
          </a:xfrm>
        </p:grpSpPr>
        <p:grpSp>
          <p:nvGrpSpPr>
            <p:cNvPr id="68" name="Group 67"/>
            <p:cNvGrpSpPr/>
            <p:nvPr/>
          </p:nvGrpSpPr>
          <p:grpSpPr>
            <a:xfrm>
              <a:off x="2743200" y="2560320"/>
              <a:ext cx="2498706" cy="2688245"/>
              <a:chOff x="1458695" y="1649970"/>
              <a:chExt cx="2498706" cy="2688245"/>
            </a:xfrm>
          </p:grpSpPr>
          <p:sp>
            <p:nvSpPr>
              <p:cNvPr id="69" name="Text Box 11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006005" y="1649970"/>
                <a:ext cx="1901952" cy="36576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Page Table (DRAM</a:t>
                </a: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1458695" y="2009175"/>
                <a:ext cx="2498706" cy="2329040"/>
                <a:chOff x="1458695" y="2009175"/>
                <a:chExt cx="2498706" cy="2329040"/>
              </a:xfrm>
            </p:grpSpPr>
            <p:sp>
              <p:nvSpPr>
                <p:cNvPr id="71" name="Rectangle 3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311481" y="36589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2" name="Rectangle 4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311481" y="3887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3" name="Rectangle 5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311481" y="3430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74" name="Rectangle 6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311481" y="2287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75" name="Rectangle 7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311481" y="25159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6" name="Rectangle 8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311481" y="2744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7" name="Rectangle 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311481" y="29731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8" name="Rectangle 10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311481" y="3201705"/>
                  <a:ext cx="1645920" cy="228600"/>
                </a:xfrm>
                <a:prstGeom prst="rect">
                  <a:avLst/>
                </a:prstGeom>
                <a:solidFill>
                  <a:srgbClr val="ADADEB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9" name="Rectangle 20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2006681" y="3658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Rectangle 21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006681" y="3887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1" name="Rectangle 22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006681" y="3430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2" name="Rectangle 23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2006681" y="2287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3" name="Rectangle 24"/>
                <p:cNvSpPr>
                  <a:spLocks noChangeArrowheads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2006681" y="2515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4" name="Rectangle 25"/>
                <p:cNvSpPr>
                  <a:spLocks noChangeArrowheads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2006681" y="2744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5" name="Rectangle 26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2006681" y="29731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6" name="Rectangle 27"/>
                <p:cNvSpPr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2006681" y="32017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7" name="Text Box 28"/>
                <p:cNvSpPr txBox="1">
                  <a:spLocks noChangeArrowheads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2008581" y="2009175"/>
                  <a:ext cx="301752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no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Valid</a:t>
                  </a:r>
                </a:p>
              </p:txBody>
            </p:sp>
            <p:sp>
              <p:nvSpPr>
                <p:cNvPr id="88" name="Text Box 37"/>
                <p:cNvSpPr txBox="1">
                  <a:spLocks noChangeArrowheads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2309456" y="2011680"/>
                  <a:ext cx="1600200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0" rIns="90000" bIns="0" anchor="ctr">
                  <a:norm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PPN/Disk </a:t>
                  </a:r>
                  <a:r>
                    <a:rPr lang="en-GB" sz="1600" i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</a:t>
                  </a:r>
                  <a:r>
                    <a:rPr lang="en-GB" sz="1600" i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ddr</a:t>
                  </a:r>
                  <a:endPara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9" name="Text Box 38"/>
                <p:cNvSpPr txBox="1"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458695" y="22860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0</a:t>
                  </a:r>
                  <a:endPara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0" name="Text Box 39"/>
                <p:cNvSpPr txBox="1"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458695" y="38862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7</a:t>
                  </a:r>
                  <a:endPara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1" name="Oval 43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3099816" y="3968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2" name="Oval 44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3099816" y="37398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3" name="Oval 45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3098668" y="2825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4" name="Oval 46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3098668" y="2596690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5" name="Oval 53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3101529" y="3054068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6" name="Oval 55"/>
                <p:cNvSpPr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3098414" y="3282696"/>
                  <a:ext cx="76200" cy="76200"/>
                </a:xfrm>
                <a:prstGeom prst="ellipse">
                  <a:avLst/>
                </a:prstGeom>
                <a:solidFill>
                  <a:srgbClr val="C00000"/>
                </a:solidFill>
                <a:ln w="12600">
                  <a:solidFill>
                    <a:srgbClr val="C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7" name="Rectangle 4"/>
                <p:cNvSpPr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311481" y="4109615"/>
                  <a:ext cx="1645920" cy="228600"/>
                </a:xfrm>
                <a:prstGeom prst="rect">
                  <a:avLst/>
                </a:prstGeom>
                <a:solidFill>
                  <a:schemeClr val="bg1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  <a:endParaRPr lang="en-US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8" name="Rectangle 21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2006681" y="410961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99" name="Group 98"/>
            <p:cNvGrpSpPr/>
            <p:nvPr/>
          </p:nvGrpSpPr>
          <p:grpSpPr>
            <a:xfrm>
              <a:off x="6949440" y="2651760"/>
              <a:ext cx="1913913" cy="1600200"/>
              <a:chOff x="5669280" y="1097280"/>
              <a:chExt cx="1913913" cy="1600200"/>
            </a:xfrm>
          </p:grpSpPr>
          <p:sp>
            <p:nvSpPr>
              <p:cNvPr id="100" name="Text Box 12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69280" y="10972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Physical </a:t>
                </a:r>
                <a:r>
                  <a:rPr lang="en-GB" sz="1600" b="1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memory</a:t>
                </a:r>
              </a:p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(DRAM)</a:t>
                </a:r>
                <a:endPara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" name="Text Box 40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7039157" y="1596248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0</a:t>
                </a:r>
              </a:p>
            </p:txBody>
          </p:sp>
          <p:sp>
            <p:nvSpPr>
              <p:cNvPr id="102" name="Text Box 47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7039157" y="2423160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3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5669280" y="160020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 smtClean="0">
                    <a:latin typeface="Calibri" pitchFamily="34" charset="0"/>
                  </a:rPr>
                  <a:t>VP 1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5669280" y="187452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 smtClean="0">
                    <a:latin typeface="Calibri" pitchFamily="34" charset="0"/>
                  </a:rPr>
                  <a:t>VP 2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5669280" y="214884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 smtClean="0">
                    <a:latin typeface="Calibri" pitchFamily="34" charset="0"/>
                  </a:rPr>
                  <a:t>VP 7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5669280" y="2423160"/>
                <a:ext cx="1371600" cy="274320"/>
              </a:xfrm>
              <a:prstGeom prst="rect">
                <a:avLst/>
              </a:prstGeom>
              <a:solidFill>
                <a:srgbClr val="F1C7C7"/>
              </a:solidFill>
              <a:ln w="19050">
                <a:solidFill>
                  <a:srgbClr val="C00000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 smtClean="0">
                    <a:latin typeface="Calibri" pitchFamily="34" charset="0"/>
                  </a:rPr>
                  <a:t>VP 4</a:t>
                </a: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6949440" y="4389120"/>
              <a:ext cx="1371600" cy="2377440"/>
              <a:chOff x="7498080" y="3154680"/>
              <a:chExt cx="1371600" cy="2377440"/>
            </a:xfrm>
          </p:grpSpPr>
          <p:sp>
            <p:nvSpPr>
              <p:cNvPr id="108" name="Text Box 19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498080" y="31546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0" bIns="0" anchor="ctr" anchorCtr="0">
                <a:normAutofit lnSpcReduction="10000"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Virtual </a:t>
                </a:r>
                <a:r>
                  <a:rPr lang="en-GB" sz="1600" b="1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memory</a:t>
                </a:r>
                <a:br>
                  <a:rPr lang="en-GB" sz="1600" b="1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600" b="1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(DRAM/disk)</a:t>
                </a:r>
                <a:endPara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" name="Rectangle 4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498080" y="36576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1</a:t>
                </a:r>
              </a:p>
            </p:txBody>
          </p:sp>
          <p:sp>
            <p:nvSpPr>
              <p:cNvPr id="110" name="Rectangle 4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498080" y="397764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2</a:t>
                </a:r>
              </a:p>
            </p:txBody>
          </p:sp>
          <p:sp>
            <p:nvSpPr>
              <p:cNvPr id="111" name="Rectangle 50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498080" y="461772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4</a:t>
                </a:r>
              </a:p>
            </p:txBody>
          </p:sp>
          <p:sp>
            <p:nvSpPr>
              <p:cNvPr id="112" name="Rectangle 5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7498080" y="493776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6</a:t>
                </a:r>
              </a:p>
            </p:txBody>
          </p:sp>
          <p:sp>
            <p:nvSpPr>
              <p:cNvPr id="113" name="Rectangle 52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7498080" y="52578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7</a:t>
                </a:r>
              </a:p>
            </p:txBody>
          </p:sp>
          <p:sp>
            <p:nvSpPr>
              <p:cNvPr id="114" name="Rectangle 5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7498080" y="429768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3</a:t>
                </a:r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4416552" y="4005072"/>
              <a:ext cx="2532887" cy="2304288"/>
              <a:chOff x="3136392" y="3273552"/>
              <a:chExt cx="2532887" cy="2304288"/>
            </a:xfrm>
          </p:grpSpPr>
          <p:sp>
            <p:nvSpPr>
              <p:cNvPr id="116" name="Line 15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136392" y="3959352"/>
                <a:ext cx="2532887" cy="1618488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7" name="Line 54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136392" y="3273552"/>
                <a:ext cx="2532887" cy="1664208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4416553" y="3291840"/>
              <a:ext cx="2532886" cy="1627632"/>
              <a:chOff x="3136392" y="2560320"/>
              <a:chExt cx="2532886" cy="1627632"/>
            </a:xfrm>
          </p:grpSpPr>
          <p:sp>
            <p:nvSpPr>
              <p:cNvPr id="119" name="Line 16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 flipV="1">
                <a:off x="3136392" y="3108960"/>
                <a:ext cx="2532886" cy="107899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0" name="Line 1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3136392" y="2834639"/>
                <a:ext cx="2532886" cy="21031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1" name="Line 18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3136392" y="2560320"/>
                <a:ext cx="2532886" cy="25603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2" name="Line 56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3136392" y="3383280"/>
                <a:ext cx="2532886" cy="118872"/>
              </a:xfrm>
              <a:prstGeom prst="line">
                <a:avLst/>
              </a:prstGeom>
              <a:noFill/>
              <a:ln w="1908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cxnSp>
          <p:nvCxnSpPr>
            <p:cNvPr id="123" name="Shape 60"/>
            <p:cNvCxnSpPr>
              <a:stCxn id="124" idx="2"/>
              <a:endCxn id="85" idx="1"/>
            </p:cNvCxnSpPr>
            <p:nvPr>
              <p:custDataLst>
                <p:tags r:id="rId4"/>
              </p:custDataLst>
            </p:nvPr>
          </p:nvCxnSpPr>
          <p:spPr bwMode="auto">
            <a:xfrm rot="16200000" flipH="1">
              <a:off x="2045377" y="2751945"/>
              <a:ext cx="828787" cy="1662831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4" name="Rectangle 123"/>
            <p:cNvSpPr/>
            <p:nvPr>
              <p:custDataLst>
                <p:tags r:id="rId5"/>
              </p:custDataLst>
            </p:nvPr>
          </p:nvSpPr>
          <p:spPr bwMode="auto">
            <a:xfrm>
              <a:off x="828255" y="2926080"/>
              <a:ext cx="1600200" cy="242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address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65" name="Ink 64"/>
              <p14:cNvContentPartPr/>
              <p14:nvPr/>
            </p14:nvContentPartPr>
            <p14:xfrm>
              <a:off x="6040080" y="1658160"/>
              <a:ext cx="3039120" cy="4760280"/>
            </p14:xfrm>
          </p:contentPart>
        </mc:Choice>
        <mc:Fallback>
          <p:pic>
            <p:nvPicPr>
              <p:cNvPr id="65" name="Ink 64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034320" y="1649160"/>
                <a:ext cx="3049920" cy="477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8822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Handling a Page Fault</a:t>
            </a:r>
            <a:endParaRPr lang="en-GB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18872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 smtClean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 smtClean="0">
                <a:solidFill>
                  <a:srgbClr val="FF0000"/>
                </a:solidFill>
              </a:rPr>
              <a:t>Page fault handler selects a </a:t>
            </a:r>
            <a:r>
              <a:rPr lang="en-GB" sz="2000" b="0" i="1" dirty="0" smtClean="0">
                <a:solidFill>
                  <a:srgbClr val="FF0000"/>
                </a:solidFill>
              </a:rPr>
              <a:t>victim</a:t>
            </a:r>
            <a:r>
              <a:rPr lang="en-GB" sz="2000" b="0" dirty="0" smtClean="0">
                <a:solidFill>
                  <a:srgbClr val="FF0000"/>
                </a:solidFill>
              </a:rPr>
              <a:t> to be evicted (here VP 4)</a:t>
            </a:r>
            <a:endParaRPr lang="en-GB" sz="2000" b="0" dirty="0">
              <a:solidFill>
                <a:srgbClr val="FF0000"/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28255" y="2560320"/>
            <a:ext cx="8035098" cy="4206240"/>
            <a:chOff x="828255" y="2560320"/>
            <a:chExt cx="8035098" cy="4206240"/>
          </a:xfrm>
        </p:grpSpPr>
        <p:grpSp>
          <p:nvGrpSpPr>
            <p:cNvPr id="127" name="Group 126"/>
            <p:cNvGrpSpPr/>
            <p:nvPr/>
          </p:nvGrpSpPr>
          <p:grpSpPr>
            <a:xfrm>
              <a:off x="2743200" y="2560320"/>
              <a:ext cx="2498706" cy="2688245"/>
              <a:chOff x="1458695" y="1649970"/>
              <a:chExt cx="2498706" cy="2688245"/>
            </a:xfrm>
          </p:grpSpPr>
          <p:sp>
            <p:nvSpPr>
              <p:cNvPr id="128" name="Text Box 11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006005" y="1649970"/>
                <a:ext cx="1901952" cy="36576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Page Table (DRAM</a:t>
                </a: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grpSp>
            <p:nvGrpSpPr>
              <p:cNvPr id="129" name="Group 128"/>
              <p:cNvGrpSpPr/>
              <p:nvPr/>
            </p:nvGrpSpPr>
            <p:grpSpPr>
              <a:xfrm>
                <a:off x="1458695" y="2009175"/>
                <a:ext cx="2498706" cy="2329040"/>
                <a:chOff x="1458695" y="2009175"/>
                <a:chExt cx="2498706" cy="2329040"/>
              </a:xfrm>
            </p:grpSpPr>
            <p:sp>
              <p:nvSpPr>
                <p:cNvPr id="130" name="Rectangle 3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311481" y="36589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1" name="Rectangle 4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311481" y="3887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2" name="Rectangle 5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311481" y="3430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133" name="Rectangle 6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311481" y="2287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134" name="Rectangle 7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311481" y="25159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5" name="Rectangle 8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311481" y="2744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6" name="Rectangle 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311481" y="2973105"/>
                  <a:ext cx="1645920" cy="228600"/>
                </a:xfrm>
                <a:prstGeom prst="rect">
                  <a:avLst/>
                </a:prstGeom>
                <a:solidFill>
                  <a:srgbClr val="60C99C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7" name="Rectangle 10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311481" y="32017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8" name="Rectangle 20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2006681" y="3658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9" name="Rectangle 21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006681" y="3887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0" name="Rectangle 22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006681" y="3430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1" name="Rectangle 23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2006681" y="2287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2" name="Rectangle 24"/>
                <p:cNvSpPr>
                  <a:spLocks noChangeArrowheads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2006681" y="2515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3" name="Rectangle 25"/>
                <p:cNvSpPr>
                  <a:spLocks noChangeArrowheads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2006681" y="2744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4" name="Rectangle 26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2006681" y="29731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5" name="Rectangle 27"/>
                <p:cNvSpPr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2006681" y="32017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146" name="Text Box 28"/>
                <p:cNvSpPr txBox="1">
                  <a:spLocks noChangeArrowheads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2008581" y="2009175"/>
                  <a:ext cx="301752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no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Valid</a:t>
                  </a:r>
                </a:p>
              </p:txBody>
            </p:sp>
            <p:sp>
              <p:nvSpPr>
                <p:cNvPr id="147" name="Text Box 37"/>
                <p:cNvSpPr txBox="1">
                  <a:spLocks noChangeArrowheads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2309456" y="2011680"/>
                  <a:ext cx="1600200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0" rIns="90000" bIns="0" anchor="ctr">
                  <a:norm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PPN/Disk </a:t>
                  </a:r>
                  <a:r>
                    <a:rPr lang="en-GB" sz="1600" i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</a:t>
                  </a:r>
                  <a:r>
                    <a:rPr lang="en-GB" sz="1600" i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ddr</a:t>
                  </a:r>
                  <a:endPara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8" name="Text Box 38"/>
                <p:cNvSpPr txBox="1"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458695" y="22860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0</a:t>
                  </a:r>
                  <a:endPara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9" name="Text Box 39"/>
                <p:cNvSpPr txBox="1"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458695" y="38862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7</a:t>
                  </a:r>
                  <a:endPara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0" name="Oval 43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3099816" y="3968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1" name="Oval 44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3099816" y="37398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2" name="Oval 45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3098668" y="2825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3" name="Oval 46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3098668" y="2596690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4" name="Oval 53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3101529" y="3054068"/>
                  <a:ext cx="76200" cy="76200"/>
                </a:xfrm>
                <a:prstGeom prst="ellipse">
                  <a:avLst/>
                </a:prstGeom>
                <a:solidFill>
                  <a:srgbClr val="00664D"/>
                </a:solidFill>
                <a:ln w="12600">
                  <a:solidFill>
                    <a:srgbClr val="00664D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5" name="Oval 55"/>
                <p:cNvSpPr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3098414" y="3282696"/>
                  <a:ext cx="76200" cy="76200"/>
                </a:xfrm>
                <a:prstGeom prst="ellipse">
                  <a:avLst/>
                </a:prstGeom>
                <a:solidFill>
                  <a:srgbClr val="C00000"/>
                </a:solidFill>
                <a:ln w="12600">
                  <a:solidFill>
                    <a:srgbClr val="C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6" name="Rectangle 4"/>
                <p:cNvSpPr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311481" y="4109615"/>
                  <a:ext cx="1645920" cy="228600"/>
                </a:xfrm>
                <a:prstGeom prst="rect">
                  <a:avLst/>
                </a:prstGeom>
                <a:solidFill>
                  <a:schemeClr val="bg1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  <a:endParaRPr lang="en-US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7" name="Rectangle 21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2006681" y="410961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6949440" y="2651760"/>
              <a:ext cx="1913913" cy="1600200"/>
              <a:chOff x="5669280" y="1097280"/>
              <a:chExt cx="1913913" cy="1600200"/>
            </a:xfrm>
          </p:grpSpPr>
          <p:sp>
            <p:nvSpPr>
              <p:cNvPr id="159" name="Text Box 12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69280" y="10972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Physical </a:t>
                </a:r>
                <a:r>
                  <a:rPr lang="en-GB" sz="1600" b="1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memory</a:t>
                </a:r>
              </a:p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(DRAM)</a:t>
                </a:r>
                <a:endPara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Text Box 40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7039157" y="1596248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0</a:t>
                </a:r>
              </a:p>
            </p:txBody>
          </p:sp>
          <p:sp>
            <p:nvSpPr>
              <p:cNvPr id="161" name="Text Box 47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7039157" y="2423160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3</a:t>
                </a: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5669280" y="160020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 smtClean="0">
                    <a:latin typeface="Calibri" pitchFamily="34" charset="0"/>
                  </a:rPr>
                  <a:t>VP 1</a:t>
                </a: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5669280" y="187452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 smtClean="0">
                    <a:latin typeface="Calibri" pitchFamily="34" charset="0"/>
                  </a:rPr>
                  <a:t>VP 2</a:t>
                </a: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5669280" y="214884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 smtClean="0">
                    <a:latin typeface="Calibri" pitchFamily="34" charset="0"/>
                  </a:rPr>
                  <a:t>VP 7</a:t>
                </a:r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5669280" y="2423160"/>
                <a:ext cx="1371600" cy="274320"/>
              </a:xfrm>
              <a:prstGeom prst="rect">
                <a:avLst/>
              </a:prstGeom>
              <a:solidFill>
                <a:srgbClr val="60C99C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 smtClean="0">
                    <a:latin typeface="Calibri" pitchFamily="34" charset="0"/>
                  </a:rPr>
                  <a:t>VP 3</a:t>
                </a:r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6949440" y="4389120"/>
              <a:ext cx="1371600" cy="2377440"/>
              <a:chOff x="7498080" y="3154680"/>
              <a:chExt cx="1371600" cy="2377440"/>
            </a:xfrm>
          </p:grpSpPr>
          <p:sp>
            <p:nvSpPr>
              <p:cNvPr id="167" name="Text Box 19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498080" y="31546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0" bIns="0" anchor="ctr" anchorCtr="0">
                <a:normAutofit lnSpcReduction="10000"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Virtual </a:t>
                </a:r>
                <a:r>
                  <a:rPr lang="en-GB" sz="1600" b="1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memory</a:t>
                </a:r>
                <a:br>
                  <a:rPr lang="en-GB" sz="1600" b="1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600" b="1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(DRAM/disk)</a:t>
                </a:r>
                <a:endPara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8" name="Rectangle 4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498080" y="36576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1</a:t>
                </a:r>
              </a:p>
            </p:txBody>
          </p:sp>
          <p:sp>
            <p:nvSpPr>
              <p:cNvPr id="169" name="Rectangle 4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498080" y="397764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2</a:t>
                </a:r>
              </a:p>
            </p:txBody>
          </p:sp>
          <p:sp>
            <p:nvSpPr>
              <p:cNvPr id="170" name="Rectangle 50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498080" y="4617720"/>
                <a:ext cx="1371600" cy="274320"/>
              </a:xfrm>
              <a:prstGeom prst="rect">
                <a:avLst/>
              </a:prstGeom>
              <a:solidFill>
                <a:srgbClr val="F1C7C7"/>
              </a:solidFill>
              <a:ln w="19080">
                <a:solidFill>
                  <a:srgbClr val="C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4</a:t>
                </a:r>
              </a:p>
            </p:txBody>
          </p:sp>
          <p:sp>
            <p:nvSpPr>
              <p:cNvPr id="171" name="Rectangle 5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7498080" y="493776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6</a:t>
                </a:r>
              </a:p>
            </p:txBody>
          </p:sp>
          <p:sp>
            <p:nvSpPr>
              <p:cNvPr id="172" name="Rectangle 52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7498080" y="52578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7</a:t>
                </a:r>
              </a:p>
            </p:txBody>
          </p:sp>
          <p:sp>
            <p:nvSpPr>
              <p:cNvPr id="173" name="Rectangle 5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7498080" y="429768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3</a:t>
                </a:r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4416552" y="4233672"/>
              <a:ext cx="2532887" cy="2075688"/>
              <a:chOff x="3136392" y="3502152"/>
              <a:chExt cx="2532887" cy="2075688"/>
            </a:xfrm>
          </p:grpSpPr>
          <p:sp>
            <p:nvSpPr>
              <p:cNvPr id="175" name="Line 15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136392" y="3959352"/>
                <a:ext cx="2532887" cy="1618488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76" name="Line 54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136392" y="3502152"/>
                <a:ext cx="2532887" cy="1755648"/>
              </a:xfrm>
              <a:prstGeom prst="line">
                <a:avLst/>
              </a:prstGeom>
              <a:noFill/>
              <a:ln w="19080">
                <a:solidFill>
                  <a:srgbClr val="C00000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177" name="Group 176"/>
            <p:cNvGrpSpPr/>
            <p:nvPr/>
          </p:nvGrpSpPr>
          <p:grpSpPr>
            <a:xfrm>
              <a:off x="4416553" y="3291840"/>
              <a:ext cx="2532886" cy="1627632"/>
              <a:chOff x="3136392" y="2560320"/>
              <a:chExt cx="2532886" cy="1627632"/>
            </a:xfrm>
          </p:grpSpPr>
          <p:sp>
            <p:nvSpPr>
              <p:cNvPr id="178" name="Line 16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 flipV="1">
                <a:off x="3136392" y="3108960"/>
                <a:ext cx="2532886" cy="107899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79" name="Line 1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3136392" y="2834639"/>
                <a:ext cx="2532886" cy="21031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80" name="Line 18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3136392" y="2560320"/>
                <a:ext cx="2532886" cy="25603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81" name="Line 56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136392" y="3273552"/>
                <a:ext cx="2532886" cy="109728"/>
              </a:xfrm>
              <a:prstGeom prst="line">
                <a:avLst/>
              </a:prstGeom>
              <a:noFill/>
              <a:ln w="19080">
                <a:solidFill>
                  <a:srgbClr val="00664D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cxnSp>
          <p:nvCxnSpPr>
            <p:cNvPr id="182" name="Shape 60"/>
            <p:cNvCxnSpPr>
              <a:stCxn id="183" idx="2"/>
              <a:endCxn id="144" idx="1"/>
            </p:cNvCxnSpPr>
            <p:nvPr>
              <p:custDataLst>
                <p:tags r:id="rId4"/>
              </p:custDataLst>
            </p:nvPr>
          </p:nvCxnSpPr>
          <p:spPr bwMode="auto">
            <a:xfrm rot="16200000" flipH="1">
              <a:off x="2045377" y="2751945"/>
              <a:ext cx="828787" cy="1662831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3" name="Rectangle 182"/>
            <p:cNvSpPr/>
            <p:nvPr>
              <p:custDataLst>
                <p:tags r:id="rId5"/>
              </p:custDataLst>
            </p:nvPr>
          </p:nvSpPr>
          <p:spPr bwMode="auto">
            <a:xfrm>
              <a:off x="828255" y="2926080"/>
              <a:ext cx="1600200" cy="242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address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64" name="Ink 63"/>
              <p14:cNvContentPartPr/>
              <p14:nvPr/>
            </p14:nvContentPartPr>
            <p14:xfrm>
              <a:off x="1679760" y="2437560"/>
              <a:ext cx="2882880" cy="1899360"/>
            </p14:xfrm>
          </p:contentPart>
        </mc:Choice>
        <mc:Fallback>
          <p:pic>
            <p:nvPicPr>
              <p:cNvPr id="64" name="Ink 63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674000" y="2433240"/>
                <a:ext cx="2900160" cy="191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4057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Handling a Page Fault</a:t>
            </a:r>
            <a:endParaRPr lang="en-GB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18872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 smtClean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 smtClean="0"/>
              <a:t>Page fault handler selects a </a:t>
            </a:r>
            <a:r>
              <a:rPr lang="en-GB" sz="2000" b="0" i="1" dirty="0" smtClean="0"/>
              <a:t>victim</a:t>
            </a:r>
            <a:r>
              <a:rPr lang="en-GB" sz="2000" b="0" dirty="0" smtClean="0"/>
              <a:t> to be evicted (here VP 4)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 smtClean="0">
                <a:solidFill>
                  <a:srgbClr val="FF0000"/>
                </a:solidFill>
              </a:rPr>
              <a:t>Offending instruction is restarted:  page hit!</a:t>
            </a:r>
            <a:endParaRPr lang="en-GB" sz="2000" b="0" dirty="0">
              <a:solidFill>
                <a:srgbClr val="FF0000"/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2743200" y="2560320"/>
            <a:ext cx="2498706" cy="2688245"/>
            <a:chOff x="1458695" y="1649970"/>
            <a:chExt cx="2498706" cy="2688245"/>
          </a:xfrm>
        </p:grpSpPr>
        <p:sp>
          <p:nvSpPr>
            <p:cNvPr id="70" name="Text Box 1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006005" y="1649970"/>
              <a:ext cx="1901952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Table (DRAM</a:t>
              </a: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1458695" y="2009175"/>
              <a:ext cx="2498706" cy="2329040"/>
              <a:chOff x="1458695" y="2009175"/>
              <a:chExt cx="2498706" cy="2329040"/>
            </a:xfrm>
          </p:grpSpPr>
          <p:sp>
            <p:nvSpPr>
              <p:cNvPr id="72" name="Rectangle 3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311481" y="36589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3" name="Rectangle 4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311481" y="3887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4" name="Rectangle 5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311481" y="3430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75" name="Rectangle 6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311481" y="2287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76" name="Rectangle 7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311481" y="25159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7" name="Rectangle 8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311481" y="2744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8" name="Rectangle 9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311481" y="2973105"/>
                <a:ext cx="1645920" cy="228600"/>
              </a:xfrm>
              <a:prstGeom prst="rect">
                <a:avLst/>
              </a:prstGeom>
              <a:solidFill>
                <a:srgbClr val="ADADEB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9" name="Rectangle 10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311481" y="32017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0" name="Rectangle 20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006681" y="3658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1" name="Rectangle 21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006681" y="3887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Rectangle 22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006681" y="3430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3" name="Rectangle 23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006681" y="2287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4" name="Rectangle 2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006681" y="2515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Rectangle 25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006681" y="2744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6" name="Rectangle 26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006681" y="29731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7" name="Rectangle 27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006681" y="32017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88" name="Text Box 28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008581" y="2009175"/>
                <a:ext cx="301752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Valid</a:t>
                </a:r>
              </a:p>
            </p:txBody>
          </p:sp>
          <p:sp>
            <p:nvSpPr>
              <p:cNvPr id="89" name="Text Box 37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309456" y="2011680"/>
                <a:ext cx="1600200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PPN/Disk </a:t>
                </a:r>
                <a:r>
                  <a:rPr lang="en-GB" sz="16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GB" sz="1600" i="1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ddr</a:t>
                </a:r>
                <a:endParaRPr lang="en-GB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" name="Text Box 38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458695" y="22860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0</a:t>
                </a:r>
                <a:endPara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" name="Text Box 39"/>
              <p:cNvSpPr txBox="1"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458695" y="38862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</a:t>
                </a:r>
                <a:r>
                  <a:rPr lang="en-GB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  <a:endPara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" name="Oval 43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3099816" y="3968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3" name="Oval 4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099816" y="37398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4" name="Oval 4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098668" y="2825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5" name="Oval 46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098668" y="2596690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6" name="Oval 53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101529" y="3054068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7" name="Oval 55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098414" y="32826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8" name="Rectangle 4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2311481" y="4109615"/>
                <a:ext cx="1645920" cy="228600"/>
              </a:xfrm>
              <a:prstGeom prst="rect">
                <a:avLst/>
              </a:prstGeom>
              <a:solidFill>
                <a:schemeClr val="bg1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Rectangle 21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2006681" y="410961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00" name="Group 99"/>
          <p:cNvGrpSpPr/>
          <p:nvPr/>
        </p:nvGrpSpPr>
        <p:grpSpPr>
          <a:xfrm>
            <a:off x="6949440" y="2651760"/>
            <a:ext cx="1913913" cy="1600200"/>
            <a:chOff x="5669280" y="1097280"/>
            <a:chExt cx="1913913" cy="1600200"/>
          </a:xfrm>
        </p:grpSpPr>
        <p:sp>
          <p:nvSpPr>
            <p:cNvPr id="101" name="Text Box 1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669280" y="10972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</a:t>
              </a:r>
              <a: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memory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(DRAM)</a:t>
              </a:r>
              <a:endParaRPr lang="en-GB" sz="16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Text Box 40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039157" y="1596248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0</a:t>
              </a:r>
            </a:p>
          </p:txBody>
        </p:sp>
        <p:sp>
          <p:nvSpPr>
            <p:cNvPr id="103" name="Text Box 47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39157" y="2423160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3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669280" y="160020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 smtClean="0">
                  <a:latin typeface="Calibri" pitchFamily="34" charset="0"/>
                </a:rPr>
                <a:t>VP 1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669280" y="187452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 smtClean="0">
                  <a:latin typeface="Calibri" pitchFamily="34" charset="0"/>
                </a:rPr>
                <a:t>VP 2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669280" y="214884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 smtClean="0">
                  <a:latin typeface="Calibri" pitchFamily="34" charset="0"/>
                </a:rPr>
                <a:t>VP 7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669280" y="242316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 smtClean="0">
                  <a:latin typeface="Calibri" pitchFamily="34" charset="0"/>
                </a:rPr>
                <a:t>VP 3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6949440" y="4389120"/>
            <a:ext cx="1371600" cy="2377440"/>
            <a:chOff x="7498080" y="3154680"/>
            <a:chExt cx="1371600" cy="2377440"/>
          </a:xfrm>
        </p:grpSpPr>
        <p:sp>
          <p:nvSpPr>
            <p:cNvPr id="109" name="Text Box 19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498080" y="31546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</a:t>
              </a:r>
              <a: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memory</a:t>
              </a:r>
              <a:b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(DRAM/disk)</a:t>
              </a:r>
              <a:endParaRPr lang="en-GB" sz="16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tangle 4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498080" y="36576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111" name="Rectangle 4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498080" y="397764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112" name="Rectangle 5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498080" y="461772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4</a:t>
              </a:r>
            </a:p>
          </p:txBody>
        </p:sp>
        <p:sp>
          <p:nvSpPr>
            <p:cNvPr id="113" name="Rectangle 5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498080" y="493776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6</a:t>
              </a:r>
            </a:p>
          </p:txBody>
        </p:sp>
        <p:sp>
          <p:nvSpPr>
            <p:cNvPr id="114" name="Rectangle 5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498080" y="52578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7</a:t>
              </a:r>
            </a:p>
          </p:txBody>
        </p:sp>
        <p:sp>
          <p:nvSpPr>
            <p:cNvPr id="115" name="Rectangle 5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498080" y="429768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3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416552" y="4233672"/>
            <a:ext cx="2532887" cy="2075688"/>
            <a:chOff x="3136392" y="3502152"/>
            <a:chExt cx="2532887" cy="2075688"/>
          </a:xfrm>
        </p:grpSpPr>
        <p:sp>
          <p:nvSpPr>
            <p:cNvPr id="117" name="Line 15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136392" y="3959352"/>
              <a:ext cx="2532887" cy="161848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8" name="Line 5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136392" y="3502152"/>
              <a:ext cx="2532887" cy="175564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416553" y="3291840"/>
            <a:ext cx="2532886" cy="1627632"/>
            <a:chOff x="3136392" y="2560320"/>
            <a:chExt cx="2532886" cy="1627632"/>
          </a:xfrm>
        </p:grpSpPr>
        <p:sp>
          <p:nvSpPr>
            <p:cNvPr id="120" name="Line 1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3136392" y="3108960"/>
              <a:ext cx="2532886" cy="107899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1" name="Line 1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136392" y="2834639"/>
              <a:ext cx="2532886" cy="21031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2" name="Line 18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3136392" y="2560320"/>
              <a:ext cx="2532886" cy="25603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3" name="Line 5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3136392" y="3273551"/>
              <a:ext cx="2532886" cy="10972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cxnSp>
        <p:nvCxnSpPr>
          <p:cNvPr id="124" name="Shape 60"/>
          <p:cNvCxnSpPr>
            <a:stCxn id="125" idx="2"/>
            <a:endCxn id="86" idx="1"/>
          </p:cNvCxnSpPr>
          <p:nvPr>
            <p:custDataLst>
              <p:tags r:id="rId4"/>
            </p:custDataLst>
          </p:nvPr>
        </p:nvCxnSpPr>
        <p:spPr bwMode="auto">
          <a:xfrm rot="16200000" flipH="1">
            <a:off x="2045377" y="2751945"/>
            <a:ext cx="828787" cy="1662831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5" name="Rectangle 124"/>
          <p:cNvSpPr/>
          <p:nvPr>
            <p:custDataLst>
              <p:tags r:id="rId5"/>
            </p:custDataLst>
          </p:nvPr>
        </p:nvSpPr>
        <p:spPr bwMode="auto">
          <a:xfrm>
            <a:off x="828255" y="292608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address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63" name="Ink 62"/>
              <p14:cNvContentPartPr/>
              <p14:nvPr/>
            </p14:nvContentPartPr>
            <p14:xfrm>
              <a:off x="1615680" y="3202200"/>
              <a:ext cx="1616040" cy="864360"/>
            </p14:xfrm>
          </p:contentPart>
        </mc:Choice>
        <mc:Fallback>
          <p:pic>
            <p:nvPicPr>
              <p:cNvPr id="63" name="Ink 62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606680" y="3194280"/>
                <a:ext cx="1633320" cy="88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64441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bits wide are the following fields?</a:t>
            </a:r>
          </a:p>
          <a:p>
            <a:pPr lvl="1"/>
            <a:r>
              <a:rPr lang="en-US" dirty="0" smtClean="0"/>
              <a:t>16 KiB pages</a:t>
            </a:r>
          </a:p>
          <a:p>
            <a:pPr lvl="1"/>
            <a:r>
              <a:rPr lang="en-US" dirty="0" smtClean="0"/>
              <a:t>48-bit virtual addresses</a:t>
            </a:r>
          </a:p>
          <a:p>
            <a:pPr lvl="1"/>
            <a:r>
              <a:rPr lang="en-US" dirty="0" smtClean="0"/>
              <a:t>16 </a:t>
            </a:r>
            <a:r>
              <a:rPr lang="en-US" dirty="0" err="1" smtClean="0"/>
              <a:t>GiB</a:t>
            </a:r>
            <a:r>
              <a:rPr lang="en-US" dirty="0" smtClean="0"/>
              <a:t> physical memory</a:t>
            </a:r>
          </a:p>
          <a:p>
            <a:pPr lvl="1"/>
            <a:r>
              <a:rPr lang="en-US" dirty="0" smtClean="0"/>
              <a:t>Vote at:  </a:t>
            </a:r>
            <a:r>
              <a:rPr lang="en-US" dirty="0" smtClean="0">
                <a:hlinkClick r:id="rId2"/>
              </a:rPr>
              <a:t>http://PollEv.com/justinh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35</a:t>
            </a:fld>
            <a:endParaRPr lang="en-US"/>
          </a:p>
        </p:txBody>
      </p:sp>
      <p:grpSp>
        <p:nvGrpSpPr>
          <p:cNvPr id="5" name="Group 19"/>
          <p:cNvGrpSpPr/>
          <p:nvPr/>
        </p:nvGrpSpPr>
        <p:grpSpPr>
          <a:xfrm>
            <a:off x="914399" y="4297680"/>
            <a:ext cx="2468881" cy="2011680"/>
            <a:chOff x="1273628" y="4197096"/>
            <a:chExt cx="2468881" cy="2011680"/>
          </a:xfrm>
        </p:grpSpPr>
        <p:grpSp>
          <p:nvGrpSpPr>
            <p:cNvPr id="6" name="Group 17"/>
            <p:cNvGrpSpPr/>
            <p:nvPr/>
          </p:nvGrpSpPr>
          <p:grpSpPr>
            <a:xfrm>
              <a:off x="1273628" y="4197096"/>
              <a:ext cx="2468881" cy="2011680"/>
              <a:chOff x="7955279" y="3293581"/>
              <a:chExt cx="2468881" cy="2011680"/>
            </a:xfrm>
          </p:grpSpPr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7955280" y="3657600"/>
                <a:ext cx="2383971" cy="523220"/>
                <a:chOff x="869214" y="1743728"/>
                <a:chExt cx="2383897" cy="392422"/>
              </a:xfrm>
            </p:grpSpPr>
            <p:sp>
              <p:nvSpPr>
                <p:cNvPr id="19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1515805" y="1743728"/>
                  <a:ext cx="1737306" cy="392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8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34	 24</a:t>
                  </a:r>
                  <a:endParaRPr lang="en-US" sz="2800" b="1" dirty="0">
                    <a:solidFill>
                      <a:srgbClr val="FF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" name="Rectangle 6"/>
                <p:cNvSpPr>
                  <a:spLocks noChangeArrowheads="1"/>
                </p:cNvSpPr>
                <p:nvPr/>
              </p:nvSpPr>
              <p:spPr bwMode="auto">
                <a:xfrm>
                  <a:off x="869214" y="1763081"/>
                  <a:ext cx="562958" cy="3462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FF8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(A)</a:t>
                  </a:r>
                </a:p>
              </p:txBody>
            </p:sp>
          </p:grpSp>
          <p:grpSp>
            <p:nvGrpSpPr>
              <p:cNvPr id="9" name="Group 2"/>
              <p:cNvGrpSpPr/>
              <p:nvPr/>
            </p:nvGrpSpPr>
            <p:grpSpPr>
              <a:xfrm>
                <a:off x="7955279" y="4023360"/>
                <a:ext cx="2383972" cy="523220"/>
                <a:chOff x="868997" y="3240088"/>
                <a:chExt cx="2383972" cy="523220"/>
              </a:xfrm>
            </p:grpSpPr>
            <p:sp>
              <p:nvSpPr>
                <p:cNvPr id="17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1515609" y="3240088"/>
                  <a:ext cx="173736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408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32	 18</a:t>
                  </a:r>
                  <a:endParaRPr lang="en-US" sz="2800" b="1" dirty="0">
                    <a:solidFill>
                      <a:srgbClr val="40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" name="Rectangle 7"/>
                <p:cNvSpPr>
                  <a:spLocks noChangeArrowheads="1"/>
                </p:cNvSpPr>
                <p:nvPr/>
              </p:nvSpPr>
              <p:spPr bwMode="auto">
                <a:xfrm>
                  <a:off x="868997" y="3265893"/>
                  <a:ext cx="566928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408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(B)</a:t>
                  </a:r>
                </a:p>
              </p:txBody>
            </p:sp>
          </p:grpSp>
          <p:grpSp>
            <p:nvGrpSpPr>
              <p:cNvPr id="10" name="Group 3"/>
              <p:cNvGrpSpPr/>
              <p:nvPr/>
            </p:nvGrpSpPr>
            <p:grpSpPr>
              <a:xfrm>
                <a:off x="7968476" y="4389120"/>
                <a:ext cx="2370775" cy="523220"/>
                <a:chOff x="882194" y="4154488"/>
                <a:chExt cx="2370775" cy="523220"/>
              </a:xfrm>
            </p:grpSpPr>
            <p:sp>
              <p:nvSpPr>
                <p:cNvPr id="15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1515609" y="4154488"/>
                  <a:ext cx="173736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66A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30	 20</a:t>
                  </a:r>
                  <a:endParaRPr lang="en-US" sz="2800" b="1" dirty="0">
                    <a:solidFill>
                      <a:srgbClr val="FF66A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" name="Rectangle 8"/>
                <p:cNvSpPr>
                  <a:spLocks noChangeArrowheads="1"/>
                </p:cNvSpPr>
                <p:nvPr/>
              </p:nvSpPr>
              <p:spPr bwMode="auto">
                <a:xfrm>
                  <a:off x="882194" y="4180293"/>
                  <a:ext cx="540533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FF66A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(C)</a:t>
                  </a:r>
                </a:p>
              </p:txBody>
            </p:sp>
          </p:grpSp>
          <p:grpSp>
            <p:nvGrpSpPr>
              <p:cNvPr id="11" name="Group 4"/>
              <p:cNvGrpSpPr/>
              <p:nvPr/>
            </p:nvGrpSpPr>
            <p:grpSpPr>
              <a:xfrm>
                <a:off x="7955280" y="4757158"/>
                <a:ext cx="2383971" cy="523220"/>
                <a:chOff x="856298" y="5068888"/>
                <a:chExt cx="2383971" cy="523220"/>
              </a:xfrm>
            </p:grpSpPr>
            <p:sp>
              <p:nvSpPr>
                <p:cNvPr id="13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1502909" y="5068888"/>
                  <a:ext cx="173736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ADADEB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34	 </a:t>
                  </a:r>
                  <a:r>
                    <a:rPr lang="en-US" sz="2800" b="1" dirty="0" smtClean="0">
                      <a:solidFill>
                        <a:srgbClr val="ADADEB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20</a:t>
                  </a:r>
                  <a:endParaRPr lang="en-US" sz="2800" b="1" dirty="0">
                    <a:solidFill>
                      <a:srgbClr val="ADADEB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" name="Rectangle 9"/>
                <p:cNvSpPr>
                  <a:spLocks noChangeArrowheads="1"/>
                </p:cNvSpPr>
                <p:nvPr/>
              </p:nvSpPr>
              <p:spPr bwMode="auto">
                <a:xfrm>
                  <a:off x="856298" y="5080383"/>
                  <a:ext cx="57099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ADADEB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(D)</a:t>
                  </a:r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>
                <a:off x="7955280" y="3293581"/>
                <a:ext cx="2468880" cy="20116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" name="TextBox 2"/>
            <p:cNvSpPr txBox="1">
              <a:spLocks noChangeArrowheads="1"/>
            </p:cNvSpPr>
            <p:nvPr/>
          </p:nvSpPr>
          <p:spPr bwMode="auto">
            <a:xfrm>
              <a:off x="1920240" y="4206240"/>
              <a:ext cx="173736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VPN	PPN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5" name="Ink 24"/>
              <p14:cNvContentPartPr/>
              <p14:nvPr/>
            </p14:nvContentPartPr>
            <p14:xfrm>
              <a:off x="972720" y="1744920"/>
              <a:ext cx="8127000" cy="450180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9120" y="1738800"/>
                <a:ext cx="8138160" cy="451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379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 memory provides:</a:t>
            </a:r>
          </a:p>
          <a:p>
            <a:pPr lvl="1"/>
            <a:r>
              <a:rPr lang="en-US" dirty="0" smtClean="0"/>
              <a:t>Ability to use limited memory (RAM) across multiple processes</a:t>
            </a:r>
            <a:endParaRPr lang="en-US" dirty="0"/>
          </a:p>
          <a:p>
            <a:pPr lvl="1"/>
            <a:r>
              <a:rPr lang="en-US" dirty="0"/>
              <a:t>Illusion of contiguous virtual address space for each process</a:t>
            </a:r>
          </a:p>
          <a:p>
            <a:pPr lvl="1"/>
            <a:r>
              <a:rPr lang="en-US" dirty="0" smtClean="0"/>
              <a:t>Protection and sharing amongst processes</a:t>
            </a:r>
          </a:p>
          <a:p>
            <a:r>
              <a:rPr lang="en-US" dirty="0" smtClean="0"/>
              <a:t>Indirection via address mapping by page tables</a:t>
            </a:r>
          </a:p>
          <a:p>
            <a:pPr lvl="1"/>
            <a:r>
              <a:rPr lang="en-US" dirty="0" smtClean="0"/>
              <a:t>Part of memory management unit and stored in memory</a:t>
            </a:r>
          </a:p>
          <a:p>
            <a:pPr lvl="1"/>
            <a:r>
              <a:rPr lang="en-US" dirty="0" smtClean="0"/>
              <a:t>Use virtual page number as index into lookup table that holds physical page number, disk address, or NULL (unallocated page)</a:t>
            </a:r>
          </a:p>
          <a:p>
            <a:pPr lvl="1"/>
            <a:r>
              <a:rPr lang="en-US" dirty="0" smtClean="0"/>
              <a:t>On page fault, throw exception and move page from swap space (disk) to main memory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981680" y="1586520"/>
              <a:ext cx="3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72320" y="15771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700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Virtual Memory (VM*)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Overview and motivation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VM as a tool for caching</a:t>
            </a:r>
          </a:p>
          <a:p>
            <a:r>
              <a:rPr lang="en-US" dirty="0"/>
              <a:t>Address translation</a:t>
            </a:r>
            <a:endParaRPr lang="en-US" dirty="0" smtClean="0"/>
          </a:p>
          <a:p>
            <a:r>
              <a:rPr lang="en-US" dirty="0" smtClean="0"/>
              <a:t>VM as a tool for memory management</a:t>
            </a:r>
          </a:p>
          <a:p>
            <a:r>
              <a:rPr lang="en-US" dirty="0" smtClean="0"/>
              <a:t>VM as a tool for memory protection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3192" y="6309360"/>
            <a:ext cx="7611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dirty="0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*Not to be confused with “Virtual Machine” which is a whole other thing.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645920" y="4389120"/>
            <a:ext cx="5852160" cy="1371600"/>
          </a:xfrm>
          <a:prstGeom prst="roundRect">
            <a:avLst/>
          </a:prstGeom>
          <a:noFill/>
          <a:ln w="508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Warning:</a:t>
            </a:r>
            <a:r>
              <a:rPr lang="en-US" sz="24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Virtual memory is pretty complex, but crucial for understanding how processes work and for debugging performance</a:t>
            </a:r>
          </a:p>
        </p:txBody>
      </p:sp>
    </p:spTree>
    <p:extLst>
      <p:ext uri="{BB962C8B-B14F-4D97-AF65-F5344CB8AC3E}">
        <p14:creationId xmlns:p14="http://schemas.microsoft.com/office/powerpoint/2010/main" val="331518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Memory as we know it so far… is </a:t>
            </a:r>
            <a:r>
              <a:rPr lang="en-US" i="1" dirty="0" smtClean="0"/>
              <a:t>virtual!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066" name="Rectangle 2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Programs refer to virtual memory addresses</a:t>
                </a:r>
              </a:p>
              <a:p>
                <a:pPr lvl="1"/>
                <a:r>
                  <a:rPr lang="en-US" sz="2000" dirty="0" err="1" smtClean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movq</a:t>
                </a:r>
                <a:r>
                  <a:rPr lang="en-US" sz="2000" dirty="0" smtClean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 (%</a:t>
                </a:r>
                <a:r>
                  <a:rPr lang="en-US" sz="2000" dirty="0" err="1" smtClean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rdi</a:t>
                </a:r>
                <a:r>
                  <a:rPr lang="en-US" sz="2000" dirty="0" smtClean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),%</a:t>
                </a:r>
                <a:r>
                  <a:rPr lang="en-US" sz="2000" dirty="0" err="1" smtClean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rax</a:t>
                </a:r>
                <a:endParaRPr lang="en-US" sz="2000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endParaRPr>
              </a:p>
              <a:p>
                <a:pPr lvl="1"/>
                <a:r>
                  <a:rPr lang="en-US" sz="2000" dirty="0" smtClean="0"/>
                  <a:t>Conceptually memory is just a very large array of bytes</a:t>
                </a:r>
              </a:p>
              <a:p>
                <a:pPr lvl="1"/>
                <a:r>
                  <a:rPr lang="en-US" sz="2000" dirty="0" smtClean="0"/>
                  <a:t>System provides private address space to each process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400" dirty="0" smtClean="0"/>
                  <a:t>Allocation:  Compiler and run-time system</a:t>
                </a:r>
              </a:p>
              <a:p>
                <a:pPr lvl="1"/>
                <a:r>
                  <a:rPr lang="en-US" sz="2000" dirty="0" smtClean="0"/>
                  <a:t>Where different program objects should be stored</a:t>
                </a:r>
              </a:p>
              <a:p>
                <a:pPr lvl="1"/>
                <a:r>
                  <a:rPr lang="en-US" sz="2000" dirty="0" smtClean="0"/>
                  <a:t>All allocation within single virtual address space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400" dirty="0" smtClean="0"/>
                  <a:t>But…</a:t>
                </a:r>
              </a:p>
              <a:p>
                <a:pPr lvl="1"/>
                <a:r>
                  <a:rPr lang="en-US" sz="2000" dirty="0" smtClean="0"/>
                  <a:t>We </a:t>
                </a:r>
                <a:r>
                  <a:rPr lang="en-US" sz="2000" i="1" dirty="0" smtClean="0"/>
                  <a:t>probably</a:t>
                </a:r>
                <a:r>
                  <a:rPr lang="en-US" sz="2000" dirty="0" smtClean="0"/>
                  <a:t> don’t have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000" i="0" baseline="30000" dirty="0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sz="2000" dirty="0" smtClean="0"/>
                  <a:t> bytes of physical memory </a:t>
                </a:r>
                <a:endParaRPr lang="en-US" sz="2000" dirty="0"/>
              </a:p>
              <a:p>
                <a:pPr lvl="1"/>
                <a:r>
                  <a:rPr lang="en-US" sz="2000" dirty="0" smtClean="0"/>
                  <a:t>We </a:t>
                </a:r>
                <a:r>
                  <a:rPr lang="en-US" sz="2000" i="1" dirty="0" smtClean="0"/>
                  <a:t>certainly</a:t>
                </a:r>
                <a:r>
                  <a:rPr lang="en-US" sz="2000" dirty="0" smtClean="0"/>
                  <a:t> don’t have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000" i="0" baseline="30000" dirty="0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sz="2000" dirty="0" smtClean="0"/>
                  <a:t> bytes of physical memory</a:t>
                </a:r>
                <a:br>
                  <a:rPr lang="en-US" sz="2000" dirty="0" smtClean="0"/>
                </a:br>
                <a:r>
                  <a:rPr lang="en-US" sz="2000" b="1" i="1" u="sng" dirty="0" smtClean="0"/>
                  <a:t>for every process</a:t>
                </a:r>
                <a:endParaRPr lang="en-US" sz="2000" dirty="0" smtClean="0"/>
              </a:p>
              <a:p>
                <a:pPr lvl="1"/>
                <a:r>
                  <a:rPr lang="en-US" sz="2000" dirty="0" smtClean="0"/>
                  <a:t>Processes should not interfere with one another</a:t>
                </a:r>
              </a:p>
              <a:p>
                <a:pPr lvl="2"/>
                <a:r>
                  <a:rPr lang="en-US" sz="1800" dirty="0" smtClean="0"/>
                  <a:t>Except in certain cases where they want to share code or data</a:t>
                </a:r>
              </a:p>
            </p:txBody>
          </p:sp>
        </mc:Choice>
        <mc:Fallback xmlns="">
          <p:sp>
            <p:nvSpPr>
              <p:cNvPr id="8806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3"/>
                </p:custDataLst>
              </p:nvPr>
            </p:nvSpPr>
            <p:spPr>
              <a:blipFill rotWithShape="0">
                <a:blip r:embed="rId14"/>
                <a:stretch>
                  <a:fillRect l="-146" t="-980" b="-6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930373" y="1463040"/>
            <a:ext cx="2048166" cy="4671926"/>
            <a:chOff x="6930373" y="1930086"/>
            <a:chExt cx="2048166" cy="4671926"/>
          </a:xfrm>
        </p:grpSpPr>
        <p:sp>
          <p:nvSpPr>
            <p:cNvPr id="21" name="Rectangle 20"/>
            <p:cNvSpPr/>
            <p:nvPr>
              <p:custDataLst>
                <p:tags r:id="rId4"/>
              </p:custDataLst>
            </p:nvPr>
          </p:nvSpPr>
          <p:spPr bwMode="auto">
            <a:xfrm>
              <a:off x="7987939" y="2018214"/>
              <a:ext cx="990600" cy="1889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2" name="Rectangle 21"/>
            <p:cNvSpPr/>
            <p:nvPr>
              <p:custDataLst>
                <p:tags r:id="rId5"/>
              </p:custDataLst>
            </p:nvPr>
          </p:nvSpPr>
          <p:spPr bwMode="auto">
            <a:xfrm>
              <a:off x="7987939" y="2204402"/>
              <a:ext cx="990600" cy="1889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3" name="Rectangle 22"/>
            <p:cNvSpPr/>
            <p:nvPr>
              <p:custDataLst>
                <p:tags r:id="rId6"/>
              </p:custDataLst>
            </p:nvPr>
          </p:nvSpPr>
          <p:spPr bwMode="auto">
            <a:xfrm>
              <a:off x="7987939" y="2393315"/>
              <a:ext cx="990600" cy="1889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5" name="Rectangle 24"/>
            <p:cNvSpPr/>
            <p:nvPr>
              <p:custDataLst>
                <p:tags r:id="rId7"/>
              </p:custDataLst>
            </p:nvPr>
          </p:nvSpPr>
          <p:spPr bwMode="auto">
            <a:xfrm>
              <a:off x="7987938" y="6316634"/>
              <a:ext cx="990600" cy="1889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Rectangle 25"/>
            <p:cNvSpPr/>
            <p:nvPr>
              <p:custDataLst>
                <p:tags r:id="rId8"/>
              </p:custDataLst>
            </p:nvPr>
          </p:nvSpPr>
          <p:spPr bwMode="auto">
            <a:xfrm>
              <a:off x="7987938" y="2582228"/>
              <a:ext cx="990600" cy="37396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7" name="TextBox 26"/>
            <p:cNvSpPr txBox="1"/>
            <p:nvPr>
              <p:custDataLst>
                <p:tags r:id="rId9"/>
              </p:custDataLst>
            </p:nvPr>
          </p:nvSpPr>
          <p:spPr>
            <a:xfrm>
              <a:off x="6958131" y="1930086"/>
              <a:ext cx="10647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0xFF∙∙∙∙∙∙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endParaRPr lang="en-US" sz="18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/>
            <p:cNvSpPr txBox="1"/>
            <p:nvPr>
              <p:custDataLst>
                <p:tags r:id="rId10"/>
              </p:custDataLst>
            </p:nvPr>
          </p:nvSpPr>
          <p:spPr>
            <a:xfrm>
              <a:off x="6930373" y="6232680"/>
              <a:ext cx="1098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0x00∙∙∙∙∙∙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sz="18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7549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Problem 1:  How Does Everything Fit?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426722" y="1385413"/>
            <a:ext cx="3570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64-bit </a:t>
            </a:r>
            <a:r>
              <a:rPr lang="en-US" sz="18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virtual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addresses can address</a:t>
            </a:r>
          </a:p>
          <a:p>
            <a:pPr algn="ctr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several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exabytes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(18,446,744,073,709,551,616 bytes)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5125681" y="1385414"/>
            <a:ext cx="2880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main memory offers</a:t>
            </a:r>
          </a:p>
          <a:p>
            <a:pPr algn="ctr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few gigabytes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en-US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8,589,934,592 bytes)</a:t>
            </a: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 bwMode="auto">
          <a:xfrm>
            <a:off x="1676400" y="2362200"/>
            <a:ext cx="1066800" cy="3886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" name="Rectangle 6"/>
          <p:cNvSpPr/>
          <p:nvPr>
            <p:custDataLst>
              <p:tags r:id="rId6"/>
            </p:custDataLst>
          </p:nvPr>
        </p:nvSpPr>
        <p:spPr bwMode="auto">
          <a:xfrm>
            <a:off x="5562600" y="3733801"/>
            <a:ext cx="0" cy="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" name="Right Arrow 7"/>
          <p:cNvSpPr/>
          <p:nvPr>
            <p:custDataLst>
              <p:tags r:id="rId7"/>
            </p:custDataLst>
          </p:nvPr>
        </p:nvSpPr>
        <p:spPr bwMode="auto">
          <a:xfrm>
            <a:off x="3352800" y="3124200"/>
            <a:ext cx="1676400" cy="12954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4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3501941" y="5364115"/>
            <a:ext cx="4578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 virtual address space per process, with many processes…</a:t>
            </a: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4913354" y="4158726"/>
            <a:ext cx="40116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(Not to scale; </a:t>
            </a: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lang="en-US" sz="14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memory would be smaller than the period at the end of this sentence compared to the </a:t>
            </a: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virtual</a:t>
            </a:r>
            <a:r>
              <a:rPr lang="en-US" sz="14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address space.)</a:t>
            </a:r>
          </a:p>
        </p:txBody>
      </p:sp>
      <p:cxnSp>
        <p:nvCxnSpPr>
          <p:cNvPr id="13" name="Straight Arrow Connector 12"/>
          <p:cNvCxnSpPr>
            <a:stCxn id="5" idx="2"/>
            <a:endCxn id="7" idx="0"/>
          </p:cNvCxnSpPr>
          <p:nvPr>
            <p:custDataLst>
              <p:tags r:id="rId10"/>
            </p:custDataLst>
          </p:nvPr>
        </p:nvCxnSpPr>
        <p:spPr bwMode="auto">
          <a:xfrm flipH="1">
            <a:off x="5562601" y="2308744"/>
            <a:ext cx="1003570" cy="1425057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>
            <p:custDataLst>
              <p:tags r:id="rId11"/>
            </p:custDataLst>
          </p:nvPr>
        </p:nvSpPr>
        <p:spPr bwMode="auto">
          <a:xfrm>
            <a:off x="5286375" y="3733801"/>
            <a:ext cx="1009650" cy="219074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ato" panose="020F0502020204030203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" name="Ink 14"/>
              <p14:cNvContentPartPr/>
              <p14:nvPr/>
            </p14:nvContentPartPr>
            <p14:xfrm>
              <a:off x="3230280" y="2221200"/>
              <a:ext cx="5136480" cy="292356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27040" y="2215080"/>
                <a:ext cx="5146920" cy="293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106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Problem 2:  Memory Management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5902129" y="1600200"/>
            <a:ext cx="2291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Physical main memory</a:t>
            </a:r>
          </a:p>
        </p:txBody>
      </p:sp>
      <p:sp>
        <p:nvSpPr>
          <p:cNvPr id="8" name="Right Arrow 7"/>
          <p:cNvSpPr/>
          <p:nvPr>
            <p:custDataLst>
              <p:tags r:id="rId4"/>
            </p:custDataLst>
          </p:nvPr>
        </p:nvSpPr>
        <p:spPr bwMode="auto">
          <a:xfrm>
            <a:off x="4378129" y="3124200"/>
            <a:ext cx="1676400" cy="12954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goes where?</a:t>
            </a:r>
            <a:endParaRPr lang="en-US" sz="2000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 bwMode="auto">
          <a:xfrm>
            <a:off x="6511729" y="2057400"/>
            <a:ext cx="1066800" cy="38862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6"/>
            </p:custDataLst>
          </p:nvPr>
        </p:nvSpPr>
        <p:spPr>
          <a:xfrm>
            <a:off x="3008296" y="3002340"/>
            <a:ext cx="954107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  <a:p>
            <a:pPr algn="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  <a:p>
            <a:pPr algn="r"/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pPr algn="r"/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pPr algn="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685800" y="2819400"/>
            <a:ext cx="10690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Process 1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Process 2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Process 3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Process n</a:t>
            </a:r>
          </a:p>
        </p:txBody>
      </p:sp>
      <p:sp>
        <p:nvSpPr>
          <p:cNvPr id="12" name="TextBox 11"/>
          <p:cNvSpPr txBox="1"/>
          <p:nvPr>
            <p:custDataLst>
              <p:tags r:id="rId8"/>
            </p:custDataLst>
          </p:nvPr>
        </p:nvSpPr>
        <p:spPr>
          <a:xfrm>
            <a:off x="2356670" y="3193034"/>
            <a:ext cx="518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6" name="TextBox 5"/>
          <p:cNvSpPr txBox="1"/>
          <p:nvPr>
            <p:custDataLst>
              <p:tags r:id="rId9"/>
            </p:custDataLst>
          </p:nvPr>
        </p:nvSpPr>
        <p:spPr>
          <a:xfrm>
            <a:off x="2723642" y="2338864"/>
            <a:ext cx="1922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process has…</a:t>
            </a:r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504317" y="2157889"/>
            <a:ext cx="1880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 multiple </a:t>
            </a:r>
            <a:br>
              <a:rPr lang="en-US" sz="1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" name="Ink 3"/>
              <p14:cNvContentPartPr/>
              <p14:nvPr/>
            </p14:nvContentPartPr>
            <p14:xfrm>
              <a:off x="2890800" y="2879280"/>
              <a:ext cx="1241280" cy="1387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86480" y="2874960"/>
                <a:ext cx="1248120" cy="139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40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Problem 3:  How To Protect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209800" y="1188720"/>
            <a:ext cx="4841175" cy="2286000"/>
            <a:chOff x="2209800" y="1295400"/>
            <a:chExt cx="4841175" cy="2286000"/>
          </a:xfrm>
        </p:grpSpPr>
        <p:sp>
          <p:nvSpPr>
            <p:cNvPr id="5" name="TextBox 4"/>
            <p:cNvSpPr txBox="1"/>
            <p:nvPr>
              <p:custDataLst>
                <p:tags r:id="rId11"/>
              </p:custDataLst>
            </p:nvPr>
          </p:nvSpPr>
          <p:spPr>
            <a:xfrm>
              <a:off x="4759129" y="1295400"/>
              <a:ext cx="2291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Physical main memory</a:t>
              </a:r>
            </a:p>
          </p:txBody>
        </p:sp>
        <p:sp>
          <p:nvSpPr>
            <p:cNvPr id="9" name="Rectangle 8"/>
            <p:cNvSpPr/>
            <p:nvPr>
              <p:custDataLst>
                <p:tags r:id="rId12"/>
              </p:custDataLst>
            </p:nvPr>
          </p:nvSpPr>
          <p:spPr bwMode="auto">
            <a:xfrm>
              <a:off x="5334000" y="1752600"/>
              <a:ext cx="1066800" cy="1828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>
              <p:custDataLst>
                <p:tags r:id="rId13"/>
              </p:custDataLst>
            </p:nvPr>
          </p:nvSpPr>
          <p:spPr>
            <a:xfrm>
              <a:off x="2209800" y="1723105"/>
              <a:ext cx="108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Process </a:t>
              </a:r>
              <a:r>
                <a:rPr lang="en-US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TextBox 6"/>
            <p:cNvSpPr txBox="1"/>
            <p:nvPr>
              <p:custDataLst>
                <p:tags r:id="rId14"/>
              </p:custDataLst>
            </p:nvPr>
          </p:nvSpPr>
          <p:spPr>
            <a:xfrm>
              <a:off x="2209800" y="2626194"/>
              <a:ext cx="108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Process </a:t>
              </a:r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</p:txBody>
        </p:sp>
        <p:sp>
          <p:nvSpPr>
            <p:cNvPr id="11" name="Rectangle 10"/>
            <p:cNvSpPr/>
            <p:nvPr>
              <p:custDataLst>
                <p:tags r:id="rId15"/>
              </p:custDataLst>
            </p:nvPr>
          </p:nvSpPr>
          <p:spPr bwMode="auto">
            <a:xfrm>
              <a:off x="5334000" y="2209800"/>
              <a:ext cx="1066800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Straight Arrow Connector 12"/>
            <p:cNvCxnSpPr>
              <a:stCxn id="10" idx="3"/>
            </p:cNvCxnSpPr>
            <p:nvPr>
              <p:custDataLst>
                <p:tags r:id="rId16"/>
              </p:custDataLst>
            </p:nvPr>
          </p:nvCxnSpPr>
          <p:spPr bwMode="auto">
            <a:xfrm>
              <a:off x="3294841" y="1907771"/>
              <a:ext cx="2039159" cy="38683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>
              <a:stCxn id="7" idx="3"/>
            </p:cNvCxnSpPr>
            <p:nvPr>
              <p:custDataLst>
                <p:tags r:id="rId17"/>
              </p:custDataLst>
            </p:nvPr>
          </p:nvCxnSpPr>
          <p:spPr bwMode="auto">
            <a:xfrm flipV="1">
              <a:off x="3294841" y="2359496"/>
              <a:ext cx="2039159" cy="45136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6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393192" y="3657600"/>
            <a:ext cx="840333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19063" marR="0" lvl="0" indent="-1190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Problem 4:  How To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Share?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09800" y="4419600"/>
            <a:ext cx="4841175" cy="2286000"/>
            <a:chOff x="2209800" y="4419600"/>
            <a:chExt cx="4841175" cy="2286000"/>
          </a:xfrm>
        </p:grpSpPr>
        <p:sp>
          <p:nvSpPr>
            <p:cNvPr id="18" name="TextBox 17"/>
            <p:cNvSpPr txBox="1"/>
            <p:nvPr>
              <p:custDataLst>
                <p:tags r:id="rId4"/>
              </p:custDataLst>
            </p:nvPr>
          </p:nvSpPr>
          <p:spPr>
            <a:xfrm>
              <a:off x="4759129" y="4419600"/>
              <a:ext cx="2291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Physical main memory</a:t>
              </a:r>
            </a:p>
          </p:txBody>
        </p:sp>
        <p:sp>
          <p:nvSpPr>
            <p:cNvPr id="19" name="Rectangle 18"/>
            <p:cNvSpPr/>
            <p:nvPr>
              <p:custDataLst>
                <p:tags r:id="rId5"/>
              </p:custDataLst>
            </p:nvPr>
          </p:nvSpPr>
          <p:spPr bwMode="auto">
            <a:xfrm>
              <a:off x="5334000" y="4876800"/>
              <a:ext cx="1066800" cy="1828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/>
            <p:cNvSpPr txBox="1"/>
            <p:nvPr>
              <p:custDataLst>
                <p:tags r:id="rId6"/>
              </p:custDataLst>
            </p:nvPr>
          </p:nvSpPr>
          <p:spPr>
            <a:xfrm>
              <a:off x="2209800" y="4847305"/>
              <a:ext cx="108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Process </a:t>
              </a:r>
              <a:r>
                <a:rPr lang="en-US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TextBox 20"/>
            <p:cNvSpPr txBox="1"/>
            <p:nvPr>
              <p:custDataLst>
                <p:tags r:id="rId7"/>
              </p:custDataLst>
            </p:nvPr>
          </p:nvSpPr>
          <p:spPr>
            <a:xfrm>
              <a:off x="2209800" y="5750394"/>
              <a:ext cx="108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Process </a:t>
              </a:r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</p:txBody>
        </p:sp>
        <p:sp>
          <p:nvSpPr>
            <p:cNvPr id="22" name="Rectangle 21"/>
            <p:cNvSpPr/>
            <p:nvPr>
              <p:custDataLst>
                <p:tags r:id="rId8"/>
              </p:custDataLst>
            </p:nvPr>
          </p:nvSpPr>
          <p:spPr bwMode="auto">
            <a:xfrm>
              <a:off x="5334000" y="5334000"/>
              <a:ext cx="1066800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3" name="Straight Arrow Connector 22"/>
            <p:cNvCxnSpPr>
              <a:stCxn id="20" idx="3"/>
            </p:cNvCxnSpPr>
            <p:nvPr>
              <p:custDataLst>
                <p:tags r:id="rId9"/>
              </p:custDataLst>
            </p:nvPr>
          </p:nvCxnSpPr>
          <p:spPr bwMode="auto">
            <a:xfrm>
              <a:off x="3294841" y="5031971"/>
              <a:ext cx="2039159" cy="38683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24" name="Straight Arrow Connector 23"/>
            <p:cNvCxnSpPr>
              <a:stCxn id="21" idx="3"/>
            </p:cNvCxnSpPr>
            <p:nvPr>
              <p:custDataLst>
                <p:tags r:id="rId10"/>
              </p:custDataLst>
            </p:nvPr>
          </p:nvCxnSpPr>
          <p:spPr bwMode="auto">
            <a:xfrm flipV="1">
              <a:off x="3294841" y="5483696"/>
              <a:ext cx="2039159" cy="45136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5" name="Ink 24"/>
              <p14:cNvContentPartPr/>
              <p14:nvPr/>
            </p14:nvContentPartPr>
            <p14:xfrm>
              <a:off x="4118760" y="1767960"/>
              <a:ext cx="360360" cy="84996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13720" y="1762200"/>
                <a:ext cx="370800" cy="85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782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How can we solve these problems?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 smtClean="0"/>
              <a:t>Fitting a huge address space into a tiny physical memory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 smtClean="0"/>
              <a:t>Managing the address spaces of multiple processes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 smtClean="0"/>
              <a:t>Protecting processes from stepping on each other’s memory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 smtClean="0"/>
              <a:t>Allowing processes to share common parts of memory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3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7" id="{7302119E-D817-4400-B64D-716D5ECC4B33}" vid="{5CC1F176-B9F3-44BC-A806-5CC77F7B74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UWTheme-351-Au17</Template>
  <TotalTime>4491</TotalTime>
  <Words>2805</Words>
  <Application>Microsoft Office PowerPoint</Application>
  <PresentationFormat>On-screen Show (4:3)</PresentationFormat>
  <Paragraphs>852</Paragraphs>
  <Slides>36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1" baseType="lpstr">
      <vt:lpstr>Arial Unicode MS</vt:lpstr>
      <vt:lpstr>.AppleSystemUIFont</vt:lpstr>
      <vt:lpstr>Anonymous Pro</vt:lpstr>
      <vt:lpstr>Arial</vt:lpstr>
      <vt:lpstr>Arial Narrow</vt:lpstr>
      <vt:lpstr>Calibri</vt:lpstr>
      <vt:lpstr>Cambria Math</vt:lpstr>
      <vt:lpstr>Courier New</vt:lpstr>
      <vt:lpstr>굴림</vt:lpstr>
      <vt:lpstr>Lato</vt:lpstr>
      <vt:lpstr>Roboto</vt:lpstr>
      <vt:lpstr>Roboto Regular</vt:lpstr>
      <vt:lpstr>Times New Roman</vt:lpstr>
      <vt:lpstr>Wingdings</vt:lpstr>
      <vt:lpstr>UWTheme-351-Au17</vt:lpstr>
      <vt:lpstr>Virtual Memory I CSE 351 Autumn 2017</vt:lpstr>
      <vt:lpstr>Administrivia</vt:lpstr>
      <vt:lpstr>Roadmap</vt:lpstr>
      <vt:lpstr>Virtual Memory (VM*)</vt:lpstr>
      <vt:lpstr>Memory as we know it so far… is virtual!</vt:lpstr>
      <vt:lpstr>Problem 1:  How Does Everything Fit?</vt:lpstr>
      <vt:lpstr>Problem 2:  Memory Management</vt:lpstr>
      <vt:lpstr>Problem 3:  How To Protect</vt:lpstr>
      <vt:lpstr>How can we solve these problems?</vt:lpstr>
      <vt:lpstr>Indirection</vt:lpstr>
      <vt:lpstr>Indirection</vt:lpstr>
      <vt:lpstr>Indirection in Virtual Memory</vt:lpstr>
      <vt:lpstr>Address Spaces</vt:lpstr>
      <vt:lpstr>Mapping</vt:lpstr>
      <vt:lpstr>A System Using Physical Addressing</vt:lpstr>
      <vt:lpstr>A System Using Virtual Addressing</vt:lpstr>
      <vt:lpstr>Why Virtual Memory (VM)?</vt:lpstr>
      <vt:lpstr>VM and the Memory Hierarchy</vt:lpstr>
      <vt:lpstr>or: Virtual Memory as DRAM Cache for Disk</vt:lpstr>
      <vt:lpstr>Memory Hierarchy:  Core 2 Duo</vt:lpstr>
      <vt:lpstr>Virtual Memory Design Consequences</vt:lpstr>
      <vt:lpstr>Why does VM work on RAM/disk?</vt:lpstr>
      <vt:lpstr>Virtual Memory (VM)</vt:lpstr>
      <vt:lpstr>Address Translation</vt:lpstr>
      <vt:lpstr>Address Translation:  Page Tables</vt:lpstr>
      <vt:lpstr>Page Table Diagram</vt:lpstr>
      <vt:lpstr>Page Table Address Translation</vt:lpstr>
      <vt:lpstr>Page Hit</vt:lpstr>
      <vt:lpstr>Page Fault</vt:lpstr>
      <vt:lpstr>Page Fault Exception</vt:lpstr>
      <vt:lpstr>Handling a Page Fault</vt:lpstr>
      <vt:lpstr>Handling a Page Fault</vt:lpstr>
      <vt:lpstr>Handling a Page Fault</vt:lpstr>
      <vt:lpstr>Handling a Page Fault</vt:lpstr>
      <vt:lpstr>Peer Instruction Question</vt:lpstr>
      <vt:lpstr>Summary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Memory I CSE 351 Autumn 2016</dc:title>
  <dc:creator>Justin Hsia</dc:creator>
  <cp:lastModifiedBy>Justin Hsia</cp:lastModifiedBy>
  <cp:revision>125</cp:revision>
  <cp:lastPrinted>2017-11-16T23:01:36Z</cp:lastPrinted>
  <dcterms:created xsi:type="dcterms:W3CDTF">2016-11-16T22:13:05Z</dcterms:created>
  <dcterms:modified xsi:type="dcterms:W3CDTF">2017-11-18T00:52:16Z</dcterms:modified>
</cp:coreProperties>
</file>