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6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ink/ink3.xml" ContentType="application/inkml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ink/ink4.xml" ContentType="application/inkml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ink/ink5.xml" ContentType="application/inkml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ink/ink6.xml" ContentType="application/inkml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ink/ink7.xml" ContentType="application/inkml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7.xml" ContentType="application/vnd.openxmlformats-officedocument.presentationml.notesSlide+xml"/>
  <Override PartName="/ppt/ink/ink8.xml" ContentType="application/inkml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8.xml" ContentType="application/vnd.openxmlformats-officedocument.presentationml.notesSlide+xml"/>
  <Override PartName="/ppt/ink/ink9.xml" ContentType="application/inkml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9.xml" ContentType="application/vnd.openxmlformats-officedocument.presentationml.notesSlide+xml"/>
  <Override PartName="/ppt/ink/ink10.xml" ContentType="application/inkml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10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notesSlides/notesSlide1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12.xml" ContentType="application/vnd.openxmlformats-officedocument.presentationml.notesSlide+xml"/>
  <Override PartName="/ppt/ink/ink13.xml" ContentType="application/inkml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13.xml" ContentType="application/vnd.openxmlformats-officedocument.presentationml.notesSlide+xml"/>
  <Override PartName="/ppt/ink/ink14.xml" ContentType="application/inkml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14.xml" ContentType="application/vnd.openxmlformats-officedocument.presentationml.notesSlide+xml"/>
  <Override PartName="/ppt/ink/ink15.xml" ContentType="application/inkml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15.xml" ContentType="application/vnd.openxmlformats-officedocument.presentationml.notesSlide+xml"/>
  <Override PartName="/ppt/ink/ink16.xml" ContentType="application/inkml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notesSlides/notesSlide16.xml" ContentType="application/vnd.openxmlformats-officedocument.presentationml.notesSlide+xml"/>
  <Override PartName="/ppt/ink/ink17.xml" ContentType="application/inkml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ink/ink18.xml" ContentType="application/inkml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notesSlides/notesSlide17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ink/ink22.xml" ContentType="application/inkml+xml"/>
  <Override PartName="/ppt/ink/ink23.xml" ContentType="application/inkml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notesSlides/notesSlide18.xml" ContentType="application/vnd.openxmlformats-officedocument.presentationml.notesSlide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notesSlides/notesSlide19.xml" ContentType="application/vnd.openxmlformats-officedocument.presentationml.notesSlide+xml"/>
  <Override PartName="/ppt/ink/ink24.xml" ContentType="application/inkml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notesSlides/notesSlide20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notesSlides/notesSlide21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notesSlides/notesSlide22.xml" ContentType="application/vnd.openxmlformats-officedocument.presentationml.notesSlide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notesSlides/notesSlide23.xml" ContentType="application/vnd.openxmlformats-officedocument.presentationml.notesSlide+xml"/>
  <Override PartName="/ppt/ink/ink30.xml" ContentType="application/inkml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notesSlides/notesSlide24.xml" ContentType="application/vnd.openxmlformats-officedocument.presentationml.notesSlide+xml"/>
  <Override PartName="/ppt/ink/ink31.xml" ContentType="application/inkml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notesSlides/notesSlide25.xml" ContentType="application/vnd.openxmlformats-officedocument.presentationml.notesSlide+xml"/>
  <Override PartName="/ppt/ink/ink32.xml" ContentType="application/inkml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notesSlides/notesSlide26.xml" ContentType="application/vnd.openxmlformats-officedocument.presentationml.notesSlide+xml"/>
  <Override PartName="/ppt/ink/ink33.xml" ContentType="application/inkml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notesSlides/notesSlide27.xml" ContentType="application/vnd.openxmlformats-officedocument.presentationml.notesSlide+xml"/>
  <Override PartName="/ppt/ink/ink34.xml" ContentType="application/inkml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notesSlides/notesSlide28.xml" ContentType="application/vnd.openxmlformats-officedocument.presentationml.notesSlide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notesSlides/notesSlide31.xml" ContentType="application/vnd.openxmlformats-officedocument.presentationml.notesSlide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notesSlides/notesSlide32.xml" ContentType="application/vnd.openxmlformats-officedocument.presentationml.notesSlide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notesSlides/notesSlide33.xml" ContentType="application/vnd.openxmlformats-officedocument.presentationml.notesSlide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49"/>
  </p:notesMasterIdLst>
  <p:handoutMasterIdLst>
    <p:handoutMasterId r:id="rId50"/>
  </p:handoutMasterIdLst>
  <p:sldIdLst>
    <p:sldId id="318" r:id="rId2"/>
    <p:sldId id="304" r:id="rId3"/>
    <p:sldId id="257" r:id="rId4"/>
    <p:sldId id="258" r:id="rId5"/>
    <p:sldId id="261" r:id="rId6"/>
    <p:sldId id="262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06" r:id="rId20"/>
    <p:sldId id="308" r:id="rId21"/>
    <p:sldId id="274" r:id="rId22"/>
    <p:sldId id="275" r:id="rId23"/>
    <p:sldId id="277" r:id="rId24"/>
    <p:sldId id="278" r:id="rId25"/>
    <p:sldId id="309" r:id="rId26"/>
    <p:sldId id="282" r:id="rId27"/>
    <p:sldId id="313" r:id="rId28"/>
    <p:sldId id="281" r:id="rId29"/>
    <p:sldId id="315" r:id="rId30"/>
    <p:sldId id="283" r:id="rId31"/>
    <p:sldId id="284" r:id="rId32"/>
    <p:sldId id="311" r:id="rId33"/>
    <p:sldId id="312" r:id="rId34"/>
    <p:sldId id="287" r:id="rId35"/>
    <p:sldId id="307" r:id="rId36"/>
    <p:sldId id="289" r:id="rId37"/>
    <p:sldId id="290" r:id="rId38"/>
    <p:sldId id="292" r:id="rId39"/>
    <p:sldId id="316" r:id="rId40"/>
    <p:sldId id="317" r:id="rId41"/>
    <p:sldId id="293" r:id="rId42"/>
    <p:sldId id="294" r:id="rId43"/>
    <p:sldId id="310" r:id="rId44"/>
    <p:sldId id="296" r:id="rId45"/>
    <p:sldId id="297" r:id="rId46"/>
    <p:sldId id="301" r:id="rId47"/>
    <p:sldId id="302" r:id="rId4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D5F1CF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9" autoAdjust="0"/>
    <p:restoredTop sz="88478" autoAdjust="0"/>
  </p:normalViewPr>
  <p:slideViewPr>
    <p:cSldViewPr snapToGrid="0">
      <p:cViewPr varScale="1">
        <p:scale>
          <a:sx n="83" d="100"/>
          <a:sy n="83" d="100"/>
        </p:scale>
        <p:origin x="7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11/15/2017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2CFCB-345E-4169-9503-35EC0C2F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783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30:46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4428 17463 172 0,'-3'-6'66'0,"3"6"-36"0,0 0-13 0,0 0 20 15,0 0-8-15,0 0 0 16,0 0-10-16,0 0-4 16,0 6-8-16,0 7-1 0,0 0 4 15,0 13-2-15,0 1 3 16,0 5-2-16,0 5 2 15,0 2-2-15,-3 4 2 16,3-6-4-16,-3-3 1 16,3-2-3-16,0 0 0 15,0-6-3-15,0-5-2 16,0 3 1-16,0-11 1 0,0 1-1 16,0-1 2-16,0-5 2 15,-3-3 2-15,3 0-3 16,0-2-1-16,0-3 3 15,0 0 1 1,0-3-1-16,0-2-1 0,0 0-3 16,0-3-2-16,3 0 1 15,0-5-1-15,3-1-7 16,3-2 0-16,3-5 3 16,0 0 4-16,6-3 1 15,-1-2 2-15,1-1-2 16,3 6 2-16,0 3-4 15,-3 5-2-15,3-1 4 16,0 9 1-16,-1 5-3 0,1 11 1 16,-3 4-2-16,-3 4 0 15,0 2 2-15,-3 3 0 16,-3 2 2-16,-3-4 3 16,-3 4-2-16,0-7 0 15,0 2-1-15,-3-5-2 16,0-8 1-16,0-1 1 15,0-1-3-15,0 2 0 16,0-8-19-16,0 5-9 16,0-5-14-16,0 0-6 15,0 0-13-15,0 0-6 16,5-5-34-16</inkml:trace>
  <inkml:trace contextRef="#ctx0" brushRef="#br0" timeOffset="528.3042">5041 17756 176 0,'-3'-5'66'0,"3"2"-36"0,-3-2-20 15,3 5 20-15,-3 0-1 16,-3 0 5-16,-3 0 2 16,-3 0-1-16,-2 8-18 0,-4-3-6 15,0 3-3-15,0 11-4 16,3 2-1-16,0 3-1 0,3-3-2 16,3 5 1-16,3 3-1 15,3-7-3-15,3 4 2 16,6-7 1-16,3-6 2 15,3-5-1-15,0-8-1 16,3 0 1-16,0-8-1 16,0-5 0-16,-3-6 0 15,0 0 0-15,0 4 0 0,-4-9 0 16,-2 3 2-16,0-3-1 16,-3 3-1-16,0 7 1 15,0 1-1-15,-3 3 4 16,3 7 5-16,0 3-7 15,3 8-3-15,0 10 0 16,0-4 0-16,3 4-2 16,0-2 2-16,3 3 3 15,0 2 1-15,0-5-23 16,0-3-9-16,-1-5-28 16,-2-3-11-16,0-5-41 15</inkml:trace>
  <inkml:trace contextRef="#ctx0" brushRef="#br0" timeOffset="901.2065">5208 17783 232 0,'-3'8'88'0,"6"15"-48"0,0-1-47 0,0-17 14 15,3 8-3-15,0 0 2 16,0 6 0-16,0-3-1 15,0 0-3-15,-3-3 3 0,3-5 1 16,-6 5-2-16,0-8-3 16,0-5 8-16,0 0 6 15,0-5 4-15,-3 0 1 16,0-3-5-16,0 0-1 16,3-3-4-16,0-2-1 0,0-3-3 15,3 0-1-15,0-5 3 16,5 0 3-16,1-3-4 15,0 6-2-15,3 2-2 16,0 2 0-16,3 4-4 16,3 10-2-16,0 0 2 15,3 10 0-15,-4-2-26 16,4 6-9-16,-3-4-17 16,9 1-5-16,0-1-62 15</inkml:trace>
  <inkml:trace contextRef="#ctx0" brushRef="#br0" timeOffset="1398.5228">5756 17796 252 0,'-12'0'96'0,"12"-3"-52"0,-3 3-49 0,0 0 17 15,-3 0 4-15,-3 0 7 16,0 0-3-16,-3 0-2 15,-3 3-10-15,-3 2-5 0,0 3-2 16,3 5-4-16,-5 1 2 16,-1 4-6-16,6 3 0 15,6 8 3-15,3-2 2 16,9-1-1-16,3-5 2 0,3 1 1 16,3-12 2-1,3 3-3-15,0-7 0 0,2-6 3 16,-2-11 3-16,3-2 0 15,-3-8 0-15,-3-3-1 16,-3-5 0-16,0-8-2 16,-9-3 1-16,3-18-7 15,-6 5 1-15,0 5 1 16,-3 3 1-16,-3 6 7 16,3 7 4-16,0 5-1 15,0 9 0-15,3 5-1 16,0 5 0-16,3 10-7 15,0 12-2-15,3 12 0 16,3 11 2-16,3 3 0 16,0 5 2-16,3-5-2 15,0-1 2-15,0 1-11 0,0-3-2 16,-3-8-39-16,-1-5-18 16,4-6-62-1</inkml:trace>
  <inkml:trace contextRef="#ctx0" brushRef="#br0" timeOffset="1923.5052">5898 17743 236 0,'-6'0'90'0,"3"0"-48"15,3 5-31-15,0-2 23 0,0 2-16 16,-2 8-2-16,2 6-10 16,0-1-2-16,0 4-2 15,2 4-2-15,4 1 3 0,3-4-2 16,0-1-1-16,0-4-2 16,0-5 1-16,3-5-4 15,0 0 1-15,-3-3 0 16,0-5-1-16,-3-5 1 15,-3-3 3-15,0-5 0 16,0 5 3-16,0-3-3 16,-3 4 0-16,0-1-1 15,3 2 0-15,3 6-3 16,0 8-1-16,0 3 0 0,2 2 4 16,4 3 1-16,0-3 1 15,0 0 0-15,3-7 0 16,0 2 0-16,0-6 2 15,3-7 8-15,-3-6 3 16,-4-2 5-16,-2-3 3 16,0-2-7-16,-9-1-3 15,-3-2-4-15,-3-3 0 16,0 8-4-16,1-2-2 16,-1 10-14-16,0-3-4 15,0 3-29-15,0 3-12 0,3 5-63 31</inkml:trace>
  <inkml:trace contextRef="#ctx0" brushRef="#br0" timeOffset="2344.8904">6369 17764 280 0,'-12'-3'107'0,"3"3"-58"0,-3 0-57 15,6 0 18-15,-3 3-9 16,-3 2-1-16,0 3 3 16,0 11 0-16,0 5-1 15,1-3-2-15,2 11 1 0,6-3-4 16,3 0 2-16,3-3 1 16,6-5 2-16,2 3-3 15,4-16-2-15,3 0 4 0,0-8 1 16,0-8 2-16,-3-5 0 15,-3-6 0-15,-3 1 0 16,-3-3 2-16,-3 0 1 16,0-3 3-16,-3 5 1 15,0 3 1-15,0 6 0 16,0 7-4-16,0-2 0 16,0 13-7-1,3 5-3-15,0 0 1 0,2 6-5 16,1-1 2-16,9 3-29 15,0-7-11-15,0-1-21 16,3-2-8-16,0-9-31 16</inkml:trace>
  <inkml:trace contextRef="#ctx0" brushRef="#br0" timeOffset="2958.3774">6553 17814 260 0,'0'6'99'0,"0"7"-54"0,3 8-53 16,-3-13 16-16,3 5 3 16,-3 3 7-16,3 0-7 15,0 3-3-15,3 2-5 0,-6-8 0 0,3 0 0 16,-3 0 1-16,3-7 2 16,-3-6 8-1,0 0 5-15,3-3-7 0,-3-8-2 16,0-7-6-16,0 2-1 15,3-2-3-15,0-4-1 16,3-1 3-16,0 4 1 16,0 6-4-16,6-3-1 15,0 3-19-15,3-1-9 16,-4 4-15-16,1 2-5 16,0 3-6-16,0-1-1 15,-3 6 16-15,0 6 8 0,0 7 32 16,0 5 14-16,0-4 18 15,0-1 5-15,0-5-7 16,3 5-3-16,0-8-4 16,-1 3-2-16,4-2-6 15,0-6-4-15,3 0-1 16,-3 0 1-16,3-8-5 16,-3-6-1-16,0 1 0 15,-7 0 0-15,-2-6-2 16,-9 1 1-16,-5 5-2 15,-4 5 2-15,-3 2 2 16,-3 6 4-16,-3 0-2 16,0 14-2-16,3 7-2 15,0 3-3-15,4-3 12 16,5 11 6-16,3-6 0 16,6 0-1-16,9 1-7 15,6-9-4-15,5 6-3 0,10-11-3 16,0-5-26-16,3-8-12 15,-4 0-94 1,-2-5-56-16,0-8 84 16</inkml:trace>
  <inkml:trace contextRef="#ctx0" brushRef="#br0" timeOffset="5038.462">8393 17513 184 0,'-3'-6'68'0,"3"6"-36"0,0 0-20 0,0 0 19 15,0 6-5-15,0 4 2 16,0 6-10-16,0 11 0 15,0 7-11-15,0 6-4 0,0 5 0 16,0 0-2-16,0-6 2 16,0 6-2-16,3-5 2 0,-3-6-7 15,0-4 1-15,0-9-28 16,0 0-9-16,-3-8-55 16,0-13-37-1,0 0 54-15</inkml:trace>
  <inkml:trace contextRef="#ctx0" brushRef="#br0" timeOffset="5123.6862">8259 17769 280 0,'-39'-8'104'0,"39"8"-56"0,0-5-56 16</inkml:trace>
  <inkml:trace contextRef="#ctx0" brushRef="#br0" timeOffset="5223.9545">8250 17756 427 0,'24'0'0'0,"3"0"0"15,-1 0 0-15,10 0 1 0,-3 0-4 0,-3 0 2 16,-1 0-34-16,-2-5-15 16,-3 2-56-1</inkml:trace>
  <inkml:trace contextRef="#ctx0" brushRef="#br0" timeOffset="5646.079">8548 17555 176 0,'-9'-13'66'0,"9"5"-36"0,0 3-29 0,0 5 14 16,0 0 7-16,0 0 8 0,0 5-4 16,3 8-3-16,0 6-13 15,0 12 0-15,3 4 1 0,-4-1-6 16,1 11-1-16,0 0-4 15,-3-5-1-15,0 0 3 16,0-14 3-16,0 0 0 16,0-7 0-16,0-8-1 15,3-9 0-15,0-2-2 16,0-8-2-16,6-10-2 16,-3-1-1-16,3 3 2 15,0 3 2-15,0 3-2 16,0 2 0-16,3 16 7 15,-3 5 6-15,0 0-6 0,3 0-1 16,0 11-1-16,-4-3 0 16,1 3-2-16,-3-8-2 15,6 2-30-15,0-7-15 16,-3-8-26-16,0-3-10 16,3-14-12-1</inkml:trace>
  <inkml:trace contextRef="#ctx0" brushRef="#br0" timeOffset="5990.9986">8833 17801 252 0,'-3'5'96'0,"6"-5"-52"0,3 16-56 0,0-5 15 0,0-3 1 16,3 0 7-16,0 5 6 16,3-8 2-16,3 3-10 15,0 3-3-15,0-6-2 0,-1-2-2 16,-2-3-2-16,0-3 3 15,-3 0 0-15,-3-4 1 16,-3-12 2-16,-3 6-8 16,-3 0 0-16,-3 5-2 15,-9 0 2-15,0 2-1 16,-2 14 1-16,-4 3 2 16,3 2 2-16,3 3-1 15,3 3 2-15,3 2 0 16,3 3 3-16,6-3-1 15,6 3 2-15,12-3-4 0,3-3-2 16,3 1-11-16,5-11-6 16,4-8-52-1,9 0-20-15,5-14-19 16</inkml:trace>
  <inkml:trace contextRef="#ctx0" brushRef="#br0" timeOffset="6956.9473">9455 17526 176 0,'-3'-3'68'0,"3"3"-36"0,0 0-29 0,0 0 15 15,0 0-3-15,0 0 1 0,3 3-2 16,0 0-1-16,3 2-7 16,0 0-6-16,0 3-1 0,0 0 3 15,0 3 1-15,0 5-15 16,0-3-6-16,-3 5-64 15,0-4-6 1</inkml:trace>
  <inkml:trace contextRef="#ctx0" brushRef="#br0" timeOffset="7161.4897">9551 17515 212 0,'0'-2'79'0,"0"2"-42"0,0 2-45 0,0-2 12 16,3 6-2-16,0-1 3 15,3 3-2 1,0 0 0-16,-1 5-1 0,4-2-2 0,0-3 1 16,6 5-28-16,0-5-9 15,0-8-50 1</inkml:trace>
  <inkml:trace contextRef="#ctx0" brushRef="#br0" timeOffset="7824.3335">9762 17547 200 0,'-3'-5'74'0,"3"10"-40"0,0 0-42 16,0-2 12-16,0 8 0 0,0 5 5 16,3 13 1-1,0 5 4-15,-3 6-7 0,0 5 2 0,3 2 2 16,-3 4-4-16,3-12 1 16,0 1-7-16,-3-8-3 15,3-6 3-15,0-7 1 16,-3-6 2-16,0-5 2 15,0-3-5-15,0-10-1 16,-3-3-2-16,3-5-2 16,0-6 0-16,0 6 3 15,0 0 0-15,3 0 1 16,3-1-3-16,6 1 0 16,3 0 4-16,-1 2 1 0,1 3-3 15,3 8 1-15,0 6 6 16,0-4 4-16,-3 9 3 15,-3 2 3-15,0 0 2 16,-6 8 1-16,-6-2-2 16,-3 0 0-16,-3-4-7 15,-3-1-2-15,0-4-2 16,-6-2-1-16,-3-3-14 16,0 1-4-16,-3-6-10 15,4-6 0-15,-1 1-12 16,6-3-3-16,0 3-20 15,6-8-5-15,3-1-27 16</inkml:trace>
  <inkml:trace contextRef="#ctx0" brushRef="#br0" timeOffset="8093.4692">9979 17555 208 0,'-3'-3'79'0,"3"3"-42"0,0 3-43 0,0 2 14 15,3 9 4-15,0 9 7 16,3 7-1-16,0 1-1 16,-3 17-9-16,3-6-3 0,0 3 1 15,0 3-3-15,0-8 0 0,0-1-1 16,0-12-2-16,-3 4-4 15,0-9-2-15,0-12-70 16,-3-10-33 0</inkml:trace>
  <inkml:trace contextRef="#ctx0" brushRef="#br0" timeOffset="8466.9479">10167 17841 200 0,'-6'5'77'0,"6"-2"-42"0,-6 15-34 15,6-10 16-15,0 11-2 16,0-1 3-16,0 9-8 0,3-6-3 16,3 3-4-16,0-3-5 15,3-3-1-15,0-4 4 0,0-9 1 16,0-5 0-16,-1-5 1 15,1-3-2-15,0-11-1 16,-3 1 1-16,0-3 1 16,-3-3 1-16,0 3 1 15,-3 2-2-15,0 6 1 16,0 7 4-16,0 6 8 16,6 11-4-1,-3 2-3-15,6 8-2 16,0-2-4-16,0 0-2 15,0-4-2-15,0 4 1 16,0-1-30-16,3-4-12 0,-3-14-71 16</inkml:trace>
  <inkml:trace contextRef="#ctx0" brushRef="#br0" timeOffset="8813.8555">10396 17888 228 0,'-3'-2'88'0,"6"2"-48"0,0 2-49 16,0 1 12-16,3 0-4 16,3 5 0-16,3-3 7 0,0 0 6 15,0-5-6-15,5 6 1 0,-2-6 0 16,6-6-1-16,-3 1-1 16,-3 2-3-16,-3-7 1 15,-3 2-2-15,-3-5-1 16,-12-1-6-16,-6 1-4 15,0 3 8-15,-3 2 3 16,-3 13 2-16,0 3 1 16,0 5 0-16,1 8 0 15,2-2 9-15,6 7 3 16,3-2 1-16,6-3 0 16,6-2-9-16,6 2-5 15,9-8-7-15,8 0-2 16,4-7-35-16,3-12-13 15,17-7-62-15</inkml:trace>
  <inkml:trace contextRef="#ctx0" brushRef="#br0" timeOffset="9642.4212">10795 17793 156 0,'-6'3'57'0,"6"21"-30"0,-3-16-32 16,3 10 38-1,0 3 0-15,0 11-3 16,3 8-3-16,0 7-15 15,0-2-1-15,0 0 0 0,0-8-6 16,0-2-3-16,0-1-1 16,0-5 1-16,0-13 5 15,-3-3 6 1,0-21 4 0,-3 3-9-16,0-8-7 0,0-8-1 15,0-11 0-15,0 0 0 16,0 3 0-16,3-3 2 15,0 1-3-15,3-1 0 16,3 5-1-16,3-4 0 16,3 2 2-16,3 2 0 15,-1 3 0-15,4 11 0 16,0 13 2-16,3 0 3 16,-3 8 2-16,6 5 3 15,-12 3 8-15,-4 5 3 16,-8 0-2-16,-3-2 1 15,-2 2-11-15,-1-5-3 16,-3-3-2-16,-3-5 2 0,-6 0-10 16,0-3-2-16,0-5-21 15,3-5-10-15,3-3-19 16,3 3-5-16,3-8-60 16</inkml:trace>
  <inkml:trace contextRef="#ctx0" brushRef="#br0" timeOffset="9984.2301">10950 17867 200 0,'3'0'77'0,"0"6"-42"0,11-4-43 16,-8 4 12-16,6-1 0 15,0 3 5-15,-3 5 15 0,-3 6 9 16,0-6-17-16,0 5-2 0,-3-2-2 15,0-3-7-15,0-2-1 16,0-3-2-16,-3-3 1 16,0-5 4-16,0 0 4 15,0-5-4-15,0 0 1 16,0-9-5-16,3 1 0 16,0-3-1-16,3-2-2 15,0 5 3-15,3-1 0 16,0 1-4-16,0 2-1 0,0 4-4 15,-1 7 1 1,1-6-32-16,0 6-16 0,-3 0-122 31</inkml:trace>
  <inkml:trace contextRef="#ctx0" brushRef="#br0" timeOffset="10139.847">11200 17881 216 0,'0'0'82'0,"0"0"-44"0,0 7-40 16,3-1 14-16,0 4-2 16,-3 4 1-16,6-1-3 15,-6 0 0-15,6 0-5 16,-1-5-15-16,1 5-5 0,0-5-86 16</inkml:trace>
  <inkml:trace contextRef="#ctx0" brushRef="#br0" timeOffset="10320.3308">11203 17761 300 0,'-6'-5'112'0,"-9"0"-60"0,9 5-78 0,6 0 2 16,6-3-1-1,0 3-2-15,0 0-33 16,9 0 2-1,-3 3-26-15,-1 2-6 16</inkml:trace>
  <inkml:trace contextRef="#ctx0" brushRef="#br0" timeOffset="10601.3295">11316 17891 224 0,'3'16'85'0,"0"-3"-46"0,0 6-39 0,0-6 16 0,0-5-5 16,0 5 3-16,-3-8-1 15,0 3 0-15,0-2-7 16,0-6 3-16,0 0 1 0,0-3-1 15,3-8 2-15,0-2-17 16,3 0-6-16,-1-6 1 16,4 4 4-16,0-1 2 15,0 2 3-15,6 1-4 16,-3 5 2-16,6 8 4 16,0 0 4-16,-3 8 3 15,-3 8 1-15,-1 0-2 16,-2 3 1-16,0-1-4 15,-3-2 0-15,-3-3-8 0,3 3-2 16,-3-8-34-16,0-3-13 16</inkml:trace>
  <inkml:trace contextRef="#ctx0" brushRef="#br0" timeOffset="10814.5259">11610 17568 244 0,'-3'0'90'0,"6"0"-48"0,-3 14-51 0,3-4 14 15,0 11-1-15,-3 6 2 0,0 10 9 16,0 3 2 0,0 4-8-16,0-1-3 0,0 2-2 0,0-8-11 15,9-11-5-15,-9 1-27 16,0-6-10-16</inkml:trace>
  <inkml:trace contextRef="#ctx0" brushRef="#br0" timeOffset="11026.7188">11488 17748 304 0,'-3'-5'115'0,"9"5"-62"0,0 0-62 16,3 0 22-16,6 5-7 16,0-2-2-16,3 2-3 15,9-5 0-15,-1 5-1 0,1-2 0 16,-3-3-49-16,0 5-21 16,0-10-51-1</inkml:trace>
  <inkml:trace contextRef="#ctx0" brushRef="#br0" timeOffset="11309.8955">11858 17500 228 0,'-3'2'85'0,"3"3"-46"0,-3 3-46 16,3 3 14-16,-3-3-5 16,0 5 1-16,0 0 1 15,-3 6 0-15,3 2-2 16,0-8-13-16,0 6-4 0,0-11-84 15</inkml:trace>
  <inkml:trace contextRef="#ctx0" brushRef="#br0" timeOffset="11472.3341">11980 17515 264 0,'-3'6'99'0,"6"2"-54"0,-6 5-50 0,3 0 15 15,-3 0-8-15,0 3-2 16,-3 5-2-16,3-2 1 16,-3-3-111-16,6-3-52 15</inkml:trace>
  <inkml:trace contextRef="#ctx0" brushRef="#br0" timeOffset="36005.6697">13819 17862 144 0,'0'-13'55'0,"3"13"-30"0,-3-3-10 15,0-2 18-15,0 0 1 16,-3 2 2-16,-3-2-4 16,-3 5 0-16,-6 5-18 15,-6 3-4-15,4 5-2 0,-1 6-7 16,0 7-2-16,3 1-3 16,3 7 3-16,3 8-2 15,6-7-1-15,6-4 3 16,6-4 0-16,6-9 1 15,3-4 0-15,3-12-3 16,0-10 2-16,-4-5-6 16,1-11 0-16,-3 3 1 0,-3-5 3 15,-6-1 0-15,0 3 1 16,-6 3 8-16,0 3 4 16,-3 4 6-16,3 7 4 15,-3 1-6-15,3 6-3 16,0 6-9-16,3 7-3 15,3 5-3-15,0-2 3 16,0 11 2-16,3-4 2 16,0 4-21-16,6-9-8 15,-4-2-25-15,1-5-7 16,3-3-45 0</inkml:trace>
  <inkml:trace contextRef="#ctx0" brushRef="#br0" timeOffset="36334.5581">13980 17862 216 0,'-3'-16'82'0,"0"29"-44"0,3 1-42 16,0-12 15-16,0 11-4 15,0 3 3-15,0 6 4 16,0-1 3-16,0 3-9 16,0-3 0-16,0 2-1 0,0-7-1 15,0-2 1-15,0-9-4 16,3-10 5-1,3-9 4-15,0-7-8 16,3-3-2-16,3 3-4 0,-1 3 0 16,4 4 2-16,0 7 0 15,0 1 0 1,3 17 2-16,-3 5 8 0,-3 8 5 16,-3 7-5-16,0-2-1 15,-3 3-5-15,3-5-3 16,-1-1-18-16,1-7-6 15,9-14-134 1,0-5 36 0</inkml:trace>
  <inkml:trace contextRef="#ctx0" brushRef="#br0" timeOffset="36739.6208">14468 17888 244 0,'-3'6'93'0,"3"4"-50"0,0 6-46 0,0-5 16 16,0 5-3-16,0-3 4 15,0 5-6-15,0 1-2 16,0-1-3-16,0 4-3 0,0-1 1 16,3-8-43-16,0-13-94 31</inkml:trace>
  <inkml:trace contextRef="#ctx0" brushRef="#br0" timeOffset="36887.0572">14450 17783 288 0,'-3'-6'107'0,"3"6"-58"0,0 0-84 15,0 0 7-15,0 0-17 16,3 6-2-16,3 7-45 16,0-3-18-16</inkml:trace>
  <inkml:trace contextRef="#ctx0" brushRef="#br0" timeOffset="37248.9716">14530 17918 200 0,'-3'8'77'0,"3"-1"-42"0,3 7-43 0,0-1 12 15,-3 0 0 1,0 3 5-16,0-3 10 0,0 3 6 16,0 3-13-1,0-6-7-15,0-5-1 0,0-3-3 0,0-5 2 16,0 0 4-16,0-8 4 15,-3-5-6-15,0-6-1 16,3-2-2-16,0-3 1 16,3 6 0-16,3-3 1 15,0 2-5-15,3 1 1 16,0 4-2-16,0 7 0 16,6 1 2-16,-3 12 0 15,3-1 8-15,0 8 5 16,-3 8-2-16,-3 3-1 0,-1-3-6 15,1 3-1-15,-3-3-1 16,0 0-2-16,0-7-17 16,-3-1-6-16,0 0-42 15,0-8-18-15,3-13-18 16</inkml:trace>
  <inkml:trace contextRef="#ctx0" brushRef="#br0" timeOffset="37576.8351">14819 17894 236 0,'-15'-8'90'0,"12"8"-48"0,3-5-49 16,0 5 16-16,-3 0 12 0,0 0 8 16,-3 0-8-16,0 0-2 15,-2 7-11-15,2-1-7 0,0 2-2 16,3-3-1-16,3 6 0 15,3-3 0-15,3 5-2 16,3 0 0-16,2 0 3 16,4 0-2-16,0 1 1 15,-3-1 8-15,-3 5 6 16,-9 4 3-16,0-4 3 16,-6-5-8-16,-3 1-3 0,-3-4-4 15,-3-10 0-15,0-10-33 16,1 2-12-16,2-6-25 15,3-4-11 1,9-9-27-16</inkml:trace>
  <inkml:trace contextRef="#ctx0" brushRef="#br0" timeOffset="37807.677">14953 17566 236 0,'-6'2'90'0,"6"9"-48"0,0 21-49 16,0-11 16-16,0 11 5 15,0 10 8-15,0-5-7 16,0 8-3-16,3 3-7 16,0-3-2-16,3 0 1 0,0-6-2 15,0-2-2-15,-3-8-35 0,0-10-16 16</inkml:trace>
  <inkml:trace contextRef="#ctx0" brushRef="#br0" timeOffset="38006.4435">14840 17796 316 0,'0'-3'118'0,"0"6"-64"0,12-3-65 0,-6-3 18 15,6 1-7-15,0-1 2 0,6-2-3 16,2 5 0-16,4-6 1 16,0 6-9-16,3 6-2 0,3-6-93 15,-1 5-67 1,-5-2 61-16</inkml:trace>
  <inkml:trace contextRef="#ctx0" brushRef="#br0" timeOffset="38463.7331">15188 17894 212 0,'-6'-8'79'0,"6"3"-42"0,-6 5-32 0,3 0 17 15,0 0-1-15,-3 0 4 16,-2 5-9-16,-10 3-2 16,0 5-8-16,3 11-4 0,0 2 1 15,3 9-4-15,6-4 0 16,3-4-1-16,9-1-2 16,6-4 3-16,0-12 2 15,0-2 2-15,0-3 1 16,3-5-2-16,-3-13-2 15,-3 0 1-15,-1-6-1 16,-2 1 0-16,0-3 2 0,-3 2 3 16,-3 6 2-16,0 0 5 15,0 7 3-15,0 4-6 16,0 2-3-16,3 8-3 16,3 5-3-16,0 5 1 15,0 4 1-15,0-4-1 16,3 3-1-16,0-2-15 15,6-1-5-15,-3-10-30 16,-3 3-10-16</inkml:trace>
  <inkml:trace contextRef="#ctx0" brushRef="#br0" timeOffset="38808.5415">15331 17960 264 0,'-3'-3'101'0,"3"3"-54"0,3 3-57 0,-3-3 14 15,3 5-1-15,0 3 5 16,-3 8 9-16,0-3 4 16,0 3-10-16,0 3-2 0,0 2-2 15,0-8-1-15,0 0-1 16,0 1-3-16,0-9-2 16,3-13 5-1,0-11-3-15,3 1-1 16,0-3-3-16,3-6-1 15,0 9 6-15,0-1 3 16,3 6-6-16,0 5 1 0,-1 3-1 16,1 10 0-16,0 8 8 15,0 0 5-15,-3 6-4 16,0 2-3-16,-3-2-6 16,0 2-2-16,0-3-24 15,-3-4-7-15,0-1-41 16,-3-8-16-16,3 3-20 15</inkml:trace>
  <inkml:trace contextRef="#ctx0" brushRef="#br0" timeOffset="39080.263">15650 17947 256 0,'-6'-3'96'0,"0"3"-52"0,0 0-49 0,3 0 15 16,-3 3 7-16,-3 2 6 16,0 3-11-16,0 3-5 15,0 2-4-15,3 3-5 16,6 2 1-16,0 9-4 0,6-4 1 16,3-1 2-16,3 1 1 15,3-7 1-15,0-3 0 16,6-7-27-16,-1-1-9 15,4-5-46 1,0-13-53-16,-3-11 39 16</inkml:trace>
  <inkml:trace contextRef="#ctx0" brushRef="#br0" timeOffset="39486.3415">15831 17931 220 0,'-3'2'85'0,"3"4"-46"0,3 2-37 16,0-3 19-16,0 0-7 15,3-2 0-15,3 2-2 16,0 1 2-16,3-4-7 16,0-2-2-16,0 0-1 0,0-2 2 15,0-4 1-15,-4-2 1 0,-2-2 0 16,0 2-2-16,-6-5-1 15,-3 7-1-15,-3-2 2 16,-3 3 1-16,-5 2 1 16,-4 3-2-16,0 3-1 15,0 10-3-15,0 0-2 16,0 6 3-16,3 0 0 16,4 2 5-16,8 10 5 15,3-4-7-15,8-1-3 16,10 1-2-16,9-9-1 15,6 3 2-15,9-7 1 16,-1-4-19-16,1-7-7 0,-3-6-74 16,-1-2-31-16,-17-3 12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35:24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20144 8221 108 0,'-6'0'41'0,"3"2"-22"0,0-2-7 0,3 0 16 16,0 0 4-16,0 0 5 15,0 0-5-15,0 0-2 16,-6 0-16-16,0 0 2 0,3 3 4 16,0-3-5-16,1 3 2 15,-1-3-8-15,0 0-1 16,3 0-4-16,0 0-3 15,0 0 2-15,0 0 0 16,0 0-1-16,0 0 1 16,0 0-4-16,0 0 0 15,6 2 1-15,-1 1 2 16,1-1 1-16,0 1-1 16,3 0 1-16,0 5 4 15,3-8 4-15,0 0-4 16,3 0-2-16,3 0 4 15,3-3 2-15,5 3-4 16,1 0 1-16,3 0-5 16,3 0-2-16,5-3 0 15,-2 3 1-15,3-2 1 16,2-1 1-16,-2 0 0 16,-3 1 2-16,3-1-1 15,-1 1 0-15,-5-1 1 0,0 3 1 16,-6 0-6-1,-1 0 0-15,1 0-1 0,-3 0 2 16,0 0 1-16,0 0 3 16,-1 0-5-16,1 0-1 15,3 0 0-15,0 0 0 16,0 0-3-16,-4 0 2 16,1 0 3-16,-3 0 3 15,-3 0-2-15,0 3 0 16,-3-3 1-16,2 0 2 15,1 2 1-15,6-2 1 16,-6 3-9-16,0-1-1 16,0 1 2-16,-3-3 2 15,2 3 4-15,-2-3 1 16,0 2-1-16,-3-2 1 0,-3 0-4 16,0 0-2-16,-3 0-16 15,-3-2-5-15,0 2-50 16,-3-3-21-16,3-2-59 15</inkml:trace>
  <inkml:trace contextRef="#ctx0" brushRef="#br0" timeOffset="1109.4643">20132 8726 176 0,'0'0'66'0,"0"3"-36"0,0-3-13 0,0 0 20 16,0 0-10-16,0 0-1 16,3 0-6-16,3 0-1 15,0 0-10-15,3 0 1 0,0 0 1 16,3 0 0-16,0 0 1 15,3 0 0-15,6 0 0 16,2 0-4-16,1 0 0 0,0 0-1 16,3 0 3-16,3-6-3 15,5 1 1 1,-2 2-3-16,3 1 0 0,0-1-3 16,-1 0 1-16,1 1 2 15,3-1 2-15,-1 1-3 16,-2-1-3-16,0 0 4 15,-1 3 1-15,-2 0 0 16,0-2-1-16,0 2 1 16,-1 0 1-16,4 0-3 15,-3 0-3-15,-3 0 0 16,-1-3 1-16,-2 3-3 16,0-3 0-16,3 1 1 15,-3-1 0-15,2 0 2 0,1 1 3 16,-3-1 0-16,0 0 2 15,2 1-6-15,1 2-1 16,0 0 4-16,3-3 2 16,-1 3-2-16,1 0-1 15,-3 0-3-15,0 0-1 16,-3 0 3-16,-1 0 1 16,4 0-1-16,0 0-2 15,-3 0 1-15,-1 0-1 16,1 0 2-16,0 0 1 15,3 3-1-15,-3-1 1 16,-1-2-2-16,-2 0 2 16,0 0-2-16,-6 0 2 15,0 0-2-15,0 0-1 16,-7 0-2-16,1 0-27 16,-3-2-13-16,0-4-122 15,-15 1 2 1</inkml:trace>
  <inkml:trace contextRef="#ctx0" brushRef="#br0" timeOffset="2010.8776">20109 9120 156 0,'14'3'57'0,"-11"-3"-30"0,0 0-7 16,-3 0 19-16,0 0-2 16,6 0 1-16,0 0-10 15,0 0-3-15,3 0-14 16,3 0 2-16,3 0 1 0,3 0-1 16,6 0 2-16,2 0-4 15,1 2 1-15,3-2-5 16,3 0-2-16,5 0 4 0,4 3 2 15,0 0-4-15,-1-3 1 16,-2 0-1-16,6 0 1 16,-4-3 2-16,1 0 4 15,-3 3-6-15,2 0-2 16,1 0-1-16,-3-2-1 16,8 2-5-16,-5 0-1 15,0 0 1-15,-3 0 2 16,-4 2 4-16,4-2 2 15,0 0-3-15,-4 0-3 16,-5 0 2-16,6 0 2 16,0 0 0-16,-4 0 0 15,1 0 3-15,0 0 3 16,0 0-2-16,-4 0 2 0,-2 0-4 16,0 0 1-16,-3 0-5 15,-1 0-2-15,-2 0 0 16,0 0-1-16,6 0 0 15,-3 0 0-15,-3-2 2 16,-4 2 3-16,-2 0-2 16,-3 0 0-16,-3 0-3 15,0 0-1-15,-3-3-8 16,0 3-2-16,0 0-10 16,3 0-1-16,0 0-5 15,0 0 0-15,0 0-7 16,-3 0-2-16,-6 0-48 15,3-5-21-15,-15 10-20 16</inkml:trace>
  <inkml:trace contextRef="#ctx0" brushRef="#br0" timeOffset="6498.3666">11554 8215 180 0,'-3'-5'68'0,"3"5"-36"0,0 0-26 0,0 0 17 16,0 0-5-16,0 5 1 15,3 3 1-15,0 5 2 16,0 11-12-16,0 8 8 0,-3 10 4 16,0 6-9-16,0 2-2 15,0 1-3-15,-3-4 0 16,3-2-2-16,-3-3 1 15,0-2-2-15,3-8 0 16,0-8-3-16,0-3-2 0,0-5 1 16,0-3-1-1,0-2 0-15,0-3 2 0,0-3-1 16,0 0-1-16,-3 0 3 16,3-2 2-16,-3 0-4 15,0-3-1-15,0 2 0 16,0 1 0-16,0-3-3 15,0 0 2-15,3 0 3 16,-3 0 1-16,3 3-1 16,0-3-2-16,0 0-2 15,0 0 1-15,0-3 3 16,-3 0 3-16,0 1-2 16,3-1-2-16,0-5 0 15,0-5-1-15,-3-3-3 0,0-5 2 16,0-6-1-16,3-7 0 15,0 0 2-15,0-9 0 16,3 4-3-16,0-4 0 16,0 4 2-16,0-1 0 15,0 0 1-15,0 3 0 16,0 3-3-16,0-1 0 16,-3 4-3-16,0-1-1 15,0 3 4-15,0 2 1 16,0 1 2-16,0 5 0 15,0-1-3-15,-3 9 0 16,3 3 2-16,0-1 2 0,0 3-9 16,-3 3-4-1,3 0-8-15,0 2 0 0,0 0 6 16,0 3 4-16,0 0 3 16,0 0 5-16,0 0 1 15,0 0 3-15,0-2-1 16,0-1 2-16,0 0-4 15,0 3 0-15,0-5 3 16,-3 2 1-16,3 1-1 16,0-1-2-16,-3 0 3 15,0 1 2-15,0-1 7 16,0 3 2-16,3 0-1 16,-6 5 9-1,0 3-4-15,-6 6-7 16,-3 4-4-16,1 6-2 0,-1 2-1 15,3-2-2-15,0-3 1 16,3 1-4-16,3-9 0 16,0-3 3-16,3-2 1 15,0-2-1-15,3-6-2 16,3-6-2-16,3-4 1 16,3-9 1-16,6-5 0 15,3 1-3-15,-3-4 0 16,-1 3 2-16,1 3 2 15,0 3-2-15,-3 2-2 16,0 5 4-16,0 3 1 16,0 8 2-16,0 6 0 15,3 7 4-15,0 5 5 0,-4 6-5 16,1 3 0-16,0-1-4 16,-3 0-3-16,0-2 0 15,0-5-1-15,0-6-29 16,3-5-10-16,6-11-109 15</inkml:trace>
  <inkml:trace contextRef="#ctx0" brushRef="#br0" timeOffset="8079.7129">9107 8205 140 0,'-3'-3'55'0,"0"0"-30"0,0 1-14 0,0 2 18 15,0 0 0-15,0 0 5 16,-3 2-12-16,0 4-5 16,-3 2-10-16,1 2-9 0,2 14-4 15,0 0-2-15,0 0 2 16,3-3 4-16,3-3 3 15,6-4-2-15,0-4-2 16,3-5 2-16,2-2 2 16,1-6-2-16,0-2 0 15,-3-13 1-15,0-1 0 16,-3 1-3-16,0-1 2 16,-3 3 7-16,0 3 4 0,0 2-5 15,0 3-3 1,0 6-4-16,-3 2 1 0,3 5 1 15,0 6 0-15,0-1-3 16,3 6 2-16,3-3 1 16,0 1 2-16,0-4-3 15,0-2 0-15,-1-3-39 16,-2-5-18-16,3-7-28 16</inkml:trace>
  <inkml:trace contextRef="#ctx0" brushRef="#br0" timeOffset="8495.2035">9214 8054 116 0,'3'5'44'0,"0"1"-24"0,3 9-13 0,-3-4 13 15,3 7 14-15,0 6 11 16,0 0-15-16,0 5-5 15,0 0-15-15,0-2-6 0,0-6-3 16,-3-5-1-16,0-3 2 16,0-2 1-16,-3-3 1 15,0-3-2-15,0-18-6 16,3-3 0 0,3 0 0-16,3 0-1 0,0 3 1 15,0 2 3-15,2 3-2 16,4 6-1-16,0 2 5 15,0 2 1-15,-3 4 4 16,-3-1 1-16,-3 3 8 16,-3 5 2-16,-6 6-2 15,0-4 1-15,-6 1-9 16,-3-2-4-16,-3-4-13 16,3-2-4-16,0-3-17 15,3-2-8-15,0 0-50 16,4-3-35-1,2-3 53-15</inkml:trace>
  <inkml:trace contextRef="#ctx0" brushRef="#br0" timeOffset="8810.0808">9438 8194 156 0,'-3'3'57'0,"3"-3"-30"0,0 5-25 0,0 0 12 15,0 1-1-15,0 2 5 16,3 2-4-16,0 6 0 16,0 5-8-16,2-2 0 0,4-3 1 15,0-3 1-15,3-3 0 16,0-4 0-16,0-4 2 16,0-10-3-16,-3-5-2 15,0-3 0-15,-3 0-1 0,-6-2 0 16,-6 2 0-1,-3 0 4-15,-3 3 3 0,0 2-9 16,0 3 0-16,0 3-29 16,3 3-9-16,0 2-53 15,3 2-40 1,6-2 48-16</inkml:trace>
  <inkml:trace contextRef="#ctx0" brushRef="#br0" timeOffset="9365.6404">9589 8157 192 0,'0'5'71'0,"6"6"-38"0,9 10-30 0,-9-13 17 16,0 3-1-16,0-1 3 16,3 3-6-16,0 1-1 15,-3-1-9-15,0 0-4 0,0-2-1 16,0-3-1-16,0-3 2 15,0 0-1-15,-3-7 2 16,3-9 0 0,-3-2-4-16,-3-3-1 15,0 0-2-15,0 0 3 16,-3 0 2-16,0 3 2 16,0 3-8-16,3 2-4 0,0-3-17 15,0 8-7-15,0 3 7 16,6 3 2-16,0 5 15 15,2-3 7-15,1 1 0 16,3-1 1-16,0 0 1 16,0-2 2-16,-3-3 1 15,0-3 1-15,0 0-2 16,3-2 1-16,-3-3 0 16,0 0 1-16,0-5-2 15,-3 5 1-15,-9-2 0 16,0 2 1-16,-3 2-5 15,0 1-1-15,0 5-2 16,-3 5 0-16,3 3 3 0,-3 5 0 16,3 6 3-16,0 7 1 15,3 1 10-15,3-3 3 16,6 0-3-16,0-3-3 16,3-5-5-16,6-3-2 15,3-5-19-15,2-3-7 16,4-5-70-1</inkml:trace>
  <inkml:trace contextRef="#ctx0" brushRef="#br0" timeOffset="9700.7453">10211 7930 200 0,'-5'-3'77'0,"10"6"-42"0,-5 2-41 16,0-5 29-1,3 16 1-15,-3 8-10 16,0 2-3-16,0 6-7 16,0 2-3-16,3-2 2 0,0-3 0 15,0-5 1-15,0-3-24 0,0-2-12 16,0-6-69 0</inkml:trace>
  <inkml:trace contextRef="#ctx0" brushRef="#br0" timeOffset="9894.9632">10125 8131 244 0,'-9'-3'90'0,"12"0"-48"0,3 1-51 0,0-1 14 16,0 0 1-16,9 1 6 15,0-4-4-15,0 1 0 16,0 0-4-16,5 0-3 0,4-3 0 15,-3 0-30-15,-3 0-10 0,-3-3-67 16</inkml:trace>
  <inkml:trace contextRef="#ctx0" brushRef="#br0" timeOffset="10235.7983">10360 7951 156 0,'3'5'60'0,"0"6"-32"0,3 7-26 16,-3-5 12-16,0 6 13 16,0-1 7-16,-3 4-6 15,0-4-4-15,0 1-14 16,0-4-4-16,0-1-2 0,0-4 2 16,0-2 3-16,0-2-11 0,0-6-5 15,6-3 0-15,0-5 4 16,3-3 2-16,0 1 1 15,0-1 0-15,0 1 0 16,0 2 2-16,0 5 1 16,3 3 3-16,-4 5 3 15,-2 3-4-15,0 3-1 16,0 2-2-16,-3 0 1 16,0 1-4-16,0-4 0 15,-3-2-50-15,3-3-23 16,6-5-26-16</inkml:trace>
  <inkml:trace contextRef="#ctx0" brushRef="#br0" timeOffset="10568.1557">10640 8075 192 0,'3'3'71'0,"6"-1"-38"0,0 1-28 15,-6 0 17-15,3-1-3 16,3-2 1-16,3 0-9 15,0 0-2-15,2 0-5 16,1 0-1-16,-3-2 3 0,-3-6-1 16,0 0 2-16,-3-5-4 15,-9 2 0-15,-6 0-10 0,-3 1-5 16,0 2-5-16,-3 3 0 16,1 2 9-1,-1 3 4-15,0 8 4 0,3 2 2 16,3 4 12-1,3 2 6-15,0 2 7 0,6 3 4 16,6-2-11-16,3-1-2 16,3-4-8-16,12-4-4 15,0-7-19-15,-1-6-8 16,4-5-111 0</inkml:trace>
  <inkml:trace contextRef="#ctx0" brushRef="#br0" timeOffset="11769.9757">8967 8573 188 0,'0'0'71'0,"0"2"-38"0,0 1-25 16,0 2 18-16,0 0-6 0,0 6-2 15,0 2-6-15,0 3-2 16,0 3-6-16,0-1-3 0,-3 6 2 15,3-3-2-15,0-5 2 16,0-3-2-16,0-5-1 16,0 0 1-16,0-3 1 15,6-7-1 1,0-1-1-16,3 0 1 16,3 1-1-16,0-6 0 15,3 8-3-15,0 0 2 16,-3 0-17-16,0-3-5 15,-1-5-40 1,-2 0-58-16,0 0 22 16</inkml:trace>
  <inkml:trace contextRef="#ctx0" brushRef="#br0" timeOffset="12014.6244">9095 8575 144 0,'-6'0'55'0,"6"3"-30"0,3-1-27 16,-3 4 9-16,0 2 10 16,0 5 8-16,0 5 8 15,0 9 4-15,0 5-20 16,0-1-3-16,0 1-2 0,0-3-7 16,0-5-1-16,3-3-2 15,0-5 1-15,-3-3-26 16,3-2-10-16,0-3-148 15,0-11 91 1</inkml:trace>
  <inkml:trace contextRef="#ctx0" brushRef="#br0" timeOffset="12505.9038">9241 8588 140 0,'-3'-13'52'0,"3"8"-28"0,-6 0-2 0,3 5 23 16,0 0-8-16,-6 2 1 15,-3 4-23-15,0 1-9 0,1 4-5 16,-1 2 3-16,3 3 2 16,3 3-5-16,3 2-2 0,3 3-3 15,6-3 0-15,6-3 3 16,3 1 0-16,-1-3 1 15,1 0 2-15,-3-3 1 16,-3 0 3-16,-3 0-1 16,-3 1 0-16,-6-4-3 15,-3 1 1-15,-6-1 0 16,-3-2 3-16,0-3-3 16,4-2-2-16,-1-3-3 15,3-3 1-15,3-2-6 16,3-3 0-16,3-2 3 0,6-6 2 15,9-11 2-15,3 1 0 16,-1-1 4-16,1-2 5 16,0 3-1-16,-3-1 3 15,-3 4-2-15,-3-1 2 16,-3 5-4-16,-3 3-2 16,-3 6 0-16,-3 2-1 15,0 0-22-15,-3 5-10 16,0 1-24-16,3 2-7 15,0 2-42 1</inkml:trace>
  <inkml:trace contextRef="#ctx0" brushRef="#br0" timeOffset="12825.067">9360 8723 200 0,'-18'3'77'0,"15"-3"-42"0,6 0-26 16,3 3 22-16,-6-3-13 0,0 0 0 15,6-6-6-15,0 1 0 16,9 0-7-16,-3 2-10 0,0 0-1 16,0 1-3-16,0-1 3 15,3-2-64 1,-4 2-68-16,1-2 34 16</inkml:trace>
  <inkml:trace contextRef="#ctx0" brushRef="#br0" timeOffset="13255.7864">9497 8530 184 0,'0'0'68'0,"3"3"-36"0,0 5-33 0,0 0 12 0,0 5 10 16,0 8 9-16,0 3-3 15,0 5 1-15,0 3-15 16,-3-3-6-16,0-3-2 0,0-5-3 16,0-2-2-16,0-3 1 15,0-6 1-15,-3-2-1 16,3-2-1-16,0-6-4 16,0-6-2-16,0-12 0 15,6 2 2-15,0 0-1 16,3 3 4-16,0 0-2 15,0 2-1-15,3 3 0 0,8 6 0 16,-2 2 5-16,-3 2 1 16,-3 1 8-16,-3 5 6 15,-3 0 5-15,-9 5 4 16,-6 0-11-16,0 0-5 16,0-2-9-16,-3-3 0 15,0 0-29-15,0-3-10 16,3-2-32-16,1-3-12 15,2 0-11 1</inkml:trace>
  <inkml:trace contextRef="#ctx0" brushRef="#br0" timeOffset="13437.2724">9714 8647 216 0,'-3'5'82'0,"6"-2"-44"0,0 7-47 15,-3-2 12-15,3 3-4 16,-3-1 2-16,0 6 0 16,0-3-1-16,0-2 1 15,0-1-32-15,3-2-12 0,-3 0-40 16</inkml:trace>
  <inkml:trace contextRef="#ctx0" brushRef="#br0" timeOffset="13614.7342">9673 8509 260 0,'0'-3'99'0,"3"-2"-54"0,3-3-57 0,-3 8 15 16,3-5-29-16,0-3-11 15,2 3-40-15,4-3-16 16,-3 0 25-16,0 0 11 15</inkml:trace>
  <inkml:trace contextRef="#ctx0" brushRef="#br0" timeOffset="13755.469">9786 8435 212 0,'-3'11'82'0,"9"-1"-44"0,-3 11-42 0,-3-8 15 0,3 9-4 16,0 4 1 0,0 3-2-16,0-2-1 0,0 2-3 15,3-3-2-15,0 1 1 16,0-3-34-16,-4-6-13 0</inkml:trace>
  <inkml:trace contextRef="#ctx0" brushRef="#br0" timeOffset="13934.6515">9744 8575 256 0,'0'-5'96'0,"3"2"-52"0,6 1-43 15,-3-1 19-15,0 0-13 0,0 1-2 16,3-1-5-16,3 0-1 16,6 3 1-1,-4-2-25-15,4 2-10 0,-3 0-75 16</inkml:trace>
  <inkml:trace contextRef="#ctx0" brushRef="#br0" timeOffset="23813.2574">10152 8414 188 0,'-6'-6'71'0,"12"4"-38"0,-6 2-25 0,0 0 18 0,0 0-9 16,6 5 1-16,-6-5-11 16,3 3-2-16,0 2-3 15,0 0 1-15,3 3 2 0,0 0 0 16,0 0 0-16,0 5-8 15,-3-5 2 1,0 3 2-16,-3-6-18 16,3 0-6-16,-3-5-30 15,0 0-11-15,0 0-18 16</inkml:trace>
  <inkml:trace contextRef="#ctx0" brushRef="#br0" timeOffset="24009.3063">10194 8446 192 0,'-3'-3'71'0,"6"0"-38"0,0 1-34 0,0 2 12 16,0-3-1-16,0 0 4 16,2 1-4-16,1 2 0 15,0 0-6-15,0 2-1 0,0 4 3 16,0-1-3-16,0 0-2 16,3 3 0-16,-6 0 1 15,0 0-17-15,0-3-4 16,-3 1-143-1,9-4 66 1</inkml:trace>
  <inkml:trace contextRef="#ctx0" brushRef="#br0" timeOffset="24792.8787">10363 8435 176 0,'-3'-3'66'0,"3"6"-36"0,0-3-26 0,0 0 15 16,3 5-7-16,0 6 1 15,0 5 3-15,-3 0 2 16,3 2-9-16,-3 6-1 0,0 2-1 16,0 1 1-16,3-3 2 15,0-3-7-15,0 0-2 16,0-3 1-16,0-2 3 15,0-2-7-15,0-12-36 16,0 1-12 0,-3-3-51-1</inkml:trace>
  <inkml:trace contextRef="#ctx0" brushRef="#br0" timeOffset="24996.1686">10476 8580 200 0,'-3'3'77'0,"3"0"-42"0,3 7-34 15,0-2 14-15,-3 3-4 16,0 2 1-16,0 3-4 16,0-3-3-16,0-2-2 15,0-1-5-15,0 4-49 0,0-4-19 16,0-2-16-1</inkml:trace>
  <inkml:trace contextRef="#ctx0" brushRef="#br0" timeOffset="25159.6325">10464 8514 236 0,'-5'-5'90'0,"7"-6"-48"0,1 6-51 0,-3 5 12 15,0 0-4-15,3 0 0 16,3 0-26-16,-3 5-9 16,0 1-55-16,0 2-23 15</inkml:trace>
  <inkml:trace contextRef="#ctx0" brushRef="#br0" timeOffset="25731.1137">10539 8575 188 0,'0'5'71'0,"3"1"-38"0,0 7-28 15,0-5 17-15,3 2-1 16,0 1 4-16,-3 5-11 16,0-5-5-16,0-1-6 15,0-2-3-15,-3-3 3 0,3 1-2 16,0-4 2-16,-3-2 0 0,0 0 1 15,0-5-7 1,0-3 0-16,3-3-1 0,-3-4-1 16,3-4 1-16,0 3 0 15,2 3 0-15,1 0 3 16,0 2-2-16,0 3-1 16,0 3 5-1,0 2 3-15,3 3 5 0,-3 6 5 16,0 2-6-16,0 5 0 15,-3 3 0-15,0-1 0 16,-3 4 0-16,0-6 2 16,0-2-5-16,0-3-3 15,0 0-1-15,0-3 1 16,0-5-6-16,3-3 1 0,0-2-12 16,3-6-3-16,-3 1 0 15,3-3 3 1,0-3 7-16,0 5 4 0,0 1 3 15,3 4 3-15,0 1 5 16,-4 2 4-16,1 6 0 16,0 2 3-16,-3 3-5 15,0 3-1-15,0-1-4 16,0 4-3-16,3-6-3 16,-6 0 1-16,0-3-34 15,0-5-15-15</inkml:trace>
  <inkml:trace contextRef="#ctx0" brushRef="#br0" timeOffset="25911.913">10825 8543 216 0,'-6'6'82'0,"9"2"-44"0,-3 5-40 0,3-5 14 15,-3 5 0-15,0 3 3 16,0 0-6-16,3 0-1 15,0-3-4-15,0-3-9 0,0-2-2 16,0-2-59 0,-3-6-65-16,2-3 26 15</inkml:trace>
  <inkml:trace contextRef="#ctx0" brushRef="#br0" timeOffset="26074.3455">10765 8443 272 0,'-18'3'101'0,"18"-6"-54"0,3 0-55 0,6 1-31 15,0-1 7-15,0-2-23 16,3-3-4-16,0 0-19 16,3-3-6-16</inkml:trace>
  <inkml:trace contextRef="#ctx0" brushRef="#br0" timeOffset="26243.5656">10917 8319 236 0,'-3'21'88'0,"6"-13"-48"0,0 7-42 16,0-4 17-16,0 5-5 0,0 10 4 15,0 1-3-15,3-1 1 16,-3 1-7-16,0 2-3 0,0-3-1 16,0-2-8-16,0-3 0 15,-3-5-48-15,0-3-18 16,-3-2-27-1</inkml:trace>
  <inkml:trace contextRef="#ctx0" brushRef="#br0" timeOffset="26442.9951">10854 8520 244 0,'-6'-6'90'0,"9"6"-48"0,3-13-42 0,0 10 18 0,0 1-8 15,3-6 2-15,3 8-7 16,3 0-1-16,3 0-2 16,3 0-10-16,-3 0-5 0,-1-3-37 15,-2 1-15-15,-3 4-33 16</inkml:trace>
  <inkml:trace contextRef="#ctx0" brushRef="#br0" timeOffset="26799.7817">11125 8250 220 0,'-3'0'85'0,"3"13"-46"0,-3-5-37 0,3-3 17 15,0 8-10-15,-3 1-1 16,0 2-2-16,0-1-1 15,0-1-3-15,0-1-4 0,0-3 1 0,0 1-15 16,3-3-6-16,-2-5-44 16,2 2-57-1,0-5 29-15</inkml:trace>
  <inkml:trace contextRef="#ctx0" brushRef="#br0" timeOffset="26960.8767">11197 8266 204 0,'-3'18'77'0,"-9"-15"-42"0,6 15-43 0,3-10 10 16,0 3 1-1,0-1 3-15,-3 1-3 16,3 0 0-16,0-1-52 0,0-2-22 16,3 0-4-16,-3-5 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36:38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5449 6633 136 0,'-6'-16'52'0,"3"8"-28"0,-3-2-13 0,0 7 15 16,0 0-3-16,-3-2 0 15,-3 2-1-15,0 3-2 0,1 3-10 0,-7 2-2 0,-3 6 2 16,0 5-4-16,-3 10 2 15,3 9-7-15,3 10-1 16,7 13 2-16,5 8 1 16,9 3-1-16,9 0-2 15,5-3 1-15,10-5 1 32,9-8-1-32,9-11 2 0,11-10 7 15,1-11 3-15,2-16 0 16,-5-13 2-16,-4-16-4 15,-5-7-1-15,-9-9 0 16,-9-13 1-16,-16 0 3 16,-8-2 4-16,-9 2-4 15,-11 2 0-15,-4 4 0 16,-6 4 2-16,-3 4-14 0,0 10-3 0,-2 2-18 16,2 6-5-16,6 5-37 15,3 3-15-15,3 5-53 16</inkml:trace>
  <inkml:trace contextRef="#ctx0" brushRef="#br0" timeOffset="1">5479 7340 148 0,'-3'0'57'0,"3"2"-30"0,-3 3-18 16,3-5 16-16,0 6-5 15,-3-1-2-15,0 6-4 0,-3-3-1 16,0 5-7-16,0 3-2 0,-3 0 0 16,-3 2-2-16,0 1 1 0,0 2 2 15,0 3 4 1,1-3-4-16,-1 5-3 16,0 3 3-16,3-2 1 15,-3 2-2-15,3 0-1 0,0 0 1 0,-3 11 2 16,0-3-1-16,3 0 2 15,0 3-4-15,0 2 0 16,0 0-1-16,1 1-2 16,2 2 3-16,0 0 2 15,0 2-2-15,0 3 0 32,3 3 1-32,0-5 2 0,0-3-3 15,3 0 0-15,0-5-1 16,0-3 1-16,0-6-2 15,0-2 2-15,-3-2-2 16,0-3-1-16,3-3 1 16,-3-3 1-16,3-4-3 15,-3-4-2-15,0 1-14 0,0-6-4 16,3-2-13-16,-3-3-4 16,0-6-4-16,0-1-2 0,0-4 9 15,0-2 4 1,0 0 15-16,-3-3 10 0,0-3 6 15,0 6 3-15,0 0 12 16,-3-1 7 0,-3 4 9-16,3-1 5 15,1 6-4-15,2 2-2 16,0 1-8-16,3 7-3 16,0 6-7-16,9 2-2 15,0 5 0-15,3 6 1 16,-1 3 1-16,4-1 2 15,0-2-5-15,0 2-1 0,0-5-4 16,0-5-1-16,0-5 1 16,3-8 2-16,0-3-1 15,3-3 0-15,-4-2-3 16,1-3 1 0,-3-6-2-16,0-1-1 0,0-7-19 15,0 1-8-15,3-13-76 0,0 2-64 16,-3 3 58-1</inkml:trace>
  <inkml:trace contextRef="#ctx0" brushRef="#br0" timeOffset="2">8053 9459 64 0,'-3'-3'27'0,"3"3"-14"0,0-2 9 0,0 2 15 0,0 0 5 16,0 0 2-16,0 0-16 15,0 0-6-15,0 0-2 16,0 0 1-16,0 0-11 16,0 0-1-16,3-3-2 0,3 0-1 15,3 1 1-15,3-1 2 16,3 0 2-16,3 1-3 0,3 2 0 15,0 0-3 1,-1 0 0-16,1 0-3 16,3 0 1-16,-3 0-15 15,-3 0-7-15,0 0-89 16,3 2-46 0,-4-10 73-16</inkml:trace>
  <inkml:trace contextRef="#ctx0" brushRef="#br0" timeOffset="3">10441 9462 104 0,'0'-3'38'0,"3"6"-20"0,0-1 3 15,0-2 19-15,3 0-6 16,5 3 0-16,4-3-10 15,6 0-5-15,6 0-11 16,0 2-3-16,0-2 1 0,-1 0-5 16,4 0-1-16,3 0-9 15,-6 0-2-15,-1 0-69 16,1 3-45 0,-3 0 51-16</inkml:trace>
  <inkml:trace contextRef="#ctx0" brushRef="#br0" timeOffset="4">12935 9469 120 0,'-6'0'46'0,"6"0"-24"0,0 0-13 0,0 0 16 16,0 0-1-16,0 0 1 15,0 0-1-15,0 0 0 16,6 3-13-16,0 0 2 0,3-1 3 16,6 1 1-16,3-3-1 15,2 0 3-15,7-3 2 16,6 1-7-16,6-1-3 0,8-2-4 15,4 0 0-15,0-1-4 16,8 1-2-16,-2 0 0 16,-4-1 1-16,-2 1-1 15,-7 2 2-15,-5 1-2 16,-9-1 2-16,-3 0-2 16,-6 3 2-16,-7 0-15 0,4-2-60 15,3-1-12 1,0 3-28-1</inkml:trace>
  <inkml:trace contextRef="#ctx0" brushRef="#br0" timeOffset="5">15903 9448 140 0,'-6'-2'52'0,"3"2"-28"0,0 2-8 15,3-2 18-15,0 0-5 0,0 0 0 16,0 0-10-16,0 0-1 16,0 0-11-16,3 0 0 0,3 0 3 15,6 0-4-15,2 0-1 16,10-2 6-16,3 2 5 16,6-3-2-16,0 3 0 0,5-3-4 15,1 1-1-15,3-1-3 16,-1 0 1-16,1 1-4 0,0 2 0 15,-4-3-1-15,1 0 1 16,-3 1-2-16,-6-1 2 16,-1 3-2-16,-5 0-1 31,-6 0 3-31,-3 0 0 0,-3 0-15 16,0 0-4-16,0-2-38 15,-4-4-16-15,4 4-45 16</inkml:trace>
  <inkml:trace contextRef="#ctx0" brushRef="#br0" timeOffset="6">18656 9456 100 0,'-9'-2'38'0,"6"4"-20"0,0-4 1 15,3 2 18-15,0 0-9 16,0 0-1-16,6 2-5 16,0 1 1-16,3 2-13 0,3 0 8 0,9 1 4 15,5 2 2 1,4-3 1-16,9 0-3 15,6-2-2-15,5 0-4 0,10-3 0 16,2 0-7-16,1 0-1 0,-4 0 0 16,4-3 0-16,-10 0-4 31,-5 1-3-31,-6-1 0 0,-7 0-1 16,-2 3 2-16,-6 0 1 15,-6-2-28-15,-3 2-10 0,-7 0-82 16,1 2-56-1</inkml:trace>
  <inkml:trace contextRef="#ctx0" brushRef="#br0" timeOffset="7">21534 9533 80 0,'0'-3'30'0,"3"6"-16"0,-3 0 1 15,0-3 15 1,0 0 4-16,0 0 1 16,0 0 1-16,0 0 0 0,0 0-2 15,3 2-1-15,3 1-18 16,0 0 4-16,3-1 2 0,3-2 2 16,6 0 3-1,9-2-5-15,5-1-1 16,7 0-7-16,6-2 0 15,2 2-6-15,1 1-2 0,0-4-5 16,-16 4 0 0,-5-1 0-16,15 0 0 0,-9 1 2 15,8-1 1-15,-5 0-1 16,6 1-2-16,-10 2-2 0,1 0 1 16,-3 0-21-16,-3 0-10 15,-7 0-57-15,4 2-22 16,-6-2-5-1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36:52.7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3089 9880 144 0,'-9'-8'55'0,"6"8"-30"0,0-3-29 0,3 3 10 0,0 0-5 15,0 5 2-15,-6 3 11 16,3 8 6-16,0 8-10 16,3 21 8-16,0 10 4 0,3 9-11 15,0-3-4-15,6 2 0 16,-3 3 0-16,0-2-3 15,2-6-3-15,-2-10 2 16,0-3 2-16,0-14 0 16,-3-4 0-16,3-6-8 15,-6-8 0-15,0-5-56 16,0-8-65 0,3-8 22-16</inkml:trace>
  <inkml:trace contextRef="#ctx0" brushRef="#br0" timeOffset="598.8811">3115 9843 148 0,'9'-14'55'0,"-6"14"-30"0,9-2-23 0,-6 2 14 0,6-6-1 16,0 1 3-1,3 2-10-15,9 1-2 0,5 4-4 16,7 4 1-16,6 2 2 0,5 0 2 16,16-3 1-16,11-2 0 15,13 2 0-15,8-3-2 16,9 1-1-16,12-3-6 16,6 0 1-16,0-8 2 15,0 0 3-15,0 0-2 16,3-5 0-16,0 2 3 15,6 1 1-15,0-1-3 0,0-2-1 16,-3 5-1-16,-6 0-2 16,-9 3 1-16,-11 0-1 15,-13 2 0-15,-12 0 0 16,-11 3 11-16,-13 0 5 16,-5 3-6-16,-3-3-1 15,-7 3-5-15,-2-3-3 16,-3 2 0-16,-3-2 1 15,-4 0 1-15,-2 0 1 16,-3 0-22-16,-6 3-10 16,0 0-35-16,3-3-14 15,5 0-13-15</inkml:trace>
  <inkml:trace contextRef="#ctx0" brushRef="#br0" timeOffset="871.3608">6140 9716 164 0,'-18'-8'63'0,"18"10"-34"0,0 4-36 15,0-1 10-15,3 0-5 16,0 3-2-16,-3 5 7 16,0 8 5-16,0 6-4 15,0 10 5-15,0 11 3 0,3 10 0 16,3 13 3-16,0 1 1 15,5-4-1-15,4-1-5 0,-3-1-2 16,0-3 0-16,0-5 0 16,-3-10 0-16,0-3 0 15,-6-11-110 1,-6-7-52-16,-12-11 74 16</inkml:trace>
  <inkml:trace contextRef="#ctx0" brushRef="#br0" timeOffset="1529.3241">3106 10766 148 0,'3'-3'57'0,"0"1"-30"0,3-1-21 0,-6 3 17 15,6 0-1-15,3-3 2 16,0 1-5-16,3-1 1 16,3 3-11-16,12-3-8 0,8 1-3 15,10-1 3-15,12 3 1 16,11 0 2-16,15-3 2 16,16 3-1-16,14 0 0 15,12-5-3-15,18 0 1 0,11 0-4 16,10 2 0-16,12-2 1 15,-1-1 2-15,-5 6 1 16,-3 0 1-16,-10 0 0 16,-11 0 2-16,-15 0-5 15,-6 6-1-15,-23-6 4 16,-13 0 2-16,-12 0 0 16,-8 0 1-16,-10-8-26 15,4-6-12-15,2-4-79 16</inkml:trace>
  <inkml:trace contextRef="#ctx0" brushRef="#br0" timeOffset="2358.2796">7830 9869 184 0,'-6'-5'68'0,"12"5"-36"0,-6 5-37 16,3 0 10-16,0 11-3 15,0 13 3-15,-3 16 2 16,0 13 3-16,-3 1-5 15,3-1-1-15,-3 5 0 0,0-2 0 16,0 3 0-16,3-9-2 16,-3-2 1-16,3-8-13 15,-3-8-3-15</inkml:trace>
  <inkml:trace contextRef="#ctx0" brushRef="#br0" timeOffset="2987.4035">7842 9840 136 0,'-6'-8'52'0,"6"5"-28"0,3-2-22 16,0 5 14-16,3-3-4 16,3 1 3-16,3-1 3 15,6 0 1-15,9-2-10 16,-1 8-5-16,7-6-1 0,12 0 0 15,8 1 3-15,10 4-3 16,8 1-2-16,10 2 0 16,14-5 1-16,6 3 3 15,6-3 2-15,3 0-3 16,3 0-3-16,1 0 4 16,-1-5 1-16,9 5 2 0,-3-3 2 15,3 0-3-15,-12-2-2 16,6 3 0-16,-6-1-1 15,0 0-2-15,-5-2 1 16,2 2-2-16,6-2-1 16,-6 2 3-16,0 1 2 15,0 2-7-15,3 2 0 16,-5 4 4-16,-4-1 4 16,-6 0-10-16,6 1-2 15,-6-1 7-15,-8-3 6 0,-4 1 1 16,-3 0 3-16,-5-3-6 15,-4-3-3-15,1 0 1 16,-4 1 0-16,4-3-4 16,-10 2 1-16,-8 3-29 15,-10 0-13-15,-8 8-71 16</inkml:trace>
  <inkml:trace contextRef="#ctx0" brushRef="#br0" timeOffset="3299.082">11810 9798 240 0,'-3'-16'90'0,"6"18"-48"0,0-2-49 16,0 14 3-16,0-1-4 15,0 3 2-15,0 15 4 16,0 20 1-16,0 15 5 0,0 11 2 16,3 15-2-16,3 14-1 15,0-3 1-15,2-10 2 16,-2-6-1-16,0-8 0 0,0-12-1 15,-3-7 0-15,-3-4-95 16</inkml:trace>
  <inkml:trace contextRef="#ctx0" brushRef="#br0" timeOffset="3997.7867">7818 10229 52 0,'0'0'19'0,"9"13"-10"0,-12 0 9 0,3-5 14 15,0 3-1-15,-3 2-1 16,3 8-3-16,-3 8 0 15,0 8-11-15,0 6-2 16,0-1-8-16,0-2-4 0,0-3 1 16,0-8 2-16,-3 0 4 15,-2-5-4-15,2-6-3 16,3-2-72 0</inkml:trace>
  <inkml:trace contextRef="#ctx0" brushRef="#br0" timeOffset="4280.369">7809 10705 4 0,'0'-3'2'0,"3"3"0"0,-3 0-3 15,0 0 96-15,6 0-21 16,-6 0-25-16,9 0-20 15</inkml:trace>
  <inkml:trace contextRef="#ctx0" brushRef="#br0" timeOffset="4787.7304">7848 10705 281 0,'21'0'22'0,"3"0"0"0,3 0-8 0,2 0-4 15,7 0-1-15,9 0-1 16,2 0-2-16,4 0-1 16,2-3-1-16,4 3 0 15,0 0 0-15,2 0 2 16,7-5-1-16,-1 5 0 15,-2 0-3-15,5 0 1 16,0 0-2-16,-2 0 2 16,5 0-9-16,4 0-1 0,-7 0 8 15,4 3 4-15,2-3-2 16,1 5 0-16,11-2-3 16,-3-1-1-16,7 1 1 15,-4 0 2-15,-3-1-1 16,6-2 2-16,-2 3-4 15,-1-3 0-15,0 0 1 16,-2 0 2-16,2 0-1 16,3 0-1-16,-5 0 1 15,-4 0-1-15,-3 0 0 16,1 0 0-16,2 0 4 16,1 0 5-16,-7 0-3 0,12 0-1 15,-2 0 2-15,-10 0 0 16,1 0 1-16,-1 0 0 15,-3 0 2-15,-8 0 1 16,-1 0-8-16,-2 0-3 16,-1 0 1-16,-5 0 3 15,3 0-3-15,2 0-1 16,-2 0 0-16,-4 3 2 16,-5-3-3-16,-3 0-2 15,-1-3-64-15,-2 3-28 16,-9-19-25-1</inkml:trace>
  <inkml:trace contextRef="#ctx0" brushRef="#br0" timeOffset="9861.2459">13507 10713 160 0,'0'0'63'0,"0"0"-34"0,0 0-32 0,0 0 13 15,0 0-5-15,5 5 0 16,1 1-1-16,3-4 2 15,3 1-3-15,3 0 3 0,6-1 0 16,6 1 4-16,6-3 1 16,5-3-3-16,1 3-3 15,6 0 2-15,2-2 0 16,4-1-1-16,5 0 1 16,1 1-2-16,2-6 2 15,7 2 0-15,-4 1 3 16,1-3-3-16,-1 0-2 15,4 3-2-15,-1 0 0 16,1 2 0-16,-1 0 3 0,1-2-3 16,2 0-2-16,1-1 4 15,-1 1 1-15,1 2-2 16,-4-2-3-16,1 3 4 16,2-1 1-16,1-2-2 15,-1 2-3-15,1 0 2 16,-4 1 0-16,-3-1-4 15,-2 0-1-15,0 1 1 16,-1-1 2-16,-2 0 0 16,2 3 2-16,-2-2-2 15,-4-1-1-15,4 3 1 16,-4 0-1-16,-2-2 0 16,0 2 0-16,-1 0-3 0,10-3 0 15,-1 0 2-15,-2 1 0 16,-4 2 3-16,1-3 3 15,-3 0-4-15,-1 3-1 16,-5 0 0-16,2 0 0 16,-2-2 0-16,0-1 0 15,-1 3 0-15,4-3 0 16,-3 1 0-16,2-1 2 16,1 0-1-16,-3 1 2 15,2 2 2-15,1-3 2 16,-3 0-1-16,-4 1 1 0,1-1-4 15,-3 1-2-15,-7 2 0 16,1 0-1-16,-9 0-18 16,-6 0-8-16,-3 0-37 15,-9 0-15-15,2-3-27 16</inkml:trace>
  <inkml:trace contextRef="#ctx0" brushRef="#br0" timeOffset="13465.567">14126 10816 136 0,'6'-5'52'0,"-3"2"-28"0,-3 1-13 0,0 2 15 16,0 0-3-16,0 0 0 0,0 0-12 15,0 0-7-15,0 0-2 16,0 8 0-16,0 2 1 0,0 6-1 15,-3 3-2-15,0 12 3 16,0 1 0-16,0 2 1 16,0-4 0-16,3-4 0 15,6-2 0-15,0-3 2 16,3 0 3-16,2-2 0 16,7-3 2-16,0-3-2 15,3-5 2-15,3-3-2 16,0-5 0-16,-1 0-5 15,1-3-3-15,3-2-7 16,-3 0-1-16,-3-1-24 16,-3 4-9-16,-1-3-63 15</inkml:trace>
  <inkml:trace contextRef="#ctx0" brushRef="#br0" timeOffset="13780.3827">14402 11030 196 0,'-11'-2'74'0,"11"4"-40"0,0-4-24 0,0 2 17 16,0 0-9-16,0 0-3 16,6 2-11-16,-1 1-2 0,4 0-2 15,6-1 0-15,3 1 0 16,3 2-3-16,-3 1 2 0,0-1 1 15,-3 3 0-15,-4 0 0 16,-5 0 2-16,-6 2-1 16,-3 1 2-16,-5 2-2 15,-1 0-1-15,-3 1 3 16,3-4 2-16,0 1-2 16,3-3-2-16,0 0-33 15,6-3-14-15,3 0-54 16</inkml:trace>
  <inkml:trace contextRef="#ctx0" brushRef="#br0" timeOffset="14089.2333">14688 11113 148 0,'0'0'57'0,"0"2"-30"0,0 1-29 0,0-3 9 16,0 5 10-16,0 6 6 0,0-1-9 15,0 3-3-15,0 1-7 16,0-1-1-16,0 0 1 15,0 0-2-15,0 1-2 0,0-4-8 16,3-2-3-16,-3 0-73 16</inkml:trace>
  <inkml:trace contextRef="#ctx0" brushRef="#br0" timeOffset="14275.7265">14673 11009 208 0,'-9'-10'79'0,"12"7"-42"0,-3 3-41 15,0 0 13-15,0 0-10 0,0 0 1 16,0 0-2-16,6 5 0 16,0-2-42-16,3 0-18 15,0 2-15-15,0 0-4 16</inkml:trace>
  <inkml:trace contextRef="#ctx0" brushRef="#br0" timeOffset="14657.2959">14760 11097 132 0,'-3'16'49'0,"3"-1"-26"0,0 1-20 0,0-8 12 16,0 0 4-16,0 0 3 15,0 0-7-15,0 0-2 0,3 0-7 16,-3-3-2-16,0 0 0 0,0-5 0 15,0 0 2-15,0 0 6 16,0 0 2-16,0-2-7 16,0-3-4-16,3-6 0 15,0 0 0-15,3 1 1 16,0-1 2-16,2 1-3 16,4-4-2-16,3 4 0 15,0 2-1-15,0 3 0 16,0 5 0-16,0 2-5 15,-3 4 1-15,0 4 4 16,-3 3 2-16,-4 1 0 16,1-1 1-16,-3 0-2 0,0 0 2 15,0-2-2-15,0-1 2 16,3-2 0-16,0 0 1 16,0-2-33-16,0-4-15 15,-3-2-53 1</inkml:trace>
  <inkml:trace contextRef="#ctx0" brushRef="#br0" timeOffset="14875.8757">15033 10893 212 0,'-2'-8'79'0,"2"8"-42"0,0 3-56 0,2-1 5 16,1 4 11-16,0 15 10 0,-3 5 7 15,3 1 1-15,0 2-7 16,-3-3-1-16,3 9 0 16,0-6-1-16,0-3 1 0,0-2-4 15,0 0 0-15,-3-6-10 16,0-2-5-16,0-3-87 16</inkml:trace>
  <inkml:trace contextRef="#ctx0" brushRef="#br0" timeOffset="15058.0193">14903 11097 268 0,'-9'-14'101'0,"9"17"-54"0,6-3-53 0,0 0 17 16,2 0 4-16,4-3 7 15,6 1-11-15,6-1-6 16,0 0-3-16,0 3-7 0,2 0-1 15,1 0-50-15,0 0-20 16</inkml:trace>
  <inkml:trace contextRef="#ctx0" brushRef="#br0" timeOffset="15430.1639">15164 11126 216 0,'-5'2'82'0,"7"-2"-44"0,4 14-47 0,-3-14 12 0,3 5 7 15,3-5 5-15,3 3-1 16,0-1 2-16,6 1-9 16,-3-6-4-16,3-2-2 0,-3 0 1 15,-1-1 1-15,-2-2 1 16,-3 0 0-16,-3 1 0 16,-3-1 2-16,-9-3-8 15,-6 3 0-15,-2 3-2 16,-4 2-1-16,0 3 1 15,-3 3 0-15,3 2 3 16,0 6 0-16,6 2-2 16,3 0 0-16,3 0 2 15,3 3 0-15,3 0 3 16,6-3 1-16,3 1-1 16,0-4 1-16,3-2-7 0,0-3-1 15,3 1-36-15,0-6-13 16,3 0-32-1,-3-3-22-15,-1-2 49 16</inkml:trace>
  <inkml:trace contextRef="#ctx0" brushRef="#br0" timeOffset="15760.4873">15337 11107 160 0,'-3'-5'60'0,"3"8"-32"0,0-3-31 0,0 0 11 16,0 5-2-16,0 5 1 15,3 4 10-15,-3-1 4 0,0-3-11 16,0 1-3-16,0 0-3 15,0-3 0-15,0 0 2 0,0-3-1 16,0-3 2-16,0-2 11 16,0 0 8-16,3-2-7 15,0-6-1-15,3-5-8 16,3-3-2 0,3 3-6-16,0-1-2 0,3 6-2 15,0 3 0-15,-1 2 0 16,1 3 0-16,0 8 4 15,-3 3 1-15,0 0 1 16,-3-1 2-16,0 1-3 16,0-1 0-16,-3-2 1 15,-3 0 0-15,0-3-5 16,0 1-1-16,-3-1-43 0,0-2-18 16,0-3-52-1</inkml:trace>
  <inkml:trace contextRef="#ctx0" brushRef="#br0" timeOffset="16003.1631">15614 10874 220 0,'-3'-8'82'0,"6"8"-44"0,0 0-49 0,-3 0 11 15,3 6 1-15,0-1 4 16,3 6 0-16,-3 12 2 15,0 7-4-15,0 1-2 0,0 1 2 16,-3 0-2-16,3 0 2 16,-3-3 0-16,0-6 3 0,0 1-3 15,0-5 0-15,0-3-47 16,0-3-21-16</inkml:trace>
  <inkml:trace contextRef="#ctx0" brushRef="#br0" timeOffset="16202.812">15513 11033 272 0,'0'-10'104'0,"6"12"-56"0,6-7-52 16,-6 5 18-16,2 0-6 0,4 0 0 15,3 0-4-15,0 0-1 16,3 3-1-16,3-1-19 0,-3 1-6 15,8-1-60 1,1 1-62-16,-3-3 36 16</inkml:trace>
  <inkml:trace contextRef="#ctx0" brushRef="#br0" timeOffset="16338.3579">15834 11060 232 0,'-6'5'88'0,"6"0"-48"0,0 6-51 0,0-3 13 16,0 5-2-16,-3 0 2 15,0 3 0-15,0-3 1 0,0 0-2 16,3-2-1-16,0 0 1 16,0-1-100-16</inkml:trace>
  <inkml:trace contextRef="#ctx0" brushRef="#br0" timeOffset="16526.8696">15807 10930 276 0,'-12'-24'104'0,"12"21"-56"0,6 1-60 15,-6 2 13-15,6 0-4 16,0 0 1-16,0 0-5 16,6 0 0-16,3 0 3 15,0 0-46-15,3 2-19 0,0 9-25 16</inkml:trace>
  <inkml:trace contextRef="#ctx0" brushRef="#br0" timeOffset="16776.4451">15918 11070 128 0,'-21'24'49'0,"15"-8"-26"0,3 8-23 0,3-14 13 16,3 1 11-16,3-1 7 16,3 1-5-16,3-3-1 15,-1-3-14-15,7-2 2 0,3-3 3 16,-3 0 3-16,0-3 3 15,-3-7-6-15,-6-1 1 16,-3 0-6-16,-6-2-1 0,-6 0-4 16,-3-3 1-1,-3 3-11-15,0 0-2 0,0 5-24 16,3 0-8-16,3 3-31 16,3-1-13-16,3 4-6 15</inkml:trace>
  <inkml:trace contextRef="#ctx0" brushRef="#br0" timeOffset="17096.293">16114 11052 160 0,'-3'5'63'0,"6"3"-34"0,0 5-38 16,-3-8 7-16,0 3 7 16,0 3 7-16,0 2 5 15,0-2 4-15,-3-1-11 16,0 1-3-16,3-6-3 0,-3 0-2 0,3 1 1 15,0-6 26 1,3-6-8-16,3-1-4 16,0-4-9-16,3 0-4 15,3-2-2-15,3 3-2 16,-3-1 1-16,2 3-1 16,1 3-5-16,-3 5 1 15,0 5 2-15,0 0 1 16,0 1 1-16,-3 4 2 15,0 1-1-15,-3-1 2 16,0-2-2-16,0 3-1 0,0-1-46 16,3-2-21-16,2-5-30 31</inkml:trace>
  <inkml:trace contextRef="#ctx0" brushRef="#br0" timeOffset="17460.2657">16477 11065 220 0,'-18'-13'82'0,"15"10"-44"0,-9 3-42 16,3 3 15-16,1 2-13 15,-4 0-3-15,-3 3 3 16,0 3 2-16,0 5 1 16,3 2-3-16,3-2 1 0,3 0 3 15,6-3 3-15,3-2 4 0,3-3 2 16,3-3-1-16,3-2-1 15,0-1-10-15,-3-4-1 16,3-6 2-16,-6-3 4 16,0 0-1-16,3 4 0 15,-6-1-1-15,-1 2-2 16,7 6-8 0,-3 6 2-16,0 4 2 15,3 1 1-15,0-1 1 16,0 1 4-16,0 0 1 15,-3-4-12-15,3 1-7 16,3-2-57 0,0-4-54-16,0-7 42 0</inkml:trace>
  <inkml:trace contextRef="#ctx0" brushRef="#br0" timeOffset="17655.9991">16614 10806 220 0,'-6'-11'85'0,"6"14"-46"0,3-1-59 16,0 4 9-16,0 4 1 16,0 9 4-16,6 15 20 15,-3 8 8-15,0 3-10 16,3 6-2-16,-3-6 0 0,0 0-2 16,-6-3 1-16,0 0-45 15,-9-5-18-15,0-5-41 16</inkml:trace>
  <inkml:trace contextRef="#ctx0" brushRef="#br0" timeOffset="19534.6394">16819 11202 96 0,'6'-5'35'0,"0"3"-18"0,0-1 15 0,-3 3 22 0,0 0-2 15,0 0 1-15,0 0-18 16,0 3-7-16,0 2-16 16,-3 3 1-16,-3 2 3 0,-3 6-6 15,-3 0-1-15,-6 0-3 16,1 0-1-16,-1-3-23 16,3-5-10-16,3-3-83 15,3-2-50 1,6-6 69-16</inkml:trace>
  <inkml:trace contextRef="#ctx0" brushRef="#br0" timeOffset="20370.7358">17245 11036 200 0,'0'-3'77'0,"0"0"-42"0,-3 1-19 0,3 2 24 15,-3 0-10-15,-3 0-2 0,-6 2-14 16,0 4-4-16,0-1-6 15,-2 3-5-15,2 0 0 16,3 0-1-16,0 0 0 0,6 0 0 16,3 2 0-16,3-2-3 15,3 6 1-15,3-1 2 16,0-3 1-16,3 1 1 16,-4-3 2-16,1 0-1 15,-3 0-1-15,-6 0 7 16,-3 0 3-16,-6 0-1 15,1-1 2-15,-4 1-6 16,-3 0-1-16,-6-2-2 16,9-4-2-16,0 1-19 15,3-3-8-15,0 0-21 16,6-3-10-16,9 3-49 16</inkml:trace>
  <inkml:trace contextRef="#ctx0" brushRef="#br0" timeOffset="20611.3779">17275 11094 200 0,'0'0'74'0,"0"0"-40"0,6 0-24 0,-6 0 17 16,6 5 2-16,0 1 2 0,3 4-10 15,0 3-5-15,-1-2-9 16,1 0-3-16,3-1 0 0,-3 1-5 15,3-3 1-15,0 0 2 16,0 0 1-16,-3-3-37 16,0-3-16-16,0 1-57 15,0-3-33 1,0 0 63-16</inkml:trace>
  <inkml:trace contextRef="#ctx0" brushRef="#br0" timeOffset="20821.9651">17465 11083 180 0,'-6'0'68'0,"9"8"-36"0,0 0-29 16,-6 0 15-16,0 5 0 15,0 3 3-15,-6 5 2 0,-2 3 1 16,-7 5-13 0,0 1 0-16,0-1 0 0,0 0-6 0,3 2-3 15,0-4 1-15,6-6 0 16,3-2-28-16,1-9-12 15,2-10-66 1,6-10-37-16,8-9 64 16</inkml:trace>
  <inkml:trace contextRef="#ctx0" brushRef="#br0" timeOffset="21211.1513">17507 11110 192 0,'-3'-5'71'0,"9"7"-38"0,3-2-39 0,-6 3 12 0,0 2 2 16,0 6 5-16,0 2 5 16,0 0 1-16,-3 3-10 15,0 0 3-15,-3 0 2 0,3 0-3 16,0-3 1-16,0-2-9 16,0-4-4-16,0-1 4 15,0-9 11 1,3-5 0-16,0-2-5 15,0-4-3-15,6-2-1 16,0 1 1-16,0 1-5 16,-1 1-1-16,4 5 0 15,0 0 0-15,3 6-3 16,0 4 2-16,0 4 5 16,0-1 5-16,0 3 1 0,-3 0 4 15,-3 0-7 1,-4 0-4-16,-2 2-2 0,0-2 1 15,0 0-25-15,0-3-10 16,0 1-36-16,0-4-14 16,3 1-24-1</inkml:trace>
  <inkml:trace contextRef="#ctx0" brushRef="#br0" timeOffset="21452.2144">17891 11099 236 0,'-6'-8'88'0,"3"3"-48"0,-6 2-36 0,6 6 19 0,-6 0-18 16,-6 2-2-16,0 8-2 15,1 3 1-15,-1-3-1 16,3 1-3-16,3 1-1 0,6 1 2 16,3 0 2-16,6 0-2 15,12-3 0-15,3-2 3 16,2-6 3-16,1-2-13 15,0-6-7-15,3-2-34 16,-3-3-16-16,-7-5-26 16</inkml:trace>
  <inkml:trace contextRef="#ctx0" brushRef="#br0" timeOffset="21840.8254">17954 10816 160 0,'-6'0'60'0,"9"3"-32"0,0 5-28 0,-1 0 10 16,1 5 11-16,3 8 9 16,0 11 1-16,0 10 4 15,-3-5-19-15,0 0 6 0,0-5 2 16,-3-3-8-16,0-5-4 16,0-3-5-16,0-5-2 15,-3-3-1-15,3-2 0 16,0-3 2-16,0-3 1 15,0-5-12-15,3-5-6 0,3-3-4 16,0-5-1-16,3 2 9 16,6-2 6-16,-6 2-1 15,0 3-1-15,0 3 2 16,0 2 0-16,0 6 1 16,0 2 2-16,-1 6 5 15,1 2 6-15,0 0-5 16,-3 0 0-16,0-2-2 15,0 0 1-15,0-1-4 16,0-2-2-16,0 0-36 16,3-3-16-16,0-2-73 15</inkml:trace>
  <inkml:trace contextRef="#ctx0" brushRef="#br0" timeOffset="22155.6616">18239 11070 200 0,'-3'8'77'0,"6"-3"-42"0,0 6-43 0,0-3 10 16,0 3 16-16,-3-1 10 15,3 3 2-15,0 1 2 16,0-4-18-16,-3 1-4 0,0-3 1 16,3-3-7-16,-3 0 0 15,0-2 2-15,0-3 3 16,0 0 2-16,-3 0 1 15,3-5 0-15,0-9 2 16,0 1-5-16,0 3-3 16,3-1-3-16,3 0-3 0,6 3-2 15,0 1 1-15,0-1-8 16,0 2-2-16,0 1-23 16,2 2-10-16,1-2-32 15,-3 2-13-15,0 6-9 16</inkml:trace>
  <inkml:trace contextRef="#ctx0" brushRef="#br0" timeOffset="22412.7145">18424 11099 192 0,'-6'6'74'0,"3"2"-40"0,-6-1-35 16,6 4 12-16,0 0 1 16,0-1 5-16,3 1 0 0,3 2 1 15,3-2-9 1,0-1 6-16,6-2 2 0,0-3 2 0,6-2 3 15,-4-3-3-15,1-3-2 16,0-2-3-16,-3-3-1 16,-3-5 6-16,-3-3 2 15,-6 0-10-15,-3 0-4 16,-6 0-5-16,-6 1-2 16,0 1-15-16,0 4-7 15,1 2-36-15,-1 5-12 16,6 1-63-1</inkml:trace>
  <inkml:trace contextRef="#ctx0" brushRef="#br0" timeOffset="22772.116">18564 11075 212 0,'6'16'79'0,"0"-2"-42"0,0 9-28 16,-3-15 22-16,0 3-13 15,-1-3 0-15,1 0-6 16,0 0-2-16,-3-3-6 16,0 0 2-16,0-5 3 0,0 0 8 15,0 0 4-15,3-2-6 16,0-4-2-16,3-7-7 16,3 0-2-16,0-3-2 15,3 3-2-15,0 2 1 16,0 1 1-16,3 4-3 0,0 6 0 15,0 6 1-15,-1 2 2 16,-2 2 1-16,0 1 1 16,-3-1-2-16,-3 1 1 15,0-3-4-15,-3 0 0 16,0 0-30-16,0 0-12 16,0 0-40-16,3-3-17 15,9-2-2 1</inkml:trace>
  <inkml:trace contextRef="#ctx0" brushRef="#br0" timeOffset="23072.6216">18921 11073 208 0,'-21'5'77'0,"18"0"-42"0,0 11-41 16,3-8 14-16,-3 3 8 15,0 2 9-15,3 0-3 16,3-2-1-16,6 2-12 15,3-2 12-15,0-1 6 0,0-4-1 16,3-4-1-16,0-2-5 16,-1 0-2-16,-2-2-6 15,0-6 0-15,-6-3-5 16,-6-2 1-16,-3 0-5 16,-3-3 0-16,-6 0-3 15,-6 0-3-15,1 5-20 0,-1 1-10 16,6 4-32-16,0 1-11 15,3 0-31 1,6 2-34-16,12 1 54 16</inkml:trace>
  <inkml:trace contextRef="#ctx0" brushRef="#br0" timeOffset="23405.5095">19040 11065 180 0,'0'18'68'0,"3"-4"-36"0,3 2-22 0,-3-6 17 15,3 3-2-15,0 1 0 16,0-4-8-16,3 1 0 16,3-3-10-16,-1 0 2 0,1-3 2 15,3-5 0-15,-3-3 3 0,3-2-9 16,0-6-3-16,-3-2-7 16,-3 0 1-16,3 0 4 15,-6-1 2-15,0 7 0 16,-3 1-2-16,2 4-4 15,-5 2 0-15,0 0 11 16,6 8 4-16,-3-1 0 16,3 4-1-16,0-3-6 15,0 0-3-15,0 0 2 16,3 0 0-16,0 0-21 16,0-3-10-16,0-2-46 15,3-3-17-15,15-3-13 16</inkml:trace>
  <inkml:trace contextRef="#ctx0" brushRef="#br0" timeOffset="23629.0981">19483 10970 300 0,'-11'-22'112'0,"5"9"-60"0,-6 3-41 0,9 10 26 16,-3 8-25-16,-3 0-5 15,0 2-8-15,0 3-3 16,3 3 3-16,3 0-2 0,3 3 1 15,6 2 2-15,3 3 0 16,0-1 0-16,3-1 0 16,-3-4 4-16,-6-2 5 15,-6 0 8-15,-3 0 4 0,-6-3-8 16,-6 0-3 0,-3 0-26-16,-3-2-11 0,1 0-117 15</inkml:trace>
  <inkml:trace contextRef="#ctx0" brushRef="#br0" timeOffset="27292.243">19856 11105 168 0,'-3'0'66'0,"3"5"-36"0,-3-8-18 0,3 3 19 16,0 0-21-16,3 3-4 16,3-3-5-16,-1 0-1 15,1 3 0-15,3-6 2 0,0 6 1 16,0-3 1-16,3 0 2 15,0 0-1-15,0-3 2 16,0 0 0-16,-3-5 3 0,0 0-1 16,0-2 0-16,-3 2-5 15,0 0-3-15,-6 0 2 16,0 0 0-16,-3 0-1 16,-3 0 1-16,-3 3 0 15,-3 2 1-15,0 3-2 16,0 3-2-16,-3 5 1 15,0 2-1-15,-3 4 2 16,3 1 1-16,4 4 1 16,2 0 2-16,9-1-3 15,6 1-2-15,2-1 2 16,4-2 2-16,3-3-2 16,3-2-2-16,3-3-9 0,0-3-5 15,0-5-48-15,5-3-20 16,1-2-19-1</inkml:trace>
  <inkml:trace contextRef="#ctx0" brushRef="#br0" timeOffset="27495.7963">20207 11012 244 0,'-9'8'90'0,"3"-3"-48"0,-6 16-34 0,6-7 21 15,-3 4-15-15,-3 3-3 0,-6 0-7 16,3 1-3-16,4-4 0 16,-1 1-4-16,3-3 2 0,0-3-32 15,3-5-13-15,0 0-65 16</inkml:trace>
  <inkml:trace contextRef="#ctx0" brushRef="#br0" timeOffset="27703.3135">20040 11028 260 0,'-6'-5'99'0,"6"2"-54"0,3 3-48 15,-3 0 16-15,3 3-7 16,3 2 1-16,6 5 0 16,-3 4 1-16,6 2-4 15,3 5-3-15,-1 0 0 0,1 0-1 16,3-2 0-16,-3-4-11 0,0 1-5 15,-3-5-56-15,0-3-23 16</inkml:trace>
  <inkml:trace contextRef="#ctx0" brushRef="#br0" timeOffset="27920.9136">20403 11023 212 0,'-6'-8'79'0,"3"5"-42"0,-3 3-28 0,3 0 22 15,0 0-6-15,-3 3 0 0,-3-1-11 16,4 6-6 0,-4 0-5-16,0 3-5 0,0 2 1 0,3 3 3 15,0 2 1-15,6 4-1 16,6-4 1-16,0-2-4 16,6-3-2-16,3-2-14 15,5-3-6-15,1-3-48 16,-3 0-21-16,-3-15 1 15</inkml:trace>
  <inkml:trace contextRef="#ctx0" brushRef="#br0" timeOffset="28284.5749">20493 11073 244 0,'-9'0'93'0,"12"2"-50"0,0-2-52 16,-3 0 14-16,3 3 1 0,2-3 6 15,7 0-4-15,3 0 0 16,0 0-4-16,0-3-1 16,0-2 1-16,-3-3-2 0,0 0 1 15,-6-2-2-15,-3 2-1 16,-6 0 1-16,0 0-1 16,-6 3-7-16,-6 2 0 15,0 3 7-15,0 3 7 16,-3 5-3-16,3 2 0 15,0 3 0-15,4 1 0 16,2 1 9-16,3 4 3 16,6 2-5-16,3-2-2 15,6-1-5-15,0-2-3 0,5-3-3 16,4-2 1-16,0-3-23 16,0-3-12-16,0-5-41 15,0-5-16-15,0-6-2 16</inkml:trace>
  <inkml:trace contextRef="#ctx0" brushRef="#br0" timeOffset="28703.6918">20695 11073 208 0,'-9'18'77'0,"3"9"-42"0,6 12-26 0,0-20 22 15,0 5-8 1,0 5 1-16,0 0-11 0,0 8-3 15,3-5-6-15,-3-6-3 0,3-5 2 16,-3-2 0-16,0-6 1 16,0-8-7-16,-3-12 0 15,0-4-4-15,0-8 0 16,0-2 6-16,0-5 2 16,0-3 7-16,3-6 3 15,0 4-2-15,6-4 2 16,3 1 0-16,6 2 3 15,6-2-5-15,0 7-3 16,-1 6-3-16,1 13-3 16,0 8-2-16,-3 5-1 15,-3 6 6-15,-3 2 3 0,-6 6 1 16,-6 2 1-16,-6 0-2 16,-3 0 1-16,0-2-4 15,-6-3 0-15,3-3-10 16,-6-5-5-16,0-3-38 15,3-2-18-15,4-3-22 16,-1-8-48 0,3-8 34-16</inkml:trace>
  <inkml:trace contextRef="#ctx0" brushRef="#br0" timeOffset="28942.0812">20957 10758 260 0,'-3'0'96'0,"3"3"-52"0,0 5-43 0,0-1 19 15,0 9-7-15,0 11 2 16,0 15-4-16,-3 6 1 16,3-1-7-16,0 4-1 0,0-6 0 15,0-6-2-15,3-4-2 16,-3-6-21-16,3-5-9 15,-3-6-201 1</inkml:trace>
  <inkml:trace contextRef="#ctx0" brushRef="#br0" timeOffset="29137.6025">20808 11004 332 0,'-3'-3'126'0,"6"1"-68"0,3-14-52 16,0 13 28-16,3 1-20 16,6-1-5-16,6 0-10 15,2 1-2-15,10-1 1 16,0 0-28-16,0 9-9 0,-1-9-34 16,-2 0-14-16,-6-2-30 15</inkml:trace>
  <inkml:trace contextRef="#ctx0" brushRef="#br0" timeOffset="29292.538">21198 11001 272 0,'-21'6'104'0,"24"4"-56"0,-3 6-60 0,0-5 13 16,0-1 2-16,0 4 7 16,0-4-2-16,6 1-2 15,0-1-3-15,-6-4-33 0,0 2-13 16,-3-3-71-1</inkml:trace>
  <inkml:trace contextRef="#ctx0" brushRef="#br0" timeOffset="29468.8536">21141 10872 332 0,'-3'-11'126'0,"3"11"-68"0,3-2-70 0,-3 2 18 0,6 0-32 16,0 0-10-16,9 2-58 16,-3 1-27-16,9-3 25 15,-3 0 14-15</inkml:trace>
  <inkml:trace contextRef="#ctx0" brushRef="#br0" timeOffset="29722.5283">21266 11099 220 0,'-6'19'82'0,"6"-1"-44"0,6 9-36 0,-3-19 19 16,3 0 0-16,3 0 2 16,6-3-4-16,3 0 1 15,0-2-11-15,0-3-1 0,3-8 2 16,-4 0-2-16,-2-5 3 16,-3-3-4-16,-9-3 1 15,-3-2-3-15,-6 0 2 16,-6-5-2-16,-3 4 0 15,1 4-8-15,-1 2 0 16,3 5-28-16,3 3-11 16,3 3-54-1,6 0-63-15,6 0 47 0</inkml:trace>
  <inkml:trace contextRef="#ctx0" brushRef="#br0" timeOffset="30007.4367">21522 11001 224 0,'6'16'85'0,"-3"3"-46"0,3 2-43 15,-3-10 15-15,0 2 7 16,3 0 6-16,-6 3-8 16,0 0-2-16,0-3-8 15,0-2-2-15,0-4 2 0,0-1 3 16,0-12 9 0,0-4-1-16,6-6-18 15,3-8-8-15,3 0-3 16,6-2-1-16,3-3 8 0,0 8 2 15,-1 10 7-15,1 11 5 16,-3 5 4-16,0 9 2 16,-3 1 0-16,-3 4 1 15,0 5-8-15,-3 0-3 16,-1-3-8-16,1-3-2 16,0-2-60-16,0-3-26 15</inkml:trace>
  <inkml:trace contextRef="#ctx0" brushRef="#br0" timeOffset="32426.4355">21984 11017 220 0,'0'-5'85'0,"0"5"-46"0,0-3-21 15,0 3 23-15,0 0-8 16,-3 0-2-16,0 0-9 16,-9 0-3-16,0 3-11 0,-6 2 4 15,3 1 1-15,0-1-6 0,3 0-4 16,4 0-7 0,2 1 0-16,3-1-3 15,6 0 2-15,11 3 3 0,4 3 1 16,3-1-4-16,6 4 1 15,-6 2 2-15,-3 2 3 16,-3-2 0-16,-4-3 2 16,-5 0 18-16,-3-2 8 15,-6 0-8-15,-6-4-2 16,-2-1-9-16,-7-4-4 16,-6-2-6-16,0 0-2 15,0-2-26-15,6-1-11 16,4-2-31-16,5 5-13 0,6-5-51 31</inkml:trace>
  <inkml:trace contextRef="#ctx0" brushRef="#br0" timeOffset="32925.8978">22296 10935 288 0,'-6'-18'107'0,"6"20"-58"0,0 1-35 0,0-3 26 16,0 0-13-16,0 0-3 15,6 0-6-15,3 0 1 16,6 0-10-16,6 8 3 0,3-8 2 15,3-5-10-15,-1 2-1 0,1 3-3 16,0-3 0-16,3 1 0 16,-6-1 2-1,-4 3-1-15,-2-3 2 0,-6 1-18 16,3 2-4-16,-6-3-13 16,0 0-5-16,-3 3-13 15,0 0-4-15,-3 0-28 16,-3 0-13-16</inkml:trace>
  <inkml:trace contextRef="#ctx0" brushRef="#br0" timeOffset="33241.8738">22314 11115 272 0,'-3'3'104'0,"6"-1"-56"0,0-2-36 0,0 0 26 16,0-2-9-16,3 2-2 15,3 0-4-15,6 0 0 16,3-3-13-16,6-2 3 0,2 0 1 16,7 2-7-16,0-2-2 15,-6-1-1-15,-1 4 0 16,-5-1-5-16,-6 0 1 15,3 3 0-15,-3 0 0 16,-3 0-9-16,-6 0-2 0,6 0-18 16,-6 0-7-16,0-2-19 15,-4-1-5-15</inkml:trace>
  <inkml:trace contextRef="#ctx0" brushRef="#br0" timeOffset="33704.1033">22570 10753 236 0,'0'-3'90'0,"0"3"-48"0,0 3-31 0,0-3 32 16,0 0-12-1,-6 0-9-15,6 0-4 16,0 0-11-16,3 2-2 0,6 6 1 16,6 0-1-1,0 3-3-15,3-1-1 16,3 4-3-16,-1-1-1 15,1 3 4-15,-3-3 1 16,-3 0-3-16,0 0 1 16,-6 6 4-1,-6 7-2 1,-3 3 4-16,-6-2 0 16,-6-1 0-16,0-2 1 0,-3 5 0 15,0 3 3-15,3-5-5 16,0-4-1-16,3-2-2 15,4-5 1-15,2-2-37 16,0-1-17-16,6-3-98 16</inkml:trace>
  <inkml:trace contextRef="#ctx0" brushRef="#br0" timeOffset="34377.9091">23234 10755 260 0,'0'-2'96'0,"0"2"-52"0,0 0-45 0,0 0 20 15,0 0-11-15,6 5-2 16,-3 6 5-16,0 10 5 0,3 8-8 15,-6 16 7-15,0-3 2 0,0 3-3 16,-3-5 0 0,0-3-8-16,0 0-2 0,3-5-2 15,0-6-2 1,0-5-39-16,0-2-16 0,-3-3-37 16,-3-6-12-16</inkml:trace>
  <inkml:trace contextRef="#ctx0" brushRef="#br0" timeOffset="34605.4522">23130 10954 332 0,'-9'0'123'0,"12"0"-66"0,0-13-53 15,0 15 24-15,0-4-10 0,9-1 2 16,-3 0-13-16,8 1-7 15,4-1 0-15,6 3-3 0,0-5 1 16,-3 2-27-16,-1 0-13 16,1 1-18-16,-6-1-6 15</inkml:trace>
  <inkml:trace contextRef="#ctx0" brushRef="#br0" timeOffset="34948.3536">23356 11033 204 0,'0'11'77'0,"9"-1"-42"0,-3 14-23 0,-3-13 21 0,0 5 3 16,-3 2 3-16,6 1-17 15,-3-4-8-15,-3-1-8 16,6-4 0-16,-6-2 0 0,0-2 6 15,0-6 5-15,0 0 0 16,0-6-1-16,0-2-4 16,-6-5-2-16,6-3-4 15,6 0 1-15,0-2-4 16,3-1 0-16,-1 1 1 16,4 2 0-16,12 5-5 15,-6 3 1-15,0 3-9 16,0 2-4-16,3 3-22 0,-4 0-8 15,-2 3-10 1,0 0-3-16,-3 2-66 16</inkml:trace>
  <inkml:trace contextRef="#ctx0" brushRef="#br0" timeOffset="35307.3068">23639 11060 240 0,'-9'2'90'0,"6"-2"-48"0,-6 3-29 0,6 0 22 15,-3-1-14-15,-3 6-4 16,-3 3-10-16,3 5-5 16,0 5-1-16,3 0-1 0,0-5 0 0,3 0 2 15,6-3 3-15,3-3 2 16,3-2 1-16,3-5-4 16,0-3-3-16,0-8-3 15,6 0 1-15,-6-10 1 16,-3 2 0-16,0-3 4 15,-6 3 2-15,3 1 9 16,-3 1 4-16,-1 4-3 16,-2 2 1-16,0 5-17 15,0 0-4-15,3 9 1 16,0 2 1-16,0 0 2 16,-3 8 0-16,9 2-11 15,0-2-5-15,0 0-32 16,6 0-14-16,-6-3-64 15,6-3-34 1,-3-2 78-16</inkml:trace>
  <inkml:trace contextRef="#ctx0" brushRef="#br0" timeOffset="35757.9339">23820 11134 216 0,'-9'8'82'0,"15"18"-44"0,-6 1-40 0,0-14 14 15,0 5 11-15,0 3 10 16,0 3-11-16,0-3-2 0,3 3-12 16,0 3-5-16,-3-6 0 0,3-5-2 15,-3 0 2-15,0-8-9 16,0-1-1-16,0-14 2 16,-3-4 4-1,0-8 5-15,0-2 5 16,-3-3 5-16,3-2-2 15,3 0 3-15,0-4-4 16,0 1 1-16,3 0-3 16,3 0 2-16,3 3-2 15,3-1 0-15,0 3 1 16,0 1 4-16,6 12-8 16,-6 0-3-16,9 9-2 15,-7 2-1-15,-2 5 2 16,-3 6 3-16,-3 2 0 15,3 5 2-15,-9 1-2 16,0-3 0-16,-3 2-3 16,-3-2 1-16,-3-3-15 15,-3-2-27-15,1-3-10 16,-1-3-28-16,0-7-9 16</inkml:trace>
  <inkml:trace contextRef="#ctx0" brushRef="#br0" timeOffset="36149.8015">24195 11009 212 0,'12'-10'82'0,"-6"10"-44"0,-3-3-9 15,-3 3 28-15,0 0-5 16,0 0 1-16,-9 0-16 16,3 3-5-16,-9 2-19 15,6 3-1-15,-2-3 1 0,-1 1-9 16,3-1-2-16,6 3-7 16,6 2-1-1,6 1-2-15,3 5 5 16,5-3 1-16,-2 6 2 15,0-4 0-15,-3 1 0 0,-9-2 2 16,3-1 12 0,-15 0 8-16,-9 0-9 0,3-2-2 15,-11-3-9-15,-4 0-2 16,6-3-33-16,-3-2-13 16,6 2-67-16,4-2-30 15,2-11 11 1</inkml:trace>
  <inkml:trace contextRef="#ctx0" brushRef="#br0" timeOffset="37080.4493">24052 10655 220 0,'-2'-13'85'0,"-1"10"-46"0,-3-5-17 0,0 3 26 0,3-3-5 15,-6 0 1-15,-9-3-7 16,-3-5 0-16,-3-5-21 16,-6 0 0-16,-8 0 0 0,-7 2-8 15,-6 1-2-15,-5-1-4 16,2 6-2-16,-5 2 3 16,-1 4 0-16,-5 4-4 15,-1 3 1-15,4 8-5 16,-7 8 1-16,-2 10 0 15,5 3-1-15,1 6 1 16,5 10 0-16,4 0 3 0,8 8 0 16,10 15-4-16,17 6 1 15,15 8 0-15,12 8-1 16,15 8 1-16,23-8 3 16,13-8-5-16,14-5 2 15,10-8-5-15,14-16 1 16,18-22 6-16,12-15 6 15,18-16-7-15,6-13 1 16,5-21 0-16,-5-9 1 16,-15-7-6-16,-12-5 0 15,-29 2 7-15,-22-3 5 16,-23-2 22-16,-28-6 10 0,-23-2-6 16,-23 0-1-16,-34-5 0 15,-11 7 4-15,-16 9-19 16,-8 4-6-16,9 4-33 15,8 10-11-15,19 18-95 16,8 6-43-16,19 5 17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38:16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7473 8120 192 0,'-3'-8'71'0,"3"5"-38"0,0 1-23 15,0 2 20-15,0-3-5 0,0 1 0 16,0-1 0-16,0 0 1 16,0 3-14-16,0 0 6 0,3 0 5 15,-3 0-8-15,0 0-3 16,0 0-7-16,6 6-4 15,-3 7-3-15,3 8 1 16,-3 8 1-16,-3 16 0 16,-3 8 8-16,0 0 5 15,-3 8 0-15,0 8 0 16,0 2-1-16,0-2 0 16,3 0-4-16,0-11-3 15,3-11-2-15,3-4 0 0,0-9 2 16,0-5 2-16,0-8-8 15,-3-2-4-15,0-6-13 16,0-5-4-16,-3-16-74 16,0-2-45-1,3-6-37 1,0-3 80-16</inkml:trace>
  <inkml:trace contextRef="#ctx0" brushRef="#br0" timeOffset="1381.6756">7470 8102 100 0,'-3'-6'38'0,"3"4"-20"0,0-4-8 0,0 6 14 16,3-2 2-16,-3-1 2 0,0 0-2 15,0 1 1-15,0 2-15 16,0-3 6-16,3 3 5 0,-3-3-6 15,3 3 1 1,0 0-9-16,-3 0-3 0,3 0-3 16,0 0-3-16,3 0 3 15,3 0 0-15,3 0 3 16,0 0 1-16,3 0 5 16,2-2 3-16,10-1-2 15,6 1 0-15,3 2-5 16,-1-3 0-16,1 0-1 15,3 3 3-15,2 0-1 16,-2-2 2-16,0 2-6 16,-3 0-3-16,-1 0 3 15,7 0 4-15,0 0-1 0,2 0 3 16,-2 0-4-16,-3-3-2 16,-1 3 0-16,4 0 1 15,0 0-5-15,-1 0-1 16,-5 0 0-16,3 0 2 15,-1-3-1-15,4 3 2 16,0 0-2-16,-4 0-1 16,1 0 3-16,-6-2 0 15,0-1-1-15,2 3-2 16,1 0 1-16,0-3 1 16,0 6 1-16,-4-3 1 15,4 0 0-15,3 0 0 16,2-3-2-16,1 3 1 0,-3 0 0 15,-4-2 1-15,1 2-5 16,3 0 1-16,0-3 0 16,2 3 0-16,1 0 0 15,3-3 0-15,2 1 0 16,7 2 0-16,-7-6 0 16,-2 6 0-16,0-2 2 15,-1 2 1-15,1-3-1 16,-3 1 1-16,-1-1-2 15,7 0 2-15,6 1-4 16,-1-1-2-16,-2 3 4 16,2 0 3-16,4 0-1 15,-4 0-2-15,-2 0 0 0,6-3 1 16,5 1 1-16,-2-1 1 16,-4 3-2-16,4 0-2 15,-1-3 1-15,-2 1-1 16,-4-1 0-16,7 0 2 15,2 1-3-15,-5 2 0 16,-6 0 1-16,-1 0 0 16,1 0 0-16,-4 0 2 15,-2 0-1-15,-3 0-1 16,11 0 1-16,1 0-1 16,-1 0 0-16,-2-3 2 15,-3 3-1-15,-10 0 2 0,4 0 0 16,0 0 1-16,-1 0-7 15,1 0 0-15,-6 0 3 16,2 0 4-16,4-3 1 16,3 3 0-16,2-2-6 15,-8 2 1-15,-3 0 0 16,-6 0 0-16,-1 0 0 16,4 0 2-16,-6 0-3 15,0 2-2-15,-4 4 4 16,1-6 3-16,-6 0-3 15,-3 0-1-15,-3 0 0 16,0 0 0-16,0 0 0 16,-3 0 0-16,3 0-3 15,-1 2 0-15,1 1 4 0,3 0 1 16,0-1-3 0,0-2-1-16,0 3 1 0,-3 0 2 15,-3-3 2-15,-6 2 1 16,0-2-2-16,0 0-2 15,0 0-4-15,-3 0 0 16,0 0-14-16,0 0-5 16,0 0-15-16,3 0-6 15,-3 0-20-15,3 0-10 16,0 0-64 0</inkml:trace>
  <inkml:trace contextRef="#ctx0" brushRef="#br0" timeOffset="1967.0178">12218 7988 248 0,'-9'-8'93'0,"9"8"-50"0,0 2-48 15,0-2 17-15,0 0 2 16,0 0 3-16,0 3 14 0,0 0 5 16,0-1-19-16,0 1-5 15,0 0-4-15,0-1-7 0,0 6-2 16,0-2-3-16,-3 4 0 15,0-2 3-15,0 5 0 16,0-2 1-16,0 7 2 16,0-2 1-16,0 11 3 15,0-6 3-15,0 11 2 16,0-1-3-16,3 4 0 16,0-6-3-16,0 8 2 15,0 8 0-15,0-16 1 16,0-5 0-16,0 8 0 15,0 15-2-15,0-2 1 16,0-5-4-16,0-11-2 16,0-5 0-16,0 13-1 0,0-8 0 15,0 3 2-15,-3 13-1 16,3-19-1-16,0-5 3 16,0 1 0-16,0-4-1 15,0-2-2-15,0-3 1 16,0-2-1-16,0-3-22 15,3-3-10-15,0 0-75 16,3-7-30-16,0-1 7 16</inkml:trace>
  <inkml:trace contextRef="#ctx0" brushRef="#br0" timeOffset="3514.7165">7491 8924 140 0,'0'-10'55'0,"3"20"-30"0,-6-4-14 0,3-6 18 0,0 0 3 15,0 0 5-15,3-3 0 16,-3 0-1-16,0 3-19 16,0 0 10-16,0 0 3 0,0 0-7 15,0 0-3-15,0 0-11 16,6 3-4-16,0-3-5 15,3 3-1-15,0-3 5 16,3 0 2-16,2 0 0 16,7 0-1-16,6 0-3 15,6 0 1-15,3 0 0 16,-4 0 3-16,4 0-3 16,0 0 0-16,8 0 3 15,-2 2 1-15,-3-2-3 0,2 0-1 16,7-2 1-16,6-1 2 15,-4 0-1 1,1 1 0-16,-1-1-6 0,1 0 1 16,-9 1 2-1,-1-1 1-15,-2 1 1 0,0-4 2 16,-1 4-3-16,1-1 0 16,0 3-1-16,-1-3-2 15,1 3 1-15,-3 3 1 16,3 0-3-16,2-3 0 15,1 0 1-15,0-3 2 16,2 0-1-16,4 1-1 16,2-1 3-16,1 0 0 0,-6 1-6 15,-4-1 0-15,4 0 1 16,0 1 3-16,-1-1-2 16,-2 0 0-16,3 3 1 15,8-2 0-15,4 2 0 16,-7-3 2-16,1 1-1 15,3 2-1-15,-4 0 1 16,1 0 1-16,-1-3-1 16,4 0 2-16,-12 1 0 15,17 2 1-15,-11 0-5 16,11 0 1-16,1 0 0 16,-4-3 2-16,7 0-1 15,2 1 2-15,4-1-2 0,-7 0 2 16,4 1-2-1,-4-1-1-15,1 0-2 0,-4 1 1 16,1 2 3-16,2 0 1 16,-2-3-1-16,-9 3-2 15,2-2-2-15,4-1 1 16,-4 0 1-16,1 1 2 16,-1-1-1-16,1 3-1 15,0-3-2-15,-4 6 1 16,-5-3 1-16,-3 0 0 15,-1 3-3-15,1-1 2 16,-3 1 1-16,2 0 0 16,-2-3 0-16,0 0 2 15,-1 0-1-15,4 2-1 0,0 1 1 16,2-1 1-16,1 4-1 16,-6-1-1-16,-4 0 1 15,1-2-1-15,0-3 0 16,0 3 0-16,-4-3 4 15,-2 2 2-15,0-2-2 16,-3 3-3-16,-1-3-3 16,-2 0 1-16,-3-3-12 15,-6-2-5-15,-6-3-63 16,-3 0-29-16</inkml:trace>
  <inkml:trace contextRef="#ctx0" brushRef="#br0" timeOffset="11515.3901">1300 3440 160 0,'-9'-3'60'0,"9"-16"-32"0,0 30-33 0,0-11 12 16,3 5 9-16,0 3 7 15,0 3-3-15,3 2 1 16,0 3-12-16,-1 0-3 0,1 5 0 15,3 0-3-15,-6-2-2 16,3-6 2-16,-6-3 0 16,0 1 10-16,0-3 6 15,0-8-6-15,-9-11 0 16,3 1-1-16,0-3 2 16,1-3-5-16,2 0-3 0,3 0-1 15,0-8-1-15,5-5-5 16,10 3-1-16,-6-1-2 15,12 6 0-15,0 2 3 16,-3 4 0-16,0 4 1 16,0 3 0-16,-1 5-20 15,-2 3-9-15,0 3-43 16,-3 5-16-16,0 11-3 16</inkml:trace>
  <inkml:trace contextRef="#ctx0" brushRef="#br0" timeOffset="11889.7177">1544 3432 232 0,'-9'0'88'0,"9"5"-48"0,9 3-49 16,-9-8 14-16,3 5 4 0,6 0 3 16,0 1 6-16,-3-4 1 15,8 1-10-15,1 0-5 0,0-3-1 16,0 0-2-16,0-3 2 15,-9 0 0-15,3-7 1 16,-3 7-5-16,-6-7-1 16,-6-6-2-16,-6 2 3 15,0 1-2-15,-3 3 1 16,0 2 2-16,-3 5 0 16,1 8 0-16,2 9 0 15,-3 1 0-15,6 7 0 0,3 1 0 16,6 1 0-16,6 0 2 15,6-3 3-15,9-2-2 16,3-1 0-16,2-4-1 16,4-4 1-16,3-5-22 15,0-13-7-15,-4 3-58 16,1-3-58 0,-6-5 42-16</inkml:trace>
  <inkml:trace contextRef="#ctx0" brushRef="#br0" timeOffset="12102.3015">1767 3112 228 0,'-6'-6'88'0,"12"25"-48"0,-6 5-45 16,3-14 15-16,3 9 11 0,0 7 9 15,0 6-11-15,0 5-3 16,0 5-10-16,3 1-6 0,-6-6-1 15,3-3-6-15,-3-5 0 16,-3-5-59-16,-3 2-82 31</inkml:trace>
  <inkml:trace contextRef="#ctx0" brushRef="#br0" timeOffset="12281.765">1696 3313 288 0,'-9'-6'107'0,"9"6"-58"0,9-5-64 16,-9 2 16-16,5-2-3 15,4 0 6-15,3-1-4 16,3 1 0-16,6 0 0 16,-3 2-25-16,6 1-10 0,2-1-77 15</inkml:trace>
  <inkml:trace contextRef="#ctx0" brushRef="#br0" timeOffset="12652.7543">1919 3334 216 0,'-21'8'82'0,"18"0"-44"0,18 29-49 0,-12-19 13 15,3-2-9-15,0 8 2 16,0-3 7-16,3-2 6 15,-3-1-4-15,2 1 0 0,7-4 0 16,-6-1-7-16,3-9 0 16,0-5-10-16,0-5-2 15,-3-6 1-15,0-2 1 16,0-6 5-16,-9-4 5 16,0-7 6-16,0 1 3 15,0 8 4-15,0-3 4 16,0 9 3-16,-6 4 4 0,6 6-5 15,0 2-1-15,0 3-7 16,6 8-3-16,0 8-2 16,9 0-3-16,-6 2 1 15,-3-5-1-15,8 3 0 16,-5 0 0-16,3-3-25 16,-3-2-10-16,0-3-64 15</inkml:trace>
  <inkml:trace contextRef="#ctx0" brushRef="#br0" timeOffset="12997.6685">2181 3344 192 0,'-3'6'74'0,"6"17"-40"0,0 14-40 0,-3-23 12 16,0-1 9-16,0 3 7 15,3 0-6-15,3-3-4 16,-6-2-7-16,3-1-2 0,-3-2 1 16,0-3-2-16,0-2 1 15,0-3 4-15,0-3 6 16,0-2-14-16,-3-3-3 16,3-2 7-16,0-12 7 15,0-1 0-15,0-1 2 16,6 5-7-16,0-5-1 15,2 9-2-15,1 1 1 0,0 4-9 16,3 4-1-16,-6 4-23 16,3 2-10-16,0 0-45 15,-3 2-45 1</inkml:trace>
  <inkml:trace contextRef="#ctx0" brushRef="#br0" timeOffset="13389.5689">2330 3389 236 0,'-9'3'88'0,"21"-3"-48"0,-1 18-51 15,-11-10 13-15,3 0 2 16,-3 0 5-16,3 0 2 0,-3 0 1 16,0 3-4-1,3-3 0-15,-3-3-5 16,0 0-2-16,0-5 2 15,0 0 0-15,0 0-1 0,0-2 1 16,0-4-7-16,0-2 1 16,6-15-4-1,3 1 4-15,-3 1 2 16,0 3-2-16,3 2 2 16,0 3 12-16,0 2 5 15,0 6-8-15,3-3-4 16,0 8-1-16,0 8 2 15,2-6-4-15,-5 12-1 0,0 2 0 16,3 2 2 0,-9 3 1-16,3-8 1 0,-3 3-7 15,0-5-2-15,3-1-45 16,-6-2-16-16,0-2-44 16</inkml:trace>
  <inkml:trace contextRef="#ctx0" brushRef="#br0" timeOffset="13690.0363">2687 3276 280 0,'-3'-8'107'0,"3"5"-58"0,0 0-48 16,0 3 21-16,0 0-5 0,-3 3 1 16,0 0-7-16,0 2-2 15,-3 0-5-15,6 3-5 0,-6 0-2 16,6 5-1-16,6-5 0 15,-3 3 0-15,6 5 3 16,0 5 0-16,0-3 1 16,-9-2 6-16,0 0 4 15,0-3-3-15,-12 1-2 16,0-1-2-16,-3-3-3 16,3-2-10-16,-9-2-6 15,3-4-25-15,6-2-11 16,-2 3-154-1,14-6 90-15</inkml:trace>
  <inkml:trace contextRef="#ctx0" brushRef="#br0" timeOffset="14214.224">3309 3241 232 0,'-3'-5'88'0,"-3"5"-48"0,-12 0-36 0,9 5 21 16,-3 0-18-16,0 6-4 15,-3 5-2-15,1 5-1 16,2 0 0-16,3 8-3 0,3-2 2 16,6-3 7-16,6-1 4 15,3-9-3-15,3-4 1 16,5-4-3-16,1-6 2 15,0-3-2-15,-3-10 0 0,0-6-1 16,-3 1 0-16,-3-4 6 16,-3 4 6-16,-3-1-4 15,0 4 1-15,0 4-6 16,-3 3-2-16,0 3-2 16,0 5-3-16,3 10-2 15,3 4 1-15,2 9-1 16,1 1 0-16,3 0 0 15,3-3-2-15,3-2-33 16,6-3-12-16,0-3-82 16</inkml:trace>
  <inkml:trace contextRef="#ctx0" brushRef="#br0" timeOffset="14667.2708">3818 3053 252 0,'-3'0'93'0,"0"3"-50"0,3 5-63 15,3 0 9-15,0 8 7 16,-3 10 9-16,0 9 7 16,0-4 5-16,3 1-9 15,0-3-2-15,-3 0 0 0,0 3-3 16,0-6 0-16,3-2-8 16,-3-8-2-16,3-3-31 15,0-5-13-15</inkml:trace>
  <inkml:trace contextRef="#ctx0" brushRef="#br0" timeOffset="14951.6684">3800 3014 236 0,'-3'-14'88'0,"6"9"-48"0,9-5-40 0,-6 2 16 16,3 0 0-16,0-6 4 15,3 9-10-15,5 5-3 16,4 11-5-16,0-1 1 0,-3 4 0 16,0 1 1-16,-6-1 2 15,-3 4 1-15,-6-2 3 16,-3 5 1-16,-9-2 3 0,-9-1-7 16,0 1-2-1,-3-3-12-15,3-6-5 16,0-2-21-16,1 0-8 0,5-3-32 15,3-7-14-15,3 7-4 16</inkml:trace>
  <inkml:trace contextRef="#ctx0" brushRef="#br0" timeOffset="20054.2047">3657 3969 128 0,'0'-6'49'0,"0"6"-26"0,0-2-27 15,0 2 10-15,0-3-5 16,0 1-1-16,0-4 25 16,-3 1 12-16,0 0-18 15,-6-1 6-15,0 1 2 0,-6 0-11 16,0 2-1-16,-2 0-7 15,-1-2-3-15,-9-3-2 16,0 3 0-16,-3-6 0 16,-2 1 1-16,-7 2-2 15,0 3 1-15,1-1 0 16,-1-2 1-16,-3 6 0 16,4 2 2-16,-1 0-3 15,-3-3-2-15,1 3 2 0,-4 0 0 16,6 0 1-16,-5 8 0 15,-1 0-2-15,3-3 1 16,1 1-2-16,-1 1 2 16,3-1-2-16,3 2 2 15,-2 0 0-15,2 0 1 16,-6 2-5-16,7 1-1 16,-4-1 1-16,3 4 0 15,-8-1-2-15,8 5 2 16,-3-2 1-16,6 0 2 15,-5 3 1-15,2 2 1 16,9 0-7-16,-3 0 0 0,-2 3 1 16,5 0 1-16,3-3 1 15,6 8 0 1,-3 0-3-16,4 0 0 0,5 0 2 16,-6 0 0-16,9 0-2 15,3 1 2-15,0 1 1 16,6-2 0-16,0 1 0 15,3-1 0-15,3 2 0 16,3-2 0-16,-6-2-3 16,6-3 0-16,0-3 2 15,6 13 0 1,-1-2 3-16,-2-5-1 16,6-4-1-16,3 1-2 0,0-3 1 15,9 0 1-15,-1 1 2 16,4-1-1-16,9-3 2 15,-6 1-2-15,2-1 2 16,1-2-4-16,0 0 0 16,-4 0 1-16,4 3 0 15,6-6 0-15,-4 0 2 16,10 0-1-16,-3 3 2 16,-1-3-4-16,1 1 0 15,2-1 3-15,-2-3 1 16,0-2-1-16,2 0-2 15,1-2-2-15,5-1 1 16,-5-3 3-16,0 1 1 0,-1 0-1 16,-2-3-2-16,5 0 3 15,1 0 0-15,0 0 1 16,-4-3 0-16,-2 0-2 16,2 1 1-16,-5-1 0 15,3-2 1-15,-7 0-2 16,4-1 1-16,-3 1-2 15,2 0-1-15,-2-1 5 16,0 4 4-16,2 2-10 16,1 0-1-16,3 2 1 15,-4-2 2-15,1 0 0 16,3 0 2-16,-4 0-2 16,-2-2-1-16,2 2 1 15,1 0-1-15,-3 0 0 16,-4-3 0-16,10 0 0 0,-3 1 0 15,-4-6 0-15,4-3 2 16,3 1-3-16,-7-3-2 16,-2-1 2-16,0-12 2 15,-4-1-2-15,-2 4 0 16,-3-4 3-16,-6 1 1 16,-3-19-1-16,-1 2 1 15,1-2 0-15,-3 0 1 16,3 0-2-16,-6 3-2 15,-3 0 3-15,-3 2 0 16,-9-2 1-16,-3 2 2 0,-6 0-1 16,-3-5 0-1,-3 6-1-15,-9 2 0 16,-3 0 0-16,-5 5 0 0,-4 0-5 16,-6 3 1-16,1 5 4 15,-4-5 2-15,-6 3 0 16,1 2-1-16,-10-3-3 15,-8 4 1-15,-4 1-2 16,-8 1 2-16,-9 3-4 16,-10 4 0-16,-2 1 1 15,-3-5 0-15,-6 15 0 16,-3 3 0-16,12 0-3 16,8 0 2-16,10 0-6 0,9 0-3 15,11 0-30-15,10-11-13 16,11 1-90-1</inkml:trace>
  <inkml:trace contextRef="#ctx0" brushRef="#br0" timeOffset="20935.083">4151 3006 200 0,'-12'-6'77'0,"15"9"-42"0,-3-3-41 16,0 0 14-16,0 0 4 0,6 5 4 15,-6 3 4-15,6 5 2 16,-3 6-12-16,3 7-1 0,-3 1 1 16,0 5-4-16,6-3-1 15,-3-3-2-15,0-2 0 16,0 0-4-16,-3-11 0 16,-3-2-28-16,3-6-10 15,-3-5-43 1,0-5-46-16,0-6 42 15</inkml:trace>
  <inkml:trace contextRef="#ctx0" brushRef="#br0" timeOffset="21131.3177">4101 2979 292 0,'-3'-21'110'0,"6"18"-60"0,3 3-54 15,-1 0 18-15,1-8-4 16,6 3 1-16,3-3-5 15,3 3-4-15,0 0-1 16,3-1-1-16,-3 4 0 0,0 2-36 16,-4 2-13-16,1 4-164 31,-9 17 103-31</inkml:trace>
  <inkml:trace contextRef="#ctx0" brushRef="#br0" timeOffset="21335.2986">4098 3283 220 0,'-12'11'82'0,"15"-6"-44"0,-3-2-40 0,0-3 14 16,3 5 9-16,3-5 6 15,3 0 0-15,2 0 1 16,10 0-16-16,3-8-2 0,0 3-3 16,3 0-6-16,-6-1-2 15,-4 4 0-15,1-1 2 16,-3 1-29-16,-3 2-11 15,-3-3-29-15,-3 3-12 16,0 3-15 0</inkml:trace>
  <inkml:trace contextRef="#ctx0" brushRef="#br0" timeOffset="21802.3277">4041 2992 228 0,'-3'-2'85'0,"3"-14"-46"0,3 8-35 0,0 8 21 16,0 0-5-16,3-3 3 16,3 1-7-16,3-6-1 15,3 0-9-15,0 0-2 0,5 0 2 16,-2 0-3-16,0 3 0 0,-3-6-17 16,-3 8-7-16,0-4-63 15,-3 4-25-15,-3 13 12 16</inkml:trace>
  <inkml:trace contextRef="#ctx0" brushRef="#br0" timeOffset="22263.3305">4422 2908 200 0,'3'-3'74'0,"-3"22"-40"0,0-25-27 0,0 17 20 0,0 2-7 15,3 6-2 1,-3 5-4-16,0 5 1 0,0 0-8 15,0 2 2-15,0 1 2 0,0 0-4 16,3-6 1-16,0-4-7 16,0-4-1-16,0 1-11 15,0-11-3-15,0-3-44 16,-3-5-19-16,0 0-24 16</inkml:trace>
  <inkml:trace contextRef="#ctx0" brushRef="#br0" timeOffset="22548.0416">4389 3000 228 0,'-18'-15'85'0,"18"-4"-46"0,0-10-39 0,0 21 18 16,9 0-8-16,0-3 2 16,3 3-1-1,3-5 3-15,6 5-7 0,6 6-4 0,0 7 0 16,-1 19-2-16,1 5 2 15,-6 5 7-15,-6 3 5 16,-9 3 6-16,-6 0 2 16,-9-3-1-16,-6 2-2 15,-9-4-6-15,0-3-4 16,-2-6-5-16,-4-5-4 16,0-5-29-16,6-3-11 15,3-10-69 1,3 0-72-16,7-9 53 0</inkml:trace>
  <inkml:trace contextRef="#ctx0" brushRef="#br0" timeOffset="39243.4938">15182 2982 144 0,'-3'-5'55'0,"3"7"-30"0,0-2-23 0,0 0 14 16,0 0 1-16,0 0 2 16</inkml:trace>
  <inkml:trace contextRef="#ctx0" brushRef="#br0" timeOffset="39887.762">15179 2979 313 0,'0'0'20'0,"0"0"-5"16,0 0-3-16,0 0 2 15,0 6-6-15,0-1-2 16,0 0-1-16,0 0-1 16,0 1-2-16,0 2 1 15,0-6-2-15,0 4 2 16,0-1-2-16,0 0-1 0,0 3 1 16,0 0-1-1,0 0-3-15,0 0 2 0,0 0 3 16,0-3 1-16,0 0-1 15,-3 1 1-15,3 4 0 16,0-2-1 0,0 3-2-16,0 2 3 15,-3-2 0-15,3-1-1 16,0 1 1-16,-3-3-2 16,3 2 2-16,0 1-2 15,0-1 2-15,0 1-4 16,0 0 0-16,0-3 1 15,0 2 0-15,-3 1 0 0,3-1 0 16,0 1 0-16,0 2 2 16,0 0-1-1,3 1 2-15,0-1-2 0,-3 0-1 16,3 0 1-16,0 6-4 16,0-1 2-1,0 1 1-15,0-3 2 16,3 0-1-16,-3-3-1 15,0 0-2-15,3 0-1 16,0 1 4-16,0-1 3 16,0 0-3-16,0 0-1 15,0 3 0-15,0-3 0 16,3 1 0-16,0 1 0 0,3-1-3 16,0-1 0-16,-1-3 2 15,-2 1 2-15,0 0 0 16,0-1-1-16,3 1 1 15,0 2-1-15,-3-2 0 16,3-1 2-16,-3 1 3 16,0-3 2-16,-3 0-8 15,0-3-1-15,-3-2-51 16,3-3-19-16,-3-6-37 16</inkml:trace>
  <inkml:trace contextRef="#ctx0" brushRef="#br0" timeOffset="40489.0726">15200 2942 160 0,'0'0'60'0,"0"0"-32"0,0 0-26 0,0 0 14 16,0 0-4-16,0 0 1 0</inkml:trace>
  <inkml:trace contextRef="#ctx0" brushRef="#br0" timeOffset="45159.7305">15200 2942 303 0,'0'8'8'0,"0"-8"-3"0,-3 0 2 16,3 0 0-16,0 0 1 15,0 0 0-15,0 0-4 16,0 0-1-16,0 0 1 16,0 0 2-16,0 0-3 15,0 0 0-15,0 0-1 16,0-3-2-16,3-2 1 16,0 5-1-1,0-5 2-15,0 2-3 16,0 1 0-16,-3 2 1 15,3 2 2-15,0 1-3 16,-3-3 0-16,3 5 1 16,0 6 0-16,0-3 0 15,0 0 2-15,0 0-3 0,-3 0 0 16,3-3-1-16,-3 0 0 16,0 0 4-16,0 1 1 15,3 2-1-15,0-6 1 16,-3 4-2-16,0 1-1 15,3-1 1-15,-3-1 1 16,0 0-1-16,3 1 2 16,-3-1-4-16,0 0 0 15,0 1 1-15,0-1 2 16,0 0-1-16,0 0-1 16,3 1 1-16,-3-1-1 15,0 0 2-15,0 1 1 16,0 2-1-16,0-1 1 15,0-1-7-15,0 2 1 0,0-3 5 16,0 0 4-16,0-2-6 16,0 2 1-16,0 0-1 15,0 1 2-15,0-1-1 16,0 0 2-16,0 1-4 16,0-1-2-16,0 0 2 15,0 3 2-15,0-5 2 16,0 2 1-16,0-5-5 15,0 5-1-15,0-5 1 16,0 0 2-16,0 0-2 16,0 6 0-16,0 2 1 0,0-6 0 15,0 4 2-15,0-1 1 16,0-2-6-16,0-1 0 16,0 1 1-16,0-3 1 15,0 0 3-15,0 5 1 16,0 0-1-16,0 1 1 15,0-1-2-15,0 0-1 16,0 1-2-16,0-1 1 16,0-5 1-16,0 5 2 15,0-2-1-15,0 2-1 16,0 0-2-16,0 3-1 16,0-5 2-16,0 2 0 15,0 1 3-15,3 1 3 0,-3-1-4 16,3-1-3-16,-3 0-2 15,6 6 0 1,0-3 3-16,0 0 0 16,-3-3 3-16,3 6-3 15,2-1 0 1,-2-7 1-16,0-3 0 16,0 0 2-16,0-8 5 15,0 3-3 1,0-3-2-16,0 2-1 15,0 1-1-15,-3 0 0 16,0 0 2-16,0 2-1 16,0-2-1-16,0 2 1 15,0-2-1-15,0-1 0 16,-3 4 0-16,0-6 2 0,0 3 3 16,0-1 0-16,0-2 0 15,0 3-6-15,0-3 1 16,0 0 0-16,0 0 2 15,0 3-3-15,0 0 0 16,-3-1 1-16,3 1 0 16,0 0 0-16,0-3 0 15,0 3 0-15,0-3 0 16,0 0 0-16,0 2 0 16,0-2 0-16,0-2 2 15,0-1-3-15,0-2 0 16,0 0 1-16,0 2 2 0,0 1-3 15,0-1-2-15,0-2 2 16,0 8 0-16,0-6 3 16,0 0 1-16,0 1-4 15,0 2 1-15,0 0 0 16,0 0 2-16,0 3-3 16,0-1 0-16,0 4-1 15,0-1 0-15,0 3 0 16,0-5 0-16,0 2 2 15,0 0 0-15,0 1-3 16,0 2 2-16,0-5 3 16,0 2 1-16,0 0-4 15,0 1 1-15,0 2-2 16,0 0 0-16,0 0 2 0,3-6 2 16,-3 6-6-16,0 0 1 15,0 0 3-15,0 0 2 16,0 0-3-16,3 0-1 15,0 0 1 1,0 0 2-16,0 0 0 0,-3 0 2 16,0 0-4-16,0 0-2 15,0 0 2-15,3 6 2 16,0-6 0-16,0 5 2 16,0 3-4-16,0-6 0 15,0 4-1-15,0-1 0 0,0 0 4 16,0 1 1-1,0 2-1-15,0 0-2 16,0-1 3 0,0-1-4-16,-1 2-2 0,1 2 2 15,-3 4 2-15,0-9 2 16,0 3 1-16,0 5-5 16,0-5 1-1,0 0 0-15,0 0 0 16,0 0 2-16,0-3-1 15,3 0-1-15,-3 1 1 16,0-1-1-16,0 0 0 16,0 0 0-16,0-5 0 15,0 8 2-15,0-5-1 16,0 2-1-16,0 1-2 0,0-1-1 16,0 3 2-16,0-3 0 15,0 0 1-15,0 1 2 16,0-1-1-16,0 0-1 15,0 1 1-15,0-1-1 16,0 0 0-16,0 0 0 16,0 1 0-16,0-1 2 15,0-2-1-15,0-1-1 16,-3 6-2-16,3-5 1 16,0 2-1-16,0 1 0 15,0-1 2-15,0 3 2 16,0-6-1-16,3 4 2 15,-3-6-2-15,3 2-1 0,0 4 1 16,0-4-1 0,0 1-3-16,0 0 0 0,0-1 4 15,3 1 1-15,0 0-3 16,-3-1 1-16,3-2 0 16,0 0-3-1,-3 0 2-15,0 0 1 16,-3 0 0-16,3 0 0 15,0 0 2-15,3 0-1 16,-3 0 2-16,0-2-4 16,0-1 0-16,0 0 1 15,-3 1 2-15,0-4-1 16,0 1 2-16,3-3-4 0,-3 3 0 16,0-6 1-16,0 1 0 15,0-1 2-15,0 3 1 16,0-5-1-16,0 2 1 15,0 3-7-15,0-2 1 16,0-1 3-16,0 1 2 16,0 2 0-16,0-3-2 15,0-2-2-15,0-3 1 16,3 0 1-16,-3 3 2 16,3 0-1-16,-3 2-1 15,3-2 1-15,-3 2 1 16,0 3-1-16,0 0-1 15,0-2 1-15,0 2 1 16,0 0-3-16,0 0 0 0,0 0 1 16,0 3 0-16,3-3 2 15,-3-5-3 1,3-1-2 0,0 6 2-16,-3-2-2 15,6 2-1-15,-6 3 3 16,6-1 0-16,-3 1 1 15,0 2 2-15,0 1-3 16,0 2 0-16,-1 0 3 16,4 0-3-1,0 5-2 1,3 3 4-16,-3-3-1 0,0 3 0 16,-3 0 3-16,0-3 2 15,0 9-7-15,-3-9 0 16,0 8 2-1,0-2 0-15,0-1 3 16,-3 1-4-16,3-3-2 16,0 2 4-16,0 1 1 15,0 0 0-15,0-1-2 16,0 1 1-16,0 2-1 16,0-5 0-16,0 0 0 15,0 0 0-15,0 0 0 16,0 0 0-16,0 0 0 15,0 2-3-15,0-5 2 16,0 3 3-16,-6 0 1 16,3 3-1-16,3-3-2 0,-3 2-4 15,3-2 0-15,-3 0 4 16,6 0 2-16,-3 0-3 16,0 0 1-16,0 0 0 15,0 0 2-15,0 0-1 16,3 3-1-16,-3-6-2 15,3 3 1-15,0 0 1 16,0-3 2-16,3 0-3 16,-3 3 0-16,3 0 1 15,0-3 2-15,0 1-1 16,0-1-1-16,0-2 1 16,0-3-1-16,0 0 0 0,0-6 2 15,0 1-1-15,0 0-1 16,0 0 3-16,-3-3 2 15,0 0-2-15,0 0-2 16,0 0 0-16,-1 0-1 16,-2 3 0-16,3-6 2 15,0 0-3-15,-3 1 0 16,3-1 1-16,0 1 2 16,-3-1-3-16,3 0 0 15,0 4 1-15,-3-1 2 16,0 0-1-16,0 0-1 15,0 2 1-15,0-7-1 16,3 5 0-16,-3 0 0 0,0-2 0 16,0-1 0-1,0 1 0-15,3-1 0 0,0 3 0 16,-3-3 0-16,0 4 0 16,0-1 0-16,0-3 0 15,0 0 0-15,0 3 0 16,0-2 2-16,3-1-1 15,-3 3 2-15,0-2-4 16,0 2-2-16,0 0 2 16,0 3 0-16,0-3 1 15,0-3 0 1,0 3 0-16,0 0 0 16,0 0 0-16,0-2 0 15,0-1 0-15,0 3 0 16,0 0 0-16,0 3 0 15,0-3 0-15,0 3 0 16,0-1 0-16,0 1 0 16,0 2 0-16,0-2 2 15,0 3-3-15,0-1 0 16,0 0 1-16,0 3 2 16,0-5-3-16,0 2 0 15,0 1-1-15,0-1 0 16,0 3 4-16,0 0 3 15,0 0-4-15,0 0-1 16,0 0 0-16,0 0 2 16,0-3-1-16,0 3 2 0,0-2-2 15,0 2-1-15,0 0-2 16,0 0 1-16,0 0 1 16,0 0 2-16,0 0-1 15,0 0-1-15,0 0 1 16,0 0-1-16,0 0-3 15,0 0 0-15,0 0 2 16,0 0 0-16,0 0 3 16,3 0 1-16,-3 0-4 15,3 0-1-15,0 0 1 16,-3 0 0-16,0 0 1 16,9 0 2-16,-3 2-3 0,0 1-2 15,0 0 2-15,-3 2 2 16,3 0 0-16,-3-2-1 15,3 2 1-15,-6 0-1 16,6-5 0-16,-3 3 2 16,0 8-1-1,-3-11-1-15,3 13 3 16,0 0-4-16,0 0 0 16,-3-2-1-16,0 0 0 15,0-1 4-15,3 3 1 16,-3-7-1-16,3 2-2 15,-3-3-2-15,3 3 1 16,-3-3 1-16,0 3 0 16,0 0 0-16,3 0 2 0,-3-3-1 15,0 3-1 1,0 0 1-16,0-3-1 0,0 3 6 16,0 3-5-1,0 0-2-15,0 2 2 16,0 3-3-1,0-6-1-15,0-2 2 16,0 0 2-16,0 0 0 16,0 0-1-16,0 0 1 15,0 0-1-15,0 2 2 16,0-4 1-16,0 2-4 16,0 0 1-16,0 0 0 15,0-1 2-15,0 1-3 0,0-2-2 16,0-1 4-16,0 0 1 15,0 3-3 1,0-3 1-16,0 1 0 0,-3 2 2 16,3-3-1-16,0 0-1 15,0 1 1-15,0 2 1 16,-3-6-3-16,3 1 0 16,0 5 1-16,-6-6 0 15,3 4-3-15,3 4 2 16,-3-2 1-16,0 0 2 15,0 0-1-15,0 3-1 16,0-1 1-16,3-2 1 16,0 0-1-16,0-3-1 15,-3 1-2-15,3-1 1 0,0 0 1 16,0 1 0-16,-6-1 2 16,0 3-1-1,0-3-1-15,3 0 1 16,0 1-1-16,0-4 0 15,0 4 0-15,0-4 0 16,0 1 0-16,0 2 0 16,0 1 2-16,3-1-3 15,-3 0 0-15,0 0 1 16,0 3 0-16,0-5 0 16,0 2 0-16,0-2 0 15,0 2 0-15,0-2 0 0,0 2 0 16,0-2 0-1,0 2 2-15,0-2-3 0,0 5 0 16,0 0 3 0,1 0-3-16,-1-1 0 15,0 1 1-15,0-2 2 16,0-1-1-16,-3-2-1 16,3 2-2-16,0 0 1 15,0 1 1-15,0-1 0 16,0 0 0-16,-3 0 0 15,0 3 0-15,0 0 0 16,3 0-3-16,0 0 2 16,0 0 3-16,0 0 1 15,0 0-6-15,0-3-2 0,0 1-14 16,3-1-3-16,0 0-23 16,0-5-12-16,3 0-51 15</inkml:trace>
  <inkml:trace contextRef="#ctx0" brushRef="#br0" timeOffset="46943.9511">15391 3744 136 0,'0'-3'52'0,"0"6"-28"0,0-3-24 15,0 0 10-15,0 0 2 16,0 0 5-16,0 0-5 16,0 0 1-16,3 5-8 15,0 0 10-15,0 3 5 0,-3 0-8 0,0 0-2 16,0 5 0-16,0 1 1 16,0 4-3-16,0-2-3 15,0 0-2-15,-3 0 0 16,3-3 0-16,-3 0 1 15,0 1-2-15,0-1-2 16,0 0 3-16,3 0 0 16,-3 0-1-16,3 3-2 15,-3 3-2-15,0-3 1 16,0 0 1-16,0-3 2 16,0 3-1-16,0-6-1 0,0 1 1 15,3-1 1 1,-3 4-1-16,0-1-1 0,3 0 1 15,-3 0-1-15,0 1 0 16,3-1 0-16,-3 0 0 16,3 0 0-16,-3 6 0 15,3-3 0-15,-3 5 0 16,3-3 2-16,0-2-3 16,0 0 0-16,0 0 1 15,0 0 2-15,0-3-1 16,0 0 2-16,0 1-4 15,-3-1 0-15,3 0 1 16,0-2 0-16,-3 4 4 16,3-1-2-16,0-4-1 15,0 6-3-15,0-3 1 16,0-2-1-16,-3 0 0 16,3 4 2-16,-3-1 0 15,0 2 2-15,-3-1 1 16,3 1-1-16,0 0-2 15,3-3 1-15,-3 1-1 16,6-4 0-16,0-2 2 16,-3 0-3-16,0 0-2 15,3 0 4-15,0 0 1 16,-3 5-3-16,3 0 1 16,0 6-2-16,0-3 0 0,0 0 0 15,3 0 0-15,0-3 2 16,0 0 2-16,3 0-1 15,3 0 2-15,0-2 0 16,3 0 1-16,-1-1-2 16,1-2 1-16,0 3 0 15,0-3 1-15,-3 2-2 16,3-4-2-16,-3-4 3 16,3 1 2-16,0-3-2 15,-3-3-2-15,-1-2 0 16,1-3 1-16,0-3-1 15,0 3-1-15,0-2 3 16,-3-1 0-16,0 1-1 0,-3-1-2 16,0-5 3-1,0-2 0-15,0-1-1 16,-3 1-2-16,3-4 1 0,0 1-1 16,-3 0 0-16,0 0 0 15,0 0 0-15,0 0 2 16,-3 2-1-16,0 1 2 15,0-1-2-15,0-2 2 16,0 2-4-16,0-2 0 16,0 0 1-16,0 3 2 15,0-1-3-15,2 3 0 16,1 0-1-16,-3 3 0 16,0 0 2-16,0 2 2 0,3 1-1 15,-3-1-1-15,0-10 1 16,0 2-1-1,0 1 2 1,0-1-3-16,0 1 0 16,-3-1 1-16,3 1 2 0,-3-1-1 15,3 3 2-15,0-2-2 16,0 2 2-16,-2 0-2 16,-1-2 2-16,3 2-4 15,0 2-2-15,0 1 4 16,-3 0 3-16,0 0-1 15,0-3-2-15,3 3 0 16,-9-1-1-16,3 1 0 16,3-3 0-16,0 0-3 15,0 1 2-15,0-1 1 0,-3 0 2 16,3 0 1-16,0 3 3 16,0 2-5-16,0 1-3 15,0 2-6-15,0-6-38 16,3-1-12-1,3-4-63 1</inkml:trace>
  <inkml:trace contextRef="#ctx0" brushRef="#br0" timeOffset="50262.5096">15929 2381 184 0,'-20'-13'68'0,"8"2"-36"16,-9 1-31-16,12 7 14 0,-3 1-6 16,-9-9 0-16,-3-2 1 15,-5 0 4-15,-4-3-8 16,-3 0 6-16,-8 3 3 0,-10 5-5 15,-3 8-3-15,-8 5-7 16,-7 8 0-16,-8 6 0 16,-3 7 0-16,-1 3 0 15,1 16 0-15,3 5-3 16,-4 9 2-16,1 7 1 16,6 5 0-16,5 27-3 15,4 0 2-15,-1 5-1 16,7 16 0-16,5 11 0 0,10-6 0 15,-1 14 2 1,12-8 0-16,15-1-3 16,9-4 2-16,9 4-1 0,9 3 0 15,9-10 0-15,18 0 0 16,9-3 0-16,11 3 0 16,22-14 0-16,8-7 0 15,9 2 0-15,13-13 0 16,8-13 2-16,3-9 2 15,0-4-1-15,15-14-1 16,0-13 5-16,-6-21 4 16,41-16-3-16,-14-16-1 15,-15-31 2-15,-9-14 0 16,6-21 1-16,-18-16 0 0,-6-19-11 16,-17-12-3-16,-19-17 1 15,-14-13 2-15,-22-7-3 16,-20-12 0-16,-18-4 0 15,-18-11 2-15,-20 2 2 16,-13 14 1-16,-18 29 5 16,-2 29 2-16,0 21-9 15,-1 26-5-15,1 12-32 16,8 23-13-16,-8 2-37 16</inkml:trace>
  <inkml:trace contextRef="#ctx0" brushRef="#br0" timeOffset="50908.9702">16450 3035 192 0,'0'-3'74'0,"0"11"-40"0,-3-8-40 16,-9 5 36-16,-2 3-17 15,-7 6-8-15,-6 17-3 16,-9 12-2-16,-11 12 0 0,-19 19 0 16,-20 19 0-16,-15 18 0 15,-7 16 0-15,-14-3 0 16,9-5 11-16,-9 8 5 15,6-2-4-15,3-11 1 16,6-6-10-16,3 3-4 16,5-5 8-16,-8 0 5 15,0-6-3-15,15-12-3 16,6-1 8-16,14-13 5 0,16-18-8 16,14-14-3-16,12-10-34 15,9-8-13-15,9-9-70 16</inkml:trace>
  <inkml:trace contextRef="#ctx0" brushRef="#br0" timeOffset="55400.5511">18611 3781 128 0,'3'-8'49'0,"-3"5"-26"16,3 1-7-16,-3 2 18 0,0 0 4 15,0 0 4-15,0 0-10 16,0 0-2-16,0 5-17 15,0 3-6-15,0 16-2 0,-3 5 3 16,0 8 3-16,0 13-2 16,-3 14 2-16,0 20-4 15,-2 9 1-15,-1 2-1 16,0 3 1-16,3 3 0 16,0-9 2-16,3-7-3 15,0-8 1-15,3-11-5 16,0-11 0-16,0-7-1 15,0-11 1-15,0-8 0 0,0-5 1 16,0-8-5-16,0-3 1 16,0-5-11-16,0-8-3 15,3-3-17-15,3-10-6 16,0-11-75 0,0-8-53-16,0 3 67 15</inkml:trace>
  <inkml:trace contextRef="#ctx0" brushRef="#br0" timeOffset="56431.0258">18611 3694 148 0,'0'0'57'0,"0"2"-30"0,0-2-16 0,0 0 15 15,0 0 1-15,0 0 1 16,0 0-4-16,0 0-1 16,0 0-12-16,0 6 4 0,0-4 5 15,0 1-2-15,0 2 1 16,-3-5-6-16,0 3 0 15,0 2-6-15,0 0 1 16,0-2-5-16,0 0-2 16,-2-1 2-16,2 1 2 15,0-3 2-15,0 0 3 0,0 0-1 16,0 0 2-16,-3-3-2 16,0 1 0-16,0-4-1 15,0-2 0-15,-3 3-2 16,0-8-1-16,-3 0-1 15,-3-3 2-15,-3-5-3 16,0-1-2-16,-2-4-3 16,-4-6 1-16,0 0 1 15,-9-2 0-15,3-3 0 16,1-3 0-16,-1-2 0 16,0 2 2-16,0-2-3 15,4 0 0-15,2 5-1 16,0 5 0-16,3 3 2 15,0 5 2-15,3 0-1 0,-2 8 2 16,5 0-2-16,0 3-1 16,3 5 1-16,3 0 1 15,0 3-6-15,3 0 1 16,3 2-8-16,0 6-1 16,3 7 5-16,0 4 1 15,0 4-3-15,6 9 1 16,-3-1 4-16,-3-5 2 15,0 3-1-15,0-3 0 16,-3-2-3-16,0-6-1 16,3-3 4-16,-3-2 3 15,3-5 1-15,0-6 2 16,0-7-2-16,0-6-1 0,0-3-2 16,0-12-1-16,-3-1 2 15,0-2 2-15,0-1 0 16,-3 6-1-16,3 0-2 15,0 5-1-15,0 6 2 16,0 4 2-16,3 4-5 16,3 4 1-16,9 9-1 15,3 8-1-15,6 2 4 16,0-2 2-16,3-1-2 16,2 1-2-16,1-3 4 15,0 0 3-15,3-3-30 16,3-3-12-16,-1-2-91 15</inkml:trace>
  <inkml:trace contextRef="#ctx0" brushRef="#br0" timeOffset="57196.7245">18680 3723 212 0,'-6'5'79'0,"6"-2"-42"0,0-3-30 15,0 0 20-15,0 0-12 16,0 0-1-16,3 0-4 0,-3-3-1 15,3 0-5-15,-3 1-5 0,0-1 0 16,0 0 3 0,0 1 1-16,0-1 1 0,-3 3 2 15,0 0-14-15,0 0-5 16,0 3 13-16,0-3 7 16,3 0-3-16,0 0 0 15,0 0-2-15,0 0-2 16,0 0 3-16,0 0 2 15,3-3 2-15,0 3 3 16,3-8-3-16,0 0-2 16,6-2 4-16,3-6 2 15,2 0-2-15,7-5 0 16,0-6-1-16,6-2 0 16,3 3 0-16,-4-9 0 15,1-4-9-15,3 2-1 0,0-3 2 16,-1 3 2-16,-2 8-3 15,-3-3 1-15,-6 8 2 16,-3 6 3-16,-4 2 4 16,-2 3 5-16,-3 5-6 15,0-3 0-15,-3 3-4 16,-3 3-3-16,0 2 0 16,0-2 1-16,-3 2 1 15,0 1 1-15,0-1-5 16,-3 3-27-1,0-5-12-15,3-6-33 0,-3 0-14 16</inkml:trace>
  <inkml:trace contextRef="#ctx0" brushRef="#br0" timeOffset="57496.1208">19079 3072 264 0,'-18'0'101'0,"18"0"-54"0,3 0-53 0,-3 0 19 16,0 0-10-16,6 0 0 16,3 0-3-16,3 0-1 15,2 0 1-15,10 0 2 0,0 0 1 16,-3 0-1-16,0 2-2 16,-3 4 1-16,-4 2-1 0,-2 5 8 15,-6 0 7-15,-6 6 8 16,-3-3 3-16,-6 2-11 15,0 1-4-15,-2-1-7 16,-1 1-1 0,3-6-10-16,0-5-5 0,9 2-96 15</inkml:trace>
  <inkml:trace contextRef="#ctx0" brushRef="#br0" timeOffset="58757.583">19314 2471 196 0,'-18'-18'74'0,"15"12"-40"0,-3 1-31 16,3 2 17-16,0-2-6 16,-3-3 2-16,-3-2 0 0,-6-1-1 15,-6-2-7-15,-2 2 1 16,-4-2 4-16,-3 0-5 0,0-8-2 16,-5-3-3-16,-4 5 0 15,-3 1-2-15,-2 2 2 16,-7 3-2-16,-6-1 2 15,-2 7-2-15,2 1-1 16,1 6-2-16,-7 0 1 16,1 3 1-16,-7 7 2 15,4 4-3-15,2-1 0 16,4 0-1-16,2 6 0 0,-2-1 2 16,2 6 2-16,1 5-1 15,-10 13-1-15,10-2 1 16,2 2-1-16,6-2-3 15,4 10 2-15,2 1-1 16,3 7 0-16,1 11 2 16,-1 2 0-16,3 8-3 15,3-2 2-15,1 8 1 16,2 13 2-16,-9-6-1 16,7-2 2-16,2 3-4 15,6 2-2-15,-3 27 2 16,6-8 0-16,3-11 1 15,4-3 0-15,2 9 0 16,6-9 0-16,3 1 0 16,6-3 0-16,6 0-3 0,11 2 2 15,16-4 1-15,3-9 2 16,3-2-1-16,8-6-1 16,4 8 1-16,8-10-1 15,19-8 0-15,2-6 0 16,3-5-3-16,4-13 0 15,14-10-3-15,-3-11 1 16,3-6 3-16,-3-13 1 16,12-7-2-16,-2-11 0 15,-1-11 2-15,-6 0 0 16,3-10-2-16,0-17 2 16,-3-7-1-16,-8-3 0 15,-4-8 2-15,-6 1 0 16,4-17 0-16,-10 6 0 15,-6-1 4-15,-2-2 2 0,-13 5 0 16,-8-7 1-16,-9-6 0 16,-7-3 3-16,-5-5 1 15,-9-15 1-15,-9-1-4 16,-6-8-3-16,-9 11 0 16,-9-13 1-16,-6 2 1 15,-18 5 3-15,-5 9-1 16,-7-3 0-16,-12 8-8 15,-2 15 0-15,-1 9-1 16,1 16 2-16,-1 4-6 16,1 20-1-16,-4 2-18 15,1 10-8-15,5 9-36 0,7 2-15 16</inkml:trace>
  <inkml:trace contextRef="#ctx0" brushRef="#br0" timeOffset="59526.6422">17242 4950 120 0,'9'11'46'0,"3"-11"-24"0,6-13-6 0,-9 10 18 16,9-5-9-16,11-2-5 16,7-4-5-16,3-2-2 15,8-5-7-15,7-16-2 0,11-2 0 0,16-9 0 16,8 0 0-16,0-10-2 15,13-5-2 1,8-6 3-16,3-5 0 0,3 0-1 16,9-3 1-16,3 0-4 15,-12 8 0-15,-3-7 1 16,0 4 2-16,-12 9-3 16,-14 7 0-16,-7 9 10 15,-11 4 5-15,-10 1 0 16,-5 2 0-16,-4 3-6 15,-2 3 0-15,-6 2-5 16,-4 0-2-16,-8 8 0 16,-6 6 1-16,-6 7 1 15,-3-2 1-15,-12 3-20 16,0 4-7-16,-3 4-28 0,0-1-12 16</inkml:trace>
  <inkml:trace contextRef="#ctx0" brushRef="#br0" timeOffset="61684.5229">21838 2728 160 0,'3'-19'63'0,"0"17"-34"0,-3-12-10 16,0 14 23-16,3 0-6 15,-3 3-1-15,0-6-13 16,0 6-6-16,0 2-9 16,0 3-3-16,-3 3 0 0,0 2 0 15,0 8 0-15,0 8 6 16,0 8 4-16,0 11-1 16,0 2 0-16,0 9-1 15,0-1 0-15,0 5-2 0,-3 17 1 16,3-4-2-16,-3 4 2 15,0-9-4 1,6 3-2-16,-3-2 2 0,0 7 2 16,3-5 0-16,-3 0 0 15,3-2-3-15,-3-4 1 16,3-1-2-16,0 4 0 16,0-2-6-16,0-6 1 15,0 1 2-15,0-1 3 16,0-2 0-16,-3-3 0 15,3-5-6-15,-3 6 1 16,0-1 2-16,3-5 1 16,-3-8-1-16,0-6-2 15,3-4 3-15,-3-4 0 0,3-4-4 16,-2-3-10 0,-1-8-3-16,0-3-37 15,0-3-17-15,0-17-184 31,-9-7 105-31</inkml:trace>
  <inkml:trace contextRef="#ctx0" brushRef="#br0" timeOffset="62495.3835">21758 2564 204 0,'-3'0'77'0,"3"-5"-42"0,0 5-41 15,0 7 36-15,-3 7-15 16,-3 2 3-16,0 10 0 16,-3 0-10-16,0 4 4 0,0-1 2 15,0-3-5-15,0-5-1 16,3 0-4-16,0-5-3 16,3-2 2-16,0-6 0 15,0-1-1-15,3-4-2 16,0-6 3-16,6 1 0 15,0-11 1-15,0-6 0 16,0-5-2-16,3-2-2 16,0-3 1-16,0 0-1 15,0-8 0-15,0 5 2 16,-3 3 1-16,0 8 3 0,0 5 1 16,-1 2 1-16,1 12-4 15,3 12-3-15,3 4 2 16,3 4 2-16,0 9 7 15,-3-1 2-15,0 6-7 16,0 0-2-16,0-3-3 16,-3-3 1-16,0-2-4 15,2-3 0-15,1-2-63 16,0-6-27-16</inkml:trace>
  <inkml:trace contextRef="#ctx0" brushRef="#br0" timeOffset="63561.3799">21790 3725 220 0,'-6'-2'82'0,"6"2"-44"0,3 0-36 0,-3 0 17 15,0 0-4-15,0 0 1 16,0 0-4-16,3 2 0 15,0 1-7-15,-3 2 1 0,0 1 1 16,0-1 8-16,0-2 2 16,-3 2-4-16,0-3 0 15,-3-2 1-15,0 0 1 16,0-2-4-16,1-1-1 16,-1-5-2-16,0 0 2 15,3-2-10-15,3-1-2 0,0 1-1 16,3 2-2-16,3 0-1 15,2 5 1-15,1 3 3 16,0 3 3-16,0 2 0 16,-6 6 2-16,3-1 2 15,-6 1 2-15,-6-1 8 16,3 1 2-16,-6-1-4 16,0-2 0-16,0-2-2 15,-2-4 1-15,2-4-4 16,0-1 0-16,3 0-7 15,0-7-1-15,3-3-5 16,3-1-1-16,6 4 0 16,3-1 2-16,3 6-3 0,3 5 2 15,-1 5 1-15,1 3 2 16,-6-3 5-16,-3 3 3 16,-3 0 2-16,-6 3 0 15,0-3-2-15,-9-3 1 16,0-5-4-16,-3-3-2 15,4-2 0-15,-1-3-1 16,3 3-3-16,3-6 2 16,3 1-4-16,3-1 1 15,3 3-3-15,3 6 2 16,0 2 1-16,3 2 2 16,-3 4 1-16,-3 4 1 15,-3-5 0-15,0 3 0 0,0-2-38 16,0-6-14-16,6 0-67 15</inkml:trace>
  <inkml:trace contextRef="#ctx0" brushRef="#br0" timeOffset="64297.8516">21772 3741 192 0,'-6'0'71'0,"6"0"-38"0,-2 3-25 0,2 0 16 16,0-3-8-16,0 2-1 0,0-2-9 15,0 3-2-15,0-3-2 16,0 0 5-16,0 0 3 0,0 0 3 15,0 0 3-15,0 0-1 16,0 0 1-16,0 0 0 16,5 0 0-16,1-3-4 15,3 1 0-15,0-4-5 16,0 1-2-16,3-3 2 16,3-3 0-16,12-2 1 15,-3 0 0-15,5-6 2 16,7-4 4-16,3-1-6 15,2 0 0-15,7-8-6 16,0-2-2-16,-1-3 2 16,7 2 3-16,-4 1 0 15,-5 2 2-15,-6 6 0 0,-6 2 1 16,-10 5 2-16,1 1 1 16,-3 2-5-16,-6 3-2 15,-3 2 2-15,0 3 3 16,-3 3 2-16,-3 0 1 15,-3 2-6-15,0 0-2 16,0 1-4-16,0-1-1 16,-3 3 1-16,0-2 0 15,0 2-9-15,0 0-4 16,0-3-9-16,0 3-3 16,0 0-23-16,0-5-6 15,-3-1-49-15,0 4-21 0,0-9 7 16</inkml:trace>
  <inkml:trace contextRef="#ctx0" brushRef="#br0" timeOffset="64692.3748">22323 3112 260 0,'-12'0'96'0,"15"0"-52"0,0 0-38 16,-3 0 20-16,6 0-5 15,9 0-1-15,3 0-8 16,6-6-5-16,2 4-4 16,1-1-3-16,3 0 1 0,3-5-1 0,-6 6 2 15,-4-1-1-15,-5 3-1 16,-6 3 1-16,3 2 1 15,-9 16 19 1,-9 6-1-16,-3-1 2 16,-6 3 1-16,3 0 0 15,0-5-6-15,-3 8 0 16,3-6-10-16,-2 1-2 16,8-6-8-16,-3-3 0 15,3-2-28-15,0-5-11 16,3-3-43-16,0-3-18 0</inkml:trace>
  <inkml:trace contextRef="#ctx0" brushRef="#br0" timeOffset="82613.2117">20704 3217 164 0,'-3'0'63'0,"6"6"-34"0,-3-6-25 0,3 5 15 16,0 6 0-16,6 7 3 16,-3 11-6-16,0 8 1 15,0 3-10-15,-3 2 2 0,0-2 4 16,0-3-3-16,-3-8 2 0,0-5-5 15,0-6 1-15,0-2-3 16,0-5 2-16,0-1 5 16,0-15 2-16,-6 0-7 15,0-6-4-15,0-7-5 16,0-3 1-16,0-6 1 16,0-13 0-16,3 3-3 15,0 3 2-15,3 0 1 16,0 2 0-16,3 3 0 15,6 5 0-15,0 5-3 16,6 4 2-16,-1 4 1 16,1 6 0-16,0-1 2 15,0 12 1-15,-3-1-1 16,-3 11-2-16,-6 2 9 16,-3 3 4-16,-3-2 0 0,-3 13 0 15,0-8-7-15,-3-3-4 16,0-8-1-16,-6-5 1 15,3-3-10-15,0-5-4 16,4-5-23-16,2-3-8 16,0-3-12-16,12 1-6 15,5-3-40 1</inkml:trace>
  <inkml:trace contextRef="#ctx0" brushRef="#br0" timeOffset="83021.6151">20921 3217 184 0,'-3'-2'71'0,"3"2"-38"0,-3-3-23 16,3 3 17-16,-3 3-9 15,0 5 0-15,-3-3-9 16,0 8-1-16,0 6-4 16,0 2-3-16,0 5 0 0,3 1 5 15,3-1 6-15,3-5-13 16,3-5-3-16,3-5 3 15,3-1 2-15,0-20 3 16,-3-1 0-16,0 1-7 16,0-4 0-16,-3-1-1 15,-3-1 2-15,-3 0 3 0,-3 0 2 16,0 3 5-16,0 2 5 16,0 3-3-16,0 3 2 15,0 5-7-15,3 5-3 16,0 6-1-16,3-1-1 15,3 4 4-15,0 7 2 16,0-8-5-16,3 6 0 16,6-4-3-16,-3-4-2 15,-1-3-30-15,-2-3-15 16,0-5-30 0,0-8-49-16,-3-2 34 15</inkml:trace>
  <inkml:trace contextRef="#ctx0" brushRef="#br0" timeOffset="83338.4559">21037 3212 164 0,'0'-3'63'0,"0"3"-34"0,3 3-25 15,0 2 13-15,0 3 3 16,3 3 4-16,0 5 1 16,0 2 0-16,0 1-14 15,-3 2 4-15,0 3 5 0,0-6-7 16,0-2 0-16,0-3-7 15,-3-5-2-15,0-8 7 16,-3 0-2 0,0-8 0-16,3-2-5 15,0-6-1-15,0-3-3 16,0 4-1-16,3-7 3 16,0 6 1-16,3 1-4 15,3 1 1-15,0 4-5 16,0 2 1-16,2 3-25 0,-2 2-10 15,6 3-42-15,0 0-16 16,-3 3 7 0</inkml:trace>
  <inkml:trace contextRef="#ctx0" brushRef="#br0" timeOffset="83695.4062">21192 3260 216 0,'-15'2'82'0,"30"4"-44"0,-6-1-40 0,0 0 14 0,-3 0 0 15,3 1 5 1,0-1-5-16,0 0-2 0,3-2-5 16,-1-3-2-16,1-3 3 0,0-2-1 15,0-3 2-15,0 0-4 16,-3-2 0-16,-3-1-1 16,-6 0-2-16,-3 4 3 15,0-1 0-15,-6 2-4 16,0 4 1-16,0 2 0 15,0 2 0-15,-6 4-3 16,3 2 2-16,4 2-1 16,2 3 0-16,0 1 2 15,6-1 2-15,3 0-1 16,3 6 2-16,0-4 0 16,2-1 3-16,4-4-10 15,-3-10-4-15,3 0-25 16,-3-2-11-16,0-4-32 15,-3-2-46-15,0 0 33 16</inkml:trace>
  <inkml:trace contextRef="#ctx0" brushRef="#br0" timeOffset="84056.3659">21350 3223 204 0,'0'13'77'0,"3"-3"-42"0,0 12-26 0,0-12 22 16,0 6-6-16,0-3 3 15,0 6-12-15,-3-3-4 16,0-3-7-16,3-2-2 0,-3-4 1 16,0-1 2-16,0-9 1 0,0-2-6 15,3-3 0-15,0-5-3 16,0-3 0-16,2-8-3 16,1 3-1-16,3 2 0 15,0 3 2-15,3 3 4 16,-3 3 4-16,3 2-3 15,3 8-1-15,-3 0 6 16,0 13 4-16,-3 0-1 16,0 6 2-16,-3-1-6 15,-1 3-1-15,-2-2-2 16,0-3-2-16,0-3-2 16,0-5 1-16,-3-3-26 0,3-7-11 15,0-4-30 1,0-4-10-16,0-6-18 15</inkml:trace>
  <inkml:trace contextRef="#ctx0" brushRef="#br0" timeOffset="84274.5445">21567 3008 228 0,'-3'-8'88'0,"0"8"-48"0,6 0-40 0,-3 0 18 15,0 0-6-15,3 6 3 16,3 4 3-16,0 9 3 15,-3 5-11-15,0 5-1 0,0 2-2 16,3 4-3-16,-3-3-3 16,3-3-3-16,-3-3 1 15,0-7-6-15,0-3 0 16,-3-6-57-16,0-2-24 0,0-8-19 16</inkml:trace>
  <inkml:trace contextRef="#ctx0" brushRef="#br0" timeOffset="84464.1692">21475 3119 256 0,'-18'-5'96'0,"21"21"-52"0,-3-8-40 16,0-8 19-16,9 3 0 15,0-3 6-15,6 0-12 0,5 0-2 16,4-3-9-16,6-2-8 0,3-3-4 15,0-3-96 1,-4 9-81-16,-5-9 56 16</inkml:trace>
  <inkml:trace contextRef="#ctx0" brushRef="#br0" timeOffset="85525.7942">22272 3659 160 0,'6'-5'60'0,"-3"2"-32"0,0-2-20 0,0 5 18 16,0-3 0-16,0 1 2 0,0-1-2 16,0-5 1-16,-3 0-15 15,-3 3 4-15,0 2 4 16,-6-2-5-16,-3 5 0 0,1 5-7 16,-4 3 0-16,0 3-7 15,0 5-3-15,3-1 1 16,-3 4 0-16,9 0 3 15,0-1 3-15,6-2-4 16,6-3-1-16,6-2 0 16,3-3 0-16,3-3-5 15,0-2 1-15,0-3-27 16,2-3-9-16,4-5-46 16,-3-3-57-1,-3 1 40-15</inkml:trace>
  <inkml:trace contextRef="#ctx0" brushRef="#br0" timeOffset="85991.9901">22365 3482 200 0,'3'3'77'0,"-3"-1"-42"0,0 1-41 16,3 10 60-16,-3 0-14 16,3 6-8-16,6 2-5 15,-3 5-16-15,-6 6 0 0,-3-3 2 0,6-2-7 16,-6-6-1-16,3-5-1 16,0-3 0-16,0-2 0 31,0-3-5-31,6-8-1 0,-3-3-4 15,0-5-1-15,-1-3-3 16,4-2 1-16,0 3 3 16,3-1 3-16,3 3 0 15,0 0-1-15,-3 3 3 16,0 2 2-16,0 3 4 16,0 5 4-16,0 3 0 15,0 3 2-15,0 2 0 16,-3 3 1-16,-3 0-9 0,0 0-3 15,0-3-1 1,0 3 2-16,-3-3-9 16,0-10-50-16,0-3-16 15,5-3-53 1</inkml:trace>
  <inkml:trace contextRef="#ctx0" brushRef="#br0" timeOffset="86188.5001">22671 3654 252 0,'-3'3'93'0,"6"-3"-50"0,0 5-52 0,0 0 14 0,-3 3 19 15,0 3 13-15,0 2-14 16,0 0-5 0,0 0-11-16,0 1-5 0,0-4-1 0,0-2-26 15,0-3-8 1,0-5-69-16,0 0-57 15,0-5 56-15</inkml:trace>
  <inkml:trace contextRef="#ctx0" brushRef="#br0" timeOffset="86355.6112">22642 3535 280 0,'-6'-3'107'0,"6"6"-58"0,3-1-59 16,-3-2 14-16,0 0-10 15,0 0 1-15,6 0-21 16,0 0-11-16,2-2-51 16,1-1-21-16,0-2 37 15,3 0 18-15</inkml:trace>
  <inkml:trace contextRef="#ctx0" brushRef="#br0" timeOffset="86556.1446">22761 3482 236 0,'3'0'90'0,"-3"3"-48"0,3-1-40 0,0 4 17 16,0-1-1-16,0 5 3 15,0 1 6-15,5 5 4 16,-2 8-17-16,-3 2 1 0,0 3-1 16,-3 0-5-16,6-2-3 15,-6-1-3-15,3-5-3 16,3-2-10-16,-3-6-6 16,6-2-28-16,-6-6-9 15,9-2-29-15,-6-6-14 16,3-2 3-16</inkml:trace>
  <inkml:trace contextRef="#ctx0" brushRef="#br0" timeOffset="87012.2067">23029 3643 184 0,'3'-8'71'0,"-3"8"-38"0,0-2-12 16,0 2 36-1,-9 0-17-15,-3 0-15 16,0 2-9-16,0 4-10 16,-3 4-4-16,0 3-1 0,3 3-1 0,3 0 0 15,0 0-3-15,3 0 2 16,3 0 1-16,6-3 2 16,3 3-1-16,3-11-1 15,3-5 5-15,6-2 1 16,3-6-2-16,-6-8-1 15,3-3-1-15,-6 1-2 16,-4-14 1-16,1 0-1 16,-6 1-3-16,-3-4 2 15,-6 3 1-15,-8-2 2 16,8 0 1-16,-3 7 3 16,3 6 1-16,-3 5 3 15,9 19-5-15,0 7-1 16,6 6 0-16,0 5 0 15,6 14 0-15,-1-4 0 16,1 4 2-16,3 2-3 16,0-5 0-16,0-3-3 15,-6-3-3-15,6-5-34 16,-3-5-12-16,0-10-88 16</inkml:trace>
  <inkml:trace contextRef="#ctx0" brushRef="#br0" timeOffset="97024.6354">17489 10824 120 0,'3'-3'46'0,"0"1"-24"0,3-1-17 15,-6 3 13-15,3 0 12 16,0-2 8-16,-3-1-7 16,3 0-1-16,-3-2-17 15,0 0 3-15,0-1 4 0,-3 1-7 16,-3 0-2-16,0-1-4 16,-3 1-2-16,0-3-1 15,-3 0 0-15,-3 3 0 16,-5-3 2-16,-4 0-3 15,-6 0 0-15,-3-2-3 16,-5-1-1-16,2 3 3 0,-3 3 3 16,-5 0-2-16,-1-1-2 15,3 1 0-15,4 0-1 16,-1 2 0-16,-6 0 0 16,-2 1 0-16,2 2 2 15,3 0-1-15,4 2-1 16,-1 4 1-16,0-4 1 15,3 4-3-15,-2-1-2 16,2 0 2-16,3 3 0 16,1-3 1-16,-1 1 2 15,0 2-3-15,0 0 0 0,-5 2 1 16,2 3 2-16,3 6-1 16,0 2-1-16,-2 3-2 15,2 0 1-15,0 2 1 16,0 1 2-16,4 2-3 15,2 0 0-15,3-5 1 16,3-1 2-16,3 1-3 16,1 0 0-16,2 3 1 15,3-4 0-15,3 1-3 16,3 3 2-16,3-1-1 16,3 3 0-16,3 3 2 15,3-3 2-15,3 3-1 16,6-3 2-16,3-3-2 15,-1 1-1-15,1 2 1 0,3-5-1 16,0-3 0-16,0-3 0 16,0 1-3-16,2-3 0 15,7 2 2-15,3-2 2 16,0 0-2-16,-1 0-2 16,4-5 2-16,3-1 2 15,2-2-2-15,1 0 0 16,0 0 1-16,-4-3 0 15,4-2 2-15,0 0 1 16,2-1-1-16,1 1 1 16,0-3-2-16,2 0 2 15,1 0-2-15,3 0-1 16,-1 0 1-16,1 0-1 16,2-3 2-16,1 3 1 15,0-5-4-15,-1 2-1 16,7 1 1-16,-7-1 2 0,1 0 0 15,-4 3 2-15,-2-2-2 16,-3 4-1-16,2 1 1 16,-2-6-1-16,-3 6-3 15,-4-6 0-15,1 1 4 16,0-4 1-16,-1-2 2 16,-2 3 0-16,3-3 0 15,-3-2 0-15,-1-1-5 0,1 3-1 16,-3 0 1-16,-1 0 0 15,1 3 3-15,0 0 1 16,-3-1-4-16,0-2 1 16,-1 0 2-16,1-2 3 15,-3-1 0-15,0-5 2 16,-4 1 0-16,-2-7 1 16,-3 4-2-16,3-1 1 15,-3-2-4-15,0 0 0 16,-3 0-1-16,-4 0 1 15,1-1 0-15,-3 1 1 16,0 3-5-16,-3-1 1 16,-3-5 0-16,0 3 2 15,-3-3-1-15,-3 1 2 16,-12-4 0-16,-3-2 3 0,-5-3-3 16,-7 1-2-16,-6 2-3 15,-9-1 1-15,-11 4-1 16,-7-1 0-16,1 6 2 15,-1 3 2-15,1-3-3 16,-4 2 0-16,1 1 1 16,-1 2 0-16,7 2 0 15,8 4 0-15,7 2-14 16,8 5-3-16,6 3-46 16,6 3-19-16,9 8-46 15</inkml:trace>
  <inkml:trace contextRef="#ctx0" brushRef="#br0" timeOffset="98184.7266">18486 11086 164 0,'-3'-3'63'0,"3"3"-34"0,0 0-23 16,0 0 17-16,0 0-5 0,0 0-1 15,0 0-9-15,0 0-3 16,0 0-3-16,0 0-2 0,0 0 1 16,0 0 1-16,0 0 1 15,0 0-1-15,0 0 3 16,6 0 1-1,0 3 4-15,0-3 4 16,0 0-2-16,0 0 3 16,3-3-2-16,0 1 2 15,3-1-2-15,6-2 0 16,6 0-1-16,14-3 0 16,7-3 0-16,8 0 0 0,10-7 0 15,5-6 0 1,1 3-9-16,5 2-1 15,1 4 0-15,-7-1 3 0,-5 5 0 16,-13 0 0 0,-8 4-1-16,-6 1 0 0,-7 1-2 15,-5 0-2-15,-6 2-2 16,-3 0 1-16,-3 1-12 16,-3-1-5-16,-3 3-14 15,0-3-6-15,0 3-25 16,0 0-13-16,0-2-32 15</inkml:trace>
  <inkml:trace contextRef="#ctx0" brushRef="#br0" timeOffset="98453.4812">19385 10776 268 0,'-35'-10'101'0,"35"7"-54"0,0 1-55 15,8 2 22-15,4 2-6 16,3-2-2-16,3 0-1 16,3 3-3-16,3 0-4 0,3 2-1 15,-4 3 2-15,-2 2 0 16,-3 4 1-16,-3-1 0 16,-6 0 2-16,-6 0 3 15,-6 3-2-15,-6 3-2 0,-6-3-3 16,0 5 1-16,0 0-28 15,0-5-10-15,3 0-76 16</inkml:trace>
  <inkml:trace contextRef="#ctx0" brushRef="#br0" timeOffset="98976.9029">18516 11398 196 0,'-9'-2'74'0,"-3"4"-40"0,6-2-40 15,6 0 64-15,0 0-18 16,9 11-14-16,3-1-15 15,6-2 0-15,9 0 4 0,11 0-1 16,13 0 0-16,9 0-2 16,5-3 0-16,9 1-4 15,-5-1-3-15,2 3-2 16,-8 0 0-16,-4 0-2 16,-8-3 2-16,0 0-2 15,-7-2 2-15,-5 0-2 16,-6-3-1-16,-6 0-15 15,-7 0-5-15,-5 0-23 16,-3-3-10-16,-3 0-27 0,0 1-12 16,0-4 2-1</inkml:trace>
  <inkml:trace contextRef="#ctx0" brushRef="#br0" timeOffset="99204.5083">19344 11393 256 0,'0'-3'96'0,"17"3"-52"0,-8 3-51 16,3 8 9-16,3-1-4 16,0 3-1-16,3 1 1 15,0 1 2-15,-3-1 2 0,-3 2 3 16,-7-3 9-16,-5 0 5 16,-5 0-3-16,-4 6-1 15,-6-3-7-15,-6 0-3 0,0-3-13 16,3-3-8-16,0 1-42 15,3-3-17-15</inkml:trace>
  <inkml:trace contextRef="#ctx0" brushRef="#br0" timeOffset="100722.0487">19844 10795 200 0,'-3'-5'74'0,"3"7"-40"0,0 1-40 16,6 8 36 0,-6 10-10-16,0 16-3 15,0 5-1-15,0 6-9 16,6-3-2-16,0-3 1 0,-4-5 1 15,1-8 1-15,0-5-2 16,0-5 1-16,-3-6 7 16,-3-5 3-16,-3-6-4 15,4-10-3-15,-10-2-5 16,3-11-4-16,3-6-7 16,0-5-1-16,3-5 1 15,6 0 3-15,3 3 0 0,6 2-1 16,0 0 3-1,-1 9 0-15,4 2 1 0,6 5 0 16,3 5 0-16,0 6 0 16,-3 7 0-16,-1 6 0 15,-5 6 2-15,-6 1 3 16,-6 12 7-16,-6-1 2 16,-6 3-7-16,-3-5-2 15,-2-3-3-15,-1-5-2 16,0-5-8-16,3-6-5 15,0-2-26-15,6-6-10 0,3-10-13 16,3 0-3-16,6-6-27 16</inkml:trace>
  <inkml:trace contextRef="#ctx0" brushRef="#br0" timeOffset="101126.1177">20174 10803 208 0,'-6'-3'79'0,"3"3"-42"0,-3 0-28 16,3 3 19-16,0 0-5 15,-6 5 0-15,-6 2-10 16,0 6-5-16,4 8-5 0,-1 8-5 0,3 2 1 16,3-2 1-16,3-6 2 15,9-2-1-15,0-6 2 16,6-2-2-16,3-8 2 15,-4-2 0-15,4-6 1 16,-3-8-2-16,-3-3-2 16,-3-5 3-16,0-5 2 15,-6 0-4-15,0 0-1 16,-3 2 4 0,0 1 5-16,3 4 1 0,-3 6 2 15,3 3-9-15,0 3-1 16,0 7-7-16,6 5-1 15,0 1 3-15,3 8 1 16,3-1 4-16,-3-5 1 0,0 1-28 16,3-7-10-1,-3-1-38-15,-1-4-14 0,7 1-9 16</inkml:trace>
  <inkml:trace contextRef="#ctx0" brushRef="#br0" timeOffset="101425.2288">20302 10808 208 0,'-6'0'77'0,"9"6"-42"0,-3 1-43 16,3 1 10-16,3 6 8 15,0 2 7-15,0 5 1 16,-3 8 1-16,0-3-10 0,0-5-1 0,0-5-1 16,-3-2-3-16,0-4-3 15,0 1-3 1,0-6-1-16,0-5 10 0,-3-3 8 15,3-7-6-15,0-9 0 16,0 1-3-16,3-3 1 16,0-3-4-16,3 5 0 15,3 1-1-15,0 2 1 16,5 3-2-16,1 2-1 16,0 6-21-16,0 2-9 15,0 3-27-15,-3 0-9 16,0 0-31-1</inkml:trace>
  <inkml:trace contextRef="#ctx0" brushRef="#br0" timeOffset="101742.7642">20507 10874 212 0,'0'11'79'0,"3"-3"-42"0,3 0-30 16,-3-6 20-16,3 4-7 16,3-1 0-16,0-2-9 15,0-1-2-15,0-2-5 16,0-2-1-16,0-4 3 0,-3 1-3 15,3-3 0-15,-3-2-1 16,-3-1 1-16,-6-2-2 16,0 0-1-16,-6 2-4 15,-3 6-2-15,-3 5-2 16,0 5 0-16,0 3 5 16,0 5 1-16,3 3-3 0,3 8-1 15,4 0 11 1,2 2 9-16,3-5-5 0,3-2-2 15,2-3-4-15,4-3 0 16,6-5-24-16,0-3-8 16,0-8-41-16,0 1-18 15,0-6 0 1</inkml:trace>
  <inkml:trace contextRef="#ctx0" brushRef="#br0" timeOffset="102071.7255">20662 10872 212 0,'-3'13'79'0,"0"-2"-42"0,6 15-41 0,0-7 15 0,-3-6-4 16,3 0 3-1,-3-2-5-15,0-3-1 0,0-1-2 16,0-1 1-16,0-6 2 0,3-8 2 16,3-5 1-16,0-3-2 15,0-3-1-15,6-5-6 16,0 6-1-16,6 2 3 15,-3 3 3-15,-1 5-1 16,-2 5-2-16,0 8 4 16,-3 6 1-16,-3 8 2 15,0 4 0-15,0 1-7 16,-3-5 0-16,0-1-1 16,0-5 2-16,0-2-19 0,0-6-8 15,3-2-14 1,0-6-3-16,0-15-46 15,3-3-29-15,0-3 54 16</inkml:trace>
  <inkml:trace contextRef="#ctx0" brushRef="#br0" timeOffset="102269.1586">20954 10634 260 0,'-3'0'96'0,"6"2"-52"0,0 4-54 0,0-1 16 16,0 8 3-16,0 8 5 15,0 6 5-15,-3 4 3 16,0 6-12-16,-3 6-6 0,0 2 0 16,3-3-1-16,0-5 1 0,0-5-11 15,0-8-3-15,-3-6-52 16,0-5-22 0,-3-5-28-16</inkml:trace>
  <inkml:trace contextRef="#ctx0" brushRef="#br0" timeOffset="102435.6137">20823 10808 304 0,'-12'-5'115'0,"12"2"-62"0,9-2-57 16,-3 2 18-16,6 1-2 16,6-4 5-16,5 1-9 15,4 0-2-15,6 2-4 16,0 3-28-16,-3 3-10 0,-1 5-101 15</inkml:trace>
  <inkml:trace contextRef="#ctx0" brushRef="#br0" timeOffset="111503.6888">21380 10880 108 0,'0'-3'44'0,"0"0"-24"0,3-2-8 15,-3 2 16-15,0 1-3 16,0-1 3-16,0 1-1 16,-3-1 1-16,0 0-15 15,0 1 5-15,-3 2 3 0,-3 2-3 16,-3 4 0-16,-3 1-10 16,0 4-5-16,3 5-2 15,0 5-1-15,3 3-3 16,3-6 2-16,3 1 1 15,6-6 0-15,6 0 0 16,3-5 2-16,3-2-1 16,3-4-1-16,0-4 1 15,0-9-1-15,-3 0 2 16,2-4 3-16,-5-1-4 16,0 0-1-16,-3 3 2 0,-9-6 1 15,0 6-1-15,-3 0-2 16,0 5 1-16,0 0-1 15,0 5 0-15,0 3 0 16,0 5-3-16,3 6 0 16,0 13 4-16,3 5 3 15,0-3 3-15,0 3 3 16,0-5 4-16,-3 8 3 16,0-3 0-16,-3-2-1 15,-3-6-6-15,-6-3-4 16,-3-2-1-16,-5-5 1 15,-1-3-19-15,0-3-5 0,-3-2-5 16,-3-3-2-16,4-3-7 16,5-5-5-16,6 0-27 15,12-5-11-15,9 0-15 16</inkml:trace>
  <inkml:trace contextRef="#ctx0" brushRef="#br0" timeOffset="111887.4703">21502 10946 216 0,'-6'-3'82'0,"6"6"-44"0,3 2-33 0,-3-5 17 16,6 8-1-16,2 0 4 16,1-3-9-16,3 1-4 15,3-1-7-15,0-2-4 0,0-3 2 16,3-3-2-1,-3-2-1-15,0-6 3 0,-1 0 0 16,-2-2 1-16,-9 3 0 16,-3-4-2-16,-6 4-2 15,-3 2-6-15,-2 3-1 16,-4 2-2-16,-3 6 1 16,0 2 5-16,3 5 1 15,-3 12-1-15,6-4 2 16,0 1 1-16,9 2 2 0,6 0 3 15,3-3 4 1,6-2-2-16,3-2-2 16,9-6 0-16,0-3-1 0,0-5-20 15,-1-5-9-15,1-3-23 16,-3-3-9-16,-3-10-45 16</inkml:trace>
  <inkml:trace contextRef="#ctx0" brushRef="#br0" timeOffset="112089.2652">21752 10684 160 0,'-3'-24'60'0,"3"21"-32"0,0 3-20 15,0 0 16-15,3 6-1 0,0 4 3 16,0 6-5-16,3 5-1 16,-4 11-11-16,1 5-1 15,-3 13-1-15,0-2 1 16,0-3 0-16,-3 0-7 0,1-11 0 15,2-7-25-15,-3 2-10 16</inkml:trace>
  <inkml:trace contextRef="#ctx0" brushRef="#br0" timeOffset="112296.8185">21665 10798 268 0,'-3'-6'101'16,"3"6"-54"-16,3-2-48 0,3 2 20 0,3 0-7 15,3-3 3-15,3 0-10 16,3 3-6-16,6 0 1 16,-1 3-14-16,1 0-6 0,0-1-47 15,3 1-21-15,-3 0-12 16</inkml:trace>
  <inkml:trace contextRef="#ctx0" brushRef="#br0" timeOffset="112550.7633">21886 10829 256 0,'-27'3'96'0,"21"2"-52"0,0 1-47 0,6-4 19 15,0 4-12-15,0-1 0 16,6 0 0-16,3 3 2 15,9 3-3-15,-1 2-2 0,1 3 0 16,0 5-1-16,0-5 2 16,-9 2 12-16,-3-2 6 15,-6-3 3-15,-9 3 1 16,-9-2-9-16,0-1-4 16,0-5-15-16,1 0-5 15,-1-3-49-15,6-2-19 16,3-3-51-1</inkml:trace>
  <inkml:trace contextRef="#ctx0" brushRef="#br0" timeOffset="113468.4888">22463 10819 168 0,'-12'2'63'0,"3"-2"-34"0,0 3-12 0,0 0 22 0,0 2-9 16,-6 3-2-16,1 3-10 15,-1 2-3-15,0 5-9 16,3 6-2-16,3 3 2 0,6-4-1 16,3-1 0-16,9-1-3 15,6-3 1-15,3-5 0 16,6-2 1-16,-1-3-13 15,-2-3-7-15,0-5-22 16,-3-8-11-16,3-2-56 16</inkml:trace>
  <inkml:trace contextRef="#ctx0" brushRef="#br0" timeOffset="113885.1092">22517 10618 184 0,'-3'2'68'0,"3"1"-36"0,0 5-33 0,3 0 12 15,0 8 10-15,-3 10 9 16,0 6-1-16,0 8 3 16,0 2-18-16,0 3-1 0,0-5 0 15,0-6-7-15,0-2-1 16,0-6-1-16,0-7 2 15,0-6-3-15,0-5-2 16,3-3-5-16,-3-5 0 16,3-5-7-16,-3-14-1 0,14-2 0 15,1 0 2 1,0 3 6-16,0-1 2 0,-3 6 4 16,0 5 1-16,0 3 3 15,0 5 3-15,0 5 5 16,-1 8 1-16,-2 6-4 15,-3 2 1-15,0-3-7 16,-6 1-3-16,6-6-4 16,-3 0 1-16,0-5-28 15,0 0-13-15,-3-8-36 16,6 0-15-16,0-5 0 16</inkml:trace>
  <inkml:trace contextRef="#ctx0" brushRef="#br0" timeOffset="114038.5173">22779 10845 248 0,'0'3'93'0,"5"2"-50"0,-5 6-50 0,3-3 16 16,-3 8-6-16,0 7 3 15,0 1-3 1,0-5-2-16,0-1 0 0,0-4-4 0,0-4 2 16,-3 1-87-1,-2-6-60-15,5-2 55 16</inkml:trace>
  <inkml:trace contextRef="#ctx0" brushRef="#br0" timeOffset="114335.0376">22779 10628 264 0,'-3'-13'101'15,"6"8"-54"-15,5 0-59 0,-2 2 15 0,0 0-7 16,6 1 2-16,0-1-12 15,-6 0-4-15,6 3 10 16,-6 0-5-16,-3 6-1 0,6-1 10 16,-6 5 4-16,0 6 7 15,0 11 6-15,-3 5 2 16,0 5 0-16,0 2-5 16,0 9-2-16,0-6-4 15,3-2-1-15,0-3-1 0,0-8-2 16,0-5-13-16,-3-6-6 15,6-4-56 1,0-6-57-16,0-8 38 16</inkml:trace>
  <inkml:trace contextRef="#ctx0" brushRef="#br0" timeOffset="114755.6208">23073 10843 228 0,'-9'-6'88'0,"6"6"-48"0,-15-2-45 0,15 2 24 16,-11 5-5 0,-1 3-4-16,0 3-4 15,0 10-3-15,6 8-5 0,0 0 1 16,6-3 1-16,0-2 2 0,6-5-1 16,3-6-1-16,6-5 5 15,0-3 4-15,6-5 1 16,-3-5 4-16,-1-8-7 15,-2-11-2 1,-3 0-3-16,0-5 1 0,-3-6-2 16,-3 4-1-16,0-12 3 15,-3 1 0-15,0 5-1 16,0 8 1-16,0 5-2 16,0 8 2-16,0 6-4 15,0 4 0-15,0 6 5 16,3 19 5-16,-3 7-1 0,6 9 1 15,-3-1-3-15,0 6 1 16,0 2-4-16,0-7-2 16,0-1-5-16,-3-10 0 15,9-3-51-15,-3-8-23 16,3-2-46 0</inkml:trace>
  <inkml:trace contextRef="#ctx0" brushRef="#br0" timeOffset="115000.0906">23231 10835 144 0,'0'-6'55'0,"3"4"-30"0,-3-6-5 0,6 5 21 0,-3-2 0 15,-3 0 2-15,0-3-17 16,0 0-5-16,0-6-13 15,0 1-1-15,-3 3 0 0,-3 2-8 16,6 0-1-16,0 3-29 16,-3 2-11-16,3 13-118 31,0 1 47-31</inkml:trace>
  <inkml:trace contextRef="#ctx0" brushRef="#br0" timeOffset="115239.7088">23326 10864 212 0,'-6'5'79'0,"3"0"-42"0,-15 1-43 0,15-1 14 16,0 0-7-16,0 1 2 15,6 4 0 1,3 9-1-16,0-1-2 0,6 1 3 16,-3-1 4-16,0-2 4 15,-3 0 7-15,-3 0 3 16,-6-3 1-16,-3-2 1 15,3-1-13-15,-9-4-6 16,-3-4-24-16,3-4-10 16,1-1-36-16,2-2-15 15,0-1-12-15</inkml:trace>
  <inkml:trace contextRef="#ctx0" brushRef="#br0" timeOffset="115523.0623">23791 10729 204 0,'0'13'77'0,"0"-8"-42"0,5 9-23 0,-5-1 19 15,0 5 1-15,0 6 6 16,-5 3-17 0,5 4-4-16,0-2-11 0,0 1-4 0,0-7-1 15,0-1-10-15,0-7-4 16,0-1-35-16,0-6-14 16,0-3-50-1</inkml:trace>
  <inkml:trace contextRef="#ctx0" brushRef="#br0" timeOffset="115786.7539">23731 10710 272 0,'-3'-37'101'0,"6"29"-54"0,15-2-48 16,-9 4 18-16,0 1-10 16,6 0 1-16,-1 0-1 15,1-1 1-15,6 4-4 16,0 4-3-16,6 4 2 0,-6 2 2 15,-9 7 4-15,-3 4 7 16,-12-1 4-16,-3 4-6 16,-6-1-3-16,-6-3-9 15,6-2-1-15,-6-3-21 16,6-2-7-16,0-3-24 16,3-3-7-16,0-2-67 15</inkml:trace>
  <inkml:trace contextRef="#ctx0" brushRef="#br0" timeOffset="116019.4301">24079 10668 212 0,'3'5'82'0,"0"14"-44"0,9 10-22 0,-9-16 22 16,0 3 0-16,0 5 4 15,-3 3-17-15,0 0-4 16,0 5-13-16,0 3-5 0,0-3-2 16,0-3-1-16,0-5 2 15,0-2-25-15,0-3-10 16,0-6-73 0,-3-2-65-16,0-5 59 15</inkml:trace>
  <inkml:trace contextRef="#ctx0" brushRef="#br0" timeOffset="116234.1116">23963 10739 312 0,'-15'-18'115'0,"27"15"-62"0,-3 1-44 15,-3 2 25-15,0-3-17 16,6-5-2-16,6 3-7 15,3-1-3-15,2 1-2 16,1 3-9-16,0 2-4 0,0 5-36 16,0 3-17-16,-9 5-76 15</inkml:trace>
  <inkml:trace contextRef="#ctx0" brushRef="#br0" timeOffset="116408.8235">23963 11068 216 0,'-21'7'82'0,"24"-4"-44"0,0-3-44 16,3 3 60-16,3-3-17 15,9 0-12-15,3 0-10 16,6-3-10-16,-1 0-2 0,13 1 1 16,-6-3-11-16,-3-1-3 0,5 1-46 15,-11 0-20-15</inkml:trace>
  <inkml:trace contextRef="#ctx0" brushRef="#br0" timeOffset="116669.8263">24279 10755 260 0,'-3'0'96'0,"6"6"-52"0,-3 7-36 15,0-3 21-15,6 6-15 16,-6 8-3-16,0 11-5 16,0-1-1-16,0-2-3 0,0-1-2 0,0-4 1 15,0-9-17 1,0-2-4-16,3-5-34 0,-3-6-15 16,9-5-11-1,-6-5-29-15,2-11 35 16</inkml:trace>
  <inkml:trace contextRef="#ctx0" brushRef="#br0" timeOffset="116873.1515">24246 10734 228 0,'-12'-21'85'0,"12"21"-46"0,3-3-39 0,-3-2 16 16,9 2-11-16,0 1-3 16,3-1 3-16,9 8 4 15,8 6-5-15,7 0 11 0,-3 4 5 0,-3 7 9 16,-7 4 5-1,-2 3-5-15,-3 11-1 0,-15-3-2 16,-3 0-1-16,-12-3-10 16,-18-2-2-16,-2-3-23 15,-7-5-8-15,-3-5-44 16,-5-6-18-16</inkml:trace>
  <inkml:trace contextRef="#ctx0" brushRef="#br0" timeOffset="118134.2667">19900 11525 160 0,'0'-5'60'0,"0"5"-32"0,3-3-20 0,-3 1 18 0,0-1 0 16,0 0 4-16,0 1-1 15,-3-4 2-15,-6 4-17 16,-6-1 3-16,-2 6 1 0,-1 5-4 16,-3 2 2-16,-3 9-5 15,3 2-1-15,3 0-9 16,6 0-2-16,3 3 0 15,9-3 0-15,9-2-2 16,3-3 0-16,9-6-9 16,3-4-3-16,0-6-12 15,0-3-5-15,-1-2-14 16,-2-9-4-16,0-7-48 16</inkml:trace>
  <inkml:trace contextRef="#ctx0" brushRef="#br0" timeOffset="118556.3924">19954 11324 160 0,'-3'-2'60'0,"6"2"-32"0,-3 2-20 0,0-2 18 16,3 5 5-16,0 3 5 15,0 19-10-15,0 2-4 16,-3 0-12-16,0 3 5 0,-3 8 4 0,0-6-6 15,0-2 0 1,0-9-7-16,0-1-4 0,0-6-1 16,0-3-1-1,3-5-7-15,0-3 0 0,0-5-2 16,3-5 3-16,0-3 2 16,3-8-1-16,3 0 4 15,3-3 0-15,2 4 5 16,7 1 2-16,6 4 6 15,-6 4 3-15,-3 4-2 16,0 4 0-16,-3 6-1 16,-4 6 2-16,1 4-3 15,-3-2 1-15,-3 3-7 16,0-4-3-16,-3 1-12 16,0-2-6-16,0-4-28 0,0-2-9 15,0-3-23 1,3-5-7-16,0-2-13 15</inkml:trace>
  <inkml:trace contextRef="#ctx0" brushRef="#br0" timeOffset="118741.789">20287 11523 220 0,'-15'2'85'0,"30"4"-46"0,-9 1-30 0,-3-1 19 16,0 7 1-16,-3 3 5 15,0 2-15-15,0-2-3 0,0 0-10 16,0-3-15-16,0 1-4 0,0-4-40 16,3-5-95-1</inkml:trace>
  <inkml:trace contextRef="#ctx0" brushRef="#br0" timeOffset="118886.0696">20225 11345 268 0,'-9'-5'101'0,"12"5"-54"0,0 0-61 15,-3 0 14-15,0 0-31 16,6 0-7-16,0 0-64 16,2-3-26-16</inkml:trace>
  <inkml:trace contextRef="#ctx0" brushRef="#br0" timeOffset="119088.6855">20424 11287 240 0,'-3'8'90'0,"6"3"-48"0,3 12-42 0,-3 1 16 16,-3 3 8-16,0 7 8 16,0-2-11-16,0 10-2 15,0-5-11-15,0-2-5 0,0-4-2 16,0-4-19-16,3-6-5 0,0-5-27 15,3-3-8-15,3-8-53 32</inkml:trace>
  <inkml:trace contextRef="#ctx0" brushRef="#br0" timeOffset="119501.434">20668 11517 220 0,'-12'-5'85'0,"6"2"-46"0,-9 3-21 16,6 3 25-16,-2 0-22 16,-4 2-6-16,-3 3-10 15,3 2-4-15,0 12 0 16,3-4-4-16,3 1 2 0,6-1-1 16,6 1-2-16,6-3 3 15,6-6 0-15,0-2 3 16,3-5 1-16,0-6-1 0,-1-7-2 15,-2-9 1-15,0 1 1 16,-3-6-1-16,-3 0-1 16,-3-11 3-1,-3-2 2-15,-6 3-4 0,0 2-1 16,0 3 6-16,0 5 4 16,0 6 1-16,3 5 1 15,-3 7-11-15,3 6-5 16,3 19 4-16,0 7 4 15,3 1 0-15,0 2 3 16,0 0-4-16,0 0 0 16,6 3-10-16,0-6-3 0,6-5-39 15,-1-5-16 1,4-10-56-16</inkml:trace>
  <inkml:trace contextRef="#ctx0" brushRef="#br0" timeOffset="120177.2427">21260 11504 176 0,'0'-5'66'0,"0"5"-36"0,-3-3-9 0,3 3 40 16,-8 0-14-1,-13 5-21 1,0 6-16-16,0 2-8 0,3 6-1 16,-3 2 3-16,9 0 5 0,4 0-5 15,2-2 0-15,6-3-2 16,6-3-2-16,2-5-2 15,1-6 1-15,9-2 1 16,-3-7 0-16,3-4-3 16,-3-8 0-16,-3 1 2 15,-3 2 2-15,-3 0 4 16,-9 3 4-16,6 0-4 16,-6 2-3-16,3 3-4 15,0 3 1-15,3 2-4 16,3 6 1-16,0 5 2 0,-3 16 3 15,0 2 11-15,-1 3 7 16,-2 3 3-16,0 0 2 16,-8 2-5-16,-7 1-1 15,0-4-8-15,0-7-4 16,-3-3-10-16,0-5-3 16,-3-8-20-16,3-8-8 15,4-11-22-15,2 1-6 16,3-6-64-1</inkml:trace>
  <inkml:trace contextRef="#ctx0" brushRef="#br0" timeOffset="120599.3893">21344 11499 236 0,'0'2'90'0,"3"-2"-48"0,6 6-36 15,-3-4 20-15,0 4 10 16,3-1 9-16,2 0-10 16,4 3-6-16,6-3-16 15,0 1 0-15,0-4 1 0,0 1-7 16,-3-3-2-16,-1-3-3 16,-2-2-2-16,-3-3-4 15,-3 0 0-15,-6-2-9 0,-3-1-4 16,-6 1-5-1,-3-1-1-15,-9 3-5 0,-5 3 0 16,2 2 10-16,-3 6 8 16,3 5 5-16,0 5 3 15,6 3 12-15,3-3 6 16,6 13 22 0,6-2-15-16,6-3-7 15,9-5-10-15,6-2-5 16,0-7-11-16,3-1-6 15,0-6-25-15,-1-11-11 16,1-2-53 0,-3-8-46-16,6-3 57 15</inkml:trace>
  <inkml:trace contextRef="#ctx0" brushRef="#br0" timeOffset="120783.6795">21668 11255 272 0,'-3'0'101'0,"6"0"-54"0,-3 8-46 15,6-2 19-15,0 4 9 16,-3 6 6-16,3 16-12 16,-3 2-5-16,0 3-11 15,0-5-5-15,-3 5-1 0,0-5-19 16,3 0-5-16,-3-6-31 16,-3-5-13-16</inkml:trace>
  <inkml:trace contextRef="#ctx0" brushRef="#br0" timeOffset="120987.8494">21546 11385 268 0,'3'0'101'0,"6"-11"-54"0,6 4-35 0,-6 4 24 15,9 0-17-15,3 1-3 16,2-1-21-16,4 0-9 16,0 3 7-16,3 0-50 0,-3 0-21 15,5-2-35-15</inkml:trace>
  <inkml:trace contextRef="#ctx0" brushRef="#br0" timeOffset="121220.5248">21936 11374 288 0,'-36'24'110'0,"16"-21"-60"0,-1 18-58 16,15-13 16-16,-3 0-2 16,0 0 4-16,3 0-10 15,3 2-2-15,3 1 1 16,6 5 0-16,3-3 3 0,6 8-1 16,6 0 2-16,-4-2 9 15,-2-1 7-15,-6-2 7 16,-18 0 9-1,-6-3-17-15,-2-2-53 16,-4 0-24-16,0-3-91 16</inkml:trace>
  <inkml:trace contextRef="#ctx0" brushRef="#br0" timeOffset="122143.0384">22651 11337 180 0,'2'-5'68'0,"-2"2"-36"0,0-2-11 15,0 3 22-15,0-1-1 16,-2-2-1-16,-1-1-7 16,-3 1-1-16,0 0-19 15,-6 2 7-15,-9 3 6 0,-6 5-11 16,6 3-3-16,-8 11-8 15,8 7-2-15,-3 6-3 16,6 10-1-16,6 3-1 0,9 0-2 16,9 3 5-1,9-6 1-15,15-7 0 0,2-6 1 16,7-11 0-16,3-12 1 16,8-12 2-16,-2-10 1 15,-3-10 3-15,-10-6 1 16,-8-2 10-16,-15-11 4 15,-12 0 6-15,-12 0 6 16,-9 3-9-16,-5 2-2 16,-1 11-20-16,-3 5-5 15,3 5-26-15,3 9-12 16,1 5-46-16,11 7-20 16,6 3-78-1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40:53.1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11816 7123 204 0,'-15'0'77'0,"9"13"-42"0,0-18-26 0,6 2 22 15,-3 8-4-15,3-7 4 16,0-1 0-16,0 0 3 16,6-2-18-16,9-6-5 0,9-2 0 15,11-5 4-15,10-9 3 16,15-5-1-16,20-5 2 16,15 0-6-16,15-2-3 0,18 4-3 15,9 3 0-15,6 9-2 16,0 4 2-16,-6 9-4 15,-6 4 0-15,-9 4-1 16,-3 4 1-16,-18 4 4 16,-11-1 6-16,-10 0-5 15,-6 3 0-15,-5-3 5 16,-7-2 1-16,-2 0-7 16,-10-1-4-16,-5-2-2 15,-6 3 1-15,-7 0 1 16,-5-1 1-16,-6 1-5 15,-3 0 1-15,-6-3 0 16,0 0 0-16,-3 2 0 16,0-2 2-16,0 0-1 0,0 0-1 15,-4 0 1-15,1 0 1 16,-3 0-3-16,-3 0 0 16,0 0-4-16,0 0 1 15,0 0-11-15,0 0-3 16,0 0-7-16,0-2 1 15,-3-1-9-15,0 3-4 16,0-3-29-16,0 1-12 16,-5 2-61-1</inkml:trace>
  <inkml:trace contextRef="#ctx0" brushRef="#br0" timeOffset="300.1253">14018 6720 324 0,'-20'-18'123'0,"20"21"-66"0,3-3-71 16,0 0 19-16,3 0-5 15,5 2 4-15,7 3 5 16,6 1 2-16,6 2-5 16,3 2-6-16,-1 4-1 0,1 1 1 15,-6 4 2-15,-3 2-3 16,-6-2 0-16,-7-1 7 15,-8 1 4-15,-8-1 8 16,-10 1 6-16,-3 2-11 16,-6-3-2-16,-6-2-9 15,0 0-4-15,4-3-15 0,5-2-4 16,6 0-60-16,3-1-26 16,12-5-27-1</inkml:trace>
  <inkml:trace contextRef="#ctx0" brushRef="#br0" timeOffset="1200.5564">12745 6199 248 0,'-9'-10'93'0,"0"7"-50"0,-3-5-37 0,6 5 20 15,-3 1 6-15,-3-1 7 16,-3 3-15-16,3 5-5 15,-6 3-12-15,3 11-7 0,4 7-3 16,8 6-1-16,0 2 3 16,3 1-2-16,0 7-1 15,0 1 3-15,3-6 0 16,0-6-17-16,-3-7-5 16,0-3-20-16,0-5-5 15,-9-5-131 1,-9-6 62-1</inkml:trace>
  <inkml:trace contextRef="#ctx0" brushRef="#br0" timeOffset="1374.6394">12471 6408 328 0,'-6'-5'123'0,"9"2"-66"0,6 1-69 16,-3 2 20-16,3-3-4 15,8 0 2-15,4 1-5 16,0-1-2-16,3 0 0 15,3 1-31-15,-1 2-13 0,-2 0-21 16,0 0-7-16,-6 0-27 16</inkml:trace>
  <inkml:trace contextRef="#ctx0" brushRef="#br0" timeOffset="1617.3505">12706 6424 232 0,'-18'11'88'0,"9"-1"-48"0,0 1-36 0,6 2 21 16,3 8-3-16,0-2 2 15,3-3-9-15,6 0-4 16,3-3-6-16,3-3 3 0,9-4 2 16,2-6-3-16,-2-6 1 15,-3-4-5-15,-3-6 0 16,-6 0 3-16,-3 0 1 16,-6 0-1-16,-9-2 1 15,-6-1-11-15,-3 3-2 16,0 3-17-16,0 3-5 0,3 2-43 15,3 2-17 1,3 4-20-16</inkml:trace>
  <inkml:trace contextRef="#ctx0" brushRef="#br0" timeOffset="1909.7383">12887 6406 248 0,'3'10'93'0,"0"-2"-50"0,3 5-44 16,-3-5 18-16,0 5-1 15,0 6 2-15,0-3 4 16,0 0 3-16,-3-3-13 16,0 0-7-16,0-5-1 0,0-3-1 15,0 1 3-15,-3-4 1 0,0-2 3 16,0-10 1 0,0-6 1-16,3 0-6 0,3-5-4 15,0 0-4-15,3 2 1 16,3 3 1-16,3 3 2 15,0 3-3-15,3 2 0 16,6 5-10-16,-3 0-3 16,-4 3-13-16,1 0-5 15,-3 0-36-15,0-2-16 16,0-4-27 0</inkml:trace>
  <inkml:trace contextRef="#ctx0" brushRef="#br0" timeOffset="1999.0614">13123 6186 296 0,'-9'-5'110'0,"9"10"-60"15,3-2-58-15</inkml:trace>
  <inkml:trace contextRef="#ctx0" brushRef="#br0" timeOffset="2132.0231">13126 6218 486 0,'2'26'34'0,"1"6"-16"15,0 5-6-15,-3 8-1 0,3-3-9 16,0-2-1-16,0-6-3 15,0-5-2-15,0-5-26 16,0-8-10-16,0-3-29 16,3-5-9-16,0-5-35 15</inkml:trace>
  <inkml:trace contextRef="#ctx0" brushRef="#br0" timeOffset="2374.2357">13322 6347 308 0,'-6'0'115'0,"6"0"-62"0,-6 3-60 0,-3 2 21 16,-12 1 2-16,0-1 5 15,-2 3-3-15,-4 0 2 16,3 0-11-16,3 0-12 0,6 0-3 16,3 2 2-16,6 1 4 15,12-1 1-15,6 6-1 16,12 5 1-16,9 1 1 15,3-4-10-15,-1-2-2 16,1 0-41-16,0-3-19 0,-3-5-63 16</inkml:trace>
  <inkml:trace contextRef="#ctx0" brushRef="#br0" timeOffset="8032.476">10488 4464 160 0,'-3'-22'63'0,"3"25"-34"0,0-6-1 0,0 3 25 15</inkml:trace>
  <inkml:trace contextRef="#ctx0" brushRef="#br0" timeOffset="8214.3911">10485 4450 416 0,'3'8'46'15,"0"5"-24"-15,0 3-4 0,3 13-1 16,-3 6 4-16,0 5 2 0,-3 5-8 16,0-3-2-1,0-5-5-15,0-3-3 0,0-7-2 16,0-3 0-16,0-6-15 16,0-5-5-16,0-2-29 15,0-6-12-15,6-2-30 16,-6-3-12-16,6-3-6 15</inkml:trace>
  <inkml:trace contextRef="#ctx0" brushRef="#br0" timeOffset="8617.5896">10491 4469 176 0,'-9'-19'66'0,"3"17"-36"0,0-4-13 0,3 6 20 15,0 0 3-15,0-2 5 16,3-1-13-16,0 0-5 16,3 1-15-16,3-1-5 0,6-2-1 15,9 0-1-15,6 2 0 16,3 3-3-16,-1 3-2 15,4 4 3-15,-6 7 0 16,0 4-1-16,-12-2-2 0,-6 5 14 16,-9 3 5-1,-9 0 2-15,-3-3 2 16,-6 0-7-16,-6-5 1 0,0-3-10 16,0-2-2-16,4-3-3 15,2-3 1-15,3-2-15 16,6-3-7-16,3 0-30 15,12-3-11-15,6-2-11 16,6-3-4-16,6 3-42 16</inkml:trace>
  <inkml:trace contextRef="#ctx0" brushRef="#br0" timeOffset="8862.9772">10860 4445 264 0,'-3'0'101'0,"3"13"-54"0,3 0-42 0,0-2 22 15,-3 2 9-15,0 11 9 16,0 5-12-16,-3 3-5 16,0 5-16-16,3 3-10 0,0-3-2 15,0-8-2-15,0-5 0 16,0-6-22-16,0-2-12 15,0-5-32-15,-3-3-14 16,0-6-45 0</inkml:trace>
  <inkml:trace contextRef="#ctx0" brushRef="#br0" timeOffset="8983.8811">10771 4482 280 0,'-27'-5'107'0,"9"-3"-58"0,12 0-35 16,6 11 26-16,0-1 4 16,0-2 6-16</inkml:trace>
  <inkml:trace contextRef="#ctx0" brushRef="#br0" timeOffset="9130.7685">10732 4464 642 0,'15'-3'31'0,"6"0"-13"0,6-2-14 16,6 0-3-16,-1-3-1 0,-2 2 0 15,0 1-20 1,0 2-7-16,-10 1-15 15,-5 2-6-15,-3 2-23 0,-12 6-7 16,-9 14-27 0,-3-4-40-16,-2 3 52 15</inkml:trace>
  <inkml:trace contextRef="#ctx0" brushRef="#br0" timeOffset="9333.8086">10780 4718 212 0,'-30'47'79'0,"9"-44"-42"0,9 5-17 0,12-3 24 16,0 0-7-16,6 1 1 15,0-1-7-15,0-2-1 16,6-1-17-16,3 1 5 0,3-3 3 16,9 0-7-16,3 0-3 15,-1 0-6-15,1 2-2 0,0 1-8 16,0 0-4-16,-7-1-28 16,-5 4-14-16,-3-6-28 15,-6 0-13-15,-3 0-26 16</inkml:trace>
  <inkml:trace contextRef="#ctx0" brushRef="#br0" timeOffset="9599.8149">11087 4471 256 0,'3'-18'96'0,"-3"18"-52"0,3 3-40 0,0 5 19 16,-1 2 0-16,4 6 6 16,-3 10-3-16,-3 6 2 15,0 5-16-15,0 6-2 0,0-4 0 16,0-2-4-16,0-5 2 16,3-8-10-16,-3-3 0 15,0-8-27-15,0-2-8 16,0-3-23-16,-3-14-98 31</inkml:trace>
  <inkml:trace contextRef="#ctx0" brushRef="#br0" timeOffset="9900.8849">11098 4429 288 0,'-2'-8'110'0,"7"8"-60"0,4-8-52 15,-3 8 22-15,6 0-1 16,9 3 3-16,0 0-5 16,6 10-2-16,2 3-9 15,1 5 3-15,0 5 3 0,-9 11 5 16,-6 0 4-16,-9 8 0 16,-12-5-1-16,-9-3-2 15,-6-3 1-15,-6-7-8 16,-3-3-4-16,1-6-4 15,-1-2-3-15,3-8-17 16,0 0-6-16,9-3-31 16,7-7-10-16,8-4-55 0,9 1-24 15,2-3 27 1</inkml:trace>
  <inkml:trace contextRef="#ctx0" brushRef="#br0" timeOffset="10384.3415">11974 4384 172 0,'9'-8'66'0,"-7"6"-36"0,1 4 0 0,-3-2 26 16,0 0-6-16,-3 6 0 16,1 1-6-16,-4 12-3 15,-6 5-22-15,-9 10 11 0,-6 14 4 16,-3 2-14-16,1 3-3 16,2 0-9-16,3-8-3 15,3-5-2-15,6-9 0 16,3-7-29-16,3-5-9 15,3-9-23-15,0-4-6 16,3-9-28-16,0-8-11 16,1-20-7-1</inkml:trace>
  <inkml:trace contextRef="#ctx0" brushRef="#br0" timeOffset="10567.0916">11700 4413 328 0,'-6'-10'123'0,"9"7"-66"0,0 0-60 16,-3 3 22-16,6 3 1 15,3 2 7-15,8 11-1 16,4 8 2-16,3 10-16 16,3 17-2-16,3 10-3 0,-1-1-1 15,1-4-1-15,-3-3-8 16,0-6-2-16,-3-7-45 16,-4-8-16-16</inkml:trace>
  <inkml:trace contextRef="#ctx0" brushRef="#br0" timeOffset="11901.4843">23171 4440 180 0,'-6'-8'68'0,"6"5"-36"0,0-2-26 0,3 5 15 16,0-3 4-16,0 1 5 15,3 2 8-15,-3 0 3 16,3 5-21-16,0 8 6 0,-3 11 2 16,0 8-7-16,-3 10-1 15,0 11-10 1,-3-5-2-16,0-6-2 0,3-5 1 15,0-8-9-15,0-5 0 16,0-6-31-16,0-7-11 16,3-6-34-16,3-10-14 15,-6-22-24 1</inkml:trace>
  <inkml:trace contextRef="#ctx0" brushRef="#br0" timeOffset="12191.3593">23162 4403 332 0,'-8'-6'126'0,"8"1"-68"0,14-3-61 15,-5 6 22-15,3-1-8 16,9 0 1-16,3 3-9 16,12 6-1-16,-7 1-2 15,-2 7 0-15,-3 4 0 0,-3 3 2 16,-9 1 3-16,-12-1 4 15,-6 3 2-15,-6-6-3 16,-12 1 0-16,-3-4-3 16,-2-4 0-16,-1 0-6 15,9-3-1-15,3-3-15 0,3-3-4 16,12-2-66 0,9-2-13-16,15-3-6 15,6-1 2 1</inkml:trace>
  <inkml:trace contextRef="#ctx0" brushRef="#br0" timeOffset="12418.7087">23558 4408 276 0,'0'0'104'0,"0"5"-56"0,0 3-36 0,0 5 24 0,0 9-2 15,-3 4 5 1,0 8-16-16,0-2-5 0,0 0-11 16,3 10-7-16,0-5-1 0,0-5-21 15,3-8-8-15,0-6-34 16,0-4-11-16,0-6-56 16</inkml:trace>
  <inkml:trace contextRef="#ctx0" brushRef="#br0" timeOffset="12614.9546">23407 4405 376 0,'-3'-2'143'0,"6"-1"-78"0,-3 3-65 0,8 0 29 15,-2 0-16-15,9 0 0 16,3 0-9-16,3 3-5 15,3-3 0-15,6 0-16 0,-4 0-5 16,-2 0-36-16,3 0-12 16,-3 0-48-1</inkml:trace>
  <inkml:trace contextRef="#ctx0" brushRef="#br0" timeOffset="12828.8915">23386 4786 308 0,'-15'14'115'0,"15"-14"-62"0,0 2-60 0,0-2 21 0,6 0-2 16,3 3 4-16,3-3-4 15,14 0-2-15,1 0-5 16,0 0-6-16,12-3 0 0,-4 1-21 16,1-1-10-16,6-2-59 15,-1-1-26-15,-11-10 10 16</inkml:trace>
  <inkml:trace contextRef="#ctx0" brushRef="#br0" timeOffset="13051.6965">23811 4437 328 0,'-9'5'123'0,"3"1"-66"0,1 23-55 0,5-13 23 16,0 10-4-16,-3 3 2 16,-3 3-12-16,6 0-7 15,0 2-2-15,0-2-24 0,0-6-8 16,6-5-34-16,-3-5-13 16,2-8-55-1</inkml:trace>
  <inkml:trace contextRef="#ctx0" brushRef="#br0" timeOffset="13330.8679">23779 4384 316 0,'12'-13'121'0,"-1"5"-66"0,19 5-49 15,-15 3 25-15,6 6-15 16,3 4-2-16,-3 6-6 15,-1 13 0-15,-2 3-5 16,-6 5 5-16,-6 5 2 0,-3 3 6 16,-12 3 4-16,-3-8-4 0,-12-6 1 15,-2-2-10-15,-13-8-2 16,15-6-12-16,-15-5-3 16,1-5-22-16,8-2-9 15,9-4-27-15,12-4-10 16,6-12-64-1</inkml:trace>
  <inkml:trace contextRef="#ctx0" brushRef="#br0" timeOffset="13835.1873">24347 4376 296 0,'6'-5'112'0,"9"10"-60"0,-3-5-34 0,-6 0 50 16,3 8-14-1,0 3-17-15,-3 7-7 16,3 3-19-16,3 1-4 0,-4-4-3 16,1 1-2-16,0-1 1 15,0-5-18-15,0-2-6 0,-3-3-37 16,9-3-14-1,-3-2-73 1</inkml:trace>
  <inkml:trace contextRef="#ctx0" brushRef="#br0" timeOffset="14038.2696">24710 4374 316 0,'-6'0'118'0,"6"0"-64"0,-3 10-37 16,-6-2 33-16,-5 0-21 16,-10 8-6-16,3 5-17 15,0 0-6-15,0-2 0 16,0-1-32-16,4 3-11 0,2-5-51 0,3-2-22 16</inkml:trace>
  <inkml:trace contextRef="#ctx0" brushRef="#br0" timeOffset="14222.7661">24517 4585 364 0,'-9'8'134'0,"12"8"-72"0,3 8-48 0,-3-11 33 16,-3 6-24-16,6 7-5 15,0 1-16-15,-6-6-6 16,6 0 2-16,-3-3-64 0,3-2-25 15,-3-5-71-15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41:19.5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10089 9403 200 0,'0'-2'77'0,"0"4"-42"0,15 1-23 16,-18 5 19-16,0 5-5 15,-3 11 2-15,0 13-7 16,0 5-1-16,4 6-11 16,-1-3-3-16,0-3 0 0,0-2-3 15,0-8-2-15,3-6 0 16,-3-5 1-16,3-5-12 0,-3-3-6 15,0-7-42-15,0-14-20 16,9-3-30 0</inkml:trace>
  <inkml:trace contextRef="#ctx0" brushRef="#br0" timeOffset="492.3629">10039 9398 192 0,'-6'-16'71'0,"3"29"-38"0,-3-7-25 16,3-12 16-16,0 4-1 15,0-1 3-15,0 0-3 16,3 1-2-16,0 2-11 16,3 0-4-16,6-3 0 0,12 0-1 15,3-2 2-15,5 5-4 16,4 5 0-16,3 3-1 0,-6 3 1 15,-7-3 2-15,-2 13 2 16,-6 3 8-16,-3 0 2 16,-9 0 0-16,-9 2 2 15,-3 6-4-15,-9-6-1 16,-3-7-8-16,-8-1-2 16,-1-5-7-16,-3-2 0 15,9-3-19-15,3-5-8 16,4 2-11-16,8-10-66 15,9-1-1 1,21-2 4-16</inkml:trace>
  <inkml:trace contextRef="#ctx0" brushRef="#br0" timeOffset="763.4891">10432 9456 244 0,'0'-2'90'0,"0"4"-48"0,3 6-36 16,-3 0 22-16,3 8-4 16,-3 5 1-16,0 14-10 0,0 7-4 15,-3-5-6-15,0-3-4 0,0 1 2 16,0-1-2-1,3-7 2-15,0-6-13 0,-3-11-58 16,0-7-17 0,3-8-30-1</inkml:trace>
  <inkml:trace contextRef="#ctx0" brushRef="#br0" timeOffset="1014.8041">10292 9422 288 0,'-6'-3'107'0,"6"3"-58"0,0-2-44 0,0 2 24 0,6 0-5 16,0 0 3-16,3-3-9 16,3 0-3-16,8 1-8 15,7-1-5-15,0 0 1 0,0 3-2 16,0 0-1-16,2 0-6 15,-5 0-4-15,-6 3-30 16,-3 2-11-16,-6 1-31 16,-9 1-14-16,0 4-8 15</inkml:trace>
  <inkml:trace contextRef="#ctx0" brushRef="#br0" timeOffset="1246.6257">10280 9821 236 0,'12'0'88'0,"0"3"-48"0,0-3-31 0,-3 5 19 16,5-5-1-16,10 0 3 16,6-2-12-16,3-4-5 15,5 6-8-15,1 3-4 0,-6-3 0 16,-6 0-10-16,-1-5-4 15,-5 2-44-15,-3-2-18 16</inkml:trace>
  <inkml:trace contextRef="#ctx0" brushRef="#br0" timeOffset="1498.465">10738 9427 268 0,'-3'0'101'0,"6"3"-54"0,-3 10-48 16,0 0 20-16,0 8 0 16,0 11 3-16,-6 13-7 15,0-3-4-15,0-2-6 0,3 0-4 16,1-6 0-16,-1-2-6 15,0-8 1-15,0-6-49 0,0-7-19 16,3-8-50 0</inkml:trace>
  <inkml:trace contextRef="#ctx0" brushRef="#br0" timeOffset="1779.9289">10679 9417 300 0,'-12'-14'112'0,"9"9"-60"0,6-3-63 0,6 5 18 16,3-5 2-16,6 3 3 0,-1 5-1 15,7 5 1-15,6 3-7 16,3 8-3-16,-1 11 1 0,-2 5 4 16,-6 5 4-16,-6 5 0 15,-6 6 3-15,-9-6-3 16,-9 0 1-16,-9-5-5 15,-6-5 1-15,-3-6-16 16,-5-7-7-16,-1-3-21 16,0-8-10-16,6-3-17 15,3-2-6-15</inkml:trace>
  <inkml:trace contextRef="#ctx0" brushRef="#br0" timeOffset="2202.053">11587 9379 292 0,'-3'0'110'0,"3"0"-60"0,-3 3-47 16,0 5 21-16,-3 3-1 16,-6 10 6-16,-12 11-12 15,-6 13-4-15,-2 2-8 16,2 3-6-16,3-7 0 0,3-4-1 16,3-1 0-16,3-15-42 15,7-2-20-15,-1-5-78 16</inkml:trace>
  <inkml:trace contextRef="#ctx0" brushRef="#br0" timeOffset="2412.2615">11354 9372 316 0,'3'0'118'0,"6"0"-64"0,6 15-50 0,-6-7 24 16,6 8-1-16,9 16 6 15,3 8-12-15,2 7-2 16,1 14-11-16,0-5-5 0,0-6 0 16,-1-5-9-16,-2-5-1 15,0-9-64-15,0-7-28 16</inkml:trace>
  <inkml:trace contextRef="#ctx0" brushRef="#br0" timeOffset="3661.0755">22770 9282 272 0,'-6'2'104'0,"9"14"-56"0,-3 19-43 0,0-17 22 0,0 14-4 16,-3 7 3-16,0 14-10 15,0 0-4-15,0-2-7 16,3-6-4-16,0-3 0 0,0-16-15 16,0 1-3-16,0-6-37 15,0-13-108 1</inkml:trace>
  <inkml:trace contextRef="#ctx0" brushRef="#br0" timeOffset="4002.5735">22740 9305 280 0,'-6'-2'104'0,"12"2"-56"0,3-11-47 0,3 9 19 15,6-4-9-15,8 4-1 16,7 2-6-16,6 8-3 16,-1-1 0-16,-5 17-1 0,-6-3 0 15,-9 3 6-15,-18 0 6 16,-12 3 7-16,-6-1 5 16,-9-2-1-16,-2-3-2 0,-4-5-7 15,0-6-4 1,3-2-8-16,3-5-1 15,4-3-23-15,8-3-10 16,9-2-46-16,9-3-17 0,12 0-37 16</inkml:trace>
  <inkml:trace contextRef="#ctx0" brushRef="#br0" timeOffset="4234.8579">23240 9297 260 0,'0'8'99'0,"0"6"-54"0,3 17-37 0,-3-12 24 16,0 7-5-16,0 11 2 15,0 14-14-15,-3-6-4 16,3 0-7-16,0-8-3 0,0-6 2 15,3-7-37-15,-3-5-17 16,0-6-49 0</inkml:trace>
  <inkml:trace contextRef="#ctx0" brushRef="#br0" timeOffset="4498.5015">23088 9287 388 0,'-21'0'145'0,"18"0"-78"15,0-3-63-15,3 3 32 0,0 0-18 16,3 0 0-16,6 3-8 16,9-3-4-16,9 0-3 15,6-3-5-15,5 1-1 0,4-1-27 16,-3 0-12-16,-7 3-26 15,-8 6-7-15,-6 2-59 16,-9 5-42 0,-9 13 78-16</inkml:trace>
  <inkml:trace contextRef="#ctx0" brushRef="#br0" timeOffset="4681.8665">23064 9686 280 0,'-38'16'107'0,"35"-8"-58"0,0-2-46 0,3-1 21 16,3 0-1-16,6 0 6 15,2-2-5-15,7 0 0 16,12-3-13-16,6 2-4 0,2 1-3 16,1 0-9-16,-3-1-2 15,-3 1-31-15,-4-3-15 16,-5-3-50 0,0 3-66-16,-6-5 48 15</inkml:trace>
  <inkml:trace contextRef="#ctx0" brushRef="#br0" timeOffset="4908.5571">23526 9414 328 0,'-6'3'123'0,"6"2"-66"0,0 16-58 16,0-2 23-16,0 7-9 15,0 16 2-15,0 1-10 16,0-6-3-16,0-6-2 16,3-1-20-16,0-7-7 0,0-7-46 15,-3-3-17-15,9-5-31 16</inkml:trace>
  <inkml:trace contextRef="#ctx0" brushRef="#br0" timeOffset="5174.8698">23487 9313 352 0,'0'-13'132'0,"15"10"-72"0,3-7-66 0,-9 10 22 16,5-5-1-16,10 2 2 16,3 3-11-16,6 11-3 15,0 7-2-15,-4 6-1 0,1 5 0 16,-9 11 2-16,-9 2 3 0,-3 3 0 15,-9 3 0-15,-9-3 3 16,-12-8 3 0,0-6-4-16,-9-7-2 0,1-5-18 15,-4-9-6-15,-6-4-44 16,9-6-17-16,7 2-70 16</inkml:trace>
  <inkml:trace contextRef="#ctx0" brushRef="#br0" timeOffset="5691.8058">24094 9297 336 0,'-3'3'126'0,"9"-6"-68"0,0 6-57 16,-3 2 27-16,6 9 9 15,6 2 10-15,-3 2-14 16,0 3-5-16,0 3-16 16,8 2-5-16,-2-2-3 0,0-3-5 15,-3-2 1-15,3-6-38 16,-6-2-16-16,6-6-39 16,-6-2-15-16,-1-6-37 15</inkml:trace>
  <inkml:trace contextRef="#ctx0" brushRef="#br0" timeOffset="5854.235">24490 9319 328 0,'-12'2'123'0,"3"4"-66"0,0 15-58 0,3-13 23 16,-17 2-11-16,2 3 1 15,0 3-14-15,0 0-5 16,6 0 3-16,-3 0-60 0,0-3-27 15,9 0-39-15</inkml:trace>
  <inkml:trace contextRef="#ctx0" brushRef="#br0" timeOffset="6013.6505">24288 9517 368 0,'-3'13'140'0,"3"1"-76"0,3 12-61 0,-3-5 28 0,6 6 4 16,-3 2 6-16,0-3-20 15,2 1-7-15,-2-1-9 16,6-5-26-16,-3 0-8 0,0-5-63 16,0 0-25-16,-3-5-41 15</inkml:trace>
  <inkml:trace contextRef="#ctx0" brushRef="#br0" timeOffset="20473.359">9958 10634 112 0,'3'-3'44'0,"0"6"-24"0,-3-3-19 0,0 0 8 15,0 0-3-15,0 0-1 16,0 0 8-16,0 0 6 16,0 0 3-16,0 0 4 15,0 0-10-15,-3 2-2 16,0-2-8-16,0 0-2 0,-2 0 2 16,-1 0-5-16,0 0-1 15,-3 0 2-15,0 0 3 16,0 3-4-16,0-3-3 15,-3 3 1-15,0-1 2 16,-3-2 0-16,0 3 2 16,0-1-2-16,1 1-1 15,-1-3 3-15,-3 3 0 0,0-3-1 16,0 0-2 0,3 0 1-16,-3 0 1 0,3 0-1 15,1 0-1-15,-1 0 1 16,-3 0-1-16,0 0 0 15,-3 0 2-15,0 0-1 16,-2 0-1-16,-1 0 1 16,0 0-1-16,3 0-3 15,0 0 2-15,0 0 1 16,-2 0 2-16,2 0-1 16,-3 0-1-16,0 0 1 0,-3 0 1 15,6 0-3 1,-2 0 0-16,2 0-1 0,0-3 0 15,3 0 2-15,0 3 2 16,-3-2-1-16,1 2-1 16,-1 0-2-16,-3 0 1 15,0 0 1-15,-3 0 2 16,4 0-1-16,-1 0-1 16,0 2 1-16,0 1 1 15,0 0-3-15,0-1 0 16,1 1 1-16,-1 0 0 15,3-1 0-15,0 1 0 16,0-3 0-16,1 3 0 0,2-3-3 16,0 2 2-16,-3-2 1 15,0 6 2-15,-3-1-1 16,0-2 2-16,-2-1-2 16,-1 1 2-16,3-1-4 15,0 1 0-15,-3 0-1 16,4-1 0-16,-1 1 4 15,0-3 3-15,0 3-2 16,3-1 0-16,-2-2-1 16,-1 3-2-16,3 0 1 15,0-1-1-15,0 1 0 16,0-3 2-16,1 0-1 16,-1 0 2-16,-3 0-2 15,0 0-1-15,0 0 3 0,1 0 0 16,-1 0-1-1,0 0-2-15,3-3 1 0,-3 1-1 16,3-1 0-16,-2 0 2 16,-7 1-3-16,0 2 0 15,3-3 1-15,-2 3 0 16,2-3 2-16,0 1 3 16,-3 2-4-16,-3-6-3 15,-5 1 1-15,2 3 0 16,0-1 1-16,4 3 0 15,-1-3 0-15,0 1 0 16,0-1 2-16,1 0 1 16,-1 1-4-16,0-1-1 15,6-2 1-15,1 2 0 0,-4 0 3 16,-6 1 1-16,-3-1-1 16,1 0-2-16,-1 1-2 15,3 2-1-15,1 0 2 16,-1 0 0-16,0 0 1 15,0-3 0-15,1 1 0 16,2-1 2-16,3 0-3 16,-3 1 0-16,-2-1 1 15,-4 3 2-15,0 0-3 16,4 0-2-16,-4 0 2 16,3 0 2-16,0 0 0 0,1 0-1 15,-4 0 1 1,6 0-1-16,6 0 0 0,1-3 2 15,-1 1-1-15,-3-1 2 16,0 0-2-16,-2 1-1 16,-4 2-2-16,0 0 1 15,3 0 1-15,1 0 0 16,-4 2 0-16,3-2 2 16,3 0-1-16,1 0-1 15,2 0 1-15,3-2-1 16,0-1-3-16,-2 0 2 15,-4 1 3-15,-6-1 1 16,0 1 3-16,4 2 1 0,2 0-3 16,0 0-3-16,0 0 0 15,3 0-1-15,1 0-3 16,-1 0 2-16,0 0 1 16,0 0 2-16,4 0-1 15,2 0-1-15,3 0 1 16,0-3 1-16,0 0-1 15,0 1-1-15,0 2-2 16,-2 0 1-16,-1 0 3 16,-3 0 1-16,3 2-1 15,-3-2-2-15,3 0 1 16,4 0-1-16,2 0 2 16,0 3 1-16,0-3-1 15,3 0-2-15,0 0 1 16,-3 0-1-16,3 0 0 0,-3 0 0 15,-2 0 0 1,-1 0 2-16,-3 0-1 0,3 0-1 16,0 0 1-16,0 0-1 15,3 0 0-15,3 0 2 16,4 0-1-16,-1 0-1 16,0 0-2-16,0-3 1 15,0 3-1-15,-3-2 0 16,0 2 2-16,-3-3 0 15,0 3 0-15,0 0 2 16,-2 0-1-16,2 0-1 16,0 0 1-16,0 0-1 15,3 0 0-15,0 0 0 0,0 3 0 16,0-3 0-16,0 0 0 16,3 2 2-1,0-2-3-15,1 3 0 0,-1 0 1 16,0-3 0-16,0 2 0 15,3-2 0-15,-6 0-3 16,6 3 5 0,-3-3 0-16,0 0-3 15,0 0-1-15,0 2 1 16,0 1 2-16,0 0 0 16,0-3 2-16,1 2-4 15,-1 1 0-15,0-3 1 16,0 3 2-16,0-3-3 0,0 2 0 15,0-2-1-15,0 3 0 16,0-3 2-16,0 0 2 16,3 0-1-16,0 3-1 15,3-3 1-15,-6 0-1 16,3 2 0-16,3-2 0 16,-3 0 0-16,1 3 0 15,-1-3 0-15,0 3 0 16,0-3 0-16,0 2 0 15,0-2-3-15,0 0 2 16,0 0 1-16,3 0 2 16,0 0-1-16,0 0 2 15,0 0-4-15,-3 3 0 0,0-3-1 16,0 2 0-16,0 1 2 16,-3 0 2-16,-3-3-1 15,0 2-1-15,0-2 1 16,4 0-1-16,-1 3-3 15,0 0 2-15,0-3 1 16,3 2 0-16,0 1 0 16,0-3 0-16,-3 0 0 15,3 3 2-15,-3-1-3 16,3-2 0-16,0 0 1 16,0 6 0-16,0-1 0 15,3-2 0-15,0-1 0 16,0 1 0-16,0-1 0 15,0-2 0-15,-3 0 0 0,0 0 0 16,1 3 0-16,-4 0 0 16,3-1 0-16,0-2 0 15,3 0 0-15,-3 3 0 16,3 0 0-16,-3-3 2 16,3 2-1-16,-3 1-1 15,3 0-2-15,-3-1 1 16,-3 1 1-16,-3 2 2 15,0 1-1-15,-3-1-1 16,0 0-2-16,4 3-1 16,-1 0 2-16,3-3 2 15,3 1 0-15,0-1 2 16,3-3-2-16,0 1-1 0,0 0 1 16,0-3-1-1,3 0 2-15,0 0 1 0,0 0-1 16,0 0 1-16,0 0 0 15,0-3 3-15,0-2-3 16,3-3-2-16,3 0 0 16,0 0-1-16,3 0 0 15,-3-2 0-15,0-1 0 16,0-2 0-16,3-1 0 16,-4 1 2-16,4 3-3 15,-3-1 0-15,0 3 1 16,-3 0 0-16,0 3 0 15,-3 2 0-15,0 3-3 16,-3 6 2-16,-3 4-1 0,-3 3-2 16,-3 3 3-16,-2 3 0 15,2-1 1-15,-3 3 0 16,0 3 2-16,0 0 1 16,0-3-1-16,3-2-2 15,3-3 1-15,3-3 1 16,6 0 3-16,0-2 2 15,6-3 1-15,6-6 0 16,3 1-2-16,6-3-1 16,9-3-3-16,2 1 1 15,1-4-2-15,-3 1-1 16,0 0-2-16,-3 2-1 0,-4 0 4 16,-2 1 1-16,-6-1-25 15,0 1-9 1,-6 2-72-16,0 2-59 15,0-2 59-15</inkml:trace>
  <inkml:trace contextRef="#ctx0" brushRef="#br0" timeOffset="23532.8138">22502 10745 84 0,'6'-6'33'0,"-6"6"-18"0,-3 0-7 15,3 0 11-15,-3 0 0 16,0 0 1-16,-3 0-3 16,-3 0 0-16,-3 0-7 15,-3 0-4-15,-3 0-3 16,-3 0 2-16,-2 3 1 0,-4 0-2 0,-3-1-3 16,0 4 2-1,0-1 2-15,1 0-2 0,-4 3-2 16,0 0 0-16,3 0 1 15,1 0 1-15,-1 3 3 16,0-1-3-16,3-2 0 16,1 0-1-16,2 0-2 15,-3 0 3-15,-6 0 2 16,3-3-4-16,1 3-1 16,-1-3 0-16,3 1 2 15,3-1 1-15,1-2 3 0,-1 2-3 16,-3 0 0-16,3 0-1 15,-6-2-2-15,-2 2 1 16,2-2 1-16,0-3-1 16,0 0-1-16,1 0 5 15,-4 0 1-15,-3 0-2 16,0 0-3-16,4 0 0 16,-1 0-1-16,0 0 0 15,0 0 2-15,1 0-1 16,-4-3-1-16,3 1-2 15,-3-1-1-15,7 0 4 16,-4-2 1-16,-3 0 0 16,-2 0 1-16,-4-1-2 0,3 1-1 15,-3 0 1 1,4-1-1-16,-1 1 0 0,-3 0 0 16,4-3 0-16,5 0 0 15,0 0 0-15,-5 0 0 16,-4 0 0-16,-3 3 0 15,4 0 0-15,2-1 0 16,-3 1 0-16,-2 2 0 16,2-2 0-16,3 0 2 15,0 2-3-15,4-2 0 16,-4 0 1-16,0-1 0 16,1 1 0-16,-1 0 0 15,0 2 0-15,1-2 0 16,-1 2 0-16,0-2 2 15,-2 2-3-15,-1 1 0 0,3-1 1 16,0 0 0-16,-5 1 0 16,-4-1 2-16,1 0-1 15,-4 1-1-15,3-1 3 16,4-2 0-16,-1-1 3 16,3 1 1-16,4-3-3 15,-4 3-1-15,-3 0-1 16,-14-3-2-16,2 0 3 15,7 0 2-15,2 2-2 16,3 1 0-16,1 0-1 16,2 0-2-16,3-1-2 0,7 1 1 15,-4 2 1 1,3 1 2-16,0-4 1 0,-2 4 1 16,-1-1-2-16,0 1-2 15,4-1-2-15,-1 0 1 16,-3 1-1-16,3-1 0 15,-2 0 2-15,2 1 0 16,0 2 0-16,6 0 0 16,1 0 0-16,-4-3 0 15,0 0-3-15,-3 1 2 16,1-1 3-16,2 0 3 16,0 1-4-16,0 2-3 15,0-6 1-15,1 4 2 16,-1-1 0-16,-3 1-1 0,3 2-2 15,1-3 1-15,5 3 3 16,0 0 3-16,3 0-2 16,-3-3-2-16,1-2 2 15,-4 0 2-15,-3 2-2 16,0 0 0-16,0 1-1 16,1-1 1-16,2 0-2 15,0 1 2-15,0 2-2 16,1 0-1-16,-1-3 1 15,-3 0-1-15,6 1 2 16,0 2 1-16,1-5-4 16,-1 2 1-16,-3 0 0 0,-3 1 0 15,0-1 0 1,-2 3 0-16,-1 0 0 0,0 0 0 16,0 5 0-16,4-2 0 15,-1 5 0-15,3-3 0 16,0 0 0-16,4 1 2 15,2-1-1-15,0-5-1 16,0 3-2-16,6-1 1 16,0 1 1-16,3 2 0 15,-3 1 0-15,1-1 2 16,-1 0-3-16,-3 0 0 16,-3 1 1-16,0 2 2 15,-3 2-3-15,1 1-2 16,-1-3 2-16,0 5 2 15,6-2 0-15,0 2-1 16,3-3 1-16,0 1-1 0,4-3 0 16,-1 0 2-1,3-3-1-15,3 0 2 0,0-2-2 16,0 0-1-16,3-3-2 16,0 0 1-16,3 0 3 15,-3 0 1-15,3 0-1 16,-3 0 1-16,3-6-2 15,0 1 2-15,0-5-4 16,3-1 0-16,3-5 1 16,0 0 0-16,0-2 0 15,-3-1 0-15,0-2 0 16,-3 5 0-16,3 3 0 16,-3 2 2-16,0 3-3 0,0 3 0 15,0 2-1 1,0 9 0-16,0 4 0 15,-6 6-2-15,-3 5 0 0,-6 3 3 16,-3 3 0-16,-3-1 1 16,3-5 0-16,1-2 2 15,5-3 1-15,3-3 3 16,3-3 1-16,6-2 1 16,9-2 4-16,9-6 3 15,8-6-8-15,7 1-4 16,3 0-2-16,0-3-1 15,-1 0 2-15,-2 3 1 16,-6 2-4-16,-6 3-1 16,-4 3-6-16,-2 2 0 0,-3 3-45 15,-3 2-17 1,-9 9-50-16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41:52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17915 11732 108 0,'0'0'44'0,"0"0"-24"0,0 2-17 0,0-2 10 16,0 0-2-16,0 0 3 15,0 0-1-15,6 3 2 16,0 0-2-16,0-1 2 15,3 1-8-15,3 0-2 0,2-3 1 16,1 0-1-16,3 2 0 16,3 1-3-16,0-1-2 15,3 1 3-15,2 0 0 16,1-1 1-16,3 1 0 16,-3 0-2-16,3-1 1 0,-4 4 0 15,7-4 1-15,-3 4-2 16,3-1-2-16,2-5-2 15,-2 0 1-15,3 0 1 16,2 0 2-16,1 0-1 16,3-3-1-16,-4 1 1 15,1 2-1-15,3-3 0 16,0 3 0-16,-1 0 2 16,4-3 1-16,-3 3-1 15,-1 0-2-15,4 0 1 16,2-2 1-16,-2 2-3 15,-3 0 0-15,-1 0 5 16,1 0 2-16,0 0 0 16,5-3-1-16,-5 0-6 15,3 1 1-15,2 2 0 0,1 0 2 16,-3 0-1-16,-1 0-1 16,-2 0 1-16,3 0-1 15,-4 0 0-15,4 0 0 16,0 0 2-16,-1 0 1 15,4 0-1-15,2 0-2 16,-2 0 1-16,0 2 1 16,-1 1-1-16,-2 0 2 15,0-3-2-15,2 0-1 16,-2 0 1-16,0 0-1 16,2 0 0-16,1 0 0 0,2 0 2 15,-5 0 1 1,0 0-4-16,2 0-1 0,1 0 1 15,0 0 2-15,2-3 0 16,1 3-1-16,2-3 1 16,-2 3-1-16,-3 0 0 15,-4 3 2-15,4 0-3 16,-3-1-2-16,2-2 2 16,1 0 0-16,2 0 1 15,4 0 2-15,-3 0-1 16,-4 0 2-16,-2 3-2 15,2-3-1-15,1 0 1 16,0 0-1-16,-4 0-3 16,1 0 2-16,0 0 1 0,-1 0 2 15,1 0-3-15,-3 0-2 16,-4 0 4-16,4 0 1 16,0 0 0-16,8 0 1 15,4 0-7-15,-7-3 1 16,1 1 3-16,0-1 2 15,-1 0 0-15,-2 1 1 16,-3-1-2-16,-7 3-1 16,-2 0-2-16,3 0 1 15,-3 0 1-15,-4-3 2 16,-2 1 5-16,-3 2 4 16,0 0-9-16,0 0-2 0,-4 0-4 15,-2 2 0-15,-3 1-99 16,-12 0-51-1,6 7 70-15</inkml:trace>
  <inkml:trace contextRef="#ctx0" brushRef="#br0" timeOffset="2056.6576">5178 12943 104 0,'-3'-2'41'0,"6"2"-22"0,0 0-22 0,-3 0 8 0,0 0 9 16,0 0 8-16,6 2 2 16,0-2 1-16,3 0-8 15,3 0 0-15,3 0-10 16,6 0-2-16,2 0 1 0,4 0-3 16,3-2 0-16,3-4 1 15,2 1 0-15,7 3 2 16,0-1 3-16,-4 0-4 15,4 1-1-15,6-1 0 16,-4 0 0-16,4 1-2 16,0-1 1-16,-1 0 2 15,4 3 4-15,-4 0-4 16,-2 0-3-16,3 0 1 16,2-2 0-16,-2 2-1 15,0-3 1-15,-1 0-2 16,4 3-1-16,-4 0 3 0,1 0 2 15,0 0 2-15,-1 0 3 16,4-2-7-16,0 2-4 16,-1-3 2-16,4 3 1 15,-4 0-3-15,-2 0 1 16,0 3 0-16,-1-3 0 16,-2 2 0-16,-4-2 0 15,4 0 0-15,0 0 2 16,-1 0-1-16,-2 0-1 15,3 0 1-15,-4 0 1 0,1 0-1 16,0 3 2-16,-1 0-2 16,1-1-1-16,0 1 3 15,2-3 0-15,-2 0-1 16,-3 0-2-16,2 0 3 16,-2 5 2-16,0-5-2 15,-3 6-2-15,5-1 0 16,-2-5 1-16,3 5-1 15,-1-2-1-15,1-6 3 16,3 3 0-16,-4-5-4 16,4 8 1-16,0-6 0 15,-1 0 2-15,4 3 1 16,-4 0 1-16,-2 0-5 16,0 0 1-16,2 3 0 0,4 0 0 15,-3-6 2-15,2 6 1 16,1-1 1-16,-3 1 0 15,2-6-2-15,-2 6 1 16,-3-1 0-16,-1 1 1 16,4 5-2-16,-3-8 1 15,-1 0-2-15,-2 0-1 16,3 0 3-16,-1 0 0 16,-2 0 1-16,0 0 2 15,-1 3-3-15,1-3-2 16,0 5 0-16,-1-5 1 15,10-3 1-15,0 3 1 0,-4 6-2 16,4-4-2-16,-3 1 1 16,-1-3 1-16,1 0 1 15,0 0 1-15,-1-3 0 16,1 1 2-16,-6-1-5 16,5 0-1-16,1 9 2 15,0-9 1-15,-1 0 3 16,1 6 1-16,-3-6-8 15,2 1-4-15,-2 2 5 16,-6-3 1-16,-7-2-4 16,-5 5 0-16,-9-6-41 15,0 1-16-15,-9 0-79 16</inkml:trace>
  <inkml:trace contextRef="#ctx0" brushRef="#br0" timeOffset="10148.9584">9997 17881 88 0,'0'-6'33'0,"0"4"-18"0,0-4-7 16,0 6 33-1,0-5-1-15,0-8-3 0,0 13 0 16,0-3-6-16,0-2-1 15,0 5-11 1,0 8-10-16,0 5-6 0,0 6 0 16,0 7 11-16,0 6 6 15,0-6-6-15,0 1-3 16,0 4-4-16,0-9-2 16,0 1-1-16,0-9 2 15,0-6 8-15,-3 2 5 16,0-20 4-1,0 4-12-15,0-7-4 16,3 0-5-16,0-8-2 16,6-1 1-16,0-4 1 15,3-3-1-15,3 2-1 16,3 1 3-16,6 0 0 0,3-1-4 16,-1 9 1-16,1 4-2 15,3 12-2-15,-3-4 0 16,-6 14 3-16,2 6 4 15,-5 9 6-15,-3 6-1 16,-3 3 1-16,0 0-5 16,-3 8-3-16,-3-14 2 15,-3 1 0-15,0-1-1 16,0-13-2-16,0 3 1 16,0-8-1-16,0 0-14 15,0 3-3-15,3-9-13 16,-3-2-6-16,6 0-19 0,0 0-5 15,0-8-43 1,6-5-36-16,0-5 58 16</inkml:trace>
  <inkml:trace contextRef="#ctx0" brushRef="#br0" timeOffset="10524.335">10444 17888 160 0,'-6'-7'60'0,"3"7"-32"0,0 0-13 0,0 0 18 16,0 0-5-16,0 0-2 16,0 5-12-16,-3 3-6 0,0 5-5 15,0 6 0-15,0 7 2 16,3 14 0-16,3-3 0 0,6-3-6 16,3-7 1-16,6-1 9 15,3-7 3-15,8-6 3 16,1-8 1-16,-3-10 0 15,3-8 3-15,-6-6-7 16,-3-2 1-16,-7-6-2 16,-5 1 3-16,-6-6 2 15,-9 8 2-15,-8-2-8 16,-4 5-3-16,0 8-2 16,-3-1-1-16,0 9-5 15,3 0-1-15,7 2-15 16,2 3-6-16,6 0-15 15,6 0-6-15,6 0-20 16,6 0-10-16,5-5-35 16</inkml:trace>
  <inkml:trace contextRef="#ctx0" brushRef="#br0" timeOffset="10947.4141">10688 17809 212 0,'3'0'79'0,"0"0"-42"0,-3 13-45 0,0-7 26 15,3 12 0 1,0 3 9-16,-3 6 4 16,0 5-17-16,0-6-1 0,0 6 0 15,0-6-5-15,0 1 0 0,-3-6-4 16,3-3-1-16,0-10 1 16,0 3 0-16,0-6 6 15,0-7 6-15,0-6-6 16,0-6-3-16,0 1-4 15,3-8 0-15,6-6-4 16,5 1 0-16,1-3 5 16,3-5 2-16,3 2-5 15,0 13-2-15,3 3 0 16,-1 11 0-16,1 5 3 16,-3 8 3-16,-3 11 7 15,-3 2 4-15,6 3-6 16,-12 2-1-16,3 6-7 15,-4-11-2-15,-2 5 0 16,0-2 2-16,-3-8-8 0,0-3-1 16,-3-2-34-16,3-3-13 15,0-3-10-15,9-5-89 32</inkml:trace>
  <inkml:trace contextRef="#ctx0" brushRef="#br0" timeOffset="11185.6091">11143 17912 264 0,'-15'6'101'0,"12"-4"-54"0,0-2-37 15,3 0 25-15,0 0-8 16,6 0 1-16,3 0-2 15,6 0-1-15,6 0-14 16,3-2-7-16,2-4-2 0,1 6-16 16,0-5-5-16,0 2-48 15,6 1-18-15,-1-1-47 16</inkml:trace>
  <inkml:trace contextRef="#ctx0" brushRef="#br0" timeOffset="11889.1946">11747 17918 168 0,'0'-6'66'0,"0"1"-36"0,3 5-18 15,-3-3 19 1,0 1-1-16,0-6 4 0,-3 5-1 16,0-7 0-16,-3 10-18 15,-2-8 0-15,-10 8-1 0,-6 2-7 16,3 9-4-16,3-3-5 16,-6 24-1-16,6 7 2 15,7 6 0-15,2 0-2 16,6-10 0-16,6-4 2 15,6-4 0-15,8-19 3 16,1-3 3-16,0-10 7 16,0-9 2-16,0-7-3 0,0-5-1 15,-3-11-4-15,-1-3 1 16,-5-5-6-16,-6-8-1 16,-3 6 2-16,-3-12 1 15,-3 1-1-15,1 13-2 16,-1 6 3-16,-3 7 0 15,3 11-1-15,3 2-2 16,0 11-2-16,0 8-1 16,6 19-1-16,3 10 3 15,9 13 4-15,-4 6 6 16,4 5-5-16,3 5-2 16,0 0-1-16,0-5 1 15,0-8-1-15,0-5 2 0,-3-9-24 16,2-9-11-16,-2-4-41 15,0-5-16 1,-3-5-32-16</inkml:trace>
  <inkml:trace contextRef="#ctx0" brushRef="#br0" timeOffset="12369.9226">12021 17920 252 0,'-9'0'93'0,"9"0"-50"0,-3 6-44 0,3-6 18 16,0 0-15-16,3 0 0 15,3 7 11-15,3-1 6 16,3 2-9-16,9-3-3 15,-3 3-3-15,0-3 0 0,-1 1 2 16,1-6 8-16,0-6 3 16,-3-2-2-16,0-2-1 15,-3-4-6-15,-3 1-3 16,-6-3-2-16,-6-7 0 16,-3 4-9-16,-6 6-1 15,-12 0 4-15,0 13 3 0,1 0 1 16,-1 13 2-16,0 0-7 15,3 6-1-15,6 7 2 16,6 0 1-16,3 1 4 16,9 2 1-16,6 0 1 15,9 3 0-15,9-11-5 16,3 3 1-16,2-11-13 16,4-5-7-16,3-3-31 15,2-10-13-15,-2-8-23 16,-3-6-46-1,-6-7 36-15</inkml:trace>
  <inkml:trace contextRef="#ctx0" brushRef="#br0" timeOffset="12595.9309">12417 17539 288 0,'-9'-10'110'0,"12"10"-60"0,-6 5-65 0,3 3 13 15,3 5 11-15,0 16 10 16,-3 14 0-16,3 12 1 16,0 6-11-16,0 5-1 0,0 6-1 15,3-9-1-15,0-7-1 16,0-11-6-16,0-8-1 16,-3-11-28-16,0-7-10 0,-3-11-33 15,-3-8-11 1</inkml:trace>
  <inkml:trace contextRef="#ctx0" brushRef="#br0" timeOffset="12791.4514">12215 17806 332 0,'-12'22'126'0,"12"-36"-68"0,6 9-74 15,0 10 18-15,6 3 9 16,8-2 10-16,13-1-8 15,6-2-2-15,3 2-7 16,11-5-3-16,4 0 0 0,5-5-39 16,1-3-16-16,2 2-90 15</inkml:trace>
  <inkml:trace contextRef="#ctx0" brushRef="#br0" timeOffset="13364.275">12715 17926 200 0,'-12'-6'74'0,"9"4"-40"0,-3 2-16 16,3 0 25-16,3 0-9 16,0 0-2-16,0 0-18 15,0 0-7-15,6 2-4 16,6 9 4-16,3-3 5 0,3 0-4 15,5-3-2-15,1 3 1 16,0-8 2-16,-3 0-2 16,-6 0-2-16,-3-8 2 15,-3 3 0-15,-4-3-1 16,-5 0-1-16,-2-3-1 16,-16-2 0-16,0 0-7 0,-3 10-2 15,-3 0-1-15,-3 6 2 16,4 5-1-16,-1 5 4 15,3 8-2-15,6 6 1 16,6 2 8-16,6 0 4 16,6 3-1-16,9-6 0 15,9 1-1-15,12-3 0 16,5-9-4-16,1-1-1 16,-3-9-17-16,8-5-7 15,-2-5-34-15,0 2-13 16,-4-15-65-16</inkml:trace>
  <inkml:trace contextRef="#ctx0" brushRef="#br0" timeOffset="13830.2338">13137 17926 136 0,'-3'-14'52'0,"3"9"-28"0,3 5 3 0,-3 0 21 16,0 0-6-16,0 0-2 15,6 5-14-15,0 3-6 16,0 5-11-16,0 11 5 15,0-3 3-15,-3 3-3 0,0 5 2 16,0-5-3-16,0-3 2 16,-3-7-2-16,0-1 2 15,0-8-2-15,0 3 2 16,0-8 1-16,-3-13-1 16,3 0-7-16,0-1-3 15,0-7 3-15,3-3 3 16,3 3 0-16,3-3 3 15,6-2-5-15,6 5-3 0,0 2-3 16,-1 3-3 0,4 6-10-16,-3 2-4 0,0 3-24 15,0 5-8-15,3 5-31 16,-4 3-14-16,-2 0-42 16</inkml:trace>
  <inkml:trace contextRef="#ctx0" brushRef="#br0" timeOffset="14487.0426">13533 17965 176 0,'-9'-18'68'0,"9"10"-36"0,-3-5-26 0,3 7 17 16,3-2-1-16,0-5 4 16,3 8 1-16,-3-1 3 15,3 4-16-15,0 4-1 0,-3 9 0 16,0 8 4-16,-3 2 4 16,0 13-2-16,-3-2-2 15,3 0-9-15,0-11-5 16,-3 3 0-16,3-8 0 15,0-6 1-15,0-2 0 16,0-3 6-16,0-5 4 16,0-13-7-16,0 0-2 0,3-11-10 15,3-2-2-15,3-1 6 16,0 1 2-16,3-1 1 16,0 9 1-16,3 4-2 15,0 1-1-15,-1 11 1 16,1 4-1-16,0 9 4 15,0 5 2-15,0 2-2 16,-3 3-1-16,0-2-1 16,-3-1-2-16,-3-10 1 15,0 6 1-15,0-9 1 16,0-5 1-16,-1 0-5 16,4-13 1-16,0-6-9 15,3 1-2-15,3-9 4 16,0 6 3-16,0 2 7 15,0 6 3-15,0 5 2 0,3 8 0 16,-1 6 0-16,-2 7 0 16,-3 8-2-16,-3 0 1 15,0 6-4-15,0 2-2 16,0-3-3-16,-3-5 1 16,0-7-28-16,0-1-10 15,0 0-25-15,0-8-8 16,0 1-65-1</inkml:trace>
  <inkml:trace contextRef="#ctx0" brushRef="#br0" timeOffset="14668.6169">14117 17904 304 0,'3'3'115'0,"0"8"-62"0,3 10-57 15,-3-8 18-15,-3 6-8 16,0-1-1-16,0 3-6 15,0 0 1 1,0 3-29-16,0-3-13 0,0-7-51 16,-3-1-56-1,0-18 46-15</inkml:trace>
  <inkml:trace contextRef="#ctx0" brushRef="#br0" timeOffset="14819.0034">14102 17743 376 0,'-12'-8'143'0,"12"11"-78"0,0-3-107 0,0 0 8 16,3 5-21-16,0-5-2 15,3 8 2-15,0-3 2 16,0 3-39-16</inkml:trace>
  <inkml:trace contextRef="#ctx0" brushRef="#br0" timeOffset="15180.4579">14334 17899 240 0,'3'8'90'0,"3"11"-48"0,0 12-51 0,3-17 14 15,-3 1 4-15,0 4 5 16,0 7 7-16,-3-7 4 0,0-1-13 16,0-4 6-16,-3-6 3 0,0 0-3 15,0-8 0-15,0-8-6 16,0-6-2-16,3 1-9 15,3-8 0-15,2-3-1 16,1-2 0-16,3 5 6 16,3-3 4-16,0 10-5 15,0 1-1-15,3 5 0 16,0 3 0-16,3 10 0 16,-4 3 2-16,4 11-1 15,-3 2 2-15,3 8-6 0,-6 0-1 16,-3-2 0-1,-3-4 0-15,0-1-20 0,-1-9-9 16,-2 0-25-16,0 0-9 16,0-7-65-1,-3-1-37-15,0-5 78 16</inkml:trace>
  <inkml:trace contextRef="#ctx0" brushRef="#br0" timeOffset="15363.8016">14879 17912 336 0,'0'-5'126'0,"3"10"-68"0,0 14-70 0,-3-11 20 15,0 10-8-15,0-2 0 0,0 11-3 16,0 2 0-16,0-3 2 16,0-5-7-16,0 1-2 0,0-12-27 15,0 3-14-15,-6-5-72 16</inkml:trace>
  <inkml:trace contextRef="#ctx0" brushRef="#br0" timeOffset="15529.7245">14849 17743 388 0,'-15'-19'145'0,"18"19"-78"0,0 0-109 0,-3 0-29 16,9 0-4-1,0 6 7-15,3-1 9 16,0-2-33-16,0 7-16 16</inkml:trace>
  <inkml:trace contextRef="#ctx0" brushRef="#br0" timeOffset="15882.6691">15218 17828 272 0,'-3'-14'101'0,"3"28"-54"0,-6-6-59 0,3-3 13 0,-6 3 7 15,-6-3 8-15,-3 3 8 16,-5 5 3-16,-1-2-14 16,3-3-1-16,6 2 1 15,6-2-12-15,6 0-2 0,9 5-2 16,12-2 1-16,6 2 1 15,3 1 1-15,5-1 4 16,1-5 2-16,-6 5 2 16,-6-3 2-16,-6 6-3 15,-9 3 1-15,-12-1 10 16,-6-2 6-16,-9-2-10 16,-3-4-3-16,-9-2-12 15,4-8-4-15,2-3-28 16,3-2-11-16,6 0-38 0,18-14-94 31</inkml:trace>
  <inkml:trace contextRef="#ctx0" brushRef="#br0" timeOffset="16273.8171">15578 17523 280 0,'0'-2'107'0,"-3"4"-58"16,3 1-64-16,0 5 16 0,0 5 4 15,0 19 6-15,-6 10 10 16,3 9 7-16,-6 1-15 16,0 7 0-16,3-1-2 0,6 5-6 15,0-15-1-15,0 0-9 16,0-11-4-16,0-11-31 15,0-5-13-15,0-2-31 0,-11-9-60 32</inkml:trace>
  <inkml:trace contextRef="#ctx0" brushRef="#br0" timeOffset="16470.4305">15295 17859 392 0,'-8'-18'148'0,"10"23"-80"0,10-5-86 0,-6 0 22 16,6 3 1-16,9 2 6 16,9-5-3-16,3 8-2 15,8-8-3-15,4 5-5 0,0-5-1 0,-1 0-27 16,1-5-12 0,0 5-26-16,-10 5-9 0,-5-5-54 15</inkml:trace>
  <inkml:trace contextRef="#ctx0" brushRef="#br0" timeOffset="16683.2101">15837 17891 300 0,'-3'3'112'0,"3"7"-60"0,0 19-63 16,0-15 18-16,3 10-7 15,-3 7 0-15,0-2 0 16,0-2 2-16,0-3-1 16,0-6-12-16,0-5-2 0,0-5-54 0,0 0-22 15,0-8-13 1</inkml:trace>
  <inkml:trace contextRef="#ctx0" brushRef="#br0" timeOffset="16833.4666">15810 17711 356 0,'-3'-16'134'0,"6"14"-72"0,0 4-101 0,0-2 10 15,3 3-15-15,3-3 1 0,3 11-14 16,0-3-3 0,3 5-32-16</inkml:trace>
  <inkml:trace contextRef="#ctx0" brushRef="#br0" timeOffset="17115.4929">16343 17875 300 0,'-9'-8'112'0,"3"8"-60"0,-12-13-63 15,10 13 16-15,-4 0 5 16,-12 0 5-16,-6 8 4 15,0-3 1-15,0 9-11 16,-5 4-3-16,2 3-2 0,12 6 0 16,3 4 2-16,15 1-1 15,6 3 2-15,9-9-6 0,9 3-3 16,3-8-2-16,9-7 0 16,-1-1-26-16,4-8-12 15,0-5-41-15,3-5-17 16,5-1-9-1</inkml:trace>
  <inkml:trace contextRef="#ctx0" brushRef="#br0" timeOffset="17616.513">16647 18156 260 0,'15'0'96'0,"-15"0"-52"0,0 5-51 0,-3-5 16 16,-3 8-2-16,0-3 6 16,0 1 10-16,-3-4 6 15,0-2-15-15,0 0 14 0,0 0 6 16,3-2-18-16,0-4-6 15,3 1-12-15,3 2-3 16,6-2-3-16,0 0 2 16,0-3-1-16,0 8 2 15,-3-6 1-15,-3 6 2 16,0 0-6-16,0 6-2 0,-3-1-16 16,0-5-7-1,0-5-66-15,0 5-65 16,0-6 50-16</inkml:trace>
  <inkml:trace contextRef="#ctx0" brushRef="#br0" timeOffset="18074.2581">16715 17470 200 0,'3'-15'77'0,"0"4"-42"0,0-10-21 0,0 16 20 16,3-1 5-16,-3-4 3 16,0 7-16-16,-3 3-5 15,-3 29-4-15,-6 24-2 0,-3 8-3 16,0 8-2-16,-3-3-2 15,1-5 0-15,5-6-2 16,0-7-1-16,3-8-12 16,0-14-5-16,3 0-36 15,0-12-16-15,3-4-38 16,-3-15-51 0,3 0 47-16</inkml:trace>
  <inkml:trace contextRef="#ctx0" brushRef="#br0" timeOffset="18646.4023">16697 17373 212 0,'-6'-16'79'0,"6"10"-42"0,-8 14-28 0,5-8 22 16,3 0-8-16,0 0 1 0,0 0-4 15,3 0-3-15,2 0-9 16,1-2-3-16,3-4-1 0,3 6-2 16,3-5-2-16,0 5 1 15,3 0-1-15,-3 0-3 16,0 13 0-16,-3-7 2 16,-1 7 0-16,-2 5-2 15,-6 1 0-15,-3 2 2 16,-3 11 2-16,-6 0-2 15,-2 7-2-15,-4 4 4 16,-3 2 1-16,-6 0 11 16,0 0 3-16,0-1-5 15,7-9-2-15,-1 2-5 16,6-8-1-16,3-10-1 16,0 2-2-16,3-11-6 0,3 4-4 15,3-7-14-15,0-1-7 16,0-6-6-16,0 0-3 15,9 0-24-15,-3-8-9 16,0-11-10 0</inkml:trace>
  <inkml:trace contextRef="#ctx0" brushRef="#br0" timeOffset="19113.2214">16760 17463 212 0,'0'-19'79'0,"3"16"-42"0,-3-2-28 16,0 5 19-16,3 0-10 15,-3 0 0-15,0 0-7 16,0 0-1-16,-3 8-6 16,-3 11 2-16,-3 12 0 0,-3 17 2 15,-3 7 0-15,-3 6-4 16,0-8-3-16,4-3 0 15,2-7-1-15,6-6 4 16,0-11 5-16,0-5-3 16,3-5 2-16,3-8-1 15,0-8 1-15,6-5-9 16,6-16-4-16,-3-3-4 0,0-5-2 16,0-13-1-16,-4-6 0 15,1 3 2-15,0 5 4 16,0 3 12-16,0 8 5 15,-3 5-2-15,0 8-3 16,0 3-6-16,0 3 0 16,0 10 4-16,-3 0 5 15,0 5-1-15,-3 8 1 16,0 8-5-16,0 6-1 16,0-1-25-16,0-2-11 15,-3-3-49-15,3-5-20 16,0-5 2-1</inkml:trace>
  <inkml:trace contextRef="#ctx0" brushRef="#br0" timeOffset="19924.3638">16745 17470 128 0,'-6'-2'49'0,"6"2"-26"0,0-5-27 0,0 5 8 16,0 0 7-16,0 0 7 16,0-6 8-16,3 6 7 15,-3-2-7-15,3 2-1 16,-3 0-14-16,3 2-2 0,-3 4 1 15,0 7-4-15,-3 0 2 16,0 0-3-16,0 0 0 0,0 1-1 16,3-4 2-16,0-2-3 15,0-3-2 1,0-5 2-16,3-5 0 0,0 0-6 16,0-8-2-16,3-3 2 15,0 0 1-15,0-5-3 16,0-6 1-16,0 9 4 15,-3 5 2-15,0-1-3 16,-3 22 3 0,0-2 1-16,-3 7 3 15,0 0 1-15,0-2 1 16,0-3 0-16,0 5-4 16,0-5-1-16,0-3 1 0,0-5 0 15,3 0-5-15,0 0-1 16,3-5-15-16,0-3-4 15,0 2 0-15,3-1 2 16,0 1 4-16,0 4 4 16,-3-4 7-16,-3 6 2 15,0 0 2-15,0 0 0 16,-3 6 0-16,0-4 0 16,0 4 0-16,0 1 0 15,0-1 2-15,3 2 1 16,0-3-1-16,0 0-2 15,0-2-4-15,0-3-2 16,0 0-2-16,0 0 2 16,0 0-16-16,0 0-6 0,3-3-51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42:49.3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8676 5900 64 0,'3'-8'24'0,"0"6"-12"0,-1-1 8 0,4 3 14 16,0-3 1-16,0-2 2 15,-3 2-14-15,0 1-4 16,-3 2-9-16,3 0-4 16,0 5-3-16,0 6 2 0,0-1 1 15,0 6-2-15,-3 3-1 16,3-1 1-16,-3 3 0 15,0 0 0-15,0 1 2 16,0-4-1-16,0-2 0 16,0-5-3-16,0-3 1 15,0-8 13 1,6-6-4 0,-6-2 1-16,6-2-7 15,-3-3-4-15,0-3 1 16,0-3 0-16,0 1-1 0,0-4 1 15,-3 4-2-15,3 2-1 16,0 0 1-16,0 3-1 16,3 2 0-16,-3 1 2 15,0 4-3-15,3 4 0 0,3-1-1 16,0 3 0-16,3 3 0 16,-1 2-2-16,4 0 3 15,3 6 0-15,-3-3 1 16,3 0 2-16,-3 0-1 15,0 0 2-15,0-3-11 16,-4 0-2 0,1 1-37-16,-3-1-14 15</inkml:trace>
  <inkml:trace contextRef="#ctx0" brushRef="#br0" timeOffset="1">8812 5927 88 0,'-2'-6'35'0,"2"6"-18"0,0-2-2 15,0 2 15-15,0 0-14 32,0 0-4-32,2 5-7 0,4 0-2 15,0 3-1-15,0 3 3 0,3 2 1 16,3 8-2-16,6 6-1 15,3-1 1-15,0-2 2 16,3 0 1-16,5-3 3 16,4 0-3-16,0 0-2 0,8-2 0 15,4-1-1-15,6 1 0 0,5-6 0 16,1-2 4 0,5-3 5-16,7-8-1 0,2-3 3 15,4-5-2-15,-1-3 2 16,0-2-4-16,1-3-1 15,2-2-4-15,-2-3 1 16,-7-3 0 0,-5 3 1-16,-7 2-2 15,-5 3-1-15,-10 3-3 16,-5 0-2-16,-6 2 1 16,-3 3 1-16,-6 0-1 15,-4 0-1-15,-2 3-35 16,0 0-16-16,0 0-60 15</inkml:trace>
  <inkml:trace contextRef="#ctx0" brushRef="#br0" timeOffset="2">10688 5908 112 0,'3'-2'44'0,"0"2"-24"0,0-3-4 16,0 3 18-16</inkml:trace>
  <inkml:trace contextRef="#ctx0" brushRef="#br0" timeOffset="3">10703 5903 306 0,'-3'0'54'0,"0"0"-27"15,0 0-7-15,-12 3-4 16,0 2-4-16,0 0-8 16,0 3-3-16,-3 0-3 0,9 0 0 15,3 0-3-15,6 0-1 16,6-3 0-16,3 3 2 16,3 0 2-16,3 0 1 0,6 8-2 15,-3-3 2-15,0 6 1 16,-3-4 2-16,-4 1 1 15,-5-3 3-15,-6 1 6 16,-26-6 2 0,-1 2-7-1,-3-2-22-15,6-3-10 16,0 1-14-16,7-4-3 16,2 1-110 15,15-3 52-31</inkml:trace>
  <inkml:trace contextRef="#ctx0" brushRef="#br0" timeOffset="4">10810 5927 124 0,'-6'2'49'15,"6"6"-26"-15,0 5-27 0,0-2 10 0,0 10 19 16,0 6 11-16,3 7-3 16,0 0-2-16,0 6-15 31,0 3-5-31,0-6-7 16,0-3-3-16,0-2 2 0,0-6 0 0,0-5 1 15,-3-5 0-15,0 0 0 16,0-8 0-16,0-8 2 15,-3-3-12-15,0-2-3 16,0-11 4-16,0-5 4 16,0-3 0-16,0 0-2 0,3-2-1 15,0 2 0-15,0-5 3 16,3-5 0-16,3 5 1 16,3-1 2-16,2 4-1 15,4 2 2-15,3 3 0 16,0 2 1-16,0 6-5 15,3 3-1-15,3 4 5 0,-7 6 3 16,1 6 8-16,-9 4 3 16,-6 6 3-16,-3 5 2 15,-6 0-8-15,-3 1-1 0,0-7-5 16,-5 4 0-16,-4-6-12 16,-3-5-2-16,3 0-15 31,3-3-6-31,3-2-17 0,0 0-7 15,0-6-31 1</inkml:trace>
  <inkml:trace contextRef="#ctx0" brushRef="#br0" timeOffset="5">11066 5760 164 0,'-3'-13'63'0,"6"18"-34"0,-3 6-27 0,0-11 12 16,3 5 10-16,3 3 8 15,-3 8-6-15,0 0-3 16,3 2-13-16,-3 6-2 0,0 2 2 15,-3 4-8-15,0-1-3 0,0 2 2 16,0-2 1-16,0-2 0 16,0-6-2-16,0-2-8 0,3-4-5 15,-3-1-29-15,5-9-80 32</inkml:trace>
  <inkml:trace contextRef="#ctx0" brushRef="#br0" timeOffset="6">11244 5921 200 0,'0'-2'77'0,"0"7"-42"0,3 3-41 16,0 0 12-16,-3 0 5 16,0 2 5-16,0 4-4 15,0 4-2 1,0-2-5-16,0-3-4 0,0 6-40 15,0-1-16 1</inkml:trace>
  <inkml:trace contextRef="#ctx0" brushRef="#br0" timeOffset="7">11226 5802 248 0,'-20'-18'93'0,"32"13"-50"0,-4 5-83 0,-5 0 1 16,3-6-37-16,0 1-12 16,3-3 27-16,3 0 13 15</inkml:trace>
  <inkml:trace contextRef="#ctx0" brushRef="#br0" timeOffset="8">11414 5678 212 0,'0'0'82'0,"3"13"-44"0,0 6-47 16,0-3 14-16,3 2 8 0,-3 6 6 16,-3 2-1-16,3 1 0 15,0 2-10-15,0 5-5 0,0-5 0 16,0 3 2-16,-3 0 4 16,0-6-20-16,0-2-7 0,0-3-57 15,-9-5-64 1,6-5 36-16</inkml:trace>
  <inkml:trace contextRef="#ctx0" brushRef="#br0" timeOffset="9">11351 5884 244 0,'-2'-10'90'0,"7"10"-48"0,7-6-47 0,-3 4 15 0,0-1 0 15,6-2 6-15,3-3-6 16,3 5-1-16,-3-2-5 16,0 0-7-16,-1-3-3 0,1 8-41 15,-3 5-17-15,3-5-38 16</inkml:trace>
  <inkml:trace contextRef="#ctx0" brushRef="#br0" timeOffset="10">11694 5890 228 0,'-3'-3'85'0,"6"3"-46"0,-3 0-46 0,0 0 16 0,0 0 16 31,0 0 11-31,0 0-12 0,-3 3-3 16,-3-1-13-16,0 4-7 15,-6-1-4-15,3 3 2 0,0 0 0 16,9 0-2-16,0 0 0 15,9 2-1-15,0 3 3 16,0 9-2-16,0-7 1 16,3 1 0-16,-3 8 0 15,0 0 8-15,-6-8 4 0,-3 0-3 16,-3-6-2-16,-6 1 0 16,-9-3-1-16,0-3-7 15,0 0-2-15,0-7-23 16,3-1-6-16,0 0-32 15,7 1-10-15,5-1-17 16</inkml:trace>
  <inkml:trace contextRef="#ctx0" brushRef="#br0" timeOffset="11">12066 5712 120 0,'0'-16'46'0,"-3"24"-24"0,9 3-21 16,-6-8 11-16,3 5 18 16,6 5 13-16,-3 5-9 15,-9 6-2 1,9 3-19-16,-3 4 1 0,0 1 0 16,0 8-5-16,-6-1-1 15,6-4 2-15,-3-6 1 16,3-3-3-16,-6-10-3 15,6 3 0-15,-3-6-1 16,3-5-7-16,-3-8 0 16,6-21-23-16,-1 0 7 0,4 0 5 31,0 2 8-31,0 0 4 0,0 4 4 16,0 4 3-16,0 3 7 0,0 0 4 15,0 5 1-15,3 6-1 16,-3 0 5 15,3 5-12-31,-3 2 2 16,0 6-7-16,-4 3 2 15,4 2-3-15,-6-3-22 16,3 1 11-16,-6-3-55 16,3-3 35-16,0-2-102 15,0-3 73-15</inkml:trace>
  <inkml:trace contextRef="#ctx0" brushRef="#br0" timeOffset="12">12429 5948 232 0,'0'0'88'0,"0"0"-48"0,3 5-42 16,-3-2 30-16,3-1-18 0,0 4 24 15,3 2-19-15,0-3 8 16,3 0-13-16,0-2 3 15,0 0-8-15,3-3 7 16,-1 0-8-16,4-3 5 16,0 0-5-16,-6-5 0 31,0 3-2-31,-6-3-4 16,0 3 1-16,-9-6-10 15,3 3 6-15,-6 0-16 16,0 3 12-16,-6 0-5 15,0 2 9-15,-5 6 0 16,2 2 3-16,-3 3 4 16,9 3-1-16,-3 4 4 0,9 1-3 0,0 5 4 15,6 3-4-15,3 0-1 16,3-3 0-16,3-2-10 31,6-3 5-31,3-3-49 16,0-3 29-16,6-4-109 0,2-1 75 0</inkml:trace>
  <inkml:trace contextRef="#ctx0" brushRef="#br0" timeOffset="13">12640 5943 140 0,'-3'0'52'0,"3"0"-28"0,6 7-15 0,-6-4 27 16,3 2-20-16,0 3 23 15,0 6-23-15,0 4 15 16,0 3-18-16,0 0-1 16,0-2-7-16,-3-3 8 15,3-3-7-15,-3-2 14 16,0-1-11-16,0-4 11 16,0-4-11-16,0-10 2 0,0 0-7 0,0-8 0 15,3 1-2-15,0-7 1 16,3 7-2-16,0-4-5 15,3 6 2-15,0-3-8 16,3 8 6-16,-3 0-45 16,3 3 27-16,-1-1-116 31,4 4 77-31</inkml:trace>
  <inkml:trace contextRef="#ctx0" brushRef="#br0" timeOffset="14">12905 5966 228 0,'-9'3'88'0,"9"-3"-48"0,9 8-49 0,-6-5 28 16,3 2-14-16,0-2 29 15,3 2-19-15,0-3 14 16,0 1-18-16,3-6 4 16,0 3-10-16,0-5 0 15,3 3-3-15,-4-6 1 16,1 5-2-16,-6-8-5 15,3 6 2-15,-9-6-17 16,3 4 11-16,-12-4-12 0,3 6 11 0,-9-3-4 16,4 5 8-16,-7 3-2 15,3 3 4-15,-3 5 17 16,3 5-7-16,0 5 21 16,3 1-15-16,3 5 4 31,6 0-9-31,6 2 1 0,3 0-5 0,9-2 0 15,6-3-2-15,9-5-50 16,0-2 26-16,5-9-130 16,-2 0 85-16</inkml:trace>
  <inkml:trace contextRef="#ctx0" brushRef="#br0" timeOffset="15">15022 6755 48 0,'3'-3'19'0,"-3"3"-10"0,0 0 7 15,0 0 28 1,0 0-23-16,0 0 26 16,0 0-28-16,0-2 23 15,0 2-23-15,-3-6 16 16,3 4-20-16,-3-4 5 0,0 1-7 0,-3-3 4 16,3 3-10-16,-6-3 5 15,-3 0-2-15,0 0 1 0,-3 0-4 16,0 3-2-16,-3-1-2 15,0 4-3-15,-5-1 1 0,-4 3-1 16,3 3 0-16,0-3 0 16,-3 2 0-1,-2 6 0-15,-1 6 2 16,0-4-3-16,3 1 0 16,1-1-1-16,-1 4 0 15,3-1 0-15,0 0 0 16,3 0 2-16,3 1 0 15,4 4-3-15,-1-2 0 16,3 0-1-16,0 5 3 0,0 11 0 16,3-3 3-16,0-5-1 15,3-1-1 1,-3-1-2-16,6-1 1 0,0-3-1 16,3 1 0-16,0-3 0 15,6 10 0 1,0-2 2-16,0 0-3 0,3-3 2 15,3 0 1-15,3 0 2 16,3-2-1-16,3-1 2 16,-1 1-2-16,13-3-1 0,0-3 1 15,3-2 1-15,-4-4 1 16,10-1 1-16,-6-4 0 31,-4-2 0-31,1-2 2 0,3-4 3 16,-3-4 2-1,-1 2-5-15,1-8-2 16,0 5-2-16,0-7 1 16,-1-1 2-16,-5-2 2 15,3 0-3-15,-6 8-3 16,-3-6 0-16,-4 1 3 0,-2-1 2 0,-3-5 4 16,0 6 1-16,-6-6-3 31,0 0-5-31,-9-5-2 15,0 5 0-15,-3-2-4 0,-3 0 5 16,-3-1 0-16,-6 3-3 16,-2 6 1-1,-1 2 0-15,0 3-11 0,0 2-3 16,0 0-24-16,6 1-8 0,1 5-64 16</inkml:trace>
  <inkml:trace contextRef="#ctx0" brushRef="#br0" timeOffset="16">15340 8133 132 0,'-6'-5'52'0,"6"8"-28"0,-3-6-22 0,0 0 34 15,0 3-21-15,-6-5 28 16,0 2-24-16,-3-2 6 0,-2 0-8 0,-1 0-1 31,-3-1-11-31,0 1-3 16,-3 0-2-16,-3 2 4 0,-2 0 2 15,2 1-5-15,0 2 0 0,-3-6-3 16,0 9 0-16,1 0 6 16,-1 2 2-1,0 3-7-15,-3 3-1 0,-3-1 0 16,7 6 1-16,-4 0 1 15,6 2 0-15,0 6 0 16,6 5 0-16,4 3-5 16,2 0 1-16,3 0 2 0,3-3 1 15,3 2-2-15,3 1 2 16,6-3 1-16,6-2 0 16,8-1 0-16,4-2 0 0,6-3 0 15,38 3 2 1,-11-8 8 15,0 2-6-31,8-7 1 0,-2-6-3 31,-4-5 1-31,-2-5-2 0,-7-3 2 16,1 3-2-16,-4-8 4 16,-5 5-3-16,-6-11 12 15,-3 6-7-15,-7-8 16 16,-5 5-13-16,-6-5 2 15,-3 2-7-15,-9-13-1 16,-3 6-2-16,-9-11 5 16,0 5-4-16,-15-5 8 15,4 5-7-15,-16 1 1 0,0 4-5 16,-3 6-3-16,-2 0-18 16,2 5-7-16,6 5 15 15,6 3-51-15,7 3-21 0</inkml:trace>
  <inkml:trace contextRef="#ctx0" brushRef="#br0" timeOffset="17">16391 6760 48 0,'6'-5'19'0,"-3"5"-10"0,3-3 11 15,0 3 14-15,3-2 1 16,-3-4 4-16,-1 1-8 15,4 0-4-15,-3 2-11 16,-3 0-3-16,0 6-7 0,6-3-2 0,-9 5 0 0,-6 1 6 16,0 2 6-16,-9 2-2 15,1 6 2-15,-4 3-5 16,-12 18 1 0,6 0-5-1,3-6-2-15,6-4-2 16,4-6-3-1,2-3 3-15,6-4 2 16,3-1-2-16,3-2 0 0,6-4 1 16,2 4 0-16,7 0-2 15,0-1 1-15,0-2-2 16,0 3 2-16,3-1-4 16,-3-2 0-16,2 0-28 15,-5-3-10-15,-3 1-34 16</inkml:trace>
  <inkml:trace contextRef="#ctx0" brushRef="#br0" timeOffset="18">16334 6996 92 0,'-3'-3'35'0,"3"3"-18"0,0 0-20 16,0 0 41-16,3-5-13 15,0 7 8-15,3-7 1 16,3 0-14-16,3-1-4 16,3 1-10-16,9-3 7 0,5-2 6 15,10 2 1-15,6-3 3 16,2 1-7-16,1 2 1 15,3 0-8-15,-7 2-3 0,-2 1-3 16,0 2 0-16,-10 1-4 16,-2-1 0-16,-6 0 3 15,-3 1 1-15,-6-1-15 16,-3 1-4-16,-3-1-41 0,-1 0-15 16,-2 3-27-1</inkml:trace>
  <inkml:trace contextRef="#ctx0" brushRef="#br0" timeOffset="19">17373 6858 156 0,'-3'-5'57'0,"3"5"-30"0,-15-3-18 0,9 0 21 16,3 6-18-16,-9-3 4 15,3 5-11-15,-8 3-2 0,-1 3-2 16,0 7-1-16,0 9 6 15,3-1 4-15,3-2-5 0,3-3 1 0,9-2 4 16,9-3 0-16,0 0 4 16,3-6-1-1,3 3-7-15,6-7-5 16,3-1-2-16,2-8-39 16,-2 3 22-16</inkml:trace>
  <inkml:trace contextRef="#ctx0" brushRef="#br0" timeOffset="20">17495 6697 124 0,'6'13'49'0,"-6"-13"-26"0,3 24-9 15,0-14 30 1,0 3-24-16,-3 9 13 16,0 4-20-16,-3 3 4 15,3 3-10-15,-3 0 0 0,0-3-4 0,0-5 3 16,3-3-4-16,-3-5 4 16,3-3-4-16,-3-5 4 15,6 0-4-15,-3-6 1 16,0 1-1-16,0-6 3 15,3 3-3-15,-3-8 1 32,6 1-1-32,3-9-2 15,3 2 1-15,0-1-1 16,3 1 0-16,-3-2 2 0,2 6-1 0,-2-1-1 16,3 3 1-16,-3 3 12 15,0 5-7-15,0 5 24 16,0 3-17-16,-3 6 5 15,3 4-10-15,-3-2-1 16,3 2-4-16,-4-2-2 16,1 0 0-16,-3-5-34 15,0-1 18-15,-3-2-85 16,3 0 56-16,-6-5-84 16,3 0 73-16</inkml:trace>
  <inkml:trace contextRef="#ctx0" brushRef="#br0" timeOffset="21">17817 6948 220 0,'0'0'82'0,"0"0"-44"0,3 3-49 0,-3-1 28 15,0 6-12-15,0 3 25 32,3-1-17-32,-3 4 7 15,0-1-11-15,0 0-8 16,5 0-1-16,1-5-57 15,0 3 30-15,-3-6-103 0,0 3 73 0</inkml:trace>
  <inkml:trace contextRef="#ctx0" brushRef="#br0" timeOffset="22">17772 6747 236 0,'-3'-3'88'0,"3"3"-48"0,6 0-53 15,-3 0-4 1,3 0 6-16,0 0-87 16,6 0 54-16</inkml:trace>
  <inkml:trace contextRef="#ctx0" brushRef="#br0" timeOffset="23">17954 6705 152 0,'0'15'57'0,"0"-15"-30"0,5 30-16 0,-5-15 33 15,3 1-25-15,-3 13 18 16,3 0-22-16,0 3 8 16,0 0-14-16,0-3-3 31,3 0-3-31,-3-5-47 15,0 0 25-15,0-8-101 16,6 0 67-16</inkml:trace>
  <inkml:trace contextRef="#ctx0" brushRef="#br0" timeOffset="24">18195 6927 196 0,'-9'-19'74'16,"9"19"-40"-16,-9-2-46 0,3-1 5 15,3 6 1-15,-9-1 3 16,3 6 3-16,-6 5 0 16,6 3 0-16,-6 3 2 15,3-1-1-15,0 1 6 16,9-1-4-16,3-2 14 16,6 0-9-16,0-5 14 15,3-1-13-15,3-7 3 16,3-3-8-16,0-8-2 15,3 0-1-15,-6-13-1 16,0 0 0-16,-3-11-7 16,3 3 4-16,-10-8-12 15,4 8 8-15,-6-11-3 16,0 8 6-16,-3-5 4 16,3 11 1-16,-3 2 6 15,6 8-4-15,-3 8 10 16,0 6-7-16,0 9 21 0,3 9-15 0,0 8 25 15,0 3-21-15,0 10 8 16,3 0-14-16,0 2-1 16,3 1-6-16,0-6-19 15,3-4 8-15,-3-7-127 16,0-1 75-16</inkml:trace>
  <inkml:trace contextRef="#ctx0" brushRef="#br0" timeOffset="25">18778 6869 132 0,'-9'-3'52'0,"9"3"-28"0,-18 5-17 16,9-2 30-16,6 2-21 0,-9 3 17 15,6 5-19-15,-2 6 17 16,5 2-18-16,-3 3 13 16,3 0-15-16,3-1 12 15,6-1-13-15,3-1 15 31,5-3-15-31,1-4 7 16,3-4-10-16,0-10 0 0,6 0-4 0,-6-8 3 16,-3 0-4-16,-7-10 6 15,1 2-5-15,-9-8 3 16,3 3-3-16,-12-3-6 16,1 6 1-16,-10-1-39 15,3 6 23-15,-9 2-72 16,6 6 50-16,0 0-87 15,6 2 72-15</inkml:trace>
  <inkml:trace contextRef="#ctx0" brushRef="#br0" timeOffset="26">18885 6898 132 0,'6'2'52'0,"-6"-2"-28"0,24 22-13 0,-15-12 37 16,0 1-26-16,0 5 24 15,3-1-26-15,-6 1 11 16,0 0-17-16,-1-3 0 16,1 1-8-16,-3-4 3 31,0-2-5-31,-3-3 2 0,3 1-3 16,-3-6-2-16,0 0 0 0,0-6-6 15,3 4 3-15,0-17-6 16,3 3 5-16,3-7-1 15,0 4 2-15,3 1 2 16,0 7 0-16,3 0 13 16,0 6-7-16,-3 8 22 15,3 5-16-15,-4 2 8 16,4 6-12-16,-3 0-2 16,0 0-4-16,-3 0-2 15,3-3 1-15,-3-2-45 16,0-1 24-16,-3-5-116 15,3 3 76-15,-3-8-72 16,0 3 76-16</inkml:trace>
  <inkml:trace contextRef="#ctx0" brushRef="#br0" timeOffset="27">19278 6683 184 0,'0'-2'68'0,"0"2"-36"0,12 2-26 0,-9 4 45 16,0 2-29-16,3 5 39 16,0 0-35-16,0 8 11 15,0 0-21-15,-3 9 1 32,3 1-9-32,-3 4-3 15,0-1-3-15,0 0-10 16,3-4 4-16,-3-7-58 15,0-1 34-15,-3-7-127 16,2-1 87-16</inkml:trace>
  <inkml:trace contextRef="#ctx0" brushRef="#br0" timeOffset="28">19424 6903 228 0,'0'0'88'0,"0"0"-48"0,3 3-40 0,-3 2 38 16,6 3-23-16,0 5 17 15,3 3-18-15,0 0-3 16,0 2-7-16,3-2-1 16,2 0-1-16,-2-5-39 0,0-1 20 0,-3-4-101 15,3 2 66-15,3-8-70 16,0 0 70-16</inkml:trace>
  <inkml:trace contextRef="#ctx0" brushRef="#br0" timeOffset="29">19701 6892 192 0,'-3'3'71'0,"3"-3"-38"0,-15 24-39 16,6-11 42-1,3 3-22-15,-9 10 54 16,3 1-38-16,-9 5 26 16,6-1-33-16,-11 6-3 15,8 0-13-15,-6 1-4 16,9-7-2-16,-3 1-39 0,6 0 21 0,0-6-121 15,4-5 77-15,-7 1-86 16,6-4 84-16</inkml:trace>
  <inkml:trace contextRef="#ctx0" brushRef="#br0" timeOffset="30">16947 8078 176 0,'0'-3'68'0,"3"6"-36"0,-3-3-22 0,0 0 20 15,0 0-1-15,0 2 3 16,-3 4 0-16,-8 2 2 0,-4 2-18 16,0 3-5-16,0 1 0 0,-3 2-5 15,3-1-1-15,0 4-5 16,3-3-2-16,0 5 1 15,6-5 0-15,4 5 1 16,2-2 0-16,2-1 0 16,4-2 0-1,3 0 0-15,3 0 0 16,3-3-3-16,3 0 0 16,0 0 2-16,0-2 0 0,-3 0-13 15,-1-1-3-15,-2-2-31 16,-3-3-14-16,0 1-47 15</inkml:trace>
  <inkml:trace contextRef="#ctx0" brushRef="#br0" timeOffset="31">16834 8236 152 0,'-3'-2'57'0,"3"2"-30"0,3 0-21 0,-3 0 15 15,6 0-9-15,0 0 9 16,3 2-11-16,6 1 16 16,6 0-14-16,6-3 27 15,2 0-22-15,16 0 9 0,6-3-4 16,2 0 6-1,7 3-16-15,5-5 5 16,1 3-10-16,-4-4 11 16,-8 4-10-16,-4-4 14 0,-8 6-13 0,-6-2 9 15,-3 4-10-15,-7-2 0 16,-5 0-5-16,-6 0-4 16,0 0 0-16,-3-2-34 15,-3 2 18-15,-6-3-120 16,3 3 76-16,-3-5-106 15,0 2 96-15</inkml:trace>
  <inkml:trace contextRef="#ctx0" brushRef="#br0" timeOffset="32">17936 8157 136 0,'-3'0'52'0,"3"5"-28"0,3 6-13 0,-3 2 15 0,3 6 1 16,0 10 1-16,-3 3 2 15,0 5 1-15,0-3-16 16,0 0-7-16,0 1-1 0,3-6 2 15,0-5 5-15,0-6-8 16,-3-5-1-16,3-2 8 0,-3-3 3 16,0-8-7-16,0-3-5 15,0-10-3 1,0-3-4-16,0-2 0 16,0-3 4-16,0-3 1 0,0-11-5 15,0 4 0-15,2-1 1 31,4-3 1-31,6 6-2 16,0 0 2-16,3 3 3 16,3 2 1-16,-3 5-1 15,0 6 1-15,0 5-4 16,0 8 0-16,-1 8 5 16,-2 3 5-16,-3 5 1 0,-3 2 2 15,-3 3-2-15,-3-2-1 0,-3 5-3 31,-3-6-1-31,-3-2-10 0,-3-3-2 16,0-5-18-16,-5-2-9 0,-1-9-22 16,3 6-10-16,3-9-37 15</inkml:trace>
  <inkml:trace contextRef="#ctx0" brushRef="#br0" timeOffset="33">18326 8165 156 0,'-3'-8'60'0,"3"8"-32"0,0-5-20 16,-3 2 40 0,3 3-27-16,-6-2 25 15,3 2-26-15,-12 0-2 16,3 5-11-16,-6 3-4 15,3 2-2-15,-3 9-1 0,6-1 0 0,0 4 0 16,4 1 0-16,2 1 0 16,6-3 0-16,3-2 4 15,3-3-2-15,2-6 8 16,4 1-6-16,3-8 3 16,0-3-4-16,0-11-2 15,0 3 0-15,-6-8 1 31,3 0-1-31,-6-5 6 0,3 3-4 16,-6-4 3-16,0 9-3 0,-3 0 3 16,0 5-4-16,0 0-1 15,0 5 0-15,0 6 1 16,0 2-1-16,0 3 2 16,3 6-2-16,3 4-14 31,2 1 7-31,1-1-43 15,0-2 26-15,0-5-90 16,3-1 62-16,-3-5-62 16,0-2 65-16</inkml:trace>
  <inkml:trace contextRef="#ctx0" brushRef="#br0" timeOffset="34">18430 8189 172 0,'0'-3'66'0,"0"3"-36"0,0 0-37 0,0 3 26 16,3 0-13-16,0-1 33 15,6 3-21-15,0 6 27 16,2 5-26-16,-2 2 10 31,0 4-17-31,-3-4 5 0,3 1-10 0,-6-6 4 16,3 0-6-16,-3-5 7 16,0 0-8-16,-3-5 12 15,3-1-9-15,-3-7 5 16,3 0-7-16,-3-11-4 15,3 0-2-15,-3-3-4 16,6 4 3-16,3-7-23 31,3 6 13-31,3-2-60 16,0 7 40-16,-1-2-96 16,4 8 72-16,-6 0-56 15,0 2 65-15</inkml:trace>
  <inkml:trace contextRef="#ctx0" brushRef="#br0" timeOffset="35">18671 8223 160 0,'-3'8'60'0,"3"-8"-32"0,6 8-9 0,-3-3 39 15,0 1-33-15,9 2 22 16,3 0-28-16,2-6 9 16,1 4-16-16,0-9 3 15,3 3-10-15,0-8 0 0,-6 3-3 0,-3-6 3 16,2 6-3-16,-5-6-1 15,0 3 0-15,-9-2-10 16,3 4 5-16,-9 1-7 31,3 2 6-31,-9 3 2 16,1 3 3-16,-10 2 4 16,0 6-2-16,0 2 8 15,3 6-6-15,0-1 3 16,9 1-4-16,3-1-4 15,6-2 0-15,6-3-8 0,3 1 5 16,6-4-34 0,0 1 21-16,0-6-54 0,6 0 40 15,-6-7-50-15,3 2 47 0,-7-6-23 16,4 1 33-16,-6-5 11 16,3-1 8-16,-3-8 38 15,0 4-18-15,-6-4 44 16,3 8-33-16,-3 1 25 15,3 2-29-15,0 3 12 16,0 7-19-16,-3 6 22 16,0 5-21-16,-3 1 15 15,0 2-18-15,-3-3-1 0,0 0-7 16,0-5 1-16,6 3-3 0,0-6 3 16,0 0-4-16,-3-8-3 15,3 3 0-15,-3-7-8 31,3 1 5-31,6-15-3 32,3 3 4-32,2-6 9 15,1 5-4-15,0 3 15 16,0 8-9-16,-3 3 16 16,3 5-14-16,-3 11 5 15,0 2-10-15,-3 5 0 0,3 1-3 0,-6-3-10 16,-1 0 4-16,-2-6-34 15,3 1 21-15,-3-6-69 16,0 3 48-16,-3-5-102 16,0-1 79-16</inkml:trace>
  <inkml:trace contextRef="#ctx0" brushRef="#br0" timeOffset="36">19263 7938 248 0,'-3'-3'93'0,"3"3"-50"0,3 13-41 0,0-2 33 15,0-1-22-15,-3 9 21 16,3 2-20-16,0 8 2 16,3 0-10-16,-3 6-1 15,0-1-3-15,0 3-15 16,0 0 7-16,-3-5-68 15,0-6 41-15,0-5-114 16,0-5 83-16</inkml:trace>
  <inkml:trace contextRef="#ctx0" brushRef="#br0" timeOffset="37">19067 8115 260 0,'-6'-6'99'0,"6"6"-54"0,6-2-48 0,-3-1 41 16,3 6-24-16,9-6 25 16,2 3-23-16,10-5 2 15,0 2-12-15,6-5-38 16,-4 6 16-16,7-6-138 16,-3 5 84-16</inkml:trace>
  <inkml:trace contextRef="#ctx0" brushRef="#br0" timeOffset="38">19802 8144 144 0,'-3'-13'55'0,"3"13"-30"0,-3-6-3 0,0 4 34 15,3 4-31-15,-6-2 6 16,0 3-20-16,-3 2 7 15,0 3-10-15,-6 5 17 16,3 3-13-16,1 11 7 16,2-3-11-16,3 5 2 15,3-3-6-15,6-2 13 16,3 0-9-16,6-8 12 16,2 0-12-16,4-11 12 15,3 0-12-15,3-8 18 16,-3 1-14-16,-6-14 13 15,-3 3-14-15,-6-11 1 16,-1 5-7-16,-10-4-23 16,-1 4 10-16,-9-2-66 15,3 5 41-15,-3 3-126 16,3 5 89-16,0 0-79 16,3 5 87-16</inkml:trace>
  <inkml:trace contextRef="#ctx0" brushRef="#br0" timeOffset="39">19921 8192 156 0,'3'5'57'0,"-3"-5"-30"0,3 16-10 0,-3-6 44 16,0 1-34-16,0 5 20 15,0 2-27-15,0 1 0 31,0-3-12-31,0-3-1 16,0 0-4-16,0-2 3 16,0-3-4-16,0-6-1 15,0 1 0-15,0-16-10 16,6-1 5-16,0-9-7 16,3 1 6-16,0 1 2 15,0 8 3-15,3-3 17 16,-1 8-9-16,1 0 23 15,0 8-17-15,6 3 15 16,0 5-16-16,0 5 4 16,-3 3-10-16,-3 3 0 15,-3-1-4-15,-3 1-6 0,2-1 1 16,-5-2-36-16,3 0 20 0,-3-6-69 16,0-2 49-16,-3-2-104 15,0-1 80-15</inkml:trace>
  <inkml:trace contextRef="#ctx0" brushRef="#br0" timeOffset="40">20219 7948 208 0,'3'0'79'0,"-3"0"-42"0,9 3-23 0,-6-1 42 16,0 4-31-16,0 4 25 16,-1 3-29-16,-2 9 9 15,3-1-18-15,-3 3 0 16,0 2-7-16,0 11-3 16,3 0-1-16,-3-2-4 15,3-4 2-15,0 6-37 16,0 0 21-16,-3-13-99 0,3-5 65 0,-3-9-92 15,3 1 81-15</inkml:trace>
  <inkml:trace contextRef="#ctx0" brushRef="#br0" timeOffset="41">20338 8218 268 0,'-3'-3'101'0,"3"3"-54"0,6 6-48 16,-3 4 53 15,3 3-31-31,0 9 22 0,3-1-26 0,2-3-6 16,1 1-7-16,-3-6-17 15,0 0 7-15,-3-2-63 16,3-3 38-16,-3-6-126 16,3 4 88-16</inkml:trace>
  <inkml:trace contextRef="#ctx0" brushRef="#br0" timeOffset="42">20588 8184 260 0,'-6'0'99'0,"6"0"-54"0,-6 13-44 0,0-5 50 16,0 2-31-16,-15 19 40 16,3 3-34-16,-9 11 7 15,7-4-20-15,-7 9-5 16,9-6-5-16,-6 0-11 15,6-2 4-15,-6-3-56 16,7-5 33-16,-1-8-149 16,6-3 98-16</inkml:trace>
  <inkml:trace contextRef="#ctx0" brushRef="#br0" timeOffset="43">22930 8813 120 0,'0'-5'46'0,"6"8"-24"0,-6-3-15 0,0 0 15 0,0 0 0 16,0 0 4-16,0 0-8 15,3 2-3-15,0 1-8 16,-3-3-3-16,0 0 2 0,0 0-5 16,0 0-3-16,0 0-8 15,0 0-2-15,0 0 5 16,0 0 1-1,0 0 6-15,0 0 2 16,0 0 0-16,0 0-2 16,0 0 5-16,0 0 1 0,0 0 0 15,0 0 1 1,3 0-2-16,0 0 2 0,0-3 2 0,-3 3 5 31,0 0 5-31,0 0 3 0,0 0-3 0,0 3-1 16,-3 2-4-16,-3 3-1 15,-6 5-5-15,3 1-3 16,-3 1-2-16,1 4 0 16,-7-3-2-16,9 0-1 15,0-3 3-15,-3-2 0 16,9-3-6 0,-3-3 0-16,3 0 1 15,0 0 3-15,-3-2 2 16,6 2 1-16,0 1-5 15,6-4 1-15,0 1-2 16,0 2 0-16,-3 0 2 16,9 1 2-16,-3-1-3 0,0 0-2 15,3 1 4-15,-3 2 1 16,5 0 0-16,-2-1-2 16,-3 1 1-16,0 0 1 0,-3 0-1 15,0-2 2-15,0-1-2 16,-3 0 2-16,-3-5-15 15,0 0-7-15,0 0-34 16,0 0-14 0,3-2-42-1</inkml:trace>
  <inkml:trace contextRef="#ctx0" brushRef="#br0" timeOffset="44">22886 8964 116 0,'-6'0'46'0,"3"0"-24"0,3 0-8 0,0 0 15 15,0 0-10-15,0 0-1 16,3 0-4-16,3 0 1 16,0 0-8-16,3 0 2 0,5 3 4 15,1-3-1-15,6 0 3 0,6 0-4 16,-3 0-1-16,11-3 0 16,4-2 1-16,6 0-3 15,2-1 0-15,1-2-7 16,-3 3-3-16,-4 0 3 15,4-1 1-15,-9 4 4 16,-4-1 3-16,-2 0 2 0,-3 1 1 16,0-1-2-16,3 1 1 15,-7-1 0-15,-2 3 3 0,0-3-3 16,-6 3-1-16,3 0-6 16,-6-2-1-16,3-1-1 15,-9 3-2-15,5 0 3 31,-2-3 0-31,0 1-4 0,-3-1 1 16,0 3 2-16,3 0 1 16,-3 0-1-16,-6-3-2 15,0 3 3-15,0 0 0 16,0 0-1-16,0 0 1 16,-6-2-33-16,6-1-12 15,-3 0-186 1,6 1 90-1</inkml:trace>
  <inkml:trace contextRef="#ctx0" brushRef="#br0" timeOffset="45">23981 8631 172 0,'0'-6'66'0,"3"6"-36"0,-3 0-11 0,0 0 23 16,0 0-14-16,0 3-4 15,0 5-5-15,0 3-3 0,0 15-8 16,0 6-1-16,0 2 3 0,0 3 0 15,0 8 4-15,0-5-3 16,-3-3 1-16,0-3-7 16,3-5-1-16,0-5-2 0,0-5 1 15,0-3-2-15,0-3 2 32,0-3-2-32,0-2-1 0,0-2 1 15,0-6-1-15,0 0 0 16,0-3 0-16,0-2 0 15,0-3 0-15,3 0-3 16,0-3 2-16,-3 1 1 16,6-11 0-16,-3 2 0 15,3 3 0-15,0-2-3 0,0 2 2 16,-3 5 3-16,9 1 1 16,-3-1-6-16,3 3 0 15,-4 3-1-15,10 2 2 16,-6 6 1-16,6 2 1 15,-6 11 0-15,3 0 2 16,-3 0 3 0,-3 2 4-16,-3 1 2 15,-6-1 1-15,0 1-2 16,0-3 1-16,-3-3-4 0,-3-3 1 0,-6 1-3 16,0-3 0-16,-6-3-8 15,3-2-2-15,-3-3-12 31,0-3-1-31,7 1-7 0,-1-4-1 0,0 1-8 16,3 0-4-16,3-1-10 16,3 1-5-1,3 0-24-15,3 0-33 16,3-1 39-16</inkml:trace>
  <inkml:trace contextRef="#ctx0" brushRef="#br0" timeOffset="46">24317 8887 132 0,'0'-2'52'0,"0"-1"-28"0,0 3-6 0,0 0 20 15,0 0-10-15,0 3-1 16,-3-3-5-16,-3 2-2 16,3 4-10-16,-5 4 2 0,-1 3 2 15,-3 1-5-15,3 2-1 0,0 2-2 16,3 6 1-16,6 0-6 16,3 0-1-16,6 2-2 15,3-5 0-15,0 0 0 16,14-7-2-16,-2-12 7 15,-3-2 5-15,0-5 2 16,3-6 4 0,-9-7-1-16,-3-1 2 15,-4 1-2-15,1-3 0 16,-9-3-3-16,-3 0-1 16,-6 5-1-16,-8 4 0 15,5 1-15-15,-6 6-8 16,6 3-25-16,0 2-12 15,3 1-26-15,3-1-9 0,3 1-8 16</inkml:trace>
  <inkml:trace contextRef="#ctx0" brushRef="#br0" timeOffset="47">24579 8681 164 0,'0'0'63'0,"3"3"-34"0,-3 2-34 0,0 13 54 15,6 6-12-15,-3 3-4 16,-3 4-2-16,6 9-19 16,-3 0 2-16,-3 0 2 0,0-1-4 0,3-2-2 15,-3-5-8-15,0 0-1 16,3-6-12-16,-3-5-3 15,0-13-70 17,-3-2-34-32,0-6-19 15,0-3 73-15</inkml:trace>
  <inkml:trace contextRef="#ctx0" brushRef="#br0" timeOffset="48">24469 8916 236 0,'-9'-15'88'0,"9"15"-48"0,0-3-16 16,0 3 27-16,0 0-13 15,0 0-4-15,9 0-20 16,3-3-7-16,6 1-4 16,3-6-3-16,0 2 3 0,8 1-4 15,-2 0-2-15,-3 0-36 16,6-1-16-16,-9 1-65 15,5-3-43-15,-11 0 70 16</inkml:trace>
  <inkml:trace contextRef="#ctx0" brushRef="#br0" timeOffset="49">24782 8660 160 0,'-9'2'63'0,"9"1"-34"0,0 5-19 16,0 0 20-16,0 11-3 16,0 7 2-16,0 6 1 15,0 5 1-15,0 5-16 0,-3-2 6 0,-3-1 3 16,6-1-12-16,0-7-5 16,0-4-4-16,0-6 0 15,-3-5-2-15,3-3 2 16,0-5-2-16,0-3-1 0,0-7-8 15,3-6-5-15,-3-6-2 32,9-1-1-32,0-4 6 15,3 3 6-15,8 3 3 16,1 2 3-16,-3 3 10 16,-6 3 7-16,6 5 1 0,0 5 3 15,-3 3-4-15,0 8 0 16,-1 5 1-16,-2 3 0 15,-3 5-11-15,0 6-3 0,-3-6-4 32,0-5-2-32,0-6-30 15,-3-2-15-15,6-5-61 0,0-6-25 16,3-2 16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43:19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4044 7260 104 0,'6'-5'38'0,"-3"5"-20"0,0 0-10 0,-3 0 11 16,0 0 2-16,0 0 2 16,0 0-6-16,0 0 0 15,0 0-1-15,3 0 2 16,-3 0-10-16,0 0 4 0,0 0 2 15,0 0-3-15,0 0 1 16,0 0-5-16,0 0 1 16,0 0-1-16,-3 0 1 15,0-3 0-15,0 3 2 16,-3-2-5-16,0-1-1 16,0 0 0-16,0 1 2 15,0 2-3-15,-3-3 0 0,0 0-1 16,0 3-2-16,0 0 1 15,4 0-1-15,-1-2 0 16,-3-1 2-16,0 0-1 16,0 3 2-16,-3-2 0 15,0 2 1-15,3 0-5 16,0 0 1-16,0 0-2 16,-3 0-2-16,0 0 5 15,3 2 3-15,-5 1-3 16,2 0-1-16,0-1 0 15,3 1 0-15,0 0 0 0,0-1 0 16,-3 1 0 0,0 0 0-16,0-1-3 0,0 6 0 15,0-3 2-15,4 1 2 16,-1-1 0-16,0 0 2 16,0 1-2-16,0 2-1 15,0-3 1-15,0 0-1 16,0 0 0-16,0 1 2 15,3-1-3-15,-6 3 0 16,3-3 1-16,0 3 2 16,0-3-3-16,0 3 0 15,1 3 1-15,2 0 0 16,-3 4 0-16,3-1 0 16,0-1 0-16,0 0 0 15,0-2 0-15,0-1 0 16,6 1 0-16,-6-1-3 15,3-2 2-15,0 0 1 16,0 0 0-16,0 3-3 16,3-3 2-16,0 0 1 15,0 0 0-15,0 0 0 16,0 5 0 0,0 3 2-16,0-3-1 15,0-2-1-15,3-1-2 16,0 1 1-16,0-1-1 15,6-2 0-15,-6 0 2 16,3 0 2-16,0 3-3 16,0-3 0-16,0 2 1 0,0 1 0 15,0-3 0-15,0 2 0 16,0 4 0-16,-1-4 2 16,1 1-1-16,0-1 2 15,0-2-2-15,3 0 2 16,-3 0-4-16,6 0 0 15,-6 0 1-15,0-3 0 16,3 1-5-16,0 4 1 16,0-2 2-16,6 0 3 15,0 3 2 1,-1-3 1-16,-2-1 0 0,3 1-2 16,0-2-2-16,-3-1 1 15,0-2-1-15,0-1 0 16,0 1 0-16,0 0 0 15,3-1 2-15,5 1 1 16,-2 0 1-16,0-1-2 16,0 1-2-16,3-1-2 15,0-2-1-15,2-2 4 16,1 2 1-16,0-3 0 16,0-5-2-16,0 0 3 15,0 0 0-15,-1-2-1 16,1-1 1-16,-3 1-2 15,0-1-1-15,3 0 3 16,-7-2 0-16,1 0-1 16,-3 0-2-16,0-3 1 0,0 3 1 15,0-3 1-15,-3-3 1 16,-3 3 0-16,3 3 0 16,-3-5 0-16,-1-4 2 15,-2 4-3-15,-6-3 0 16,0 0 1-16,-9-3 0 15,1 0 2-15,-4 0 1 16,-3 0-1-16,0-2 1 16,-3 5-4-16,0 0 0 15,-3 2-1-15,-2 1 1 16,2 2-2-16,-3 2-1 0,0 4-6 16,0 2-1-1,3 3-15-15,4-1-5 0,5 1-52 16,6 0-24-1,3-3-10-15</inkml:trace>
  <inkml:trace contextRef="#ctx0" brushRef="#br0" timeOffset="2671.2228">3922 8361 112 0,'-3'-3'44'0,"-12"3"-24"0,21 3-8 0,-6-3 16 15,0 0-3-15,3 0 0 0,-3 0-7 16,0 0-3-16,0 0-9 16,-3 2 0-16,3-2 4 0,0 0-2 15,0 0 1-15,3 3-1 16,-3-3 0-16,0 0-2 16,0 0-1-16,0 0-1 15,3 3 0-15,-3-3 0 16,0 0 0-16,0 0-2 15,0 0 1-15,0 0-2 16,0 0-1 0,0 0 1-16,0 0 1 15,0 0 1-15,0 0 1 16,0 0 0-16,0 0-2 16,0 0 1-16,0 0-2 0,0 0-1 15,0 0 3-15,0 0 0 16,0 0 3-16,0 0 3 15,0 0-4-15,0 0-1 16,0 0 0-16,0 0 2 16,-3-3-3-16,0 0 0 15,-3-2-1-15,3 0-2 16,0 0 1-16,0-1-1 16,0-10-5-1,0 1 5-15,0 1 5 16,0 1-5-16,3 0 0 15,0-3 0-15,0 0 0 16,0 0-3-16,0 0 2 0,0 1 1 16,0-4 2-16,0 3-3 15,0 0 0-15,0-2 1 16,0 2 0-16,0 0 2 16,0 0 1-16,0 3-6 15,0 0 0-15,0 2 1 16,0 3 3-16,3-2-2 15,-3 2 0-15,3 2 1 16,-3 1 0-16,0 0-3 16,0 2 2-16,0 0 1 15,0 3 0-15,6 0-3 16,0 0 0-16,0-2 4 0,-3 2 1 16,0-3 0-16,-3 3-2 15,3-3 1-15,0 3 1 16,0-2-1-16,-3 2-1 15,6-3 1-15,-6 3-1 16,6 0 0-16,-6 0 2 16,0-2-3-16,0 2 0 15,0-3 1-15,0 3 2 16,0-3-1-16,0 1-1 16,0-1 1-16,0 3-1 15,-3 0 0-15,3 0 0 16,-3-3 0-16,3 1 0 15,0 2-3-15,0 0 2 16,0 0 3-16,0 0 1 16,-3 0-6-16,3 2 0 15,-6-2 3-15,-3 8 4 16,0 0-3-16,0 5-3 0,0 3 1 16,-3 0 2-16,-2 0 0 15,2 0 2-15,3-3-4 16,0 0 0-16,3-2-1 15,0-3 0-15,3 0 0 16,0-3 0-16,0-2 2 16,3-3 2-16,0 0-1 15,3-3-1-15,3-2 1 16,0-6-1-16,3 3 0 16,0-5 0-16,0 0 0 0,0 0 2 15,-1-1-1-15,4 4-1 16,-3-1-2-16,0 3 1 15,0 3-1-15,-3 0-2 16,3-1 3-16,-6 4 2 16,3 2 0-16,0 2 2 15,0 4 2-15,0 4 2 16,-3 6-1-16,0-3 1 16,0-2-2-16,0 2-3 15,0-2-3 1,0-1 3-16,0 1 0 15,0-3-7-15,0-3-4 0,0 0-15 16,3 1-7-16,-1-4-33 16,1-2-13-16,0 0-18 15</inkml:trace>
  <inkml:trace contextRef="#ctx0" brushRef="#br0" timeOffset="5179.534">5023 6821 120 0,'-3'-3'46'0,"3"3"-24"0,-3 0-17 0,3 0 13 16,-3 0-6-16,0 0-2 16,-3 3-1-16,1 0 1 15,-4-1-5-15,0 4-5 0,-3 1-1 0,0 1 5 16,0 3 2-16,-3 0-2 15,0 2-1-15,0 13-1 16,-6 1-2-16,1-1 3 16,-1 3 0-16,0 0 1 15,3 3 2-15,0-3 1 16,0-2 1-16,3-3-4 16,1-1-1-16,2-1 3 15,3-1 1-15,0 0-3 16,0-3-1-16,3-2-3 15,0 3-1-15,3-6 1 16,0-2 2-16,0-3-14 16,3-3-5-16,0-3-35 15,0-2-52-15,6-2 20 16</inkml:trace>
  <inkml:trace contextRef="#ctx0" brushRef="#br0" timeOffset="5570.5795">4607 7138 104 0,'-6'11'41'0,"6"-6"-22"0,9 6-11 15,-9-3 11-15,0 0 6 16,0 2 5-16,0 4-8 16,0-1-2-16,0 3-12 15,0 0 4-15,0 2 1 0,0-2-6 16,0-3-2-16,6 0-3 16,-3-2-2-16,-1-3 1 15,7-3 1 1,3-2 1-16,6-6 1 15,-3 1 0-15,0-4-5 0,3 1 1 16,-3 0 0 0,-3-1 2-16,-1 1-1 0,1 0-1 15,-3 0-35 1,-3-1-16-16,0 1-36 16</inkml:trace>
  <inkml:trace contextRef="#ctx0" brushRef="#br0" timeOffset="7175.0462">4541 6742 92 0,'0'0'35'0,"3"0"-18"0,-3 0-11 0,0 0 11 0,0 0-7 16,0 0-1-16,0 0-3 16,0 0 1-16,0 0 0 15,3 2 3-15,-3 1-1 16,0 2 0-16,-3 0-5 16,0 1-1-16,-3-1 3 0,-3 0 6 15,0 1 2-15,0-1-7 16,-3 0-4-16,1 1-2 15,-1 4 1-15,3-2-1 16,0 0-1-16,0 0 1 16,0-3 1-16,0 3-1 15,-3-3 2-15,3 1-2 16,-3-1-1-16,0 0 3 0,3-2 0 16,0 2 1-16,-2-2 0 15,-1 0-5 1,0-1-1-16,0 1 3 0,-3-1 1 15,0 1 0-15,0 0-2 16,-6-1 5-16,1 1 1 16,2 0 0-16,0-1-1 15,0 1-3-15,-3 0-2 16,3-1 1-16,-3 1 1 16,1 0-1-16,2-3-1 15,0 2-2-15,0-2 1 16,0 0-1-16,0 8 0 0,-3-8 2 15,1 5 2-15,-1 1-1 16,0-1-1-16,0-2 1 16,-3-1 1-16,-2 1-1 15,-1 0-1-15,0-1 1 16,3 1-1-16,3 0 0 16,0 4 0-16,1-7 0 15,-1 8 2-15,0 0-1 16,0 0-1-16,0 3 1 15,0-1-1-15,1 1 0 16,2 0 0-16,0 2 0 16,0 3 2-16,0 2-1 15,0 1-1-15,0-1-2 0,1 1 1 16,-1 2 1 0,3 0 0-16,3 0 0 0,0 0 2 15,3-2-1-15,3-3 2 16,0 0-2-16,3-3-1 15,0-2 1-15,0-3 1 16,3-3-6-16,0-5-1 16,0 0-34-16,-3-3-11 15,0-2-35 1</inkml:trace>
  <inkml:trace contextRef="#ctx0" brushRef="#br0" timeOffset="7567.0915">3324 7205 108 0,'0'5'41'0,"0"3"-22"0,0 5-9 16,3-5 14-16,0 3-4 16,-3 4-2-16,0 1-2 0,0-2 3 15,3-1-11 1,0-3-2-16,-3-2-2 0,0-2 2 16,3-1 1-16,-3-5 3 15,6 0 1-15,2-5 1 0,4-6 0 16,3-2-9-16,0-3-3 15,0 0 1-15,0 3 3 16,-3 0-3-16,0 5-1 16,-3 0 0-16,0 2 0 15,-3 1-33-15,-1 2-13 16,4 6-43 0</inkml:trace>
  <inkml:trace contextRef="#ctx0" brushRef="#br0" timeOffset="14095.0331">19472 6797 108 0,'-3'-5'44'0,"3"5"-24"0,0-3-10 0,0 3 12 16,0 0 3-16,0 0 4 15,3 0-6-15,0 0-2 16,0 0-12-16,2 0 14 0,1 3 9 16,-3 2-7-16,0 3-3 15,0 0-1-15,0 0 1 16,-3 0-1-16,-3-3-1 16,0 0-6-16,0 1-1 15,-3-4-6-15,0-2 1 16,1-2-1-16,-1-4 3 15,0 1-5-15,3-3-1 0,0 0-2 16,3-2-2-16,3-1-4 16,3 3-2-16,0 3 0 15,2 0 2-15,4 2-1 16,0 3 4-16,0 3-2 16,0 2 1-16,-3 0 4 15,-3 1 1-15,-3 1 3 16,-3 1 1-16,-6-2-3 15,0-1-1-15,-3-2 3 16,-3-3 1-16,3 0-3 16,0-3-1-16,0-2-1 15,3-3-2-15,1-3-2 16,2 3 1-16,3 0-1 16,3 0 0-16,2 3 0 15,4 2-2-15,3 3-2 0,0 3-1 16,0 2 6-16,-3 3 2 15,0 0 5-15,-3 5 1 16,-3-2 1-16,-6-3 0 16,0 0-2-16,-3-3-1 15,0 0 1-15,-3-5 1 16,3 0-6-16,0-5 0 16,0-3-3-16,3-2 0 15,3-1-5-15,3-2-3 16,3 5-1-16,3 3-1 15,0 2 9-15,0 3 6 16,-3 5-3-16,-3 1 0 0,-3 2 6 16,-3 5 6-1,-3-3-2-15,0-2 0 0,-3 0-2 16,0-3 0-16,0-2-2 16,3-3-1-16,0-3-3 15,3-2 1-15,0-3-7 16,3 0-1-16,6 0 2 15,0 0 1-15,3 1-1 16,0 4 0-16,-3 0 2 16,0 3 0-16,-6 0 1 15,0 6 0-15,-3 1 2 16,-3-1 3-16,-3-1 0 16,0 0 0-16,0-2-3 0,3-3-2 15,0 0 1 1,3-5 1-16,1-1-3 0,2-2-2 15,5-2-5-15,1 5 0 16,0-1 2-16,3 4 1 16,-3 2 0-16,0 0 4 15,-3 2 2-15,-3-2 2 16,0 6-1-16,0-4-2 16,-3 1-39-16,3-3-19 15</inkml:trace>
  <inkml:trace contextRef="#ctx0" brushRef="#br0" timeOffset="15685.3529">19046 7250 124 0,'0'0'46'0,"0"0"-24"0,0 2-8 15,0-2 17-15,0 0-2 0,0 0 1 16,0 0-13-16,0 0-3 15,3 3-8-15,0 2 7 0,3-5 4 16,0 0-3-16,0 0 0 16,3 0-4-16,0 0-1 15,0 0-3-15,-1 3 1 16,1-3-4-16,0 0 0 16,0 0-1-16,3 0 1 15,-3 0 2-15,0 0 4 16,3 0-4-1,0-3-3-15,-3 3 1 16,0 0-2-16,0 0-1 16,-3-5-10-16,-3 5-6 15,2-3-25-15,-5 1-11 0,3-1-55 16</inkml:trace>
  <inkml:trace contextRef="#ctx0" brushRef="#br0" timeOffset="16107.8819">19326 7260 164 0,'0'-5'63'0,"3"5"-34"0,0 0-19 0,-3 0 20 0,0 0-7 15,6 5-1-15</inkml:trace>
  <inkml:trace contextRef="#ctx0" brushRef="#br0" timeOffset="16318.8924">19350 7263 366 0,'11'2'15'0,"1"1"-3"0,0-3-7 15,0 3-4-15,-3-3 6 16,3 0 5-16,-3 0-4 16,0 0-2-16,0 0-3 15,-3 0 0-15,0 0 0 16,0 0 1-16,-3 0-2 15,-3 0-2-15,0 0 1 16,3 0 1-16,-3 0-8 0,0 0-1 16,3-3-29-16,-3 3-12 15,3-3-37 1,2 1-40-16,1 2 42 16</inkml:trace>
  <inkml:trace contextRef="#ctx0" brushRef="#br0" timeOffset="24311.8537">19733 7146 220 0,'-2'11'82'0,"2"-6"-44"0,0-2-44 16,-3 5 67 0,-3 5-19-16,-3 6-12 15,-6 4-9-15,-6 4-13 16,0 7-3-16,3 3-1 0,0-5-2 15,1-3-2-15,2-5-4 16,0-5-2-16,3-6-24 16,3-3-8-16,0-2-22 15,3-5-10-15,0-3-31 16</inkml:trace>
  <inkml:trace contextRef="#ctx0" brushRef="#br0" timeOffset="24550.488">19549 7173 264 0,'-3'-13'101'0,"3"15"-54"0,3 9-42 0,0-6 22 16,0 0 5-16,0 1 7 16,3 4-12-16,3 6-4 15,9 5-13-15,2 6-6 0,1 2-1 16,0 3 0-16,0-3 3 0,0-5-12 15,-3-1-5 1,-3-1-28-16,-4-9-10 16,1-8-65-16,-6-5-62 15,-3-3 62-15</inkml:trace>
  <inkml:trace contextRef="#ctx0" brushRef="#br0" timeOffset="26441.1604">19290 6271 160 0,'3'-3'60'0,"3"3"-32"0,-6 0-4 0,0 0 39 16,0 8-16 0,-3 3-13-16,-6 4-9 15,-3 9-15-15,-6 8 2 0,0 2 4 16,1 3-4-16,-1-2-2 15,3-6-5-15,0-3-2 16,3-4-3-16,3-7-1 16,0-1-21-16,3-6-8 0,3-8-25 15,0-6-10-15,3-15-45 16</inkml:trace>
  <inkml:trace contextRef="#ctx0" brushRef="#br0" timeOffset="26677.3307">19123 6316 192 0,'0'-11'71'0,"3"8"-38"0,0-2-19 16,0 5 22-16,0 0-11 15,0 0-5-15,3 0 0 16,3 3-1-16,6 2-10 16,0 8 1-16,0 6 3 0,0 7-1 15,-1 1 3-15,1 7-4 16,0-2-1-16,0-3-9 0,-3-3-2 15,0-2 2-15,-3-5 1 16,-3-3-25-16,0-6-9 16,-3-2-59-1,3-8-70-15,-3 0 43 16</inkml:trace>
  <inkml:trace contextRef="#ctx0" brushRef="#br0" timeOffset="26968.624">19379 6366 264 0,'-6'0'99'0,"9"0"-54"0,0 0-46 0,3 0 20 0,0 0-4 16,0 0 3-16,3 0-10 16,3 0-2-16,0-3-4 15,3 1-2-15,3-1 3 0,-3 0-18 16,-1 1-4-16,-2-1-44 16,-3 3-17-16,0 3-24 15</inkml:trace>
  <inkml:trace contextRef="#ctx0" brushRef="#br0" timeOffset="27141.0819">19412 6453 232 0,'-3'3'88'0,"6"-1"-48"0,0 1-42 16,-3-3 14-16,6 3 0 0,3-1 5 15,3-2-11-15,3 0-6 16,3 0 0-16,-1-2-14 0,-2-4-6 15,0 1-75 1,0 0-46-16,-6 0 62 16</inkml:trace>
  <inkml:trace contextRef="#ctx0" brushRef="#br0" timeOffset="27563.1949">19754 6212 168 0,'-9'-8'63'0,"3"8"-34"0,-2 3-12 15,5-6 20-15,0 6-10 16,-3 5-1-16,0 3-11 15,-3 2-2-15,-3 8-7 0,3 11-2 0,3 5 2 16,6 5-1 0,3 1 0-16,6-4-1 0,6-4 0 15,3-6 6-15,8-8 4 16,1-8 4-16,0-10 1 16,0-16-6-16,0-9 0 15,-7-7-6-15,-2-5 1 16,-9-1 1-16,-6-4 2 15,-6 4 8-15,-3 1 2 16,-12 8-6-16,0 2-2 16,1 8-12-16,-4 3-5 15,3 5-45-15,3 2-17 16,6 9-90 0</inkml:trace>
  <inkml:trace contextRef="#ctx0" brushRef="#br0" timeOffset="29998.3836">21796 6821 220 0,'0'0'82'0,"0"3"-44"0,0-1-29 0,0-2 19 15,0 0 1-15,0 3 2 16,-3 2-10-16,0-2-3 16,-3-1-10-16,0 1-5 0,0 0 0 15,3-1-2-15,0-2 2 16,1 0 4-16,-1-2 4 0,0-1-4 15,0 0 1-15,3 1-7 16,0-1-3-16,0 1 1 16,3-1 0-16,0 0-2 15,2 1 2-15,1 2-1 16,3 0 0-16,-3 2-3 16,0 1 1-16,-3 0 4 15,3 2 4-15,-6 0 3 16,-6 0 1-16,3 1 0 15,-6-4 2-15,-3-2-5 16,4 0-3-16,-1 0-1 16,0-2 1-16,3-4-3 15,0-2 0-15,3 1 1 16,3-1 0-16,3 0-5 16,3 2 1-16,3 1 0 0,3 5 2 15,-1 3-1-15,1 2 1 16,0 0 2-16,-3 3 2 15,-3 3 3-15,-6-1 2 16,-3-2 5-16,-3 0 3 16,-3-2-4-16,0-1-1 15,0-2-9-15,0-3-2 16,1-3 2-16,2-2 1 16,0-3-3-16,3-3 1 15,3-2-9-15,6 2-2 16,3 1 1-16,-1 2 1 15,4 2 3-15,3 1 2 16,-3 10 2-16,0 1 3 0,-3 2 2 16,-3 2 3-16,-6 1 8 15,-3-1 3-15,-3-2-6 16,0 0-4-16,-3-2-4 16,-3-4 0-16,3-2-7 15,0-2-1-15,3-1-53 16,3-2-22-16,3-1-69 15</inkml:trace>
  <inkml:trace contextRef="#ctx0" brushRef="#br0" timeOffset="31569.8172">21129 7268 160 0,'0'-3'60'0,"0"6"-32"0,3-3-22 16,-3 0 17-16,0 0-8 16,3 5 0-16,0 1-3 15,0 4 0-15,0 11-6 16,0 9 7-16,-3 1 4 0,3 4 4 16,-3-1 2-16,0 0-6 0,0 1 0 15,0-9-10-15,0-2-2 16,3-5-1-16,-3-6 0 15,0-3 0-15,0-2 2 16,0-8 1-16,0-5 1 16,-3-3-4-16,3-2-3 15,-3-4-3-15,0-1 1 16,0-7-1-16,0 1 0 16,3-5 2-16,0-3 0 15,0 0 0-15,0-1 0 16,3 1-3-16,0 3 0 15,3-1 2-15,3 6 0 16,3 3 1-16,-3 4 0 16,6 4-3-16,-3 5 2 15,0 5-1-15,0 5 0 0,0 8 6 16,0 3 2-16,-4 0 6 16,1 0 3-16,-3 2-2 15,-3 6 2-15,-3-5-4 16,-3-4-1-16,0-1-6 15,-3-4-3-15,-3-4-3 16,-5-6-1-16,-1-3-18 16,3-2-7-16,0-3-20 15,3 2-10-15,0-4-22 16,3 2-10-16</inkml:trace>
  <inkml:trace contextRef="#ctx0" brushRef="#br0" timeOffset="31974.8947">21329 7260 164 0,'0'0'63'0,"3"5"-34"0,0 1-12 0,0-4 20 16,0 4-8-16,0 2 0 15,3 0-10-15,0 2-1 0,0-2-11 16,-3 0-2-16,0 0 1 16,0 0-3-16,-3-3 0 15,3 0 1-15,-3-5 2 16,0 3 1-16,0-3 3 0,-3 0 4 16,3 0 1-16,-3-5-6 15,3 0-3-15,0-3-1 16,0 0-1-16,3 0-5 15,0-3-1-15,3 1 3 16,-1-1 3-16,4 3-3 16,0 0-3-16,0 3-2 15,3-3 0 1,-3 5 3-16,3 1-20 16,0-1-8-16,-3 3-34 15,0 0-12-15,-3 5-32 16</inkml:trace>
  <inkml:trace contextRef="#ctx0" brushRef="#br0" timeOffset="32191.9742">21540 7255 196 0,'0'0'74'0,"3"5"-40"0,-3 3-29 0,0-3 19 16,0 1-2-16,0 2 4 15,0 0-14-15,0 2-5 16,3-2-4-16,-3 0-5 0,0 0 1 0,0-3-6 16,0 1-3-1,0-6-49-15,0 0-22 16,0 0-7-16</inkml:trace>
  <inkml:trace contextRef="#ctx0" brushRef="#br0" timeOffset="32355.4073">21516 7189 236 0,'-3'-3'90'0,"3"3"-48"0,3 0-49 16,-3 0 14-16,0 0-10 16,0 0 0-16,6 3-20 0,0-1-10 15,0 1-60 1,0 0-25-16</inkml:trace>
  <inkml:trace contextRef="#ctx0" brushRef="#br0" timeOffset="32727.7541">21606 7226 188 0,'3'13'71'0,"-3"-5"-38"0,3 10-28 0,-3-10 19 16,3 3-4-16,-3 0 0 15,0-1-8-15,0 1-3 16,0-3-5-16,3 0-3 0,-3-3 2 15,0 0-4-15,0-5 0 16,0 0 3-16,0-2 3 16,0-4-7-16,3-2 0 0,0-2-7 15,0-3 1-15,6-1 4 16,2 1 4-16,1 2-1 16,0-2-2-1,-3 5 2-15,0 3 2 0,0 2 4 16,3 3 4-16,-3 3 2 15,0 2 1-15,0 6 0 16,0 5 0-16,-3 0 0 16,0-3 0-16,0 0-9 15,-4-2-1-15,1-1-2 16,0-2 2-16,0-3-19 16,0-2-8-16,-3-3-40 15,0 0-18-15,3-3-12 16</inkml:trace>
  <inkml:trace contextRef="#ctx0" brushRef="#br0" timeOffset="32968.3926">21829 7054 200 0,'0'-3'77'0,"3"6"-42"0,0-1-30 0,-3-2 19 15,3 8-2-15,3 3 2 16,-3 7-5-16,6 6-1 16,-3 3-10-16,-3 2-3 0,0 0 1 0,0-3-3 15,0 1-2 1,0-3-3-16,-3-6 1 0,0 3-87 16</inkml:trace>
  <inkml:trace contextRef="#ctx0" brushRef="#br0" timeOffset="33151.4265">21772 7199 264 0,'0'-2'101'0,"6"2"-54"0,6-3-42 15,-6 3 24-15,9 0-14 16,0-5-3-16,6-1-10 15,3 4-1-15,2-1-1 16,-2 1-47-16,3-6-18 0,-6 0-53 16</inkml:trace>
  <inkml:trace contextRef="#ctx0" brushRef="#br0" timeOffset="33510.657">22231 7049 192 0,'3'-8'74'0,"0"2"-40"0,-3-4-16 0,0 7 25 16,-3-2-2-16,-3-6 2 0,0 3-6 15,0 0-2-15,-3 3-20 16,0 0-5-16,-6 10 1 0,3 3-7 15,-6 3 0-15,1 7-2 16,2 6-2-16,3 5 1 16,3 3 1-16,3-1 3 15,3 1 2-15,3-3-6 16,6-2-2-16,0-3 0 16,0-3 2-16,0-8-11 15,-3-2-6-15,0-3-33 16,0-3-16-16,-3-5-26 0,0-5-8 15,-6-6 4 1</inkml:trace>
  <inkml:trace contextRef="#ctx0" brushRef="#br0" timeOffset="33673.8292">22002 7144 312 0,'0'-8'115'0,"3"5"-62"0,0 3-49 0,3 5 26 16,2-2-6-16,4 0 3 15,9-1-15-15,3-7-7 16,3 2-3-16,0 1-5 0,-1-1 2 16,1-2-59-16,-6 0-26 15,-6-3-56-15</inkml:trace>
  <inkml:trace contextRef="#ctx0" brushRef="#br0" timeOffset="35121.0548">20817 6167 176 0,'-3'-5'66'0,"3"8"-36"0,0-6-20 15,0 3 17-15,0 0-2 16,0 0 2-16,0 0-11 16,3 5-4-16,3 1-7 0,-3 2 7 0,3 0 7 15,0 7-10-15,0-1-2 16,-3-4-5-16,0 6-17 16,0-3-5-1,0-2-25-15,-3-3-12 16,0-8-18-1</inkml:trace>
  <inkml:trace contextRef="#ctx0" brushRef="#br0" timeOffset="35309.171">20847 6181 148 0,'0'-14'57'0,"3"12"-30"0,0-1-16 0,-3 3 15 16,0 0-6-16,3 0 1 15,3 0-1-15,0 3 0 16,2 2-11-16,1 3 3 0,0 0 4 0,0 0-6 15,0 2-1-15,0 4-5 16,0 2-1-16,-3-3-8 16,0-5-2-16,6-3-58 15,3-8-26-15,0-2-1 16</inkml:trace>
  <inkml:trace contextRef="#ctx0" brushRef="#br0" timeOffset="52882.3552">21127 6268 192 0,'-3'-3'74'0,"6"3"-40"0,-1 0-22 0,-2 0 21 16,0 0 1-16,0 0 17 15,3 11-15 1,-3 2-18-16,0 6-1 0,0 4 1 16,0 7-6-16,-3 1 1 15,1 4-6-15,-1-6 1 16,3-5-5-16,0-3 0 16,0-5-14-16,-3-3-8 15,3-2-19-15,0-4-6 16,0 1-21-16,0-5-7 0,0-3-34 15</inkml:trace>
  <inkml:trace contextRef="#ctx0" brushRef="#br0" timeOffset="53369.1484">21129 6226 140 0,'-5'-6'55'0,"5"9"-30"0,0-3-12 16,0 0 19-16,0 0-1 0,-3 0 4 15,0 0-4-15,3 0-1 16,-3 0-17-16,0 0 5 0,3 0 3 15,0 0-7-15,0-3-1 16,0-2-5-16,3 2-3 16,3-2-2-16,0 0-3 15,2 2 3-15,1 1 0 16,9-1-1-16,0 6 1 16,0-1 2-16,-3 3 2 15,0 9 1-15,-3 2 2 0,-3-1 1 16,-3-1 3-1,-4-1 2-15,-2 3 2 0,-2 0-10 16,-4-3-2-16,-3 0-2 16,-6 0 0-16,0-5-13 15,0 0-7-15,3-2-2 16,0-1-2-16,3 0-5 16,-3-2-1-16,6-1-13 15,3 1-3-15,3-3-17 16,3 0-7-16,15-3-31 15</inkml:trace>
  <inkml:trace contextRef="#ctx0" brushRef="#br0" timeOffset="53866.53">21338 6421 172 0,'-6'-5'66'0,"6"3"-36"0,-3-4-20 0,3 6 17 15,-3-2 0-15,0-1 3 16,0 3-3-16,-3 0-2 16,0 3-13-16,0 2-1 0,-3 3 0 15,3 2-4-15,0 9-2 16,0 5 2-16,0 0 0 15,3-1-3-15,3-1-3 16,0-4-3-16,3-5-1 0,3-2-1 16,3-6 3-16,0-2 2 15,0-6 2-15,3-2-4 16,-3-8 1-16,0-6-2 16,-3 1-2-16,-3-1 3 15,0 3 0-15,-3 0 1 16,0 3 0-16,0 2 2 15,0 4 3-15,0 1 0 16,0 4 2-16,0 2 0 16,0 5 1-16,0 3-2 15,3 5 1-15,0 6-4 0,0-4-2 16,3-1-5 0,0-1 0-16,0-5-16 0,0 0-6 15,0-3-27 1,-1 0-9-16,1-5-49 15</inkml:trace>
  <inkml:trace contextRef="#ctx0" brushRef="#br0" timeOffset="54213.1205">21451 6395 192 0,'-6'3'71'0,"-3"-1"-38"0,15 4-25 0,-3-1 16 15,0 3 10-15,0 2 6 0,0 1-8 16,0 5-4-16,6 5-16 16,-3-2-3-16,0-4-2 0,-3-1-3 15,3-4-3-15,-3-2 0 16,0-3 1-16,0 1 1 16,-3-6 1-16,0-3-2 15,-6-5-2-15,0-5-2 16,3 0 1-16,6-1 1 15,0 1 0-15,0 0 0 16,3 0 2-16,0 0-1 16,2 2-1-16,1 0 1 15,3 3 1-15,0 1-12 16,0-1-6-16,0 2-31 16,-3 1-12-16,0 0-60 15</inkml:trace>
  <inkml:trace contextRef="#ctx0" brushRef="#br0" timeOffset="54599.3898">21621 6398 208 0,'-3'8'77'0,"6"-3"-42"0,-3 3-32 0,3-3 15 16,6 0 6-16,-1 3 7 16,4-2-5-16,-3-1-3 15,0 0-13-15,0 0-2 0,3-2-1 16,-3 0-3-16,0-3-3 15,0-3 0-15,0-2-1 16,0 0 0-16,-3-1 0 16,-3-2-3-16,-3 0 0 0,-3 0-1 15,-3 1 0-15,0 1 0 16,0 1 3-16,0 2 0 16,-6 3 1-16,-3 0 0 15,3 6 2-15,0 2-1 16,3 2-1-16,0 9 9 15,3 2 4-15,3 0 2 16,0 0 4-16,3-2-9 16,6-1-3-16,0-5-7 15,6 1 0-15,-3-6-9 16,0-3-4-16,3-5-18 16,0-3-5-16,0-2-32 0,0-16-14 15,0-3-20 1</inkml:trace>
  <inkml:trace contextRef="#ctx0" brushRef="#br0" timeOffset="54947.3009">21772 6411 212 0,'-6'10'79'0,"9"-2"-42"0,0 3-26 0,-3-3 21 16,3 0 0-16,-3 5 4 15,3 8-16-15,-3-5-4 16,0 0-10-16,0-5-4 0,0-3 1 15,0-1-2-15,0-4 2 16,0 2 0-16,0-13 1 16,3-7-5-16,0-4-5 15,3 1-4-15,0-1 5 16,6 3 2-16,-3 3 3 16,0 5 2-16,0 5-3 15,3 6-2-15,6 5 8 16,-6 5 4-16,-3 8 0 15,-4-2 2-15,1-1-4 16,0-2-2-16,3-3-9 16,0-2-22-1,-3-6-11-15,0-5-19 16,0-2-7-16,3-17-43 16</inkml:trace>
  <inkml:trace contextRef="#ctx0" brushRef="#br0" timeOffset="55173.5393">21972 6189 252 0,'-3'0'96'0,"6"0"-52"0,0 2-43 0,-3-2 21 16,3 8 6-16,0 5 4 16,0 9-12-16,0 9-4 15,0 6-10-15,0 8 0 0,0 0 1 16,3-2-3-16,-3-9-1 15,0-2-6-15,0-8-2 16,-3-6-36-16,0-5-13 16,0-5-43-16,0-8-55 15,0-2 45-15</inkml:trace>
  <inkml:trace contextRef="#ctx0" brushRef="#br0" timeOffset="55367.5439">21859 6321 296 0,'-12'-3'112'0,"12"6"-60"0,0-3-52 16,0 0 21-16,6 0 5 15,-3 0 20 1,18-3-14-16,2 1-16 16,1 2-10-16,3 0-5 0,0 0-15 15,3 0-5-15,2 0-32 16,-5-8-13-16,0 2-78 15</inkml:trace>
  <inkml:trace contextRef="#ctx0" brushRef="#br0" timeOffset="55905.8477">22240 6173 196 0,'0'0'74'0,"3"8"-40"0,0-3-40 16,0 6 84-1,0 10-21-15,-3 5-15 16,0 3-10-16,0 3-21 15,-3-3-2-15,3 3 1 0,0-8-6 16,0 2-2-16,0-5-1 16,-3-2 1-16,0-6-3 15,3-2-2-15,0-3-5 16,0-3-2-16,0-8-4 16,0-2-1-16,3-3 5 15,0-3 4-15,3-2 1 16,0-3 1-16,3-2 5 0,2 2 1 15,1 3 4-15,3-1 1 16,-3 4 5-16,6 2 3 16,-3 5 3-16,0 6 3 15,-3 2-7-15,0 6-3 16,-4 2-2-16,-2 0-1 16,0 3-2-16,-3-3-1 15,0 1-8-15,0-1 0 16,-3-3-26-16,0-2-10 15,3-8-57 1,-3-2-28 0,9-4-35-16,0-2 68 15</inkml:trace>
  <inkml:trace contextRef="#ctx0" brushRef="#br0" timeOffset="56297.4701">22511 6342 228 0,'-3'-8'88'0,"3"8"-48"0,-3 0-27 15,0 0 22-15,-3 3-9 16,0 5-3-16,0 0-9 16,-3 2-1-16,6 6-8 15,-3 3 1-15,3 4 1 0,0-1 5 16,3 1 3-16,3 1-11 16,3-5-4-16,0-3 0 15,3-6 1-15,0-4 0 16,3-4 2-16,-3-10-7 15,3-5 1-15,2 0-4 16,-5 0 0-16,3-3 6 16,-9 0 2-16,0 0 1 0,-3 3-2 15,0-1 1-15,0 4-1 16,3 5-3-16,-3 2 0 16,0 3 10-16,3 5 5 15,0 3 1-15,6 0 0 16,-3 0-5-16,0 3-3 15,0 2-5-15,0 0 0 16,0-2-20-16,0-3-9 16,0-3-29-16,0-2-14 15,3-11-54-15</inkml:trace>
  <inkml:trace contextRef="#ctx0" brushRef="#br0" timeOffset="57215.6054">22534 6414 132 0,'0'0'52'0,"18"2"-28"0,-9-2-17 15,-12 0 15-15,6 0-2 16,-3 0 0-16</inkml:trace>
  <inkml:trace contextRef="#ctx0" brushRef="#br0" timeOffset="57423.3052">22558 6416 324 0,'-3'-2'21'0,"0"-1"-3"0,0-2-3 16,0-1 0-16,0-2 0 15,0 0-1-15,0-2-1 16,0 2-3-16,0-3-1 16,-2 1-1-16,5-1 2 15,-3 3 1-15,0 3 1 16,3 0-2-16,0-3-1 15,-3 2-5-15,0 6-3 16,0 0-9-16,0 0-5 16,0 3-29-16,0 0-12 15,3 2-71 1</inkml:trace>
  <inkml:trace contextRef="#ctx0" brushRef="#br0" timeOffset="64047.1044">22767 6326 152 0,'3'0'57'0,"0"0"-30"0,-3-2-5 16,0 2 20-16,0 0 0 15,0 0 1-15,0 0-12 0,0 0-7 16,0 0-13-16,-3 0-1 0,0 0 3 16,-3 0-3-16,-6 2 2 15,6 1-3-15,-9-1 0 16,3 4-5-16,0 2-1 16,0 0 1-16,3 0 0 15,3 0-7-15,3-1 0 16,3 1-4-16,3 0 2 15,3-2 1-15,6 2 2 16,3 0 1-16,0-1 1 16,3 1-3-16,-3 0 2 15,0 3 5-15,-9-3 2 16,2 13 17 0,-8-2-1-16,-3-4 0 0,-2-1-10 15,-4-1-5-15,-3-5-4 16,-3 0-3-16,-3-3-10 15,3 0-4-15,0 1-22 16,3-1-9-16,3-2-20 16,3-1-8-16,3 3-44 15</inkml:trace>
  <inkml:trace contextRef="#ctx0" brushRef="#br0" timeOffset="64786.724">22918 6562 236 0,'3'2'88'0,"0"-2"-48"0,0 0-25 0,-3 0 26 15,0 0-9-15,0 0-1 16,0 3-15-16,0-3-7 15,0 0-6-15,0 0 0 0,0 0 0 16,0 0-4-16,3-3-1 16,-3 3-2-1,6-2 0-15,-3-1 3 16,-3 3-2-16,3 0-1 16,-3 0 7-16,0 0 5 0,3-3-2 15,-3 3 2-15,0 0-5 16,0 0-2-16,0 0-18 15,0 0-9-15,0 0-44 16,0 0-19-16</inkml:trace>
  <inkml:trace contextRef="#ctx0" brushRef="#br0" timeOffset="65142.8608">23070 6551 216 0,'0'-3'82'0,"0"3"-44"0,0 3-18 0,0-3 24 15,0 0-20 1,0 0-8-16,0 0-10 0,0 0-3 16,0 0-1-16,0 0-6 0,0 0 0 15,0 0-18-15,3-8-32 16,0 3 2-1,0 0 13-15,0-1 11 16,3 4 21-16,-3-1 12 16,0 3 33-16,-3 0 15 15,0 0-9-15,0 0-3 16,0 8 4 0,0-3-22-16,0 1-11 15,0-1-7-15,0-5-5 0,0 0-17 16,6 2-88 15,3-2-65-31,0-7 46 0</inkml:trace>
  <inkml:trace contextRef="#ctx0" brushRef="#br0" timeOffset="65448.52">23234 6511 228 0,'6'0'85'0,"-3"0"-46"0,0 0-19 16,-3 0 24-16,0 0-16 16,0 0-3-16,0 0-17 0,0 0-6 15,0 0-1 1,0 0-1-16,6 0 0 0,-3 0-5 16,6-5 1-16,0 0-3 0,0 2 2 15,-6 1-2-15,5-1 0 16,-5 6 6-1,0-1 5-15,0 1 7 0,-6 2 5 16,0-2-6-16,0-1-1 16,0-2-14-16,3 0-6 15,0 0-50-15,3 0-20 16,3-2-34 0</inkml:trace>
  <inkml:trace contextRef="#ctx0" brushRef="#br0" timeOffset="65965.4974">23427 6186 180 0,'0'-3'68'0,"6"1"-36"0,-3-1-22 0,-3 3 20 16,0 0-3-16,0 0 2 15,0 0-8-15,0 5-2 16,6 1-11-16,-3 2 4 0,-3-1 3 0,0 4 2 15,0 0 1-15,-3 2-5 16,-3-3-3-16,6 1-5 16,-3 0-4-16,-3-1-3 15,6-2 1-15,0 0-21 16,-3-3-10-16,0 1-31 16,3-4-10-16,0-2-34 15</inkml:trace>
  <inkml:trace contextRef="#ctx0" brushRef="#br0" timeOffset="66177.767">23555 6194 196 0,'-3'-3'74'0,"6"3"-40"0,0 0-20 0,-3 0 20 15,0 6 0-15,0 1 2 16,0 7-15-16,-3 2-7 15,0-3-9-15,0 0-2 16,0 0 1-16,0-2-5 0,-2-1-1 16,5-2-65-16,5 0-90 31</inkml:trace>
  <inkml:trace contextRef="#ctx0" brushRef="#br0" timeOffset="69630.4191">19716 6797 152 0,'0'0'57'0,"0"0"-30"0,0 5-16 16,0-5 15-16,0 0 1 15,0 0 1-15,0 0-2 0,0 0-1 16,6 3-14-1,-6-3-2-15,3 0-2 0,3 3 1 16,-1-3 2-16,1 2-5 16,0 1-1-16,3 0 0 0,0-1 0 15,0-2-5-15,3 0-1 16,3 3 3-16,0-3 3 16,0 0 3-16,0 0 3 15,2 0-3-15,1 0 1 16,0 0-1-16,0 0 1 15,0 0-2-15,0 0-1 16,0 0-1-16,-1 0 0 16,1 0-5-16,-3 0 1 15,3 0 0-15,3 0 0 16,0 0 2-16,0 0 1 16,-1 0-4-16,4 0 1 0,0 0 0 15,-3 0 2-15,0 0-3 16,0 0-2-16,-4 0 4 15,1 0 1-15,-3 0-3 16,0 0 1-16,0 0-2 16,0-3 0-16,0 1 4 15,0 2 1-15,5 0 1 16,-2-3 2-16,0 3-3 16,-3 0-2-16,0 0 0 15,0 0-1-15,0 0-3 16,0 0 2-16,-1 0 3 15,1 0 1-15,0 3-4 16,0-3-1-16,3 0 1 16,0 0 2-16,0 2 0 0,0-2-1 15,-4 3 1-15,1-3 1 16,-3 3-1-16,0-3-1 16,3 2 1-16,0 1-1 15,0-3-3-15,0 0 0 16,-1 0 4-16,4 0 1 15,3 0 0-15,0 0-2 16,3 0 1-16,0 0-1 16,-4 0 0-16,1 0 0 15,-3 0-3-15,0 0 2 16,0 0 1-16,3 0 2 0,-3 0-3 16,-1 0 0-16,1 3 1 15,0-3 0-15,0 0 0 16,0 0 2-16,-3 0-1 15,0 0-1-15,3 0 1 16,-1 0-1-16,4 0-3 16,-6 0 2-16,0 0 1 15,-3 0 0-15,0 0 0 16,0 2 2-16,0-2-3 16,-3 0 0-16,-1 0 1 15,4 0 2-15,0 0-1 16,0 0-1-16,0 0-2 15,0 0 1-15,0 0 1 0,0 0 0 16,0 3 0-16,0-3 2 16,0 0-1-16,-4 0 2 15,-2 0 0 1,0 0 1-16,-6 0 0 0,0 0 0 16,0 0-2-16,0-3-2 15,0 1-21-15,-3-1-11 16,3 3-48-16,0 0-19 15</inkml:trace>
  <inkml:trace contextRef="#ctx0" brushRef="#br0" timeOffset="70427.0968">21272 6781 184 0,'-6'-5'68'0,"6"5"-36"0,-3 0-22 16,3 0 17-16,0 0-4 15,0-3 0-15,0 3-6 16,0-2 0-16,0-1-10 15,0 3-9-15,-3 0-1 0,3-3 1 16,0 1 3-16,0 2-2 16,0 0 0-16,0 0-1 0,0 0-2 15,0 0 3 1,0-3 2-16,0 3-2 0,0-3 0 16,0 3 3-16,0-2 1 15,0 2-4-15,0-3-1 16,0 3 7-16,0-2 4 15,0 2 9-15,0 0 3 16,0 0 3-16,0 0 2 16,0 0-10-16,3 0-4 15,-3 0-7-15,3 0-4 16,3 0 2-16,3 0 0 16,3 2 1-16,3 1 2 15,0 2-1-15,3 0 2 0,0 1-6 16,-3-1-1-1,-1-2 0-15,-2 2 0 0,0-2 0 16,-3-1 2-16,0 1-1 16,-3 0 2-16,-3-1-2 15,-3-2-1-15,0 0-2 16,0 0-1-16,0 0 6 16,0 0 3-16,3 5-6 15,-3-5-1-15,0 0 4 16,0 0 3-16,0 6-3 15,-3-1-2-15,-3 3 4 16,-3 0 4-16,-3 2-1 16,-3 4 1-16,-2-1 1 15,-4 0 4-15,0 0-4 0,3-2 2 16,3 2-5-16,3-7 1 16,3 1-5-16,0 1 0 15,3-2-1-15,3-1-2 16,0-2-10-16,3-3-6 15,0 0-17-15,0 0-6 16,0 0-17-16,0 0-7 16,3-8-50-1,3 8-53-15,0-14 57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45:59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5366 12562 116 0,'3'-5'44'0,"-3"5"-24"0,3-3-6 0,-3 3 15 31,0 0 1-31,0-2 4 0,0 2-7 16,-3-3-4-16,0 1-13 16,-3-1 2-16,0 3 2 0,-3 0-1 15,-3 0 2-15,-3 0-6 16,0 5-3-16,0 3-6 16,0 5 0-16,0 3 0 15,4 5 0-15,2 3-3 0,3 3 0 16,6-1-1-16,3 1 3 15,6-6 0-15,2-3 1 16,4 1 2-16,0-9 1 16,3-4-1-16,0-4 1 15,0-2-4-15,0 0 0 16,0-8-30-16,-4 0-12 0,1-13-62 16</inkml:trace>
  <inkml:trace contextRef="#ctx0" brushRef="#br0" timeOffset="0.5005">5532 12369 116 0,'-3'-5'44'0,"3"8"-24"0,0-3-8 0,0 0 16 16,0 5-1-16,3 0 2 15,-3 3-12 1,3 5-3-16,0 9-8 15,0 1 5-15,-3 1 4 0,0 3 2 0,0 2-1 0,0 0-6 16,0-3-2-16,0-2-4 16,0-3-1-16,0 3-1 15,0-5 1-15,0-4-4 16,0 4 5 0,0-3 2-1,0-11-1-15,0 0-3 16,0-2 2-16,0-3 3 15,0 0 4-15,0-5-6 16,0 0-1 0,6-1 2-16,0-2-8 15,-6 0 0-15,6 0 2 16,-3-2 2 0,0-1-3-16,0 1-1 15,3-1 3-15,0-2 1 16,3 0-3-16,0-1 1 15,0 4-2-15,0-1-2 16,3 3 0-16,-1 0 0 16,1 3 3-16,0 2 2 15,0 3-2-15,-3 6 0 0,3 4 3 0,-3 4 1 16,0 1 3-16,-3 4 3 16,0 5-2-16,-3 2 1 15,0-2-5-15,0-3 0 16,0-2 1-16,0-3 2 15,-3-1-8-15,0-7 0 16,0-2-22-16,0-1-7 0,0-5-30 16,0 0-12-16</inkml:trace>
  <inkml:trace contextRef="#ctx0" brushRef="#br0" timeOffset="1.5005">5866 12599 152 0,'-3'-2'57'0,"3"4"-30"0,0 1-25 0,0-3 14 16,0 5 5-16,0 3 7 15,0 3-6-15,0 2-3 0,0 0-11 16,0 1-3-16,0 1 1 0,0 7-3 0,0-4 0 15,3-2-1-15,0-3-2 16,-3-5-37-16,0 0-15 16</inkml:trace>
  <inkml:trace contextRef="#ctx0" brushRef="#br0" timeOffset="2.5005">5845 12446 192 0,'-6'-3'74'0,"9"-2"-40"0,-3 2-51 0,0 3 7 16,0 0-20-16,3 0-6 16,3 0-30-16,0-2-12 15</inkml:trace>
  <inkml:trace contextRef="#ctx0" brushRef="#br0" timeOffset="3.5005">5940 12385 148 0,'0'5'55'0,"0"1"-30"0,0 4-29 0,3-2 10 16,0 8 19-16,0 5 11 16,0 3-10-16,0 3-2 15,0 2-14-15,0 2-4 0,0-1 0 16,3 1-3-16,0 1-2 15,0-6 2-15,-3-2 2 0,6-8-33 16,0-3-13-16,-3-2-55 31</inkml:trace>
  <inkml:trace contextRef="#ctx0" brushRef="#br0" timeOffset="4.5005">6273 12570 108 0,'3'-8'44'0,"0"6"-24"0,0-4 1 16,-3 6 19-16,0-2-4 15,-3-1-1-15,-3 3-11 32,1 0-4-32,-4 0-12 0,-3 3-3 0,-6 2-1 15,-3 6-5-15,3 5-1 16,0 2 1-16,3 3 0 15,3 3-2-15,4 5 0 16,2-2 2-16,6-4 0 16,6-4-2-16,5-3 2 15,4-3 5-15,0-5 5 0,3-8-1 16,0-16 1-16,3-2-5 16,-6-4-1-16,0-1 1 15,-4-4 2-15,-5-2-3 0,-3-3-2 16,-3-5-5-16,-3 0-2 15,-3 0-2-15,0 5 2 32,-2 6 4-32,2 5 3 0,0 2-2 15,0 6 0-15,3 5-1 16,0 6 0-16,0 4 0 16,3 11-2-16,3 14 5 15,3-1 1-15,3 3 11 16,3 6 6-16,2-1-1 15,1 1-1-15,0-1-9 0,3 3-3 16,-3-5 1-16,-3-3 1 16,0-8-45-16,6-5-21 15,5-8-57 1</inkml:trace>
  <inkml:trace contextRef="#ctx0" brushRef="#br0" timeOffset="5.5005">5416 15661 104 0,'0'-3'41'0,"0"6"-22"0,3-3-14 0,-3 0 13 15,0 0 1-15,3 5 1 16,0 3 2-16,0 5 3 15,3 6-9-15,-3 7-4 16,0 14-7-16,0 0-4 0,0-1 2 16,0 6 0-16,0-5 3 0,0-3 1 15,0-3 3-15,0-7-3 16,0-3 1-16,0-3-3 16,0-3 2-16,0-2-4 15,-3-3-2-15,0-7 0 0,0 4 1 16,0-7 3-16,0 5 2 15,0-8 1-15,0 0 0 16,0-3 0-16,0-2 2 16,-3 2-3-16,3-7 1 0,-3 4-5 15,0-7 0-15,0-8-3 16,0 0-1-16,0-3 1 16,0-2 0-16,0 2 0 31,3-16 2-31,0 3-3 0,3 3-2 15,0-1 2-15,3 3 0 16,3 3 1-16,0 3 2 16,9 2-3-16,-1 3 0 15,1 5 1-15,0 5 2 16,0 6-1-16,0 5-1 16,3 5 1-16,-3 6-1 0,-1 2 2 15,-5 3 3-15,-3 0 2 16,-3 0 1-16,-6 2 0 15,-3 1 2 1,-3 2-5-16,-6-5-3 16,-2-3 1-16,-7-2 0 15,0-11-6-15,0 0-2 16,3 0-7-16,3-11-3 0,3 6-11 16,3-3-6-16,3 5-36 15,3-2-14-15,9 0-8 16</inkml:trace>
  <inkml:trace contextRef="#ctx0" brushRef="#br0" timeOffset="6.5005">5824 15698 124 0,'-3'-3'49'0,"3"3"-26"0,-3 0-16 0,0 0 13 0,0 0 10 16,-3 3 8-16,0 2-14 16,-6 3-3-16,3 3-13 15,-6 4-7-15,1 1-2 0,2 5 1 16,3 6 0-16,3-3 2 0,3 0 1 16,3-6-1-16,6-2 1 31,3-3-2-31,3-5-1 15,-3-3 5-15,-1-5 4 0,1-10-5 16,0-9-2-16,0 3 1 16,0-2 0-16,-3-3-4 15,0 8 1-15,-3-1 2 16,0 1 1-16,-3 5 3 16,0 3 1-16,0 2-6 0,0 3-2 15,0 5 2-15,0 1 1 16,3 2 4-16,0 0 1 15,3 0-3-15,0 0-3 16,0 13-3-16,3-8-1 16,0-3-14-1,0-2-6-15,0 0-35 16,0-10-65 0</inkml:trace>
  <inkml:trace contextRef="#ctx0" brushRef="#br0" timeOffset="7.5005">5940 15698 140 0,'-3'0'55'0,"6"2"-30"0,-3 4-29 15,3-1 8-15,0 3 20 16,0 0 13-16,0 5-5 16,3 0-3-16,0 1-17 15,0 4-5-15,3-2-1 0,0-5-3 16,-6 2 3-1,-3-5 3-15,0-3-1 16,-3-10-1 0,0-3 2-16,0 2 2 15,0-1-4-15,3-4-2 16,0 0-2-16,3-2-3 16,6 0 1-16,3 0-1 31,0-1 0-31,2 1 0 0,1 3-3 15,0-1 0-15,0 3-20 16,-3 3-10-16,0 0-36 16,0 2-58-1,0 3 26-15</inkml:trace>
  <inkml:trace contextRef="#ctx0" brushRef="#br0" timeOffset="8.5005">6145 15737 184 0,'-5'3'68'0,"10"2"-36"0,-2 3-37 16,0-2 12-16,0-1 14 16,6 0 10-16,3 0 2 31,0-2 1-31,0 0-19 16,3-3-5-16,3-3 1 0,-3 0-7 15,0-2 0-15,-1-3-2 0,1 0 1 16,-3-5-2-16,-3 5 2 15,-3-2-2-15,-3-1-1 16,-3 3 1-16,-6 0-1 16,-3 3-7-16,-3 2-3 0,0 3 3 15,-5 3 4-15,-4 5-3 16,3 2 2-16,-3 4 0 16,6 1 2-16,6 1 1 15,0 5 3-15,3 3 5 16,6-3 6-16,6-2-5 0,6-6 0 15,0 3-4-15,3-5-3 0,6-3-11 16,-3-3-6-16,0-10-21 16,-1-9-6-1,1 1-46-15,-3 0-40 16,0 0 50-16</inkml:trace>
  <inkml:trace contextRef="#ctx0" brushRef="#br0" timeOffset="9.5005">6375 15735 180 0,'0'2'68'0,"0"6"-36"0,3 6-18 0,0-6 20 15,-3 2-8-15,3 6-3 16,-3 3-2-16,3 2-1 16,0-5-11-16,-3-3-3 0,0-3-2 0,0-4 0 15,0-1 0-15,0-8 2 16,3-2 1-16,0-6-6 15,-1-4 0-15,4-1-6 16,6-5 1-16,3 5 2 16,0-3 1-16,0 6-2 0,3 2 2 31,-3 3 3-31,0 3 3 16,0 5 2-16,-1 8 1 0,1-3 0 15,-3 9 2 1,-3-4-5-16,-3 6-1 0,0 3-2 15,-3 2 1-15,0-8-9 16,-3 0-1-16,0-2-25 16,0-3-11-16,0 0-16 0,0-8-6 15</inkml:trace>
  <inkml:trace contextRef="#ctx0" brushRef="#br0" timeOffset="10.5005">6717 15425 216 0,'0'-13'82'0,"3"29"-44"0,0 0-33 16,-3-8 19-16,0 8 2 16,0 5 7-16,0 13-12 0,0 1-2 31,0 4-11-31,3 4-5 0,0-4 0 0,0 9-2 15,0-8 2 1,0-6-2-16,0-10 2 0,0 0-15 16,0-9-5-16,-3-4-37 15,0-3-18-15,0-5-37 16</inkml:trace>
  <inkml:trace contextRef="#ctx0" brushRef="#br0" timeOffset="11.5005">6595 15685 260 0,'-6'-6'99'0,"9"6"-54"0,0-2-48 0,-3 2 19 15,6 0 8 1,6 0 9-16,6 0-8 16,2-3-3-16,7 0-12 15,3 3-4-15,0 0-2 0,-3 0-18 16,-4 0-5-16,1 0-68 15,-6 3-28-15</inkml:trace>
  <inkml:trace contextRef="#ctx0" brushRef="#br0" timeOffset="12.5005">5830 15700 104 0,'0'-5'41'0,"0"5"-22"0,0-3-7 16,0 3 16-16,0 0-5 15,0 0 1-15,0 0-7 16,0 0-2-16,0 0-9 16,0 0-2-16,0 0 0 0,-3 3-2 0,3 2-2 31,-3 1 3-31,3 2 2 16,0 2 0-16,0 1 2 15,0-1-4-15,3 4 0 0,0-4-1 16,-3-2-2-16,3 0-17 15,-3-3-6-15,3-2-62 16</inkml:trace>
  <inkml:trace contextRef="#ctx0" brushRef="#br0" timeOffset="13.5005">12390 11782 116 0,'0'-5'44'0,"-9"2"-24"0,15 3-13 0,-6 0 15 15,0 0 0-15,3 5 2 16,0 3 2-16,-3 5 3 0,3 9-15 15,0 7 7-15,0 0 3 0,-3 3-8 16,0-1-4-16,0-2-5 16,0-2-2-16,0-3-3 15,-3-3 1-15,0-3 0 0,3-4 3 16,0-4-3-16,0 1 0 16,3-3-14-16,-3-3-6 15,0-5-20-15,0 0-9 16,-6 0-116-1,6 0 74 1</inkml:trace>
  <inkml:trace contextRef="#ctx0" brushRef="#br0" timeOffset="14.5005">12378 11840 72 0,'-12'-3'27'0,"12"3"-14"0,0-2-15 16,0-3 41-16,0-1-13 15,0 1 1 1,0 0-2 0,0-1-1-16,0-2 2 15,0 0-8-15,3 1 0 0,3-1-11 16,0 0 0-16,3 0 0 0,3 0 1 15,3 0 2-15,0 0-5 16,0 3-3-16,0 5-1 16,6 2-1-16,-4 4-3 15,4 2 0-15,-6 2 2 0,-3 1 2 16,-9 2 0-16,-6 5 2 16,-6 4 0-16,0-1 1 0,-3 0-2 15,-3-5-2 1,1 0 1-16,2-3 1 0,0-3 1 15,3-2 1-15,3 0-5 16,0 0 1-16,3-2-2 0,0-4-2 16,3 4 3-16,3-4 0 15,3 1 1-15,3 2 0 16,3 0 0-16,6 1 0 16,8-1 2-16,-5 0 1 15,-3 3 1-15,0 3 0 31,-6 2 4-31,-3 0 5 0,-6-2 4 16,-3-1 4-16,-12 1-7 16,0 0-1-16,-3-1-7 15,-6-2-2-15,0 0 0 16,-2-3 2-16,-1-2-5 16,6-3-1-16,3 0-27 15,0 0-9-15,6 0-13 0,3 0-5 16,6 0-39-1,0 0-26-15,9 3 54 16</inkml:trace>
  <inkml:trace contextRef="#ctx0" brushRef="#br0" timeOffset="15.5005">12890 11898 112 0,'12'-5'44'0,"-3"-3"-24"0,0 3-24 16,-3-3 65-16,-3-3-15 16,0 1-6-16,-3-4-7 15,0 7-20-15,-3-1 1 0,-3 0 2 0,-3 2-4 16,-3 4 1-16,-6-1-8 15,-2 6-1-15,-4 15-2 16,-6 9-2-16,0 2-4 16,3 5 0-16,4 1 4 15,8-4 2-15,6-2 2 16,9-2 2 0,9-1 1-16,6-2 3 15,5-5-1-15,7-3 0 16,3-6-3-16,3-7 1 15,2-3-11-15,4-5-4 16,-3-1-45-16,-6 1-20 16,-4-3-42-16</inkml:trace>
  <inkml:trace contextRef="#ctx0" brushRef="#br0" timeOffset="16.5005">12340 14856 112 0,'15'-2'44'0,"-15"2"-24"0,3 0-10 15,-3 0 14-15,0 0-7 16,3 5-2-16,0 0 0 15,2 3 1-15,-5 3-9 16,6 13 5-16,-6 5 1 16,0 5 9-16,-3 3 6 0,0 0-11 15,-2 3-2 1,5-6-9-16,-3-2-4 0,0-3-1 16,3-2 1-16,0-6 1 15,0-5 1-15,0-3-2 16,0-5 1-16,0-3-22 15,0-5-7-15,0-3-60 16,-6 1-48-16,6-3 50 16</inkml:trace>
  <inkml:trace contextRef="#ctx0" brushRef="#br0" timeOffset="17.5005">12393 14872 116 0,'-6'-2'44'0,"-6"-1"-24"0,3 3-4 0,4 0 18 16,-1 0-3-16,3-3-1 15,0 1-5-15,0-1-2 0,0 0-12 16,9 1-2-16,0-4-2 0,5 1 1 16,4-3 0-16,3 0 0 15,0 0 0-15,0 3-4 16,0 2-1-16,6 3-3 0,-1 3-1 16,1 5 1-16,-6 3 0 31,-6 2-3-31,-9 3 2 15,-9 5 5-15,0 5 5 0,-3-2-5 16,-3-3 0-16,-3-2 0 16,-2-3 0-16,2-6-2 15,3-2 1-15,0 0-4 16,3-3 0-16,3 1-1 16,0-1 0-16,3-2-3 0,6-1 1 15,3 4 2-15,3-4 1 16,3 4 1-16,0 4 0 15,6-2-3-15,8 3 0 16,-5-1 4-16,-6 6 3 16,0 0 5-16,-6 5 11 31,-12-2-2-31,-6-3-2 16,-3-3-1-16,0 0-6 15,-3-5-3-15,-6-3-1 16,4-2-1-16,-1-1-5 15,-3-2-1-15,-3 0-17 16,6 0-7-16,9 0-62 16,3 0-16-1</inkml:trace>
  <inkml:trace contextRef="#ctx0" brushRef="#br0" timeOffset="18.5005">12709 14864 100 0,'6'-13'38'0,"-3"10"-20"0,3-2-6 31,-6 5 16-31,3 0 1 0,3 3 3 16,0 5-2-16,0 2 1 15,-4 11-17-15,1 9 1 0,0 1 1 16,-3 1 7-16,0 0 3 15,0-6-7-15,0 6-4 16,0-3-8-16,0-5-3 16,0-3-2-16,0-5-2 15,0-3-8-15,0-2-3 16,0-3-23-16,0 0-10 16,0-3-17-16,-3-2-5 15,0-6-15 1</inkml:trace>
  <inkml:trace contextRef="#ctx0" brushRef="#br0" timeOffset="19.5005">12727 14875 124 0,'-9'-11'46'0,"9"9"-24"0,-6-4-4 0,6 4 18 16,0-1-3-16,0-2 3 15,0-1-11-15,3 1-6 16,0-3-10-16,3 0-4 0,3 0-1 16,3 3 0-16,5-3 0 0,4 3 0 15,3 2 0-15,0 1-5 16,-3 4-1-16,0 4 3 15,-1 1 1-15,-2 4 6 16,-6 2 5-16,-3 0 2 16,-3 1 3-16,-6-1-1 15,-6 0-1 1,-3 6-6-16,-3-9-2 16,-6 4 2-16,-2-4 1 15,-1-2-3-15,0-3 0 0,3-7-10 16,0 2 0-16,3-3-27 15,3 0-10-15,0 1-46 16,3-4-21-16,4-1 3 16</inkml:trace>
  <inkml:trace contextRef="#ctx0" brushRef="#br0" timeOffset="20.5005">10033 14796 144 0,'0'-8'55'0,"3"8"-30"0,0 0-21 0,-3 0 15 16,3 2 4-16,0 6 6 0,0 5-3 15,0 6-1-15,0 2-13 16,0 16 1-16,3 0 1 0,-6 0-3 16,3 0 1-16,0-5-5 31,-6 2-2-31,0-2-2 0,0-8-3 16,0-3-2-16,3-5-1 15,-3-3-34-15,3-5-12 16</inkml:trace>
  <inkml:trace contextRef="#ctx0" brushRef="#br0" timeOffset="21.5005">10045 14835 172 0,'-3'-8'66'0,"3"6"-36"0,0-6-11 15,0 8 21-15,3-3-7 16,0 0 0-16,6 1-18 16,6-4-7-16,-1 1-5 15,4 0-3-15,3 2 1 0,6 3-1 16,-3 6 0-16,0 1 0 0,2 7 0 15,-5 2 6-15,-3-1 6 16,-3 1 0-16,-6 5 1 16,-6 6 1-16,-6-3 4 15,-6 0-6-15,-3-9 1 16,-6 1-4-16,-6-5 2 16,-2-3-6-16,-4-6-3 0,0 1-19 15,6-11-6-15,3 0-35 16,4 0-13-16,5 0-51 15</inkml:trace>
  <inkml:trace contextRef="#ctx0" brushRef="#br0" timeOffset="22.5005">10265 11875 148 0,'6'-3'57'0,"6"-10"-30"0,-3 5-14 15,-6 5 19-15,0-5-3 16,-3 3 1-16,0-3 0 15,0 0 1-15,0 0-16 16,0 0 2-16,-6 0 1 0,-3 0-6 0,-3 3-2 16,-3 2-5-16,-6 3-4 15,-3 6-3-15,-8 1 1 16,-4 17-1-16,3 3-2 31,1 5 0-31,5 5 3 16,6 0 4-16,3-3 3 0,9-2 2 15,6-1 2-15,9-1-1 16,6-7 2-16,15 1-2 16,6-5 2-16,5-9-4 15,10-7-2-15,-4-6-13 16,7-5-5-16,-3-2-78 0,-1-3-34 16,-11-11 9-1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2:38:51.0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14611 13062 124 0,'-3'-2'46'0,"6"2"-24"0,-3 2-19 16,0-2 12-16,3 6-7 16,0 2 0-16,-3 8-2 15,3 15-1-15,0 12-3 16,-3 7 5-16,0 3 3 0,0 8-3 16,0 0 1-16,0 10-3 15,3-5 0-15,-3-2-3 0,6-9 1 16,-3-7 2-1,0-8 2-15,0-9-1 0,-3-4 1 16,-3-6-2-16,3-8 2 16,-6-2-79-1,-3-11-51-15,-3-16 49 16</inkml:trace>
  <inkml:trace contextRef="#ctx0" brushRef="#br0" timeOffset="1052.4103">14587 13097 184 0,'3'-8'71'0,"3"8"-38"0,3-3-30 15,-3 3 17-15,6 0-6 16,9-2 0-16,2-1-8 16,7 0-2-16,6-2-2 15,6 0-2-15,11-1 3 0,10 4-2 16,5-1-1-16,6 1 3 16,7-1 2-16,14-2-4 15,0 2-1-15,7 0 0 16,2-2 0-16,9 0 4 0,3 2 5 15,-6-2-3-15,12 0 2 16,0-1-5-16,0 1 0 16,-3-3-3-16,12 3-1 15,-6-1 1-15,0 4 2 16,-3-4-1-16,0 1-1 16,-9 3 1-16,-5-4 1 15,-7 4 3-15,-3-4 4 16,0 1-4-16,-2 0-1 15,-1 2-2-15,-9-2 1 0,0-3-4 16,4 3 0 0,-7-1 1-16,-6 4 2 0,-2-1-1 15,-4-2-1-15,-2-1 1 16,2 1-1-16,1 0 0 16,-4 2 0-16,15 1 0 15,-8-1 0-15,-4-2 0 16,1 2 0-16,2 0 0 15,1 3 0-15,-4 0-3 16,-3 3 2-16,-2-3 1 16,-4 0 2-16,1-3-1 15,2 3-1-15,1-2 1 0,-10 2 1 16,-2 2-1-16,0-2-1 16,-7 3-2-16,1 0 1 15,-3-3 1 1,-4 0 0-16,1 0 0 0,0-3 0 15,-1 0 2-15,1 3 1 16,-6-2-1 0,-4-1-2-16,-5 0 1 0,0 1-1 15,-3-1 2-15,-6 0 1 16,-1 3-4-16,-5-2 1 16,-3 2-2-16,0 0 0 15,-3 2 2-15,-3 6 0 16,-3 3-3-16,0 5 2 15,-3 5-1-15,-3 13 0 16,0 14 2-16,0 8 0 16,0 10 0-16,3 0 2 0,3-8-3 15,-3 3-2-15,3 2 2 16,3 1 2-16,-3-1 0 16,3-2-1-16,0-8 1 15,-3-3 1-15,3-5-1 16,-3-13-1-16,0-5 1 15,0-6 1-15,3 0-1 16,-3-3 2-16,3-2-2 16,-3-2 2-16,0-4 0 15,0-2 3-15,3 0-3 16,-3-3 0-16,0-5-3 16,-3 3-3-16,0-6-67 15,-12 6-27-15,-14-27-9 16</inkml:trace>
  <inkml:trace contextRef="#ctx0" brushRef="#br0" timeOffset="2206.6717">14688 13888 148 0,'-6'-5'55'0,"6"5"-30"0,0 0-23 0,0 0 12 16,0 0 2-16,6 0 4 0,3 0-8 16,3 0-4-16,6-3-5 31,9 0 4-31,-1 1 3 0,7-1 1 0,9-2 1 0,6 2-6 16,-1-2-2-16,4 2-2 15,5 1 1-15,4 2-2 16,11 0-1-16,7 0 3 15,2 0 0-15,0-3 3 16,4 3 3-16,8-3-2 16,6-2 1-16,-3 2-1 15,-2 1 1-15,-1-1-4 16,9 0-1-16,-3 1-1 16,-2 2-2-16,-7-3 1 15,3 0 1-15,1 3-1 16,-7-5-1-16,-3 3 3 15,1 2 2-15,-7-3 0 0,3 3 2 16,4-3-6-16,-1 3-1 16,0-2 0-16,-2 2 2 15,-7-3-1-15,7 0-1 16,-1 1 1-16,0 4-1 16,1 1 2-16,-4-6 1 15,3 1-4-15,7 2-1 16,-1 2 3-16,-3-2 1 15,19-2 0-15,-13 2 1 16,0-3-2-16,0 0-1 16,-8 3 1-16,-4 3-1 0,-2-3 0 15,-4-3 0-15,9 1 0 16,1 2 0-16,-4 2 0 16,-2 1 2-1,2-3-3-15,-6 0 0 0,7 0 1 16,2 0 0-16,-5 3 6 15,-1-1 4-15,6-2-8 16,-5-2 0-16,5 2 0 16,4 0 1-16,-10 0-4 15,3 2 1-15,1-2 0 16,-13-2 2-16,-5-1-1 16,-4-2 2-16,-5-1-29 15,-6 1-11-15,-13 0-90 16</inkml:trace>
  <inkml:trace contextRef="#ctx0" brushRef="#br0" timeOffset="37020.2371">14694 16145 212 0,'0'-21'79'0,"0"15"-42"0,6 6-39 0,-6 0 17 0,3 14-5 16,-3 9 2-16,-3 22 7 15,-3 19 2-15,-3 5-10 16,-3 18 9-16,0 16 3 0,1-5-3 15,-1-13 1-15,0 10-10 16,3-10-4-16,3-3-4 16,0-11-3-16,3-13-2 15,0-13 1-15,0-10-34 16,0-17-17-16,0-4-79 16</inkml:trace>
  <inkml:trace contextRef="#ctx0" brushRef="#br0" timeOffset="37770.9546">14590 16158 160 0,'0'-8'63'0,"9"3"-34"15,3 2-27-15,-3 3 12 16,9 0-9-16,5 0-1 16,13 0-2-16,6-2-2 15,17-6 1-15,13 8 5 0,8-6 4 0,12-2 3 16,22 0 5-1,11 1-6-15,11-1 1 0,16 0-8 16,9-3-3-16,12 3-1 16,-4 3 1-16,-5-6-3 15,0 6 0-15,-7 5 7 16,-2 0 6-16,3 0 0 16,-3 0 1-16,-6 5-12 15,8 1-3-15,-5-4 1 16,-6 1 0-16,3 2 1 15,-12 0 0-15,0 1 0 0,-15-6 0 16,0 2 8 0,-12-2 7-16,-6 3 6 0,-6-3 2 15,-5 0-8-15,8-3-2 16,-12 3-9-16,-3 0-3 16,-5-2-3-16,-4 2 0 15,-8-3 4-15,-7 0 1 16,-8 1-1-16,-7-1 1 15,-8-2 4-15,-6 2 4 16,3-2-2-16,-7-3 2 16,-2 3-6-16,-3-3-1 15,-3 5-2-15,-3-2 1 0,-4 0 2 16,-2 2 2-16,-3 11-6 16,-3 5-2-1,-3 16-3-15,-3 21 3 16,-3 35 0-16,0 0-2 15,0 18 2-15,3 13 1 16,3-5 2-16,0-13 3 16,3-5 2-16,-3-3-1 15,0-16-1-15,-3-3-6 16,0-18-1-16,0-13-32 16,0-8-15-16</inkml:trace>
  <inkml:trace contextRef="#ctx0" brushRef="#br0" timeOffset="38416.7542">14611 17235 252 0,'-3'-5'96'0,"9"-9"-52"0,9 20-49 16,-3-9 17-16,11 0-5 15,13-4 3 1,24 1-3-16,20 4-2 0,27 2-2 0,33-6 0 0,18 6 2 16,29-2-2-16,16-1-2 15,26 3 0-15,12-3 1 16,6 9 1-16,21-4 3 16,-9-2-3-16,6 11-2 15,-6-11 2-15,-9 3 0 16,-12-3 1-16,-6 0 2 15,-23-6 3-15,-13-2 2 16,-20 0 3-16,-13 0 4 16,-20-2-6-16,-3-3 1 15,-18 2-8-15,-12-2-1 16,-14 0-2-16,-10-1-2 16,-9 1-17-16,-14 3-6 0,-10-1-126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45:59.3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14688 10970 172 0,'-3'-27'66'0,"3"17"-36"0,0 7-15 0,0 3 18 15,0 0-5-15,0 5-2 16,3 11-1-16,0 8-1 16,0 8-13-16,0 7 0 0,-3 6 2 0,0 8-7 0,0 3-3 15,0-1-2-15,0-4 1 16,3-12-1-16,-3-4 2 15,0-9-22-15,0-7-9 16,0-6-24-16,0-5-7 16,3-16-42 15</inkml:trace>
  <inkml:trace contextRef="#ctx0" brushRef="#br0" timeOffset="1">14685 10993 136 0,'-12'-10'52'0,"9"-3"-28"0,0 5-2 16,-3 5 20-16,3-5 2 15,0 0 1-15,0 3-8 16,1-3 0-16,7-3-21 31,7 3-7-31,3-2-2 0,6 2-4 0,9 0-2 16,3 5-3-16,-1 6 1 15,1 5-1-15,-3 13 0 16,-6 6 2-16,-9 2 2 16,-9 0 3-16,-9 5 2 15,-9-2-1-15,-6-6-1 16,-6-2 1-16,0-5 1 0,0-3-1 15,1-3-1-15,2-3-3 16,3-2-2-16,0 0-15 16,9-2-7-1,3-1-33-15,6 0-13 16,3 0-46-16,9 3-22 16,3-2 70-16</inkml:trace>
  <inkml:trace contextRef="#ctx0" brushRef="#br0" timeOffset="2">15039 11232 196 0,'-8'-8'74'0,"5"5"-40"0,0-2-27 0,0 5 20 16,0 0 4-16,-3 0 5 15,0 0-10-15,-3 2-6 16,0 4-11-16,-3 7-6 0,3 5-2 15,0 6-4-15,3 13 0 16,6-5 2-16,6-3 0 16,6 0 5-16,6-8 5 0,3-5 8 15,5-8 4-15,1-8 1 16,-3-8-2-16,0-10-2 16,-3-3-1-16,-6-6-1 15,-6-2 0-15,-4 0-6 0,-5 2-2 16,-5 4-4-16,-7 1-1 31,-6 7-3-31,0-1-3 16,0 5-23-16,0 8-7 15,0 3-30-15,3 6-13 0,7-1-54 16,2 3-35 0,3 3 78-16</inkml:trace>
  <inkml:trace contextRef="#ctx0" brushRef="#br0" timeOffset="3">15391 11200 208 0,'0'-5'77'0,"0"-9"-42"0,-3 20-12 0,0-9 24 16,0 6-11-16,-3-1-3 0,-3 1-17 15,-6 0-7 1,-3 2-6-16,0 0-3 0,3 3 1 0,6 0-6 16,1 3 1-1,11 2-3-15,5 0 2 0,1 3 3 16,3 2 1-1,0 6 1-15,0 3 0 0,-3-3 4 16,-3 2 2-16,-3-8 6 16,-6-2 5-16,-3 0-3 0,-3-5 0 15,-6-1-8-15,-3-2-4 16,3-2-21-16,-2-4-8 16,5-2-21-16,0 0-10 15,6-2-44 1,6-6-37-16,12-8 53 15</inkml:trace>
  <inkml:trace contextRef="#ctx0" brushRef="#br0" timeOffset="4">15540 11213 228 0,'-6'-5'88'0,"6"2"-48"0,-15 3-27 0,12 0 22 0,-3 3-14 15,-3-1-4-15,-3 4-13 16,3-1-4-16,3 3-1 16,3 3-2-16,3-1-1 15,6 3 3-15,3 3 0 0,0 0 1 16,3 5 0-16,3 3 6 16,-3-3 4-1,-4 0 12-15,-5 1 6 16,-6-7 5-16,-5-1 5 15,-4-4-17-15,-6-2-7 0,-3-3-13 16,0 1-3-16,0-6-22 0,3 0-7 16,7 0-26-16,2-3-11 31,3-7-48-31,12-1-38 16,3-10 61-16</inkml:trace>
  <inkml:trace contextRef="#ctx0" brushRef="#br0" timeOffset="5">15694 11229 244 0,'-6'0'90'0,"9"0"-48"0,-6 3-49 16,6 2 16-16,-3 3 16 16,0 5 11-16,0 6-14 15,0 2-5-15,0 8-10 16,3 0-5-16,-3-3 1 0,3 1-11 15,0-6-4-15,0-8-58 16,0-2-24-16,-3-6-16 16</inkml:trace>
  <inkml:trace contextRef="#ctx0" brushRef="#br0" timeOffset="6">15617 11139 264 0,'-15'-8'101'0,"15"5"-54"0,3-2-66 15,0 5 13-15,-3-3-28 16,6-2-7-16,3 0-56 16,6-3-23-16</inkml:trace>
  <inkml:trace contextRef="#ctx0" brushRef="#br0" timeOffset="7">15846 10877 244 0,'-6'0'90'0,"9"3"-48"0,3 7-53 16,-3 3 13-16,0 14 16 0,0 5 12 16,3 7-2-16,-3 4-1 15,3-1-15 1,-3 6-1-16,0-1 2 0,3 1-7 0,-3 0-3 16,0-6-2-16,0-8 1 15,0-7-1 1,-3-3 2-16,0-9-9 0,0-7-1 15,-3-10-7 1,3-12-4-16,0-1 1 16,6-9 0-16,3 0-8 0,3 0-2 0,5 6 13 15,7 2 5-15,0 5 6 16,0 6 4-16,0 5 13 16,-4 8 8-16,1 2 2 15,-6 4 3-15,-6 4-2 0,-6 9 2 16,-6-4-9-16,-6 4 0 31,-9-6-7-31,-8-2-1 0,-4-4-15 16,-6-4-6-16,3-3-13 15,4-3-5-15,5-2-17 16,3-6-9-16,6-2-135 31,15-29 76-31</inkml:trace>
  <inkml:trace contextRef="#ctx0" brushRef="#br0" timeOffset="8">16117 10919 208 0,'3'-16'79'0,"0"16"-42"0,9 16-26 15,-6-5 23-15,0 7 2 16,0 6 5-16,-3 8-9 15,-3 0 0 1,3 5-18-16,-6 8-4 0,0 0-4 0,3-3 1 16,-3 6-4-1,3-6-2-15,0-5 0 16,0-10-30-16,3-4-10 0,3-1-43 0,0-12-17 0</inkml:trace>
  <inkml:trace contextRef="#ctx0" brushRef="#br0" timeOffset="9">16361 11240 244 0,'9'2'93'0,"-9"-2"-50"0,27 8-33 0,-15-5 47 16,0-1-33-16,8 1 17 16,-2 0-24-16,0-6 2 15,3 3-11-15,0-5-1 16,-3 2-4-16,-3-5-17 31,-4 3 7-31,-5-8-30 16,0 5 21-16,-12-6-20 15,3 4 21-15,-17 2 1 0,-1 3 9 0,-12 5 8 32,3 8-2-32,-11 7 7 0,5 9 15 0,6 3 10 15,6 4 3-15,9 9 2 16,6-3-20-16,9 0-6 0,12-5-1 0,6-6-9 31,6 1-1-31,12-11-107 16,-1-3 58-16,16-13-141 15,-3 0 106-15</inkml:trace>
  <inkml:trace contextRef="#ctx0" brushRef="#br0" timeOffset="10">14560 11822 168 0,'-9'18'66'0,"6"-15"-36"0,0 2-7 16,3-5 26-16,0 0-7 0,0 0 0 16,0 0-9-16,0 0-3 15,0 0 1 1,6-11-17-16,0 1-8 0,3-6-2 15,6-3-5-15,6-2-2 16,-3-2 2 0,3 1 2-16,-4 4 0 15,1 5-1-15,0-1-2 0,-3 6 1 0,0 0-1 16,3 6-2-16,3 4 0 0,2 6 3 16,1 8 0-16,0 3 3 15,0 2 1-15,6 5 1 16,-4 6-5-16,1-5 1 31,-3-6 2-31,-3 0 1 0,3-10 1 16,2-6 2-16,1-8-1 15,3-7 2-15,0-9-4 16,0 1-2-16,-1-4 2 16,4-1 0-16,-3 1-6 15,-3 4 0-15,-1 2-1 16,1 3 2-16,0 5-1 0,0 5 1 15,0 6 2-15,2 5 0 16,4 2 8-16,0 6 5 16,0 0-4-16,-4 0-1 15,1-3-2-15,3-5-1 16,3-3-3-16,-4-2-2 16,4-6 1-1,3-4-1-15,-1-4 0 16,4-2 2-16,3 2-6 15,-7 3-1-15,1 3-1 16,-3 8 4-16,0 5 1 16,5 5 1-16,-2 5-3 0,3 9 2 15,2-3 5-15,4-3 2 16,11-11 0-16,4-12 1 16,5-14-6-16,-8 0-3 0,-7 0-17 15,-5 0-5-15,-12 3-182 31,3 2 112-31</inkml:trace>
  <inkml:trace contextRef="#ctx0" brushRef="#br0" timeOffset="11">14971 12147 168 0,'3'-3'63'0,"0"1"-34"0,0-6-12 0,-3 5 20 0,3 1-6 16,-3-4 2-16,0-2-8 15,-3 0-1-15,0-2-13 16,-6-3 0-16,0-1 2 0,-3 4-1 16,-9 7 1-16,-8 3-10 0,-4 5-1 15,3 6-4-15,-3 5 0 16,1 8 0-16,-1 5-2 15,3 13 3-15,9-2 2 16,6-1 6-16,15 1 4 16,9 2-2-16,9-10 0 15,12-3-1 1,9-5 0-16,5-11-11 16,4-10-3-16,-3-3-50 15,-4-3-20-15,1-2-52 16</inkml:trace>
  <inkml:trace contextRef="#ctx0" brushRef="#br0" timeOffset="12">14539 12637 152 0,'0'5'57'0,"0"8"-30"0,3 24-14 0,0-16 19 16,-3 6-1-16,0 7 4 15,0 0-8-15,0 4-4 16,0-7-13-16,0-4-4 0,0-3 0 16,0-3-3-16,0-3-2 0,0-5-27 15,0-2-12-15,-3-6-69 16,0 1-31 0</inkml:trace>
  <inkml:trace contextRef="#ctx0" brushRef="#br0" timeOffset="13">14536 12631 112 0,'-6'-5'44'0,"6"5"-24"0,-3-3-8 0,3 3 13 16,0 0 13-1,0-2 6-15,0 2-8 16,0-3-2-16,0 0-19 0,3 1 0 0,3-4-1 16,3 1-3-16,3 0 1 0,6-3-7 15,3 3-1-15,0 2-4 16,-3 3-1-16,-1 5-1 15,-2 6 0-15,-6 2 2 16,-3 3 0-16,-9 0 2 0,-6 5 1 16,-3 5-1-16,-2-4 1 31,2-4-2-31,0-2 2 0,3-3-4 16,3 0 0-16,6-5-8 15,9 3 3 1,9 0 2-16,2 2 3 15,4 0 1-15,0 3 0 16,-6 0 0-16,-3 5 8 16,-6 0 5-16,-6-2 5 0,-6-1 3 15,-3-2-9-15,-6-3-2 16,-9-2-6-16,-3-3-1 16,0-3-17-16,1-2-5 15,2-3-24-15,3 0-8 16,6-3-48-1,6-5-43 1,3 3 55-16</inkml:trace>
  <inkml:trace contextRef="#ctx0" brushRef="#br0" timeOffset="14">15025 12658 124 0,'0'-8'49'0,"3"5"-26"0,-3-2 6 16,0 2 23 0,-3 1-4-16,0-1 1 15,-3 0-16-15,-6 3-6 0,-3 6-15 16,-3 1-5-16,0 4-1 0,-3 18-1 15,-3 0 0-15,4 8 1 16,8 6 3-16,12-4 7 0,3-4 4 16,9-4-1-16,8-1-2 15,7-9-5 1,6-5-2-16,3-6-20 16,-1-5-5-16,1-10-94 15,-3-13-41-15,-9-4 28 16</inkml:trace>
  <inkml:trace contextRef="#ctx0" brushRef="#br0" timeOffset="15">14718 13232 184 0,'-3'0'68'0,"3"2"-36"0,0 9-18 0,0 0 22 0,0 5 13 16,0 10 7-16,0 6-19 15,-3 2-7-15,0 3-18 16,0-2-5-16,0-4-1 0,3 1-5 16,0-5-1-16,-3-6-16 0,3-5-4 15,0-3-36-15,0-13-17 16,0 0-34-1,0-6-26-15,0-4 57 32</inkml:trace>
  <inkml:trace contextRef="#ctx0" brushRef="#br0" timeOffset="16">14712 13258 168 0,'-3'-10'66'0,"0"4"-36"0,0 1-11 0,3 2 23 0,0 1-3 15,0-1 1 1,0-2-18-16,3-6-8 0,0 6-8 16,3-3-7-16,3 3 0 0,6-3-1 15,6 0-2-15,5 3 7 16,1 2 5-16,-3 6-4 15,0 10 0 1,3 0 4-16,-9 3 5 16,-7 5 4-16,-5-2 4 15,-6-1-2-15,-6-2 0 16,-8 5-6-16,-10-2-3 16,-6-3-5-16,3-3-2 15,0 0-21-15,4-2-10 16,2-6-35-16,6 3-12 0,3 0-56 15</inkml:trace>
  <inkml:trace contextRef="#ctx0" brushRef="#br0" timeOffset="17">14483 13772 152 0,'-6'2'57'0,"6"1"-30"0,-3 5-32 0,3 16 51 16,0 5-7-16,0 8-7 15,0 5-7-15,0 6-15 16,0-6 2-16,0-2 4 0,0-3-10 16,0-5-4-16,0-1 1 0,0-4 2 31,0-3-7-31,0-9-3 0,0-1-35 0,0-12-91 31</inkml:trace>
  <inkml:trace contextRef="#ctx0" brushRef="#br0" timeOffset="18">14486 13883 180 0,'-3'-6'68'0,"3"4"-36"0,3-1-37 0,3-2 49 16,3-3-19-16,0 3-9 16,3-6-8-16,2 3-5 15,1 0-3-15,3 11 1 0,-3 5-1 16,3 0 2-16,-3 2 3 31,-9 3 4-31,-3 1 0 0,-9 2 2 16,-3-1-6-16,0 1-1 15,-3 0 0-15,0-3 0 16,3-2-7-16,0 0 0 16,6-3-4-16,3-1 0 15,6 7 1-15,9-1 4 16,6 8-1-16,3 0-1 0,-3 0 3 15,-4 1 0-15,-5 1 9 16,-3 1 5-16,-6-3 5 16,-6 3 3-16,-12 0-9 15,-2-5-2-15,-4-4-6 0,-3-1-1 16,-3-4-12-16,3-2-7 31,3-8-27-31,4-8-12 0,2 0-55 16</inkml:trace>
  <inkml:trace contextRef="#ctx0" brushRef="#br0" timeOffset="19">14780 13907 184 0,'-2'2'68'0,"2"11"-36"0,0 14-29 0,2-11 17 16,-2 15 16-16,0 7 12 15,0 1-14-15,0 1-5 16,0 0-17-16,0-6-8 0,3-5 0 16,-3-5-12-16,3-6-2 15,0-4-35-15,0-17-96 16</inkml:trace>
  <inkml:trace contextRef="#ctx0" brushRef="#br0" timeOffset="20">14775 13862 172 0,'0'-27'66'0,"3"6"-36"0,5 5-11 16,-2 11 23-16,6-3-1 0,6 0 2 15,0 0-14-15,3 5-8 16,6 3-12-16,-4 6-4 0,1 12 1 16,-6 3 1-16,-3 3 1 15,-9 3 4-15,-6-1 5 16,-6 0-7-16,-6-4-1 16,-3-4-7-1,-15 1-2-15,4-1-29 16,-4-10-13-16,6 3-51 15,-3-3-21-15,6-11 9 16</inkml:trace>
  <inkml:trace contextRef="#ctx0" brushRef="#br0" timeOffset="21">15605 12062 124 0,'3'3'46'0,"0"5"-24"0,-3 3 1 16,3-4 21-16,-3 4-7 15,0 8-1-15,0 2-3 16,0 3-1-16,-3 2-17 16,3 3-7-16,-3 0-1 0,3-2-2 0,0-4 2 15,0-1-6-15,0-4-1 16,0-5-29-16,0-2-10 15,0-3-27-15,0 0-9 16,0-3-9 0</inkml:trace>
  <inkml:trace contextRef="#ctx0" brushRef="#br0" timeOffset="22">15623 12097 108 0,'-9'-3'44'0,"3"0"-24"0,3 1-24 16,0-3 85-1,0 2-24-15,0-2-13 16,3-3-10 0,0 0-21-16,3 0-3 0,6 0-3 0,3 0-6 0,3 3 0 15,6 2-1-15,-1 8 0 16,4 3 0-16,-3 5 2 16,-3 1 5-16,-6 2 4 15,-3-1 5-15,-9 4 4 16,-12-1-8-1,0-2-2-15,-6-2-6 16,0-4-1-16,-3 1-1 16,4-3-2-16,-7-3-24 0,6 0-9 15,9 1-82 1,6-1-4 0</inkml:trace>
  <inkml:trace contextRef="#ctx0" brushRef="#br0" timeOffset="23">15471 12573 168 0,'0'0'63'0,"0"5"-34"0,3 9-23 0,0-4 17 0,0 9-1 31,-3 12 4-31,0 6-3 16,0 0-2-16,0-2-11 0,0 7 0 0,0-5 3 0,0-5-5 15,0-3-2-15,0-8-6 0,0-2-2 31,0-6-32-31,0-2-15 16,-3-6-46 0,0-10-32-16,0-9 55 15</inkml:trace>
  <inkml:trace contextRef="#ctx0" brushRef="#br0" timeOffset="24">15486 12629 88 0,'-3'-11'33'0,"3"8"-18"0,-3-5 9 0,3 6 16 16,0-1 6-16,0 0 4 15,0 1-14-15,0-1-4 16,3 1-19-16,3-4-3 0,0 1 0 16,12 0-6-16,0 2 0 15,-1 3 0-15,1 3 2 16,-3 2-5-16,-3 3-1 0,-3 2 4 15,-6 4 2-15,-6 2 0 16,-9-1 1-16,-3 15-4 31,0-7 0-31,0-4-14 0,4-3-8 16,2-3-4-16,12 0-7 16,9 3 9-1,5-3 12-15,1 3 5 16,0 0 12-16,0 0 5 15,-6 0 16-15,-3 2 6 16,-9-2-3-16,-3 3 1 0,-3-3-13 16,-9-3-4-16,-6-3-9 15,0-2-3-15,3-8-13 0,1 0-4 16,2-2-25 0,0-1-8-1,9-8-143 1,3-2 60-1</inkml:trace>
  <inkml:trace contextRef="#ctx0" brushRef="#br0" timeOffset="25">15709 12618 156 0,'0'8'60'0,"3"3"-32"0,-3 10-9 0,9-5 23 16,-9 13-6-16,0 2-1 16,0 6-11-16,0-5-2 15,0 5-13-15,0-5-5 0,6-6-1 16,0-2-2-16,-9-8-1 0,0-3-28 16,3-2-11-16,0-3-21 15,-3-5-5-15,3-14-20 16</inkml:trace>
  <inkml:trace contextRef="#ctx0" brushRef="#br0" timeOffset="26">15700 12584 216 0,'-3'-19'82'0,"6"14"-44"0,3-6-22 15,-3 9 22 1,6-6-14-16,6 0-3 0,0 2-12 15,0 6-4-15,3 3-3 16,2 2-2-16,1 1 1 0,-3 4 3 0,-3 3 5 16,-6 1-1-16,-3 2 1 15,-6-1-3-15,-6-1-1 16,-3-1-19-16,-3-3-5 16,-6 6-33-16,3-2-12 15</inkml:trace>
  <inkml:trace contextRef="#ctx0" brushRef="#br0" timeOffset="27">15697 13354 140 0,'6'-3'52'0,"-3"3"-28"0,0 0-13 15,0-3 18-15,0 1 0 16,-3-1 5-16,0-2-1 15,0-1 0-15,-3 1-18 0,0 0 2 0,-3-1 1 16,-3 1-6-16,0 0-2 16,-6 2-3-16,1 1-2 15,-4-1-3-15,-3 3-2 16,0 0-2-16,0 3 1 16,3-1-1-16,1 4-2 15,2 1 3-15,0 9 0 0,0 3-2 16,0 2 2-16,3 6 3 0,3 2 1 15,3 2-1-15,3 6-2 16,9 3-2-16,3-6 1 16,9-4 1-16,9-9 0 15,3-3 0-15,2-7 2 32,4-3-1-32,3-6-1 15,-4 1-10-15,-2-11-4 16,-3-8-33-16,-6 0-12 15,-3 1-48-15</inkml:trace>
  <inkml:trace contextRef="#ctx0" brushRef="#br0" timeOffset="28">15441 13912 168 0,'-3'13'66'0,"3"3"-36"0,-3 13-11 0,3-16 23 16,0 16-8-16,0 0-2 15,-3 3-12-15,3-3-2 16,0-2-11 0,0-1-2-16,0-7 1 0,0-3-1 0,0-3 0 15,0-5-45 1,-3 0-18-16,0-6-57 15</inkml:trace>
  <inkml:trace contextRef="#ctx0" brushRef="#br0" timeOffset="29">15453 13896 124 0,'-6'-3'46'0,"3"3"-24"0,3 0-4 0,0 0 20 0,0 0-1 15,0-2 0-15,0-1-7 16,0 0-2-1,3 1-15-15,3-1-3 0,0-5-3 0,3 0-1 0,3 0 1 16,3-2-6-16,3 7-1 16,0 3-2-16,-1 5 0 15,-2 1 4-15,-3 2 1 16,-6 5 3-16,-3 0 3 16,-6 3-2-16,-6 0 1 15,-3 0-5-15,-3-1 0 0,1-1-3 16,2-4-1-16,3-2 1 15,0 0 2-15,3-3-8 16,3 1-1-16,3-1-1 16,6 3 0-16,6 11 2 15,3-4 2-15,0 4 4 32,-4-1 2-32,-2 1 2 0,-3-1 2 15,-6 4 12-15,-6-4 6 16,-3-5-8-16,-2-2-2 15,-4-3-8-15,0-3-4 16,-3-2-19-16,0-3-9 16,0-3-19-16,3-2-10 15,3 0-41-15,9-6-38 0,3 0 51 16</inkml:trace>
  <inkml:trace contextRef="#ctx0" brushRef="#br0" timeOffset="30">15647 13904 168 0,'3'0'66'0,"3"8"-36"0,0 8-18 15,-3-6 19-15,2 6 4 16,-2 8 5-16,3 8-6 15,-3 5-1-15,0-3-18 0,0 1-7 0,-3-4-3 16,3-4-1-16,-3-3 0 16,0-6-9-16,0-5-4 0,0-2-39 15,0-8-19-15,-3-3-49 16</inkml:trace>
  <inkml:trace contextRef="#ctx0" brushRef="#br0" timeOffset="31">15647 13907 204 0,'-6'-8'77'0,"6"2"-42"0,6 4-23 16,-3-1 21-16,6 0-15 15,0 1-4-15,8-1-9 16,4 0-2-16,0 3-1 16,0 0-4-16,3 3 1 0,-3 5 12 15,-4 5 5-15,-2 3 5 16,-9 3 2-16,-6 2-1 16,-6 3-2-16,0 2-6 0,-9-2-1 15,-5-8-13-15,-4-3-2 16,0-2-19-1,0-6-7-15,3-8-42 0,3-2-20 16,7-6-24 0</inkml:trace>
  <inkml:trace contextRef="#ctx0" brushRef="#br0" timeOffset="32">16617 12105 92 0,'6'-6'35'0,"-6"4"-18"0,0-1-5 0,3 3 13 16,-3-3 0-16,0 1 8 15,3-3-7-15,-3-1-7 16,0 1-2-16,0 2-10 16,-3-5 5-16,0 3 1 0,-3 0 2 0,0-1 4 15,-3 4-5-15,0-1 2 16,0 1-7-16,-3 2-1 15,0 2-2-15,-5 1 1 16,-4 5-6-16,0 0-1 16,-3 0 0-16,3 2 2 15,-3 9-3-15,4 5 0 0,2 2 3 16,6 11 1-16,6 3-4 16,9-3 1-16,6-3 4 15,6 1 2-15,9-6 0 16,8-5 1-16,4-11-2 15,6-8 2-15,-4-5-4 16,-2-3 0 0,-3-5-8-16,-3-2-4 15,-4-6-26-15,-5 0-10 0,-6-5-72 16</inkml:trace>
  <inkml:trace contextRef="#ctx0" brushRef="#br0" timeOffset="33">16415 12602 100 0,'3'-3'38'0,"0"3"-20"0,8 0-8 15,-11 3 12-15,9 5 12 0,-6 3 8 0,0 5-11 16,0 13-6-16,-6 5-14 16,0-2 1-16,0 2 2 0,-3-5-3 15,3 3 1-15,1 0-5 16,-1-6-2-16,0-5-2 16,0-2 0-16,3-3-2 15,-3-3-1 1,3-2-28-16,-3-1-14 15,3-2-60 1</inkml:trace>
  <inkml:trace contextRef="#ctx0" brushRef="#br0" timeOffset="34">16403 12589 80 0,'-3'-3'30'0,"3"1"-16"0,0 2 8 0,0 0 17 0,0-3-3 15,0 0-1 1,0 1-4-16,3-1 0 16,0 0-17-16,3 1-8 0,6-4-4 15,5 1-2-15,1 0 0 16,0 2 0-16,3 1 2 0,3 2-1 16,0 5-1-16,-1 3 1 15,1 2 1 1,-3 4 3-16,-3-1 4 0,-3 3 7 15,-6-3 2-15,-3 0 10 16,-12 6 5-16,-6-3-11 16,-6 5-5-16,-3-5-10 15,-6-1-5-15,-2-1-1 16,2-4-1-16,3-2-3 16,0 3 0-16,6-6-25 0,3 0-11 15,1 1-46 1,8-1-65-16</inkml:trace>
  <inkml:trace contextRef="#ctx0" brushRef="#br0" timeOffset="35">16266 13248 132 0,'0'0'52'0,"0"10"-28"0,3 6-15 0,-3-5 14 16,0 10 11-16,0 3 6 16,0 2-13-16,-3 1-3 0,0 2-14 15,0 0-4-15,0-3-2 0,3-2-2 16,-3-3 1-16,3-5-2 16,0-3-1-16,0 6-19 15,0-6-74 1,0-10-5-1</inkml:trace>
  <inkml:trace contextRef="#ctx0" brushRef="#br0" timeOffset="36">16272 13298 96 0,'-3'-5'35'0,"3"2"-18"0,0-2 2 0,0 5 16 0,0-3 5 15,0 0 3-15,0 1-10 16,0-3-3-16,0-1-17 15,3 1-1-15,3-3 1 0,3-5-3 16,3 2 2-16,2-2-12 16,4 5-4-16,0 3-1 15,0 7 3 1,0 4-4-16,-6 7 2 16,-3 0 2-16,-6 3 3 15,-6 0 2-15,-3 0 3 16,-6 0-3-16,0 2 0 15,-3-2-1-15,3-5-2 16,0-1 1-16,3-2-1 0,3-3-7 16,6 1 0-16,3 2-2 15,6 0 3-15,3 0-1 0,3-1 2 16,0 4 3-16,0 0 1 16,0-1 3-16,-9 1 3 15,-3-1 13-15,-3 1 8 16,-6 0-7-16,-3-4-1 15,-6 1-10-15,0-2-5 0,-3-6-2 16,0 0 1-16,0 0-21 16,4-3-7-16,2 0-22 15,6 1-10-15,3-1-42 16</inkml:trace>
  <inkml:trace contextRef="#ctx0" brushRef="#br0" timeOffset="37">16671 13242 108 0,'-3'-2'41'0,"3"-4"-22"0,-3 6 0 0,-3-2 16 0,3-1-4 16,0 1 2-16,-3 2-6 15,0 0-2-15,-3 0-13 16,0 2 1-16,-3 1 3 0,-3 5-4 15,0 2 1-15,-3 9-6 16,-5-1-2-16,-1 9 0 16,3 2 1-16,3 3 3 0,6 2 5 15,6 0-6-15,6 1 0 16,9 5 0-16,12-6 0 16,3-8-4-16,9-7-1 15,2-11-19-15,1-11-9 0,0-5-40 16,-6 0-18-16,-7-2-21 15</inkml:trace>
  <inkml:trace contextRef="#ctx0" brushRef="#br0" timeOffset="38">16245 13814 144 0,'0'16'55'0,"0"-16"-30"0,0 2-29 16,0 12 52-1,0 2-13-15,0 5-5 16,0 5-4-16,0 9-15 0,0 7 4 0,0-5 5 15,0-3-11-15,0-5-2 16,0-2-3-16,-6-3 0 16,6-3-2-16,-6-5 1 15,3-6-29-15,0-2-11 16,0 0-24-16,0-5-7 16</inkml:trace>
  <inkml:trace contextRef="#ctx0" brushRef="#br0" timeOffset="39">16188 13904 132 0,'-17'-13'52'0,"20"7"-28"0,11 1-4 0,-8 0 21 15,0-3-7-15,0 0-2 16,3-5-14-16,3 2-6 15,3 0-7 1,0 4-4-16,0-1 2 0,0 2-2 16,0 4 2-16,-1 2-2 15,-2 8 2-15,-3 2 2 16,-3 3 4-16,-6 1 2 16,-6-1 1-16,-3 3-4 15,-3 0-3-15,0 0-2 16,1-3 0-16,-1-3-9 0,3 1-3 15,3-3-4-15,3-3-2 16,3 0-1-16,3 1 0 16,6 2 4-16,3 0 5 0,3 2 2 15,2 6 3 1,-2 0 3-16,-3 5 2 16,-3 0 14-16,-3-2 6 0,-6-1 2 0,-6-2 0 15,-3-3-10 1,-3 1-4-1,-3-6-6-15,-5-3-4 16,2-2-5-16,-3-3-2 16,3 0-24-16,3-3-10 0,3 0-30 15,3 1-13 1,6-1-3-16</inkml:trace>
  <inkml:trace contextRef="#ctx0" brushRef="#br0" timeOffset="40">16510 13893 168 0,'0'16'66'0,"6"5"-36"0,-9 16-9 0,3-15 22 16,0 9 3-16,0 4 2 15,0-1-24 1,0-2-9-16,0 2-10 0,0-7-4 0,0-6 2 16,0-3-13-16,0-4-3 15,0-4-34-15,0-2-12 16,0-8-48 0,0 0-22-16,3-5 65 15</inkml:trace>
  <inkml:trace contextRef="#ctx0" brushRef="#br0" timeOffset="41">16486 13859 184 0,'0'-3'68'0,"0"1"-36"16,3-6-22-16,-3 8 17 0,3-3-11 15,3 0-2 1,3-5-6-16,3 3-3 0,6 0-2 0,0 2-3 0,5 8 1 16,-5 3-1-16,3 3 2 15,-3 0 5-15,-6 2 6 16,-3 0 2-16,-9 3 3 15,-6 0-1-15,-6 0 1 16,0-3-9-16,-3 0-3 16,0-2-17-16,0-3-8 0,3 0-19 15,0-3-6-15,1-5-34 32</inkml:trace>
  <inkml:trace contextRef="#ctx0" brushRef="#br0" timeOffset="42">17439 12102 88 0,'0'-5'35'0,"6"2"-18"0,-4 0-2 0,1 3 15 0,0-5-1 15,0 0 14 1,0-6-9-16,-3 3-18 0,-3 0 2 0,-3 3 2 15,-2 0-5-15,-10 0 2 16,-3 7-8-16,-3 6-1 16,-3 3-4-16,-3 5-1 15,1 7 1-15,2 7 2 16,6 4-3-16,6 8 0 31,3-2 5-31,15-3 5 0,15-3-5 16,3-5 0-16,12-5-2 15,5-5-1-15,1-6-1 16,0-5 0-16,-1-5-33 16,-2-6-13-16,-3 0-80 15</inkml:trace>
  <inkml:trace contextRef="#ctx0" brushRef="#br0" timeOffset="43">17308 12573 124 0,'-3'0'49'0,"6"5"-26"0,-3 9-18 0,0-1 13 0,0 5 10 16,0 19 6-16,-3 0 0 31,0 3 0-31,0 5-19 0,-3 0-2 0,3-5 0 16,0-6-7-16,0-2-3 15,3-6-11 1,-3-5-5-16,3-5-46 16,0-5-21-16,-3-3-8 15</inkml:trace>
  <inkml:trace contextRef="#ctx0" brushRef="#br0" timeOffset="44">17269 12613 72 0,'-6'-6'27'0,"6"6"-14"0,-3-2 7 0,3 2 14 0,0 0 1 0,0-3 4 31,0 0-15-31,3 1-4 0,3-1-8 16,3-2 0-16,3 0-7 16,15-3-1-16,-1 2 2 0,4 4-1 15,-3 2 2-15,0 5-4 16,-4 6-2-16,-2 2 0 0,-6 3 1 0,-6 2 10 15,-6 6 7-15,-6 2 1 16,-6 1 0-16,-3-6-8 16,-9-2-5-16,-2-1-13 15,-1-2-4-15,0-3-37 16,3-2-16-16,0 2-39 31</inkml:trace>
  <inkml:trace contextRef="#ctx0" brushRef="#br0" timeOffset="45">17069 13102 152 0,'0'0'57'0,"0"3"-30"0,3 2-23 0,-3 0 13 16,3 9 5-16,-3 12 4 0,9 8-1 0,-3 11 2 15,0-2-15-15,-3-1 2 0,-6-2 2 16,0-6-6-16,3-2-1 16,0-6-7-16,-3-2-4 15,0-8-43 1,0-3-33 15,0-5-53-31,0-2 36 0</inkml:trace>
  <inkml:trace contextRef="#ctx0" brushRef="#br0" timeOffset="46">17069 13258 152 0,'-3'-8'57'0,"6"3"-30"0,-3-3-16 0,3 5 18 0,6 1-6 31,6-1-1-31,0-10-8 0,0 0-4 16,0-1-5-16,3 4 1 0,0 2 0 16,-1 3-5-1,-2 10-2-15,-3 8 2 16,-3 0 3-16,-6 3 3 15,-6 5 1-15,-9 1-2 0,3-4-1 16,0-2-8-16,-5 0 0 0,8-6-12 16,0-2-3-16,3 0-15 15,6-2-5-15,3 4 16 16,6 1 8-16,-1 2 9 16,4 0 3-16,0 1 15 15,-3-1 6-15,-3 3 13 16,-9-1 7-1,-3-1-1-15,-6-1 1 16,-3-2-15-16,-3-1-6 16,-6-2-11-16,-2-3-3 15,2-2-7-15,3-3-2 0,3 0-25 16,0-3-10-16,3 1-32 16,6-4-15-16,3-2 0 15</inkml:trace>
  <inkml:trace contextRef="#ctx0" brushRef="#br0" timeOffset="47">17325 13261 200 0,'-3'0'77'0,"6"8"-42"0,0 13-41 16,0-8 14-16,3 8 4 15,-6 6 4-15,0-1 6 16,-3 1 1-16,0-1-12 15,0-2-7-15,0-3 0 0,0-2-14 16,0-3-6-16,1-3-33 0,-1-3-14 31,0-4-27-15</inkml:trace>
  <inkml:trace contextRef="#ctx0" brushRef="#br0" timeOffset="48">17287 13290 196 0,'-6'-18'74'0,"6"10"-40"0,6-6-31 0,0 1 15 15,3 3 8-15,6-9 9 16,5 6-10-16,1 2-3 16,0 1-12-16,3 4-2 0,0 6-1 15,-4 6-1-15,-2 7-1 31,0 0 5-31,-9 0 4 0,-3 6-3 16,-6-3-1-16,-3 0-11 16,-3-3-1-16,-3 0-31 15,0-2-11-15,-12-3-37 16,4-1-13-16,-1-1-2 16</inkml:trace>
  <inkml:trace contextRef="#ctx0" brushRef="#br0" timeOffset="49">17025 13864 164 0,'0'19'63'0,"3"-3"-34"0,-3 10-19 15,0-10 17-15,3 2 4 16,-3 4 4-16,0 4-15 16,0-2-4-16,0 0-10 0,0-6-4 0,0 1-1 15,0-6-21-15,0-2-7 16,0-4-39 0</inkml:trace>
  <inkml:trace contextRef="#ctx0" brushRef="#br0" timeOffset="50">17040 13787 72 0,'-6'3'30'0,"3"-6"-16"0,3 1 5 0,0 2 18 15,0 0-3-15,0 0 1 16,0 0-1-16,0 0 2 0,0-3-7 15,0 1-1-15,0-1-15 16,0-2-3-16,3-1-3 0,0-2-3 31,3 0-1-31,3-2 1 0,5-1 0 16,7 3-7-16,0 3-2 16,0 0 6-16,-3 5 4 15,0 2-5-15,-3 6 1 16,-3 3-1-16,-7 2 2 15,-5 14 1-15,-3-4 3 16,-5 1-8-16,-7-3 0 0,-6-2-9 16,3-3-1-1,3-3 5-15,0-2 3 16,3-3-8-16,3-3-2 0,6-3-9 16,3 1-2-16,9-3 2 15,9 0 3-15,0 0 10 16,3 3 3-1,3 2 2-15,-3 3 4 16,-4 3 17-16,-2 4 12 16,-3 1 10-16,-9 5 6 15,-6 6-8-15,-9-3-4 0,0-3-16 16,-11-3-5-16,-1-2-7 16,0-5-1-16,-3-1-6 15,3-4-2-15,3-6-27 0,4-3-9 16,5 0-41-1,3-2-55-15,6 3 38 16</inkml:trace>
  <inkml:trace contextRef="#ctx0" brushRef="#br0" timeOffset="51">17489 13795 72 0,'-3'-8'30'0,"3"6"-16"0,-3-3 5 0,3 2 16 16,-3 0 7-16,-3 3 4 15,-3 3-11-15,-3 5-6 16,-11 2-11-16,-1 9-1 15,-3 5-10-15,3 5 5 0,3 3 3 0,4 5 24 16,5 2 9-16,12-2-13 0,12-8-8 16,14-5-16-1,7-8-5 1,12-8-39-16,5-13-16 16,1-11-94-1</inkml:trace>
  <inkml:trace contextRef="#ctx0" brushRef="#br0" timeOffset="52">18108 13115 148 0,'0'3'57'0,"3"0"-30"0,6 2-18 0,-3-2 14 0,3-1-7 0,3 1 1 15,0 0-6-15,0-3 1 16,3 0-7-16,-3-3-3 0,2 0-1 16,-2-2-17-16,0-3-4 15,-9-3-10-15,-3 1-2 16,-3 2 2-1,-6 0 8-15,-3 5 17 16,-2 3 16-16,-7 6 9 16,3 2 5-16,0 2 2 15,3 6 1-15,-3 5 2 32,9 3-16-32,3-3 5 0,6 0 2 0,6 1-9 0,3-4-4 15,6-2 6-15,3-3 2 16,3-2-16-16,3-6-9 15,2-5-25-15,-2-3-11 16,0-5-34 0,0-5-38-16,-3-13 39 15</inkml:trace>
  <inkml:trace contextRef="#ctx0" brushRef="#br0" timeOffset="53">18370 12840 168 0,'0'8'66'0,"3"11"-36"0,-3 18-22 0,0-16 16 15,3 8-1-15,0 5 3 16,-3 3-10-16,0 3-4 16,0 0-7-16,0-3-2 0,0-5 1 15,0-6-35-15,0-7-17 16,-3-1-48-16</inkml:trace>
  <inkml:trace contextRef="#ctx0" brushRef="#br0" timeOffset="54">18287 13047 264 0,'-15'-8'101'0,"30"8"-54"0,-6-3-57 15,-3 3 14-15,3 0 1 16,0-3 4-16,6 1-4 31,-1-1-3-31,4 3-1 0,6 0-39 0,6 3-14 0,0-1-56 16</inkml:trace>
  <inkml:trace contextRef="#ctx0" brushRef="#br0" timeOffset="55">18576 13060 208 0,'-18'0'77'0,"15"2"-42"0,-9 6-37 16,9-2 17-16,-9 2 0 16,-6 2 3-16,3 6 2 15,6 5 2-15,6 0-12 0,-3 1-3 0,9-4-1 16,9 1 1-16,0-3 3 16,0-3-5-16,3-5-3 15,3 0-15-15,0-3-4 16,0-2-48-16,-4-3-23 15,-2 0-9 1</inkml:trace>
  <inkml:trace contextRef="#ctx0" brushRef="#br0" timeOffset="56">18775 13264 268 0,'-6'0'101'0,"3"0"-54"0,3 2-44 0,0-2 21 16,0 0-14-16,0 0-1 15,0 0-16-15,0 0-8 16,3 3-87-16,3 0-40 16,0-3 51-1,0-3 24-15</inkml:trace>
  <inkml:trace contextRef="#ctx0" brushRef="#br0" timeOffset="57">18867 13258 272 0,'0'-2'104'0,"-3"4"-56"0,3-2-56 0,0 0 18 16,0 0-11-16,0 0-2 16,0 0-31-16,3-2-15 0,3 2-57 15,-3 0-24-15</inkml:trace>
  <inkml:trace contextRef="#ctx0" brushRef="#br0" timeOffset="58">19004 13258 276 0,'-3'3'104'0,"6"-3"-56"0,-3 0-85 0,0 0 3 16,3 0-74-16,3 0-31 15</inkml:trace>
  <inkml:trace contextRef="#ctx0" brushRef="#br0" timeOffset="59">20707 11136 148 0,'-3'-23'57'0,"6"20"-30"0,0-2-3 0,-3 5 24 15,0 0-11-15,0 5-1 16,3 5-17-16,-3 9-6 16,0 10-8-16,0 13 3 0,0 14 4 15,0-3-4-15,-3 0 0 16,3 0-6-16,-3-8-4 16,0-6 1-16,3-10 0 0,0-5-26 15,0-8-11-15,0-8-21 16,3-11-8-1,0-7-22 1</inkml:trace>
  <inkml:trace contextRef="#ctx0" brushRef="#br0" timeOffset="60">20701 11171 192 0,'-3'-32'71'0,"3"32"-38"0,3-5-28 15,-3 5 17-15,0 0-8 16,12 5 2-16,-3 8 0 15,6 6 2-15,2 10-10 16,1 5-2-16,3 14 0 0,0-3 1 16,0-8 1-16,0 0 0 0,-1-11 0 15,-2-7 2-15,3-9 1 16,3-10 1-16,-3-10 2 16,-3-14-3-16,-3-13 1 15,-6-3-5-15,-4-7 1 16,-5-4-5-16,0 1-2 15,0 0 2-15,-3 5 0 0,-2 8-6 16,5 8 0-16,0 8-17 0,3 15-46 31,5 12-5-31,1 9-50 16</inkml:trace>
  <inkml:trace contextRef="#ctx0" brushRef="#br0" timeOffset="61">21213 11298 200 0,'-39'0'77'0,"33"5"-42"0,-9 3-34 16,12-3 16-16,-3 6 4 0,0 13 7 15,3 2-11-15,0 3-2 16,3 0-9-16,6 0-4 0,9-7 1 15,9-4 2-15,0-5 2 32,3-7-1-32,0-6 1 0,-1-6-4 15,-5-2 0-15,-3-5-1 16,-6-13-2-16,-6 2-2 16,-9 0-1-16,-6 0-1 15,-6-2 0-15,-3 5-8 16,-6 2-5-16,4 6-18 0,2 2-7 15,3 3-62 1</inkml:trace>
  <inkml:trace contextRef="#ctx0" brushRef="#br0" timeOffset="62">21439 10980 252 0,'-18'27'93'0,"18"-6"-50"0,0 16-52 0,0-8 14 16,0 5-3-16,3 6 1 16,3 2-1-16,0 9 1 15,6-6-2-15,0-3-25 0,0-8-9 16,0-2-69 0</inkml:trace>
  <inkml:trace contextRef="#ctx0" brushRef="#br0" timeOffset="63">21296 11247 316 0,'-3'-7'118'0,"15"1"-64"0,18-4-67 0,-12 7 17 0,6-2-28 15,8-1-7-15,1-2-94 16,6 3-40-16</inkml:trace>
  <inkml:trace contextRef="#ctx0" brushRef="#br0" timeOffset="64">21999 11023 220 0,'-3'-3'82'0,"3"8"-44"0,0 6-44 16,3 2 12-16,3 6 7 15,-3 12 6-15,0 9 2 16,0 2 2-16,0 11-13 16,-1-3-3-16,1-5-1 0,0-5-5 31,0-5-1-31,0-12-9 0,-3-4-2 15,0-6-25-15,-3-2-11 16,0-9-18 0,0-4-47-16,-2-6 21 15</inkml:trace>
  <inkml:trace contextRef="#ctx0" brushRef="#br0" timeOffset="65">21930 11210 160 0,'-21'-39'63'0,"18"20"-34"0,0-5-5 15,3 16 22-15,0-5-8 16,3-3-2-16,6-5-16 0,6-11-5 15,6 3-9 1,3 0 0-16,6 5 1 0,2 9-3 0,1 7-1 16,-3 13-1-16,-3 8 1 31,-4 6 2-31,-5 4 2 0,-9-1 3 16,-6 1 4-1,-6 4-10-15,-6-3-2 0,-9-3-11 0,-2-8-2 16,-1-2-16-16,3-3-8 0,0 0-14 15,6-3-5 1,3 0-48 0</inkml:trace>
  <inkml:trace contextRef="#ctx0" brushRef="#br0" timeOffset="66">22261 11237 140 0,'-3'-3'52'0,"3"3"-28"0,-3 3-2 0,3-3 20 16,-3 5-18-16,0 6-8 16,-3 5-4-16,0 2-1 31,3 14-5-31,0 0-2 0,6-6 2 15,3 1-1-15,3-6 2 0,3-5 5 16,-1-6 4-16,13-2 1 16,0-8 1-16,0-3-7 15,-3-10-4-15,-6-5-4 16,-3-1 0-16,-6-5-2 16,-6 3-1-16,-6 0 1 0,-12 3-1 15,3-1 2-15,-6 3 1 16,0 3-10-16,3 2-5 15,3 3-45-15,3 3-18 16</inkml:trace>
  <inkml:trace contextRef="#ctx0" brushRef="#br0" timeOffset="67">22576 11184 232 0,'-3'-16'88'0,"6"16"-48"0,-21 3-27 0,15-1 22 0,-3 1-18 16,0 2-7-16,0 3-6 16,0 0-1-16,1 0-2 15,2 0-1-15,0 0 1 0,0 0-4 16,3 0 2-16,3 2 3 15,3 1 1-15,5 2 1 0,4 0 2 16,0 3 1-16,-6 6 1 16,3 4 0-16,-6-2 2 15,-3 0-1-15,-6-6 2 16,-6-2-6-16,-3 0-1 16,0-3-9-16,-3-5-2 31,3 0-20-31,1-5-10 0,-1-3-23 15,0-3-10-15,6 0-33 16</inkml:trace>
  <inkml:trace contextRef="#ctx0" brushRef="#br0" timeOffset="68">22758 11224 256 0,'-3'-3'96'0,"-3"3"-52"0,0 0-40 0,3 3 19 0,-3-1 0 15,-6 4 3-15,3-1-13 16,0 0-6-16,3 3-4 16,3 0-3-16,3 3 1 0,6 2-4 31,3 0 2-31,0 0-1 0,0 1 0 16,0 4 2-16,-6 6 2 15,-3-3-1-15,-3 0 2 16,-9-5 0-16,0 0 1 15,0-5-7-15,0-1 0 16,0-2-19-16,0-3-8 16,3-2-20-16,4-3-6 15,2 0-52-15</inkml:trace>
  <inkml:trace contextRef="#ctx0" brushRef="#br0" timeOffset="69">22865 11266 288 0,'-3'0'107'0,"3"3"-58"0,0 2-59 0,3 0 14 0,-3 3-5 16,0 3 0-16,3 2-2 16,-3 5 2-16,0 4 1 15,0-1-11-15,3-8-3 0,-3 3-59 16,0-6-68-16,0-2 31 15</inkml:trace>
  <inkml:trace contextRef="#ctx0" brushRef="#br0" timeOffset="70">22808 11023 4 0,'0'-6'0'0</inkml:trace>
  <inkml:trace contextRef="#ctx0" brushRef="#br0" timeOffset="71">22945 10898 140 0,'-3'37'55'0,"9"-2"-30"0,-6 15-18 0,0-24 13 0,0 11 3 16,0 3 6-16,0 0-12 15,0-1-2-15,0 1-9 16,0-5-2-16,0-4 0 0,0-4-16 16,0-14-28-16,3-16-19 31,9-5-12-15,3-2 14-16,6-1 44 0,0 1 24 15,2 2 18-15,1 2 7 16,0 4 9-16,0 4 5 15,-6 6-3 1,0 3-2-16,-9 7-5 16,-7 9 0-16,-4-6-22 15,-7 3-6-15,-9-6-4 0,0-4-13 16,-15-4-6-16,3-2-22 0,4-5-6 16,2-3-46-1,0-3-51-15,3-10 41 16</inkml:trace>
  <inkml:trace contextRef="#ctx0" brushRef="#br0" timeOffset="72">23210 10840 268 0,'0'3'101'0,"3"7"-54"0,0 17-53 0,0 2 17 15,-3 5 4-15,0 3 7 16,-3 13-9-16,0-2-2 15,0 0-7-15,3-3-5 0,0-8-2 16,3-5-40-16,0-1-19 16</inkml:trace>
  <inkml:trace contextRef="#ctx0" brushRef="#br0" timeOffset="73">23386 11255 244 0,'15'0'90'0,"-1"3"-48"0,19-3-34 0,-18 0 24 16,0 0-14-16,6 0-2 15,0-3-7 1,-3-2-1-16,-4 0-5 16,1-3-6-16,-6 0-1 0,-6-5-18 15,-3-3-6-15,-9 3-7 0,-15 2-4 0,-2 6 24 16,-7 5 12-16,3 8 10 15,6 5 7 1,-2 5 1-16,5 4 3 16,9 4 21-16,0 6 9 15,6 2-5-15,6-2 0 16,12-6-19-16,3 3-4 16,15-10-14-16,2-6-4 15,1-7-48-15,6-6-22 16</inkml:trace>
  <inkml:trace contextRef="#ctx0" brushRef="#br0" timeOffset="74">22764 11015 216 0,'0'0'82'0,"0"-3"-44"0,0 8-18 16,0-5 27-16,0 3-10 15,-3 0-1-15,-3 2-7 16,0 0-1-16,0-2-16 0,0-1 0 0,-3 1 1 15,6-3-5-15,0 0-2 16,3-3-3-16,3 1 0 16,6 2-4-16,-3 0-2 15,0 0 2-15,-3 0 0 16,-3 0-6-16,6 0 0 0,-6-3-61 16,-6 3-24-16,3-3-47 15</inkml:trace>
  <inkml:trace contextRef="#ctx0" brushRef="#br0" timeOffset="75">20662 11771 200 0,'-6'11'77'0,"3"-6"-42"0,3 3-19 0,3-3 24 16,-3 6-3-16,3 2 0 16,0-2-14-16,0-3-6 0,3-3-10 15,0 3 2-15,0-8 3 0,6-5-4 16,0-6 0-16,6 1 0 16,0-4 0-16,-1-2-4 15,7-2-1-15,3-3-3 16,0 0-1-16,3 2 1 15,5 1 0 1,4 2-3-16,0 8 0 16,-1 5-1-16,10 6 3 15,-3 2 2-15,5 3 2 16,-2 5 1-16,-1 0 0 0,4 1-2 0,-3-4 1 16,-4-2 0-16,1-5 1 31,3-6-2-31,-1-7 1 0,-5-4-4 0,0 1 0 15,-4 0-1-15,1 2 0 16,-3 3 6-16,2 3 5 16,1 2 4-16,0 3 4 15,-1 3-5-15,4 0-2 16,12-3-5-16,-4-3-2 16,7-2 1-1,-4-1 0-15,7-4-5 16,-6-6 1-16,-4 3-2 15,-5 2-2-15,2 3 3 16,1 8 2-16,-6 6-2 16,2-1-2-16,1 3 4 15,6 0 1-15,-1 0 0 16,7 0-2-16,-7-3 1 0,10-2-1 16,-9-3 0-16,5-3 0 15,-5 0-3-15,-7 1 0 0,7-4 2 16,0 6 0-1,5 3 1-15,-5 0 0 16,8 2 0-16,-2-2 0 0,-10-3-49 16,4 0 27-16</inkml:trace>
  <inkml:trace contextRef="#ctx0" brushRef="#br0" timeOffset="76">21162 12113 116 0,'3'-3'44'0,"-3"0"-24"0,3 1 3 0,-3 2 21 16,0 0-7-16,0-3-1 15,0 0-14-15,-3 1-4 16,-3-1-10-16,-6 3 6 0,0 0 3 16,-2 0-5-16,-10 5 1 15,-3 6-6-15,0 5 1 0,0 8-5 16,7 5-2-16,2 8 4 16,6 0 1-16,9-3-2 15,9 3-1-15,12-5-1 16,8-8-2-16,7 0 3 15,6-14 0-15,3-4-6 16,2-6 0-16,-5-6-65 0,-3-2-29 16,-10-2-11-1</inkml:trace>
  <inkml:trace contextRef="#ctx0" brushRef="#br0" timeOffset="77">23320 13145 208 0,'-3'5'79'0,"3"5"-42"0,0-2-23 0,0-2 22 0,3 2-11 16,3-1-5-16</inkml:trace>
  <inkml:trace contextRef="#ctx0" brushRef="#br0" timeOffset="78">23335 13200 441 0,'15'5'11'0,"-3"-2"-1"0,0-3-6 16,0-5-1-16,-3-1-3 15,0 1-3-15,-6-5-5 0,5-1 0 16,-5 3-3-16,-6 0 0 16,1 0-10-1,-7 3-1-15,-3 2 2 16,-3 3 4-16,-6 3 14 15,0 5 8-15,-3 8 4 16,3 0 4-16,4 2-1 16,-1 1 2-16,9 2-2 15,3-3 0-15,0-2 1 16,18 0 2-16,3 3-5 16,0-6-1-16,8-3-9 0,-2-2-2 15,0 0-18-15,0-8-7 16,3-5-38-16,3-6-14 15,2-5-23-15</inkml:trace>
  <inkml:trace contextRef="#ctx0" brushRef="#br0" timeOffset="79">23484 12951 212 0,'-6'0'79'0,"6"16"-42"0,0 0-39 0,0-5 17 15,0 7 2-15,0 6 7 16,0 13-13-16,0 3-4 16,0-1-4-16,6-2-3 0,-3-2 1 15,-12-6-28-15,15-8-9 32,-3-5-68-32</inkml:trace>
  <inkml:trace contextRef="#ctx0" brushRef="#br0" timeOffset="80">23424 13100 260 0,'0'-6'99'0,"3"6"-54"0,6-2-50 16,3 2 17-16,3-3-11 15,0 0-1-15,6 3-13 16,3 0-5-1,-1 0 10-15,1 0-36 0,0 0-15 16,-3 3 6 0,3 0-3-16,-3-1 28 15,-7 1 35-15,-2-3 20 16,-12 0 21-16,0 0 10 16,0 3-16-16,-6-1-7 15,-3 3-7-15,-2 1-1 16,2 7-15-16,-3 6 0 0,0-1 1 15,3 1 2-15,0 2 3 0,9 3-4 16,6-6 2-16,3 1-11 16,3-4-3-16,0-1-7 15,0-4-1-15,5-2-35 16,4-3-13-16,0-5-71 16</inkml:trace>
  <inkml:trace contextRef="#ctx0" brushRef="#br0" timeOffset="81">23832 13303 308 0,'0'0'115'0,"0"-2"-62"0,0 7-64 32,0-5 18-32,0 0-38 0,0 0-14 15,0 0-76-15,6-3-32 16</inkml:trace>
  <inkml:trace contextRef="#ctx0" brushRef="#br0" timeOffset="82">23924 13287 284 0,'-20'3'107'0,"26"2"-58"0,-6-5-59 16,0 3 14-16,0-3-25 16,0 0-77-16,9 0-47 15,11-5 46 1</inkml:trace>
  <inkml:trace contextRef="#ctx0" brushRef="#br0" timeOffset="83">24061 13293 280 0,'-6'5'107'0,"12"-2"-58"0,-6-3-77 0,0 0 9 0</inkml:trace>
  <inkml:trace contextRef="#ctx0" brushRef="#br0" timeOffset="84">20826 12631 184 0,'-3'-5'71'0,"3"5"-38"0,0 3-25 0,0-3 18 32,3 13-11-32,0 8 6 0,0 13 1 31,0 6-12-31,-3 10-3 0,0-7-3 0,0-4-5 15,0-2 1-15,0-5 4 16,3-5 2-16,-3-6-7 16,0-5-1-16,0-6-51 15,0-4-21-15,0-6-23 16</inkml:trace>
  <inkml:trace contextRef="#ctx0" brushRef="#br0" timeOffset="85">20790 12674 192 0,'-6'-6'74'0,"6"4"-40"0,0-4-24 0,0 6 20 16,3-2-12-16,3-4-2 0,3-2-9 15,3 1-5-15,6-1-1 16,3 2-4-16,2 6 0 0,1 3 2 16,0 2 0-16,-6 3 3 15,-3 3 1-15,-6 2-1 16,-9 5-2-16,-3 6 3 0,-6-3 0 31,-3-2 3-31,0-3 1 16,0 0-6-16,0-6 0 15,3-2-3-15,6-2 0 0,3-6-3 16,9 2-1-16,3 1 0 16,6 5 2-16,6 0 2 15,-3 5 1-15,-3 0 1 16,-4 6 0-16,-5-1 4 0,-3 1 5 15,-12-1 4-15,-6-2 4 16,-2 0-7-16,-4-3-1 16,-3-2-5-1,0-3-1-15,0-3-8 16,3-2-4-16,3-1-28 0,4-2-12 16,5-2-58-16</inkml:trace>
  <inkml:trace contextRef="#ctx0" brushRef="#br0" timeOffset="86">21272 12729 108 0,'3'-5'44'0,"-3"-11"-24"0,0 5 7 16,0 9 23-16,0-1-9 0,-3 0-1 15,0 1-10-15,-3 2-4 16,-5 2-14-16,-7 9 3 0,0 8 5 16,-3 7-7-16,0 6-2 15,0 2-9-15,6 1-1 16,6-1-1-16,9 0 2 15,9-2 1-15,6-3 1 0,9-5 0 16,0-5 2-16,3-6-5 16,-3-5-3-16,-1-6-48 15,-2-4-19-15,0-4-49 16</inkml:trace>
  <inkml:trace contextRef="#ctx0" brushRef="#br0" timeOffset="87">20787 13256 176 0,'0'0'66'0,"0"2"-36"0,0 1-26 0,0 5 13 0,3 5 1 15,-3 11 1 1,0 2-2-16,0 3 0 16,0 6-9-1,0-3-3-15,0-1 1 0,0-4-3 0,0-3-2 16,3 2 0-16,-3-7-1 16,0-4-14-16,3-4-5 15,-3-16-136 1,3-6 45-16</inkml:trace>
  <inkml:trace contextRef="#ctx0" brushRef="#br0" timeOffset="88">20823 13285 108 0,'-3'-8'44'0,"3"3"-24"0,0-1-2 16,0 4 18-16,0-1-1 0,0-2 4 15,3-1-15-15,3 1-6 16,0 0-11-16,0-1-5 0,3-1-1 16,3-4-1-16,0 6 0 15,-1 5-3 1,1 2 2-16,-3 4 3 0,-3 2 1 16,-6-1 3-16,-3 4 1 15,-3 2-1-15,0 1 1 16,-3-1-4-16,0-3-2 15,4 1-3-15,2-3 1 16,3 0-4-16,5 0-1 16,7 2 3-16,3 1 1 0,6 2-1 15,3-2 2-15,0 2 1 16,-3 3 0-16,-7 0 6 16,-2 2 4-16,-6 1 10 0,-9-1 7 15,-6-2-5 1,-5 0-1-16,-4-3-10 15,-3-2-2 1,-3-3-5-16,0-3-1 16,3-2-8-16,4-3-2 0,5 0-34 15,3-3-13-15,3 0-58 16,6-2-35 0,6-3 71-16</inkml:trace>
  <inkml:trace contextRef="#ctx0" brushRef="#br0" timeOffset="89">21165 13279 208 0,'-3'6'79'0,"9"4"-42"0,-3 9-39 0,0-3 14 0,-3 0 5 15,0 5 4-15,0 3-5 16,6 2 1-1,-6 3-10 1,6-2-6-16,0 4-4 0,0-4-7 0,-3-6-2 0,0-5-42 16,0-3-19-16</inkml:trace>
  <inkml:trace contextRef="#ctx0" brushRef="#br0" timeOffset="90">21135 13335 216 0,'-6'-8'82'0,"12"0"-44"16,-3-5-42-16,3 8 15 0,9-3 5 0,3-3 5 15,0 1-11-15,6 2-3 16,3 2-5-16,-1 6-2 0,1 6 1 16,-3 2-1-16,-9 5 2 15,-6 3 10-15,-9 2 7 16,-6 3-4-16,-6-2 2 15,-3-3-15 1,-6-3-5-16,-3-2-24 0,4-4-7 16,-1-1-36-16,3-1-15 15,6 0-6 1</inkml:trace>
  <inkml:trace contextRef="#ctx0" brushRef="#br0" timeOffset="91">20957 13793 200 0,'0'2'77'0,"3"14"-42"0,-3 8-34 15,3-13 16-15,0 5 0 16,0 7 2-16,0 6 3 0,-3 6 3 15,3 2-13-15,-3-3-7 0,0-2-3 16,0-6-2-16,0-2 2 16,0-5-6-16,0-6-1 0,-3 0-45 15,0-5-18-15,0-2-35 16</inkml:trace>
  <inkml:trace contextRef="#ctx0" brushRef="#br0" timeOffset="92">20945 13846 140 0,'-3'-19'52'0,"3"3"-28"0,-3 22-6 0,3-9 18 16,3-2-9 0,0-1-3-16,3 1-10 0,6-3-1 15,3 0-8 1,3 0 1-16,2 3 1 0,4 0-3 16,0 2-1-16,0 6-3 0,-3 5-1 0,-1 5 5 15,-2 3 2-15,-3 0 9 16,-6 2 2-16,-9 1 9 15,-3-1 4-15,-3 1-10 16,-9-1-4-16,0-2-12 31,-5-3-4-31,-10-2-34 0,3-3-15 16,3-3-81 0</inkml:trace>
  <inkml:trace contextRef="#ctx0" brushRef="#br0" timeOffset="93">22198 12102 144 0,'0'-3'55'0,"0"6"-30"0,3-3-14 0,-3 0 18 15,3 5 3-15,0 6 5 16,0 7-5-16,-3 6-2 0,0 11-16 16,3-1-2-16,-3-2 1 0,0-3-5 15,0 0 0-15,0-8-9 16,0-2-1-16,3-6-40 16,-3-2-16-16,3-9-53 15</inkml:trace>
  <inkml:trace contextRef="#ctx0" brushRef="#br0" timeOffset="94">22180 12081 104 0,'-9'-16'41'0,"9"16"-22"0,-3-3 0 16,3 3 18-16,0 0-3 16,0 0 9-1,0-8-13-15,3 3-16 0,6-3-6 0,3 0-4 0,6 3-2 16,6 2-2-16,6 3 1 16,2 11 1-16,-5 2 1 15,3 3 3-15,-9 3 12 16,3-1 6-16,-13 3-1 0,-5-2 0 15,-3-1-8-15,-12 1-2 32,-8-6-7-32,-4-2-2 0,-3-1-24 15,-3-5-9-15,0 1-32 16,4-4-14-16,-4-2-29 16</inkml:trace>
  <inkml:trace contextRef="#ctx0" brushRef="#br0" timeOffset="95">22031 12671 132 0,'0'0'52'0,"3"0"-28"15,-3 0-13-15,0 0 15 0</inkml:trace>
  <inkml:trace contextRef="#ctx0" brushRef="#br0" timeOffset="96">22040 12697 290 0,'6'27'36'0,"-3"5"-19"15,0-1 6-15,-3 1 3 0,0 2-10 16,0-2-1-16,0-5-9 15,0-4-4-15,0-1-1 0,0-6 1 16,3-3-30-16,-3-5-11 16,0-3-24-16,0-5-9 15</inkml:trace>
  <inkml:trace contextRef="#ctx0" brushRef="#br0" timeOffset="97">22058 12666 120 0,'-3'-6'46'0,"6"6"-24"0,-3-2-10 15,0-1 16-15,3 0-3 16,0 1 0-16,0-4-9 15,3 1-5-15,6-3-6 16,3 0-6-16,0 3 0 0,0 2 1 16,0 1 2-16,-1 4-1 15,-2 4 2 1,0-1 2-16,-6 3 4 16,-3 2-2-16,-3 9-2 15,-3-3-2-15,-3 5-3 16,0-5 1-16,-3-3-1 15,0 0-5-15,3-2 1 16,0-3 0-16,4 0-1 16,4 0 1-16,4 0 3 0,0 0-5 15,3 2 2-15,3 1 4 16,0-1 2-16,-3 4 8 16,-3-1 4-16,-3 0 4 0,-6 3 3 15,0-3-5-15,-3 6-1 16,-6-6-9-16,0-3-4 15,-9-4-6-15,4-4 0 0,2-2-18 16,0 0-8-16,3-5-22 16,6 0-7-16,3-3-24 15</inkml:trace>
  <inkml:trace contextRef="#ctx0" brushRef="#br0" timeOffset="98">22472 12639 84 0,'0'-8'33'0,"0"6"-18"0,0-4 0 0,0 6 13 15,0-2-4-15,-3-1 0 0,0 0 2 0,-3 1 1 16,0 2-10-16,0 0-5 15,-3 5-7-15,-6 3 1 0,-3 3 3 0,1 10-3 16,2 8-1-16,0 0 4 16,6 0 4-16,3 0-3 15,3-2 2-15,3 2-7 16,9 0-3 0,6-5 1-16,3-6 0 0,2-7 3 31,1-3 3-31,6-11-4 0,-3-5-1 15,3-3-31-15,-3-2-14 16,-1 0-65 0</inkml:trace>
  <inkml:trace contextRef="#ctx0" brushRef="#br0" timeOffset="99">22299 13158 108 0,'3'-13'41'0,"-3"13"-22"0,0-3-7 0,3 3 16 15,-3-3-1-15,0 1 2 16,0-1-12-16,-3-2-3 16,0-1-8-16,-3 4 0 0,0-1 4 15,-3 0-4 1,-2 3 2-16,-4 6-5 16,0 4 0-16,0 11-3 15,-3 3-1-15,0 3 1 16,-3 7 2-16,6 1 1 15,10-4 1-15,7-2 6 16,4-2 6-16,3-3-6 16,6-8-1-16,9-3-1 0,3-5 0 0,12-8-7 15,-4-3 0-15,1-5-21 16,-6-2-9-16,-6-1-67 16,-4-5-38-1,-8 3 58-15</inkml:trace>
  <inkml:trace contextRef="#ctx0" brushRef="#br0" timeOffset="100">22040 13645 140 0,'-6'15'55'0,"6"-9"-30"0,3 15-12 0,-3-8 17 15,0 6 2-15,0 12 6 16,0 1-10-16,0 3-4 16,-3 2-14-16,0-3-6 0,3-2-3 0,0-1 3 15,0-7 2-15,0-3-7 16,0-5-4-16,0-2-28 16,0-6-14-16,0-8-35 15,0-6-33-15,0-4 41 16</inkml:trace>
  <inkml:trace contextRef="#ctx0" brushRef="#br0" timeOffset="101">22037 13764 108 0,'-6'-6'44'0,"3"4"-24"0,6-6-4 0,0 8 16 16,0-3-4-16,-3-2-2 16,3-3-8-16,0 0-3 0,3-3-9 15,0 3-2-15,3 0 0 0,3-2 0 16,-3-3 2-16,6 13 8 16,0 2-3-1,-3 6-2-15,-3 0 2 16,-3 0 0-16,-1 3-5 15,-2-1-2-15,-6 4-2 0,-2-1-2 16,-7 0-4-16,3-2 0 16,0-3-11 15,3-3 3-31,3 0 4 0,3 0 0 16,6 3 1-16,6 8 4 15,0-3 1-15,0 1 2 16,-1-1 2-16,-2 0 8 15,0 3 3-15,-3 0 13 16,-3 0 6-16,-3 0-12 16,-3-1-6-16,-6 1-9 0,0-2-2 15,-11-1-1 1,-1-5-4-16,3 0-1 16,0-3-23-16,3-2-7 15,3-3-30-15,6-3-11 16,6-5-17-16</inkml:trace>
  <inkml:trace contextRef="#ctx0" brushRef="#br0" timeOffset="102">22317 13753 168 0,'3'11'63'0,"0"2"-34"0,-3 16-21 15,12-13 16-15,-12 2 3 16,0 6 6-16,0 0-16 16,0 0-7-16,0 0-6 0,0 2-4 0,0-10 3 15,0 2-29-15,0-2-9 16,-3-5-51-1,0-3-34-15,-3-11 50 16</inkml:trace>
  <inkml:trace contextRef="#ctx0" brushRef="#br0" timeOffset="103">22374 13705 160 0,'-15'-5'63'0,"15"5"-34"0,0-3-23 0,0 1 17 15,0-1-10-15,3 1-2 16,6-4-6-16,3-7-4 15,0 0 0-15,2 0-1 0,1 2 0 0,3 8 0 16,0-2 2-16,-3 13 10 16,9 3 4-16,-6 2 4 15,-9 3 0-15,5 2 15 16,-14 1 10-16,0-3-7 16,-6-1 0-16,-5 4-10 0,-7 2-5 0,-3-2-16 15,-3-3-4-15,-6-3-22 16,3-3-8-16,4-2-35 15,2-2-15-15</inkml:trace>
  <inkml:trace contextRef="#ctx0" brushRef="#br0" timeOffset="104">22418 13586 64 0,'0'-8'24'0,"3"6"-12"0,-6-1 10 0,3 3 15 16,0 0 3-16,-9 0 0 15,0 3-13-15,-5 7-6 16,-1 9-12-16,0 2-4 0,0 0-3 16,-3 0-4-16,9 3 1 0,0-5-19 15,3-3-7-15,6-6-50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45:59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15593 15981 148 0,'-9'-11'57'0,"3"9"-30"0,-12 2-12 0,9 2 20 15,-2-2-10-15,-4 3-3 16,-3 7-10-16,-3-2-5 16,0 14-4-16,0 4-5 0,3 6-1 15,4 2 2-15,5 6 0 16,6-3-4-16,6-3 1 0,6 1 6 15,2-14 6-15,4-5-2 16,3-16 2-16,0-6-3 16,3-7 0-16,0-8-17 15,-6-3-4-15,-1-2-1 16,-5-1 0-16,-6-2 10 16,-6 0 6-16,-3 5 5 15,0 3 3-15,1 5 16 16,-1 6 8-16,3 2-10 15,0 13-4-15,3 3-13 16,3 8-2-16,6-3-4 16,2 6-2-16,1 2 5 15,3 0 1-15,0-3-11 0,0 1-4 16,0-3-60 0,0-3-62-16,0 0 35 15</inkml:trace>
  <inkml:trace contextRef="#ctx0" brushRef="#br0" timeOffset="1">15840 16015 192 0,'-12'-8'74'0,"6"8"-40"0,0 0-27 15,3 0 18-15,-3 0-2 16,-6 14 3-16,-5-1-12 15,2 0-3-15,6 0-7 16,3 0-5-16,6 3-2 0,9 0-1 16,3 5 0-16,0-2 3 15,0 5 2-15,-1-3 0 16,-2 3-1-16,-6 5 5 16,-6-3 4-16,-3-7-3 15,-6-1-1-15,-8-10-27 16,-1 0-10-16,0-10-79 15</inkml:trace>
  <inkml:trace contextRef="#ctx0" brushRef="#br0" timeOffset="2">16188 15788 200 0,'-17'8'74'0,"17"5"-40"0,3 34-44 16,-3-20 11-16,0 10 8 15,-3 5 8-15,0 3 5 16,3 6 4-16,-3-6-14 16,3 5-5-16,0-5 0 0,3-8-4 15,5-5-2-15,1-6-40 0,0-10-16 16,3-5-46 0</inkml:trace>
  <inkml:trace contextRef="#ctx0" brushRef="#br0" timeOffset="3">16352 16150 192 0,'-9'3'71'0,"6"2"-38"0,0 8-41 0,3-2 10 16,0 5 1-16,0 8 5 16,0 2 9-16,3 1 7 15,3-4-13-15,0-1 5 0,3-4 2 16,3-5 1-16,0-5 3 0,3-8-6 15,0-5 1-15,0-14-8 16,-1-2-3-16,-8 0-1 16,-6-3-1-16,-6-2-2 15,-6-1-2-15,1 6-2 16,-7 3 1-16,0-1-6 16,0 6-3-16,3 5-23 15,3 3-9-15,3 2-38 16,3 3-53-1,6 0 31-15</inkml:trace>
  <inkml:trace contextRef="#ctx0" brushRef="#br0" timeOffset="4">16498 16169 148 0,'9'21'57'0,"-6"-8"-30"0,3 14-27 16,-3-14 10-16,0 5 11 0,-3-2 6 31,0-5-5-31,-3 2 0 0,3-2-13 15,-3-3-3-15,3-8 0 0,0-8 3 16,0-3 2-16,0-5-5 16,0-5-2-16,6-3-4 15,3 0-3-15,3 3 4 16,2 3 3-16,1 4 3 16,3 9 3-16,3 5-1 0,-3 8 0 15,-3 5-1-15,-3 3 0 16,0 5-2-16,-3 11-1 15,-1-5-6-15,-2-6 1 16,0-3-22-16,-3 1-10 16,3-6-48-1,0-5-58 1,3 0 37-16</inkml:trace>
  <inkml:trace contextRef="#ctx0" brushRef="#br0" timeOffset="5">16861 16150 236 0,'-6'-5'90'0,"3"5"-48"0,-6 5-38 0,6 0 21 15,-3-2-10-15,-3 8 0 0,0-1-7 16,1 4-3-16,-1-4-2 31,3 3 0-31,3 1 2 0,0-7-4 0,3-1-3 16,3 2-2-16,3-6 3 15,0 1 0-15,0-3 1 0,-1-3-7 0,1-2-3 16,0 0 3-16,-3-1 2 16,0 4-2-16,0-3 0 15,0 5 1-15,3 0 2 16,0 5 2-16,3 8 1 16,3 8-2-16,3 3 2 31,-3 3 7-31,0 2 4 0,-6 0 8 15,0-3 3-15,-6 1-2 16,-9-1 1-16,-3-5-9 16,-6-2-2-16,-3-6-7 15,-3 0-4-15,-2-5-13 16,-4-3-2-16,-3-5-32 0,3-5-10 16,6-5-54-16,7-4-24 15,5-2 71-15</inkml:trace>
  <inkml:trace contextRef="#ctx0" brushRef="#br0" timeOffset="6">17322 16129 144 0,'-8'-3'55'0,"2"3"-30"0,-6 0-10 0,6 3 18 16,-3 5-18-16,-3 0-6 16,-3 10-8-16,0 4-2 0,3 9 1 15,0 1 4-15,6 0 5 0,6-11-1 16,6 3 3-16,6-8-2 15,0-6 2-15,0-7-2 16,0-3 2-16,0-13-15 0,0-6-7 16,0-2 3-16,-3 0 4 31,-3-3 5-31,-3 5 2 16,-1-2 1-16,-2 8 2 0,0 3 6 15,3 4 2-15,-3 6-10 16,3 8-4-16,0 0 0 15,0 13-1-15,6 6 1 16,0-3 2-16,6-3-3 16,0-3 0-16,-3-5-28 0,3-2-13 15,3-8-55 1</inkml:trace>
  <inkml:trace contextRef="#ctx0" brushRef="#br0" timeOffset="7">17623 16113 44 0,'-6'0'19'0,"6"0"-10"0,-15 3-6 0,12-1 4 16,0-2 36-16,-6 6 19 0,0-4-10 16,4 1-5-1,-4 0-12-15,0 2-2 16,3 0-19-16,0-2 12 0,0 2 6 0,0 0-12 15,0-2-3-15,3 2-11 16,3 1-4-16,0 2-1 16,3 0-1-16,3 2 0 15,3 3 0-15,0 3 2 16,3 11 3-16,0-3 7 16,-4-3 4-16,-5-3 5 0,-3-5 2 15,0 1-4-15,-6-1-1 16,-2 0-8-16,-4-5-4 15,-3-3-28-15,0-2-12 16,-3-3-45-16,-12 3-19 16,-8 2-31-1</inkml:trace>
  <inkml:trace contextRef="#ctx0" brushRef="#br0" timeOffset="8">18337 15978 96 0,'12'-8'35'0,"-9"3"-18"0,6 0 0 0,-3 2 16 16,0 0 0-16,0-2 1 16,0-3-6-16,-3 0-3 0,0-2-13 15,0-4 3-15,-3 4 5 0,-6-1-2 16,-3-5 1-16,-3 6-6 15,-9-1 0-15,-5 6-2 16,-1 8 3-16,-3 10-5 0,0 5-3 16,1 6-3-16,2 8-3 31,3 10 5-31,6-2 1 16,6 2 2-16,9-2 2 0,9 2-3 15,9 1-2-15,6-6 0 16,15-8-1-16,2-5-5 15,4-6 1-15,3-5-38 16,2-13-16-16,-2-10-79 16</inkml:trace>
  <inkml:trace contextRef="#ctx0" brushRef="#br0" timeOffset="9">18858 16158 128 0,'-12'-8'49'0,"12"8"-26"0,-8-5-9 0,5 5 17 0,-3 5-2 16,0 0 1-16,-3 3-15 15,-6 3-4-15,0 2-7 16,6 3-1-16,6 5 1 0,3 6 0 0,3-3 0 15,3-3-2-15,3-3-2 16,6 1-6-16,0-6-1 16,0-5-39-16,-1-3-17 0,7-5-16 15</inkml:trace>
  <inkml:trace contextRef="#ctx0" brushRef="#br0" timeOffset="10">18963 16182 184 0,'-24'5'68'0,"9"3"-36"0,6 5-40 0,6-5 12 15,3 0-4-15,0 3 0 16,6 10 15-16,0 0 7 16,3-2-10-16,6-3-5 0,0-3-2 15,-1-3-1-15,4-4 2 0,-3-6 1 16,0-6 3-16,0-9-3 15,-6-4 1 1,-3 6-3-16,-3-6 2 16,-6 1-4-16,-3-3 0 0,-3 5 1 0,-3 2 0 15,-3 4-5-15,-6 2-1 32,3 3-24-32,4 2-7 0,2 0-125 15</inkml:trace>
  <inkml:trace contextRef="#ctx0" brushRef="#br0" timeOffset="11">19085 16155 168 0,'0'8'63'0,"3"0"-34"0,3 8-32 0,-3-8 13 15,-1 0 6-15,1 5 7 16,-3-2 1-16,0-3 1 15,0 5-14-15,0-5-4 0,0-8-1 16,0 0-1 0,0 0-5-16,3-5 0 0,0-3-5 15,3-5-1-15,0 5-2 16,0-3 0-16,0 3 2 16,6 8 2-1,-3 5 4-15,3 3 4 0,0 6 5 16,-3 4 5-16,0 1 1 31,-3-6-6-31,0 0-3 0,0-5-6 16,0 3 0-16,2-22 2 15,1 3-3 1,0-5 0-16,0 0-1 16,3 2-2-16,-3 3 0 15,0 3 3-15,0 2-2 16,0 6 1-16,-3 2 2 0,0 3 0 15,-3 11 0-15,0-6 2 16,0 0-30-16,0-2-13 16,0-3-59-1,0-3-23 1</inkml:trace>
  <inkml:trace contextRef="#ctx0" brushRef="#br0" timeOffset="12">19409 16230 192 0,'12'-3'71'0,"-9"3"-38"0,0 0-34 16,-3 0 15-16,6 0 1 0,0 0 3 15,0-3-3-15,0 1 1 16,3-4-9-16,0 6-4 0,-3-2 0 0,-1-1-2 16,1-5-1-16,0 5 1 15,-3-2 1-15,-3 0-3 16,0 0 0-16,-3-1-8 15,-3 1-2-15,-2 0 4 16,-1 2 1-16,-6 3 6 16,3 3 2-16,-6 5 6 0,3 2 5 15,0 3-5-15,3 9 0 16,0-1 7-16,6 5 4 16,3-7-5-16,3 2-3 15,9-3-6-15,6-4-2 16,3-1-32-16,3-5-15 15,3-3-47 1,0-2-45 0,-7-6 43-16</inkml:trace>
  <inkml:trace contextRef="#ctx0" brushRef="#br0" timeOffset="13">19683 16208 128 0,'0'-5'49'0,"0"5"-26"0,-3 0-7 0,3 0 43 16,-9 0-4-16,-3 0-15 15,0 0-9-15,0 5-18 16,0 1-4-16,0-4-2 0,4 6-6 16,2-2 0-16,3-1-6 15,12 3 1-15,5 2 2 16,1 4 1-16,0 4 5 0,0-2 5 15,-3-3 4-15,-3 6 2 16,-6-3 3-16,-6-3 1 16,-9 0-8-16,-6-2-4 0,-6-3-20 15,0-3-6-15,-5-5-55 16,5 5-24-16,-6-5-13 16</inkml:trace>
  <inkml:trace contextRef="#ctx0" brushRef="#br0" timeOffset="14">20138 15894 152 0,'0'-3'57'0,"0"6"-30"0,6 10-25 16,-3-5 14-16,0 10 3 16,0 17 5-16,0 4 8 0,0 1 2 15,0 5-18-15,-3 0 4 0,0 0 1 16,0-11-5-16,0 3-1 31,-3-8-9-31,3-5-2 0,0-5 0 16,0-6 0-16,0-13 0 15,0-11-11 1,0-2-5-16,0-5-3 16,3-3 1-16,0-1 3 15,3 4 2-15,0-1 10 16,3 6 4-16,0 5-5 0,0 0 1 15,3 6 1-15,0 4 1 16,-3 4 7-16,5 1 6 16,-2 4-2-16,-9 2 0 15,-3 3-6-15,-3 5-3 16,-3-5 0-16,-3 0-1 0,-2-3-5 31,-1-5-1-31,-3 0-19 16,3-3-9-16,0-5-15 15,3 0-7-15,3-5-38 16,3-3-33 0,6-5 48-16</inkml:trace>
  <inkml:trace contextRef="#ctx0" brushRef="#br0" timeOffset="15">20362 16208 216 0,'0'3'82'0,"3"0"-44"0,5-1-40 16,-5-2 14-16,3 6 0 15,0-6 5-15,0 0 0 16,0-6 1-16,0 6-9 16,0-5-3-16,0-3 0 0,-3 5-3 0,0-2-2 15,-3 0-5-15,-3 0 0 16,-3-1-5-16,-3 1-1 16,0 2 2-16,0 3 3 15,-6 6 5-15,-8 2 2 16,5 0 0-16,3 2 1 15,3 3 4 1,6 1 4-16,0 4-2 16,12 3 0-16,6-2-5 15,0-6-3-15,3 0 0 16,3 0-1-16,2-5-29 16,-2-2-10-16,3-6-36 15,-3-8-52-15,3 0 28 16</inkml:trace>
  <inkml:trace contextRef="#ctx0" brushRef="#br0" timeOffset="16">20626 15851 200 0,'-11'-5'77'0,"5"5"-42"0,-3 18-23 0,3-12 19 15,-3 4-10-15,0 4 1 16,-3 1-11-16,3 20-4 0,6 2-4 16,3 0 2-16,3 3 1 0,3-1 0 15,0-4 1-15,0 2-6 0,0-3-1 16,0-2-9-16,0-11-2 15,-3 3-40-15,0-8-17 16,-3-6-33 0</inkml:trace>
  <inkml:trace contextRef="#ctx0" brushRef="#br0" timeOffset="17">20427 16142 260 0,'0'-5'99'0,"6"0"-54"0,6 2-53 0,-3 0 18 16,0 1-11-16,6-4-2 15,0 6-7-15,5 0-4 16,1 0-41 0,0 6-18-16,0-1-16 15,-6-2-3-15</inkml:trace>
  <inkml:trace contextRef="#ctx0" brushRef="#br0" timeOffset="18">20653 16190 204 0,'-6'13'77'0,"3"-2"-42"0,0 2-34 0,3-5 16 16,3 5 0-16,0-5 4 15,3 5-5-15,3-5 1 0,0-3-10 16,3-7 5-16,12-3 3 0,-6-1-5 16,0-2-3-1,-4-2-4-15,-2-1 0 0,-3 1 0 16,-3-4 1-16,-9 6-2 15,-3-2 1-15,-9 2-15 16,1 0-5-16,-1 3-24 16,3-1-11-16,0 6-59 15</inkml:trace>
  <inkml:trace contextRef="#ctx0" brushRef="#br0" timeOffset="19">20850 16116 96 0,'0'-3'38'0,"0"6"-20"0,0-1 3 0,0-2 17 15,0 8-1-15,0 3 3 0,3 2-13 16,3 3-7-16,-3 3-11 16,0-1-4-16,0 3-1 0,0-5 6 15,-3-3 6-15,0-2-6 16,0-3-1-16,0-3-1 0,-3-10 7 15,0 0-2 1,3-6-7-16,0-5-1 16,3-2-5-16,3-1-3 15,-1 1 2-15,4 2 0 16,0 2 1-16,3 4 0 16,0 2-18-1,3 0-8-15,6 3-15 16,-3-1-7-16,0 6-7 15,-4 0-46 1,-2 0 16-16</inkml:trace>
  <inkml:trace contextRef="#ctx0" brushRef="#br0" timeOffset="20">21070 16163 224 0,'0'16'85'0,"6"-5"-46"0,3-1-32 0,-3-7 18 16,0 5-9-16,3-5-1 0,0-3-5 31,0-3 1-31,2 0-6 0,-2-2-1 0,9-3 0 15,-6 0 0-15,-3-2 0 16,-9-1-9-16,-3 3-4 0,-3 0-9 16,-6 0-1-16,-6 6 8 0,1 2 5 15,-1 5 7-15,-9 5 2 16,3 6 7-16,3 3 4 16,6 5 10-16,9 5 7 15,12-3-12-15,6-2-5 16,9-3-16-16,12-8-6 15,8-2-84 1,10-8-39-16,3-3 23 16</inkml:trace>
  <inkml:trace contextRef="#ctx0" brushRef="#br0" timeOffset="21">21674 15923 172 0,'-3'-6'66'0,"6"6"-36"0,-3 3-35 16,6 5 62-1,-6 5-11-15,0 14-6 16,-3 12-4-16,3 1-22 16,-3 2-1-16,0-5 0 0,3 8-7 15,0-5-3-15,0-8-2 16,0-3-1-16,0-13-14 15,6-3-44 1,0 0-12-16</inkml:trace>
  <inkml:trace contextRef="#ctx0" brushRef="#br0" timeOffset="22">21665 15970 140 0,'-3'-5'52'0,"-12"5"-28"0,6-3-8 15,7 3 18-15,-1-2-3 16,3-1-1-16,0 0-5 0,0-2-4 16,3 0-11-16,5-3 0 15,4 0 3-15,3-5-5 0,3-6 0 16,0 3-4-16,3 6-1 15,0 7-1-15,-1 8-2 16,-2 3-2 0,0 3 1-16,-6 2 3 15,-3 3 3-15,-6 0 2 16,-6-3 1-16,-6 11-4 16,0-3-1-16,-3 0-1 15,0-2 1-15,3-6-4 0,3 0 0 16,1-2-1-1,5-3 0-15,5 0 0 0,7 0-2 16,3 2 0-16,12 3 3 16,3 9-2-16,-3-4 1 15,-7 6 13-15,-5-3 5 16,-6 6 7-16,-12-1 3 0,-9 0-7 16,-3-7-1-16,-5-6-9 15,-7 0-1-15,0-5-2 16,-3-2-1-16,-2-6-14 0,5 0-4 15,6-8-29 1,3 0-13-16,6-3-35 0,21-5-66 31</inkml:trace>
  <inkml:trace contextRef="#ctx0" brushRef="#br0" timeOffset="23">22252 15931 160 0,'0'-14'63'0,"0"14"-34"0,-3-8-10 0,3 8 21 15,-6-2 4-15,0 2 3 0,-3 2-12 16,-3-2-4-16,-6 14-18 15,-9 4-8-15,1 19-3 0,2 0-2 16,3 6 2-16,9-1 8 16,6 0 3-1,15 3-4-15,9-5-3 16,9-11-1-16,8-3 1 16,7-10-10-16,3-8-2 15,-1-13-35-15,-2-8-15 0,-3-6-77 31</inkml:trace>
  <inkml:trace contextRef="#ctx0" brushRef="#br0" timeOffset="24">16971 16999 96 0,'6'-5'38'0,"-3"-8"-20"0,0 5 3 16,-3 8 17-16,3-5 2 16,-3 5 3-16,-3-3-15 15,0 3-7-15,-3 0-12 16,-9 3 3-16,-3 2 1 0,1 3-4 16,-1-3-3-16,0 8-6 0,3 1 0 0,3-1 0 31,3 5 2-31,3 1-3 15,3-3-2-15,6-3 2 0,3 0 0 16,6-2 1-16,6-3 0 16,0-8 2-16,-3 0 1 0,0-5 1 15,-1-6 2 1,-2-2-5-16,-3 0-1 0,-3-3 0 31,-3 2 0-31,0 6 0 0,-3 1 2 16,0-4 5-16,-3 8 6 15,0 3-5-15,0 3 0 16,3 10-2-16,0 0-1 16,0 6-6-16,6 7-1 0,0 1 1 15,3-3 0-15,0-8 1 16,0 2 0-16,0-5-14 0,0-2-5 16,0-3-21-16,0-13-8 15,0 2-23 1,-3-8-40-16,0-2 28 15</inkml:trace>
  <inkml:trace contextRef="#ctx0" brushRef="#br0" timeOffset="25">17096 17047 148 0,'-15'-3'57'0,"30"3"-30"0,-6 3-27 16,-6 0 13-16,0-1 6 15,6 9 8-15,-3-3-3 16,0 3 0-16,0-1-13 15,-3-5 2-15,-6 6 3 0,6-8-6 16,0 5-3-16,-3-8-4 0,0 0-3 16,-3 0 1-16,6-3 1 15,0-5-1-15,3-3-1 16,0-2 1-16,0 0-1 0,0 0 2 16,3 2 3-1,3 3-2 1,-1 3 0-16,4 5 3 0,3 5 1 0,-3 8 1 15,-3 6 0-15,0-6-4 16,-3 6-1-16,-3 7-1 16,0-5-2-16,-3 3-4 0,0-8 0 15,-3-3-20-15,0-2-7 16,3-3-22-16,0-3-8 31,8-5-76-15</inkml:trace>
  <inkml:trace contextRef="#ctx0" brushRef="#br0" timeOffset="26">17581 17089 196 0,'0'-7'74'0,"3"1"-40"0,-3-4-24 0,0 10 17 15,-6-3 4-15,1-2 4 16,-4-1-6-16,0 1-1 15,-3 2-15-15,0-2-10 0,0 5-3 16,0 8-2-16,-3-3-2 0,3 9-2 31,3 4 1-31,0 9 1 16,3-1 2-16,6 1-1 16,3-4-1-16,6-7 3 15,0-5 0-15,3-6 1 0,0-10 2 16,6-14-6-16,-3 1-1 15,3-9-3-15,-3-2 0 16,-4-8 2-16,-8 0 4 0,0-3-4 16,-9-2 2-16,1 2 2 15,-1-10 1-15,0 18 7 16,0 6 4-16,3 18 6 16,3 11-9-1,0 15-3-15,6 14-1 16,6 8 2-16,-1-1-4 15,4 4-1-15,3-9-7 16,0-5 0-16,3 0-54 0,0-16-22 0,5-5-22 16</inkml:trace>
  <inkml:trace contextRef="#ctx0" brushRef="#br0" timeOffset="27">18123 16687 160 0,'-3'-8'60'0,"3"8"-32"0,3 0-22 15,-3 0 17-15,3 11 6 32,0 13 6-32,3 5-3 15,0 16-2-15,-3 5-16 16,0 0-7-16,-3 9 0 0,0-7-2 0,0 1 0 16,0-8-1-1,0-5 2-15,0-13-10 0,0-9-4 16,3 1-34-16,-3-11-12 15,0-14-28 1,0-10-38-16,0-7 39 16</inkml:trace>
  <inkml:trace contextRef="#ctx0" brushRef="#br0" timeOffset="28">18159 16759 140 0,'-6'-27'55'0,"6"14"-30"0,-3 0-14 16,3 13 18-16,0-3-4 16,0 1 3-16,-3-1-5 15,0-2-2-15,3 5-11 16,0-6-4-16,6-2 0 0,3 6-1 15,3-6 0-15,3 0-6 16,6 8 1-16,5 0 0 0,4 8 0 16,-3 2 2-16,0 12 3 15,-4-4 7-15,-5 8 2 16,-6 1 1-16,-9-3 1 16,-6-3-6-16,-3 3-4 15,-6-8-3-15,-11-3 0 0,-4-8-4 16,0 3 0-16,0-3-17 15,3-5-5-15,4 0-18 16,5 0-4-16,6-2-62 31</inkml:trace>
  <inkml:trace contextRef="#ctx0" brushRef="#br0" timeOffset="29">18760 17047 144 0,'-3'-8'55'0,"-9"6"-30"0,3-1-14 16,6 0 18-16</inkml:trace>
  <inkml:trace contextRef="#ctx0" brushRef="#br0" timeOffset="30">18718 17026 333 0,'-11'5'50'0,"-1"1"-25"16,-3 1-8-16,0 1-6 0,0 11-9 15,3-6 0-15,3 11-2 16,3-8 0-16,3 10-3 0,6-7 2 15,3 2-1-15,3-8-2 16,9-7-13-16,9 1-6 16,0-14-30-16,-1-1-11 0,-2-6-29 31</inkml:trace>
  <inkml:trace contextRef="#ctx0" brushRef="#br0" timeOffset="31">18873 17084 156 0,'-9'0'57'0,"3"5"-30"0,-3 1-12 0,6-4 18 16,0 6-12-16,1-2-2 16,-1 7 0-16,0 0 0 15,3 6-10-15,6-1-1 0,-1-2 2 16,4-3-2-16,3-7 3 0,3 1 0 16,6-14 1-16,-3-7-2 15,-3 1-1-15,-3-5-3 16,-3 4 1-16,-9-2-4 15,-9 1 0-15,-3 1-1 16,-3 1-2-16,0 0 1 16,0 0 1-1,0 5-8-15,3 0-3 16,0 2-22-16,3 1-7 0,4 5-27 16,5 0-9-16,0 0-16 15</inkml:trace>
  <inkml:trace contextRef="#ctx0" brushRef="#br0" timeOffset="32">18998 17044 188 0,'0'3'71'0,"3"2"-38"0,0 9-39 0,0-9 12 16,0 8 5-16,-3 0 7 0,0 1 8 15,0 4 5-15,0-5-17 31,0 1-4-31,0-6 1 0,0-3-7 0,3 3-2 16,0-16 5 0,3 0-8-16,0-3-4 15,0-2-2-15,3-3-1 16,0 0 2-16,0 3 4 16,0 5 1-16,-3 3 1 15,3 2 2-15,-3 6 1 0,0 2-4 16,-1 3-1-1,-2-3 14-15,0 6 6 16,-3-8-4-16,0 5-3 0,0-3-6 16,0-5-2-16,3 0-1 15,0-5-2-15,3-3-2 16,6-6-1 0,6 6-1-16,-3-2 0 15,0 2 0-15,-3 3 3 16,3 5 0-16,-3 5 3 15,-4 8 1-15,1-2 1 16,-3 2-2-16,0 0 1 0,-3 3-4 16,0-3-2-1,0-2-27-15,0-3-10 0,3-3-29 16,0-2-11-16</inkml:trace>
  <inkml:trace contextRef="#ctx0" brushRef="#br0" timeOffset="33">19314 17084 208 0,'-3'0'79'0,"6"0"-42"0,0 0-39 0,-3 0 14 0,0 0 0 16,6 5 5-16,0-2 0 15,6-3 1-15,5 0-9 16,-2-3-1-16,0-2 2 0,-3 5-6 16,0-5-2-16,0-3 1 15,-3 0 2-15,-3-3-2 31,0 6-2-31,-3-3 2 0,-3 0 2 16,-3 3-2-16,-9 2 0 16,-3 1-3-16,-3 2-1 15,3 5 3-15,-3 3 1 16,3 2-4-16,4 4 1 16,2-1 2-16,3 5 3 0,3-2 0 15,3 3 2-15,3 5-6 0,9-3-1 16,0-8-9-16,5 0-2 31,1-2-29-31,0-14-12 16,3 1-39-16,0-12-39 15,0 1 44-15</inkml:trace>
  <inkml:trace contextRef="#ctx0" brushRef="#br0" timeOffset="34">19582 17010 260 0,'-3'-11'99'0,"3"11"-54"0,-3-2-33 16,0 2 26-16,0 0-9 16,-3 2 0-16,-3-2-10 15,0 6-1-15,0-1-11 0,3-2-6 0,3 7-4 16,3 1-1-16,6-1 0 16,3 4 3-16,0-1 0 0,0 5 1 15,0-2 0 1,-3 3 2-16,0 7 3 15,-6-2-2-15,-3-5 0 0,-3-3-1 16,-6-3-2-16,-3 0-41 0,0-2-20 16,0-9-82-1</inkml:trace>
  <inkml:trace contextRef="#ctx0" brushRef="#br0" timeOffset="35">20123 16857 4 0,'0'-6'0'0</inkml:trace>
  <inkml:trace contextRef="#ctx0" brushRef="#br0" timeOffset="36">20141 16730 124 0,'0'-16'49'0,"6"26"-26"0,-3-4-9 0,0-4 15 0,0 9-5 16,0 2-2-16,3 8 3 16,0 6 4-16,-3 12-16 15,0-2 2-15,0-2 1 0,0-1-2 31,0-5 0-31,-3-8-8 0,0 3-2 16,0-8 0-16,0-3 0 16,0-2-2-16,0-3 1 15,0-8 0-15,0 0 1 0,0-5-7 16,3-3 0-16,0 0 1 31,3-3 3-31,0-5-2 0,3-8-2 0,3 9 2 16,5-1 0-16,4 3 1 15,0 5 0-15,0 10 2 16,0 9 3-16,-3-3 9 16,-6 8 5-16,-3-1-3 15,-7 4-1-15,-2 0-7 16,-2-4-3 0,-4-1 2-16,-12 2 2 15,-3-3-6-15,0-5-4 0,0-3-9 16,0-2-4-16,6-3-17 15,4-3-5-15,2-2-23 16,6-3-8-16,6-3-21 31,3 3-23-31,11-5 44 0</inkml:trace>
  <inkml:trace contextRef="#ctx0" brushRef="#br0" timeOffset="37">20418 16952 192 0,'3'-3'74'0,"3"19"-40"0,3-8-27 0,-3-3 20 15,3 1-3-15,0-4 3 16,3-2-4-16,3 0 0 0,-4 0-12 16,1 0 0-16,3-2 2 15,0-9-3 1,-3-2 0-16,-6 2-11 16,-3 1-1-16,-12-1-7 15,0 3-1-15,-3 3-2 31,-3 2 2-31,-3 11 4 0,1 0 3 16,2 5 2-16,0 6 3 16,3-6 1-16,6 6 3 0,3-4-3 15,6 1 0-15,6 0-1 16,3-3 1-16,6 1-2 16,5-1-1-16,4-8-19 15,0 0-10-15,0-10-21 0,3 0-8 16,2-8-40-1</inkml:trace>
  <inkml:trace contextRef="#ctx0" brushRef="#br0" timeOffset="38">20793 16706 228 0,'-9'-27'85'0,"-6"25"-46"0,3-4-46 16,3 6 55-1,-2 0-24-15,2 6-11 0,0 2-8 0,6 10-4 16,-3 6 1-16,6 5 3 16,-3 5-2-1,3 6 0-15,0 0-1 0,0 0 1 16,0-3-4-16,0-6-2 16,0-4-25-16,3-6-9 0,-3-3-38 15,0-4-57 1,0-9 30-16</inkml:trace>
  <inkml:trace contextRef="#ctx0" brushRef="#br0" timeOffset="39">20615 16888 236 0,'-3'-5'88'0,"12"2"-48"0,2-5-49 0,-5 6 12 16,6-1-7-16,3-2 3 15,6 0-7-15,-3 2 1 0,6 0 3 16,-4 3-20-16,-2 3-8 0,-3 0 7 16,-3 7 6-16,-3-2 14 15,0 0 8-15,-6 11 16 16,0 2 8-16,-3-3 4 16,0 1 3-16,0-1-14 15,3-2-4-15,0-3-1 0,3-2 0 16,3-3 0-16,3-3 4 15,0-5-5-15,0-5 0 16,-1 5-4-16,-2-5-1 0,-3-3-1 16,-3-6 2-16,-3 7-7 15,-6-12-4-15,-6 6-7 32,1 0-2-32,-1-1-6 0,0 4-1 15,3 2-12-15,0 3-7 16,3 2-18-16,3-2-6 15,3 5 12 1,3-3 6-16,6 3 16 0,3 3 10 31,0-3 14-31,3 13 18 0,-1 0 7 0,1 8 8 16,3-2 6-16,-3-1-3 16,0 1 2-16,-3-3-20 15,-3-3 11-15,-3-3 3 0,0-2 0 16,-9-8 6-1,0 0-11-15,0-2-11 16,0-9-5 0,0 3-5-16,0-10-3 15,3-1-7-15,9-2-4 16,3 3 1-16,3 4 3 16,-1 1-17-16,1 5-5 0,0 3-1 15,0 2 3-15,3 6 12 16,-3-3 8-16,0 13 6 15,0-5 3-15,5 5 5 16,7-2 0-16,-9-3 3 16,-3-3-2-16,0-10 2 15,-3 5-2-15,-3-13 0 16,0 5-3-16,-3-3-1 16,-6 0-6-16,-6 1 1 15,-9 2-7 1,0 0 0-16,-3 5 3 15,0 3 2-15,0 6 2 16,-3 7 0-16,6 8 0 16,4-2 2-16,2-1 8 0,6 3 5 15,6-2-3-15,6 5 1 16,11-9-13-16,10-1-2 16,6-9-48-16,3 0-19 15,17-10-44 1</inkml:trace>
  <inkml:trace contextRef="#ctx0" brushRef="#br0" timeOffset="40">21683 16656 208 0,'12'18'77'0,"-21"19"-42"0,15 21-34 0,-9-31 14 16,0 15 1-16,0 0 2 15,0 1-3-15,-6-6 1 32,3-5-9-32,6-6-6 0,0-5-4 0,0-8-23 15,0 1-10-15,0-9-21 16,0-5-9-16,3-5-12 15</inkml:trace>
  <inkml:trace contextRef="#ctx0" brushRef="#br0" timeOffset="41">21710 16790 116 0,'-6'-7'46'0,"3"-17"-24"0,-12 10-6 0,12 9 18 15,0-3-1-15,0-5 3 16,-6 8-3-16,9-3 2 15,0-5-19-15,3 5-3 0,6-6-1 0,3 1-3 16,0 0 2-16,6 2-4 16,0 3 1-16,0 3-5 15,-1 10 0-15,-2 3 3 16,-9 6 3-16,3-1 0 16,-9 16 2-16,-9-3-8 15,3-2-2-15,-6 0 1 0,0-5 3 16,1-4-2-16,-4-1-2 15,3-4 0-15,9-4-8 16,3-6 0-16,9 2-2 16,9-2 1-16,2 0 5 15,10 5 3-15,3 3-1 32,-3 3-2-32,-6 5 8 15,-7 2 4-15,-5 4 9 0,-12-4 3 16,-9 1-6-16,-6-6-2 15,-5 5 8-15,-7-4 6 16,-3-1-12-16,-3-5-3 16,-2 2-13-16,2-7-4 15,3 2-15-15,9-2-5 0,3-3-31 16,9 0-12-16,7-3-28 16,10-2-12-16,13-8 14 31</inkml:trace>
  <inkml:trace contextRef="#ctx0" brushRef="#br0" timeOffset="42">22055 16687 236 0,'3'0'90'0,"0"6"-48"0,-3 2-49 15,3 18 36-15,0 6-8 16,-3 5-2-16,0 5 1 16,0-5-11-16,0 8-5 0,0-10-3 15,3-4-10 1,0-4-2-16,-3-3-21 15,0-9-6-15,0-1-30 16,0-1-9-16,-3-8-5 16</inkml:trace>
  <inkml:trace contextRef="#ctx0" brushRef="#br0" timeOffset="43">22082 16759 112 0,'-3'-16'44'0,"3"13"-24"0,-3 3-24 0,3 0 8 15,0 0 11-15,0 0 7 16,0-8 14-16,-3 6 7 31,0-4-3-31,0 1 0 0,0 0-22 16,0-3 1-16,3 3 1 0,0-3-9 15,6-6-1-15,6 4-6 16,6-3-1-16,0-1-1 16,3 4 1-16,2-1-2 15,1 11-1-15,0 5 3 16,-3 3 2-16,-3 11 9 0,-6 2 3 15,-3 8-4-15,-9-2 0 16,-6-1-4-16,-6-5 2 16,-6 3 3-16,-12-8 1 0,-3 5-6 15,-2-8-1-15,-1-7-17 16,-3-1-9-16,0 0-27 16,7-5-8-16,2-5-85 31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46:40.4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17897 11687 84 0,'0'-6'33'0,"0"4"-18"0,3-4-2 0,-3 4 14 16,0-1 5-16,0 0 5 15,-3-2-9-15,-3 0-4 16,0 0-10-16,-6-3-1 16,-6 0-8-16,-3 0 1 0,-2-3 1 15,-4 1-3-15,-6-1-1 16,-3 3-3-16,-11 3-1 16,-4-3 3-16,-14 3 1 15,-13 2-1-15,-11 3-2 16,-6 8-2-16,-9 0-1 0,-1 5 2 15,1 0 0-15,3 3-2 16,3 3 2-16,8 2 1 16,7 5 0-1,9 9-3-15,11 12 0 0,7 4-1 16,14 9 0-16,12-1 3 16,12 9 0-16,15 14 5 15,21 6 2-15,18-4-2 16,15 4-1-16,17-6 3 15,18 0 1-15,10-13 3 16,17-11 4-16,21-19 1 0,23-17 0 16,19-33-1-16,6-15-1 15,2-11-7-15,-8-14-2 16,-24-7 4-16,-16-11 5 16,-28-5-3-16,-28 5 0 15,-23-5 0-15,-31 0 4 0,-20-5 1 31,-24-3 0-31,-23 5-1 0,-16 14-1 16,-14 4-12-16,-10 9-3 16,1 8-10-16,-6 7-3 15,11 14-41-15,4 8-15 16,8 10-61 0</inkml:trace>
  <inkml:trace contextRef="#ctx0" brushRef="#br0" timeOffset="1">18585 12438 148 0,'3'3'55'0,"-3"2"-30"0,0-2-29 0,0 5 54 15,-3 0-16-15,-3-1-7 16,0 4-6-16,0-8-13 15,0-1 8-15,0-2 4 0,0-8-17 16,0 0 1 0,3 1-1-16,3-1-7 0,0-3 1 31,3 0-4-31,3 3 0 16,3 3-1-16,3 3 2 15,0 2-1-15,-1 2 2 16,1 3 3-16,-3 1 1 0,0-4 5 15,-3 4 5-15,-6-1-1 16,-3-2 1-16,-3-1 3 16,-3-2 5-16,0 0-9 0,0-2-2 15,1-1-4-15,-1 0 1 16,3-2-4-16,3-3 0 16,3 3-10-1,3 0-5-15,3-1 1 16,0 4 4-16,2 2 4 15,1 5 2-15,0 0 3 16,-3 0 1-16,-3 1 5 16,-3-1 5-16,-3 6 4 15,-6-9 2-15,0 1-6 0,-2-3-1 16,-1 0-4-16,-6 0-3 16,3-3 0-16,3 1 1 15,3-1-3-15,3-2-2 16,12-1-14-16,0 4 9 15,3-1 6-15,3 3 0 16,3 5-1-16,-3 1 2 16,0 4 0-16,-4-7 1 15,-2 5 2-15,-3-3 10 16,-6 0 4-16,0-2-5 16,-3-6-4-16,-2 1-4 0,-1-3 0 31,0-1-2-31,3-2-1 15,3 0-10-15,0 0-4 16,3 3-2-16,3 0 0 16,0 2 9-16,0 3 3 15,3 3-1-15,-6-3 1 16,0 0 6-16,0 5 4 0,0-2 5 0,-3-1 4 16,0 1-6-1,0-3-3-15,0 0-12 0,0 0-4 16,0-3-33-16,3 1-11 15,3-4-46 1</inkml:trace>
  <inkml:trace contextRef="#ctx0" brushRef="#br0" timeOffset="2">18537 11658 140 0,'0'-6'52'0,"3"6"-28"0,0 3-17 0,-3-3 13 16,6 5 7-16,0 8 8 0,0 14-1 16,0 15 0-16,-3 8-19 15,-3 6-5-15,0-6 1 0,-3-2-5 16,0-3 2-16,0-3-3 0,0-5 0 16,0-5-1-1,0-8 0-15,0-6-2 0,3-2 1 16,0-5-22-16,-3-6-9 31,0-5-33-31,3-5-13 16,0-6-19-1</inkml:trace>
  <inkml:trace contextRef="#ctx0" brushRef="#br0" timeOffset="3">18564 11668 140 0,'-6'-10'52'0,"6"10"-28"0,0-3-6 0,0 3 18 16,0 0-12-16,0 0-3 15,6 0-10-15,3 0-5 16,3 0-3-16,5 0-3 0,1 0 3 0,0 0 0 31,9 0 3-31,-3 0-5 16,0 0-1-16,-4 0 0 15,-2 3 0-15,-3-1 0 16,-3 3 0-16,-3 3-3 16,-9 6 2-16,-3 7-1 0,-6 11 0 15,-3 10 6-15,-3 6 5 16,-3 4-1-16,4-7 3 0,-4-2 7 16,0-1 3-16,3-2-8 15,0-6-5-15,3-5-3 16,0-5-1-16,3-5-2 15,3-4 1-15,0-4-11 16,0-3-2-16,3-3-26 0,0-5-11 16,0-2-40-1,1-6-37-15,-1-3 46 16</inkml:trace>
  <inkml:trace contextRef="#ctx0" brushRef="#br0" timeOffset="4">18605 11703 104 0,'-3'-3'38'0,"3"3"-20"0,0 5-23 0,0 0 6 15,0 6 10-15,-3 8 5 16,0 18 5-16,-3 5 4 15,1 11 2-15,-4-3 1 0,0-2-7 16,3-3-2-16,0-3-11 16,0-8-1-16,3-4 3 0,0-7-2 15,0-7 3-15,0-3 3 16,3-7 3-16,0-9-7 16,0-5-3-1,0-5-4-15,0-3-3 16,0-10-6-16,0-3-4 15,0-6-1-15,-3-7 1 16,3-3 6-16,0 5 4 16,0 6-4-16,3 5 1 15,-3 5-1-15,3 8-1 16,0 8 1-16,-3 8 3 0,3 21-2 0,3 11 1 16,-3 8 0-16,0-3 0 15,-3 0 2-15,0-6 2 16,-3-1 3-16,0-7 2 15,3-4-1-15,0-6 1 16,0-5 0-16,0-8 1 16,3-3-2-16,0-7 1 0,0-9-9 15,-3-5-3-15,0-2-4 16,0-11 0-16,3-5 3 16,0 2 3-16,3 6 0 15,0 2-1-15,0 8 0 16,-3 8 3-16,2 8-5 31,1 8 2-31,0 13 0 0,-3 11 2 16,0 8 1-16,-3-3 3 15,0 0 3-15,-3 0 2 16,0-2-1-16,0-6-1 16,0-3-1-16,0-4 2 15,3-6-1-15,0-11 0 16,3-5-1-16,3-5 0 0,0-6-2 0,0-15-2 15,0-3-8-15,0-3-3 16,0-2 6-16,3 7 4 16,-3 9 0-16,0 7-2 15,0 9-3-15,0 13-1 16,-6 18 1-16,-3 16 4 31,-6 16 3-31,-3-3 2 0,0-5-4 16,0-5 1-1,0-3 6-15,3-8 4 0,0-5 1 16,4-9 3-16,2-4-3 16,0-8-1-16,6-9-6 15,3-4-1-15,2-14-10 16,1-5-3-16,3-19-15 0,0-2-6 16,0-3 9-16,0 3 5 15,-3 10 11-15,0 8 5 16,3 9 0-16,-6 7-2 15,-3 10-1-15,-3 14 3 16,-3 11 2-16,-3 20 4 16,-3 4 0-16,-3 4 0 0,0-4 5 15,0-6 6-15,0-5-4 16,3-6-2-16,0-7-3 0,3-4-2 16,3-4 5-16,3-6 4 15,3-7-7-15,3-12-2 16,3-4-1-16,3-9 0 31,0-15-22-31,0-3-10 0,0 3 7 16,3 2 4-16,-3 14 8 15,-3 7 6-15,-3 14 0 16,-6 10-1-16,-3 22 5 16,-6 12 1-16,0 6 2 15,-3-5 0-15,0-6 6 16,0-2 4-16,0-5-3 15,3-6 1-15,3-5-5 0,0-6-2 16,3-5 2-16,3-5 0 16,6-7-6-16,0-9 0 15,3-6-17-15,3-7-4 16,0-16 1-16,-3 0 3 0,6 0 8 31,-3 3 4-31,-3 10 3 0,0 9 1 16,-4 9 0-16,-2 12 2 15,-6 10 1-15,1 15 3 16,-4 4-1-16,-3 5 2 16,0-3 5-16,0-5 2 15,0-3-3-15,0-5 1 16,3-3-5-16,0-5 1 0,3-3-5 16,3-5 0-16,3-5-1 15,3-6 1-15,0-13-4 16,0-5 0-16,0-5-4 15,0-3-1-15,-3 5 3 16,0 3 1-16,0 5 2 16,-3 3 2-16,0 5 1 0,-6 6 1 15,-3 2-2 1,-3 5 1-16,0 0 0 16,3 3-1-16,0 0 1 15,3 0-7-15,0 0 1 16,6 0-1-16,0 0 2 15,9 0-1 1,3 0-1-16,3 0-2 0,3-2-1 16,3-1 1-1,-3 0 4-15,-4 1 1 0,-2-1 3 16,-3 0 1-16,-3 1 3 16,-3-1-1-16,-12 0 0 15,-3 3-1-15,-3 0 2 16,-5 0-1-16,-1 0 0 0,0 0-3 15,0 3-2-15,6 0-2 32,3-1-1-32,3 1-1 15,3 2 0-15,3 1 3 0,6 2 0 0,3 0 1 0,3-1 0 16,0 1-3-16,0-2 0 31,0-1 2-31,0 0 2 16,-3-2 4-16,0 0 4 15,-6-3-6-15,0 0-4 16,0 0 0-16,0 0 0 16,0 0 3-16,0 0 1 15,0 0-6-15,3 5-2 16,0 0 2-16,0-2 1 0,3-1 2 16,0 1 0-16,0 0 0 15,-3-1 0-15,0-2 0 0,0 0 2 16,0-2-1-1,-3-1 2-15,0 0-2 0,0 1 2 16,-3-1-4 0,0 3 0-16,0 0-1 15,0 0 0-15,0 3 2 0,0-1 0 16,3-2-5-16,0 0 1 16,6 3 2-16,0 0 1 15,3-3-4-15,3 0 1 16,2 0 2-16,-2-3 1 15,-3 0 3-15,-3 1 1 16,-3-1-1-16,-3 3-2 16,-6 0 1-16,-3 0-1 15,0 3 0-15,-3 2 2 16,1 0-1-16,-1 3-1 16,0-2-2-16,3-1 1 15,3 0 1-15,0 0 0 16,3-2 0-16,0 0 0 0,3-3 0 15,0 0 2-15,0-3-6 16,0 0 1-16,0 1-4 0,0-3 2 16,0 2 3-16,0 0 3 31,0 1-2-31,0 2 0 16,-3 2-1-16,0 4-2 15,-3 1 0-15,0 7 3 0,3 4 0 16,0 1 1-16,0 2-3 15,0-5 2-15,3-3-1 16,0-2 0-16,0-1 0 16,0-2 0-16,0-3-3 15,0-5 1-15,0 0 0 16,3-2-1-16,0-4-1 0,0-4 1 16,0-3 3-16,-3-3 3 15,0 0 0-15,0 0-1 16,0 0 1-16,0 6-1 15,0 4-3-15,0 4 0 16,0 12-1-16,0 14 3 16,-3 3-2-16,0 4-1 0,0 6 3 15,-3-5 2-15,0-3-2 16,0-2 0-16,0-4 3 0,0-4 1 16,3-6 1-16,0-2 2 15,0-6-3-15,0-2 0 16,3-6 1-16,0-2 0 31,0-14 0-31,0 1 0 0,0-3-2 16,-3-6 1-16,3-13-9 15,-2 1-3-15,2-1 0 16,0 6 0-16,0 2 3 16,2 8 4-16,1 6-4 15,0 7 2-15,0 11 2 16,-3 8 1-16,0 21-2 0,-3 11 2 15,0 2 1-15,-2 0 2 16,-1-5 1-16,0-2 1 16,0-6-2-16,0-3 1 15,0-4 2-15,3-7 4 16,0-4-2 0,0-6-2-16,3-5-2 15,0-5 0-15,3-6-2 16,0-10 2-16,3-5-9 15,0-3-1-15,3-16-5 0,0 2 0 16,-1 4 1-16,4 4 2 16,-3 6 1-16,0 13 2 15,-3 11-3-15,-3 13 1 16,-6 21 6-16,-3 5 3 0,-3 11 3 16,-3 0 2-16,-2 0 3 15,2-2 5-15,0-9 1 16,3-5 3-16,3-5-6 15,0-8-2-15,3-6 6 16,3-10 3-16,3-5-9 16,3-8-3-1,3-8-7-15,3-11-1 16,0-2-12-16,2-11-7 16,1-8 4-16,0 2 2 15,0 4 3-15,-3 5 2 16,0 10 6-16,-3 5 1 15,0 9-1-15,0 5 0 16,0 5 2-16,-3 5 2 0,-6 8 2 16,0 6 1-16,-3 2 0 0,0 16 2 15,0 0 1 1,-3 3 3-16,0-5-1 0,0-4 0 16,0-2-5-16,0-5-3 15,3-2 0-15,0-6 1 16,3-8 1-16,3-6 3 0,3-4-3 15,0-9 0-15,0-10-1 16,0 0 1-16,0-5-4 16,3 4 0-16,-3 7-1 15,0 1 0-15,-4 9-3 16,1 5-1-16,-3 8-2 31,-3 11 2-31,-2 5 4 0,-1 10 1 16,0-2 3-16,0-3 1 15,0 0 3-15,3-5 1 16,0-3-1-16,0-2-1 0,0-3-1 16,0-5 0-16,3-3-2 15,0-8-2-15,0-3 3 16,0-7 0-16,0-1-6 0,0-5-2 16,0 3-1-16,0 3 4 15,0 2-1-15,0 2 1 16,0 7-7-16,0 7-4 15,0 2 4-15,0 6 5 16,3 0 3-16,0 3 3 16,0-3-1-1,0-1-1-15,3-1 1 16,-3-1 1-16,6-5-1 16,0-3-1-1,2 1 1-15,-2-4 1 16,0-4 1-16,0-3-4 15,-3-1 1-15,-3 1 2 16,0 3 1-16,-3 2-1 0,0 0-2 16,-6 2 1-1,3 4-1-15,-6 2 0 16,0 2 0 0,0 4 0-16,0-1 2 15,1 0-3-15,-1 1 0 16,3-1 1-16,0 0 0 0,3 1-5 15,3-6 1-15,0 0-5 0,6 0-1 16,3-3-6-16,6-2-1 16,-4-1 12-16,1 1 5 15,0 0-2-15,-3-1 2 16,-3 4 2-16,-6-1 3 31,-6 0 9-31,-6 6 5 0,0 2-5 16,-3 3-1-16,-2 3 2 15,-4 0 0-15,0-1-6 16,0 1-1-16,3 5-4 16,3-3-1-1,3-3-3-15,4 1-1 0,2-3-1 0,3-3 0 16,3 0-22-16,6-2-12 16,2-8-63-1</inkml:trace>
  <inkml:trace contextRef="#ctx0" brushRef="#br0" timeOffset="5">18644 11734 132 0,'-3'0'49'0,"3"0"-26"0,-3 0-12 15,3 0 18-15,0 0-15 0,0 0-5 16,0 3-3-16,0-3 0 15,-3 0-3-15,0 3-4 0,0-3 0 16,0 0 1-16,0 0 2 16,-3 0 3-1,0-3 2-15,0 0 3 16,0-2 4-16,0 0-6 0,1-1-2 0,2 4-1 16,0-1-1-16,0 0-2 15,0 3-2-15,0 0-2 16,0 6-1-16,0 2 2 0,0 2 2 15,3 4-5 1,0 1 1-16,3 7 1 16,0 4 1-1,0 0 1-15,3 1 0 0,0-3 0 16,-1-6 0-16,-2-2 2 16,0-3 3-16,0-2 2 15,0 0 1-15,0-6-4 16,-3 0-3-16,0 0 0 15,0-2 1-15,0-3-3 16,0 5 0-16,0 3-1 0,0 11 0 16,0-1 2-16,-3 3 2 15,0 3 1-15,0 0 3 16,0 0 1-16,0 0 3 16,1-6-3-16,2-2 1 15,0-3-5-15,0-2 0 16,0-3-3-1,0 0-1-15,-3-3 7 16,3-2 6-16,0-3-6 16,-3-3-3-16,3 0-9 15,-3-2-4-15,3 0-1 16,0 2-1-16,0 1 0 16,0-1 2-16,0 0 4 0,0 3 3 15,0 0 0-15,0 0-1 16,0 0-2-16,0 0 1 15,0 3-35-15,0 2-13 0,0-5-28 16</inkml:trace>
  <inkml:trace contextRef="#ctx0" brushRef="#br0" timeOffset="6">18567 12134 72 0,'-3'0'30'0,"3"2"-16"0,-3 4-8 15,3-4 9-15,0 4 11 16,0 2 6-1,0 2 3-15,0 1 1 16,0 2-11-16,0 0-2 16,0-2-14-1,0-1-5-15,0 4-1 0,0-4 2 16,0-2-2-16,0-3-2 16,0 1-9-1,0-9-34-15,0-2-14 0,3 0-23 16</inkml:trace>
  <inkml:trace contextRef="#ctx0" brushRef="#br0" timeOffset="7">18567 12467 64 0,'0'13'24'0,"0"-26"-12"0,0 8-14 15,0 13 63 1,0-3-12-16,-3 0-7 0,0-2-9 16,0 0-15-16,-3 5-4 15,0-8-8-15,0 0 3 0,-3 0 7 16,0 0 1-16,3 0-9 15,0-8-2 1,9 0-4-16,0 2-4 16,3 1 1-16,0 0-1 15,3 2 0-15,0 1 0 16,0 2 0-16,0 8 0 0,-3-1-2 16,0 4 3-16,-3 0 0 15,-3-3 3-15,-3 0 1 16,-3-1 5-16,0 1 3 15,0-2-6-15,0-1-1 16,0-2 0-16,0-1 0 31,-6-2 0-31,3-2 0 16,3-1-5-16,0-5-1 16,9 0-6-16,0-5 0 0,3 2-1 15,0 3 1-15,3 8 0 16,0 0 2-16,-3 8 4 15,0 0 1-15,-3 0 1 16,0 0 2-16,-3 3 14 0,-3-1 7 16,-3-2 2-16,0 0 0 15,0-3-8-15,0-2-2 16,-3-3-7-16,0-3-3 16,0-2 0-16,-3 0-1 15,9-6-5-15,0 1-1 0,3-6-10 31,6 0-3-31,0 3-1 16,3 2 0-16,0 3 6 0,0 6 4 16,3 7 1-16,0 5 1 15,-3 1 0-15,-3 0 0 16,0-3 7-16,-6-1 3 16,-3 1 3-16,-3 0 2 15,-3 0-1-15,0-2 1 0,-6-4-6 16,-3-2-3-16,0-2-4 15,3-1 1-15,3 0 1 16,4-5 0-16,2-5-9 16,12 0-4-16,-1 0-7 0,10-1 0 15,0 6 9 1,0 3 3 0,0 0 3-16,0 10 4 0,0 0 2 15,-3 6 2 1,-3-3 10-16,-3 0 3 0,-3 0 6 15,-3 0 3 1,-3-3-7-16,-3 0-3 0,-3-2-8 16,0 0-3-16,0-3 0 15,3 0 0-15,0 0-5 0,6-19-16 47,3 3-9-47,3 6 6 16,0 2 6-16,3 2 7 0,0 17 2 15,-3 0-2-15,-3-1 2 16,-3 3 16-16,-3-2 7 0,-3 0 3 16,0-1 2-16,0-2-9 15,-3-3-1-15,0-2-5 16,-3-3 0-16,0-3-5 16,-3-2 0-16,3-5-1 0,3-1 1 15,3-2-11-15,6-3-2 31,0 0-8-31,9 0-2 16,0 6 6-16,3 2 6 16,0 5 3-16,0 3 0 0,-3 8 1 15,0 0 3-15,-9 2 6 16,-3 1 3 0,0-3 2-16,-9-3-3 15,0 1 1-15,-3-4-3 0,0-4 2 16,0-1-6-16,4-5-1 15,2-3-2-15,3 1-2 16,3-3-6-16,12-1-4 16,5 4-3-16,1 2-3 15,3 0 5-15,3 5 4 16,3 3 4 0,-3 5 4-16,-3 1 2 15,-4 7 3-15,-2-2 1 16,-6 2 1-16,-3-3 11 15,-6 1 5-15,-3-3-6 16,-3-3-1-16,-2 1-5 0,-1-9 0 16,0 0-5-16,3 1 0 15,0-9-3 1,3 0-7-16,3 1-3 0,3 2-11 16,6 3-1-1,0-1 11-15,3 6 6 16,3 0 1-16,-3 8 3 15,0 0-1-15,-4 3-2 16,-2-1 11-16,-3-2 5 0,-6 0 6 0,1-2 1 16,-4-1-10-16,0-3-3 15,0 1-2-15,0-8 0 16,3 0-2-16,0 2-2 16,3-10-4-1,3 2-9-15,3 3-4 16,3 0 0-1,3 6 0-15,0 2 7 16,0 5 6-16,0 5 1 16,-3 1 1-16,-3 0 6 15,-3-1 2-15,-3 1 9 0,-3-3 2 16,0-3-6 0,-3 0-2-16,0-2-5 0,-3-3-1 15,0-3-1-15,3 1 1 16,0-6-4-16,9 0 0 15,3-5-8-15,3-1-4 0,3 4-4 16,0 2-3-16,3 0 9 16,0 5 6-16,-3 8 2 15,-3 6-1-15,-3 0 5 16,-3-1 3 0,-6 1 5-16,-3-1 2 15,0-2-3-15,0 0-3 16,-3-2-33-16,3-4-14 15</inkml:trace>
  <inkml:trace contextRef="#ctx0" brushRef="#br0" timeOffset="8">14751 13896 92 0,'-6'-5'35'0,"9"5"-18"0,0 0-20 16,-3 0 6-16,6 0 1 15,3 0 5-15,5 0 10 16,4 0 8-16,0 0-8 16,3-3-1-1,3 0-6-15,3 3 0 16,-1 0-7-16,4 0-5 0,3 0-1 15,0 0-1-15,-1 0 0 16,4 3 6-16,0-3 2 16,3 0 4-16,2 0 4 15,1 0 1-15,3 0 0 16,2 0-7-16,-2 0-3 0,2 0-1 16,1 0 0-16,0 0-2 15,2 0-2-15,1 0 1 16,0 0-1-16,-1 0 0 0,1 0 2 15,-4 0 1-15,4-3 3 16,0 3-1-16,-4 0 0 16,1 0-1-16,-1 0 0 15,-2 0-5-15,0 0 1 16,2 3 2-16,1 0 1 0,0-1 3 16,-1 1 1-16,4 0-1 15,-1-1 1-15,1-2-2 16,-3 0 2-16,2 0-2 15,1 0 0-15,-1 0-3 16,1 0-2-16,0 0 1 31,2 0-1-31,-2 0 0 0,5 0 2 16,-2 0-1-16,3 0-1 0,-1 0 5 16,1 3 4-1,5 0-5-15,-5-1 0 0,-4-2-4 16,4 0-1-16,-1 0 1 15,4 0 2-15,-1 0-1 16,4 0-1-16,-1 3-2 0,-2-3 1 16,2 2 3-16,1-2 1 15,5 0-4-15,1 3 1 16,-1 0 2-16,1-1 1 16,-1 1-1-16,7-3-2 15,2 0 1-15,-2 0 1 16,-1 3-1-1,3-1-1-15,1-2 1 16,-4 0-1-16,6 0 0 0,-2 3 0 16,-4 2 0-16,-2 1 0 15,5-4-3-15,-2 1 2 16,2-1 3-16,-3 1 1 16,-2 0-1-16,-1 2-2 15,4-2-2-15,-7-1 1 0,1 1 1 16,2 0 2-16,-3-1-1 15,-2 4-1-15,14-1-2 16,-2-2 1-16,-7-3 1 16,1 0 2-16,-1 0-1 15,-8 0-1-15,-4 0 1 16,1 0 1-16,-4 0-1 0,7 0 2 16,-7-3-4-16,4 0-2 15,2 1 2-15,-5-4 2 16,-4 4 0-16,4-1 2 15,-3-2-2-15,-1-1-1 16,1 1 5-16,2-3 1 16,-2 3 2-1,-1 0 0-15,-5-1-2 16,0 1 1-16,-1 2-2 16,1-2 0-16,5 0-3 15,1 0 1-15,0-1 2 16,2 4 2-16,-2-1 1 15,-4 0 0-15,1 3-2 16,-3 0-1-16,-7 0-1 0,1 0 0 16,-3 0-5-16,2 0 1 15,-2 0 2-15,0-2 1 0,-1 2-6 16,1 0 0-16,-3 0 1 16,-6 2 1-16,-7 1-4 15,-2-3 1-15,-3 0-31 31,-6 0-12-31,-3 0-42 0,6 5-76 32</inkml:trace>
  <inkml:trace contextRef="#ctx0" brushRef="#br0" timeOffset="9">22344 13901 200 0,'0'-8'77'0,"12"6"-42"0,-3 4-45 0,-6 1 11 0,3 0-3 31,3 2 1-31,-3 0-2 0,0 6 2 16,-1 2 1-16,1 5 0 16,-3 6 0-16,0 13 0 0,0 3 0 15,-3 5 0-15,0 3 0 16,0-1 0-16,0 9 0 15,0 5-3-15,0 5 2 16,0-3 3-16,0 1 1 0,0-6-1 16,0 0-2-16,3-5 7 15,-3 0 5-15,3 0-2 16,-3 0 2-16,3-5-3 16,-3-3 2-16,9-6-4 15,-6-4-2-15,3-4 0 16,0-4 1-1,-3-3-3-15,0-6 0 0,0-5-8 16,0-5-2 0,0 0-97-16</inkml:trace>
  <inkml:trace contextRef="#ctx0" brushRef="#br0" timeOffset="10">14712 14047 72 0,'-6'-13'27'0,"3"23"-14"0,0-15-26 15,3 2 1-15,0 1 0 16,-3-1 3-16,3-2 9 16,0-3 5-16,0 0 11 15,0-3 7-15,0 1 3 0,0-1 4 16,0 0-1-16,0 1 2 15,0 2-2-15,0 0 2 16,-3 0-4-16,0 3 1 16,3-1-16-16,0 1-2 0,0 0-3 15,0 0 3-15,0-1 4 16,0 1-8-16,3 2-3 0,0 1 0 16,-3-1 0-16,0 3 5 0,0 0 5 15,0 0-7 1,3 5-1-16,-3 3-3 0,3 5 1 15,0 6-4-15,0 7 0 16,3 14 1-16,-3 5 0 31,0 5 0-31,0 1 2 0,-3-1-1 16,3 0-1-16,-3 0 3 16,0 1 0-16,0 2-1 15,0-6 1-15,0-2-2 16,0-2 2-16,-3-4-2 15,0-4-1-15,3-4 1 16,0-4 1-16,0-6-3 0,0-2 0 16,0-6 3-1,0 0 1-15,0-2-8 16,0-3-4-16,0-1-26 0,3-1-12 16,0-1-16-16,0 0-4 15</inkml:trace>
  <inkml:trace contextRef="#ctx0" brushRef="#br0" timeOffset="11">14709 14885 84 0,'-3'-5'33'0,"3"3"-18"0,0 2 4 15,0 0 18-15,0 0-5 0,0 0 1 16,0 0-12-16,0 0-3 16,6 2-10-16,0 1 1 0,3-1 4 15,6 1-1-15,3-3 3 16,5 0 3-16,1-3 1 0,3 3-4 15,9 0 1-15,0-2-7 16,-1 2-3-16,7 0-6 16,0 2 0-16,2 1 4 0,4-3 2 15,-4 0 0-15,1 0 1 16,6 0-2-16,-1-3 0 31,1 1-3-31,3-1 1 16,2 3 2-16,-2 0 2 15,2-2-1-15,-2-1 1 0,2 3-4 16,-2-3 0-16,-3 1-1 16,2 2 1-16,-2 0 0 15,-1 0 1-15,1 0-2 16,0-3 1-16,-4 0-2 16,1 1 2-16,2-1-2 15,-2 0-1-15,0 3 1 0,2 0-1 16,-2 0 0-16,5 0 0 15,-5 0 0-15,0 0 2 16,-1-2-1-16,1-1-1 0,0 0 1 16,-1 3 1-16,4 0-1 15,-4 0-1-15,1 0 1 32,3 0 1-32,-1 0-1 15,1-2 2-15,2-1-4 0,1 0 0 16,0 1 1-16,5 2 0 15,-2 0 0-15,-4 0 2 16,1 0-1-16,-4 0-1 16,4 0 1-16,0 0-1 15,-4 0 0-15,7 0 0 0,-4 2-3 16,1 1 0-16,2-3 6 16,-5 0 3-16,3 0-3 15,-1 0 0-15,4 0-1 16,-1 0-2-16,-5 3 1 15,-1-1 1-15,-2 1-3 16,6 0-2-16,-4-1 4 0,1-2 1 16,-1 3-3-16,1 0 1 15,6-1 0-15,-4 1 2 16,1 2-1-16,2-2-1 0,-2 0-2 16,2-1-1-16,-2-2 2 15,0 3 0-15,-1-1 1 31,1 4 2-31,-4-1-1 16,-2 0 2-16,3-2-2 0,-1 0-1 0,1-1 1 16,2 1-1-16,-2-3 0 15,17 3 0-15,-5-3 0 16,-3 2 2-16,2-2-3 31,-5 0-2-31,-4-2 2 0,4 2 0 0,-1-3 5 16,1 3 2-16,-4 0-5 15,1 3-2-15,-3-1-3 16,-1 1 3-16,1-3 0 16,-4 3 3-16,4-3-3 15,0 0 0-15,-1 0 1 16,-2 10 2 0,-1-2-1-16,1-3-1 15,0 1-2-15,2-1-1 16,-2-2 4-16,0-1 1 15,2 1 0-15,-2-1-2 16,2 6 1-16,-2 0-1 0,0 0-3 16,-1 0 2-16,1-2 1 15,0-1 0-15,2-3 0 16,1 4 2-16,-1-4-6 16,1 1 1-16,-3 0 3 0,2-1 2 15,-2 1 0-15,-1 0-2 16,1-1 1-16,0-2 1 15,-1 3-3-15,1 0 0 16,-3-1 1-16,5 1 2 0,-5 0-1 16,-1-1-1-16,4 1-6 15,0 2-1-15,5-5-13 16,1 3-4-16,2-1 2 16,1 4 2-16,0-1-1 15,-4 0-2-15,-2-2-97 31</inkml:trace>
  <inkml:trace contextRef="#ctx0" brushRef="#br0" timeOffset="12">22582 7829 116 0,'0'0'44'0,"0"3"-24"0,0-3 3 0,0 0 18 16</inkml:trace>
  <inkml:trace contextRef="#ctx0" brushRef="#br0" timeOffset="13">22576 7842 312 0,'-9'11'43'16,"0"2"-23"-16,-6 3-1 0,-2 2 0 0,-1 1-6 15,-3 0 0-15,-3 2-3 16,6-3-1-16,-3-5-3 16,3 6-1-16,7-6-1 15,2-2 0-15,3-1-2 16,0-2 1-16,6 0 0 16,9-2 1-16,6 1 0 0,-1 1 0 15,4 0-2 1,0 0 1-16,6 3-4 15,0-3 0-15,0 0-4 16,-7 0 1-16,-2 0-22 16,0 0-11-16,-6-3-24 15,3-3-12-15</inkml:trace>
  <inkml:trace contextRef="#ctx0" brushRef="#br0" timeOffset="14">22418 8043 108 0,'-3'-2'41'0,"0"2"-22"0,0 2-3 16,3-2 16-16,0 0-2 0,0 0 2 15,0 0-7-15,0 0-1 16,6 0-13-16,3 3 7 0,0-3 2 16,6 0 7-16,0 0 4 15,9 0-9-15,26-5 0 32,1-1-4-32,-3 1-2 0,2 2-11 15,-2 1-5-15,-3 2 0 31,-7 0 1-31,-5 0 2 16,6 0 3-16,-10-3 1 16,-5 3 1-16,-6-2-2 15,-3 2-4-15,-3 0 2 16,-3-3-5-16,-3 3 0 0,3-3-23 16,-6 1-12-16,0 2-61 15,3 0-27-15,0 0 16 16</inkml:trace>
  <inkml:trace contextRef="#ctx0" brushRef="#br0" timeOffset="15">23353 7850 112 0,'0'-13'44'0,"0"13"-24"0,3 0-24 16,-3 0 67-16,0 8-21 15,0 0-7-15,6 0-8 0,-6 5-16 16,0 3 9-16,3 5 6 0,0 3-1 16,-3 5 0-16,0 0-2 15,0 0 0-15,0-2-9 31,3-1-3-31,0 1-6 16,0-4-4-16,-3-4 0 16,6-3-1-16,-3-3 2 0,-3 0 1 15,0-5-10-15,0 0-3 16,0-3-15-16,0-2-4 0,0-3-31 16,0-3-14-16,0-2-34 15</inkml:trace>
  <inkml:trace contextRef="#ctx0" brushRef="#br0" timeOffset="16">23371 7903 124 0,'-6'-3'46'0,"6"3"-24"0,-3-2-6 16,3 2 18-16,0 0-7 0,3 0-1 15,0-3-13-15,3 1-3 16,3-4-6-16,6-4-1 0,5 2 1 15,4-6-2-15,0 12 1 0,-3 7-2 16,0 3 2-16,0 3-2 16,-7 2-1-16,-2 0 7 15,-9 3 5-15,-3 0 5 16,0 0 4-16,-6-3-9 0,-8 5-2 16,-1-2-8-1,-9-2-2-15,3-1 0 0,0-5 2 16,9 0-1-16,-6-3-1 15,9-5-15-15,-2 3-7 32,11-3-38-32,0 0-14 15,6-8-14 1</inkml:trace>
  <inkml:trace contextRef="#ctx0" brushRef="#br0" timeOffset="17">23680 8078 140 0,'0'-3'55'0,"0"6"-30"0,0-1-14 15,0 4 15-15,6-1-1 16,-3 6 0-16,-3 2-10 0,6 3-4 16,-6 0-6-16,3-1-4 0,-3 1 2 15,0-2-2-15,0-4 2 16,0-2 0-16,0-3 1 31,0-5 6-31,0 0 4 16,0 0 1-16,0-2 4 15,0-4-9-15,0-2-1 0,-3-2-1 16,3-6 2-16,0 3-5 16,3 0-1-16,6-1-2 15,0 1-2-15,6-3 1 16,-6 3 1-16,3 0-3 15,3 5-2-15,-3-3 2 16,0 3 0-16,-1 8-28 0,-2 0-13 0,3 0-38 16,-3 0-54-1,0 3 36-15</inkml:trace>
  <inkml:trace contextRef="#ctx0" brushRef="#br0" timeOffset="18">23942 8096 152 0,'-3'0'57'0,"3"0"-30"0,-6 3-32 16,3 0 47-16,-3 2-16 15,1 5-10-15,-1 4-5 16,-3 2-7-16,6 2-1 0,0 1 3 0,3 2-5 15,3-5-3-15,9-1 1 16,2-12 2-16,1-3 9 16,-3-3 3-16,6-4-2 15,-6-7-1-15,3-2-6 16,-9 1-3 0,3-4 0-16,-9 3 1 15,0 3 3-15,-3-3 4 16,-3 3-6-16,-6 5-4 0,0 3-7 15,-6 2 0-15,9 0-25 16,-3 3-8-16,3 0-39 16,9 0-33-1,15-5 41-15</inkml:trace>
  <inkml:trace contextRef="#ctx0" brushRef="#br0" timeOffset="19">24130 8072 200 0,'-6'0'74'0,"-3"0"-40"0,0 3-24 16,6 0 20-16,-3 2-5 15,-6 3 0-15,3 3-16 16,-3 2-5-16,3 3-3 16,6 0-1-16,1-1 0 0,2 4 0 0,5-6 0 15,4-2-3-15,6-3 2 31,-3-3-10-31,0-2-5 16,0-3-25-16,9-3-11 0,-3-2-42 16</inkml:trace>
  <inkml:trace contextRef="#ctx0" brushRef="#br0" timeOffset="20">24207 8120 140 0,'0'0'55'0,"6"3"-30"0,-3 2-14 0,-3-2 18 0,9-1-11 0,0 1-2 0,3 0-3 16,0-3 1-16,-3-3-7 15,9 0-2-15,-6-2-1 0,-1 0-2 32,-2-1 1-32,-3 1-2 15,0 0 2-15,-6 0 0 16,-3 2 1-16,-6 0-5 15,0 1 1-15,-2 2 4 16,-7 0 2-16,3 2 2 16,0 4 0-16,-6 1 0 0,9 1 0 15,0 3-2-15,3 0-1 0,6 2-6 16,6 0-1-16,3 3 1 16,0-3 2-16,9 0 0 15,0 3 2-15,0-3-18 16,0-2-6-16,-3-6-28 15,-3-7-9-15,8-4-29 16</inkml:trace>
  <inkml:trace contextRef="#ctx0" brushRef="#br0" timeOffset="21">24439 8102 92 0,'-3'0'35'0,"3"0"-18"0,0 0-5 15,0 0 13-15,0 0-2 0,0 0-2 16,3 0 2-16,-3 0 2 16,0 0 0-16,0 0 0 15,0 0-14-15,0 0 7 0,0 0 2 0,-3 0 1 16,-2 2-1-16,-1 1-4 31,-9-1-2-31,12 4-8 16,-6-1-2-16,0 0-2 0,0 1-2 0,15 2-2 15,-3 0-1-15,6-1-1 16,0 1 0 0,0 0 5-16,0 3 1 15,-3 0-3-15,2-1 1 16,1-2 2-16,-6 0 3 15,-6 0 4-15,0 5 2 16,-3-2-5-16,-2-3-2 16,-7 0-7-16,3-3 0 15,-3 0-17-15,6-5-4 0,6-5-26 16,6 0-8-16,-3-3-42 16</inkml:trace>
  <inkml:trace contextRef="#ctx0" brushRef="#br0" timeOffset="22">24582 8080 160 0,'0'-2'60'0,"0"2"-32"0,0 0-6 15,0 0 23-15,0 0-3 31,0 2 0-31,-3 1-15 0,-6 0-6 16,6 2-12-16,-3 0-8 0,6 1-4 16,0-1 2-16,6 3 2 15,-3 2-2-15,9 4-2 16,-3-1 2-16,0 0 0 16,-3 6 9-16,-3-6 5 0,-3 5 5 15,-3-2 1-15,-3-3-6 16,-3-2-3-16,0-3-10 15,3-8-2-15,-3-3-31 16,0-2-11-16,4-3-34 16,2 0-14-1,6-2-8 1</inkml:trace>
  <inkml:trace contextRef="#ctx0" brushRef="#br0" timeOffset="23">24853 8009 132 0,'-3'3'52'0,"6"-6"-28"0,-3 3-8 0,0 0 16 16,0 0-11-16,0 0-4 0,0 0-6 15,3 0-2-15,6-3-5 16,-9-5-3-16,6 0 2 0,-3-2-2 16,6-1-1-16,-6 1-2 15,6-4-1-15,-3 1 4 16,-3-3 1-16,0 3 0 16,-3 3-2-16,6 2-2 0,-6 8 1 15,0 0 3-15,3 5 3 16,-3 3 0-16,6 5 2 15,-3 6 2-15,3 4 2 16,0 6-1-16,-6 1 1 16,8 1-2-16,-8 1 0 15,6 0-1 1,-3-3 0-16,0-5-11 16,-3 0-5-16,0-1 17 15,0-4-25 1,0-6-28-16,0-13-80 31</inkml:trace>
  <inkml:trace contextRef="#ctx0" brushRef="#br0" timeOffset="24">24850 8321 196 0,'-6'-2'74'0,"6"-12"-40"0,18 9-27 0,-15 5 20 0,6-3-10 0,3-5 1 15,6 3-7-15,3 0 1 16,8 0-7-16,-2 2-1 0,6 3 2 16,-3 0-3-16,-7 0 0 0,-2 0 1 31,0 3-22-16,-12-3-10-15,3-3-37 16,-3-2-16-16,0-1-4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46:40.4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 17240 160 0,'-3'-5'63'0,"3"5"-34"0,0 5-38 15,0-5 9-15,0 0 7 16,0 6 7-16,0-4 2 15,0 3 2-15,0 3-9 16,0-2-1-16,0-1-1 0,0 0-3 31,-6-2-3-31,3-3 8 0,3 5 4 16,-6-2-4 0,3-6-1-16,-6-2-4 15,6 2-1-15,3-7-1 0,0-4-2 0,0 7-2 16,3-4 1-16,6 3-1 15,-6 3-2-15,3 10 3 16,3 0 0-16,-6-2 1 16,6 2 2-16,-9 3 1 15,0 3 1-15,0-3 0 16,0 0 2-16,-6-3 1 0,0 0 1 16,0-2-4-16,3 0-1 15,-6-6-3-15,3-5-1 31,0 5 1-31,6-7 2 0,0-4-6 16,0 1 1-16,3 0-1 16,6 2 2-16,0 9-1 15,0 7 1-15,-3 3 2 16,3 0 0-16,-4 3 2 16,-2-4 3-16,0 7 4 15,-3-4 2-15,-3-2-3 0,0-2 0 16,-2-4 1-16,2 3 5 15,-6-10-6-15,0 3-2 16,0-9-6-16,6 3 0 16,-6-11-2-16,9 1 0 15,0-1 0-15,3 4-2 16,3 4-2-16,-3 3 1 0,6 5 1 31,0 6-1-31,0 10 6 16,-1 1 1-16,-5-1 2 0,0 0 0 15,-3 0 0-15,-3-2 2 16,0-3-1-16,-2 0 2 16,2-6-4-16,-6 1-2 15,6-6 0-15,-6 1 1 16,9-6-3-16,-6 2-2 0,6-7-1 16,6 0 0-16,-3 8 0 15,3-3 0 1,6 8 0-16,-4 5 0 15,-5 3 5-15,6-3 1 16,-9 3 2-16,0 3 0 0,0-3 0 0,-6 0 0 16,0-3-2-16,1 0 1 15,-4-2 2-15,3-3 2 16,-3-3-6-16,0-2 0 16,3 0-6-16,6-3 1 15,0 2 0-15,6-2 2 16,-3 8-4-1,6-5 2-15,0 5 2 16,0 5 1-16,-1 3 1 16,4-2 0-16,-12 2 8 15,0-3-4-15,0 3 1 16,-9-3-1-16,6-5 0 16,-5 5-2-16,-4-10-2 15,6 3 1-15,-3-9-1 0,6 3-5 16,3-11 1-16,0 1 0 15,0 2-1-15,3 3 1 16,3 2 0-16,3 9 0 16,3 4 3-16,-9 9 0 15,2-1 1-15,-2 4 2 16,-3-4 3 0,-3 3 0-16,-2-5 0 15,2-2-3-15,-6 2 1 16,0-8-2-16,0 0 2 15,0-8-4-15,3 2 0 16,6-15-4 0,0 3 1-16,0 2 0 0,6 3 2 15,3 2 1-15,6 8-2 16,-3 6 0-16,2 5 2 16,1 3 2-16,-6-3 2 15,-3 5 1-15,0 0-2 0,-12 0 1 16,0-8-2-1,-3 3 2-15,0 3-2 16,-3-8 2-16,4-1-2 0,-10-4 2 0,6-6-2 16,0 2 2-16,3 4-7 15,9-11-4 1,9-3 2-16,-3 5 1 16,9 8 0-16,-6 9 4 31,6 4 2-31,-4-2 0 15,-2 0-1-15,-3-3 1 0,-3 9 1 0,-3-6 1 16,-3-3 1-16,-6 0-2 16,0-2 1-16,1 0-2 15,-4-3-1-15,3-3 1 16,6 0 1-16,-6-2-3 16,9 2-2-1,0 1-3-15,0-1 1 0,0 3-30 16,3 0-14-16,6 5-68 15</inkml:trace>
  <inkml:trace contextRef="#ctx0" brushRef="#br0" timeOffset="1">279 17587 104 0,'-6'0'38'0,"6"18"-20"0,6-4-8 0,-6-6 14 15,3 10-4-15,3 1 0 16,0 2-2-16,0 11-2 16,2 7-8-16,-8-4-1 0,3-4 0 15,3-4-3 1,-6-3-3-16,3-6 6 15,-3-2 3-15,0-3-5 16,0-2-1-16,0-3 7 16,0-3 2-16,-9-5-6 15,6-5-2-15,-5-1-3 16,8-1-2-16,-6-7 3 16,3-4 0-16,-6-1-4 0,6-2-1 15,-6 0 3-15,6-6 3 16,-3 4-6-16,12 4-3 15,-3-7 5-15,6-1 4 16,0 1-2-16,3 5-1 0,-4 2-5 16,1 6 0-16,3 5 2 15,-3 5 3-15,3 14 4 16,-3 7 4-16,-3-4 0 0,0 1 2 16,-6 1-2-1,0 0 0-15,-6-3-3 0,0-2-1 16,0-3-1-16,3-3 0 15,-9-2-9-15,-3 2-2 32,0-5-20-32,7-5-8 0,-4 2-22 15,3-2-6-15</inkml:trace>
  <inkml:trace contextRef="#ctx0" brushRef="#br0" timeOffset="2">430 17587 96 0,'-5'0'35'0,"5"0"-18"0,0 8-9 0,0-3 11 0</inkml:trace>
  <inkml:trace contextRef="#ctx0" brushRef="#br0" timeOffset="3">430 17627 216 0,'0'18'30'15,"3"-5"-13"-15,3 6-6 16,-6-6-7-16,3 0-1 0,-3-5 3 16,0 3 1-16,0-9 3 15,0 4 4-15,-3-6 3 16,3-6-9-16,-6 6-4 16,6-7-6-16,0 1 1 0,0-7 3 15,6 0 1-15,-6-6-1 16,6 6-2-16,0 0-2 15,3 5-1-15,3 3 2 16,-3-1 0-16,12 4-17 16,-6 4-5-16,0 4-49 15,-3-1-37-15,-1 8 38 32</inkml:trace>
  <inkml:trace contextRef="#ctx0" brushRef="#br0" timeOffset="4">612 17693 140 0,'0'13'52'0,"0"-8"-28"0,3 8-26 0,0-7 9 0,-3-1-10 16,6-2-2-16,-6 2-56 16,0-5-21-16</inkml:trace>
  <inkml:trace contextRef="#ctx0" brushRef="#br0" timeOffset="5">615 17539 164 0,'-3'-5'63'0,"3"0"-34"0,0 5-60 0,0 0-1 0,3 0-17 16,6 5-5-16,-6-5 16 16,6 0 8-16</inkml:trace>
  <inkml:trace contextRef="#ctx0" brushRef="#br0" timeOffset="6">698 17658 144 0,'0'27'55'0,"0"-19"-30"0,0 8-18 0,0-14 15 16,0 4-7-16,0-1 0 15,0-5-9 1,0 2-2-16,0-2-2 16,6 0 1-16,-6-7 0 0,9 1-4 15,-3-2 1-15,0-5 0 16,3-11 0-16,0 11 0 15,3 0 0-15,-3 0-3 16,-3 10 2-16,9 0 1 16,-6 9 0-16,3 7 0 0,-1 0 0 15,-2 0 0-15,0 0 0 16,-3-2 0-16,0-3 2 16,3 3-25-16,-9-9-10 15,3 4-38 1,-3-6-20-16,0 0 44 0</inkml:trace>
  <inkml:trace contextRef="#ctx0" brushRef="#br0" timeOffset="7">892 17449 200 0,'-3'-5'74'0,"6"5"-40"0,0 0-46 0,-3 0 10 16,3 5 4-16,0 3 6 0,3 5 8 15,-6 11 2-15,3-3-9 16,3 19-3-16,-6-8-2 0,3 2-5 16,0-10-1-16,-3 3-28 15,0-6-10-15,0-3-48 16</inkml:trace>
  <inkml:trace contextRef="#ctx0" brushRef="#br0" timeOffset="8">826 17547 180 0,'0'-5'68'0,"0"-3"-36"0,9 3-37 31,-3 2 10-31,3-2 3 0,6-1 7 16,-3 1-7-16,12-3-4 15,6 8-3-15,-1 0-1 0,1 8 0 16,0-3-40-16,-3 9-15 15,-4-4-22 1</inkml:trace>
  <inkml:trace contextRef="#ctx0" brushRef="#br0" timeOffset="9">1276 17507 164 0,'-6'-13'63'0,"6"8"-34"0,0-3-34 16,0 3 10-16,0-1 8 15,-6 4 8-15,3-3-1 0,-6-1-2 16,-9-2-8-16,3 8-2 16,-6 6-4-16,7-4-1 15,-1 11-1-15,6 3-2 16,-3 5-2-16,6 6 1 16,3 5 3-16,3 2 1 0,3-2-1 31,3-6-2-31,6 1 1 15,-3-3 1-15,-3-9-23 16,0-1-8-16,-3-1-24 16,3-8-48-1,-15 3 12-15</inkml:trace>
  <inkml:trace contextRef="#ctx0" brushRef="#br0" timeOffset="10">1059 17666 184 0,'-12'-8'68'0,"12"14"-36"0,3-17-35 16,6 8 13-16,-1-2 6 15,4 5 5-15,0-8 0 16,15-2-1-16,-3 2-10 16,3-3-6-16,-1 0-3 0,1 1-52 15,0-3-20 1,-6-1-20 0</inkml:trace>
  <inkml:trace contextRef="#ctx0" brushRef="#br0" timeOffset="11">615 16574 116 0,'3'-11'46'0,"-3"11"-24"0,0 0 1 15,0 0 21-15,0 0-9 16,0 0-2-16,0 0-13 31,0 0-2-31,6 5-11 0,-6 6 5 0,0 5 1 16,0 7-2-16,0 4 1 15,-6 7-5-15,0 1-2 16,0-4-2-16,3 1-3 16,-6-5 1-16,6-3-1 15,3-3 0-15,0-8 2 16,0 0-1-16,0 0-1 0,0 1 1 15,6-6-1 1,0-3 0-16,3-5 0 16,3 0 0-16,6 0 0 15,3 0 0-15,-1-3 2 16,1 3-1-16,0 0-1 16,-3 0 1-16,-6 0-1 15,0 0-9-15,0 0-4 16,-3 0-37-16,3 0-15 15,-3-2-35 1</inkml:trace>
  <inkml:trace contextRef="#ctx0" brushRef="#br0" timeOffset="12">931 16595 104 0,'-3'-8'41'0,"3"2"-22"0,-6 4 0 0,6 2 18 0,-3 0-7 31,0 2 0-31,-6 6-13 16,3 6-5-16,0 4-7 15,0 14-2-15,3 5 3 0,6 0-3 16,3-5-2-16,6-1 0 15,0-7-1-15,8-8 6 0,7-3 6 16,-6-13 7-16,9-8 5 16,-6-15-12-16,2-4-5 15,-11-5 2-15,0-5 4 0,-9 0 2 16,-6 6 3-16,-9 4-6 16,-15-5 1-16,-2 6-6 15,-1-1 1-15,-9 12-18 16,6 1-8-16,7 4-86 15,5 2-69-15,6-3 58 16</inkml:trace>
  <inkml:trace contextRef="#ctx0" brushRef="#br0" timeOffset="13">931 17195 24 0,'0'0'11'0,"14"0"-6"0,-17 0 14 0,3 0 32 15,9 0-2-15</inkml:trace>
  <inkml:trace contextRef="#ctx0" brushRef="#br0" timeOffset="14">969 17195 209 0,'12'0'36'0,"0"0"-16"15,3 0-8-15,-6 0-7 16,3 8-2-16,3-8 3 0,0 0 1 16,5 6 1-1,-5-1 2-15,9-3 4 0,-3 4-6 16,3-6 0-16,3 5-2 15,-7-2-1-15,10-11 1 16,-6 13 1-16,3-10-1 16,8 5-1-16,1 0-3 15,0 5-2-15,0-2 1 16,-4-1-1 0,7 1 0-16,-6-3 2 0,0 5 1 0,2-5 3 15,-5 6-3-15,3-6 0 16,-1 0 1-16,4 0 0 0,-3-6 0 15,6 6 0-15,-7 0 0 16,1 0 2-16,-3 0-3 31,0 0-2-31,-4 6 0 16,4-4-1-16,0 3 0 16,-3-5 2-16,0 0-1 15,-1 0-1-15,4 0 1 16,3 0-1-16,-3 0 0 15,-7-5 2-15,4 5-1 16,-3-2 2-16,-3 2 0 0,0 0 1 16,-6-6-2-16,-4 12 1 15,-2-6-13-15,0 2-3 0,-3-2-36 16,0 0-15-16,-3-2-40 16</inkml:trace>
  <inkml:trace contextRef="#ctx0" brushRef="#br0" timeOffset="15">2321 17134 124 0,'-21'-10'46'0,"21"10"-24"0,-3-3-10 0,3 3 16 16,0 0 1-1,0 0 3-15,0 0-15 16,0 0-8-16,0 0-5 15,6 0-6-15,6 3-1 0,0 2 2 16,5 0 0-16,4-2 1 16,-6 10 2-16,3-2-1 15,0 2-1-15,-6 0-2 16,0 1 1-16,-3-1 3 0,-3 0 3 16,-3 0 4-16,-6 0 2 0,-6 6-3 31,-12-6 0-31,-3 0-5 15,0 1 0-15,3 2-1 16,0-6-2-16,4 3-6 16,2-5-4-16,6-8-58 15,9 0-25 1</inkml:trace>
  <inkml:trace contextRef="#ctx0" brushRef="#br0" timeOffset="16">2588 17235 100 0,'-2'-5'38'0,"-7"5"-20"0,15-21-12 16,-3 28 9-16,-1-9 7 15,1-3 17 1,3 12-8-16,0-1-9 31,0 4-6-31,3-2-10 0,-9-2 3 0,3 1 1 16,-3 1-5-16,0-2-1 15,-3-1 0-15,3 0 2 16,-12-2-3-16,3-3 0 16,-2 0-1-16,-1-3-2 15,6-2 1-15,-6-6-1 16,12-2-5-16,0-5 1 0,6 2 0 16,0 3 2-16,3 2-4 15,2 3 0-15,1 8 5 16,0 5 2-16,0 3 1 15,-3 6-2 1,-3-4 9-16,-6 1 6 16,0-6-1-16,-3 6 2 15,-3-9-5-15,0 3-1 16,0 1-6-16,-3-6-3 0,0-6 0 16,6 6-1-16,3-5-3 15,0-3 0-15,3 0-3 16,3 3 1-16,0 8 1 15,3 2 2-15,-3 0 1 16,0-5 3-16,-3 8-21 0,0-3-9 16,-3-5-74-1</inkml:trace>
  <inkml:trace contextRef="#ctx0" brushRef="#br0" timeOffset="17">2294 17470 112 0,'-6'-7'44'0,"-3"7"-24"0,-3-6-6 16,9 6 15-16,-9 0-5 0,3 6-2 15,-3-1-12-15,3 3-6 16,-6 10-3-16,7 3 1 0,2 16 1 16,6 6 1-16,-6-6 0 15,6 8 2-15,6-5 3 16,-6-1-6-16,6-7-2 31,-3-6-3-31,0-4 0 0,-1-4-31 16,-2-5-15-16,0-5-27 15</inkml:trace>
  <inkml:trace contextRef="#ctx0" brushRef="#br0" timeOffset="18">2124 17751 168 0,'18'-8'63'15,"-9"3"-34"-15,6 2-36 0,-6 3 10 0,3 0-5 16,3 0-2-16,5 0 3 31,-5 0 0-31,6 3-17 16,3 2-5-16,0 0 6 16,-6-2 5-16</inkml:trace>
  <inkml:trace contextRef="#ctx0" brushRef="#br0" timeOffset="19">2344 17764 193 0,'0'11'21'16,"0"2"-6"-16,0 0-3 0,0 0-3 15,0 1-1-15,3-1-4 16,6 0-1-16,3-5 3 0,0-3 8 16,3 3 5-16,0-8-5 15,0-2-1-15,-3-4 2 16,0-7 0-16,-3 5-6 16,-1-5-1-16,-8 2-4 15,0-5-1-15,-6 3-1 16,-2 3 1-16,-4-4-7 0,-6 9-1 15,-6-3-14-15,3 3-5 16,9 5-27-16,-3 0-10 0,12 0-17 16</inkml:trace>
  <inkml:trace contextRef="#ctx0" brushRef="#br0" timeOffset="20">2502 17756 132 0,'15'13'52'0,"-12"-5"-28"0,3 6-15 0,0-4 16 16,0 9-8-16,3-6-2 16,-9-5 3-16,0 0 0 15,0 2-9-15,3-2 1 0,-6-8 3 16,3 6 2-16,-6-6 0 0,3-6-3 16,3 1 0-16,9-8-7 15,-6 0-3-15,6-1-1 16,0 1 1-16,0 0-1 15,0 0 2-15,2 7-9 16,-2-2-3-16,3 8-13 16,-6-5-4-1,3 5-37 1,0 0-54-16,3 0 23 16</inkml:trace>
  <inkml:trace contextRef="#ctx0" brushRef="#br0" timeOffset="21">2699 17555 184 0,'-9'-3'68'0,"12"6"-36"0,3 2-37 0,-6 1 10 16,3 2 1-16,0 5 6 16,0 13 3-16,0-2 3 15,-3 3-10-15,3-6-2 0,-3 11 0 16,5-6-5-16,-5 0-1 0,0 1-20 15,0-9-9-15,0 1-21 16,0-6-50 0</inkml:trace>
  <inkml:trace contextRef="#ctx0" brushRef="#br0" timeOffset="22">2880 17703 172 0,'3'-5'66'0,"-6"5"-36"0,0 5-26 0,0-2 13 0,0 2-2 16,-15 1 4-16,1 1-2 15,2-1-1-15,-3 7-8 16,6-5-10-16,3 5-1 0,3-8 1 16,6 9 1-16,21 4 1 15,3 1 0 1,-4-6-18-16,1-5-8 15,-3 5-22-15,3-5-9 16,-6-8-14 0</inkml:trace>
  <inkml:trace contextRef="#ctx0" brushRef="#br0" timeOffset="23">2755 17193 88 0,'-3'0'33'0,"3"2"-18"0,0-2-7 16,0 0 13-16</inkml:trace>
  <inkml:trace contextRef="#ctx0" brushRef="#br0" timeOffset="24">2752 17195 200 0,'0'0'23'15</inkml:trace>
  <inkml:trace contextRef="#ctx0" brushRef="#br0" timeOffset="25">2764 17195 261 0,'15'8'19'0,"0"-8"-6"16,3 0-4-1,-3 0-1-15,-1 0 0 16,7 0 0-16,0 0-7 0,0 6 0 0,9-1-1 15,-3-10 2-15,-1 5 1 16,4-3 1-16,3 0 4 0,3 1 3 16,2 2-4-16,7 0 1 15,3 0-5-15,2 0 0 32,4 0-3-32,-1-6-1 15,4 1 3-15,-4-3 1 0,13 8-1 16,-13-3 1-16,1 6 9 15,-3-3 4-15,2 0-3 16,-5-3 0-16,0 1-6 16,2-1-2-16,-5-2-2 15,-1 5 0-15,1 0 2 16,-3 0 4-16,-4-5-2 0,1 5-2 16,-6 0-2-16,-3 0-3 15,2 0 3-15,-8 5 0 16,3 0-1-16,-6-2 1 15,-3-11 2 1,-6 8-13-16,-1-5-40 31,-8 2-7-31,0-2-39 16,0 5-44 0</inkml:trace>
  <inkml:trace contextRef="#ctx0" brushRef="#br0" timeOffset="26">4282 17039 116 0,'-12'-2'44'0,"12"2"-24"0,-6-3-15 16,6 3 13-16,0 0 1 15,0 0 3-15,0 0-3 16,6 3 0-1,3-1-10-15,3 3-3 0,6 1-2 16,3 2-2-16,0 0-2 16,-4 2-2-16,1-2 1 15,-3 5 1-15,0-2 0 0,-6 5 2 16,-3-3 3-16,-3 11 13 16,-3-6 6-16,-3-2-8 15,-6-2-4-15,-6-1-12 16,0 0-2-16,3-2-22 15,-3-4-7-15,4-1-66 16</inkml:trace>
  <inkml:trace contextRef="#ctx0" brushRef="#br0" timeOffset="27">4586 17134 132 0,'-6'8'49'0,"3"14"-26"0,0-7-27 15,0-1 5 1,0-1 1-16,0-5 0 0,0 0 4 15,0-3 1 1,0 0 1-16,0-2-4 0,-3-3 2 0,3-8 0 16,-3 0 9-16,3-5 2 15,0 2-6-15,3-2-2 0,3 5-3 16,3-2-1-16,0-4-3 16,3 9-2-16,0-3 1 15,0 8-1-15,0 0 2 16,0 0 3-16,-3 5 0 15,-3-2 2-15,-3 8 0 32,-3-3 3-32,-3-3-1 0,-3 8 2 15,0-5-2-15,0-5 0 16,0-3-1-16,0-6 2 16,0-2-7-16,3-2-4 15,3 2 0-15,3-3 0 16,3-2-2-16,3 5 2 15,3 0 1-15,0 6 0 0,6 2-3 16,-3 5 0-16,3 3 2 16,-3 2 0-16,-6 4 3 0,-3-1 3 15,-6 5 2-15,0-4 1 16,-3-6-2-16,0 2 1 31,-3-7-4-31,0 2 0 0,0-10 1 16,3-8 2-16,0-1-5 15,3 1-1-15,3 0-5 16,3 0-1-16,3 2 0 16,3 3 4-16,9 8-6 0,-3 0 1 15,-1 8 5 1,-2 3 6-16,3 2-7 0,-9 5 1 16,-3-4 4-16,0-1 4 15,-9-5-1-15,0 2 2 16,-6-2-2-16,0-2 0 15,1-6-3-15,-1 0-2 16,3-11 3-16,0-2 0 16,3 0-6-16,3 5 0 0,3 0-1 15,0-3 2-15,0 11-4 16,3 13 2-16,0-2-22 0,6-1-11 16,-3 1-148 15,9-3 90-31</inkml:trace>
  <inkml:trace contextRef="#ctx0" brushRef="#br0" timeOffset="28">4092 17539 92 0,'-3'3'35'0,"6"2"-18"0,-3 3-2 0,3 3 13 0,0 5-2 16,0 7-1-16,3 4-7 31,-3-1-3-31,-1 6-9 16,1 0-2-16,0-3 0 0,0-3-2 15,0 1 1-15,-3-9 4 16,0-4 4-16,0-1 2 16,0-8 5-16,0 3-6 0,-3-8 1 15,0-8-8-15,0-5-1 16,0 0-4-16,1-9-1 16,-1-1-1-16,0-4 0 15,3-7 2-15,0-3 0 16,3 5-3-16,2 6 2 15,4 4 1-15,3 4 2 0,6 5-3 16,0 5-2-16,0 8 2 16,-3 2 0-16,-3 4 1 15,-3 2 2-15,-3 2 3 0,-6 6 4 16,-3 0-4-16,-3-3-1 16,-3 3 0-16,-3-5 0 31,0-3-2-31,0-1-2 0,3-1-13 15,0-6-4-15,3 0-31 16,3-8-14-16,15-5-25 16</inkml:trace>
  <inkml:trace contextRef="#ctx0" brushRef="#br0" timeOffset="29">4294 17547 152 0,'-3'8'57'0,"3"-3"-30"0,0 3-32 0,3-2 10 0,0 7 1 16,-3 0 6-16,3 0 7 31,0 1 3-31,-3-1-11 16,0 0-2-16,0-2-2 0,3-3-3 15,-3-3-3-15,0-5 0 0,0 5 1 16,0-2 5-16,0-3 4 15,-3 0-6-15,3-3-1 16,0-13-4 0,3 3 1-16,0 0 2 0,0 0-1 15,3 5 1-15,0-3-2 16,3 0 2-16,3 1-4 16,0 5 0-16,-1-3-1 15,1 8 0-15,-3-6-27 16,0 6-10-16,0 0-54 15</inkml:trace>
  <inkml:trace contextRef="#ctx0" brushRef="#br0" timeOffset="30">4458 17579 196 0,'-6'5'74'0,"9"-2"-40"0,0 5-42 16,0 2 12-16,0 6-6 15,0-5 0-15,0 2 2 16,0-5 0-16,0-3-31 0,-3 3-14 16,0-2-28-1,3-6-10-15</inkml:trace>
  <inkml:trace contextRef="#ctx0" brushRef="#br0" timeOffset="31">4452 17463 192 0,'-6'-6'74'0,"6"6"-40"0,3 0-64 0,-3 0 2 15,3 6-12-15,3-6-2 16,0 0-11-16,3 7-7 16</inkml:trace>
  <inkml:trace contextRef="#ctx0" brushRef="#br0" timeOffset="32">4559 17613 132 0,'0'27'52'0,"0"-3"-28"0,-3-11-17 0,3-13 13 0,0 5-1 16,0-5 1-16</inkml:trace>
  <inkml:trace contextRef="#ctx0" brushRef="#br0" timeOffset="33">4559 17666 287 0,'6'-16'4'0,"0"-2"-3"0,6 7-8 16,-3-2 0-16,6 5 3 0,-1 3 4 15,-2 2-4-15,3 6 1 16,-3 7 1-16,-3 9 3 15,0-3 0-15,-3 2-1 0,0-4 1 16,-3-1-1-16,0 0-22 16,-3-5-8-16,0-3-38 15</inkml:trace>
  <inkml:trace contextRef="#ctx0" brushRef="#br0" timeOffset="34">4761 17399 168 0,'0'-3'66'0,"3"6"-36"0,0 0-40 0,-3 5 9 0,3 0 4 16,0 5 5-16,0 5 3 16,0 3 3-16,0 9-7 15,-3-7-2-15,3 1 1 16,0 3-3-16,0-1-2 15,-3 1-33-15,0-9-16 16,0-5-29 0</inkml:trace>
  <inkml:trace contextRef="#ctx0" brushRef="#br0" timeOffset="35">4693 17534 212 0,'0'-5'79'0,"0"-1"-42"0,12-2-45 15,-3 6 10-15,3-4-6 16,3 1 3-16,2-3 0 16,7 3 1-16,0 2-33 0,3 1-13 15,0 2-32-15,2 2-11 16</inkml:trace>
  <inkml:trace contextRef="#ctx0" brushRef="#br0" timeOffset="36">5122 17338 188 0,'-15'-5'71'0,"-3"5"-38"0,-9 0-32 0,18 5 14 15,0 8-4-15,-3 6 3 16,0-1-7-16,3 6-2 16,3 5-3-16,3 0-4 0,3 11 1 31,0 2 3-31,3-10 3 0,3 3-7 15,-3-9 0-15,0-5-29 16,0-5-9-16,0-3-46 16</inkml:trace>
  <inkml:trace contextRef="#ctx0" brushRef="#br0" timeOffset="37">4895 17568 216 0,'0'0'82'0,"9"-2"-44"0,12-9-44 16,-6 11 14-16,6-8-7 16,6 3-1-16,5 2-2 15,1-2-1-15,0 0-78 16,-6-1-35-16</inkml:trace>
  <inkml:trace contextRef="#ctx0" brushRef="#br0" timeOffset="38">4163 16521 112 0,'0'-16'44'0,"3"16"-24"0,0 0-4 15,-3 0 32 1,3 5-12-16,3 8-13 16,0 0-9-16,0 14-9 15,0 5 1-15,-3 7 3 0,-3-2-1 0,0-2 1 16,0-3-8-16,0-6 0 15,0-5-6-15,3-2 1 0,0-6-33 16,-3-5-13-16,0-8-35 16</inkml:trace>
  <inkml:trace contextRef="#ctx0" brushRef="#br0" timeOffset="39">4232 16574 100 0,'-6'-11'38'0,"0"8"-20"0,3 1-6 0,3 2 16 0,-3-3 6 16,3 3 6-16,-3-5-10 16,3 5-6-16,0-3-13 15,0 0-7-15,6-5-1 0,3 6-4 16,3-9 0-16,-1 6 1 15,4-3 0-15,-3 8 0 16,3 8 0-16,-3-3 0 0,-3 8 0 16,-6 1 0-16,-3-1 2 15,-3 5-1-15,-3-4-1 0,-3 4 3 16,0-2 0-16,-3-3-1 16,3-2 1-16,3-3-4 15,3-3 0-15,3 0-1 31,3-2 0-31,6 2 0 0,3 1-2 16,6 2 3-16,0 5 0 16,3 5 5-16,-6-2 2 15,-4 0 2-15,-8-3 2 16,-3 1 1-16,-5-1 1 16,-4 0-6-16,-6-5-4 15,0 3-4-15,-3-9 1 0,-3 6-19 16,3-5-7-16,3-1-19 15,3-2-7-15,4 0-26 16,5-2-15 0,3-4 48-16</inkml:trace>
  <inkml:trace contextRef="#ctx0" brushRef="#br0" timeOffset="40">4428 16648 208 0,'0'0'77'0,"0"5"-42"0,3 3-28 16,0 2 18-16,3 6-9 0,0-2 1 16,3 4-1-16,0 3-1 0,0-2-7 15,3-3-5-15,-4-3-2 0,1-3-21 16,0 1-7-16,0-3-26 15,-3-3-9-15,0-2-27 16</inkml:trace>
  <inkml:trace contextRef="#ctx0" brushRef="#br0" timeOffset="41">4595 16719 192 0,'-15'-13'71'0,"15"13"-38"0,-3 21-41 0,3-8 12 16,-3 3 5-16,-3 3 3 16,0 2 14-16,-3 0 9 0,0 0-19 15,0 3-2-15,0 2 0 16,0-2-8-16,3-8-3 0,0-3-24 16,3 1-9-16,3-9-29 15,0-5-13-15</inkml:trace>
  <inkml:trace contextRef="#ctx0" brushRef="#br0" timeOffset="42">4699 16740 140 0,'-3'0'55'0,"6"3"-30"0,3-1-29 0,0-2 10 16,0 0 4-16,0 8 3 15,3-8 9-15,0 0 4 31,-1-2-14-31,1-4-2 0,6-1-3 0,0-1-3 16,-3-3-3-16,-3 6 2 16,6-3 0-16,-3 0 1 15,-6 0 0-15,-6-3-2 16,0 6-2-16,-9 0 1 16,-3-3-6-1,0 8 1-15,-3 0-5 0,0 8 1 16,-3 0 2-16,1 5 3 0,-1 3 2 15,6 5 3-15,-6-3 1 16,9 1 3-16,6 0 6 16,3-4 4-16,3 1-6 15,6-2-1-15,3-4-5 32,3-5-1-32,8 3-1 0,7-5-2 15,-3-3-28-15,0-3-11 16,0-5-56-1</inkml:trace>
  <inkml:trace contextRef="#ctx0" brushRef="#br0" timeOffset="43">2597 17066 124 0,'0'5'49'0,"0"-5"-26"0,0 0-12 0,0 0 18 0,0 0-4 15,0 0 0-15,0 0-5 16,0 0 0-16,0 0-11 15,0 0-1-15,0-5 2 0,0 2-8 16,0-2-1 0,0-1-1-16,0-2 2 15,0 1-1-15,0-4-1 16,0-2 3-16,0-1 2 16,0-4-4-16,0-3-1 15,0 0 0-15,0-3 2 16,0 5 3-16,0-15 0 15,0 2 0-15,0 0-1 16,0 3 0-16,0 0-2 16,0 0 1-16,0 3 2 15,0-1 4-15,0-5 0 0,0-5 2 16,-6 3 0-16,6-3 1 16,0-8-4-16,0-5-3 15,0 2-2-15,0 0-3 0,0 3 1 16,0 0 1-16,-3-2-3 15,1 2 0-15,2 3-1 16,0 2 0-16,-3-10 2 16,0-1 2-16,0 4-3 15,0-1 0-15,0 3 1 32,0-5 2-32,3 5-1 0,0 0-1 15,0 0-2-15,0 5 1 16,0 1-1-16,0-4 0 15,0 9 2-15,3 5 2 16,3 0-3-16,0 5-2 16,-1 3-1-16,4 5 3 15,-6 0-51-15,3 3-22 16,6 2-37 0</inkml:trace>
  <inkml:trace contextRef="#ctx0" brushRef="#br0" timeOffset="44">2678 15404 76 0,'-3'0'30'0,"3"0"-16"0,3 0-3 0,-3 0 32 15,9-8-4-15,6 3-8 32,5 0-4-32,7-1-14 15,3 1-3-15,3 0-6 16,2-1-1-16,10 1 1 0,0 0 0 0,5-1 0 16,1 4 0-16,14-1 2 15,-5 1 1 1,-1 2 3-16,4 0-5 15,-3 0-3-15,-1 0-1 0,1 0-1 0,2 2 0 16,-2 1 0-16,-4 2 0 16,-2-2 0-16,2-1 2 15,-2 1 1-15,2 0 3 16,-5-3 1-16,0 0-1 16,2 2 1-16,1-2-4 15,-4 0 0-15,4 0 5 0,0-2 3 16,-7-1-6-16,-2 0-3 15,-3 1-6-15,-4-1 0 16,-5 3 4-16,-3 0 4 16,-6-3-17-16,-7 3-5 15,-5 0-91-15</inkml:trace>
  <inkml:trace contextRef="#ctx0" brushRef="#br0" timeOffset="45">4619 15354 120 0,'0'2'46'0,"2"1"-24"0,-2 0-26 15,0 7 23-15,0 4-1 16,-2-4 7-16,-4 1 4 15,0-3-10-15,0 0-3 16,0-3-9-16,0 0-5 0,0-10-1 16,0-8-1 15,3-3 0-31,3 0 2 16,3 0 3-16,6 3-4 15,6 0-3-15,0 5 1 16,-1 5 2-16,4 3 0 15,-3 5-1-15,-3 1 7 16,-3 1 3-16,-3 4-1 16,-3 0 0-16,-6 5-1 0,-3-3 2 15,-6-3-5-15,0-2-3 0,-6-8 1 16,3-2 0-16,4-6-4 16,2-3 1-16,0 1-2 15,3-4 0-15,3-4 0 16,9-1-2-16,9 3 3 31,-4 3 0-31,4 5-2 0,3 6 0 16,-3 7 2-16,0 5 2 15,-3 1 6-15,-3 8 4 16,-6-1 2-16,-3 1 3 16,-3-1-5-16,-3-5 1 0,-6 1-7 15,0-6-1 1,-3-6 2-16,-3-4 1 0,3-9-6 15,4-2 0-15,-1-1-1 16,6-4 0-16,3-3-3 16,3 0 2-16,9 2-4 15,6 6 1-15,-1 5 0 16,7 5-1-16,-3 9 4 16,0 2 0-16,-3 2 3 0,-6 3 1 15,-3 3 3-15,-3 3 3 0,-3-3-2 16,-6-3-2-16,-3-3-2 15,0-2 0-15,0-8-2 32,-6-5 2-32,-3-3-4 15,0 0-2-15,6 0-36 16,4 0-16-16,8 0-67 16</inkml:trace>
  <inkml:trace contextRef="#ctx0" brushRef="#br0" timeOffset="46">4306 15221 124 0,'-6'-5'46'16,"6"5"-24"-16,-6-2-2 0,6 2 19 0,-3 0-4 15,3 0 0-15,0 0-18 16,0 0-8-16,0 0-5 16,6 2-4-16,0 1 1 0,9 2-1 15,6 0 0-15,0 1 0 16,-1-1 2-16,1 3-1 15,0 0 2-15,-3 0-4 16,0 0 0-16,-6 2 1 16,-3 4 2-16,-3-1-1 15,-6 8 2-15,-3 5 7 16,-6 1 5-16,0-3-1 0,0-3 2 16,0-3-9-16,-3 1-2 0,3-6-3 15,0-2-2-15,0-1-17 16,3-2-6-16,3-2-68 15,3-4-52 1,0-2 52-16</inkml:trace>
  <inkml:trace contextRef="#ctx0" brushRef="#br0" timeOffset="47">4077 15700 80 0,'-3'6'30'0,"3"-1"-16"0,0 8 3 0,0-2 16 31,0 2 0-31,3 8 3 15,0 8-16-15,0 3-4 0,0-3-10 16,0-2-2-16,0-4-2 16,0-1-2-16,0 4 3 0,0-2-2 15,-3-8 2-15,0-6-2 16,0 4-1-16,0-7 1 16,0-9 1-1,0-3 1-15,0 2 1 16,0-8 2-16,0 6-5 15,-3-6-1-15,0-2 2 16,0-5 1-16,0-19 1 16,3 8-7-16,0-3 0 0,3 3 3 15,0 2 4-15,3 3-1 16,0 3-2-16,5 0 0 16,7 8-1-16,0 2-3 15,0 6 2-15,-3 2 1 16,0 6 2-16,0 5 3 15,-3 0 4 1,-6 5 0-16,-3 0 0 16,-3 3-1-16,-3 0 2 15,-6 0-3-15,-3-5-2 16,-6 2-2-16,0-5 0 16,3-3-15-16,0-5-7 15,3 5-17-15,3-10-5 16,0 0-13-16,3-3-42 15,4 0 19-15</inkml:trace>
  <inkml:trace contextRef="#ctx0" brushRef="#br0" timeOffset="48">4285 15700 128 0,'0'-2'49'0,"3"4"-26"0,3 6-25 16,0-2 9-16,-3 2 14 31,0 2 9-31,0 3-2 16,0-5-2-16,0 8-14 0,-3 0-3 0,0-3-2 15,3-2-1 1,-3-1-1-16,0-4-3 0,0-1-2 16,0-5 3-16,0-5 0 15,0-3-1 1,0-3-2-16,0 1 1 15,3-1-1-15,0 0 0 16,6 1 2-16,0-1 1 16,6 6-1-16,-4-3-2 0,1 5 1 15,0 1-1-15,-3-1-25 16,0-2-8-16,0 5-40 16,0-3-39-1,0 1 40-15</inkml:trace>
  <inkml:trace contextRef="#ctx0" brushRef="#br0" timeOffset="49">4467 15724 184 0,'0'3'71'0,"3"7"-38"0,0 4-41 16,0-6 12-16,0 0-4 16,0-1 0-16,0 1-5 15,-3 6-1-15</inkml:trace>
  <inkml:trace contextRef="#ctx0" brushRef="#br0" timeOffset="50">4485 15647 184 0,'-9'-7'68'0,"9"9"-36"0,3-2-66 15,-3 0-3-15,3 0-23 16,0 5-6-16,3-2 25 15,-1 0 13-15</inkml:trace>
  <inkml:trace contextRef="#ctx0" brushRef="#br0" timeOffset="51">4565 15727 156 0,'0'18'57'0,"0"-10"-30"0,-3 3-21 16,3-6 15-16,0-2-11 15,0-1-1-15,0-2-5 0,0 0-1 16,0-2-1-16,3-3 1 0,0-3 0 15,6 0-4-15,0-3-1 16,6-2-4-16,0 8 1 16,-1-1-2-16,-2 4 2 15,3 4 3-15,-3 6 1 16,0 3 3-16,-3-1 1 16,-3-2-1-16,0 6-2 0,-3-7-8 15,0 1-5 1,0-2-48-16,-3-6-36 31,3-3 39-31</inkml:trace>
  <inkml:trace contextRef="#ctx0" brushRef="#br0" timeOffset="52">4752 15531 156 0,'0'0'57'0,"0"11"-30"0,6-9-29 15,-6 9 11-15,3 2 9 16,3 8 8-16,-3 3-9 16,0 0-4-16,0 2-8 15,0-2-2-15,0 0 1 0,-3-3-9 16,3-2-4-16,-3-6-35 16,0-5-16-1,0-3-16 1</inkml:trace>
  <inkml:trace contextRef="#ctx0" brushRef="#br0" timeOffset="53">4717 15653 204 0,'-3'-6'77'0,"15"6"-42"0,3 0-41 0,-7 0 12 15,10-5-9-15,0 0 2 0,6 2-1 16,-3 6 0-1,3 0-38-15,-1-1-18 0,1-7-14 16,3-3-7-16</inkml:trace>
  <inkml:trace contextRef="#ctx0" brushRef="#br0" timeOffset="54">5133 15499 192 0,'-11'-18'74'0,"-7"12"-40"0,0 1-31 16,6 5 15-16,0 0-3 15,-3 3 4 1,3 2-13-16,0 3-6 16,0 5 0-16,3 14-3 0,4-1 1 0,-1 6 2 15,3 0 0-15,3-1 0 16,0 1 0-16,0-5-3 16,0-6 2-16,0 5-28 15,0-2-10-15,0-8-118 16,-3-16 86-1</inkml:trace>
  <inkml:trace contextRef="#ctx0" brushRef="#br0" timeOffset="55">4913 15682 200 0,'0'-5'74'0,"6"5"-40"0,12-3-40 15,-6 3 14-15,3 0-1 16,9-3 4-16,5 1-2 15,-2-1 0-15,0 0-102 16,-3-2-44-16</inkml:trace>
  <inkml:trace contextRef="#ctx0" brushRef="#br0" timeOffset="56">4306 14711 112 0,'0'-13'44'0,"3"26"-24"0,-3-8-8 16,0-5 16-16,0 5-3 15,0 3 0-15,0 3 2 0,0 2 0 16,3 3-14-16,-3 3 1 0,0 2 2 15,0 3-2-15,-3-3 2 16,0 3-11-16,3 2-3 16,0-5 2-16,-3-2 2 0,3-3-2 15,0-3-1-15,0 0-1 32,0-2-2-32,3-3-2 0,3-1-1 15,0-1 4-15,6-1 1 16,0 0 0-16,3-2-2 15,-4 0 1-15,1-1-1 16,0-2 0-16,3 3 2 16,-3-3-10-16,0 0-4 15,0 3-10-15,0-3-1 0,-3 0-59 16,3-3-47 0,-3 0 45-16</inkml:trace>
  <inkml:trace contextRef="#ctx0" brushRef="#br0" timeOffset="57">4586 14780 148 0,'0'0'55'0,"0"2"-30"0,0-2-10 0,0 0 18 0,0 0-5 16,0 0-2-16,0 0-12 16,3 0-6-1,6-5-5-15,-3 0 0 0,0-1-2 0,3-7-3 16,-1 0 1 0,1 2 1-16,-3 1 2 15,3 2-3-15,-3 3-2 16,-3 2 2-16,0 0 0 15,-3 3-2-15,3 11 2 16,3-1-1 0,-3 1 0-16,0 5 4 15,0 2 3-15,0 6 2 16,0 3 1-16,-3 4-4 16,3 4-1-16,0-3 1 0,-3-6 0 15,3-2-2-15,0-6 1 0,-3-2-4 31,0-5 0-31,0-1-12 0,3-4-5 16,-3-1-54 0,0-5-54-16,0 0 37 0</inkml:trace>
  <inkml:trace contextRef="#ctx0" brushRef="#br0" timeOffset="58">4619 15044 176 0,'-3'0'66'0,"3"0"-36"0,3 0-20 0,-3 0 17 16,2 3-9-16,7 0 0 16,0-1-2-16,3-2 2 0,3 3-10 15,0-3-4-15,3 0-1 0,0 0-2 16,0 0 2-16,2 0-2 15,1 0-1-15,-3 0 1 16,-3 0-1-16,-3 0-49 16,0 0-21-16,-6 0-27 15</inkml:trace>
  <inkml:trace contextRef="#ctx0" brushRef="#br0" timeOffset="59">4794 15314 132 0,'0'-3'52'0,"15"3"-28"0,-9 0-17 0,-6 0 15 15,0 0-7-15,6 0 0 16,3 0-3-16,0 0 0 16,3 0-6-16,0-2 3 0,2-1 3 31,7 1 0-31,3 2 1 0,0 0-7 16,3 0-2-16,5 2 0 15,1 1 2-15,3-1-1 16,3 1 2-16,5-3-4 15,4 0-2-15,2-3 0 16,1 1 1-16,0-1 3 16,2 1 4-16,4 2-2 0,-7 0-2 15,4 0-2-15,-3 0 0 16,-4 0-2-16,4 0-1 16,-4 2 1-16,-2 1-1 15,0 2 2-15,-4 0 1 0,-2 1-1 16,-6-4 1-16,-3-2 0 31,-4 0 1-31,-5 0 4 16,-3 0 3-16,0 0-4 15,-3-2-2-15,0-1-2 0,-3 0 0 16,3-2-2-16,-4 0-1 16,4 0-2-16,-3 2-1 15,-3 0 2-15,0 1 0 16,-3-1-15-16,-6 0-52 15,0 1-13-15</inkml:trace>
  <inkml:trace contextRef="#ctx0" brushRef="#br0" timeOffset="60">6095 15221 108 0,'-3'0'41'0,"3"3"-22"0,0-3-9 16,0 0 14-16,0 0 2 0,3 3 2 15,3-1-9-15,3 1-4 16,3 0-8-16,3 2-3 0,5 0 0 16,-2 1-2-16,3-1 1 15,3 3-4 1,-6 0 0-16,0 0 1 16,-4 0 0-16,1-3 2 15,-3 3 3-15,-6 0-4 16,-6 0-1-16,-6 0 0 15,-3 2 0-15,-3 6 6 16,-2 5 4-16,-7-2-5 16,0-1-1-16,0-2-2 15,6 0-2-15,-3 3-4 16,6-6-2-16,3-3-30 0,4-2-14 0,2 3-32 16</inkml:trace>
  <inkml:trace contextRef="#ctx0" brushRef="#br0" timeOffset="61">6488 15311 52 0,'-6'3'22'0,"9"0"-12"0,-3-1-1 0,0-2 11 16,0 0 11-16,0 0 8 16,0 0-8-16,0 0-1 31,0 0-13-31,0 0-5 0,3-2-7 16,0-1-4-16,0 0 2 0,-3-2-2 15,3 3-1-15,0-1 9 16,-3 0 6-16,0 3-9 0,0 0-6 15,0 0 0-15,0 0-1 16,3 6 3 0,-3-1 1-16,0 0 3 0,0 3 1 0,0 0-1 15,-9-3-1-15,3 1 1 16,-6-4 3 0,0-2 0-16,0-2 0 15,0-4-1-15,3 4 4 16,0-4 3-16,3-2-8 31,3 0-4-31,3-2-2 0,0 2 1 16,3 3-3-16,6-1-2 15,3 4 2-15,3 4 0 16,0 6-4-16,0 0-1 16,-3 3 3-16,-3-1 3 15,-3 1 5-15,-3 0 2 16,-3-4-1-16,-3 4-1 0,0-3-1 15,-6-5 2-15,0-1-3 16,-3-4 0-16,3-1-1 16,0 0-2-16,3-2 1 0,3-3 1 15,3 3-3 1,3 0-2-16,3-1-1 16,3 4 0-1,3 2 0-15,0 2 0 0,0 6 0 16,-3-3 3-16,-3 6 2 15,0 0 2-15,-4-3 1 0,-4 0 0 16,-4-3 0-16,0 0 2 0,-3-2-3 16,-3-3-2-16,0-8 2 31,0 0 0-31,0 0-1 0,6-3-2 16,0 1-4-16,6-1 0 15,3 3-3-15,6 0 2 16,3 3-2-16,0 2 2 15,3 6 1-15,-3 2 2 16,-3 1 1-16,0-4 3 16,-4 6-1-16,-2-3-1 0,0 6-21 15,-3-11-9-15,0 8-80 16</inkml:trace>
  <inkml:trace contextRef="#ctx0" brushRef="#br0" timeOffset="62">6259 15647 132 0,'0'-7'49'0,"0"-9"-26"0,-3-11-7 0,3 22 18 0,-3 0-1 16,0-1 1-16,0 1-8 15,-6 0-2-15,0 2-13 16,0 3-4-16,-6 3-1 0,3 7-8 0,0 6 0 16,3 3-2-16,3 5 2 15,3 2 1-15,0 3 1 16,0 0 0-16,3 6 2 0,0-4-1 15,0-4-1 1,0-6-8-16,0 0-5 0,0-5-29 16,0-3-10-16,0-5-37 15</inkml:trace>
  <inkml:trace contextRef="#ctx0" brushRef="#br0" timeOffset="63">6050 15772 192 0,'0'-3'74'0,"3"3"-40"0,3-2-27 15,0 2 18 1,3-3-7-16,3 0 2 16,3-5-11-16,6 8-5 0,2-2-3 15,1-1-6-15,0 0 1 0,-3-2-11 16,0 5-6-16,-3-3-4 15,-3 3-2-15,-4 0 12 16,-2 0 9-16,-3 3 6 16,-3-3 3-16,-3 8 3 15,0-3 3-15,-3 6 2 16,3-1 1-16,0 1-6 16,0 13-4-16,6-3-1 15,0-2 1-15,3-4 1 16,3-1 3-16,3-4 3 15,0-4 2-15,0-6 1 16,3-8 2-16,2-6-3 0,-5 1-1 16,-3-3-2-16,-6-2 2 0,-3-1-7 15,-9 1-2-15,0-1-1 16,-3 3 0-16,-3 3-16 16,0 0-6-16,1 10-16 15,-1 1-4-15,0 4-21 16,3 1-39-16,3 2 26 31</inkml:trace>
  <inkml:trace contextRef="#ctx0" brushRef="#br0" timeOffset="64">6452 15759 140 0,'3'8'55'0,"9"-1"-30"0,0 7-29 16,-6-1 10-16,0-2-5 15,-3-1 2-15,-3 3 13 16,0 1 9-16,0-7-12 16,0 1 4-16,-3-2 1 0,-3 2-10 15,0-11-4-15,3-2 1 16,0-6 1-16,0-2 6 0,3 0 3 16,6-1-8-1,0 1-4-15,0-3-2 16,3 3-1-16,0 3 0 15,0 2 0-15,2 2-5 16,1 4 1-16,-3-1-3 16,0 3 0-16,0 0-12 15,0 0-5-15,-3-3-36 16,0-2-47-16,0 5 26 16</inkml:trace>
  <inkml:trace contextRef="#ctx0" brushRef="#br0" timeOffset="65">6598 15629 124 0,'0'0'46'0,"6"-21"-24"0,-3 23-24 16,0 4 9-16,0-1 12 15,6 3 10-15,0 3-2 16,-3 4 1-16,0 4-11 16,0 2-3-16,2 0-8 15,-2 0-4-15,0 6 1 0,0 2-2 16,-3-5-1-1,-6-3-10-15,0-8-6 0,3 3-39 16,-3-5-51 0,3-1 18-16</inkml:trace>
  <inkml:trace contextRef="#ctx0" brushRef="#br0" timeOffset="66">6771 15716 4 0,'-9'6'0'0,"-6"-1"129"16,-3 8-104 0,-3 0 10-16,9 3-20 31,3 0-8-31,9 0 9 0,0-5 5 15,6 10-11-15,6-8 1 0,3-3 2 16,6 1-7-16,0-3-1 16,-1 0-14-16,-2-3-7 15,9 3-62-15</inkml:trace>
  <inkml:trace contextRef="#ctx0" brushRef="#br0" timeOffset="67">6449 15129 92 0,'0'3'35'0,"15"2"-18"0,-9-5-5 0,-6 0 13 15,0 0 0-15,0 0 2 16,3 2-2-16,-3-2 2 15,-3 0-4-15,0 3-2 0,0-3-11 16,0 0 0-16,0 0 1 0,3 0-6 16,0-3-1-16,0 1-2 15,-3-1-2-15,0-2 3 16,3-3-2 0,0 0-1-16,-3-3-2 31,-3 1 1-31,6-3 1 0,-3-11 0 15,0-3-3-15,0 1 2 16,0-1 3-16,0 1 1 16,0 2-1-16,0 0-2 15,0 1 1-15,0-1-1 16,0-11 0-16,0 4 0 16,0 1 2-16,0 4 3 15,3 2-2-15,0 0-2 16,-3 1 0-16,3 1-1 15,0-12 4 1,-3 2-4-16,1 6-2 0,-1 2 1 16,0 0 2-16,0 3-2 15,0 0 0 1,3 0 3-16,0 2 1 16,0 1-4-16,0 2-1 0,0 0 1 15,0 0 0 1,0 0 1-16,0 0 0 0,0 0 0 15,-3 3 0-15,3 0 0 16,0 2 0-16,0 1 0 16,0 2 0-16,0 0 0 0,0 0 0 15,0 0 2-15,0 3 1 16,0-3-4-16,0 2-1 16,0 1 7-16,0 0 4 15,0 2-2-15,0 1-2 16,0-1 2-16,0 0 0 15,0 1-3-15,0-1-1 0,0 0-3 16,0 1-1-16,0-1 3 31,0 0 1-31,0 3-1 0,0 0 1 0,0 0-7 16,0-2 1-16,0 2 1 0,0 0 1 16,0 0 1-16,0 0 0 31,3 0-3-31,3 0 0 0,0 0 2 15,5 2 0-15,1 1 1 16,3 0 0-16,6 2 0 16,0 0 0-16,0 1 2 15,3-1 1-15,5 0-4 16,4 0 1-16,0-2 2 16,5 0 1-16,4-3-4 0,-3 0 1 15,5 0 0-15,1 0 2 31,0 0 5-31,-4 0 4 0,4-3-2 16,-3 0 0-16,-4 1 1 0,-5-1 1 16,0 1-1-1,-3-1 1-15,-3 0-4 16,-1 1-2-16,-2-1-2 16,-3 0-3-16,-3 1 1 15,-3-1 1-15,-3 0-1 0,-3 3 2 16,-1 0-2-16,-2 0-1 15,0 0 3-15,-3 0 0 16,0 0-1-16,-3 0 1 16,3-2-4-16,0 2 0 0,0-3-8 15,-3 0-2-15,0 1-21 16,0 2-6-16,0 0-23 16,0-3-7-16,-3 3-40 15</inkml:trace>
  <inkml:trace contextRef="#ctx0" brushRef="#br0" timeOffset="68">7217 14018 152 0,'-9'0'57'0,"9"2"-30"0,0-2-18 0,0 0 14 16,0 0-2-16,0 0 2 16,6 3-4-16,3 0 0 0,0-1-10 15,6 1-5-15,0 0-1 0,6 4-2 16,2 1 2-16,-2-2-4 15,0 4 0-15,-3-2 1 32,0 3 2-32,-6-1-1 15,-3 1-1-15,-3 0 1 16,-1 2 1-16,-5 3-1 0,-5 0 2 16,-4-1 7-16,-6 1 5 15,0 3-3-15,0-1-2 16,-3 1-5-16,3-3-2 15,0-3-1-15,3-2-2 16,3-1-6-16,4-2-1 16,-1-3-37-16,3 1-15 0,3-4-36 15,3 1-25-15</inkml:trace>
  <inkml:trace contextRef="#ctx0" brushRef="#br0" timeOffset="69">7506 14195 104 0,'3'-3'41'0,"0"6"-22"0,-3 0-5 16,0-3 17-16,0 0 7 0,0 0 6 15,-3 2-12-15,0-2-7 16,-3 0-14-16,0 0-1 0,0 0 3 16,0-2-7-16,0-1-1 15,0-2-3-15,3-1 1 16,3-2-4-16,3 0 0 0,0 1-4 16,3-1 1-16,6 2-3 15,-3 1 2-15,12 8 3 16,-3 2 1-16,-4 0 1 15,-2 3 2-15,-3 0 1 16,-3 0 5-16,-9 0 3 31,0 0 2-31,-6-3 3 16,0 0-9-16,-3-2-2 0,4 0-1 0,-1-6-2 31,3-5-4-31,3-5-1 16,3 2-3-16,9 1 1 15,0 2-4-15,5 3 1 32,1 5 4-32,-3 2 2 0,0 4-1 0,-3 1 2 15,-3 4 3-15,-6 2 3 16,-6-2 4-16,-3-1 2 16,-3 1-5-16,-3-3-4 15,0-3 1-15,1-2 0 0,2 0-1 16,3-6-4 15,3-5-1-31,6 0-9 16,3-3-5-16,9 1 2 15,0-1 1-15,2 3 6 16,1 6 5-16,-3 2 2 0,0 0 3 16,-3 2 8-16,-3 1 5 15,-6-3 2-15,0 3 1 16,-6-1-5-16,-6 1-3 0,0-3-5 15,0-3-2-15,3 1-1 16,0-1-2-16,7 0-26 16,-1-2-10-16,3 0-72 15,-3 2-44 1</inkml:trace>
  <inkml:trace contextRef="#ctx0" brushRef="#br0" timeOffset="70">7047 14565 72 0,'0'-2'30'0,"0"7"-16"0,3-5-6 0,-3 0 11 16,0 5 6-16,3 1 5 15,0 4-12-15,0 9-3 16,0-1 2-16,0 11 3 0,0-2-10 16,0-1 1-16,-3 1 2 0,0-4-1 15,0-1 1-15,0-4-7 16,0-5-2-16,0-2 0 15,0-3 2-15,0-8-3 16,0 0 0 0,0-5-1-16,0-3 1 15,-3-3-2-15,0-5-1 0,0-5 1 16,0-3-1-16,0 0 0 16,3-2 0-16,0 0-3 15,3-4 2-15,0-1 1 16,6-1 0-16,0 8-3 15,6 6 2-15,-3 4-1 16,0 6-2-16,0 11 3 16,0 10 2-16,0 1 2 15,-1-1 3-15,-5 3 1 0,-3-1 1 16,-3 1-2-16,-3-2-1 16,0-4-3-16,-6 1-2 15,1-3-6-15,-7-3-4 16,0 0-12-16,3-5-4 0,0 3-17 15,3-6-8-15,3 1-23 16</inkml:trace>
  <inkml:trace contextRef="#ctx0" brushRef="#br0" timeOffset="71">7232 14515 140 0,'-3'0'55'0,"6"21"-30"0,0-10-29 0,0-1 34 15,0 4 2-15,0-1-3 16,-3 0 0-16,3 3-16 16,-3-5-3-16,0-1-3 0,0-2-3 15,0-3-1-15,0 1-1 0,0-6-2 16,0 0 3-16,0 0 2 15,0-3-4-15,0-2-1 16,0-3 2-16,3-3 1 16,3 1 1-16,0 2 0 0,0-3-5 31,3 3 1-31,0 3-2 16,-1 2-2-16,4 1-6 15,0-1-2-15,3 3-22 0,-3 0-8 16,0 0-44-1,-3 3-24-15,0-1 53 16</inkml:trace>
  <inkml:trace contextRef="#ctx0" brushRef="#br0" timeOffset="72">7399 14576 140 0,'6'0'52'0,"-6"5"-28"0,3 6-24 0,0-1 13 0,-1-2-7 16,1 0 2-16,0 0-7 15,-3-3-3-15,0 3-26 16,3-2-9-16,-3-1-21 0,0 0-8 16</inkml:trace>
  <inkml:trace contextRef="#ctx0" brushRef="#br0" timeOffset="73">7393 14462 160 0,'3'-3'60'0,"0"3"-32"0,-3 0-39 16,0 0 5-16,0 0-20 15,3 6-9-15,3 2-21 16,-1 0-7-16</inkml:trace>
  <inkml:trace contextRef="#ctx0" brushRef="#br0" timeOffset="74">7461 14608 140 0,'0'16'55'0,"0"-6"-30"0,-3-5-21 0,3-2 13 0,0 0-2 16,0-3 4-16,0 2-7 16,0-2-2-16,0 0-5 15,0-2-4-15,3-1 0 0,3-5-1 16,0 0 2 0,3 0-1-16,-3 0-1 15,3 3-2-15,0-6 1 16,3 9 1-16,0 2 2 0,2 5-1 15,-2 6 2 1,0-3-2-16,-3 0-1 0,-3-1 1 16,0 1 1-16,0-2 1 15,-3-1 1-15,0 0-18 16,-3-5-5-16,0 0-37 16,3 0-43-1,0-2 24-15</inkml:trace>
  <inkml:trace contextRef="#ctx0" brushRef="#br0" timeOffset="75">7634 14359 172 0,'0'-13'66'0,"3"13"-36"0,0 0-33 16,-3 0 13 0,3 5 2-1,3 3 2-15,0 8 1 16,-3 2 4-16,0 11-11 0,0 6 4 0,0-3 2 15,-1-1-7 1,-2-2-2-16,3-5-8 0,-3-3 0 16,0-2-32-16,0-6-14 15,0-2-44 1</inkml:trace>
  <inkml:trace contextRef="#ctx0" brushRef="#br0" timeOffset="76">7565 14494 200 0,'0'-16'74'0,"18"13"-40"0,-3 3-42 0,-6 0 10 15,6 3-1-15,3-3 1 16,3 0 0-16,2 0 1 16,4 0-40-16,3 0-16 15,0 5-23 1,-1-7-6-16</inkml:trace>
  <inkml:trace contextRef="#ctx0" brushRef="#br0" timeOffset="77">7922 14359 168 0,'-11'-19'66'0,"5"14"-36"0,-6-3-15 0,9 6 18 16,0-1-7-16,0 3-5 15,-3 5-15 1,0 6-3-16,3 5-3 0,0 5 0 0,3 8-3 15,-3 8 0-15,3 0 2 16,0-3 2-16,0-2 0 16,0-5 2-16,3-6-22 15,-3 0-7-15,0-5-31 16,0-6-51 0,-3-2 20-1</inkml:trace>
  <inkml:trace contextRef="#ctx0" brushRef="#br0" timeOffset="78">7771 14491 200 0,'3'-24'77'15,"15"24"-42"-15,5-2-32 0,-11-1 15 0,3 0-3 16,6 1 1-16,3-3-8 16,6-1-3-16,-1 1-3 15,1 0-43-15,-3-1-18 0</inkml:trace>
  <inkml:trace contextRef="#ctx0" brushRef="#br0" timeOffset="79">7232 13576 116 0,'0'-3'46'0,"3"0"-24"0,0 3-6 15,-3 0 16-15,0 0-4 16,0 0 0-16</inkml:trace>
  <inkml:trace contextRef="#ctx0" brushRef="#br0" timeOffset="80">7244 13597 318 0,'0'24'23'0,"0"2"-2"16,0 3-6-16,-3 6-1 15,3-1-11-15,-3-2-1 0,3-6 7 0,-3-2 3 16,3-5-3 0,-3-3-1-16,3-3-4 0,0-3-3 15,0 1 0-15,0-3 1 16,3-3-3-16,3-2 0 31,0-1 1-31,3-2 2 0,3 0-3 0,3 0 0 16,5 0 1-1,1 0 0-15,-3 3 0 0,0 0 2 16,-3-1-3-16,0 1-2 16,-3 0-25-16,-1-1-11 15,-2-2-55 1,0 3-42-16,-3-3 53 0</inkml:trace>
  <inkml:trace contextRef="#ctx0" brushRef="#br0" timeOffset="81">7503 13750 100 0,'-3'-2'38'0,"0"-1"-20"0,0 3 7 16,3 0 22-16,0-3-5 16,3 1-3-16,-3-1-19 15,3-2-8-15,3 0-7 16,6-3-4-16,6 0 2 0,-1-8-2 15,1 0 2-15,0 5-4 16,0 6 0-16,0 8 1 0,-3 5 0 16,0 5 0-16,-6 0 0 15,-4 3 0-15,-5 8 2 16,-2 5 1-16,-7 0 1 16,0-3-5-16,-3 1 1 15,-3-1 2-15,-6-2 1 0,3-3-1 31,3-5-2-31,3-3 9 16,3-2 6-16,3-3-3 0,4-5-2 16,7-3-3-1,4-3 0-15,6-2-4 16,3-1-2-16,6 1 0 0,0 0-1 16,3 2 0-16,-4 1 2 15,4 2-3-15,-6 2 0 0,3 1-41 16,-6 2-17-16,0 0-47 15</inkml:trace>
  <inkml:trace contextRef="#ctx0" brushRef="#br0" timeOffset="82">7732 14205 80 0,'-3'0'30'0,"3"-2"-16"0,0 2 3 15,0 0 16-15,0 0 0 16,0 0 1-16,0 0-13 15,3 2-5-15,3-2-5 0,0 3 0 0,6-3-6 16,9 0 4-16,5 3 1 0,4-3 1 16,3 0 1-16,9-3-2 15,5 0 1-15,4 1 3 16,5-1 3-16,7 3-7 16,2 0-1-16,4 0-1 15,2 0 2-15,4 0-1 0,5 3 0 16,-3-1-3-16,7 1-1 15,-13-3-3-15,-5 3-2 32,-4-1 5-32,-5-2 1 0,-7 0 2 15,-8 0 0-15,-3 0-2 0,-4 0 1 32,-5 0 2-32,-3 0 2 0,-6 0-5 15,-6 0-2-15,-3 0 0 16,-3 0 2-16,0-2-12 15,-4-1-5-15,-2 0-31 16,0 1-10-16,-3-1-30 16,0 1-12-16,3-1-2 15</inkml:trace>
  <inkml:trace contextRef="#ctx0" brushRef="#br0" timeOffset="83">9119 14020 136 0,'0'3'52'0,"6"0"-28"0,6 18-30 0,0-11 6 15,3 4 5-15,6-1 4 0,-1 0-4 16,1 3-1-16,-3 0-2 16,-3 2-2-16,-3 3 1 0,-9-2 3 15,-6 5 2-15,-9-3 9 16,-9 0 2-16,-3-2-11 16,1-3-3-16,-1-3-13 15,3 0-4-15</inkml:trace>
  <inkml:trace contextRef="#ctx0" brushRef="#br0" timeOffset="84">9452 14171 124 0,'-8'3'49'0,"5"2"-26"0,0 6-27 0,3-6 8 15,-3 3 7-15,0-3 5 16,-6 0 11-16,3 1 8 16,0-1-12-16,0-5-3 15,-3 3-12-15,6-6-1 0,0 0 3 0,-6-2-4 16,3-3-1-16,3-2-2 15,6-1-3-15,6-2-4 16,0 2-2-16,0 3 3 16,3 3 1-16,0 2-1 15,0 6 0-15,-1 2 2 0,1 3 0 32,-3 0 3-32,-3 3 3 15,-3-3 7-15,-3 0 2 16,-3-1-5-16,-3-1-1 0,0-1-2 15,0-2 1-15,-3-3-2 0,-2 0 2 16,-1-3-6-16,3-2-3 31,3-3 1-31,6-3 0 0,3 1-13 0,3-1-3 16,3 1 7-16,3 4 4 16,-1 4 3-16,4 2-1 15,-3 5 3-15,0 0 0 16,-6 0 7-16,-3 3 6 15,-3-2 5-15,-6-1 2 16,-3-2-8 0,0-1-2-16,-3 1-5 15,3-3-1-15,-2-3-3 16,-1-2-1-16,3 0-1 16,9-3-2-1,3 0 0-15,3 0 0 16,3 3 0-16,5 5 0 15,1 2 3-15,0 6-2 0,0 0-1 16,-3 0 5-16,-6 3 3 0,-3-3 3 16,-6 2 1-16,-3-2 0 15,-3 0 0-15,0-3-7 16,-3-2 0-16,3-3-30 16,0 0-10-16,3-5-76 15</inkml:trace>
  <inkml:trace contextRef="#ctx0" brushRef="#br0" timeOffset="85">9006 14616 36 0,'-3'21'13'0,"3"3"-6"0,0 26-4 0,0-34 7 16,0 2 18 0,0 1 12-16,0-1-4 15,-3-2 2-15,3-3-18 0,0-2-4 0,-3 0-8 16,3-4-3-16,0-1-2 16,0-4 0-16,0-2 0 0,0-2 3 15,0-4 3-15,-3-1-2 16,0-1 1-16,0-3-3 15,0 0 0-15,0-4-1 16,0-7 2 0,3 1-1-16,0 0 2 15,0-3-4-15,3 0 0 0,0 3-1 16,3-13-2-16,6-1-2 16,3 6 1-16,0 6-1 15,0 4 0-15,0 3 2 16,-1 8 0-16,1 3 0 15,0 13 2-15,-3 10 3 0,0-2 2 16,-3 3 1-16,-6-1 0 16,-3-2-2-16,-3 0 1 15,-3-3-2-15,0-2 0 16,-3-3-3-16,0-3-2 16,0-2-19-16,0-3-8 15,-3 0-21 1,3-3-8-16,1-2-23 15</inkml:trace>
  <inkml:trace contextRef="#ctx0" brushRef="#br0" timeOffset="86">9208 14512 108 0,'0'3'44'0,"3"16"-24"0,0 2-15 16,-3-11 11-16,3 1 6 16,0-1 4-16,-3 6-1 15,0-5 2 1,0-3-15-16,0 0-7 0,0-3-1 16,0 0-1-16,0-5 1 0,0 0 0 15,0 0 0-15,-3-5-2 16,0 0 1-16,3-6-4 15,0 1-2-15,0-9 2 16,3 6 0-16,0 0 3 16,3-3 1-16,3 3-4 15,-3 2 1-15,0 3-7 16,3 3-3-16,-3-1-19 16,3 6-8-16,-3 0-32 15,0 0-22 1,3-5 39-16</inkml:trace>
  <inkml:trace contextRef="#ctx0" brushRef="#br0" timeOffset="87">9330 14549 124 0,'0'3'49'0,"0"0"-26"0,3 2-20 15,-3 0 12-15,3 1-7 16,0-1-2-16,0 3-3 16,-3-3-3-16,3 3 1 31,-3 3-1-31,0-3 0 0,0-3-64 15</inkml:trace>
  <inkml:trace contextRef="#ctx0" brushRef="#br0" timeOffset="88">9339 14438 4 0,'3'-2'0'0</inkml:trace>
  <inkml:trace contextRef="#ctx0" brushRef="#br0" timeOffset="89">9444 14549 100 0,'0'37'38'0,"0"-26"-20"0,-3 5-4 0,3-11 17 16,0 1-8-1,0-1-4-15,0-3-6 16,0 1-3-16,0-3-6 15,0-3-1-15,0 1 3 0,3-6 1 0,-1 0 1 16,4-3-7 0,3-5 0-16,0 3-3 0,3 3 0 15,0 2 0-15,0 13-2 16,0 0 3-16,-3 6 2 16,0-1 0-16,-3-2-1 15,-3 3 1-15,0-3-1 16,0-3-16-16,-3 1-4 15,0-6-45-15,3 0-29 16,3-6 40-16</inkml:trace>
  <inkml:trace contextRef="#ctx0" brushRef="#br0" timeOffset="90">9619 14319 160 0,'0'-2'60'0,"3"4"-32"0,0 4-35 15,6-1 10-15,-3 5 6 16,0 9 3-16,0 5 1 16,0 5 0-16,-3 5-7 15,0-2-4-15,0 0 1 0,0-3 0 16,-3-5 1-16,0-3-40 16,0-3-15-16,0-4-24 15</inkml:trace>
  <inkml:trace contextRef="#ctx0" brushRef="#br0" timeOffset="91">9512 14446 164 0,'3'-8'63'0,"6"6"-34"0,9-4-32 16,-9 4 13-16,9-1-3 15,11 0 1-15,1 1-7 16,3 2 0-1,0 0-30-15,-1 0-13 16,1-3-27-16,-3 1-9 16</inkml:trace>
  <inkml:trace contextRef="#ctx0" brushRef="#br0" timeOffset="92">9953 14332 112 0,'-3'-15'44'0,"0"-1"-24"0,-9 5 1 15,9 9 19-15,-3-6-4 16,-3 2 2-16,0 6-18 15,-3 3-6-15,3 5-9 0,0 2-8 0,3 6-1 16,0 5 2-16,3 6 1 16,0 7 1-16,6 6 0 15,0-3 2-15,0-5 1 16,0-3-4-16,0-5 1 16,0-6-38-16,-3-5-16 15,3-5-31 1</inkml:trace>
  <inkml:trace contextRef="#ctx0" brushRef="#br0" timeOffset="93">9765 14512 208 0,'0'-2'79'0,"3"2"-42"0,9-3-43 0,0-2 14 16,6 0-7-16,2-1-1 15,7 1-2-15,0 0 1 0,3-1-45 16,-3 1-22-16</inkml:trace>
  <inkml:trace contextRef="#ctx0" brushRef="#br0" timeOffset="94">9321 14399 96 0,'3'0'38'0,"-3"0"-20"0,6 5-10 15,-3-2 13-15,-3 2 5 0,0 0 5 16,0 0-9-16,-3 1 0 0,0-4-13 16,0 1-3-16,0-3-4 15,0 0 1-15,1 0 0 0,-1-3-1 16,3 1-2-16,0-1-2 15,3 0-1-15,-1 1 2 32,1-1 0-32,0 1 1 0,0 2 0 15,-3 0 0 1,0 0 0-16,0 0 2 16,0 0 1-16,0 0 1 0,0 0 0 0,-3-3-51 15,6 0-60 1,-3 1 18-1</inkml:trace>
  <inkml:trace contextRef="#ctx0" brushRef="#br0" timeOffset="95">9098 13626 108 0,'3'-5'44'0,"0"5"-24"0,0 0-8 0,-3 0 16 16</inkml:trace>
  <inkml:trace contextRef="#ctx0" brushRef="#br0" timeOffset="96">9116 13637 261 0,'6'16'32'0,"-3"-1"-16"15,0 7-8-15,0-1-2 0,-3 3-1 16,0 2 2-16,0-2-6 0,0-6-1 16,0-2-5-16,0-3 1 15,0 1-29-15,0-4-11 16,0-2-21 0,0-3-23-16,0 1 32 15</inkml:trace>
  <inkml:trace contextRef="#ctx0" brushRef="#br0" timeOffset="97">9101 13671 124 0,'-6'-3'49'0,"6"3"-26"0,-3-18-5 16,3 15 20-16</inkml:trace>
  <inkml:trace contextRef="#ctx0" brushRef="#br0" timeOffset="98">9095 13634 291 0,'6'-11'23'15,"3"1"-13"-15,6-1-7 0,3 1-2 16,0-1 1-16,0 3 1 15,-1 0-4-15,1 6-1 16,-3 2 3-16,0 5 1 16,-3 0 0-1,-12 16 1 1,-3 0 0-16,-6-2-1 16,-3 0-2-16,0-6 3 15,-6 0 0-15,4 0-1 16,2-2-2-16,0-3 1 15,3-3-1-15,6-2-3 16,3-1 0-16,6 4 2 16,3-4 0-16,6 4-2 0,-1 1 0 15,4 1 2-15,0 3 0 16,-3 5-2-16,-3 2 0 16,-3-2 8-16,-3 0 6 15,-6-3 10-15,-3-2 7 16,-6 0-15-16,-3-4-5 0,-9 1-3 0,0-2-1 15,-2-4-7-15,-1-2 0 16,3 0-19-16,3 0-8 16,6 0-20-16,6-2-8 15,6-6-29 1</inkml:trace>
  <inkml:trace contextRef="#ctx0" brushRef="#br0" timeOffset="99">9304 13740 168 0,'0'2'63'0,"0"4"-34"0,3 2-23 16,0-3 17-16,3 3-3 15,-1 5 3-15,7 0-9 16,0 3-3-16,3-3-6 16,0 1-6-16,-3-4 0 15,0-2 3-15,-3 0 1 16,0-3-30-16,0 1-14 16,-3-1-34-1,0-2-31-15,0-3 39 16</inkml:trace>
  <inkml:trace contextRef="#ctx0" brushRef="#br0" timeOffset="100">9491 13758 116 0,'0'8'44'0,"0"-5"-24"0,-3 5 1 0,3 5 17 0,-3 6-3 15,-3 2 0-15,-3 3-9 16,-3 2-2-16,3 1-13 0,-2-1-7 0,-1 3 0 15,3-5-5-15,0 0-2 0,3-11-36 16,3-2-14-16</inkml:trace>
  <inkml:trace contextRef="#ctx0" brushRef="#br0" timeOffset="101">9586 13809 160 0,'0'15'60'0,"3"-12"-32"0,15 2-26 16,-6-2 12-16,0 0-5 15,3-1 2-15,-3-2 3 0,3 0 1 16,0 0-8-16,-1-5-2 16,-2 0 1-1,0-3-3-15,0 0 0 16,-6 0-1-16,0-3 1 0,-3 3 0 16,-9-2-1-1,-3-1-2-15,-3 3 1 16,-6 3 1-16,-5 2-6 15,-1 3 1-15,0 6 1 16,0 2 3-16,0 8 0 0,4 5-1 16,5 2 7-16,3 1 3 15,6 0-3-15,6 0-2 16,9-3-2 0,9-2 0-16,8-4-2 15,4-4 2-15,3-6-29 0,0-7-11 16,2-4-62-16</inkml:trace>
  <inkml:trace contextRef="#ctx0" brushRef="#br0" timeOffset="102">6675 15304 104 0,'-12'0'41'0,"24"0"-22"0,-6-3-16 0,-6 3 10 16,6 0 3-16,3-3 4 0,3 1-6 31,6-1-3-31,6 0-2 16,3 1 1-16,11-1-5 16,7 3 1-16,8 0 1 0,1 0 1 15,9 0 0-15,-1 0-4 16,12 3-3-16,1-1 2 0,-4 1 0 15,1-3 5-15,-1 0 3 16,-2 3 2-16,-4-1 3 0,-2 4-7 16,-7-1-1-16,-5 0 2 15,-4 0 1-15,-11 1-1 16,-6-4 1-16,0 1 5 16,-7 0 4-16,-8-3 7 15,-3 0-12 1,-6-3-6-1,-3 0-10-15,-3 1-2 16,0-1-34-16,0 0-16 16,0 1-69-1,0-1-34-15,0 0 79 16</inkml:trace>
  <inkml:trace contextRef="#ctx0" brushRef="#br0" timeOffset="103">8018 15229 120 0,'-3'-5'46'0,"3"5"-24"0,6 3-26 16,0-1 10-16,0 1 8 31,0 2 6-31,0 1 3 0,-3 2 3 16,-1 0-5-16,-2-1-3 16,-5 1-10-16,-1 0-1 0,-6 0 0 15,3 0-3-15,-3-2-3 16,0-4 6-16,0-2 5 15,0 0-2-15,3-5 2 0,3 0-7 16,0-3-1-16,3-3-4 16,3 0-3-16,6 1-3 15,6 2 1-15,6 5 1 16,-3 1 2-16,3 4-1 16,-3 4 1-16,0 4 2 0,-4 3 0 15,-2 1 2-15,-3-1 1 31,-6 0 10-31,-3 0 3 0,0 3-10 16,-6-3-3-16,-2-2-4 16,-4-8-3-16,3-3 7 15,0-3 3-15,0-2-8 16,3-3-3-16,3-3 3 16,3-2 2-16,6 0-4 15,6 0-1-15,6 2-1 16,0 3 4-16,0 3-1 0,0 5-1 0,-4 5 3 15,-2 3 0-15,-3 3 9 16,-6-1 7-16,-3-2-1 16,-3 0 0-16,-3-3-8 15,1 3-2-15,2-5 0 16,-6-8 0 0,3-3-2-16,9-3-6 15,0 0 0-15,6 4-3 16,0-1 2-16,0 2 1 0,0 4 2 15,-1 2-1-15,-2 2-1 16,-3 4-19-16,0-1-8 31,0 0-46-15,3 0-51-16,3-5 39 0</inkml:trace>
  <inkml:trace contextRef="#ctx0" brushRef="#br0" timeOffset="104">7672 15169 160 0,'-5'0'60'0,"5"0"-32"0,-3 2-28 16,3-2 10-16,3 6 2 15,2-1 3 1,1 0 0-16,6 0 1 16,3 1-8-16,6-1-1 0,6 3 0 15,3 0-3-15,-1 2-3 16,-2 1 0-16,-3 0-1 0,-6 2 0 0,-3 0 2 16,-3 0 1-16,-9 3 3 15,-3 5 1-15,-6 6 1 16,-3-3 0-16,-6-3 2 15,0 0-5-15,-3-3-3 16,3-2 3-16,0-2 1 16,3-4-20-1,3-2-10-15,-2-3-158 32,25-2 79-32</inkml:trace>
  <inkml:trace contextRef="#ctx0" brushRef="#br0" timeOffset="105">7610 15669 108 0,'-3'-3'44'0,"3"3"-24"0,3 5-19 0,0 3 8 0,0 5 12 15,0 11 6-15,0 19 2 16,0-1 0-16,0 0-8 16,-3-5 0-16,0 6-12 15,0-4-1-15,0-4-1 0,0-11 1 16,0-1 0-16,0-7-4 15,-3-3-1-15,0-5-1 0,0-2 1 16,-3-20 2-16,3-1 0 16,-6-4 0-1,0-5-6-15,3-10 1 0,3-11-5 16,0 10-1-16,6 1 3 16,3 2 1-16,0 3 2 31,0 5 0-31,3 3 0 0,3 8 2 15,0 2-3-15,3 6 0 16,0 5 1-16,-4 5 2 16,1 3 3-16,-6 0 4 15,-3 6-4-15,-3-4-3 16,-6 6 1-16,-3-3 2 16,0 0-2-16,1-2-2 0,-4 2-16 15,3-7-7 1,0-4-22-16,3-2-8 15,6-13-104 1,3 0 84-16</inkml:trace>
  <inkml:trace contextRef="#ctx0" brushRef="#br0" timeOffset="106">7747 15706 124 0,'0'5'46'0,"6"3"-24"0,0 8-13 15,-3-11 14-15,0 8 4 16,6-2 6-16,-9-1-3 16,0 1 0-16,0 5-15 0,0-5-4 15,0 2-5-15,0-5-1 16,-3-11-1 0,3-2 4-16,0 5 5 15,0-6-14-15,0-1-5 16,0-1-1-16,3 0 2 15,3-3 3-15,6 0 3 0,-1 1-2 16,1-1 0-16,0 3-6 16,0 3-3-16,0 2-12 15,-3 1-6-15,0-1-12 16,0 3-2-16,-3 3-24 16,0-1-19-1,0 1 36 1</inkml:trace>
  <inkml:trace contextRef="#ctx0" brushRef="#br0" timeOffset="107">7920 15748 64 0,'5'-3'24'0,"1"3"-12"0,-3 3 3 16,3 2 13-16,-3 1 0 0,0 2 1 15,-3-1-14-15,0 4-6 16,0 5-4-16,3 2-1 15,-3-2-33 1,0-2-13-16,0-4-14 16,0-10-4-16</inkml:trace>
  <inkml:trace contextRef="#ctx0" brushRef="#br0" timeOffset="108">7934 15671 24 0,'0'-2'11'0,"0"2"-6"0,3-3-17 16,3 3-1-16</inkml:trace>
  <inkml:trace contextRef="#ctx0" brushRef="#br0" timeOffset="109">8021 15793 132 0,'-3'13'52'0,"3"-7"-28"0,0 12-28 0,0-13 10 0,0-2 4 15,0-3 3-15,0 0-2 0,3-3 1 16,3-7-7-16,0 4-3 0,0-4-1 16,3-3-6-16,-1 2 1 15,4 0 0-15,0 6-1 16,-3 3 4-16,3 7 2 16,-3 3 4-16,0 8 2 15,0 5-8 1,-3 0-1-16,0-3 0 15,-3-2 3-15,0-2 2 16,0-4 1-16,-3-2-44 16,0-8-51-1,6-3 18-15</inkml:trace>
  <inkml:trace contextRef="#ctx0" brushRef="#br0" timeOffset="110">8205 15539 172 0,'0'0'66'0,"3"5"-36"0,0 6-31 15,0-1 12-15,0 9 4 0,6 2 2 16,-6 3 0-16,0 5 0 16,-3 0-9-16,0-2-5 0,0 4-2 15,0 1-8-15,0-3-3 16,0-5-38-16,6-5-65 31</inkml:trace>
  <inkml:trace contextRef="#ctx0" brushRef="#br0" timeOffset="111">8158 15674 200 0,'0'-3'77'0,"6"1"-42"0,5-1-43 0,-2 3 12 15,3 0-4-15,12-3 0 0,0 3-3 16,0 0 2-16,3 0-30 16,-1 0-14-16,-2 0-30 15,3 0-11-15</inkml:trace>
  <inkml:trace contextRef="#ctx0" brushRef="#br0" timeOffset="112">8521 15536 160 0,'-9'-16'63'0,"-6"9"-34"0,3 1-19 0,3 6 20 16,0 0-7-16,0 3-1 16,0 2-12-16,0 6-6 15,3 7-3-15,1 3-4 0,2 6 2 16,3 5 1-16,3-1 2 16,-1 1-3-16,7-5-2 0,-3-1 4 15,0 8 1-15,0-7-38 16,-3-6-15-16</inkml:trace>
  <inkml:trace contextRef="#ctx0" brushRef="#br0" timeOffset="113">8351 15777 208 0,'9'-5'79'0,"0"0"-42"0,15-9-45 0,-9 12 10 16,8-9-3-16,4 6 2 15,3-3-29-15,3 0-13 16,-3 0-39 0,5 3-14-16</inkml:trace>
  <inkml:trace contextRef="#ctx0" brushRef="#br0" timeOffset="114">7714 14835 108 0,'0'0'44'0,"3"3"-24"0,0 2 3 0,0 3 18 16,0 3-10-1,0 2-4-15,0 16-9 16,0 3-3-16,0-1-9 15,0-1-4-15,-3-4-1 0,3-2 1 16,-3-3 1-16,0-5-1 0,0-6-2 16,0-2-17-16,0 0-9 15,0-2-50 1,0-6-34-16,0-6 43 0</inkml:trace>
  <inkml:trace contextRef="#ctx0" brushRef="#br0" timeOffset="115">7699 14856 124 0,'-6'-5'49'0,"6"5"-26"0,0-3-14 0,0 1 14 0,0-1-2 16,3-2 2-16,0 0-7 16,0-1 1-16,3-2-10 15,3 0-2-15,0 0-1 0,3 1-2 16,3-1 1-16,0 2-4 0,3 4 0 16,-1 2 1-16,-5 5 2 15,0 3-3-15,-3 5 0 16,-3 3 3-16,-6 0 3 0,-6 0 0 31,-6-3 2-31,0 0-6 16,0-2-3-16,-2-3-2 15,2 5 0-15,3-8-2 16,3-2-1-16,3 0-3 16,3-3 1-16,12 0 3 0,3 2 3 15,8 6 2-15,-5 8 3 16,3-3 3-16,-3 3 2 15,-3 0 3-15,-3-3 4 16,-3 0 3-16,-6 1 4 16,-6-1-7-16,-6 0-1 15,-9-2-7-15,-6-6-4 16,0 0-10-16,-3 1-5 0,1-4-13 16,5 1-6-16,3-3-23 15,6 2-52-15,3-4 16 16</inkml:trace>
  <inkml:trace contextRef="#ctx0" brushRef="#br0" timeOffset="116">7908 14944 160 0,'-3'13'63'0,"9"-8"-34"0,5 19-12 0,-5-13 22 16,3-1-9-16,0 3-2 15,0 1-16-15,0-1-8 16,3 3-2-16,3-6-2 0,-3-2 0 16,0-2-33-16,-3-1-13 0,0-5-50 31</inkml:trace>
  <inkml:trace contextRef="#ctx0" brushRef="#br0" timeOffset="117">8083 14920 148 0,'-6'3'55'0,"6"18"-30"0,-3 10-23 0,3-17 12 15,-3 4 13-15,-3 3 9 0,-3 11 2 16,1 0-1-16,-7-3-20 15,3 0-10-15,3-2-3 0,0-4-5 0,0-4-2 16,3-3-29-16,0-6-14 16,3-2-42-1,3-8-33-15,3-2 51 16</inkml:trace>
  <inkml:trace contextRef="#ctx0" brushRef="#br0" timeOffset="118">8181 14989 152 0,'3'18'57'0,"3"-10"-30"0,0 3-16 15,0-6 18-15,0 0-6 0,6 3 1 16,3-5-9-16,3 0-4 15,-3-3-6-15,0 0-2 0,-3-3 3 16,-1 0-5-16,-2-2-3 0,-3-3-2 16,-3-5 3-16,-3-3-5 15,-6 8 2-15,-6-5-5 16,-5 2-1-16,-4 11 2 0,0 0 5 16,0 11 8-16,0-1 5 15,0 6 1-15,4 3 3 31,5 2 6-31,6 5 2 0,3-5 0 16,9 3-2-16,6-3-8 16,11-2-5-16,10-3-7 15,3-6 0-15,0-2-68 16,8-18-30-16,-8-6-10 16</inkml:trace>
  <inkml:trace contextRef="#ctx0" brushRef="#br0" timeOffset="119">11158 17108 96 0,'0'-5'35'0,"3"-1"-18"0,-3 6 0 15,0 0 14-15,0 0-5 0,0 0 12 16,9 8-8 0,0-2-16-16,3 15 1 0,-6 8-1 15,-3 3-7 1,0 2-4-16,0 0 0 16,-3 9 0-16,0-9 3 0,6-2 1 15,-6-11-3-15,6 3-1 0,-6-8-10 16,0-3-5-16,0 0-21 15,0-7-6-15,-3 1-7 16,3-1-41-16,0-1 8 16,0-5 39-16,0-5 22 15</inkml:trace>
  <inkml:trace contextRef="#ctx0" brushRef="#br0" timeOffset="120">11185 17206 116 0,'-18'-27'44'0,"15"12"-24"0,3 1 3 15,0 12 18-15,0-4-8 0,0 1-2 16,3 0-14-16,6-3-3 16,3 0-8-16,3 0-4 0,0 3 1 15,-1-1-2-15,4 4-1 0,0 2 3 16,0 2 2-16,0 9 4 15,-3-3 2-15,-3 8-3 32,-6 8-3-32,-6-1-2 15,-3-7-3-15,-3 5-6 16,-3-5-4-16,0-2-3 0,-3-7-2 16,-3 7-14-16,0-9-7 15,3 0 4-15,3-2 2 16,0 2-21-1,3-5-26-15,3-5 22 0</inkml:trace>
  <inkml:trace contextRef="#ctx0" brushRef="#br0" timeOffset="121">11369 17291 120 0,'-6'7'46'0,"9"1"-24"0,3 6-15 0,-3 4 15 0,0 9 2 16,0-4 3-16,0-1-6 15,0-4-2-15,0-2-11 32,0-3-5-32,0-2-2 0,-3-9 3 15,0-2-2 1,0 0-1-16,0-7 0 0,0 1 1 15,0-7-3-15,3-6 0 16,6-2 5-16,0 5 2 16,6 1-2-16,0 1-1 15,0-2-3-15,0 6-1 0,-1 2-23 16,1 3-12-16,0 2-17 16,0 0-42-1,-3 3 18-15</inkml:trace>
  <inkml:trace contextRef="#ctx0" brushRef="#br0" timeOffset="122">11593 17333 172 0,'-9'0'66'0,"3"5"-36"0,3 3-29 0,3 3 16 16,-3-3-2-16,3 5 0 0,0 5-1 15,0-2-1-15,3 0-7 16,3 0-4-16,3-3-1 0,5-7-1 15,4 1 2-15,0-7 1 16,-3-2 3-16,0-3-1 0,-3-9 0 16,-3-4-1-1,-3 2 2-15,-3 3-3 0,-3-1-2 16,-6-1-3-16,-9 7 1 16,0-6-1-16,3 6-2 15,0 3-13 1,3 0-6-16,0 5-26 15,3 0-11-15,3 0-19 16</inkml:trace>
  <inkml:trace contextRef="#ctx0" brushRef="#br0" timeOffset="123">11828 17301 116 0,'0'-3'46'0,"0"3"-24"0,-3-5-28 15,3 5 8-15,-3 0 18 16,0 0 8-16,-3 5 6 16,0-2 2-16,-3 2-19 15,0 1-8-15,3 2-6 16,0 5 2-16,0 13 1 0,3-7-2 0,3 2-1 16,3-5-3-16,3-3-3 15,3-5 2-15,3 0 2 16,0-3-24-16,6 1-10 15,6-6-40 1,-4-11-32 0</inkml:trace>
  <inkml:trace contextRef="#ctx0" brushRef="#br0" timeOffset="124">11890 17351 152 0,'0'0'57'0,"3"0"-30"0,3 8-23 0,3-8 15 16,3 11-7-16,0-11 1 16,0 0-4-16,3 0 2 0,-3 0-6 15,0-5-3-15,-1 5 1 16,1-6-2-16,-3-2-1 0,0 3 1 16,-3-3-1-16,-3 3-3 31,-3 2 0-31,-3-2 2 0,-3 0 2 15,-3 5-2-15,-3 0 0 16,0 0 5-16,-5 5 2 16,2 0 0-16,-3-2 1 15,3 10-2-15,3 6 2 0,9-1 0 16,0-2 1 0,3-3-2-16,9 0 1 0,3-2-4 15,0-3-2-15,3 3-7 16,0-3-1-16,-1-8-35 15,4 0-14-15,-3 0-31 16</inkml:trace>
  <inkml:trace contextRef="#ctx0" brushRef="#br0" timeOffset="125">12155 17288 112 0,'-3'-3'44'0,"3"-2"-24"0,0 5-30 15,0 0 3-15</inkml:trace>
  <inkml:trace contextRef="#ctx0" brushRef="#br0" timeOffset="126">12146 17280 203 0,'-6'5'42'15,"0"-2"-15"-15,3 0-8 16,0-1-13-16,0 3-6 0,0 1-1 16,0-4 5-16,3 6 2 15,0-2-2-15,6-6-1 16,0 5-1-16,0 0-2 15,0-2 1-15,0 21 7 16,0-16 5-16,-3 10-2 16,0-5 1-16,-3 1-3 15,-3-1 2-15,-6-5-4 16,0 2-2-16,-3-2-5 16,0 0 0-16,1-2-16 15,2-6-6 1,3 0-18-16,0 0-5 15,3 0-40-15</inkml:trace>
  <inkml:trace contextRef="#ctx0" brushRef="#br0" timeOffset="127">12244 17288 140 0,'0'-8'55'0,"3"8"-30"0,-3 0-29 0,0 0 10 15,0 0 6-15,0 0 4 16,-3 0 15-16,0 0 5 16,-2 5-19-16,-1-2-1 0,0 2 1 15,3 0-9-15,0 1-2 0,0-4-6 16,3 4-3-16,3-1 2 16,3-2 0-16,3 7-2 15,2-7 2-15,1 10 3 16,0 6 1-16,6-1-1 15,-3-5 1-15,-12 3 9 32,-6-3-9-32,-3-2-1 15,-3 2 3-15,0-5 1 16,-3-2-24-16,0 1-13 16,0-7-26-16,4 0-10 0,2 0-15 15</inkml:trace>
  <inkml:trace contextRef="#ctx0" brushRef="#br0" timeOffset="128">11247 15288 116 0,'3'-3'44'0,"0"3"-24"0,0 8-10 0,0 0 12 16,0 5 3-1,3 16 2-15,-3 6-8 16,0 7-4-16,-3 11-8 15,0 0 4-15,0-6 4 0,0-4-9 16,0-6-4-16,0-8-1 0,0-5 1 16,0-14-72-1,0-10-20 1</inkml:trace>
  <inkml:trace contextRef="#ctx0" brushRef="#br0" timeOffset="129">11223 15285 104 0,'-14'-8'41'0,"14"5"-22"0,0-2 6 0,0 5 31 31,6-3-17-15,2 1-15-16,1-1-9 0,6 1-9 0,3 2-4 0,0 2-1 31,3 3 1-31,-3 3 1 0,-3 3 3 16,-3 0 1-16,-7 2-1 15,-5 0 1-15,-3 6-4 16,-5 2 0-16,-7-3-3 0,0-2-3 16,-6-3-5-16,3-5-2 15,3 0-17-15,-3-2-8 16,6-4-98-1,18-7 48-15</inkml:trace>
  <inkml:trace contextRef="#ctx0" brushRef="#br0" timeOffset="130">11402 15499 136 0,'3'8'52'0,"12"-2"-28"0,-3 12-22 15,-6-7 14-15,6 2 1 16,-3 0 2-16,-3 3-6 0,0 0 0 15,-9-3-8 1,6-2-1-16,-6-6 2 0,0 6-3 0,-9-9 3 31,3-2 0-15,0-2 4-16,3-12 1 0,0 1-5 16,3 0-2-16,3 0-2 15,6 2-2-15,6 0-2 16,3 1 1-16,0-1 1 15,-1 3 2-15,1 0-14 16,0 0-7-16,0-2-41 0,0 2-51 16,-3 0 25-16</inkml:trace>
  <inkml:trace contextRef="#ctx0" brushRef="#br0" timeOffset="131">11593 15489 160 0,'-9'8'60'0,"9"-3"-32"0,3 6-35 16,-3 2 8-16,3 0 4 0,0 6 6 16,0 2 8-16,0-5 3 15,8-1-11-15,1-1 0 0,9-9 2 16,0 0-5 15,-3-15-2-31,0-4-1 0,-6-1-3 16,0-1 1-16,-6-3-4 15,-6 3-2-15,-3-2-3 16,0-1 1-16,-6 9 1 16,-9-1-12-1,3 3 1-15,0 3-17 16,6 2-7-16,3 3-37 16</inkml:trace>
  <inkml:trace contextRef="#ctx0" brushRef="#br0" timeOffset="132">11828 15454 168 0,'-3'-2'66'0,"3"-4"-36"0,-3 6-26 16,0 0 15-16,0 0 4 15,-3 6 6-15,-3-1-7 0,0 0-3 16,0 3-11-16,3 3-7 15,0-1-4-15,3 4 2 0,3 1 0 16,6 4-2-16,3-3 0 0,3 2 4 16,0-4 1-1,0-6-9-15,6 2-3 16,5-7-28-16,-2-9-13 16,-3 1-37-1</inkml:trace>
  <inkml:trace contextRef="#ctx0" brushRef="#br0" timeOffset="133">11962 15497 184 0,'-9'-3'68'0,"12"11"-36"0,-3-8-33 0,0 0 12 15,6 5 4-15,0 1 2 0,3-4-4 16,-1 3 0-16,4-2-8 31,0-3 4-31,0 0 1 0,0-3-3 16,0-4-2-16,0 1-2 0,-6 1 0 15,-3 0-2 1,0-1 2-16,-6 1-2 0,-3 0-1 16,-3-1-2-16,-3 6 1 15,-3 3 1-15,0 2 0 16,0 3-3-16,-2 0 0 0,2 3 4 16,3 2 1-16,9 0 2 15,3 3 2-15,3 0-3 16,3 0-2-16,3-3 0 15,0 0 1-15,2-2-8 16,1-3-3-16,-3 3-28 16,3-9-14-1,0-2-116 1,9-13 87 0</inkml:trace>
  <inkml:trace contextRef="#ctx0" brushRef="#br0" timeOffset="134">12197 15457 144 0,'-6'-3'55'0,"6"3"-30"0,0-2-18 15,0 2 15 1,-3 0 4-16,0 0 7 0,0 5-3 16,-3 0 0-16,0 3-17 15,3 0-3-15,0 0 0 0,0 3-8 16,3-3-3-16,0 0 2 0,3 5 1 0,0 3-5 15,0-3 0-15,3 5 5 16,-3-2 4-16,0-3-1 16,-3 1 2-16,-3-4-4 15,0 1-2-15,-3-1 0 16,-3-2-1-16,0-2-16 31,-6-4-39-31,0-2-4 16,6 0-17-1,4-8-27-15,8-5 35 16</inkml:trace>
  <inkml:trace contextRef="#ctx0" brushRef="#br0" timeOffset="135">12268 15489 208 0,'0'-3'79'0,"0"6"-42"0,0-6-30 15,0 3 20-15,-3 3-7 16,-3-1 0-16,0 4-5 0,0-1-1 15,0 0-8-15,4 1-8 0,2 1-2 16,2 1 0-16,4 0 2 31,3 6 1-31,0 4 1 0,0-2 0 16,0 0 2-16,-3 0 1 16,-3-3 1-16,-6 8-2 15,-3-5 1-15,-3 0-4 16,-3-3 0-16,-3-2-10 15,1-6-3-15,2-2-22 16,0-3-9-16,3-3-45 16,3-2-30-16,6-11 52 15</inkml:trace>
  <inkml:trace contextRef="#ctx0" brushRef="#br0" timeOffset="136">11274 13904 84 0,'-3'-3'33'0,"3"6"-18"0,0 0-9 15,0 2 9 1,0 3 9-16,3 5 7 15,0 5-1-15,0 14 2 16,0 5-18-16,-3 3-6 16,0 5-5-16,0 3 0 0,0-9 2 15,0-4-2-15,0-6-2 16,-3-5-25-16,3-9-11 16,-3-1-42-16</inkml:trace>
  <inkml:trace contextRef="#ctx0" brushRef="#br0" timeOffset="137">11262 13946 144 0,'-3'-13'55'0,"6"5"-30"0,3-3-23 15,0 6 12-15,3 0 4 16,6 0 3-16,3-1-10 15,0 4-4-15,-1 2-5 32,7 5-2-32,-6 3 1 0,3 5 5 0,-12 3 6 15,-9 2 0-15,-3 1 1 16,-6 2-3-16,0-2-1 16,-3 2-5-16,-3-5-1 15,0-8-10-15,1-3-3 16,2 6-15-16,3-4-6 15,3-7-114 1,6 0 61-16</inkml:trace>
  <inkml:trace contextRef="#ctx0" brushRef="#br0" timeOffset="138">11518 14118 140 0,'3'29'52'0,"-3"-8"-28"0,6 6-26 0,-6-17 9 16,0 6 6-16,0 0 3 15,3-3-1-15,-3 1 1 16,0-4-9 0,3-2-2-16,-3-2-1 0,0-1 0 0,0-3 0 15,0-4 2-15,-3-3 3 16,0-6-4-16,0-2-1 15,0-6 0-15,6 3 0 16,0 0 4-16,6 1 3 16,0-1-4-16,3 2-2 15,3 1-2-15,3 5-3 0,2 3-8 16,-2 0-5-16,0 5-44 16,0 0-62-1,0 0 21-15</inkml:trace>
  <inkml:trace contextRef="#ctx0" brushRef="#br0" timeOffset="139">11715 14145 156 0,'-9'2'60'0,"9"4"-32"0,-3 7-35 0,3-5 10 0,0 5 3 15,3 5 6 1,3 1 7-16,6 0 3 0,2-4-11 15,4-4 2-15,3-3 3 0,0-3 1 0,3-5-1 16,3-5-4-16,-7-6 0 16,-2-2-5-16,-6-3-2 15,-9-2-2-15,-6-1 0 16,-6 3-2-16,-3-5-1 16,0 5-8-16,-2 6-3 15,-1 4-14-15,3 4-6 0,0 2-28 31,6 2-54-15,6 4 18-16</inkml:trace>
  <inkml:trace contextRef="#ctx0" brushRef="#br0" timeOffset="140">12033 14084 160 0,'-9'-16'60'0,"3"19"-32"0,0 15-24 0,3-10 13 0,-3 0 1 16,-3 8 3 0,0 0 0-16,1 5 2 0,2 0-13 15,3 0-1-15,3 0-2 0,6-2-6 0,3-3-2 16,-1-3 2-16,4-2 3 16,0-3-8-16,3-6-2 15,3-4-35-15,3-9-13 16,-3 0-36-1</inkml:trace>
  <inkml:trace contextRef="#ctx0" brushRef="#br0" timeOffset="141">12111 14176 136 0,'-6'3'52'0,"6"-6"-28"0,0 6-11 16,0-3 17-16,3 5-4 15,2 1-1-15,4-4-5 16,0-2-2-16,3 3-10 15,3-3-5-15,0 0 0 0,0-3 0 0,0-2 3 16,-3 0-3-16,0-1-2 16,-3-2 0-16,-6 3-1 15,-3-3 0-15,-6 3 2 16,-3 0-6-16,-3 5-1 0,0 0-1 16,-6 5 4-16,-3 0-1 15,0 6 1-15,3-1 2 16,7 4 2-16,-1-1-3 0,6 0 0 31,3 3 5-31,6 0 2 16,3 0-2-16,3-3-3 0,2-2 0 0,4-4 1 15,3 1-3-15,0-5-2 32,3-3-38-32,0-5-15 0,0-6-34 15</inkml:trace>
  <inkml:trace contextRef="#ctx0" brushRef="#br0" timeOffset="142">12405 14118 112 0,'0'-5'44'0,"3"8"-24"0,0-9-13 15,-3 6 15-15,0-2 13 0,0 2 10 16,-3 0-14-16,-6 0-8 16,0 2-14-16,-3 6-2 0,0 0 0 15,4 3-6-15,2 2-2 16,0-5-3-16,9 8 0 15,6 0 3-15,2 2 0 16,1-2 1-16,0 0 0 16,-3-3 2-16,-3 0 3 15,-3-2 4-15,-3 0-2 16,-9-4-2-16,-6 1-2 16,0-2 0-16,-2-1-9 15,2-2-1 1,0-3-23-16,0 0-8 15</inkml:trace>
  <inkml:trace contextRef="#ctx0" brushRef="#br0" timeOffset="143">12521 14084 192 0,'-3'-16'71'0,"0"26"-38"0,0-15-32 0,0 13 14 15,-6-3-2-15,3 3 5 16,-2 0-1-16,-1 3-1 16,3-3-8-16,3 2-5 0,3 4-2 15,6 2-6-15,3-1 1 0,5-1 2 16,10 4 3-16,-6-2 0 16,-3 3 2-16,-3-4 7 15,-6-1 3-15,-9-4-2 16,-6-2-1-16,-3 0-4 15,-3-3-1-15,0 1-8 32,-3-6 0-32,4 0-30 0,2 0-11 15,3 0-59 1,6-3-30-16,3-5 63 0</inkml:trace>
  <inkml:trace contextRef="#ctx0" brushRef="#br0" timeOffset="144">10589 13520 136 0,'3'-5'52'0,"0"2"-28"0,6-2-22 0,0 2 14 16,6-2-8-16,9 0-2 16,3-1-1-1,0 1 1-15,-1 3-3 16,-2 4-2-16,-3 6 0 0,0 5-4 0,-6 6 2 15,-6 13 7-15,-6 5 6 16,-6 5 3-16,-3 8 3 16,0-2-4-16,0 0 0 15,3-1-6 1,3-2-3-16,3 5-2 0,6-2 0 16,3-3-2-16,5-3 2 0,4-5-2 15,0 0-1-15,3-2-28 16,6-6-11-16,-6-3-52 15</inkml:trace>
  <inkml:trace contextRef="#ctx0" brushRef="#br0" timeOffset="145">11030 14235 116 0,'-3'-8'44'0,"-9"5"-24"0,18 3-13 0,-9 0 13 16,0 0 1-16,-6 0 2 16,0 0-1-16,0 3-2 15,0-1-10-15,-2 9-4 0,-1 2-2 16,0 3 0-16,-3 5 0 0,6 8-2 15,3 8-2-15,0 16 5 16,3 0 1-16,0 3 4 16,0-3 1-16,-3-3 1 15,-3-8 2-15,-3-2-5 16,-3-6-1-16,0-2-2 16,-5-5-1-1,-7-6-34-15,0-3-13 0,0-2-63 16</inkml:trace>
  <inkml:trace contextRef="#ctx0" brushRef="#br0" timeOffset="146">10473 15036 148 0,'-9'-8'57'0,"6"11"-30"0,3-3-18 0,0 0 14 16,6 0-11-16,3-3-2 0,12 1-2 16,3-1 0-16,6 0-4 15,-3 3-5-15,2 6-2 0,1 2 4 16,0 2 1-16,-3 6 0 16,-6 0 1-16,-4 13-2 15,-5 0-1-15,-12 3 1 0,0 5 1 16,-6 0 8-16,0 8 3 15,0-3-4-15,3-5-1 0,6-2-4 16,3-9-1-16,6-5-3 16,0 1-3-16,3-9-20 15,3-3-10-15,6-4-58 16</inkml:trace>
  <inkml:trace contextRef="#ctx0" brushRef="#br0" timeOffset="147">10822 15542 152 0,'-6'-11'57'0,"6"11"-30"0,-3 0-10 0,3 0 20 16,-3 0-6-16,0 5-1 15,0-2-16-15,0 2-7 16,-3 22-4-16,3 2-3 0,0 8 1 16,0 3 1-16,0 10-1 15,3 3-1-15,-3-8 9 16,-3 8 4-16,-9-8-4 15,3 2-1-15,-3-4 0 16,-2-9 2-16,-7 3-5 0,-6-8-3 16,-6-10-23-16,0-1-9 15</inkml:trace>
  <inkml:trace contextRef="#ctx0" brushRef="#br0" timeOffset="148">10256 16756 64 0,'-6'-18'27'0,"9"12"-14"0,0-10-2 16,6 6 10-16,3 5 2 16,3-6 3-16,3-2-5 0,6 2-3 15,2 1-10-15,4 2-3 16,3 13-3-1,0 3-2-15,-1 2 1 0,-2 12 7 16,-6 9 5-16,-3 4-2 16,-6 7 1-16,-4 0-3 15,-5 14 2-15,0-3 0 16,-3 0 3-16,0 0-5 16,3-3-1-16,0-8-6 15,3 1-2-15,3-9 0 0,3-8 2 16,6-4-6-16,0-9 1 15,-1-3-50 1,-2-4-63-16,3-4 18 16</inkml:trace>
  <inkml:trace contextRef="#ctx0" brushRef="#br0" timeOffset="149">10783 17330 144 0,'-9'0'55'0,"-3"3"-30"0,-12 2-7 0,15-5 18 0,0 5-1 16,-2-2 2-16,-4 2-9 15,0 9-3 1,-3-1-14-16,0 5-4 0,-3 4-3 0,3 15-7 15,6 5 0-15,4 8-1 16,8 3 2-16,3 0 1 0,-1 5 1 16,-2-5 2-16,0 5 1 15,0-13-1-15,-8-5 1 16,-7 0 0-16,-6 2 1 16,-12-8-75-16,-3-2-32 15,-14-5 6 1</inkml:trace>
  <inkml:trace contextRef="#ctx0" brushRef="#br0" timeOffset="150">12852 17124 100 0,'-3'0'38'0,"0"0"-20"0,-9 0-8 16,9 0 12-1,3 0 7-15,6 0 7 16,-6 0-13-16,0 0-3 15,3 0-12-15,0-3-3 0,0-2 1 16,3 0-3-16,0-3-2 0,0-3 0 16,-3 1-1-16,0-1 0 15,0 3 2-15,-1-3 5 16,1 9 4-16,0-1 0 0,-3 0 1 16,0 3-4-16,0 0 0 15,0 6-5-15,0 2 0 16,0 0 1-16,3 10 2 15,0 6-3-15,0 5-2 16,0 3 4-16,0 0 4 16,0-3-5-1,0 0 0-15,-3 0-2 16,3 0 1-16,-3-8-2 16,0 6-1-16,0-14-8 15,0 0-3-15,0 0-18 16,0-5-9-16,0-2-24 15,0-1-51 1,0 0 19-16</inkml:trace>
  <inkml:trace contextRef="#ctx0" brushRef="#br0" timeOffset="151">12798 17484 160 0,'-18'0'60'0,"18"0"-32"0,-3 0-13 0,3 0 20 16,0 0-4-16,0 0 2 16,9 0-6-16,9-3-2 15,0-2-13-15,6 5-1 0,0-6 0 16,-1 6-9-16,4-2 0 16,3-3-2-1,-6 5 2-15,-3 0-14 16,-4 5-5-16,-2-3-103 15</inkml:trace>
  <inkml:trace contextRef="#ctx0" brushRef="#br0" timeOffset="152">12929 15362 148 0,'-6'-3'55'0,"3"3"-30"0,3-3-5 15,0 3 19-15,0 0-10 16,0-2-2-16,3-1-10 16,3-2 0-16,3-6-10 15,0 3-2-15,9-5 1 0,3 3-3 16,-1 2 0-16,-2 2-3 16,0 9-3-1,-3 5 2-15,-6 8 2 0,-3 15 2 16,-6 1 1-16,-9 3-5 15,-6 2 1-15,0 0-2 16,-3 2 0-16,1-7 11 16,-1-5 3-16,3-6 8 15,3-3 2-15,3-4 0 16,3-4-2-16,3-2-8 0,6-3-5 16,9-5 2-16,12 0 2 15,0-2-6-15,2-1-3 16,4 0-4-16,0 3-1 15,-3 0-7-15,-4 0-4 16,1 0-43-16,-3 3-20 16,-6 2-51-1</inkml:trace>
  <inkml:trace contextRef="#ctx0" brushRef="#br0" timeOffset="153">12980 13904 108 0,'-3'-3'44'0,"3"3"-24"0,-3-2-4 0,3 2 16 16,0 0 0-16,0-3 3 15,0 0-4-15,0 1-1 16,0-1-17-16,3-2-3 0,0-3 0 16,9-5-2-16,5-1 1 15,1 4-8-15,0 2 0 16,0 8-1-16,0 8 0 0,-3 2 0 16,-3 4 2-16,-6 4 1 15,-6 6 1-15,-3 0-2 16,-3-3 1-16,0 3-2 15,0-3-1-15,0-5 1 16,0-3 1-16,3-2-3 16,6-4-2-1,3 1 2-15,6 6 0 16,3-1-4-16,2 0 1 16,1 3 4-16,0 0 2 15,-6 0 6-15,-3 2 3 16,-6 1 5-16,-6-3 2 0,-9-1-7 15,-3-1-4-15,-6-1-4 16,-11-2-3-16,-1-6-37 0,0 3-17 16,3 0-68-1</inkml:trace>
  <inkml:trace contextRef="#ctx0" brushRef="#br0" timeOffset="154">22624 6853 116 0,'0'-3'44'0,"3"3"-24"0,-3 0-2 0,0 0 20 15,0 0 1-15,0 0 1 16,0 3-10-16,-3 2-6 0,-6 3-14 15,-9 3-2-15,-3 4-1 0,-3 7-3 32,-2-1-1-32,5 0 1 15,-9-3 0-15,12 1-2 0,0-3 1 0,3-3 2 32,6 0 2-32,9-2-6 0,6-1-2 15,3 4 0-15,6-4 0 16,3 1-8-16,6 2-2 15,3 0 6-15,-4 1 2 16,1-1-28 0,-3-3-14-16,-3-2-54 15</inkml:trace>
  <inkml:trace contextRef="#ctx0" brushRef="#br0" timeOffset="155">22523 7019 212 0,'-9'-2'79'0,"9"-4"-42"0,3 9-34 15,3-3 15-15,5 0 11 16,7 0 8-16,6-3-6 15,18 1-1-15,2-9-17 0,10-2-3 0,9 0-3 16,5 2-3-16,0 3-1 16,-2 0-1-16,-7 3-2 15,-8 2 1-15,-3 1 1 16,-16-1-12-16,-2 3-6 16,-12-3-27-16,-6 1-12 15,-9-3-62 1,-3-1-31-1,0 1 71-15</inkml:trace>
  <inkml:trace contextRef="#ctx0" brushRef="#br0" timeOffset="156">23421 6877 160 0,'-3'23'63'0,"6"4"-34"0,-3 23-19 0,3-31 17 0,-3 7-7 0,0 3-1 15,0-2-9-15,3-4-4 31,-3-1-3-31,0-7-3 0,0-1 1 0,0-4-15 0,0-2-5 16,-3-2-32 0,0-9-54-1,0-5 15-15</inkml:trace>
  <inkml:trace contextRef="#ctx0" brushRef="#br0" timeOffset="157">23365 6861 184 0,'-3'-24'71'0,"6"13"-38"0,3-2-14 0,0 8 23 0,0-6-10 16,3 3-3-16,3 0-13 16,11 3-5-16,7 0-6 15,-9 5-8-15,6 2-1 0,-3 6 2 16,-7 3 3-16,-8 7 2 16,-6 1 1-16,-6-1-5 31,-9 4 1-31,-2 4-11 0,-7-5-5 15,9-5-17-15,-6-3-4 16,9-2-26 0</inkml:trace>
  <inkml:trace contextRef="#ctx0" brushRef="#br0" timeOffset="158">23576 7033 152 0,'-6'2'57'0,"6"1"-30"0,3 5-21 0,0-3 17 15,0 6 3 1,3 2 7-16,-3 3-9 16,3 2-5-16,-3 1-10 15,0-3-4-15,-3 0-1 0,0-3-2 16,0-5-2-16,0 0 3 15,0-3 2-15,-3-2 7 16,0-3 2-16,-3-8 1 16,6-5 4-16,-3-1-9 0,3-2-3 15,0 1-4-15,3-1 0 16,6 0-2-16,0 3 2 16,3 2-7-16,0 3-1 15,-3 0-27-15,6 5-9 0,0 1-43 16,-4 2-56-1,10 2 39-15</inkml:trace>
  <inkml:trace contextRef="#ctx0" brushRef="#br0" timeOffset="159">23716 7078 160 0,'-15'8'63'0,"12"2"-34"0,0 1-14 0,3-1 20 0,0 6-6 15,3 0-2-15,0 0-9 16,6-3-1-16,6 0-10 16,0-2 0-16,6-3 0 0,0-5 1 15,-1-6 2-15,1-2-3 16,-3-3 1-16,-6-6-5 16,-3-1-2-16,0-1 0 0,-9 0 1 15,-3 0-6-15,-6 3 1 16,0 2-12-16,-3 3-3 15,3 3-33-15,0 2-12 16</inkml:trace>
  <inkml:trace contextRef="#ctx0" brushRef="#br0" timeOffset="160">24002 7030 156 0,'-9'-3'57'0,"6"6"-30"0,-3-3-12 0,0 3 20 0,-9 2-2 15,0 6 1-15,0 2-11 16,4 3-1-16,2 2-13 16,0 3-5-16,9-2-1 0,0-1 0 15,9-2 3-15,5 0-3 16,1-5 0-16,3-3-21 15,0-3-10-15,3-5-33 0,-6 0-11 16,3-3-17 0</inkml:trace>
  <inkml:trace contextRef="#ctx0" brushRef="#br0" timeOffset="161">24055 7096 176 0,'-8'0'68'0,"11"3"-36"0,-1 2-18 0,1-2 20 15,3 2-8-15,3-2-1 16,0 5-8-16,3 0-2 16,3-8-9-16,3-3-4 0,3 0 1 15,-3-2 0-15,-4-3 1 16,4 0-5-16,-6-3-1 16,-6 1 3-16,-3 2 1 0,-6 0-3 15,-3 3-1-15,-6 2-6 16,-6 3 0-16,4 5 6 15,-4 3 6-15,0 3-7 16,-3 5 1-16,12 2-2 16,-3 1 2-16,9-3 12 15,3 0 8 1,3-1-7-16,9 1-3 16,-3-2-8-16,6-4-2 15,0 1-26-15,3-6-11 16,0-2-75-1,-4-3-31-15,4 0 75 0</inkml:trace>
  <inkml:trace contextRef="#ctx0" brushRef="#br0" timeOffset="162">24353 7051 128 0,'0'-2'49'0,"3"2"-26"0,-3 2-5 16,0-2 20-16</inkml:trace>
  <inkml:trace contextRef="#ctx0" brushRef="#br0" timeOffset="163">24350 7056 323 0,'-12'8'50'0,"3"0"-26"16,3 3-2-16,-3-1-1 0,3-2-11 31,3 6-6-31,6-1-2 15,-3 0-2-15,9 0 2 16,9 1-1-16,-6 1 2 16,-3-1 0-16,0-1 3 15,-6 0-3-15,-6 0 3 16,-6-2-2-16,0-3-10 16,-3 0-4-16,0-3-22 15,-3-5-6-15,7 0-27 16,2-3-9-16,0-2-16 15</inkml:trace>
  <inkml:trace contextRef="#ctx0" brushRef="#br0" timeOffset="164">24547 7070 244 0,'-9'-3'93'0,"3"8"-50"0,-6-2-39 16,3 0 21-16,3 2-5 15,-3 3 0-15,0-3-10 16,3 0-6 0,6 14-3-16,6-1-1 0,3 1-3 0,3-3 2 15,0 0 1 1,-3 0 2-16,-6-1-1 16,-3 1 2-16,-3-2 2 0,-6 1 2 0,-6-4-6 15,0-3 0-15,-6-3-17 16,-3-5-4-16,7-2-39 15,-1-4-16-15,9 1-30 16</inkml:trace>
  <inkml:trace contextRef="#ctx0" brushRef="#br0" timeOffset="165">24800 7049 228 0,'-6'5'88'0,"12"-5"-48"0,-3 0-25 31,-3 0 26-31,0 0-13 16,3-3-4-16,5 1-11 15,1-4-6-15,0-2-4 0,3-5 0 0,-3 0 0 16,0-6-4-16,-6 1 1 15,6-1 0-15,-3 3 0 16,-3 3-3-16,0 3 2 16,-3 2 1-16,6 2 0 0,-6 4-5 15,0 2 1-15,3 5 2 16,-3 16 3 0,6 3-2-16,-3 0 0 15,-3 2 3-15,0 1 3 0,0 7-2 16,0-2 0-16,0-3-1 15,0-3-2-15,0-2-10 0,0-3-4 16,0-5-37-16,0 0-17 16</inkml:trace>
  <inkml:trace contextRef="#ctx0" brushRef="#br0" timeOffset="166">24782 7292 256 0,'-9'0'96'0,"18"0"-52"0,-6 3-43 0,6-3 21 16,3 0 8-16,5 0 8 15,10 0-18-15,3-3-8 16,3 0-8-16,-1 1-6 0,-5 2-1 16,-3 0-38-16,6 0-17 0,-9 0-73 15</inkml:trace>
  <inkml:trace contextRef="#ctx0" brushRef="#br0" timeOffset="167">22398 8837 160 0,'2'-5'60'0,"1"5"-32"16,-3 2-6-16,0-2 31 31,-14 8-20-31,-4 3-7 0,-3 7-5 15,0-2-13-15,-3 6 2 0,3-4 3 16,4-2-7-16,2 0-3 16,3-3-5-16,3-2 1 15,3-1-1-15,3 1 0 16,3-1 2-16,6 1 2 16,6 2-6-16,3 3 1 0,0-3-6 15,2 8-1-15,-2 1-15 16,0-9-6-16,3-3-90 31</inkml:trace>
  <inkml:trace contextRef="#ctx0" brushRef="#br0" timeOffset="168">22272 9004 192 0,'-8'-3'71'0,"8"3"-38"0,3 0-41 15,2 0 12-15,4 0 11 16,3 0 10-16,15-3 0 31,9 3 0-31,11 0-13 0,4 0 1 0,0 0 3 16,2 0-8-16,-2 3-4 16,-1-3-1-16,1 3 0 15,-3-3-26-15,-7 0-11 16,-2-3-78-1</inkml:trace>
  <inkml:trace contextRef="#ctx0" brushRef="#br0" timeOffset="169">23347 8797 144 0,'-6'-5'55'0,"6"5"-30"0,0 8-23 16,0-3 14-16,0 9 3 0,3 4 5 16,0 11-3-16,0 3-1 0,0 5-11 15,0 0-1-15,-3-3 2 0,6 1-6 16,-3-1-2-16,0-5-1 15,0-5 1-15,-3-5-12 16,0-6-3-16,0-13-47 16,0-8-55-1,-3-3 22-15</inkml:trace>
  <inkml:trace contextRef="#ctx0" brushRef="#br0" timeOffset="170">23323 8819 152 0,'-3'-16'57'0,"9"10"-30"0,0-7-16 0,-3 11 15 0,6-9-1 16,0 0 2-16,3-2-9 16,0 3-3-16,6 2-8 15,0 8-5-15,5 10 1 0,-2 3 4 0,-3 1 4 16,-6 2-6-16,-3 2-1 15,-3 1 4-15,-9-4 3 16,-9 1-6-16,3-2-1 0,-3 1-9 16,-3-7-4-16,0 0-15 15,6-5-5-15,0 0-25 16,-2-1-8-16,8-2-20 16</inkml:trace>
  <inkml:trace contextRef="#ctx0" brushRef="#br0" timeOffset="171">23523 8988 132 0,'0'8'52'0,"0"0"-28"0,3 8-8 16,-3-8 18-16,3 2-5 15,-3 3 0-15,0 1-10 0,6-4-4 16,-6 1-8-16,0-1-5 16,0-2 1-16,0-2 0 0,0-4 3 15,0-2 1-15,0 0 1 16,0-5-2-16,0-3 1 0,0-5-6 16,0 2-3-16,0-2 1 15,3 0 0-15,2 2-4 16,4 1 1-16,-3 2-27 15,9 0-11-15,0 2-56 16</inkml:trace>
  <inkml:trace contextRef="#ctx0" brushRef="#br0" timeOffset="172">23695 9004 176 0,'-29'10'66'0,"23"1"-36"0,3 10-33 0,3-10 13 16,0-1 8-16,0 1 6 0,3-1-1 16,3 4 0-16,8-6-12 15,4-3-4-15,3-2-1 0,0-6 1 16,-3-5 1-16,0 0 0 16,-3-5 0-16,-4 0-4 15,-5-1-3-15,-6 1-7 0,-6 0-4 31,3 0-1-31,-8 2 1 0,-7 3-16 16,0 5-8-16,6 1-26 16</inkml:trace>
  <inkml:trace contextRef="#ctx0" brushRef="#br0" timeOffset="173">23930 8946 124 0,'-17'-3'49'0,"8"6"-26"0,6 10-14 16,0-8 16-16,-3 3 1 15,-3 0 4-15,6 5-12 16,-3 3-3-16,0 0-9 16,0 2-2-16,6 1 2 0,6-3-3 15,0 5 0-15,3-5 1 16,6 2 0-16,-3-10-11 15,5-10-3-15,1-4-37 16,0-2-16-16,0-2-15 31</inkml:trace>
  <inkml:trace contextRef="#ctx0" brushRef="#br0" timeOffset="174">23996 9025 160 0,'-12'0'63'0,"12"3"-34"0,0-3-34 15,0 0 12-15,0 0 14 16,9 2 8-16,0 1-8 0,0 0-4 16,3-1-10-16,0-2-3 0,3 0 0 15,-1-2-2-15,-2-1-2 16,-3-2 3-16,6-1 2 16,-9 1-2-16,3 0 0 15,-9-1-3-15,-3 1-3 16,-3 0-1-1,-3 2 0-15,-3 3 3 16,-3 0 2-16,0 5-2 16,1 3-2-16,-4 0-1 15,0 6 0-15,15-1 3 16,-3 0 2-16,3 0 0 0,6 1-1 16,3 1 1-16,3 1 1 15,3-3-1-15,0 1 2 16,5 2-20-1,-5-3-8-15,6-13-42 16,3-8-46-16,3 0 35 0</inkml:trace>
  <inkml:trace contextRef="#ctx0" brushRef="#br0" timeOffset="175">24249 9009 108 0,'3'-3'44'0,"-3"3"-24"0,0 0-2 0,0 0 20 0,0 0 1 16,0 0 4-16,0 0-11 16,0 0-2-16,0 0 3 15,-3 3-19-15,-3 0 2 16,0 2-2-16,-3 3-7 15,3 0-4-15,0 2-7 0,6 1 0 16,0 0 2-16,9-1 3 0,0 1-2 16,-6-1 0-16,9-2 1 15,-6 0 2-15,-3 3-1 16,3-3 2-16,-6 2-2 16,-6-2 2-16,3-2-2 15,-6-1-1-15,-3 0-13 31,-6-2-6-31,6 7-19 0,0-10-6 16,-3 0-19-16,10-2-5 16</inkml:trace>
  <inkml:trace contextRef="#ctx0" brushRef="#br0" timeOffset="176">24445 8983 172 0,'-6'-3'66'0,"3"6"-36"0,-2-3-35 16,-7 2 58 0,-3 4-20-16,0-1-15 15,3 0-10-15,3 3-7 16,0 0-4-16,9 3 2 0,6-1-1 15,3 3 0-15,3-2 0 16,0 2-2-16,-3 0 5 16,-6 17 21-1,-6-7 8-15,-6-4-12 0,-3-6-8 16,-6 0-4-16,9-2-2 16,-3-6-18-16,0-2-5 15,3-3-37-15,9-19-80 31</inkml:trace>
  <inkml:trace contextRef="#ctx0" brushRef="#br0" timeOffset="177">24713 8943 232 0,'-9'-5'88'0,"9"5"-48"0,0-3-47 15,9-5 33-15,0 0-14 16,3 0-6-16,3 0-1 16,0 0-4-16,6 3-1 0,0 0 1 15,2 5-4 1,-8 2 2-16,-3 9 1 16,-3 7 0-16,0 1 0 15,-18 5 2-15,0 0-1 16,-6 2 2-16,-3-2 0 15,7 5 1-15,-7 0 6 16,9-2 4-16,-3-9-5 16,9-2-1-16,3-5 11 15,3-4-2-15,9 1 3 0,3-10-11 16,5 2-5-16,4-8-1 16,-3 3 0-16,6-1-4 15,-3 1-1-15,-6 0-39 16,-7 2-15-16</inkml:trace>
  <inkml:trace contextRef="#ctx0" brushRef="#br0" timeOffset="178">22412 9790 108 0,'6'-3'44'0,"-6"0"-24"0,0 6-2 0,0 5 20 16,-9 0-12-16,-5 8-3 15,-7 2-4-15,3 3-1 16,-6 1-9-16,0 1 1 0,0 1 3 16,4-3-3-16,2 3 0 15,6 3 0-15,3-4 1 16,3-4-3-16,6-1-3 0,3-2 0 15,6 0-1-15,6-3-5 16,3 3 1-16,-1-2-13 16,7-4-5-16,0 1-30 15,-3-3-14-15,-3-3-27 16</inkml:trace>
  <inkml:trace contextRef="#ctx0" brushRef="#br0" timeOffset="179">22293 10020 208 0,'-15'0'79'0,"18"2"-42"0,0 1-30 0,3 0 18 15,3-3 2-15,9 0 4 16,12 0-9-1,12-3 0-15,14 0-13 0,10 1-3 0,5-1-2 16,3 0-2-16,-2-2-2 16,5 3 1-16,-11-1 1 0,-7 3-1 15,-8-3 2-15,-9 1-22 16,-13-1-9-16,-2 3-101 16</inkml:trace>
  <inkml:trace contextRef="#ctx0" brushRef="#br0" timeOffset="180">23356 9861 124 0,'0'3'46'0,"0"5"-24"0,9 10 3 0,-6-2 20 15,3 8-11-15,-3 16-5 0,3 4-16 0,-3-1-6 16,-3-6-5-16,6 0-2 0,-6-8 3 0,0-5-2 16,0-6-3-1,-6-12-34 1,6-9-16-16,-3-5-33 31</inkml:trace>
  <inkml:trace contextRef="#ctx0" brushRef="#br0" timeOffset="181">23341 9880 156 0,'-6'-19'60'0,"15"6"-32"0,-3 2-17 0,0 3 18 16,3 0-6-16,3 0-1 0,3 0-10 15,6 3-5-15,2 0-4 16,-2 5-3-16,0 13 1 0,-6 3 3 16,-3 0 2-16,-9 2 4 15,-3 4 4-15,-12-1 1 16,0-3 0-16,-3-2-7 16,0-3-3-1,-3-5-16-15,6-2-8 16,1-4-37-16,-1-2-16 15,6 0-22 1</inkml:trace>
  <inkml:trace contextRef="#ctx0" brushRef="#br0" timeOffset="182">23555 9991 132 0,'0'16'49'0,"3"-6"-26"0,3 17-18 0,-3-14 13 15,0 3 10-15,-3 0 6 16,0-3-4-16,0-3-1 16,-3-2-16-16,0 0-6 0,3-2-2 0,0-4-3 31,0-2 1-31,-6 0-2 16,6-2 2-16,-3-4-2 15,3 1-1-15,0-14 1 16,3 4-1-16,3-1 2 15,0 2 1-15,3 4 1 16,0-1-2-16,0 3-2 16,3 3-6-16,-3 2-1 15,3 1-43-15,-3-1-17 16,0 3-23-16</inkml:trace>
  <inkml:trace contextRef="#ctx0" brushRef="#br0" timeOffset="183">23716 10020 160 0,'-15'0'63'0,"15"18"-34"0,0 11-30 0,0-18 15 16,0 0 1-16,0 2 5 16,9 0-6-1,0 3-1-15,3 0-7 16,3-3-4-16,0-5 1 0,6-3 2 15,-4-5 4-15,1-2-4 16,-3-4-1-16,-6-4 0 16,3-1 0-16,-6 1-2 15,-3-6-2-15,-6-3-13 16,-3 3-4-16,0 0-7 0,-3 3 0 16,0 3-18-16,-3 2-6 15,-3 2-20-15</inkml:trace>
  <inkml:trace contextRef="#ctx0" brushRef="#br0" timeOffset="184">23975 9975 136 0,'-3'-3'52'0,"-9"6"-28"0,6-3-8 0,3 2 34 16,-6 4-10-16,-3 2-14 16,4 10-6-16,-1 3-12 15,0 3-5-15,3-3-2 0,0 1 1 16,6-1 3-16,0-3 2 16,12-2 3-16,-3-5-5 15,8-3-3-15,-2-3-12 16,0-2-6-16,0-3-34 0,0-3-15 15,-3-2-26 1</inkml:trace>
  <inkml:trace contextRef="#ctx0" brushRef="#br0" timeOffset="185">24029 10123 164 0,'-3'3'63'0,"6"-1"-34"0,3 4-14 0,0-6 18 16,0 2-5-16,2 1-2 15,1-3-8-15,9 0-3 16,-3-3-9-16,0 1-4 0,0-4 1 16,-6 1 0-16,0 0 1 15,0-6 0-15,-6 1 2 16,-3-4-8-16,0 1-3 0,-3 2-4 16,-3 4 0-16,-6 1-2 15,3 4 2-15,-6 7 3 16,0 8 1-16,0 0 3 15,-3 3 1-15,9 0 1 16,1 3 0-16,2-4 4 16,0-1 2-16,12-1-2 0,0-2-3 15,2-1 2-15,10-5 0 16,-6 1-26-16,9-4-9 16,-3-4-44-16,3-1-40 31,0-2 39-31</inkml:trace>
  <inkml:trace contextRef="#ctx0" brushRef="#br0" timeOffset="186">24228 10009 160 0,'-6'0'60'0,"0"5"-32"0,6-2-20 0,0 0 16 15,0 5-8-15,0-3 3 16,0 11-7-16,9 0-6 15,-6 0 1-15,6 0-1 0,-3-1 2 16,0 1 2-16,-3-3 4 16,0 3 1-16,-3-5-2 15,-3 0 2-15,-3-4-4 16,-3 1-1-16,0-5-4 16,-3 0-1-1,3-3-21-15,-3 0-7 16,3 0-28-16,0-3-12 15,9-2-36 1</inkml:trace>
  <inkml:trace contextRef="#ctx0" brushRef="#br0" timeOffset="187">24395 10020 216 0,'-6'-3'82'0,"6"3"-44"0,-21 0-31 0,18 3 20 15,-3 5-3-15,0-3 3 16,0 0-17-16,-3 6-6 16,6-1-3-16,-3 4-4 0,12-1 2 0,-3 0-1 15,12 3 0-15,0-3 4 16,-3 3 1-16,3-3 1 16,-12 1 9-1,-12-1 1-15,0-3-7 16,-3 1-3-16,3-6-10 31,-3 1-1-31,0-4-32 16,0-2-12-16,-3 0-49 15,12-2-36-15,-2-4 56 0</inkml:trace>
  <inkml:trace contextRef="#ctx0" brushRef="#br0" timeOffset="188">24692 9906 164 0,'-3'-5'63'0,"-2"2"-34"0,5 0-10 0,0 3 21 16,0-2-5-16,0-1 2 15,0 0-15-15,0 1-3 16,0-1-11-16,0 1-3 0,0-1-1 31,8-2-5-31,1-3 1 0,0 5-5 16,3-2 1-1,0 2 2-15,6 3 3 16,-6 3-2-16,3 2-2 0,0 3 2 16,-9 3 0-16,-6 2 1 15,0 3 2-15,-6 0-1 16,-3-1 2-16,6-1-2 0,0-1-1 15,-3-3-2-15,12-2 1 16,0 0 1-16,9 6 0 16,5 1-3-16,4 4 2 0,-3-1-1 15,-3 4 0-15,-6-4 4 16,-12 3 1-16,-3-2 5 31,-15 2 3-31,-3 0-6 16,-9-2-1-16,7-3-20 0,-13-3-7 15,6-5-72 1,-3 0-59-16,4-14 56 16</inkml:trace>
  <inkml:trace contextRef="#ctx0" brushRef="#br0" timeOffset="189">22409 10888 84 0,'0'-6'33'0,"0"6"-18"0,3-2 2 0,0 2 14 0,-3 0-5 15,0 0-1 1,0 0-5-16,0 0-3 15,0 5-9-15,-3 3-1 0,-6 8 3 0,-2 10-6 16,-7-2-2-16,3 0 7 16,-3 0 4-16,0-3 0 0,3-3 0 15,3 1-5-15,3-6-3 16,6 11 0 15,6-6-1-31,6 1 0 0,3-3 0 16,3 0 0-16,9 2-5 15,-3 1 1-15,-3-3-5 16,-1-3 1-16,-2-3-29 16,-3 1-13-16,0-3-45 15,-3-3-19 1,0-5 55-16</inkml:trace>
  <inkml:trace contextRef="#ctx0" brushRef="#br0" timeOffset="190">22347 11160 196 0,'-18'-3'74'0,"18"3"-40"0,3 0-35 16,-3 0 15-16,9 0 7 0,6 0 7 16,3 0 3-16,11-2 3 15,7-1-18-15,6 1-3 0,8 2 1 16,7-3-6-16,3 0 0 15,-1 1-4-15,1 2-3 16,-10-6-3-16,4 1 1 0,-7 0-28 16,-5-1-13-16,-6 1-66 15,-3 0-48 1,-10-3 63-16</inkml:trace>
  <inkml:trace contextRef="#ctx0" brushRef="#br0" timeOffset="191">23082 10951 172 0,'-3'-3'66'0,"0"3"-36"0,3 3-35 16,3 13 16 0,0 5 3-16,-3 6 2 15,6 10 0-15,-3 0-8 0,0 0 1 0,0 0 2 0,-3-3-9 16,0-5 0-16,0-5 0 16,0-5 1-1,0-6-10 1,0-5-5-16,0-6-32 0,0-4-13 15,0-6-24 1</inkml:trace>
  <inkml:trace contextRef="#ctx0" brushRef="#br0" timeOffset="192">23076 11023 152 0,'-3'-14'57'0,"3"6"-30"0,0-13-12 0,3 16 20 15,0-8-8-15,0-1-3 16,9 1-10-16,-3 0-1 15,9 5-8-15,0 5-5 0,-3 3-1 16,2 22 1-16,-5-4 2 16,3 3-1-1,-9 0 2-15,-6 1 0 16,-3-4 3-16,-6 1 3 16,0-3 5-16,-3-3-21 15,1-3-10-15,-1-2-13 16,-3-2-5-16,9-1-16 15,0-2-6-15,3-3-15 16</inkml:trace>
  <inkml:trace contextRef="#ctx0" brushRef="#br0" timeOffset="193">23243 11213 144 0,'0'19'55'0,"3"-6"-30"0,-3 3-18 0,0-8 15 16,0 0 7-16,0-3 6 16,0 0-12-16,0-2-3 15,0-3-12-15,0 0-1 0,-3-6 0 16,3-1-1-16,0-4-1 16,0 0-3-16,0-4-2 15,3-1 1-15,3-6-1 0,-3 7-11 16,15-4-49-1,-1 8-10-15,-2 6-20 16</inkml:trace>
  <inkml:trace contextRef="#ctx0" brushRef="#br0" timeOffset="194">23404 11208 148 0,'-9'10'55'0,"9"1"-30"0,0 5-27 0,0-8 11 0,0 2 11 16,3-2 10-16,3 0-3 15,-3-3 1-15,8-2-15 16,-2-3-3-16,6-5 0 0,-6 0-6 31,-3-3 0-31,3-3-2 0,-3 0 1 16,-9-4-18-16,-3 1-4 16,0 4-7-16,-3-6 1 15,-3 3 5-15,3 2 4 16,3 6-8-16,-2-1-2 15,2 9-39 1</inkml:trace>
  <inkml:trace contextRef="#ctx0" brushRef="#br0" timeOffset="195">23624 11118 116 0,'-6'-3'44'0,"3"22"-24"0,-3-25-6 0,3 6 17 16,0 8 3-16,-3 6 1 0,-3-1-10 15,9 3-5-15,-3 2-11 16,3 1-2-16,3 2 0 0,3-3-3 16,3-2-1-16,3-3-1 15,0-5-2-15,0-2-24 16,3-6-11-16,2-3-59 15</inkml:trace>
  <inkml:trace contextRef="#ctx0" brushRef="#br0" timeOffset="196">23701 11210 172 0,'0'3'66'0,"18"-3"-36"0,-6 0-15 16,-3 0 20-16,0 0-4 15,3 3 2-15,0-3-15 16,3 0-3-16,-1-3-9 0,4-2-4 16,-6-3-1-1,6 0-1-15,-9-3 2 16,-6 3-1-16,-3 0-1 16,-3 0-2-16,-6 3-3 15,-3 3-2-15,-3-1 1 16,-9 8 2-16,4 6 2 15,2-1 1-15,3 1 3 16,6 0 1-16,3-1 3 0,3 3 1 16,6 1-1-16,3-1-1 15,9 0-3-15,0 0 1 16,0-2-13-16,5-3-3 16,-2-6-54-16,0-2-22 15,6-2-6 1</inkml:trace>
  <inkml:trace contextRef="#ctx0" brushRef="#br0" timeOffset="197">24097 11091 164 0,'-3'-2'63'0,"3"2"-34"0,-9 5-14 0,6-5 20 16,-3 5-6-16,-6 1 0 16,3-1-12-1,1 5-3-15,-4 1-8 16,9-3-6-16,0 5-3 16,3-2 4-16,3-1-1 15,0 1 0-15,9 0-2 16,-7-1 1-16,-2 1 1 15,3-1 2-15,-6 1 5 16,-6-1 6-16,-2 1-7 0,-4 0-3 16,0-3-2-16,-6-1-1 0,9-1-22 15,-3-4-8 1,6-2-42-16,0-2-56 16,12-1 28-16</inkml:trace>
  <inkml:trace contextRef="#ctx0" brushRef="#br0" timeOffset="198">24207 11126 204 0,'0'-3'77'0,"0"3"-42"0,-9 0-32 0,9 0 15 15,-3 3 11-15,0-1 6 0,-3-2-16 16,-3 8-8-16,7 0-7 15,-1 3-4-15,-3-1 3 0,12 1-4 16,-1 0 0-16,4-1-1 16,0 1 0-16,-3 2 4 15,0 0 1 1,-6 0 3-16,-3 1 1 0,-6-4-1 0,-3 1 1 0,1-3-4 16,-4 0-2-16,6-3-33 15,-3-5-14-15,3-3-59 16,3-2-40-1,0 0 63-15</inkml:trace>
  <inkml:trace contextRef="#ctx0" brushRef="#br0" timeOffset="199">24502 11052 252 0,'-15'-6'96'0,"15"6"-52"0,0 0-36 0,0-2 21 0,3 2-17 16,3-3-7-16,3 0-8 15,3 1-1-15,0 2 2 16,0 2 1-16,0 1 3 0,-4 2-1 16,-2 3-1-16,-6 6 1 15,-6 7-1-15,-5 5 0 0,-7 1 2 16,-3 2-3-16,0-3 0 15,0-2 1-15,9-3 2 16,0-2-1-16,3-6-1 16,4-3 1-16,5-2-1 15,8-2 2 1,1-4 3-16,3 1 2 16,9-3 1-16,9-3-2 0,0 1 1 15,-1-4-2-15,7 1 2 16,-9 2-11-16,-6-2-2 15,3 3-26-15,-10-1-11 16,-2-2-49-16,3 2-51 16,-6 0 44-1</inkml:trace>
  <inkml:trace contextRef="#ctx0" brushRef="#br0" timeOffset="200">24895 10893 188 0,'0'0'71'0,"0"3"-38"0,-3 4-39 15,-15 28 47-15,6 2-1 16,-9 8-6-16,0 0-5 16,-5 3-17-16,5 2 1 0,3-5 1 15,-3 5-10-15,0-8-1 16,9-7-5-1,0-9-2-15,4-5-35 16,8-2-14-16,3-9-52 16,2-12-35-1,4-3 61-15</inkml:trace>
  <inkml:trace contextRef="#ctx0" brushRef="#br0" timeOffset="201">24904 11163 132 0,'-9'-3'49'0,"9"3"-26"0,0-16-16 15,0 14 15-15,6-4-2 16,-3-2 3-16,0 0-9 16,6 1-3-1,0-1-6-15,3 0 1 0,2 2 3 0,1 4 4 0,-6 2 2 16,3 2-6-16,-6 4-1 16,-3-1 2-16,-6 8 1 15,-6 3-5-15,0 0-2 16,0-3 0-16,0-2 2 15,9-3-19-15,9 0-5 16,0 0-12 0,12-1-4-16,0 1 10 15,0 3 6-15,-6 0 9 16,-9 2 3-16,-6 0 19 16,-6 3 9-16,-9 0 0 15,-6-3 1-15,-3-2-19 16,-12-1-9-16,1 3-89 15</inkml:trace>
  <inkml:trace contextRef="#ctx0" brushRef="#br0" timeOffset="202">22383 11964 132 0,'-12'0'52'0,"12"6"-28"0,-3-1-13 0,-3 0 18 16,-3 3-6 0,-6 13-1-16,-3 1 5 15,-3-4 3-15,0 3-16 0,1-2 1 0,2-1-1 0,3 1-1 16,3-3 2-16,3 0-6 16,3-3-1-16,6 0-6 15,9 0-2-15,3 1 0 0,6 1 0 16,3 7-29-16,2-4-10 15,4-2-47 17,0-5-46-32,-3-1 43 15</inkml:trace>
  <inkml:trace contextRef="#ctx0" brushRef="#br0" timeOffset="203">22329 12163 208 0,'-6'-3'79'0,"6"3"-42"0,12-2-37 0,3 2 16 15,3 0 2-15,9 0 3 16,2-3 3-16,22 0 0 16,5-2-13-16,10 0-2 0,2-1-2 15,1 4-3 1,-7-1-3-16,-2 3 0 15,-15 0-1-15,-7 0-5 16,-11 0 1-16,-21 3-135 16,-6-3 21-1</inkml:trace>
  <inkml:trace contextRef="#ctx0" brushRef="#br0" timeOffset="204">23079 11972 148 0,'-3'11'57'0,"6"0"-30"0,0 36-12 0,-3-28 20 15,0 10-15 1,0 3-6-16,0 5-8 15,0 0-3-15,0-6-1 0,0-4-2 0,0-6 1 16,0-2-21-16,0-4-9 0,0-7-14 16,0-13-34-1,0-11 10-15,0 0 28 16,-3-5 16-16,-6-3 33 16,3-2 16-16,0-3 26 15,0-3 15 1,3 6-13-16,0-1-5 15,9 3-19-15,3 6-9 16,0-1-12-16,3 3-2 0,3 3 3 16,3 3-2-16,0 4 1 15,0 6-3-15,-4 6 1 16,-2 4 2-16,-6 6 5 16,0 0-6-16,-12 0-2 0,3 0-1 15,-6-3-1-15,0 0-18 16,1-2-7-16,-1-3-19 15,-3-3-7-15,9 0-13 16,-3-2-44 0,6 0 16-16</inkml:trace>
  <inkml:trace contextRef="#ctx0" brushRef="#br0" timeOffset="205">23198 12200 164 0,'-3'16'63'0,"6"-6"-34"0,0 4-10 16,0-4 23-16,-3 6 1 0,0-3 2 15,0 1-23-15,0-4-8 16,0 1-9-16,0-6-2 0,0 0 1 16,0-5 4-16,-3-5 9 15,0 0-2 1,3-11-6-16,0 3 0 15,3-3-8-15,0 0-3 0,9-3-10 16,-3 3-3-16,0 1-23 16,12 1-10-16,-3 4-28 15,-6 2-10-15,5 3 0 16</inkml:trace>
  <inkml:trace contextRef="#ctx0" brushRef="#br0" timeOffset="206">23356 12181 172 0,'-6'11'66'0,"3"-3"-36"0,-3 5-24 16,0-5 17-16,6 5-3 16,0 6 0-16,6-1 3 15,-3-2 0-15,3 0-12 16,0 0-2-16,9-8 1 0,0-3 3 16,-3-2 4-16,-3-3-7 0,8-3-1 15,-5-5-3-15,0-8 1 16,-6-2-6-16,-6 2-1 15,-3 0-9-15,-3-2-2 16,-3-1-12-16,0 3-3 16,0 3-6-16,4 2-3 15,-1 3-20-15,0 3-10 0,3 5-12 16</inkml:trace>
  <inkml:trace contextRef="#ctx0" brushRef="#br0" timeOffset="207">23588 12136 196 0,'0'0'74'0,"0"0"-40"0,-3 3-27 0,3-3 20 0,-6 3-3 16,3 2 1-16,-6 6-6 16,-6 2 1-16,1 3-11 15,5 5-3-15,6 5-2 0,-3-2-2 16,9-3-2-16,3-2 3 15,0-1 0-15,2-4-8 0,4-6-2 16,0-3-29-16,0-5-12 16,3 0-32-1,-3-11-46-15,0 1 39 16</inkml:trace>
  <inkml:trace contextRef="#ctx0" brushRef="#br0" timeOffset="208">23651 12197 148 0,'-3'-2'55'0,"6"2"-30"0,0 0-12 16,3 2 17-16,0 1 5 16,2 0 3-16,7 2-7 15,3 0-4-15,0-2-15 16,-3-1 1-16,6-2 3 0,-6 0-6 16,0-2-3-16,-4-3 0 0,-2-1 0 0,-3 1-6 15,-3-3 0-15,-3 0-6 16,-3 0-1-16,-3 3-6 15,-6 2-3-15,-5 3 6 16,-4 3 3-16,6 2-1 16,0 3 2-16,3 3 3 15,0-1 1-15,6 1 7 0,3 5 6 16,3 5 0-16,3-5 1 16,6 0-7-16,6-6-2 15,0-2-18-15,-3 0-7 16,6-3-39-16,-6-2-16 15,5 0-24 1</inkml:trace>
  <inkml:trace contextRef="#ctx0" brushRef="#br0" timeOffset="209">23862 12163 64 0,'0'0'24'0,"0"3"-12"0,0-3 14 0,0 0 20 0,0 0-13 16,0 2-4-16,0 1-17 15,0 2-8-15,6-2-2 16,-3 2-5-16,0 0 2 0,0 1 1 16,0-1 2-16,0 0 3 15,6 1 4 1,0-1 5-16,0 3 1 15,0 0 0-15,-4 5 17 16,-2-2-5 0,-8 2 9-1,-4-3-21-15,0-2-5 16,3 0-5-16,-3-3-1 16,0-7-20-16,0-1-9 0,0 1-27 15,6-6-12-15,-3-3-30 16</inkml:trace>
  <inkml:trace contextRef="#ctx0" brushRef="#br0" timeOffset="210">24035 12144 180 0,'-3'-5'68'15,"3"5"-36"-15,0-3-26 0,0 3 15 0,0 0 9 16,-3 3 8-16,0 0-16 15,-3 2-5-15,0 0-10 32,6 3-5-32,0 0 1 0,0 3-7 0,0-1 1 15,9 1 3 1,-3 0 2-16,0 4 4 16,0-1 1-16,-3 4-3 0,-3-2-1 0,-9-3-1 15,6 0 1-15,-6 1-42 16,-3-6-18-16</inkml:trace>
  <inkml:trace contextRef="#ctx0" brushRef="#br0" timeOffset="211">24419 11999 152 0,'-18'0'57'0,"18"-3"-30"0,-3 1-32 31,3-1 76-31,-9 0-26 16,9 1-22-16,12-4-14 16,-3 1-8-16,6 2-1 0,-1 1 0 15,4 2-3-15,0 2 0 16,-3 6 2-16,-6 0 2 0,-3 6 2 16,-6 4 1-16,-3 1-5 15,-3-4-1-15,-3 1 3 0,3-2 1 16,0-4-3-16,6 1-1 15,3-3-4-15,6 2 1 16,6 1-2-16,0 2 0 16,0 0 4-16,0 0 3 15,-4 1 10-15,-8-1 3 16,3 5 16-16,-12-4 6 0,1-1-16 16,-10-5-6-16,3-8-6 15,-6 0 0-15,6-3-22 16,-9-2-7-16,-3 0-38 15,1-1-14-15,11-2-32 16</inkml:trace>
  <inkml:trace contextRef="#ctx0" brushRef="#br0" timeOffset="212">24791 11864 212 0,'0'16'79'0,"0"-3"-42"0,-6 16-19 0,3-13 25 0,-6 10-4 0,-3 12-1 16,0 4-8-16,-3 0-2 15,-6 3-15-15,9 3-8 0,-5-6-3 0,2-5-7 31,0-5-1-31,3-6-30 16,3-7-12-16,6-6-41 16,0-2-19-16</inkml:trace>
  <inkml:trace contextRef="#ctx0" brushRef="#br0" timeOffset="213">24874 12121 204 0,'-21'-6'77'0,"18"6"-42"0,-3 0-41 16,3 0 95-16,3 0-35 16,3-2-22-16,9-1-17 15,-3 0-12-15,9-2 0 0,0-3 0 16,-3 5-4-16,6 3 1 15,-4 0-2-15,-5 6 0 16,-3 2-3-16,-9 8 1 31,-9 5-3-31,0 0 0 0,-3 5 1 16,-2 6 4-16,-10-3-1 16,3-5 1-16,0-3 2 15,12-2 2-15,9-6 14 16,15-2 1-1,0-6 2-15,6-3-10 16,9-2-5-16,-1 0-3 0,10 0 1 16,-6 0-12-16,-6 0-3 15,-4 0-62-15,-2 0-26 16,-3 3-19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47:01.3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19126 13756 176 0,'0'-3'68'0,"3"3"-36"0,-3 0-18 0,0 0 22 15,0 0-11-15,3 5-5 0,0 1 4 16,0 2 2 0,0 15-6-16,0 1-1 15,-3 0-9-15,0 0-4 0,0 0-6 31,0-3 0-31,0-3 0 16,0 1 2-16,0-3-1 0,0-6 2 16,0 1-18-16,0-6-6 15,0 0-17-15,0-2-6 16,-3-3-29 0,0-3-51-16,0-2 29 15</inkml:trace>
  <inkml:trace contextRef="#ctx0" brushRef="#br0" timeOffset="1">19135 13650 212 0,'-3'-27'82'0,"3"27"-44"0,0-2-44 16,0 2 27-1,0-6-10-15,0 6-9 16,3 6-3-16,0 4-1 16,0 1-34-16,6 0-14 0,3-4-38 15</inkml:trace>
  <inkml:trace contextRef="#ctx0" brushRef="#br0" timeOffset="2">19278 13782 144 0,'-3'19'55'0,"6"2"-30"0,-3 11-14 0,0-22 18 15,0 3 0-15,0 1 3 16,3-1-15-16,-3 0-5 16,3-2-8-16,-3-1-1 0,0-2 1 15,3-3-2-15,-3 1 1 31,0-6 2-31,0 0 4 0,0-6-2 16,0-1-2-16,0-4-2 16,3 0 0-16,3-4-2 15,0-7-1-15,3 1-2 16,0 3 1-16,6 2 1 16,-3 3 0-16,5 5 8 15,1 2 1-15,-3 12 2 0,0 7 0 16,-3 0 1-16,0 3-2 15,0 0-1-15,-3 0-5 16,0 0-3-16,-3 2 0 16,0-2-1-16,-1-3 0 15,1-2 0-15,-3-3-29 32,0-3-10-32,0 0-36 0,-3-5-15 15,3-2-1 1</inkml:trace>
  <inkml:trace contextRef="#ctx0" brushRef="#br0" timeOffset="3">19635 13795 240 0,'0'0'90'0,"0"3"-48"0,0 13-40 0,0-6 17 15,0 4-1-15,3-1 3 0,3 3-9 16,-6 2-2-16,6 1-6 15,0-1-5-15,0 1 0 0,-3-3-15 16,3-3-4 0,-3-5-47-16,0-3-22 0,-3-5-6 15</inkml:trace>
  <inkml:trace contextRef="#ctx0" brushRef="#br0" timeOffset="4">19540 13605 252 0,'-6'-21'93'0,"9"21"-50"0,0-3-52 0,-3 3 12 15,6-3-15-15,3 1-5 16,6-4-62-16,12 1-25 16,-4-5 29-16,-2-1 17 15</inkml:trace>
  <inkml:trace contextRef="#ctx0" brushRef="#br0" timeOffset="5">19766 13475 216 0,'0'3'82'0,"3"5"-44"0,-3 10-29 15,3-7 22-15,0 10-6 0,0 11 3 16,3 5-14-16,0 0-5 16,-3 8-6-16,3 0 0 0,3-3 0 0,6 1-1 15,-9-6 1 1,0-3-9-16,-3-8-3 15,0-2-53-15,0-5-23 0</inkml:trace>
  <inkml:trace contextRef="#ctx0" brushRef="#br0" timeOffset="6">19719 13793 284 0,'-9'-11'107'0,"9"11"-58"0,6 3-37 0,0-3 24 16,0-3-15 0,2-2-2-16,4 2-11 15,9 1-5-15,3-1-2 16,0 0-8-16,0 1 0 0,-1-1-41 16,1 0-16-16,-3 1-27 15,0-1-50-15,-3 0 36 16</inkml:trace>
  <inkml:trace contextRef="#ctx0" brushRef="#br0" timeOffset="7">20025 13764 192 0,'-3'5'71'0,"3"3"-38"0,3 21-23 15,0-13 20-15,0 0-7 16,0 2 1-16,0 3-7 16,0 1 0-16,0-4-10 15,0 1-4-15,0-6-2 16,6-3-87-1,-3-7-28 1</inkml:trace>
  <inkml:trace contextRef="#ctx0" brushRef="#br0" timeOffset="8">20043 13645 260 0,'-3'-22'96'0,"6"22"-52"0,0 0-51 15,-3 0 5 1,18 3-11-16,0 8-59 0,0-1-28 16,2 1 16-16,1-3 11 15</inkml:trace>
  <inkml:trace contextRef="#ctx0" brushRef="#br0" timeOffset="9">20442 13713 216 0,'-9'0'82'0,"3"0"-44"0,-3-2-38 16,3 4 18-16,-3 1 5 0,-3 2 8 15,-6 3-10-15,-8 3-4 16,5 5-10-16,0 5-7 0,3 5-3 16,3 1 4-16,6-3 1 15,3-1-3-15,3-1-1 16,12-4 3-16,0-5 1 15,6-5 0-15,3-8-2 0,0-5-8 16,0-3-3-16,0-3-5 16,-1-12-1-16,-5 1 8 15,-3 1 4-15,-3 0 8 16,0 3 3-16,-3 4 4 0,0 6 4 16,0 6-4-16,-3 2 2 31,3 10-5-31,3 9 1 15,0-1-5-15,3 1-2 0,0-1 0 16,3 1 1-16,0-3-3 16,3-3 0-16,5-2-32 15,-2-6-15-15,0-8-36 16,0-5-49 0,-3-7 37-16</inkml:trace>
  <inkml:trace contextRef="#ctx0" brushRef="#br0" timeOffset="10">20653 13393 232 0,'-3'-2'88'0,"3"4"-48"0,0 14-49 0,0-5 14 0,0 12 10 16,0 15 10-16,3 9 4 16,0 6 3-16,3 3-17 15,0 2-5-15,0-8 1 0,3-2-7 0,6-9 0 16,6-7-31-16,0-8-14 15,2-11-89 17</inkml:trace>
  <inkml:trace contextRef="#ctx0" brushRef="#br0" timeOffset="11">21621 13674 224 0,'3'-11'85'0,"-6"-7"-46"0,3 23-24 0,0-10 24 15,-3-1 1-15,-6 4 3 16,-3 7-15-16,-3 3-6 15,-3 0-13-15,-3 2-6 0,3 1-2 32,3 2-4-32,7-2 0 0,8-1-1 15,6 4 0-15,5-1 0 16,7 0 0-16,3 6 5 16,3 2 1-16,-3 0-3 0,-6-3 1 0,-3-2 2 15,-12 0 3-15,-3 0 4 31,-3-3 5-31,-6-5-6 0,-3-2-2 16,-6-6-1-16,-3-3-1 0,-6-2-18 16,7-6-5-16,2 0-31 15,6-7-12-15,6-3-26 16,18 0-9-16,6-3 3 16</inkml:trace>
  <inkml:trace contextRef="#ctx0" brushRef="#br0" timeOffset="12">21945 13369 296 0,'-6'-15'110'0,"-6"15"-60"0,18 2-65 0,-9 1 16 16,0 5 1-16,3 8 8 0,3 5 7 15,-6 8 4-15,3 5-11 16,-3 11-3-16,9 3-1 0,-3 0-5 15,0-1-1-15,0 1 0 16,3-9 2-16,-3-7-21 16,0-3-9-16,-3-5-66 0,0-5-26 15</inkml:trace>
  <inkml:trace contextRef="#ctx0" brushRef="#br0" timeOffset="13">21743 13626 304 0,'-6'-3'115'0,"9"-15"-62"0,6 7-62 0,0 9 18 16,5-1-3-16,7-2 4 16,12-1-5-1,3 1-1-15,-1 0-2 0,1 2-28 0,9 1-12 0,-4-1-50 31,1 0-62-31,-3 3 37 0</inkml:trace>
  <inkml:trace contextRef="#ctx0" brushRef="#br0" timeOffset="14">22272 13549 228 0,'-2'3'88'0,"-4"-3"-48"0,-6 5-27 16,6 1 22-16,-6-1-7 16,0 19-2-16,-6-3-8 0,-6 3-3 31,3-1-9-31,4 7-4 0,5-7 1 15,3 6-2-15,3-2-1 16,9-3-2-16,6-6 1 0,0-5-1 16,2-10-2-16,1-8-11 15,3-6-2-15,0 1-1 16,0-4 3-16,-3-1 9 16,-3-1 5-16,0 0 4 0,-3 5 1 15,0 3 9-15,-3 3 3 16,0 2-3-16,0 9-3 15,3 4-3-15,0 3-2 16,-1 6-1-16,7 5 2 16,3-6-3-16,0 1 0 15,6-3-1-15,-3-3-2 0,0-2-24 16,0-6-9-16,-1-10-58 16,1-9-68-1,0-7 42-15</inkml:trace>
  <inkml:trace contextRef="#ctx0" brushRef="#br0" timeOffset="15">22537 13338 280 0,'-6'0'107'0,"9"5"-58"0,-3 8-59 16,0 3 14-16,0 5 1 15,9 8 6-15,0 6 6 16,-3 15 2-1,0-2-10-15,3-1-3 0,0 1 0 16,0 2-3-16,-3-8-2 16,0-7-36-16,0-6-16 15</inkml:trace>
  <inkml:trace contextRef="#ctx0" brushRef="#br0" timeOffset="16">22398 13605 344 0,'0'-19'129'0,"2"14"-70"0,16-6-69 16,-3 6 20-16,3 0-10 16,15-3 2-16,0-3-1 0,2 3-1 0,1 3 1 15,-3 3-30-15,-1 2-10 16,1 2-49-16,-6 3-19 0,0 1 3 15</inkml:trace>
  <inkml:trace contextRef="#ctx0" brushRef="#br0" timeOffset="17">22808 13647 220 0,'-9'24'85'0,"3"-11"-46"0,12-2-26 0,-6-6 22 16,12 3-12-16,-3 0 0 16,0 0-10-16,9-3 0 15,0-2-8-15,-3 0-3 0,3-6 1 16,-4-2-2-16,1-1 2 15,-3-2-9-15,-3-8-3 32,-6-2-9-32,-6-3-1 0,-3 2-1 15,-6 6 2-15,-9 5 12 16,-8 8 6-16,-1 13 5 16,3 6 4-16,-3 5 7 15,4 2 2-15,5 11 10 16,3-5 7-16,12 0-12 0,6-3-5 15,12-3-5-15,12 1-1 16,8-6-4 0,7-8-3-16,12-8-18 15,-1-7-6-15,1-4-68 16,-6-17-28-16,-10-6-9 16</inkml:trace>
  <inkml:trace contextRef="#ctx0" brushRef="#br0" timeOffset="18">22255 13750 68 0,'0'-2'27'0,"0"2"-14"0,0 0 4 16,0 0 14-16,0 0-1 16,0-3 0-16,0 0-9 15,0 1-2-15,0-3-9 16,0-1-2-16,0-2-4 16,-3 0-1-16,0 0 1 0,0-7 2 15,-3-9 1-15,3 5 3 16,0 3 4-16,0 3 3 15,0 3-11-15,0 2-4 16,0 2-6-16,0 1 0 16,3 0-44-16,3-1-21 15,0-2-11 1</inkml:trace>
  <inkml:trace contextRef="#ctx0" brushRef="#br0" timeOffset="19">19677 14589 120 0,'3'-10'46'0,"-6"4"-24"0,0 1 1 0,3 5 21 0,-9 0-9 0,-3 3-2 32,-3 2-13-32,-6 3-5 0,-2 5-8 0,-1 16-3 0,3 0 2 15,3 0 1-15,6 0 1 16,6-2-4-16,6-3-1 15,9-6 5-15,6-7 5 16,6-8-3-16,9-6 2 16,-4-5-5-16,1-11-2 15,-3 1-5 1,-9-3-2-16,-6-3 3 16,-6 3 3-16,-9 0-1 15,-12 5 0-15,0 2 3 16,0 4 3-16,0 2-9 0,4 3-4 15,2 2-25 1,3 6-9-16,9-3-29 16,21 2-10-16,2-2-14 0</inkml:trace>
  <inkml:trace contextRef="#ctx0" brushRef="#br0" timeOffset="20">20043 14391 172 0,'3'-27'66'0,"-3"17"-36"0,-3-6-18 15,0 10 21-15,-3-4 5 0,-6 2 6 16,-3 3-10-16,-3 5-5 16,1 2-17-16,-1 6-12 0,-3 11-5 15,3 10-1-15,6 19 4 16,0 4-1-16,12 1 1 16,0 0 0-16,3-2 0 31,3-9-3-31,3-5-1 0,-3-5-24 15,0-9-10-15,0-4-34 16,-6-8-53-16,0-11 32 16</inkml:trace>
  <inkml:trace contextRef="#ctx0" brushRef="#br0" timeOffset="21">19748 14610 296 0,'-17'-13'112'0,"14"10"-60"0,6 1-52 15,2 2 21-15,7-3-10 16,9 3 1-16,6-3-3 15,9-2 0-15,8 3-5 16,16-1-12-16,-1 0-2 0,1-2-81 16,-1-8-34-16,-11 0 10 31</inkml:trace>
  <inkml:trace contextRef="#ctx0" brushRef="#br0" timeOffset="22">20615 14576 176 0,'-3'0'68'0,"3"3"-36"0,3 7-33 0,-3 6 15 16,3 5 5-16,0 14 6 15,-1 7-5-15,1 6-1 0,-3 10-11 0,3-5 1 0,-3-3 4 16,0-8-5-16,0-5-2 15,0-10-1-15,0-6-1 16,-3-5 2-16,0-6 1 16,-2-12-10-16,-1-11-5 31,0-14-3-31,0-7-1 0,0-6 4 16,3-2 5-1,3-6 2-15,3 0 3 0,3 3 8 16,6 0 5-16,5-2-1 15,10 4 2-15,3 6-5 16,0 14-1-16,0 7-4 16,-4 10 1-16,1 14 2 0,-6 0 5 15,-6 6-2-15,-6-1 3 16,-9 5-6-16,-6-2-1 16,-3 5-6-16,-6-2-2 15,-9-6-16-15,-3-2-4 16,1-3-19-16,-1-8-7 15,3 0-9-15,3-3-4 0,6 0-42 16</inkml:trace>
  <inkml:trace contextRef="#ctx0" brushRef="#br0" timeOffset="23">20874 14602 148 0,'5'6'57'0,"1"-1"-30"0,6 11-23 0,-6-11 13 0,0 3 14 16,-3 3 9-16,0 5 2 16,-3-3-1-1,0 3-16-15,0-6-5 0,0-5-8 16,0-2-2 0,-3-11 0-16,0-2-1 31,0-6-7-31,3 0-3 15,3 0 2-15,3-3 3 16,3-2 3-16,0 0 1 0,6 5-7 16,3 6 0-16,0 2-8 15,0 2-3-15,-1 12-21 16,4-1-10-16,0 3-22 16,0 0-9-16,0-3-27 15</inkml:trace>
  <inkml:trace contextRef="#ctx0" brushRef="#br0" timeOffset="24">21237 14589 200 0,'-18'-5'74'0,"18"5"-40"0,-3 5-35 0,-3-5 15 0,0 5-4 16,0 6 4-16,0 0 4 15,3 2 1-15,0 3-10 16,9 2-8-16,6 3-1 0,3-5 6 15,0 0 4-15,6-5 1 0,2-6 3 16,1-8 2-16,0-7-1 16,-3-1-5-16,-3-2-2 15,-6-3 0-15,-4 0 2 16,-5 0-3-16,-6-7-2 16,-5-9 0-16,-7 8 1 31,-3 5-5-31,0 4-1 0,-3 9-16 15,3 4-6-15,-3 10-36 16,12 2-14-16,4 1-45 16</inkml:trace>
  <inkml:trace contextRef="#ctx0" brushRef="#br0" timeOffset="25">21686 14486 124 0,'-12'-24'46'0,"12"21"-24"0,-3-2-2 15,3 5 19-15,-3 0-2 0,-6 0 3 16,-3 3-9-16,-2 2-4 16,-4 14-15-16,0-1-1 0,0 6 0 15,3 0-2-15,6 0 2 16,3-1 0-16,6 9 1 15,6-5-6-15,6-1-2 16,9-5-2-16,3-2-2 16,0-6-8-16,-1-5-3 0,1-3-21 15,3-7-9-15,0-9-18 16,-3-2-8-16,-4-3-22 16</inkml:trace>
  <inkml:trace contextRef="#ctx0" brushRef="#br0" timeOffset="26">21802 14584 208 0,'-12'2'79'0,"15"-2"-42"0,0 3-34 0,-3-3 15 15,6 3 4-15,3 2 6 0,3 0-6 16,6-2-3-16,6 0-11 16,-3-3 1-16,2 0 2 0,1-3-4 15,0-5-2-15,-3 0 0 16,-6-5-1-16,-3 2 0 0,-9-10 0 15,-6 3-2 1,-6 2-8-16,-12 5-1 16,-6 3 1-16,-6 6 3 15,1 10 2-15,2 7 1 16,6 4-5-16,3-1 1 16,6 1 4-16,6-1 4 0,9 4-1 15,6 1-2-15,6 1-3 16,6-3-1-16,9-5-25 15,9 0-11-15,-1-11-60 16,13-10-45-16,3-5 53 31</inkml:trace>
  <inkml:trace contextRef="#ctx0" brushRef="#br0" timeOffset="27">22281 14446 304 0,'-14'-5'115'0,"8"2"-62"0,3 1-68 15,3 2 16-15,-3 2-7 16,0 1 3-16,0 0 2 16,0 2 1-16,3 0 0 0,0 3-3 0,6 13 0 15,0-2 2-15,3-1 0 16,-4 1 1-16,4-1 2 16,-6 1 8-16,-6-1 3 15,-6 1 5-15,4-3 1 16,-7-3-6-16,-3-2 0 31,0-3-2-31,0-3 3 0,-3-2-5 16,-3-1-1-16,3-2-22 15,4 0-8-15,-1 0-40 16,6-5-15-16,12 0-53 16</inkml:trace>
  <inkml:trace contextRef="#ctx0" brushRef="#br0" timeOffset="28">22523 14367 200 0,'-12'-3'77'0,"6"6"-42"0,-9 0-12 0,9-1 24 16,-3 3-11-16,0 1-1 15,0-1-20-15,0 3-9 16,6 3-4-16,3 2-7 0,6 5 1 16,6 9 6-16,0-1 4 31,6 1-3-31,0 2-2 0,-3 0 6 16,-15 0 5-16,0-3 7 15,-9-2 3-15,-3 0-9 16,-6-5-5-16,-15-4-27 0,0-1-10 15,1-6-79 1,2-6-73-16,6-15 52 16</inkml:trace>
  <inkml:trace contextRef="#ctx0" brushRef="#br0" timeOffset="29">18629 16666 72 0,'-6'-13'27'0,"6"8"-14"0,0-1-9 0,0 4 8 15,0-4 21-15,0 6 13 16,0-2-6-16,0-1-3 16,0 3-19-16,0 0-6 15,0 0-8-15,0 5-3 0,0 3 0 0,0-2-4 16,0 7 2-16,0 0 3 15,0 11 3-15,0-3 0 16,0 5 0-16,0 4-3 16,0-4 1-16,0 11 2 15,0 0 2-15,0 3-3 16,0 0-3-16,0-1 0 0,3 4 1 16,0 4 3-16,0-7 2 15,0 0 5-15,0-1 5 16,0-2-11-16,3 3-6 0,-3 0 2 15,3-1 0-15,-3-2 0 16,0-2 1-16,0 4-7 31,0 6-1-31,0-5 6 0,-3 5 4 16,0-5 0-16,0 2 0 16,0 0-1-16,-3 3 2 15,3 0-3-15,0-5 0 16,0-3-1-16,0-8 1 15,0-2-2 1,3 4 2-16,0-7-13 0,0-8-3 16,6-11-177-1,9-10 62 1</inkml:trace>
  <inkml:trace contextRef="#ctx0" brushRef="#br0" timeOffset="30">18623 16634 92 0,'-3'-2'35'0,"3"2"-18"0,0-3-5 16,0 3 16-16,0 0-3 15,3 0 0-15,0 0-2 16,3 0-3-16,0 0-10 16,3 0-4-16,3 3 0 15,9-1-1-15,3 9 2 16,-1-3-4-16,4 0-2 0,0-3 4 16,12 0 1-16,-1-2 0 15,4 0 1-15,3-1-4 16,5-2 0-16,4 0 8 15,-4 0 2-15,1 0-6 16,0 0-2-16,-1 0-3 0,-5 6-2 31,-3-4 1-31,-1 1 1 16,-2-3-3-16,0 0 0 16,8 3 1-16,-2-3 2 0,3 0 3 15,-7 0 2-15,4 0 1 16,0-3 0-16,-7 0-2 15,1 1 1-15,-3-4-2 16,-1 6 0-16,-2-2-3 16,-6-1-2-16,-3 0 1 15,2 1 1-15,-2-1-1 16,3-2-1-16,-3 5-2 16,-3-3 1-16,-3 1 5 15,-1-1 5-15,-2-2-5 0,-3 5-2 16,0 0 1-16,-3-3 0 0,0 3-1 15,-3 0-2-15,0 0 1 16,-3 0 1-16,-3 0-3 16,3 0-2-16,0 0-34 15,-3 0-12-15,0 0-31 16,0 0-50-16,3 3 33 16</inkml:trace>
  <inkml:trace contextRef="#ctx0" brushRef="#br0" timeOffset="31">20240 16613 168 0,'-3'-13'66'0,"6"8"-36"0,5 2-40 16,-5 3 11-16,0-3-3 15,0 1 18 1,6 2 10-16,0 0-13 15,-3 2-3-15,0 4-2 0,0 2-4 16,-3 2-1-16,6 3-1 0,-3 3-2 16,0 16 5-16,0 0 1 0,-3 2 0 31,0 3-1-31,0 11-3 16,-3-3-2-16,0 0 1 0,0-5 1 15,0 2-1-15,-3 0 2 16,3 3-4-1,-3-5 0-15,0-3 1 0,0-3 0 16,0 1 0-16,0 12 2 16,0-4-1-1,-6-4 2-15,9-7 2 16,0 2 2-16,0-10 1 16,-6 3-4-16,0-3-1 15,3-3-1-15,0-3 1 0,0 11 0 16,3 0-4-1,0-5 1-15,0 5 6 16,6-2-5 0,-3-6-2-16,0 11-3 15,0-1 0-15,-3-1 5 16,0-1 3 0,0-8-1-16,0 5 0 15,0-5 3-15,0-2 1 0,-6 5-6 16,9-8 0-16,-6 2 3 15,6 1 2-15,-3 2-2 16,3-3-1-16,-9 4-3 16,9-4-1-16,-6-5 3 15,0 6 1-15,0-6-1 0,0 0-2 16,0-5 3-16,0 3 0 16,3-3-1-16,0-3 1 15,-3-2-2-15,3 2-1 16,0 3 1-16,0-8-1 15,0 5-3-15,0 1 0 16,-3-4-3-16,3-2 1 0,0 0 3 16,0 0 1-16,0 0 1 15,0 0 0-15,0 0 0 16,0 0 0-16,0 5 0 16,-3-5 0-1,0 6 0-15,0-6 2 16,-3 0-1-16,0 0-1 15,-2 0 3-15,-4 0 0 16,0 0-1-16,0 0 1 16,-3 0 0-16,-12 0 1 0,0-6 4 15,1 6 5-15,-1 0-5 16,0-5 0-16,0 5-2 16,0 0-1-16,4 0-3 15,-7 0-2-15,-3 0 1 0,0 0-1 16,1 0 2-16,-1 0 1 15,3 5-6-15,-9-5 0 16,4 0 3-16,2 0 4 16,0-5 1-16,0 5 0 15,1 0-3-15,2 0-2 16,-3 0 1 0,6 0-1-16,-5 5 0 15,2-5 0-15,0 0 0 16,0 6 0-16,1-6 0 15,-4 0 0-15,-3-6 0 16,3 6 0-16,1-5 0 16,-1 5 2-16,0-2-3 15,3-4 0-15,1 1 5 0,-1-3 5 16,-3 8-5-16,3-5-2 0,1-3 1 16,2 8 0-1,0-6-1-15,3 6-2 0,-6 0 3 16,-2 0 0-16,2 0-4 15,6 0-1-15,0 0-10 16,3 0-5-16,7 0-68 0,-1 0-29 16,3-2-8-1</inkml:trace>
  <inkml:trace contextRef="#ctx0" brushRef="#br0" timeOffset="32">15748 17441 100 0,'-3'-5'38'0,"-12"0"-20"0,6 5-8 0,6 0 14 16,-3 5-2-16,0-5 1 15,-3 8-8-15,-3-3-2 16,0 9-7-16,1-1-2 0,-1 8 0 15,3-3 0 1,3 1 2-16,3-1-1 16,3-2 0-16,6 8-6 15,3-5 1-15,9-6 0 16,-1-5 0-16,4 0-16 16,0-8-4-16,-3-8-34 15,0 0-37 1,0-3 26-16</inkml:trace>
  <inkml:trace contextRef="#ctx0" brushRef="#br0" timeOffset="33">15837 17486 104 0,'-9'3'41'0,"6"2"-22"0,3 3-18 16,0-3 8-1,0 3 6-15,0 3 4 16,3 2 4-16,0 0 3 0,3 1-10 15,3 2-2-15,6-3-8 16,3-8 3-16,0-5 3 0,0-3 7 16,-1-7 3-16,-2-3-7 15,0-1-4 1,-6-4-4-16,-6 2 0 0,-6 0 2 16,-3 0 2-16,-6 3-3 15,-3 2-3-15,-2 4-2 16,2 1-3-16,0 4-10 15,3 2-6-15,3 2-30 16,3 4-12-16,3 1-41 16</inkml:trace>
  <inkml:trace contextRef="#ctx0" brushRef="#br0" timeOffset="34">16084 17470 72 0,'-9'14'27'0,"9"2"-14"0,0 13 2 0,3-16 13 16,0 19 9-16,0-1 4 15,0 4-10-15,3-3-7 16,-3-1-9-16,0-4-5 0,0-1-5 15,0-5-4-15,0-7 2 0,0-4 7 16,-3-10 5 0,-3-5-3-16,0 0-6 15,-3-11-2-15,-3-3-2 16,0-13 1-16,0 6-4 16,-3-8 0-16,6-3-1 0,3 5 0 15,6-3 0 1,3 9 0-16,3 7 4 15,0 1 3-15,3 5-4 0,3 5-1 16,0 2 4-16,3 6 2 16,-3 6 4-1,-3 4 4-15,-3 1-4 16,-9 2 2-16,0 0-3 0,-3-2 0 16,-3 2-5-16,-3 0-3 15,0-5-9-15,-3-2-5 16,0 2-29-16,3-6-10 15,0 1-24 1,3-3-38-16,3-3 30 16</inkml:trace>
  <inkml:trace contextRef="#ctx0" brushRef="#br0" timeOffset="35">16239 17457 160 0,'3'-2'63'0,"3"2"-34"0,-3 0-25 16,0 2 15-16,3 4 0 15,-3 1 1 1,0 4-7-16,0 2-3 16,-3 0-5-16,0 1-2 0,0-6 1 0,0 2-9 15,0-2-4-15,0-3-57 16,0-5-55 0,3 0 37-16</inkml:trace>
  <inkml:trace contextRef="#ctx0" brushRef="#br0" timeOffset="36">16254 17373 228 0,'-6'-16'85'0,"9"10"-46"0,-3 1-48 0,0 5 14 15,0 0-7-15,6 0-2 16,0 0 3-16,0 0 0 16,3 5 1-16,3-5-20 0,0 8-7 0,-1 3-41 15,1-3-34 1,-3 5 38-16,0-2 44 31,-3-1 27-31,0 1 38 16,0 2 14-16,0 0-11 0,0-5-3 0,0 5-17 31,3-2-8-31,0-3 0 0,3-3-1 16,0-2-10-16,2-3-1 0,4-3-1 0,-6-2-1 15,0-3-1-15,-3-3-3 16,-3 4-2-16,-3 1 1 15,-3-2-1-15,-9 3 0 16,-6 2 0-16,0 3 0 16,-6 3 0-16,4 2-3 0,-1 3 0 15,3 3-1-15,3 2 3 16,3 0 0-16,6 3 3 16,3 0-3-16,6 0 0 15,3-3 1-15,6 6 0 16,9-6-5-16,5 0-1 15,1 6-35 1,0-17-15-16,3-10-26 16</inkml:trace>
  <inkml:trace contextRef="#ctx0" brushRef="#br0" timeOffset="37">16706 17476 160 0,'-9'-8'60'0,"6"3"-32"0,-14 5-17 16,8 0 15-16,-3 5-6 0,0-3 1 15,-3 9-12-15,3-3-5 16,0 10-3-16,3 1-1 0,0-3 2 16,6 2-3-16,3 4 0 15,3-4 1-15,3-10 0 0,0-3 2 16,0-7 3-16,0-9 0 16,6-2 0-16,-3-6-6 0,0-2 1 15,-3-3-2-15,0-2 0 16,-9-8 2-16,0 2 0 15,-3 3 2-15,0 0 3 16,-3-1-2-16,0 7 0 31,3 9 3-31,0 1 3 16,3 8-6-16,0 10-2 0,3 8-3 0,3 11 0 16,3 5 4-16,6 8 3 15,3-2-2-15,-3 4-2 16,0-2 0-16,3 3 1 15,-1-5-10-15,1-9-2 16,0-7-61 0</inkml:trace>
  <inkml:trace contextRef="#ctx0" brushRef="#br0" timeOffset="38">17120 17253 156 0,'-9'-18'60'0,"-12"-3"-32"0,3-11 0 15,12 29 27-15,-2-2-8 0,-4 0-3 0,3 5-24 16,-3 5-12-16,0 11-6 15,3 3-7-15,3 12 1 0,0 1 0 32,3 2 2-32,0 6 1 0,3 5 1 0,0-8 2 15,3-2 1-15,-3-1-1 16,3-5-2-16,0-13-19 16,0 2-8-16,0 1-37 15,-3-11-16-15</inkml:trace>
  <inkml:trace contextRef="#ctx0" brushRef="#br0" timeOffset="39">16918 17463 220 0,'-18'-14'85'0,"9"14"-46"0,6 0-46 0,9-5 44 15,0 5-9 1,6-3-7-16,0-2-5 0,2 0-10 0,1-1-6 0,0-1-1 15,0 1-28-15,0-2-10 16,-3 3-142 0,0 5 72-1</inkml:trace>
  <inkml:trace contextRef="#ctx0" brushRef="#br0" timeOffset="40">17066 17463 164 0,'6'13'63'0,"-3"-3"-34"0,12 6-27 16,-9-8 12-16,0 3-1 15,-3-3 5-15,0-3-4 16,0 3 0-16,-3-3-8 16,0 3 3-16,0-8 1 0,0 0 1 31,-6 0 1-31,0 0-2 0,3 0 1 16,0-8-6-16,0 0-3 15,6-2-4-15,3-4-1 16,3 1 2-16,0 5 2 15,0-2-5-15,3 2-1 16,-3 0-16-16,3-3-4 16,-3 9 6-16,0-4 6 0,0 1 6 0,-1 5 4 15,-2-3 2-15,0 3 3 16,-6 0 3-16,3 3 4 16,-3 2-2-16,0 3 1 15,0 5-3-15,0 3 2 16,3 0-2-16,0-3 0 15,3 1-1 1,6-1 0-16,0 0 6 16,3-8 4-16,0-5-1 15,0 0 2-15,-3-5-4 16,3-3 1-16,-4-5 2 16,-2 2 1-16,-6-2-4 15,-3 0 1-15,-3 0-5 16,-3-1-2-16,-3 1 0 0,-2 5 1 15,-4 3-8-15,0 5-3 16,0-3-15-16,3 3-5 16,3 0-22-16,3 3-8 15,3-3-15-15,3 0-50 16,0 0 23-16</inkml:trace>
  <inkml:trace contextRef="#ctx0" brushRef="#br0" timeOffset="41">17367 17396 184 0,'3'0'71'0,"0"8"-38"0,0 3-39 16,6-3 40-16,0 0-10 31,0 5 0-31,-3 0 0 0,0 0-14 16,0 1 3-16,-3-1 1 0,-3-3-10 15,3-2-1-15,-3-2-1 16,0-6 1-16,0 0-1 15,3-6-2 1,0 4-2-16,0-9 1 0,0 3-4 16,3-5 1-16,-1 2-3 0,1-2 2 15,0 5 3-15,0 3 1 16,0 5-2-16,0 0 2 16,3 5 3-16,-3 3 3 0,0 3 9 15,-3-3 3-15,0 5-4 16,0-2 0-16,-3-4-8 31,0-1-3-31,0-6 1 16,0 0 2-16,3-3-2 0,3-5 0 15,3-5-3-15,3 0-3 16,3 0-3-16,0-9 1 16,-4 4 1-16,1 13-1 15,0 5 4-15,3 0 2 16,0 10 6-16,0 3 4 0,-3 3-2 15,0 3 0-15,-3-1-3 16,0-2-1-16,-1-3-32 16,1-2-14-16,0-3-94 15</inkml:trace>
  <inkml:trace contextRef="#ctx0" brushRef="#br0" timeOffset="42">15647 17957 80 0,'-3'-5'30'0,"6"5"-16"0,-3 8-8 0,0-3 9 0,0 3 9 15,3 11 5-15,3 7-11 16,0 11-5-16,0 3-4 15,-1 0-1-15,1 5-4 16,-3-11 2-16,0-2 3 0,0-6 4 16,-3-7 2-16,0-6 0 0,0-5 1 15,0-3-4-15,-3 0-2 16,0-10-6-16,-3-3-3 0,3-10-3 16,-2-1 1-16,2-7-1 15,0-6 0-15,0-8 2 16,3-5 0-16,6 6 0 15,-1-1 0-15,4 8-3 32,6 6 2-32,3 7-1 0,-3 6-2 15,0 13 7-15,-3 0 5 16,0 13 0-16,-3 0 3 16,0 1 0-16,-6 4 3 15,-3 6-3-15,-3-3 1 16,-3 0-7-16,-6-2-1 15,0-6-4-15,-3 0-3 0,-3-7-18 16,0-6-7-16,0 0-12 16,3 0-5-16,7-8-44 31</inkml:trace>
  <inkml:trace contextRef="#ctx0" brushRef="#br0" timeOffset="43">15840 17965 116 0,'0'13'44'0,"3"6"-24"0,3-1-6 16,-3-10 15-16,0 6-1 0,0 7 3 15,0-3-8-15,-3-4-4 16,0-4-11-16,0-2-1 0,0-3 0 15,0-5 5-15,0-5 3 16,0-5-4-16,0-6-1 16,0-3-6-16,3-2-3 15,3-3 0-15,3 6-1 0,0-4-3 16,3 9 2-16,0 0-4 16,-1 5 1-16,7 3-27 15,3-1-11-15,0 6-37 16,-3 0-32-1,0 6 39-15</inkml:trace>
  <inkml:trace contextRef="#ctx0" brushRef="#br0" timeOffset="44">16060 17986 140 0,'-9'6'55'0,"4"4"-30"0,2 6-16 16,3-11 16-16,-6 9-3 15,9 4-1-15,0-2-7 16,3-3-4-16,2 3-5 15,7-8 7-15,0 0 5 0,0-3-5 0,3-5-2 16,0-18-1-16,0 5-1 16,-3-6 0-16,-4-2 0 15,-5 2-4-15,-6 6-1 16,-3-5-1-16,-6 2-2 16,1 3-2-1,-4 2 1-15,-3 8-8 16,3-2-2-16,0 5-18 0,3 5-9 15,3-2-35 1,3 2-43-16,9-5 36 16</inkml:trace>
  <inkml:trace contextRef="#ctx0" brushRef="#br0" timeOffset="45">16284 17894 168 0,'-9'0'66'0,"6"0"-36"0,-6 8-29 15,6-6 16-15,-3 6 2 16,-3 0 3-16,-3 5-5 16,0 6-2-16,3 0-9 15,3 2-4-15,3 5 1 0,3 1-2 0,6-9-1 16,0 1 5-16,3-11 1 16,0-8 2-16,3-6 0 15,0-7-4-15,0 0-3 16,-3 0-3-16,-3-1 1 15,0 1 1-15,-3 0 0 32,-3 0 0-32,0-1 0 0,0 9-3 15,0-3 0-15,0 3 2 16,3 10-2 0,3 8-3-16,2 1 1 15,4 17 3-15,0-4 3 16,0 7 4-16,-3-10 7 0,-3 3 2 15,-3-1 4-15,-6 0 1 16,-3-7-4-16,-3 2 1 0,-6-8-7 16,0 1-3-16,1-9-3 15,-4-5-3-15,3-5-24 16,-3 2-11-16,3-8-20 16,3 3-8-16,3-5-39 31</inkml:trace>
  <inkml:trace contextRef="#ctx0" brushRef="#br0" timeOffset="46">16435 17912 132 0,'21'8'52'0,"-18"-2"-28"0,15 7-22 15,-12-5 12-15,0 5 15 16,-3 0 11-16,0-2-8 15,-3-3-1-15,0 2-18 16,0-2-6-16,0-3-2 0,0-2 5 16,-6-3 13-1,0 0-6-15,0-8-8 0,3-2-4 0,0-4-5 16,3 1-1-16,6-3-1 16,0 3 0-16,3 0 0 15,3 2-2-15,0 3-13 16,3 0-6-16,3 3-19 15,-1 0-6-15,4 5-48 32</inkml:trace>
  <inkml:trace contextRef="#ctx0" brushRef="#br0" timeOffset="47">16739 17875 192 0,'-12'0'74'0,"6"0"-40"0,-3 0-31 0,6 6 17 15,-3-1-3-15,-3 0 1 0,-2 3-7 16,-1 5-2-16,3 1-5 16,3 7-3-16,0-3 0 0,9-5-4 15,0 1 2-15,6-1 5 16,0-8 2-16,0 0 0 16,2-5-1-16,1-5-6 0,-3-3 1 31,0-2 2-31,-3-4 3 0,0 1-7 15,-3 0 0-15,-3 0 0 16,0 0 1-16,0 7 1 16,0 6 0-1,-3 0 2-15,3 6 3 0,0 1-4 16,0 7-3-16,3 4 3 16,3-5 1-16,0 6 0 0,3-6-2 15,0-5-13-15,0 5-4 16,0-7-33-16,0-6-13 15,0-6-27 1</inkml:trace>
  <inkml:trace contextRef="#ctx0" brushRef="#br0" timeOffset="48">16888 17912 152 0,'12'6'57'0,"-12"2"-30"0,3 10-16 16,0-10 18-16,-3 5-2 15,0 0 2-15,0 1-10 16,0-4-4 0,3-2-8-16,-3 0-5 0,6-3 1 0,-6-5 0 15,6 0 1 1,0-5-9-16,0-3-2 0,2 0-9 16,1-5-5-16,0-3 4 15,3 0 3-15,-3-2 8 16,3 10 3-16,0-3 5 15,-3 9 1-15,0-4 3 0,0 14 3 16,-3-2 5-16,0 7 3 16,-3 0-3-16,-3 0 2 15,0-5-7-15,0 3-3 16,0-6-3-16,0-2 0 16,0-3-2-16,0 0-1 15,3-3-2 1,0-8 1-16,3-2-8 15,5 0-2-15,7 0 1 16,0 0 1-16,0-6 6 16,0 11 1-16,3 0 2 15,0 3 0-15,-1 5 17 0,4 5 11 16,-3 6-12 0,-6-1-6-16,0 4-6 0,-3-1-1 0,-3 0-73 15,14-5-78 1</inkml:trace>
  <inkml:trace contextRef="#ctx0" brushRef="#br0" timeOffset="49">15572 18584 108 0,'6'8'41'0,"0"-2"-22"0,6 7-7 0,-6-8 16 0,0-2 1 16,3 2 3-16,3-5-9 16,0 5-1-16,3-2-13 15,-1-6-5-15,-2-2-1 0,3 0 2 16,-3 2 4-16,-3-7-4 0,0-4-1 16,-3 1-2-16,-9 0 1 31,-3 0-4-31,-3-1 0 15,-3 6-4-15,-3 3-1 0,-3 0 0 16,-2 15 4-16,-4 4 1 16,3 2 1-16,0 2 0 15,3 1 2-15,6 2 3 16,3 10 4-16,9-4 5 16,6-3 3-16,6-3-7 0,6 5-1 15,6-12-3-15,6-1 1 16,3-8-6-1,-4 3-3-15,-2-8-21 16,0 0-10-16,0-5-49 16,-4 2-47-1,-2-7 44-15</inkml:trace>
  <inkml:trace contextRef="#ctx0" brushRef="#br0" timeOffset="50">15953 18574 212 0,'-3'-8'82'0,"3"13"-44"0,0-2-47 16,0 2 14-16,-3 3 1 0,-3 8 4 0,-3 0-1 15,0 2 2-15,-2 9-6 16,-1-1-3-16,3-7 1 16,0-6-24-16,3 5-11 0,0-10-54 15,3-2-33 1</inkml:trace>
  <inkml:trace contextRef="#ctx0" brushRef="#br0" timeOffset="51">15822 18584 200 0,'-3'-5'74'0,"3"0"-40"0,3 5-35 0,-3 0 12 16,6 0 4-16,3 5 4 16,3 8-5-16,3 1-1 31,3 4-7-31,0 8-6 0,0 1-1 0,2-1 1 15,1 1 2-15,0-9-41 16,-3 1-16-16,0-6-40 16</inkml:trace>
  <inkml:trace contextRef="#ctx0" brushRef="#br0" timeOffset="52">16054 18650 220 0,'0'-5'82'0,"3"-3"-44"0,6 21-44 32,0-13 12-32,0 6-6 0,3-4 0 15,0-2 4 1,3 0 5-16,0-2-5 0,0-4 0 0,3 1 0 16,-4-3-2-16,-2 3-2 15,-6-3 1-15,-3 0-1 16,-3-2 2-16,-6 2 1 15,-3 2-4-15,-3 1-1 16,-2 2-2-16,-1 11 0 16,0-2 7-16,0 2 3 0,-3 10-3 15,6 1 0-15,3 2 1 16,3 0 2-16,6 3 3 16,3-3 2-16,6 3-5 15,3-8-2-15,3 2-2 16,6-5-2-16,3 1-15 0,-1-9-7 15,-2 0-60-15,3-5-54 16,0-5 41-16</inkml:trace>
  <inkml:trace contextRef="#ctx0" brushRef="#br0" timeOffset="53">16340 18592 204 0,'-18'-5'77'0,"12"10"-42"0,-6 9-41 0,7-9 12 16,-4 8 7-16,0 0 8 16,0 8 3-16,3 3 3 15,3-3-15-15,3-2-5 0,3 7-2 16,6 1-3-16,6-14-2 16,2-2-17-16,7-3-6 0,-3 0-35 15,9-3-13-15,-3-5-18 16</inkml:trace>
  <inkml:trace contextRef="#ctx0" brushRef="#br0" timeOffset="54">16415 18624 192 0,'-6'0'71'0,"6"0"-38"0,0 0-39 15,3 8 25 1,0 5 0-16,0 11-3 15,6-3 1-15,5-2-10 16,-2-6-4-16,0 5 0 0,3-10 0 16,-3 0 1-16,0-2-9 0,0-12-4 15,0-2-2-15,0-5-1 16,-3-5-4-16,-3 4-1 16,-1-7 12-16,-5 3 5 15,3-1 1-15,-3 6 2 16,0 5 11-16,0 8 6 15,0 5-8-15,3 3-2 0,0 5-4 16,0 6 1-16,3 2-4 16,0-8-2-16,3 6 0 15,0-6-1-15,6-5-33 16,0-8-31 0,0 0-55-16,-3-8 23 31</inkml:trace>
  <inkml:trace contextRef="#ctx0" brushRef="#br0" timeOffset="55">16677 18232 248 0,'-15'0'93'0,"15"8"-50"0,-3 32-50 0,3-24 14 15,3 5 1-15,0 14 7 16,3 15 4-16,0 3 1 15,0-8-11-15,-1 0-8 0,1-6-3 16,3 1-32-16,0-8-13 16,-3-11-69-1</inkml:trace>
  <inkml:trace contextRef="#ctx0" brushRef="#br0" timeOffset="56">16566 18468 272 0,'-3'-5'101'15,"9"-3"-54"-15,0 2-53 0,0 6 17 16,3-8-7-16,6 3 0 0,3 3-5 16,3-4 1-16,0 6 0 15,2 0-31-15,4 6-12 0,-3-4-16 16,0-2-6-16,-3 0 20 15,-3 0 11-15,-4 0 21 16,1 0 30-16,-6 0 14 16,0 5 7-16,-3-5 4 15,-6 0-17-15,0 0-4 16,0 6-13-16,-3-4 1 0,-3 9 2 16,-3 5 0-16,0 8 1 31,0 2-6-31,3 1-4 0,1 4 3 15,5-4 1-15,3 5-2 16,2-11-3-16,4-3 2 16,0-5 0-16,0-13-4 15,0-5 1-15,0-3-2 16,0-2 0-16,0 2-3 16,-3-6 1-16,-6-12 0 0,0 8 2 0,-3-9 1 15,0 9 3-15,0 2-1 16,3 5 2-16,0 3 0 15,0 8 1 1,0 13-2-16,3 6-2 0,0 2-2 16,3 3-1-16,0-3 4 31,6 0 3-31,-3-2-8 0,3-1-4 16,-3-10-36-16,-1-3-14 15,1-10-34 1</inkml:trace>
  <inkml:trace contextRef="#ctx0" brushRef="#br0" timeOffset="57">16980 18296 220 0,'-3'0'85'0,"3"0"-46"0,3 16-46 15,0-11 16-15,0 14 3 16,0 2 4-16,0 5 6 15,0 6 1-15,0 2-12 0,0-2-2 0,0 0 1 16,-3-6-8-16,3 1-3 0,-3-14 0 16,3 0 2-16,-3-7 0 15,3 2-1-15,0-11-8 16,3-2-5-16,0-9-9 16,3 4-1-16,0-3 10 31,0 5 7-31,5 2 6 0,1 12 3 15,0 2 7-15,-3 5 6 16,-3 0 5-16,-3 3 2 16,0-3-8-16,-3 0-2 15,-6 1-7-15,-6-1-2 16,-3-5-7-16,0-3-2 16,0-2-27-16,-3-6-11 0,1 3-38 15,-1-5-55 1,3-9 35-16</inkml:trace>
  <inkml:trace contextRef="#ctx0" brushRef="#br0" timeOffset="58">17177 18211 256 0,'-3'-5'96'0,"6"5"-52"0,0 8-51 16,-3-3 16-16,3 16 3 15,-3 3 7-15,0 11 1 16,0 10 0-16,0 7-10 16,0 1-4-16,0-2-2 0,3-4-7 15,3-2 0-15,-1-5-41 0,1-14-18 16,3-2-59 0</inkml:trace>
  <inkml:trace contextRef="#ctx0" brushRef="#br0" timeOffset="59">17427 18566 216 0,'0'0'82'0,"3"-5"-44"0,3 10-47 16,0 0 12-16,-1-2-4 15,4-3 0-15,0 0 20 16,0 0 12-16,0 0-15 0,3-8-2 0,-3-5-2 15,0-1-10-15,0 1 0 0,-6 0-4 16,0 0 0 0,-3-1-7-16,-3 4-4 0,-3 2-7 15,-6 0-2-15,-3 3 12 16,0 5 7-16,-6 5 7 16,-2 3 3-16,2 5 1 0,3 14 0 15,3-4 13-15,6 4 9 16,3-6-3-16,12 6-1 15,9-9-3-15,3 8-3 16,6-7-10-16,2-6-4 16,10-13-15-16,0 0-4 15,6-10-78 1,-4 2-32-16,4-6 8 16</inkml:trace>
  <inkml:trace contextRef="#ctx0" brushRef="#br0" timeOffset="60">17867 17436 164 0,'-3'0'63'0,"0"0"-34"0,3 0-16 16,0 0 17-16,0 0-4 16,0 0 2-16,0 0-10 15,0 0-3-15,0 0-8 0,0 0-7 0,0 0-3 16,6 0 4-16,0 0 1 15,3 0 2-15,0 0 0 16,3 0 2 0,0 0 1-1,0 0-1-15,3 0-1 0,2 0-3 16,1 0 1-16,0 0 0 16,6-5 3-16,-3 5-3 15,3-3-2-15,-1 0 0 16,1 3-1-16,0 0 0 0,-3 0 2 15,-3 0-1-15,0 0 2 16,-1 0-2-16,4-2 2 16,-3-3 2-16,0 5 2 15,-3 0-3-15,0 0-1 0,0 0 1 16,-3 0 0-16,0-3-2 16,-1 3-2-1,1 3-2-15,0-3 4 16,-3 0 0-16,-3 0 2 15,3 0 0-15,0 0 0 16,-3 0 0 0,-3 0-2-16,-3 0 1 15,3 0-2-15,-3 0-1 16,3-3-28-16,-3 3-11 16,3 3-32-16,0-3-12 15,0 7-18-15</inkml:trace>
  <inkml:trace contextRef="#ctx0" brushRef="#br0" timeOffset="61">18355 17246 160 0,'-15'-11'63'0,"15"11"-34"0,-5 0-12 16,5 0 20-16,0 0-2 15,-3 0 2-15,0 0-12 0,3 0-5 16,0 0-11-16,0 0-6 0,0 0-2 15,6 0 1-15,-1 5 3 16,1 3 0-16,3-3 0 16,3 9-3-16,0-4-2 15,0 1-2-15,6-1 1 16,-3-2 1-16,0 3 2 0,0-3-1 16,-1 5-1-16,-2-5 3 0,0 5 0 15,0-2-1-15,-3-8 1 16,-3 7-2-16,0-7 2 15,-6-3-2-15,3 5-1 32,-3 3 5-32,0-3 4 0,-3 1-5 15,0-1-2-15,0 3-1 0,-6 0 1 16,0 2 1-16,-6 4 1 16,0 1 4-16,1 1 5 15,-1 0-5-15,0-3-2 16,3 6-1-16,0-6-1 15,3-5 0-15,0 3 0 0,3-9-7 16,3 4-2-16,0 2-27 16,0-3-9-16,3-5-54 15,6 8-68 1</inkml:trace>
  <inkml:trace contextRef="#ctx0" brushRef="#br0" timeOffset="62">22734 18169 124 0,'-9'-3'49'0,"9"3"-26"0,0 0-12 0,0 0 15 0,0 0 1 15,0 0 1-15,0 0-9 16,3 0-1-16,6 0-11 16,0 0 2-16,0 0 4 0,0 0-1 15,3 0 3-15,-1 0-4 31,7 0 1-31,0 0-7 0,3 0-3 0,3 3-1 16,3-3 1-16,-1 5-1 16,4-5-1-16,6 0 1 15,-3-5 1-15,-1 5-1 16,-2-3-1-16,-3-2 1 0,-6 5 1 16,-3 0 1-16,-6-5 1 31,-4 5 4-31,-2 0 3 0,-6-3-6 15,-6-2-1-15,-2 5-2 16,-7 0-2-16,0 5 1 16,-6-5-1-16,-9 0 0 15,0 3 0-15,-5-3 0 16,-1 5 2-16,3-5-1 16,0 0-1-16,1-5 3 0,2 5 2 15,9 0-4-15,-3 0-1 16,6 0 0-16,4 0 2 15,5 0-3-15,3 0 0 16,6 0-1-16,6 0 0 16,6 0 2-16,2 0 2 15,10 0-1 1,3 0-1-16,6-3 1 16,2-2 1-16,1 5-1 15,0-6 2-15,6 6-4 0,-7-2 0 0,-2-3 1 16,-6 5 2-16,-6-6-1 15,-6-2-25 17,-7 8-13-32,-5 8-87 0</inkml:trace>
  <inkml:trace contextRef="#ctx0" brushRef="#br0" timeOffset="63">6226 9864 64 0,'0'-3'27'0,"0"3"-14"0,0 0-4 0,0 0 9 16,0 0-2-16,-3 0 1 0,-6 0-5 15,3 0-2 1,-6-3-4-16,3 3 5 0,3 0 3 16,-3-2-5-16,3 2-3 15,0 0-6-15,0 0 0 16,0 0 0-16,1 0 0 0,-1 0 0 16,3 0 0-16,0 0 0 0,3 0 2 15,0 0 1-15,9 0 3 31,5 0 3-31,4 0-2 0,9 0 1 16,15 0-3-16,5-3 2 16,16 0 0-16,11 3 1 15,16-2-4-15,2 2-1 16,3 0-3-16,6 0-1 16,-14-3 3-1,-1 1-1-15,-3-4 2 16,-14 6-2-16,-10-2-1 15,-11 2 1-15,-9-3-4 16,-10 6 2-16,-5-3-1 16,-6 0 0-16,-3 0-31 0,-3 2 18 15,-6 1-78-15,3 2 52 0</inkml:trace>
  <inkml:trace contextRef="#ctx0" brushRef="#br0" timeOffset="64">6235 18071 4 0,'0'0'0'0</inkml:trace>
  <inkml:trace contextRef="#ctx0" brushRef="#br0" timeOffset="65">6232 18082 72 0,'-3'-6'30'0,"0"6"-16"0,3 0 1 0,0 0 13 0,0-5-2 16,-3 5 2-16,-6-3-3 16,3-2 2-16,0 0-4 15,3 5 0-15,0-3-12 32,0 3-2-32,3 0-2 0,0 0-3 0,9 0 6 15,12 0 3 1,9 0 5-16,8-5 3 15,13 5 0-15,8 0-1 16,4 0-6-16,14 5-4 16,4-2-3-16,2 2 0 15,-3 0-4-15,-8-2-2 0,-7 2 6 16,-5 9 3-16,-1-14-8 16,-8 13 0-16,-3-8-4 15,-7 3 0-15,7-3-128 16,-6 1-66-1</inkml:trace>
  <inkml:trace contextRef="#ctx0" brushRef="#br0" timeOffset="66">13230 18129 64 0,'-6'0'27'0,"3"0"-14"0,0 0-4 0,3 0 11 16</inkml:trace>
  <inkml:trace contextRef="#ctx0" brushRef="#br0" timeOffset="67">13215 18121 155 0,'-3'-5'15'16,"0"-3"-10"-16,0 3-4 15,0 5 1-15,0-3 1 0,3 3 5 0,0 0 3 16,0 0 5-16,3 3 2 16,3 2 2-16,3 0 0 15,6-2-11-15,6-3 6 0,8 0 2 16,16 0 2-16,9-3 1 16,17-7 0-16,3 10 0 15,16-5-9 1,2-3-2-16,9 2 6 15,-9 4 2-15,-2-4-2 16,-10 1 1-16,-6 2-7 16,-14-2-3-16,-9 0-1 15,-10 5-1-15,-8-3-5 16,-6-2 1-16,-9 5-18 16,-6-5-5-16</inkml:trace>
  <inkml:trace contextRef="#ctx0" brushRef="#br0" timeOffset="68">22022 9652 88 0,'-5'-3'33'0,"5"-10"-18"0,0 21 0 15,0-8 15-15</inkml:trace>
  <inkml:trace contextRef="#ctx0" brushRef="#br0" timeOffset="69">22014 9657 230 0,'-3'14'32'15,"0"1"-17"-15,0 4-7 0,3 2-4 16,0 6 4-16,3-4 5 15,0-1-5-15,3-4-2 16,2-2-1-16,1-3 1 16,3-5-1-16,6-3 2 0,-3-5-4 0,3-5-2 31,-3-8-3-31,-3 0 1 0,-3 2 1 16,0 3 2-16,-4 0 1 15,1 3 1-15,-3 2 0 16,0 3 0-16,-3 8-2 0,3 8-2 15,0-3 3-15,3 1 0 16,0-1 3-16,3-3 3 16,3-2 5-16,3-2 1 0,3-4 0 15,0-4 1-15,0-6-4 16,2-8-2-16,4-3-4 16,-12-2-1-16,0 0 1 15,-6 2 3-15,-9-2-4 16,0-5-3-16,-3 5-1 31,-3-3-1-31,-3 3-16 0,3 5-6 16,0 5-25-16,3 1-9 15,0 2-44 1,6 0-34-16,3-3 58 16</inkml:trace>
  <inkml:trace contextRef="#ctx0" brushRef="#br0" timeOffset="70">22442 9424 172 0,'-6'0'66'0,"3"6"-36"0,3 7-22 0,3-2 16 31,0 7 3-31,0 14 4 0,-3 8-6 16,3 5-1-16,-3-3-13 15,0 0-7-15,0-7 0 0,0-1-3 16,0-8 2-16,3-4 0 16,-3-4 1-16,0-5-2 15,0-5 1-15,-3-2-7 16,0-14-6 0,0-6 1-16,3 1 2 15,3-3 2-15,3 0 0 16,3-2 4-16,3 5 0 15,0-1 1-15,3 7-3 0,3 4 0 16,2 6 8 0,-2 2 4-16,-3 5-4 0,-6 1-1 0,3 0-2 15,-6 4 1-15,0-1-22 0,0-4-9 16,0 1-44 0</inkml:trace>
  <inkml:trace contextRef="#ctx0" brushRef="#br0" timeOffset="71">22790 9705 140 0,'-14'-3'55'0,"8"1"-30"0,-3 2-7 16,3 2 18-16,-3 1-3 15,-3 5 3-15,-6 0-16 16,3 2-6-16,3 1-9 0,0 7-4 0,3 6 2 15,3-3 2-15,3 1 4 16,3-4-9-16,6-2-2 16,3-5 7-16,3-3 6 15,3-6-5-15,0-4-1 0,3-4-8 16,-6-10-2-16,3 1-5 31,-9-4 1-31,0 0 7 16,-3 1 3-16,-3 2 1 15,0 3-2-15,0 2 3 16,0 3 2-16,0 8-11 16,3 8 3-16,5 8 4 15,-2 5 1-15,6 0 2 16,0-2-5-16,0-3-1 16,3-3-8-16,0-2-2 15,0-6-35-15,-3-5-14 16,0-13-31-1</inkml:trace>
  <inkml:trace contextRef="#ctx0" brushRef="#br0" timeOffset="72">22915 9424 188 0,'-8'6'71'0,"8"7"-38"0,0 11-32 0,2-8 14 0,1 10 9 15,-3 14 8-15,3 5-15 16,0-3-7-16,0 0-6 16,3 1-6-16,-3-6 1 0,3-5-30 0,-3-6-12 15,-3-5-55 1</inkml:trace>
  <inkml:trace contextRef="#ctx0" brushRef="#br0" timeOffset="73">22779 9663 224 0,'0'0'85'0,"5"-16"-46"0,28-11-43 16,-21 22 15-16,9-3-8 31,3 0 0-31,0 3-12 0,14 0-7 16,-2-1-79-16,0 1-37 15</inkml:trace>
  <inkml:trace contextRef="#ctx0" brushRef="#br0" timeOffset="74">23421 9618 144 0,'-8'0'55'0,"2"0"-30"0,-3 0-7 15,3 8 20-15,-3 2-12 16,-3 1-3-16,-6 2-15 15,-3 5-6-15,3 4-1 16,0-1 3-16,4 3 5 0,5 2 6 0,3-5 3 16,9-5-5-16,3-3-3 15,8-5-3-15,1-5-2 16,0-3-1-16,0-8 2 16,0-3-8-16,0-4 0 15,-3-1-9-15,-3-3-1 0,3 1 7 16,-6 2 2-16,-3 0 0 15,3-3 2-15,-4 6-1 16,1 3 0-16,0 15 0 16,3 5 3-16,0 9 3 15,6 7 8-15,-3 9 4 16,-6 2 9-16,-3 0 5 31,-3 0-8-31,-3-5-2 0,-6-1-15 16,3 1-2-16,-5-8-3 15,-1-11 0-15,-9 0-25 16,3-13-8-16,-6-5-32 16,3-5-11-16,4-4-33 15,2-2-13 1,3 1 65-16</inkml:trace>
  <inkml:trace contextRef="#ctx0" brushRef="#br0" timeOffset="75">23517 9705 160 0,'12'0'63'0,"-12"8"-34"0,9-5-12 0,-4 2 20 15,1-3 5 1,3 4 4-16,3-4-20 0,3 1-8 15,0-6-11-15,3 1-3 0,0-4 0 16,3 1-2-16,-4-3-2 0,-5 3 1 16,-9-11-4-1,-3 3 0-15,-9 2-9 16,3 3-3-16,-8 3 3 16,-7 0 3-16,6 10 0 15,-3 3 3-15,-3 3 4 16,3-1 3-16,3 3 4 0,1 1 4 15,14 1 9-15,0-1 3 16,5 4-4-16,7 3 0 16,3-2-10-16,3-3-2 15,3-3-3-15,9-5 1 16,0-8-22-16,-4-5-9 0,1-6-30 31,-3-5-14-31,-3 0-32 16</inkml:trace>
  <inkml:trace contextRef="#ctx0" brushRef="#br0" timeOffset="76">23841 9401 192 0,'0'13'74'0,"0"-3"-40"0,0 9-5 15,6-6 28-15,-3 8-14 16,0 11-4-16,-3 8-23 15,6 7-8-15,-3-7-5 16,-3 2 0-16,6-7 0 0,-3-1-23 16,0-7-9-1,0-6-191 1,-3-21 91-16</inkml:trace>
  <inkml:trace contextRef="#ctx0" brushRef="#br0" timeOffset="77">23689 9546 288 0,'0'-5'110'0,"9"2"-60"0,12-5-43 0,-9 6 23 16,6-4-16-16,3 1-5 15,0 2-22-15,11 1-6 16,-5-1-64-1,6 3-27-15,-3 0 3 16,-1 3 4-16</inkml:trace>
  <inkml:trace contextRef="#ctx0" brushRef="#br0" timeOffset="78">24064 9544 156 0,'-9'2'60'0,"9"1"-32"0,-5-3-17 0,2 5 15 15,-3-2 16-15,0 2 11 0,-3 0-19 16,-3 9-10 0,3-4-14-16,3 9-7 0,3-3-2 0,3-3-1 15,3 3 0-15,3 0 2 16,9-3 1-16,0 3 7 0,0-3 4 16,-4 0 8-16,-2 0 6 15,-6-2-2-15,-12 5-1 16,0 5-13-16,-5-3-5 15,-13-4-43-15,-3-9-15 16,-6 0-103 0</inkml:trace>
  <inkml:trace contextRef="#ctx0" brushRef="#br0" timeOffset="79">21975 10044 144 0,'-3'0'55'16,"3"5"-30"-16,0 0-29 0,0 11 63 16,3 8-15-16,-3 5-11 15,0 13-7-15,0 3-17 0,0 0-5 0,0 0-1 16,0 0 0-16,0-2 3 15,0-9-5-15,3-5-1 16,0-2-29-16,0-9-10 16,3-5-32-1,0-5-45-15,0-10 29 16</inkml:trace>
  <inkml:trace contextRef="#ctx0" brushRef="#br0" timeOffset="80">22171 10353 112 0,'-6'-2'44'0,"6"2"-24"0,-3 5-4 0,-3-3 16 16,0 6-4-16,1 3 0 0,2 2-11 15,0 3-3-15,9 5-8 16,2 6 0-16,1-1 1 15,3-7 5-15,3-6 5 0,3-5-7 16,0-8-3 0,0-11 2-16,0-2 4 0,-7-3-5 0,4-5 0 15,-9 0-2-15,-3 0 1 16,-6 2-4-16,-6 1 0 16,-5-4-1-16,-1 4 1 0,0-3-4 15,0 13 0-15,-3 3-10 31,3-1-5-31,9 14-41 16,6 0-17 0,3 0-46-1,3 0 29-15</inkml:trace>
  <inkml:trace contextRef="#ctx0" brushRef="#br0" timeOffset="81">22490 10337 160 0,'-6'-5'60'0,"6"2"-32"0,-3-2-20 16,3 5 18-16,-6 0 0 15,3 0 4-15,-6 0-14 16,0 5-7-16,0 3-5 0,-6 6-6 0,-6 4 1 16,4 1 1-16,-1 4 2 15,18 4 1-15,-3-3 3 16,12-1-5-16,0-4-3 15,2-6 1-15,4-5 0 16,0-11 3-16,0-7 1 31,-3-1-4-31,0-2 1 0,-6-3 2 16,6-2 1-16,-6 2-1 16,-3 0-2-16,-3 3 5 15,0 2 1-15,-3 6 0 16,0 2 1-16,3 6-6 15,0 5-3-15,0 5-2 16,3 6 3-16,3 4-2 0,3 1-1 16,6-8-13-1,5 0-4-15,1-8-31 16,0-8-12-16,0-11-19 16</inkml:trace>
  <inkml:trace contextRef="#ctx0" brushRef="#br0" timeOffset="82">22737 10361 160 0,'-12'-16'63'0,"3"11"-34"0,-3 0-19 0,6 5 17 16,-3 2-7-16,-3 4-1 15,0 2-11-15,0 2-3 16,-2 6-3-16,2 2-2 0,3 6 3 16,3 5 2-16,9 1 2 15,0-9-3-15,3-5-1 0,3-3 3 16,3-8 3-16,-1-16 2 15,4-2 3-15,-3-5-3 16,0-6-1-16,-3-3-6 16,0 1-1-16,-6-16 1 15,-3 2 2-15,-3 3-3 16,-3 0 0-16,0 5 1 0,0 8 0 16,0-2 2-16,0 13 3 0,0 5-4 15,6 13-3 1,0 8-1-16,0 19-1 0,9 2-3 15,-3 3 0-15,3-2-3 16,0-3 1-16,0-6-17 31,6-5-8-31,-6-5-31 0,6-3-13 16,6-5-21 0</inkml:trace>
  <inkml:trace contextRef="#ctx0" brushRef="#br0" timeOffset="83">22868 10369 212 0,'6'3'82'0,"6"2"-44"0,-3 0-22 15,-3-2 22-15,5 0-16 16,1-3-2 0,0-3-10-16,3 0-4 15,3-2-3-15,-6-3-3 0,9 0 3 16,-12 0-2-16,-3-5 2 15,-12-8-4-15,-3 5-2 16,0 3-1-16,-6 7 0 16,-3 4-2-16,0 7-1 15,0 6-1-15,-5 2 2 0,8 8 4 16,0 0 1-16,6 0 1 16,9 0 0-16,3 3-3 15,6-5 2-15,3 2-6 0,3 0 0 16,5-13-17-16,7-3-7 15,3-10-25-15,0 0-12 16,-6-3 14 0,5-3 6-16,-8 1 29 15,-3-1 41-15,-3 1 21 16,-6-4-1-16,-3 1 1 0,-6 2-14 16,-3 4-3-16,-3 1-4 15,-3 4-2-15,-6 4-10 16,0 6-4-16,3 3 0 0,-6 2-5 15,6 6-3-15,4 4 3 16,8 4 1-16,0-6 2 31,11-3 0-31,-2-2-2 0,9-8-2 16,0-5 7-16,-3-11 3 0,9-8-5 16,-6-5-1-1,-3-3-4-15,-4-5-1 0,-5 0 3 16,-3-11 1-16,-6-2-4 15,-3 2-1-15,-3 1-2 16,1 7 3-16,-1 5 15 0,-3 6 8 16,6 5-6-16,0 19-6 15,3 8-7 1,3 20-4-16,3 6 0 16,3 3 1-16,6 0 0 15,3 7 0 1,-1-7 2-16,7-8-19 15,6-3-6-15,0-13-85 16,3-16-52 0,-4-3 69-16</inkml:trace>
  <inkml:trace contextRef="#ctx0" brushRef="#br0" timeOffset="84">23546 10110 148 0,'-3'0'57'0,"3"10"-30"0,3 4-7 0,0-4 19 0,0 17-4 16,0 7 0-16,-3 3 2 16,0 3 1-16,-3-3-20 15,0-5-4-15,3-6-2 0,0-5-10 16,0-5 0-16,0-3-4 15,0-5-2-15,3-5-4 16,0-6-2-16,0-5-4 0,6-5-1 16,0-6 1-16,3-4 3 15,3 2 7-15,3-6 4 16,-3 6 12-16,6 5 7 16,2 13 5-16,-2 9 3 0,0 2-6 15,-6 7 0-15,-3 4-10 31,-3 2-4-31,-6-2-7 0,6-1-2 16,-3-2-35 0,0-5-12-16,-6-3-62 15,9-3-55-15,-9-5 62 0</inkml:trace>
  <inkml:trace contextRef="#ctx0" brushRef="#br0" timeOffset="85">23859 10351 212 0,'-6'0'82'0,"12"2"-44"0,6 3-36 16,-6-2 19-16,0-3 11 15,0 0 7-15,6 0-14 16,0-3-6-16,5 1-12 0,-5-3-5 0,-3-1-1 16,0-7 1-16,-6 2 1 15,3 1-1-15,-12-6 1 16,-3 3-7-16,0 2 1 15,-6 1 1-15,-2 4 1 0,2 12 1 16,0 4 2-16,0 3-1 31,0 3 2-31,9 3 2 16,0 2 4-16,3 0 0 0,6 0 0 16,3 3-3-16,0-3-1 15,9-5-8-15,0-3 0 16,6-2-39-16,-1-14-16 15,-2 1-37 1,0-6-51-16,-3-3 41 0</inkml:trace>
  <inkml:trace contextRef="#ctx0" brushRef="#br0" timeOffset="86">24020 10321 148 0,'-6'6'55'0,"6"2"-30"0,6 5 1 16,-6-5 25-1,0 5 1-15,3 0 2 16,0 0-22-16,0 1-8 16,0-4-15-16,0 1-4 0,-3-3-1 15,6-3 0-15,-6-5 0 16,0 0 4-16,0-3 5 0,0-2-5 16,0-5-2-1,-6-6-3-15,6 0 0 0,0 0-4 16,9-5 0-16,-3-6-4 15,-1 4 1-15,10 4-3 0,-3 3 0 16,0 6-40-16,0-1-19 16,6 3-61-1</inkml:trace>
  <inkml:trace contextRef="#ctx0" brushRef="#br0" timeOffset="87">24213 10298 236 0,'-9'18'90'0,"12"-13"-48"0,-3 3-34 16,6-2 21-16,-3-1-4 16,9 3 2-16,-3-3-11 15,3 0-4-15,3-2-7 0,0-3-2 0,0-3 3 16,-1-2-3-16,4 0-2 16,-6-3-5-16,3-3 0 15,-12 1-3-15,-3-9 0 0,-6 3-7 16,-6 3-4-1,0 3-1-15,-6 2 1 0,-2 5 10 16,-1 8 7-16,0 8 1 0,0 1 3 31,3 2 11-31,3 5 6 0,6 0 9 16,3 3 5-16,4-3-5 0,4 5-3 16,7 1-17-16,3-3-5 15,3-3-5-15,0-8-1 31,6-2-29-31,-3-11-14 0,9-11-61 16,8-7-66 0,-5-6 48-16</inkml:trace>
  <inkml:trace contextRef="#ctx0" brushRef="#br0" timeOffset="88">24490 9930 208 0,'0'0'79'0,"0"2"-42"0,0 6-15 16,0-2 26-16,0 2-10 16,0 2-2-16,-3-2-9 0,-3 0-3 15,6-3-13-15,-3 1-7 0,0-4 0 16,-3 1-5-1,6-3 0-15,6-3-6 0,0-2-3 16,3-3-5-16,6 0-4 31,0 0 6-31,12-2 5 0,-4-1 3 16,7 3 3-16,-9 3 1 16,0 2 3-16,0 3 1 15,-6 0 1-15,-4 5 13 16,-8 6 8-16,-3 2-3 15,-8 8-1-15,-7 6-6 16,-3 2-1-16,0 0-11 0,3-2-1 16,3-4-13-16,3 1-3 15,3-3-61-15,3 6-28 16</inkml:trace>
  <inkml:trace contextRef="#ctx0" brushRef="#br0" timeOffset="89">24609 10409 280 0,'-21'10'107'0,"21"-7"-58"0,3 0-57 16,-3-3 16-16,0 0-6 0,0 0-34 16,12-3-18-1,6-5-60 1,3-3-28-16</inkml:trace>
  <inkml:trace contextRef="#ctx0" brushRef="#br0" timeOffset="90">24439 10599 112 0,'0'-2'44'0,"0"-1"-24"0,0 3 1 15,0 0 17-15,0 0 2 16,0 0 0-16,0 0-15 16,0 0-5-16,0 0-12 15,0 0-1-15,0 3 0 0,9-1 1 0,-3 1 0 16,0 0 2-16,3 2 1 15,3 0-3-15,3 3 0 16,0 0-7 0,3 3-1-16,0 4 2 15,2 4 3-15,4-1 0 0,3 4 2 0,-3 1 0 32,-3 4 1-32,0-1-4 15,-4 1-3-15,1 10 0 0,-3 0 1 16,-6 0-1-16,3 0-1 15,3 5 3-15,-12-5 0 16,3 3 7-16,-6 5 4 16,-6 0-3-16,3 3-1 15,-6 5-2-15,-3-6 0 0,-3 1-4 16,3-3-3-16,-12 5-3 16,-2-8 1-16,5-2 12 15,-3-3 7-15,-3-2 0 16,-3-6-1-16,10-3-5 15,-1-2 0-15,0-6-9 16,0 1-2-16,3-6-6 0,3-2-1 16,-8-1-19-1,11-2-7-15,0 0-3 16,3-3-6-16,0-2 1 0,0 0-35 16,6-3-15-16</inkml:trace>
  <inkml:trace contextRef="#ctx0" brushRef="#br0" timeOffset="91">24481 11565 72 0,'0'-3'27'0,"0"3"-14"0,0 0-13 0,0 0 5 16,0-2 8-16,0 2 6 0,0 0 7 16,0 0 5-16,6-3-2 15,-6 3 0-15,3 0-12 16,-3-3-5-16,0 3-7 0,0 0-2 0,6-2 1 16,-6 2-5-16,3-3-1 15,-3 0-15-15,0 1-4 16,0-1 2-16,0 0 1 15,0 1 11-15,0-1 3 16,0 1 21 0,0 2 11-16,0 0 3 15,0 0 4-15,0 0-6 16,-3 2-3-16,-3 1-8 16,6-1-1-16,-9 6 1 15,6 6 1-15,-6 7 1 16,-6 0 0-16,-8 3-3 15,2 5 2-15,0 0-1 0,6 3 0 16,-3-3-5-16,0 3-3 16,3-9-5-16,0-1-4 15,7-7 0-15,2 4-1 16,0-6-5-16,3-5 1 0,3 0 0 16,3-3 2-16,3-2 1 15,5 0 3-15,1-1-1 0,9 1-1 16,6-3 3-16,-3 0 0 15,-3 3 3-15,5-1 1 16,-2 1-3-16,-3-3-1 16,-3 3-3-16,-6-1-3 31,3 1-12-31,-9-3-2 16,3 0-34-16,0 0-12 0,-6-3-79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47:33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7152 14444 84 0,'-6'0'33'0,"3"0"-18"0,0 0-5 0,-3 2 14 16,0 1 4-16,3-3 3 0</inkml:trace>
  <inkml:trace contextRef="#ctx0" brushRef="#br0" timeOffset="0.608">7107 14452 292 0,'-3'0'40'0,"0"0"-12"0,3 0-10 16,9-3 2-1,3 0-5-15,3 1-1 16,3-4-6-16,5 1-3 16,4 0 0-16,0 2 1 15,6 0-3-15,-1 1-2 16,1-1 0-16,-6 1 1 0,0 2-1 15,-3 0-1 1,-4 0 1-16,-2 0 1 16,-6 0 1-16,0 0 1 0,-3-3 2 0,-3 3 1 15,-3 0-3-15,-3 0-3 16,0 0 0-16,-3 0-1 31,-3 0 0-31,3 0 0 16,-3 0 0-16,-3 0 0 15,-3 0 0-15,0 3 0 0,-9-1 0 16,1 1 0 0,-1-1-3-16,-3 1 0 0,0 0 4 15,0-1 1-15,1 1 0 16,2 0-2-16,0-3-2 0,6 2 1 16,0-2 1-16,3 0 2 15,3 0-1-15,3 0-1 16,0 0 1-16,3 0-1 15,3 0-3-15,6 0 0 16,6 0 2-16,6 0 0 16,3 0 1-16,0 0 0 0,9 0-3 15,-4 0 2-15,-2 0 1 16,-6 3 0-16,0 0 0 16,-6-1 0-16,-3-2 0 15,0 0 2-15,-3 0-1 16,-6 0 2-16,-3 0-2 15,0-2 2 1,-6-1-2 0,3 0-7-16,-6 1-52 15</inkml:trace>
  <inkml:trace contextRef="#ctx0" brushRef="#br0" timeOffset="1.608">15054 14449 64 0,'-3'0'24'0,"3"0"-12"0,3 0-14 16,6 3 56-16,-3-1-3 15,12 1-18-15,0-1-9 16,3-2-5-16,3 0-11 16,5 0 0-16,4-2 2 0,0 2 0 15,3 0 4-15,2-3-5 16,1 3-1-16,9 0 0 16,-1 0 0-16,1 0 0 15,-4 0 2-15,7 0-1 0,-3 0 0 16,5 0-3-16,-2 0 1 15,2 0 0-15,7 3 1 16,-3-3-4-16,-4 0-1 16,7 0 1-16,-4 0 0 0,1 0 0 15,-1 0 0-15,1 0 0 16,2 2 0-16,-2 1-2 16,-3-3 1-16,5 0 0 15,-5-3 3-15,-1 1-1 16,1 2 2-16,2 0-4 15,4 0-2 1,-4 0 2-16,-2 0 0 16,0-3 1-16,-1 1 0 15,1-1 0-15,-1 0 2 16,1 1-5-16,5 2-1 0,-2 0 4 16,-9 0 2-16,-4 0 0 15,-5 0 1-15,-3-3-2 16,-10 3 0-16,1-3-3 0,0 1-2 15,-3-1-32-15,0 3-14 16,-1-3-96 0</inkml:trace>
  <inkml:trace contextRef="#ctx0" brushRef="#br0" timeOffset="2.608">4746 17992 48 0,'3'0'19'0,"0"0"-10"0,-3 0-2 16,0 0 9-16,0 0 1 15,0 0-1-15,0 0-6 32,0 0-4-32,0 0-3 0,0 0 0 15,0 5-7-15,0 0 1 16,0-2-39-16,-3 2-14 16</inkml:trace>
  <inkml:trace contextRef="#ctx0" brushRef="#br0" timeOffset="3.608">4714 17960 96 0,'3'-13'38'0,"0"10"-20"0,0-2-8 16,0-1 12-16,0 6-6 15,-3 0-1-15,6 0-7 16,-3 0 0-16,3 6 4 16,-1 2 2-16,-2 5-7 15,0 11 2-15,0 10 2 16,-3 6-4-16,0 2 1 15,-3 6-3-15,0-3 2 0,0-6-2 16,3 9 0-16,0-11-3 16,3 3-2-16,-3-8 3 15,3-1 2-15,-3-2 0 16,0-2 0-16,0-9-39 16,0 1-14-16,0 2-36 15</inkml:trace>
  <inkml:trace contextRef="#ctx0" brushRef="#br0" timeOffset="4.608">4720 17933 92 0,'3'0'35'0,"0"0"-18"0,0 0-11 15,-3 0 11-15,6 0-3 16,0 0 0-16,2 0-6 16,1 0 0-16,0 0-1 15,3 0 3-15,3 0-5 16,0 0-1-16,0 0 0 0,3-2 0 16,3-3 2-16,2 5 1 0,4-6 1 15,0 6 0-15,0 0 2 0,6-2-5 16,-1 2-3-16,1 0 1 15,0 0 0-15,-1-6-1 16,1 6 1-16,0 0-2 16,-3-5 2-16,-1 5-2 15,4-3-1 1,0 1 1-16,0-1 1 16,-1-2-1-16,1 5 2 15,3-3-2-15,-6 3-1 16,-4 0 1-16,1 0 1 0,0 3-1 15,0-3 2-15,0 0-4 16,2 5-2-16,-2-5 4 16,0 0 1-16,0 0 0 15,0 0 1-15,2 0-2 16,1 0-1-16,-3 0 1 16,0 0 1-16,-4 0-3 15,4-5 0-15,3 5 1 16,-3-3 0-16,0 3-3 15,-1 0 2-15,1 0 1 0,0-3 2 0,3 3-1 16,0-2-1-16,-4-3 1 16,4 5-1-16,6-6 0 15,-3 6 2-15,-1-2-3 16,1-4-2-16,0 6 4 16,2 0 1-16,-2 0-3 15,0 0 1 1,0 0 0-16,-1 0 2 15,1 0-1-15,0 0 2 16,0 0-2-16,-1 0-1 16,4 0 1-16,0 6 1 15,0-4-1-15,-4-2-1 16,-2 6 1-16,6-6-1 16,-3 5 0-16,-4-3 0 0,-2 1 0 15,0-3 0-15,3 3 0 16,-7-3 0-16,1 0 0 15,-3 0 2-15,3 0-3 16,0 0 0-16,3-3 3 16,2 0 1-16,1 1-4 0,-3 2-1 15,0 0 3-15,5-5 1 0,-5 5 0 16,-3 0 1-16,-3 0-4 16,-6 0-2-16,0 5-16 31,-4-3-5-31,1 1-54 15,3 0-35 1,-3 5 48-16</inkml:trace>
  <inkml:trace contextRef="#ctx0" brushRef="#br0" timeOffset="5.608">7527 17888 56 0,'0'0'22'0,"-3"0"-12"0,6 3-1 0,-3-3 17 16,6 3-3-1,0 7-5-15,-4-2-3 16,1 6-3-16,0 4 2 16,3-2-3-16,0 2-1 15,0 14-2-15,-3 3 2 0,3 2-5 16,-3-3 1-16,0 6 1 0,0-3-3 16,0-3-1-16,0 3 1 15,0-2 0-15,0-4 0 16,-3 1 0-16,0-5 0 15,0-6 0 1,0 5-2-16,0 6 1 16,0-6-2-16,0-2-1 15,0-3-50-15,3-2-54 16,3-3 22-16</inkml:trace>
  <inkml:trace contextRef="#ctx0" brushRef="#br0" timeOffset="6.608">4833 18629 112 0,'-3'0'44'0,"9"-5"-24"0,-9 5-6 16,3 0 26-16,3 0-11 15,0 0-11-15,3 0-3 16,0 0-10-1,0 0 1-15,0 0 1 0,3 0 1 0,2 0 2 16,4 0-1-16,6 0 0 0,3 0-5 16,3 5-1-16,5-2 1 31,7 2 2-31,6-5-3 16,2 0 0-16,1 0 1 15,6 0 2-15,5 0-3 16,4 6-2-16,2-6 0 15,7-6-1-15,-7 6 0 0,4-5 0 16,2 5 0-16,0-3 2 16,1-2-1-16,-1 0-1 15,-5-3 1-15,-4 3-1 16,4 2 0-16,-1-2 0 16,1-1 4-16,-1 6 5 0,-2-5-7 15,-1 2-1-15,-5 3 1 16,-1-5 1-16,1 0-4 15,-1-3 1-15,-5 3 2 16,0 5 1-16,-4 0-1 16,1 5-2-16,-3-5-2 15,-1 0 1-15,-2-5 1 0,3 2 2 16,2-2-1-16,1 5 2 0,-1-6-4 16,4 6 0-16,-6-2 1 15,-1-4 2-15,1 6-1 16,-3 0 2-16,-1-5-2 15,-2 5 2-15,-3 0-42 32,2-3-18-32,-2-2-48 15</inkml:trace>
  <inkml:trace contextRef="#ctx0" brushRef="#br0" timeOffset="7.608">1181 9242 120 0,'-18'-8'46'0,"18"3"-24"0,-9-1-8 0,6 4 15 16,-3 2 1-16,0 0 2 15,-9 2-11-15,0 6-5 0,-3 3-9 16,-6 2-7-16,1 6-1 0,-1 10 1 0,6 3 2 16,3-1-3-16,6 1 0 15,3-3 1-15,12-2 2 16,3-6-1-16,0-5-1 15,6-6 5-15,3-2 1 16,0-8 0-16,2-3 1 31,-5-4-2-31,0-4 2 0,-3-2-4 16,0-6 0-16,-3-2-1 16,0 3 1-16,-9-4 0 0,3 6 1 15,-3 1 0-15,0 4 0 16,0 3-2-16,0 3-2 15,0 5-2-15,3 5-1 16,0 6-1-16,0 2 0 0,6 3 5 16,-6 0 1-16,3 0 0 15,6-1-2-15,-3-1 1 32,-4-4-1-32,4 1-29 0,0-6-10 15,3-2-54 1</inkml:trace>
  <inkml:trace contextRef="#ctx0" brushRef="#br0" timeOffset="8.608">1303 9284 96 0,'-6'3'35'0,"9"2"-18"0,-3 3-5 16,3-3 16-16,0 3 6 0,3 11 6 16,-6-1-12-16,3 1-7 15,-1-1-12-15,4 1-2 0,-3-1 3 16,3-2-4 0,-6-2-1-16,3-4 0 15,-3-2-1-15,0 0 6 16,0-3 6-16,-3-5 1 15,3-2 1-15,-6-4-5 16,3-2-3-16,0 1-3 16,0-4 0-16,3-2-6 15,3-6-1-15,3 1 0 0,3-4 0 16,0 1 0-16,3 3 0 16,-3 2-3-16,0 5 0 15,3 3-14-15,3 3-4 16,0 2-20-16,3 1-7 15</inkml:trace>
  <inkml:trace contextRef="#ctx0" brushRef="#br0" timeOffset="9.608">1544 9311 108 0,'0'0'44'0,"0"2"-24"0,0 12-13 0,3-9 32 16,0 13-4-16,-3 1-13 15,6-1-6-15,-6 1-10 16,0-3 0-16,0-3 1 0,0 0 3 16,0-2 4-16,3-3-6 15,-3-3 0-15,0-5 13 0,0 0 6 16,-3-3-9-16,3-2-5 15,0-3-6-15,0-5 0 16,0-6-4-16,3 4-2 16,3-4-3-16,0 1 1 15,-1 4 1-15,4 1 2 16,3 3-3 0,0 2-2-16,3 2 2 15,0 4 0-15,-3 2-2 16,3 0 2-16,-6 0-34 15,6 0-17-15,2 0-57 16</inkml:trace>
  <inkml:trace contextRef="#ctx0" brushRef="#br0" timeOffset="10.608">1904 9305 200 0,'-21'-5'77'0,"9"0"-42"0,3 2-41 15,6 1 12-15,-3-1 0 16,-3 0 4-16,3 6-1 0,-8 0 2 16,-1 4-6-16,0 4-5 0,3 10-1 15,0 0 1-15,0 3 0 16,3-3-3-16,6-2 2 16,3-1 1-16,0-2 2 15,6-2-1-15,0-7-1 16,3-4 1-1,0-3-1-15,3-5-5 16,0-3 1-16,-3 0-7 16,0-3-1-16,-3-12 5 15,-1 1 3-15,-2 4 3 16,3 5 1-16,-6 2 2 16,3 3 3-16,0 3 4 15,0 2-4-15,3 11-1 0,0 5 0 16,3 1 2-16,6-1-1 15,-3 0 0-15,3 0-3 16,-6-2-2-16,0-1-2 16,3-2 1-16,-3 0-50 15,2-5-23-15,-2-3-9 32</inkml:trace>
  <inkml:trace contextRef="#ctx0" brushRef="#br0" timeOffset="11.608">1996 9292 184 0,'-3'5'71'0,"6"3"-38"0,3-2-34 0,3-1 12 0,-6 3 10 16,6 5 6-16,0 3-9 16,0-3-5-16,3 0-8 15,-3 1-4-15,0-1 2 0,-1-2-2 0,4-1-27 16,-3-2-10-1,3-3-50 1,-3-2-34-16,0-6 50 0</inkml:trace>
  <inkml:trace contextRef="#ctx0" brushRef="#br0" timeOffset="12.608">2193 9290 148 0,'-9'5'57'0,"9"3"-30"0,-3 8-16 0,3 2 18 16,-6 1 5-16,3 7 4 16,-6 6-9-16,-3 2-3 15,3 14-15-15,-3 0-2 0,3-6-2 16,-6-5-3-16,6-3-3 0,3-5-5 16,-3-7 0-16,6-4-36 15,3-5-13-15,6-5-52 16</inkml:trace>
  <inkml:trace contextRef="#ctx0" brushRef="#br0" timeOffset="13.608">2458 9316 132 0,'2'-13'49'0,"4"13"-26"0,-6 0 4 16,0-3 21-16,0 3-3 15,0 3-2-15,0-1-9 0,-6 4-1 16,1-4-19-16,-4-2 1 0,-3 8-1 16,-3 0-5-16,6 3-3 15,6-3-3-15,0 2-3 16,0 1-4-16,3-1 0 15,3 1 0-15,3 2 2 16,3 1 1-16,-3-1 3 0,0 0-1 16,-6 0-1-16,-3-2 3 15,-3 2 2-15,-6-2 0 16,-3-3 0-16,-6-3-6 0,3-3 1 16,0-2-27-16,1 0-11 15,2-2-25-15,3-1-11 31</inkml:trace>
  <inkml:trace contextRef="#ctx0" brushRef="#br0" timeOffset="14.608">2984 9379 160 0,'-20'3'60'0,"17"-3"-32"0,-3 11-15 0,3-6 17 0,0 0-13 16,0 3-2-16,0 0-3 16,3 5 0-16,0 3-6 15,3 3-4-15,3 2 1 0,0-3 2 16,8-2 4-16,1 6 0 15,3-9 0-15,0-8-1 16,-3-2 2-16,0-6 8 0,0-2 6 16,0-8-11-16,-9-1-2 15,-6-2-5-15,-3 1 1 16,-3-4-6-16,-6-2-1 16,-6 5-2-16,3-3 0 15,3 4-18-15,-3 1-7 16,6 1-43-1,3 5-20-15,3 3-11 16</inkml:trace>
  <inkml:trace contextRef="#ctx0" brushRef="#br0" timeOffset="15.608">3359 9102 192 0,'-3'-21'71'0,"3"13"-38"0,-8-6-10 16,5 9 24-16,-3 0-11 16,-3 2-1-16,-3 3-22 15,-3 5-8-15,0 9-4 16,3 9-6-16,0 20-1 16,3-1 3-16,3 8 3 15,3-5 1-15,6-2 2 16,0-1-4-16,0-5 0 15,0-3 3-15,-3-4 1 16,0-7-30-16,0-4-14 16,-6-6-72-1,-3-2-34-15,-3-6 74 0</inkml:trace>
  <inkml:trace contextRef="#ctx0" brushRef="#br0" timeOffset="16.608">3095 9387 244 0,'29'-18'90'0,"-5"5"-48"0,15 2-40 0,-15 8 19 0,5 1 0 16,4-1 2-16,0-2-17 15,0 0-5-15,2-3-125 16,-2-3-54-16</inkml:trace>
  <inkml:trace contextRef="#ctx0" brushRef="#br0" timeOffset="17.608">3767 9337 92 0,'6'3'35'0,"-3"2"-18"0,0 16-2 0,0-8 15 0,3 6-3 16,-3 5 1-16,0 5-6 15,0 5-2-15,0 9-11 16,-3-1 1-16,0-2 1 0,0-6-4 16,0-5-2-16,0-5 0 15,0-5 1-15,0-4-1 16,0-1 0-16,-3-4-3 15,3-2 1-15,0-5 2 16,0-3 2-16,-3-3-3 16,0-5-3-16,0-5 0 0,3-3-1 15,0-5 0-15,0-8 0 16,0-3 0-16,0-2 0 16,3-1-3-16,3-4 2 0,0-1 1 15,3 6 2-15,3-1 1 16,0 6 3-16,6 5-3 15,5 8 0-15,-5 6-1 0,0 7-2 16,0 11 7-16,0 5 3 16,-3 3 6-16,-6 0 2 15,-3 3-5-15,-6-1 0 16,-3 3-6-16,0-2 1 16,-15-1-10-16,3-5 0 31,-3-2-20-31,0-3-8 0,0-3-15 15,0-2-7-15,4-3-8 16,2-3-46 0,6-2 16-16</inkml:trace>
  <inkml:trace contextRef="#ctx0" brushRef="#br0" timeOffset="18.608">4095 9313 156 0,'-12'6'60'0,"9"-1"-32"0,-3 3-31 15,3 2 11-15,-3 6 13 16,0 0 9-16,0 0 0 0,3 3 0 16,0 2-17-16,3 0-6 0,6-3-2 15,3 1-1-15,3-3 2 16,3-6 6-16,3-2 2 15,2-5-3-15,1-8 1 16,0-6-3-16,-3-2 0 16,-3 0-3-16,-6-6-1 0,-6 1-1 15,-6-4 0-15,-6 4-5 16,-9-3 1-16,0 5 0 16,0 3 0-16,0 2-14 15,0 6-5-15,4 2-30 16,2 3-11-16,3 0-48 15</inkml:trace>
  <inkml:trace contextRef="#ctx0" brushRef="#br0" timeOffset="19.608">4291 9321 192 0,'3'8'71'0,"0"0"-38"0,-6 32-23 0,6-27 17 16,-3 0 2-16,0 3 5 15,3 0-17-15,0 0-7 16,0-3-6-16,0 0-23 0,-3-2-10 16,3-3-51-16,-3-3-54 15,0-5 39-15</inkml:trace>
  <inkml:trace contextRef="#ctx0" brushRef="#br0" timeOffset="20.608">4425 9316 200 0,'-3'5'77'0,"3"1"-42"0,6 17-45 15,-3-15 11-15,0 6 6 16,-3 1 4-16,0-1 13 15,0-1 5-15,0-3-15 16,0 1-6-16,0-3-3 0,0-3-6 16,0 1 1-16,0-6-13 0,0 0-5 15,3-6-3-15,3-7-1 16,3-5 0-16,3-1 0 16,0 6 13-16,0 0 5 15,-1 5 16-15,1 2 7 16,0 12 6-16,0 7 2 15,-3 0-8 1,-3 3-4-16,0 2-8 16,-3 1-3-16,0-3-2 15,0-3 1-15,-3-2-26 16,0-3-10-16,0-3-47 16,0-5-45-1,0 0 43-15</inkml:trace>
  <inkml:trace contextRef="#ctx0" brushRef="#br0" timeOffset="21.608">4684 9028 152 0,'6'-11'57'0,"-6"8"-30"0,6 3-32 16,-3 3 10-16,0 5 17 0,3 5 10 15,-3 14-1-15,0 12 2 16,0 1-19-16,-3 2 5 0,0 9 4 15,-3-6-12-15,0 0-4 16,0-3-4-16,0-5-3 16,0-5-26-16,0-6-12 31,0-5-43-31,0-5-49 16,0-5 40-16</inkml:trace>
  <inkml:trace contextRef="#ctx0" brushRef="#br0" timeOffset="22.608">4544 9245 212 0,'0'-3'82'0,"9"0"-44"15,3 1-38-15,0-1 16 16,6 3-5-16,3-3 1 0,2 1-9 15,4-1-1 1,-3 3-2-16,6 0-29 0,2 3-13 16,-2-1-53-1</inkml:trace>
  <inkml:trace contextRef="#ctx0" brushRef="#br0" timeOffset="23.608">4886 9316 196 0,'-3'11'74'0,"6"-3"-40"0,3 15-29 15,0-17 17-15,0 4-1 16,3-2 4-16,3 0 0 16,0-3 0-16,3-7-14 15,0-1-4-15,0 0-1 0,-3-7-1 0,5 2 0 16,-2-3-6-16,-3 1-1 16,-9-1-2-16,-3-2 3 0,-6 2-5 15,-3 1 2-15,-3 2-5 16,-2 3-1-16,-7 2 0 15,3 3 1-15,0 5 3 16,-3 6 4-16,3 7 3 16,-3 3 2-16,4 1 7 31,8-1 4-31,6 0-7 0,6 0-2 16,3 0-5-1,3-2-1-15,5-3 1 16,4-3 2-16,0-3-36 0,3-4-15 0,-3-6-48 15,6-6-34 1,2 1 56-16</inkml:trace>
  <inkml:trace contextRef="#ctx0" brushRef="#br0" timeOffset="24.608">5130 9364 160 0,'-3'15'60'0,"1"-28"-32"0,4 24-35 16,1-1 10-16,3 1 17 15,-3 0 8 1,0-1 0-16,3 3-2 0,-3 1-14 16,0-4-1-16,0-2 0 0,0 0-4 15,-3-3 1-15,0-5-1 16,0 0 1-16,0 0 0 16,0-2 2-16,-3-4-3 15,3-1-2-15,0-1-7 16,0-6-1-16,0 4 1 0,3-6 1 15,0 0 1-15,3 0 0 16,3 3 0-16,0 0 0 16,0 2-5-16,3 1 1 15,0-1 2-15,3 3 1 16,-3 3-4-16,2 2-1 16,1 3-37-16,0-3-14 0,-3 1-44 15</inkml:trace>
  <inkml:trace contextRef="#ctx0" brushRef="#br0" timeOffset="25.608">5506 9284 220 0,'-15'0'85'0,"15"-2"-46"0,-6 2-30 15,3 2 19-15,0-2-3 16,-6 6 2-1,0-4-15-15,-3 3-5 16,3 1-4-16,3 2-7 0,0-3 0 0,6 3-3 0,6 3 2 16,0 4 3-16,3 1 3 15,0 0 0-15,0 0-1 16,-3 0 12-16,-3 0 6 16,-3-3 0-16,-6 0 1 15,-3-2-8-15,0-1-4 16,-3-2-31-16,-3-5-13 15,3-3-62 1,6-3-63 0</inkml:trace>
  <inkml:trace contextRef="#ctx0" brushRef="#br0" timeOffset="26.608">4249 9099 300 0,'-6'0'112'0,"9"0"-60"0,0 0-83 16,-3 0 10-16,0 0-47 0,6 0-14 16,0-3-12-16,0-5-3 15</inkml:trace>
  <inkml:trace contextRef="#ctx0" brushRef="#br0" timeOffset="27.608">1809 9880 140 0,'0'-6'52'0,"0"6"-28"0,0 3-13 16,0-3 15-16,0 5 1 16,3 8 1-16,3 9-2 15,-6 9 1-15,3 12-15 16,0 7 2-16,-1 6 0 0,1-6-7 15,0-3-2-15,3-2-3 16,-6-2 1-16,3-6-2 0,0-8-1 16,-3-5-6-16,0-6-4 15,-3-5-34-15,0-5-14 16,-3-8-41 0</inkml:trace>
  <inkml:trace contextRef="#ctx0" brushRef="#br0" timeOffset="28.608">1698 10155 212 0,'-2'0'82'0,"2"0"-44"0,5-6-42 0,1 6 15 16,3-2 3-16,6-1 3 31,6 0-6-31,3 1-4 0,12-1-4 16,2 1-5-16,1 2-1 0,-6 0-29 15,-1 2-14-15,-2 1-25 16,-3-1-37 0,-15-2 34-16</inkml:trace>
  <inkml:trace contextRef="#ctx0" brushRef="#br0" timeOffset="29.608">2032 10184 140 0,'-18'10'55'0,"15"4"-30"0,-15 12-12 15,15-13 19-15,-3 3-5 0,0 3 1 16,6 2-6-16,3 3-4 15,6-3-10-15,0-3 1 0,6-4 4 16,3-6 4-16,3-8 4 16,0-8-5-1,-1-6 1-15,1-4-8 0,-3-9-3 16,-6 4-1-16,-6-1 1 16,-9 0-3-16,-3 3 0 15,-9 2-8-15,0 3-2 16,-6 3-20-16,1 8-10 15,-1 5-52 1,6 3-57-16,6-3 41 0</inkml:trace>
  <inkml:trace contextRef="#ctx0" brushRef="#br0" timeOffset="30.608">2678 10163 124 0,'0'-6'49'0,"0"12"-26"0,0-9-1 16,0 0 20-16,-3 3-5 15,-3 3-2-15,-3-3-13 16,0 3-4-16,-3 2-10 15,0 3-3-15,3 0-1 0,0 0-7 16,3 0-2-16,3 5 2 0,6 0 1 16,6 3-1-16,3-3 2 15,3 0 1-15,3 1 2 16,-3-4 10-16,0 4 4 16,-3-4 8-16,-12 1 5 15,0-1-5-15,-9 1-2 16,-3-3-12-1,-3-3-4-15,0-2-11 16,-3-3-4-16,-3-3-13 16,0-2-4-16,1 0-21 0,5-1-8 15,9 1-55 1,0-6-24-16,3-10 68 16</inkml:trace>
  <inkml:trace contextRef="#ctx0" brushRef="#br0" timeOffset="31.608">2853 9948 176 0,'-6'0'68'0,"9"6"-36"0,0 7-40 0,0-3 12 16,-3 6 13-16,3 16 11 15,-3 0 1-15,3 2 1 31,-3 3-17-31,0 0-3 0,0 0-3 16,0-2-3-16,3-4-1 0,3 1-1 0,-6-5-2 31,0-6-37-31,0-5-17 0,0-3-50 16</inkml:trace>
  <inkml:trace contextRef="#ctx0" brushRef="#br0" timeOffset="32.608">2714 10221 168 0,'-6'-3'66'0,"12"1"-36"0,2-1-33 16,-2 0 11-16,3 1 5 16,12-1 6-16,3-2-6 15,3 2 0-15,0-2-7 16,-1 2-4-16,-2 3-1 15,-3-3-147 1,12 1 43 0</inkml:trace>
  <inkml:trace contextRef="#ctx0" brushRef="#br0" timeOffset="33.608">3038 10210 112 0,'3'6'44'0,"0"2"-24"0,0 15 1 0,0-7 19 15,-3-3-1-15,0 3-1 16,0 0-13 0,0-3-5-16,0 1-11 15,0-4-2-15,0 1 0 0,0-3-3 16,0-3-1-16,0-2-1 15,0-3 1-15,0-3 7 16,0-2 5-16,0-3-5 16,0-3-3-16,3-5-4 15,0-2-3-15,3-1-2 0,6 3 1 0,-3 3 1 16,3 3 0-16,2-1-3 16,1 3 0-16,0 3-1 15,0 2 0-15,0 1-24 16,-3 2-9-16,-3 0-151 31,12-3 94-31</inkml:trace>
  <inkml:trace contextRef="#ctx0" brushRef="#br0" timeOffset="34.608">3306 10239 220 0,'-9'16'82'0,"9"-13"-44"0,3 2-47 0,0 3 14 31,0 0 4-31,0 0 3 0,-3 3-1 16,0-1-1-16,0 1-6 16,0-1-5-16,0 1-2 0,0-3-40 15,0 0-19-15,0-3-30 16</inkml:trace>
  <inkml:trace contextRef="#ctx0" brushRef="#br0" timeOffset="35.608">3294 10152 240 0,'-9'-5'90'0,"0"7"-48"0,18-2-56 0,-3-2 14 16,0 2-20 0,0-3-2-16,0 0-37 15,0 3-16-15,3 0 6 16,3 0 3-16</inkml:trace>
  <inkml:trace contextRef="#ctx0" brushRef="#br0" timeOffset="36.608">3419 10239 192 0,'-3'27'71'0,"6"-25"-38"0,-3 20-32 0,0-14 16 0,3 2-7 16,-3 1 0 0,0-3-2-16,0 0 2 15,0-3-5-15,0 0-3 0,0-5-1 16,0 0 3-16,0-2 5 15,3-4-3-15,0-2-1 16,0-2-5-16,6-6-2 0,3-3 3 0,3 3 1 16,-1 3 0-16,4 3 1 15,3 4 9-15,0 4 7 16,-3 7-1-16,0 6-1 16,-3-1-5-16,-4 1 0 15,1-1-5-15,-3 1-2 16,-3 0-9-1,0-1-3-15,0 1-31 16,3-3-13-16,-6-3-18 16,9-2-5-16,6-3-13 15</inkml:trace>
  <inkml:trace contextRef="#ctx0" brushRef="#br0" timeOffset="37.608">3922 10139 208 0,'-9'-5'77'0,"-6"-1"-42"0,0 9-32 16,12 0 15-16,-6 2-5 16,-8 3 0-16,2 2-5 15,-3 4 0-15,3 1-5 16,-3 9 5-16,3-3 4 16,3-2-2-16,9-3 2 15,3 0-5-15,6-3-2 16,3-2 4-16,0-4 4 15,0-4-3-15,3-3 2 16,3-3-5-16,-3-4-2 16,0-7-5-16,-3 4 0 15,-3-1 2-15,2 1 1 0,-2-1-1 16,-3 3-2-16,0 0-10 16,0 5-6-16,6 3-1 15,-3 14 2-15,6 4 7 16,0 3 4-1,0 6 1-15,0 2-1 0,0 8 11 16,0 3 8-16,-3-3 5 0,-3-3 5 0,-6-5-7 16,-3-2 0-16,-6-4-9 15,-9-4-1-15,-3-3-11 16,0-6-5-16,-3-2-16 16,0-5-5-16,-8-6-29 15,-1-2-13-15,6-8-44 31</inkml:trace>
  <inkml:trace contextRef="#ctx0" brushRef="#br0" timeOffset="38.608">4327 10091 228 0,'-3'-8'88'0,"6"14"-48"0,-12-4-31 16,3 1 22-16,-6 2-6 15,-6 0 3-15,-3 6-10 0,0 2-3 32,1-2-8-32,5-1-7 0,6 4-3 0,6-1-1 15,9 11 0-15,3 0 0 16,3-1 3-16,3 1 0 15,-4 0 3-15,-2-3 10 16,-3 0 4-16,-9-2-1 16,-3-1 1-16,-11-2-7 15,-10-3-3-15,-9-2-63 0,0-6-28 16,7-5-51 0</inkml:trace>
  <inkml:trace contextRef="#ctx0" brushRef="#br0" timeOffset="39.608">2023 9102 76 0,'0'-3'30'0,"0"3"-16"0,0 0-14 15,0 0 5-15,0 0 14 0,-3 0 10 16,3 0 7-16,-6-3 3 16,3-2-4-16,-6 2-1 15,3 1-6-15,0-1 0 16,-6-2-16-16,-3 0 4 0,-5-3 4 16,2 0-2-16,3-3 1 15,-6 1-6-15,0-4 0 0,0 1-6 16,0-11-2-16,4 0-2 15,-4-2 0-15,6-3 0 16,0-6 1-16,3-4 0 16,6-4 2-16,3-2-5 0,12 1-3 15,3-7 3-15,3-2 1 32,9 3 2-32,8-6 0 15,7 4-5-15,3 4-1 0,0 8 1 16,-4 6 0-16,-2 7-2 15,0 6 2-15,-7 5-4 16,-5 3-1-16,3 3-19 16,-6 2-9-16,-6 2-26 15,0 1-12-15,-3 0-35 16</inkml:trace>
  <inkml:trace contextRef="#ctx0" brushRef="#br0" timeOffset="40.608">2112 8099 188 0,'-15'-5'71'0,"15"5"-38"0,15 0-36 16,-12 0 11-16,6-3 5 0,3-2 6 15,9-1-10-15,6-2-2 0,2 3-5 16,4 0-2-16,0 5 3 16,3 3-4-16,-7 2-2 0,-8 3 4 15,-9 5 3-15,-3 5 3 16,0 4 1-16,-9-1-4 16,0 0-1-16,-9-2-3 15,9-1-3-15,-6-2-53 0,9 5-23 16,0-5-6-1</inkml:trace>
  <inkml:trace contextRef="#ctx0" brushRef="#br0" timeOffset="41.608">1931 10591 168 0,'-6'-5'66'0,"-9"8"-36"0,3-3-20 0,3 2 17 0,-3 4 2 16,-6 2 2-16,-3 5-5 16,-8 8-2-16,2 5-13 15,-3 6 0-15,-6 5 2 0,1 5-5 16,-1 17-2-16,0 4 3 15,-2 6 2-15,2 0-2 0,6 5 2 16,3 8-4-16,6-3 1 16,9-2-7-16,4-8-1 15,14-8 0-15,2-3 2 32,10-3-1-32,6-7-1 0,18-8 1 15,-9-1 1-15,5-2-8 16,1-5-1-16,3-8-23 15,2-5-8-15,4-6-57 16,-3-3-61 0,-7-12 46-16</inkml:trace>
  <inkml:trace contextRef="#ctx0" brushRef="#br0" timeOffset="42.608">1949 11671 152 0,'-9'-6'57'0,"9"12"-30"0,-6-4-32 0,6-2 10 15,0 6 10-15,0 2 7 0,6 5-4 16,-3 3 0-16,6 2-11 16,-1 6-2-16,4 3 1 0,0-1-1 15,0-2 0 1,-3 0 3-16,0-6 3 16,-3-2 9-16,-6 0 5 0,-6-3 0 0,-6-2 2 31,-9 2-13-31,-6-2-5 15,-2-1-6-15,-1-2-3 16,3 0-21-16,3 0-9 16,6 5-73-1,10-2-55-15,2-11 61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47:33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4493 4307 80 0,'-11'-18'33'0,"11"36"-18"0,0-10-16 0,0-5 7 16,0-3 4-16,0 0 4 15,3 3 8-15,-3-3 4 0,3 2-3 16,2 1 0-1,1 0-3-15,0-3-3 0,3 2-9 16,3-2-5-16,0 3-2 0,0 0 1 16,3-3 3-16,3 0 0 31,0 0 0-31,2 0-6 0,1 2 1 16,9 1 4-16,-3-1 2 15,9-2 0-15,-1 0 1 16,4 0 0-16,3 0 1 15,-1 0-4-15,1 0-3 16,0 0 2-16,-1 0 0 16,1-2-1-16,-3 2 1 0,2 0-2 15,1 2-1-15,0 1 1 16,2 0 1-16,1-3 1 16,-3 2 1-16,-1-2-5 15,4 0-1-15,-3 0 3 16,-1 3 3-16,-2-3-1 15,6 3-2 1,-4-1 0-16,4-2-1 0,0 0 0 16,-1 3 0-16,-2 0 0 15,0-3 0 1,-1 2 2-16,1 1 1 0,0 0-4 0,2-1-1 16,1 1 1-16,3 0 0 15,-1-1 1 1,7 1 2-16,-4-1-3 0,1-2 0 15,3 0 3-15,-4 3 1 16,7 0-4-16,-1-3-1 16,1 0 1-16,-1 2 2 15,4-2-2-15,-1 3 0 16,4-3 3-16,2 0 1 16,1 0-1-16,2 0-2 0,-5 0-2 15,2 0-1-15,-2 0 4 16,-4 0 1-16,7 0 0 15,-4 0-2-15,1-3 1 16,-1 1-1-16,-2-1 2 0,0 0 3 16,-1 1 0-16,1-1 0 31,5 1-1-31,-2-1 0 0,-1 0-2 16,1 3-2-16,2-2 1 15,-2-1 1-15,2 0 1 16,1 3 1-16,-4-2 0 15,1-1 2-15,-7 0 1 16,-5 3 1-16,2-2-4 16,-8-1-3-16,-6 3 0 0,-7-5-1 15,-5-1-60-15,-12 1-24 16,-3-13-26 0</inkml:trace>
  <inkml:trace contextRef="#ctx0" brushRef="#br0" timeOffset="1">9515 4236 108 0,'-9'0'41'0,"9"0"-22"0,-6 0-7 0,3 0 18 16,6 0-17-16,-6 0 14 15,3 0-17-15,-3 0 16 16,6 0-16-16,0 0 5 0,0 3-10 0,0-3 11 15,6 0-9-15,6 0 7 16,6 0-7-16,5 0 7 16,1 0-8-16,12-3 3 15,3 3-5-15,11-3 5 16,-2 1-6-16,2-1 10 31,-2 3-7-31,0-3 1 16,-7 6-4-16,-2-3 0 15,-3 3-1-15,-4-1 1 16,-5 1-2-16,0-3 4 16,-3 3-3-16,-7-3-18 15,-2 0 8-15,-3 0-67 16,0 0 41-16,-3 0-88 0,3 0 68 0</inkml:trace>
  <inkml:trace contextRef="#ctx0" brushRef="#br0" timeOffset="2">10968 4331 64 0,'-3'0'27'0,"3"0"-14"0,-3 0-15 0,0 0 12 15,3 0-6-15,-6 0 23 16,6 0-15-16,-3 0 16 16,3 0-15-16,-3 0-5 15,0 0-5-15,-3 0-5 16,6 0 1-16,-9 0 7 15,9 0-3-15,-3 0 12 16,3 0-8-16,-3 0 5 16,6 0-7-16,-3 0 2 0,6 3-4 0,3 0 3 31,0-1-4-31,3 1 8 0,-1-1-6 0,7-2 10 16,0 3-8-16,6-3 12 15,6 0-10-15,11 0 5 16,10 0-5-16,6 0-1 0,2-3-1 31,7 1 1-31,11 2-4 16,6 0 0-16,4 0 1 0,-1 0 0 0,3 0 0 15,-2 2 2-15,-7-2 3 16,-6 0 5-16,-5 0 1 16,-13 0-6-16,-8 0-1 15,-6 0-4-15,-10 3-1 16,1-3-10-16,-9 0-3 0,-6 0-158 31,3 0 91-31</inkml:trace>
  <inkml:trace contextRef="#ctx0" brushRef="#br0" timeOffset="3">7297 2929 108 0,'-6'-27'44'0,"3"27"-24"0,-2-5-17 0,2 5 12 16,-3 0 6-16,-3 0 7 0,0 0-9 15,-3 5-3-15,-3 3-9 16,-3 14-5-16,0-4-1 15,0 6-4-15,-2 2 2 0,2-4 1 32,6 4 0-32,9 3 0 15,0-5 2-15,9 0-1 0,3-3 2 16,0-5 0-16,3-6 1 16,2-2 4-16,1-5 5 15,0-3-3-15,0-13 0 0,0-1-4 16,-3-1-1-16,-3-7-3 15,-3 4 1-15,0 2-2 16,-3 0 2-16,-3-5-2 16,0 2-1-16,0 6 9 15,0 3-5-15,0 18 1 16,3 5-3 0,0 0 1-16,3 0 2 15,0 8 2-15,-1 3 1 16,4-3-4-16,3 1-3 15,0-7 2 1,3-1 0-16,0-4-12 16,3-2-7-16,-3 0-35 15</inkml:trace>
  <inkml:trace contextRef="#ctx0" brushRef="#br0" timeOffset="4">7440 2977 108 0,'-6'-3'44'16,"6"-13"-24"-16,0 11-24 0,0 13 32 16,0 2 7-1,3 4 2-15,0 4 1 16,0 1-15-16,0 7-4 15,0 0-11-15,0-2-3 0,3-3-1 16,-3-2-2-16,0-6 1 16,-3-2-2-16,3-3-1 15,-3-3 5-15,0-5 4 16,0-3-3-16,0-7 2 16,0-6-5-16,0 0 0 15,0-8-3-15,3 3-3 0,3 0 2 16,12-16 2-1,3 10-2 1,-3 4-2-16,-4 7-5 16,1 5 0-16,0 11-16 0,0 3-7 15,0 10-32-15,0-2-50 16,3-1 27-16</inkml:trace>
  <inkml:trace contextRef="#ctx0" brushRef="#br0" timeOffset="5">7792 2966 192 0,'-18'-21'71'0,"18"18"-38"0,-6-15-39 0,6 12 12 16,-3 4 9-16,-3 2 10 16,-3 0-2-16,-3 5 1 15,-3 11-13-15,-3 2-11 0,0 4-3 16,3 1 1-16,4 4 3 0,2-3-2 15,6 2-2-15,3-2 2 16,6-6 2-16,3 1 6 16,2-11 6-16,4-8-7 0,3-5-3 15,-3-3-2-15,3-6 1 16,-3 7 1-16,-3-7 1 31,-3-2-2-31,0 1-2 16,-1-1-2-16,-5-3-1 0,0 3-1 15,0 14 3 1,-3 2 0-16,3 2-4 16,3 9-1-16,3 5 0 15,0 8 4-15,0 7 3 16,0 4 4-16,0 2 7 0,-3-3 4 16,-3 1 1-1,-6-4-1-15,-6 6-4 16,-6-10 0-16,-3-1-7 0,-3-7-1 15,-5-3-9-15,-4-14-2 16,3-10-23-16,3-2-8 16,-2-3-24-16,5-3-9 0</inkml:trace>
  <inkml:trace contextRef="#ctx0" brushRef="#br0" timeOffset="6">7896 2942 184 0,'-3'0'71'0,"3"13"-38"0,0 6-36 16,3-11 11-16,-3 5 5 16,0 6 3-16,3-4 1 15,3 9 0-15,0 3-9 16,3-6-5-16,2-3-2 0,1 1 1 0,3-8 1 15,3-1 1-15,0-10 0 16,-3-3-2-16,0-7-2 16,-3 2-4-16,-3-11 0 15,-4 4 0-15,-2-1 2 16,-3 0 1-16,0 3 3 16,0 2 5-1,0 3 6-15,0 3-5 16,0 2-2-16,0 3-1 15,0 8 1-15,3 3 3 16,0 2 5-16,3 5-10 0,0 4-2 16,3-1-2-16,0-5 0 15,3-3-5-15,-3-3-1 16,3-2-37-16,0-2-16 0</inkml:trace>
  <inkml:trace contextRef="#ctx0" brushRef="#br0" timeOffset="7">8202 2955 208 0,'0'3'79'0,"3"26"-42"0,3-2-32 0,-3-14 17 15,0 3-1-15,-3 5 2 16</inkml:trace>
  <inkml:trace contextRef="#ctx0" brushRef="#br0" timeOffset="8">8217 3104 421 0,'0'15'12'0,"0"4"-5"0,0-11-4 16,0-8-5-16,3-16-12 16,0-2-1-1,0-9-4-15,0-2-1 16,6 0 12-16,3-3 4 16,3 11 3-16,-3 5 1 15,0 11 2-15,2 10 3 16,-2 8 11-16,0 1 5 0,-3 1-5 15,0 4-1-15,-6-3-5 16,0-6-1-16,0 1-5 16,-3-6-3-16,0 1 2 15,3-4 2-15,3-7-4 16,0-3-3-16,3-5-2 16,6-8 3-1,6-6-5-15,-1 6 0 16,1 8 0-16,-3 5 4 15,0 16 1-15,-3 5 1 16,0 3 8-16,-6 2 5 0,-3 1-4 16,-3-1-3-1,0 4-3-15,-3-7-3 0,0 1-30 16,3-8-15-16,6-8-171 16,-1-5 110-1</inkml:trace>
  <inkml:trace contextRef="#ctx0" brushRef="#br0" timeOffset="9">8720 2961 212 0,'0'21'79'0,"12"-16"-42"0,0 0-34 0,-3 3 15 15,0-5 13-15,0 0 7 16,3-1-13-16,3-2-6 15,-1 0-12 1,1-5-5-16,0-6 1 0,-3-4 0 0,3 1 3 16,-3 1-5-16,-3 0-1 0,-9 0-7 15,-3 5-3-15,-6-6-14 16,-6 7-5-16,-6 1 8 16,-9 6 7-16,1 6 7 15,-1 7 4 1,3 8 6-16,3 0 3 15,4 3 9-15,5 2 4 16,6-7 0-16,6 2-2 16,6-8-9-16,6 6-3 15,8-1-1-15,4-4 0 16,0-6-13-16,3-1-7 16,3-9-44-16,0-3-21 15,8-3-24-15</inkml:trace>
  <inkml:trace contextRef="#ctx0" brushRef="#br0" timeOffset="10">9000 2971 212 0,'-3'24'82'0,"6"-13"-44"0,3 2-42 0,-3-5 13 16,-3 0 10-16,0 2 10 0,0 1-9 15,-3-3-3-15,3-3-10 16,0 0-5-16,0-2 1 0,0-3-2 15,0 0 2-15,3-3-2 16,3-4-1-16,0-9-13 31,6 5 7-31,3-13-2 32,2 8 5-32,1-2 4 0,3 7 0 0,0 9 10 15,0 7-5-15,0 6 8 16,0 4-8-16,-7-1 1 15,-2 4-4-15,0-2 0 16,-3 0-3-16,-3-6-43 16,3 4 24-16,-3-4-100 15,3-7 66-15,3-6-60 16,0 3 65-16</inkml:trace>
  <inkml:trace contextRef="#ctx0" brushRef="#br0" timeOffset="11">9509 2675 260 0,'0'3'99'0,"0"-3"-54"0,9 37-55 15,-6-19 38 1,0-5-18-16,0 19 24 16,3 8-19-16,-3 0 0 15,3 4-10-15,-3-4-1 0,3 0-2 0,-3-3-37 16,0-5 19-16,-3-6-125 15,3-2 78-15,-3-8-77 16,0-3 81-16</inkml:trace>
  <inkml:trace contextRef="#ctx0" brushRef="#br0" timeOffset="12">9396 2924 308 0,'-27'-22'115'0,"27"22"-62"0,3 0-66 15,0 0 15-15,6 0-5 0,3-7 1 16,3 4 2-16,6-5 0 31,-1 5 0-31,7-2-40 16,3 2 22-16,3 1-118 16,-3 2 75-16</inkml:trace>
  <inkml:trace contextRef="#ctx0" brushRef="#br0" timeOffset="13">9875 2847 236 0,'-3'-3'88'0,"3"3"-48"0,-3 0-25 0,-3 0 39 15,0 3-31-15,-9 0 9 16,0 5-20-16,-5-6-6 16,5 6-4-16,-3 5-7 15,9 8 3-15,0-2-1 31,6 2 1-31,3 0 0 16,3 1 0-16,0-1 6 16,3 0-2-16,-3-5 15 15,0 0-10-15,-9-1 8 0,3 4-8 0,-12 0-35 32,3-6 15-32,-12-5-145 0,7 0 87 0</inkml:trace>
  <inkml:trace contextRef="#ctx0" brushRef="#br0" timeOffset="14">10197 2953 168 0,'-3'-19'66'0,"3"6"-36"16,0 21-29-16,3-13 16 0,3 10 4 16,-1-13 7-16,1 3-2 15,3 5-1-15,6-8-13 0,6 2-1 0,3 1 0 16,3 0-2-16,8 2 2 15,1-7 5 1,6 4-9-16,8 1-1 16,-2 2-4-16,12 1 1 15,-4 2-2-15,7 2-1 16,-7 6 1-16,7 8-1 16,-7 3 0-16,7 5 0 15,-10 2 0-15,1 1 4 16,-3-4-2-16,-1 9 8 0,-5-5-6 0,-4 4 10 15,-2 4-8-15,-9-4 12 16,-3 1-10 0,-6-5 7-1,-1-1-8-15,-2 1 0 16,-3-4-4-16,-3 1 3 16,-3-3-4-16,-3-2-1 15,3-3 0-15,-3-6-6 16,3 1 3-16,-3-6-32 15,0 3 19-15,-3-3-71 16,0-5 48-16,0 0-109 0,0 3 83 0</inkml:trace>
  <inkml:trace contextRef="#ctx0" brushRef="#br0" timeOffset="15">11596 3262 168 0,'0'-2'66'0,"0"2"-36"0,0-3-31 15,0 0 39 1,0 6-23-16,-3-3 27 0,3 3-24 0,-3-3 2 16,3 5-12-16,-6 3 3 15,6 2-6-15,-3 9 15 16,3 5-11-16,-3 2 7 15,3 3-9-15,-3 0 2 16,0-2-5-16,-3-6 11 16,6 0-8-16,-6-5 16 15,3-3-13-15,-6-5 9 16,0 0-11-16,-9-8 13 0,0 0-12 0,-8-5 7 16,2 2-9-16,-6-5-7 15,9 3 0-15,-3-3-29 16,6 6 16-16,1-4-142 15,8 4 85-15,0-1-109 16,9 3 103-16</inkml:trace>
  <inkml:trace contextRef="#ctx0" brushRef="#br0" timeOffset="16">9387 3215 68 0,'-3'0'27'0,"3"-3"-14"0,0 6 11 0,0-3 16 16,0 0-7-16,0 0-2 15,0 0-14 1,6 2-3-16,0 4-8 15,3-1 3-15,0 3 1 0,0 0 1 16,6 2 1-16,2 6 2 16,4 3 2-16,3 5 6 15,12 5 4-15,-3 2-14 16,2 1-5-16,-5-3 2 16,3-2 4-16,2-1-3 0,-5-2 0 15,0-5-4-15,-3 4-1 0,-6-1-3 16,-6-4-2-16,-1-7 3 15,-5-1 2-15,0-2-2 16,-3 0 0-16,0 0-3 16,-3-5-3-16,-3-3-38 15,0 0-108 17</inkml:trace>
  <inkml:trace contextRef="#ctx0" brushRef="#br0" timeOffset="17">9887 3522 212 0,'-6'-3'82'0,"-27"0"-44"0,48-2-49 16,-9 10 11-16,-3-5 5 16,-6 0 7-16,6 0 11 15,0 0 6-15,0 6-15 16,0 2-12-16,0-3-5 0,3 19 12 15,0-6-3 1,0 6 2-16,0-5-4 16,0-1-1-16,0 1-1 0,-3-4 1 15,-3-1 4-15,0-4 6 16,-3-2-1-16,-3 0 3 16,-3-3-2-16,-6-2 2 15,-3-3 1 1,-9-3-1-1,4 3-10-15,5 0-5 16,0 0-27-16,6 0-10 16,6 3-107-1</inkml:trace>
  <inkml:trace contextRef="#ctx0" brushRef="#br0" timeOffset="18">7300 3260 136 0,'0'-6'52'0,"3"9"-28"0,-6 0-6 0,3-3 20 16,0 0-10-16,-3 2-4 31,0 4-9-31,-3-1-2 16,-2 5-8-16,-4 1 1 0,-3 10 4 0,-3 8-2 0,0 0 1 31,0 3 1-31,0-5 4 0,3 2-6 15,-2 0-2-15,8-3-1 16,-3-10-1-16,6 3-2 16,-3-9-2-16,6 6 1 15,-3-3 1-15,6-2-1 16,-6-3 2-16,3-3-4 16,-3 1 0-16,3-4-1 0,0 3 0 15,0-2-5-15,0-3 0 16,0 3-8-16,3-3-3 0,0-6-17 15,-3 4-7-15,0-3-40 16,3 2-30 0</inkml:trace>
  <inkml:trace contextRef="#ctx0" brushRef="#br0" timeOffset="19">7047 3432 132 0,'-3'-6'49'0,"3"-12"-26"0,3 28-27 0,-3-10 8 0,0 3 15 15,0 8 12-15,0 2 0 16,-3 11 2-16,0 2-19 16,0 3 5-16,-3 3 4 0,4-3-3 15,-4 3 0-15,0-6-7 16,3-2 0-16,3-8-4 15,0-3 0-15,3-2-3 0,3-3 1 0,2-6-6 16,10-4-1-16,3-1 2 16,3-7 1-16,0-1-4 15,3 0 1-15,-1 1 0 16,-2-3 2-16,-3 7-3 16,-3-4-2-16,-3 4-20 31,-3-2-10-31,-3 8-36 15,-3-5-16-15,-3 10-10 16</inkml:trace>
  <inkml:trace contextRef="#ctx0" brushRef="#br0" timeOffset="20">14254 8498 120 0,'0'-2'46'15,"-9"4"-24"-15,6-2-26 16,6 6 49-16,-3 2-17 16,6 5-1-16,0 5-5 15,0 6-13-15,0 19-1 0,-4-1 2 16,4 3 0-16,-6-5 2 16,-3-3-4-16,6 0 0 15,-3-14-3-15,0 7 2 16,0-9-2-16,0-8 2 0,-3-2-2 15,0-11 2-15,3 0-2 16,-2-3 2-16,-4-2-2 16,3-14 0-16,-3 3-6 15,3-10-1-15,-3-3 1 16,3 0 0-16,0-1-2 16,3-1 2-16,0 2 1 0,0-1 0 15,3-7-7-15,3 3 0 16,3 5 7-16,3 5 5 15,-1 8-7-15,4 6-3 16,-3 7 3 0,6 11 0-16,-3 3 6 15,-3 2 2-15,-9 5 6 16,6-2 5-16,-12 3-5 16,3-3-2-16,-6-1-3 0,0 1-2 15,-3-5-1-15,-3-3 0 16,-6 0-13-16,6-3-4 15,3-5-23-15,-3 0-9 16,-2-3-25-16,11-2-11 16,-3 0-3-16</inkml:trace>
  <inkml:trace contextRef="#ctx0" brushRef="#br0" timeOffset="21">14435 8546 92 0,'0'-3'35'0,"0"1"-18"0,0 2-20 16,0 0 67-16,0 0-5 15,0 2-15-15,0 4-11 16,-6 2-20-16,6 5-4 0,-6 3-2 16,9 0-1-16,3 10-1 15,0-10-3-15,3 2-2 0,0-10 7 16,3-2 5-16,0-4-11 15,3-4-4-15,-3-4 14 0,0-4 6 16,-4-3-3-16,-2-3-3 16,-6 2-4-16,-3-1-2 15,-2 1-6-15,-4 4-1 16,-3 2 1-16,0 3 0 16,0-1-13-16,3 4-3 0,3-1-26 15,0 3-13-15,3-3-34 16,3 3 250-1,6-8 178-15</inkml:trace>
  <inkml:trace contextRef="#ctx0" brushRef="#br0" timeOffset="22">14596 8490 140 0,'-12'38'52'0,"15"-31"-28"0,0 1-24 0,0-2 13 16,6 2 17-16,-3 2 13 0,0 3-11 15,-3 1-6-15,3-1-15 16,-3 0-7-16,0-2-3 0,0-1-10 16,6-2-2-16,-3-2-27 0,-1-6-74 31</inkml:trace>
  <inkml:trace contextRef="#ctx0" brushRef="#br0" timeOffset="23">14703 8514 156 0,'0'16'60'0,"6"-13"-32"0,0 7-24 0,-3-2 13 15,-3 0 9-15,0 3 9 16,0-1-10-16,0 1-5 16,0-3-11-16,0 0-8 0,0-3-2 15,0-5 1-15,0 0 0 16,0-5-9-16,3-3-2 16,3-3-3-16,0-4-1 0,0 7 5 0,3-6 4 15,3 9 8-15,-3 0 4 16,0-1 3-16,2 12 2 15,1 2-1-15,0 2 1 16,-3 4-6-16,3 1-3 16,-3 1-1-16,-6-3 1 31,3 1-28-31,-6-1-9 0,0-5-133 31,0-11 87-15</inkml:trace>
  <inkml:trace contextRef="#ctx0" brushRef="#br0" timeOffset="24">14935 8334 196 0,'-9'-2'74'0,"9"2"-40"0,3 10-40 0,-3-4 27 15,3 12 4 1,0 9-4-16,0 4 0 0,0 1-12 31,0-3-3-31,0 0 0 0,0-2-3 0,3-3-2 16,-3-6-29-16,0-2-11 15,0-5-47 1,-3-6-40-16,0-5 49 16</inkml:trace>
  <inkml:trace contextRef="#ctx0" brushRef="#br0" timeOffset="25">14825 8475 224 0,'-18'15'85'0,"18"-30"-46"0,15 4-50 15,-3 8 11-15,0 1 14 16,3 2 10-16,3 0-3 16,0-3 1-16,5 3-13 0,1-5-5 0,-3 2-1 15,3 1-13-15,-6-4-6 16,-3 1-55-16,-15 0-70 31</inkml:trace>
  <inkml:trace contextRef="#ctx0" brushRef="#br0" timeOffset="26">14527 8342 260 0,'-11'-2'96'0,"14"4"-52"0,0-2-47 15,0 3 19-15,2 0-21 16,4-1-6-16,3-2-100 16,12-5-46-16,0 0 80 15,0-11 38 1</inkml:trace>
  <inkml:trace contextRef="#ctx0" brushRef="#br0" timeOffset="27">15349 8226 164 0,'-3'0'63'0,"6"5"-34"0,0 24-25 31,0-10 13-31,0 2 16 0,0 5 11 16,-3 9-14-16,0 2-7 15,3 0-14-15,0-3-4 0,0 1-1 16,0-6-5-16,0-3 1 15,0-5-40-15,-3-5-18 16,0-2-47 0</inkml:trace>
  <inkml:trace contextRef="#ctx0" brushRef="#br0" timeOffset="28">15224 8432 228 0,'0'-5'88'0,"6"2"-48"0,9-7-47 16,-3 7 16-16,6 0-8 15,-1 3-1-15,4-2 1 16,0 2 1-16,0 0-1 16,0-3-14-16,0 3-6 0,-4 3-15 15,-2-1-3-15,-3 1 12 16,-3 2 10-16,-3 3 11 15,0 6 12-15,0-1 7 16,0 5-1-16,0 1 2 16,6-3-5-16,6 0 1 15,-3-3-7-15,2 0-3 16,1-2 3-16,0-6 1 16,-3-2 11-16,3-3 6 0,-3-6 1 15,-3-2 3-15,-3-10-9 0,-9-3-3 16,-6-3-4-16,-3 3 0 15,-9-3-8-15,3 11-4 16,-6 2-25-16,0 3-7 16,1 3-57 15,-1 2-52-31,6 3 45 0</inkml:trace>
  <inkml:trace contextRef="#ctx0" brushRef="#br0" timeOffset="29">14459 9020 72 0,'3'-3'30'0,"0"3"-16"0,0-3 10 16,0 3 16-16,0-2-5 15,0-1-3-15,-3 0-1 16,0-2 3-16,-3 2-19 15,0 1 7-15,-6-1 2 0,-3 3-10 16,0 0-3-16,-6 3-3 0,0-1 2 16,1 6-7-16,2 0-4 15,3 0-5-15,3 0 1 16,6 0 3-16,3 0 1 16,9 0-2-16,6 0 2 15,3 3-1-15,2-1 0 0,4 3 6 16,-3-5 2-16,-3 0-2 15,-6 0-3-15,-9 5 22 16,-6 6-9-16,-6-3 1 16,-3-3-9-16,-9-5-2 15,0-3-4-15,0 1-1 32,4-4 1-32,2 1 0 15,3-8-29-15,0-1-10 0,9-4-78 31,0-1 10-31</inkml:trace>
  <inkml:trace contextRef="#ctx0" brushRef="#br0" timeOffset="30">14572 8848 160 0,'0'0'63'0,"0"5"-34"0,0 0-21 0,0-5 18 16,3 8 0-16,0 0 11 16,3 21-10-16,0 3-14 15,-3 5-3-15,0-3 0 0,0-2-8 32,0 8-1-32,0-6-1 0,0-7 2 15,0-6-21-15,3-5-7 16,-6-3-58-1,3-5-49-15,-6 0 45 16</inkml:trace>
  <inkml:trace contextRef="#ctx0" brushRef="#br0" timeOffset="31">14495 8991 208 0,'-9'-8'77'0,"12"5"-42"0,3 0-30 0,-3 3 17 15,3 0 1-15,3 0 6 16,0 0-21-16,5-2-8 0,1 2-1 16,3-3-3-16,6 0 2 0,0 1-7 15,-3 2-4-15,-1 2-62 32</inkml:trace>
  <inkml:trace contextRef="#ctx0" brushRef="#br0" timeOffset="32">14742 9006 140 0,'3'14'52'0,"-3"-4"-28"0,6 9-4 0,-3-9 19 0,0 1-8 0,-3 0 1 16,3 10-11 0,0-8-12-16,-3 0-4 15,3-5-1-15,-3 0 2 32,0-3 6-32,-3-7 2 15,0-1-3-15,0-5-1 0,3 0-6 16,0-2-3-16,0-1 0 15,0 0-1-15,3-2 0 16,3 0 2-16,0 0-1 16,8 2-1-16,4 3-2 15,0 3-1-15,-3 2-1 0,0 1 3 16,3 2-16-16,-3 0-5 16,-3 0-31-16,-1 0-14 15,-2 5-24 1</inkml:trace>
  <inkml:trace contextRef="#ctx0" brushRef="#br0" timeOffset="33">14962 9059 212 0,'-3'11'82'0,"6"0"-44"0,0-1-47 0,0 1 14 16,-3-6-5-16,0 3 0 15</inkml:trace>
  <inkml:trace contextRef="#ctx0" brushRef="#br0" timeOffset="34">14968 9139 163 0</inkml:trace>
  <inkml:trace contextRef="#ctx0" brushRef="#br0" timeOffset="35">14935 8938 236 0,'-9'-3'88'0,"9"-13"-48"0,3 21-49 0,-3-5 10 16,0 0-6-1,3 3-6-15,3 0-3 16,0 5-72 0,0 0-30-16,0 0 50 15,3-1 27-15</inkml:trace>
  <inkml:trace contextRef="#ctx0" brushRef="#br0" timeOffset="36">15033 9051 160 0,'0'11'60'0,"3"-3"-32"0,0 3-33 0,0-6 10 0,0 0 8 16,-3 6 6-16,0-6-1 16,0 0 2-16,0-5-11 15,0 0-3-15,0 0-2 0,0 0 2 16,0 0 3-16,0-2-4 15,0-4-1-15,3-2-2 16,0-5-2 0,0 0 1-16,3 0 1 15,3-1-3-15,3 4-2 16,0-1 4-16,0 3 1 16,3 0 0-16,0 6-2 15,-3-1 3-15,2 3 0 0,-2 5-1 16,0 3-2-16,-3 3 5 15,0 2 1-15,-3 3-5 16,0-3 0-16,-3 1-1 0,0 7 0 16,0-16-16-1,0 8-4-15,0-2-41 16,0 5-59-16,3-3 23 16</inkml:trace>
  <inkml:trace contextRef="#ctx0" brushRef="#br0" timeOffset="37">15406 9022 196 0,'-9'-5'74'0,"9"2"-40"0,-3-2-35 15,0 5 15-15,0-3 7 32,-3 3 7-32,0 0-12 0,-3 3-7 15,0 2-5-15,-3 6-6 0,0 2-1 16,3 3 2-16,-3 0 0 15,9-3 1-15,0 6 0 16,3-9 0-16,6 3 0 16,0-7 4-16,0-6 5 15,3 0 1-15,0-3 2 0,-3 0-9 16,3-4-1-16,-3-1-2 0,0-3 0 16,0-2 2-16,-3 5 1 15,0 0-12-15,0 3-7 16,0-1-2-16,0 4-2 15,3 4 8-15,0 6 5 32,3 6 2-32,2 20 4 15,1-5 2-15,0 3 2 0,0-3 14 16,-3 0 8-16,-3 0 8 16,-3-5 2-16,-6-6-6 15,-6-2-1-15,-6-2-11 16,-6-12-5-16,-5 1-10 15,-4-1-3-15,0-4-25 0,6-6-10 16,0-5-50-16,7-1-19 16,2 1-3-1</inkml:trace>
  <inkml:trace contextRef="#ctx0" brushRef="#br0" timeOffset="38">15760 8813 156 0,'0'6'57'0,"0"-4"-30"0,12 4-12 0,-9-4 18 15,3 3 1-15,-3 6 5 0,0 2-2 32,0 8-1-32,0 1-19 0,-1 1-1 15,1 4-2-15,0 2-3 0,0-3-1 16,0 1-6-16,0-3-1 16,0-3-1-16,0 3 1 15,0-6-2-15,0-7 2 16,-3-1-11-16,0-2-2 15,0-10-35-15,3-4-13 0,0-2-58 16,3-2-33 0,3-1 70-16</inkml:trace>
  <inkml:trace contextRef="#ctx0" brushRef="#br0" timeOffset="39">15941 8983 184 0,'0'0'68'0,"6"0"-36"0,0 2-33 0,-3 4 12 16,3-1 17-16,-3 3 9 16,0 2-6-16,0 4-3 15,0-1-16-15,0 3-3 0,-3-3-2 16,0 0-3 0,0 0-3-16,0-7-38 15,-3-1-15-15,0-2-62 16</inkml:trace>
  <inkml:trace contextRef="#ctx0" brushRef="#br0" timeOffset="40">15888 8871 168 0,'0'-7'66'0,"3"14"-36"0,-3-9-40 15,3 2 11-15,0 0-25 16,3-3-9-16,0 1-30 15,3-1-12-15</inkml:trace>
  <inkml:trace contextRef="#ctx0" brushRef="#br0" timeOffset="41">16069 8747 220 0,'-6'21'82'0,"9"-26"-44"0,6 21-40 0,-6-6 17 15,3 6 13-15,-3 8 9 0,0 3-10 16,0-1-3-16,0 8-14 16,0 1-4-16,0 2-2 0,3-5-5 0,0 5 1 15,-6-13 2-15,3 5 3 16,0-8-37-16,-3-5-16 16,0-3-49-1,0-13-49-15,-3-11 46 0</inkml:trace>
  <inkml:trace contextRef="#ctx0" brushRef="#br0" timeOffset="42">15953 8940 216 0,'0'-2'82'0,"3"2"-44"0,0 0-44 16,9 0 60-16,3 2-21 15,3-2-13-15,0 0-9 16,3 0-8-16,2 3-14 0,-2-3-4 16,6 5-66-16,-6-5-68 15,-3 8 40-15</inkml:trace>
  <inkml:trace contextRef="#ctx0" brushRef="#br0" timeOffset="43">16212 9059 72 0,'0'0'30'0,"0"3"-16"0,3 2 1 0,3-2 15 15,0 0-3-15,0 2 1 0,3 0-6 16,0 0-4-16,0 3-6 16,0-2-2-16,3-4-6 15,0-2 2-15,-1 0 3 0,1-2-3 16,0-1-1-16,0-5 0 16,-3 3-1-16,0 0 0 15,-3-3 0-15,0 0 0 16,-3 0 2-16,-3 0-1 0,0 0 2 0,-3 0-4 15,0 3-2-15,-6-1-3 16,0 4 1-16,-3 2 1 16,-3 2 0-16,0 4 0 15,-2 2 0-15,-7-1 0 16,3 4 2-16,6 0 1 16,3-1 1-1,3 1 2-15,3 10 1 16,6-5 1-16,3 8 0 15,9-6-2-15,0 1-1 16,3-3-1-16,3-3 2 16,0-5-3-16,3-3-2 15,-1 0-31-15,-2-5-13 16,3-10-62 0</inkml:trace>
  <inkml:trace contextRef="#ctx0" brushRef="#br0" timeOffset="44">16409 9036 124 0,'0'18'46'0,"3"-5"-24"0,3 6-10 31,0-9 16-31,0 6-1 0,8 3 4 16,-11-1-17-16,6-7-6 15,-9 2-5-15,0 0 0 0,0-15 11 16,-6-1 4 0,0-8-7-1,3-2-6-15,-3 0-1 16,12-3-3-16,-3 0-1 0,3 0 1 15,6-2 1-15,3 2 1 16,0 3 3-16,3 2-3 16,-3 3-2-16,6 6-38 15,-4 2-44 1,7 0-44-16,3 2 41 31</inkml:trace>
  <inkml:trace contextRef="#ctx0" brushRef="#br0" timeOffset="45">16718 9017 152 0,'-12'0'57'0,"9"-3"-30"0,-15 3-16 0,10 3 18 16,-4 2-15-16,3 6-2 15,-3 2-6-15,6 3-1 16,0 0-3-1,0 5-2-15,3 0 3 0,6-2-4 16,0-3 0-16,12-3 7 16,0-13-3-16,0-8-1 0,-4 0-6 15,1-3-2-15,-3 1-2 16,-3-3 2-16,0-1 4 16,0 1 3-16,-3 5 2 0,0 3 3 15,-3 2 8 1,0 3 3-16,0 6-6 0,3 4-2 31,3 11-3-31,0 3 1 0,0-3-4 16,3-2 0-16,0-6-1 15,0 0-2 1,0 0-24-16,0-7-9 0,-3-4-32 16</inkml:trace>
  <inkml:trace contextRef="#ctx0" brushRef="#br0" timeOffset="46">16819 8842 168 0,'0'3'63'0,"6"0"-34"0,0 7-21 0,-3-4 18 0,3 4 5 16,0 6 3-16,6 5-5 15,-6 3-3-15,0 0-14 16,-3 5-5-16,3-3-3 0,-6 1 0 0,6-1 0 16,0-7-7-1,6 2 0-15,-9-5-37 0,6-6-13 16,0-2-114 0,3-13 66-16</inkml:trace>
  <inkml:trace contextRef="#ctx0" brushRef="#br0" timeOffset="47">17114 8967 176 0,'3'-24'66'0,"-6"27"-36"0,6-6-11 0,-3 3 21 15,0 0 0-15,-9 3 0 16,0-1-13-16,-3 6-4 15,3 0-13-15,-3 0-9 0,7 0-3 16,-1 3-2-16,6 2 3 0,0 0-2 16,11 3 1-16,7 0 2 15,-3 0 0-15,0 7 0 16,-6 9 0 0,-6-5 13-1,-6-4 8-15,-12-7-19 0,0 0-9 16,-6-5-91-16</inkml:trace>
  <inkml:trace contextRef="#ctx0" brushRef="#br0" timeOffset="48">15093 7940 104 0,'0'-5'41'0,"0"0"-22"0,12-1-9 0,-12 6 12 31,3 0-8-31,-3 0-1 0,3 3 4 15,0 2 1-15,0 8-9 16,0 6 6-16,-3 5 2 0,-3 5-3 16,0 5 2-16,0 1-7 15,0-1-1-15,0-5-4 16,0 3-1-16,3-8 1 16,0-6 2-16,0-2-3 0,0-5-2 15,0-3 0-15,0 0 1 16,-3-3-6-16,0-2 1 15,-3-9-52 1,0-2-1 0,0-2-43-16,0-4 12 15</inkml:trace>
  <inkml:trace contextRef="#ctx0" brushRef="#br0" timeOffset="49">15033 7861 116 0,'-2'-19'46'0,"2"19"-24"0,0 0-13 16,0 0 16-16</inkml:trace>
  <inkml:trace contextRef="#ctx0" brushRef="#br0" timeOffset="50">15028 7855 242 0,'-3'16'20'0,"-3"3"-11"0,0-1-1 0,0 1 2 16,0-1-2-1,0 4 1-15,0-7-5 0,3 1-1 16,0-2 1 0,3-9 2-1,0-8-3-15,6-2 0 16,0-6-3-16,3-2-1 16,0-5 1-16,0-6 2 15,0 3-3 1,5-6 0-1,-2 6 1-15,-3 5 0 16,6 6 2 0,-3 4 3-16,3 9 2 15,0 5 1-15,0 5 0 16,0 3-2-16,-1-3-1 16,1 0-3-16,0 1 1 0,0-1 0 15,0-3 1-15,0 1-18 16,-3-6-5-16,3-2-81 15</inkml:trace>
  <inkml:trace contextRef="#ctx0" brushRef="#br0" timeOffset="51">14679 9337 88 0,'3'-8'33'0,"3"16"-18"0,-9-16 9 0,6 14 16 15,-3-6-7-15,0 10-2 16</inkml:trace>
  <inkml:trace contextRef="#ctx0" brushRef="#br0" timeOffset="52">14667 9374 301 0,'-17'27'25'0,"-4"4"-4"15,0 1-6-15,0 3 0 16,0 4-6-16,3-2-1 16,3-5-6-1,1-6-2-15,2-4 4 16,3-4 2-16,0-5-2 15,3 3-3-15,-3-2 0 16,3-1-1-16,0 0-9 16,0 3-4-16,0-8 0 15,3 5 2-15,-6-2-4 16,9-3-3-16,0-11-19 0,0 3-9 0,0-3-28 16</inkml:trace>
  <inkml:trace contextRef="#ctx0" brushRef="#br0" timeOffset="53">14429 9554 124 0,'-6'-5'46'0,"6"5"-24"0,0 5-21 0,0-5 8 16</inkml:trace>
  <inkml:trace contextRef="#ctx0" brushRef="#br0" timeOffset="54">14423 9570 239 0,'0'26'43'16,"-3"1"-22"-16,-3 7-4 0,0-7-3 15,-3-1-6 1,1 1 0-16,5-6-4 16,-3-3-1-16,6-2 1 15,3-3 0-15,3-2-2 16,0 0-2-16,-1-3 3 16,4-8 2-16,3-3-2 15,6 0-2-15,3-7 15 16,3-1 6-16,-3-2-10 0,-1 0-7 0,-2 2-3 15,3 0-2-15,-9 6-27 16,0-5-9-16,0 2-141 31,3 5 79-31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47:53.5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13114 1519 132 0,'0'0'52'0,"0"0"-28"0,3 0-11 16,-3 0 19-16,0 0-1 16,3 2 4-16,0 4-8 15,-3 2-2-15,0 7-14 16,0 12-4-16,0-6-3 0,0-2 4 16,0 2 3-16,-3 0-9 15,3-3-2-15,0 1-4 16,0-11 0-16,0 3-22 15,0-4-10-15,0-1-17 16,0-6-4-16,0 0-23 16</inkml:trace>
  <inkml:trace contextRef="#ctx0" brushRef="#br0" timeOffset="312.1257">13131 1408 176 0,'-3'0'66'0,"6"-14"-36"0,-3 4-15 0,0 10 36 16,0 5-11-16,0 0-18 16,0-2-11-16,0 2-7 15,0 1-6-15,0-4 1 0,0-2-10 16,0 0-5-16,3 6-28 16,0-6-9-16</inkml:trace>
  <inkml:trace contextRef="#ctx0" brushRef="#br0" timeOffset="910.3705">13206 1482 68 0,'0'0'27'0,"0"0"-14"0,3 0 2 0,-3 0 15 16,0 0-3-16,0 0 1 16,0 5-2-16,0 0 1 15,0 3-2-15,0-3 0 16,0 9-14-16,3-1 4 0,0 13 16 15,-3 1-6-15,3-1-13 16,0-7-4-16,-3-1-13 16,0-4-2-16,0-1 8 15,0-5 6-15,0 0-1 16,0-3 2-16,0-5-7 16,0 0-1-16,-3 0-2 15,0-8-2-15,3 3 0 16,0-16 0-1,3 2 0-15,6-5-4 16,6 3 0-16,2 0 2 16,-2 2 1-16,0 6 0 15,3 0 1-15,-6 5-2 16,0 5 1-16,-3 6 5 16,0 5 4-16,-3 8 3 15,0 8 3-15,0-3-3 0,-3 3 1 16,0-3-7-16,0-3-1 15,-3 1-2-15,3-6-2 16,-3-5-17-16,0 0-9 16,0-3-15-16,0-5-5 15,5 0-13 1,-2-8-23-16,0-10 32 16</inkml:trace>
  <inkml:trace contextRef="#ctx0" brushRef="#br0" timeOffset="1156.7538">13480 1283 168 0,'-3'-5'66'0,"3"5"-36"16,0 0-31-16,0 5 15 0,0-2 3 16,0 7 4-16,0 12-2 15,0 1 1-15,0 4-11 16,0 7 1-16,0-2 3 0,6 2-7 15,0 11-3-15,-6-10-5 16,6-3-1-16,-6-9-16 16,6-1-7-16,-3-4-27 15,-6-5-59 1</inkml:trace>
  <inkml:trace contextRef="#ctx0" brushRef="#br0" timeOffset="1362.2923">13387 1468 260 0,'-8'0'96'0,"11"0"-52"0,2 0-40 0,1 0 19 16,3 0 2-16,6 0 7 15,3 0-17-15,3-2-8 16,0-1-5-16,0 1-24 0,-1 2-8 15,1-6-49-15,0 1-19 16,-3-6-4-16</inkml:trace>
  <inkml:trace contextRef="#ctx0" brushRef="#br0" timeOffset="3372.3128">13855 1466 96 0,'0'0'38'0,"0"2"-20"0,0 4-1 0,3-1 14 16,0 8-3-16,-3-5-2 15,0 5-8-15,3 6-1 16,0 7-10-16,-3-4-2 0,0 1 1 15,0-7-3-15,3 3 0 16,-3-1-1-16,0-10-2 16,0 3 1-16,0-3 1 0,0-3 1 15,0-5 1-15,-3 0-2 16,3 0-2-16,0 0 1 16,0-5-1-16,0-1 0 15,-3-7 0-15,3 0 2 16,0-3 1-16,0 0-1 15,0 0-2-15,3 3-4 16,3-5 0-16,0 4 2 16,-3 1 1-16,3 0 1 15,2 2 2-15,1 3-3 16,-3 3-2-16,0 2 4 16,3 6 1-16,0 2 4 15,0 3 3-15,-3 3 7 16,0 5 2-16,-3 0-5 0,0 5 0 15,-3-3-6-15,0-2-2 16,0-3-2-16,0-2-3 16,0-6 3-16,0 3 0 15,-3-8 1 1,0-10-2-16,6-4 1 16,0 1-4-16,0-3 0 15,0 3-1-15,0-5-2 16,3 4 3-16,0 1 0 15,0 0 1-15,3 0 0 16,0 7-3-16,0-2 2 16,2 8-1-16,1 0 0 0,-3 8 2 15,0 3 2 1,0 2 3-16,-3 8 2 16,0 1-3-16,0-4-1 0,-3 1-1 15,0-6-2-15,0 0 3 16,-3-5 2-16,3 0-26 15,0-3-13-15,-3-5-30 16,6-8-12-16,9-10-12 16</inkml:trace>
  <inkml:trace contextRef="#ctx0" brushRef="#br0" timeOffset="3808.0525">14295 1468 176 0,'-9'-5'68'0,"6"3"-36"0,0 2-31 0,0 0 16 16,0 0-2 0,-2 0 0-16,-1 0-3 0,-3 5 0 15,-6 3-7-15,3 5-3 0,-3 0 1 16,3 0 2-16,3 11 4 16,0 3-4-16,9-1-3 15,0-5-1-15,9-10-1 16,0 2-3-16,0-5 2 15,3-3 1-15,0-5 0 16,0-5 0-16,0-8 2 16,-3-6-1-16,-1 6-1 15,-2-5 1-15,-3 2 1 16,0 0-1-16,-3 3 2 0,0 2 0 16,0 6 3-16,0-1-1 15,0 1 0-15,0 5-1 16,0 5 0-16,3 3 4 15,0 3 5-15,0 2-5 16,0 0 0-16,0 1-4 16,3 4-1-16,0-5-1 15,0 1-2-15,0-6-15 16,0-1-5-16,-3-1-23 16,3-14-89-1</inkml:trace>
  <inkml:trace contextRef="#ctx0" brushRef="#br0" timeOffset="4037.2366">14417 1479 164 0,'0'0'63'0,"0"0"-34"0,0 3-19 0,0-3 20 15,0 10-5-15,0-2 3 16,3 0-12-16,-3 5-2 15,3 6-8-15,-3 5-4 0,3-3 1 16,0-3-4-16,-3-4 0 16,0-1-17-16,0-5-5 15,3 0-42 1,-3-8-55-16</inkml:trace>
  <inkml:trace contextRef="#ctx0" brushRef="#br0" timeOffset="4243.6038">14370 1331 228 0,'-15'0'88'0,"15"-5"-48"0,3 10-47 16,-3-5 14-16,0 0-10 15,6 0 0-15,0 0-18 0,0 8-7 16,3-8-62-16,0 0-27 16</inkml:trace>
  <inkml:trace contextRef="#ctx0" brushRef="#br0" timeOffset="4663.9778">14471 1447 156 0,'-3'16'60'0,"6"0"-32"0,0 5-31 0,0-13 13 16,0 3 6-16,-3 2 5 16,0-5-3-16,0 2 0 15,0 6-8-15,0-5-4 16,3 2-1-16,-3-5-1 16,0-3 0-16,0-5 2 15,0 0-3-15,0-10-2 16,0 2 2-16,0 0-4 15,3-5 0-15,3 2-1 16,0-2-2-16,0 0 3 16,3-1 0-16,0 1 1 15,-1 0 0-15,1 5 0 16,3-3 2-16,-3 6-3 16,0 5 0-16,6 5 1 15,-3 6 2-15,-3 2 5 16,6 3 6-16,-9 0 4 15,0 5 2-15,3-2-10 0,-3 2-5 16,-1-8-3 0,1 0-1-16,0-2-20 0,0-3-7 15,-3-13-39-15,6-3-17 16,0-11-4 0</inkml:trace>
  <inkml:trace contextRef="#ctx0" brushRef="#br0" timeOffset="5129.0635">15022 1037 192 0,'-6'-8'74'0,"3"8"-40"0,-3 0-20 15,3 3 20-15,-3 2-11 16,-6 3-3-16,0 3-5 0,-3 7-2 16,-3 3-7-16,-3 11 0 0,-2 8 4 15,-1 5 3 1,0 2 2-16,3 12-6 0,6-6-3 16,6 10-3-16,6-2-3 15,12-8-2-15,6-3-1 16,3-13-1-16,9-2 0 15,0-14-19-15,-1-3-10 16,1-7-27-16,0-3-10 16,3-8-27-1</inkml:trace>
  <inkml:trace contextRef="#ctx0" brushRef="#br0" timeOffset="5597.6179">15078 1423 160 0,'-3'0'63'0,"3"6"-34"0,-9-1-19 0,9 0 20 16,0 6 6-16,-3 2 8 16,3 3-13-16,0 0-6 15,0 2-14-15,0-7-10 0,0 2-1 16,6-2 0-16,-3-1 0 16,0-2-9-16,0 3-4 15,-3-3-15-15,0-3-8 16,-6-10-57-16,6-3-1 15</inkml:trace>
  <inkml:trace contextRef="#ctx0" brushRef="#br0" timeOffset="5789.6837">15010 1331 228 0,'-6'-8'85'0,"9"8"-46"0,0 0-48 16,-3 0 12-16,0 0-4 16,0 0 0-16,0 0-6 15,0 0-3-15,6 0-43 16,-3 8-17-16,0-8-5 0,3 5 1 16</inkml:trace>
  <inkml:trace contextRef="#ctx0" brushRef="#br0" timeOffset="6187.2453">15135 1423 160 0,'6'16'60'0,"-3"-2"-32"0,0 7-22 0,0-13 17 16,0 2-5-16,-3-2 1 15,3 5-8-15,-3-5-4 16,3 3-4-16,-3-6 0 0,0 3 0 15,0-8 5-15,0 0 5 0,0 0-7 16,0 0-3-16,0-10-7 16,0-1-2-16,2 0 0 15,1-2 4-15,0 5 1 16,3-5 1-16,0 2 0 16,0 4 0-16,3-1-3 15,-3 2 2-15,0 6-1 16,0 3 0-16,0 2 8 15,0 6 4-15,0 2-3 16,-3 3 1-16,0 2-1 16,-3 1 1-16,3-6-4 15,-3 0-3-15,3 1-7 16,-3-9-26-16,0-5-11 16,3-5-55-1</inkml:trace>
  <inkml:trace contextRef="#ctx0" brushRef="#br0" timeOffset="6423.7816">15346 1228 208 0,'-6'0'79'0,"6"5"-42"0,3-5-45 0,-3 0 12 15,3 5 7-15,-3 1 5 16,0 9 3-16,0 12 1 0,0 5-11 15,0-1-1-15,0 1 2 0,0 3-4 16,0-4-1-16,0-4-2 16,0-1-3-16,0-2-21 15,0-3-11-15,3-18-138 32,-3-3 56-32</inkml:trace>
  <inkml:trace contextRef="#ctx0" brushRef="#br0" timeOffset="6604.7946">15221 1363 240 0,'-6'0'90'0,"12"-11"-48"0,3 16-47 16,-3-5 17-16,6-2 6 0,6 2 8 15,3-6-9-15,-1 6-4 16,4-5-8-16,0 0-13 0,0 2-2 15,-3-7-114 1</inkml:trace>
  <inkml:trace contextRef="#ctx0" brushRef="#br0" timeOffset="7382.6644">15793 1416 124 0,'-6'-8'49'0,"6"8"-26"0,-15-14-5 0,9 14 18 15,-6 3-9-15,0 2-1 0,0 1-13 16,0 7-3-16,0 0-6 16,0 8 2-16,0 3 3 0,3 2-1 15,4 4 3-15,5-4-6 16,2-7-1-16,4-1 0 16,0-13 0-16,3-5-2 15,3-10 1-15,3 2 0 16,0-5 1-16,-3-6-5 15,-3 1-1-15,-3 2 3 16,-6-3 1-16,0 1 4 16,-3 4 3-16,3 7 0 15,-3-4 2-15,3 8 0 16,0 3 1-16,0 3-2 0,0 10-1 16,0 3-3-1,6 0 1-15,0 2-2 16,0 4 0-16,0 4-6 0,0-2-1 15,0-11-19-15,-1 0-9 16,4-2-35-16,-3-14-14 16,3 1-22-1</inkml:trace>
  <inkml:trace contextRef="#ctx0" brushRef="#br0" timeOffset="7713.3919">15843 1423 204 0,'-9'0'77'0,"12"0"-42"0,-3 6-45 0,0-1 11 0,0-2 14 16,0 7 12-16,0 4 0 15,3 4 1-15,0-5-15 16,0 3-6-16,0-3 0 0,0-2-4 16,0 2-2-16,0-8 2 15,0 3 0-15,-3-8 3 16,0 0 3-16,0 0-4 15,-3-5-1-15,0-3-2 16,3-5 1-16,0-6-2 16,3 6-1-16,0-5-2 15,3 4 1-15,0 7 3 16,0-4 1-16,3 3-6 16,0 3 0-16,3 2-4 0,-3 3 2 15,-1 0-41 1,7 0-19-16,6 0-47 15</inkml:trace>
  <inkml:trace contextRef="#ctx0" brushRef="#br0" timeOffset="8207.155">16096 1408 208 0,'-6'-6'77'0,"6"6"-42"0,-6-5-34 0,3 5 14 15,0 0-2-15,0 5 3 16,-6 1-9-16,-3 2-4 16,-5 10-2-16,2 1-1 0,3 2 0 15,0 0 2-15,6-3 3 0,3 4-7 16,6-7 0-16,6-1-2 16,3-6 2-16,3-8 3 15,-3 0 4-15,-1-11-2 16,1 0 0-16,-3-2 1 15,0-3 0-15,-3 0 0 16,-3 3 0-16,0-5-5 16,-3 5 1-16,0 2 2 15,0 0 1-15,0 6-4 16,0 5-1-16,0 0-2 16,0 13 3-16,3 1-5 15,3 7 2-15,0 5 11 16,0 11 4-16,0 3 7 0,-3-8 3 15,-3-3 2-15,-3 0 3 16,-3-8-3-16,-3 3-2 16,-3-3-11-16,-15-5-4 15,1-11-11-15,-1 0-4 16,0-10-24-16,3-3-9 16,3-5-9-16,3 2-4 15,7-2-46 1,8-8-31-16,3-5 58 15</inkml:trace>
  <inkml:trace contextRef="#ctx0" brushRef="#br0" timeOffset="8538.7814">16296 1384 140 0,'6'-16'55'0,"-4"13"-30"0,-2 1 4 16,0 2 42-1,-2 2-18-15,-4-2-15 16,-3 11-10-16,0-3-17 16,-12 2-2-16,3 6-2 0,3 3-3 15,3-1-1-15,3 1-1 0,3 2 1 16,12-8-2-16,3 6-1 15,3-6-2-15,0-5 1 16,6 0 1-16,0-6 0 16,0-2-33-16,-1-2-13 15,1-1-34 1,-3-5-57-16,-3 3 34 16</inkml:trace>
  <inkml:trace contextRef="#ctx0" brushRef="#br0" timeOffset="8795.6168">16510 1532 168 0,'6'3'66'0,"0"2"-36"0,0 5-9 15,-6 1 22-15,0 0 1 16,-3 2 1-16,-3 5-21 16,-6-4-9-16,-6 1-9 15,0 1-22-15,0-2-7 0,-5-1-60 16,8-5-64 0,0-3 36-16</inkml:trace>
  <inkml:trace contextRef="#ctx0" brushRef="#br0" timeOffset="10087.1623">16849 1326 160 0,'0'-8'60'0,"0"8"-32"0,-3 0-11 16,3 0 20-16,-3 0-4 15,-3 0 1-15,-3 0-11 16,-3 13-3-16,-2-3-12 15,-1 6-5-15,0 3-2 0,3-1-1 16,3-2 0-16,3 3-7 0,6-1 0 16,6 1 5-16,6-3 6 15,3-6-2-15,3-2-1 16,-1-3-5-16,10-10 0 16,-3 0-22-16,-3-3-8 15,-3 0-25-15,-3-8-10 16</inkml:trace>
  <inkml:trace contextRef="#ctx0" brushRef="#br0" timeOffset="10474.2521">16909 1127 120 0,'0'0'46'0,"0"13"-24"0,15 1-17 0,-12-1 13 0,0 0 12 15,0 6 8-15,0 7-9 16,-1 6-5-16,-2 2-13 16,0 6-1-16,0-8 3 0,0 2-7 15,-2-2-1-15,-1-11-3 16,6-3 1-16,-3-4 0 16,-3-9 1-1,6-5 0-15,-1-8-5 16,4-8-1-16,0 3-2 15,0-3 0-15,3-2 0 16,0 4 0-16,0 6 0 0,3 3 3 16,-3 5 0-16,0 0 3 15,0 8 1-15,0 5 3 16,-3 6 1-16,0-6 1 16,-3 6-4-16,0-6-3 15,0 0-5-15,0 0 0 16,0-8-36-16,3-2-13 15,5-6-44 1</inkml:trace>
  <inkml:trace contextRef="#ctx0" brushRef="#br0" timeOffset="10853.9565">17203 1381 192 0,'-11'-13'71'0,"8"13"-38"0,-6 0-34 0,6 8 12 15,-3-3 1-15,-3 3 3 0,0-3-4 16,0 9-1-16,-3-1-6 16,0 0-1-16,6 3 1 0,6 0-2 15,0 0 1-15,6-3-2 16,3-3 2-16,0-2-4 16,0-2 0-16,3-12 1 15,0-2 2-15,0-2-1 16,-3-3 2-16,-4-1-2 15,1 1 2-15,-6 5 2 16,0-5 4-16,0 8 5 16,0-3 3-16,0 3-9 15,0 5-4-15,0 0-6 0,0 7 1 16,0 7 1-16,3 2 0 16,3-1 0-16,0 4 0 15,6-6-5-15,-3-5-1 16,0 3-33-16,3-9-11 15,-3-2-57 1</inkml:trace>
  <inkml:trace contextRef="#ctx0" brushRef="#br0" timeOffset="11194.3197">17317 1365 144 0,'-6'6'55'0,"9"12"-30"0,0-5-18 15,-1-7 15-15,1 7 4 16,0 0 5-16,0 0-13 16,6 1-3-1,-3-1-9-15,0-5 0 0,-6 2-1 16,0-2-5-16,-3-3 11 16,0-5 5-16,0-5-8 15,0 0-2-15,0-3-2 16,0-5 2-16,3 0-3 15,0-9 0-15,3 6 3 16,6-5 3-16,0 8-4 16,3-5-1-16,3 10-4 0,0-6-1 15,-3 6-1-15,0 3 0 16,0 5-7-16,0-5-2 16,-4 5-36-16,1 0-16 15,3 0-39 1</inkml:trace>
  <inkml:trace contextRef="#ctx0" brushRef="#br0" timeOffset="11498.8872">17629 1109 192 0,'0'0'74'0,"0"5"-40"0,3 3-40 16,-3 16 49 0,0 2-8-16,0-5-11 15,0 6-4-15,0-6-12 16,0 3-5-16,3-3 0 0,0-3-7 15,0-4 1-15,6-9-120 16,0-10 12 0</inkml:trace>
  <inkml:trace contextRef="#ctx0" brushRef="#br0" timeOffset="11691.5712">17695 1162 232 0,'-6'0'88'0,"6"0"-48"0,0 5-51 0,0-5 15 16,-3 13-3 0,-3 6 9-16,-3-6 3 15,0 3-6-15,0 0-4 0,0-3-2 16,3 0-10-16,-6-5-44 16,0-3-13-16,6-5-24 15</inkml:trace>
  <inkml:trace contextRef="#ctx0" brushRef="#br0" timeOffset="11840.471">17552 1114 228 0,'0'8'88'0,"12"5"-48"0,-6-2-47 16,2 5 25 0,1 2-2-16,3-5-8 15,3 1-2-15,0-1-4 16,3-5-2-16,-3 2 3 0,0-2-66 15,0-3-27-15</inkml:trace>
  <inkml:trace contextRef="#ctx0" brushRef="#br0" timeOffset="12530.7149">17980 1291 184 0,'-9'-5'68'0,"3"10"-36"0,-5-5-22 16,5 0 17-16,-3 13-9 15,0 1 0-15,-3-1-9 0,0 5-3 16,0-2-3 0,0 8-3-16,6 3 3 0,3-6 0 0,6 3 1 15,3-6-2 1,3-5-2-16,3-5 3 0,0-3 2 15,0-5-4-15,0-5-1 16,0-8-2-16,-4 0 0 16,4 0 0-16,-9-1 0 15,-3-4 4-15,0-1 1 16,0 3 3-16,-3 3 1 16,3 3 3-16,-3 2 4 15,0 8-10-15,3 0-5 16,0 8 3-16,0 2 0 15,3 3 2-15,3 1 0 0,0 1-5 16,3 1-1 0,0-2-2-16,-3-4 3 0,3 1-33 15,3-6-14-15,-3-5-62 16</inkml:trace>
  <inkml:trace contextRef="#ctx0" brushRef="#br0" timeOffset="12876.1309">18087 1349 160 0,'-6'14'60'0,"6"-12"-32"0,3 14-33 15,0-8 12-15,0-3 18 16,-3 9 13-16,3-6-8 0,-3 5-3 16,0 0-15-1,0 0-3-15,0 0-2 0,0-2 1 0,0-3 0 16,0-3 2-16,0-2 1 15,0-3-1-15,0-3-1 16,0-2-1-16,-3-3 2 16,0-5-5-16,3 0-3 15,0-1-1-15,0-2-1 16,3 1 0-16,3-4 0 16,0 6 0-16,3 0 2 15,0 2-1-15,3 8-1 16,0-5-4-16,0 6 0 15,0-1-25-15,0 3-10 16,0 0-24-16,3 0-11 0,5 0-20 16</inkml:trace>
  <inkml:trace contextRef="#ctx0" brushRef="#br0" timeOffset="13312.4026">18335 1331 188 0,'-9'0'71'0,"3"0"-38"0,3 0-30 16,3 0 20 0,-15 10-8-16,0 6-6 15,0 3 0-15,3 2-6 16,3 3-2-16,3-8 0 0,3 0-1 16,3-3 0-16,3 0 4 0,6-10 5 15,3-3-3 1,0-3 2-16,0-8-3 0,0 4 0 15,-3-7-3-15,-3 4 1 16,0-4-2-16,-3 7-1 16,0-7 1-16,-3 1-1 15,0 8-3-15,0 2 0 16,0-2-7-16,3 10-4 16,0 8 10-16,-1 1 4 15,4 12 1-15,0 1 2 16,0 4 13-16,-3 4 7 15,-3-1 2-15,-3-2 0 16,-3-3 1-16,0-5 1 0,-8-6-12 16,-7-5-6-16,0-2-6 15,-3-11 0-15,-3 0-26 16,3-5-12-16,1-8-22 16,2-11-9-16,3 3-51 15</inkml:trace>
  <inkml:trace contextRef="#ctx0" brushRef="#br0" timeOffset="13687.869">18394 1349 212 0,'0'8'79'0,"3"-2"-42"0,3-6-43 0,-3 8 12 15,3 2 11-15,6 3 11 16,0 1-3-16,-3-1-2 16,3 3-13-16,-1 0-4 0,-2-3 0 15,0 0-3-15,-3 0-2 16,0-5 2-16,0-3 2 16,-3-2-2-16,-3-3 0 15,0 0 5-15,3-3 5 16,0-2-5-16,0-3 0 15,0-2-2-15,-3-4 1 16,3-7-4-16,0-3-2 16,0 3 0-16,0 3-1 15,-3 2-3-15,0 5 0 0,3 3-18 16,-3-2-9-16,3 7-31 16,0-2-11-16,3 5-37 15</inkml:trace>
  <inkml:trace contextRef="#ctx0" brushRef="#br0" timeOffset="14048.3894">18650 1045 164 0,'3'3'63'0,"3"5"-34"0,0 5-10 0,-3-5 23 16,0 10-6-16,0 14 2 16,0 3-9-16,3-4-3 15,-3 14-14-15,0-10-5 0,0 2-3 16,-3-8 2-16,0-3 1 16,0-2-3-16,3-5-3 15,0-4 2-15,3-1 0 16,0-1-4-16,5-2 1 15,1-4 0-15,0 4 2 16,0-3-3-16,0-3 0 16,0 3-4-16,0-8 1 0,0 0-22 15,-6 0-8 1,0-8-27-16,-3 3-9 0,3-8-29 16</inkml:trace>
  <inkml:trace contextRef="#ctx0" brushRef="#br0" timeOffset="14260.5454">18644 1074 196 0,'-6'-5'74'0,"9"5"-40"0,3-8-40 0,-3 8 14 15,3-3 8 1,3 1 7-16,0 2 0 0,6-6-2 15,6 1-11-15,-4 2-6 0,1 3-3 16,0-5-21-16,-3 5-7 16,6 0-79-1</inkml:trace>
  <inkml:trace contextRef="#ctx0" brushRef="#br0" timeOffset="14857.687">18921 1082 204 0,'-18'0'77'0,"33"0"-42"0,-6 0-37 0,-9 0 21 31,9 0-8-31,0 0-6 0,0 0-3 16,0 0-1-16,-1-5 1 16,1 5 1-16,0 0-4 0,-3 0 1 15,0 5 0-15,-3 0 0 16,-3 3 0-16,-3 19 0 16,0-3 0-16,0 5 0 15,0 3 2-15,3-1 3 16,0 9-2-16,3-8-2 15,0-3 0-15,3-3 1 16,0-2-1-16,0-3 2 16,0-2 0-16,0-6 1 0,-3-2-2 15,-3-3-2-15,-3-3 5 16,0 3 1-16,-3-8-2 16,-3 5-3-16,-3-5-3 15,0 0-1-15,3 0-9 16,1 0-51-1,5-5-15-15,8 5-9 16</inkml:trace>
  <inkml:trace contextRef="#ctx0" brushRef="#br0" timeOffset="15188.6713">19198 905 132 0,'-18'-13'52'0,"15"21"-28"0,3-16-13 15,0 8 15-15,3 0-6 16,-3-6 1-16</inkml:trace>
  <inkml:trace contextRef="#ctx0" brushRef="#br0" timeOffset="15414.977">19186 886 319 0,'6'0'28'0,"0"6"-1"0,3-4-4 16,0 9 0-16,2 2-7 15,4 8-1-15,0 11-1 16,3 13 2-16,-6 3 2 16,0 10 1-16,-6-5 1 15,-3 0 2-15,-6-3-3 16,-3 3 0-16,-6-8-8 15,0 0-2-15,-6-5-5 16,-3-14-3-16,4 6-18 0,2-11-6 16,3 3-27-16,0-3-8 15,3-3-172 1</inkml:trace>
  <inkml:trace contextRef="#ctx0" brushRef="#br0" timeOffset="23895.5541">15033 1886 36 0,'-2'-2'16'0,"2"-3"-8"0,2-1-16 0,-2 4 2 16,0-1 30-16,0 0 16 15,0 3-2-15,0-5 0 16,0 2-12-16,3 1-7 16,-3 2-2-16,0 0-1 15,3 0-8-15,-3 0-3 0,0 0-1 16,3 10 0-16,0-2 0 16,0 5-2-16,3 6-2 15,0-6 1-15,0 6-1 16,6-6 4-16,3 3 2 15,3 0 2-15,3-3 2 0,3 0-3 16,2-5 1-16,4-3-5 16,3-2 0-16,3 0 1 15,5-3 0-15,4 0-2 16,-3 0 1-16,5-3-2 16,1 3 2-16,2 0-4 15,1 0-2-15,9 0 2 16,2-3 2-16,6 3 0 15,4-8 2-15,2 3-2 16,-2-5 2-16,-1 7-4 16,1-2 0-16,-4 5 1 15,1 5 2-15,-7-2-3 0,4 10 0 16,-1 5-1-16,-5 4 0 16,-4 1 2-16,-2-4 2 15,-7 7 1-15,-5-5 1 16,-6 6-5-16,-6-3-1 15,-13 2 3-15,-2-5 1 16,-6-2 2-16,0-3 0 16,-3-6 0-16,0 1 2 15,-3-3-3-15,0-3-2 16,-3-5 2-16,0 0 0 16,0 0-1-16,3 0-2 0,0 0 1 15,3-2-1 1,0-1 4-16,3-5 2 0,0 3-9 15,3-11-5-15,-1 3-1 16,1-1 3-16,3 1 1 16,3 0 3-16,3-3-1 15,3-3-1-15,3 6 3 16,2 0 0-16,4-8 1 16,6 5 2-16,2-5 1 15,13 2 1-15,0 3-2 16,5 1-2-16,4 1 1 15,-1 4-1-15,4-1 2 16,-1 3 1-16,-2 8 1 16,-1 0 2-16,4 0-1 15,-7 3 0-15,7 7-3 0,-1 9-2 16,7-3 1-16,-4 2 1 16,3-4 1-16,4-4 3 15,2-2 6-15,-2 0 4 16,-4-3-8-16,-5-10-2 15,-7 0-4-15,-5-6 1 16,-7-7-11-16,-2 2-2 16,3 0-63-16,-10-3-27 15,-5 1-2 1</inkml:trace>
  <inkml:trace contextRef="#ctx0" brushRef="#br0" timeOffset="27426.8363">15200 2540 140 0,'0'0'52'0,"-3"-3"-28"0,3 3-13 0,0 0 24 16,-3-8-9-16,-3 3-6 15,-3 10-3-15,0 3-10 16,-2 6-4-16,-4-1 0 0,3 3-2 15,3 0-1-15,3 5-2 16,9-3 1-16,0-2 1 16,3-3 2-16,6 1-1 15,0-6-1-15,-1-8 1 16,1-3-1-16,0-2-3 16,0-6 2-16,-3 0-1 15,-3 3-2-15,0-10 0 16,-3 10 0-16,-3-5 5 15,0 0 1-15,0 5 0 16,-3 2 1-16,3 4 0 16,3-1-4-16,0 11 1 15,3 3 2 1,3 4 3-16,3-1 4 0,-3 4 2 16,3 6 3-16,-6-3 2 15,-3-2 2-15,-9-1 1 16,0 3-4-16,-6-7-1 15,-3-1-6-15,-3-3-3 16,0-2-2-16,-3-2 0 16,0-6-11-16,1 0-2 15,2-3-26-15,9 0-9 16,9-10-23-16,9 0-8 16,3-6-8-1</inkml:trace>
  <inkml:trace contextRef="#ctx0" brushRef="#br0" timeOffset="27818.8623">15340 2588 180 0,'-6'2'68'0,"6"-2"-36"0,0 8-40 16,3-5 10-16,0 5 10 15,0-6 8-15,0 1-5 16,3 0-1-16,3-3-8 15,0 0-2-15,3-3 2 0,0-2-5 16,0 0-1-16,-4-1 2 0,-2-2 1 16,-3 3-1-16,-3 0 1 15,-6-9-2-15,-2 4-1 16,-1 10 1-16,-3 3 1 16,0 2-3-16,-3 3 0 15,0 0 1-15,3 2 0 16,3 1 0-16,9-1 2 15,0 1 1-15,3 2 1 16,6-7 2-16,3 1 1 16,3-1-3-16,3 2-1 15,3-8-6-15,-4 0 0 16,1-8-23-16,-3 2-11 0,3-7-42 16,-3 0-37-1,3-5 41-15</inkml:trace>
  <inkml:trace contextRef="#ctx0" brushRef="#br0" timeOffset="28010.3685">15542 2315 164 0,'0'-5'63'0,"0"5"-34"0,3 5-30 16,0 0 12-16,-3 6 6 16,6 8 4-16,0 4-5 15,-3 12-1-15,-6-1-9 16,6 1-2-16,0-1 0 0,0-8-2 0,0 1 1 15,0-11-13 1,0 0-6-16,-3-3-68 16,3-8-41-16,-3-5 55 15</inkml:trace>
  <inkml:trace contextRef="#ctx0" brushRef="#br0" timeOffset="28189.8459">15462 2439 236 0,'-3'-5'90'0,"9"5"-48"0,6-2-40 0,-6-1 17 15,6 0-8-15,6 3 1 16,3-8-9-16,-1 3-2 0,4 0-67 16,-3 2-28-16,3-2-2 15,-9-1 3-15</inkml:trace>
  <inkml:trace contextRef="#ctx0" brushRef="#br0" timeOffset="29256.2578">15962 2524 156 0,'-3'-21'57'0,"3"21"-30"0,-6-3-7 16,3 1 21-16,-3-6-7 0,-3 2 0 15,-3 6-13-15,1 0-3 16,-4 14-10-16,0-1-7 0,3 5-2 16,0 4-1-16,3-7 0 15,3 4 0-15,3-3-2 16,6-3 3-16,3 0 2 15,3-5-7-15,6 0-1 16,0-3-31-16,3-5-13 16,8-5-47-1</inkml:trace>
  <inkml:trace contextRef="#ctx0" brushRef="#br0" timeOffset="29541.3611">16069 2514 160 0,'-12'-16'63'0,"9"16"-34"0,-5 18-27 0,8-10 23 16,-9 5-4-16,3 3-2 16,3 0-2-16,6 0-9 15,3 0 1-15,3-3 2 0,-1-2-4 16,4-1 1-16,3-4-1 16,0-4 1-16,0-4-2 15,-3-1 1-15,-3-5-2 16,0 0 2-16,-3-3-2 15,-6 1 2-15,-3-3-2 16,-3-3 0-16,-3 3-8 16,0 5 0-16,0 2-26 15,0-2-8-15,3 3-25 0,3 0-11 16,6 2-10 0</inkml:trace>
  <inkml:trace contextRef="#ctx0" brushRef="#br0" timeOffset="30084.8001">16162 2537 184 0,'0'3'68'0,"0"8"-36"0,6-3-33 0,-6-3 12 16,3 3 4-16,-3 0 4 16,0 0-3-16,0 2 1 15,0 1-10-15,0-6-2 0,0-2-1 16,0 2-5-16,0-5 1 0,0 0 2 15,0 0 1-15,0-8-6 16,3-2 0-16,5 2-4 16,-2-11 2-16,0 6 1 15,3 0-1-15,0 2 4 16,0 3 0-16,0 13 5 16,0 3 2-1,0 0 4-15,-3 3-1 16,0-6 2-16,0 3 3 15,-3 0 1-15,-3 3-6 16,0-6-1-16,0 3-2 16,0-8 1-16,0 2-2 15,0-2 0-15,0-2-6 0,0-3-1 16,3-3-6-16,0 0 0 16,3-14-1-16,3 7 3 15,0-4 2-15,-1 11-1 16,1-2 1-16,0 10 0 15,0 0 7-15,0 13 16 16,0 0 1 0,-3-2-8-16,-3 2-2 15,0-5-4-15,-3 0-1 16,0-3-6-16,0 0-1 16,0 1-26-16,0-1-9 15,0 3-34-15,3-8-15 16,0-5-7-16</inkml:trace>
  <inkml:trace contextRef="#ctx0" brushRef="#br0" timeOffset="30636.9948">16456 2516 144 0,'0'21'55'0,"0"-18"-30"0,0 8 1 15,0-6 25-15,0 3-14 16,0 0-6-16,0 2-14 16,0-2-6-16,-6 0-6 15,3 3-2-15,0-9-1 16,0 1 1-16,-3 0-7 0,3-3 1 16,1-3-4-16,4-2 0 15,1 0 1-15,3-3 2 16,-3 0-1-16,3-8 1 15,3 3 3-15,0-3 0 16,0 10 1-16,0-4 2 16,0 7 1-16,0 6 3 15,0 7 3-15,-3-4 5 16,3 2 1-16,-6 5 3 16,0-8-6-16,-3 6-2 15,3-3-3-15,-3 0 0 16,0-8-4-16,0 0 0 15,3 2 1-15,-3-2 0 16,6-2-5-16,0-4 1 16,2-2-2-16,4 0-2 0,0 3 0 15,0 0 3-15,3 7-5 16,-3 4 6 0,0 2 2-16,0 0 0 15,-3 2 1-15,0 1-2 16,-3-9 2-16,0 4-2 15,0-1-1-15,-1 0-26 16,1-2-12-16,3-3-30 16,0-3-12-16,3-2-15 15</inkml:trace>
  <inkml:trace contextRef="#ctx0" brushRef="#br0" timeOffset="31004.9715">16805 2556 220 0,'-3'-5'82'0,"0"-14"-44"0,0 6-31 0,0 5 18 15,0 8-9-15,0 0 1 16,-3 0-10-16,0 0-2 16,-3 13-3-16,0 0-2 0,3 1 1 15,0-1-4-15,0 0 2 16,3 0 1-16,3 1 0 16,0-1 0-16,3-3 0 15,0-2 0-15,3-2 0 16,3-6 2-16,0-3 3 15,0 0-2-15,-3-7 0 16,0-1-1-16,0 6-2 16,-3-6 9-16,0 9 4 0,0-4-4 15,-3 4-1-15,0 2-4 16,0 8-3-16,0-3 0 16,3 3-1-16,0 0 0 15,0-3 2-15,-1 3-3 16,1 0-2-16,0-3-31 15,0 0-15-15,0-5-33 16,3 0-50 0,0-7 33-16</inkml:trace>
  <inkml:trace contextRef="#ctx0" brushRef="#br0" timeOffset="31357.9116">16909 2527 176 0,'0'18'66'0,"12"-12"-36"0,-3 2-18 0,-6-1 19 16,0 1-3-16,-3 3 3 16,0 0-8-16,-6-6-4 15,3 3-11-15,0-6-5 0,0 4-2 16,3-1 1-16,-3-5 3 16,3 0 0-16,3-5 0 15,3-3-3-15,-3-3-2 16,3 1-4-16,-1-6 0 15,4 0 0-15,0 3 2 16,0 7-1-16,3-2 1 16,-3 11 4-16,3 5 3 0,-3 3 7 15,0 4 4-15,-3 4-4 16,0-3 1 0,0 0-6-16,-3-3-2 0,3-2-2 15,-3 2-3-15,3-5-26 16,-3-3-10-16,0 0-26 15,2-5-9-15,7-5-33 16</inkml:trace>
  <inkml:trace contextRef="#ctx0" brushRef="#br0" timeOffset="31777.97">17200 2580 212 0,'-3'-11'79'0,"0"6"-42"0,1 0-43 16,-1-3 49-1,-3 0-13-15,0 10-14 0,0 4-9 16,-3-6-5-16,-6 5-5 0,3 5 2 16,0 4-1-16,3 2 0 15,3-1 0-15,9 1-2 16,6 5 3-16,0-7 2 16,3-4 2-16,0-7 1 15,3-3-2-15,0-8-2 16,2 3 3-16,-2-14 0 15,0 1-1-15,-6-11 1 16,-3-8-2-16,-3 2-1 16,-3-2 1-16,-3 3 1 15,-3 7-3-15,0 1 0 0,0 7 3 16,0 6 1-16,3 5-4 16,3 8 1-16,0 11 2 15,9 5 3-15,0 10-2 16,0 14 0-16,3-9 1 15,0 1 0-15,-3-5 0 16,0-1 0-16,0-5-22 16,-3-2-8-16,0-6-183 31,14-8 94-31</inkml:trace>
  <inkml:trace contextRef="#ctx0" brushRef="#br0" timeOffset="31962.6745">17406 2582 316 0,'-30'0'121'0,"30"3"-66"0,18-6-71 0,-9 3 18 15,0 0-6-15,0 0 4 16,3 0 5-16,0-2 2 16,2 2-3-16,1 0-12 0,-3 0-2 15,0 0-59-15,0 0-90 31</inkml:trace>
  <inkml:trace contextRef="#ctx0" brushRef="#br0" timeOffset="32257.4775">17635 2350 244 0,'-6'0'90'0,"9"5"-48"0,0 3-47 16,-3 0 17-16,0 8 11 16,0-3 9-16,0 19-5 15,0 2-1-15,0-2-15 16,0-6-4-16,0 3-3 0,0-5 0 0,0 3 0 15,0-6-13-15,0-3-4 16,3-5-40-16,3-7-104 31</inkml:trace>
  <inkml:trace contextRef="#ctx0" brushRef="#br0" timeOffset="32439.9436">17751 2559 252 0,'0'-3'93'0,"3"6"-50"0,3 4-52 0,-3-1 14 16,0 2 10-16,0 0 10 15,0 0-9-15,0 5-3 0,0-5-6 32,0 2-5-32,-3-2-29 0,0-2-15 0,6 1-77 15</inkml:trace>
  <inkml:trace contextRef="#ctx0" brushRef="#br0" timeOffset="32602.8906">17742 2439 272 0,'-3'-5'101'0,"3"5"-54"0,3 0-59 15,-3 0 13-15,0 0-13 0,6 0 0 16,0 5-32-1,0-5-13-15,6 0-36 16,6 0-15-16</inkml:trace>
  <inkml:trace contextRef="#ctx0" brushRef="#br0" timeOffset="32934.5194">17894 2516 220 0,'3'27'85'0,"0"-14"-46"0,-3 0-35 0,0-5 19 15,3 3-7-15,-3-1 1 16,0 1-9-1,0-3-5-15,0 0-7 0,0-3-2 16,0 0 9-16,0-5 7 16,0 0-4-16,0 0-1 15,3-8-8-15,0 3-2 16,0-8-1-16,3 0 2 16,0-1-3-16,0-2 0 0,3 3 4 15,0 3 1-15,-1 4 4 16,7 6 1-16,-3 6 3 15,3 2 3-15,0 5 5 16,-6-3 3-16,-3 4-5 16,-3-1-2-16,0 0-5 15,-3-2-2-15,0-1-10 16,0-2-5-16,3-3-85 16,9-5-24-1</inkml:trace>
  <inkml:trace contextRef="#ctx0" brushRef="#br0" timeOffset="33298.5413">18135 2564 220 0,'-6'0'85'0,"12"8"-46"0,0 0-43 0,0-6 13 16,0 4 8-16,3 2 6 15,0-8-5-15,0 2-3 16,3 1-8-16,-3-6-5 0,-1 1-1 15,4-6-1-15,0 0 2 16,-3-6 1-16,-3 1 1 16,-9-8-9-1,0 3-6-15,-3 2-1 16,-3 5-5-16,-3 3 0 0,-2 6 8 16,-1 9 2-16,-3 12 9 15,3 2 4-15,3 0 10 16,3 0 7-1,3 1-3-15,6 1 0 0,3 1-5 16,6-11-1-16,6 6-8 16,6-6-2-16,9-5-4 15,-1-8-1-15,1-5-54 16,3-6-23-16,-9-7-40 16</inkml:trace>
  <inkml:trace contextRef="#ctx0" brushRef="#br0" timeOffset="38504.7149">15349 2889 164 0,'-3'0'63'0,"3"3"-34"0,-3-3-14 0,3 0 18 0,0 0-7 15,0 0-3-15,-3 0-5 16,-3 3 1-16,0-1-10 15,0 3-3-15,-9 11-2 16,3 3-2-16,1-1-4 16,2 1 1-16,3-1-4 15,3-2 1-15,9 3 2 16,0-11 1-16,5 0 5 16,1-3 5-16,0-2-10 15,0-3-3-15,-3-3-1 16,0-2 3-16,0 2 1 15,-3-8 3-15,0-2-1 0,-3-8-1 16,-3 5 1-16,0 3 1 16,0 0 1-16,0 5 1 15,-3 0 0-15,0 13 2 16,0 14-1 0,3-3 0-1,0-1-3-15,0-1-2 16,3-4-2-16,0 1-1 15,3-6-27-15,0 3-10 16,0-8-35 0,3 0-48-16,0 0 33 15</inkml:trace>
  <inkml:trace contextRef="#ctx0" brushRef="#br0" timeOffset="38969.6439">15426 2892 152 0,'0'0'57'0,"0"5"-30"0,3 19-12 0,0-16 29 15,0 16-13 1,0-3-7-16,3-3-6 16,-3 4-10-16,0-9-1 0,0 0 0 15,0-2 1-15,-3-6 0 16,0-5-4-16,0 0-3 15,0 0 0-15,0-5-1 16,0-3-3-16,-3-8 0 16,3-8-1-16,3 3 3 15,3 2 0-15,0 3 3 16,3 3 1-16,3 3 3 16,0 2-8-16,6 2-3 0,0 4 0 15,-1-1 3-15,1 0-48 16,-3 3-18-16,3-5-28 15</inkml:trace>
  <inkml:trace contextRef="#ctx0" brushRef="#br0" timeOffset="39451.9284">15679 2961 96 0,'0'-19'35'0,"-3"11"-18"0,3-10-5 0,0 12 13 15,-3 4 2 1,0-1 3-16,-2 3-3 0,-1 3-2 16,-6 7-13-16,3 4-8 0,0 7 0 15,0-3 3-15,3 1 4 16,0-3-4-16,3 0 1 16,6-3-10-16,3-3 0 15,3-4 0-15,0-6 3 16,0-3-2-16,0-2 0 15,3 2 3-15,-6-8 5 16,-4 4-1 0,1 1 4-16,-3 4 3 15,0-6-7-15,0 2-3 0,0 6-5 16,0-5 1 0,3 10-4-16,3 9 3 15,0-1 1-15,0 0 3 16,0 3 1-16,-3 8 18 15,-3-3 9-15,-3 3-7 16,0-6-3-16,-6-2-11 16,0-3-4-16,-2-2-3 15,-1-6-2-15,-6-2-19 16,6-3-10-16,-6 0-12 16,3-5-2-16,3-6-32 15,12-2-49 1,3-3 32-16</inkml:trace>
  <inkml:trace contextRef="#ctx0" brushRef="#br0" timeOffset="39843.9713">15754 2934 144 0,'-3'0'55'0,"3"3"-30"0,0 21-14 0,0-19 33 15,0 11-9 1,3 2-16-16,3-2-6 16,0 0-9-16,3-3-3 0,0-2 2 15,0 0-4-15,-1-6-2 16,1-5 4-16,-3-3 1 16,0-2-5-16,0 0 0 0,0-3-4 15,-3-3 2-15,-3-2 5 16,0-6 2-16,0 6-3 15,0 5 1 1,0 3 2-16,3 10 14 16,0 3 1-1,3 3 0-15,0-1-9 16,0 1-3-16,0 2-5 16,0-8-1-16,-3 3-8 15,3-2-2-15,-3-1-40 16,-3-5-17-16,6 0-22 15</inkml:trace>
  <inkml:trace contextRef="#ctx0" brushRef="#br0" timeOffset="40351.1268">15929 2929 140 0,'-3'21'55'0,"6"3"-30"0,0-6-16 0,0-10 14 15,0 0 11-15,-3 3 8 16,0-1-16-16,0 1-4 16,0-3-14-16,0 0-3 0,0-3-1 15,3 1-2-15,-3-6 1 16,0 0-9-16,3-3-1 16,0-2-7-16,0-1-4 0,0-4-1 15,6-6-1-15,0-8 8 16,0 11 7-16,3-3 2 15,0 3 1-15,0 5 11 16,0 16 16 0,-3 2 1-16,0 1-7 15,-4-1-3-15,-2 4-4 16,-3-4 0-16,0 1-4 16,0-6-3-16,0-2 0 15,0 2-1-15,3-10-5 16,0-1-8-1,3-1-4-15,0-1 9 16,0 2 4-16,0 1-4 16,3 2 1-16,0 3 3 15,0 3 2-15,0 2 11 16,-3 6 3-16,0-1-5 0,0 1-2 16,0 0-5-16,-3-3-3 15,0-3-16-15,-3-5-7 16,0 0-33-16,3 0-15 15,3-5-29 1</inkml:trace>
  <inkml:trace contextRef="#ctx0" brushRef="#br0" timeOffset="40697.0325">16272 2929 204 0,'-6'21'77'0,"9"0"-42"16,0-5-37-16,0-8 17 0,0 0 4 15,0-3 8-15,3 1-3 16,0-1-2-16,3-2-12 16,-1-3-6-16,1 0-3 0,0-3-6 15,0-2-1-15,-3-6-6 16,-3 0-3-16,-3 4-5 16,-3-9 0-16,-3 2 6 15,-3 4 6-15,0 2 5 16,-3 3 4-16,1 10 0 15,2 8 2-15,0 0 2 16,3 1 4-16,0-1 7 16,3 3 2-16,3 0-1 15,0-3 2-15,3 0-10 16,3-2-5-16,0-1-3 0,3-2 1 16,0-3-28-16,2-5-9 15,1-2-40 1</inkml:trace>
  <inkml:trace contextRef="#ctx0" brushRef="#br0" timeOffset="41040.4271">16403 2982 176 0,'0'26'66'0,"0"-20"-36"0,0 7-18 0,0-8 19 16,0 3-3-16,0 0 3 0,0-3-19 15,0 1-7-15,0-6-4 16,0 0 1-16,3-3-6 16,0-2-1-16,6-6-5 15,5-2 1-15,1-6 3 16,0-2 1-16,-3 11 7 16,3-4 4-16,0 9 1 15,0 2 1-15,0 9 9 16,-3 4 4-16,-1 1-3 15,-2 7 0-15,-3-4-8 16,-3-1-2-16,0 0-4 16,0-2-3-16,-3-3-20 15,0 0-10-15,0-3-21 16,3-10-83 0</inkml:trace>
  <inkml:trace contextRef="#ctx0" brushRef="#br0" timeOffset="41254.6799">16668 2746 220 0,'0'0'82'0,"0"-10"-44"0,12 26-47 0,-12-8 14 16,3 2 12-16,-1 11 11 16,1-2-1-16,-3 5 1 15,0 15-15-15,3-4-6 0,0-1 0 0,0-10-4 16,0 0-2-1,0-6-18-15,-3-4-6 0,3-4-53 16,0-2-20 0,0-5 0-16</inkml:trace>
  <inkml:trace contextRef="#ctx0" brushRef="#br0" timeOffset="41456.2123">16543 2895 256 0,'3'-3'96'0,"3"0"-52"0,8 3-45 15,-5 0 18-15,3-5-10 16,12 2 1-16,0 1-7 0,0-1-1 16,2 3 0-16,-2 0-49 0,0 0-19 15,0 0-37 1</inkml:trace>
  <inkml:trace contextRef="#ctx0" brushRef="#br0" timeOffset="41675.3542">16870 2876 236 0,'-21'3'90'0,"18"-3"-48"0,-3 5-51 0,6 0 12 16,-3-2-2-16,0 2 1 15,0 8 0-15,3 6-2 16,3-1 3-16,3 1 0 0,0 0 18 15,0-1 9-15,-3 1 4 16,-3-1 5-16,0-7-11 16,-3 2-4-16,-3-3-10 15,-3-2-4-15,-3-2-43 16,0-4-17-16,4-2-99 16</inkml:trace>
  <inkml:trace contextRef="#ctx0" brushRef="#br0" timeOffset="42442.6575">17168 2945 200 0,'-6'0'77'0,"9"5"-42"0,-3 22-43 0,0-17 10 0,0 3 3 16,0 1 4 0,0 1 0-16,0-1 0 0,0-1-5 15,0-2-3-15,0-1 0 0,0-2-8 16,0-3-3-16,0 3-34 16,3-8-14-16,3-5-19 15</inkml:trace>
  <inkml:trace contextRef="#ctx0" brushRef="#br0" timeOffset="42801.5163">17248 2977 148 0,'0'18'57'0,"3"-7"-30"0,0-1-25 0,-3-4 12 15,0 1 6-15,0 4 5 16,0-6-9-16,0 3-4 15,0-2-7-15,0-6-4 16,0 2 2-16,0-2-2 0,0-2-1 16,3-1-6-16,0-5-1 15,3 0-2-15,0-10 1 16,3 4 5-16,0 6 1 16,0-2 8-16,6 12 21 15,-4 6 2 1,1 6-9-16,-3-1-4 15,-3 0-3-15,0 0-1 16,-3 6-6-16,-3-3-2 16,0-3-7-16,-6-10-35 15,6-3-13-15,3-3-41 16,9-5-32 0,3-5 53-16</inkml:trace>
  <inkml:trace contextRef="#ctx0" brushRef="#br0" timeOffset="43000.0087">17462 2765 236 0,'-3'3'90'0,"9"4"-48"0,-6 9-42 16,3-8 18-16,0 11 3 16,-3 7 7-16,0 6-13 15,0 0-3-15,0 2-8 0,3-7-3 0,-3-4 2 16,3-1-18-16,-3-7-4 15,0-1-53-15,3-4-22 16,0-4-5 0</inkml:trace>
  <inkml:trace contextRef="#ctx0" brushRef="#br0" timeOffset="43384.0535">17367 2902 272 0,'0'0'101'0,"21"0"-54"0,-9 0-50 0,-3 0 16 0,3-5-9 16,3 3-1-1,-1-1-10-15,4 0-3 0,0 3 5 16,3 0-37-16,3 0-14 16,-6 0 8-16,-3 0 8 0,-4 0 27 15,-8 21 31 1,-6-2 11-16,-2 2 0 15,-1 3-1-15,3 2-6 16,3-7-2-16,6 2-7 16,0-8 0-16,2 1-2 15,4-4 3-15,3-5 2 16,0-2-1-16,0-6-3 16,0-5-2-16,-3 1-2 0,-3-4 2 15,-3 0-1-15,-6-7 0 16,-6 5-5-16,-3-14-3 15,-3 6-9-15,-9 2-5 16,0 4-33-16,0 4-15 16,4 6-59-1</inkml:trace>
  <inkml:trace contextRef="#ctx0" brushRef="#br0" timeOffset="43566.5394">17093 2818 300 0,'-24'-8'112'0,"24"5"-60"16,18 3-78-16,-9 0 11 0,6 0-30 16,0-2-9-16,6 2-48 15,6-6-22-15</inkml:trace>
  <inkml:trace contextRef="#ctx0" brushRef="#br0" timeOffset="44808.521">17974 2929 124 0,'0'0'49'0,"0"3"-26"0,0-17-18 15,3 20 11-15,0-1 13 0,-3 8 8 16,3 0-4-16,-3 6-2 15,3 7-17-15,-3 1 4 0,0 2 3 16,0 3-7 0,-3-6-3-16,3 1-4 0,0-6-2 15,0-3-1-15,0-2 0 16,0-8 0-16,-3 0 0 16,0-3 4-16,3-7 5 15,0-4-7-15,0-7-1 16,0-11-3-16,0 3 1 15,0-11-4-15,0 6 0 16,3-14-4-16,0 6 1 16,6 2 0-16,3 6-1 15,3 7 4-15,-3-2 2 16,3 8-2-16,0 7-2 0,0 1 4 16,-1 10 3-16,1 3 5 15,-3 11 5-15,-3-1 1 16,-6 1 3-16,-3 0-4 15,-6-1 2-15,0-2-7 16,-3 0-3-16,0-6-12 16,-3-2-6-16,1-2-14 15,-7-4-4-15,3-2-26 16,3-2-9-16,3-4-30 16,12-2-37-1,9 3 45-15</inkml:trace>
  <inkml:trace contextRef="#ctx0" brushRef="#br0" timeOffset="45109.3228">18171 2950 228 0,'0'42'88'0,"6"-31"-48"0,0 5-45 0,-3-8 17 16,0 0 6-16,-3 0 8 15,0 0-9-15,0-3-4 16,0 0-8-16,0 1-4 0,0-6 0 15,0 0 1-15,0 0 3 16,0 0 2-16,0-3 1 16,-3-2-4-16,3-3-3 15,0-3-3-15,3 3-1 16,3-16 4-16,3 6-3 16,-1 2 1-16,4 3 1 15,0 2 0-15,-3 8-3 16,6 1 0-1,0-6-31-15,0 8-15 0,-3 0-68 16</inkml:trace>
  <inkml:trace contextRef="#ctx0" brushRef="#br0" timeOffset="45424.1598">18382 2929 208 0,'-12'3'79'0,"9"2"-42"0,0 0-43 16,0 3 27-1,0 5-3-15,-3 3 4 0,0 5 4 16,3-5-14-16,3 3-2 16,0-1 0-16,6 1-4 0,3-3-1 15,0-6 2-15,3-7 2 16,0-3 0-16,0-8 0 16,-3 0-3-16,9 0-1 15,-6-2 3-15,-3-4 3 16,-12 1 2-16,0-5 3 15,-3 2-9-15,-3 2-2 16,0-1-5-16,0 1-1 16,-3 9-32-1,6 2-20-15,0 3-8 16,3 0-32 0,9-2-46-16,0-1 39 0</inkml:trace>
  <inkml:trace contextRef="#ctx0" brushRef="#br0" timeOffset="45889.5504">18573 2947 204 0,'-9'3'77'0,"3"18"-42"0,-3 0-30 16,3-13 17-16,0 0-3 15,-3 3 1-15,0 2-5 16,3 0-1-16,0 1-8 16,9-4-4-16,0 1-1 0,3-3 3 0,0-3 2 15,3-5 4 1,0-3 1-16,0-2-3 0,0-3 0 16,0 0-7-16,-3 0-1 15,0 0 2-15,-3-2 1 16,-3 2-1-16,0 0-2 15,-3 3-2 1,3 2-5-16,0 3-1 16,0 0 2-16,3 10 3 15,2 4 0-15,1 10 1 16,3 2 2-16,-3 0 2 0,0 6 8 16,-3-3 3-1,-6 0 0-15,-3-2 0 0,-6-9-1 16,-2 1 0-16,-7-6-6 15,-6-5-2-15,0-5-24 16,3-6-12-16,3-5-32 16,1-5-14-16,5-3-34 15</inkml:trace>
  <inkml:trace contextRef="#ctx0" brushRef="#br0" timeOffset="46219.4615">18674 2974 200 0,'6'26'74'0,"0"-20"-40"0,9 4-22 0,-9-4 19 16,0 1-3-16,-3 4 3 16,-1-6-13-16,1 3-3 15,-3 0-3 1,0-2-6-16,-3-1 0 0,1-3 4 15,-1-2-4-15,0-2-1 16,0-1 0-16,0-5 1 16,0-2-3-16,0-1 0 15,3-2-1-15,0 0-2 16,9-9 1 0,2 12-4-16,4-6 0 15,-3 3-9-15,0 2-5 0,0 3-31 16,3 3-11-1,3-3-58-15</inkml:trace>
  <inkml:trace contextRef="#ctx0" brushRef="#br0" timeOffset="46609.8387">18888 2932 216 0,'-6'2'82'0,"6"6"-44"0,-3-8-36 16,3 0 19-16,-3 5-4 15,0 3-1-15,0 3-4 16,-3 0 0-16,0 2-7 15,0 3-1-15,3 0 2 0,0 2-1 16,3-5 0-16,0 1-3 16,6-4 1-16,0-2 0 0,0-3 3 15,0-5-1 1,3-2 2-16,6-4-6 0,-3-2-3 16,-3-2 1-16,-3-1 2 15,0 1 0-15,-3 2 2 16,0 0 11-1,0 3-5-15,-3-1 0 16,0 4-7-16,0 2-2 16,0 5 0-16,3 3 0 15,0-6 0-15,0 9 2 16,3-3-3-16,0 0 0 16,0-3 1-16,2 1 0 15,1-1-20-15,0-3-7 16,0-2-28-16,0-2-12 15,0-1-3-15,0-2-39 16,-3 0 23-16</inkml:trace>
  <inkml:trace contextRef="#ctx0" brushRef="#br0" timeOffset="47092.1092">19052 2969 132 0,'0'-24'49'0,"0"24"-26"0,3 0-9 16,-3 0 15-16,3 2 8 15,0 12 7-15,0-4-7 16,0 4 1-16,0 1-22 15,-3-1 4-15,0-1 3 0,0 0-6 16,0-2-2-16,-3-1-8 0,3-2-3 16,-3-3-2-1,3-2 1-15,0-3-2 16,0 0 2-16,6-5-2 0,0-3-1 16,0 0-8-16,3-3-3 15,-1-15-1-15,1 2 0 16,6 6 4-16,-3 2 5 15,6 8 0-15,-3 5 1 16,-3 14 13-16,0-1 7 16,-3 1 2-16,0 2 0 15,-3-2-4-15,-3-3-2 16,0 0-4-16,-1-3 1 16,1 0-4-16,0 3 1 15,-3-8-5-15,3 0-2 16,3-8-3-16,3 3 1 0,0-6-4 15,3-5-1-15,3-2 0 16,0 2 2-16,3 5-1 16,0 11 1-16,-1 14 3 15,-2 2 2-15,-3-1 9 16,-3 1 5-16,-3 0-7 16,0-3-4-16,-3-2-21 15,0-3-9-15,9-5-178 16,0-6 60-1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50:01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18971 11023 112 0,'-5'-11'44'0,"5"6"-24"0,0-16-13 15,3 15 13-15,-1 1 10 0,1-6 6 0,3 1-19 16,6-1-9-16,3 1-6 15,6-1-2-15,3 6 0 0,0 2 0 16,5 8 0-16,-2 14-3 16,0 2 2-16,-3 3-1 15,0 5 0 1,-7 3 2-16,1-1 0 16,-3 1 0-16,-6 3 2 15,-3 2-1-15,-3 5-1 16,-6 8 1-16,0 3-1 15,-3 0-3-15,-9 29 2 32,3-5 1-32,3 2 2 0,9-5-1 15,3-8 2-15,0-7-2 16,6-4-1-16,0-7 1 16,6-3-1-16,0-5-27 15,-3-3-11-15,0-6-32 16</inkml:trace>
  <inkml:trace contextRef="#ctx0" brushRef="#br0" timeOffset="0.8061">19439 12107 116 0,'-9'-2'46'0,"3"2"-24"0,-30-3-24 0,27 6 11 31,-3 5-2-31,-3 5 1 0,1 5-2 16,-1 6-1-16,-6 16-1 15,3 5 0-15,3 10-2 16,0 4 16-16,6 7 8 0,6 11-9 15,6 2-4-15,3 6-8 16,3-6-2-16,-3 3 1 16,3-11 0-16,-3 1-2 0,-6-9-2 15,-6-4 1 1,-3-12 1-16,-9-7 1 0,-6-8 1 16,-2-3-2-16,-1-8 1 0,0-3-40 15,3-7-14 1,3 0-26-16</inkml:trace>
  <inkml:trace contextRef="#ctx0" brushRef="#br0" timeOffset="1.003">19558 12131 32 0,'3'3'13'0,"-3"2"-6"0,3 11 18 15,0-3 17-15,-3 14-9 16,0 4-4-16,0 9-10 15,0-3-2-15,0 8 5 0,0-5 6 16,0-3-11-16,0-5-2 16,0-6-9-16,0-2-4 0,0-6 1 15,3-2-2-15,-3-5-1 16,0-3 3-16,0-6 2 16,0-2-2-16,-3-2-2 15,0-6 0 1,0-5-1-16,0-9 0 15,0 1 0-15,0-3-3 16,0 1 2-16,3-1 1 16,0-5 0-16,3-6 0 15,0 4 0-15,3-4 0 16,3 6 2-16,9 0-1 0,-1 5 2 16,4 3-2-16,-3 5 2 0,-3 6-4 15,0 4 0-15,0 4 1 16,0 7 0-16,0 3 0 15,-3 5 0-15,-4 0 2 32,-2 6 3-32,-3 2 0 15,-3 0 0-15,-6-2-1 16,0-3 0-16,-5-1 0 0,-4-4 0 16,0-3-2-16,-3-3-2 15,3-2-17-15,0-3-6 16,3-8-18-16,3-8-4 15,3 0-31 1</inkml:trace>
  <inkml:trace contextRef="#ctx0" brushRef="#br0" timeOffset="2.003">19844 12126 132 0,'0'0'52'0,"-3"0"-28"0,-12 0-22 0,18 3 12 16,-9 2-5-16,0 5 0 16,0 4-1-16,0 4 0 15,3 6-4-15,3 2 4 0,0 1 2 16,9-3-3-16,0-3 1 16,3 0-1-16,3-8 1 0,-1-5 7 31,1-5 2-31,3-6-6 0,0-13-2 15,-3 0-5-15,-3-5-3 16,-6 0 2-16,-3 0 2 16,-6 0-2-16,-3 0-2 15,-3 2-3-15,-3 6 1 16,-3 2 1-16,-6 3 0 16,3 3-20-16,7 2-7 0,-1 3-15 15,3 0-6-15</inkml:trace>
  <inkml:trace contextRef="#ctx0" brushRef="#br0" timeOffset="3.003">20022 12150 84 0,'0'5'33'0,"0"3"-18"0,0 8 2 0,3-8 16 15,-3 2-2-15,0 4 2 16,3 1-15-16,0 1-5 16,0 3-8-16,-3-3-4 0,3-3 0 15,-3 0-17-15,3-2-4 16,-3-3-54-1</inkml:trace>
  <inkml:trace contextRef="#ctx0" brushRef="#br0" timeOffset="4.003">20103 12123 68 0,'0'-2'27'0,"17"4"-14"0,-5 6-7 0,-9-3 9 16,0 6 9-16,0 0 7 16,-3 2-5-16,0 0-3 0,0 0-11 15,0 1-3-15,0-4-5 16,0-2-3-16,0 0 2 0,0-3 0 16,0-5 1-16,0 0 0 0,3-2 0 15,0-4-5-15,3-2 1 16,0-2-2-16,3-1-2 15,0 1 5-15,0-1 3 16,0 3-1-16,0 3-2 16,0 2 4-16,0 3 1 15,0 5 2 1,-3 1 0-16,-1 2 2 16,1 2 1-16,0 1-8 15,-3-3-1-15,6 0-2 16,-9 0 0-16,3 2-16 15,-3-4-6-15,0 2-51 16</inkml:trace>
  <inkml:trace contextRef="#ctx0" brushRef="#br0" timeOffset="5.003">20391 11896 108 0,'-3'-11'44'0,"6"14"-24"0,0-3-21 0,-3 0 7 16,3 5 11-16,3 6 8 15,0 4 8-15,-3 7 4 16,0 7-18-16,0 0-6 16,-3 3-8-16,0-1-4 0,0 1 0 31,0-3 1-31,0-2 1 0,0-4-4 15,0-4-1-15,0 0-68 16,-3-4-16 0</inkml:trace>
  <inkml:trace contextRef="#ctx0" brushRef="#br0" timeOffset="6.003">20254 12084 208 0,'0'-8'77'16,"3"5"-42"-16,21-21-32 0,-12 24 17 0,3-5-8 31,0-3-2-31,3 3-8 0,6 2-1 16,2 3-1-16,-2 0-42 0,-3 5-17 15,-3 8-30 1</inkml:trace>
  <inkml:trace contextRef="#ctx0" brushRef="#br0" timeOffset="7.003">20510 12139 196 0,'-6'-3'74'0,"9"6"-40"0,0 2-42 16,3-2 12-16,0 0-2 15,0-1 10 1,9-2 2-16,0-2-7 15,0-1-3-15,0-2-1 16,3-1-2-16,-3 1-1 16,-4-3 1-16,-2 0-1 0,0-2-3 15,-3-1 2-15,-9 1-4 16,0-1-1-16,-6 0 0 16,0 6 4-16,-5 5-1 15,-7 0 1-15,3 8 2 16,0 0 2-16,0 3-3 0,3 2-2 15,3 0 2-15,3 3 0 16,3 0 1-16,3 0 0 16,6-1 2-16,0-1 1 15,3-1-6-15,6 0 0 16,3-5-32-16,0 0-12 16,-3-5-29-16</inkml:trace>
  <inkml:trace contextRef="#ctx0" brushRef="#br0" timeOffset="8.003">20647 12147 24 0,'0'-8'11'0,"3"8"-6"0,-3 3 7 0,3-1 8 31,0 1 12-31,3 2 4 16,0 3-3-16,0 3-3 0,0 2-10 15,-3-2-2-15,0-1-7 16,0 1-1-16,0-3-6 15,0 0 4-15,-3-3 4 0,3-2 7 16,-3-3 5 0,0 0-6-16,0-3 0 15,-3-2-5-15,0-3 0 0,0-5-5 16,3-1 0-16,0-2-3 0,3 1 0 16,3 1-6-16,6 1 1 15,3-3 0-15,3 8 0 16,-4-2-5-16,1 2 1 15,0 5-9 1,3 0-2-16,-3 1-43 16,0 2-17-16,-3 5-12 15</inkml:trace>
  <inkml:trace contextRef="#ctx0" brushRef="#br0" timeOffset="9.003">21002 12094 192 0,'-3'-5'71'0,"0"5"-38"0,3-3-17 16,-3 3 24-16,-3 0-10 15,0 0 0-15,0 0-19 16,0 0-7-16,0 3-3 16,3-1-6-16,3 4 1 0,3-1 2 0,6 3 1 15,0 3-2-15,6-1 2 16,-4 3 1-16,1 1 0 15,-3-1 8-15,-6 0 5 16,-6-2 0-16,-6-3 0 16,-3 0-5-16,-2-1-3 15,-4-1-11 1,3-1-6-16,0-2-36 16,0-1-14-16,0 1-50 15</inkml:trace>
  <inkml:trace contextRef="#ctx0" brushRef="#br0" timeOffset="10.003">19998 11980 220 0,'-6'-13'82'0,"9"10"-44"0,0 3-47 16,-3 0 14-16,0 0-32 31,6 3-11-31,0 0-47 0</inkml:trace>
  <inkml:trace contextRef="#ctx0" brushRef="#br0" timeOffset="11.003">11256 5445 88 0,'-3'-3'33'0,"3"3"-18"0,0-2-11 0,0 2 10 15,0 0 3-15,0 0 2 16,0 0-2-16,0 0 2 16,0 0-6-16,0 0-3 15,0 0-5-15,0 0 1 0,0 0 3 0,0 0 1 31,3 5 2-31,0 3 2 0,0 3 2 16,0 2-7-16,0 0-3 16,0 0-3-16,0 1 0 15,0-4-2-15,0 1 2 16,0-3-2-16,-3-3-1 16,0 0-15-16,0-5-7 15,0 0-27-15,0 0-53 16,3-2 13-16</inkml:trace>
  <inkml:trace contextRef="#ctx0" brushRef="#br0" timeOffset="12.003">11325 5442 124 0,'3'-5'46'0,"0"5"-24"0,0 0-17 0,-3 0 13 0,0 0-1 16,6 3-1 0,0 2-2-16,-1 3 1 0,1 3-8 15,0 2-2-15,0 0 1 0,0 0-3 0,0 1 0 16,-3-4-3-16,3 1-1 16,0-3-12-16,0-3-7 15</inkml:trace>
  <inkml:trace contextRef="#ctx0" brushRef="#br0" timeOffset="13.003">11813 5435 92 0,'-3'2'35'0,"0"6"-18"0,-9 5-2 0,6-2 13 16,-6 5 2-16,-3 5 4 16,0 13-3-16,-5 1-1 15,-7-1-17-15,3 1-6 0,0-4 0 0,3-2-4 16,3-2 0-16,4-6-1 15,2-2-2-15,3-9-2 0,3 3-1 16,3-5-23-16,3-2-10 16,0-1-28-1,3-5-34-15,6-5 31 16</inkml:trace>
  <inkml:trace contextRef="#ctx0" brushRef="#br0" timeOffset="14.003">11852 5638 124 0,'-3'-16'46'0,"3"35"-24"0,0 2-10 15,0-10 13-15,0 2-9 16,0 3-2-16,0 2-6 16,0 3 0-16,3 3-5 15,3-5-2-15,2-3 0 0,1-3-1 16,6-3 2-16,0-2-1 15,0-2 2-15,0-4 0 0,-3-4 1 16,0-6-2-16,-3-3 1 16,0-2 0-16,-3 0 1 0,-1-3-5 15,1 0 1-15,-3 3-2 16,0 0 0-16,-3-1 2 16,0 4 2-16,0 4-3 15,0 1 0-15,0 2 1 0,3 3 0 16,-3 0 0-16,3 6 2 15,0-1 1-15,0 3 1 16,0 0-2-16,3 3-2 16,0 2 1-16,-3 3-1 15,3 0 0-15,0-6 2 32,0 3-8-32,6-7-1 15,6-4-78 1</inkml:trace>
  <inkml:trace contextRef="#ctx0" brushRef="#br0" timeOffset="15.003">12203 5675 104 0,'-6'-5'41'0,"6"8"-22"0,0-6-7 16,0 3 13-16,0 0 11 15,-3 0 7-15,0 0-14 32,-3 3-5-32,0 2-14 0,0 0-4 15,-3 3-2-15,0 0-5 0,0 3 1 16,3-1-2-16,3 1 0 16,3-1 0-16,0 1-2 15,3 5 3-15,3 0 0 16,3 0 1-16,0-3 0 15,0-3 0-15,-3 1 0 0,0-3 2 16,-3 0 3-16,-3 0 4 16,-3-3 2-16,-3 0-3 15,-3 1 0-15,-3-4-7 16,-6-2-3-16,3-2-24 16,1-1-7-16,2 0-46 15,6-4-36-15,3-7 40 16</inkml:trace>
  <inkml:trace contextRef="#ctx0" brushRef="#br0" timeOffset="16.003">12265 5691 124 0,'-6'-2'46'0,"9"2"-24"0,3 5-28 0,-3-3 8 15,3 6 11-15,0 0 8 16,0 3 3-16,-3 0 3 16,3-1-13-16,-3 6-3 15,0-3-7 1,0-2-3-16,0-3 0 0,-3 0 1 0,0-3 3 0,0-5 0 16,-3-5 4-1,0-1-1-15,0-4 1 16,3-1-1-16,0-2-7 15,3 2 0-15,3 1 1 16,12-6 1 0,0 3-1-16,2 2-2 15,4 3 1-15,-3 3-1 16,0 0-5-16,0 2-1 0,3 3-39 16,-7 0-18-16,4 0-20 15</inkml:trace>
  <inkml:trace contextRef="#ctx0" brushRef="#br0" timeOffset="17.003">12858 5350 152 0,'0'0'57'0,"0"10"-30"0,-3 9-12 16,-3-8 20-16,-9 10-8 15,-3 10-1-15,-3 9-4 0,-3 8-2 16,-2 2-10 0,2 0 0-16,3 1 1 0,3-9-6 0,3-5-3 15,3-5-6-15,3-6-2 16,3-5-33-16,0-2-11 15,3-6-52-15</inkml:trace>
  <inkml:trace contextRef="#ctx0" brushRef="#br0" timeOffset="18.003">12938 5442 72 0,'0'0'27'0,"3"0"-14"0,-6 3 2 0,3-3 15 16,0 8-1-16,0 5 1 16,0 6-2-16,0 7 2 15,0 9-10-15,0-1-2 0,0 0-10 16,-3-4-3-16,3-1 1 0,-3-6-1 16,3-4 2-16,-3-3-2 15,3-3 0-15,-3-5-3 0,3 0 1 31,0-11 2-15,0-5-7-16,0-2-3 16,3-3-8-16,0-1-5 15,3 1 3-15,0-3 4 16,3 3 4-16,18 2 4 31,-1 6 6-31,-2 10 10 16,0 3 6-16,-3 0-3 15,-6 3-1-15,-3 2-1 16,-6-2 2-16,-6-1 6 16,-3 4 6-16,-3-4-15 0,-9-2-5 15,0 5-5-15,-6-7-3 16,0-9-17-16,0 3-6 16,4 0-13-1,-1-3-34 1,6 1 9-16,6-1-25 0</inkml:trace>
  <inkml:trace contextRef="#ctx0" brushRef="#br0" timeOffset="19.003">13197 5662 148 0,'6'5'55'0,"0"9"-30"0,0-6-3 16,-6 2 20-16,3-2-9 15,-3 3-2-15,3-1-18 16,-3-4-8-16,0 4-3 16,0 1-2-16,0 2 0 0,-3-10-33 15,0 7-13 1</inkml:trace>
  <inkml:trace contextRef="#ctx0" brushRef="#br0" timeOffset="20.003">13212 5596 220 0,'-6'-16'82'0,"12"32"-44"0,0-27-53 0,-3 17 10 16</inkml:trace>
  <inkml:trace contextRef="#ctx0" brushRef="#br0" timeOffset="21.003">13233 5599 227 0,'9'2'-113'16,"8"6"45"0</inkml:trace>
  <inkml:trace contextRef="#ctx0" brushRef="#br0" timeOffset="22.003">13358 5675 184 0,'-3'11'71'0,"6"-6"-38"0,-3 16-28 15,3-13 17-15,0 0-6 16,0 0 1-1,-3 0-7 1,3-3-2-16,0 1-4 0,-3-6-3 0,0 0 2 16,3-3-2-1,0 0 2-15,0-2 2 16,2-5-4-16,1-4-1 16,-3 1-2-16,12 5-2 0,-9 3 3 15,9 5 0-15,-6-3 5 16,6 6 5-16,-3 2 1 15,0 6 2-15,0-3-4 0,-3 2 0 16,-3-2-3-16,-1 0 2 16,-2-3-2-16,0 3 2 15,-3-2-11-15,0-1-4 16,0 0-43-16,0-5-18 16</inkml:trace>
  <inkml:trace contextRef="#ctx0" brushRef="#br0" timeOffset="23.003">13995 5376 108 0,'0'0'41'0,"0"3"-22"0,-3 13 6 0,3-8 20 0,-6 5-11 16,-6 8-2-16,-6 8-4 0,0 11 2 15,-3 5-16-15,-3 0-6 0,-2 0-1 16,-4 0-4-16,0-5-2 15,3-6 6-15,7-5 3 16,2-5-14-16,6-6-4 16,3-4-41-16,0-4-16 0</inkml:trace>
  <inkml:trace contextRef="#ctx0" brushRef="#br0" timeOffset="24.003">14135 5416 140 0,'6'0'52'0,"-6"0"-28"0,5 8-4 15,-2-3 21-15,6 3-11 16,-3 5-5-16,-3 9 3 16,3 7 4-16,-3 8-17 15,0 0-4-15,0-3-3 0,-3-7-4 16,3 2-3-16,-3-3 2 16,3 1-2-16,-3-11-29 15,0-1 15-15,0-9-23 16,9 2-61-16,-3-6-38 15,3 1 69-15</inkml:trace>
  <inkml:trace contextRef="#ctx0" brushRef="#br0" timeOffset="25.003">14423 5559 132 0,'3'-5'52'0,"0"2"-28"0,-3 3 14 16,-3 0 44-1,3 3-44-15,-9-3 6 16,3 2-27-16,-8 1-4 16,2 5-8-16,-3 0-1 15,3 5-2-15,0 0-6 16,3 0 2-16,3 1-3 0,6 2 2 0,6-1 2 15,9 4-2-15,-3-6 2 16,0 3 1-16,0 0 2 16,-3-3 5-16,-4-2 4 15</inkml:trace>
  <inkml:trace contextRef="#ctx0" brushRef="#br0" timeOffset="26.003">14391 5771 470 0,'-18'2'8'0,"0"1"-1"0,3-3-36 31,3 3 16-31,-3-6-22 16,0 0-39-16,6-2-64 15,3 0 73-15</inkml:trace>
  <inkml:trace contextRef="#ctx0" brushRef="#br0" timeOffset="27.003">14679 5363 180 0,'-3'8'68'0,"3"-8"-36"0,3 0-18 15,-3 3 29 1,0 2-25-16,-6 3 1 16,3 0-13-16,-6 2-1 15,0 4-3-15,-2-1-13 0,5 0 7 0,-3-2-50 16,6-1 30-16,-3-2-82 16,6 0 59-16</inkml:trace>
  <inkml:trace contextRef="#ctx0" brushRef="#br0" timeOffset="28.003">14780 5398 208 0,'-2'7'77'0,"2"-7"-42"0,-3 19-41 16,0-14 12-1,0 3-6-15,-3 0-3 16,3 3 2-16,-3-1-87 15,3 1 48-15</inkml:trace>
  <inkml:trace contextRef="#ctx0" brushRef="#br0" timeOffset="29.003">11465 12216 64 0,'-12'0'24'0,"12"2"-12"0,0-2-14 15,0 0 43-15,-6-2-10 16,3-1-12-16,0 1-6 16,3-4-9-16,-3 1-3 15,9 0 0-15,0-1-1 16,6-2 0-16,0 3 0 0,-1 0 0 16,1 0 0-16,0 2 0 15,0 3 2-15,0 3 3 0,0 2 4 16,-3 3 5-16,0 0 3 15,-3 0 4-15,0 2-2 16,-6 1 0-16,-6-3-6 16,0 2 0-16,-6-4-8 15,0 2-3-15,0-8 3 16,0-3 4-16,0-2-3 0,9-1-1 16,-6-4-7-16,9-3-1 15,6-3-4-15,3 0 0 16,0 3 4-16,6 2 1 15,-3 6-3-15,9 2 1 16,-9 3 2 0,6 5 3-16,2 3 0 15,-5 3-1-15,-3 2 9 16,-9 0 6-16,-6 6-1 0,-6-3 2 16,0 5-7-16,-6-3-1 15,4-7-4-15,-4 0-1 16,3-4 1-16,0 1 2 15,0-13-5-15,6-3-1 16,3-5-5-16,3 0 1 0,6-6-7 16,3 1-3-16,3 2 3 15,6 3 2-15,5 5 5 16,-2 2 2-16,-3 6 2 16,-3 3 0-16,-3 2 6 15,-3 3 6-15,-3 3 7 31,-6 5 3-31,-6 2-9 0,-6-5-5 16,-3 1-1-16,0-4 0 16,0-4-3-16,0-6-1 15,4 5-1-15,-4-13-2 16,3 0-2-16,3-5-1 16,3 0-7-16,6-3-2 0,3 2-4 15,0 4-1-15,6 2 8 0,0 3 4 16,6 5 4-16,-4 2 1 15,1 4 0-15,-6 4 0 32,-6 3 17-32,-3-2 11 15,0-3-12-15,-6-3-4 16,1-5-9 0,-1-2-3-16,0-1 0 15,0-5 2-15,0-3-3 16,3-2 0-16,6-3-10 15,3 0-5-15,3 3 1 16,3 3 4-16,6 2 4 16,-3 5 2-16,2 3 3 15,-2 5 1-15,-6 3 9 0,-3 3 5 16,-6-1 0 0,-3 1 2-16,-3 0-4 0,-6-4-1 15,1 1-6-15,-4-2-3 16,3-4 0-16,-6-7-1 15,6 0 0-15,3-6 0 16,9-2 0-16,6 0-9 0,3 2-4 16,3 3 2-16,3 3 2 15,3 2 2-15,6 6 5 16,-3 5 1-16,-4 0 3 16,1 0 1-16,-6 2 1 15,-6 1 9-15,-6-1 3 31,-3-2-5-31,-3 0-2 0,-2-2-3 16,-1-4 1-16,0-2-4 16,0-2-2-16,3-4-3 15,3-2 1-15,3-2-8 16,3-3-4-16,6 2 0 16,0 3 0-16,3 3 8 15,0 5 4-15,-3 5 0 0,0 3-2 16,-3 3 2-16,-3-1 0 15,-3-2 3-15,-3 0 3 16,0-3-11-16,0-2-5 16,-3-3-75-16,3-3-67 15,0-5 43 1</inkml:trace>
  <inkml:trace contextRef="#ctx0" brushRef="#br0" timeOffset="30.003">11354 12160 200 0,'-3'0'74'0,"3"0"-40"0,-2 0-24 0,-1 0 20 15,0 3-16-15,-3 0-5 0,0-1-14 16,-3-2-7-16,0 3-67 15,0-3-28-15,0 2 33 16</inkml:trace>
  <inkml:trace contextRef="#ctx0" brushRef="#br0" timeOffset="31.003">11069 12184 152 0,'-21'3'57'0,"15"-3"-30"0,0 0-36 0,0 0 7 0,0 0-41 16,-6 0-16-16,0 0 10 16,0 0 6-16</inkml:trace>
  <inkml:trace contextRef="#ctx0" brushRef="#br0" timeOffset="32.003">10744 12203 64 0,'-35'5'27'0,"32"-5"-14"0,-6 3-44 0,3-3-6 0</inkml:trace>
  <inkml:trace contextRef="#ctx0" brushRef="#br0" timeOffset="33.003">10051 12303 144 0,'-24'-16'55'0,"21"16"-30"0,0-2-91 16</inkml:trace>
  <inkml:trace contextRef="#ctx0" brushRef="#br0" timeOffset="34.003">11408 12168 176 0,'0'-2'66'0,"0"2"-36"0,-6 0-15 16,3 0 18-16,-3 0-3 16,-6 0 2-16,-9 0-3 15,-2 0 2 1,-7 0-17-16,-6 0-10 0,0 0-4 15,-2 0-9-15,-1 0-2 16,0 0-32-16,7 0-14 16,2 0-52-1</inkml:trace>
  <inkml:trace contextRef="#ctx0" brushRef="#br0" timeOffset="35.003">10610 12176 200 0,'-29'-8'74'0,"8"6"-40"0,-3-1-20 15,15 3 20-15,-3 0-19 16,-3 0-8-16,-3 0-8 15,-3 0 0-15,-2 3 1 0,-1 2-27 0,0 0-9 16,-6 0-59 0</inkml:trace>
  <inkml:trace contextRef="#ctx0" brushRef="#br0" timeOffset="36.003">9932 12163 140 0,'-33'0'55'0,"18"0"-30"0,-15 3-10 0,12-3 20 15,-5 0-10 1,-7 0-5-16,-9-3-9 15,0 0-3-15,1 1-4 16,2-1-12-16,3 0-4 0,4 1-69 16,5 2-40-1</inkml:trace>
  <inkml:trace contextRef="#ctx0" brushRef="#br0" timeOffset="37.003">9497 11843 220 0,'-3'0'82'0,"0"0"-44"0,0-16-40 0,3 13 14 31,0-2-11-31,0-3 0 16,0-8-12-16,3-8-3 15,0-2-26-15,0-16-9 0,0-3-30 16,-3-16-10-16</inkml:trace>
  <inkml:trace contextRef="#ctx0" brushRef="#br0" timeOffset="38.003">9524 10845 240 0,'-6'-29'90'0,"0"19"-48"0,0-4-45 0,6 9 19 0,-3-3-21 15,3-5-6-15,0-11-41 16,3-2-16-16,0-3-18 16,0-16-7-16</inkml:trace>
  <inkml:trace contextRef="#ctx0" brushRef="#br0" timeOffset="39.003">9473 10083 148 0,'-15'-50'55'0,"12"39"-30"0,0-12-29 0,3 12 10 16,0-2-3-16,0-6 1 16,3-2-5-16,0-8 1 0,0 0-40 15,0-3-15-15,0-5 0 16,0-16 5-16</inkml:trace>
  <inkml:trace contextRef="#ctx0" brushRef="#br0" timeOffset="40.003">9479 9141 168 0,'-3'-37'63'0,"3"21"-34"0,-3-2-30 0,3 10 15 0,0-3-10 15,-3-2 0-15,3 0-42 16,0-11-17-16,0-2-12 16,0-3-2-16</inkml:trace>
  <inkml:trace contextRef="#ctx0" brushRef="#br0" timeOffset="41.003">9506 8213 184 0,'-3'-29'68'0,"3"13"-36"0,0-5-33 15,0 13 15-15,3-3-12 16,0-5-3-16,0-8-49 15,0 1-21-15</inkml:trace>
  <inkml:trace contextRef="#ctx0" brushRef="#br0" timeOffset="42.003">9503 7210 204 0,'-6'-29'77'0,"6"-3"-42"0,3 6-63 0,0 12 4 16,0-4-57-16,0-19-20 16</inkml:trace>
  <inkml:trace contextRef="#ctx0" brushRef="#br0" timeOffset="43.003">9569 6152 244 0,'-6'-35'93'0,"6"27"-50"0,0-16-77 0,3 11 5 15,0-3-68-15,2-2-25 16</inkml:trace>
  <inkml:trace contextRef="#ctx0" brushRef="#br0" timeOffset="44.003">9631 5374 124 0,'-3'-37'46'0,"3"26"-24"0,3 0-50 0,6 6-2 16,0 0-15-16,0-3-5 15</inkml:trace>
  <inkml:trace contextRef="#ctx0" brushRef="#br0" timeOffset="45.003">9777 5112 100 0,'18'0'38'0,"12"0"-20"0,2 0-19 0,-14 0 7 16,12 0-4-16,3 0-2 15,8 0-2-15,1 0 1 16,-3 0 1-16,-1 0 0 16,-2 0-44-16,6 0-18 15</inkml:trace>
  <inkml:trace contextRef="#ctx0" brushRef="#br0" timeOffset="46.003">10494 5109 192 0,'9'3'71'0,"3"-3"-38"0,21 2-39 0,-15-2 14 16,3 3-5-16,2 0 1 15,10-3-5-15,0 0 1 16,-3 0 0-1,-4 2 0-15,-2-2 0 0,0 0-20 16,-3 3-9-16</inkml:trace>
  <inkml:trace contextRef="#ctx0" brushRef="#br0" timeOffset="47.003">10908 4998 156 0,'0'0'57'0,"3"3"-30"0,3 2-34 15,0-2 10-15,3 2-3 16,3 0 0-16,0 0 4 0,0 3 2 15,5-2-2-15,1 2-3 0,-3 0 2 16,-3-1-4-16,-3 4 0 16,-3 0 5-16,-3-1 2 15,-3 3 11-15,-9 3 4 16,-3 6-3-16,-3-1 2 16,0-3-7-16,-3-2-3 0,1 0-3 15,-1-3 0-15,0-2-6 16,3-1-1-16,3-2 2 15,3-2 1 1,3-4-12-16,3 1-4 16,3-3-29-16,6 0-13 0,0-3-31 31</inkml:trace>
  <inkml:trace contextRef="#ctx0" brushRef="#br0" timeOffset="48.003">10905 5003 124 0,'0'-8'49'0,"3"8"-26"0,-3-2-12 0,0 2 15 15,0 0-17 1,0 0-4-16,0 8 2 16,0 2 3-16,0 3-5 15,0 6 1-15,0-1 4 0,0 1-6 16,0 10-2-16,0-2 1 0,0-4 0 16,-3-1 1-16,0-4 0 15,0-2-2-15,0-3 1 16,0-2-7-16,3-1 1 15,-3-2-28-15,3-2-11 0,-3-4-17 32,3-2-21-32,0-2 28 0</inkml:trace>
  <inkml:trace contextRef="#ctx0" brushRef="#br0" timeOffset="49.003">10914 5024 96 0,'3'-7'38'0,"-3"7"-20"0,0 0-10 0,0 0 11 31,0 0-11-31,0 0-4 16,0 0-1-16,0 5 2 0,0 3 4 16,0 2 2-16,-3 4-1 15,0 1-1-15,0 1-5 16,0 5-3-16,0 6 2 0,0-6-2 15,0-5 2-15,3-3-2 16,0-2-1-16,0-3 3 16,0-3 0-16,6-2 1 0,0-17 0 15,3 1-2-15,0 0-2 16,3-3 1-16,-3 3 1 16,0 0-1-16,0-1-1 0,-4 4-6 15,4 5-1-15,-6 2 3 16,-3 3 2-16,0 5 2 15,-3 3 0 1,0 8 0-16,-3 5 2 16,1-2 5-16,-1-3 4 15,0-1-6-15,0-4-3 16,3-3 1-16,0 0 0 16,0-5 1-16,3-3 2 15,3-8-5-15,3-6-1 16,0-2 0-16,0 3 0 0,0 0 0 15,2 2 0-15,-2 1-3 16,0 2 0-16,-3 3 2 16,-3 2 0-16,0 3 1 0,-3 3 0 15,0-1-3 1,-3 1 0-16,0 0 6 0,1-3 5 16,-1 0 0-16,0 0 1 15,0-3-3-15,0-2 1 16,3-1-6-16,-3-2-1 0,6 0 2 15,0-2 1-15,0-1-1 16,6 1 1-16,-3 2-7 16,3 2 1-16,0 1-1 31,0 3 2-31,3 2-1 0,-1 2 1 16,1 3 2-1,-3 3 0-15,0 0 0 16,-3-2 2-16,0-1-1 0,0 0-1 15,-6-2 5 1,-3-3-3-16,0 0-1 16,-3-3 2-16,0-2 0 0,1 0-1 15,-1-1-2-15,0 1 1 16,0 0-1-16,0-1-3 16,3 4 2-16,3 2-1 15,3 0-2-15,3 5 0 16,3 3 0-16,6 0 3 0,-3 0 2 31,3 0 0-31,-1 0-1 0,4-3 1 16,-3 0-1-16,-3-2 0 15,0 0 2 1,-3-3 1-16,-3 0 3 0,-6-3-5 16,0 0-3-16,-3 1 3 15,0-4 1-15,0 4 0 16,0-1-2-16,0 1-2 0,0 2 1 15,0 0-1-15,0 2-2 16,1 1-4-16,2 2-2 16,0-2-55-1,3 2-46-15,0 6 36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50:16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18680 16449 160 0,'0'0'63'0,"3"3"-34"0,0-3-21 0,-3 0 16 0,0 0-1 15,0 5 3-15,-3 0-1 16,-3 3 2-16,-3 6-15 16,-3-4-5-16,-6 3 0 0,0 1-4 15,-3-1-2-15,4 0 0 16,-4 0 1-16,3 1 1 15,6-7 3-15,0 4 1 16,3-3 1-16,3 0-2 16,12 0 3-1,3-3-1-15,3 6-1 16,3-3-2-16,3 0-6 16,0 0 1-16,-1-3 0 15,-2 3 2-15,0-3-1 16,-3 0-1-16,-3-5-8 15,0 6-5-15,-3-6-18 0,-3 0-7 16,0 0-11-16,0 0-3 16,-3-6-28-1,3 6-25-15,-3-2 45 16</inkml:trace>
  <inkml:trace contextRef="#ctx0" brushRef="#br0" timeOffset="11857.7299">18596 16579 84 0,'-3'-3'33'0,"3"3"-18"0,0 0 0 0,0 0 13 16,0 0 0-16,0 0 1 15,-3 0-3 1,1 0-1-16,-1 0-1 0,0 0 2 16,0 0-14-16,3 0 6 0,0 0 3 15,0 0-5-15,0 0 1 16,0 0-6-16,0 0-1 16,3-2-2-16,3-1 2 15,5 0 4-15,4-2 1 16,3 5-6-16,0-3-3 15,9-2-3-15,0 0 0 16,2 5-2-16,4 0 2 0,3 0 0 16,-3 0 1-16,-1 0 2 15,1 0 1-15,3-3-1 16,2 0-1-16,-2 1 1 16,-3 2 1-16,-3 0 1 15,-4-6 2-15,-2 6-1 16,-3 0 0-16,-3 0-3 15,-3 0-1-15,-3 0-1 16,-3 0 0-16,0 6-2 16,-3-6-2-16,3 0 3 15,-9 0 0-15,5 0 1 16,-5 0 0-16,6 0-2 16,-6 0 1-16,0 0-4 15,3 2-2-15,3-2 4 16,-6 0 1-16,0 0-3 0,3 3 1 15,-3-3-22 1,3 3-8-16,3 5-60 0,3-3-24 16,-3-8-18-1</inkml:trace>
  <inkml:trace contextRef="#ctx0" brushRef="#br0" timeOffset="13645.2917">19537 16420 120 0,'0'0'46'0,"0"3"-24"0,0-6-10 0,0 3 13 0,0 0 0 15,0 0 2-15,0 0-6 16,-3 0-3-16,0 0-10 16,0 0 1-16,-3 3 2 0,0-1-6 15,0-2-1-15,-3 14-2 16,0-6-2-16,3 5 1 16,0 3-1-16,1-3 0 15,2-5 0-15,0 5 0 16,3-5 2-16,3-3-1 15,0 3 2-15,0-5 0 16,2-3 1-16,1 0 0 0,0 0 0 16,0-5-2-16,-3-1 1 15,0-7-2-15,-3 8 2 16,0-3 0-16,-3 0 3 16,0 0 1-16,0 3 3 15,0-1-3-15,0 1 1 16,3 2-10-16,0 1 0 15,0-1-7-15,3-2 1 16,3 5 2-16,3 0 3 16,3 0 6-16,0 5 6 15,0-2-12-15,0 5-2 16,-3 5 2-16,0 0 1 0,-3 0 2 16,-6 1 2-16,-3 1 3 15,-3 9 4-15,-3-3-2 16,-3 6-2-16,0-6-5 15,0 3 0-15,0-3 0 16,0-5 2-16,0 5-6 16,6-5-17-1,0-3-9-15,6-13-39 16,3 3-32 0</inkml:trace>
  <inkml:trace contextRef="#ctx0" brushRef="#br0" timeOffset="13769.718">19623 16685 148 0,'-12'0'55'0,"12"0"-30"0,0 5-27 0,0-5 9 16,0 3 1-16,0 10 3 15</inkml:trace>
  <inkml:trace contextRef="#ctx0" brushRef="#br0" timeOffset="13977.0551">19611 16732 272 0,'6'19'9'0,"0"-6"-4"15,6-2 3-15,0-9 2 16,0 4 3-16,0-6 5 16,0 0-1-16,-3-8-1 15,-3-3-4-15,-3 0 0 16,-3-2-3-16,-3 3 0 16,-3-1-5-16,-3-2-1 0,-6 5-3 15,3 0-1-15,0 3-8 16,0-1-4-1,3 6-13-15,3 0-6 0,3 6-25 16,6-4-9-16,3 1-9 16</inkml:trace>
  <inkml:trace contextRef="#ctx0" brushRef="#br0" timeOffset="14350.7669">19787 16634 128 0,'-3'0'49'0,"3"6"-26"0,0-1-20 0,0-2 10 16,3 7 5-16,-3-2 6 16,3 0-7-16,0-3 1 15,0 6-11-15,-3-3 0 0,0 0 3 16,0 2-6-16,0-7 7 15,0-3 2 1,0 0-2-16,0-5-1 16,-3-3 0-16,3 3 1 15,0-6-5-15,0 0-2 16,3-2-2-16,0 0 1 16,6 2-2-16,6 1-1 0,-3-1-2 15,3 6 1-15,-1-3-1 16,1 8 0-16,0-3 2 15,3 1 0-15,0 2-36 16,0 0-13-16,-3-3-50 16</inkml:trace>
  <inkml:trace contextRef="#ctx0" brushRef="#br0" timeOffset="14788.7219">20091 16587 212 0,'-6'-6'79'0,"-9"12"-42"0,3-4-41 16,9 1 13-16,-3 0-7 16,0 7-2-16,-3 1 1 15,0 2 1-15,0 0-1 0,3 1-1 0,3 4 1 16,3 6-4-16,6-6 0 16,3-2 2-1,0-10 0-15,3-4 3 0,0-10 1 16,0 0 1-16,3-5 2 15,-3-5-3-15,-3-4-2 16,-3-1 0-16,-6-4-1 16,-3 1 0-16,0-1 2 15,-6-5 1-15,3 6 3 16,0 7-3-16,0 1 0 16,0 5 3-16,3 5-3 15,3 13-4-15,0 6 5 16,0 5 4-16,6 5-2 15,0 5 2-15,6 3-5 16,-3 0 0-16,3-2-1 16,-1-3-2-16,-2-3-2 15,3-3-1-15,0-4-27 16,-3-9-12-16,0-5-43 16,0 0-36-1,-3-5 46-15</inkml:trace>
  <inkml:trace contextRef="#ctx0" brushRef="#br0" timeOffset="14938.7675">20248 16608 208 0,'-6'8'79'0,"6"-3"-42"0,3 19-45 16,-3-13 12-16,0 2-6 16,0 3-2-16,3 2 5 0,-3-2 1 15,3-3 0-15,0 0-10 16,0-5-5-16,-3-10-73 15</inkml:trace>
  <inkml:trace contextRef="#ctx0" brushRef="#br0" timeOffset="15070.9017">20237 16468 252 0,'-9'-3'96'0,"9"0"-52"0,3 3-58 0,-3 0 11 16,3 3-26-16,3 0-8 15,-1 2-58-15,1 3-24 0</inkml:trace>
  <inkml:trace contextRef="#ctx0" brushRef="#br0" timeOffset="17010.7191">20493 16608 108 0,'-3'0'41'0,"3"0"-22"0,-3 0-5 16,3 0 17-16,0 0 3 0,0 0 1 15,0 0-5-15,0 0-4 16,0 0-14-16,0 0 1 0,0 0 1 15,6 0-1-15,5 0 0 16,4 0-5-16,3 0 0 16,3 0-3-16,3 0 2 15,0 5-4-15,5-2-2 16,4-1 2-16,-6 1 0 16,0-3-1-16,-3 0 1 15,-4 0-4-15,-2 0 0 16,-3 0 1-16,-3 0 2 15,0-3-10-15,-3 1-4 16,-3-1-14-16,0-2-6 16,-3 5-3-16,0-3-1 0,0 1-16 31,0-1-43-31,0-2 11 0</inkml:trace>
  <inkml:trace contextRef="#ctx0" brushRef="#br0" timeOffset="17145.9442">20832 16507 176 0,'-9'-5'68'0,"9"8"-36"0,-3-3-35 16,3 0 11-16,0 0 2 15,0 0 6-15</inkml:trace>
  <inkml:trace contextRef="#ctx0" brushRef="#br0" timeOffset="17357.5123">20820 16505 337 0,'6'5'18'0,"3"6"-2"0,0-9-10 16,3 9-2-16,0-9-4 0,-1 9-1 16,-2-8 3-16,0 7 1 15,-3-2 5-15,-6 0 5 16,-3-3-3-16,-3 9 2 16,-3-6-7-16,0-3-3 15,-2 5-1-15,2-2-1 16,0 0-9-16,0-2-2 15,3-1-21-15,3-2-6 16,3-3-30-16,6 0-48 16,0-6 24-16</inkml:trace>
  <inkml:trace contextRef="#ctx0" brushRef="#br0" timeOffset="18374.3423">21237 16621 140 0,'-15'-5'55'0,"15"2"-30"0,0-2-16 0,0 5 16 16</inkml:trace>
  <inkml:trace contextRef="#ctx0" brushRef="#br0" timeOffset="18690.1824">21213 16608 296 0,'-12'5'28'16,"0"0"-14"-16,0 3-7 0,0 6-3 15,-3-1-2-15,6 8-2 16,3 3 3-16,3-3 0 16,3 0-4-16,0-2 1 15,6-6 4-15,0-2 5 16,0-6-3-16,9-3-1 0,-3-2 0 16,-3-7-1-16,0-12-2 15,-3 8-2-15,6-2 3 16,-12 0 0-16,0 0 3 15,0 2 1-15,0 1 14 16,-6 7-9 0,0 0-1-16,3 6-7 15,6 0-3-15,0 10 0 16,3 0-1-16,-3 6 0 16,6-4 0-16,3-4-14 15,-3 2-5-15,0-5-21 16,-1-3-10-16,1 1-55 15</inkml:trace>
  <inkml:trace contextRef="#ctx0" brushRef="#br0" timeOffset="19054.7815">21308 16666 220 0,'-3'0'82'0,"6"5"-44"0,3 1-44 0,-3-4 12 15,0 6-6-15,0-2 2 16,0 4 3-16,0 6 2 16,0 3-3-16,0-4-1 0,0-4 3 15,0 2-3-15,-3-5 0 0,0-3 1 16,0-5 2-16,0 6 1 16,-3-6 1-16,0-6 2 15,0 1 1-15,0-11-1 16,3 3-1-16,0 0-3 15,3 0 1-15,3-1-6 16,0 1-3-16,3 0 3 16,3 2 1-16,0 3 0 15,2 3-2-15,7 0-4 16,-3 5-2-16,0 0-15 16,-3 0-6-16,-3 0-33 15,0 0-13-15,0 0-20 16</inkml:trace>
  <inkml:trace contextRef="#ctx0" brushRef="#br0" timeOffset="19544.9721">21615 16626 220 0,'-6'-5'85'0,"0"5"-46"0,3 0-50 0,3 0 11 15,-6 0 3-15,0 8 7 16,-3-3 11-16,0 6 5 16,-3 2-14-16,0 0-5 0,3 3 0 15,0 3-4-15,6 2-2 16,3-5-7-16,3-3-1 0,3-5 3 16,3 3 2-1,0-9-1-15,0-7 2 0,0-8 3 16,-3 5 1-16,0-3-1 15,0 1 1-15,-3-4 0 16,0 4 3-16,0-3-5 16,-3-1-3-16,0 9-2 15,0 0 3-15,0-3-2 16,0 8-1-16,6 8 0 16,0 8 0-16,6 5 3 15,0 5 0-15,2 6 14 16,-2-6 6-16,-3-2-3 15,-6 5 1-15,-9-2-1 16,-3 2-1-16,-6-5-3 0,-2-6-2 16,-4-4-6-16,0-4-3 15,-6-7-16-15,-3 2-7 16,4-5-16-16,2-13-4 16,6 5-28-16,9-8-10 15,18 0-11 1</inkml:trace>
  <inkml:trace contextRef="#ctx0" brushRef="#br0" timeOffset="19803.6914">21948 16592 188 0,'-9'-5'71'0,"9"5"-38"0,-18 2-50 15,6 4 9 1,-3 2 27-16,-2 2 16 0,-4 3 12 16,0 3 7-16,3 3-30 15,9 10-7-15,6-3-4 0,6-2-8 16,9-5-3-16,15-1-6 16,3-5 0-16,2-7-22 15,4-6-8-15,6-6-89 16</inkml:trace>
  <inkml:trace contextRef="#ctx0" brushRef="#br0" timeOffset="21406.4801">19442 17031 72 0,'-3'-5'27'0,"3"5"-14"0,0 0-9 0,0 0 10 16,0 0 3-16,0 0 4 0,0 0-7 15,0 0-3-15,0 0-6 16,0 0-4-16,0 0 0 16,3 0 1-16,0 0-1 15,-3-3-1-15,0 3 1 16,0 0-1-16,0-2 0 16,0 2 2-16,0-3 3 0,0 3 7 15,0 0 4-15,0 0 1 16,0 0 1-16,0 0-5 15,0 0 0-15,0 0-4 16,0 0 2-16,-3 3 0 16,0-1 1-16,3 1-2 15,0 2-1-15,-3 1-5 16,3-4-3-16,0 6 0 0,0-3 1 16,3 1-1-16,0-1-1 15,0-2 1-15,-3-3 1 16,3 5-1-16,0-5-1 15,3 0 3-15,-3-5 0 16,0 5 1-16,0-8 2 16,-3 2-3-16,0 4 0 15,0-4 3-15,-3-1 3 16,0 1-2-16,0 1 1 16,0 0 1-16,-3-3 2 15,3 5 8-15,0-8-13 16,0 11-5-1,3-2-4-15,0 2-1 16,3 0 0-16,3 0 3 16,0 0-2-16,3 0 1 0,3 0 2 15,-1 0 0-15,1 0 0 16,0 2 2-16,-3-2-1 16,-3 8-1-16,0-2 1 15,-6 7 1-15,-3 8 3 16,-3-2 2-16,-3 10-1 15,0 0 1-15,0 3-4 16,0-6-2-16,1 1 0 16,-1-6 1-16,3-5-14 15,0-3-7-15,3-5-17 16,0 2-7-16,3-7-8 0,0-3-4 16,6 0-35-1</inkml:trace>
  <inkml:trace contextRef="#ctx0" brushRef="#br0" timeOffset="21712.0577">19540 17169 188 0,'-6'18'71'0,"6"-15"-38"0,0 21-36 0,0-16 11 15,0 5 7-15,3 0 7 0,0-2-2 16,3-3 0-16,3 5-11 15,0-5-1-15,3-3 2 16,9-5-2-16,-7 0 1 0,1-5-1 16,-3-3 0-16,-6-5 2 15,0-1 4-15,-9-4-4 16,-6 2 0-16,-3 0-6 16,0 3-1-16,1 2-10 15,-1 1-5-15,0 2-19 16,3 3-7-16,3-1-22 15,3 6-10-15,3 0-22 16</inkml:trace>
  <inkml:trace contextRef="#ctx0" brushRef="#br0" timeOffset="22157.4023">19739 17137 192 0,'-6'13'71'0,"9"6"-38"0,-3-6-41 0,3 0 10 16,0 1 1-16,3-1 3 15,-3 0 10-15,0 0 5 0,3-2-11 16,-3-3 8-16,0-3 2 0,-3 0-6 16,0-5-1-16,0 0-7 15,0-2-4-15,-3-6 1 16,0 2 2-16,0-7 0 16,0-5 2-16,3 2 0 15,0-3 3-15,0 6-1 16,3-5 0-16,3 4-3 15,3 1 1-15,6 5-4 16,-3-2 0-16,6 2-3 16,-3 2-10-1,0-2-1-15,-3 8-14 16,-1-2-4-16,1 2-29 0,0 0-13 16,0 0-26-1</inkml:trace>
  <inkml:trace contextRef="#ctx0" brushRef="#br0" timeOffset="22520.3739">20031 17079 184 0,'-3'-3'68'0,"3"3"-36"0,0 0-22 0,0 0 17 15,-3 3 7-15,-3 0 3 16,0-1-4-16,-3 6-3 0,0-3-16 15,0 6-7-15,1-8-2 0,2 5-3 16,0-3-2 0,3 0-2-16,6 0-1 0,3 6-1 15,6 0 3-15,-1-3 0 16,4 7 3-16,9-1-3 16,-9-1 0-16,3-3 10 15,-12 1 5-15,-3-3 9 16,-9 3 6-16,-3-4-16 15,0-1-7-15,-3-4-4 16,0-2-2-16,0 0-14 16,0 0-5-16,0-2-12 15,4-4-6-15,2 6-22 16,3-5-8-16,6-3-43 16</inkml:trace>
  <inkml:trace contextRef="#ctx0" brushRef="#br0" timeOffset="22703.0337">20186 17129 260 0,'-6'5'96'0,"9"3"-52"0,0 0-51 0,0 11 14 16,0-6-7-16,-3 6 0 16,0-4 0-16,3-1 0 15,-3-4 0-15,0 3-20 0,0-5-9 16,0-2-49-1,0-6-49-15,3-6 43 16</inkml:trace>
  <inkml:trace contextRef="#ctx0" brushRef="#br0" timeOffset="22838.8446">20177 17031 280 0,'-9'-8'107'0,"9"6"-58"0,0-1-64 15,0 3 13-15,6 0-22 16,0 0-7-16,3 3-33 15,0-1-13-15,3 1-4 16,-3-3-1-16</inkml:trace>
  <inkml:trace contextRef="#ctx0" brushRef="#br0" timeOffset="23314.9125">20463 17079 184 0,'-12'-3'68'0,"12"6"-36"0,-3 0-40 0,3-3 10 16,0 2 21-16,0-2 13 0,0 5-4 15,0-5-1-15,3 3-18 16,6 0 1-16,3-1 0 0,11-2-1 16,4 0 2-16,6 0-6 15,0 0-3-15,2-2-6 16,4-1-2-16,-3 0 3 15,-6-2 1-15,-4 5 0 16,-2 0-2-16,-6 0 1 16,-3 0 1-16,-3 0-1 15,-3 0-1-15,-3 0-2 16,0 0 1-16,-3-2-12 16,-3-1-5-16,0 0-19 15,0-2-9-15,-3 5-35 16,3-5-49-16,3 5 37 15</inkml:trace>
  <inkml:trace contextRef="#ctx0" brushRef="#br0" timeOffset="23601.3536">20805 16949 220 0,'-6'0'85'0,"6"3"-46"0,0 0-46 16,3 2 29-16,0 3-6 16,3-3-1-16,3 6 0 0,0-9-8 15,3 9-9-15,0-3-3 0,0 0 6 16,-3 5 6-16,-4 0-1 16,-2 0 2-16,-6 1 6 15,-2-1 5-15,-4-3-9 16,0-2-3-16,-3 3-16 15,3-3-7-15,0-3-27 16,3-2-10-16,3 2-58 16</inkml:trace>
  <inkml:trace contextRef="#ctx0" brushRef="#br0" timeOffset="24260.8181">21284 17116 200 0,'-15'-5'74'0,"12"5"-40"0,-6 0-35 16,4 0 12-16,-10 5-3 15,3 0 0-15,0 3 2 16,0 5 1-16,3 6-5 16,0 2 5-16,3 0 4 0,3-2-3 15,3 5-2-15,3-9-8 16,6 1-1-16,0-5-1 15,6-6 4-15,-3-5 2 16,0-2-2-16,-3-4-3 16,0-2 0-16,-4-21-1 15,-2 11 0 1,-3-3 0-16,0 7 2 16,0 1-1-16,0 8 2 15,0-3-4-15,0 16 0 16,0 2 5-16,3 4 2 15,0 1-5-15,3 1 0 16,0 0-3-16,3-3-2 16,0-2-17-16,0-3-7 15,3 0-29-15,0-5-14 16,0-3-20-16</inkml:trace>
  <inkml:trace contextRef="#ctx0" brushRef="#br0" timeOffset="24621.7762">21377 17142 228 0,'-9'0'88'0,"9"3"-48"0,3 2-49 15,-3 6 14-15,3 7-3 16,0-2 1-16,0 3 12 16,0-3 7-16,-1-6-11 15,1 3-1-15,0-5 0 0,0 3-6 16,-3-6 0-16,3-2-2 15,-3-3 1-15,0 0 2 16,0 0 2-16,0-3-1 16,0-7-1-16,0-4-1 15,0-7 2-15,0 5 8 0,3 1 3 16,0-4-6-16,3 6-4 16,6 0-7-16,6 5-2 15,-3-3 1-15,0 3 0 16,0 3-2-16,0 0 2 15,-1 2-19-15,-2-2-7 16,3 5-24-16,-3 0-7 16,0 0-52-1,0 0-23-15,0 0 65 0</inkml:trace>
  <inkml:trace contextRef="#ctx0" brushRef="#br0" timeOffset="25088.9296">21710 17111 204 0,'-3'-3'77'0,"3"3"-42"0,0-3-43 16,0 3 10-16,0 0 3 15,0 0 24 1,-15 3 6-16,0 0-17 16,-3 7-1-16,0 6-2 0,1 3-6 15,2 4-3-15,3-1-3 16,3-4-3-16,3-2-2 15,6-3 1-15,3-8 1 16,3 3 2-16,3-8 1 16,6 0 1-16,-3-8-5 0,-1-5-1 15,4-5 3-15,-3 2 1 16,-3 0 0-16,-3 3-2 16,0 0 1-1,-3 5-1-15,0 2-9 0,0 6-4 16,0 0 4-16,3 19 3 15,0 5 4-15,3 2 3 16,0 3 11-16,-3 8 4 16,0-5 4-16,-6-3 2 15,-3-2 1-15,-3-1 1 16,-6-7-13-16,-6-1-7 0,-3-5 2 16,-3-5 0-16,1-2-16 15,-1-6-7-15,0-6-23 16,-3-7-10-16,6 5-33 15,3-10-14-15,15 4-2 16</inkml:trace>
  <inkml:trace contextRef="#ctx0" brushRef="#br0" timeOffset="25431.5858">21778 17097 256 0,'3'0'96'0,"3"0"-52"0,0 6-51 15,-3-1 14-15,6 3 8 16,0 0 10-16,0 18 7 0,0-2 3 16,3-3-19-16,9 3-9 0,-3-3-3 15,-1-8-3-15,-2 1 2 16,-3-1 0-16,-3-5 3 15,3-3 1-15,-3-5 1 16,0-2 4-16,0-9 3 16,0 3-6-16,0-16-3 15,0-2-8-15,0-3-1 16,-1 0-8-16,4 2-1 16,-3 6-24-16,9 0-11 0,-12 2-69 15,9-5-60 1,-12-2 61-16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29:46.6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15206 14102 140 0,'-9'-8'52'0,"6"8"-28"0,-3 0-8 0,6 0 23 16,0-2-13-16,0-4-11 15,3 4-5-15,3-4-6 32,3-1-1-32,9-4 3 0,3 3-8 15,0 3 0-15,2 2-2 16,1 8 2-16,3 11 3 15,3 0 2-15,0 5-4 16,-4 3-1-16,-2 5 1 16,-3 0 2-16,-3 0-2 15,-3 1 0-15,-9 1 1 16,-3 4 2-16,-3 2-3 0,-3 10 0 0,-3-2 3 16,0 0 3-16,-3 3-7 15,3-3 0-15,0 0 0 16,3-5 3-16,3-3 0 15,3 0-1-15,3-3 3 16,3-2 0-16,3-6-10 16,3 6-3-1,0 0-48 1,2-3-52-16,1-3 26 16</inkml:trace>
  <inkml:trace contextRef="#ctx0" brushRef="#br0" timeOffset="1">15650 14960 124 0,'-9'0'46'0,"6"0"-24"0,-9 2-19 16,6 1 12-1,0 7-3-15,-3 1 3 16,-3 2-8-16,-3 3-4 15,0 5-2-15,3 3-1 0,1 5 2 16,2 3-3-16,3 2 0 16,3 6 1-16,3 8 0 15,0 5 6-15,0-1 4 16,0 9 1-16,-3-8 3 0,-3 0-5 16,-3 3-1-16,-9-3-2 0,-6 8 1 15,-3-6-4-15,-2-5-2 16,-4-7 4-16,0-6 1 15,3-3-18-15,1-7-9 16,2-9-66 0</inkml:trace>
  <inkml:trace contextRef="#ctx0" brushRef="#br0" timeOffset="1.0019">15938 14838 132 0,'3'-8'49'0,"0"11"-26"0,-3-3-14 31,0 0 16-31,0 7-12 16,0 4-4-16,0 5-4 0,0 18 1 16,0 3-3-1,3 0 0-15,0 0 3 0,3 3-3 0,0-3-2 16,3-10 2-16,6-6 0 15,3-3 5-15,0-7 5 16,-3-3-1-16,2-11 1 0,1-5-5 16,-3-5 0-16,0-8-7 15,-3-3-1-15,-3-13 0 16,-3 3 0-16,0 5 0 16,-3 5 0-16,0 5 6 15,0 6 6-15,-3 2-6 16,0 6-3-16,0 5-7 0,0 8 0 15,3 11 2-15,0 2 3 16,0 3 0-16,0 5-1 16,0 0 1-16,0-5-1 15,0-1 0-15,6-1 2 0,-1-7-10 16,4 1-4-16,0-2-30 31,0-7-10-31</inkml:trace>
  <inkml:trace contextRef="#ctx0" brushRef="#br0" timeOffset="2.0019">16379 14901 164 0,'-3'-13'63'0,"6"8"-34"0,0-3-30 15,-3 5 15-15,0 1 7 16,-3-1 9-16,-3 0-4 15,-3 3-3-15,0 3-13 16,-3 2-9-16,0 3-1 0,0 3-2 16,3 5-2-1,1 5 0-15,5-3 3 16,3 1-2-16,3-1 1 16,5 1 0-16,1-1-2 15,3 1 3-15,0 2 2 16,-3-2 2-16,-3-1 1 15,-3 1 0-15,-6-3 0 0,0-1 2 16,-3-1 1-16,-3-4-1 0,0-2-1 16,0 0-17-16,0-3-6 15,0-2-16-15,4 0-6 16,2-6-27 0,3-8-36-16,3-2 32 15</inkml:trace>
  <inkml:trace contextRef="#ctx0" brushRef="#br0" timeOffset="3.0019">16406 15042 148 0,'3'-3'55'0,"-3"6"-30"0,3-3-27 15,-3 0 11-15,6 0-2 16,3 0 1-16,-1 2 0 31,10 1 2-31,-3 0-5 0,3-3 1 0,0 0 1 16,0 0-1-16,-3-3-1 15,0 0-1-15,-4-2 2 16,-2-8 1 0,0-6-1-16,-6 3-1 15,-3 0-3-15,-3 3-2 16,-6 3 3-16,-3 2 0 16,1 5-4-16,-7 3-1 0,0 8-2 15,3 8 0-15,0-3 3 16,3 6 2-16,3-4 0 15,6 4 2-15,6 2-2 16,6 3-1-16,3-6 1 16,0 1-1-1,6-3 2-15,0-3 1 0,0-5-19 16,-1-3-9-16,4-7-27 16,-3-4-45-1,0-4 16-15</inkml:trace>
  <inkml:trace contextRef="#ctx0" brushRef="#br0" timeOffset="4.0019">16644 15010 128 0,'-12'-11'49'0,"12"17"-26"0,0-6-27 0,0 5 10 15,6 3 1-15,0 2 4 16,0 4 0-16,0-1 3 16,0 3-7-16,0-3 0 0,-3 0 3 15,0-2-4-15,0 2-1 0,0-8 2 16,-3 1 2-16,0-6 7 0,-3 0 4 15,3-6-1 1,-3 1 0-16,3-6-8 0,0-2-2 16,3-3 1-1,0-5 1-15,2-5 1 0,4 4 2 16,0 4-7-16,3 2-4 31,3 3-2-31,3 2-1 0,0 1-9 16,0 2-4-16,0 2-40 15,-1 4-17-15,10 2-33 16</inkml:trace>
  <inkml:trace contextRef="#ctx0" brushRef="#br0" timeOffset="5.0019">16956 15010 156 0,'-6'-8'57'0,"9"8"-30"0,0 0-16 0,3-5 18 16,0 2-6-1,3 0-1-15,3-2-10 16,0 2-3-16,3 1-5 0,0-6-3 16,9 0 2-16,-4 0-15 0,-2 3-5 15,0-1-73 1,3 1-37-16,-3-3 63 15</inkml:trace>
  <inkml:trace contextRef="#ctx0" brushRef="#br0" timeOffset="6.0019">17293 14711 200 0,'-3'0'77'0,"6"2"-42"0,-3 14-41 0,0-8 14 0,0 3-3 15,3 7 4-15,-3 9 2 16,0 2 1-16,3 13-6 31,0 1-4-31,0-1 1 0,3-2 0 16,0-9 1-16,-1-4-2 0,1 2 1 15,3-8-33-15,0-5-12 16,3-3-111 0,0-10 69-1</inkml:trace>
  <inkml:trace contextRef="#ctx0" brushRef="#br0" timeOffset="7.0019">17412 15039 228 0,'3'-5'88'0,"3"5"-48"0,3-3-47 0,0 3 16 16,2-3-4-16,4 1 4 0,3-1 2 16,0 0 1-1,3-7-6-15,-3 2-2 0,0 0 0 16,-3-5 0-16,-1 2 0 16,-2 1-2-16,-3-1 1 15,0 0 0-15,-3 1 3 16,-3-1-3-16,-3 1 0 15,-3 2-6-15,-6 2 0 0,-6 4-6 16,-3 2 1-16,1 5 2 16,-1 3 1-16,0 5-2 0,0 8 2 15,3 1 3 1,6-1 1-16,6 0 1 0,3 0 0 16,6 0 0-16,6 0 0 15,3-7 0-15,3-4 2 16,0-2-14-1,0-3-5-15,-1-2-22 16,1-3-8-16,0-3-32 16,-3-2-22-1,-3-3 45-15</inkml:trace>
  <inkml:trace contextRef="#ctx0" brushRef="#br0" timeOffset="8.0019">17653 14936 84 0,'-9'-24'33'0,"9"24"-18"0,0 0-13 0,0 0 6 16</inkml:trace>
  <inkml:trace contextRef="#ctx0" brushRef="#br0" timeOffset="9.0019">17653 14936 183 0,'6'21'32'16,"3"3"-2"-16,3-3-4 0,0 0-13 16,2-2-3-1,-2-1-6-15,0-2 6 0,0-5 3 0,-3-4 2 16,0-1 4-16,0-4 0 16,-3-2 1-16,0-5-3 0,-3-3 2 15,0-2-8 1,-3-4-2-16,0-7-7 0,0-3-4 15,3 6-4-15,-3 2 1 32,3 3-19-32,3 2-7 15,6 3-15-15,0 3-6 0,-1 0-10 16,1 2-34-16,3 0 23 16</inkml:trace>
  <inkml:trace contextRef="#ctx0" brushRef="#br0" timeOffset="10.0019">17945 14960 132 0,'9'5'49'0,"-4"13"-26"0,4-7-9 16,-3-8 15-16,6-1-8 0,0-7-1 16,3 0-12-16,-3-1-5 15,0-4-2-15,-3-1 1 0,0 3 3 16,0 0 2-16,-3-2 3 16,-3-1-3-16,-3 1 1 15,-3-1-1-15,-6 6-10 31,-6 2-5-31,0 6 1 16,0 2 4-16,-3 8 0 0,6 11-1 16,0-3 5-1,6 3 3-15,3 0 5 16,3 0 2-16,6-3 1 0,6 0 0 16,3-8-4-16,6-2-3 15,-3-3-7-15,3-3-1 0,2-5-26 16,4-5-8-16,0-3-58 15</inkml:trace>
  <inkml:trace contextRef="#ctx0" brushRef="#br0" timeOffset="11.0019">18308 14605 188 0,'0'-3'71'0,"0"3"-38"0,0 11-39 0,0 0 12 0,0 4 7 16,0 12 6 0,-3 7-5-1,0 11-3-15,3 13-6 16,3 1-4-16,0-4 2 0,3-2 0 16,0-8 3-16,3-5-38 0,2-3-16 0,-2-5-44 15</inkml:trace>
  <inkml:trace contextRef="#ctx0" brushRef="#br0" timeOffset="12.0019">15007 16431 88 0,'-9'-6'35'0,"6"6"-18"0,0 0-5 0,3 0 13 16,0 0 6-16,0 0 6 15,0-2-5-15,3-4-2 16,3 1-10-16,3-3-2 16,3 0-11-16,2-2-6 0,4 4-2 15,0 1-1 1,3 2 0-16,0 6 0 16,0 2 0-16,0 6 0 15,-1-3 0-15,-2 5 2 16,3 11 2-16,-3-8-6 15,-3 5 1-15,0-3-1 0,-3 1 2 16,-3 5 1-16,-6 0 1 16,-3-1-3-16,0 4 2 0,-3 13 3 15,0-3 1-15,0-3-1 16,0 6-2-16,0-3 3 16,3-3 2-16,6 6 2 15,3-3 1-15,-1-5-2 16,1-3-1-16,3 2-3 15,3-4 1 1,0-1-2-16,3-7-1 16,0 2-13-16,-3 3-4 15,2 2-57 1,-2-4-48-16,-3-4 38 16</inkml:trace>
  <inkml:trace contextRef="#ctx0" brushRef="#br0" timeOffset="13.0019">15510 17261 60 0,'-3'-8'24'0,"3"8"-12"0,-3 0 3 16,0 0 13-16,0 0 9 16,-3 0 4-16,-3-5 1 31,-3 5-2-31,-3 0-15 0,0 0-7 16,0 5-11-16,1 3-5 0,-1 3 1 15,0 2-4-15,-3 8 0 16,3 6-1-16,6 5 0 15,6 13 2-15,0 2 2 16,3 17-1-16,3 2-1 16,3 0 3-16,0 3 0 0,0-3 1 15,0 0 2-15,-3 0 1 16,-3-8 1-16,-6-5 0 16,-6-8 0-16,-9 0-4 15,-6 0-3-15,-2-13-9 16,-7-5-5-16,-3-6-44 0,1-8-18 15,2 8-14 1</inkml:trace>
  <inkml:trace contextRef="#ctx0" brushRef="#br0" timeOffset="14.0019">15727 17111 116 0,'-15'-6'46'0,"18"4"-24"0,-6-4-17 16,3 6 13-16,0 0 5 15,0 0 3-15,3 8-5 16,6-2-2-16,-3 12-11 16,0 3-3-16,-3 11 1 0,0-5-1 0,0-1 0 15,0 0-3-15,0 1-2 16,-3-3 3-16,0-6 0 16,0-5 1-16,0 1 0 15,0-6 0-15,0-8 0 0,3-6 0 16,-3 4 0-16,0-12-5 15,3 4 1 1,0-3-2-16,3-1 0 16,0 1 2-16,0 5 2 15,0-10-3-15,-3 4 0 16,3 1-1-16,-1 8-2 16,1 10 3-1,3 3 0-15,-3 3 1 16,0-3 2-16,-3 5 1 0,0 0-1 15,-3 0-2-15,3-5 1 16,-3-2-1-16,0-6 0 16,3 0 0-16,3-6 0 15,0-4 0-15,0-3-5 16,0-11-1-16,0 5 3 16,0 1 3-16,0 10 7 15,3 5-5 1,0 6-3-16,-3 10 0 15,0-2 0-15,0 2 3 16,0 0 3-16,-1 0 0 16,-2 0 2-16,0-5-9 0,0 6 0 15,0-1-22 1,3-8-7-16,0-5-35 16,-3 5-39-16,6-5 29 15</inkml:trace>
  <inkml:trace contextRef="#ctx0" brushRef="#br0" timeOffset="15.0019">16090 17235 156 0,'-9'5'57'0,"6"3"-30"0,-3 11-16 0,6-6 18 16,0 0-17-16,3 0-4 16,0 9-1-16,3-4 0 0,3 6-3 15,3-11 2-15,0-8 3 0,0-2-1 16,0-11 3-16,3-10-4 16,-3-1-2-16,-4-2 0 31,-8-11-1-31,-2 0 0 0,-4 6 0 15,-6 0 0-15,0 7 2 16,-3 3-3-16,0 6 0 16,3 2-19-16,0 8-9 15,3 0-45 1,3 18-52-16,6-2 28 16</inkml:trace>
  <inkml:trace contextRef="#ctx0" brushRef="#br0" timeOffset="16.0019">16385 17108 156 0,'-18'-5'60'16,"6"7"-32"-16,-6 4-22 0,9-1 17 0,-3 3-1 15,0 5 4-15,1 0-14 16,2 6-5-16,3-6-4 16,3 6-5-16,3-6 1 0,6 0-1 0,6 0-2 15,5 0 3-15,1 1 2 16,0-1 2-16,-3 0 1 16,-3-2 6-16,-6 5 15 15,-9-3-2 1,-3-3-8-16,-6 4-4 15,-3-14-9-15,0 0-1 0,0-6-19 32,-2 6-5-32,2 0-31 15,3-5-13-15,9 2-24 16</inkml:trace>
  <inkml:trace contextRef="#ctx0" brushRef="#br0" timeOffset="17.0019">16549 16867 172 0,'-9'-5'66'0,"6"5"-36"0,3 8-37 16,0-3 8-16,0 16 4 0,0 3 4 15,0 5 11-15,0 8 5 16,0 3-13-16,-3 5-2 0,3 5-3 15,0-7-3-15,3-1-3 16,0-8-5-16,0-7-2 31,3-3-57-31,-3-9-58 16,0-1 30-16</inkml:trace>
  <inkml:trace contextRef="#ctx0" brushRef="#br0" timeOffset="18.0019">16400 17089 252 0,'-3'-10'93'0,"6"7"-50"0,6-7-52 0,3 2 14 0,8 2-5 16,-2 1 0-16,0-3-3 16,3 6 2-16,0-4 1 15,0 1 0-15,-1 5 2 0,4 0-65 16,-6 0-69 15,6 8 26-31</inkml:trace>
  <inkml:trace contextRef="#ctx0" brushRef="#br0" timeOffset="19.0019">16671 16902 144 0,'-3'-3'55'0,"3"6"-30"0,-3-3-10 15,3 8 20-15,0 7-13 16,0 7-2-16,-6 4-1 16,3 8 0-16,-3 6-10 0,3 5-5 0,0-3-1 15,6-7-2-15,3 2-1 0,0-11-13 16,3-5-4-16,0 1-44 15,-3-9-57 1,-1-3 26-16</inkml:trace>
  <inkml:trace contextRef="#ctx0" brushRef="#br0" timeOffset="20.0019">16748 17137 260 0,'0'-3'96'0,"3"6"-52"0,3 2-54 0,-3 1 16 0,3 2-6 16,3 10 2-16,0 1-1 16,0-3 2-16,0 2-2 15,0 1-1-15,-1-4 3 0,1 1-33 16,0-2-14-16,3-4-60 16</inkml:trace>
  <inkml:trace contextRef="#ctx0" brushRef="#br0" timeOffset="21.0019">16977 17148 268 0,'-15'2'101'0,"9"4"-54"0,-3 33-55 0,3-25 16 0,1 12 0 16,-7 6 7-16,-3 7-7 15,3 1-4-15,-3 5-3 16,3-5-15-16,3-3-5 0,0-3-96 15,0 6-48-15,0-8 79 16</inkml:trace>
  <inkml:trace contextRef="#ctx0" brushRef="#br0" timeOffset="22.0019">17626 16740 168 0,'-6'-2'63'0,"6"4"-34"0,0 22-34 0,0-11 12 15,3 8 0-15,0 11 4 16,-3 8 7-16,0 5 3 16,0 0-10-16,0 2-4 0,0 4-3 15,0-1-2-15,0-10-2 16,0-6 1-16,0-7 1 0,3-1-21 15,-3-13-7-15,3 0-31 16,-3 1-45 0,3-12 22-16</inkml:trace>
  <inkml:trace contextRef="#ctx0" brushRef="#br0" timeOffset="23.0019">17855 16997 156 0,'-3'-5'57'0,"3"7"-30"0,-3 1-32 16,-12 5 3 15,-2 0 6-31,-4 2 14 16,0 1 11-16,-3-1-14 0,3-2-2 0,0 6-1 15,7-4-1-15,2-2 1 16,0 0 0-16,3-3 2 15,6 6-7-15,6 0-4 16,6 4-2-16,3 7 1 16,3 4-1-1,2-5-1-15,4-2 1 0,6-1 1 0,0 3-10 16,-3-7-4-16,-7-9-30 16,1 3-12-16,-3-5-36 15</inkml:trace>
  <inkml:trace contextRef="#ctx0" brushRef="#br0" timeOffset="24.0019">17933 17121 228 0,'-6'-2'85'0,"9"2"-46"0,3 0-48 15,0 2 12 1,0 1-4-16,0-3 2 0,2 0 0 15,4-3 2-15,6 1-2 0,-3-6 4 0,3 2 1 16,-6-2-5-16,0 0-2 16,-3 1 2-16,-3-4 1 15,-3 6 0-15,-3-3-2 16,-15 2-8 0,-3 6-1-16,0 6 3 0,-3 2 3 15,3 8 2-15,3-3 5 16,4 0 5-16,2 3 1 15,3 10 2-15,3-7-6 16,6 2-4-16,3-2-1 16,6-6-1-16,5 0-20 31,4 0-7-31,0-8-30 16,-3 3-56-16,0-8 19 15</inkml:trace>
  <inkml:trace contextRef="#ctx0" brushRef="#br0" timeOffset="25.0019">18102 17116 200 0,'-6'3'74'0,"9"2"-40"0,0 8-40 0,0 0 12 16,0 6-4-16,-3 2 3 15,0-2 11-15,0-6 7 16,0 0-12-16,0 0-4 0,3-8-2 15,-3 3-3-15,3-2 1 0,-3-6 0 16,3 0 3-16,-3-6 1 16,3-7 3-16,0-5-1 15,0 2 2-15,3-3-4 16,0 6 1-16,0-5-7 16,3 4-1-16,0 6-5 15,0 0 1-15,0 3-25 16,0 0-8-16,0 5-43 15</inkml:trace>
  <inkml:trace contextRef="#ctx0" brushRef="#br0" timeOffset="26.0019">18263 17132 168 0,'-3'0'66'0,"6"5"-36"0,0 0-35 15,0 1 12-15,3 10 3 0,-6 2 5 16,0-5 2-16,6 1 1 15,-6-1-9-15,0 0-3 0,0-2-2 16,6-9 0-16,-3 3 0 16,3-5 0-16,0-5 0 31,0-3-5-31,0-10 1 0,3 5 0 16,0-3 2-16,-1 2-1 15,1 4 2-15,0 2-2 16,0 3 2-16,0 13 0 15,0 7 1-15,0 1 0 16,-3-2 0-16,0 4-2 16,0-5 1-16,0 6-22 0,0-11-7 15,6 2-42 1,0-7-52-16,0-3 31 16</inkml:trace>
  <inkml:trace contextRef="#ctx0" brushRef="#br0" timeOffset="27.0019">18534 17182 220 0,'0'0'82'0,"3"5"-44"0,6-2-44 0,-3 0 12 15,3-3-4-15,0 0 1 16,0 0 3-16,0-6 1 16,-1 1-3-16,1-3-1 0,0 3 1 15,-3 0 0-15,-3-3 0 16,-3 0-7-16,-6 2-2 0,-3 1-14 15,-3 2-3-15,1 3 12 16,-1 3 7-16,-6 8 3 16,6 5 3-16,0 2 2 15,9 1 4-15,0-4-2 16,3 1 1-16,6-2-5 16,3-1 0-16,3 0 1 0,0-5 2 15,3 0-12-15,-1-5-5 16,4-1-35-16,-3-4-13 0,6-9-22 15</inkml:trace>
  <inkml:trace contextRef="#ctx0" brushRef="#br0" timeOffset="28.0019">18739 16867 280 0,'-18'-10'107'0,"18"15"-58"0,3 5-64 0,6-2 16 15,-3 14-5-15,0 4 4 16,-3 6 10-16,0 7 3 0,0 1-6 31,0 5-4-31,0-5 0 0,0 0-9 16,0-9-1-16,3-4-40 16,0-9-17-16,0-5-44 15</inkml:trace>
  <inkml:trace contextRef="#ctx0" brushRef="#br0" timeOffset="29.0019">19064 16809 188 0,'-12'0'71'0,"6"8"-38"0,-6 5-32 0,6 0 16 16,0 11 6-16,-3 11 8 16,-6 10-1-16,-6 7 0 15,-2 15-17-15,2-1-8 0,0-3-1 16,3 1-3-16,6-9-1 16,3-4-21-1,3-14-11-15,0-8-35 16,3-5-15-16,3-11-7 15</inkml:trace>
  <inkml:trace contextRef="#ctx0" brushRef="#br0" timeOffset="30.0019">19156 17018 156 0,'-21'-5'57'0,"18"5"-30"0,-3 5-32 16,3-2 10-16,-3 2 10 16,-3 8 10-1,-2 6 11-15,-1 5 5 16,0 13-21-16,6-6-5 0,3 6-3 16,6-8-7-16,6-5-3 0,6-3-4 15,11-2-1-15,4-6 4 16,-3-8 3-16,0-10-1 15,-1-3 0-15,-5-10 1 16,-3-9 2-16,-6 3 1 16,-6-2 1-16,-9-3-2 15,-6 0-1-15,-9 5 8 16,-6 0 3-16,1 11-5 16,-1 0-2-16,3 2-29 15,3 3-12-15,3 8-44 16,6 0-16-16,6 5-9 15</inkml:trace>
  <inkml:trace contextRef="#ctx0" brushRef="#br0" timeOffset="31.0019">19534 16973 132 0,'6'-18'49'15,"-3"15"-26"-15,0 0-25 0,-3 3 38 16,-6-8 5-16,-3 8 12 16,-3 6 5-16,-3-4-31 15,0 9 2-15,-5-3 2 0,5-3-19 16,3 6-6-16,12-1-16 16,6 3 5-16,6 1 4 15,3 4-1-15,-1 1-1 16,1 2 2-16,-3 3 2 15,-6 5 4-15,-9-5 2 16,-6 2 5-16,-6 1 5 16,-5-6-7-1,-7-3-3-15,-3-5-20 16,6 1-8-16,3-9-70 16,12-13-82-1</inkml:trace>
  <inkml:trace contextRef="#ctx0" brushRef="#br0" timeOffset="32.0019">19933 17095 160 0,'-6'-6'60'0,"6"6"-32"0,0 0-20 0,0 0 16 16,0 0-3-16,3-5 2 16,3 5-9-16,3-2-3 15,3-1-6-15,3 0-4 0,2-2 2 16,4 5-2-1,6 0-1-15,0 0 1 16,-3 0-1-16,-3 0-11 16,-4 0-5-16,-2 0-63 15,0 0-43 1,-3-5 46-16</inkml:trace>
  <inkml:trace contextRef="#ctx0" brushRef="#br0" timeOffset="33.0019">20406 16817 116 0,'0'-3'44'0,"3"6"-24"0,-3 2-15 0,0 1 13 15,0 4 3-15,-3 6 2 16,0 16-4-16,0 2 1 15,0 1-11-15,3 4-3 0,0 4 0 16,0 2-3-16,3-6 0 16,0-4-1-16,0-9-2 0,0 1-30 15,3-9-15-15,0-5-32 16</inkml:trace>
  <inkml:trace contextRef="#ctx0" brushRef="#br0" timeOffset="34.0019">20516 17129 268 0,'-12'-8'101'0,"15"8"-54"0,12 3-61 0,-6-3 14 0,3 5-4 16,3-2 2-16,0-3 2 16,0 0 0-16,0-3 0 15,0-2 2-15,-1 2 3 0,-2-2-4 31,0 0-3-31,-3-1 3 0,0-2 3 16,-6 3-6-16,0-3-3 16,-3 6-2-16,-6-4 1 15,0 1-1-15,-6 0 2 16,-3 5 1-16,-5 5 2 0,2 0 1 16,-3 3 1-1,6 3 0-15,0-1 2 0,6 9 5 16,3-6 4-1,3 11-4-15,6-6-2 16,6-2-2-16,3-2 0 16,3-1-4-16,0 0-2 15,3-8-12-15,-1 3-5 0,4-8-42 16,3 0-18 0,-3 0-2-16</inkml:trace>
  <inkml:trace contextRef="#ctx0" brushRef="#br0" timeOffset="35.0019">20731 17097 212 0,'15'0'82'0,"-13"0"-44"0,-2 8-47 0,3-2 14 16,6 2-7-16,0 7 0 16,0 7 8-16,0 1 4 15,0-1-5-15,3-4-1 0,0-2 0 16,0-3 0-16,3-2 2 15,-3-9 1-15,0 4 3 0,-1-6 4 16,1-6 1-16,-3-7-6 16,-3-8-3-16,-3 3-3 15,0-1-3-15,-3 3-2 0,0-2 1 16,-3 7-17 0,0 0-8-16,3 1-26 15,0 5-12-15,0-3-26 31</inkml:trace>
  <inkml:trace contextRef="#ctx0" brushRef="#br0" timeOffset="36.0019">20999 17132 188 0,'32'10'71'0,"-26"-7"-38"0,6 2-36 16,-6-5 13-16,3 0-5 16,0 0 2-16,0 0 0 15,0-5 3-15,-3-3-5 0,-3 5-1 0,0-7 2 16,-3 5-3-16,-3-3-2 15,-6 0-7 1,0 0-1-16,-6 2 1 16,0 1 1-16,-6 5-2 15,3 8 2-15,1 3 5 16,2-3 2-16,3 13 4 16,3 3 3-16,3-1 0 15,3-1 0-15,6-1-5 16,6-3-1-16,9-5-1 0,0 9-2 15,-1-9-4-15,4-3 0 16,0-2-27-16,0-8-11 16,-3 0-19-1,0-2-33-15,11-9 26 0</inkml:trace>
  <inkml:trace contextRef="#ctx0" brushRef="#br0" timeOffset="37.0019">21237 16939 220 0,'-18'-16'85'0,"18"29"-46"0,0-21-48 0,0 19 12 15,0-9-4-15,6 12 0 16,-6-1 14-16,6 5 6 16,0 9-9-16,-3-1 1 0,0 17 0 15,3-1-9-15,-3-5 0 16,2-3-2-16,1-2 0 15,0-6-29-15,0 1-10 0,0-1-65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16:52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14176 15158 140 0,'9'-11'52'0,"-3"19"-28"0,0-10-6 0,3 2 20 16,3 0-19-16,6-3-5 15,9 3-5-15,5-3-1 16,10 1-4-16,18-1 4 0,5 3 4 15,12 0-6-15,16-3-1 16,14 6-3-16,18 0-2 16,18-1 3-16,0 1 2 15,2 0 2-15,7-3 1 16,-12 2 2-16,-3-2 4 16,-18-2 1-16,-3-4 3 0,-9 1-6 15,-14 2-2-15,-16 1-5 16,-9-1-2-16,-8 1-1 15,-9 2 1-15,-4-3-2 16,-14 0 2-16,-6 1-57 16,-9-1-26-16,-6-8-36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51:33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9682 7673 40 0,'6'-8'16'0,"0"3"-8"0,-6-1-1 0,3 4 9 15,-1-1 9 1,1-5 7-16,0 0-2 16,-3 3 2-16,0-6-5 0,0 3 12 15,3 6-11 17,-6 15-8-32,-3 16-5 15,1 19-7-15,-1 18 0 16,-3 5 1-16,0 9 2 15,3-1 6-15,6 6 1 16,-3-9-5-16,6-1 0 16,0-15-8-16,0-7-3 15,0-10 1-15,0-12 0 16,0-7-48-16,0-13-19 0,3-16-45 16</inkml:trace>
  <inkml:trace contextRef="#ctx0" brushRef="#br0" timeOffset="1">9664 7612 156 0,'-27'-16'57'0,"39"14"-30"0,-18 2-12 0,6-6 20 16,6 4-10-16,-3-1 8 15,6 0-5 1,6 6-15-16,8 0 1 0,7-1 0 0,12 1 1 15,14 0 4-15,13-3-7 16,11 0-2 0,13 0-3-16,11 0-2 15,3-6-1-15,0 1 2 0,-3 0-1 0,-6-1 2 16,-20 1-2 15,-1 5-3-31,-11-5-7 16,-13 5 2-16,-11-5-47 15,-3 5 27-15,-13-3-124 16,-2 3 81-16,-6-3-63 16,-3 3 75-16</inkml:trace>
  <inkml:trace contextRef="#ctx0" brushRef="#br0" timeOffset="2">11039 7546 152 0,'-3'-5'57'0,"3"5"-30"0,0 5-21 0,0 0 32 16,0 3-22-16,-3 8 22 15,0 5-23-15,-3 19 17 16,6 5-18-16,-6 24 10 16,6-6-14-16,0 17 6 15,3-4-9-15,0 6 2 16,3-10-5-16,0-1 0 0,0-10-2 0,0-5-59 15,0-11 31-15,-3-11-117 16,0-8 80-16</inkml:trace>
  <inkml:trace contextRef="#ctx0" brushRef="#br0" timeOffset="3">9688 8522 184 0,'0'0'68'0,"0"0"-36"0,9 0-20 15,-4 3 21-15,7-3 3 0,6 0 5 16,15 0-5 0,12-5 1-16,14-1-21 0,19-2-5 0,14 3-3 15,12 2-4-15,9 1-3 16,0 2 0-16,-6 0-1 16,-20 2 4-1,-1 4-2-15,-6-1-3 16,-11 0 0-16,-7 1 3 15,-8-1-1-15,-6-5-14 16,-13 3 7-16,-5-6-72 16,-3 0 43-16,-9-2-115 15,-6 2 84-15</inkml:trace>
  <inkml:trace contextRef="#ctx0" brushRef="#br0" timeOffset="4">5354 16830 76 0,'-3'0'30'0,"3"0"-16"0,0 0-1 0,0 0 14 15,0 0-9-15,0 0-2 16,0 0-5-16,0 0-2 0,0 0-3 16,0 0 1-16,0 0-4 15,0 0 0-15,0 0 3 16,6 5 1-16,0-2 1 15,0-3-2-15,0 0 1 0,0 0-2 16,2 0 0-16,1-3-1 0,0 3 0 16,0 0 0-16,0 0 2 15,3 0-3-15,-3 0-2 16,0 0 0-16,0 0-1 16,0 0 0-16,0 0 0 15,0 0 4-15,0 0 5 31,-1 0-3-31,7 0-1 0,-3 0 0 16,3 0 1 0,0 0-1-16,-3 0-3 15,0 0-1-15,0 0-3 16,0 0-1-16,0 3 2 16,-1-3 0-16,1 0 3 15,0 0 1-15,0-3-1 0,3 3-2 16,-3 0-2-16,3 0 1 0,-3 0 1 15,0 0 2 1,-3 0-1-16,0 0-1 16,-1 0 1-16,1 0-1 0,0 3 0 15,0-3 0 1,3 0 2-16,0 0 3 16,0 0-2-16,0 0 0 15,0 0-1-15,0 0-2 16,0 3-2-16,0-3 1 15,-1 2 1-15,-2-2 2 16,0 0-1-16,0 6 2 16,0-4 0-16,0 1 3 15,0 0-1-15,0-3 2 0,0 5 2 0,9-5 9 16,0 0-5 0,-1-5-3-16,1 5-1 15,3-3-1-15,-3 0 0 16,6 1-2-16,-6-4-1 31,0 6-6-31,-1 0 1 0,1 0-2 16,0 0 0-16,-3 0 2 0,6 0 0 15,-3 0 2-15,3-2 1 16,-1-1-1-16,1 3-2 16,0-3 1-16,0-2 1 15,3 5-3-15,-1 0 0 0,1-2 3 31,0 2 1-31,3 0-1 0,-3 2-2 16,0-2-24-16,-7 0-11 16,1 8-90-1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51:44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7283 7218 68 0,'-3'-3'27'0,"3"3"-14"0,0 0-2 0,0 0 12 16,0 0 3-16,0 0 2 31,0 0-7-31,0 0 0 0,0 0-3 16,0 0 0-16,0 0-9 0,0 0 6 0,0 0 4 15,0 0-4-15,0 0 0 16,0 0-3-1,3 0 2-15,0 0-1 0,2 0 2 16,1 0-4-16,0-2-1 16,3-1-2-16,0 0 2 15,6 1-5-15,0 2-1 16,0-3-2-16,0 3 1 16,3 0 0-16,-4 0 1 15,4 0 0-15,0 0 0 0,3 0 0 16,0-3 0-16,3 3-5 15,-3-2 1-15,-1 2 0 16,1-3 2-16,0 0 1 16,0 3 1-16,0 0-2 15,0 0-2-15,-1 0 3 16,-2 0 0 0,0 0-1-16,-3 0-2 15,0 0 3-15,0 0 0 16,3-2-1-16,-1-1-2 15,1 3 1-15,-3 0 1 16,0 0-3-16,0 0 0 16,0 0 1-16,0 0 2 0,0 0-1 15,0 0 2-15,-1 0-2 0,-2-3 2 16,3 3-2-16,-3 0-1 16,3 3 3-16,-3-3 0 15,-3 0-1-15,0 0 1 16,-3 0-4-16,0 0 0 15,0 0-17-15,-9-3-126 32,-9 1-49-17,0-11 91-15</inkml:trace>
  <inkml:trace contextRef="#ctx0" brushRef="#br0" timeOffset="1">7291 9255 116 0,'-3'-5'44'0,"3"5"-24"0,0 5 3 0,0-5 21 15,0 0-7-15,0 0 1 16,0 0-8-16,0 0-4 16,0 0-14-16,0 0 3 0,0 0 3 15,0 0-4-15,0 0 2 0,3 0-3 16,3 3 0-16,0-3-3 16,0 0 1-16,3 0 0 15,0 0 3-15,3-6-3 16,0 6-1-16,3 0 0 0,0-2 1 15,0-1-3-15,2 3-3 16,1-2-2-16,0 2 0 16,0 0-2-16,6-3 2 15,0 3-2-15,0-3-1 16,-1 3 1-16,1 0 1 31,3 3-1-31,-3-3-1 16,0 0 1-16,-1 0-1 0,-2 0 2 15,0 0 1-15,3 0-4 0,-3 0 1 16,0-3 2 0,-7 9 1-16,4-4-1 15,-3-2-2-15,0 3 1 16,0-3 1-16,-3 0-1 0,3 0-1 16,0 0 1-16,-4 0 1 15,1 0-1 1,0 2-1-16,-3-2 1 0,3 0-1 31,0 3 0-31,-3-3 0 16,0 3 0-16,0-1-9 15,0-2-4-15,-3 3-18 32,0-3-7-32,0 0-44 0,0 3-18 15</inkml:trace>
  <inkml:trace contextRef="#ctx0" brushRef="#br0" timeOffset="2">7339 10605 80 0,'-3'0'30'0,"-9"2"-16"0,6-2 1 0,6 0 13 16,0 3 2-16,-3-3 2 15,3 0 0-15,-3 0 0 16,3 0-2-16,0 0 1 15,0 0-17-15,0 0 1 0,0 0 1 16,0 0 1-16,0 0 1 0,0 0-3 31,0 0-1-31,0 0 0 16,3 2 2-16,6-2-1 16,3 0 4-16,0 0-7 15,0 0 1-15,3 0-6 0,0 0-2 16,0 0 0-16,-1-2 1 15,4 2-1-15,0-3 2 0,6 3-4 0,0 0-2 16,0-2 2-16,-1 2 0 16,1 0 1-16,0 0 0 15,3 0-2-15,0 0 1 16,-4 0 2-16,1 0 2 31,0 0-1-31,-3 0-1 0,3 0-1 0,-6 0 2 16,5 0-3-16,-5 0 0 15,-3 0-1-15,0 0-2 16,0 0 1-16,0 0 1 16,0 0-3-16,-3 0 0 15,2 0 1-15,-2 0 0 16,0 0 0 0,0 0 2-16,0 0-3 15,3 0 0-15,-3 0 1 16,-3 0 2-16,0 2-1 15,0-2-1-15,-3 0 1 0,0 0-1 16,-3 0-5-16,0 0 1 16,-3 0-44-16,2 0-18 15,4-5-99 1</inkml:trace>
  <inkml:trace contextRef="#ctx0" brushRef="#br0" timeOffset="3">17581 6612 132 0,'-3'3'52'0,"-8"-3"-28"0,2 0-4 0,9 0 21 16,-3 0-7-1,0 0-2-15,3 0-10 0,0 0-1 32,0 0-12-32,6 0 1 0,0 0 3 0,8 0 4 15,4 0-5 1,0 0-2-16,0 2-8 15,0 1-1-15,0 2-1 16,0 0 0-16,-4 3 0 16,-2 3 2-1,0 2-1-15,-3 6-1 16,-6-1 1-16,-3 3 1 0,0 1-1 16,-6 1-1-16,0 4 1 15,0 2 1-15,0 3 1 16,0 5 1-16,0-3-5 15,4 1-1-15,2-4 1 16,0-2 0-16,5 1 1 16,1-1 0-16,3-3-9 15,3-2-4-15,6-6-22 16,-3-2-10-16,6 0-14 16,-3-5-3-16,-3-1-20 15</inkml:trace>
  <inkml:trace contextRef="#ctx0" brushRef="#br0" timeOffset="4">17870 7234 156 0,'-6'0'57'0,"0"0"-30"0,0 2-32 0,-6 4 82 16,0-1-28-16,1 3-16 15,-1 2-13-15,3 1-13 0,0 2-5 0,3 3-1 16,0 8-4-16,3 8 2 15,3-1 1-15,0-7 0 16,0-3-3-16,3 14 0 16,-3 12 4-16,0-15 1 15,0-5 4-15,-3 4 3 32,0-4 5-32,-6 2 3 0,0-5-7 15,-3 0-1-15,0-1-10 16,-3 1-4-16,3-5-26 15,1-9-12-15,2 1-44 16,3-11-53-16,3-5 39 16</inkml:trace>
  <inkml:trace contextRef="#ctx0" brushRef="#br0" timeOffset="5">18212 7218 192 0,'-5'-5'71'0,"-1"5"-38"0,-3 0-14 0,3 2 21 0,-3 1-11 16,-3 2-2-16,0 3-14 16,-3 3-5-16,3-1-5 15,3 6 0-15,0-3 0 0,3 3-1 32,6-3-2-32,3 6-2 0,3-3 1 15,6 5 1-15,3-5 0 16,3-3-3-16,0-2 0 15,6-11-18-15,2-3-9 16,-2-5-31-16,-3-2-11 16,0-4-15-1</inkml:trace>
  <inkml:trace contextRef="#ctx0" brushRef="#br0" timeOffset="6">18382 7011 184 0,'0'-2'68'0,"3"4"-36"0,-3 1-37 0,0 8 56 15,0 7-17-15,3 6-4 16,0 2-7-16,0 4-13 15,0 1-6-15,0 1-1 0,-3-3 2 0,3-2 4 16,-3-1-4-16,0-7-3 16,0-3-1-16,0-3 1 15,0 3-1-15,0-8-1 16,0 2-4-16,0-10-2 16,0 0-4-16,0 0-1 15,3-3 3 1,0 1 3-16,0-3 5 15,0-3 2-15,0-3-3 16,3 0 1-16,6 1 0 16,-3-1 2-16,0 1 5 15,2 2 4-15,1 0 2 16,0-3 3-16,0 3-5 16,0 3-1-16,0 2 0 0,0 6 1 15,0 2-1-15,0 3-1 0,0 5-3 16,-3 1-1-16,-1-1-3 15,-2 0-2-15,0 0-6 16,0 3-1-16,0 0-26 16,0-3-8-16,0 3-87 31</inkml:trace>
  <inkml:trace contextRef="#ctx0" brushRef="#br0" timeOffset="7">18787 7239 200 0,'-3'-3'74'0,"6"3"-40"0,0 3-18 16,-3-3 22-16,0 0-9 16,0 8 0-16,3 5-12 15,3-2-5-15,-6 2-7 16,0 0-4-16,0 0 0 0,0-2-12 0,3 0-5 15,-3 2-28-15,3-3-11 16</inkml:trace>
  <inkml:trace contextRef="#ctx0" brushRef="#br0" timeOffset="8">18778 7004 272 0,'-9'-6'101'0,"9"4"-54"0,0-1-53 0,0 3 19 16,3-3-26-16,3 3-8 0,0 0-31 15,0-8-15-15,6 8-26 16,-3-8-10-16</inkml:trace>
  <inkml:trace contextRef="#ctx0" brushRef="#br0" timeOffset="9">18924 6974 236 0,'12'24'90'0,"-9"-16"-48"0,-3 13-27 16,0-7 24-16,3 4-8 15,-3 6-1-15,0 5-12 0,0 3-6 16,0 0-7-16,0-3-4 0,0-3 2 15,3 3-4-15,3-8 0 16,0 3-21 0,0-5-8-16,0-3-25 0,2-3-8 15,1-5-23 1,3-11-38-16,3-2 43 16</inkml:trace>
  <inkml:trace contextRef="#ctx0" brushRef="#br0" timeOffset="10">19174 7239 212 0,'0'-11'79'0,"0"9"-42"0,0-1-17 16,-6 3 27-16,0 0-5 15,0 0 0-15,0 0-17 16,-3 0-5-16,0 0-12 16,-3 3-7-16,0 2-4 0,1 6-1 0,-1 2 3 31,3 3 0-31,3 0 1 15,3 0-5-15,3 5-1 0,6 5-2 16,0-5 2-16,3-5-3 16,2-3 1-16,4-5-5 15,0-10 1-15,3-9-1 16,0 1 3-16,-3-6-3 16,0-6 1-16,-3-1 6 0,-3-4 5 15,-3-7 0-15,-1-9-2 16,-2 4 2-16,-3-1 2 15,0 0-2-15,0 3-2 16,0 6 24-16,0 7 10 16,-3 5-7-16,3 3-3 15,0 6-12-15,0 7-4 0,-3 14-1 16,3 7 0 0,0 11 0-16,3 6 2 15,3 2-1-15,0 3 0 16,0 2-3-16,3-2-2 0,0 7 1 15,0-10-1-15,3-5-33 16,0-3-15 0</inkml:trace>
  <inkml:trace contextRef="#ctx0" brushRef="#br0" timeOffset="11">17596 8689 96 0,'-12'-3'38'0,"21"1"-20"0,-12-1-1 0,3 3 16 16,3 0 0-16,0-3 3 15,0 1-9 1,0-1-2-16,3 0-14 15,0 1 2-15,6-1 1 0,3 0-5 16,3 1-1-16,6-1-6 0,-1 3-4 16,10 5 1-16,-3 3 2 15,0 6 0-15,-3 4 2 16,-1 3-2-16,-2 3-1 16,-3 0 1-16,-3 2-1 0,-3 4-3 15,-6 1 2-15,0 1 1 16,-3 2 0-16,-4 3 0 15,-2 0 2-15,0 11 1 16,0 5 3-16,-2-5-8 16,-1 2 0-16,-3 0 0 15,0-2 3 1,0 2 0-16,0 0-1 16,0 6 3-16,0-3 2 15,0 0-2-15,3-3-2 16,0 0 0-16,0-2 1 15,0 0-1-15,3 4-1 16,0-1 1-16,3 2 1 16,3-3-1-16,0 5-1 0,3-10-2 15,0 8-1-15,3-8 2 0,0-2 2 16,2-6 2-16,4-3 3 16,-3-5-5-16,3-5-3 15,-6-3-4-15,-3-2 1 16,0-6-6-16,-3-2-1 15,0-4-4-15,0 1-1 0,-3-2-8 16,0-4-2-16,-3-2-9 16,3 3-3-16,0 2-25 15,-3 1-16 1,2-1 38-16</inkml:trace>
  <inkml:trace contextRef="#ctx0" brushRef="#br0" timeOffset="12">18141 10419 140 0,'-3'-5'55'0,"0"2"-30"0,0-2-10 0,0 2 20 16,0 1-4-16,-3-1 2 0,0 0-8 0,0 1-1 15,-3 2-13-15,0 0-2 0,-2 0-2 16,-7 5-3-16,3 0-3 15,0 6-7-15,0 2-1 16,-3 3 3-16,3 5 4 16,-3 8 5-16,4 6 4 31,-1 4-2-31,3 6 1 0,3 6-5 16,0 4 0-16,3 1-1 15,0 7-2-15,3 6 1 16,0 3-1-16,0 2 0 15,3 0 0-15,0 0 0 16,-3 3 0-16,3-1 2 16,-3 6 1-16,0-2-1 0,0-4-2 15,-9-4 5-15,0-6 1 16,-6-8 13-16,1-8 7 16,-7 3-2-16,0-10-2 15,0-9-8-15,0-5-4 16,4-5-16-16,-4-5-7 0,-3-9-44 15,6-5-18-15,3-15-60 16</inkml:trace>
  <inkml:trace contextRef="#ctx0" brushRef="#br0" timeOffset="13">18864 10369 192 0,'-3'5'71'0,"3"1"-38"0,3 4-23 16,0-2 17-16,0 5 2 15,-3 1 5-15,3 1-13 16,3 1-2-16,-3 6-11 15,0-7-1-15,0-1 0 0,-3-4-1 16,3 1-1-16,-3-3-3 16,0-3 1-16,0 3-2 0,0-8 2 15,0 0 4-15,0 0 4 16,0 0-2-16,0-3 0 0,-3-2-3 16,3-6-1-16,0 1-3 15,0-3 1-15,0-1-2 16,3-1-1-16,0-4 1 31,6 0-1-31,0 4 0 16,0-1 2-16,3 0-3 0,-3 3-2 15,0 2 2-15,0 3 2 16,-3 3-20-16,-1 2-7 16,1 3-27-16,3 3-11 15,0-1-37 1,0 4-31-16,3-1 53 0</inkml:trace>
  <inkml:trace contextRef="#ctx0" brushRef="#br0" timeOffset="14">19076 10440 228 0,'-6'6'85'0,"9"-4"-46"0,0 1-39 0,0 0 18 15,3-1 1-15,0-2 3 16,2 0-7-16,1 0-2 0,0-2-7 15,3-1-2-15,0-2 0 0,6-3 0 16,-6 0 0-16,0 0 0 16,-3 0 0-16,-3-3-2 31,0 1-2-31,-9 2 3 0,0 0 0 16,-6 0 1-16,0 3 0 15,-3 2 0-15,0 0 2 16,0 6-1-16,-3 2 0 15,0 3-3 1,0 3 1-16,4 2-2 16,-1 3 2-16,3 5 2 0,0 3 4 0,6 0-4 15,0-6-3-15,6 1-4 16,3-3 1-16,3-3 1 16,3-2 0-16,0-4-14 15,-1-1-3-15,10-6-13 16,0 0-4-16,-3-3-13 0,-3 0-5 31,0-7-5-31,-3-1-3 16,0-5-6-1,-4 3-12-15,1-3 35 0,-3 0 70 16,-3 3 36-16,0-3 2 16,0 6-3-16,0 2-24 15,0 0-9-15,0 3-4 16,-3 2-1-16,0 3-13 0,3 5 11 15,0 3 5-15,0 0-6 0,0 3-1 16,-3-1-6-16,3 9 1 16,0-6-8-16,0-2-2 15,-3-3-1-15,0-1 0 16,3-1-2-16,0-4-2 16,-3-2 1-1,3-2-1-15,3-4-3 16,0-4 0-16,0-3-1 15,0-3 0-15,0-3 3 16,6 3 0-16,0 3-4 16,2 3 1-16,-2 2 6 0,0 5 4 15,-3 3 3-15,0 3 5 16,0 5-2-16,0 0 3 0,-3 2-8 16,0 6-4-1,0 5-2-15,0-2-1 0,0-3-3 16,0-3 0-16,0-3-23 15,0-2-7 1,0-2-15-16,0-4-5 16,2-10-22-16,-2-5-8 0,3-5-4 15</inkml:trace>
  <inkml:trace contextRef="#ctx0" brushRef="#br0" timeOffset="15">19558 9967 236 0,'-6'-13'90'0,"6"13"-48"0,0 0-42 15,0 0 18-15,0 0 10 16,3 8 9-16,0 5-10 16,0 16-4-16,0 8-13 15,3 3 0-15,-3 7 1 0,3-2-2 0,3 0 0 16,-6-2-5-16,0-1-1 15,3-5-3-15,-1-5-1 16,1-3-6-16,0-5 0 16,-3-6-24-16,0-2-9 0,-3-3-26 15,-3-10-8-15,-3-3-36 16</inkml:trace>
  <inkml:trace contextRef="#ctx0" brushRef="#br0" timeOffset="16">19427 10186 244 0,'-12'-5'90'0,"0"8"-48"0,18-3-38 16,-6 0 19-16,6 0 0 15,0 2 3-15,6-2-5 16,3 3 0-16,6-3-12 15,2-3-3-15,4 1 0 0,3-1-3 16,0-2 0 0,-1 0-32-16,-2-3-13 0,0 0-94 15</inkml:trace>
  <inkml:trace contextRef="#ctx0" brushRef="#br0" timeOffset="17">18293 10343 132 0,'-15'-6'49'0,"15"4"-26"0,12-1-7 0,-9 3 18 16,-3 0-9-16,6 3-3 0,-3 5-1 0,3 5-1 31,0 8-11-31,0 3-1 0,0 10-1 0,-3 9-1 0,0-1-1 16,0 0 1-16,-1-2 3 15,-2-3 2-15,0-3 1 16,0-5-4-16,0-2-3 16,-2-6-2-16,2-5-3 15,0-6 5-15,0-2 1 31,-3-5 0-31,3-6-1 0,-3-2-1 16,0-3 0-16,0-5-5 16,3-8 1-16,0-3 0 0,0-2 2 15,0-4-1 1,0-4 2-16,3 0-4 0,3-1-2 16,-1-2 2-16,4 3 0 15,3-1 3-15,0 6 1 0,0 5-4 16,6 6 1-16,0 5-2 15,0 5 0-15,0 5 2 16,-4 6 2-16,-2 5 1 16,-3 2 1-16,-3 4 4 15,0 1 3-15,-3 1-4 16,-9-2 1 0,0 1-3-16,-6-1 0 15,-3 4-1-15,1-10 0 16,-1 0-7-16,0-5-2 15,-3-3-9-15,3 0-2 16,3 0-13-16,0-3-7 16,3 0-20-16,3 1-10 15,3-4-33-15</inkml:trace>
  <inkml:trace contextRef="#ctx0" brushRef="#br0" timeOffset="18">18686 10327 148 0,'-3'-6'55'0,"3"4"-30"0,-3-4-10 0,0 6 18 16,0 0-1-16,-3 0 3 15,0-2-8-15,-3 2-2 16,-3 2-14-16,0 4-2 0,-3 4-2 16,0 6-6-16,4 5 0 0,2 1-3 15,0 4-2-15,6 3 3 0,3 0 2 16,3-5-2-16,3-5 0 15,3-4-6-15,-1-4 0 16,4-3 9-16,0-5 6 16,3-9-1-16,-3-7-2 15,0-3-2-15,3-2-3 32,-3-3 1-32,-3-6-1 0,0 3-3 15,-9 3 0-15,0 3 4 16,0 2 3-16,0 5 5 15,0 1 5-15,0 2-10 16,0 5-2-16,6 3 0 16,0 5 1-16,-1 6 1 15,4 7 2-15,0 3-3 0,3 3 0 16,-3 3-3-16,3 2-1 16,0-5 1-1,0-3 2-15,3 0-10 16,-3-5-4-16,0-6-47 15,-1-7-19-15,-2-6-31 16</inkml:trace>
  <inkml:trace contextRef="#ctx0" brushRef="#br0" timeOffset="19">15540 14989 124 0,'0'-19'46'0,"2"19"-24"0,-2-3-10 0,0 3 16 0,0-5 1 16,0 0 5-16</inkml:trace>
  <inkml:trace contextRef="#ctx0" brushRef="#br0" timeOffset="20">15548 14957 333 0,'6'3'23'0,"0"7"-3"16,0 1-3-16,0 5-2 0,-3 5 1 15,0 3 3-15,0 7-2 16,-3-2-1-16,0 1-2 16,0-1 1-16,0 0-8 15,0 0-2-15,0-3-3 16,0-2 1-16,0-5-2 0,0-3-1 16,0-3-2-16,0-3 1 0,0-2-1 15,0 0-2-15,0-3-4 16,0 1-2-16,0-6-4 15,0 0-1-15,0 0-12 16,3-3-3-16,0 0-11 16,0-2-1-16,3-3-20 31,-3-2-47-31,3-4 21 16</inkml:trace>
  <inkml:trace contextRef="#ctx0" brushRef="#br0" timeOffset="21">15748 15005 160 0,'0'-6'63'0,"0"-10"-34"0,0 27-14 15,0-6 20-15,3-2-4 16,0 2-1-16,3 8-3 15,0 3-2 1,0 3-14-16,0 7 2 0,-3 3 1 0,0 0-5 16,0 1-1-16,0-1-4 15,-3-3-1-15,3 1 1 16,-3-6 0-16,0-3-2 0,0-2-2 16,0-3-24-16,0-2-11 31,0-6-2-31,0 3 1 0,0-8-14 0,0 0-6 15,0 0-27 1</inkml:trace>
  <inkml:trace contextRef="#ctx0" brushRef="#br0" timeOffset="22">15596 15211 200 0,'-12'-5'77'0,"6"5"-42"0,3 0-21 0,3 0 22 16,0 0-9-16,0 0-3 31,0 0-10-31,3 0-1 0,3 0-8 16,3-3-1-16,6 3 0 0,3-3 2 15,6 1 1-15,5-1-3 16,-5 6-1-16,0-1-1 15,-3-2-2-15,0-2-6 16,0-1-1-16,-4 0-41 16,1-7-18-16,3-1-48 15</inkml:trace>
  <inkml:trace contextRef="#ctx0" brushRef="#br0" timeOffset="23">16063 15007 220 0,'-3'0'85'0,"6"5"-46"0,-3 1-28 15,0-1 21-15,0 3-4 16,3 5 3-16,-3 8-6 16,0 3-1-1,0 3-13-15,0 2 0 0,0 0 2 16,0 3-7-16,0-1-1 15,0-2-3-15,0-5-2 16,0 0 1-16,0-5 1 16,-3-4-3-16,0-1 0 15,3-4-10-15,0-2-5 16,-3 0-10-16,3-3-1 0,0-5-15 16,0 0-3-16,0-2-16 15,0-3-6-15,0-3-19 16</inkml:trace>
  <inkml:trace contextRef="#ctx0" brushRef="#br0" timeOffset="24">16043 15060 212 0,'-3'-13'82'0,"3"8"-44"0,-3-1-29 0,3 4 22 16,0-1-10-16,3 0-2 15,3-2-7-15,-1-3-2 16,4 0-6-16,3 0 2 16,0 0 3-16,3-2-1 15,3 7 1-15,0 3-1 0,3 8 0 16,-3 0 0-16,-1 3 0 0,-2 4 2 15,-3-1 1-15,0 2 1 16,-3 2 2-16,-3-5-3 16,-6 0-1-16,-3 3-4 15,-3 0 1-15,-6-3-4 16,0 1 0-16,-3-6-1 0,-3 0 1 31,1-3-7-31,-1-2-1 16,3-1-16-16,-3-2-4 0,6 0-22 15,0 0-8-15,3-5-68 16,0 0-41 0,6-1 75-16</inkml:trace>
  <inkml:trace contextRef="#ctx0" brushRef="#br0" timeOffset="25">15477 15761 192 0,'3'-8'74'0,"0"8"-40"0,-3-2-16 15,0 2 23-15,0 0-8 16,0 0-2-16,3 2-9 15,0 12-1-15,-3-1-12 16,0 5 1-16,0 14 3 0,0 0-1 16,0-3 3-16,0-5-4 15,0 5-1-15,0-3-4 16,0 6 1-16,0 5-6 16,0-13-3-16,0-6 1 15,0-2 0-15,0 3-2 0,0-6 0 16,3-5-14-16,-3-8-4 15,3-5-16-15,0 2-6 16,6-10-15-16,0-6-4 16,3-5-26-1,0-2-24-15,-1 0 46 16</inkml:trace>
  <inkml:trace contextRef="#ctx0" brushRef="#br0" timeOffset="26">15662 15774 200 0,'3'-5'77'0,"0"3"-42"0,-3 2-19 0,0 0 22 16,0 0-7-16,2 5-1 16,1 5-5-16,0 4-2 0,0 9-12 31,0 4 2-31,0 5 1 0,0-1-5 16,-3 6-1-16,0 3-4 15,0-8-1-15,0-3-3 16,0-3-1-16,0-2-8 15,0-5-4-15,3-3-20 16,-3-6-6-16,0-2-11 0,0-5-2 16,-3-3-26-1,0-8-39-15,0-5 34 16</inkml:trace>
  <inkml:trace contextRef="#ctx0" brushRef="#br0" timeOffset="27">15486 15944 220 0,'-9'-3'85'0,"6"3"-46"0,0 0-17 0,3 0 26 16,0 0-16-16,0 0-6 16,6 0-9-16,3 0-1 15,6 0-9-15,6 0 0 0,5 0 3 16,1-5-2-16,3 5 1 0,0-3-8 15,3 1 0-15,-7-1-17 16,-2-2-4-16,0 5-45 16,-3-6-20-16,3-4-38 15</inkml:trace>
  <inkml:trace contextRef="#ctx0" brushRef="#br0" timeOffset="28">16176 15809 140 0,'3'-3'52'0,"-3"1"-28"0,12-4 0 15,-9 4 22 1,-6-1-3-16,0 0-1 15,0-2-4-15,0 0-1 0,-3-1-20 0,1 1 3 0,-4 0 1 16,-3 2-3-16,-3 1 2 16,0 2-7-16,-6 2-3 15,-6 4-3-15,4 1-2 16,-1 4-3-16,0 0 1 16,0 12-2-1,3 1-1-15,0 3 1 16,9-6 1-16,4-3-1 15,2 9 2-15,0 15-4 16,6-18 0-16,0-5 1 0,9 4 0 16,-3-4 0-16,14-3 2 15,-2-3-1-15,9-5 2 16,9-3-4-16,-12 0-2 16,-4-2-18-16,7-6-7 0,9-7-29 15,-6-6-12-15,-4 0-62 16</inkml:trace>
  <inkml:trace contextRef="#ctx0" brushRef="#br0" timeOffset="29">15751 16544 184 0,'-3'-2'68'0,"3"2"-36"0,0-19-22 15,0 19 20-15</inkml:trace>
  <inkml:trace contextRef="#ctx0" brushRef="#br0" timeOffset="30">15748 16521 369 0,'0'0'34'15,"-3"-6"-17"-15,0 1 3 0,-3 0 0 16,0 2-2-16,-3-2 0 16,0 5-2-16,-3-3 3 15,3 0-5-15,-6 3 2 16,1 0-9-16,-10-2-2 15,-6 4-3-15,12 4-2 0,3-1-4 16,-3 3 0-16,1 0 4 16,-1 5 4-16,3-2-6 15,-3 7-3-15,-3 11 5 16,3 0 1-16,6-2-2 16,9 2 1-16,0-5-2 0,9-3-2 15,6 13 3-15,3-10 0 16,-3 0 1-16,12 0 2 0,-6-6-1 31,8 1-1-31,-5-6 1 16,3-5 1-16,-3-3-8 15,0-5-1-15,-3 8-23 16,5-16-10-16,-5 8-30 16,0-5-11-16,0-3-30 15</inkml:trace>
  <inkml:trace contextRef="#ctx0" brushRef="#br0" timeOffset="31">16099 16560 200 0,'0'-2'74'0,"0"2"-40"0,0-8-13 15,0 8 25-15,0 0-13 16,0 0-4-16,3 5-12 15,0 3-4-15,-3 3-7 16,0-4 0-16,3 12 1 0,0-3 1 0,3 13 2 16,-3-5-7-16,0 5-2 15,0-8 1-15,0 5 1 16,0-2-4-16,-3-3 1 16,0-2-22-16,3-11-10 15,-3 0-22-15,0 2-6 16,0-2-17-16,-3-2-39 15,0-4 30-15</inkml:trace>
  <inkml:trace contextRef="#ctx0" brushRef="#br0" timeOffset="32">15909 16555 220 0,'-12'-8'82'0,"12"8"-44"0,-3-5-22 16,3 5 24-16,0 0-14 15,0 0-5-15,3-6-4 16,0 6-1-16,6-2-8 0,-3-1 4 0,14 1 3 16,-2 2 6-16,9 0 2 15,-6 0 1-15,6 0 0 16,-4 0-5-16,7 2 1 15,-3 1-11-15,3-3-5 16,-6 0-1-16,2 0 0 31,-5 0-1-31,0 0 1 0,-3 0-26 16,0 0-10-16,-3 0-36 0,-3-3-14 16,-3 1-64-1</inkml:trace>
  <inkml:trace contextRef="#ctx0" brushRef="#br0" timeOffset="33">15432 17124 164 0,'-3'-8'63'0,"3"3"-34"0,0 5-8 0,0 0 22 16,0 0-12-16,0 0-4 15,3 5-6-15,0 3-2 16,0 5-10-16,0 14 6 0,0 2 2 0,-3 0-3 16,0 2 2-1,0-7-7-15,-3 5-1 0,0 11-2 16,0-8-1-16,0-6-3 0,0 1-2 15,3-9 1-15,-3 3 1 16,0-2-8 0,3-6-3-16,0 0-11 0,-3-5-5 15,0-2-19-15,0-1-10 16,3-5-24-16,0 0-46 16,0-5 31-16</inkml:trace>
  <inkml:trace contextRef="#ctx0" brushRef="#br0" timeOffset="34">15420 17272 132 0,'-6'-5'52'0,"4"5"-28"0,-1-6-11 0,3 4 17 0,0-4 0 16,0 6 2-16,0-5-2 16,3-3-1-16,2-5-16 15,1 0 3-15,3 0 2 0,3-1-6 16,3 1-2-16,0 0-1 16,3 2-1-16,0 9-7 15,3-1-2-15,-4 0 0 0,1 6 2 16,-3 2 0-16,0 1-1 15,-3 7 1-15,-3 5 1 16,-6 4-1-16,-3-1 2 16,-3-3-2-16,0 1 2 0,0-6-2 15,-6 0 2-15,0 0-2 16,-3 1 2-16,0-1-4 16,0 0 0-16,3 0 1 0,1-7 0 15,-4-1 0-15,6-2 0 16,0-3-3-16,3 5 0 15,0-5-1-15,9-5 3 16,6-3-2-16,0 8 1 31,-4-6 2-31,7 6 0 0,3 6-3 16,-3 2 0-16,-3-3 4 16,0 5 1-16,-3 1 0 15,0 2-2-15,-3 0 5 16,-3 3 4-16,-3-2 1 15,-3-1 4-15,0 0-5 16,-6 0-1-16,0-5-4 0,-9 3-3 16,-9-3 0-16,9-3-1 15,3-2 0-15,-2 2 0 16,-7-5-20-16,3 0-9 16,6 0-14-16,6 0-4 0,3 0-38 15,3-5-48 16,3 5 39-31</inkml:trace>
  <inkml:trace contextRef="#ctx0" brushRef="#br0" timeOffset="35">15754 17391 220 0,'0'-3'82'0,"0"3"-44"0,12 3-29 0,-9-3 22 16,0 0-4-16,0 0 2 0,3 8-3 16,-3-3 1-1,6 3-15-15,-4-2 4 0,7 4 2 0,-3-2-10 0,3 5-2 16,-3-5-4-16,3 5-2 15,-3 1 1-15,0-1 1 16,0-3-8-16,0-2-3 16,-3 3-28-16,0-3-12 15,0-3-31-15,0-2-15 16,-3-3-7-16</inkml:trace>
  <inkml:trace contextRef="#ctx0" brushRef="#br0" timeOffset="36">16057 17333 256 0,'-8'5'96'0,"8"-5"-52"0,-3 19-38 0,3-17 20 16,-6 12-3-16,0-4 3 15,-6 11-12-15,3 3-3 16,-6 18-7-16,3-10-3 0,-3 8 2 0,3-8-4 16,0 5 0-16,0-8 3 0,0 3 1 15,4-1-1-15,-1-4 1 16,0-6-20-16,0-8-8 16,3 0-27-16,0-7-10 15,3-1-53 16</inkml:trace>
  <inkml:trace contextRef="#ctx0" brushRef="#br0" timeOffset="37">16162 17441 208 0,'0'3'79'0,"0"-3"-42"0,6 5-28 0,-3 1 19 16,2-4-5-16,1-2 0 15,3 6-6-15,0-1-2 32,3-3-9-32,-3-2 0 0,3 0 1 15,0 0-1-15,3 0 1 0,-3-2-6 16,3-3-3-16,-3 5 3 16,2-6 1-16,-2-2 0 15,0 3 1-15,-3-3-2 16,-3-5-1-16,0 2 1 15,-3 1-1-15,0-1-3 16,-6 6 2-16,0-3 1 0,-6 3 0 16,0 5 2-16,-6 0 3 15,3 5 0-15,-5 3 0 16,-1-3 1-16,0 8 3 16,3 1-4-16,-3-1-3 15,3 0 3-15,3 11 1 16,3-8-2-1,3 7-1-15,0-4-1 0,12 2 1 16,0 0-2-16,9-2 2 16,-3-6-4-16,9 0-2 15,-3 1-5-15,6-4 0 16,-3-2-42-16,8-8-17 16,-5 0-63-1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51:58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3062 14280 88 0,'0'0'33'0,"0"0"-18"0,0 0 0 0,0 0 13 15,0 0 0-15,0 0 1 16,0 0-3-16,0 0 7 16,0 0-7-1,3 5-13-15,0 0 0 0,3-2 1 0,0-1-1 16,0 1 2-16,0-3-4 0,-1 0-1 15,4 0 0-15,0 0 1 16,3 0-3-16,0 0-3 16,0 0-2-16,0 3-3 15,0-1 3-15,0 1 0 16,3-3 1 0,5 0 0-16,-2 0 0 15,3 0 2-15,-3 0-3 16,3 0-2-16,0 0 0 15,0 0 1-15,-1 0 1 16,1 0 1-16,3 3-2 16,-3-3 1-16,0-3-2 15,0 3-1-15,-1 0 1 0,1 0 1 16,0 0 1-16,0 0 3 16,0 0-1-16,0 0 0 15,-1 0-3-15,1 0-2 16,3 0-2-16,0 0 1 15,0 0-1-15,-1 0 0 0,-2 3 4 16,0-3 1-16,0 0-4 0,3 2 1 16,3 1 0-16,-1 0 2 15,-5-3-1-15,0 0-1 16,0 0-2-16,0 0 1 16,3 0 1-16,-1 0 2 15,-2 0-1-15,0 0 2 31,0 0-2-31,3 0-1 0,-1 0 1 16,1 0 1-16,0 2-1 16,-3 1-1-16,0-3 1 15,0 0 1-15,-1 0-1 16,1 0-1-16,3 0 1 16,0 0 1-16,0 0-3 15,0 0-2-15,-1 0 2 0,1 0 0 16,0 0 1-16,0 0 0 15,0 0 0-15,-4 0 2 0,1 0-1 16,3 0-1 0,0-3 1-16,0 3-1 15,0 0-3-15,-1 0 2 0,1 0 3 32,-3 0 3-32,0 0-4 0,0 0-3 15,2 0-2-15,1 0 3 16,-3 0 0-16,0 0 3 15,0 0-3-15,0 0 0 16,2 0 1-16,1 0 0 16,-3 0 2-16,3 0 1 15,-3 0-4-15,0 0 1 0,5 0 0 16,-2 0 2-16,-3 0-1 16,3 0-1-16,0 0-2 15,-4 0 1-15,1 0 1 16,0 0 2-16,0-2-3 15,3 2-2-15,-3 0 2 16,2 0 2-16,-2 0 0 0,0 0 2 16,3 0-4-16,0 0-2 15,0 0 4-15,-1 0 1 16,1 0 0-16,0 0-2 16,0 0 1-16,3 0-1 0,-4 0 0 15,4 0 0-15,-3 0 2 31,0 0 1-31,0 0-1 16,-1 0 1-16,4 0-2 0,3 0-1 16,-3 0 1-16,0 0 1 15,2 0-3-15,1 0 0 16,0 0-1-16,-3 0 0 16,-1 0 4-16,7-3 1 15,-3 3-1-15,-3 0-2 0,0 0 1 16,-4 3 1-16,1-3-1 15,0 0-1-15,3 2 1 16,3-2-1-16,-4 0-11 16,1 0-3-16,3 0-50 15,-3 0-23-15,-7-24-39 32</inkml:trace>
  <inkml:trace contextRef="#ctx0" brushRef="#br0" timeOffset="1">11724 11229 116 0,'3'-8'46'0,"0"5"-24"0,-1 1 1 0,-2 2 18 16,0 0-2-16,0 0 0 16,3 0 0-16,0 0 0 15,3 2-21-15,-3 6-4 0,0 3-2 16,0 7-5-16,0 4 1 16,0 1-1-16,-3 12 3 0,0-3 1 15,0-6 1-15,0-5-4 16,0 8 0-16,0-5-5 0,0 3-2 15,0-6 0-15,0 0 1 16,0-3-1-16,0-2-1 16,0-3 1-16,0-2 1 15,0 0 3 1,0-3 2-16,0 0-1 16,0-6-1-16,0 1-3 15,0-6 1-15,0 1-4 16,-3-9 0-16,3 3 5 15,-3-5 2-15,0-6-9 16,0 6-3-16,3 0 5 16,0-6 2-16,-3-10 3 0,3 3 0 15,0 2-2-15,0 0-2 16,3 0-2-16,0-2 1 16,3 2 1-16,3 0 2 15,3 0-3-15,0 3-2 16,3 3 2-16,-3-1 2 0,0 3 0 15,6 6-1-15,2 2-2 0,-2 2 1 16,0 6 3-16,-3 8 1 16,0 3 1-16,-3 5 0 15,-3 2 2-15,0 1 3 16,-6-3 0-16,0 0 0 16,-3 0-3-16,-6-3 1 31,-3-3-2-31,-6-2 0 0,0-2-6 15,-3-1-1-15,0-2-6 16,-3-3-2-16,4 0-4 16,-1-3 1-16,3 0-6 15,3 1-3-15,3-1-13 16,3-2-5-16,6-1-18 16,3-2-6-16,6-2-48 15</inkml:trace>
  <inkml:trace contextRef="#ctx0" brushRef="#br0" timeOffset="2">12155 11184 200 0,'-6'11'77'0,"3"-11"-42"0,0-3-17 0,3-2 23 15,-6 2-10-15,0 0 3 16,-6 6-14 0,1 2-12-16,-1 3-5 0,0 5-2 0,0 3-4 15,3 3 2-15,3-1 1 16,0 1 0-16,6-3-3 16,0-3 2-16,3 0 1 15,3-2 2-15,3-6-3 16,0-2 0-16,3-3 1 15,0-3 0-15,-3-2 0 0,-1-3 0 16,-2-3 0-16,0 1 2 16,0-4-1-16,-3 1-1 15,0 3 3-15,0-1 2 16,-3 3 7-16,0 0 2 0,0 3 1 16,0 0 1-1,0 2-4 1,0 0 0-16,0 3-7 15,0 6-3-15,0 2-4 0,0 2-1 16,0 1 2-16,3 2 0 16,3 0 1-16,0 0 2 15,3 1-1-15,0-4 2 16,0-2-11-16,0 0-4 16,3-3-23-16,-3 1-8 0,3-6-19 15,-3 0-6-15,-1-6-41 16</inkml:trace>
  <inkml:trace contextRef="#ctx0" brushRef="#br0" timeOffset="3">12304 11189 256 0,'0'0'96'0,"0"3"-52"0,3 2-34 16,-3 0 23-16,3 3-9 16,0 3-2-16,0 2-10 0,0 3-3 15,6 0-5 1,-3 0 2-16,0-3 3 0,0 0-1 0,-6-2 1 16,3-3-5-16,0 0-1 15,0-3 1-15,-3 0 0 16,0-5 0-16,0 0 2 15,0 0 3-15,-3-2 2 0,0-4-5 16,0 1-4-16,0-3 1 16,6-2 2-16,0-1-4 15,0-2-3-15,9-3-2 16,-4 3 3-16,1-1 0 16,0 4 3-16,0-1-1 15,0 1 2 1,0 2-4-16,0 0-2 15,0 3-23-15,0 2-10 16,0 0-17-16,0 3-4 16,0 3-14-16,0 0-5 15,0-1-21 1</inkml:trace>
  <inkml:trace contextRef="#ctx0" brushRef="#br0" timeOffset="4">12617 11240 172 0,'-3'2'66'0,"3"1"-36"0,0-1-7 0,0 1 26 16,0 2-7-16,3 1-3 15,0-1-13-15,2 0-3 0,1 1-14 16,3-1 1-16,0 0 1 0,3-2-2 31,0-3 0-31,3 0-3 16,0-3 1-16,-3-2-4 0,0 0-2 15,0-1 0-15,-4-2-1 16,1 0 0-16,-3 3 0 16,0-3 0-16,-3 0 0 15,-3 3-3-15,-3 0 2 16,-3-1-1-16,0 1-2 16,-3 2 0-16,-2 1 3 15,-4 2-2-15,0 0-1 16,0 2 3-16,0 4 0 15,0 2 1-15,3 2 2 0,-3 3 1 16,3 1 3-16,4-1-3 16,5 3 0-16,3-3-1 15,3 0 1-15,3 0-2 16,5-2-1-16,4 0 1 0,3-1-1 16,0 1-7-16,0-11 0 31,6 0-17-31,2 0-7 0,1-3-21 15,-3-2-9-15,-3-3-52 16</inkml:trace>
  <inkml:trace contextRef="#ctx0" brushRef="#br0" timeOffset="5">12914 11210 240 0,'-3'3'90'0,"3"2"-48"0,-3 6-25 0,3-6 27 16,0 3-16-16,0 3-4 16,0-1-12-16,0 1-5 15,0-3-4 1,3 0 0-16,-3 0 0 0,0-3-4 0,0 0 1 16,0-5 0-16,0 0 2 15,0 0 3-15,0 0 2 16,6-5-3-16,0-3-1 15,0-3-3-15,0 1-1 16,3-1 1-16,0 1 0 16,6-1-3-16,-3 3 0 0,6 0 6 15,-4 3 3-15,1 2 1 16,0 1 1-16,-3 2 0 16,0 5 2-16,0 3-1 15,-3 3 0-15,0-1-1 16,0 3 0-16,-3 1-7 15,0-1 0-15,0-3-1 0,-1 1 0 16,1-3-20-16,0 0-7 16,0-3-21-16,0-2-8 15,0-3-19-15,0-3-5 16,3-5-23 0</inkml:trace>
  <inkml:trace contextRef="#ctx0" brushRef="#br0" timeOffset="6">13349 10874 244 0,'-6'-5'90'0,"6"5"-48"0,-3 0-27 0,3 0 24 0,0 5-17 15,0 6-4-15,0 10 2 16,0 8 4-16,0 3-13 15,0 2 3-15,0 6 0 0,3-3-3 16,0 0-1-16,0 0-6 16,0-2-3-16,-3-4 0 15,3-4 1-15,0-3-19 0,-3-6-6 32,0-5-23-32,0-2-11 15,0-3-28-15,0-8-11 16,-3-5 1-1</inkml:trace>
  <inkml:trace contextRef="#ctx0" brushRef="#br0" timeOffset="7">13173 11081 304 0,'0'0'115'0,"3"-3"-62"0,3 6-49 0,0-3 26 15,3 0-6-15,6 0 3 0,9 2-11 16,2 1-2-16,10-3-8 16,-6 3 3-16,9-3 1 0,-4 0-5 15,-2 0-3-15,-3 0-19 16,-3-3-9-16,-4 0-68 16,-2-2-28-16</inkml:trace>
  <inkml:trace contextRef="#ctx0" brushRef="#br0" timeOffset="8">11599 11319 172 0,'0'-3'66'0,"3"1"-36"0,-6 2-11 0,3 0 21 15,0 0-7-15,0 0 0 16,-3 0-7-16,0 0-2 16,-6-3-4-16,0 3-1 0,-3 0-1 15,0 0-2-15,-6 0-2 16,-6 0-1-16,0 3-7 0,-2-1-4 16,-4 1 1-16,0 2 0 15,0 0-1-15,1 1 1 16,-7-1-2-16,3 0 2 31,-3 6 0-31,1 0 1 0,2 4-2 16,-3 4 1-16,1-6 0 15,-1 0 3-15,3 1-3 16,0-1-2-16,1 0 0 16,-4 0 1-16,6 1 1 15,-3-1 3-15,-2 3 1 16,5 2 1-16,0 1-2 0,0-1 1 15,4-2 0-15,2 3 1 16,3-1 0-16,-3 1 0 16,3-1-4-16,0-2-1 15,7 0 1-15,-1-3 0 16,3 0-5-16,3-2-1 16,0-3-2-1,3 0 0-15,0-3-11 16,0-2-5-16,0-1-14 0,3-2-6 15,0-2-18-15,0-4-8 16,0 1-23-16,0-3-8 16,0 0 3-1</inkml:trace>
  <inkml:trace contextRef="#ctx0" brushRef="#br0" timeOffset="9">10566 11565 200 0,'0'0'74'0,"-12"-3"-40"0,18 9-24 16,-3-4 20-16,-6 6-3 0,0 5 2 15,0 1-5-15,-6 2-1 16,0 2-12-16,0 3 0 0,0 3 0 16,0-3-2-16,0 0 2 15,0-5-6-15,3 0-1 16,3-3-2-16,0-2-2 0,3-3 1 31,3 0-1-31,0-3-3 16,3-2 2-16,6-1 1 15,6 1 2-15,3-3-6 16,3 0-1-16,-1-3-7 16,1 1 0-16,-3-1-40 0,3 0-18 15,9-5-48 1</inkml:trace>
  <inkml:trace contextRef="#ctx0" brushRef="#br0" timeOffset="10">11551 13491 180 0,'0'-5'68'0,"0"2"-36"0,0-2-13 0,0 5 21 16,0-3-3-16,-3 1 1 15,-3-1-8-15,0 0-4 0,-3 3-14 16,-6 0-3-16,-3 3 1 0,1 2-6 15,-1 3-2-15,0 3 1 16,0-1 0-16,3 4-4 16,0 1-1-16,3 1-2 15,6 5 3-15,3 3-2 16,3-3 1 0,6 1 0-16,3-4 0 15,6-2 4-15,9-3 1 16,0-5-6-16,3 0 0 0,-4-5-12 15,1-3-6-15,3-3-17 16,3 0-8-16,-4-10-27 16,-2 0-53-1,0-5 26-15</inkml:trace>
  <inkml:trace contextRef="#ctx0" brushRef="#br0" timeOffset="11">11685 13309 220 0,'-3'0'82'0,"3"2"-44"0,-9-2-38 0,9 0 16 15,0 8-3 1,3 0 5-1,0 11-1-15,0-1 1 0,-3 3-9 16,0 3 3-16,0 3 4 0,-6-1-2 16,3 0 0-16,0-2-4 15,0 0-1-15,0-3-3 16,0 3-1-16,0-11-3 16,3 3 1-16,0-8-2 15,0 3-1-15,0-3 1 0,0-8 1 16,0 0 1-16,0 0 1 15,0-6-5-15,0 1 1 16,6-3 0-16,0 0 2 16,0 0-1-16,0 0-1 15,0-2-2-15,0-1 1 16,0 1 1 0,3-4 2-16,0 4-3 15,5-1 0-15,-2 1 3 16,0 2 1-16,0 2-4 15,0 4 1-15,0 2 2 16,0 5 1-16,0 3 1 0,-3 3 2 16,0 2 1-1,0 0 3-15,0 3-3 0,-3 5-2 0,2-2 0 16,1-1-1-16,-3-2-2 16,0-3-2-16,-3-2-2 15,0-1 1-15,0 1-17 16,0-6-5-16,0 0-9 15,-3-5 0-15,0 0-14 16,9-5-63 0,0-8-37-16,3-6 40 15</inkml:trace>
  <inkml:trace contextRef="#ctx0" brushRef="#br0" timeOffset="12">12009 13483 228 0,'0'0'88'0,"0"5"-48"0,0 3-27 16,0-2 22-16,3 2-12 15,0 2 0-15,-3 3-10 16,0 1-3-16,0 2-5 16,3-1-4-16,0 4 0 0,-3-3-10 0,0-6-4 15,0 1-31-15,0-3-13 0,0-3-57 16</inkml:trace>
  <inkml:trace contextRef="#ctx0" brushRef="#br0" timeOffset="13">11997 13287 260 0,'-9'-5'96'0,"9"2"-52"0,0 3-43 0,0 0 19 16,0 0-24-16,3 0-7 15,3 0-19-15,0 0-9 0,0 0-30 0,3 0-11 16,0 0 7-16,0-2 6 16</inkml:trace>
  <inkml:trace contextRef="#ctx0" brushRef="#br0" timeOffset="14">12128 13264 192 0,'12'5'74'0,"-12"0"-40"0,3 8-13 0,0-5 22 0,0 3-6 15,0 7-2-15,0 4-11 16,0 1-4-16,0 4-12 16,-3 2-1-16,0 0 3 0,3-2-6 15,-3-4 0-15,3 12 0 16,0-6 0-16,-3-5-11 0,3-6-3 15,0-2-22-15,0-3-6 16,-3-5-3-16,3 0 2 16,3-10-51-1,3-12-38-15,3-2 49 0</inkml:trace>
  <inkml:trace contextRef="#ctx0" brushRef="#br0" timeOffset="15">12423 13478 220 0,'0'-8'82'0,"-3"5"-44"0,0-5-20 0,3 6 23 15,-3-1-4-15,0 0 3 16,-6 1-20-16,-3 2-7 16,0 0-8-16,-2 2-2 0,-1 4 1 0,0 2-7 15,3 5 0-15,0 3 1 16,3 0 3-16,0 7-2 15,6-1 0-15,3 4-1 16,3-5 0 0,3-2 2-16,0-3 0 0,6-6-5 15,6-4 1-15,-3-4 0 0,2-12-1 0,-2-4-1 16,0-2 1 0,-3-5-2-16,-3-3 0 0,-3-2 4 15,0-3 1-15,-3-3 2 16,-3 0 0-16,0 1 0 15,-3 2 0-15,0 2 4 32,0 6 5-32,0 2-1 0,3 6 1 15,-3 3-8-15,3 7 0 16,-3 11 1-16,3 5 1 16,0 8 1-16,3 3 0 15,3 8 2-15,0 2 3 16,0 1-4-16,3 7-1 15,-3-5-2-15,3-5-2 0,0-3 1 16,0-5-1-16,-3-6-42 16,3-5-17-16,8-5-76 15</inkml:trace>
  <inkml:trace contextRef="#ctx0" brushRef="#br0" timeOffset="16">11244 13510 160 0,'0'2'60'0,"0"1"-32"0,3 2-13 0,-3-5 18 16,0 0-5-16,0 0-2 15,0 0-3-15,0 0 0 16,0 0-13-16,0 0 3 0,0 0 3 16,0 0 1-1,0 3-1-15,0-3-2 16,-3 3-1-16,0-1-3 15,-3 1 1-15,0-1-4 16,0 1 1-16,1 0-1 16,-4-1 1-16,-3-2-2 0,3 0-1 15,-3 0-1-15,3 0 2 16,-3 0-1-16,3 0 2 16,-3 0-4-16,0 0 0 15,-3 0 1-15,1 0 0 0,-4 0-2 16,-3 0 1-16,3-2 0 15,0 2 3-15,0-3-3 16,0 0-2-16,-2 1 0 16,-1-1 1-16,-3 1-1 0,3-1 2 15,0 0-2-15,0 1-1 16,1-1-2-16,-4-2-1 16,0-1 4-16,0 1 3 15,3 0-1-15,0-1-2 16,1 1 0-16,-1 0-1 0,0-3 0 31,0 3 2-31,-3-1-3 16,3-2 0-16,1 3 1 0,2-3 2 15,0 0-3-15,0-8 0 16,0 3 1-16,3 0 2 16,0 0-3-16,1-1 0 15,-1-1 1-15,0-4 2 16,3 1-3-16,0-1 0 0,0-7 1 15,0 2 0-15,3-3 0 16,0 3 0-16,0 1-3 16,3 2 2-16,0-1 1 15,-2 1 2-15,2 0-1 16,0 2-1-16,0 4-2 16,3 1-1-1,0 4 2-15,0-1 0 16,0 3 1-16,0 3 0 15,-3 0-7 1,3 2 2-16,-3 6 0 16,0 2 3-16,0 6 3 0,3 2-2 15,-3 3-2 1,3 0-1-16,-3-1 3 16,3 1 2-16,0-2 2 0,3-1-4 15,-3-3 1-15,3-2-5 16,0-2 1-16,0-1 0 15,0-5-1-15,0 0 4 16,3-3 0-16,-3-2 1 16,0 0 0-16,0-3 2 0,0-6-1 15,0 1-1-15,0-3 1 16,0 0-1-16,3 1 0 16,-3 1 0-16,3 1-5 15,0-3 1-15,0 3 2 16,3 2 3-16,0-2-2 15,0 3-2 1,3 7-1 0,0 6 0-16,0 2 3 15,3 0 0-15,0 1 1 16,2 1 0-16,4 1 2 16,0 3-1-16,0 0 2 15,3-1-2-15,-3 1 2 0,6-3-15 16,2-3-7-16,-2 0-45 0,3-5-21 15</inkml:trace>
  <inkml:trace contextRef="#ctx0" brushRef="#br0" timeOffset="17">13212 7596 112 0,'-6'-2'44'0,"6"-12"-24"0,-3 20-8 0,3-9 13 15,0 0-5 1,0 1 1-16,0-1-1 0,0 6 2 16,0-6-12-1,0 0 5-15,0 3 5 0,0 0 0 16,0 6-6-16,3-9-1 15,0 3-2-15,3 5 1 16,0-7 0-16,6 7 2 16,3-2-1-16,2-1 0 0,4-2-3 15,6 3-1-15,0-6 1 16,3 3 1-16,2-5-3 16,1 2 0-1,0 1-3-15,3-1 2 16,2 0-2-16,-2 1 0 15,3 2 1-15,-1 0 1 16,1 0-3-16,-3 2-1 16,-1-2-3-16,1 6-1 15,0-9 3-15,-3 8 1 16,2-2 1-16,1 0 0 16,0-1 2-16,0 1 1 0,-4-3-6 15,10 0-2-15,-6 0 2 16,-1 0 3-16,1 0-1 0,-3 0-2 15,3 0 0-15,-1 0 1 16,-2 0-1-16,0 0 2 16,0-5 0-16,2 5 1 15,1-3-2-15,-3 6 1 16,2-3-2-16,1 0-1 16,0 2-2-16,0-4 1 0,-1 4 1 15,-2 1 0-15,0-3 0 16,0 0 2-16,-1 0-3 15,4 0 0-15,3 0 1 16,-4-5 2-16,-2 2-1 16,3 0-1-16,0 1 1 15,-1-1 1 1,1 0-3-16,0-2 0 16,5 0 3-16,-2 2 1 15,0-2-4-15,-1 0 1 16,1 2 0-16,0 0 0 0,-3 1 0 15,-1-1 0-15,1 0 0 16,0 3 2-16,-1-2-1 16,1-1-1-16,0 0-2 0,3 3-1 15,-4 0 2-15,1 0 2 16,0 0 0-16,-1 0-1 16,-2 0 1-16,0 0-1 15,-6 0-5 1,-3 0 1-16,-7-2-69 15,-8-6-125 1</inkml:trace>
  <inkml:trace contextRef="#ctx0" brushRef="#br0" timeOffset="18">15691 7654 156 0,'0'-5'57'0,"3"5"-30"0,-3 3-12 16,0-3 20-16,0 0-10 15,0 5-3-15,0 6-6 16,0 5 0-16,0-3-9 0,0 0 0 0,-3 5 0 16,0-4-1-16,0 2-1 15,0 7-3-15,3-7-2 16,0-2 1-16,0-4 1 15,0 1-1-15,0-6-1 0,0 0 1 16,0-5 1-16,0 0-3 16,3-5 0-16,0 0-1 0,0-1-2 15,3-2 7-15,-3 1 3 16,6-4-3-16,0 0-2 16,-3-2 0-16,0 0-1 15,3 2-5 1,0 1 1-1,-3 2 6-15,0 2 4 16,0 1-3-16,0 3-2 0,-3 2 2 16,3 2 0-16,0 3 1 15,0 1 2-15,-1 2-3 0,4 0-2 16,0 0 0-16,3-3 1 16,0 0-1-16,-3-2-1 15,0-1-21-15,0 1-9 16,3-3-36-16,-6 0-13 0,0 0-9 15</inkml:trace>
  <inkml:trace contextRef="#ctx0" brushRef="#br0" timeOffset="19">15790 7787 136 0,'-3'0'52'0,"3"0"-28"0,0 0-15 16,0 0 14-16,0 0-7 16,0 0-1-16,0 5-5 15,3 0 1 1,-3 16 0-16,0 3 1 0,0 3 0 15,0-6 0-15,0-3-4 16,0 12-3-16,0-4 0 0,3 6-1 16,-1 13 0-16,1-16 0 15,0-3-2-15,6 1 1 16,6 4-2-16,-3-12 2 16,0 0-4-16,6-6 0 0,-3 0 3 15,12-2 1-15,-4-1-15 16,4-5-4-16,-3 1-32 15,3-4-11-15,-6 1-25 16</inkml:trace>
  <inkml:trace contextRef="#ctx0" brushRef="#br0" timeOffset="20">16272 8199 132 0,'-3'3'52'0,"3"-3"-28"0,0 16-13 0,0-8 15 0,3 5-6 16,-3-2 1-16,0 13-8 31,0-3 0-31,0 8-8 16,0-3-1-16,0 6 0 0,0-6 0 0,0 1 0 16,0-3 0-16,0-3 0 15,0-3-2-15,0-2 1 16,0-2 4-16,0-7 4 15,0-1-4-15,0-6 1 16,0 0-3-16,0-13 0 0,0 2-3 16,0-5 1-16,0-8-2 15,0 6-1-15,0 2 3 16,3-11 0-16,0-7 3 16,0 13 3-16,0 2-2 15,3-2 1-15,6-8-5 16,-1 3-2-16,1 7-3 0,3 6 1 15,0 5 1-15,-3 5 0 16,0 3-3-16,0 6 2 16,0 1 1-16,-3 1 2 0,-3-2 3 15,-6 10 2-15,0 2-3 16,-3-5-1-16,0-2-3 31,0 0-3-31,-6 2-7 0,3-5-2 16,0 0-13-16,0-3-6 15,-3 0-6-15,0-2-3 16,3-3-10 0,0-3-46-16,3 1 15 15</inkml:trace>
  <inkml:trace contextRef="#ctx0" brushRef="#br0" timeOffset="21">16626 8189 176 0,'0'-3'68'0,"0"1"-36"0,-3 2-15 0,3 0 22 16,-3 2-13-16,0 1-3 15,-3 2-7-15,3-2-2 16,-6 5-8-16,-3 5-4 0,3-2-1 0,3-1-4 15,-3 6 2 1,1 8-4-16,2-3-1 0,3-2 5 16,3-6 5-16,0-3-2 15,3 1 1-15,0-3-1 0,2-6 1 16,1 1-2-16,3-6-1 16,-3 1-2-16,3-9 1 15,0-5 1-15,-3 6 2 16,0 2-1-16,-3-3-1 0,3-2 1 15,-3 5-1-15,0 0 0 16,0 3 0-16,-3 2-5 16,3 3-1-16,-3 0 5 15,6 11 5-15,0-3-2 16,0 5-1-16,-3-2-3 31,3-1 1-31,3 3-1 0,0 1-2 16,-3-4-11-16,2-2-2 15,1-3-30-15,0-2-9 16,0-6-33-16</inkml:trace>
  <inkml:trace contextRef="#ctx0" brushRef="#br0" timeOffset="22">16751 8210 164 0,'-3'0'63'0,"3"3"-34"0,0-1-21 0,0 4 16 31,3-1-6-31,0 3 0 0,0-3-8 16,0 0-4-16,0 9-3 16,3 4 2-16,-3-2 1 0,0 0 0 15,0-3 1-15,0-2 2 16,-3-3 2-16,0-3-1 15,0 0 1-15,0-5 0 16,0 3 3-16,0 0-3 16,0-3 1-16,0-6-3 0,0-4 2 15,0-4-8-15,3 1-2 16,0 0-1-16,3 0 2 16,0 0-3-16,0 5 0 15,0 0 1-15,2 0 2 16,1-3-3-16,0 3-2 0,0 3-12 0,3 2-5 15,0 1-27-15,6 2-71 32,-3 0-19-32,0 0 52 15</inkml:trace>
  <inkml:trace contextRef="#ctx0" brushRef="#br0" timeOffset="23">17010 8239 200 0,'0'5'77'0,"-3"1"-42"0,6-4-28 16,-3-2 18-16,3 3-9 15,3 0-1-15,0-1-5 16,0 1-1-16,0-3-5 0,0 0 2 0,3 0 0 16,-3 0 0-16,5-3 1 15,-2-2-4 1,0 0 0-16,-3-1 1 15,0 1-2-15,-3-3 1 16,0 0-2-16,-6 3-1 0,-3 0 1 31,0-1-1-31,-3 1-3 16,0 2 0-16,-2 3-1 16,-1 3 3-16,-3 2-5 0,3 3 2 15,0 3 0-15,3-1 2 16,0 4-1-16,0 2 1 15,0 2 0-15,6-2 0 16,3 0 4-16,0 0 1 16,3-3-4-16,6-2 1 15,0-4-2-15,3-1 0 0,0-1-16 16,0-2-8-16,-3-3-28 16,9-3-13-16,-4-5-16 15</inkml:trace>
  <inkml:trace contextRef="#ctx0" brushRef="#br0" timeOffset="24">17165 8218 140 0,'-3'3'55'0,"3"2"-30"0,0 3-12 0,0-3 17 0,0 0-9 31,0 9 1-31,3 4-9 16,0-2 0-16,-3-3-8 15,0-2-1-15,0-1 2 0,3 4-3 16,-3-4 0-16,0-2 3 0,3-3 3 16,-3-5 0-16,3-2 2 15,0-1-6-15,0-7-3 16,0-6-1-16,3-3 1 0,-1 1-1 16,1-1-1-16,3 1 3 15,0 2 0-15,6 3 3 16,-3 2 1-16,0 3-1 15,0 5-1-15,-3 3-6 16,0 6-1-16,6 2 5 31,-9 0 3-31,0-1-1 0,-1 7 0 16,-2 4-6-16,0-2 1 16,6-3-7-16,-3 1-3 15,0-4-25-15,-3-2-10 16,0 0-19-1,0-3-51-15,6-7 20 16</inkml:trace>
  <inkml:trace contextRef="#ctx0" brushRef="#br0" timeOffset="25">17483 7887 192 0,'-3'0'71'0,"0"3"-38"0,3 5-30 16,3-3 17-16,-3 8-8 16,0 9 1-16,0 9-6 15,0 6-2-15,0 3-2 16,3 2-3-16,-3-5 3 0,0 6-2 31,0-4 2-31,0-2-11 0,0-7-4 16,0-4-30-16,0-5-12 15,0-5-30 1</inkml:trace>
  <inkml:trace contextRef="#ctx0" brushRef="#br0" timeOffset="26">17317 8149 192 0,'-3'0'74'0,"3"0"-40"0,3 0-20 0,-3 0 25 31,20 0-16-31,1 0-12 16,6 3-5-16,0-1-4 16,3-2-4-16,-1 3 1 0,1-3-15 15,-3 0-4-15,0-3-83 16</inkml:trace>
  <inkml:trace contextRef="#ctx0" brushRef="#br0" timeOffset="27">17897 8173 152 0,'0'8'57'0,"3"5"-30"0,0 8-18 0,0-5 16 0,0 13-5 15,-3 3 0-15,0-3 0 16,0-2 2-16,0 7-12 15,0-5 3-15,0 6 3 0,0-6-2 16,0 0 0-16,0-5-4 16,0-3 1-16,0-3 0 15,0-5 3-15,0-2-5 16,0-6-3-16,0-2-1 16,0-8-1-16,0-1-2 15,0-7 1-15,0 3-2 0,0-12-1 16,0 4 1-16,0-9-1 15,3-15 0-15,0 2 0 16,3 6-3-16,3 2 0 16,0 6 4-16,0 2 1 15,2 5 0-15,4 6-2 16,0 5-4-16,0 6 0 0,0 10 2 16,-3 5 3-16,-3 5 4 15,-3-2 2-15,-3 0 3 16,-6 0 1-16,0 0-5 0,-6-6-2 15,3-2-2-15,-3 0-2 16,-3-2-10-16,0-1-4 31,0-5-9-31,0 0 0 16,3-3-17-16,1-2-4 0,2-3-19 16,6-3-8-16,6-4-14 15</inkml:trace>
  <inkml:trace contextRef="#ctx0" brushRef="#br0" timeOffset="28">18096 8252 200 0,'3'6'77'0,"0"-4"-42"0,3 14-21 0,0-11 22 16,0 1-7 0,0 4 0-16,3-2-10 15,0-8-4-15,3 8-8 0,0-10-3 0,0 2 0 16,0-3 0-1,0 0 0-15,-4-5-2 16,4 0-2-16,-3 0 1 16,0 1-1-16,-3-1 2 0,-6 0 1 15,-3 0-1 1,-3 0 1-16,0 2-2 0,-3 1 2 16,-3 3-7-16,-2 2 1 15,-1 5 1-15,0 0 3 0,0 8-2 16,3 6 0-16,3 2 3 15,0-2 1-15,3-1 1 16,3-5 0-16,0-2-2 16,6 2-2-16,0-2-2 15,6-1 1-15,6 1-1 16,-3-3-2-16,-3-3-19 0,3-2-8 16,0-1-19-16,6-2-9 15,5-5-28 1,-2-3-30-16,-3 0 45 15</inkml:trace>
  <inkml:trace contextRef="#ctx0" brushRef="#br0" timeOffset="29">18329 8289 196 0,'-3'0'74'0,"3"0"-40"0,0 14-27 16,0-9 20-16,3 3-3 0,0 0 1 15,0 2-8-15,-1 4 0 16,1-4-10-16,0 1 2 0,0-1 2 15,0 1-4-15,-3 0-2 16,0-1 0-16,0-2 1 0,0-3-1 16,0 1 2-16,0-1 0 15,0-2 3-15,0-1-3 16,0-4 1-16,0-9-1 16,0-2 1-1,0 0-2-15,3-3-1 16,0-3-6-16,3 3 1 15,0-2-2-15,0 2 0 16,3 3 2-16,0 2 2 16,0 3-6-16,0 3 1 15,-3 0-26-15,6 2-10 16,0 6-31-16,6-1-11 16,-1 1-25-1</inkml:trace>
  <inkml:trace contextRef="#ctx0" brushRef="#br0" timeOffset="30">18623 8292 168 0,'-3'-5'63'0,"3"5"-34"0,0-16-5 0,0 13 24 0,0 1-6 16,-3-1-3-16,0 0-8 15,-3 3-3-15,0 0-15 16,-3 6-1-16,1-1 1 0,-1 0-7 15,3 6-1-15,0-9-5 16,3 9-1-16,0 0 1 31,3-1 0-31,6 1-3 0,0-1 2 16,3 4 1-16,0-1 0 16,-1-3 0-16,-5-2 0 15,0 0 4-15,-3 0 2 16,0-3-2-16,-6 1-3 15,0-1 0-15,-2 0-1 16,-10-2-16-16,6-3-4 0,3 0-14 16,-6-3-4-16,-3 1-20 15,3-1-5-15</inkml:trace>
  <inkml:trace contextRef="#ctx0" brushRef="#br0" timeOffset="31">18704 8271 208 0,'14'21'77'0,"-11"0"-42"0,-3-8-21 0,3-5 22 16,-3 3-18-1,3 0-7-15,0 2-7 0,3 0-1 16,0-2-2-16,-6-1-23 0,3-2-7 15,0-3-76 1</inkml:trace>
  <inkml:trace contextRef="#ctx0" brushRef="#br0" timeOffset="32">18727 8112 260 0,'0'-5'99'0,"0"5"-54"0,3 0-50 0,3 0 17 31,0 0-22-31,3 0-8 0,0 2-57 16,0 4-26-16,3-1 16 16,0 0 12-16</inkml:trace>
  <inkml:trace contextRef="#ctx0" brushRef="#br0" timeOffset="33">18897 8197 200 0,'-6'2'74'0,"3"1"-40"0,-3 0-16 0,3-1 25 16,-3 4-7-16,0-1 2 16,0 0-22-16,-3 1-9 15,3-1-5 1,3 0-5-16,6 14 0 15,6-3 2-15,0-1-2 0,3 1 1 16,3 0 2-16,-3-3 0 16,-3 1 2-16,-3-4 1 15,0 1 5-15,-9-3 5 0,-3 0-7 16,-3-3-1 0,0 0-3-1,-6-2-2-15,0-6-15 0,3 3-5 16,0-2-17-16,1-1-4 15,2 0-22-15,3-2-10 0,3 0-14 16</inkml:trace>
  <inkml:trace contextRef="#ctx0" brushRef="#br0" timeOffset="34">19061 8041 204 0,'0'0'77'0,"0"2"-42"0,3 12-15 0,0-9 27 0,0 3-21 16,0 5-4-16,0 8-9 16,0 6-1-16,0 7-7 15,0 6-3-15,0-6-1 0,-3-5 1 16,3-2 1-16,-3-3-12 15,0-3-7-15,0-3-44 0,0-7-21 16,0-1-24-16</inkml:trace>
  <inkml:trace contextRef="#ctx0" brushRef="#br0" timeOffset="35">18977 8197 248 0,'-3'0'93'0,"6"0"-50"0,3-3-35 15,0 3 24-15,3-2-18 16,6-1-2-16,3 0-8 16,3 1-1-16,0 2-1 15,3-3-10-15,2 3-3 0,-2 0-43 16,0 0-16-16,0 0-36 15</inkml:trace>
  <inkml:trace contextRef="#ctx0" brushRef="#br0" timeOffset="36">19332 8194 212 0,'-3'0'82'0,"0"0"-44"0,3-2-16 15,0 2 26-15,-3 0-5 16,0 0 1-16,-3 2-20 15,0 1-7-15,-3 2-10 16,0 0-5-16,0 3-1 0,0 0-1 31,3 0 0-31,3 5-3 0,3-2 0 16,3 8 2-16,3-4 2 16,3 1-2-16,0 0-2 15,3 0 2-15,-3-3 2 16,-3 0 2-16,0-2 1 15,-6-3 4-15,-3 3 3 16,-6-3-4-16,-6-1 1 0,0-1-36 16,-6-4-13-16,-6 1-70 15,4-3-69-15,2 0 58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52:06.0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12801 5181 108 0,'-9'0'44'0,"9"0"-24"0,-3-3-10 0,3 3 14 16,-3 0-7-16,0 3 1 16,0-1 0-16,3-2 3 15,0 0-11-15,0 0-1 0,3 8 1 16,0 0-2-16,0 0 1 15,6-3 1-15,3-2-1 16,0 0 2-16,3-1-6 16,0 1-1-16,3 2 0 15,2 0 2-15,1 1-5 16,3-1-1 0,0 0-2-16,0-2 0 0,2 0 2 15,4-3 0-15,3 0 2 16,3 0 1-16,-1 0-1 15,1 0-2-15,3 2-2 16,-3-2-1 0,-1 0 4-16,7 3 3 15,-3-3 1-15,-4 0 0 0,4 0-3 0,0 0-2 16,-1 0-2-16,1 0 1 16,-3 0 3-16,3 0 1 15,-4 0-1-15,1 0-2 16,0 0 3-16,2 0 0 15,1 0 1-15,-3 0 0 16,-1 0-9 0,4 0-2-16,0 0 13 15,0 3 5-15,-1-3-1 16,1 0 2-16,-3 0-7 16,-1 0-1-16,1-3 0 15,0 0 0-15,0 1 0 0,-1 2 0 16,1 0 0-16,0 0 0 15,2-3-2-15,1 0-2 0,-3 3 1 16,0-2 1-16,-1 2 1 16,-8 0 3-16,-3 0-3 15,9-3-2-15,-7 3 4 16,13 0 1-16,-6 0 0 16,11 0 1-16,22 3-4 15,-9-1-2-15,-13-2 0 0,-2 0 1 16,-6 0-1-16,-13 3 2 15,-5-3-22-15,0 0-7 16,0 0-113 0</inkml:trace>
  <inkml:trace contextRef="#ctx0" brushRef="#br0" timeOffset="0.7705">15230 5308 156 0,'-3'-3'57'0,"3"3"-30"0,0 0-10 0,0 0 20 16,3 3-17-16,-3-1-3 15,0 9-7-15,0 7 1 16,0-4-6-16,0-1 1 0,3 3 1 16,0-3-1-16,0 3 1 15,0 0-2-15,-3-3 2 16,0-3 0-16,3 1 1 0,-3-3 2 0,3-3 4 16,0-2-4-16,0-6 0 31,-3 3-4-31,0-8 1 0,0 3 0 15,0-6 3-15,0 1-1 16,0-6 0-16,0 0-1 16,0 3 0-1,0 2 0-15,3-2 0 0,0-5-4 16,3 4-3-16,0 4 2 16,3 2 0-16,-1 2-4 15,4 4 1-15,0 2 4 16,-3 2 2-16,0-2-2 15,3 6-1-15,-3-1-1 16,6 3 1-16,0-3-2 0,0 1-1 16,0-1-13-16,-1-5-4 15,-2 0-33-15,0-3-15 16,-3 3-50-16,3 0-39 16,0 0 63-1</inkml:trace>
  <inkml:trace contextRef="#ctx0" brushRef="#br0" timeOffset="1.7705">15292 5408 132 0,'0'-5'52'0,"3"-6"-28"0,-3 6-6 0,0 5 31 16,0 0-12 0,6 5-5-16,0 1-3 15,-3-1-17-15,0-3 2 0,0 4 2 16,3 7-4-16,0-2 1 15,3 2-4-15,0-3 0 16,-3-2-3-16,6 6 1 16,9 4-4-16,0-2 0 15,2 0-3-15,10 0-1 16,0-3 5-16,0-3 2 16,2-2 2-16,4 3 2 15,0-8-1-15,2-1 0 16,-2-2-5-16,3 0-1 15,-1 0-1-15,-5 0 1 16,6 0-2-16,-3 0 2 16,-7-2-4-16,-5-1 0 15,-3 3-10-15,-3 0-3 16,-3-3-28-16,-4 3-11 0,-2-2-38 16,0 2-55-1,0 2 43-15</inkml:trace>
  <inkml:trace contextRef="#ctx0" brushRef="#br0" timeOffset="2.7705">16385 5554 124 0,'3'0'49'0,"0"-3"-26"0,-3 0-1 0,0 3 20 15,0-2-7-15,-3-1-1 16,0 0-4-16,-3 1 1 15,-3-1-17-15,0 3 3 0,-3 0 3 16,-3 3-9-16,0 2-3 0,0 3-5 0,4 0-3 16,-1 5-2-16,3 8 1 15,3 0 1-15,3-2 0 16,0-3 0-16,3-3 0 16,6 0 0-16,6-2 2 15,3-1-1-15,2-4-1 16,1-4-2-1,3-2 1-15,3 0-17 16,0-5-5-16,0 0-22 16,-4-3-9-16,-2 0-46 15,-3-5-21 1,0 2 61-16</inkml:trace>
  <inkml:trace contextRef="#ctx0" brushRef="#br0" timeOffset="3.7705">16486 5398 224 0,'-3'-3'85'0,"3"3"-46"0,-9 5-32 0,15-2 20 0,-3 5-10 0,0 5-2 16,0 3-2-16,0 5-1 15,-3 3-6-15,3 0 0 0,0-1 1 16,0 4-3-16,-3-3-3 31,0-6 0-31,0 1 1 16,3-3 1-16,-3-3 1 15,0-3-2-15,0-2 1 0,3-2-7 16,-3-6-1-16,3-3-1 16,0-2 2-16,3-6 2 15,0-2 1-15,0 2 1 16,0-2 0-16,0 3 2 15,0 2 1-15,2 0 3 16,1 2 1-16,0 4-1 0,3-1-1 16,-3 3-3-16,6 11 3 31,-3 2 1-31,-3 0-5 16,0 0 0-16,-3 1 1 15,0-1 1-15,-3 0-4 16,0-2-1-16,0-3-24 15,3-1-10-15,0-1-17 0,0-1-7 16,-1-2-27 0,1-3-30-16,0-3 45 15</inkml:trace>
  <inkml:trace contextRef="#ctx0" brushRef="#br0" timeOffset="4.7705">16745 5551 176 0,'0'0'68'0,"3"3"-36"0,-3 2-20 16,0-5 21-16,3 5-8 15,0 6-2-15,0 7-7 16,0-2 0-16,0 0-9 0,0 0-4 0,0-3-2 16,-3 0-6-16,0-2 1 15,0-3-29-15,0 0-13 16,0-3-49-1,3 0-28-15,-3-5 60 0</inkml:trace>
  <inkml:trace contextRef="#ctx0" brushRef="#br0" timeOffset="5.7705">16739 5413 244 0,'-9'-5'90'0,"9"2"-48"0,0-7-38 0,3 7 21 0</inkml:trace>
  <inkml:trace contextRef="#ctx0" brushRef="#br0" timeOffset="6.7705">16742 5390 383 0,'6'-3'-36'0,"0"3"-62"16,3 0-27-16,0 0 58 16,0 0 29-16</inkml:trace>
  <inkml:trace contextRef="#ctx0" brushRef="#br0" timeOffset="7.7705">16858 5337 192 0,'0'0'71'0,"3"2"-38"0,0 17-19 0,0-14 20 16,0 8-8-16,0 3-1 16,3 3-10-16,-3 5-2 0,3-1-7 15,-3 1-2-15,-3 3 2 0,3-4-3 0,0 7 0 16,0-7-3-16,-3-1-1 15,0-4-26-15,3-5-11 16,0 1-28-16,-3-4-10 16</inkml:trace>
  <inkml:trace contextRef="#ctx0" brushRef="#br0" timeOffset="8.7705">17078 5538 208 0,'3'-6'77'0,"-9"4"-42"0,9-3-17 0,-3 5 23 15,0-3-12-15,-3 0-5 0,0 3-11 16,-3 0-4-16,1 3-5 16,-1 2-7-16,0 3-1 0,-3 8 0 15,0 5 2-15,0 0-1 16,3 0-1-16,3 1 0 15,3-4 3-15,0 1-5 16,0-3 2-16,3-3-7 0,3-3-1 16,0-7 0-16,3-3 0 15,0-5-2-15,6-1-1 16,-4-2-1-16,1-7 2 16,-3-7 3-16,3-1 2 15,-3-1 1-15,0-3 2 16,-9-2 4-1,0 0 1-15,0 0 1 16,0-3 2-16,-9 3 8 16,3 3 3-16,0 7 9 15,3 3 6-15,-3 6-9 16,3 4-3-16,0 6-7 0,3 11-4 16,6 5 0-16,0 5 1 15,0 8 8-15,6 0 3 16,0 14-4-16,0-4-3 15,0-2-5-15,0-2-2 0,3-3-6 16,-1-9 0-16,1-2-67 16,3-5-31-16,-6-8-8 15</inkml:trace>
  <inkml:trace contextRef="#ctx0" brushRef="#br0" timeOffset="9.7705">17549 5493 148 0,'0'-3'57'0,"0"6"-30"0,-3-3-16 0,3 0 18 0,0 5-8 16,3 6 0-16,3 5-6 15,0 13 1-15,0 8-9 0,2 0 2 0,-2-6 2 16,0-4-2-16,-3 5 2 16,0-6 0-16,0 3 1 15,0-5-4-15,0-3-3 16,0-2 0-16,0-6-1 15,0-2 4-15,-3-6 5 16,0 0-5-16,0-13 0 0,0 3-4 16,-3-14-3-16,-3-10-3 15,-3-5-1-15,3-6-1 16,6 3 3-16,0 5-2 16,6 3 1-16,0 3 0 15,0 5 0-15,3 2 4 0,3 6 3 31,0 2-4-31,3 6-3 16,0 8 1-16,0 2 2 16,-3 3 4-16,-4 5 4 0,-2 6-4 15,-3-1-1-15,-3 1 4 16,-6-3 3-16,-2-3-9 16,-1 0-2-16,0-2-10 15,-3-6-2-15,3 0-13 0,-3-5-4 16,0-2-16-16,3-4-6 15,3-2-28 1,6-5-39-16,6-5 37 16</inkml:trace>
  <inkml:trace contextRef="#ctx0" brushRef="#br0" timeOffset="10.7705">17793 5567 228 0,'15'5'88'0,"-12"-2"-48"0,3-1-36 0,3 1 21 15,-1-3-7 1,1 0 1-16,0-3-8 0,3 1-4 16,0-1-4-16,-3-2 0 0,0 0 0 15,0-1 1-15,-3 1 0 0,0 0-2 16,-3-3-2-16,-3 0 1 15,0 3 1-15,-3-3-1 16,0 2 2-16,-3 1-2 0,-3 2 2 16,0 3-4-16,-6 3-2 15,-3 2-1-15,0 3 3 16,4 3 0-16,-1 2 3 16,3 3-3-16,3 8-2 15,3-3 2-15,0-3 0 31,6 1 1-31,0-1 0 0,9-2-3 16,6-2 2-16,0-4-15 16,-1-2-4-16,1-3-21 15,3-2-7-15,0-6-53 16</inkml:trace>
  <inkml:trace contextRef="#ctx0" brushRef="#br0" timeOffset="11.7705">18022 5543 188 0,'0'0'71'0,"0"3"-38"0,0 5-23 32,3-3 20-32,-3 5-7 0,6 9-1 15,-3-3-8-15,3 2-4 16,0-2-5-16,0 0-2 0,-3-3 1 15,0-2 2-15,0 0 1 16,0-4-1-16,-3-1 1 16,0-1 5-16,0-5 4 15,0-3 9-15,0-2-6 16,0-3-2 0,0-13-5-16,3 3-2 15,0-1-2-15,0 3 2 0,3 0-5 0,-1 0-3 16,4 3-6-16,0 3 0 15,3 2 0-15,0 2 2 16,-3 4-19-16,3 2-6 16,0 0-24-16,0 0-10 15,0 0-29 1,-3 0-48-16,6 2 38 0</inkml:trace>
  <inkml:trace contextRef="#ctx0" brushRef="#br0" timeOffset="12.7705">18349 5527 184 0,'0'-5'68'0,"0"2"-36"0,0 1-4 0,0 2 27 16,0 0-6-16,0 0-1 16,-3 0-14-16,0 0-4 15,0 0-17-15,-2 2-8 0,-1 4-1 0,0-1-5 16,0 3 0-16,3 0-4 15,3 0 1-15,3 5 2 16,0 3 1-16,3 0 1 16,0-1 2-16,-1 1-3 15,1-2 0-15,-3-1 3 0,-6-3 3 32,-3 4-2-32,1-4 0 15,-7-2 1-15,-3-3 0 16,0-2-11-16,0 0-3 0,3-3-8 15,0 0-2 1,0-3-16-16,6 0-4 0,0 1-23 16,6-1-10-16,0 0-25 15</inkml:trace>
  <inkml:trace contextRef="#ctx0" brushRef="#br0" timeOffset="13.7705">18427 5546 212 0,'3'2'82'0,"0"1"-44"0,0 5-25 16,0-3 24-16,3 6-15 15,-6 2-2-15,0 3-14 16,0-3-4-16,0-2-2 16,0-1-9-16,9 1-55 15,-1-1-75 16</inkml:trace>
  <inkml:trace contextRef="#ctx0" brushRef="#br0" timeOffset="14.7705">18454 5403 244 0,'-21'-19'93'0,"24"19"-50"0,-3 0-39 0,0 0 21 15,0 0-18-15,9 0-6 16,0 0-34-16,-1 6-14 16,7 2-58-16,-3-1-24 15</inkml:trace>
  <inkml:trace contextRef="#ctx0" brushRef="#br0" timeOffset="15.7705">18605 5493 192 0,'-6'5'74'0,"3"0"-40"0,-3 1-7 16,4-4 29-16,-1 4-11 16,0-1-4-16,0 0-26 0,0 0-11 15,3 1-3-15,3-1 0 0,3 3 2 16,2 0-1-16,1 5-2 16,0-2 1-16,0 5-1 15,-3-3 2-15,-6 0 3 0,-3-2 0 16,-3-1 0-16,-6-2-3 15,0 0 1-15,1-3-11 16,-1-2-4-16,-3-6-16 0,0 1-5 16,3-9-43-1,3 1-110 1,15-12 86 0</inkml:trace>
  <inkml:trace contextRef="#ctx0" brushRef="#br0" timeOffset="16.7705">18811 5310 240 0,'3'5'90'0,"0"3"-48"0,0 8-29 15,-3-2 24-15,3 4-12 0,-3 3-5 16,0 6-14-16,3 2-3 15,-3 3-3-15,0-3 0 0,3 2 2 16,0-2-32-16,-3-5-12 0,0-3-61 16,3 1-45-1,-3-6 57-15</inkml:trace>
  <inkml:trace contextRef="#ctx0" brushRef="#br0" timeOffset="17.7705">18671 5461 264 0,'3'-3'99'0,"3"1"-54"0,6-1-35 0,-3 0 23 15,8 1-20-15,4-1-5 0,3 0-5 0,3 1-3 16,0-1 1-16,-1 1-34 0,4 2-15 15,-3 0-45 17,0 2-46-32,-3 3 44 15</inkml:trace>
  <inkml:trace contextRef="#ctx0" brushRef="#br0" timeOffset="18.7705">19091 5450 220 0,'-3'-2'85'0,"3"2"-46"0,0 0-24 0,0 0 26 16,0 0-9-16,0 0-1 16,-3 0-4-16,-3 0-2 15,-3 2-14-15,0 4 0 0,-3-1 2 16,0 0-5-16,0 3-2 16,3 0-3-16,3 0-3 15,0 0-2-15,6 3-1 0,3 2-1 16,6 0 0-16,3 6 5 15,0 4 1-15,0-1 2 16,0-4 0-16,-3-2-7 16,-6 0 0-16,-3-6 10 15,-6 1 7-15,-6 0-7 16,-3-3-1 0,-6-3-33-16,-3-3-14 15,0-2-70-15,4 3-28 16,-1-3 26-1</inkml:trace>
  <inkml:trace contextRef="#ctx0" brushRef="#br0" timeOffset="19.7705">3395 15481 96 0,'0'-3'38'0,"3"6"-20"0,0-3-12 0,-3 0 9 16,0 0 0-16,0 0 1 0,6 2-2 16,0-2-1-16</inkml:trace>
  <inkml:trace contextRef="#ctx0" brushRef="#br0" timeOffset="20.7705">3431 15486 256 0,'12'0'18'0,"0"0"0"16,-3 0-6-16,0 0-2 15,2 0-4-15,-2 0 1 16,3 0-2-16,0 0 0 15,3 0 1-15,3-3 1 16,0 3 1-16,3-2 2 16,-1-1-7-16,1 0-2 0,3 1 1 15,0-1 3-15,0 1-4 16,3-1-1-16,-4 0 0 16,4 3 2-16,0-2-3 15,0 2 0-15,2 0 1 16,-5 0 2-16,0 0-1 15,3-3-1-15,0 0 3 0,2-5 0 16,1 8 1-16,-3 0 2 16,0 0 1-16,0-2 1 0,-1-1-4 15,4-5-3-15,0 6 0 16,0-4-1-16,-1 4 0 16,4-1 0-16,-3 0 2 31,0 1 1-31,2-1-4 0,1-2-1 15,0 5 3-15,0 0 1 16,-1 2-3-16,1 4 1 16,0-1 2-16,0 0 1 15,-4 1-4-15,4-4 1 16,0 6 0-16,0-5 0 16,-4-1 0-16,1-2 0 0,0 6 0 15,3-4 0-15,-1 1 0 16,1 0 0-16,-3-1 0 15,0 1 0-15,2 0 0 16,1-1 0-16,0 1 2 16,0 2 1-16,-1-2-1 15,1-1-2 1,-3 1 1-16,0-3-1 16,-1 3 0-16,1-3 0 0,3 2 2 15,-3-2 1-15,-1 0 1 16,4 3 0-16,6-3-2 15,-3 0 1 1,-1 0-2-16,-2 0-1 16,3 0 1-16,0 0 1 0,-1 0-1 0,1-3-1 15,0 3 3-15,-1-2 2 16,1 2-2-16,-3 0 0 16,-3 0-1-16,2-3 1 15,-2 3-2-15,0 0-1 16,-3 0-2-16,-1 0 1 15,-2 0 3 1,3 0 1-16,3 0-4 16,-6 3 1-16,-6 2-57 15,-7 6-27-15,-11-1-32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32:13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3312 17227 128 0,'-3'-5'49'0,"6"-11"-26"0,-3 5-23 16,0 11 13-16,0-2-5 16,0 2 1-16,0 0 1 15,0 0 1-15,0-11-5 16,0 11 3-16,0 0 3 0,3-5 0 15,3-3 1-15,3 3-7 16,0 2-2-16,2-2 0 0,4-1 0 16,6 1 4-16,3-3 5 15,0 8-1-15,3-3 1 16,2 3-5 0,4 0 0-16,6 0-3 0,5 0 0 15,1-2-6-15,0-1 1 16,2-2 0-16,4 5 2 15,0-3-3-15,2 1-2 16,-2-1 4-16,5-2 3 16,-5 5 3-16,0 0 1 15,-4 0-2-15,1 0 1 16,2 0-2-16,1 0 0 16,0 0-3-16,-1 0-2 0,7 0 1 15,-1 0-1 1,1-3 2-16,-1 0 1 0,4 1-1 15,-6-4 1-15,-1 6-7 16,-2 0 1-16,2 0 1 16,4 0 3-16,-4 0 2 15,1 0 1-15,3 0-2 16,-1-2-2-16,1 2 1 16,-1 0 1-16,7 0 1 15,-4 0 1-15,1 0-2 16,-10 2 1-16,7-2-2 15,-6 6-1-15,-1-1 1 16,1-2-1-16,-1-3-3 16,4 8 2-16,-3-6 1 0,-1-2 2 15,1 0-3-15,5 0 0 16,-2 0 1-16,-1-2 2 16,-2-1 1-16,3 3 3 15,-1 0-1-15,-2 0 0 16,-4 0-8-16,-2 0 0 15,0 0 1-15,2-5 1 16,1 5 1-16,3 0 2 16,-1-3-1-16,7 0-1 15,-4 1 1-15,-2-4-1 16,2 6 0-16,1-2 0 16,0-1 0-16,-7 0 0 15,1-2 0-15,-3 5 2 16,-1-2-1-16,1 2 2 0,-12 0-2 15,8 0-1-15,1 0 1 16,3 0-1-16,-1-3-3 16,1 0 2-16,-9-2 1 15,11 5 2-15,4-5-3 16,-1 5 0-16,10 0 1 16,-4 0 0-16,4 5 4 15,-6-5 5-15,-4 0-7 16,4 0-1-16,-4 0-3 15,4 0 0-15,3 5 4 16,-4-5 3-16,1 0-4 16,8-5-1-16,1 5 2 0,-1-5 3 15,4 5-2-15,5-3 0 16,-5-2-3-16,2 5-1 16,-2-6 1-16,-4 4 2 15,1-1-3-15,-7 0 0 16,7 3 1-16,-4 0 2 15,-2 0-1-15,8 0 2 16,-2-5-2-16,-4 5-1 16,4 0 1-16,-4 0-1 15,-2 0 0-15,-4 0 0 16,-2 5 4-16,3-5 2 16,-4 0-2-16,-2 0-1 15,-4 0-1-15,1 0 1 16,-3-5-4-16,2 5-2 0,1 0 2 15,-3 0 2-15,-1 0 0 16,-2 0-1-16,9 0 1 16,-4 0-1-16,-2-2 2 15,0 2 1-15,-1 0-1 16,-2 0 1-16,3 0-2 16,5 0-1-16,-2 0-4 15,-3 0 0-15,-4 0 4 16,16-3 2-16,-6 0 0 15,-1-2-2-15,1 5 1 16,2 0-1-16,4 0-3 16,-3 0 2-16,-4 0 1 15,-2 0 0-15,11 0 0 0,1 0 0 16,0-3 2-16,5 3 1 16,1 0-4-16,-4 0-1 15,-2 0 1-15,8 0 0 16,-2-2-2-16,-4-1 2 15,-2-2 1-15,11 5 0 16,-8 0 0-16,-7 0 2 16,-2 0 1-16,8 0 1 15,-5 0-5-15,0-3 1 16,-4 0 0-16,-2 3 2 16,8-2-3-16,-5 2 0 15,-3-6 1-15,-1 6 0 16,13-2 0-16,-4-1 0 0,-2 1 0 15,-3-6 2-15,-1 2-3 16,4 1 0-16,-10 5-1 16,1-5 0-16,-3 5 2 15,2-3 2-15,4-2-1 16,-3 5 2-16,-1 0-2 16,1-5-1-16,-6 5 1 15,8 0-1-15,-5 0 0 16,-3-6 0-16,-4 9 0 15,4-8 0-15,-6-1 0 16,11 1 0-16,-5-3 0 16,-3 8 0-16,0-3-3 15,-1 1 2-15,1-1 3 16,0-2 1-16,2 10-4 16,-2-5 1-16,-3 0 4 0,0 0 5 15,-4 0-5 1,-2-5 0-16,-3 5-2 0,21 0-2 15,-7-5 1 1,-2 5-1-16,-3-3 2 16,-3-2-3-16,-4 5 0 15,1 0 1-15,6-3 2 16,0 6-3-16,-4-3 0 16,-2 0 1-16,0 0 0 15,0 0 0-15,-1-3 0 16,7 0 0-16,3-5 2 15,-3 8-3-15,-4-2 0 0,-2-1 3 16,0 0 1-16,-3-2-4 16,0 5 1-16,-1 0 0 15,-2 0 0-15,3 0 0 16,6 0 0-16,-3 0-3 16,-4 0 2-16,-2 0 3 15,0 0 1-15,0 0-4 16,0 0 1-16,-3-3 0 15,6 3 0-15,2-2 2 16,-2-1 1-16,-3 3-1 16,3 0-2-16,-6 0-2 15,-1 0 1-15,1 3 1 16,0-3 0-16,0 0 0 16,-3 2 2-16,0 1-1 0,0-3-1 15,0 5 1-15,2-2-1 16,4 2 0-16,-3 3 0 15,0-2-3-15,-3-1 2 16,0 0-1-16,0-2-2 16,0 2 5-16,-1-2 1 15,1 7-3-15,0-2 1 16,0 6-2-16,6-14-2 16,-3 13 7-16,3-8 5 15,-1 6-6-15,-2-3-1 16,-3-3-1-16,0-3 0 0,0 6-3 15,0-2 2 1,-3 2 1-16,3-3 2 0,-3 3-1 16,2-3-1-16,-2 6 1 15,0-3-1-15,0 5-5 16,0 0 1-16,0-2 0 16,3 2 2-16,0 3 1 15,0 2 3-15,-1-4-1 16,-2 4 2-16,-3-2 0 15,0-3 1-15,0 3-2 16,0-3-2-16,-3-5-4 16,0 5 0-16,0 1 0 15,0-1 2-15,0 0 3 0,0 0 2 16,0 1-1 0,0 4-2-16,0 3-4 0,-3 3 0 15,6-5 0-15,-6-3 2 16,-3-3-1-16,0 5 1 15,0-4 0-15,0 4 0 16,0 1 2-16,0-4 2 16,-3 4-8-16,0 7-1 15,-3 1 4-15,6-1 3 16,0 1 1-16,0-9-1 16,-3 3-2-16,0 3 1 15,0-5 3-15,-3-3 1 16,0 2-6-16,0-5-2 15,0 11 2-15,0-8 1 16,0 3 4-16,-3-1 3 0,-3-2-4 16,0-5-1-16,-3-3-2 15,0 5 0-15,-2-3 0 16,-1-2 0-16,0 6 2 16,-3-7 0-16,0-1-3 15,-3 2 2-15,-5 2 1 16,-4-2 0-16,0-2 0 15,0-4 0-15,1 3 0 16,2 6 2-16,-6-8-3 16,-2 5 0-16,-1-3 1 15,-3 0 0-15,0 0-3 16,-5-2 2-16,-7 2 1 16,7 3 0-16,-1-8-3 0,6 6 2 15,-8 2 1 1,5-8 2-16,0-3-3 0,1-2 0 15,-1 5 3-15,-11 0 3 16,2 0-7-16,3 0-3 16,4 0 5-16,-7-6 1 15,4 6-2-15,-1 0 1 16,0 0 2-16,-5 0 1 16,-7 0-4-16,10 0-1 15,-1 0 1-15,1 0 2 16,-4 0-2-16,1-2-2 15,-1-4 2-15,-3 6 0 0,-2 0-2 16,2 0 0-16,1-5 2 16,-4 5 0-1,7-3 1-15,-7-2 2 0,7 5-1 16,-13 0-1-16,4-5 1 16,2 5-1-16,-8 0-3 15,-1-3 2-15,4 1 1 16,-12 2 2-16,8 0-1 15,7 0 2-15,-7-3-4 16,4-2 0-16,2 5-1 16,4-3 0-16,-10 3 2 15,7 0 2-15,2-3-3 16,-5 1 0-16,2-4 3 16,1 1 1-16,-7 3-4 0,1-4 1 15,3 1 2 1,-4 2 1-16,4-2-1 0,-1 0 1 15,4-3-4-15,-13 8 0 16,10-6-1-16,2 6 0 16,-5-2 2-16,2-3 2 15,1 5-1-15,-3 0 2 16,-7 0-2-16,10 5-1 16,-4-5 1-16,1 0-1 15,-1-5 0-15,4 5 0 16,-6-6 2-16,5 6 3 15,4 0 0-15,-10-2 0 16,4-4-3-16,-1 6 1 0,4 0-2 16,-4 0-1-16,4 0 1 15,-1 0 1-15,-2 0-1 16,3 0-1-16,2 0 1 16,-5 6-1-16,5-6 0 15,4 0 2-15,5 0-1 16,-8-6-1-16,5 6 1 15,1-5-1-15,5 5-3 16,-9 0 2-16,1 0 1 16,2 5 2-16,1-5-1 15,-1 0-1-15,1 0-2 16,-1 6 1-16,1-4 1 16,-1 4 0-16,1-1 2 15,8-3 1-15,-2-2 1 16,-1 0 0-16,3 0-2 0,-2 0-2 15,-1 6 1-15,-5 2 1 16,-1-3-6-16,1 0-1 16,-7-2 2-16,7 2 3 15,-1 3 1-15,-2-3-1 16,2 6 3-16,1-3 0 16,-1-3-1-16,6-2 1 15,-8-3-4-15,2 0 0 16,-2 0-4-16,2 0 1 15,-5 5 4-15,2-5 2 16,4 0-3-16,-10 5 1 0,4-2 0 16,2-3 2-16,4 0-1 15,-10 5-1-15,7-5 1 16,2 8 1-16,-8-8-3 16,8 0-2-16,1 0 6 15,2 0 3-15,4 0-6 16,-7 6 1-16,7-6-6 15,-1 8 1-15,3-8 6 16,-8 0 6-16,2-3-11 16,1-2-4-16,2 5 9 15,-5 0 8-15,5-6-3 16,0 6-1-16,-5-2-3 16,-4-4-3-16,1 6 1 15,-1-5-1-15,-5 5 0 16,-1 0 0-16,7 0 0 0,-9 0 0 15,5-3 0 1,1-2 0-16,2 5 2 0,4 0 1 16,-4 0 1-16,6 0 0 15,4 0-2-15,-7 0-2 16,4-5 1-16,-4 5 1 16,1-3-1-16,-7 1-1 15,7-1-2-15,-1 3 1 16,-2-5 1-16,2 5 2 15,7-3-3-15,-1 0 0 16,3 1 3-16,1 2 1 16,-4 2-1-16,4-2-2 15,-1 0-2-15,0-2 1 0,-5-4-1 16,5 6 0-16,1-5 2 16,5 3 0-16,0-4 0 15,-5 1 2-15,5-3-3 16,0 3-2-16,1-3 2 15,-10 0 0-15,4-3-2 16,-1 3 2-16,3 3-1 16,4-3 0-16,-1-3 0 15,-3-4 0-15,1 4-3 16,5-2 1-16,6 5 2 16,-2-5 3-16,-7-6-5 15,9 6 1-15,4 0-4 0,2-6 0 16,3 6 1-1,6-3 2-15,6-8-3 0,6-5 2 16,1 5 3-16,8-2 1 16,8 2-2-16,13-5 0 15,12-3 2-15,9-2 2 16,8-9 0-16,7 4 2 16,-7-1-4-16,7 8-2 15,6 1 2-15,-7 7 0 16,-2 5-2-16,-4 6 2 15,-2 2-1-15,0 11-2 16,-4 6-15-16,-5 4-7 16,-3-2-51-16,-7-2-20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32:33.8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7601 15767 144 0,'-6'2'55'0,"3"1"-30"0,-15 2-29 0,9 0 8 16,0 1-4-16,0-1 2 16,3 6 10-16,1-3 4 15,-1-1-7-15,3-1 10 0,0 2 4 16,0-6-3-16,0 1-1 16,3-3-5-16,0 0 1 15,0 0-6-15,0 0-1 0,0 0-2 16,3 5-1-16,6-2 1 15,2 0 1-15,1-1 3 16,3-2 4-16,3 5-4 16,6-2 0-16,9 5-4 15,8-8 1-15,7-3-4 16,12 1-2-16,5-9 0 16,9 6-1-16,13-3 0 15,2 0 2-15,9-3-1 16,3 1 2-16,4-1 2 15,-1 1 2-15,6-4 3 16,0 1 4-16,0 0-6 16,-3 2-2-16,4 1-3 15,-4 5-3-15,-9-1 1 16,3 4 1-16,-15 2-1 0,-5 0-1 16,-4 0 1-16,-8 0-1 15,-7 0 0-15,-8 0 0 16,-10-3 2-16,-8 0 1 15,-9 1-8-15,-6-4-2 16,-3-2-42-16,-1-18-20 16,7-11-64-1</inkml:trace>
  <inkml:trace contextRef="#ctx0" brushRef="#br0" timeOffset="3195.6128">3291 12356 160 0,'-6'8'60'0,"-6"-5"-32"0,6-1-26 0,6 1 14 16,6-3-8-16,-9 3 0 16,9-3-4-16,0 0-1 15,-6 0-1-15,6 2 7 0,-3-2 6 16,0 0 2-16,-3 0 1 16,0 0 0-16,0 0 0 15,0 0 0-15,0 0-2 16,-6 3-4-16,0 0 0 15,-3-1-7-15,0 1-1 16,0 2 2-16,-3-2 1 16,0-1-1-16,1-2-1 15,-1 0 1-15,-3-2 1 0,0-4-6 16,-3 1 0-16,0-3 3 16,-6-8 2-16,-5-5-5 15,-1 0 0-15,3-5-1 16,-3-1 0-16,0-2 2 15,-5-3 1-15,-10-7 1 16,0-4 0-16,-2 4-5 16,-4-4-1-16,1-7 1 15,-1 0 2-15,3 2-2 16,4-2 0-16,-7 7 5 16,6-7 2-16,7 0 2 15,2-3 0-15,3-11-7 16,4-2 0-16,2-2-1 0,0-17 0 15,6-5 2-15,3-8 1 16,3 0-4-16,4-5 1 16,2-3 2-16,6 6 3 15,3 4 7-15,9-2 4 16,5 3-6-16,13 0-3 16,9 0-4-16,18-1 0 15,8-1-4-15,-5 4 0 16,8 8 3-16,1 6 1 15,-1 13-1-15,-14 10-2 16,-4 9-2-16,-5 4 1 16,-6 9 1-16,-4 5 2 15,1 2-1-15,0 6-1 0,-6 3-8 16,-4 4-3 0,-5 1-18-16,-6 3-7 15,-6-6-23-15,-3-3-10 0,-12 1-58 16</inkml:trace>
  <inkml:trace contextRef="#ctx0" brushRef="#br0" timeOffset="3750.9406">2800 9305 228 0,'-39'-2'88'0,"36"7"-48"0,0 0-29 0,3-2 21 15,0-3-13-15,0 5-1 16,0-5-15-16,3 3-4 0,9 0 0 16,3-1 2-16,3-2 4 0,6 0 0 15,2-2 2-15,1-1-4 16,9-2-2-16,-3 2 2 15,-1-2 2-15,-2-1 2 16,-3 1 3-16,-6 2 1 16,0 3 1-16,-6 0-4 15,-7 8 13 1,-5 6 1-16,-3 4-9 16,-6 6-4-16,-2 5-4 15,-7 3 1-15,-9 5-3 16,6 5 0-16,-3 1-1 15,3-4-2-15,3-2-28 16,1-5-14-16,2 0-66 0,3-6-31 16,0-10 24-1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32:50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3726 16835 92 0,'-18'0'35'0,"15"0"-18"0,0 3-5 16,-3-3 13-16,0 0 2 15,0 0 1-15,3 0 0 16,-3 0 2-16,3 0-5 16,0 0-1-16,0 0-13 15,0 3 4-15,3-3 3 0,0 0-2 16,0 0 3-16,0 0-6 16,0 0-3-16,0 0-1 15,0 0 1-15,0 0 1 16,6 0 1-16,3 0-4 15,6 0 0-15,0 2-5 16,0-2-2-16,-1 0 2 0,7 0 2 16,0 6 0-1,0-1 0-15,3-2-3 0,0 2 1 16,2-5-2-16,-5 5 2 16,3-5 0-16,0 0 3 15,0 0 6-15,2 0 2 16,1 0-12-16,-3 0-5 15,3 3 1-15,0-1 2 16,-1 1 1-16,1 5-1 16,3-3 1-16,-3-5-1 15,0 0 2-15,2 0 1 16,1 0-4-16,0 0 1 0,0 0 0 16,-1 0 2-16,-2 0 1 15,0-2 1-15,0 2 2 16,0 0 1-16,2 2-6 15,-2-2-2-15,0 8 0 16,3-5 2-16,-1 0 0 16,7-3 2-16,-3 0-4 15,3 0 0-15,-4 0 1 16,4 0 2-16,0 0 1 16,-1 0 1-16,1 0 0 15,3 5 2-15,0-2-3 16,-1-3-2-16,1 2 0 15,0-2-1-15,-1 0 0 16,1-2 0-16,-3 2 0 16,2 0 2-16,1 0-1 15,0 0 2-15,-3 0-4 0,5 0 0 16,4 0 1-16,-3 0 0 16,-1 0 0-16,1 0 0 15,0-8 0-15,-4 8 2 16,4-3-3-16,0 0 0 15,2-5 1-15,4 8 2 16,0 0-1-16,-1 0-1 16,-2 0 3-16,-1 0 0 15,-2-2 1-15,-6-1 0 16,-6 0 0-16,-4-2 0 16,-5 5-2-16,3-3-2 0,3-2-26 15,-6-5-10 1,-1 4-59-16,-2-7-24 0,9-16-15 15</inkml:trace>
  <inkml:trace contextRef="#ctx0" brushRef="#br0" timeOffset="1020.6301">15036 16021 168 0,'6'-30'66'0,"-6"28"-36"0,-3-4-9 0,0 6 25 15,-2 0-9-15,-7 3-1 16,-9 5-16-16,-6 13-5 16,-9 6-9-16,-2 12-4 0,-7 17 1 15,9 10-4-15,6 3 0 16,10 0-1-16,11 2-2 15,12 1 0-15,15-1 3 16,8-10-16-16,16-8-3 16,12-11-41-16,5-8-17 15,1-15-15 1</inkml:trace>
  <inkml:trace contextRef="#ctx0" brushRef="#br0" timeOffset="1454.9204">15313 16224 180 0,'-18'-8'68'0,"15"8"-36"0,-14 6-24 16,11-1 16-16,-3-2-8 16,0 10-1-16,-3 8-3 15,0 11 2-15,0 5-7 16,3 8-4-16,6 2-2 0,9 6-4 0,12-8 0 16,3-8 4-16,9-8 3 15,5-10 8-15,7-9 4 16,0-12 1-16,-1-11 1 15,-5-3-3-15,-9-8-1 16,-9-5 5-16,-18-8 5 16,-9 0-7-16,-12-6-2 15,-6 6 5-15,-3 6 1 16,1 4-13-16,-4 3-4 16,6 6-25-16,6 2-11 15,21 8-132 1,12 0 21-16</inkml:trace>
  <inkml:trace contextRef="#ctx0" brushRef="#br0" timeOffset="1860.738">15730 16190 200 0,'-18'-3'77'0,"18"3"-42"0,-3 0-28 0,3 0 18 16,-3 0 7-16,0 3 7 16,0 0-1-16,-3-1-1 15,-3 3-20-15,0 3-8 0,1 0-4 16,2 11-8-16,3-3-2 15,3 8-1-15,9 2 2 16,8 0 2-16,1 1 3 16,3 5 0-16,0-1-1 15,-3-1 9-15,-6-7 6 16,-6 1 15-16,-9 0 6 16,-9 0-6-16,-9-3-1 15,-6-3-16-15,-6-4-8 16,-5-1-21-16,2-8-7 0,6-2-53 15,9-3-23-15,6-8-52 16</inkml:trace>
  <inkml:trace contextRef="#ctx0" brushRef="#br0" timeOffset="2942.4754">16546 16439 136 0,'6'-14'52'0,"-6"9"-28"0,3-3-6 0,-1 5 18 0,-2-2 2 15,-2 0 4-15,-4 5-6 16,-3-5-1-16,-9 5-20 16,-6 5-5-16,-3 5 1 0,0 6-7 15,-2 11-2-15,5 2-6 16,6 0 0-16,6 3 0 16,9-3-1-16,6-5 1 15,6-1 3-15,3-7 2 16,6-8 2-16,3-8 3 15,2-8 1-15,-2-5-1 16,0-5 1-16,-3-9-4 16,-6-5 0-16,-3-7-1 15,-3-14 1-15,-6 0-4 16,-3 5 0-16,-3-2 3 16,0 13 3-16,-6 3 2 0,3 7 1 15,3 6-2 1,0 8-1-16,3 2-6 0,0 16 1 15,6 11-2-15,3 8 0 16,3 16 2-16,3 5 2 16,0 5-1-16,3-8-1 15,0-2 3-15,-1 0 0 16,1-9-15-16,-3-4-6 16,3-9-42-16,0-4-16 15,6-4-40 1</inkml:trace>
  <inkml:trace contextRef="#ctx0" brushRef="#br0" timeOffset="3287.3671">16727 16431 276 0,'-6'5'104'0,"9"-5"-56"0,6 11-58 16,-3-6 14-16,3 5-3 15,3-2 3-15,0-2 10 16,3-1 3-16,0-8-8 15,2 1-1-15,1-4 2 0,0-2-6 16,0-2 0-16,-3 2-2 16,-9-11 1-16,-3 6 0 15,-9 0 1-15,-6 5-2 16,-6 0-2-16,-3 3 1 16,-3 5-1-16,1 5 0 15,2 6 2-15,3-1-3 0,3 9-2 16,6 5-1-16,3-3 3 15,3 0-2-15,9 0 1 16,6 5 2-16,9-4 0 16,3-4-3-16,3-5 0 15,5-7-29-15,1-1-12 16,0-5-81 0</inkml:trace>
  <inkml:trace contextRef="#ctx0" brushRef="#br0" timeOffset="3600.1286">17197 16439 256 0,'-11'-14'96'0,"5"14"-52"0,-6 0-32 15,3 0 24-15,-6 11-13 16,0-3-3-16,-3 5-11 16,0 3-4-16,0 0-3 15,4 0-4-15,5 2 1 0,3 1-1 16,6 2-2-16,9-3 3 16,8-4 0-16,1-1-4 15,3-5 1-15,3-6-18 0,0-4-6 16,0-6-34-16,-4 3-15 15,4-6-23 1</inkml:trace>
  <inkml:trace contextRef="#ctx0" brushRef="#br0" timeOffset="3755.0522">17296 16447 228 0,'-6'-3'88'0,"3"-2"-48"0,3 10-34 0,0 0 20 16,0-2-10-16,0 13 1 15,0 0-10-15,0-3-2 16,0 8-3-16,0-3-6 0,3 6 0 15,0-5 2-15,3-3 3 16,0-3-44-16,-3-8-18 16,8-5-45-16</inkml:trace>
  <inkml:trace contextRef="#ctx0" brushRef="#br0" timeOffset="3904.4799">17278 16346 340 0,'-9'-8'126'0,"12"8"-68"0,0-13-85 16,0 10-7 0,9 8-5-16,6 1-8 15,5-1-1-15,4 3-55 16,3 0-23-16</inkml:trace>
  <inkml:trace contextRef="#ctx0" brushRef="#br0" timeOffset="4289.5049">17614 16420 296 0,'-6'5'110'0,"6"-5"-60"0,-6 0-50 0,3 6 21 16,-6-1-12-16,-3-2-1 16,1 5-4-16,-4-3-3 15,0 13 0-15,0-4-4 16,3 7 2-16,3-3-1 0,3 6-2 16,3-3 0-16,3-2 0 15,6-3 3-15,0-6 0 16,3-2-4-16,6-8-1 15,3-8 5-15,-3-2 2 0,-3-4-2 16,-1-12 1 0,-2-1 0-16,-3-2 0 0,0-13 0 15,-6-11 0-15,0 3-3 16,-3 0 2-16,3 7 3 16,-3 4 1-16,0 12 7 15,0 6 6-15,3 5-10 16,0 8-4-16,0 8-1 15,3 16 1-15,3 13-3 16,-3 11 0-16,3 5 1 16,0 5 0-16,3-5-3 15,3-3 2-15,3 1-21 16,3-9-10-16,0-5-50 16,-1-10-22-16</inkml:trace>
  <inkml:trace contextRef="#ctx0" brushRef="#br0" timeOffset="4636.5668">17858 16507 324 0,'-15'-2'123'0,"6"-1"-66"0,15 3-73 0,0 3 15 16,0-1-6-16,0 1 4 16,3-3 4-16,0 5 4 15,3-5-2-15,0 0 5 0,3-5 2 16,-3 0-5-16,0-3-1 15,-3 0-2-15,-1-3-2 16,-2-2 1-16,-6 0 1 16,-3 0 1-16,-5-1 3 15,-7 6-5-15,-6 3-1 16,-3 5-2-16,0 8 0 0,0-3 4 16,4 17 1-16,2-7-4 15,6 1-1-15,6 3 1 16,3-1 0-16,6 1-2 15,12 2 2-15,3-2-8 16,2-4-2-16,4-4-29 16,0-3-14-1,6-8-71-15</inkml:trace>
  <inkml:trace contextRef="#ctx0" brushRef="#br0" timeOffset="4967.09">18224 16391 224 0,'-3'-8'85'0,"3"8"-46"0,-6 0-21 0,3 0 23 15,-2 3 1-15,-7-3 2 16,-3 8-11-16,-3-3-3 16,0 3-17-16,3 2-8 0,3-2-3 15,6 11-7-15,3-3-1 16,6 0-2-16,6-3 2 15,6 3 4-15,0 0 1 16,0-1 1-16,0 7 2 16,-3-6 1-16,-6-1 3 15,-6-1 6-15,-3-1 4 0,-6-8-4 16,-3 6-2-16,-3-9-8 16,0-2-3-16,0-2-25 15,0-4-10-15,3-2-34 16,0-2-16-16,9-3-45 15</inkml:trace>
  <inkml:trace contextRef="#ctx0" brushRef="#br0" timeOffset="5267.8889">18382 15970 256 0,'0'-2'96'0,"6"-1"-52"0,6 8-54 0,-3 6 14 16,9 5-1-16,3 8 5 16,2 7 22-16,1 14 11 15,0 11-21-15,-3 5 7 0,-9 2 3 16,-12-5-3-16,-6-2 1 15,-12 2-13-15,-12-2-4 16,-8-3-36-16,-13 2-13 16,-3 1-98-1,4-11-74-15,-19-14 80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33:05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3794 17873 120 0,'6'0'46'0,"-3"0"-24"0,6 0-15 0,-3 0 13 16,3 0-6-16,0 0 0 15,3 0 0-15,5 0 2 0,1 0-9 16,0-6-2-16,0 6 1 16,6-5 1-16,3 5 3 0,5 0-5 15,1 0-1-15,3-3 0 16,0 3 2-16,-1 0-5 16,4 3-1-16,0-3 2 15,-4 5 3-15,1-5 0 16,3 0 0-16,-1 0 3 15,4 0 5-15,-3 0-5 16,0 0 0-16,-1-5-2 16,1 5-1-16,0 0-3 15,-1 0-2-15,4 0 1 16,-3 0-1-16,-1 0-3 16,4 0 2-16,0 0 3 15,-1 0 1-15,1 0 1 16,3 0 0-16,-1 0 0 0,4 0 0 15,3 0-2-15,-4 0-2 16,7-3 1-16,2-2-1 16,4 5 4-1,-1-5 2-15,1 5 2 0,-6 0 2 16,8-3-3-16,-8 3-2 16,-4 0-2-16,1 0-3 15,2 0 1-15,-2 3-1 16,-3-3 0-16,2 0 2 15,1 0-1-15,2 5-1 16,-5-5 1-16,3 0-1 0,5-5 0 16,7 5 0-16,-4 0 4 15,-2-3 2-15,2 3 0 16,1-5 1-16,-4 5-4 16,4-5 0-16,5 5-1 15,-2-3-2-15,-1 3 3 16,1 3 0-16,-1-3-4 15,-5 0-1-15,5 0 1 16,7 0 0-16,-1 0 1 16,1 0 2-16,2 0-3 15,1 0 0-15,5 0 1 16,6-3 0-16,-2 3 0 16,-1 0 2-16,4 0 3 15,-4-5 4-15,6-1-2 16,-2-2-2-16,-1 8-5 0,0-5 0 15,1 2 2-15,2 1 1 16,3-1-1-16,-5 6-2 16,-1-3 1-16,-6 2-1 15,-5-2 0-15,2 0 0 16,1 0 0-16,-10 0 2 16,-8 0-1-16,-7 0-1 15,-5-2 1-15,-6 2 1 16,-7-3-8-16,-2-2-3 15,-3 5-72-15,15-8-34 16,-1-3-5-16</inkml:trace>
  <inkml:trace contextRef="#ctx0" brushRef="#br0" timeOffset="1380.8186">11212 17820 164 0,'-9'16'63'0,"9"-16"-34"0,6 0-12 0,-6 0 20 0,0 0-15 15,0 0 2 1,0 0-7-16,3 5-10 16,3-5 7-16,2 5 3 0,4-5 2 15,6 0 1-15,9 0-5 16,6 0 1-16,5 0-7 15,7 3-3-15,3-3-3 16,2 0 0-16,7 0-2 16,11 0 2-16,1 0 2 15,8 5 4-15,1-5-4 16,2 0-1-16,9 0-4 16,1 0-1-16,-1 5 1 15,-3-5 2-15,6 0-1 16,7 0-1-16,-1 0 1 15,-6 0-1-15,-3 0-3 16,4 0 0-16,2 0 4 0,-9-5 1 16,1 5 4-1,-4 0 1-15,-3 0 1 16,10-5 2-16,-7 5-5 0,-3-3-3 16,1 3-1-16,-7 0-1 15,1 0 0-15,5-5 2 16,-3 5-1-16,-2 0 2 15,-1 0 0-15,1 0 1 16,-4 0 0-16,6 0 0 16,1-5 2-16,14 5 1 15,-3-3-1-15,-5-2-1 16,5-1-3-16,9 4-2 16,-8 2 1-16,-1 0-1 0,-6-6 0 15,6 6 0-15,7 0 0 16,-10 0 2-16,0 0-3 15,1 0 0-15,2-5 3 16,15 5 3-16,-6 5-4 16,-2-5-1-16,-7 6 2 15,6-4 3-15,3-2-2 16,-8 0 0-16,-4 6-3 16,-3 2-1-16,-8-8 1 15,-1 5 2-15,-8-5-3 16,-10 8 0-16,-11-3-28 15,-6 0-13-15,-1-2-104 16,4-16-66 0,-3-3 89-16</inkml:trace>
  <inkml:trace contextRef="#ctx0" brushRef="#br0" timeOffset="11231.7941">10179 9279 112 0,'-3'3'44'0,"0"-1"-24"0,3-4-19 0,0 2 8 15,0 0-1-15,0 2 0 0,-3-2 0 16,0 0 0-16,0 0 7 16,0 0 4-16,0 0-9 15,0 3 8-15,0-3 2 0,-3-3 1 16,3 3-1-16,0 0-2 16,3 0 1-16,0 0-8 15,0 3-4-15,0-3-4 16,0 3 0-16,0 2-2 15,0-3-1-15,3 4 3 16,0-1 2-16,6 0-9 16,-3 3-2-16,3 0 9 15,0 3 7-15,0 2-2 0,0 3-2 16,0-3-1 0,2 3-1-16,-2 0 0 0,6 0 2 15,-3 2-5-15,3 3-3 16,0 1 3-16,0-4 1 15,0 9 0-15,0 4-2 16,-1-2-2-16,1-2 1 16,0-3 3-16,0 0 1 15,0 2-4-15,0 0 1 16,-3 4 0-16,3-4 2 16,-3 3-1-16,2 0 2 15,7 3-2-15,0 0 2 16,0 7-2-16,-3-2-1 15,0 3 3-15,0-3 0 16,-1 0-1-16,1 8 1 0,-3-2-2 16,0-1 2-16,-3 0-2 15,6 1-1-15,3-6 3 16,-4 10 0-16,-2-4-4 16,0-1 1-16,-3-5 4 15,-3 5 5-15,0 1-3 16,-3-1 2-16,0 0-5 15,0 3 0-15,-3-2-1 16,0 9-2-16,0-4 3 16,-3-3 2-16,0 0-2 15,0-3 0-15,0 1-1 16,0-6-2-16,0-3 3 0,-3-2 0 16,0 0 1-1,0-1 2-15,-6 1-3 0,3 3-2 16,0 4 0-16,-6-2 1 15,3 0-1-15,-3-5 2 16,3 0-2-16,0 2-1 16,-2 1 1-16,-1-4 1 15,0 1-1-15,0 0 2 16,-3 0 0-16,0-1 1 16,0-2 0-16,-3 3 0 15,-6 3-2-15,4-4-2 16,-1-2 1-16,0 3-1 15,-6 0 2-15,0-3 1 0,4 3 1 16,2 0 2-16,3-3-5 16,3-6-1-16,3-1 0 15,0-4 0-15,3-5-3 16,3 1 0-16,0-6-12 16,3-3-5-16,0 0-14 15,0-2-6-15,3-3-20 16,0-3-10-16</inkml:trace>
  <inkml:trace contextRef="#ctx0" brushRef="#br0" timeOffset="17248.2585">10339 11726 108 0,'0'-2'44'0,"0"2"-24"0,3 0-6 15,-3 0 15-15,0-3-5 16,0 0-2-16,0 1 1 0,0-1 2 16,0 0-13-16,0 1 4 15,-3-1 2-15,3 3-6 0,0 0 1 16,0 0-6-16,0 0-2 15,0 0-2-15,0 0 0 16,0-2 0-16,0 2 1 16,0 0-5-16,0 0 1 15,0 0-2-15,0 0 0 16,0 0 13-16,0 0 7 16,0 0 0-16,-3 2-1 15,1 1-7-15,2 2-2 16,0 6-4-16,0 2-1 15,0 3-3-15,-6 13-1 16,6 3 1-16,0-3 2 16,-3 5-1-16,0-5 2 0,0 3-2 15,0-6-1-15,3 4-2 16,3-7 1-16,-3-1 1 16,0-4 0-16,0 1-3 15,-3-4 2-15,0 1 3 16,6-2 1-16,-6-1-4 15,0-3 1-15,3 1 0 16,0 0 2-16,0-4-1 16,-3-1-1-16,3-1 1 15,0 0-1-15,0-5 0 16,3 0-3 0,-3 0 0-16,6 0-1 0,-3-2 3 15,3-1 0 1,0 0 3-16,-1-2-1 0,4 0-1 15,3-3-2-15,6 0 1 16,0 0 1-16,3 0 2 16,6 0-1-16,2 3-1 15,-2 2 1-15,-3 1 1 16,-3-1-1-16,-3 0-1 16,-3 1 1-16,-1-1-1 15,-2 3 0-15,-3 0 0 16,0 0-16-16,0 0-4 15,-3 0-56-15,0-5-25 0,-3-11-3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33:53.3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14307 13303 76 0,'-3'-2'30'0,"3"4"-16"0,-3-4-3 0,3 2 12 15,0 0-6-15,0 0 1 16,0 0-2-16,0 0 2 15,-3 0 1-15,0 0 3 0,3 0-10 16,0 0-4-16,0 0-5 16,0 0-5-16,0 0 1 0,0 0 7 15,6 0 4-15,0 0-1 16,0 2 0-16,0-2-3 16,3 0 1-16,3 0-4 15,3 0 0-15,0 0 3 0,0 0 1 16,2 0-1-16,1 0 1 15,0 0-2-15,0-2 0 16,0-1-1-16,0 3 0 0,0 0-2 16,-1 0 1-16,1-3-2 15,3 3 2-15,-3-2 0 16,0-1 3-16,-3 3 1 16,0 0 1-16,-3 0-4 15,-1 0-1-15,-2 0-1 31,0 0-2-31,-3 3 3 0,0-3 0 16,0 0-10-16,0 0-5 16,0-3-36-16,3-2-14 15,3 2-36 1</inkml:trace>
  <inkml:trace contextRef="#ctx0" brushRef="#br0" timeOffset="1">14920 13229 128 0,'-3'-2'49'0,"3"2"-26"0,-3 0-14 16,3 2 14-16,-3-2-5 16,0 3 2-16,-2-1-2 15,-1 1-2-15,-6 0-8 16,3-1-1-16,-9 6-2 15,3-2-3-15,6 2-1 16,0-3 0 0,3 0-4-16,12 0 2 15,3 1-1-15,3-1 0 16,3 0 2-16,6 3 2 16,-3 0 3-16,-1 0 4 15,-2 5-2-15,-3-2 1 16,-3 0 1-16,-3 2 2 15,-6-3 1-15,-6 1 0 0,-3-3-4 16,-3 0-3-16,-3 0-2 16,1-3 0-16,-4-2-7 15,3-1 1-15,-3 1-15 0,6-3-3 16,3 0-9-16,0 0-4 16,6-3-69-1</inkml:trace>
  <inkml:trace contextRef="#ctx0" brushRef="#br0" timeOffset="2">15039 13020 116 0,'-3'0'46'0,"3"5"-24"0,0 6-13 0,0-3 16 16,0 5 3-16,0 3 6 15,0 8-6-15,-3 10-2 32,1 1-14-32,-1-1-3 0,0-2-2 0,3-6-3 15,-3 6-1-15,3-6-1 16,-3-2 1-16,3-5-2 16,0-3 2-16,0-3-11 15,0-2-2-15,0-4-22 16,0 1-9-16,0-2-22 15,-3-4-37-15,3 1 29 16</inkml:trace>
  <inkml:trace contextRef="#ctx0" brushRef="#br0" timeOffset="3">14923 13158 116 0,'0'-13'44'0,"3"26"-24"0,0-21-8 15,0 8 13-15,3 0 2 16,3 0 3-16,0 0-5 15,3 0-3-15,3-3-12 16,0 3-4-16,0 0 0 0,3 0-3 16,2 0-2-16,-2 0-3 15,0 0 1-15,-3-2-34 0,0-1-17 16,-3 0-33 0</inkml:trace>
  <inkml:trace contextRef="#ctx0" brushRef="#br0" timeOffset="4">15218 13253 104 0,'0'-3'38'0,"0"1"-20"0,-3 2-6 0,3 0 16 0,0 0-5 16,-3-3-1-16,-3 3-10 16,0 3-5-16,-3-1-4 15,0 6 0-15,-3 0 0 0,1 3 5 16,-1 2 3-16,0 0-6 16,3 3-3-16,3-3-1 15,3 1 1-15,6-4-1 0,0 1 2 16,3-3 0-16,0-3 1 15,3 0-2-15,0-2 1 16,-1-3-2-16,1-5 2 16,-3-1-2-16,3 1 2 0,0 0-2 15,-3-1-1-15,0-1-2 32,0-1 1-32,3 0 1 15,-3-3 2-15,0 0-1 16,0 1-1-16,-3-1-2 0,0 1 1 15,0 2 5-15,0 0 2 16,-3 3 0-16,0 2 1 16,0 3-6-1,0 3-1-15,0 2 2 16,0 3 3-16,-3 2 0 16,3 4 0-16,0-1-3 15,0 3 1-15,0-3-2 0,0 0 2 16,3 0-2-16,0-2-1 15,6 0-2 1,0-3-23-16,-3-3-11 16,5-5-111-1,1 0 55 1</inkml:trace>
  <inkml:trace contextRef="#ctx0" brushRef="#br0" timeOffset="5">15349 13287 108 0,'-6'-5'44'0,"6"5"-24"0,0 0-17 0,0 0 12 15,0 0 4-15,0 5 3 16,0 1 2-16,0 2 0 16,0 0-9-16,0-1-2 31,0 9-7-31,0-2-2 0,0-4-2 15,0 3 3 1,0-2-1-16,0-3 1 16,0 0-1-16,0-8 6 15,0-3-7 1,0-7 1 0,0-1-1-16,0 0-1 0,3 1 1 15,0-1-2-15,3 1 2 16,0-1 2-16,3 1 2 15,0 2-1-15,0 0-1 16,0 2-3-16,0 4-2 16,-1-1-2-16,1 3 1 0,0 0 3 15,-3 3 1 1,0-1-8-16,0 1-4 0,0 0-17 0,0-1-9 16,-3 1-19-1,3-3-50-15,0 0 14 16</inkml:trace>
  <inkml:trace contextRef="#ctx0" brushRef="#br0" timeOffset="6">15572 13020 132 0,'0'-10'52'0,"3"7"-28"0,-3 0-11 15,0 3 19-15,0 0-7 0,0 0-2 16,3 6-7-16,-3 4-2 16,0 6-8-16,0 3 5 0,-3 7 2 15,0 6-4-15,-3 0-1 16,0-1-2-16,3 1 1 16,0 0-4-16,3-6 0 0,0 1-1 31,0-6-2-31,0-5 3 15,0-3 0-15,0 0-21 0,0-5-10 16,0-3-15-16,-3 1-4 16</inkml:trace>
  <inkml:trace contextRef="#ctx0" brushRef="#br0" timeOffset="7">15414 13131 112 0,'-5'0'44'0,"5"3"-24"0,0 0-10 0,0-3 14 16,0 0 4-16,5 5 3 0,1 3-1 15,3 0-1-15,6-3-16 16,3 0 1-16,6-2 2 0,0 0-8 16,3-3-2-16,-1 0-2 15,-2 0 0-15,-3 0-16 16,-3 0-4-16,-3-3-27 0,3 3-11 16,-7 3-33-1</inkml:trace>
  <inkml:trace contextRef="#ctx0" brushRef="#br0" timeOffset="8">15665 13346 96 0,'0'2'38'0,"0"6"-20"0,-6 5-1 0,3-5 14 15,-3 3-1-15,0 0 0 16,0 2-11-16,0 0-1 16,0 3-11-16,0 0-4 0,0 0-2 15,0-1-1-15,0-1 2 0,0-1-1 16,3-2-1-16,0-1 1 31,0-2 1-31,0 0-1 0,0-3-1 16,3 1 1-1,0-4-1-15,0-2 6 0,0 0 4 16,3-2-5-16,-3-4-3 16,3-2-1-16,0 0 1 15,0-2-6-15,0-3 1 16,0-1 3-16,3 1 2 16,0 0-3-16,0 0 1 15,0-1-2-15,-3 1 0 0,3 0 2 16,0 0 2-16,0 2-3 15,-3 3 0-15,0 0 3 16,3 3 3-16,0 0 0 16,-3 2 2-16,0 3-4 15,2 0 0-15,-2 5 5 0,0 6 3 16,3 0-2-16,-3 2 2 16,0 0-2-16,0 3 2 31,0 2-6-31,3 1-1 0,-3-1 0 15,6-2 0-15,-3 0-2 16,0-3-2-16,0 3 1 16,0-8-1-16,0 3 0 15,-3-1 2-15,-3-10-12 16,3 8-6-16,3-10-11 16,-6-1-4-16,0 0-16 0,-3 1-8 15,0-1-23 1,-3 0-15-16,0 3 45 15</inkml:trace>
  <inkml:trace contextRef="#ctx0" brushRef="#br0" timeOffset="9">15590 13507 116 0,'-6'-5'44'0,"3"5"-24"0,3-3-6 0,0 3 15 15,0 0-1-15,0 0 1 0,0 0-10 16,0 0-1 0,6 3-11-16,6-1-2 0,0 1-1 0,3 0-2 15,3-3 1-15,0 0-2 16,5 0 2-16,1-3-59 16,0 0-64-1,-3 1 26-15</inkml:trace>
  <inkml:trace contextRef="#ctx0" brushRef="#br0" timeOffset="10">14295 16653 116 0,'-3'3'44'0,"3"-1"-24"0,-3 1-15 0,3-3 13 16,-3 0-8-16,0 0-3 16,3 5-4-16,0-5-3 0,0 0 1 15,-3 0 3-15,0 0 2 0,0 0 4 16,0 0 4-16,1 0-8 15,-1 0-1-15,0 0-1 16,0 0 2-16,0 0-3 16,0 0 0-16,0 0-1 15,0 0-2 1,0 0 3-16,0 0 0 16,0 0-1-16,0 0-2 15,0 0 5-15,0-5 4 0,0 5-1 16,3 0 3-16,0-3-4 15,0 1 1-15,3-1-1 16,0-2 1-16,3 5 0 16,0-3 0-16,3 0 0 0,3 3 2 15,-1 0-3-15,4 3 1 16,0 0-3-16,3-3 2 16,3 0-2-16,-3 5 0 15,0-5-1-15,2 3 0 16,1-3-2-16,3 0 1 15,-3 0-2-15,0 0 2 0,0 0 0 16,-1 0 1-16,-2 0-2 16,3 2-2-16,0 1 1 15,0 5 1-15,-3-3-3 16,0-2 0-16,-4-1 1 16,1-2 2-16,0 6-1 0,-3-4-1 31,0-2 1-31,0 0-1 0,0 0-3 15,-3 0 2-15,0 0 3 16,0 0 1-16,-3 0-4 16,0 0 1-16,-1 0-24 15,1 0-10-15,-6 0-83 16,3 0-41 0,0-8 81-16</inkml:trace>
  <inkml:trace contextRef="#ctx0" brushRef="#br0" timeOffset="11">15147 16534 96 0,'0'-3'38'0,"-6"3"-20"0,0-2 1 0,6 2 16 16,-6 0-6-16,0 0-2 16,-6 0-4-16,0 2-3 15,0 1-10-15,0-1 0 0,0-2 3 16,0 6-7-16,3-4-1 31,0 1-3-31,4 0 1 0,-1-3-4 16,6 8 0-16,3-3-1 15,3 0 0-15,5 3 2 16,7 3 2-16,0-3-3 16,0 5 0-16,0 0 5 15,0 0 5-15,-3 1-1 16,-3-1 3-16,-1 0 0 0,-5 0 3 15,-6 1-3-15,-3-4-1 16,-6 3-6-16,-2-7-1 0,-7-4 1 16,0 6 0-16,0-5-2 15,0-1-2-15,0-2 1 16,3 0-1-16,0-5-5 31,7 5-1-31,2 0-22 0,3-8-8 16,3 6-22-16,3-4-6 15,3-2-21 1</inkml:trace>
  <inkml:trace contextRef="#ctx0" brushRef="#br0" timeOffset="12">15325 16396 116 0,'0'-2'46'0,"0"-1"-24"0,0 11-4 0,0-3 18 0,0 3-1 16,0 5 2-1,0 11-5-15,0-3 0 16,0 3-18-16,0 0-1 0,0 2 0 0,0 1-9 31,0-3-5-31,0-1 3 0,3 4 0 16,0-3 0-16,-3 0 1 15,3-3-9-15,0-3-3 16,0-5-17-16,-3 1-9 16,0-1-21-16,3-8-7 15,-3 6-18 1</inkml:trace>
  <inkml:trace contextRef="#ctx0" brushRef="#br0" timeOffset="13">15221 16595 148 0,'0'-6'57'0,"3"4"-30"0,-3-4-10 0,3 6 20 0,0 0-10 15,3-2-3-15,6-1-6 16,3 1-1-16,0-1-9 0,-1 0-3 0,4-2 1 16,0 2-3-16,0 1-2 15,0-1 4-15,0-2 4 16,0 5-38-1,-4-3-15-15,1 0-46 16,-3 3-34 0,-3 0 52-16</inkml:trace>
  <inkml:trace contextRef="#ctx0" brushRef="#br0" timeOffset="14">15495 16560 96 0,'-6'0'35'0,"6"0"-18"0,-6 3 0 0,3-3 14 0,0 8 1 16,0 0 1-16,-3 2-10 16,3 1-1-16,0 2-13 15,3 0-1-15,0 1-1 0,3-1 1 16,3 0 0-16,0 0-2 0,3 1-1 15,0-1-1-15,6-5 2 16,0-3-1-16,2 3 0 16,-2-11-1-16,0-2 0 15,0-3-2-15,-3 0-2 16,-3-2 3-16,-3-4 0 16,0 1-1-1,-6-5-2-15,-3 4 1 16,-3-2 1-16,-6 3 1 15,0 3 3-15,0 2-3 16,0 0 0-16,0 3-6 16,3-1 0-16,1 1-12 15,2 5-6-15,3 0-28 16,3 5-13-16,3-2-26 16</inkml:trace>
  <inkml:trace contextRef="#ctx0" brushRef="#br0" timeOffset="15">15745 16581 100 0,'-3'11'38'0,"6"0"-20"0,-3 4 3 0,0-4 17 16,0 2-5-16,0 3 0 31,0 11-14-31,0-1-6 0,0 3-8 16,0 0 1-16,0-2 0 0,0-6 0 15,0 5-1-15,0 1-3 16,0-9 1-16,0-4-2 16,0-1 2-16,0 0-2 15,0-2 2-15,-3-9-2 16,3-2 2-1,0 0-2-15,0-5 2 16,-3-3 0-16,0 0 1 16,0-5 0-16,0-6-2 15,3 6 1-15,-3-5-4 16,3-9-2-16,0 1 4 31,3-1 3-31,0 6 1 16,3-3 0-16,3-2-1 0,0 7 2 15,0-2 1-15,0 3 1 16,0 2-2-16,2 2 1 16,1 1-2-16,0 3 2 15,0 7-4-15,0 0 0 16,0 6 1-16,0 5 2 0,0 0 1 16,-3 5 1-16,0 0 2 15,-3 1 1-15,-6-1-5 16,-3 0-2-1,-3 3-2-15,-3-3 1 16,-3-2-2-16,0 5-1 0,0-3-10 16,0-3-4-16,0-10-13 0,-3 0-5 15,3-2-16-15,4-4-5 0</inkml:trace>
  <inkml:trace contextRef="#ctx0" brushRef="#br0" timeOffset="16">15944 16788 128 0,'-3'2'49'0,"0"6"-26"0,0 3 2 0,3-3 20 0,-3 3-9 15,0 2-3-15,0 3-13 16,0 2-2-16,1 6-11 16,-1-8 5-16,0 2 1 0,0-2-6 15,3-5-4-15,0 2-2 16,0-5-1-16,0-3 2 0,0-5 1 16,0 0-1-16,0 0 1 15,3 0-2-15,0-8-1 16,0-2-8-1,-1-3-3-15,1-1 1 16,0-2 1-16,0 3 3 16,0-3 2-16,0 0 2 15,3-2 1-15,-3 7 1 16,3-2 2-16,0 3 1 16,0-6 3-16,3 0 3 15,-3 5 2-15,0 3-1 16,0 3-1-16,6 10 1 15,-3 6-1-15,0 5 0 16,0-3-3-16,0 11-1 16,0-8-3-16,-1 10-2 0,1-2 1 15,0-6-1-15,0-2 0 16,-3-2 2-16,0-1-1 16,0-3-1-16,-3-2-21 15,0 3-9-15,-3-9-16 16,0 6-6-16,-3-2-27 15,0-1-37-15,-3 0 40 16</inkml:trace>
  <inkml:trace contextRef="#ctx0" brushRef="#br0" timeOffset="17">15885 16965 144 0,'-9'-13'55'0,"6"13"-30"0,0-3-10 16,3 3 18-16,0 0-7 16,0 0-1-16,0 0-12 15,0 0-3-15,6 0-6 16,0 0-1-16,6 0 3 0,3 0 3 0,5 0 2 16,4 0-5-16,3 0-4 0,-3 0-4 15,0 0 1-15,-1 0-41 16,-2-8-17-1,-3 6-34 1</inkml:trace>
  <inkml:trace contextRef="#ctx0" brushRef="#br0" timeOffset="18">18558 14166 132 0,'-9'2'52'0,"6"-2"-28"0,-3 0-13 0,6 3 18 0,-3 0-2 16,0-1 2-16,0-2-5 15,3 0-1-15,0 0-12 16,0 0 0-16,0 0 2 0,0 0-7 16,6 0-3-16,0 0 11 15,6-2 5-15,3-1-5 16,5 0-1-16,4 1-1 0,6-1 2 15,3 1-7-15,0-1-2 16,2 0-1-16,1 1 0 16,6 2 0-16,-7 0 2 0,1 0-5 15,0 0-1-15,0 0 2 16,-4-3 1-16,-5 3-1 31,-3-3-2-31,-3 3-4 0,-6-2 0 16,-3-1-33-16,-4-2-16 15,-2 5-76 1</inkml:trace>
  <inkml:trace contextRef="#ctx0" brushRef="#br0" timeOffset="19">17221 13986 112 0,'-6'-3'44'0,"3"6"-24"0,0 0-13 16,0-1 15-16,-3 1 2 0,0-1 5 15,-2 4 0-15,-7-1 0 16,-3 6-16-16,0-3-1 0,0 2-1 16,3-2-6-16,3 5-3 15,0-2-4-15,3-3 1 16,6 0-1-16,3 2 0 15,9 1 2-15,6 0 2 16,3-1-1-16,0 1-1 0,3 5 1 16,-3-3-1-16,0-3 15 15,-7 4 7-15,-2-4-6 0,-6 1-4 16,-6 2-3-16,-6 0 1 16,-5-2-3-16,-4-3-2 15,-3 0-2-15,0-3-3 31,0 0-2-31,3-7 1 0,3-1-15 16,4 0-6-16,-1 1-18 16,6-1-7-16,3-2-22 15,6-3-41 1,3-3 26-16</inkml:trace>
  <inkml:trace contextRef="#ctx0" brushRef="#br0" timeOffset="20">17308 13883 152 0,'-3'-3'57'0,"3"3"-30"0,3 0-27 0,-3 0 13 16,3 5 8-16,-3 3 7 15,0 6 1-15,0 4 2 16,0 6-17-16,-3 13-1 0,0 0 0 16,0 0-9-16,0-3-2 15,0-2 0-15,3 3 3 0,0-6 0 16,0-6 0-16,0-1-8 16,3-7-2-16,0-1-20 15,-3-4-9-15,0 1-7 16,0-3-2-16,0-3-25 15,0 0-26 1,-3 1 32-16</inkml:trace>
  <inkml:trace contextRef="#ctx0" brushRef="#br0" timeOffset="21">17197 14102 136 0,'-5'0'52'0,"5"0"-28"0,0-16-6 0,0 14 18 16,2-1-3-16,4 0 1 16,3 1-11-16,3-6-3 15,6 0-12-15,0 0-3 0,0 0-1 0,6 3-7 16,-1 0 0-16,1-1-23 15,-3 1-8-15,-3 0-43 16,0-1-39 0,-3 4 39-16</inkml:trace>
  <inkml:trace contextRef="#ctx0" brushRef="#br0" timeOffset="22">17531 14063 104 0,'0'-3'38'0,"0"19"-20"0,-3-21-4 0,0 5 15 16</inkml:trace>
  <inkml:trace contextRef="#ctx0" brushRef="#br0" timeOffset="23">17516 14078 244 0,'-9'8'26'16,"0"3"-13"-16,-3 2-2 15,0 0 1-15,0 6-4 0,-3-3-2 16,1 2-1-16,8-2-1 0,3 3-7 16,3-3 0-16,0 0 5 15,3-3 4-15,3-3-1 16,0-2 2-16,2-2-2 16,1-4 2-16,0-2-2 15,0-5 2-15,0-3-9 31,-3 0 0-31,0-3-2 0,0 1 2 16,-3-3-1-16,0-3-1 16,0 3 3-16,-3-3 0 15,3 5 5-15,-3 1 5 16,0 2-3-16,0 0-1 0,0 0-2 16,0 8-3-16,0 0 1 15,0 8 1-15,3 0 1 16,0 2 1-16,0 3-5 0,0 1 1 15,3-1 2-15,-3 3 1 16,0-3-4-16,6-2 1 16,0-4-16-16,-3 1-6 15,0 0-18-15,5-2-7 16</inkml:trace>
  <inkml:trace contextRef="#ctx0" brushRef="#br0" timeOffset="24">17656 14126 108 0,'-9'-3'44'0,"9"6"-24"0,0-3-15 0,0 0 11 15,0 0 8-15,0 5 5 0,0 1 2 16,0 2 3-16,3-3-18 15,0 3 0-15,0 0-2 16,0 0-7-16,0 2-4 0,0-2 0 16,0 3 0-16,-3-3 1 0,0 0 2 15,0-3-1-15,0-2 0 16,0-3-3-16,0 0-2 16,0 0 5-16,0 0 1 15,0-3-2-15,-3-2-1 31,3-3 1-31,0 0 0 0,0-3 4 16,0 1 3-16,3 2-4 16,0-3 1-16,0 3-5 15,3 0 0-15,0-2-1 16,3-1-2-16,-1 8-2 16,4-7 1-16,0 10 1 15,0 0 0-15,0 5-11 0,0-5-3 16,0 3-17-16,3-1-6 15,-3 1-22-15,0 0-8 16,0-3-17-16</inkml:trace>
  <inkml:trace contextRef="#ctx0" brushRef="#br0" timeOffset="25">17912 13872 156 0,'-3'-5'57'0,"3"5"-30"0,0 0-29 16,0 0 11-16,0 2 5 16,0 4 3-16,0 4 5 15,0 6 1-15,0 3-12 16,0 5 4-16,0 7 5 0,0 1-9 15,0 0-3-15,0 0-3 16,0-1-1-16,0-4-5 0,0-1 1 16,0-5 0-16,0 1 2 15,0-7-6-15,0-1-1 16,0-6-23-16,0 2-6 16,0-5-12-16,-3-2-1 15,3-6-30 1</inkml:trace>
  <inkml:trace contextRef="#ctx0" brushRef="#br0" timeOffset="26">17712 13989 172 0,'-9'-6'66'0,"9"6"-36"0,0 0-26 16,0 0 13-16,6 0 3 16,0 0 4-16,3 0 1 15,6-2 0-15,9-1-14 16,3 0-2-16,0 3 1 16,-1 0-6-16,1 0-2 15,-3 0-4-15,-3-2 1 16,3-1-17-16,-1 0-5 15,-5 1-31-15,0-1-10 0,0 3-24 16</inkml:trace>
  <inkml:trace contextRef="#ctx0" brushRef="#br0" timeOffset="27">18073 14137 108 0,'-3'5'44'0,"3"6"-24"0,0-9-6 16,0 4 15-16,0 1 6 15,0 1 3-15,0 6-5 0,0-1-3 16,0 11-16-16,-3-3-2 0,0-3 1 16,0 4-3-16,0-4 0 15,3 1-6-15,0-1-1 0,0-2-1 16,-6-3-2-16,6-2 3 16,-3-3 0-16,0-3-23 15,0 0-9-15,0-2-21 0,3-3-9 16,0-3-30-1</inkml:trace>
  <inkml:trace contextRef="#ctx0" brushRef="#br0" timeOffset="28">18013 14208 120 0,'-18'-3'46'0,"18"3"-24"0,0 0-4 0,0 0 18 0,0 0-7 16,0-2 0-1,0-1-5-15,0 1-3 0,6-4-11 16,0 1-2-16,3 0-1 0,0-1 1 15,3 1 0-15,0-3-2 32,0 3 1-32,3 0-2 0,-1 2 0 15,1 0-6-15,0 3-1 16,-3 3-2-16,0 2 3 16,-3 3 0-16,0 0 3 15,-6 3 1-15,-3-1 3 16,0 1-1-16,-6-3 2 15,0 0-4-15,-3 5-2 0,0-2 0 16,-3-4-1-16,3-1-3 16,0-6 0-16,0-3-1 15,3 3 0-15,0 0 0 16,3-3 0-16,1 3-6 16,-1-2-4-16,3 2 3 0,3 0 4 15,2-3-1-15,4 3 1 16,0 0 1-16,3 5 4 15,3 1 5-15,0-1 3 0,0 6 6 16,-3-3 5-16,0 2-5 16,-3-2 1-16,-3 0-2 15,-3 0 3-15,-3 0 2 32,-3 0-1-32,-6-3-3 0,-3 0-2 15,-3 1-9-15,0-1 0 16,0-2-1-16,0-1 2 15,-3-2-10-15,3 0-4 16,4 0-19-16,2 0-5 16,3 0-41-1,3 0-59-15,3 0 30 16</inkml:trace>
  <inkml:trace contextRef="#ctx0" brushRef="#br0" timeOffset="29">17206 14817 152 0,'0'-6'57'0,"0"4"-30"0,0-1-16 15,0 3 15-15,0 0-3 16,-3 0-2-16,-3 0 0 16,1 0 1-16,-4 3-12 15,-3-1 1-15,-6 4 2 0,0-1-3 0,0 0 0 16,3 3-4-16,-3 0 1 15,3-3-6-15,4 3-1 16,-1-2 0 0,6-1 0-16,3 0-3 0,3 3 0 15,6 0 2 1,3 0 0-16,8 5-2 0,1 1 2 16,3 4 1-16,0 1 2 15,0-1 3-15,-3 1 2 16,0-4 3-16,-4-1 1 15,-5-1 1-15,-3-2 0 0,-3 4-4 16,-6-7 0-16,-3 0-3 16,-3-2 0-16,-5-1-3 15,-7-3 1-15,0 1-2 16,0-3-1-16,0 0-8 16,3 0-3-16,3-3-10 15,4 3-4 1,-1 0-13-16,6-2-4 15,0-1-17-15,6 1-7 16,6-4-16-16</inkml:trace>
  <inkml:trace contextRef="#ctx0" brushRef="#br0" timeOffset="30">17388 14708 128 0,'-12'11'49'0,"12"5"-26"0,-3-6-14 0,3-2 16 15,0 3 10-15,0 5 8 0,0 5-10 16,0 5-2-1,0 11-18-15,0 0-6 0,0 0-2 0,3-2-3 16,-3-3-2 0,9-3 3-16,-3-3 2 15,0-7-2-15,-3-1-2 16,3-5-29-16,-3-2-14 0,0-3-20 16,-3-3-7-16</inkml:trace>
  <inkml:trace contextRef="#ctx0" brushRef="#br0" timeOffset="31">17248 14912 164 0,'-3'-3'63'0,"6"3"-34"0,3 0-19 15,0 0 17-15,3-2-2 16,3-1 0-16,0 0-12 16,6 1-3-16,5-1-6 15,1 0-3-15,0 1 2 0,-3-1-18 32,-3 3-4-32,0 0-22 0,-1-3-7 15,-2 1-31 1,0-1-17-16,-3 1 50 0</inkml:trace>
  <inkml:trace contextRef="#ctx0" brushRef="#br0" timeOffset="32">17543 14896 124 0,'-6'3'46'0,"6"-1"-24"0,-9 1-13 0,6 2 14 15,0 1 2-15,0 4 2 0,-3 9-6 16,3-3 0-16,0 2-12 15,0 3 1-15,3-2 1 0,3-1-4 16,0 1 1-16,3-1-1 16,3-2 1-16,3-5 0 15,3-3 0-15,0-6 2 16,-1-2 4-16,1-5-6 16,0 0-2-16,-3-3-1 15,-3-3-1-15,0 1-2 16,-6-11 1-16,-3-6 0 15,-3 3 1-15,-3 3-5 0,-3 5-1 16,0 0-2-16,-3 6 3 16,0-1-7-16,3 3 1 15,3 3-17-15,1 0-7 0,2 2-21 16,0 0-9-16</inkml:trace>
  <inkml:trace contextRef="#ctx0" brushRef="#br0" timeOffset="33">17727 14901 148 0,'0'8'57'0,"3"0"-30"0,0 40-18 0,-3-32 14 0,0 2 2 15,0 3 2-15,0 3-6 16,0 5 0-16,0 0-12 15,-3-2-5-15,3-3-3 0,0 0-1 16,0-3 2-16,0-3 1 16,0-2 1-16,-3-3-2 15,3-2-2-15,-3-3 1 0,0-3-1 16,0-5-5 0,0 0 1-16,0-5-3 15,0 0 2-15,0-3 1 0,0 0 2 16,0-6 1-16,1-4 1 15,-1-1 4-15,0 1 2 16,3-1-2 0,0 1-3-16,0-1 4 0,0 1 1 15,3-9 2-15,2-4 2 16,1 4-5-16,3 3-1 16,3 3 2-16,0 3 3 15,3 2-4-15,0 5-1 16,6 3-4-16,-3 6-1 15,0 2 3-15,-4 2 1 0,1 9 3 16,-3 5 1-16,-3 2 3 16,0-2 1-16,-6 0-3 15,-3 0 0-15,-3-3-3 16,-3 0 0-16,-6-2-1 16,-6-3 0-16,-3 0-11 15,1-3-3 1,-1-2-8-16,0-1-4 0,3 1-8 15,3-3-4-15,3 3-17 16,3-3-5-16,6 0-34 16</inkml:trace>
  <inkml:trace contextRef="#ctx0" brushRef="#br0" timeOffset="34">18034 15063 104 0,'-3'0'41'0,"3"2"-22"0,0 4-3 0,0-6 18 0,0 5 4 15,0 0 4-15,0 3-10 16,0 3-4-16,0 5-16 16,0 2 3-16,0 1 3 0,0-1-6 15,0 1 1-15,0-1-6 16,0-2 1-16,6 0-5 15,-3-3 0-15,0 0-1 0,0-2-2 16,0-3-8-16,0-3-3 16,-3-5-16-16,0 0-6 15,3 0-31-15,0-2-11 16,0-1-7 0</inkml:trace>
  <inkml:trace contextRef="#ctx0" brushRef="#br0" timeOffset="35">17974 15142 128 0,'-6'-3'49'0,"3"1"-26"0,0 2-9 15,3 0 15-15,0 0-5 16,0-3 0-16,0 1-4 16,3-1-1-16,0-2-10 15,3-1-3-15,6-2-2 0,3 3 2 0,3-3 1 16,-3 3 3-16,0 0 4 31,0-1-8-31,0 4-1 0,-1 2-5 16,1 0-1-1,-3 2 1-15,0 4 0 0,-3 1 2 16,-3 1 1 0,-3 0-4-16,-3 0-1 0,-6 3 1 15,0-1 0-15,-3-2 7 16,0 6 6-16,-3-4-8 16,-3-2-5-16,3-3 1 15,1 1 1-15,2-6 0 16,3 2-1-16,0 1-2 0,3-3-3 15,0-3 0-15,3 1-2 16,6-1 0-16,0 0 1 16,3 1 4-16,0-1 1 15,2 6 1-15,4-3 0 16,0 5 0-16,0 0 2 16,0 1 1-16,-3 2 7 31,0 0 4-31,-3-1 4 0,-3 4 3 15,-3-3-2-15,-3 3 0 16,-6-3-6-16,-3-1-3 16,-3 1-5-16,-3-2-4 15,0-1-5-15,0-2-2 16,-3-1-11-16,-2 1-3 16,2-3-23-16,3 3-10 0,3-1-32 15,3 1-44 1,0 0 36-16</inkml:trace>
  <inkml:trace contextRef="#ctx0" brushRef="#br0" timeOffset="36">22764 15010 104 0,'-3'-5'38'0,"3"-11"-20"0,0 8-10 0,0 5 11 16,-3 0 0-16,0 3 1 0,-3-2 4 16,6-1 5-16,-3-5-1 0,0 11 1 15,0-3-16-15,3 0-3 0,3 0 4 16,3 0-1 0,6 0 0-16,3 0 1 15,2 0-3-15,7 0 1 16,6 0-5-16,3 0 1 15,8-8-5 1,-2 3 0-16,0-1-1 16,-6 4-2-16,2-1 3 15,-5 0 2-15,-3 1-4 16,-6-1-3-16,-4 0-19 16,-5 1-7-16,-3-1-73 15,-3-2-54 1,-6 10 61-16</inkml:trace>
  <inkml:trace contextRef="#ctx0" brushRef="#br0" timeOffset="37">22668 17513 92 0,'-3'-3'35'0,"9"3"-18"0,6 0 4 0,-3 0 17 16,3 0-7-16,6 0-3 16,9 0-1-16,3 0 2 15,5 0-15-15,10-3 3 0,5-2 1 16,4 5-8-16,3-2-1 0,-1-1-5 16,1 0-3-16,-7 3 2 15,-8 0 0-15,0 0 7 16,-7-5 6-16,-5 5-6 15,-6 0-3-15,6 0-7 0,-9 0 0 32,5-3-11-32,-5 1-5 15,-3-1-76-15,3-2-58 0,3-8 51 16</inkml:trace>
  <inkml:trace contextRef="#ctx0" brushRef="#br0" timeOffset="38">21195 14814 148 0,'-18'-5'57'0,"33"7"-30"0,-27-2-12 16,9 3 20-16,-3 0-10 16,-3-1-3-16,-3 4-3 0,0-1-3 15,-2 3-8-15,2 0-1 0,0 0 3 0,0 0-8 16,3 0-1-1,3 0-1-15,3-1 2 16,3 1-3-16,6 6-2 0,6-1 2 16,3 5 2-16,6 1-2 15,-1-1 0-15,4 1 3 32,-6-3 1-32,-3-3 3 0,-3 0 3 15,-3 1 7-15,-9-1 2 16,-9-3-7-16,0 1-2 15,-6-6-3-15,0 0-1 16,0-5-3-16,-3 0-2 16,4-2-6-16,2-1-4 15,0 1-21-15,3-4-7 16,3 4-12-16,3-4-2 0,6 1-33 16,3 0-22-16,6-3 50 15</inkml:trace>
  <inkml:trace contextRef="#ctx0" brushRef="#br0" timeOffset="39">21368 14740 156 0,'-3'-16'57'0,"3"13"-30"0,0 17-21 0,0-17 15 16,0 8 0-16,3 1 2 16,-3-1 5-16,3 3 3 15,0 5-17-15,0 8 3 0,-3 6 1 16,3 4-8-16,0 9-1 16,-1-3-3-16,1 0 1 15,0-5-6-15,0-3-3 0,0-5 3 16,0 5 1-16,0-8-3 15,-3-5 1-15,0-3-24 16,0-2-10-16,0-3-15 16,0-3-7-16</inkml:trace>
  <inkml:trace contextRef="#ctx0" brushRef="#br0" timeOffset="40">21260 14960 160 0,'-3'-6'63'0,"6"-12"-34"0,0 7-23 16,0 9 17-16,3-1-5 16,3-2 1-16,3-1-10 0,3 1-5 0,3 0-3 15,3 2-4-15,-3 0 2 16,2 3-21-16,7 0-8 0,-3 0-16 15,0 3-44 17,-3-3 12-32</inkml:trace>
  <inkml:trace contextRef="#ctx0" brushRef="#br0" timeOffset="41">21579 14909 148 0,'-6'0'57'0,"3"0"-30"0,-3 0-16 16,3 0 18-16,-3 0-8 0,0 0-2 15,0 3-5-15,-3 0 1 16,0 2-8-16,-3 3 0 0,-2 2 0 0,2 6-1 16,0 3-1-16,3-1-1 15,3 1 0-15,6-1-2 16,3-2 1-16,6 0-2 16,3-5 2-16,0-1 0 15,0-2 1-15,-1-5-2 0,1-3-2 16,0 0 1-16,0-5 1 15,-3-1-1-15,0-2-1 16,0 0 1-16,-3-7-4 16,-3-1 5-1,0 2 0 17,0 4 0-32,-3 2 1 0,0 13-4 15,0 0 2 1,3 3 2-16,-3 3 1 15,6 2 0-15,0-2-2 16,0 5-2-16,0-6-2 0,3 1 1 16,-1-3-6-16,4-3 0 15,0-2-21 1,-3 2-7-16,0-5-35 0,0 0-48 16,0-3 30-16</inkml:trace>
  <inkml:trace contextRef="#ctx0" brushRef="#br0" timeOffset="42">21725 14989 164 0,'-6'-22'63'0,"6"44"-34"0,0-14-34 0,0-3 10 16,3 3 1-16,0 0 4 15,-3 0 8-15,3 0 3 16,0 0-10-16,0 0-4 0,0 2-1 15,-3-2-3-15,0 0 0 0,0-3-1 16,0-5 1-16,0 3 7 16,0-3 3-16,0 0-4 15,0-3-1-15,0 1-6 16,-3-4-4-16,3-2 5 16,0-2 5-16,0 2 2 0,3 0 2 15,3-5-6-15,3-1-2 0,3-1-2 16,-1 1 1-16,1 4-4 15,-3 2 0-15,3 0-1 16,-3 3 0-16,0 7 2 16,0 1 2-16,0 0-28 15,0-1-9-15,-3 1-21 32,0-1-5-32</inkml:trace>
  <inkml:trace contextRef="#ctx0" brushRef="#br0" timeOffset="43">22008 14772 192 0,'-3'-3'74'0,"3"0"-40"0,0 6-35 0,0-3 12 15,0 5 8-15,0 6 7 32,3 2-4-32,-3 6-1 0,0 2-12 15,0 13-3-15,0 1-2 16,0-4-2-16,0 1 1 0,0-3-2 16,3-2 2-16,-3-6-2 15,3 0-1-15,0-2-24 16,-3-6-9-16,0-3-18 15,0-4-9-15,0-6-27 16</inkml:trace>
  <inkml:trace contextRef="#ctx0" brushRef="#br0" timeOffset="44">21868 14872 160 0,'-9'-5'60'0,"9"5"-32"0,3 3-24 16,-3-3 15-16,0 0 6 15,6 0 7-15,0 0-2 0,9 0 0 32,2 0-17-32,7-3-3 0,3 0-3 0,-3 1-3 15,6-1-1-15,2-2-3 16,-5-1-1-16,-3 1-12 15,-3 2-7-15,-3-2-51 16,-1 3-63 0,1 2 28-16</inkml:trace>
  <inkml:trace contextRef="#ctx0" brushRef="#br0" timeOffset="45">22317 15071 160 0,'3'-3'63'0,"-3"0"-34"0,0 1-16 0,0-1 19 15,0 3-7-15,0 0-2 16,-3-5-9-16,0 2-1 0,-3 1-8 16,-3-1 4-16,-3 3 3 0,-3 0-8 15,4 3-5-15,-4-1 7 16,0 6 5-16,0 0-3 16,3 3-2-16,-3-1 1 15,0 3 2-15,3 3-4 16,6 3-1-16,0-3 0 15,9 0 0-15,3-3-2 16,6 0 1-16,3-2-2 16,3-3-1-16,6-3 1 0,0 0 1 15,-4-2-6-15,4-3 1 0,0 0-37 16,-3 0-13-16,0 0-63 31</inkml:trace>
  <inkml:trace contextRef="#ctx0" brushRef="#br0" timeOffset="46">21341 17351 136 0,'0'-5'52'0,"-3"2"-28"0,0 3-11 0,0 0 19 16,0 0-5-16,-3 0-1 0,-3 0-3 16,-3 3-3-16,0-3-10 15,0 5-9-15,0 3-3 0,3 3 1 16,1-8 2-16,-4 2-2 16,9 3 0-16,0-3-1 15,6 6 0-15,3-3 2 0,0 0 0 16,5-1 0-16,4-1 0 15,0-1-3-15,3 3 2 16,0 3 1-16,0-3 0 16,-3 5 2-16,-3-3 3 15,-3 1 7 1,-3-1 4-16,-4-2 3 16,-4 0 1-16,-4-2-11 15,-6 4-3-15,-3-7-2 16,-3 2 2-16,3 0-5 0,0-5-1 0,-3 0 0 15,-3 0 2-15,4 0-19 32,2-5-6-32,12 0-61 15,0 2-27-15</inkml:trace>
  <inkml:trace contextRef="#ctx0" brushRef="#br0" timeOffset="47">21555 17132 144 0,'6'0'55'0,"-3"2"-30"0,-3 1-10 16,3 5 18-16,0 11-3 15,0-1 0-15,0 9-4 16,0 4-1-16,0 4-14 16,-3 2-2-16,0-3 1 0,0 3-6 0,3-2 0 0,-3-4-2 15,3-4 1-15,0-1 0 16,0 1 1-16,-3-1-20 15,3-7-9-15,-3-1-29 16,0-10-13-16,0 5-25 16</inkml:trace>
  <inkml:trace contextRef="#ctx0" brushRef="#br0" timeOffset="48">21424 17388 188 0,'3'-2'71'0,"12"2"-38"0,6-8-25 0,-12 8 18 16,6-5-9-16,3 5-2 31,2-3-6-31,4-2-4 0,3 5-2 16,0-6 0-16,-3 6 0 0,-1-2-1 15,1-4-2-15,-3 1-37 16,-3 2-15-16,-3-2-42 16</inkml:trace>
  <inkml:trace contextRef="#ctx0" brushRef="#br0" timeOffset="49">21761 17423 104 0,'-6'0'41'0,"6"2"-22"0,-3 1-5 0,3 0 15 15,-3 2-1-15,0 0 3 16,0 3-8-16,3 0-4 16,0 3-11-16,0 2-1 0,0 0 0 31,3 0 1-31,3 1 0 0,3-1-4 16,-1-5-3-16,4 2 2 15,3-7 2-15,0-3 0 16,0 0 0-16,0-8-1 0,0 3 0 15,-3-8-2-15,-3-1 1 16,-6 1-2 0,-3 0 2-16,-3 0-4 0,-6 5 0 15,-3-5 1-15,0-1 2 16,0 4-3-16,0 2 0 16,3 3-1-16,0-1-2 15,3 4-28-15,3-4-14 0,3 6-49 16</inkml:trace>
  <inkml:trace contextRef="#ctx0" brushRef="#br0" timeOffset="50">22011 17449 124 0,'0'14'49'0,"0"-1"-26"0,0 11-3 16,3-14 19-16,-3 6-17 15,0 0-5-15,3 10-6 16,-1 6 0-16,1-5-6 16,-3-1-3-16,3-2-1 0,-3-6-1 0,0-2 0 15,0-3 2-15,0-2 1 16,0-3-1-16,0 0-2 15,0-3-2-15,0-5 1 16,0 0 1-16,0 0 0 16,0-5-3-16,0 2 0 0,0-2 2 31,0-8 0-31,-3 0 1 0,0-1 0 16,1-7 0-16,-1 3 2 15,0-6-1 1,3 5 2-16,0-5 0 0,0 1 1 0,0-4 0 15,3 9 0-15,2-4 2 32,1 1 1-32,0 3 5 0,3-6 3 0,0 8-2 15,6 0 2-15,0 6-6 16,3-1-1-16,-3 11-4 16,0 5-3-16,0 3 8 15,-1 0 4-15,-2 3 0 16,-3-3 0-16,0 5-5 15,-3 0 0 1,-6 0-5-16,-3 3 0 16,-3-5-1-16,-6-1-2 15,-6-2-13-15,1 3-4 16,-1-8-24-16,0 2-9 0,0-5-14 16,3 0-3-16,3 0-18 15</inkml:trace>
  <inkml:trace contextRef="#ctx0" brushRef="#br0" timeOffset="51">22451 17523 160 0,'-3'-8'60'0,"0"8"-32"0,0 0-15 0,0-2 17 16</inkml:trace>
  <inkml:trace contextRef="#ctx0" brushRef="#br0" timeOffset="52">22430 17507 339 0,'-12'0'33'16,"-6"0"-17"-16,1 0-3 0,-1 3-2 31,0 2 2-31,3 3 3 0,0 3-5 16,3-3 1-16,3 5-1 15,3 6 1-15,6 2-4 16,6-3 0-16,3 1-5 16,6-1 0-16,6-2 1 15,3-5 0-15,3-6-20 16,-1-2-7-16,-2 2-48 0,6-5-21 15</inkml:trace>
  <inkml:trace contextRef="#ctx0" brushRef="#br0" timeOffset="53">13322 14108 116 0,'0'-3'46'0,"6"8"-24"0,0-10-13 16,-3 5 14-16,0 0-2 15,0 0 2-15,-3 0-4 16,0 0 0-16,3 0-10 16,0-3 6-16,-3 3 4 0,0 0-4 15,0 0 2-15,-3 0-6 0,0 0 1 16,0 0-3-16,0 0 0 16,0 3-3-16,0-3-1 15,0 3-1-15,-3-3 0 16,3 0 0-16,-3 2 2 15,-3 4-5-15,3-4-1 0,-6 3 0 32,3 1 2-32,0-1-1 15,0 3 2-15,1-3-2 16,-1 1 2-16,3-1-2 0,0 0 2 16,0 0-2-16,0 1-1 15,0-1 1-15,-3 0-1 16,0 3 0-16,0 0 2 15,0 0-3-15,3 0 0 0,-3 0-1 16,3 3 0-16,0-1 2 16,0 3 0-16,-3-2 2 15,3 0 1-15,-2-1-4 16,-1 1 1-16,3-1-2 16,0 1 0-16,0 2 4 0,0 0 1 15,0 1-1-15,0-1-2 16,0 0 1-16,3 0-1 0,0 1-3 15,0-1 2-15,3 5-1 16,-3 6 0-16,3-3 2 16,0-2 0-16,0-1 0 15,0 1 0-15,0-3 0 32,0 0 2-32,0-1-3 0,3 4 0 15,0-6 1-15,0 8 0 16,3 3 0-16,0-5 0 15,0-1 0 1,3 1 0-16,0-1 0 16,0 3 0-16,3 1 0 0,-1-1 2 15,-2-3-3-15,3 1 0 0,-3-3 1 16,3 0 2-16,0 2-6 16,0-2 1-16,3-5-41 15,3-1-18-15,3-5-50 16</inkml:trace>
  <inkml:trace contextRef="#ctx0" brushRef="#br0" timeOffset="54">12620 14311 108 0,'-3'0'41'0,"3"3"-22"0,0 2-3 0,0 1 16 0,3 4 2 0,-1 9 5 16,1 4-11-16,0 9-2 15,-3 5-15-15,0-5-2 0,0 0 1 16,0-3-4-16,0-3-1 16,0-5 0-16,0 1-1 15,0-6 0-15,0-3 0 32,0-5-11-32,0 0-3 0,0-3-22 15,0-5-6-15,0 0-43 16,3-3-33-1,0-2 45-15</inkml:trace>
  <inkml:trace contextRef="#ctx0" brushRef="#br0" timeOffset="55">12596 14356 148 0,'-3'-5'57'0,"3"2"-30"0,-12-2-14 0,15 5 17 16,-6-3-4-16,9 1 2 15,-3-1-10-15,3-2 0 16,0-6-11-16,0-2 2 0,3 0 4 15,2 0-3-15,4-1 0 0,0 4-6 16,3 2-3-16,0 3-3 16,-3 5 1-16,0 2 1 15,0 6 0-15,-1 3 0 16,-2-1 0-16,0 1 2 16,-9-1 1-16,-3 4-1 15,-3-1 1 1,-3 0-2-16,-3 0 2 15,-3 3-2-15,-2-3-1 0,-4 1 1 16,0-4 1-16,3 1-3 16,0-3 0-16,3-3 1 15,3 0 2-15,0 1-3 16,3-4 0-16,3-2-1 16,3 0 0-16,6 0 0 0,3-2 0 15,6 2-7-15,3 0-4 16,3 0 13-16,3 5 7 15,2 3-6-15,-2 5-1 16,-3 6 1-16,-3-1 1 0,-3 1 4 31,-3-3 1-31,-6-1 5 0,-6 1 3 0,-6 3-2 16,-6-6 0-16,-3 3-5 16,-6-5-3-16,-3-1-2 15,1-2-3-15,-1-5-2 16,0-1 1-16,3 1-21 0,0 0-8 15,6-1-31-15,3-2-14 32</inkml:trace>
  <inkml:trace contextRef="#ctx0" brushRef="#br0" timeOffset="56">13230 15063 116 0,'-3'0'46'0,"3"2"-24"15,0 1-10-15,0-3 16 0,0 0-5 0,0 0-1 16,0 0-6-16,-3 3-2 0,0-1-8 16,0 4 3-16,0-4 3 0,0 4-4 15,-3-4 0-15,0 3-2 16,0 1-1-16,-3 2-1 15,0 0 0-15,0 5 0 32,0 0 2-32,0 0-1 0,0 1 0 15,0-1 1-15,1 0 1 16,-1 0-1-16,0 0-1 16,0 1-1-16,3 2 2 15,0-1-1-15,0 1 2 16,0 0 0-16,-3 0 1 15,0 3-4-15,3 4-1 0,-6-1-1 16,0-1 1-16,3 0 0 16,0 0 1-16,4 0-2 15,-1 0-2-15,0-2 1 16,0 2 1-16,0 0-3 16,0 0 0-16,0-2-1 15,0-1 0 1,0 1 4-16,0 0 1 15,3 2-1-15,-3-3 1 0,3 3 0 16,0 1 1-16,-3-4 0 16,3 9 0-16,-3-1-2 15,3-2-2-15,0-3 1 16,0 5 1-16,-3-2-1 16,3-3 2-16,0 1-4 0,0-4 0 15,0 6 1-15,0-3 2 16,0 0-1-16,0-2 2 15,0 5-2-15,0-3-1 16,1 0 1 0,-1-3 1-16,0 6-1 15,0-3-1-15,0 1 1 0,3-4-1 0,0 6 0 16,-3 0 2-16,3 0-1 16,0-1-1-16,-3 1 3 15,3 0 0-15,0 0-6 16,0-3 0-16,0 0 5 15,0 6 4-15,-6-6-1 0,6 0 0 32,0 0-1-32,3 0 2 15,-3 6-1-15,3-3 0 0,0 2-3 16,0-5 1-16,0 6-2 16,0-4-1-16,0 4 1 15,-3-6 1-15,3 5-3 16,-1-2 0-16,1-3 1 15,0 3 2-15,0-3-3 0,0-2-2 16,0 2 4-16,0 3 1 16,3-3 0-16,-3 0-2 15,3-2-2-15,0 2-1 16,0-3 4-16,0 6 1 16,3-3 0-16,0 1 1 15,0-4-2 1,3 9-1-16,0-1 1 15,3 1-1-15,-1-4 2 16,-2-1 3-16,0 4-4 16,0-8-1-16,0 6 2 15,3 0 1-15,0 0-4 16,0-3 1-16,0 3 0 0,-1-6 2 16,1-2-1-16,0-2-1 15,0-1-2-15,3 0-1 16,3 0-14-16,6 0-6 0,-4 1-32 15,1-9-13-15,3 3-61 32</inkml:trace>
  <inkml:trace contextRef="#ctx0" brushRef="#br0" timeOffset="57">13188 16214 124 0,'0'0'46'0,"3"2"-24"0,-3-2-6 16,0 0 16-16,0 0 0 15,0 0 1-15,0 0-12 0,0 0-3 16,0-2-10-16,0-1-1 0,0 0 0 16,-3-2 3-16,0 0 1 31,0 0 3-31,-3 2 2 0,-3 0-7 16,0 1-1-16,-3-1 0 15,0 3 0-15,1 0-4 16,-4 3-1-16,-3 2-1 15,-3 0 1-15,3 3-4 16,0 0-2-16,0-3 4 16,4 9 1-16,2-4 0 0,0 3-2 15,3 6-2-15,3 2 1 16,0 0 1-16,3 0 0 16,3 3-3-16,3 0 2 15,3-3 1-15,6 0 2 16,0 6 1-16,5-9 3 15,1-4-3-15,0-1 0 0,0-3 1 16,3-7 2-16,0 2-5 16,0-10-1-16,-1 5 2 15,-2-8 1-15,3 3-8 16,-3-3-4-16,-3 0-15 16,3 3-5-16,0-1-20 0,-4 1-9 31,1-3-44-31</inkml:trace>
  <inkml:trace contextRef="#ctx0" brushRef="#br0" timeOffset="58">12688 13277 100 0,'0'0'38'16,"3"2"-20"-16,-3-2-15 0,0 0 10 0,0 0-2 0,0 0 1 15,0 0-2-15,0 0 1 16,-3 3-2-16,0 0 0 16,0-1-5-16,0 1-1 0,0 0 3 15,0-1 1-15,0 4 1 16,0-4 0-16,0 4 0 16,-3-4 0-1,0 1 0-15,3 2-2 16,0-2 1-16,-3-1-2 15,3 1 2-15,-3 2 0 16,3 1-3 0,-3-4-1-16,4 4 1 15,-1 2 2-15,-6-1-3 16,0-1 0-16,3-1 1 0,0 3 0 16,-3 0-2-16,0-3-2 15,0 1 1-15,0-1-1 16,3 3 2-16,0-3 1 15,0 3-1-15,0 0-2 0,3 0 1 16,-3 0-1-16,0 0 0 16,-3 0 0-16,3 2 0 0,1 1 2 15,-1-1-3-15,0 1 0 16,0 0-1-16,0-1 0 16,3 1 2-16,-3-1 2 15,0 6-1-15,3-3-1 16,-3 3 1-16,3 0-1 31,-3-3 0-31,3 1 2 0,0-1-3 16,-3 0 0-16,3 0 1 15,0 3 0-15,-3-3 2 16,-3 1 1-16,3-1-1 16,0 0-2-16,0 0 1 15,3 3-1-15,-6 0-3 16,3 0 0-16,1-3 2 0,-1 0 2 15,0 1 0-15,0-1-1 16,0 0 1-16,3 0-1 0,-3 1 0 16,3-1 0-1,0 3 0-15,0-3 2 0,0 3-3 16,-3-3 0-16,3 0 1 31,-3 6 2-31,0-3-3 16,3 7 0-16,0-1-1 0,-3-1 0 15,0-3 4-15,3 1 1 16,-3 2-4-16,3-2 1 16,0-1 0-16,0 1 2 15,-3 2-1-15,3-3-1 16,-3-2 3-16,1 0 0 0,-1 0-1 16,0 0-2-16,0 0 9 15,0-1 4-15,0 4-11 16,0 0-5-1,0-1 1-15,0 1 2 0,3-4 1 16,-3 9 2-16,3 3-2 16,0-3 2-16,-3-1 0 0,3 1 1 15,0 0-5-15,0-6-1 16,0 4 5-16,0 1 3 0,0 4-3 16,0-3-2-16,0-3 0 15,0-3 1-15,0 1-1 16,3-1-1-16,0 1 1 31,0 2 1-31,-3 0-3 0,3 0 0 16,-3 1 3-16,3 9 1 15,0-4-1-15,-3-1 1 16,3-2 0-16,0 0 1 16,0-3 0-16,0 0 0 15,0 3-5-15,0 0 1 16,0 2 2-16,-3-2 1 0,3 0-1 15,0 0 1-15,0 0-2 16,0-1 2-16,0-1-2 16,0-1 2-16,0 0-2 15,0 3-1-15,3 5 1 16,0-5 1-16,0-1-1 0,-3 1-1 31,3 0 3-31,-3-3 0 0,0 0-1 16,0-2-2-1,0 10-2-15,0-5 1 0,3-3 3 16,0-2 1-16,0-1 1 16,0-2 0-1,0-3-2-15,0 11-2 0,3-3-2 16,0 0 1-16,0-2 1 0,0 5 2 16,0-3-1-16,0 3-1 15,0 5 1 1,0-3-1-16,0-2 0 15,0 0 0-15,0-6 0 0,0 1 2 16,0-6-1-16,-1 6-1 16,4-4 3-16,-3 4 0 0,3-6-1 15,0 6-2-15,0-6-2 16,0 6 1-16,0-6 1 16,0 3 0-16,3-1 2 15,0 4 1-15,6-3-1 16,-6 5-2-16,-1-2 1 15,1-4-1 1,-3 1-3-16,0-2 2 16,0 4 1-16,0-2 0 0,-3 2 2 15,3-2 1-15,0 0-4 16,0-3 1-16,0 1 0 16,0-1 2-16,-3 3-1 15,0-3-1-15,0 0 1 16,-1 0-1-16,7 1-3 0,-6 2 2 15,6-3 1-15,6 5 2 16,-3 1-3-16,-3-1 0 16,0-2 1-16,0-3 0 15,0 6 0-15,2-3 0 16,4 2 0-16,0 1 0 16,0-1-3-1,0-2 0-15,-3 0-9 16,0-3-3-16,6-5-43 15,8 11-19-15,-5-11-40 16</inkml:trace>
  <inkml:trace contextRef="#ctx0" brushRef="#br0" timeOffset="59">11735 14676 88 0,'0'-5'33'0,"0"5"-18"0,0 0 2 0,0 0 16 15,0 0-6-15,0 0-1 16</inkml:trace>
  <inkml:trace contextRef="#ctx0" brushRef="#br0" timeOffset="60">11732 14692 272 0,'-2'19'21'0,"-4"5"-4"0,-3 7 3 16,3 12 4-16,-6 7-7 15,-3 0 1-15,0 1-5 16,3-4 0-16,0-4-3 16,3-4-1-16,3-7-3 15,3-6-1-15,-3-4-1 0,3-4 0 16,0-2-2-16,0-5 1 16,0-4 2-16,3-7 4 0,0 0-2 15,0-5-2-15,3-5-2 16,6-6 0-1,0-3-2-15,3-5-1 16,-3 1-2-16,0-20 1 16,3 1-1-16,0 2-2 15,0-2-2-15,0 2 1 16,0 6 3-16,2-1 1 16,-5 1 1-16,0 8 2 0,-3 4-3 15,0 7 0-15,0 1-1 16,-3 4-2-16,0 7 0 15,0 8 3 1,3 3 2-16,0 6 4 0,0 4 0 16,3 6 0-16,0 5 1 15,0 13 1-15,0 3-3 16,-3 0-1-16,3 0 1 16,-3-2 0-16,0-4-2 15,-1-4 1-15,1-4-2 16,3-1 2-16,-3-4-2 0,0-5 2 15,-3-5-2-15,0-3 2 0,-6-5-7 16,0-3 1-16,0-5-15 16,-3-2-5-16,0-6-17 15,0 0-5-15,0-5-9 16,-2-6-2-16,-1 1 9 31,-3 2-3-31,0 3 21 16,0-1 28-16,-3 1 12 15,0 5 12-15,3-2 6 16,0 2 1-16,0-3 4 16,3 3-7-16,1 3-4 15,-1 0-13-15,3-1 0 0,3 1 3 16,0 0-5-16,0 2 0 0,3 0-2 16,3 1 1-16,6 2 2 15,6 0 2-15,-1 0-3 16,4 0 0-16,3 0-5 15,-3 0-2 1,6 0 0-16,0 0-1 16,-1 0-42-16,-2-3-19 15,-3-2-44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23:34:16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17480 13658 96 0,'0'-3'35'0,"3"-13"-18"0,3 24-11 0,-3-13 9 16,0 2 0-16,0 1 4 16,0-1-5-16,0 0 2 15,0 3 0-15,-3 0 2 16,0 0-10-16,0 0 7 0,0 0 2 15,0 0 6-15,0 0 3 16,0 0-5-16,3 6 0 16,0-1-6-16,-3-8-1 15,0 9-2-15,0-1 0 0,-3 0-4 16,0-2-3-16,0-1 0 16,-6 4-1-1,0-1-2-15,0 0-4 16,-3 3 1-16,3 0 1 15,0-3 2-15,1 1-3 16,2-1 0-16,3 0 1 16,-3 1 2-16,6-1-3 15,0 0 0-15,3 1-1 16,3 1-2-16,6 1 3 16,-1 3 0-16,7-3 1 15,-3 3 0-15,3 2 0 16,-3 3 0-16,0-3 2 0,0 0 1 15,-3-2-1-15,-3-3-2 16,-7 0 3-16,-2-1 0 16,-5 1 3-16,-1 0 1 15,-3 0-3-15,-3 0-1 16,0 0-1-16,-3 0 1 16,0 0-2-16,0 0 2 15,3 0-4-15,0 0 0 16,3 0 1-16,1 0 0 15,2-3-3-15,3 3 0 16,6 0 2-16,3 0 0 0,5 0-2 16,1 5 2-1,6 6 1-15,3-1 0 0,0 1 0 16,-3-1 2 0,-3-2-3-16,-3 0 0 0,-4-3 1 15,1 3 2-15,-6-3 1 16,-6-2 3-16,0-1 3 15,-6 1 2-15,-2-1-5 16,-1 1-2-16,0-3 0 16,-3-3 2-16,3 3-3 15,0 0-2-15,3 0-3 16,0 0 1-16,6-3-1 16,3 6-2-16,3 0 0 15,3-1 3-15,3 1 0 0,0-1 1 16,6 1 0-16,-3-1 0 15,-3 1-3-15,0 2 0 16,-3-2 4-16,-3-1 3 16,-6 1-1-16,-6 0 0 15,0-1 1-15,-3 1 0 16,-3-1-2-16,0 1 1 16,0 5-2-16,0-3 2 15,3 3-4-15,-2 0-2 16,8-3 2-16,0 0 0 15,3 0-2-15,6 1 0 16,3-1-1-16,2 0 3 0,4 3 0 16,0-3 1-16,3 3-3 15,0-3 2-15,0 3 1 16,-6 3 0-16,-3-3 0 16,-3-3 2-16,-3 0 3 15,-6 0 4-15,0-2-4 16,-3-1-1-16,-3 1-2 15,0-3 1-15,0 0-2 16,0 0 2-16,3 0-4 16,0 0 0-16,7 2-4 15,-1 1-1-15,6-1 3 16,2 4 1-16,4-1-1 16,3 0 0-16,3 14 2 15,0-4 2-15,-3-1-2 16,-3-1-2-16,0 0 2 15,-6 0 2-15,-3-2 4 0,-6-1 2 16,-3 3-3-16,-3-5-1 16,0-3-1-16,-3 3-2 15,3 0 1-15,-6 0 1 16,10-3-6-16,2-2 1 16,0-1 1-16,3 1 1 15,3 0-2-15,0-3 0 16,0-1-5-16,3 1 0 15,0 0-29-15,0 3-13 16,3 0-84 0</inkml:trace>
  <inkml:trace contextRef="#ctx0" brushRef="#br0" timeOffset="1423.4898">22912 15296 124 0,'9'-3'49'0,"-6"3"-26"0,3-3-20 16,-6 3 12-16,6 0 6 15,-3 0 5-15,0 3 3 16,-3-3 5-16,3 0-19 16,-3 0 5-16,0 0 1 0,0 5 6 15,0 1 6-15,-3-1-9 16,-9 0-2-16,3 3-4 15,-5 0-2-15,-4-3-6 16,-3 3-2-16,0-3-4 16,0 9-1-16,3-4-1 0,3-2 1 15,6 8-4 1,4-3-6-16,5 1-3 16,11-4 2-16,7 3 5 15,9 1 4-15,0-1 2 16,6-3-4-16,-1 1 1 15,-2 0 0-15,-6-1 0 16,-6 1 2-16,-18 7 14 16,-6-2 7-1,-6-3 0-15,-3 1-2 16,0-1-11-16,0-3-6 16,3-2-1-16,0-2 0 15,1-1-4-15,8 0-1 0,3 3-8 16,3 3 3-1,8 2 1-15,1 0-1 16,0 0 0-16,0 3 1 16,-3-2 4-16,-3-1 1 15,-3 0 1-15,-6 0 4 16,-3 0 2-16,-3 6 0 16,0 0-1-16,0 2-6 15,0-5 1-15,3-3 0 16,3 0 0-16,0 0-3 15,3 0 0-15,3 3-1 0,0-2 0 16,3 1 0 0,0-1 3-16,-3-4-20 0,-3 3-8 15,6-2-40-15,-3-3-16 16</inkml:trace>
  <inkml:trace contextRef="#ctx0" brushRef="#br0" timeOffset="2354.9925">18061 17463 176 0,'0'-6'68'0,"0"4"-36"0,0-4-22 0,0 6 17 0</inkml:trace>
  <inkml:trace contextRef="#ctx0" brushRef="#br0" timeOffset="2623.2737">18055 17449 373 0,'-6'0'43'0,"-6"6"-21"16,-3 2-12-16,-3 13-5 0,9 2-6 16,0 4-1-16,6 5 1 15,3-1 0-15,9-1 1 16,3-7 0-16,6-7 2 15,-3 0 1-15,3-13 1 16,0-3 0-16,2-13 2 16,-2-1 1-16,-6-4-1 15,-3 2 1-15,-6-8 7 0,-6 3 3 16,-6-3-2-16,0 8-1 16,-3 0-4-16,0 6 1 15,1-1-11-15,-1 9-2 16,3-1-26-16,3 3-9 15,3 0-27-15,6 0-13 16,6 0-42 0</inkml:trace>
  <inkml:trace contextRef="#ctx0" brushRef="#br0" timeOffset="2974.432">18257 17449 236 0,'-15'0'90'0,"15"8"-48"0,-3 5-49 0,3-2 14 0,0 5-3 16,0 2 5-16,3 1 1 15,3 7 2-15,6-2-6 16,0-3-4-16,3-5 1 0,0-5 0 16,0-6 3-16,0-5-3 15,-1-10-2-15,-2 2-3 16,-3-6 1-16,-3-4 3 15,-3-1 1-15,-3 6-1 16,0 0-2-16,0 0 3 16,-3 7 2-16,3-2-2 15,0 8-2-15,3 8-3 0,3 3-1 16,0 2 2-16,0 0 0 16,3 1 1-16,6-4 0 15,0 1-40-15,3-6-15 16,-4-5-55-1</inkml:trace>
  <inkml:trace contextRef="#ctx0" brushRef="#br0" timeOffset="3239.2936">18528 17510 200 0,'-3'5'77'0,"6"9"-42"0,3 9-43 0,-3-15 10 0,3 14-3 16,0-4 2-16,0 6 13 15,0-8 8-15,-3-3-11 16,0-2 5-16,0-9 4 0,-3 4 4 16,0-20 10-1,0 1-14-15,0 0-11 16,3-6-6-16,3 1 0 16,3-3 0-16,2 7-4 15,4 1-1-15,3 5-8 16,3 3-2-16,9 0-53 15,3 5-24-15,-4 0-18 16</inkml:trace>
  <inkml:trace contextRef="#ctx0" brushRef="#br0" timeOffset="4052.0874">18974 17470 208 0,'0'0'79'0,"3"0"-42"0,3 0-45 16,-3 6 12-16,3-1 2 15,0 3 4-15,0 5 6 0,-3 6 4 16,0-6-10 0,0 5-3-16,-3-2-1 0,0 3-3 15,0-6 0-15,0 0 1 0,0-2 0 16,0-3 0-16,0-8 0 15,0 0 4-15,0-5 3 16,3-3-6-16,0-3-3 16,3-2-1-16,0-3 1 15,0-3-1-15,0 6-1 16,0 5-2-16,0-2-1 16,0 7-1-16,0 3 3 15,0 3 0-15,0 2 3 16,0 3 1-16,0 2 1 15,-3-2-2-15,0 0-2 0,-1-2 3 16,-2-1 2-16,0-5-2 16,3 0-2-16,3-5 4 15,0-3 4-15,3-3-7 16,0-2-3-16,3 5 0 16,3 0 0-16,0 5-2 15,0 3 2-15,0 6 1 16,-3 4 0-16,-4-2 2 15,1 5 1-15,-3 1-1 16,0-4-2-16,-3 3 3 16,0-2 2-16,0-6-11 15,0 6-5-15,-3-8-33 16,0-3-13-16,0 0-59 16</inkml:trace>
  <inkml:trace contextRef="#ctx0" brushRef="#br0" timeOffset="4233.319">19338 17476 272 0,'-6'0'104'0,"9"8"-56"0,-3 5-60 0,3-3 15 16,0 4-5-16,-3-1 1 16,0 5 1-16,0-2 2 15,0 0-1-15,0 0-5 0,0 3-2 16,0-6-55-16,0-5-21 0,3-3-12 15</inkml:trace>
  <inkml:trace contextRef="#ctx0" brushRef="#br0" timeOffset="4379.5107">19326 17404 264 0,'-6'-5'99'0,"6"2"-54"0,3 3-97 15,-3 0-2-15,6 0-17 16,0 0 0-16,6 3 9 16,-1-3 6-16</inkml:trace>
  <inkml:trace contextRef="#ctx0" brushRef="#br0" timeOffset="9471.0266">19442 17476 80 0,'0'-6'33'0,"0"6"-18"0,0 0 2 0,0 0 14 16,0 0 3-16,0 0 5 15,0 0-5-15,0 0 2 16,0 0-7-16,0 0-3 16,0 0-14-16,0 6-1 0,0 7 0 15,0 0-4-15,0 8 1 16,0-2-3-16,0-1 2 16,0 9 0-16,0-3 1 15,0-8-7-15,0-3-2 16,0 0 2-16,0-2 3 15,0-9 3-15,0-2 3 16,0-13 1 0,0 0-8-16,0 0-1 0,0-3-4 15,3 0-2 1,0 0 0-16,3 3 3 16,0-1 0-16,0 4 1 0,3-3-3 15,-1 7 2-15,4-2 1 16,0 8 0-16,0 0 0 15,0 8 2-15,-3 3 3 16,0 2 2-16,-3 0 1 16,-3 1 2-16,0-1-5 15,0 11-1-15,-3-8-2 16,0-3-2-16,0 0-4 16,3-8-2-16,0 3-28 0,-3-8-10 15,3-8-35-15,12-5-15 16,2 0-1-1</inkml:trace>
  <inkml:trace contextRef="#ctx0" brushRef="#br0" timeOffset="9968.352">19775 17497 208 0,'-6'-8'77'0,"6"8"-42"0,-3-3-41 0,0 3 12 15,0-2 7-15,-3 2 8 16,0 0 7-16,-3 0 3 0,1 2-16 16,-4 6-7-16,-3 5-3 0,0 3-6 15,-3 3-1-15,6-1 1 16,3 9 2-16,6-1-2 16,9-2-2-16,0-8-1 15,3 3 3-15,3-9 0 16,0-2 3-16,0-5-1 15,0-11-1-15,0-5 1 16,-4-6 1-16,-2-2 1 16,0-3 1-16,-3-5-2 15,-3-3-2-15,0-2 1 16,-3-3 1-16,-3 2-1 0,0 4-1 16,1 4 1-16,-1 3-1 15,3 3 0-15,0 8 0 16,0 2-3-1,3 3 2-15,3 16 5 0,3-2 2 16,2 12 2-16,1 3 0 16,0 8-4-16,0 1-1 15,0 1 1-15,-3 4 2 16,0-6-5-16,6-3-1 16,0-5-11-16,-3 1-5 15,6-9-74 1,-3-3-32-16</inkml:trace>
  <inkml:trace contextRef="#ctx0" brushRef="#br0" timeOffset="10297.0975">19998 17455 252 0,'-9'0'93'0,"4"0"-50"0,-4 2-33 16,6 4 23-16,-6-1-9 15,0 3 0-15,0 0-11 16,0 2-3-16,3-2-6 16,3 3-5-16,0-3 0 0,6 0-4 15,3 5 1-15,3-3 2 0,3 4 1 16,0-1 1-16,-3 0 2 15,-3 6 5-15,-3-3 6 16,-3-3-1-16,-6 0 3 16,-3 0-8-16,-3-7-2 15,0-6-52-15,0 0-22 16</inkml:trace>
  <inkml:trace contextRef="#ctx0" brushRef="#br0" timeOffset="11106.4792">20612 17333 160 0,'9'-8'60'0,"-7"3"-32"0,1-9-13 16,-3 12 20-16,0-4-6 16,3-1 0-16,-3-4-1 15,-3 6 2-15,-2-3-16 0,-1 0 5 16,-3 2 4-16,-3 6-3 0,-3 0-2 15,3 8-10-15,0 8-5 16,3 8-7-16,0 3 0 16,3 4 2-16,3 1 3 15,3 5-2-15,0-8 0 16,6 3-1-16,0-6 0 16,0 1-3-16,0-9 1 15,0 1-25-15,-3-6-8 16,-6-8-60-1,-6-5-19 1</inkml:trace>
  <inkml:trace contextRef="#ctx0" brushRef="#br0" timeOffset="11301.8343">20430 17476 244 0,'-12'-13'93'0,"9"7"-50"0,0 6-37 16,3 0 20-16,0-2-10 15,3-4 1-15,3 6-6 16,0-5 1-16,6 5-7 15,3-3-3-15,3-2 1 0,5 5-2 16,1-5-1-16,0 5-2 16,0 0 1-16,0 0-17 15,-3 0-8-15,-4 0-30 16,-2 0-13-16,-3 0-34 16</inkml:trace>
  <inkml:trace contextRef="#ctx0" brushRef="#br0" timeOffset="11469.3667">20713 17436 236 0,'0'0'90'0,"0"0"-48"0,0 8-47 0,0-3 15 16,0 3-8-16,0 5-2 15,3 3 3-15,-3 0 0 16,6-3-1-16,0 1-2 0,-3-4 1 16,0-2-10-1,-6 0-88 1,9-8-46-16,-9-3 63 15</inkml:trace>
  <inkml:trace contextRef="#ctx0" brushRef="#br0" timeOffset="11600.9536">20674 17306 236 0,'-6'-2'90'0,"6"-1"-48"0,3 0-73 0,-3 3 2 0,3-5-28 16,0 5-9-16,0 0-3 15,3-2 3-15</inkml:trace>
  <inkml:trace contextRef="#ctx0" brushRef="#br0" timeOffset="11799.5667">20805 17280 204 0,'-3'13'77'0,"6"6"-42"0,0 2-37 15,0-3 17-15,0 4 0 16,0 4 5-16,0-2-8 15,0-3-2-15,0 5-6 0,0-7-3 0,0 2 0 16,0-8-1-16,0-2 2 16,0-3-32-16,3-8-14 15,-3 0-16 1,0-8-45-16,3-3 17 16</inkml:trace>
  <inkml:trace contextRef="#ctx0" brushRef="#br0" timeOffset="11979.8543">20894 17272 216 0,'0'-13'82'0,"0"7"-44"0,3 6-40 0,-3 0 17 16,3 8-7-16,0-2 1 15,0 7 8-15,0 8 6 0,0 8-12 16,-3 6 3-16,3-1 0 16,0 3-7-16,0-3-2 0,0-4-3 15,3-7-2-15,0 1-43 16,0-11-19-16,15-7-53 15</inkml:trace>
  <inkml:trace contextRef="#ctx0" brushRef="#br0" timeOffset="13704.5816">18335 17809 196 0,'-9'0'74'0,"9"-3"-40"0,0 6-33 15,0-3 18 1,3 13-8-16,0 6 2 16,0 7-2-16,2 11-5 0,-2 3-2 15,0 2 0-15,3 1-2 0,-3-4-2 16,0-7 3-16,0-5 0 16,0-6-37-16,-3-8-14 15,3-5-47 1</inkml:trace>
  <inkml:trace contextRef="#ctx0" brushRef="#br0" timeOffset="13902.4262">18239 17986 272 0,'-3'-2'104'0,"6"2"-56"0,3 0-58 0,0 0 16 0,6 2-8 16,3 1-2-1,3 0 3-15,3-3 2 0,-1 5 0 16,4-2-9-16,0-3-5 0,3 0-35 16,-3 0-16-16,-3-3-31 15</inkml:trace>
  <inkml:trace contextRef="#ctx0" brushRef="#br0" timeOffset="14288.1806">18516 17854 244 0,'-6'13'90'0,"6"-13"-48"0,0 6-51 0,3-4 12 15,-3 11-7 1,3 6 3-16,-3 5 4 0,3 2 6 16,-3 9-5-1,0 2 2-15,0-8 4 0,3-3-6 0,-3-7 0 16,3-6-4-16,-3 0-3 15,0-13 4 1,3-13-3-16,0 0-1 16,3-6-1-16,0 6 3 15,3 0-2-15,0 0 1 16,3 5 0-16,0 2 0 16,2 6 2-16,1 6 0 15,-3 2 4-15,0 10 5 16,-3 1-1-16,-3-1 1 0,-3 3-5 15,0-2-1-15,0-6-10 16,0-5-5-16,-3 5-19 16,3-7-7-16,0-12-24 15,0 1-51 1,3-3 24-16</inkml:trace>
  <inkml:trace contextRef="#ctx0" brushRef="#br0" timeOffset="14619.8796">18760 18055 228 0,'-3'3'85'0,"9"-3"-46"0,3 5-46 16,-3-5 14-16,0 8-3 16,3-8 5-16,3 5 1 15,0 1 4-15,-3-6-7 0,3 0 0 0,-4-6 0 16,1 1-1 0,-3 2 1-16,-3-2-4 0,0 0 0 15,-3-3-1-15,-3 0 1 16,-3-3-7-16,-3 9 1 15,1-4-6-15,-4 6-1 16,0 6 5-16,-3-4 2 16,-3 9 3-16,3 2 0 15,9 3 0-15,3 3 0 16,6-1 0-16,3 1 0 16,3-4 2-16,3-1 1 15,3-4-4-15,0-2-1 0,0-2-24 16,-1-6-7-1,7-6-33-15,3 1-50 16,0-3 25-16</inkml:trace>
  <inkml:trace contextRef="#ctx0" brushRef="#br0" timeOffset="14928.7605">18998 17978 240 0,'-9'0'90'0,"6"0"-48"0,-3 6-49 16,6-4 14-16,-3 4-7 15,-3 2 2-15,1 2 10 16,-1-2 4-16,3 5-7 16,0-2-1-16,6-3-1 0,3 5-3 15,0 0-3-15,2 1 2 16,1-4 0-16,0 3 1 0,0-5 0 16,-6 6 2-1,-3-1 1-15,-3-5 1 16,0 5 2-16,-3 0-5 15,-6-2-1-15,-2-3-2 0,-1 2-2 16,0-7-15-16,3-3-7 16,3-8-27-16,3 3-9 15,6-9-35 1,9 1-32-16,6-5 52 16</inkml:trace>
  <inkml:trace contextRef="#ctx0" brushRef="#br0" timeOffset="15251.5652">19079 18037 212 0,'6'8'79'0,"0"-8"-42"16,2 5-41-16,-2-5 15 0,0 5-2 16,3-2 5-16,0-3 3 15,0 5 4-15,0-5-11 16,6 5 1-16,-3-5 0 0,0-5-4 16,-3 0 1-16,0 2-5 15,-3-7-2-15,0 2 0 16,-3 2-1-16,-3-2 2 15,-6 0 3-15,0 3-7 16,-6 0 0-16,-3 5 0 16,-3 5 1-16,0 3 1 15,0 5 2-15,3 1 1 16,3 4 1-16,4-5 4 0,11 9 7 16,8-4-6-1,4-5-2-15,9 0-2 16,3-2-12-16,3-8-3 15,-1-3-35-15,-2 0-13 16,6-3-63 0</inkml:trace>
  <inkml:trace contextRef="#ctx0" brushRef="#br0" timeOffset="15794.6612">19689 18015 220 0,'0'0'85'0,"0"3"-46"0,0-3-39 0,0 0 18 16,0 11-8-16,3-3 2 15,-3 5-1-15,0 5 1 0,0-2-6 16,0 3-11-16,0-1-1 0,0-4 0 16,0-1 3-16,0 0-42 15,0-5-17-15,0-3-33 16</inkml:trace>
  <inkml:trace contextRef="#ctx0" brushRef="#br0" timeOffset="15954.7306">19686 17933 256 0,'-6'-7'96'0,"6"1"-52"0,0 6-71 0,0 0 7 16,0 0-28 0,0 0-8-16,0 0 6 15,3 0 2-15,3 6-3 0,0-6-3 16</inkml:trace>
  <inkml:trace contextRef="#ctx0" brushRef="#br0" timeOffset="16299.829">19784 18018 212 0,'-3'19'82'0,"6"2"-44"0,-3 19-47 0,0-25 14 16,0 1-1-16,0-3 13 15,0 1 3 1,0-4-11-16,0-2 7 0,0-2 3 15,0-6-8-15,3-6-3 16,0-2-8-16,0-10 0 16,6-3-9-16,0-3-4 0,3-3 7 15,0 6 5-15,0 3-1 16,-3-1 1-16,-1 11 3 16,1 3 1-16,0 5 1 15,3 5 2-15,-3 3 1 16,0 3 3-16,0 5-1 15,-3 2 2-15,0 1-6 16,-3-3-1-16,-3-1 0 16,0-1 0-16,3-1-22 15,-3-5-10-15,3 0-28 16,0 2-10-16,0-2-33 16</inkml:trace>
  <inkml:trace contextRef="#ctx0" brushRef="#br0" timeOffset="16578.7296">20091 18169 228 0,'0'0'88'0,"3"0"-48"0,-3 5-36 0,0-5 21 0,0 0-14 16,0 0-1-1,0 0-8-15,0 0-4 0,0 0 1 16,0 0-13-16,0 0-6 0,0 0-31 16,0 0-13-16,0 0-23 15</inkml:trace>
  <inkml:trace contextRef="#ctx0" brushRef="#br0" timeOffset="23107.7514">20204 17881 124 0,'0'0'49'0,"0"-14"-26"0,3 20-16 16,0-12 13-16,0 6 5 16,0-8 5-16,-3 8-3 15,0 0 1-15,0 0-16 16,0 3 4-16,-3 2 4 0,0 1-11 15,0 2-2-15,-3 2 4 0,0 1 2 16,0-1-4-16,0-2-3 16,0 5-1-16,0-7-1 15,3 2-2-15,0-3-2 16,0-5 5-16,3 5 4 16,0-5-5-16,0-5-2 15,3 0-1-15,0 2-1 16,3-8 0-16,0 4 2 15,0-12-3-15,3 6 0 16,-3-6 1-16,3-2 0 16,-3 3 0-16,0 2 2 0,-3 0-1 15,3 3-1 1,-3-1 1-16,0 6-1 0,-3 3 0 16,3-3 0-16,-3 3 0 15,0 5 2-15,0 0-1 16,-3 10 2-16,0-2 0 15,-3 16 1-15,-3-3 0 16,-3 6 2-16,0-6-1 16,0 5 2-16,3-7-6 15,0 0-1-15,-3-6 2 16,3 0 1-16,6-5-1 16,-6 3 1-16,9-9-4 15,0-2-2-15,0 0-1 16,3-8 3-16,0 3 0 15,3-8 1-15,0-1-5 16,0 1 1-16,0-8 0 0,3 3 2 16,0-4 1-16,0 4 1 15,0-1-3-15,-3 6 2 16,0 0 1-16,0 5 2 16,-3 3-3-16,0-1-2 15,-3 6-1-15,0 0 3 16,-3 11 2-16,-3 2 2 15,0 6 3-15,0-3 3 16,0-3-2-16,0 5-2 16,0 1-5-16,0-6-2 15,3-5 3-15,0 3 1 0,3-9-5 16,0 4-2-16,0-6-7 16,3-6 0-16,3 4-14 15,0-4-3-15,0-4-36 16,3-6-13-16,-3 3-21 15</inkml:trace>
  <inkml:trace contextRef="#ctx0" brushRef="#br0" timeOffset="24219.6485">20037 18148 152 0,'0'0'57'0,"3"-6"-30"0,0 6-21 0,-3 0 15 0,0 0 2 16,0 0 3-16,0 0-7 15,0 0-1-15,0 0-11 16,0 0 5-16,0 0 3 0,0 0-1 15,0 0 0-15,-3 6-17 16,0-6-5-16,0 0 9 16,0 0 9-16,0 0-14 15,3 0-4-15,0 0 6 16,0-6 3-16,0-1 0 16,3 1 2-16,0-2 0 15,3 8 1-15,3 0-7 16,0 6 0-16,0-4 1 15,-3 4 10 1,0 1 4-16,-3-1 3 0,-9-1 4 16,0-2-9-1,0 2-1-15,0-5-1 0,0 0 0 16,0 0-4-16,0-5-3 16,3 5-3-16,0-8 1 15,3 0-4-15,0-3-1 16,3 3-2-16,0 3 2 15,6 5 2-15,0 5 2 16,-9-5 3-16,0 8 4 16,0-8 7-16,0 6 4 15,-3 1-4-15,0-7 1 16,0 6-8-16,0-6-1 16,0-6-11-16,0 6-5 15,0 0-25-15,0 0-11 0</inkml:trace>
  <inkml:trace contextRef="#ctx0" brushRef="#br0" timeOffset="27169.8655">20234 17129 132 0,'-3'0'52'0,"3"3"-28"0,-3-3-22 15,3 0 14-15,0 0-4 0,0 0 1 16,0 0-1-16,0 0 2 16,0 0-7-1,0 0 5-15,3 0 3 0,0-3 2 0,-3-2-1 16,3 2-2-16,0-7 1 15,-1 2-6-15,1-3-1 16,-3-2 2-16,3 0 4 16,0-1-8-16,0-4-1 15,6-3-3-15,0 0-2 16,0-3 1-16,3-3-1 16,0 1 0-16,3-14 2 15,0 3-1-15,3-3-1 16,2 1 7-16,-2 4 5 0,3 1-6 15,0 2-3 1,9-5-5-16,0 5 1 0,2 1-1 16,4-4-2-16,6 1 3 15,2-3 2-15,-2-6 0 16,3 6 2-16,2 3-2 16,4-3 2-16,5 8-2 15,-2 0-1-15,-3 0 1 16,11 2-1-16,4-2-3 15,5-3 2-15,0 3 1 16,1 3 2-16,2 2-3 16,-2-2 0-16,2 7 1 15,-2 0 0-15,5-2 0 16,0 5 0-16,-2-2 4 16,-1-1 2-16,4 4-5 0,-7-1 0 15,-5 0 3 1,-7 5 5-16,-5-2 1 15,-10 8 4-15,-11-3-3 0,-6 2-1 16,-6-1-4-16,-4 4-1 16,-2-2-36-16,-6 2-17 15,3 0-33-15,-3-2-12 16,0 0-10 0</inkml:trace>
  <inkml:trace contextRef="#ctx0" brushRef="#br0" timeOffset="27666.3075">22344 15658 204 0,'-21'-11'77'0,"21"11"-42"0,0 0-41 0,0 0 12 16,0 0 5-16,0 0 5 15,0 0 3-15,0 0 3 16,0 0-12-16,0 0-10 0,0 0-3 15,0 0-1-15,12 3 2 16,3 0-1-16,3 2 1 16,0 3 2-16,5 0 2 15,1 3-3-15,0-1 0 16,0 1 3-16,-3 2 1 16,-6-5 1-16,-6 5 0 15,-9 0 6-15,0 1 6 16,-6-1 1-16,-3 3-1 15,-3 5-11-15,0-3-2 16,0-2-3-16,3-3 2 16,0-2-12-16,3 0-3 0,3-1-58 15,3-2-23-15,0-3-7 16</inkml:trace>
  <inkml:trace contextRef="#ctx0" brushRef="#br0" timeOffset="29932.6477">19037 17280 72 0,'-3'0'27'0,"3"0"-14"0,-3 0-15 0,3 0 6 15,0 0-3-15,0 5-1 16,0-5 12-16,0 0 6 16,0 0 8-16,0 0 5 15,0 0-9-15,0 0-2 16,0 0-15-16,0 0-2 16,0 0-3-16,0 0 8 0,0 0 7 15,0 0-1-15,0 0 2 16,0 0-3-16,0-5 0 15,0 5-5-15,0-3 0 16,3 1-5-16,0-1 0 16,0-2 3-16,0-1 3 0,0-7-4 15,0-3-3-15,3 0 3 16,0 1 1-16,0-4 0 16,0 1-1-1,0 2 1-15,0-8 1 0,0 5-1 16,0-2 1-16,-1 0-4 15,1-3 0-15,0-5 3 16,3 0 1-16,-3-3-3 16,0-2-3-16,3-1 0 15,0-2-1-15,3-2 2 16,0-1 1-16,0 3-4 16,-3-3-1-16,0 1 3 15,-3 4 1-15,3-2-3 16,-4-3 1-16,1 6 0 15,0-6 0-15,0-5 2 16,-3 3 3-16,3 0-7 16,-3-3-3-16,3 5 5 0,-3 0 1 15,0-2 1-15,-3 0-2 16,0-3 1-16,0-3 1 16,0 0-1-16,-3-4-1 15,0 1 1-15,0 4 1 16,-3 2-3-16,0-3 0 15,0 8 1-15,-6-5 2 16,4 0-1-16,-7-5 2 16,0 3-4-16,0 4 0 15,0 1 1-15,-3 2 2 16,0 3 1-16,-3 0 1 0,1-3-2 16,2 6-2-16,0 0 1 15,-3-1-1 1,-6 3 2-16,3-2 3 0,-2 0-2 15,-1 2 0-15,-3 5-3 16,-3 4-3-16,1-1 2 16,-4 3 2-16,0 2 0 15,0 1-1-15,1 2 1 16,2 0 1-16,3 0-1 16,-3 0-1-16,1 3 1 15,-1 0-1-15,3-1 0 16,0-1 0-16,4 1 0 15,-4 4 0-15,0-1 2 16,0-2 1-16,1 0-1 0,-1 2-2 16,0 1 1-16,0 2 1 15,4 0-1-15,-1 0 2 16,3 2-2-16,0 1-1 16,-3 3 1-16,-2-4-1 15,-1 1-3-15,6-3 2 16,0 3 1-16,3-1 2 15,3 4-3-15,4-1 0 16,2 0 1-16,3 1 0 16,3-1-7-16,3 1 0 15,3-4-21-15,3 1-9 16,6 0-21-16,3-6-8 0,6 3-34 16</inkml:trace>
  <inkml:trace contextRef="#ctx0" brushRef="#br0" timeOffset="30325.7769">18070 14430 140 0,'-6'-2'55'0,"6"4"-30"0,-6 1-21 15,3 0 15-15,-3 2 0 0,-6 0 1 16,0 3-5 0,0 0 1-16,-6 0-9 0,3 3 2 0,-3 5 4 15,1-3-5-15,2-3-2 16,0-2 3-16,3 0 2 16,3-2-4-16,3-1 1 15,3 0-10-15,3 0 0 16,3 3-2-16,3 0 2 15,3 3 1-15,0-1 3 16,0 4-3-16,0-4 0 16,3 1 1-16,0-1 0 15,2 1-3-15,-2-3 2 16,3 5 3-16,3 6 3 0,-3-3-31 16,-3-3-14-16,6 3-57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11/15/2017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68134-1695-4AE0-8CF5-B09B014F7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3525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9066349" y="4"/>
            <a:ext cx="6935923" cy="1965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4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Review:  system calls are </a:t>
            </a:r>
            <a:r>
              <a:rPr lang="en-US" b="1" baseline="0" dirty="0" smtClean="0"/>
              <a:t>traps</a:t>
            </a:r>
            <a:r>
              <a:rPr lang="en-US" b="0" baseline="0" dirty="0" smtClean="0"/>
              <a:t> (intentional exception).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http</a:t>
            </a:r>
            <a:r>
              <a:rPr lang="en-US" baseline="0" dirty="0"/>
              <a:t>://en.wikipedia.org/wiki/Fork-exec: “Microsoft Windows does not support the fork-exec model, as it does not have a system call analogous to fork(). The spawn() family of functions declared in </a:t>
            </a:r>
            <a:r>
              <a:rPr lang="en-US" baseline="0" dirty="0" err="1"/>
              <a:t>process.h</a:t>
            </a:r>
            <a:r>
              <a:rPr lang="en-US" baseline="0" dirty="0"/>
              <a:t> can replace it in cases where the call to fork() is followed directly by exec().”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89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63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4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28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27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75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35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man 3 exec</a:t>
            </a:r>
          </a:p>
          <a:p>
            <a:r>
              <a:rPr lang="en-US" baseline="0"/>
              <a:t>man 2 execve - v is for “vector” (of arguments), e is for “environment”</a:t>
            </a:r>
          </a:p>
          <a:p>
            <a:r>
              <a:rPr lang="en-US" baseline="0"/>
              <a:t>Note: the return values of fork() and execv() should be checked for errors!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82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DEMO: </a:t>
            </a:r>
            <a:r>
              <a:rPr lang="en-US" b="1" dirty="0" err="1" smtClean="0"/>
              <a:t>ps</a:t>
            </a:r>
            <a:r>
              <a:rPr lang="en-US" b="1" dirty="0" smtClean="0"/>
              <a:t> -</a:t>
            </a:r>
            <a:r>
              <a:rPr lang="en-US" b="1" dirty="0" err="1" smtClean="0"/>
              <a:t>ef</a:t>
            </a:r>
            <a:r>
              <a:rPr lang="en-US" b="0" smtClean="0"/>
              <a:t> </a:t>
            </a:r>
            <a:r>
              <a:rPr lang="en-US" b="0" dirty="0" smtClean="0"/>
              <a:t>and </a:t>
            </a:r>
            <a:r>
              <a:rPr lang="en-US" b="1" dirty="0" err="1" smtClean="0"/>
              <a:t>pstree</a:t>
            </a:r>
            <a:r>
              <a:rPr lang="en-US" b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68134-1695-4AE0-8CF5-B09B014F764A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8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68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8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68134-1695-4AE0-8CF5-B09B014F764A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57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1350">
              <a:defRPr/>
            </a:pPr>
            <a:r>
              <a:rPr lang="en-US"/>
              <a:t>exit(3) and atexit(3) have more details.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84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45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1350">
              <a:defRPr/>
            </a:pPr>
            <a:r>
              <a:rPr lang="en-US"/>
              <a:t>child_status shouldn’t be examined directly – it should be examined using the macros </a:t>
            </a:r>
            <a:r>
              <a:rPr lang="en-US" baseline="0"/>
              <a:t>WIFEXITED(), WEXITSTATUS(), etc. (see wait(2)).</a:t>
            </a:r>
          </a:p>
          <a:p>
            <a:pPr defTabSz="881350">
              <a:defRPr/>
            </a:pPr>
            <a:endParaRPr lang="en-US" baseline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90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47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70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Give </a:t>
            </a:r>
            <a:r>
              <a:rPr lang="en-US" sz="1200" b="1" dirty="0" err="1" smtClean="0"/>
              <a:t>ps</a:t>
            </a:r>
            <a:r>
              <a:rPr lang="en-US" sz="1200" dirty="0" smtClean="0"/>
              <a:t> / </a:t>
            </a:r>
            <a:r>
              <a:rPr lang="en-US" sz="1200" b="1" dirty="0" err="1" smtClean="0"/>
              <a:t>pstree</a:t>
            </a:r>
            <a:r>
              <a:rPr lang="en-US" sz="1200" dirty="0" smtClean="0"/>
              <a:t> demo if you haven’t yet!!</a:t>
            </a:r>
          </a:p>
          <a:p>
            <a:r>
              <a:rPr lang="en-US" dirty="0" smtClean="0"/>
              <a:t>On </a:t>
            </a:r>
            <a:r>
              <a:rPr lang="en-US" dirty="0" err="1" smtClean="0"/>
              <a:t>attu</a:t>
            </a:r>
            <a:r>
              <a:rPr lang="en-US" dirty="0" smtClean="0"/>
              <a:t>:  </a:t>
            </a:r>
            <a:r>
              <a:rPr lang="en-US" dirty="0" err="1" smtClean="0"/>
              <a:t>ps</a:t>
            </a:r>
            <a:r>
              <a:rPr lang="en-US" dirty="0" smtClean="0"/>
              <a:t> -</a:t>
            </a:r>
            <a:r>
              <a:rPr lang="en-US" dirty="0" err="1" smtClean="0"/>
              <a:t>ef</a:t>
            </a:r>
            <a:r>
              <a:rPr lang="en-US" dirty="0" smtClean="0"/>
              <a:t> | grep bomb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50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35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16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data</a:t>
            </a:r>
            <a:r>
              <a:rPr lang="en-US" baseline="0" dirty="0" smtClean="0"/>
              <a:t> structure is the </a:t>
            </a:r>
            <a:r>
              <a:rPr lang="en-US" b="1" baseline="0" dirty="0" smtClean="0"/>
              <a:t>process control block (PCB)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681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CSE 351 Lecture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806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Forks.c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643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650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000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42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27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6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04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1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75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5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30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4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6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8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A468F54-7D91-4A76-BC8A-DF2228B9A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66901" y="-2231"/>
            <a:ext cx="10102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L20:  Processes</a:t>
            </a:r>
          </a:p>
        </p:txBody>
      </p:sp>
    </p:spTree>
    <p:extLst>
      <p:ext uri="{BB962C8B-B14F-4D97-AF65-F5344CB8AC3E}">
        <p14:creationId xmlns:p14="http://schemas.microsoft.com/office/powerpoint/2010/main" val="422282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xkcd.com/292/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image" Target="../media/image11.emf"/><Relationship Id="rId3" Type="http://schemas.openxmlformats.org/officeDocument/2006/relationships/tags" Target="../tags/tag136.xml"/><Relationship Id="rId21" Type="http://schemas.openxmlformats.org/officeDocument/2006/relationships/tags" Target="../tags/tag154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customXml" Target="../ink/ink4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customXml" Target="../ink/ink5.xml"/><Relationship Id="rId3" Type="http://schemas.openxmlformats.org/officeDocument/2006/relationships/tags" Target="../tags/tag159.xml"/><Relationship Id="rId21" Type="http://schemas.openxmlformats.org/officeDocument/2006/relationships/tags" Target="../tags/tag177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tags" Target="../tags/tag176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tags" Target="../tags/tag180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image" Target="../media/image13.emf"/><Relationship Id="rId3" Type="http://schemas.openxmlformats.org/officeDocument/2006/relationships/tags" Target="../tags/tag183.xml"/><Relationship Id="rId21" Type="http://schemas.openxmlformats.org/officeDocument/2006/relationships/tags" Target="../tags/tag201.xml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customXml" Target="../ink/ink6.xml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tags" Target="../tags/tag200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tags" Target="../tags/tag20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26" Type="http://schemas.openxmlformats.org/officeDocument/2006/relationships/customXml" Target="../ink/ink7.xml"/><Relationship Id="rId3" Type="http://schemas.openxmlformats.org/officeDocument/2006/relationships/tags" Target="../tags/tag206.xml"/><Relationship Id="rId21" Type="http://schemas.openxmlformats.org/officeDocument/2006/relationships/tags" Target="../tags/tag224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tags" Target="../tags/tag223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24" Type="http://schemas.openxmlformats.org/officeDocument/2006/relationships/tags" Target="../tags/tag227.xml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23" Type="http://schemas.openxmlformats.org/officeDocument/2006/relationships/tags" Target="../tags/tag226.xml"/><Relationship Id="rId10" Type="http://schemas.openxmlformats.org/officeDocument/2006/relationships/tags" Target="../tags/tag213.xml"/><Relationship Id="rId19" Type="http://schemas.openxmlformats.org/officeDocument/2006/relationships/tags" Target="../tags/tag222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tags" Target="../tags/tag225.xml"/><Relationship Id="rId27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tags" Target="../tags/tag253.xml"/><Relationship Id="rId3" Type="http://schemas.openxmlformats.org/officeDocument/2006/relationships/tags" Target="../tags/tag230.xml"/><Relationship Id="rId21" Type="http://schemas.openxmlformats.org/officeDocument/2006/relationships/tags" Target="../tags/tag248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tags" Target="../tags/tag252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tags" Target="../tags/tag247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tags" Target="../tags/tag251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tags" Target="../tags/tag250.xml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tags" Target="../tags/tag249.xml"/><Relationship Id="rId27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3" Type="http://schemas.openxmlformats.org/officeDocument/2006/relationships/tags" Target="../tags/tag256.xml"/><Relationship Id="rId21" Type="http://schemas.openxmlformats.org/officeDocument/2006/relationships/tags" Target="../tags/tag274.xml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5" Type="http://schemas.openxmlformats.org/officeDocument/2006/relationships/image" Target="../media/image15.emf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0" Type="http://schemas.openxmlformats.org/officeDocument/2006/relationships/tags" Target="../tags/tag273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24" Type="http://schemas.openxmlformats.org/officeDocument/2006/relationships/customXml" Target="../ink/ink8.xml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23" Type="http://schemas.openxmlformats.org/officeDocument/2006/relationships/notesSlide" Target="../notesSlides/notesSlide7.xml"/><Relationship Id="rId10" Type="http://schemas.openxmlformats.org/officeDocument/2006/relationships/tags" Target="../tags/tag263.xml"/><Relationship Id="rId19" Type="http://schemas.openxmlformats.org/officeDocument/2006/relationships/tags" Target="../tags/tag272.xml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tags" Target="../tags/tag300.xml"/><Relationship Id="rId39" Type="http://schemas.openxmlformats.org/officeDocument/2006/relationships/tags" Target="../tags/tag313.xml"/><Relationship Id="rId21" Type="http://schemas.openxmlformats.org/officeDocument/2006/relationships/tags" Target="../tags/tag295.xml"/><Relationship Id="rId34" Type="http://schemas.openxmlformats.org/officeDocument/2006/relationships/tags" Target="../tags/tag308.xml"/><Relationship Id="rId42" Type="http://schemas.openxmlformats.org/officeDocument/2006/relationships/customXml" Target="../ink/ink9.xml"/><Relationship Id="rId7" Type="http://schemas.openxmlformats.org/officeDocument/2006/relationships/tags" Target="../tags/tag281.xml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tags" Target="../tags/tag294.xml"/><Relationship Id="rId29" Type="http://schemas.openxmlformats.org/officeDocument/2006/relationships/tags" Target="../tags/tag303.xml"/><Relationship Id="rId41" Type="http://schemas.openxmlformats.org/officeDocument/2006/relationships/notesSlide" Target="../notesSlides/notesSlide8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tags" Target="../tags/tag298.xml"/><Relationship Id="rId32" Type="http://schemas.openxmlformats.org/officeDocument/2006/relationships/tags" Target="../tags/tag306.xml"/><Relationship Id="rId37" Type="http://schemas.openxmlformats.org/officeDocument/2006/relationships/tags" Target="../tags/tag311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tags" Target="../tags/tag297.xml"/><Relationship Id="rId28" Type="http://schemas.openxmlformats.org/officeDocument/2006/relationships/tags" Target="../tags/tag302.xml"/><Relationship Id="rId36" Type="http://schemas.openxmlformats.org/officeDocument/2006/relationships/tags" Target="../tags/tag310.xml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tags" Target="../tags/tag305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tags" Target="../tags/tag296.xml"/><Relationship Id="rId27" Type="http://schemas.openxmlformats.org/officeDocument/2006/relationships/tags" Target="../tags/tag301.xml"/><Relationship Id="rId30" Type="http://schemas.openxmlformats.org/officeDocument/2006/relationships/tags" Target="../tags/tag304.xml"/><Relationship Id="rId35" Type="http://schemas.openxmlformats.org/officeDocument/2006/relationships/tags" Target="../tags/tag309.xml"/><Relationship Id="rId43" Type="http://schemas.openxmlformats.org/officeDocument/2006/relationships/image" Target="../media/image16.emf"/><Relationship Id="rId8" Type="http://schemas.openxmlformats.org/officeDocument/2006/relationships/tags" Target="../tags/tag282.xml"/><Relationship Id="rId3" Type="http://schemas.openxmlformats.org/officeDocument/2006/relationships/tags" Target="../tags/tag277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tags" Target="../tags/tag299.xml"/><Relationship Id="rId33" Type="http://schemas.openxmlformats.org/officeDocument/2006/relationships/tags" Target="../tags/tag307.xml"/><Relationship Id="rId38" Type="http://schemas.openxmlformats.org/officeDocument/2006/relationships/tags" Target="../tags/tag3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316.xml"/><Relationship Id="rId7" Type="http://schemas.openxmlformats.org/officeDocument/2006/relationships/customXml" Target="../ink/ink10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26" Type="http://schemas.openxmlformats.org/officeDocument/2006/relationships/tags" Target="../tags/tag342.xml"/><Relationship Id="rId3" Type="http://schemas.openxmlformats.org/officeDocument/2006/relationships/tags" Target="../tags/tag319.xml"/><Relationship Id="rId21" Type="http://schemas.openxmlformats.org/officeDocument/2006/relationships/tags" Target="../tags/tag337.xml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tags" Target="../tags/tag341.xml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0" Type="http://schemas.openxmlformats.org/officeDocument/2006/relationships/tags" Target="../tags/tag336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tags" Target="../tags/tag340.xml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tags" Target="../tags/tag339.xml"/><Relationship Id="rId28" Type="http://schemas.openxmlformats.org/officeDocument/2006/relationships/tags" Target="../tags/tag344.xml"/><Relationship Id="rId10" Type="http://schemas.openxmlformats.org/officeDocument/2006/relationships/tags" Target="../tags/tag326.xml"/><Relationship Id="rId19" Type="http://schemas.openxmlformats.org/officeDocument/2006/relationships/tags" Target="../tags/tag335.xml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tags" Target="../tags/tag338.xml"/><Relationship Id="rId27" Type="http://schemas.openxmlformats.org/officeDocument/2006/relationships/tags" Target="../tags/tag343.xml"/><Relationship Id="rId30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tags" Target="../tags/tag360.xml"/><Relationship Id="rId18" Type="http://schemas.openxmlformats.org/officeDocument/2006/relationships/tags" Target="../tags/tag365.xml"/><Relationship Id="rId3" Type="http://schemas.openxmlformats.org/officeDocument/2006/relationships/tags" Target="../tags/tag350.xml"/><Relationship Id="rId21" Type="http://schemas.openxmlformats.org/officeDocument/2006/relationships/image" Target="../media/image19.tiff"/><Relationship Id="rId7" Type="http://schemas.openxmlformats.org/officeDocument/2006/relationships/tags" Target="../tags/tag354.xml"/><Relationship Id="rId12" Type="http://schemas.openxmlformats.org/officeDocument/2006/relationships/tags" Target="../tags/tag359.xml"/><Relationship Id="rId17" Type="http://schemas.openxmlformats.org/officeDocument/2006/relationships/tags" Target="../tags/tag364.xml"/><Relationship Id="rId2" Type="http://schemas.openxmlformats.org/officeDocument/2006/relationships/tags" Target="../tags/tag349.xml"/><Relationship Id="rId16" Type="http://schemas.openxmlformats.org/officeDocument/2006/relationships/tags" Target="../tags/tag363.xml"/><Relationship Id="rId20" Type="http://schemas.openxmlformats.org/officeDocument/2006/relationships/image" Target="../media/image8.tiff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tags" Target="../tags/tag358.xml"/><Relationship Id="rId5" Type="http://schemas.openxmlformats.org/officeDocument/2006/relationships/tags" Target="../tags/tag352.xml"/><Relationship Id="rId15" Type="http://schemas.openxmlformats.org/officeDocument/2006/relationships/tags" Target="../tags/tag362.xml"/><Relationship Id="rId10" Type="http://schemas.openxmlformats.org/officeDocument/2006/relationships/tags" Target="../tags/tag35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4" Type="http://schemas.openxmlformats.org/officeDocument/2006/relationships/tags" Target="../tags/tag36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tags" Target="../tags/tag368.xml"/><Relationship Id="rId7" Type="http://schemas.openxmlformats.org/officeDocument/2006/relationships/image" Target="../media/image20.emf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customXml" Target="../ink/ink11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371.xml"/><Relationship Id="rId7" Type="http://schemas.openxmlformats.org/officeDocument/2006/relationships/customXml" Target="../ink/ink13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12" Type="http://schemas.openxmlformats.org/officeDocument/2006/relationships/image" Target="../media/image23.emf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customXml" Target="../ink/ink14.xml"/><Relationship Id="rId5" Type="http://schemas.openxmlformats.org/officeDocument/2006/relationships/tags" Target="../tags/tag377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376.xml"/><Relationship Id="rId9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tags" Target="../tags/tag393.xml"/><Relationship Id="rId18" Type="http://schemas.openxmlformats.org/officeDocument/2006/relationships/image" Target="../media/image24.emf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12" Type="http://schemas.openxmlformats.org/officeDocument/2006/relationships/tags" Target="../tags/tag392.xml"/><Relationship Id="rId17" Type="http://schemas.openxmlformats.org/officeDocument/2006/relationships/customXml" Target="../ink/ink15.xml"/><Relationship Id="rId2" Type="http://schemas.openxmlformats.org/officeDocument/2006/relationships/tags" Target="../tags/tag382.xml"/><Relationship Id="rId16" Type="http://schemas.openxmlformats.org/officeDocument/2006/relationships/notesSlide" Target="../notesSlides/notesSlide14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tags" Target="../tags/tag391.xml"/><Relationship Id="rId5" Type="http://schemas.openxmlformats.org/officeDocument/2006/relationships/tags" Target="../tags/tag385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390.xml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tags" Target="../tags/tag39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tags" Target="../tags/tag407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397.xml"/><Relationship Id="rId21" Type="http://schemas.openxmlformats.org/officeDocument/2006/relationships/image" Target="../media/image25.emf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" Type="http://schemas.openxmlformats.org/officeDocument/2006/relationships/tags" Target="../tags/tag396.xml"/><Relationship Id="rId16" Type="http://schemas.openxmlformats.org/officeDocument/2006/relationships/tags" Target="../tags/tag410.xml"/><Relationship Id="rId20" Type="http://schemas.openxmlformats.org/officeDocument/2006/relationships/customXml" Target="../ink/ink16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10" Type="http://schemas.openxmlformats.org/officeDocument/2006/relationships/tags" Target="../tags/tag404.xml"/><Relationship Id="rId19" Type="http://schemas.openxmlformats.org/officeDocument/2006/relationships/notesSlide" Target="../notesSlides/notesSlide15.xml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414.xml"/><Relationship Id="rId7" Type="http://schemas.openxmlformats.org/officeDocument/2006/relationships/customXml" Target="../ink/ink17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tags" Target="../tags/tag418.xml"/><Relationship Id="rId7" Type="http://schemas.openxmlformats.org/officeDocument/2006/relationships/customXml" Target="../ink/ink18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image" Target="../media/image10.png"/><Relationship Id="rId5" Type="http://schemas.openxmlformats.org/officeDocument/2006/relationships/tags" Target="../tags/tag417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431.xml"/><Relationship Id="rId18" Type="http://schemas.openxmlformats.org/officeDocument/2006/relationships/tags" Target="../tags/tag436.xml"/><Relationship Id="rId26" Type="http://schemas.openxmlformats.org/officeDocument/2006/relationships/tags" Target="../tags/tag444.xml"/><Relationship Id="rId39" Type="http://schemas.openxmlformats.org/officeDocument/2006/relationships/customXml" Target="../ink/ink21.xml"/><Relationship Id="rId21" Type="http://schemas.openxmlformats.org/officeDocument/2006/relationships/tags" Target="../tags/tag439.xml"/><Relationship Id="rId34" Type="http://schemas.openxmlformats.org/officeDocument/2006/relationships/notesSlide" Target="../notesSlides/notesSlide17.xml"/><Relationship Id="rId7" Type="http://schemas.openxmlformats.org/officeDocument/2006/relationships/tags" Target="../tags/tag425.xml"/><Relationship Id="rId12" Type="http://schemas.openxmlformats.org/officeDocument/2006/relationships/tags" Target="../tags/tag430.xml"/><Relationship Id="rId17" Type="http://schemas.openxmlformats.org/officeDocument/2006/relationships/tags" Target="../tags/tag435.xml"/><Relationship Id="rId25" Type="http://schemas.openxmlformats.org/officeDocument/2006/relationships/tags" Target="../tags/tag443.xml"/><Relationship Id="rId33" Type="http://schemas.openxmlformats.org/officeDocument/2006/relationships/slideLayout" Target="../slideLayouts/slideLayout4.xml"/><Relationship Id="rId38" Type="http://schemas.openxmlformats.org/officeDocument/2006/relationships/image" Target="../media/image29.emf"/><Relationship Id="rId2" Type="http://schemas.openxmlformats.org/officeDocument/2006/relationships/tags" Target="../tags/tag420.xml"/><Relationship Id="rId16" Type="http://schemas.openxmlformats.org/officeDocument/2006/relationships/tags" Target="../tags/tag434.xml"/><Relationship Id="rId20" Type="http://schemas.openxmlformats.org/officeDocument/2006/relationships/tags" Target="../tags/tag438.xml"/><Relationship Id="rId29" Type="http://schemas.openxmlformats.org/officeDocument/2006/relationships/tags" Target="../tags/tag447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tags" Target="../tags/tag429.xml"/><Relationship Id="rId24" Type="http://schemas.openxmlformats.org/officeDocument/2006/relationships/tags" Target="../tags/tag442.xml"/><Relationship Id="rId32" Type="http://schemas.openxmlformats.org/officeDocument/2006/relationships/tags" Target="../tags/tag450.xml"/><Relationship Id="rId37" Type="http://schemas.openxmlformats.org/officeDocument/2006/relationships/customXml" Target="../ink/ink20.xml"/><Relationship Id="rId40" Type="http://schemas.openxmlformats.org/officeDocument/2006/relationships/image" Target="../media/image30.emf"/><Relationship Id="rId5" Type="http://schemas.openxmlformats.org/officeDocument/2006/relationships/tags" Target="../tags/tag423.xml"/><Relationship Id="rId15" Type="http://schemas.openxmlformats.org/officeDocument/2006/relationships/tags" Target="../tags/tag433.xml"/><Relationship Id="rId23" Type="http://schemas.openxmlformats.org/officeDocument/2006/relationships/tags" Target="../tags/tag441.xml"/><Relationship Id="rId28" Type="http://schemas.openxmlformats.org/officeDocument/2006/relationships/tags" Target="../tags/tag446.xml"/><Relationship Id="rId36" Type="http://schemas.openxmlformats.org/officeDocument/2006/relationships/image" Target="../media/image28.emf"/><Relationship Id="rId10" Type="http://schemas.openxmlformats.org/officeDocument/2006/relationships/tags" Target="../tags/tag428.xml"/><Relationship Id="rId19" Type="http://schemas.openxmlformats.org/officeDocument/2006/relationships/tags" Target="../tags/tag437.xml"/><Relationship Id="rId31" Type="http://schemas.openxmlformats.org/officeDocument/2006/relationships/tags" Target="../tags/tag449.xml"/><Relationship Id="rId4" Type="http://schemas.openxmlformats.org/officeDocument/2006/relationships/tags" Target="../tags/tag422.xml"/><Relationship Id="rId9" Type="http://schemas.openxmlformats.org/officeDocument/2006/relationships/tags" Target="../tags/tag427.xml"/><Relationship Id="rId14" Type="http://schemas.openxmlformats.org/officeDocument/2006/relationships/tags" Target="../tags/tag432.xml"/><Relationship Id="rId22" Type="http://schemas.openxmlformats.org/officeDocument/2006/relationships/tags" Target="../tags/tag440.xml"/><Relationship Id="rId27" Type="http://schemas.openxmlformats.org/officeDocument/2006/relationships/tags" Target="../tags/tag445.xml"/><Relationship Id="rId30" Type="http://schemas.openxmlformats.org/officeDocument/2006/relationships/tags" Target="../tags/tag448.xml"/><Relationship Id="rId35" Type="http://schemas.openxmlformats.org/officeDocument/2006/relationships/customXml" Target="../ink/ink19.xml"/><Relationship Id="rId8" Type="http://schemas.openxmlformats.org/officeDocument/2006/relationships/tags" Target="../tags/tag426.xml"/><Relationship Id="rId3" Type="http://schemas.openxmlformats.org/officeDocument/2006/relationships/tags" Target="../tags/tag4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tags" Target="../tags/tag453.xml"/><Relationship Id="rId7" Type="http://schemas.openxmlformats.org/officeDocument/2006/relationships/image" Target="../media/image31.emf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6" Type="http://schemas.openxmlformats.org/officeDocument/2006/relationships/customXml" Target="../ink/ink22.xml"/><Relationship Id="rId5" Type="http://schemas.openxmlformats.org/officeDocument/2006/relationships/hyperlink" Target="http://pollev.com/justinh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56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7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470.xml"/><Relationship Id="rId18" Type="http://schemas.openxmlformats.org/officeDocument/2006/relationships/tags" Target="../tags/tag475.xml"/><Relationship Id="rId26" Type="http://schemas.openxmlformats.org/officeDocument/2006/relationships/tags" Target="../tags/tag483.xml"/><Relationship Id="rId39" Type="http://schemas.openxmlformats.org/officeDocument/2006/relationships/image" Target="../media/image33.emf"/><Relationship Id="rId21" Type="http://schemas.openxmlformats.org/officeDocument/2006/relationships/tags" Target="../tags/tag478.xml"/><Relationship Id="rId34" Type="http://schemas.openxmlformats.org/officeDocument/2006/relationships/tags" Target="../tags/tag491.xml"/><Relationship Id="rId7" Type="http://schemas.openxmlformats.org/officeDocument/2006/relationships/tags" Target="../tags/tag464.xml"/><Relationship Id="rId12" Type="http://schemas.openxmlformats.org/officeDocument/2006/relationships/tags" Target="../tags/tag469.xml"/><Relationship Id="rId17" Type="http://schemas.openxmlformats.org/officeDocument/2006/relationships/tags" Target="../tags/tag474.xml"/><Relationship Id="rId25" Type="http://schemas.openxmlformats.org/officeDocument/2006/relationships/tags" Target="../tags/tag482.xml"/><Relationship Id="rId33" Type="http://schemas.openxmlformats.org/officeDocument/2006/relationships/tags" Target="../tags/tag490.xml"/><Relationship Id="rId38" Type="http://schemas.openxmlformats.org/officeDocument/2006/relationships/customXml" Target="../ink/ink24.xml"/><Relationship Id="rId2" Type="http://schemas.openxmlformats.org/officeDocument/2006/relationships/tags" Target="../tags/tag459.xml"/><Relationship Id="rId16" Type="http://schemas.openxmlformats.org/officeDocument/2006/relationships/tags" Target="../tags/tag473.xml"/><Relationship Id="rId20" Type="http://schemas.openxmlformats.org/officeDocument/2006/relationships/tags" Target="../tags/tag477.xml"/><Relationship Id="rId29" Type="http://schemas.openxmlformats.org/officeDocument/2006/relationships/tags" Target="../tags/tag486.xml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11" Type="http://schemas.openxmlformats.org/officeDocument/2006/relationships/tags" Target="../tags/tag468.xml"/><Relationship Id="rId24" Type="http://schemas.openxmlformats.org/officeDocument/2006/relationships/tags" Target="../tags/tag481.xml"/><Relationship Id="rId32" Type="http://schemas.openxmlformats.org/officeDocument/2006/relationships/tags" Target="../tags/tag489.xml"/><Relationship Id="rId37" Type="http://schemas.openxmlformats.org/officeDocument/2006/relationships/notesSlide" Target="../notesSlides/notesSlide19.xml"/><Relationship Id="rId5" Type="http://schemas.openxmlformats.org/officeDocument/2006/relationships/tags" Target="../tags/tag462.xml"/><Relationship Id="rId15" Type="http://schemas.openxmlformats.org/officeDocument/2006/relationships/tags" Target="../tags/tag472.xml"/><Relationship Id="rId23" Type="http://schemas.openxmlformats.org/officeDocument/2006/relationships/tags" Target="../tags/tag480.xml"/><Relationship Id="rId28" Type="http://schemas.openxmlformats.org/officeDocument/2006/relationships/tags" Target="../tags/tag485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467.xml"/><Relationship Id="rId19" Type="http://schemas.openxmlformats.org/officeDocument/2006/relationships/tags" Target="../tags/tag476.xml"/><Relationship Id="rId31" Type="http://schemas.openxmlformats.org/officeDocument/2006/relationships/tags" Target="../tags/tag488.xml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tags" Target="../tags/tag471.xml"/><Relationship Id="rId22" Type="http://schemas.openxmlformats.org/officeDocument/2006/relationships/tags" Target="../tags/tag479.xml"/><Relationship Id="rId27" Type="http://schemas.openxmlformats.org/officeDocument/2006/relationships/tags" Target="../tags/tag484.xml"/><Relationship Id="rId30" Type="http://schemas.openxmlformats.org/officeDocument/2006/relationships/tags" Target="../tags/tag487.xml"/><Relationship Id="rId35" Type="http://schemas.openxmlformats.org/officeDocument/2006/relationships/tags" Target="../tags/tag492.xml"/><Relationship Id="rId8" Type="http://schemas.openxmlformats.org/officeDocument/2006/relationships/tags" Target="../tags/tag465.xml"/><Relationship Id="rId3" Type="http://schemas.openxmlformats.org/officeDocument/2006/relationships/tags" Target="../tags/tag46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13" Type="http://schemas.openxmlformats.org/officeDocument/2006/relationships/tags" Target="../tags/tag505.xml"/><Relationship Id="rId18" Type="http://schemas.openxmlformats.org/officeDocument/2006/relationships/tags" Target="../tags/tag510.xml"/><Relationship Id="rId26" Type="http://schemas.openxmlformats.org/officeDocument/2006/relationships/customXml" Target="../ink/ink27.xml"/><Relationship Id="rId3" Type="http://schemas.openxmlformats.org/officeDocument/2006/relationships/tags" Target="../tags/tag495.xml"/><Relationship Id="rId21" Type="http://schemas.openxmlformats.org/officeDocument/2006/relationships/notesSlide" Target="../notesSlides/notesSlide20.xml"/><Relationship Id="rId7" Type="http://schemas.openxmlformats.org/officeDocument/2006/relationships/tags" Target="../tags/tag499.xml"/><Relationship Id="rId12" Type="http://schemas.openxmlformats.org/officeDocument/2006/relationships/tags" Target="../tags/tag504.xml"/><Relationship Id="rId17" Type="http://schemas.openxmlformats.org/officeDocument/2006/relationships/tags" Target="../tags/tag509.xml"/><Relationship Id="rId25" Type="http://schemas.openxmlformats.org/officeDocument/2006/relationships/image" Target="../media/image35.emf"/><Relationship Id="rId2" Type="http://schemas.openxmlformats.org/officeDocument/2006/relationships/tags" Target="../tags/tag494.xml"/><Relationship Id="rId16" Type="http://schemas.openxmlformats.org/officeDocument/2006/relationships/tags" Target="../tags/tag508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11" Type="http://schemas.openxmlformats.org/officeDocument/2006/relationships/tags" Target="../tags/tag503.xml"/><Relationship Id="rId24" Type="http://schemas.openxmlformats.org/officeDocument/2006/relationships/customXml" Target="../ink/ink26.xml"/><Relationship Id="rId5" Type="http://schemas.openxmlformats.org/officeDocument/2006/relationships/tags" Target="../tags/tag497.xml"/><Relationship Id="rId15" Type="http://schemas.openxmlformats.org/officeDocument/2006/relationships/tags" Target="../tags/tag507.xml"/><Relationship Id="rId23" Type="http://schemas.openxmlformats.org/officeDocument/2006/relationships/image" Target="../media/image34.emf"/><Relationship Id="rId10" Type="http://schemas.openxmlformats.org/officeDocument/2006/relationships/tags" Target="../tags/tag502.xml"/><Relationship Id="rId19" Type="http://schemas.openxmlformats.org/officeDocument/2006/relationships/tags" Target="../tags/tag511.xml"/><Relationship Id="rId4" Type="http://schemas.openxmlformats.org/officeDocument/2006/relationships/tags" Target="../tags/tag496.xml"/><Relationship Id="rId9" Type="http://schemas.openxmlformats.org/officeDocument/2006/relationships/tags" Target="../tags/tag501.xml"/><Relationship Id="rId14" Type="http://schemas.openxmlformats.org/officeDocument/2006/relationships/tags" Target="../tags/tag506.xml"/><Relationship Id="rId22" Type="http://schemas.openxmlformats.org/officeDocument/2006/relationships/customXml" Target="../ink/ink25.xml"/><Relationship Id="rId27" Type="http://schemas.openxmlformats.org/officeDocument/2006/relationships/image" Target="../media/image36.emf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524.xml"/><Relationship Id="rId18" Type="http://schemas.openxmlformats.org/officeDocument/2006/relationships/tags" Target="../tags/tag529.xml"/><Relationship Id="rId26" Type="http://schemas.openxmlformats.org/officeDocument/2006/relationships/tags" Target="../tags/tag537.xml"/><Relationship Id="rId39" Type="http://schemas.openxmlformats.org/officeDocument/2006/relationships/image" Target="../media/image38.emf"/><Relationship Id="rId21" Type="http://schemas.openxmlformats.org/officeDocument/2006/relationships/tags" Target="../tags/tag532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518.xml"/><Relationship Id="rId12" Type="http://schemas.openxmlformats.org/officeDocument/2006/relationships/tags" Target="../tags/tag523.xml"/><Relationship Id="rId17" Type="http://schemas.openxmlformats.org/officeDocument/2006/relationships/tags" Target="../tags/tag528.xml"/><Relationship Id="rId25" Type="http://schemas.openxmlformats.org/officeDocument/2006/relationships/tags" Target="../tags/tag536.xml"/><Relationship Id="rId33" Type="http://schemas.openxmlformats.org/officeDocument/2006/relationships/tags" Target="../tags/tag544.xml"/><Relationship Id="rId38" Type="http://schemas.openxmlformats.org/officeDocument/2006/relationships/customXml" Target="../ink/ink29.xml"/><Relationship Id="rId2" Type="http://schemas.openxmlformats.org/officeDocument/2006/relationships/tags" Target="../tags/tag513.xml"/><Relationship Id="rId16" Type="http://schemas.openxmlformats.org/officeDocument/2006/relationships/tags" Target="../tags/tag527.xml"/><Relationship Id="rId20" Type="http://schemas.openxmlformats.org/officeDocument/2006/relationships/tags" Target="../tags/tag531.xml"/><Relationship Id="rId29" Type="http://schemas.openxmlformats.org/officeDocument/2006/relationships/tags" Target="../tags/tag540.xml"/><Relationship Id="rId1" Type="http://schemas.openxmlformats.org/officeDocument/2006/relationships/tags" Target="../tags/tag512.xml"/><Relationship Id="rId6" Type="http://schemas.openxmlformats.org/officeDocument/2006/relationships/tags" Target="../tags/tag517.xml"/><Relationship Id="rId11" Type="http://schemas.openxmlformats.org/officeDocument/2006/relationships/tags" Target="../tags/tag522.xml"/><Relationship Id="rId24" Type="http://schemas.openxmlformats.org/officeDocument/2006/relationships/tags" Target="../tags/tag535.xml"/><Relationship Id="rId32" Type="http://schemas.openxmlformats.org/officeDocument/2006/relationships/tags" Target="../tags/tag543.xml"/><Relationship Id="rId37" Type="http://schemas.openxmlformats.org/officeDocument/2006/relationships/image" Target="../media/image37.emf"/><Relationship Id="rId5" Type="http://schemas.openxmlformats.org/officeDocument/2006/relationships/tags" Target="../tags/tag516.xml"/><Relationship Id="rId15" Type="http://schemas.openxmlformats.org/officeDocument/2006/relationships/tags" Target="../tags/tag526.xml"/><Relationship Id="rId23" Type="http://schemas.openxmlformats.org/officeDocument/2006/relationships/tags" Target="../tags/tag534.xml"/><Relationship Id="rId28" Type="http://schemas.openxmlformats.org/officeDocument/2006/relationships/tags" Target="../tags/tag539.xml"/><Relationship Id="rId36" Type="http://schemas.openxmlformats.org/officeDocument/2006/relationships/customXml" Target="../ink/ink28.xml"/><Relationship Id="rId10" Type="http://schemas.openxmlformats.org/officeDocument/2006/relationships/tags" Target="../tags/tag521.xml"/><Relationship Id="rId19" Type="http://schemas.openxmlformats.org/officeDocument/2006/relationships/tags" Target="../tags/tag530.xml"/><Relationship Id="rId31" Type="http://schemas.openxmlformats.org/officeDocument/2006/relationships/tags" Target="../tags/tag542.xml"/><Relationship Id="rId4" Type="http://schemas.openxmlformats.org/officeDocument/2006/relationships/tags" Target="../tags/tag515.xml"/><Relationship Id="rId9" Type="http://schemas.openxmlformats.org/officeDocument/2006/relationships/tags" Target="../tags/tag520.xml"/><Relationship Id="rId14" Type="http://schemas.openxmlformats.org/officeDocument/2006/relationships/tags" Target="../tags/tag525.xml"/><Relationship Id="rId22" Type="http://schemas.openxmlformats.org/officeDocument/2006/relationships/tags" Target="../tags/tag533.xml"/><Relationship Id="rId27" Type="http://schemas.openxmlformats.org/officeDocument/2006/relationships/tags" Target="../tags/tag538.xml"/><Relationship Id="rId30" Type="http://schemas.openxmlformats.org/officeDocument/2006/relationships/tags" Target="../tags/tag541.xml"/><Relationship Id="rId35" Type="http://schemas.openxmlformats.org/officeDocument/2006/relationships/notesSlide" Target="../notesSlides/notesSlide21.xml"/><Relationship Id="rId8" Type="http://schemas.openxmlformats.org/officeDocument/2006/relationships/tags" Target="../tags/tag519.xml"/><Relationship Id="rId3" Type="http://schemas.openxmlformats.org/officeDocument/2006/relationships/tags" Target="../tags/tag5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547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550.xml"/><Relationship Id="rId2" Type="http://schemas.openxmlformats.org/officeDocument/2006/relationships/tags" Target="../tags/tag549.xml"/><Relationship Id="rId1" Type="http://schemas.openxmlformats.org/officeDocument/2006/relationships/tags" Target="../tags/tag548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553.xml"/><Relationship Id="rId7" Type="http://schemas.openxmlformats.org/officeDocument/2006/relationships/image" Target="../media/image39.emf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6" Type="http://schemas.openxmlformats.org/officeDocument/2006/relationships/customXml" Target="../ink/ink30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56.xml"/><Relationship Id="rId7" Type="http://schemas.openxmlformats.org/officeDocument/2006/relationships/image" Target="../media/image40.emf"/><Relationship Id="rId2" Type="http://schemas.openxmlformats.org/officeDocument/2006/relationships/tags" Target="../tags/tag555.xml"/><Relationship Id="rId1" Type="http://schemas.openxmlformats.org/officeDocument/2006/relationships/tags" Target="../tags/tag554.xml"/><Relationship Id="rId6" Type="http://schemas.openxmlformats.org/officeDocument/2006/relationships/customXml" Target="../ink/ink31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64.xml"/><Relationship Id="rId13" Type="http://schemas.openxmlformats.org/officeDocument/2006/relationships/tags" Target="../tags/tag569.xml"/><Relationship Id="rId18" Type="http://schemas.openxmlformats.org/officeDocument/2006/relationships/tags" Target="../tags/tag574.xml"/><Relationship Id="rId26" Type="http://schemas.openxmlformats.org/officeDocument/2006/relationships/tags" Target="../tags/tag582.xml"/><Relationship Id="rId3" Type="http://schemas.openxmlformats.org/officeDocument/2006/relationships/tags" Target="../tags/tag559.xml"/><Relationship Id="rId21" Type="http://schemas.openxmlformats.org/officeDocument/2006/relationships/tags" Target="../tags/tag577.xml"/><Relationship Id="rId7" Type="http://schemas.openxmlformats.org/officeDocument/2006/relationships/tags" Target="../tags/tag563.xml"/><Relationship Id="rId12" Type="http://schemas.openxmlformats.org/officeDocument/2006/relationships/tags" Target="../tags/tag568.xml"/><Relationship Id="rId17" Type="http://schemas.openxmlformats.org/officeDocument/2006/relationships/tags" Target="../tags/tag573.xml"/><Relationship Id="rId25" Type="http://schemas.openxmlformats.org/officeDocument/2006/relationships/tags" Target="../tags/tag581.xml"/><Relationship Id="rId2" Type="http://schemas.openxmlformats.org/officeDocument/2006/relationships/tags" Target="../tags/tag558.xml"/><Relationship Id="rId16" Type="http://schemas.openxmlformats.org/officeDocument/2006/relationships/tags" Target="../tags/tag572.xml"/><Relationship Id="rId20" Type="http://schemas.openxmlformats.org/officeDocument/2006/relationships/tags" Target="../tags/tag576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11" Type="http://schemas.openxmlformats.org/officeDocument/2006/relationships/tags" Target="../tags/tag567.xml"/><Relationship Id="rId24" Type="http://schemas.openxmlformats.org/officeDocument/2006/relationships/tags" Target="../tags/tag580.xml"/><Relationship Id="rId32" Type="http://schemas.openxmlformats.org/officeDocument/2006/relationships/image" Target="../media/image41.emf"/><Relationship Id="rId5" Type="http://schemas.openxmlformats.org/officeDocument/2006/relationships/tags" Target="../tags/tag561.xml"/><Relationship Id="rId15" Type="http://schemas.openxmlformats.org/officeDocument/2006/relationships/tags" Target="../tags/tag571.xml"/><Relationship Id="rId23" Type="http://schemas.openxmlformats.org/officeDocument/2006/relationships/tags" Target="../tags/tag579.xml"/><Relationship Id="rId28" Type="http://schemas.openxmlformats.org/officeDocument/2006/relationships/tags" Target="../tags/tag584.xml"/><Relationship Id="rId10" Type="http://schemas.openxmlformats.org/officeDocument/2006/relationships/tags" Target="../tags/tag566.xml"/><Relationship Id="rId19" Type="http://schemas.openxmlformats.org/officeDocument/2006/relationships/tags" Target="../tags/tag575.xml"/><Relationship Id="rId31" Type="http://schemas.openxmlformats.org/officeDocument/2006/relationships/customXml" Target="../ink/ink32.xml"/><Relationship Id="rId4" Type="http://schemas.openxmlformats.org/officeDocument/2006/relationships/tags" Target="../tags/tag560.xml"/><Relationship Id="rId9" Type="http://schemas.openxmlformats.org/officeDocument/2006/relationships/tags" Target="../tags/tag565.xml"/><Relationship Id="rId14" Type="http://schemas.openxmlformats.org/officeDocument/2006/relationships/tags" Target="../tags/tag570.xml"/><Relationship Id="rId22" Type="http://schemas.openxmlformats.org/officeDocument/2006/relationships/tags" Target="../tags/tag578.xml"/><Relationship Id="rId27" Type="http://schemas.openxmlformats.org/officeDocument/2006/relationships/tags" Target="../tags/tag583.xml"/><Relationship Id="rId30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92.xml"/><Relationship Id="rId3" Type="http://schemas.openxmlformats.org/officeDocument/2006/relationships/tags" Target="../tags/tag587.xml"/><Relationship Id="rId7" Type="http://schemas.openxmlformats.org/officeDocument/2006/relationships/tags" Target="../tags/tag591.xml"/><Relationship Id="rId12" Type="http://schemas.openxmlformats.org/officeDocument/2006/relationships/image" Target="../media/image42.emf"/><Relationship Id="rId2" Type="http://schemas.openxmlformats.org/officeDocument/2006/relationships/tags" Target="../tags/tag586.xml"/><Relationship Id="rId1" Type="http://schemas.openxmlformats.org/officeDocument/2006/relationships/tags" Target="../tags/tag585.xml"/><Relationship Id="rId6" Type="http://schemas.openxmlformats.org/officeDocument/2006/relationships/tags" Target="../tags/tag590.xml"/><Relationship Id="rId11" Type="http://schemas.openxmlformats.org/officeDocument/2006/relationships/customXml" Target="../ink/ink33.xml"/><Relationship Id="rId5" Type="http://schemas.openxmlformats.org/officeDocument/2006/relationships/tags" Target="../tags/tag589.xml"/><Relationship Id="rId10" Type="http://schemas.openxmlformats.org/officeDocument/2006/relationships/notesSlide" Target="../notesSlides/notesSlide26.xml"/><Relationship Id="rId4" Type="http://schemas.openxmlformats.org/officeDocument/2006/relationships/tags" Target="../tags/tag588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3.tiff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00.xml"/><Relationship Id="rId3" Type="http://schemas.openxmlformats.org/officeDocument/2006/relationships/tags" Target="../tags/tag595.xml"/><Relationship Id="rId7" Type="http://schemas.openxmlformats.org/officeDocument/2006/relationships/tags" Target="../tags/tag599.xml"/><Relationship Id="rId12" Type="http://schemas.openxmlformats.org/officeDocument/2006/relationships/image" Target="../media/image43.emf"/><Relationship Id="rId2" Type="http://schemas.openxmlformats.org/officeDocument/2006/relationships/tags" Target="../tags/tag594.xml"/><Relationship Id="rId1" Type="http://schemas.openxmlformats.org/officeDocument/2006/relationships/tags" Target="../tags/tag593.xml"/><Relationship Id="rId6" Type="http://schemas.openxmlformats.org/officeDocument/2006/relationships/tags" Target="../tags/tag598.xml"/><Relationship Id="rId11" Type="http://schemas.openxmlformats.org/officeDocument/2006/relationships/customXml" Target="../ink/ink34.xml"/><Relationship Id="rId5" Type="http://schemas.openxmlformats.org/officeDocument/2006/relationships/tags" Target="../tags/tag597.xml"/><Relationship Id="rId10" Type="http://schemas.openxmlformats.org/officeDocument/2006/relationships/notesSlide" Target="../notesSlides/notesSlide27.xml"/><Relationship Id="rId4" Type="http://schemas.openxmlformats.org/officeDocument/2006/relationships/tags" Target="../tags/tag596.xml"/><Relationship Id="rId9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603.xml"/><Relationship Id="rId2" Type="http://schemas.openxmlformats.org/officeDocument/2006/relationships/tags" Target="../tags/tag602.xml"/><Relationship Id="rId1" Type="http://schemas.openxmlformats.org/officeDocument/2006/relationships/tags" Target="../tags/tag601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606.xml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619.xml"/><Relationship Id="rId18" Type="http://schemas.openxmlformats.org/officeDocument/2006/relationships/tags" Target="../tags/tag624.xml"/><Relationship Id="rId26" Type="http://schemas.openxmlformats.org/officeDocument/2006/relationships/tags" Target="../tags/tag632.xml"/><Relationship Id="rId39" Type="http://schemas.openxmlformats.org/officeDocument/2006/relationships/tags" Target="../tags/tag645.xml"/><Relationship Id="rId21" Type="http://schemas.openxmlformats.org/officeDocument/2006/relationships/tags" Target="../tags/tag627.xml"/><Relationship Id="rId34" Type="http://schemas.openxmlformats.org/officeDocument/2006/relationships/tags" Target="../tags/tag640.xml"/><Relationship Id="rId42" Type="http://schemas.openxmlformats.org/officeDocument/2006/relationships/tags" Target="../tags/tag648.xml"/><Relationship Id="rId7" Type="http://schemas.openxmlformats.org/officeDocument/2006/relationships/tags" Target="../tags/tag613.xml"/><Relationship Id="rId2" Type="http://schemas.openxmlformats.org/officeDocument/2006/relationships/tags" Target="../tags/tag608.xml"/><Relationship Id="rId16" Type="http://schemas.openxmlformats.org/officeDocument/2006/relationships/tags" Target="../tags/tag622.xml"/><Relationship Id="rId20" Type="http://schemas.openxmlformats.org/officeDocument/2006/relationships/tags" Target="../tags/tag626.xml"/><Relationship Id="rId29" Type="http://schemas.openxmlformats.org/officeDocument/2006/relationships/tags" Target="../tags/tag635.xml"/><Relationship Id="rId41" Type="http://schemas.openxmlformats.org/officeDocument/2006/relationships/tags" Target="../tags/tag647.xml"/><Relationship Id="rId1" Type="http://schemas.openxmlformats.org/officeDocument/2006/relationships/tags" Target="../tags/tag607.xml"/><Relationship Id="rId6" Type="http://schemas.openxmlformats.org/officeDocument/2006/relationships/tags" Target="../tags/tag612.xml"/><Relationship Id="rId11" Type="http://schemas.openxmlformats.org/officeDocument/2006/relationships/tags" Target="../tags/tag617.xml"/><Relationship Id="rId24" Type="http://schemas.openxmlformats.org/officeDocument/2006/relationships/tags" Target="../tags/tag630.xml"/><Relationship Id="rId32" Type="http://schemas.openxmlformats.org/officeDocument/2006/relationships/tags" Target="../tags/tag638.xml"/><Relationship Id="rId37" Type="http://schemas.openxmlformats.org/officeDocument/2006/relationships/tags" Target="../tags/tag643.xml"/><Relationship Id="rId40" Type="http://schemas.openxmlformats.org/officeDocument/2006/relationships/tags" Target="../tags/tag646.xml"/><Relationship Id="rId5" Type="http://schemas.openxmlformats.org/officeDocument/2006/relationships/tags" Target="../tags/tag611.xml"/><Relationship Id="rId15" Type="http://schemas.openxmlformats.org/officeDocument/2006/relationships/tags" Target="../tags/tag621.xml"/><Relationship Id="rId23" Type="http://schemas.openxmlformats.org/officeDocument/2006/relationships/tags" Target="../tags/tag629.xml"/><Relationship Id="rId28" Type="http://schemas.openxmlformats.org/officeDocument/2006/relationships/tags" Target="../tags/tag634.xml"/><Relationship Id="rId36" Type="http://schemas.openxmlformats.org/officeDocument/2006/relationships/tags" Target="../tags/tag642.xml"/><Relationship Id="rId10" Type="http://schemas.openxmlformats.org/officeDocument/2006/relationships/tags" Target="../tags/tag616.xml"/><Relationship Id="rId19" Type="http://schemas.openxmlformats.org/officeDocument/2006/relationships/tags" Target="../tags/tag625.xml"/><Relationship Id="rId31" Type="http://schemas.openxmlformats.org/officeDocument/2006/relationships/tags" Target="../tags/tag637.xml"/><Relationship Id="rId44" Type="http://schemas.openxmlformats.org/officeDocument/2006/relationships/notesSlide" Target="../notesSlides/notesSlide31.xml"/><Relationship Id="rId4" Type="http://schemas.openxmlformats.org/officeDocument/2006/relationships/tags" Target="../tags/tag610.xml"/><Relationship Id="rId9" Type="http://schemas.openxmlformats.org/officeDocument/2006/relationships/tags" Target="../tags/tag615.xml"/><Relationship Id="rId14" Type="http://schemas.openxmlformats.org/officeDocument/2006/relationships/tags" Target="../tags/tag620.xml"/><Relationship Id="rId22" Type="http://schemas.openxmlformats.org/officeDocument/2006/relationships/tags" Target="../tags/tag628.xml"/><Relationship Id="rId27" Type="http://schemas.openxmlformats.org/officeDocument/2006/relationships/tags" Target="../tags/tag633.xml"/><Relationship Id="rId30" Type="http://schemas.openxmlformats.org/officeDocument/2006/relationships/tags" Target="../tags/tag636.xml"/><Relationship Id="rId35" Type="http://schemas.openxmlformats.org/officeDocument/2006/relationships/tags" Target="../tags/tag641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614.xml"/><Relationship Id="rId3" Type="http://schemas.openxmlformats.org/officeDocument/2006/relationships/tags" Target="../tags/tag609.xml"/><Relationship Id="rId12" Type="http://schemas.openxmlformats.org/officeDocument/2006/relationships/tags" Target="../tags/tag618.xml"/><Relationship Id="rId17" Type="http://schemas.openxmlformats.org/officeDocument/2006/relationships/tags" Target="../tags/tag623.xml"/><Relationship Id="rId25" Type="http://schemas.openxmlformats.org/officeDocument/2006/relationships/tags" Target="../tags/tag631.xml"/><Relationship Id="rId33" Type="http://schemas.openxmlformats.org/officeDocument/2006/relationships/tags" Target="../tags/tag639.xml"/><Relationship Id="rId38" Type="http://schemas.openxmlformats.org/officeDocument/2006/relationships/tags" Target="../tags/tag644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661.xml"/><Relationship Id="rId18" Type="http://schemas.openxmlformats.org/officeDocument/2006/relationships/tags" Target="../tags/tag666.xml"/><Relationship Id="rId26" Type="http://schemas.openxmlformats.org/officeDocument/2006/relationships/tags" Target="../tags/tag674.xml"/><Relationship Id="rId21" Type="http://schemas.openxmlformats.org/officeDocument/2006/relationships/tags" Target="../tags/tag669.xml"/><Relationship Id="rId34" Type="http://schemas.openxmlformats.org/officeDocument/2006/relationships/tags" Target="../tags/tag682.xml"/><Relationship Id="rId7" Type="http://schemas.openxmlformats.org/officeDocument/2006/relationships/tags" Target="../tags/tag655.xml"/><Relationship Id="rId12" Type="http://schemas.openxmlformats.org/officeDocument/2006/relationships/tags" Target="../tags/tag660.xml"/><Relationship Id="rId17" Type="http://schemas.openxmlformats.org/officeDocument/2006/relationships/tags" Target="../tags/tag665.xml"/><Relationship Id="rId25" Type="http://schemas.openxmlformats.org/officeDocument/2006/relationships/tags" Target="../tags/tag673.xml"/><Relationship Id="rId33" Type="http://schemas.openxmlformats.org/officeDocument/2006/relationships/tags" Target="../tags/tag681.xml"/><Relationship Id="rId2" Type="http://schemas.openxmlformats.org/officeDocument/2006/relationships/tags" Target="../tags/tag650.xml"/><Relationship Id="rId16" Type="http://schemas.openxmlformats.org/officeDocument/2006/relationships/tags" Target="../tags/tag664.xml"/><Relationship Id="rId20" Type="http://schemas.openxmlformats.org/officeDocument/2006/relationships/tags" Target="../tags/tag668.xml"/><Relationship Id="rId29" Type="http://schemas.openxmlformats.org/officeDocument/2006/relationships/tags" Target="../tags/tag677.xml"/><Relationship Id="rId1" Type="http://schemas.openxmlformats.org/officeDocument/2006/relationships/tags" Target="../tags/tag649.xml"/><Relationship Id="rId6" Type="http://schemas.openxmlformats.org/officeDocument/2006/relationships/tags" Target="../tags/tag654.xml"/><Relationship Id="rId11" Type="http://schemas.openxmlformats.org/officeDocument/2006/relationships/tags" Target="../tags/tag659.xml"/><Relationship Id="rId24" Type="http://schemas.openxmlformats.org/officeDocument/2006/relationships/tags" Target="../tags/tag672.xml"/><Relationship Id="rId32" Type="http://schemas.openxmlformats.org/officeDocument/2006/relationships/tags" Target="../tags/tag680.xml"/><Relationship Id="rId37" Type="http://schemas.openxmlformats.org/officeDocument/2006/relationships/notesSlide" Target="../notesSlides/notesSlide32.xml"/><Relationship Id="rId5" Type="http://schemas.openxmlformats.org/officeDocument/2006/relationships/tags" Target="../tags/tag653.xml"/><Relationship Id="rId15" Type="http://schemas.openxmlformats.org/officeDocument/2006/relationships/tags" Target="../tags/tag663.xml"/><Relationship Id="rId23" Type="http://schemas.openxmlformats.org/officeDocument/2006/relationships/tags" Target="../tags/tag671.xml"/><Relationship Id="rId28" Type="http://schemas.openxmlformats.org/officeDocument/2006/relationships/tags" Target="../tags/tag676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658.xml"/><Relationship Id="rId19" Type="http://schemas.openxmlformats.org/officeDocument/2006/relationships/tags" Target="../tags/tag667.xml"/><Relationship Id="rId31" Type="http://schemas.openxmlformats.org/officeDocument/2006/relationships/tags" Target="../tags/tag679.xml"/><Relationship Id="rId4" Type="http://schemas.openxmlformats.org/officeDocument/2006/relationships/tags" Target="../tags/tag652.xml"/><Relationship Id="rId9" Type="http://schemas.openxmlformats.org/officeDocument/2006/relationships/tags" Target="../tags/tag657.xml"/><Relationship Id="rId14" Type="http://schemas.openxmlformats.org/officeDocument/2006/relationships/tags" Target="../tags/tag662.xml"/><Relationship Id="rId22" Type="http://schemas.openxmlformats.org/officeDocument/2006/relationships/tags" Target="../tags/tag670.xml"/><Relationship Id="rId27" Type="http://schemas.openxmlformats.org/officeDocument/2006/relationships/tags" Target="../tags/tag675.xml"/><Relationship Id="rId30" Type="http://schemas.openxmlformats.org/officeDocument/2006/relationships/tags" Target="../tags/tag678.xml"/><Relationship Id="rId35" Type="http://schemas.openxmlformats.org/officeDocument/2006/relationships/tags" Target="../tags/tag683.xml"/><Relationship Id="rId8" Type="http://schemas.openxmlformats.org/officeDocument/2006/relationships/tags" Target="../tags/tag656.xml"/><Relationship Id="rId3" Type="http://schemas.openxmlformats.org/officeDocument/2006/relationships/tags" Target="../tags/tag65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686.xml"/><Relationship Id="rId2" Type="http://schemas.openxmlformats.org/officeDocument/2006/relationships/tags" Target="../tags/tag685.xml"/><Relationship Id="rId1" Type="http://schemas.openxmlformats.org/officeDocument/2006/relationships/tags" Target="../tags/tag684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690.xml"/><Relationship Id="rId2" Type="http://schemas.openxmlformats.org/officeDocument/2006/relationships/tags" Target="../tags/tag689.xml"/><Relationship Id="rId1" Type="http://schemas.openxmlformats.org/officeDocument/2006/relationships/tags" Target="../tags/tag688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4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customXml" Target="../ink/ink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6" Type="http://schemas.openxmlformats.org/officeDocument/2006/relationships/image" Target="../media/image5.emf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customXml" Target="../ink/ink2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tags" Target="../tags/tag58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53.xml"/><Relationship Id="rId34" Type="http://schemas.openxmlformats.org/officeDocument/2006/relationships/tags" Target="../tags/tag66.xml"/><Relationship Id="rId42" Type="http://schemas.openxmlformats.org/officeDocument/2006/relationships/image" Target="../media/image7.tiff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tags" Target="../tags/tag61.xml"/><Relationship Id="rId41" Type="http://schemas.openxmlformats.org/officeDocument/2006/relationships/image" Target="../media/image6.tiff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tags" Target="../tags/tag64.xml"/><Relationship Id="rId37" Type="http://schemas.openxmlformats.org/officeDocument/2006/relationships/tags" Target="../tags/tag69.xml"/><Relationship Id="rId40" Type="http://schemas.openxmlformats.org/officeDocument/2006/relationships/notesSlide" Target="../notesSlides/notesSlide5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36" Type="http://schemas.openxmlformats.org/officeDocument/2006/relationships/tags" Target="../tags/tag68.xml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tags" Target="../tags/tag63.xml"/><Relationship Id="rId44" Type="http://schemas.openxmlformats.org/officeDocument/2006/relationships/image" Target="../media/image9.tiff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30" Type="http://schemas.openxmlformats.org/officeDocument/2006/relationships/tags" Target="../tags/tag62.xml"/><Relationship Id="rId35" Type="http://schemas.openxmlformats.org/officeDocument/2006/relationships/tags" Target="../tags/tag67.xml"/><Relationship Id="rId43" Type="http://schemas.openxmlformats.org/officeDocument/2006/relationships/image" Target="../media/image8.tiff"/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33" Type="http://schemas.openxmlformats.org/officeDocument/2006/relationships/tags" Target="../tags/tag65.xml"/><Relationship Id="rId38" Type="http://schemas.openxmlformats.org/officeDocument/2006/relationships/tags" Target="../tags/tag70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tags" Target="../tags/tag96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91.xml"/><Relationship Id="rId34" Type="http://schemas.openxmlformats.org/officeDocument/2006/relationships/tags" Target="../tags/tag104.xml"/><Relationship Id="rId42" Type="http://schemas.openxmlformats.org/officeDocument/2006/relationships/image" Target="../media/image7.tiff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29" Type="http://schemas.openxmlformats.org/officeDocument/2006/relationships/tags" Target="../tags/tag99.xml"/><Relationship Id="rId41" Type="http://schemas.openxmlformats.org/officeDocument/2006/relationships/image" Target="../media/image6.tiff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tags" Target="../tags/tag94.xml"/><Relationship Id="rId32" Type="http://schemas.openxmlformats.org/officeDocument/2006/relationships/tags" Target="../tags/tag102.xml"/><Relationship Id="rId37" Type="http://schemas.openxmlformats.org/officeDocument/2006/relationships/tags" Target="../tags/tag107.xml"/><Relationship Id="rId40" Type="http://schemas.openxmlformats.org/officeDocument/2006/relationships/notesSlide" Target="../notesSlides/notesSlide6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tags" Target="../tags/tag93.xml"/><Relationship Id="rId28" Type="http://schemas.openxmlformats.org/officeDocument/2006/relationships/tags" Target="../tags/tag98.xml"/><Relationship Id="rId36" Type="http://schemas.openxmlformats.org/officeDocument/2006/relationships/tags" Target="../tags/tag106.xml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tags" Target="../tags/tag101.xml"/><Relationship Id="rId44" Type="http://schemas.openxmlformats.org/officeDocument/2006/relationships/image" Target="../media/image9.tiff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tags" Target="../tags/tag97.xml"/><Relationship Id="rId30" Type="http://schemas.openxmlformats.org/officeDocument/2006/relationships/tags" Target="../tags/tag100.xml"/><Relationship Id="rId35" Type="http://schemas.openxmlformats.org/officeDocument/2006/relationships/tags" Target="../tags/tag105.xml"/><Relationship Id="rId43" Type="http://schemas.openxmlformats.org/officeDocument/2006/relationships/image" Target="../media/image8.tiff"/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tags" Target="../tags/tag95.xml"/><Relationship Id="rId33" Type="http://schemas.openxmlformats.org/officeDocument/2006/relationships/tags" Target="../tags/tag103.xml"/><Relationship Id="rId38" Type="http://schemas.openxmlformats.org/officeDocument/2006/relationships/tags" Target="../tags/tag10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11.xml"/><Relationship Id="rId21" Type="http://schemas.openxmlformats.org/officeDocument/2006/relationships/tags" Target="../tags/tag129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image" Target="../media/image10.emf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Processes</a:t>
            </a:r>
            <a:br>
              <a:rPr lang="en-US" dirty="0" smtClean="0"/>
            </a:br>
            <a:r>
              <a:rPr lang="en-US" sz="2000" b="0" dirty="0" smtClean="0"/>
              <a:t>CSE 351 Autumn 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Lucas Wotton	Michael Zhang	Parker </a:t>
            </a:r>
            <a:r>
              <a:rPr lang="en-US" sz="2000" dirty="0" err="1" smtClean="0"/>
              <a:t>DeWilde</a:t>
            </a:r>
            <a:r>
              <a:rPr lang="en-US" sz="2000" dirty="0" smtClean="0"/>
              <a:t>	Ryan Wong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Sam </a:t>
            </a:r>
            <a:r>
              <a:rPr lang="en-US" sz="2000" dirty="0" err="1" smtClean="0"/>
              <a:t>Gehman</a:t>
            </a:r>
            <a:r>
              <a:rPr lang="en-US" sz="2000" dirty="0" smtClean="0"/>
              <a:t>	Sam Wolfson	Savanna Yee	Vinny </a:t>
            </a:r>
            <a:r>
              <a:rPr lang="en-US" sz="2000" dirty="0" err="1" smtClean="0"/>
              <a:t>Palaniappan</a:t>
            </a: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46222"/>
            <a:ext cx="8229600" cy="22353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4173" y="6281554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6"/>
              </a:rPr>
              <a:t>http://</a:t>
            </a:r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6"/>
              </a:rPr>
              <a:t>xkcd.com/292/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 smtClean="0"/>
              <a:t>Multiprocessing:  The Reality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737360"/>
          </a:xfrm>
        </p:spPr>
        <p:txBody>
          <a:bodyPr>
            <a:noAutofit/>
          </a:bodyPr>
          <a:lstStyle/>
          <a:p>
            <a:r>
              <a:rPr lang="en-US" sz="2400" dirty="0" smtClean="0"/>
              <a:t>Single processor executes multiple processes </a:t>
            </a:r>
            <a:r>
              <a:rPr lang="en-US" sz="2400" i="1" dirty="0"/>
              <a:t>c</a:t>
            </a:r>
            <a:r>
              <a:rPr lang="en-US" sz="2400" i="1" dirty="0" smtClean="0"/>
              <a:t>oncurrently</a:t>
            </a:r>
            <a:endParaRPr lang="en-US" sz="2400" i="1" dirty="0"/>
          </a:p>
          <a:p>
            <a:pPr lvl="1"/>
            <a:r>
              <a:rPr lang="en-US" sz="2000" dirty="0"/>
              <a:t>Process executions </a:t>
            </a:r>
            <a:r>
              <a:rPr lang="en-US" sz="2000" dirty="0" smtClean="0"/>
              <a:t>interleaved, CPU runs </a:t>
            </a:r>
            <a:r>
              <a:rPr lang="en-US" sz="2000" i="1" dirty="0" smtClean="0"/>
              <a:t>one at a time</a:t>
            </a:r>
          </a:p>
          <a:p>
            <a:pPr lvl="1"/>
            <a:r>
              <a:rPr lang="en-US" sz="2000" dirty="0" smtClean="0"/>
              <a:t>Address </a:t>
            </a:r>
            <a:r>
              <a:rPr lang="en-US" sz="2000" dirty="0"/>
              <a:t>spaces managed by virtual memory </a:t>
            </a:r>
            <a:r>
              <a:rPr lang="en-US" sz="2000" dirty="0" smtClean="0"/>
              <a:t>system (later in course)</a:t>
            </a:r>
            <a:endParaRPr lang="en-US" sz="2000" dirty="0"/>
          </a:p>
          <a:p>
            <a:pPr lvl="1"/>
            <a:r>
              <a:rPr lang="en-US" sz="2000" i="1" dirty="0" smtClean="0"/>
              <a:t>Execution context</a:t>
            </a:r>
            <a:r>
              <a:rPr lang="en-US" sz="2000" dirty="0" smtClean="0"/>
              <a:t> (register values, stack, </a:t>
            </a:r>
            <a:r>
              <a:rPr lang="is-IS" sz="2000" dirty="0" smtClean="0"/>
              <a:t>…)</a:t>
            </a:r>
            <a:r>
              <a:rPr lang="en-US" sz="2000" dirty="0" smtClean="0"/>
              <a:t> for other processes saved in memory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9144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10527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8382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" name="Ink 5"/>
              <p14:cNvContentPartPr/>
              <p14:nvPr/>
            </p14:nvContentPartPr>
            <p14:xfrm>
              <a:off x="975960" y="6072120"/>
              <a:ext cx="4662720" cy="424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5880" y="6061680"/>
                <a:ext cx="4683240" cy="44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17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 smtClean="0"/>
              <a:t>Multiprocessing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09728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dirty="0"/>
              <a:t>Save current registers in </a:t>
            </a:r>
            <a:r>
              <a:rPr lang="en-US" sz="2000" b="1" dirty="0" smtClean="0"/>
              <a:t>memory</a:t>
            </a:r>
            <a:endParaRPr lang="en-US" sz="20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9144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10527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838200" y="1668696"/>
            <a:ext cx="1536192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Lato" panose="020F0502020204030203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Up Arrow 4"/>
          <p:cNvSpPr/>
          <p:nvPr>
            <p:custDataLst>
              <p:tags r:id="rId24"/>
            </p:custDataLst>
          </p:nvPr>
        </p:nvSpPr>
        <p:spPr bwMode="auto">
          <a:xfrm>
            <a:off x="1447800" y="3573699"/>
            <a:ext cx="228600" cy="283464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" name="Ink 6"/>
              <p14:cNvContentPartPr/>
              <p14:nvPr/>
            </p14:nvContentPartPr>
            <p14:xfrm>
              <a:off x="789480" y="3346920"/>
              <a:ext cx="2805480" cy="2365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9040" y="3337200"/>
                <a:ext cx="2822400" cy="238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8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Multiprocessing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37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dirty="0"/>
              <a:t>Save current registers in </a:t>
            </a:r>
            <a:r>
              <a:rPr lang="en-US" sz="2000" dirty="0" smtClean="0"/>
              <a:t>memory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dirty="0" smtClean="0"/>
              <a:t>Schedule next process for execution</a:t>
            </a:r>
            <a:endParaRPr lang="en-US" sz="2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25908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27291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" name="Ink 4"/>
              <p14:cNvContentPartPr/>
              <p14:nvPr/>
            </p14:nvContentPartPr>
            <p14:xfrm>
              <a:off x="1318680" y="5747400"/>
              <a:ext cx="5360400" cy="341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09680" y="5739480"/>
                <a:ext cx="5379840" cy="3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64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 smtClean="0"/>
              <a:t>Multiprocessing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3"/>
            </p:custDataLst>
          </p:nvPr>
        </p:nvSpPr>
        <p:spPr bwMode="auto">
          <a:xfrm>
            <a:off x="25908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 bwMode="auto">
          <a:xfrm>
            <a:off x="2729116" y="4315968"/>
            <a:ext cx="1066800" cy="3048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5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>
            <p:custDataLst>
              <p:tags r:id="rId6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7" name="Rectangle 16"/>
          <p:cNvSpPr/>
          <p:nvPr>
            <p:custDataLst>
              <p:tags r:id="rId7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8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9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10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1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>
            <p:custDataLst>
              <p:tags r:id="rId12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1" name="Rectangle 30"/>
          <p:cNvSpPr/>
          <p:nvPr>
            <p:custDataLst>
              <p:tags r:id="rId13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>
            <p:custDataLst>
              <p:tags r:id="rId14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15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16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17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9" name="Rectangle 38"/>
          <p:cNvSpPr/>
          <p:nvPr>
            <p:custDataLst>
              <p:tags r:id="rId18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>
            <p:custDataLst>
              <p:tags r:id="rId19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>
            <p:custDataLst>
              <p:tags r:id="rId20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1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>
            <p:custDataLst>
              <p:tags r:id="rId22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Up Arrow 4"/>
          <p:cNvSpPr/>
          <p:nvPr>
            <p:custDataLst>
              <p:tags r:id="rId23"/>
            </p:custDataLst>
          </p:nvPr>
        </p:nvSpPr>
        <p:spPr bwMode="auto">
          <a:xfrm flipV="1">
            <a:off x="3154680" y="3573699"/>
            <a:ext cx="228600" cy="283464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Placeholder 3"/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393192" y="4937760"/>
            <a:ext cx="836676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kern="0" dirty="0" smtClean="0"/>
              <a:t>Save current registers in memory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kern="0" dirty="0" smtClean="0"/>
              <a:t>Schedule next process for execution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kern="0" dirty="0" smtClean="0"/>
              <a:t>Load saved registers and switch address space</a:t>
            </a:r>
            <a:endParaRPr lang="en-US" sz="2000" b="1" kern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" name="Ink 5"/>
              <p14:cNvContentPartPr/>
              <p14:nvPr/>
            </p14:nvContentPartPr>
            <p14:xfrm>
              <a:off x="1365840" y="3340440"/>
              <a:ext cx="4727160" cy="3094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61880" y="3334320"/>
                <a:ext cx="4734720" cy="310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44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 smtClean="0"/>
              <a:t>Multiprocessing:  The (Modern) Reality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114800" y="3911560"/>
            <a:ext cx="4754880" cy="2671762"/>
          </a:xfrm>
        </p:spPr>
        <p:txBody>
          <a:bodyPr/>
          <a:lstStyle/>
          <a:p>
            <a:r>
              <a:rPr lang="en-US" sz="2400" dirty="0" smtClean="0"/>
              <a:t>Multicore processors</a:t>
            </a:r>
          </a:p>
          <a:p>
            <a:pPr lvl="1"/>
            <a:r>
              <a:rPr lang="en-US" sz="2000" dirty="0" smtClean="0"/>
              <a:t>Multiple CPUs (“cores”) on single chip</a:t>
            </a:r>
          </a:p>
          <a:p>
            <a:pPr lvl="1"/>
            <a:r>
              <a:rPr lang="en-US" sz="2000" dirty="0" smtClean="0"/>
              <a:t>Share main memory (and some of the caches)</a:t>
            </a:r>
          </a:p>
          <a:p>
            <a:pPr lvl="1"/>
            <a:r>
              <a:rPr lang="en-US" sz="2000" dirty="0" smtClean="0"/>
              <a:t>Each can execute a separate process</a:t>
            </a:r>
          </a:p>
          <a:p>
            <a:pPr lvl="2"/>
            <a:r>
              <a:rPr lang="en-US" sz="1800" dirty="0" smtClean="0"/>
              <a:t>Kernel schedules processes to cores</a:t>
            </a:r>
          </a:p>
          <a:p>
            <a:pPr lvl="2"/>
            <a:r>
              <a:rPr lang="en-US" sz="1800" b="1" i="1" dirty="0" smtClean="0"/>
              <a:t>Still</a:t>
            </a:r>
            <a:r>
              <a:rPr lang="en-US" sz="1800" b="1" dirty="0" smtClean="0"/>
              <a:t> constantly swapping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Rectangle 16"/>
          <p:cNvSpPr/>
          <p:nvPr>
            <p:custDataLst>
              <p:tags r:id="rId4"/>
            </p:custDataLst>
          </p:nvPr>
        </p:nvSpPr>
        <p:spPr bwMode="auto">
          <a:xfrm>
            <a:off x="2590800" y="3867912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5"/>
            </p:custDataLst>
          </p:nvPr>
        </p:nvSpPr>
        <p:spPr bwMode="auto">
          <a:xfrm>
            <a:off x="2729116" y="4325112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29" name="Rectangle 28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>
            <p:custDataLst>
              <p:tags r:id="rId11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8" name="Rectangle 37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43" name="Rectangle 42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9" name="Rectangle 48"/>
          <p:cNvSpPr/>
          <p:nvPr>
            <p:custDataLst>
              <p:tags r:id="rId24"/>
            </p:custDataLst>
          </p:nvPr>
        </p:nvSpPr>
        <p:spPr bwMode="auto">
          <a:xfrm>
            <a:off x="914400" y="3867912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25"/>
            </p:custDataLst>
          </p:nvPr>
        </p:nvSpPr>
        <p:spPr bwMode="auto">
          <a:xfrm>
            <a:off x="1052716" y="4325112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>
            <p:custDataLst>
              <p:tags r:id="rId26"/>
            </p:custDataLst>
          </p:nvPr>
        </p:nvSpPr>
        <p:spPr bwMode="auto">
          <a:xfrm>
            <a:off x="838200" y="1676400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4974336"/>
          </a:xfrm>
        </p:spPr>
        <p:txBody>
          <a:bodyPr/>
          <a:lstStyle/>
          <a:p>
            <a:r>
              <a:rPr lang="en-US" dirty="0"/>
              <a:t>Each process is a logical control </a:t>
            </a:r>
            <a:r>
              <a:rPr lang="en-US" dirty="0" smtClean="0"/>
              <a:t>flow </a:t>
            </a:r>
            <a:endParaRPr lang="en-US" dirty="0"/>
          </a:p>
          <a:p>
            <a:r>
              <a:rPr lang="en-US" dirty="0" smtClean="0"/>
              <a:t>Two </a:t>
            </a:r>
            <a:r>
              <a:rPr lang="en-US" dirty="0"/>
              <a:t>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FF0000"/>
                </a:solidFill>
              </a:rPr>
              <a:t>concurrently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(are concurrent) if their</a:t>
            </a:r>
            <a:r>
              <a:rPr lang="en-US" dirty="0" smtClean="0"/>
              <a:t> instruction executions (flows) overlap </a:t>
            </a:r>
            <a:r>
              <a:rPr lang="en-US" dirty="0"/>
              <a:t>in time</a:t>
            </a:r>
          </a:p>
          <a:p>
            <a:pPr lvl="1"/>
            <a:r>
              <a:rPr lang="en-US" dirty="0"/>
              <a:t>Otherwise, they are </a:t>
            </a:r>
            <a:r>
              <a:rPr lang="en-US" i="1" dirty="0" smtClean="0">
                <a:solidFill>
                  <a:srgbClr val="FF0000"/>
                </a:solidFill>
              </a:rPr>
              <a:t>sequential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u="sng" dirty="0" smtClean="0"/>
              <a:t>Example</a:t>
            </a:r>
            <a:r>
              <a:rPr lang="en-US" dirty="0" smtClean="0"/>
              <a:t>:  (</a:t>
            </a:r>
            <a:r>
              <a:rPr lang="en-US" dirty="0"/>
              <a:t>running on single core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Concurrent: </a:t>
            </a:r>
            <a:r>
              <a:rPr lang="en-US" dirty="0" smtClean="0"/>
              <a:t> A &amp; </a:t>
            </a:r>
            <a:r>
              <a:rPr lang="en-US" dirty="0"/>
              <a:t>B, A &amp; C</a:t>
            </a:r>
          </a:p>
          <a:p>
            <a:pPr lvl="1"/>
            <a:r>
              <a:rPr lang="en-US" dirty="0"/>
              <a:t>Sequential: </a:t>
            </a:r>
            <a:r>
              <a:rPr lang="en-US" dirty="0" smtClean="0"/>
              <a:t> B </a:t>
            </a:r>
            <a:r>
              <a:rPr lang="en-US" dirty="0"/>
              <a:t>&amp;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291840" y="4389120"/>
            <a:ext cx="5511773" cy="2133600"/>
            <a:chOff x="1193827" y="3962400"/>
            <a:chExt cx="5511773" cy="2133600"/>
          </a:xfrm>
        </p:grpSpPr>
        <p:sp>
          <p:nvSpPr>
            <p:cNvPr id="485383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124200" y="43434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4" name="Text Box 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22332" y="3962400"/>
              <a:ext cx="97366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A</a:t>
              </a:r>
            </a:p>
          </p:txBody>
        </p:sp>
        <p:sp>
          <p:nvSpPr>
            <p:cNvPr id="48538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46332" y="3962400"/>
              <a:ext cx="96725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B</a:t>
              </a:r>
            </a:p>
          </p:txBody>
        </p:sp>
        <p:sp>
          <p:nvSpPr>
            <p:cNvPr id="485386" name="Text Box 1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70332" y="3962400"/>
              <a:ext cx="96244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C</a:t>
              </a:r>
            </a:p>
          </p:txBody>
        </p:sp>
        <p:sp>
          <p:nvSpPr>
            <p:cNvPr id="485387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648200" y="4648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8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172200" y="4953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9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24200" y="5257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0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6172200" y="5562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1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667000" y="46482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2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667000" y="49530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3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667000" y="52578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4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667000" y="55626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5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667000" y="58674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Text Box 103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193827" y="4872335"/>
              <a:ext cx="817853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Down Arrow 20"/>
            <p:cNvSpPr/>
            <p:nvPr>
              <p:custDataLst>
                <p:tags r:id="rId18"/>
              </p:custDataLst>
            </p:nvPr>
          </p:nvSpPr>
          <p:spPr bwMode="auto">
            <a:xfrm>
              <a:off x="1925347" y="4237152"/>
              <a:ext cx="292608" cy="185884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Lato" panose="020F0502020204030203" pitchFamily="34" charset="0"/>
              </a:endParaRPr>
            </a:p>
          </p:txBody>
        </p:sp>
        <p:sp>
          <p:nvSpPr>
            <p:cNvPr id="25" name="Line 1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024540" y="5564964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551731" y="4957911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Line 1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6078923" y="5869765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9" name="Ink 28"/>
              <p14:cNvContentPartPr/>
              <p14:nvPr/>
            </p14:nvContentPartPr>
            <p14:xfrm>
              <a:off x="4178520" y="4681440"/>
              <a:ext cx="4287960" cy="171108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69520" y="4674960"/>
                <a:ext cx="4300200" cy="172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94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User’s View of Concurrency</a:t>
            </a:r>
            <a:endParaRPr lang="en-US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Control flows for concurrent processes are physically disjoint in </a:t>
            </a:r>
            <a:r>
              <a:rPr lang="en-US" dirty="0" smtClean="0"/>
              <a:t>time</a:t>
            </a:r>
            <a:endParaRPr lang="en-US" dirty="0"/>
          </a:p>
          <a:p>
            <a:pPr lvl="1"/>
            <a:r>
              <a:rPr lang="en-US" dirty="0" smtClean="0"/>
              <a:t>CPU only executes instructions for one process at a time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the user </a:t>
            </a:r>
            <a:r>
              <a:rPr lang="en-US" dirty="0"/>
              <a:t>can </a:t>
            </a:r>
            <a:r>
              <a:rPr lang="en-US" i="1" dirty="0"/>
              <a:t>think of</a:t>
            </a:r>
            <a:r>
              <a:rPr lang="en-US" dirty="0"/>
              <a:t> concurrent processes</a:t>
            </a:r>
            <a:r>
              <a:rPr lang="en-US" dirty="0" smtClean="0"/>
              <a:t> as executing at the same time, in </a:t>
            </a:r>
            <a:r>
              <a:rPr lang="en-US" i="1" dirty="0" smtClean="0"/>
              <a:t>parallel</a:t>
            </a:r>
            <a:endParaRPr lang="en-US" i="1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7" name="Rounded Rectangle 26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74319" y="4206240"/>
            <a:ext cx="3814810" cy="2137956"/>
            <a:chOff x="1010945" y="3958044"/>
            <a:chExt cx="5939420" cy="2137956"/>
          </a:xfrm>
        </p:grpSpPr>
        <p:sp>
          <p:nvSpPr>
            <p:cNvPr id="30" name="Line 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124200" y="43434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Text Box 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339724" y="3962400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A</a:t>
              </a:r>
            </a:p>
          </p:txBody>
        </p:sp>
        <p:sp>
          <p:nvSpPr>
            <p:cNvPr id="32" name="Text Box 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65185" y="3962400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B</a:t>
              </a:r>
            </a:p>
          </p:txBody>
        </p:sp>
        <p:sp>
          <p:nvSpPr>
            <p:cNvPr id="33" name="Text Box 1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384335" y="3958044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C</a:t>
              </a:r>
            </a:p>
          </p:txBody>
        </p:sp>
        <p:sp>
          <p:nvSpPr>
            <p:cNvPr id="34" name="Line 1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648200" y="4648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Line 12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6172200" y="4953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Line 13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124200" y="5257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6172200" y="5562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Line 1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667000" y="46482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2667000" y="49530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2667000" y="52578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2667000" y="55626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2" name="Line 19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667000" y="58674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3" name="Text Box 103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010945" y="4872335"/>
              <a:ext cx="711832" cy="5486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vert270"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Down Arrow 43"/>
            <p:cNvSpPr/>
            <p:nvPr>
              <p:custDataLst>
                <p:tags r:id="rId36"/>
              </p:custDataLst>
            </p:nvPr>
          </p:nvSpPr>
          <p:spPr bwMode="auto">
            <a:xfrm>
              <a:off x="1752600" y="4237152"/>
              <a:ext cx="457200" cy="185884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Lato" panose="020F0502020204030203" pitchFamily="34" charset="0"/>
              </a:endParaRPr>
            </a:p>
          </p:txBody>
        </p:sp>
        <p:sp>
          <p:nvSpPr>
            <p:cNvPr id="45" name="Line 1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024540" y="5564964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Line 11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551731" y="4957911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7" name="Line 11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6078923" y="5869765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91217" y="4206240"/>
            <a:ext cx="2961353" cy="1911721"/>
            <a:chOff x="5791217" y="4389120"/>
            <a:chExt cx="2961353" cy="1911721"/>
          </a:xfrm>
        </p:grpSpPr>
        <p:grpSp>
          <p:nvGrpSpPr>
            <p:cNvPr id="48" name="Group 47"/>
            <p:cNvGrpSpPr/>
            <p:nvPr/>
          </p:nvGrpSpPr>
          <p:grpSpPr>
            <a:xfrm>
              <a:off x="5791217" y="4389120"/>
              <a:ext cx="2961353" cy="1911721"/>
              <a:chOff x="2339724" y="3958044"/>
              <a:chExt cx="4610641" cy="1911721"/>
            </a:xfrm>
          </p:grpSpPr>
          <p:sp>
            <p:nvSpPr>
              <p:cNvPr id="49" name="Line 7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124199" y="4339044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0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339724" y="3962400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A</a:t>
                </a:r>
              </a:p>
            </p:txBody>
          </p:sp>
          <p:sp>
            <p:nvSpPr>
              <p:cNvPr id="51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865185" y="3962400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B</a:t>
                </a: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5384335" y="3958044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C</a:t>
                </a:r>
              </a:p>
            </p:txBody>
          </p:sp>
          <p:sp>
            <p:nvSpPr>
              <p:cNvPr id="53" name="Line 11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648200" y="46482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172200" y="49530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24200" y="52578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172200" y="55626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Line 15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667000" y="46482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8" name="Line 16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667000" y="49530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Line 1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67000" y="52578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0" name="Line 18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667000" y="55626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1" name="Line 1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667000" y="58674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4" name="Line 11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024540" y="5564964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5" name="Line 1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51731" y="4957911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6" name="Line 1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078923" y="5869765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7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6291072" y="5084064"/>
              <a:ext cx="0" cy="603504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8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8252765" y="5696819"/>
              <a:ext cx="0" cy="301752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90698" y="4828032"/>
            <a:ext cx="1375267" cy="528381"/>
            <a:chOff x="4343840" y="5029200"/>
            <a:chExt cx="1375267" cy="528381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4347507" y="5557581"/>
              <a:ext cx="1371600" cy="0"/>
            </a:xfrm>
            <a:prstGeom prst="straightConnector1">
              <a:avLst/>
            </a:prstGeom>
            <a:noFill/>
            <a:ln w="1270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4343840" y="50292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4B2A85"/>
                  </a:solidFill>
                  <a:latin typeface="Calibri" pitchFamily="34" charset="0"/>
                </a:rPr>
                <a:t>User View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" name="Ink 2"/>
              <p14:cNvContentPartPr/>
              <p14:nvPr/>
            </p14:nvContentPartPr>
            <p14:xfrm>
              <a:off x="6272640" y="4907160"/>
              <a:ext cx="2007360" cy="1650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63640" y="4899600"/>
                <a:ext cx="2026440" cy="166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99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27" y="2755583"/>
            <a:ext cx="4982516" cy="4023360"/>
          </a:xfrm>
          <a:prstGeom prst="rect">
            <a:avLst/>
          </a:prstGeom>
        </p:spPr>
      </p:pic>
      <p:sp>
        <p:nvSpPr>
          <p:cNvPr id="487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Context Switching</a:t>
            </a:r>
            <a:endParaRPr 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Processes are managed by a </a:t>
            </a:r>
            <a:r>
              <a:rPr lang="en-US" sz="2400" i="1" dirty="0" smtClean="0"/>
              <a:t>shared</a:t>
            </a:r>
            <a:r>
              <a:rPr lang="en-US" sz="2400" dirty="0" smtClean="0"/>
              <a:t> chunk of OS code </a:t>
            </a:r>
            <a:br>
              <a:rPr lang="en-US" sz="2400" dirty="0" smtClean="0"/>
            </a:br>
            <a:r>
              <a:rPr lang="en-US" sz="2400" dirty="0" smtClean="0"/>
              <a:t>called the </a:t>
            </a:r>
            <a:r>
              <a:rPr lang="en-US" sz="2400" dirty="0" smtClean="0">
                <a:solidFill>
                  <a:srgbClr val="FF0000"/>
                </a:solidFill>
              </a:rPr>
              <a:t>kernel</a:t>
            </a:r>
          </a:p>
          <a:p>
            <a:pPr lvl="1"/>
            <a:r>
              <a:rPr lang="en-US" sz="2000" dirty="0" smtClean="0"/>
              <a:t>The kernel is not a separate process, but rather runs as part of a user process</a:t>
            </a:r>
          </a:p>
          <a:p>
            <a:endParaRPr lang="en-US" sz="2400" dirty="0" smtClean="0"/>
          </a:p>
          <a:p>
            <a:r>
              <a:rPr lang="en-US" sz="2400" dirty="0" smtClean="0"/>
              <a:t>In x86-64 Linux:</a:t>
            </a:r>
          </a:p>
          <a:p>
            <a:pPr lvl="1"/>
            <a:r>
              <a:rPr lang="en-US" sz="2000" dirty="0" smtClean="0"/>
              <a:t>Same address in each process </a:t>
            </a:r>
            <a:br>
              <a:rPr lang="en-US" sz="2000" dirty="0" smtClean="0"/>
            </a:br>
            <a:r>
              <a:rPr lang="en-US" sz="2000" dirty="0" smtClean="0"/>
              <a:t>refers to same shared </a:t>
            </a:r>
            <a:br>
              <a:rPr lang="en-US" sz="2000" dirty="0" smtClean="0"/>
            </a:br>
            <a:r>
              <a:rPr lang="en-US" sz="2000" dirty="0" smtClean="0"/>
              <a:t>memory location</a:t>
            </a:r>
            <a:endParaRPr lang="en-US" sz="2000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92040" y="2907792"/>
            <a:ext cx="2103120" cy="36576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3227040" y="2853720"/>
              <a:ext cx="4665960" cy="433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19120" y="2847600"/>
                <a:ext cx="4682520" cy="4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448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2"/>
            </p:custDataLst>
          </p:nvPr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3"/>
            </p:custDataLst>
          </p:nvPr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34" name="Rectangle 33"/>
          <p:cNvSpPr/>
          <p:nvPr>
            <p:custDataLst>
              <p:tags r:id="rId4"/>
            </p:custDataLst>
          </p:nvPr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5"/>
            </p:custDataLst>
          </p:nvPr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z="2400" dirty="0"/>
              <a:t>Processes are managed by a </a:t>
            </a:r>
            <a:r>
              <a:rPr lang="en-US" sz="2400" i="1" dirty="0"/>
              <a:t>shared</a:t>
            </a:r>
            <a:r>
              <a:rPr lang="en-US" sz="2400" dirty="0"/>
              <a:t> chunk of OS code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called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kernel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kernel is not a separate </a:t>
            </a:r>
            <a:r>
              <a:rPr lang="en-US" sz="2000" dirty="0" smtClean="0"/>
              <a:t>process, but rather </a:t>
            </a:r>
            <a:r>
              <a:rPr lang="en-US" sz="2000" dirty="0"/>
              <a:t>runs as part of</a:t>
            </a:r>
            <a:r>
              <a:rPr lang="en-US" sz="2000" dirty="0" smtClean="0"/>
              <a:t> a user </a:t>
            </a:r>
            <a:r>
              <a:rPr lang="en-US" sz="2000" dirty="0"/>
              <a:t>process</a:t>
            </a:r>
          </a:p>
          <a:p>
            <a:r>
              <a:rPr lang="en-US" sz="2400" dirty="0" smtClean="0"/>
              <a:t>Context switch passes control </a:t>
            </a:r>
            <a:r>
              <a:rPr lang="en-US" sz="2400" dirty="0"/>
              <a:t>flow </a:t>
            </a:r>
            <a:r>
              <a:rPr lang="en-US" sz="2400" dirty="0" smtClean="0"/>
              <a:t>from </a:t>
            </a:r>
            <a:r>
              <a:rPr lang="en-US" sz="2400" dirty="0"/>
              <a:t>one process to </a:t>
            </a:r>
            <a:r>
              <a:rPr lang="en-US" sz="2400" dirty="0" smtClean="0"/>
              <a:t>another and is performed using kernel code</a:t>
            </a:r>
            <a:endParaRPr lang="en-US" sz="2400" b="0" dirty="0">
              <a:solidFill>
                <a:srgbClr val="4B2A85"/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87428" name="Text Box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09065" y="3749040"/>
            <a:ext cx="107125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lang="en-US" sz="1800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1800" i="1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29" name="Text Box 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32057" y="3749040"/>
            <a:ext cx="10632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lang="en-US" sz="1800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800" i="1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30" name="Line 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721100" y="3840480"/>
            <a:ext cx="0" cy="2743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19725" y="4267200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19725" y="4681538"/>
            <a:ext cx="115256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19725" y="5094288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02263" y="5530850"/>
            <a:ext cx="115256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19725" y="5988050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Lato" panose="020F0502020204030203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4648566"/>
            <a:ext cx="13722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context switch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Lato" panose="020F0502020204030203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34200" y="5518060"/>
            <a:ext cx="13722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context switch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0225" y="4953000"/>
            <a:ext cx="614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Down Arrow 31"/>
          <p:cNvSpPr/>
          <p:nvPr>
            <p:custDataLst>
              <p:tags r:id="rId23"/>
            </p:custDataLst>
          </p:nvPr>
        </p:nvSpPr>
        <p:spPr bwMode="auto">
          <a:xfrm>
            <a:off x="1295400" y="4021503"/>
            <a:ext cx="457200" cy="2531697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>
            <p:custDataLst>
              <p:tags r:id="rId27"/>
            </p:custDataLst>
          </p:nvPr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Text Box 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904084">
            <a:off x="3209952" y="4477944"/>
            <a:ext cx="10809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Exception</a:t>
            </a:r>
            <a:endParaRPr lang="en-US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</p:spTree>
    <p:extLst>
      <p:ext uri="{BB962C8B-B14F-4D97-AF65-F5344CB8AC3E}">
        <p14:creationId xmlns:p14="http://schemas.microsoft.com/office/powerpoint/2010/main" val="18551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Processes and context switching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Creating new processes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b="1" dirty="0" smtClean="0">
                <a:solidFill>
                  <a:srgbClr val="4B2A85"/>
                </a:solidFill>
              </a:rPr>
              <a:t> ,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  <a:r>
              <a:rPr lang="en-US" b="1" dirty="0" smtClean="0">
                <a:solidFill>
                  <a:srgbClr val="4B2A85"/>
                </a:solidFill>
              </a:rPr>
              <a:t>, and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r>
              <a:rPr lang="en-US" dirty="0" smtClean="0"/>
              <a:t>Zombies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4 due </a:t>
            </a:r>
            <a:r>
              <a:rPr lang="en-US" dirty="0" smtClean="0"/>
              <a:t>Friday (11/17)</a:t>
            </a:r>
            <a:endParaRPr lang="en-US" dirty="0"/>
          </a:p>
          <a:p>
            <a:r>
              <a:rPr lang="en-US" dirty="0" smtClean="0"/>
              <a:t>Lab 4 due after Thanksgiving (11/27)</a:t>
            </a:r>
          </a:p>
          <a:p>
            <a:pPr lvl="1"/>
            <a:r>
              <a:rPr lang="en-US" dirty="0" smtClean="0"/>
              <a:t>Parts of this lab are new, so don’t hesitate to ask if anything is unclear or seem buggy!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5212080" y="1828801"/>
            <a:ext cx="2743200" cy="3636039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3291840"/>
            <a:ext cx="1463040" cy="14630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3291840"/>
            <a:ext cx="1463040" cy="1463040"/>
          </a:xfrm>
          <a:prstGeom prst="rect">
            <a:avLst/>
          </a:prstGeom>
        </p:spPr>
      </p:pic>
      <p:grpSp>
        <p:nvGrpSpPr>
          <p:cNvPr id="20" name="Group 19"/>
          <p:cNvGrpSpPr/>
          <p:nvPr>
            <p:custDataLst>
              <p:tags r:id="rId1"/>
            </p:custDataLst>
          </p:nvPr>
        </p:nvGrpSpPr>
        <p:grpSpPr>
          <a:xfrm>
            <a:off x="6464808" y="2549252"/>
            <a:ext cx="1274186" cy="1611884"/>
            <a:chOff x="7212150" y="3291499"/>
            <a:chExt cx="1371600" cy="1905000"/>
          </a:xfrm>
        </p:grpSpPr>
        <p:sp>
          <p:nvSpPr>
            <p:cNvPr id="24" name="Rectangle 23"/>
            <p:cNvSpPr/>
            <p:nvPr>
              <p:custDataLst>
                <p:tags r:id="rId14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>
              <p:custDataLst>
                <p:tags r:id="rId15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Stac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  <p:sp>
          <p:nvSpPr>
            <p:cNvPr id="26" name="Rectangle 25"/>
            <p:cNvSpPr/>
            <p:nvPr>
              <p:custDataLst>
                <p:tags r:id="rId16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>
              <p:custDataLst>
                <p:tags r:id="rId17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>
              <p:custDataLst>
                <p:tags r:id="rId18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>
            <a:off x="6464808" y="4287177"/>
            <a:ext cx="1274186" cy="839136"/>
            <a:chOff x="7208670" y="5257800"/>
            <a:chExt cx="1371600" cy="990600"/>
          </a:xfrm>
        </p:grpSpPr>
        <p:sp>
          <p:nvSpPr>
            <p:cNvPr id="22" name="Rectangle 21"/>
            <p:cNvSpPr/>
            <p:nvPr>
              <p:custDataLst>
                <p:tags r:id="rId12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>
              <p:custDataLst>
                <p:tags r:id="rId13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New Processes &amp; Programs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20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029200" y="6035039"/>
            <a:ext cx="1828800" cy="548640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2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97280" y="1828800"/>
            <a:ext cx="2743200" cy="3636040"/>
            <a:chOff x="3822072" y="4330476"/>
            <a:chExt cx="1479581" cy="1961146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822072" y="4330476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2400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2072" y="5119586"/>
              <a:ext cx="789110" cy="7891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>
              <p:custDataLst>
                <p:tags r:id="rId3"/>
              </p:custDataLst>
            </p:nvPr>
          </p:nvGrpSpPr>
          <p:grpSpPr>
            <a:xfrm>
              <a:off x="4499705" y="4719061"/>
              <a:ext cx="687249" cy="869391"/>
              <a:chOff x="7212150" y="3291499"/>
              <a:chExt cx="1371600" cy="1905000"/>
            </a:xfrm>
          </p:grpSpPr>
          <p:sp>
            <p:nvSpPr>
              <p:cNvPr id="12" name="Rectangle 1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Stac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</a:p>
            </p:txBody>
          </p:sp>
          <p:sp>
            <p:nvSpPr>
              <p:cNvPr id="14" name="Rectangle 1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>
              <p:custDataLst>
                <p:tags r:id="rId4"/>
              </p:custDataLst>
            </p:nvPr>
          </p:nvGrpSpPr>
          <p:grpSpPr>
            <a:xfrm>
              <a:off x="4499705" y="5656434"/>
              <a:ext cx="687249" cy="452599"/>
              <a:chOff x="7208670" y="5257800"/>
              <a:chExt cx="1371600" cy="990600"/>
            </a:xfrm>
          </p:grpSpPr>
          <p:sp>
            <p:nvSpPr>
              <p:cNvPr id="10" name="Rectangle 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3918612" y="3224065"/>
            <a:ext cx="1280160" cy="461665"/>
          </a:xfrm>
          <a:prstGeom prst="rect">
            <a:avLst/>
          </a:prstGeom>
          <a:noFill/>
          <a:ln>
            <a:noFill/>
          </a:ln>
        </p:spPr>
        <p:txBody>
          <a:bodyPr wrap="none" lIns="0" rIns="0" rtlCol="0">
            <a:no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550860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exec*()</a:t>
            </a:r>
          </a:p>
        </p:txBody>
      </p:sp>
      <p:cxnSp>
        <p:nvCxnSpPr>
          <p:cNvPr id="32" name="Straight Arrow Connector 31"/>
          <p:cNvCxnSpPr>
            <a:stCxn id="6" idx="3"/>
            <a:endCxn id="18" idx="1"/>
          </p:cNvCxnSpPr>
          <p:nvPr/>
        </p:nvCxnSpPr>
        <p:spPr bwMode="auto">
          <a:xfrm>
            <a:off x="3840480" y="3646820"/>
            <a:ext cx="1371600" cy="1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4" idx="0"/>
            <a:endCxn id="29" idx="2"/>
          </p:cNvCxnSpPr>
          <p:nvPr/>
        </p:nvCxnSpPr>
        <p:spPr bwMode="auto">
          <a:xfrm flipV="1">
            <a:off x="5943600" y="4754880"/>
            <a:ext cx="0" cy="128015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520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Creating New Processes &amp; Programs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fork-exec </a:t>
            </a:r>
            <a:r>
              <a:rPr lang="en-US" dirty="0" smtClean="0">
                <a:solidFill>
                  <a:srgbClr val="000000"/>
                </a:solidFill>
              </a:rPr>
              <a:t>model (Linux):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fork()</a:t>
            </a:r>
            <a:r>
              <a:rPr lang="en-US" dirty="0" smtClean="0"/>
              <a:t> creates a copy of the current process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exec*()</a:t>
            </a:r>
            <a:r>
              <a:rPr lang="en-US" dirty="0" smtClean="0"/>
              <a:t> replaces the current process’ code and address space with the code for a different program</a:t>
            </a:r>
          </a:p>
          <a:p>
            <a:pPr lvl="2"/>
            <a:r>
              <a:rPr lang="en-US" dirty="0" smtClean="0"/>
              <a:t>Family: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execv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execl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execle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execvp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execlp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are </a:t>
            </a:r>
            <a:r>
              <a:rPr lang="en-US" i="1" dirty="0"/>
              <a:t>system </a:t>
            </a:r>
            <a:r>
              <a:rPr lang="en-US" i="1" dirty="0" smtClean="0"/>
              <a:t>calls</a:t>
            </a:r>
            <a:endParaRPr lang="en-US" sz="1400" dirty="0"/>
          </a:p>
          <a:p>
            <a:pPr lvl="2"/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system calls for process management: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getpid()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exit()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>
                <a:solidFill>
                  <a:srgbClr val="000000"/>
                </a:solidFill>
                <a:cs typeface="Lato" panose="020F0502020204030203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836360" y="2370600"/>
              <a:ext cx="6197040" cy="10663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8440" y="2363400"/>
                <a:ext cx="6210000" cy="10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1102320" y="3494880"/>
              <a:ext cx="7743240" cy="6516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5480" y="3489480"/>
                <a:ext cx="7761240" cy="66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0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: </a:t>
            </a:r>
            <a:r>
              <a:rPr lang="en-US" dirty="0" smtClean="0"/>
              <a:t> Creating </a:t>
            </a:r>
            <a:r>
              <a:rPr lang="en-US" dirty="0"/>
              <a:t>New Processes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fork(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sz="2000" dirty="0" smtClean="0"/>
              <a:t>Creates </a:t>
            </a:r>
            <a:r>
              <a:rPr lang="en-US" sz="2000" dirty="0"/>
              <a:t>a new </a:t>
            </a:r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C00000"/>
                </a:solidFill>
              </a:rPr>
              <a:t>child</a:t>
            </a:r>
            <a:r>
              <a:rPr lang="en-US" sz="2000" dirty="0" smtClean="0"/>
              <a:t>” process </a:t>
            </a:r>
            <a:r>
              <a:rPr lang="en-US" sz="2000" dirty="0"/>
              <a:t>that is </a:t>
            </a:r>
            <a:r>
              <a:rPr lang="en-US" sz="2000" i="1" dirty="0"/>
              <a:t>identical</a:t>
            </a:r>
            <a:r>
              <a:rPr lang="en-US" sz="2000" dirty="0" smtClean="0"/>
              <a:t> to </a:t>
            </a:r>
            <a:r>
              <a:rPr lang="en-US" sz="2000" dirty="0"/>
              <a:t>the calling </a:t>
            </a:r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0070C0"/>
                </a:solidFill>
              </a:rPr>
              <a:t>parent</a:t>
            </a:r>
            <a:r>
              <a:rPr lang="en-US" sz="2000" dirty="0" smtClean="0"/>
              <a:t>” process, including all state (memory, registers, etc.)</a:t>
            </a:r>
            <a:endParaRPr lang="en-US" sz="2000" dirty="0"/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eturns </a:t>
            </a:r>
            <a:r>
              <a:rPr lang="en-US" sz="2000" dirty="0"/>
              <a:t>0 to the </a:t>
            </a:r>
            <a:r>
              <a:rPr lang="en-US" sz="2000" dirty="0">
                <a:solidFill>
                  <a:srgbClr val="C00000"/>
                </a:solidFill>
              </a:rPr>
              <a:t>child</a:t>
            </a:r>
            <a:r>
              <a:rPr lang="en-US" sz="2000" dirty="0"/>
              <a:t> process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eturns child’s </a:t>
            </a:r>
            <a:r>
              <a:rPr lang="en-US" sz="2000" dirty="0" smtClean="0">
                <a:solidFill>
                  <a:srgbClr val="FF0000"/>
                </a:solidFill>
              </a:rPr>
              <a:t>process ID (PID)</a:t>
            </a:r>
            <a:r>
              <a:rPr lang="en-US" sz="2000" dirty="0" smtClean="0"/>
              <a:t> to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0070C0"/>
                </a:solidFill>
              </a:rPr>
              <a:t>parent </a:t>
            </a:r>
            <a:r>
              <a:rPr lang="en-US" sz="2000" dirty="0" smtClean="0"/>
              <a:t>process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Child is </a:t>
            </a:r>
            <a:r>
              <a:rPr lang="en-US" sz="2400" i="1" dirty="0"/>
              <a:t>almost</a:t>
            </a:r>
            <a:r>
              <a:rPr lang="en-US" sz="2400" dirty="0"/>
              <a:t> identical to parent:</a:t>
            </a:r>
          </a:p>
          <a:p>
            <a:pPr lvl="1"/>
            <a:r>
              <a:rPr lang="en-US" sz="2000" dirty="0">
                <a:cs typeface="Lato" panose="020F0502020204030203" pitchFamily="34" charset="0"/>
              </a:rPr>
              <a:t>Child </a:t>
            </a:r>
            <a:r>
              <a:rPr lang="en-US" sz="2000" dirty="0" smtClean="0">
                <a:cs typeface="Lato" panose="020F0502020204030203" pitchFamily="34" charset="0"/>
              </a:rPr>
              <a:t>gets </a:t>
            </a:r>
            <a:r>
              <a:rPr lang="en-US" sz="2000" dirty="0">
                <a:cs typeface="Lato" panose="020F0502020204030203" pitchFamily="34" charset="0"/>
              </a:rPr>
              <a:t>an identical </a:t>
            </a:r>
            <a:r>
              <a:rPr lang="en-US" sz="2000" dirty="0" smtClean="0">
                <a:cs typeface="Lato" panose="020F0502020204030203" pitchFamily="34" charset="0"/>
              </a:rPr>
              <a:t/>
            </a:r>
            <a:br>
              <a:rPr lang="en-US" sz="2000" dirty="0" smtClean="0">
                <a:cs typeface="Lato" panose="020F0502020204030203" pitchFamily="34" charset="0"/>
              </a:rPr>
            </a:br>
            <a:r>
              <a:rPr lang="en-US" sz="2000" dirty="0" smtClean="0">
                <a:cs typeface="Lato" panose="020F0502020204030203" pitchFamily="34" charset="0"/>
              </a:rPr>
              <a:t>(</a:t>
            </a:r>
            <a:r>
              <a:rPr lang="en-US" sz="2000" dirty="0">
                <a:cs typeface="Lato" panose="020F0502020204030203" pitchFamily="34" charset="0"/>
              </a:rPr>
              <a:t>but separate) copy of the </a:t>
            </a:r>
            <a:r>
              <a:rPr lang="en-US" sz="2000" dirty="0" smtClean="0">
                <a:cs typeface="Lato" panose="020F0502020204030203" pitchFamily="34" charset="0"/>
              </a:rPr>
              <a:t/>
            </a:r>
            <a:br>
              <a:rPr lang="en-US" sz="2000" dirty="0" smtClean="0">
                <a:cs typeface="Lato" panose="020F0502020204030203" pitchFamily="34" charset="0"/>
              </a:rPr>
            </a:br>
            <a:r>
              <a:rPr lang="en-US" sz="2000" dirty="0" smtClean="0">
                <a:cs typeface="Lato" panose="020F0502020204030203" pitchFamily="34" charset="0"/>
              </a:rPr>
              <a:t>parent’s </a:t>
            </a:r>
            <a:r>
              <a:rPr lang="en-US" sz="2000" dirty="0">
                <a:cs typeface="Lato" panose="020F0502020204030203" pitchFamily="34" charset="0"/>
              </a:rPr>
              <a:t>virtual address </a:t>
            </a:r>
            <a:r>
              <a:rPr lang="en-US" sz="2000" dirty="0" smtClean="0">
                <a:cs typeface="Lato" panose="020F0502020204030203" pitchFamily="34" charset="0"/>
              </a:rPr>
              <a:t/>
            </a:r>
            <a:br>
              <a:rPr lang="en-US" sz="2000" dirty="0" smtClean="0">
                <a:cs typeface="Lato" panose="020F0502020204030203" pitchFamily="34" charset="0"/>
              </a:rPr>
            </a:br>
            <a:r>
              <a:rPr lang="en-US" sz="2000" dirty="0" smtClean="0">
                <a:cs typeface="Lato" panose="020F0502020204030203" pitchFamily="34" charset="0"/>
              </a:rPr>
              <a:t>space</a:t>
            </a:r>
            <a:endParaRPr lang="en-US" sz="2000" dirty="0">
              <a:cs typeface="Lato" panose="020F0502020204030203" pitchFamily="34" charset="0"/>
            </a:endParaRPr>
          </a:p>
          <a:p>
            <a:pPr lvl="1"/>
            <a:r>
              <a:rPr lang="en-US" sz="2000" dirty="0" smtClean="0">
                <a:cs typeface="Lato" panose="020F0502020204030203" pitchFamily="34" charset="0"/>
              </a:rPr>
              <a:t>Child </a:t>
            </a:r>
            <a:r>
              <a:rPr lang="en-US" sz="2000" dirty="0">
                <a:cs typeface="Lato" panose="020F0502020204030203" pitchFamily="34" charset="0"/>
              </a:rPr>
              <a:t>has a different PID </a:t>
            </a:r>
            <a:r>
              <a:rPr lang="en-US" sz="2000" dirty="0" smtClean="0">
                <a:cs typeface="Lato" panose="020F0502020204030203" pitchFamily="34" charset="0"/>
              </a:rPr>
              <a:t/>
            </a:r>
            <a:br>
              <a:rPr lang="en-US" sz="2000" dirty="0" smtClean="0">
                <a:cs typeface="Lato" panose="020F0502020204030203" pitchFamily="34" charset="0"/>
              </a:rPr>
            </a:br>
            <a:r>
              <a:rPr lang="en-US" sz="2000" dirty="0" smtClean="0">
                <a:cs typeface="Lato" panose="020F0502020204030203" pitchFamily="34" charset="0"/>
              </a:rPr>
              <a:t>than </a:t>
            </a:r>
            <a:r>
              <a:rPr lang="en-US" sz="2000" dirty="0">
                <a:cs typeface="Lato" panose="020F0502020204030203" pitchFamily="34" charset="0"/>
              </a:rPr>
              <a:t>the </a:t>
            </a:r>
            <a:r>
              <a:rPr lang="en-US" sz="2000" dirty="0" smtClean="0">
                <a:cs typeface="Lato" panose="020F0502020204030203" pitchFamily="34" charset="0"/>
              </a:rPr>
              <a:t>parent</a:t>
            </a:r>
            <a:endParaRPr lang="en-US" sz="2400" dirty="0" smtClean="0">
              <a:latin typeface="Anonymous Pro" panose="02060609030202000504" pitchFamily="49" charset="0"/>
              <a:cs typeface="Courier New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400" dirty="0" smtClean="0"/>
              <a:t> is unique (and often confusing) because it is called </a:t>
            </a:r>
            <a:r>
              <a:rPr lang="en-US" sz="2400" dirty="0" smtClean="0">
                <a:solidFill>
                  <a:srgbClr val="FF0000"/>
                </a:solidFill>
              </a:rPr>
              <a:t>once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but returns </a:t>
            </a:r>
            <a:r>
              <a:rPr lang="en-US" sz="2400" dirty="0" smtClean="0">
                <a:solidFill>
                  <a:srgbClr val="FF0000"/>
                </a:solidFill>
              </a:rPr>
              <a:t>“twice”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8947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7594" y="3840480"/>
            <a:ext cx="4733988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== 0)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8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464760" y="798120"/>
              <a:ext cx="8348760" cy="3467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8640" y="789480"/>
                <a:ext cx="8365680" cy="34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85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Understanding fork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513529" y="1399032"/>
            <a:ext cx="2075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8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(parent)</a:t>
            </a:r>
          </a:p>
        </p:txBody>
      </p:sp>
      <p:sp>
        <p:nvSpPr>
          <p:cNvPr id="5" name="Right Arrow 4"/>
          <p:cNvSpPr/>
          <p:nvPr>
            <p:custDataLst>
              <p:tags r:id="rId4"/>
            </p:custDataLst>
          </p:nvPr>
        </p:nvSpPr>
        <p:spPr bwMode="auto">
          <a:xfrm>
            <a:off x="228600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6494" y="177393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5084166" y="1399032"/>
            <a:ext cx="182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Y   (child)</a:t>
            </a:r>
          </a:p>
        </p:txBody>
      </p:sp>
      <p:sp>
        <p:nvSpPr>
          <p:cNvPr id="8" name="Right Arrow 7"/>
          <p:cNvSpPr/>
          <p:nvPr>
            <p:custDataLst>
              <p:tags r:id="rId7"/>
            </p:custDataLst>
          </p:nvPr>
        </p:nvSpPr>
        <p:spPr bwMode="auto">
          <a:xfrm>
            <a:off x="4799237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5857" y="177393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3765960" y="1569600"/>
              <a:ext cx="5130000" cy="9997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56960" y="1559880"/>
                <a:ext cx="5146200" cy="101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74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Understanding fork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ight Arrow 9"/>
          <p:cNvSpPr/>
          <p:nvPr>
            <p:custDataLst>
              <p:tags r:id="rId3"/>
            </p:custDataLst>
          </p:nvPr>
        </p:nvSpPr>
        <p:spPr bwMode="auto">
          <a:xfrm>
            <a:off x="228600" y="3639312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13" name="Right Arrow 12"/>
          <p:cNvSpPr/>
          <p:nvPr>
            <p:custDataLst>
              <p:tags r:id="rId4"/>
            </p:custDataLst>
          </p:nvPr>
        </p:nvSpPr>
        <p:spPr bwMode="auto">
          <a:xfrm>
            <a:off x="4799237" y="3639312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4648" y="355701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2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2648" y="355701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3520440" y="3648456"/>
            <a:ext cx="73152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Y</a:t>
            </a:r>
          </a:p>
        </p:txBody>
      </p:sp>
      <p:sp>
        <p:nvSpPr>
          <p:cNvPr id="14" name="TextBox 13"/>
          <p:cNvSpPr txBox="1"/>
          <p:nvPr>
            <p:custDataLst>
              <p:tags r:id="rId8"/>
            </p:custDataLst>
          </p:nvPr>
        </p:nvSpPr>
        <p:spPr>
          <a:xfrm>
            <a:off x="8092440" y="3648456"/>
            <a:ext cx="73129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513529" y="1399032"/>
            <a:ext cx="2075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8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(parent)</a:t>
            </a:r>
          </a:p>
        </p:txBody>
      </p:sp>
      <p:sp>
        <p:nvSpPr>
          <p:cNvPr id="25" name="Right Arrow 24"/>
          <p:cNvSpPr/>
          <p:nvPr>
            <p:custDataLst>
              <p:tags r:id="rId10"/>
            </p:custDataLst>
          </p:nvPr>
        </p:nvSpPr>
        <p:spPr bwMode="auto">
          <a:xfrm>
            <a:off x="228600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86494" y="177393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7" name="TextBox 26"/>
          <p:cNvSpPr txBox="1"/>
          <p:nvPr>
            <p:custDataLst>
              <p:tags r:id="rId12"/>
            </p:custDataLst>
          </p:nvPr>
        </p:nvSpPr>
        <p:spPr>
          <a:xfrm>
            <a:off x="5084166" y="1399032"/>
            <a:ext cx="182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Y   (child)</a:t>
            </a:r>
          </a:p>
        </p:txBody>
      </p:sp>
      <p:sp>
        <p:nvSpPr>
          <p:cNvPr id="28" name="Right Arrow 27"/>
          <p:cNvSpPr/>
          <p:nvPr>
            <p:custDataLst>
              <p:tags r:id="rId13"/>
            </p:custDataLst>
          </p:nvPr>
        </p:nvSpPr>
        <p:spPr bwMode="auto">
          <a:xfrm>
            <a:off x="4799237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5857" y="177393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" name="Ink 4"/>
              <p14:cNvContentPartPr/>
              <p14:nvPr/>
            </p14:nvContentPartPr>
            <p14:xfrm>
              <a:off x="1485720" y="3339360"/>
              <a:ext cx="7331040" cy="590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76720" y="3328200"/>
                <a:ext cx="7346880" cy="60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679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Understanding fork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Right Arrow 9"/>
          <p:cNvSpPr/>
          <p:nvPr>
            <p:custDataLst>
              <p:tags r:id="rId3"/>
            </p:custDataLst>
          </p:nvPr>
        </p:nvSpPr>
        <p:spPr bwMode="auto">
          <a:xfrm>
            <a:off x="222973" y="4392686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13" name="Right Arrow 12"/>
          <p:cNvSpPr/>
          <p:nvPr>
            <p:custDataLst>
              <p:tags r:id="rId4"/>
            </p:custDataLst>
          </p:nvPr>
        </p:nvSpPr>
        <p:spPr bwMode="auto">
          <a:xfrm>
            <a:off x="4799237" y="3956233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4648" y="355701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2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2648" y="355701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3520440" y="3648456"/>
            <a:ext cx="73152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Y</a:t>
            </a:r>
          </a:p>
        </p:txBody>
      </p:sp>
      <p:sp>
        <p:nvSpPr>
          <p:cNvPr id="14" name="TextBox 13"/>
          <p:cNvSpPr txBox="1"/>
          <p:nvPr>
            <p:custDataLst>
              <p:tags r:id="rId8"/>
            </p:custDataLst>
          </p:nvPr>
        </p:nvSpPr>
        <p:spPr>
          <a:xfrm>
            <a:off x="8092440" y="3648456"/>
            <a:ext cx="73129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513529" y="1399032"/>
            <a:ext cx="2075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8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(parent)</a:t>
            </a:r>
          </a:p>
        </p:txBody>
      </p:sp>
      <p:sp>
        <p:nvSpPr>
          <p:cNvPr id="25" name="Right Arrow 24"/>
          <p:cNvSpPr/>
          <p:nvPr>
            <p:custDataLst>
              <p:tags r:id="rId10"/>
            </p:custDataLst>
          </p:nvPr>
        </p:nvSpPr>
        <p:spPr bwMode="auto">
          <a:xfrm>
            <a:off x="228600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86494" y="177393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7" name="TextBox 26"/>
          <p:cNvSpPr txBox="1"/>
          <p:nvPr>
            <p:custDataLst>
              <p:tags r:id="rId12"/>
            </p:custDataLst>
          </p:nvPr>
        </p:nvSpPr>
        <p:spPr>
          <a:xfrm>
            <a:off x="5084166" y="1399032"/>
            <a:ext cx="182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Y   (child)</a:t>
            </a:r>
          </a:p>
        </p:txBody>
      </p:sp>
      <p:sp>
        <p:nvSpPr>
          <p:cNvPr id="28" name="Right Arrow 27"/>
          <p:cNvSpPr/>
          <p:nvPr>
            <p:custDataLst>
              <p:tags r:id="rId13"/>
            </p:custDataLst>
          </p:nvPr>
        </p:nvSpPr>
        <p:spPr bwMode="auto">
          <a:xfrm>
            <a:off x="4799237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5857" y="177393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/>
          <p:cNvSpPr/>
          <p:nvPr>
            <p:custDataLst>
              <p:tags r:id="rId15"/>
            </p:custDataLst>
          </p:nvPr>
        </p:nvSpPr>
        <p:spPr>
          <a:xfrm>
            <a:off x="1212973" y="512064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hello from 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ectangle 16"/>
          <p:cNvSpPr/>
          <p:nvPr>
            <p:custDataLst>
              <p:tags r:id="rId16"/>
            </p:custDataLst>
          </p:nvPr>
        </p:nvSpPr>
        <p:spPr>
          <a:xfrm>
            <a:off x="5853901" y="5120640"/>
            <a:ext cx="239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hello from </a:t>
            </a:r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>
            <p:custDataLst>
              <p:tags r:id="rId17"/>
            </p:custDataLst>
          </p:nvPr>
        </p:nvSpPr>
        <p:spPr>
          <a:xfrm>
            <a:off x="3108960" y="5852160"/>
            <a:ext cx="3291840" cy="5486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one appears first?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1863000" y="4223520"/>
              <a:ext cx="6267960" cy="2322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58680" y="4218840"/>
                <a:ext cx="6275520" cy="233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62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 smtClean="0"/>
              <a:t>Fork Example</a:t>
            </a:r>
            <a:endParaRPr lang="en-US" dirty="0"/>
          </a:p>
        </p:txBody>
      </p:sp>
      <p:sp>
        <p:nvSpPr>
          <p:cNvPr id="49050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749040"/>
            <a:ext cx="8366760" cy="2926080"/>
          </a:xfrm>
        </p:spPr>
        <p:txBody>
          <a:bodyPr/>
          <a:lstStyle/>
          <a:p>
            <a:r>
              <a:rPr lang="en-US" sz="2400" dirty="0" smtClean="0"/>
              <a:t>Both processes continue/start execution after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</a:p>
          <a:p>
            <a:pPr lvl="1"/>
            <a:r>
              <a:rPr lang="en-US" sz="2000" dirty="0" smtClean="0"/>
              <a:t>Child starts at instruction after the call to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000" dirty="0" smtClean="0"/>
              <a:t> (storing into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Can’t predict execution order of parent and child</a:t>
            </a:r>
          </a:p>
          <a:p>
            <a:r>
              <a:rPr lang="en-US" sz="2400" dirty="0" smtClean="0"/>
              <a:t>Both processes start with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x=1</a:t>
            </a:r>
          </a:p>
          <a:p>
            <a:pPr lvl="1"/>
            <a:r>
              <a:rPr lang="en-US" sz="2000" dirty="0" smtClean="0"/>
              <a:t>Subsequent changes to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 smtClean="0"/>
              <a:t> are independent</a:t>
            </a:r>
          </a:p>
          <a:p>
            <a:r>
              <a:rPr lang="en-US" sz="2400" dirty="0" smtClean="0"/>
              <a:t>Shared open files:  </a:t>
            </a:r>
            <a:r>
              <a:rPr lang="en-US" sz="2400" dirty="0" err="1" smtClean="0"/>
              <a:t>stdout</a:t>
            </a:r>
            <a:r>
              <a:rPr lang="en-US" sz="2400" dirty="0" smtClean="0"/>
              <a:t> is the same in both parent and child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799" y="1362456"/>
            <a:ext cx="77724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norm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fork1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== 0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("Child has x = %d\n", ++x);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("Parent has x = %d\n", --x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 from process %d with x = %d\n",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(), 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3123360" y="2044080"/>
              <a:ext cx="5886360" cy="12711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0120" y="2037600"/>
                <a:ext cx="5894280" cy="128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212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Modeling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 smtClean="0"/>
              <a:t> with Process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57019" y="1362074"/>
                <a:ext cx="8366760" cy="4974336"/>
              </a:xfrm>
            </p:spPr>
            <p:txBody>
              <a:bodyPr/>
              <a:lstStyle/>
              <a:p>
                <a:r>
                  <a:rPr lang="en-US" sz="2400" dirty="0" smtClean="0"/>
                  <a:t>A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p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rocess graph </a:t>
                </a:r>
                <a:r>
                  <a:rPr lang="en-US" sz="2400" dirty="0" smtClean="0"/>
                  <a:t>is a useful tool for capturing the partial ordering of statements in a concurrent program</a:t>
                </a:r>
              </a:p>
              <a:p>
                <a:pPr lvl="1"/>
                <a:r>
                  <a:rPr lang="en-US" sz="2000" dirty="0" smtClean="0"/>
                  <a:t>Each vertex is the execution of a statement</a:t>
                </a:r>
              </a:p>
              <a:p>
                <a:pPr lvl="1"/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2000" dirty="0" smtClean="0"/>
                  <a:t> means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000" dirty="0" smtClean="0"/>
                  <a:t> happens before 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</a:p>
              <a:p>
                <a:pPr lvl="1"/>
                <a:r>
                  <a:rPr lang="en-US" sz="2000" dirty="0" smtClean="0"/>
                  <a:t>Edges can be labeled with current value of variables</a:t>
                </a:r>
              </a:p>
              <a:p>
                <a:pPr lvl="1"/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printf</a:t>
                </a:r>
                <a:r>
                  <a:rPr lang="en-US" sz="2000" dirty="0" smtClean="0"/>
                  <a:t> vertices can be labeled with output</a:t>
                </a:r>
              </a:p>
              <a:p>
                <a:pPr lvl="1"/>
                <a:r>
                  <a:rPr lang="en-US" sz="2000" dirty="0" smtClean="0"/>
                  <a:t>Each graph begins with a vertex with no </a:t>
                </a:r>
                <a:r>
                  <a:rPr lang="en-US" sz="2000" dirty="0" err="1" smtClean="0"/>
                  <a:t>inedges</a:t>
                </a:r>
                <a:r>
                  <a:rPr lang="en-US" sz="2000" dirty="0" smtClean="0"/>
                  <a:t> </a:t>
                </a:r>
                <a:endParaRPr lang="en-US" sz="2000" dirty="0" smtClean="0">
                  <a:latin typeface="Anonymous Pro" panose="02060609030202000504" pitchFamily="49" charset="0"/>
                  <a:cs typeface="Courier New"/>
                </a:endParaRP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Any </a:t>
                </a:r>
                <a:r>
                  <a:rPr lang="en-US" sz="2400" i="1" dirty="0" smtClean="0"/>
                  <a:t>topological sort </a:t>
                </a:r>
                <a:r>
                  <a:rPr lang="en-US" sz="2400" dirty="0" smtClean="0"/>
                  <a:t>of the graph corresponds to a feasible total ordering</a:t>
                </a:r>
              </a:p>
              <a:p>
                <a:pPr lvl="1"/>
                <a:r>
                  <a:rPr lang="en-US" sz="2000" dirty="0" smtClean="0"/>
                  <a:t>Total ordering of vertices where all edges point from left to right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xfrm>
                <a:off x="357019" y="1362074"/>
                <a:ext cx="8366760" cy="4974336"/>
              </a:xfrm>
              <a:blipFill rotWithShape="0">
                <a:blip r:embed="rId6"/>
                <a:stretch>
                  <a:fillRect l="-14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1196640" y="2218320"/>
              <a:ext cx="7284600" cy="7948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1600" y="2210760"/>
                <a:ext cx="7298280" cy="81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70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5238" cy="762000"/>
          </a:xfrm>
        </p:spPr>
        <p:txBody>
          <a:bodyPr/>
          <a:lstStyle/>
          <a:p>
            <a:r>
              <a:rPr lang="en-US" dirty="0"/>
              <a:t>Fork </a:t>
            </a:r>
            <a:r>
              <a:rPr lang="en-US" dirty="0" smtClean="0"/>
              <a:t>Example:  Possible Output</a:t>
            </a:r>
            <a:endParaRPr lang="en-US" b="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799" y="1362456"/>
            <a:ext cx="77724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norm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fork1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== 0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("Child has x = %d\n", ++x);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("Parent has x = %d\n", --x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 from process %d with x = %d\n",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(), 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4389120"/>
            <a:ext cx="4572000" cy="1605583"/>
            <a:chOff x="457200" y="4572000"/>
            <a:chExt cx="4572000" cy="1605583"/>
          </a:xfrm>
        </p:grpSpPr>
        <p:sp>
          <p:nvSpPr>
            <p:cNvPr id="14" name="TextBox 13"/>
            <p:cNvSpPr txBox="1"/>
            <p:nvPr>
              <p:custDataLst>
                <p:tags r:id="rId6"/>
              </p:custDataLst>
            </p:nvPr>
          </p:nvSpPr>
          <p:spPr>
            <a:xfrm>
              <a:off x="3200400" y="594360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5" name="Straight Arrow Connector 14"/>
            <p:cNvCxnSpPr/>
            <p:nvPr>
              <p:custDataLst>
                <p:tags r:id="rId7"/>
              </p:custDataLst>
            </p:nvPr>
          </p:nvCxnSpPr>
          <p:spPr>
            <a:xfrm flipV="1">
              <a:off x="1874519" y="5940396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>
              <p:custDataLst>
                <p:tags r:id="rId8"/>
              </p:custDataLst>
            </p:nvPr>
          </p:nvSpPr>
          <p:spPr>
            <a:xfrm>
              <a:off x="2286000" y="594360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--x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7" name="Straight Arrow Connector 16"/>
            <p:cNvCxnSpPr/>
            <p:nvPr>
              <p:custDataLst>
                <p:tags r:id="rId9"/>
              </p:custDataLst>
            </p:nvPr>
          </p:nvCxnSpPr>
          <p:spPr>
            <a:xfrm flipV="1">
              <a:off x="2788919" y="5943600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>
              <p:custDataLst>
                <p:tags r:id="rId10"/>
              </p:custDataLst>
            </p:nvPr>
          </p:nvSpPr>
          <p:spPr>
            <a:xfrm>
              <a:off x="4114800" y="5946751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8686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12"/>
              </p:custDataLst>
            </p:nvPr>
          </p:nvSpPr>
          <p:spPr>
            <a:xfrm>
              <a:off x="1371600" y="594360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2" name="Straight Arrow Connector 21"/>
            <p:cNvCxnSpPr/>
            <p:nvPr>
              <p:custDataLst>
                <p:tags r:id="rId13"/>
              </p:custDataLst>
            </p:nvPr>
          </p:nvCxnSpPr>
          <p:spPr>
            <a:xfrm flipV="1">
              <a:off x="960120" y="5943600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35"/>
            <p:cNvCxnSpPr>
              <a:stCxn id="65" idx="0"/>
              <a:endCxn id="68" idx="2"/>
            </p:cNvCxnSpPr>
            <p:nvPr>
              <p:custDataLst>
                <p:tags r:id="rId14"/>
              </p:custDataLst>
            </p:nvPr>
          </p:nvCxnSpPr>
          <p:spPr>
            <a:xfrm rot="5400000" flipH="1" flipV="1">
              <a:off x="1737360" y="4937760"/>
              <a:ext cx="1051560" cy="868680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>
              <p:custDataLst>
                <p:tags r:id="rId15"/>
              </p:custDataLst>
            </p:nvPr>
          </p:nvSpPr>
          <p:spPr>
            <a:xfrm>
              <a:off x="3200400" y="4572000"/>
              <a:ext cx="914400" cy="2308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Child</a:t>
              </a:r>
              <a:endPara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TextBox 31"/>
            <p:cNvSpPr txBox="1"/>
            <p:nvPr>
              <p:custDataLst>
                <p:tags r:id="rId16"/>
              </p:custDataLst>
            </p:nvPr>
          </p:nvSpPr>
          <p:spPr>
            <a:xfrm>
              <a:off x="4102035" y="5669280"/>
              <a:ext cx="914400" cy="2308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  <a:endPara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26974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17830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36118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45262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2697480" y="48006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3611880" y="48006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4526280" y="48006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cxnSp>
          <p:nvCxnSpPr>
            <p:cNvPr id="71" name="Straight Arrow Connector 70"/>
            <p:cNvCxnSpPr/>
            <p:nvPr>
              <p:custDataLst>
                <p:tags r:id="rId24"/>
              </p:custDataLst>
            </p:nvPr>
          </p:nvCxnSpPr>
          <p:spPr>
            <a:xfrm flipV="1">
              <a:off x="3703320" y="5940636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>
              <p:custDataLst>
                <p:tags r:id="rId25"/>
              </p:custDataLst>
            </p:nvPr>
          </p:nvCxnSpPr>
          <p:spPr>
            <a:xfrm flipV="1">
              <a:off x="3703320" y="4846320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>
              <p:custDataLst>
                <p:tags r:id="rId26"/>
              </p:custDataLst>
            </p:nvPr>
          </p:nvCxnSpPr>
          <p:spPr>
            <a:xfrm flipV="1">
              <a:off x="2788919" y="4846319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>
              <p:custDataLst>
                <p:tags r:id="rId27"/>
              </p:custDataLst>
            </p:nvPr>
          </p:nvSpPr>
          <p:spPr>
            <a:xfrm>
              <a:off x="457200" y="5945175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x=1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6" name="TextBox 75"/>
            <p:cNvSpPr txBox="1"/>
            <p:nvPr>
              <p:custDataLst>
                <p:tags r:id="rId28"/>
              </p:custDataLst>
            </p:nvPr>
          </p:nvSpPr>
          <p:spPr>
            <a:xfrm>
              <a:off x="3200400" y="484632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7" name="TextBox 76"/>
            <p:cNvSpPr txBox="1"/>
            <p:nvPr>
              <p:custDataLst>
                <p:tags r:id="rId29"/>
              </p:custDataLst>
            </p:nvPr>
          </p:nvSpPr>
          <p:spPr>
            <a:xfrm>
              <a:off x="4114800" y="484632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8" name="TextBox 77"/>
            <p:cNvSpPr txBox="1"/>
            <p:nvPr>
              <p:custDataLst>
                <p:tags r:id="rId30"/>
              </p:custDataLst>
            </p:nvPr>
          </p:nvSpPr>
          <p:spPr>
            <a:xfrm>
              <a:off x="2286000" y="484632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++x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9" name="TextBox 78"/>
            <p:cNvSpPr txBox="1"/>
            <p:nvPr>
              <p:custDataLst>
                <p:tags r:id="rId31"/>
              </p:custDataLst>
            </p:nvPr>
          </p:nvSpPr>
          <p:spPr>
            <a:xfrm>
              <a:off x="4114799" y="4572000"/>
              <a:ext cx="914400" cy="2308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  <a:endPara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0" name="TextBox 79"/>
            <p:cNvSpPr txBox="1"/>
            <p:nvPr>
              <p:custDataLst>
                <p:tags r:id="rId32"/>
              </p:custDataLst>
            </p:nvPr>
          </p:nvSpPr>
          <p:spPr>
            <a:xfrm>
              <a:off x="3200400" y="5668096"/>
              <a:ext cx="914400" cy="2308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Parent</a:t>
              </a:r>
              <a:endPara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82" name="TextBox 81"/>
          <p:cNvSpPr txBox="1"/>
          <p:nvPr>
            <p:custDataLst>
              <p:tags r:id="rId4"/>
            </p:custDataLst>
          </p:nvPr>
        </p:nvSpPr>
        <p:spPr>
          <a:xfrm>
            <a:off x="2286000" y="4389120"/>
            <a:ext cx="914400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x=2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5"/>
            </p:custDataLst>
          </p:nvPr>
        </p:nvSpPr>
        <p:spPr>
          <a:xfrm>
            <a:off x="2286000" y="5486400"/>
            <a:ext cx="914400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x=0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83520" y="3902400"/>
            <a:ext cx="6778800" cy="2307240"/>
            <a:chOff x="1883520" y="3902400"/>
            <a:chExt cx="6778800" cy="230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9" name="Ink 38"/>
                <p14:cNvContentPartPr/>
                <p14:nvPr/>
              </p14:nvContentPartPr>
              <p14:xfrm>
                <a:off x="1883520" y="4223520"/>
                <a:ext cx="2799000" cy="1591920"/>
              </p14:xfrm>
            </p:contentPart>
          </mc:Choice>
          <mc:Fallback>
            <p:pic>
              <p:nvPicPr>
                <p:cNvPr id="39" name="Ink 38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75240" y="4215960"/>
                  <a:ext cx="2813040" cy="16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0" name="Ink 39"/>
                <p14:cNvContentPartPr/>
                <p14:nvPr/>
              </p14:nvContentPartPr>
              <p14:xfrm>
                <a:off x="5210640" y="3902400"/>
                <a:ext cx="3451680" cy="1242360"/>
              </p14:xfrm>
            </p:contentPart>
          </mc:Choice>
          <mc:Fallback>
            <p:pic>
              <p:nvPicPr>
                <p:cNvPr id="40" name="Ink 39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02360" y="3895920"/>
                  <a:ext cx="3468600" cy="12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1" name="Ink 40"/>
                <p14:cNvContentPartPr/>
                <p14:nvPr/>
              </p14:nvContentPartPr>
              <p14:xfrm>
                <a:off x="5544000" y="5683680"/>
                <a:ext cx="2514240" cy="525960"/>
              </p14:xfrm>
            </p:contentPart>
          </mc:Choice>
          <mc:Fallback>
            <p:pic>
              <p:nvPicPr>
                <p:cNvPr id="41" name="Ink 40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36800" y="5678640"/>
                  <a:ext cx="2527920" cy="53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59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005840"/>
          </a:xfrm>
        </p:spPr>
        <p:txBody>
          <a:bodyPr/>
          <a:lstStyle/>
          <a:p>
            <a:r>
              <a:rPr lang="en-US" dirty="0" smtClean="0"/>
              <a:t>Are the following sequences of outputs possible?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5"/>
              </a:rPr>
              <a:t>http://PollEv.com/justinh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29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4851" y="2318818"/>
            <a:ext cx="351731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nestedfork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printf("L0\n");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printf("L1\n");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printf("L2\n");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7315200" y="1920240"/>
            <a:ext cx="947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Seq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2: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L0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L2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5943600" y="1920240"/>
            <a:ext cx="947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Seq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1: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L0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03520" y="4480560"/>
            <a:ext cx="3101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1000125">
              <a:buSzPct val="100000"/>
              <a:buFont typeface="+mj-lt"/>
              <a:buAutoNum type="alphaUcPeriod"/>
            </a:pPr>
            <a:r>
              <a:rPr lang="en-US" sz="2800" b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	No</a:t>
            </a:r>
            <a:endParaRPr lang="en-US" sz="2800" b="1" baseline="-25000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defTabSz="1000125">
              <a:buSzPct val="100000"/>
              <a:buFont typeface="+mj-lt"/>
              <a:buAutoNum type="alphaUcPeriod"/>
            </a:pPr>
            <a:r>
              <a:rPr lang="en-US" sz="2800" b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	Yes</a:t>
            </a:r>
            <a:endParaRPr lang="en-US" sz="2800" b="1" baseline="-25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defTabSz="1000125">
              <a:buSzPct val="100000"/>
              <a:buFont typeface="+mj-lt"/>
              <a:buAutoNum type="alphaUcPeriod"/>
            </a:pPr>
            <a:r>
              <a:rPr lang="en-US" sz="2800" b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	No</a:t>
            </a:r>
            <a:endParaRPr lang="en-US" sz="2800" b="1" dirty="0">
              <a:solidFill>
                <a:srgbClr val="FF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defTabSz="1000125">
              <a:buSzPct val="100000"/>
              <a:buFont typeface="+mj-lt"/>
              <a:buAutoNum type="alphaUcPeriod"/>
            </a:pPr>
            <a:r>
              <a:rPr lang="en-US" sz="28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	Yes</a:t>
            </a:r>
            <a:endParaRPr lang="en-US" sz="2800" b="1" baseline="-25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800" b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We’re </a:t>
            </a:r>
            <a:r>
              <a:rPr lang="en-US" sz="28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lost…</a:t>
            </a:r>
            <a:endParaRPr lang="en-US" sz="2800" b="1" baseline="-25000" dirty="0">
              <a:solidFill>
                <a:srgbClr val="99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5288760" y="2818440"/>
              <a:ext cx="3764880" cy="26272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0840" y="2813760"/>
                <a:ext cx="3777120" cy="263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93960" y="2437560"/>
              <a:ext cx="8952120" cy="40723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400" y="2428920"/>
                <a:ext cx="8965080" cy="408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80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Processes and context </a:t>
            </a:r>
            <a:r>
              <a:rPr lang="en-US" b="1" dirty="0">
                <a:solidFill>
                  <a:srgbClr val="4B2A85"/>
                </a:solidFill>
              </a:rPr>
              <a:t>s</a:t>
            </a:r>
            <a:r>
              <a:rPr lang="en-US" b="1" dirty="0" smtClean="0">
                <a:solidFill>
                  <a:srgbClr val="4B2A85"/>
                </a:solidFill>
              </a:rPr>
              <a:t>witching</a:t>
            </a:r>
          </a:p>
          <a:p>
            <a:r>
              <a:rPr lang="en-US" dirty="0" smtClean="0"/>
              <a:t>Creating new processes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  <a:r>
              <a:rPr lang="en-US" dirty="0" smtClean="0"/>
              <a:t>,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r>
              <a:rPr lang="en-US" dirty="0" smtClean="0"/>
              <a:t>Zombies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Fork-Exec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fork-exec model: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fork()</a:t>
            </a:r>
            <a:r>
              <a:rPr lang="en-US" dirty="0" smtClean="0"/>
              <a:t> creates a copy of the current process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exec*()</a:t>
            </a:r>
            <a:r>
              <a:rPr lang="en-US" dirty="0" smtClean="0"/>
              <a:t> replaces the current process’ code and address space with the code for a different program</a:t>
            </a:r>
          </a:p>
          <a:p>
            <a:pPr lvl="2"/>
            <a:r>
              <a:rPr lang="en-US" dirty="0" smtClean="0"/>
              <a:t>Whole </a:t>
            </a:r>
            <a:r>
              <a:rPr lang="en-US" dirty="0"/>
              <a:t>family of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lang="en-US" dirty="0"/>
              <a:t> calls – see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exec(3)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execve(2)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566160"/>
            <a:ext cx="73152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// Example arguments: path="/</a:t>
            </a:r>
            <a:r>
              <a:rPr lang="en-US" sz="16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/bin/ls",</a:t>
            </a:r>
            <a:endParaRPr lang="en-US" sz="1600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//     argv[0]="/</a:t>
            </a:r>
            <a:r>
              <a:rPr lang="en-US" sz="16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/bin/ls", </a:t>
            </a:r>
            <a:r>
              <a:rPr lang="en-US" sz="16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[1</a:t>
            </a:r>
            <a:r>
              <a:rPr lang="en-US" sz="16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]="-</a:t>
            </a:r>
            <a:r>
              <a:rPr lang="en-US" sz="16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ahl</a:t>
            </a:r>
            <a:r>
              <a:rPr lang="en-US" sz="16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argv[2]=NULL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fork_exec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!= 0)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("Parent: created a child %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d\n",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pid);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printf("Child: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about to exec a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program\n");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execv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(path,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("This line printed by parent only!\n");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0" y="548640"/>
            <a:ext cx="3291840" cy="54864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the return values of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fork</a:t>
            </a:r>
            <a:r>
              <a:rPr lang="en-US" sz="16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exec*</a:t>
            </a:r>
            <a:r>
              <a:rPr lang="en-US" sz="16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should be checked for errors</a:t>
            </a:r>
          </a:p>
        </p:txBody>
      </p:sp>
    </p:spTree>
    <p:extLst>
      <p:ext uri="{BB962C8B-B14F-4D97-AF65-F5344CB8AC3E}">
        <p14:creationId xmlns:p14="http://schemas.microsoft.com/office/powerpoint/2010/main" val="36688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3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648497" y="3547996"/>
            <a:ext cx="506982" cy="53734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5982" cy="762000"/>
          </a:xfrm>
        </p:spPr>
        <p:txBody>
          <a:bodyPr/>
          <a:lstStyle/>
          <a:p>
            <a:r>
              <a:rPr lang="en-US" dirty="0"/>
              <a:t>Exec-</a:t>
            </a:r>
            <a:r>
              <a:rPr lang="en-US" dirty="0" err="1"/>
              <a:t>ing</a:t>
            </a:r>
            <a:r>
              <a:rPr lang="en-US" dirty="0"/>
              <a:t> a new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3" name="Group 15"/>
          <p:cNvGrpSpPr/>
          <p:nvPr>
            <p:custDataLst>
              <p:tags r:id="rId4"/>
            </p:custDataLst>
          </p:nvPr>
        </p:nvGrpSpPr>
        <p:grpSpPr>
          <a:xfrm>
            <a:off x="680858" y="1188720"/>
            <a:ext cx="2060319" cy="2400604"/>
            <a:chOff x="6245481" y="3779780"/>
            <a:chExt cx="2060319" cy="2400604"/>
          </a:xfrm>
        </p:grpSpPr>
        <p:sp>
          <p:nvSpPr>
            <p:cNvPr id="7" name="Rectangle 2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9" name="Rectangle 2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b="0" dirty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/usr/bin/bash</a:t>
              </a:r>
              <a:endParaRPr lang="en-US" sz="14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2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1" name="Rectangle 2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</p:grpSp>
      <p:sp>
        <p:nvSpPr>
          <p:cNvPr id="12" name="Line 3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684316" y="3576230"/>
            <a:ext cx="0" cy="54864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4" name="Group 16"/>
          <p:cNvGrpSpPr/>
          <p:nvPr>
            <p:custDataLst>
              <p:tags r:id="rId6"/>
            </p:custDataLst>
          </p:nvPr>
        </p:nvGrpSpPr>
        <p:grpSpPr>
          <a:xfrm>
            <a:off x="676138" y="4141685"/>
            <a:ext cx="2060319" cy="2400604"/>
            <a:chOff x="6245481" y="3779780"/>
            <a:chExt cx="2060319" cy="2400604"/>
          </a:xfrm>
        </p:grpSpPr>
        <p:sp>
          <p:nvSpPr>
            <p:cNvPr id="18" name="Rectangle 2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0" name="Rectangle 2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b="0" dirty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</a:t>
              </a:r>
              <a:r>
                <a:rPr lang="en-US" b="0" dirty="0" err="1" smtClean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usr</a:t>
              </a:r>
              <a:r>
                <a:rPr lang="en-US" b="0" dirty="0" smtClean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/bin/bash</a:t>
              </a:r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2" name="Rectangle 2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</p:grpSp>
      <p:grpSp>
        <p:nvGrpSpPr>
          <p:cNvPr id="6" name="Group 22"/>
          <p:cNvGrpSpPr/>
          <p:nvPr>
            <p:custDataLst>
              <p:tags r:id="rId7"/>
            </p:custDataLst>
          </p:nvPr>
        </p:nvGrpSpPr>
        <p:grpSpPr>
          <a:xfrm>
            <a:off x="3229322" y="4141683"/>
            <a:ext cx="2060319" cy="2400604"/>
            <a:chOff x="6245481" y="3779780"/>
            <a:chExt cx="2060319" cy="2400604"/>
          </a:xfrm>
        </p:grpSpPr>
        <p:sp>
          <p:nvSpPr>
            <p:cNvPr id="24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/usr/bin/bash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</p:grpSp>
      <p:grpSp>
        <p:nvGrpSpPr>
          <p:cNvPr id="13" name="Group 28"/>
          <p:cNvGrpSpPr/>
          <p:nvPr>
            <p:custDataLst>
              <p:tags r:id="rId8"/>
            </p:custDataLst>
          </p:nvPr>
        </p:nvGrpSpPr>
        <p:grpSpPr>
          <a:xfrm>
            <a:off x="6646653" y="4167873"/>
            <a:ext cx="2060319" cy="2400604"/>
            <a:chOff x="6245481" y="3779780"/>
            <a:chExt cx="2060319" cy="2400604"/>
          </a:xfrm>
        </p:grpSpPr>
        <p:sp>
          <p:nvSpPr>
            <p:cNvPr id="30" name="Rectangle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45481" y="3779780"/>
              <a:ext cx="2060319" cy="3495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32" name="Rectangle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b="0" dirty="0">
                  <a:solidFill>
                    <a:srgbClr val="FF0000"/>
                  </a:solidFill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/usr/bin/ls</a:t>
              </a:r>
              <a:endParaRPr lang="en-US" sz="1400" b="0" dirty="0">
                <a:solidFill>
                  <a:srgbClr val="FF0000"/>
                </a:solidFill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2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sp>
        <p:nvSpPr>
          <p:cNvPr id="36" name="TextBox 35"/>
          <p:cNvSpPr txBox="1"/>
          <p:nvPr>
            <p:custDataLst>
              <p:tags r:id="rId9"/>
            </p:custDataLst>
          </p:nvPr>
        </p:nvSpPr>
        <p:spPr>
          <a:xfrm>
            <a:off x="1596120" y="3613140"/>
            <a:ext cx="1256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7" name="TextBox 36"/>
          <p:cNvSpPr txBox="1"/>
          <p:nvPr>
            <p:custDataLst>
              <p:tags r:id="rId10"/>
            </p:custDataLst>
          </p:nvPr>
        </p:nvSpPr>
        <p:spPr>
          <a:xfrm>
            <a:off x="5324204" y="4968304"/>
            <a:ext cx="131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</a:p>
        </p:txBody>
      </p:sp>
      <p:sp>
        <p:nvSpPr>
          <p:cNvPr id="38" name="Line 3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459892" y="5342364"/>
            <a:ext cx="1047454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0" name="TextBox 39"/>
          <p:cNvSpPr txBox="1"/>
          <p:nvPr>
            <p:custDataLst>
              <p:tags r:id="rId12"/>
            </p:custDataLst>
          </p:nvPr>
        </p:nvSpPr>
        <p:spPr>
          <a:xfrm>
            <a:off x="3808324" y="1568727"/>
            <a:ext cx="4858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Very high-level diagram of what happens when you run the command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a Linux shell:</a:t>
            </a:r>
          </a:p>
          <a:p>
            <a:pPr marL="457200" indent="-45720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is the loading part of CALL!</a:t>
            </a:r>
            <a:endParaRPr lang="en-US" sz="2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>
            <p:custDataLst>
              <p:tags r:id="rId13"/>
            </p:custDataLst>
          </p:nvPr>
        </p:nvSpPr>
        <p:spPr>
          <a:xfrm>
            <a:off x="602291" y="379727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Lato" panose="020F0502020204030203" pitchFamily="34" charset="0"/>
              </a:rPr>
              <a:t>parent</a:t>
            </a:r>
            <a:endParaRPr lang="en-US" sz="1800" b="0" dirty="0" smtClean="0">
              <a:latin typeface="Lato" panose="020F0502020204030203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4"/>
            </p:custDataLst>
          </p:nvPr>
        </p:nvSpPr>
        <p:spPr>
          <a:xfrm>
            <a:off x="3229316" y="376635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  <a:endParaRPr lang="en-US" sz="1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>
            <p:custDataLst>
              <p:tags r:id="rId15"/>
            </p:custDataLst>
          </p:nvPr>
        </p:nvSpPr>
        <p:spPr>
          <a:xfrm>
            <a:off x="6641935" y="378970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Lato" panose="020F0502020204030203" pitchFamily="34" charset="0"/>
              </a:rPr>
              <a:t>child</a:t>
            </a:r>
            <a:endParaRPr lang="en-US" sz="1800" b="0" dirty="0" smtClean="0">
              <a:latin typeface="Lato" panose="020F0502020204030203" pitchFamily="34" charset="0"/>
            </a:endParaRPr>
          </a:p>
        </p:txBody>
      </p:sp>
      <p:sp>
        <p:nvSpPr>
          <p:cNvPr id="39" name="Rectangle 38"/>
          <p:cNvSpPr/>
          <p:nvPr>
            <p:custDataLst>
              <p:tags r:id="rId16"/>
            </p:custDataLst>
          </p:nvPr>
        </p:nvSpPr>
        <p:spPr bwMode="auto">
          <a:xfrm>
            <a:off x="3024541" y="3548484"/>
            <a:ext cx="2448438" cy="3116380"/>
          </a:xfrm>
          <a:prstGeom prst="rect">
            <a:avLst/>
          </a:prstGeom>
          <a:solidFill>
            <a:schemeClr val="bg1">
              <a:alpha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4" name="Ink 43"/>
              <p14:cNvContentPartPr/>
              <p14:nvPr/>
            </p14:nvContentPartPr>
            <p14:xfrm>
              <a:off x="2207160" y="3384360"/>
              <a:ext cx="6713640" cy="339300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01400" y="3379320"/>
                <a:ext cx="6728760" cy="34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50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12" grpId="0" animBg="1"/>
      <p:bldP spid="36" grpId="0"/>
      <p:bldP spid="37" grpId="0"/>
      <p:bldP spid="38" grpId="0" animBg="1"/>
      <p:bldP spid="41" grpId="0"/>
      <p:bldP spid="42" grpId="0"/>
      <p:bldP spid="43" grpId="0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execve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32</a:t>
            </a:fld>
            <a:endParaRPr lang="en-US"/>
          </a:p>
        </p:txBody>
      </p:sp>
      <p:sp>
        <p:nvSpPr>
          <p:cNvPr id="28" name="TextBox 27"/>
          <p:cNvSpPr txBox="1"/>
          <p:nvPr>
            <p:custDataLst>
              <p:tags r:id="rId2"/>
            </p:custDataLst>
          </p:nvPr>
        </p:nvSpPr>
        <p:spPr>
          <a:xfrm>
            <a:off x="5943600" y="2651760"/>
            <a:ext cx="1976823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sz="1800" dirty="0" smtClean="0">
                <a:latin typeface="Courier New"/>
                <a:cs typeface="Courier New"/>
              </a:rPr>
              <a:t>“/</a:t>
            </a:r>
            <a:r>
              <a:rPr lang="en-US" sz="1800" dirty="0" err="1" smtClean="0">
                <a:latin typeface="Courier New"/>
                <a:cs typeface="Courier New"/>
              </a:rPr>
              <a:t>usr</a:t>
            </a:r>
            <a:r>
              <a:rPr lang="en-US" sz="1800" dirty="0" smtClean="0">
                <a:latin typeface="Courier New"/>
                <a:cs typeface="Courier New"/>
              </a:rPr>
              <a:t>/bin/ls”</a:t>
            </a:r>
          </a:p>
        </p:txBody>
      </p:sp>
      <p:sp>
        <p:nvSpPr>
          <p:cNvPr id="31" name="TextBox 30"/>
          <p:cNvSpPr txBox="1"/>
          <p:nvPr>
            <p:custDataLst>
              <p:tags r:id="rId3"/>
            </p:custDataLst>
          </p:nvPr>
        </p:nvSpPr>
        <p:spPr>
          <a:xfrm>
            <a:off x="5943600" y="2377440"/>
            <a:ext cx="736099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sz="1800" dirty="0" smtClean="0">
                <a:latin typeface="Courier New"/>
                <a:cs typeface="Courier New"/>
              </a:rPr>
              <a:t>“-l”</a:t>
            </a:r>
          </a:p>
        </p:txBody>
      </p:sp>
      <p:sp>
        <p:nvSpPr>
          <p:cNvPr id="32" name="TextBox 31"/>
          <p:cNvSpPr txBox="1"/>
          <p:nvPr>
            <p:custDataLst>
              <p:tags r:id="rId4"/>
            </p:custDataLst>
          </p:nvPr>
        </p:nvSpPr>
        <p:spPr>
          <a:xfrm>
            <a:off x="5943600" y="2103120"/>
            <a:ext cx="1011815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sz="1800" dirty="0" smtClean="0">
                <a:latin typeface="Courier New"/>
                <a:cs typeface="Courier New"/>
              </a:rPr>
              <a:t>“lab4”</a:t>
            </a:r>
          </a:p>
        </p:txBody>
      </p:sp>
      <p:sp>
        <p:nvSpPr>
          <p:cNvPr id="33" name="TextBox 32"/>
          <p:cNvSpPr txBox="1"/>
          <p:nvPr>
            <p:custDataLst>
              <p:tags r:id="rId5"/>
            </p:custDataLst>
          </p:nvPr>
        </p:nvSpPr>
        <p:spPr>
          <a:xfrm>
            <a:off x="5394960" y="4023360"/>
            <a:ext cx="1838965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USER=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jhsia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”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Box 34"/>
          <p:cNvSpPr txBox="1"/>
          <p:nvPr>
            <p:custDataLst>
              <p:tags r:id="rId6"/>
            </p:custDataLst>
          </p:nvPr>
        </p:nvSpPr>
        <p:spPr>
          <a:xfrm>
            <a:off x="5394960" y="3474720"/>
            <a:ext cx="3217547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“PWD=/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homes/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iws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jhsia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”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310309"/>
              </p:ext>
            </p:extLst>
          </p:nvPr>
        </p:nvGraphicFramePr>
        <p:xfrm>
          <a:off x="2560320" y="1828800"/>
          <a:ext cx="27432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NULL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7" name="Straight Arrow Connector 36"/>
          <p:cNvCxnSpPr/>
          <p:nvPr>
            <p:custDataLst>
              <p:tags r:id="rId7"/>
            </p:custDataLst>
          </p:nvPr>
        </p:nvCxnSpPr>
        <p:spPr bwMode="auto">
          <a:xfrm>
            <a:off x="5212080" y="278892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>
            <p:custDataLst>
              <p:tags r:id="rId8"/>
            </p:custDataLst>
          </p:nvPr>
        </p:nvCxnSpPr>
        <p:spPr bwMode="auto">
          <a:xfrm flipV="1">
            <a:off x="5212080" y="2514600"/>
            <a:ext cx="731520" cy="350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78715"/>
              </p:ext>
            </p:extLst>
          </p:nvPr>
        </p:nvGraphicFramePr>
        <p:xfrm>
          <a:off x="2560320" y="3200400"/>
          <a:ext cx="219456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[n] = NULL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[n-1]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</a:tr>
            </a:tbl>
          </a:graphicData>
        </a:graphic>
      </p:graphicFrame>
      <p:cxnSp>
        <p:nvCxnSpPr>
          <p:cNvPr id="41" name="Straight Arrow Connector 40"/>
          <p:cNvCxnSpPr/>
          <p:nvPr>
            <p:custDataLst>
              <p:tags r:id="rId9"/>
            </p:custDataLst>
          </p:nvPr>
        </p:nvCxnSpPr>
        <p:spPr bwMode="auto">
          <a:xfrm>
            <a:off x="5212080" y="224028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>
            <p:custDataLst>
              <p:tags r:id="rId10"/>
            </p:custDataLst>
          </p:nvPr>
        </p:nvCxnSpPr>
        <p:spPr bwMode="auto">
          <a:xfrm>
            <a:off x="4663440" y="4160520"/>
            <a:ext cx="731520" cy="50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>
            <p:custDataLst>
              <p:tags r:id="rId11"/>
            </p:custDataLst>
          </p:nvPr>
        </p:nvCxnSpPr>
        <p:spPr bwMode="auto">
          <a:xfrm flipV="1">
            <a:off x="4663440" y="3610848"/>
            <a:ext cx="731520" cy="12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>
            <p:custDataLst>
              <p:tags r:id="rId12"/>
            </p:custDataLst>
          </p:nvPr>
        </p:nvSpPr>
        <p:spPr>
          <a:xfrm>
            <a:off x="685800" y="4160520"/>
            <a:ext cx="114967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800" dirty="0" smtClean="0">
                <a:latin typeface="Courier New"/>
                <a:cs typeface="Courier New"/>
              </a:rPr>
              <a:t>environ</a:t>
            </a:r>
          </a:p>
        </p:txBody>
      </p:sp>
      <p:cxnSp>
        <p:nvCxnSpPr>
          <p:cNvPr id="30" name="Straight Arrow Connector 29"/>
          <p:cNvCxnSpPr/>
          <p:nvPr>
            <p:custDataLst>
              <p:tags r:id="rId13"/>
            </p:custDataLst>
          </p:nvPr>
        </p:nvCxnSpPr>
        <p:spPr bwMode="auto">
          <a:xfrm flipV="1">
            <a:off x="1828800" y="429768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>
            <p:custDataLst>
              <p:tags r:id="rId14"/>
            </p:custDataLst>
          </p:nvPr>
        </p:nvSpPr>
        <p:spPr>
          <a:xfrm>
            <a:off x="822960" y="2788920"/>
            <a:ext cx="1011815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sz="1800" dirty="0" err="1" smtClean="0">
                <a:latin typeface="Courier New"/>
                <a:cs typeface="Courier New"/>
              </a:rPr>
              <a:t>myargv</a:t>
            </a:r>
            <a:endParaRPr lang="en-US" sz="1800" dirty="0" smtClean="0">
              <a:latin typeface="Courier New"/>
              <a:cs typeface="Courier New"/>
            </a:endParaRPr>
          </a:p>
        </p:txBody>
      </p:sp>
      <p:cxnSp>
        <p:nvCxnSpPr>
          <p:cNvPr id="40" name="Straight Arrow Connector 39"/>
          <p:cNvCxnSpPr/>
          <p:nvPr>
            <p:custDataLst>
              <p:tags r:id="rId15"/>
            </p:custDataLst>
          </p:nvPr>
        </p:nvCxnSpPr>
        <p:spPr bwMode="auto">
          <a:xfrm flipV="1">
            <a:off x="1828800" y="292608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 Box 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22960" y="4655988"/>
            <a:ext cx="749808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Courier New" pitchFamily="49" charset="0"/>
              </a:rPr>
              <a:t>if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((</a:t>
            </a:r>
            <a:r>
              <a:rPr lang="en-US" sz="1800" dirty="0" err="1">
                <a:latin typeface="Courier New" pitchFamily="49" charset="0"/>
              </a:rPr>
              <a:t>pid</a:t>
            </a:r>
            <a:r>
              <a:rPr lang="en-US" sz="1800" dirty="0">
                <a:latin typeface="Courier New" pitchFamily="49" charset="0"/>
              </a:rPr>
              <a:t> = </a:t>
            </a:r>
            <a:r>
              <a:rPr lang="en-US" sz="1800" b="1" dirty="0" smtClean="0">
                <a:solidFill>
                  <a:srgbClr val="4B2A85"/>
                </a:solidFill>
                <a:latin typeface="Courier New" pitchFamily="49" charset="0"/>
              </a:rPr>
              <a:t>fork</a:t>
            </a:r>
            <a:r>
              <a:rPr lang="en-US" sz="1800" dirty="0">
                <a:latin typeface="Courier New" pitchFamily="49" charset="0"/>
              </a:rPr>
              <a:t>()) == 0) {   </a:t>
            </a:r>
            <a:r>
              <a:rPr lang="en-US" sz="1800" i="1" dirty="0">
                <a:latin typeface="Courier New" pitchFamily="49" charset="0"/>
              </a:rPr>
              <a:t>/* Child runs program </a:t>
            </a:r>
            <a:r>
              <a:rPr lang="en-US" sz="1800" i="1" dirty="0" smtClean="0">
                <a:latin typeface="Courier New" pitchFamily="49" charset="0"/>
              </a:rPr>
              <a:t>*/</a:t>
            </a:r>
            <a:endParaRPr lang="en-US" sz="1800" dirty="0">
              <a:latin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execve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myargv</a:t>
            </a:r>
            <a:r>
              <a:rPr lang="en-US" sz="1800" dirty="0">
                <a:latin typeface="Courier New" pitchFamily="49" charset="0"/>
              </a:rPr>
              <a:t>[0], </a:t>
            </a:r>
            <a:r>
              <a:rPr lang="en-US" sz="1800" dirty="0" err="1">
                <a:latin typeface="Courier New" pitchFamily="49" charset="0"/>
              </a:rPr>
              <a:t>myargv</a:t>
            </a:r>
            <a:r>
              <a:rPr lang="en-US" sz="1800" dirty="0">
                <a:latin typeface="Courier New" pitchFamily="49" charset="0"/>
              </a:rPr>
              <a:t>, environ) &lt; 0) </a:t>
            </a:r>
            <a:r>
              <a:rPr lang="en-US" sz="1800" dirty="0" smtClean="0">
                <a:latin typeface="Courier New" pitchFamily="49" charset="0"/>
              </a:rPr>
              <a:t>{</a:t>
            </a:r>
            <a:endParaRPr lang="en-US" sz="1800" dirty="0">
              <a:latin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</a:rPr>
              <a:t>      </a:t>
            </a:r>
            <a:r>
              <a:rPr lang="en-US" sz="1800" dirty="0" err="1" smtClean="0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("%s: Command not found.\n", </a:t>
            </a:r>
            <a:r>
              <a:rPr lang="en-US" sz="1800" dirty="0" err="1">
                <a:latin typeface="Courier New" pitchFamily="49" charset="0"/>
              </a:rPr>
              <a:t>myargv</a:t>
            </a:r>
            <a:r>
              <a:rPr lang="en-US" sz="1800" dirty="0">
                <a:latin typeface="Courier New" pitchFamily="49" charset="0"/>
              </a:rPr>
              <a:t>[0</a:t>
            </a:r>
            <a:r>
              <a:rPr lang="en-US" sz="1800" dirty="0" smtClean="0">
                <a:latin typeface="Courier New" pitchFamily="49" charset="0"/>
              </a:rPr>
              <a:t>]);</a:t>
            </a:r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    </a:t>
            </a:r>
            <a:r>
              <a:rPr lang="en-US" sz="1800" dirty="0">
                <a:latin typeface="Courier New" pitchFamily="49" charset="0"/>
              </a:rPr>
              <a:t>exit(1</a:t>
            </a:r>
            <a:r>
              <a:rPr lang="en-US" sz="1800" dirty="0" smtClean="0">
                <a:latin typeface="Courier New" pitchFamily="49" charset="0"/>
              </a:rPr>
              <a:t>);</a:t>
            </a:r>
            <a:endParaRPr lang="en-US" dirty="0">
              <a:latin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</a:rPr>
              <a:t>   }</a:t>
            </a:r>
            <a:endParaRPr lang="en-US" sz="1800" dirty="0">
              <a:latin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1000" y="1222022"/>
            <a:ext cx="8571932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Calibri"/>
                <a:cs typeface="Calibri"/>
              </a:rPr>
              <a:t>Execute</a:t>
            </a:r>
            <a:r>
              <a:rPr lang="en-US" sz="2000" dirty="0" smtClean="0">
                <a:latin typeface="Courier New" pitchFamily="49" charset="0"/>
              </a:rPr>
              <a:t> “/</a:t>
            </a:r>
            <a:r>
              <a:rPr lang="en-US" sz="2000" dirty="0" err="1" smtClean="0">
                <a:latin typeface="Courier New" pitchFamily="49" charset="0"/>
              </a:rPr>
              <a:t>usr</a:t>
            </a:r>
            <a:r>
              <a:rPr lang="en-US" sz="2000" dirty="0" smtClean="0">
                <a:latin typeface="Courier New"/>
                <a:cs typeface="Courier New"/>
              </a:rPr>
              <a:t>/bin/ls –l lab4</a:t>
            </a:r>
            <a:r>
              <a:rPr lang="en-US" sz="2000" dirty="0" smtClean="0">
                <a:latin typeface="Courier New" pitchFamily="49" charset="0"/>
              </a:rPr>
              <a:t>” </a:t>
            </a:r>
            <a:r>
              <a:rPr lang="en-US" sz="2000" dirty="0" smtClean="0">
                <a:latin typeface="Calibri"/>
                <a:cs typeface="Calibri"/>
              </a:rPr>
              <a:t>in child process using current 							         environment: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>
            <p:custDataLst>
              <p:tags r:id="rId18"/>
            </p:custDataLst>
          </p:nvPr>
        </p:nvSpPr>
        <p:spPr>
          <a:xfrm>
            <a:off x="457200" y="215748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/>
                <a:cs typeface="Courier New"/>
              </a:rPr>
              <a:t>(</a:t>
            </a:r>
            <a:r>
              <a:rPr lang="en-US" sz="1800" dirty="0" err="1" smtClean="0">
                <a:latin typeface="Courier New"/>
                <a:cs typeface="Courier New"/>
              </a:rPr>
              <a:t>argc</a:t>
            </a:r>
            <a:r>
              <a:rPr lang="en-US" sz="1800" dirty="0" smtClean="0">
                <a:latin typeface="Courier New"/>
                <a:cs typeface="Courier New"/>
              </a:rPr>
              <a:t> == 3)</a:t>
            </a: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914400" y="6379486"/>
            <a:ext cx="7313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82853">
              <a:defRPr/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Run the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printenv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command in a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inux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shell to see your own environment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9920" y="318960"/>
            <a:ext cx="6645240" cy="6392880"/>
            <a:chOff x="349920" y="318960"/>
            <a:chExt cx="6645240" cy="639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3" name="Ink 42"/>
                <p14:cNvContentPartPr/>
                <p14:nvPr/>
              </p14:nvContentPartPr>
              <p14:xfrm>
                <a:off x="349920" y="2902320"/>
                <a:ext cx="5977440" cy="3809520"/>
              </p14:xfrm>
            </p:contentPart>
          </mc:Choice>
          <mc:Fallback>
            <p:pic>
              <p:nvPicPr>
                <p:cNvPr id="43" name="Ink 42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2720" y="2895120"/>
                  <a:ext cx="5991480" cy="38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4" name="Ink 43"/>
                <p14:cNvContentPartPr/>
                <p14:nvPr/>
              </p14:nvContentPartPr>
              <p14:xfrm>
                <a:off x="1613520" y="963000"/>
                <a:ext cx="4552200" cy="2577960"/>
              </p14:xfrm>
            </p:contentPart>
          </mc:Choice>
          <mc:Fallback>
            <p:pic>
              <p:nvPicPr>
                <p:cNvPr id="44" name="Ink 43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08840" y="956160"/>
                  <a:ext cx="4565880" cy="259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" name="Ink 2"/>
                <p14:cNvContentPartPr/>
                <p14:nvPr/>
              </p14:nvContentPartPr>
              <p14:xfrm>
                <a:off x="4721040" y="318960"/>
                <a:ext cx="2274120" cy="868320"/>
              </p14:xfrm>
            </p:contentPart>
          </mc:Choice>
          <mc:Fallback>
            <p:pic>
              <p:nvPicPr>
                <p:cNvPr id="3" name="Ink 2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14920" y="311760"/>
                  <a:ext cx="2285640" cy="884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951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 smtClean="0"/>
              <a:t>Structure of </a:t>
            </a:r>
            <a:br>
              <a:rPr lang="en-US" dirty="0" smtClean="0"/>
            </a:br>
            <a:r>
              <a:rPr lang="en-US" dirty="0" smtClean="0"/>
              <a:t>the Stack when a new program starts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33</a:t>
            </a:fld>
            <a:endParaRPr lang="en-US"/>
          </a:p>
        </p:txBody>
      </p:sp>
      <p:sp>
        <p:nvSpPr>
          <p:cNvPr id="38" name="Rectangle 3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97944" y="737558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97944" y="1423358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command-line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arg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strings</a:t>
            </a:r>
          </a:p>
        </p:txBody>
      </p:sp>
      <p:sp>
        <p:nvSpPr>
          <p:cNvPr id="40" name="Rectangle 3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97944" y="2109158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97944" y="24139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7944" y="27187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[n-1]</a:t>
            </a:r>
          </a:p>
        </p:txBody>
      </p:sp>
      <p:sp>
        <p:nvSpPr>
          <p:cNvPr id="43" name="Rectangle 38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97944" y="30235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97944" y="33283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97944" y="3633158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97944" y="3937958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97944" y="4242758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39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97944" y="4547558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05072" y="5844635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Future stack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57737" y="2773000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Line 40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3045404" y="4791890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3616944" y="4636458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3616944" y="2032958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616944" y="2032958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703044" y="3417258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7236444" y="1347158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817344" y="1347158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4112244" y="4595183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6626844" y="3375983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952670" y="644967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980560" y="5607861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406067" y="3510660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830040" y="3510396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912773" y="4489394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rsi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781869" y="3599674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rdx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Line 4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421182" y="3296919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01615" y="5157795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001614" y="4858873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905000" y="5271093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rdi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163902" y="5792527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2" name="Ink 61"/>
              <p14:cNvContentPartPr/>
              <p14:nvPr/>
            </p14:nvContentPartPr>
            <p14:xfrm>
              <a:off x="3402720" y="1797480"/>
              <a:ext cx="4168800" cy="299412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96960" y="1791720"/>
                <a:ext cx="4182840" cy="30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" name="Ink 3"/>
              <p14:cNvContentPartPr/>
              <p14:nvPr/>
            </p14:nvContentPartPr>
            <p14:xfrm>
              <a:off x="6661440" y="5911200"/>
              <a:ext cx="1288440" cy="375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52800" y="5904000"/>
                <a:ext cx="1301040" cy="39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8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/>
              <a:t>: </a:t>
            </a:r>
            <a:r>
              <a:rPr lang="en-US" dirty="0" smtClean="0"/>
              <a:t> Ending </a:t>
            </a:r>
            <a:r>
              <a:rPr lang="en-US" dirty="0"/>
              <a:t>a process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exit(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status)</a:t>
            </a:r>
          </a:p>
          <a:p>
            <a:pPr lvl="1"/>
            <a:r>
              <a:rPr lang="en-US" dirty="0"/>
              <a:t>Exits a process</a:t>
            </a:r>
          </a:p>
          <a:p>
            <a:pPr lvl="2"/>
            <a:r>
              <a:rPr lang="en-US" dirty="0"/>
              <a:t>Status code: </a:t>
            </a:r>
            <a:r>
              <a:rPr lang="en-US" dirty="0" smtClean="0"/>
              <a:t> 0 </a:t>
            </a:r>
            <a:r>
              <a:rPr lang="en-US" dirty="0"/>
              <a:t>is used for a normal exit, nonzero for abnormal </a:t>
            </a:r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Processes and context switching</a:t>
            </a:r>
          </a:p>
          <a:p>
            <a:r>
              <a:rPr lang="en-US" dirty="0" smtClean="0"/>
              <a:t>Creating new processes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 smtClean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Zombies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Zombies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When a </a:t>
            </a:r>
            <a:r>
              <a:rPr lang="en-US" sz="2400" dirty="0"/>
              <a:t>process terminates, it still consumes system resources</a:t>
            </a:r>
          </a:p>
          <a:p>
            <a:pPr lvl="1"/>
            <a:r>
              <a:rPr lang="en-US" sz="2000" dirty="0"/>
              <a:t>Various tables maintained by OS</a:t>
            </a:r>
          </a:p>
          <a:p>
            <a:pPr lvl="1"/>
            <a:r>
              <a:rPr lang="en-US" sz="2000" dirty="0"/>
              <a:t>Called a “</a:t>
            </a:r>
            <a:r>
              <a:rPr lang="en-US" sz="2000" dirty="0">
                <a:solidFill>
                  <a:srgbClr val="FF0000"/>
                </a:solidFill>
              </a:rPr>
              <a:t>zombie</a:t>
            </a:r>
            <a:r>
              <a:rPr lang="en-US" sz="2000" dirty="0" smtClean="0"/>
              <a:t>” (a</a:t>
            </a:r>
            <a:r>
              <a:rPr lang="en-US" sz="1800" dirty="0" smtClean="0"/>
              <a:t> living </a:t>
            </a:r>
            <a:r>
              <a:rPr lang="en-US" sz="1800" dirty="0"/>
              <a:t>corpse, half alive and </a:t>
            </a:r>
            <a:r>
              <a:rPr lang="en-US" sz="1800" dirty="0" smtClean="0"/>
              <a:t>half dead)</a:t>
            </a:r>
          </a:p>
          <a:p>
            <a:pPr lvl="1"/>
            <a:endParaRPr lang="en-US" sz="1800" dirty="0"/>
          </a:p>
          <a:p>
            <a:r>
              <a:rPr lang="en-US" sz="2400" i="1" dirty="0" smtClean="0"/>
              <a:t>Reaping</a:t>
            </a:r>
            <a:r>
              <a:rPr lang="en-US" sz="2400" dirty="0" smtClean="0"/>
              <a:t> is performed </a:t>
            </a:r>
            <a:r>
              <a:rPr lang="en-US" sz="2400" dirty="0"/>
              <a:t>by parent on terminated </a:t>
            </a:r>
            <a:r>
              <a:rPr lang="en-US" sz="2400" dirty="0" smtClean="0"/>
              <a:t>child</a:t>
            </a:r>
            <a:endParaRPr lang="en-US" sz="2400" i="1" dirty="0" smtClean="0"/>
          </a:p>
          <a:p>
            <a:pPr lvl="1"/>
            <a:r>
              <a:rPr lang="en-US" sz="2000" dirty="0"/>
              <a:t>Parent is given exit status </a:t>
            </a:r>
            <a:r>
              <a:rPr lang="en-US" sz="2000" dirty="0" smtClean="0"/>
              <a:t>information and kernel </a:t>
            </a:r>
            <a:r>
              <a:rPr lang="en-US" sz="2000" dirty="0"/>
              <a:t>then deletes zombie child </a:t>
            </a:r>
            <a:r>
              <a:rPr lang="en-US" sz="2000" dirty="0" smtClean="0"/>
              <a:t>process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What </a:t>
            </a:r>
            <a:r>
              <a:rPr lang="en-US" sz="2400" dirty="0"/>
              <a:t>if </a:t>
            </a:r>
            <a:r>
              <a:rPr lang="en-US" sz="2400" dirty="0" smtClean="0"/>
              <a:t>parent doesn’t reap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f </a:t>
            </a:r>
            <a:r>
              <a:rPr lang="en-US" sz="2000" dirty="0"/>
              <a:t>any parent terminates without reaping a child, then </a:t>
            </a:r>
            <a:r>
              <a:rPr lang="en-US" sz="2000" dirty="0" smtClean="0"/>
              <a:t>the orphaned child </a:t>
            </a:r>
            <a:r>
              <a:rPr lang="en-US" sz="2000" dirty="0"/>
              <a:t>will be reaped by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2000" dirty="0"/>
              <a:t> process (pid == 1</a:t>
            </a:r>
            <a:r>
              <a:rPr lang="en-US" sz="2000" dirty="0" smtClean="0"/>
              <a:t>)</a:t>
            </a:r>
          </a:p>
          <a:p>
            <a:pPr lvl="2"/>
            <a:r>
              <a:rPr lang="en-US" sz="1800" b="1" dirty="0" smtClean="0"/>
              <a:t>Note:  </a:t>
            </a:r>
            <a:r>
              <a:rPr lang="en-US" sz="1800" dirty="0" smtClean="0"/>
              <a:t>on </a:t>
            </a:r>
            <a:r>
              <a:rPr lang="en-US" sz="1800" dirty="0"/>
              <a:t>more recent Linux systems,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init</a:t>
            </a:r>
            <a:r>
              <a:rPr lang="en-US" sz="1800" dirty="0"/>
              <a:t> has been </a:t>
            </a:r>
            <a:r>
              <a:rPr lang="en-US" sz="1800" dirty="0" smtClean="0"/>
              <a:t>renamed </a:t>
            </a:r>
            <a:r>
              <a:rPr lang="en-US" sz="18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systemd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 smtClean="0"/>
              <a:t>In </a:t>
            </a:r>
            <a:r>
              <a:rPr lang="en-US" sz="2000" dirty="0"/>
              <a:t>long-running </a:t>
            </a:r>
            <a:r>
              <a:rPr lang="en-US" sz="2000" dirty="0" smtClean="0"/>
              <a:t>processes (e.g. shells, servers) </a:t>
            </a:r>
            <a:r>
              <a:rPr lang="en-US" sz="2000" dirty="0"/>
              <a:t>we need </a:t>
            </a:r>
            <a:r>
              <a:rPr lang="en-US" sz="2000" i="1" dirty="0"/>
              <a:t>explicit</a:t>
            </a:r>
            <a:r>
              <a:rPr lang="en-US" sz="2000" dirty="0"/>
              <a:t> </a:t>
            </a:r>
            <a:r>
              <a:rPr lang="en-US" sz="2000" dirty="0" smtClean="0"/>
              <a:t>reaping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103360" y="5439600"/>
              <a:ext cx="855720" cy="17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9040" y="5434200"/>
                <a:ext cx="865440" cy="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19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 smtClean="0"/>
              <a:t>:  </a:t>
            </a:r>
            <a:r>
              <a:rPr lang="en-US" dirty="0"/>
              <a:t>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/>
              <a:t>Suspends current process (</a:t>
            </a:r>
            <a:r>
              <a:rPr lang="en-US" i="1" dirty="0"/>
              <a:t>i.e.</a:t>
            </a:r>
            <a:r>
              <a:rPr lang="en-US" dirty="0"/>
              <a:t> the parent) until one of its children terminates</a:t>
            </a:r>
          </a:p>
          <a:p>
            <a:pPr lvl="1"/>
            <a:r>
              <a:rPr lang="en-US" dirty="0"/>
              <a:t>Return value is </a:t>
            </a:r>
            <a:r>
              <a:rPr lang="en-US" dirty="0" smtClean="0"/>
              <a:t>the PID of </a:t>
            </a:r>
            <a:r>
              <a:rPr lang="en-US" dirty="0"/>
              <a:t>the child process that terminated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On successful return, the child process is reaped</a:t>
            </a:r>
          </a:p>
          <a:p>
            <a:pPr lvl="1"/>
            <a:r>
              <a:rPr lang="en-US" dirty="0"/>
              <a:t>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, then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 smtClean="0"/>
              <a:t> value indicates </a:t>
            </a:r>
            <a:r>
              <a:rPr lang="en-US" dirty="0"/>
              <a:t>why the child process </a:t>
            </a:r>
            <a:r>
              <a:rPr lang="en-US" dirty="0" smtClean="0"/>
              <a:t>terminated</a:t>
            </a:r>
          </a:p>
          <a:p>
            <a:pPr lvl="2"/>
            <a:r>
              <a:rPr lang="en-US" dirty="0" smtClean="0"/>
              <a:t>Special </a:t>
            </a:r>
            <a:r>
              <a:rPr lang="en-US" dirty="0"/>
              <a:t>macros for interpreting this status – </a:t>
            </a:r>
            <a:r>
              <a:rPr lang="en-US" dirty="0" smtClean="0"/>
              <a:t>see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wait(2)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800"/>
              </a:spcBef>
            </a:pPr>
            <a:r>
              <a:rPr lang="en-US" b="1" dirty="0" smtClean="0"/>
              <a:t>Note:</a:t>
            </a:r>
            <a:r>
              <a:rPr lang="en-US" b="0" dirty="0" smtClean="0"/>
              <a:t>  If </a:t>
            </a:r>
            <a:r>
              <a:rPr lang="en-US" b="0" dirty="0"/>
              <a:t>parent process has multiple children,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b="0" dirty="0" smtClean="0"/>
              <a:t> </a:t>
            </a:r>
            <a:r>
              <a:rPr lang="en-US" b="0" dirty="0"/>
              <a:t>will return when </a:t>
            </a:r>
            <a:r>
              <a:rPr lang="en-US" b="0" i="1" dirty="0"/>
              <a:t>any</a:t>
            </a:r>
            <a:r>
              <a:rPr lang="en-US" b="0" dirty="0"/>
              <a:t> of the children terminates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b="0" dirty="0" smtClean="0"/>
              <a:t> </a:t>
            </a:r>
            <a:r>
              <a:rPr lang="en-US" b="0" dirty="0"/>
              <a:t>can be used to wait on a specific child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926360" y="2714760"/>
              <a:ext cx="2064240" cy="3355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0600" y="2709000"/>
                <a:ext cx="2075040" cy="33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216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/>
              <a:t>: </a:t>
            </a:r>
            <a:r>
              <a:rPr lang="en-US" dirty="0" smtClean="0"/>
              <a:t> Synchronizing </a:t>
            </a:r>
            <a:r>
              <a:rPr lang="en-US" dirty="0"/>
              <a:t>with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068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2960" y="1371600"/>
            <a:ext cx="5486400" cy="32932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fork_wait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("HC: hello from child\n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exit(0);</a:t>
            </a:r>
          </a:p>
          <a:p>
            <a:r>
              <a:rPr lang="da-DK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da-DK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printf("HP: hello from parent\n");</a:t>
            </a:r>
          </a:p>
          <a:p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(&amp;child_status);</a:t>
            </a:r>
          </a:p>
          <a:p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printf("CT: child has terminated\n");</a:t>
            </a:r>
          </a:p>
          <a:p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da-DK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14400" y="4672497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" name="TextBox 29"/>
            <p:cNvSpPr txBox="1"/>
            <p:nvPr>
              <p:custDataLst>
                <p:tags r:id="rId10"/>
              </p:custDataLst>
            </p:nvPr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3" name="Straight Arrow Connector 32"/>
            <p:cNvCxnSpPr/>
            <p:nvPr>
              <p:custDataLst>
                <p:tags r:id="rId11"/>
              </p:custDataLst>
            </p:nvPr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>
              <p:custDataLst>
                <p:tags r:id="rId12"/>
              </p:custDataLst>
            </p:nvPr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wait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7" name="Straight Arrow Connector 36"/>
            <p:cNvCxnSpPr/>
            <p:nvPr>
              <p:custDataLst>
                <p:tags r:id="rId13"/>
              </p:custDataLst>
            </p:nvPr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TextBox 38"/>
            <p:cNvSpPr txBox="1"/>
            <p:nvPr>
              <p:custDataLst>
                <p:tags r:id="rId15"/>
              </p:custDataLst>
            </p:nvPr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TextBox 40"/>
            <p:cNvSpPr txBox="1"/>
            <p:nvPr>
              <p:custDataLst>
                <p:tags r:id="rId17"/>
              </p:custDataLst>
            </p:nvPr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2" name="Straight Arrow Connector 41"/>
            <p:cNvCxnSpPr/>
            <p:nvPr>
              <p:custDataLst>
                <p:tags r:id="rId18"/>
              </p:custDataLst>
            </p:nvPr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>
              <p:custDataLst>
                <p:tags r:id="rId19"/>
              </p:custDataLst>
            </p:nvPr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TextBox 45"/>
            <p:cNvSpPr txBox="1"/>
            <p:nvPr>
              <p:custDataLst>
                <p:tags r:id="rId22"/>
              </p:custDataLst>
            </p:nvPr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9" name="Straight Arrow Connector 48"/>
            <p:cNvCxnSpPr/>
            <p:nvPr>
              <p:custDataLst>
                <p:tags r:id="rId23"/>
              </p:custDataLst>
            </p:nvPr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>
              <p:custDataLst>
                <p:tags r:id="rId24"/>
              </p:custDataLst>
            </p:nvPr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>
              <p:custDataLst>
                <p:tags r:id="rId25"/>
              </p:custDataLst>
            </p:nvPr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exit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8" name="TextBox 57"/>
            <p:cNvSpPr txBox="1"/>
            <p:nvPr>
              <p:custDataLst>
                <p:tags r:id="rId26"/>
              </p:custDataLst>
            </p:nvPr>
          </p:nvSpPr>
          <p:spPr>
            <a:xfrm>
              <a:off x="5543942" y="5940812"/>
              <a:ext cx="44677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HP</a:t>
              </a:r>
              <a:endPara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9" name="TextBox 58"/>
            <p:cNvSpPr txBox="1"/>
            <p:nvPr>
              <p:custDataLst>
                <p:tags r:id="rId27"/>
              </p:custDataLst>
            </p:nvPr>
          </p:nvSpPr>
          <p:spPr>
            <a:xfrm>
              <a:off x="5543942" y="4635500"/>
              <a:ext cx="44677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HC</a:t>
              </a:r>
              <a:endPara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" name="TextBox 59"/>
            <p:cNvSpPr txBox="1"/>
            <p:nvPr>
              <p:custDataLst>
                <p:tags r:id="rId28"/>
              </p:custDataLst>
            </p:nvPr>
          </p:nvSpPr>
          <p:spPr>
            <a:xfrm>
              <a:off x="7308795" y="5626100"/>
              <a:ext cx="57087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CT</a:t>
              </a:r>
            </a:p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  <a:endPara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62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66360" y="4305799"/>
            <a:ext cx="1146766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forks.c</a:t>
            </a:r>
            <a:endParaRPr lang="en-GB" sz="1800" b="1" i="1" dirty="0">
              <a:solidFill>
                <a:srgbClr val="C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6"/>
            </p:custDataLst>
          </p:nvPr>
        </p:nvSpPr>
        <p:spPr>
          <a:xfrm>
            <a:off x="4817296" y="4999672"/>
            <a:ext cx="18582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Lato" panose="020F0502020204030203" pitchFamily="34" charset="0"/>
              </a:rPr>
              <a:t>Feasible output: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HC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HP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CT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</p:txBody>
      </p:sp>
      <p:sp>
        <p:nvSpPr>
          <p:cNvPr id="67" name="TextBox 66"/>
          <p:cNvSpPr txBox="1"/>
          <p:nvPr>
            <p:custDataLst>
              <p:tags r:id="rId7"/>
            </p:custDataLst>
          </p:nvPr>
        </p:nvSpPr>
        <p:spPr>
          <a:xfrm>
            <a:off x="7024964" y="4999672"/>
            <a:ext cx="20040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Lato" panose="020F0502020204030203" pitchFamily="34" charset="0"/>
              </a:rPr>
              <a:t>Infeasible output: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HP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CT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HC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4" name="Ink 33"/>
              <p14:cNvContentPartPr/>
              <p14:nvPr/>
            </p14:nvContentPartPr>
            <p14:xfrm>
              <a:off x="2620800" y="2380320"/>
              <a:ext cx="4457880" cy="402372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13240" y="2372760"/>
                <a:ext cx="4472280" cy="403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871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2438400"/>
            <a:ext cx="4998484" cy="4031873"/>
          </a:xfrm>
          <a:prstGeom prst="rect">
            <a:avLst/>
          </a:prstGeom>
          <a:solidFill>
            <a:schemeClr val="tx1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6585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tcsh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6641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6585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tcsh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6642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marL="0" indent="0"/>
            <a:r>
              <a:rPr lang="en-US" dirty="0" smtClean="0"/>
              <a:t>Example:  Zombie</a:t>
            </a:r>
            <a:endParaRPr lang="en-US" dirty="0"/>
          </a:p>
        </p:txBody>
      </p:sp>
      <p:sp>
        <p:nvSpPr>
          <p:cNvPr id="497668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5181600" y="3994150"/>
            <a:ext cx="3840480" cy="2635250"/>
          </a:xfrm>
        </p:spPr>
        <p:txBody>
          <a:bodyPr/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2000" b="0" dirty="0"/>
              <a:t> shows child process as “defunct”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Killing </a:t>
            </a:r>
            <a:r>
              <a:rPr lang="en-US" sz="2000" b="0" dirty="0"/>
              <a:t>parent allows child to be reaped by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97669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23360" y="549057"/>
            <a:ext cx="4974439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fork7() {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pPr>
              <a:lnSpc>
                <a:spcPct val="100000"/>
              </a:lnSpc>
            </a:pPr>
            <a:r>
              <a:rPr lang="en-US" sz="1400" b="0" dirty="0" smtClean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/* </a:t>
            </a:r>
            <a:r>
              <a:rPr lang="en-US" sz="1400" b="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 */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("Terminating Child, PID = %d\n",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exit(0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("Running Parent, PID = %d\n",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getpid());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(1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1400" b="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Infinite loop */</a:t>
            </a:r>
          </a:p>
          <a:p>
            <a:pPr>
              <a:lnSpc>
                <a:spcPct val="100000"/>
              </a:lnSpc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10" name="Straight Arrow Connector 9"/>
          <p:cNvCxnSpPr/>
          <p:nvPr>
            <p:custDataLst>
              <p:tags r:id="rId6"/>
            </p:custDataLst>
          </p:nvPr>
        </p:nvCxnSpPr>
        <p:spPr bwMode="auto">
          <a:xfrm flipH="1">
            <a:off x="4267200" y="4267200"/>
            <a:ext cx="9906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 bwMode="auto">
          <a:xfrm flipH="1">
            <a:off x="1600200" y="5257800"/>
            <a:ext cx="3657600" cy="304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51033" y="2867703"/>
            <a:ext cx="1146766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forks.c</a:t>
            </a:r>
            <a:endParaRPr lang="en-GB" sz="1800" b="1" i="1" dirty="0">
              <a:solidFill>
                <a:srgbClr val="C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/>
              <p14:cNvContentPartPr/>
              <p14:nvPr/>
            </p14:nvContentPartPr>
            <p14:xfrm>
              <a:off x="1102320" y="2706120"/>
              <a:ext cx="5857560" cy="24501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5480" y="2698560"/>
                <a:ext cx="5871240" cy="246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46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 bwMode="auto">
          <a:xfrm>
            <a:off x="2582426" y="1316333"/>
            <a:ext cx="4310743" cy="4793063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smtClean="0"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  <a:endParaRPr lang="en-US" sz="1600" b="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990" y="3315680"/>
            <a:ext cx="1502863" cy="1502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is a process?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4340756" y="4410135"/>
            <a:ext cx="2106805" cy="1384745"/>
            <a:chOff x="7208670" y="5257800"/>
            <a:chExt cx="1371600" cy="990600"/>
          </a:xfrm>
        </p:grpSpPr>
        <p:sp>
          <p:nvSpPr>
            <p:cNvPr id="25" name="Rectangle 24"/>
            <p:cNvSpPr/>
            <p:nvPr>
              <p:custDataLst>
                <p:tags r:id="rId10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11"/>
              </p:custDataLst>
            </p:nvPr>
          </p:nvSpPr>
          <p:spPr bwMode="auto">
            <a:xfrm>
              <a:off x="7295651" y="5671871"/>
              <a:ext cx="1162590" cy="47805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>
              <p:custDataLst>
                <p:tags r:id="rId12"/>
              </p:custDataLst>
            </p:nvPr>
          </p:nvSpPr>
          <p:spPr bwMode="auto">
            <a:xfrm>
              <a:off x="7977090" y="5780894"/>
              <a:ext cx="434970" cy="26839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rIns="0" rtlCol="0" anchor="ctr"/>
            <a:lstStyle/>
            <a:p>
              <a:pPr algn="ctr"/>
              <a:r>
                <a:rPr lang="en-US" sz="16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%rip</a:t>
              </a:r>
              <a:endPara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7" name="Group 26"/>
          <p:cNvGrpSpPr/>
          <p:nvPr>
            <p:custDataLst>
              <p:tags r:id="rId4"/>
            </p:custDataLst>
          </p:nvPr>
        </p:nvGrpSpPr>
        <p:grpSpPr>
          <a:xfrm>
            <a:off x="4340756" y="1616937"/>
            <a:ext cx="2106805" cy="2662972"/>
            <a:chOff x="7212150" y="3291499"/>
            <a:chExt cx="1371600" cy="1905000"/>
          </a:xfrm>
        </p:grpSpPr>
        <p:sp>
          <p:nvSpPr>
            <p:cNvPr id="28" name="Rectangle 27"/>
            <p:cNvSpPr/>
            <p:nvPr>
              <p:custDataLst>
                <p:tags r:id="rId5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>
              <p:custDataLst>
                <p:tags r:id="rId6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Stac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  <p:sp>
          <p:nvSpPr>
            <p:cNvPr id="30" name="Rectangle 29"/>
            <p:cNvSpPr/>
            <p:nvPr>
              <p:custDataLst>
                <p:tags r:id="rId7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>
              <p:custDataLst>
                <p:tags r:id="rId8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>
              <p:custDataLst>
                <p:tags r:id="rId9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 bwMode="auto">
          <a:xfrm>
            <a:off x="207969" y="5496449"/>
            <a:ext cx="2163442" cy="1213304"/>
          </a:xfrm>
          <a:prstGeom prst="roundRect">
            <a:avLst>
              <a:gd name="adj" fmla="val 0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827466" y="5986272"/>
            <a:ext cx="133643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00800" y="640080"/>
            <a:ext cx="19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It’s an 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illusion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!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ea typeface="Lato Semibold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7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3352800"/>
            <a:ext cx="3887603" cy="3293209"/>
          </a:xfrm>
          <a:prstGeom prst="rect">
            <a:avLst/>
          </a:prstGeom>
          <a:solidFill>
            <a:schemeClr val="tx1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6585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tcsh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6677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6585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tcsh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6678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3657600" cy="758952"/>
          </a:xfrm>
        </p:spPr>
        <p:txBody>
          <a:bodyPr/>
          <a:lstStyle/>
          <a:p>
            <a:pPr marL="0" indent="0"/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98692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400" b="0" dirty="0" smtClean="0"/>
              <a:t>Child </a:t>
            </a:r>
            <a:r>
              <a:rPr lang="en-US" sz="2400" b="0" dirty="0"/>
              <a:t>process still active even though parent has terminated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Must </a:t>
            </a:r>
            <a:r>
              <a:rPr lang="en-US" sz="2400" b="0" dirty="0"/>
              <a:t>kill explicitly, or else will keep running indefinitely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9869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40480" y="548640"/>
            <a:ext cx="5125121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fork8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0" i="1" dirty="0" smtClean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/* Child */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("Running Child, PID = %d\n",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getpid());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(1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1400" b="0" i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Infinite loop */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("Terminating Parent, PID = %d\n",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getpid());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exit(0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10" name="Straight Arrow Connector 9"/>
          <p:cNvCxnSpPr/>
          <p:nvPr>
            <p:custDataLst>
              <p:tags r:id="rId6"/>
            </p:custDataLst>
          </p:nvPr>
        </p:nvCxnSpPr>
        <p:spPr bwMode="auto">
          <a:xfrm flipH="1">
            <a:off x="3810000" y="4151522"/>
            <a:ext cx="612475" cy="74828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 bwMode="auto">
          <a:xfrm flipH="1">
            <a:off x="2362200" y="5313872"/>
            <a:ext cx="1993900" cy="17252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18835" y="2867286"/>
            <a:ext cx="1146766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forks.c</a:t>
            </a:r>
            <a:endParaRPr lang="en-GB" sz="1800" b="1" i="1" dirty="0">
              <a:solidFill>
                <a:srgbClr val="C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616" y="1017572"/>
            <a:ext cx="365760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Non-terminating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  <a:endParaRPr lang="en-US" sz="3600" b="1" dirty="0" smtClean="0">
              <a:latin typeface="Calibri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1222200" y="1864080"/>
              <a:ext cx="5650920" cy="37216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17880" y="1858680"/>
                <a:ext cx="5663160" cy="37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58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Process Management </a:t>
            </a:r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ork</a:t>
            </a:r>
            <a:r>
              <a:rPr lang="en-US" sz="2400" dirty="0" smtClean="0"/>
              <a:t> makes two copies of the same process  (parent &amp; child)</a:t>
            </a:r>
          </a:p>
          <a:p>
            <a:pPr lvl="1"/>
            <a:r>
              <a:rPr lang="en-US" sz="2000" dirty="0" smtClean="0"/>
              <a:t>Returns different values to the two processes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exec*</a:t>
            </a:r>
            <a:r>
              <a:rPr lang="en-US" sz="2400" dirty="0" smtClean="0"/>
              <a:t> replaces current process from file (new program)</a:t>
            </a:r>
          </a:p>
          <a:p>
            <a:pPr lvl="1"/>
            <a:r>
              <a:rPr lang="en-US" dirty="0" smtClean="0"/>
              <a:t>Two-process program:</a:t>
            </a:r>
          </a:p>
          <a:p>
            <a:pPr lvl="2"/>
            <a:r>
              <a:rPr lang="en-US" dirty="0" smtClean="0"/>
              <a:t>First </a:t>
            </a:r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</a:t>
            </a:r>
            <a:r>
              <a:rPr lang="en-US" dirty="0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b="1" dirty="0"/>
              <a:t>if</a:t>
            </a:r>
            <a:r>
              <a:rPr lang="en-US" dirty="0"/>
              <a:t> (pid == 0) { </a:t>
            </a:r>
            <a:r>
              <a:rPr lang="en-US" i="1" dirty="0"/>
              <a:t>/* child code */ </a:t>
            </a:r>
            <a:r>
              <a:rPr lang="en-US" dirty="0"/>
              <a:t>} </a:t>
            </a:r>
            <a:r>
              <a:rPr lang="en-US" b="1" dirty="0"/>
              <a:t>else</a:t>
            </a:r>
            <a:r>
              <a:rPr lang="en-US" dirty="0"/>
              <a:t> { </a:t>
            </a:r>
            <a:r>
              <a:rPr lang="en-US" i="1" dirty="0"/>
              <a:t>/* parent code */ 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Two different programs:</a:t>
            </a:r>
          </a:p>
          <a:p>
            <a:pPr lvl="2"/>
            <a:r>
              <a:rPr lang="en-US" dirty="0"/>
              <a:t>First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  <a:p>
            <a:pPr lvl="2"/>
            <a:r>
              <a:rPr lang="en-US" b="1" dirty="0"/>
              <a:t>if</a:t>
            </a:r>
            <a:r>
              <a:rPr lang="en-US" dirty="0"/>
              <a:t> (pid == 0) { </a:t>
            </a:r>
            <a:r>
              <a:rPr lang="en-US" dirty="0" err="1" smtClean="0"/>
              <a:t>execv</a:t>
            </a:r>
            <a:r>
              <a:rPr lang="en-US" dirty="0" smtClean="0"/>
              <a:t>(</a:t>
            </a:r>
            <a:r>
              <a:rPr lang="is-IS" dirty="0"/>
              <a:t>…</a:t>
            </a:r>
            <a:r>
              <a:rPr lang="en-US" dirty="0"/>
              <a:t>) } </a:t>
            </a:r>
            <a:r>
              <a:rPr lang="en-US" b="1" dirty="0"/>
              <a:t>else</a:t>
            </a:r>
            <a:r>
              <a:rPr lang="en-US" dirty="0"/>
              <a:t> { </a:t>
            </a:r>
            <a:r>
              <a:rPr lang="en-US" i="1" dirty="0"/>
              <a:t>/* parent code */</a:t>
            </a:r>
            <a:r>
              <a:rPr lang="en-US" dirty="0"/>
              <a:t> }</a:t>
            </a:r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sz="2400" dirty="0" smtClean="0"/>
              <a:t> 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2400" dirty="0"/>
              <a:t> used to synchronize parent/child execution and to reap child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7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At any given time, system has multiple active processes</a:t>
            </a:r>
          </a:p>
          <a:p>
            <a:pPr lvl="1"/>
            <a:r>
              <a:rPr lang="en-US" dirty="0" smtClean="0"/>
              <a:t>On a one-CPU system, only one can execute at a time, but each process appears to have total control of the processor</a:t>
            </a:r>
          </a:p>
          <a:p>
            <a:pPr lvl="1"/>
            <a:r>
              <a:rPr lang="en-US" dirty="0"/>
              <a:t>OS periodically “context switches” between active processes</a:t>
            </a:r>
          </a:p>
          <a:p>
            <a:pPr lvl="2"/>
            <a:r>
              <a:rPr lang="en-US" dirty="0" smtClean="0"/>
              <a:t>Implemented using </a:t>
            </a:r>
            <a:r>
              <a:rPr lang="en-US" i="1" dirty="0" smtClean="0"/>
              <a:t>exceptional control flow</a:t>
            </a:r>
          </a:p>
          <a:p>
            <a:r>
              <a:rPr lang="en-US" dirty="0"/>
              <a:t>Process management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</a:t>
            </a:r>
            <a:r>
              <a:rPr lang="en-US" dirty="0" smtClean="0"/>
              <a:t>:  one call, two returns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execve</a:t>
            </a:r>
            <a:r>
              <a:rPr lang="en-US" dirty="0" smtClean="0"/>
              <a:t>:  one call, usually no return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wait</a:t>
            </a:r>
            <a:r>
              <a:rPr lang="en-US" dirty="0" smtClean="0"/>
              <a:t> or </a:t>
            </a:r>
            <a:r>
              <a:rPr lang="en-US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waitpid</a:t>
            </a:r>
            <a:r>
              <a:rPr lang="en-US" dirty="0" smtClean="0"/>
              <a:t>:  synchronization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exit</a:t>
            </a:r>
            <a:r>
              <a:rPr lang="en-US" dirty="0" smtClean="0"/>
              <a:t>:  one call, no return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Detailed examples: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Consecutive forks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  <a:r>
              <a:rPr lang="en-US" dirty="0"/>
              <a:t> </a:t>
            </a:r>
            <a:r>
              <a:rPr lang="en-US" dirty="0" smtClean="0"/>
              <a:t>example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example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43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  <a:endParaRPr lang="en-US" sz="108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rgbClr val="ECE7FF"/>
                  </a:gs>
                  <a:gs pos="75000">
                    <a:srgbClr val="4B2A85"/>
                  </a:gs>
                </a:gsLst>
                <a:lin ang="5400000"/>
              </a:gradFill>
              <a:effectLst>
                <a:glow rad="45500">
                  <a:srgbClr val="4B2A85"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30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smtClean="0"/>
              <a:t>Example:  Two consecutive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9152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1520" y="1676400"/>
            <a:ext cx="2803973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fork2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("L0\n");</a:t>
            </a:r>
          </a:p>
          <a:p>
            <a:r>
              <a:rPr lang="da-DK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800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da-DK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("L1\n");</a:t>
            </a:r>
          </a:p>
          <a:p>
            <a:r>
              <a:rPr lang="da-DK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800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da-DK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("Bye\n");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6" name="Group 15"/>
          <p:cNvGrpSpPr/>
          <p:nvPr>
            <p:custDataLst>
              <p:tags r:id="rId4"/>
            </p:custDataLst>
          </p:nvPr>
        </p:nvGrpSpPr>
        <p:grpSpPr>
          <a:xfrm>
            <a:off x="3590524" y="1295400"/>
            <a:ext cx="4639076" cy="2667000"/>
            <a:chOff x="3125803" y="3505200"/>
            <a:chExt cx="4639076" cy="2667000"/>
          </a:xfrm>
        </p:grpSpPr>
        <p:sp>
          <p:nvSpPr>
            <p:cNvPr id="64" name="Oval 63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3511276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5" name="TextBox 64"/>
            <p:cNvSpPr txBox="1"/>
            <p:nvPr>
              <p:custDataLst>
                <p:tags r:id="rId8"/>
              </p:custDataLst>
            </p:nvPr>
          </p:nvSpPr>
          <p:spPr>
            <a:xfrm>
              <a:off x="3125803" y="5833646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5365188" y="57835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6295522" y="57869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9" name="TextBox 68"/>
            <p:cNvSpPr txBox="1"/>
            <p:nvPr>
              <p:custDataLst>
                <p:tags r:id="rId11"/>
              </p:custDataLst>
            </p:nvPr>
          </p:nvSpPr>
          <p:spPr>
            <a:xfrm>
              <a:off x="4915812" y="5820946"/>
              <a:ext cx="95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0" name="Elbow Connector 35"/>
            <p:cNvCxnSpPr/>
            <p:nvPr>
              <p:custDataLst>
                <p:tags r:id="rId12"/>
              </p:custDataLst>
            </p:nvPr>
          </p:nvCxnSpPr>
          <p:spPr>
            <a:xfrm rot="5400000" flipH="1" flipV="1">
              <a:off x="6465299" y="50577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7244278" y="51221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2" name="Straight Arrow Connector 71"/>
            <p:cNvCxnSpPr/>
            <p:nvPr>
              <p:custDataLst>
                <p:tags r:id="rId14"/>
              </p:custDataLst>
            </p:nvPr>
          </p:nvCxnSpPr>
          <p:spPr>
            <a:xfrm flipV="1">
              <a:off x="5456628" y="58259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>
              <p:custDataLst>
                <p:tags r:id="rId15"/>
              </p:custDataLst>
            </p:nvPr>
          </p:nvCxnSpPr>
          <p:spPr>
            <a:xfrm flipV="1">
              <a:off x="3602716" y="58352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>
              <p:custDataLst>
                <p:tags r:id="rId16"/>
              </p:custDataLst>
            </p:nvPr>
          </p:nvSpPr>
          <p:spPr>
            <a:xfrm>
              <a:off x="5866167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5" name="TextBox 74"/>
            <p:cNvSpPr txBox="1"/>
            <p:nvPr>
              <p:custDataLst>
                <p:tags r:id="rId17"/>
              </p:custDataLst>
            </p:nvPr>
          </p:nvSpPr>
          <p:spPr>
            <a:xfrm>
              <a:off x="6817657" y="5105400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6" name="Straight Arrow Connector 75"/>
            <p:cNvCxnSpPr/>
            <p:nvPr>
              <p:custDataLst>
                <p:tags r:id="rId18"/>
              </p:custDataLst>
            </p:nvPr>
          </p:nvCxnSpPr>
          <p:spPr>
            <a:xfrm flipV="1">
              <a:off x="6381242" y="58191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7220136" y="57670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0" name="TextBox 79"/>
            <p:cNvSpPr txBox="1"/>
            <p:nvPr>
              <p:custDataLst>
                <p:tags r:id="rId20"/>
              </p:custDataLst>
            </p:nvPr>
          </p:nvSpPr>
          <p:spPr>
            <a:xfrm>
              <a:off x="6787989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4438088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3" name="TextBox 82"/>
            <p:cNvSpPr txBox="1"/>
            <p:nvPr>
              <p:custDataLst>
                <p:tags r:id="rId22"/>
              </p:custDataLst>
            </p:nvPr>
          </p:nvSpPr>
          <p:spPr>
            <a:xfrm>
              <a:off x="4151866" y="5833646"/>
              <a:ext cx="773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84" name="Straight Arrow Connector 83"/>
            <p:cNvCxnSpPr/>
            <p:nvPr>
              <p:custDataLst>
                <p:tags r:id="rId23"/>
              </p:custDataLst>
            </p:nvPr>
          </p:nvCxnSpPr>
          <p:spPr>
            <a:xfrm flipV="1">
              <a:off x="4529528" y="58284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35"/>
            <p:cNvCxnSpPr>
              <a:endCxn id="86" idx="2"/>
            </p:cNvCxnSpPr>
            <p:nvPr>
              <p:custDataLst>
                <p:tags r:id="rId24"/>
              </p:custDataLst>
            </p:nvPr>
          </p:nvCxnSpPr>
          <p:spPr>
            <a:xfrm rot="5400000" flipH="1" flipV="1">
              <a:off x="4294242" y="47253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5365188" y="4488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6295522" y="44915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9" name="TextBox 88"/>
            <p:cNvSpPr txBox="1"/>
            <p:nvPr>
              <p:custDataLst>
                <p:tags r:id="rId27"/>
              </p:custDataLst>
            </p:nvPr>
          </p:nvSpPr>
          <p:spPr>
            <a:xfrm>
              <a:off x="4878277" y="4495800"/>
              <a:ext cx="1017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90" name="Elbow Connector 35"/>
            <p:cNvCxnSpPr/>
            <p:nvPr>
              <p:custDataLst>
                <p:tags r:id="rId28"/>
              </p:custDataLst>
            </p:nvPr>
          </p:nvCxnSpPr>
          <p:spPr>
            <a:xfrm rot="5400000" flipH="1" flipV="1">
              <a:off x="6476216" y="3743554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7244278" y="379698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92" name="Straight Arrow Connector 91"/>
            <p:cNvCxnSpPr/>
            <p:nvPr>
              <p:custDataLst>
                <p:tags r:id="rId30"/>
              </p:custDataLst>
            </p:nvPr>
          </p:nvCxnSpPr>
          <p:spPr>
            <a:xfrm flipV="1">
              <a:off x="5456628" y="45305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>
              <p:custDataLst>
                <p:tags r:id="rId31"/>
              </p:custDataLst>
            </p:nvPr>
          </p:nvSpPr>
          <p:spPr>
            <a:xfrm>
              <a:off x="5866167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4" name="TextBox 93"/>
            <p:cNvSpPr txBox="1"/>
            <p:nvPr>
              <p:custDataLst>
                <p:tags r:id="rId32"/>
              </p:custDataLst>
            </p:nvPr>
          </p:nvSpPr>
          <p:spPr>
            <a:xfrm>
              <a:off x="6817657" y="3846512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95" name="Straight Arrow Connector 94"/>
            <p:cNvCxnSpPr/>
            <p:nvPr>
              <p:custDataLst>
                <p:tags r:id="rId33"/>
              </p:custDataLst>
            </p:nvPr>
          </p:nvCxnSpPr>
          <p:spPr>
            <a:xfrm flipV="1">
              <a:off x="6381242" y="45237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7220136" y="44716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9" name="TextBox 98"/>
            <p:cNvSpPr txBox="1"/>
            <p:nvPr>
              <p:custDataLst>
                <p:tags r:id="rId35"/>
              </p:custDataLst>
            </p:nvPr>
          </p:nvSpPr>
          <p:spPr>
            <a:xfrm>
              <a:off x="6787989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2" name="Text Box 40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913523" y="3505200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  <a:endPara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3" name="TextBox 102"/>
            <p:cNvSpPr txBox="1"/>
            <p:nvPr>
              <p:custDataLst>
                <p:tags r:id="rId37"/>
              </p:custDataLst>
            </p:nvPr>
          </p:nvSpPr>
          <p:spPr>
            <a:xfrm>
              <a:off x="3378772" y="5528846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L0</a:t>
              </a:r>
              <a:endPara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6" name="TextBox 105"/>
            <p:cNvSpPr txBox="1"/>
            <p:nvPr>
              <p:custDataLst>
                <p:tags r:id="rId38"/>
              </p:custDataLst>
            </p:nvPr>
          </p:nvSpPr>
          <p:spPr>
            <a:xfrm>
              <a:off x="7034096" y="4800600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  <a:endPara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7" name="TextBox 106"/>
            <p:cNvSpPr txBox="1"/>
            <p:nvPr>
              <p:custDataLst>
                <p:tags r:id="rId39"/>
              </p:custDataLst>
            </p:nvPr>
          </p:nvSpPr>
          <p:spPr>
            <a:xfrm>
              <a:off x="5207572" y="5496311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L1</a:t>
              </a:r>
              <a:endPara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6" name="TextBox 115"/>
            <p:cNvSpPr txBox="1"/>
            <p:nvPr>
              <p:custDataLst>
                <p:tags r:id="rId40"/>
              </p:custDataLst>
            </p:nvPr>
          </p:nvSpPr>
          <p:spPr>
            <a:xfrm>
              <a:off x="5207572" y="4191000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L1</a:t>
              </a:r>
              <a:endPara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7" name="TextBox 116"/>
            <p:cNvSpPr txBox="1"/>
            <p:nvPr>
              <p:custDataLst>
                <p:tags r:id="rId41"/>
              </p:custDataLst>
            </p:nvPr>
          </p:nvSpPr>
          <p:spPr>
            <a:xfrm>
              <a:off x="7009949" y="5452646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  <a:endPara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8" name="Text Box 407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858000" y="4157246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  <a:endPara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7" name="TextBox 16"/>
          <p:cNvSpPr txBox="1"/>
          <p:nvPr>
            <p:custDataLst>
              <p:tags r:id="rId5"/>
            </p:custDataLst>
          </p:nvPr>
        </p:nvSpPr>
        <p:spPr>
          <a:xfrm>
            <a:off x="3747618" y="4267200"/>
            <a:ext cx="18582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Lato" panose="020F0502020204030203" pitchFamily="34" charset="0"/>
              </a:rPr>
              <a:t>Feasible output: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L0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L1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L1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</p:txBody>
      </p:sp>
      <p:sp>
        <p:nvSpPr>
          <p:cNvPr id="121" name="TextBox 120"/>
          <p:cNvSpPr txBox="1"/>
          <p:nvPr>
            <p:custDataLst>
              <p:tags r:id="rId6"/>
            </p:custDataLst>
          </p:nvPr>
        </p:nvSpPr>
        <p:spPr>
          <a:xfrm>
            <a:off x="6554050" y="4267200"/>
            <a:ext cx="20040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Lato" panose="020F0502020204030203" pitchFamily="34" charset="0"/>
              </a:rPr>
              <a:t>Infeasible output: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L0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L1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L1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</p:txBody>
      </p:sp>
    </p:spTree>
    <p:extLst>
      <p:ext uri="{BB962C8B-B14F-4D97-AF65-F5344CB8AC3E}">
        <p14:creationId xmlns:p14="http://schemas.microsoft.com/office/powerpoint/2010/main" val="15937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 smtClean="0"/>
              <a:t> Three </a:t>
            </a:r>
            <a:r>
              <a:rPr lang="en-US" dirty="0"/>
              <a:t>consecutive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s</a:t>
            </a:r>
          </a:p>
        </p:txBody>
      </p:sp>
      <p:sp>
        <p:nvSpPr>
          <p:cNvPr id="49152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dirty="0"/>
              <a:t>parent and child can continue forking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6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97280" y="2286000"/>
            <a:ext cx="3355406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fork3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("L0\n");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("L1\n");    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("L2\n");    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("Bye\n");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333999" y="2240280"/>
            <a:ext cx="2079625" cy="2624138"/>
            <a:chOff x="3552" y="1680"/>
            <a:chExt cx="1310" cy="1653"/>
          </a:xfrm>
        </p:grpSpPr>
        <p:sp>
          <p:nvSpPr>
            <p:cNvPr id="28" name="Line 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4128" y="2880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Line 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3552" y="3312"/>
              <a:ext cx="12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40" y="3120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L1</a:t>
              </a:r>
            </a:p>
          </p:txBody>
        </p:sp>
        <p:sp>
          <p:nvSpPr>
            <p:cNvPr id="31" name="Line 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128" y="2880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28" y="3120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L2</a:t>
              </a:r>
            </a:p>
          </p:txBody>
        </p:sp>
        <p:sp>
          <p:nvSpPr>
            <p:cNvPr id="33" name="Text Box 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28" y="2688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L2</a:t>
              </a:r>
            </a:p>
          </p:txBody>
        </p:sp>
        <p:sp>
          <p:nvSpPr>
            <p:cNvPr id="34" name="Line 1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4464" y="312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Line 13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464" y="268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1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464" y="26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464" y="3120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512" y="3120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512" y="2928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512" y="2688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41" name="Text Box 1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12" y="2496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42" name="Line 2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4128" y="2064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2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3840" y="2496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Text Box 2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840" y="2304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L1</a:t>
              </a:r>
            </a:p>
          </p:txBody>
        </p:sp>
        <p:sp>
          <p:nvSpPr>
            <p:cNvPr id="45" name="Line 2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128" y="2064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Text Box 24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128" y="2304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L2</a:t>
              </a:r>
            </a:p>
          </p:txBody>
        </p:sp>
        <p:sp>
          <p:nvSpPr>
            <p:cNvPr id="47" name="Text Box 2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128" y="1872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L2</a:t>
              </a:r>
            </a:p>
          </p:txBody>
        </p:sp>
        <p:sp>
          <p:nvSpPr>
            <p:cNvPr id="48" name="Line 26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4464" y="230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Line 2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4464" y="187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0" name="Line 2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464" y="18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4464" y="2304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2" name="Text Box 3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512" y="2304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53" name="Text Box 31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512" y="2112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54" name="Text Box 32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512" y="1872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55" name="Text Box 33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12" y="1680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56" name="Line 34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3840" y="2496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7" name="Text Box 35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552" y="3120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681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  <a:r>
              <a:rPr lang="en-US" dirty="0"/>
              <a:t> 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b="0" dirty="0"/>
              <a:t>If multiple children completed, will take in arbitrary order</a:t>
            </a:r>
          </a:p>
          <a:p>
            <a:r>
              <a:rPr lang="en-US" sz="2400" b="0" dirty="0"/>
              <a:t>Can use macros WIFEXITED and WEXITSTATUS to get information about exit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00740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7240" y="2743200"/>
            <a:ext cx="7590539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fork10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pid[N];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child_status;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N; i++)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if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((pid[i]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()) == 0)</a:t>
            </a:r>
          </a:p>
          <a:p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exit(100+i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1600" b="0" i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Child */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(i = 0; i &lt; N; i++) {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wpid =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(&amp;child_status);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(WIFEXITED(child_status))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("Child %d terminated with exit status %d\n",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wpid, WEXITSTATUS(child_status));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printf("Child %d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terminated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abnormally\n", wpid);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71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400" dirty="0"/>
              <a:t>: </a:t>
            </a:r>
            <a:r>
              <a:rPr lang="en-US" sz="3400" dirty="0" smtClean="0"/>
              <a:t> Waiting </a:t>
            </a:r>
            <a:r>
              <a:rPr lang="en-US" sz="3400" dirty="0"/>
              <a:t>for a Specific Process</a:t>
            </a:r>
            <a:endParaRPr lang="en-US" sz="3400" dirty="0">
              <a:latin typeface="Anonymous Pro" panose="02060609030202000504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04717" y="1362075"/>
            <a:ext cx="8707272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2400" dirty="0"/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pid,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status,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options)</a:t>
            </a:r>
          </a:p>
          <a:p>
            <a:pPr lvl="1"/>
            <a:r>
              <a:rPr lang="en-US" dirty="0" smtClean="0"/>
              <a:t>suspends </a:t>
            </a:r>
            <a:r>
              <a:rPr lang="en-US" dirty="0"/>
              <a:t>current process until specific process terminates</a:t>
            </a:r>
          </a:p>
          <a:p>
            <a:pPr lvl="1"/>
            <a:r>
              <a:rPr lang="en-US" dirty="0"/>
              <a:t>various options (that we won’t talk about)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01764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7240" y="2743200"/>
            <a:ext cx="7590539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fork11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pid[N];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i;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child_status;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N; i++)</a:t>
            </a:r>
          </a:p>
          <a:p>
            <a:pPr>
              <a:lnSpc>
                <a:spcPct val="100000"/>
              </a:lnSpc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if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((pid[i]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()) == 0)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exit(100+i); </a:t>
            </a:r>
            <a:r>
              <a:rPr lang="en-US" sz="1600" b="0" i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Child */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(i = 0; i &lt; N; i++) {</a:t>
            </a:r>
          </a:p>
          <a:p>
            <a:pPr>
              <a:lnSpc>
                <a:spcPct val="100000"/>
              </a:lnSpc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wpid =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(pid[i], &amp;child_status, 0);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(WIFEXITED(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printf("Child %d terminated with exit status %d\n",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wpid, WEXITSTATUS(child_status));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printf("Child %d terminated abnormally\n",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wpid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is a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0" dirty="0" smtClean="0"/>
              <a:t>Another </a:t>
            </a:r>
            <a:r>
              <a:rPr lang="en-US" b="0" i="1" dirty="0"/>
              <a:t>abstraction</a:t>
            </a:r>
            <a:r>
              <a:rPr lang="en-US" b="0" dirty="0"/>
              <a:t> in our computer </a:t>
            </a:r>
            <a:r>
              <a:rPr lang="en-US" b="0" dirty="0" smtClean="0"/>
              <a:t>system</a:t>
            </a:r>
          </a:p>
          <a:p>
            <a:pPr lvl="1"/>
            <a:r>
              <a:rPr lang="en-US" dirty="0" smtClean="0"/>
              <a:t>Provided by the OS</a:t>
            </a:r>
          </a:p>
          <a:p>
            <a:pPr lvl="1"/>
            <a:r>
              <a:rPr lang="en-US" dirty="0" smtClean="0"/>
              <a:t>OS uses a data structure to represent each process</a:t>
            </a:r>
          </a:p>
          <a:p>
            <a:pPr lvl="1"/>
            <a:r>
              <a:rPr lang="en-US" dirty="0" smtClean="0"/>
              <a:t>Maintains the</a:t>
            </a:r>
            <a:r>
              <a:rPr lang="en-US" b="0" dirty="0" smtClean="0"/>
              <a:t> </a:t>
            </a:r>
            <a:r>
              <a:rPr lang="en-US" b="1" i="1" dirty="0">
                <a:solidFill>
                  <a:srgbClr val="C00000"/>
                </a:solidFill>
              </a:rPr>
              <a:t>interface</a:t>
            </a:r>
            <a:r>
              <a:rPr lang="en-US" b="0" dirty="0"/>
              <a:t> between the program and the underlying </a:t>
            </a:r>
            <a:r>
              <a:rPr lang="en-US" b="0" dirty="0" smtClean="0"/>
              <a:t>hardware (CPU </a:t>
            </a:r>
            <a:r>
              <a:rPr lang="en-US" b="0" dirty="0"/>
              <a:t>+ </a:t>
            </a:r>
            <a:r>
              <a:rPr lang="en-US" b="0" dirty="0" smtClean="0"/>
              <a:t>memory)</a:t>
            </a:r>
          </a:p>
          <a:p>
            <a:pPr>
              <a:spcBef>
                <a:spcPts val="1200"/>
              </a:spcBef>
            </a:pPr>
            <a:r>
              <a:rPr lang="en-US" b="0" dirty="0" smtClean="0"/>
              <a:t>What </a:t>
            </a:r>
            <a:r>
              <a:rPr lang="en-US" b="0" dirty="0"/>
              <a:t>do </a:t>
            </a:r>
            <a:r>
              <a:rPr lang="en-US" b="0" i="1" dirty="0"/>
              <a:t>processes</a:t>
            </a:r>
            <a:r>
              <a:rPr lang="en-US" b="0" dirty="0"/>
              <a:t> have to do with </a:t>
            </a:r>
            <a:r>
              <a:rPr lang="en-US" i="1" dirty="0"/>
              <a:t>exceptional control </a:t>
            </a:r>
            <a:r>
              <a:rPr lang="en-US" i="1" dirty="0" smtClean="0"/>
              <a:t>flow</a:t>
            </a:r>
            <a:r>
              <a:rPr lang="en-US" b="0" dirty="0" smtClean="0"/>
              <a:t>?</a:t>
            </a:r>
            <a:endParaRPr lang="en-US" b="0" dirty="0"/>
          </a:p>
          <a:p>
            <a:pPr lvl="1"/>
            <a:r>
              <a:rPr lang="en-US" dirty="0" smtClean="0"/>
              <a:t>Exceptional </a:t>
            </a:r>
            <a:r>
              <a:rPr lang="en-US" dirty="0"/>
              <a:t>control flow is the </a:t>
            </a:r>
            <a:r>
              <a:rPr lang="en-US" i="1" dirty="0" smtClean="0"/>
              <a:t>mechanism</a:t>
            </a:r>
            <a:r>
              <a:rPr lang="en-US" dirty="0" smtClean="0"/>
              <a:t> </a:t>
            </a:r>
            <a:r>
              <a:rPr lang="en-US" dirty="0"/>
              <a:t>the OS uses to </a:t>
            </a:r>
            <a:r>
              <a:rPr lang="en-US" dirty="0" smtClean="0"/>
              <a:t>enable </a:t>
            </a:r>
            <a:r>
              <a:rPr lang="en-US" b="1" dirty="0" smtClean="0"/>
              <a:t>multiple processes </a:t>
            </a:r>
            <a:r>
              <a:rPr lang="en-US" dirty="0" smtClean="0"/>
              <a:t>to run on the same system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What is the difference between: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processor? </a:t>
            </a:r>
            <a:r>
              <a:rPr lang="en-US" dirty="0" smtClean="0"/>
              <a:t> A </a:t>
            </a:r>
            <a:r>
              <a:rPr lang="en-US" dirty="0"/>
              <a:t>program? </a:t>
            </a:r>
            <a:r>
              <a:rPr lang="en-US" dirty="0" smtClean="0"/>
              <a:t> A </a:t>
            </a:r>
            <a:r>
              <a:rPr lang="en-US" dirty="0"/>
              <a:t>process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589760" y="6284520"/>
              <a:ext cx="4206240" cy="282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9320" y="6276240"/>
                <a:ext cx="4221360" cy="29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141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>
                <a:solidFill>
                  <a:srgbClr val="FF0000"/>
                </a:solidFill>
              </a:rPr>
              <a:t>process</a:t>
            </a:r>
            <a:r>
              <a:rPr lang="en-US" dirty="0"/>
              <a:t> is an instance of a running </a:t>
            </a:r>
            <a:r>
              <a:rPr lang="en-US" dirty="0" smtClean="0"/>
              <a:t>program</a:t>
            </a:r>
            <a:endParaRPr lang="en-US" dirty="0"/>
          </a:p>
          <a:p>
            <a:pPr lvl="1"/>
            <a:r>
              <a:rPr lang="en-US" dirty="0"/>
              <a:t>One of the most profound ideas in computer </a:t>
            </a:r>
            <a:r>
              <a:rPr lang="en-US" dirty="0" smtClean="0"/>
              <a:t>science</a:t>
            </a:r>
            <a:endParaRPr lang="en-US" dirty="0"/>
          </a:p>
          <a:p>
            <a:pPr lvl="1"/>
            <a:r>
              <a:rPr lang="en-US" dirty="0"/>
              <a:t>Not the same as “program” or “processor</a:t>
            </a:r>
            <a:r>
              <a:rPr lang="en-US" dirty="0" smtClean="0"/>
              <a:t>”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Process </a:t>
            </a:r>
            <a:r>
              <a:rPr lang="en-US" dirty="0"/>
              <a:t>provides each program with two key abstractions:</a:t>
            </a:r>
          </a:p>
          <a:p>
            <a:pPr lvl="1"/>
            <a:r>
              <a:rPr lang="en-US" i="1" dirty="0"/>
              <a:t>Logical control flow</a:t>
            </a:r>
          </a:p>
          <a:p>
            <a:pPr lvl="2"/>
            <a:r>
              <a:rPr lang="en-US" dirty="0"/>
              <a:t>Each program seems to have exclusive use of the </a:t>
            </a:r>
            <a:r>
              <a:rPr lang="en-US" dirty="0" smtClean="0"/>
              <a:t>CPU</a:t>
            </a:r>
          </a:p>
          <a:p>
            <a:pPr lvl="2"/>
            <a:r>
              <a:rPr lang="en-US" dirty="0" smtClean="0"/>
              <a:t>Provided by kernel mechanism called </a:t>
            </a:r>
            <a:r>
              <a:rPr lang="en-US" b="1" i="1" dirty="0" smtClean="0"/>
              <a:t>context switching</a:t>
            </a:r>
            <a:endParaRPr lang="en-US" b="1" i="1" dirty="0"/>
          </a:p>
          <a:p>
            <a:pPr lvl="1"/>
            <a:r>
              <a:rPr lang="en-US" i="1" dirty="0" smtClean="0"/>
              <a:t>Private address space</a:t>
            </a:r>
          </a:p>
          <a:p>
            <a:pPr lvl="2"/>
            <a:r>
              <a:rPr lang="en-US" dirty="0" smtClean="0"/>
              <a:t>Each program seems to have exclusive use of main memory</a:t>
            </a:r>
          </a:p>
          <a:p>
            <a:pPr lvl="2"/>
            <a:r>
              <a:rPr lang="en-US" dirty="0" smtClean="0"/>
              <a:t>Provided by kernel mechanism called </a:t>
            </a:r>
            <a:r>
              <a:rPr lang="en-US" b="1" i="1" dirty="0" smtClean="0"/>
              <a:t>virtual memory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2" name="Group 11"/>
          <p:cNvGrpSpPr/>
          <p:nvPr>
            <p:custDataLst>
              <p:tags r:id="rId4"/>
            </p:custDataLst>
          </p:nvPr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>
              <p:custDataLst>
                <p:tags r:id="rId11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 2"/>
            <p:cNvSpPr/>
            <p:nvPr>
              <p:custDataLst>
                <p:tags r:id="rId12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>
            <p:custDataLst>
              <p:tags r:id="rId5"/>
            </p:custDataLst>
          </p:nvPr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>
              <p:custDataLst>
                <p:tags r:id="rId6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Stac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  <p:sp>
          <p:nvSpPr>
            <p:cNvPr id="9" name="Rectangle 8"/>
            <p:cNvSpPr/>
            <p:nvPr>
              <p:custDataLst>
                <p:tags r:id="rId8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9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10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" name="Ink 3"/>
              <p14:cNvContentPartPr/>
              <p14:nvPr/>
            </p14:nvContentPartPr>
            <p14:xfrm>
              <a:off x="5251320" y="4629240"/>
              <a:ext cx="2091960" cy="1575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45200" y="4620600"/>
                <a:ext cx="2104560" cy="159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30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is a process?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57018" y="1386673"/>
            <a:ext cx="8405982" cy="52753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9273" y="5335675"/>
            <a:ext cx="8152261" cy="1213304"/>
          </a:xfrm>
          <a:prstGeom prst="roundRect">
            <a:avLst>
              <a:gd name="adj" fmla="val 0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134092" y="5475916"/>
            <a:ext cx="7400308" cy="904164"/>
          </a:xfrm>
          <a:prstGeom prst="roundRect">
            <a:avLst>
              <a:gd name="adj" fmla="val 9695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/Applications/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230" y="5821747"/>
            <a:ext cx="522514" cy="52251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783394" y="5845595"/>
            <a:ext cx="133643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322465" y="5855934"/>
            <a:ext cx="1053403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Slack.exe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29946" y="5855934"/>
            <a:ext cx="167472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PowerPoint.exe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28127" y="3795096"/>
            <a:ext cx="1783397" cy="1207325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b" anchorCtr="0"/>
          <a:lstStyle/>
          <a:p>
            <a:pPr algn="ctr"/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95266" y="1951651"/>
            <a:ext cx="1449751" cy="1961146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65" y="2871404"/>
            <a:ext cx="936729" cy="93672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 bwMode="auto">
          <a:xfrm>
            <a:off x="5660155" y="1483690"/>
            <a:ext cx="1413853" cy="1961146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054" y="2305150"/>
            <a:ext cx="1103801" cy="110380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 bwMode="auto">
          <a:xfrm>
            <a:off x="7204668" y="2468713"/>
            <a:ext cx="1427672" cy="1961146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489" y="3458017"/>
            <a:ext cx="858453" cy="85845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96513" y="2572115"/>
            <a:ext cx="1479581" cy="1961146"/>
            <a:chOff x="3396513" y="2572115"/>
            <a:chExt cx="1479581" cy="1961146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3396513" y="2572115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  <a:endPara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7670" y="3408951"/>
              <a:ext cx="936729" cy="936729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>
              <p:custDataLst>
                <p:tags r:id="rId30"/>
              </p:custDataLst>
            </p:nvPr>
          </p:nvGrpSpPr>
          <p:grpSpPr>
            <a:xfrm>
              <a:off x="4074146" y="2960700"/>
              <a:ext cx="687249" cy="869391"/>
              <a:chOff x="7212150" y="3291499"/>
              <a:chExt cx="1371600" cy="1905000"/>
            </a:xfrm>
          </p:grpSpPr>
          <p:sp>
            <p:nvSpPr>
              <p:cNvPr id="27" name="Rectangle 26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Stac</a:t>
                </a:r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</a:p>
            </p:txBody>
          </p:sp>
          <p:sp>
            <p:nvSpPr>
              <p:cNvPr id="29" name="Rectangle 28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9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>
              <p:custDataLst>
                <p:tags r:id="rId31"/>
              </p:custDataLst>
            </p:nvPr>
          </p:nvGrpSpPr>
          <p:grpSpPr>
            <a:xfrm>
              <a:off x="4074146" y="3898073"/>
              <a:ext cx="687249" cy="452599"/>
              <a:chOff x="7208670" y="5257800"/>
              <a:chExt cx="1371600" cy="990600"/>
            </a:xfrm>
          </p:grpSpPr>
          <p:sp>
            <p:nvSpPr>
              <p:cNvPr id="33" name="Rectangle 32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>
            <p:custDataLst>
              <p:tags r:id="rId3"/>
            </p:custDataLst>
          </p:nvPr>
        </p:nvGrpSpPr>
        <p:grpSpPr>
          <a:xfrm>
            <a:off x="1340225" y="2416612"/>
            <a:ext cx="687249" cy="869391"/>
            <a:chOff x="7212150" y="3291499"/>
            <a:chExt cx="1371600" cy="1905000"/>
          </a:xfrm>
        </p:grpSpPr>
        <p:sp>
          <p:nvSpPr>
            <p:cNvPr id="36" name="Rectangle 35"/>
            <p:cNvSpPr/>
            <p:nvPr>
              <p:custDataLst>
                <p:tags r:id="rId25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26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Stac</a:t>
              </a:r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  <p:sp>
          <p:nvSpPr>
            <p:cNvPr id="38" name="Rectangle 37"/>
            <p:cNvSpPr/>
            <p:nvPr>
              <p:custDataLst>
                <p:tags r:id="rId27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>
              <p:custDataLst>
                <p:tags r:id="rId28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>
              <p:custDataLst>
                <p:tags r:id="rId29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oup 40"/>
          <p:cNvGrpSpPr/>
          <p:nvPr>
            <p:custDataLst>
              <p:tags r:id="rId4"/>
            </p:custDataLst>
          </p:nvPr>
        </p:nvGrpSpPr>
        <p:grpSpPr>
          <a:xfrm>
            <a:off x="1340225" y="3353985"/>
            <a:ext cx="687249" cy="452599"/>
            <a:chOff x="7208670" y="5257800"/>
            <a:chExt cx="1371600" cy="990600"/>
          </a:xfrm>
        </p:grpSpPr>
        <p:sp>
          <p:nvSpPr>
            <p:cNvPr id="42" name="Rectangle 41"/>
            <p:cNvSpPr/>
            <p:nvPr>
              <p:custDataLst>
                <p:tags r:id="rId23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>
              <p:custDataLst>
                <p:tags r:id="rId24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  <a:endParaRPr lang="en-US" sz="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/>
          <p:cNvGrpSpPr/>
          <p:nvPr>
            <p:custDataLst>
              <p:tags r:id="rId5"/>
            </p:custDataLst>
          </p:nvPr>
        </p:nvGrpSpPr>
        <p:grpSpPr>
          <a:xfrm>
            <a:off x="6267290" y="1936998"/>
            <a:ext cx="687249" cy="869391"/>
            <a:chOff x="7212150" y="3291499"/>
            <a:chExt cx="1371600" cy="1905000"/>
          </a:xfrm>
        </p:grpSpPr>
        <p:sp>
          <p:nvSpPr>
            <p:cNvPr id="45" name="Rectangle 44"/>
            <p:cNvSpPr/>
            <p:nvPr>
              <p:custDataLst>
                <p:tags r:id="rId18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>
              <p:custDataLst>
                <p:tags r:id="rId19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Stac</a:t>
              </a:r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  <p:sp>
          <p:nvSpPr>
            <p:cNvPr id="47" name="Rectangle 46"/>
            <p:cNvSpPr/>
            <p:nvPr>
              <p:custDataLst>
                <p:tags r:id="rId20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/>
            <p:cNvSpPr/>
            <p:nvPr>
              <p:custDataLst>
                <p:tags r:id="rId21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>
              <p:custDataLst>
                <p:tags r:id="rId22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/>
          <p:cNvGrpSpPr/>
          <p:nvPr>
            <p:custDataLst>
              <p:tags r:id="rId6"/>
            </p:custDataLst>
          </p:nvPr>
        </p:nvGrpSpPr>
        <p:grpSpPr>
          <a:xfrm>
            <a:off x="6267290" y="2874371"/>
            <a:ext cx="687249" cy="452599"/>
            <a:chOff x="7208670" y="5257800"/>
            <a:chExt cx="1371600" cy="990600"/>
          </a:xfrm>
        </p:grpSpPr>
        <p:sp>
          <p:nvSpPr>
            <p:cNvPr id="51" name="Rectangle 50"/>
            <p:cNvSpPr/>
            <p:nvPr>
              <p:custDataLst>
                <p:tags r:id="rId16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>
              <p:custDataLst>
                <p:tags r:id="rId17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  <a:endParaRPr lang="en-US" sz="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2" name="Group 61"/>
          <p:cNvGrpSpPr/>
          <p:nvPr>
            <p:custDataLst>
              <p:tags r:id="rId7"/>
            </p:custDataLst>
          </p:nvPr>
        </p:nvGrpSpPr>
        <p:grpSpPr>
          <a:xfrm>
            <a:off x="7856547" y="2909932"/>
            <a:ext cx="687249" cy="869391"/>
            <a:chOff x="7212150" y="3291499"/>
            <a:chExt cx="1371600" cy="1905000"/>
          </a:xfrm>
        </p:grpSpPr>
        <p:sp>
          <p:nvSpPr>
            <p:cNvPr id="63" name="Rectangle 62"/>
            <p:cNvSpPr/>
            <p:nvPr>
              <p:custDataLst>
                <p:tags r:id="rId11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>
              <p:custDataLst>
                <p:tags r:id="rId12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Stac</a:t>
              </a:r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  <p:sp>
          <p:nvSpPr>
            <p:cNvPr id="65" name="Rectangle 64"/>
            <p:cNvSpPr/>
            <p:nvPr>
              <p:custDataLst>
                <p:tags r:id="rId13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>
              <p:custDataLst>
                <p:tags r:id="rId14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>
              <p:custDataLst>
                <p:tags r:id="rId15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8" name="Group 67"/>
          <p:cNvGrpSpPr/>
          <p:nvPr>
            <p:custDataLst>
              <p:tags r:id="rId8"/>
            </p:custDataLst>
          </p:nvPr>
        </p:nvGrpSpPr>
        <p:grpSpPr>
          <a:xfrm>
            <a:off x="7856547" y="3847305"/>
            <a:ext cx="687249" cy="452599"/>
            <a:chOff x="7208670" y="5257800"/>
            <a:chExt cx="1371600" cy="990600"/>
          </a:xfrm>
        </p:grpSpPr>
        <p:sp>
          <p:nvSpPr>
            <p:cNvPr id="69" name="Rectangle 68"/>
            <p:cNvSpPr/>
            <p:nvPr>
              <p:custDataLst>
                <p:tags r:id="rId9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69"/>
            <p:cNvSpPr/>
            <p:nvPr>
              <p:custDataLst>
                <p:tags r:id="rId10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  <a:endParaRPr lang="en-US" sz="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400800" y="640080"/>
            <a:ext cx="19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It’s an 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illusion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!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ea typeface="Lato Semibold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is a process?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57018" y="1386673"/>
            <a:ext cx="8405982" cy="52753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9273" y="5335675"/>
            <a:ext cx="8152261" cy="1213304"/>
          </a:xfrm>
          <a:prstGeom prst="roundRect">
            <a:avLst>
              <a:gd name="adj" fmla="val 0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134092" y="5475916"/>
            <a:ext cx="7400308" cy="904164"/>
          </a:xfrm>
          <a:prstGeom prst="roundRect">
            <a:avLst>
              <a:gd name="adj" fmla="val 9695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/Applications/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230" y="5821747"/>
            <a:ext cx="522514" cy="52251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783394" y="5845595"/>
            <a:ext cx="133643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322465" y="5855934"/>
            <a:ext cx="1053403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Slack.exe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29946" y="5855934"/>
            <a:ext cx="167472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PowerPoint.exe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28127" y="3795096"/>
            <a:ext cx="1783397" cy="1207325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b" anchorCtr="0"/>
          <a:lstStyle/>
          <a:p>
            <a:pPr algn="ctr"/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96513" y="2572115"/>
            <a:ext cx="1479581" cy="1961146"/>
            <a:chOff x="3396513" y="2572115"/>
            <a:chExt cx="1479581" cy="1961146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3396513" y="2572115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  <a:endPara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7670" y="3408951"/>
              <a:ext cx="936729" cy="936729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>
              <p:custDataLst>
                <p:tags r:id="rId30"/>
              </p:custDataLst>
            </p:nvPr>
          </p:nvGrpSpPr>
          <p:grpSpPr>
            <a:xfrm>
              <a:off x="4074146" y="2960700"/>
              <a:ext cx="687249" cy="869391"/>
              <a:chOff x="7212150" y="3291499"/>
              <a:chExt cx="1371600" cy="1905000"/>
            </a:xfrm>
          </p:grpSpPr>
          <p:sp>
            <p:nvSpPr>
              <p:cNvPr id="27" name="Rectangle 26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Stac</a:t>
                </a:r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</a:p>
            </p:txBody>
          </p:sp>
          <p:sp>
            <p:nvSpPr>
              <p:cNvPr id="29" name="Rectangle 28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9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>
              <p:custDataLst>
                <p:tags r:id="rId31"/>
              </p:custDataLst>
            </p:nvPr>
          </p:nvGrpSpPr>
          <p:grpSpPr>
            <a:xfrm>
              <a:off x="4074146" y="3898073"/>
              <a:ext cx="687249" cy="452599"/>
              <a:chOff x="7208670" y="5257800"/>
              <a:chExt cx="1371600" cy="990600"/>
            </a:xfrm>
          </p:grpSpPr>
          <p:sp>
            <p:nvSpPr>
              <p:cNvPr id="33" name="Rectangle 32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95266" y="1951651"/>
            <a:ext cx="1449751" cy="1961146"/>
            <a:chOff x="695266" y="1951651"/>
            <a:chExt cx="1449751" cy="1961146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695266" y="1951651"/>
              <a:ext cx="144975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2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665" y="2871404"/>
              <a:ext cx="936729" cy="936729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>
              <p:custDataLst>
                <p:tags r:id="rId21"/>
              </p:custDataLst>
            </p:nvPr>
          </p:nvGrpSpPr>
          <p:grpSpPr>
            <a:xfrm>
              <a:off x="1340225" y="2416612"/>
              <a:ext cx="687249" cy="869391"/>
              <a:chOff x="7212150" y="3291499"/>
              <a:chExt cx="1371600" cy="1905000"/>
            </a:xfrm>
          </p:grpSpPr>
          <p:sp>
            <p:nvSpPr>
              <p:cNvPr id="36" name="Rectangle 3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Stac</a:t>
                </a:r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</a:p>
            </p:txBody>
          </p:sp>
          <p:sp>
            <p:nvSpPr>
              <p:cNvPr id="38" name="Rectangle 37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>
              <p:custDataLst>
                <p:tags r:id="rId22"/>
              </p:custDataLst>
            </p:nvPr>
          </p:nvGrpSpPr>
          <p:grpSpPr>
            <a:xfrm>
              <a:off x="1340225" y="3353985"/>
              <a:ext cx="687249" cy="452599"/>
              <a:chOff x="7208670" y="5257800"/>
              <a:chExt cx="1371600" cy="990600"/>
            </a:xfrm>
          </p:grpSpPr>
          <p:sp>
            <p:nvSpPr>
              <p:cNvPr id="42" name="Rectangle 4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42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660155" y="1483690"/>
            <a:ext cx="1413853" cy="1961146"/>
            <a:chOff x="5660155" y="1483690"/>
            <a:chExt cx="1413853" cy="1961146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5660155" y="1483690"/>
              <a:ext cx="1413853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3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6054" y="2305150"/>
              <a:ext cx="1103801" cy="1103801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>
              <p:custDataLst>
                <p:tags r:id="rId12"/>
              </p:custDataLst>
            </p:nvPr>
          </p:nvGrpSpPr>
          <p:grpSpPr>
            <a:xfrm>
              <a:off x="6267290" y="1936998"/>
              <a:ext cx="687249" cy="869391"/>
              <a:chOff x="7212150" y="3291499"/>
              <a:chExt cx="1371600" cy="1905000"/>
            </a:xfrm>
          </p:grpSpPr>
          <p:sp>
            <p:nvSpPr>
              <p:cNvPr id="45" name="Rectangle 44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tangle 45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Stac</a:t>
                </a:r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</a:p>
            </p:txBody>
          </p:sp>
          <p:sp>
            <p:nvSpPr>
              <p:cNvPr id="47" name="Rectangle 46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Rectangle 47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tangle 48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>
              <p:custDataLst>
                <p:tags r:id="rId13"/>
              </p:custDataLst>
            </p:nvPr>
          </p:nvGrpSpPr>
          <p:grpSpPr>
            <a:xfrm>
              <a:off x="6267290" y="2874371"/>
              <a:ext cx="687249" cy="452599"/>
              <a:chOff x="7208670" y="5257800"/>
              <a:chExt cx="1371600" cy="990600"/>
            </a:xfrm>
          </p:grpSpPr>
          <p:sp>
            <p:nvSpPr>
              <p:cNvPr id="51" name="Rectangle 50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Rectangle 51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7204668" y="2468713"/>
            <a:ext cx="1427672" cy="1961146"/>
            <a:chOff x="7204668" y="2468713"/>
            <a:chExt cx="1427672" cy="1961146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204668" y="2468713"/>
              <a:ext cx="1427672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4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4489" y="3458017"/>
              <a:ext cx="858453" cy="858453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>
              <p:custDataLst>
                <p:tags r:id="rId3"/>
              </p:custDataLst>
            </p:nvPr>
          </p:nvGrpSpPr>
          <p:grpSpPr>
            <a:xfrm>
              <a:off x="7856547" y="2909932"/>
              <a:ext cx="687249" cy="869391"/>
              <a:chOff x="7212150" y="3291499"/>
              <a:chExt cx="1371600" cy="1905000"/>
            </a:xfrm>
          </p:grpSpPr>
          <p:sp>
            <p:nvSpPr>
              <p:cNvPr id="63" name="Rectangle 62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tangle 6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Stac</a:t>
                </a:r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</a:p>
            </p:txBody>
          </p:sp>
          <p:sp>
            <p:nvSpPr>
              <p:cNvPr id="65" name="Rectangle 64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65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6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8" name="Group 67"/>
            <p:cNvGrpSpPr/>
            <p:nvPr>
              <p:custDataLst>
                <p:tags r:id="rId4"/>
              </p:custDataLst>
            </p:nvPr>
          </p:nvGrpSpPr>
          <p:grpSpPr>
            <a:xfrm>
              <a:off x="7856547" y="3847305"/>
              <a:ext cx="687249" cy="452599"/>
              <a:chOff x="7208670" y="5257800"/>
              <a:chExt cx="1371600" cy="990600"/>
            </a:xfrm>
          </p:grpSpPr>
          <p:sp>
            <p:nvSpPr>
              <p:cNvPr id="69" name="Rectangle 6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Rectangle 6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72" name="Rounded Rectangle 71"/>
          <p:cNvSpPr/>
          <p:nvPr/>
        </p:nvSpPr>
        <p:spPr bwMode="auto">
          <a:xfrm>
            <a:off x="945338" y="4162992"/>
            <a:ext cx="1186217" cy="952831"/>
          </a:xfrm>
          <a:prstGeom prst="roundRect">
            <a:avLst>
              <a:gd name="adj" fmla="val 3415"/>
            </a:avLst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Operating</a:t>
            </a:r>
          </a:p>
          <a:p>
            <a:r>
              <a: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400800" y="640080"/>
            <a:ext cx="19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It’s an 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illusion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!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ea typeface="Lato Semibold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9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17743 -0.158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9722 0.0905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Multiprocessing:  The Illusion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4480560"/>
            <a:ext cx="8366760" cy="2194560"/>
          </a:xfrm>
        </p:spPr>
        <p:txBody>
          <a:bodyPr/>
          <a:lstStyle/>
          <a:p>
            <a:r>
              <a:rPr lang="en-US" dirty="0" smtClean="0"/>
              <a:t>Computer runs many processes simultaneously</a:t>
            </a:r>
          </a:p>
          <a:p>
            <a:pPr lvl="1"/>
            <a:r>
              <a:rPr lang="en-US" dirty="0" smtClean="0"/>
              <a:t>Applications for one or more users</a:t>
            </a:r>
          </a:p>
          <a:p>
            <a:pPr lvl="2"/>
            <a:r>
              <a:rPr lang="en-US" dirty="0" smtClean="0"/>
              <a:t>Web browsers, email clients, editors, …</a:t>
            </a:r>
          </a:p>
          <a:p>
            <a:pPr lvl="1"/>
            <a:r>
              <a:rPr lang="en-US" dirty="0" smtClean="0"/>
              <a:t>Background tasks</a:t>
            </a:r>
          </a:p>
          <a:p>
            <a:pPr lvl="2"/>
            <a:r>
              <a:rPr lang="en-US" dirty="0" smtClean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3" name="Rectangle 22"/>
          <p:cNvSpPr/>
          <p:nvPr>
            <p:custDataLst>
              <p:tags r:id="rId4"/>
            </p:custDataLst>
          </p:nvPr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>
            <p:custDataLst>
              <p:tags r:id="rId6"/>
            </p:custDataLst>
          </p:nvPr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27" name="Rectangle 26"/>
          <p:cNvSpPr/>
          <p:nvPr>
            <p:custDataLst>
              <p:tags r:id="rId8"/>
            </p:custDataLst>
          </p:nvPr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>
            <p:custDataLst>
              <p:tags r:id="rId9"/>
            </p:custDataLst>
          </p:nvPr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>
            <p:custDataLst>
              <p:tags r:id="rId12"/>
            </p:custDataLst>
          </p:nvPr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>
            <p:custDataLst>
              <p:tags r:id="rId13"/>
            </p:custDataLst>
          </p:nvPr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>
            <p:custDataLst>
              <p:tags r:id="rId14"/>
            </p:custDataLst>
          </p:nvPr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41" name="Rectangle 40"/>
          <p:cNvSpPr/>
          <p:nvPr>
            <p:custDataLst>
              <p:tags r:id="rId15"/>
            </p:custDataLst>
          </p:nvPr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>
            <p:custDataLst>
              <p:tags r:id="rId16"/>
            </p:custDataLst>
          </p:nvPr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>
            <p:custDataLst>
              <p:tags r:id="rId17"/>
            </p:custDataLst>
          </p:nvPr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18"/>
            </p:custDataLst>
          </p:nvPr>
        </p:nvSpPr>
        <p:spPr>
          <a:xfrm>
            <a:off x="4267200" y="2254663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4" name="Rectangle 43"/>
          <p:cNvSpPr/>
          <p:nvPr>
            <p:custDataLst>
              <p:tags r:id="rId19"/>
            </p:custDataLst>
          </p:nvPr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/>
          <p:cNvSpPr/>
          <p:nvPr>
            <p:custDataLst>
              <p:tags r:id="rId20"/>
            </p:custDataLst>
          </p:nvPr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21"/>
            </p:custDataLst>
          </p:nvPr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>
            <p:custDataLst>
              <p:tags r:id="rId22"/>
            </p:custDataLst>
          </p:nvPr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48" name="Rectangle 47"/>
          <p:cNvSpPr/>
          <p:nvPr>
            <p:custDataLst>
              <p:tags r:id="rId23"/>
            </p:custDataLst>
          </p:nvPr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4"/>
            </p:custDataLst>
          </p:nvPr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25"/>
            </p:custDataLst>
          </p:nvPr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9" name="Ink 28"/>
              <p14:cNvContentPartPr/>
              <p14:nvPr/>
            </p14:nvContentPartPr>
            <p14:xfrm>
              <a:off x="5397120" y="5055840"/>
              <a:ext cx="2264400" cy="152532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91000" y="5049000"/>
                <a:ext cx="2276280" cy="153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55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4505</TotalTime>
  <Words>3679</Words>
  <Application>Microsoft Office PowerPoint</Application>
  <PresentationFormat>On-screen Show (4:3)</PresentationFormat>
  <Paragraphs>1012</Paragraphs>
  <Slides>47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2" baseType="lpstr">
      <vt:lpstr>Arial Unicode MS</vt:lpstr>
      <vt:lpstr>Anonymous Pro</vt:lpstr>
      <vt:lpstr>Arial</vt:lpstr>
      <vt:lpstr>Arial Narrow</vt:lpstr>
      <vt:lpstr>Calibri</vt:lpstr>
      <vt:lpstr>Cambria Math</vt:lpstr>
      <vt:lpstr>Courier New</vt:lpstr>
      <vt:lpstr>Lato</vt:lpstr>
      <vt:lpstr>Lato Semibold</vt:lpstr>
      <vt:lpstr>Roboto</vt:lpstr>
      <vt:lpstr>Roboto Regular</vt:lpstr>
      <vt:lpstr>Times New Roman</vt:lpstr>
      <vt:lpstr>Wingdings</vt:lpstr>
      <vt:lpstr>Wingdings 2</vt:lpstr>
      <vt:lpstr>UWTheme-351-Au17</vt:lpstr>
      <vt:lpstr>Processes CSE 351 Autumn 2017</vt:lpstr>
      <vt:lpstr>Administrivia</vt:lpstr>
      <vt:lpstr>Processes</vt:lpstr>
      <vt:lpstr>What is a process?</vt:lpstr>
      <vt:lpstr>What is a process?</vt:lpstr>
      <vt:lpstr>Processes</vt:lpstr>
      <vt:lpstr>What is a process?</vt:lpstr>
      <vt:lpstr>What is a process?</vt:lpstr>
      <vt:lpstr>Multiprocessing:  The Illusion</vt:lpstr>
      <vt:lpstr>Multiprocessing:  The Reality</vt:lpstr>
      <vt:lpstr>Multiprocessing</vt:lpstr>
      <vt:lpstr>Multiprocessing</vt:lpstr>
      <vt:lpstr>Multiprocessing</vt:lpstr>
      <vt:lpstr>Multiprocessing:  The (Modern) Reality</vt:lpstr>
      <vt:lpstr>Concurrent Processes</vt:lpstr>
      <vt:lpstr>User’s View of Concurrency</vt:lpstr>
      <vt:lpstr>Context Switching</vt:lpstr>
      <vt:lpstr>Context Switching</vt:lpstr>
      <vt:lpstr>Processes</vt:lpstr>
      <vt:lpstr>Creating New Processes &amp; Programs</vt:lpstr>
      <vt:lpstr>Creating New Processes &amp; Programs</vt:lpstr>
      <vt:lpstr>fork:  Creating New Processes</vt:lpstr>
      <vt:lpstr>Understanding fork</vt:lpstr>
      <vt:lpstr>Understanding fork</vt:lpstr>
      <vt:lpstr>Understanding fork</vt:lpstr>
      <vt:lpstr>Fork Example</vt:lpstr>
      <vt:lpstr>Modeling fork with Process Graphs</vt:lpstr>
      <vt:lpstr>Fork Example:  Possible Output</vt:lpstr>
      <vt:lpstr>Peer Instruction Question</vt:lpstr>
      <vt:lpstr>Fork-Exec</vt:lpstr>
      <vt:lpstr>Exec-ing a new program</vt:lpstr>
      <vt:lpstr>execve Example</vt:lpstr>
      <vt:lpstr>Structure of  the Stack when a new program starts</vt:lpstr>
      <vt:lpstr>exit:  Ending a process</vt:lpstr>
      <vt:lpstr>Processes</vt:lpstr>
      <vt:lpstr>Zombies</vt:lpstr>
      <vt:lpstr>wait:  Synchronizing with Children</vt:lpstr>
      <vt:lpstr>wait:  Synchronizing with Children</vt:lpstr>
      <vt:lpstr>Example:  Zombie</vt:lpstr>
      <vt:lpstr>Example:</vt:lpstr>
      <vt:lpstr>Process Management Summary</vt:lpstr>
      <vt:lpstr>Summary</vt:lpstr>
      <vt:lpstr>PowerPoint Presentation</vt:lpstr>
      <vt:lpstr>Example:  Two consecutive forks</vt:lpstr>
      <vt:lpstr>Example:  Three consecutive forks</vt:lpstr>
      <vt:lpstr>wait() Example</vt:lpstr>
      <vt:lpstr>waitpid():  Waiting for a Specific Process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Hsia</dc:creator>
  <cp:lastModifiedBy>Justin Hsia</cp:lastModifiedBy>
  <cp:revision>119</cp:revision>
  <cp:lastPrinted>2017-11-14T17:41:16Z</cp:lastPrinted>
  <dcterms:created xsi:type="dcterms:W3CDTF">2016-11-10T06:56:23Z</dcterms:created>
  <dcterms:modified xsi:type="dcterms:W3CDTF">2017-11-15T23:52:25Z</dcterms:modified>
</cp:coreProperties>
</file>