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3.xml" ContentType="application/vnd.openxmlformats-officedocument.presentationml.notesSlide+xml"/>
  <Override PartName="/ppt/ink/ink2.xml" ContentType="application/inkml+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4.xml" ContentType="application/vnd.openxmlformats-officedocument.presentationml.notesSlide+xml"/>
  <Override PartName="/ppt/ink/ink3.xml" ContentType="application/inkml+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5.xml" ContentType="application/vnd.openxmlformats-officedocument.presentationml.notesSlide+xml"/>
  <Override PartName="/ppt/ink/ink4.xml" ContentType="application/inkml+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6.xml" ContentType="application/vnd.openxmlformats-officedocument.presentationml.notesSlide+xml"/>
  <Override PartName="/ppt/ink/ink5.xml" ContentType="application/inkml+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7.xml" ContentType="application/vnd.openxmlformats-officedocument.presentationml.notesSlide+xml"/>
  <Override PartName="/ppt/ink/ink6.xml" ContentType="application/inkml+xml"/>
  <Override PartName="/ppt/ink/ink7.xml" ContentType="application/inkml+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8.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9.xml" ContentType="application/vnd.openxmlformats-officedocument.presentationml.notesSlide+xml"/>
  <Override PartName="/ppt/ink/ink12.xml" ContentType="application/inkml+xml"/>
  <Override PartName="/ppt/ink/ink13.xml" ContentType="application/inkml+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0.xml" ContentType="application/vnd.openxmlformats-officedocument.presentationml.notesSlide+xml"/>
  <Override PartName="/ppt/ink/ink14.xml" ContentType="application/inkml+xml"/>
  <Override PartName="/ppt/ink/ink15.xml" ContentType="application/inkml+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ink/ink16.xml" ContentType="application/inkml+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ink/ink17.xml" ContentType="application/inkml+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1.xml" ContentType="application/vnd.openxmlformats-officedocument.presentationml.notesSlide+xml"/>
  <Override PartName="/ppt/ink/ink18.xml" ContentType="application/inkml+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2.xml" ContentType="application/vnd.openxmlformats-officedocument.presentationml.notesSlide+xml"/>
  <Override PartName="/ppt/ink/ink19.xml" ContentType="application/inkml+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13.xml" ContentType="application/vnd.openxmlformats-officedocument.presentationml.notesSlide+xml"/>
  <Override PartName="/ppt/ink/ink20.xml" ContentType="application/inkml+xml"/>
  <Override PartName="/ppt/ink/ink21.xml" ContentType="application/inkml+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ink/ink22.xml" ContentType="application/inkml+xml"/>
  <Override PartName="/ppt/ink/ink23.xml" ContentType="application/inkml+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4.xml" ContentType="application/vnd.openxmlformats-officedocument.presentationml.notesSlide+xml"/>
  <Override PartName="/ppt/ink/ink24.xml" ContentType="application/inkml+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5.xml" ContentType="application/vnd.openxmlformats-officedocument.presentationml.notesSlide+xml"/>
  <Override PartName="/ppt/ink/ink2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23"/>
  </p:notesMasterIdLst>
  <p:handoutMasterIdLst>
    <p:handoutMasterId r:id="rId24"/>
  </p:handoutMasterIdLst>
  <p:sldIdLst>
    <p:sldId id="340" r:id="rId2"/>
    <p:sldId id="338" r:id="rId3"/>
    <p:sldId id="341" r:id="rId4"/>
    <p:sldId id="343" r:id="rId5"/>
    <p:sldId id="344" r:id="rId6"/>
    <p:sldId id="345" r:id="rId7"/>
    <p:sldId id="346" r:id="rId8"/>
    <p:sldId id="263" r:id="rId9"/>
    <p:sldId id="264" r:id="rId10"/>
    <p:sldId id="328" r:id="rId11"/>
    <p:sldId id="327" r:id="rId12"/>
    <p:sldId id="265" r:id="rId13"/>
    <p:sldId id="267" r:id="rId14"/>
    <p:sldId id="339" r:id="rId15"/>
    <p:sldId id="329" r:id="rId16"/>
    <p:sldId id="330" r:id="rId17"/>
    <p:sldId id="331" r:id="rId18"/>
    <p:sldId id="271" r:id="rId19"/>
    <p:sldId id="332" r:id="rId20"/>
    <p:sldId id="33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a:srgbClr val="0070C0"/>
    <a:srgbClr val="FF9900"/>
    <a:srgbClr val="FFCCCC"/>
    <a:srgbClr val="F1C7C7"/>
    <a:srgbClr val="FF9999"/>
    <a:srgbClr val="00CC00"/>
    <a:srgbClr val="F6F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3" autoAdjust="0"/>
    <p:restoredTop sz="86453" autoAdjust="0"/>
  </p:normalViewPr>
  <p:slideViewPr>
    <p:cSldViewPr snapToGrid="0">
      <p:cViewPr varScale="1">
        <p:scale>
          <a:sx n="81" d="100"/>
          <a:sy n="81" d="100"/>
        </p:scale>
        <p:origin x="921" y="48"/>
      </p:cViewPr>
      <p:guideLst/>
    </p:cSldViewPr>
  </p:slideViewPr>
  <p:outlineViewPr>
    <p:cViewPr>
      <p:scale>
        <a:sx n="33" d="100"/>
        <a:sy n="33" d="100"/>
      </p:scale>
      <p:origin x="0" y="-33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4462FB-7B72-4202-8B8D-2F20DEF84FB6}" type="slidenum">
              <a:rPr lang="en-US" smtClean="0"/>
              <a:t>‹#›</a:t>
            </a:fld>
            <a:endParaRPr lang="en-US"/>
          </a:p>
        </p:txBody>
      </p:sp>
    </p:spTree>
    <p:extLst>
      <p:ext uri="{BB962C8B-B14F-4D97-AF65-F5344CB8AC3E}">
        <p14:creationId xmlns:p14="http://schemas.microsoft.com/office/powerpoint/2010/main" val="2906424440"/>
      </p:ext>
    </p:extLst>
  </p:cSld>
  <p:clrMap bg1="lt1" tx1="dk1" bg2="lt2" tx2="dk2" accent1="accent1" accent2="accent2" accent3="accent3" accent4="accent4" accent5="accent5" accent6="accent6" hlink="hlink" folHlink="folHlink"/>
  <p:hf sldNum="0" hdr="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7T00:29:19.388"/>
    </inkml:context>
    <inkml:brush xml:id="br0">
      <inkml:brushProperty name="width" value="0.05292" units="cm"/>
      <inkml:brushProperty name="height" value="0.05292" units="cm"/>
      <inkml:brushProperty name="color" value="#FF0000"/>
    </inkml:brush>
  </inkml:definitions>
  <inkml:trace contextRef="#ctx0" brushRef="#br0">3788 7027 188 0,'0'0'71'0,"3"0"-38"0,0 3-28 16,-3-3 17-16,0 0-8 15,0 0 2-15,0 0-7 0,-3-3-3 16,3 3-3-16,-3-2 2 0,0-1 1 16,0 0 2-16,-3 1 2 15,0-4 1-15,-6 4 3 16,-6-1-3-16,1 3 1 15,-1-8-3-15,-3 0 2 16,0 0-2-16,0-5 2 16,-3 3-6-16,-5-1-3 15,5 0-1-15,-9 1-1 16,3-1 0-16,-2 3 2 0,-1 0 1 16,-12-2 1-16,1 2-5 15,-4 3 1-15,0 2 0 16,1 0 2-16,-4 3-1 15,0 0-1-15,1 3 1 16,-4 0-1-16,1 2-3 16,-1 0 2-16,1 0-1 15,2 1 0-15,-6 4 4 16,7 9 1-16,-1-3-4 16,4 2 1-16,-4 1 0 15,0-3 2-15,4 2-1 16,2-2-1-16,3 0 1 15,4 0-1-15,-7 5 0 16,3 3 0-16,7 0-3 16,-1 2 0-16,6 0-1 0,0 4 3 15,1-1 0-15,-1 5 3 16,0 6-1-16,-3-1-1 16,-2 1 1-16,5-3-1 15,0 8 0-15,3-3 0 16,1-2 0-16,2 0 2 15,0 0-3-15,0 2-2 16,3 8 4-16,-6-2 3 16,7-1-1-16,-1 4 0 15,6-1-1-15,-3-2-2 16,6-1 1-16,3 1-1 0,0 7 0 16,6-2 2-16,-3-2-1 15,3-4 2-15,3-4-2 16,0 4-1-16,3 1 3 15,3-3 0-15,6-3-4 16,3-5-1-16,0 13 1 16,6 1 2-16,-3-9 0 15,5-2 2-15,1-3-2 16,3-6-1-16,6 4 1 16,3-1-1-16,-1-2 2 15,1-3 1-15,0-2 1 16,8-4 0-16,-2-1 0 15,3-1 0-15,-1-5 0 16,7-1 2-16,5-1-5 16,1-4-3-16,-3 1 7 15,11-1 4-15,1 4-4 16,-4-4-3-16,1 6-1 0,11-3 1 16,-8-2-3-16,-4 5 0 15,1-6 1-15,2 1 2 16,3-11 1-16,-2-3 1 15,11 9-2-15,-5-12-2 16,-4 4 1-16,1-4 1 16,-4-7 1-16,4 3 1 15,8-1-2-15,-6-2-2 16,-2 0 1-16,5-3 1 16,-2-8-1-16,-1 0-1 0,1-5-2 15,-4-5 1-15,-2-3 1 16,-10-3 2-16,-5 3-3 15,5-16 0-15,-11 0 5 16,-3-3 2-16,-10-12 0 16,-2-1 1-16,-6 3-2 15,-6-16 0-15,-6-3-3 16,-3-5-2-16,-6 0 3 16,-6-8 0-16,-6 8-1 15,-3 6-2-15,3 23 3 16,-27-35 2-16,0-1-2 15,-5 4-2-15,11 27 0 16,-35-19-1-16,-1 6-3 16,1 10 0-16,-1 11-5 15,4 10 0-15,2 6-9 16,1 2-2-16,2 11-14 0,6 0-7 16,7 5-47-16,5 3-21 15,12 0-12 1</inkml:trace>
  <inkml:trace contextRef="#ctx0" brushRef="#br0" timeOffset="1695.9237">3309 11306 172 0,'0'2'66'0,"3"-2"-36"0,3 0-26 16,-6 0 15-16,3 0-2 16,0 0-1-16,0-2-4 15,0-1-2-15,0-2-6 16,-3-1 2-16,0-2 0 0,0 1 4 15,-3-4 4-15,-3 0 3 16,-6 3 2-16,0-5 5 16,-9 0 2-16,0 2-11 15,-3-7-4-15,1 5-3 0,-4-1 0 16,0 1-2 0,-6 5-1-16,-2-2-6 0,-1 2 1 15,0 0 2 1,0 0 1-16,-2 3 1 0,-7 2 0 15,0 0-2-15,1 1 1 16,-1 2-4-16,-8 5 0 16,2 3 1-16,3-3 0 15,4 8-3-15,-16 6 2 16,7-3 1-16,2 0 2 16,0 2-3-16,4 1 0 15,-10 2 1-15,10 3 0 0,2 5 0 16,0 8 0-1,-2 0-3-15,-4 3 2 0,6 5 3 16,4 2 1-16,2-2-1 16,3 0-2-16,4 0 1 15,-1 11-1-15,-6-6-3 16,6-2 2-16,4-1 1 16,8 6 2-16,0-3-3 15,3 1 0-15,6-1 1 16,3 3 0-16,0 2 0 15,6 1 2-15,3-3-3 16,3 13-2-16,9-8 2 16,0-2 0-16,6-3 1 15,0 0 2-15,3 2 1 16,2-7 1-16,4-3-5 0,6-3 1 16,6 3-2-16,-1-5 0 15,1 2 0-15,3-5-2 16,-12-2 3-16,11-1 0 15,-5-2-2-15,0-3 2 16,-1-3 1-16,-2 1 2 16,0 4-3-16,6-7 0 15,2 0 1-15,4-3 2 16,-3 0-1-16,-1-5 2 16,10 3-4-16,-4-3 0 15,1-3-1-15,3-2 0 16,5 2 2-16,1-3 0 15,-1-2 0-15,4-2 0 0,2 1 0 16,4-4 2-16,-1 0-3 16,10-3 0-16,17-3 1 15,-6-2 0-15,-5-3-3 16,-4 0 2-16,-2-3 1 16,5 1 2-16,-9 2 1 15,-5-5 1-15,5 5-2 16,-8-8 1-16,-1 0-2 15,-5-3-1-15,-7 1 1 16,7-1 1-16,-9-2-1 16,-7-3 2-16,-2-2 2 15,-6-8 2-15,-4-6 1 16,-5 0 0-16,-6-2 2 16,-6-8 1-16,-3-9 1 0,-6 1 0 15,-3-3-6-15,-3-7-2 16,-3-1 0-16,-3 5 0 15,-3-5 0 1,-3 3 2-16,0 0-1 0,-5 0 0 16,-10-5-3-16,-6 7-2 15,-6-2 3-15,1-3 0 16,-19 6-1-16,-2-1-2 16,-7-7-4-16,-5 10 0 15,2 8 2-15,1 5 1 16,0 9-2-16,-1 4 2 15,-2 1-6-15,-4-3 0 0,1 18-26 16,-12 6-10-16,2 5-104 16,-8 16-63-1,0 3 90-15</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7T05:28:32.370"/>
    </inkml:context>
    <inkml:brush xml:id="br0">
      <inkml:brushProperty name="width" value="0.05292" units="cm"/>
      <inkml:brushProperty name="height" value="0.05292" units="cm"/>
      <inkml:brushProperty name="color" value="#FF0000"/>
    </inkml:brush>
  </inkml:definitions>
  <inkml:trace contextRef="#ctx0" brushRef="#br0">18067 12308 144 0,'-3'-23'55'0,"3"25"-30"0,0-2-29 16,0 13 52-16,0 6-13 16,3 2-1-16,-3 14-3 15,0 7-18-15,0 3 5 0,0 3 5 16,-3 12-6-16,0-7-2 15,-3-5-4-15,3-3 0 16,0-5-8-16,0-6-2 16,0-8-1-16,0-7 0 15,3-3-9-15,3-6-4 16,-3-4-24-16,6-9-11 16,3-5-68-1</inkml:trace>
  <inkml:trace contextRef="#ctx0" brushRef="#br0" timeOffset="258.5503">18227 12351 200 0,'-3'-3'77'0,"0"3"-42"0,3 3-39 15,0 2 13-15,3 3 4 16,0 8 3-16,0 16 10 15,6 2 6-15,-6 8-17 0,3 3-6 16,0 0-4-16,3 3-1 16,0-6 0-16,-3-2-5 0,0-6-1 15,0-5-21-15,-12-7-67 32,3-9-52-32,-3-5 36 15</inkml:trace>
  <inkml:trace contextRef="#ctx0" brushRef="#br0" timeOffset="434.4397">18099 12602 240 0,'-12'-3'90'0,"12"3"-48"0,0 0-47 0,0 0 17 16,6 0-9-16,3-2 0 0,3-1-3 15,6 1-1-15,3-4 1 16,6 4-5-16,8-1 1 0,-2 0-44 15,-3 3-18-15,-3 0-24 16</inkml:trace>
  <inkml:trace contextRef="#ctx0" brushRef="#br0" timeOffset="716.5875">18382 12605 208 0,'-18'10'79'0,"12"-2"-42"0,0 11-32 16,3-6 19-16,0 11-11 15,0 5 0-15,3 3-5 16,6 2 0-16,3-5-5 0,3-5-4 16,3 0 0-16,6-11 7 0,6-8 4 15,0-5-1-15,-4-5 2 16,-2-3-4 0,-3-5 1-16,-3-8-5 0,-6-3 0 15,-6 0 1-15,-6-2 0 16,-3 4-2-16,-6 4 1 15,-6 2-9-15,3 3-1 16,0 5-23-16,0 0-10 16,4 3-39-1,5-1-54-15,0 1 35 16</inkml:trace>
  <inkml:trace contextRef="#ctx0" brushRef="#br0" timeOffset="1150.9118">18585 12631 200 0,'-3'40'74'16,"6"-22"-40"-16,0 35-20 0,-1-37 22 0,4 5-16 16,0-2-6-16,3-3-8 15,3-3-3-15,0-2-1 16,0-3 1-16,6-6 0 0,3-2-4 15,-3-5-1-15,-4-3-2 16,-2-3 0-16,-3-5 3 16,0 9 2-16,-3-4 0 0,-3 3-1 15,0 13-4 1,3 3 0 0,0 5 2-16,3 1 1 0,3-1 3 15,3-2-1-15,0-1-1 16,0-5 3-16,-1-2 2 15,4-6 13-15,-3-7 8 16,3-3-4-16,-9-1-3 16,-3-12-9-16,0 2-2 15,-9-2-4-15,-3 4-3 16,0 1-5-16,-3 5 0 16,0 3-25-16,0 3-10 15,3 4-35-15,3 4-16 16,3-1-7-1</inkml:trace>
  <inkml:trace contextRef="#ctx0" brushRef="#br0" timeOffset="1916.266">19329 12637 160 0,'-3'10'60'0,"6"1"-32"0,0 5-15 16,-3-3 19-16,3 5 4 0,-3 6 5 15,3-3-13-15,-3 6-5 16,0-6-13-16,0-3 2 0,0-2 2 16,0-2-7-16,0-4-4 15,0-2 0-15,0-3 0 16,0 1-1-16,0-4 1 16,0-2 2-16,0 0 2 15,0-2-1-15,0-1 1 16,0-2-4-16,0-3-2 15,0-5 0-15,3-1-1 0,6-4-5 16,-4-6-1-16,7 0 0 16,0-2 2-1,-3 5-1-15,0-1 1 0,0 4 3 16,0 2 2-16,0 5-2 16,3 3-2-16,0 8 2 15,-3 6 0-15,0 4 5 16,0 14 5-16,-1 0-1 15,-2 0 1-15,0 0-5 16,-3 2-1-16,0-7 1 16,-3-4 0-16,0-4-2 15,0 0 1-15,0-3 0 16,3-6 3-16,-3-2-5 0,0-2-3 16,3-6-6-16,0-3 0 15,3-13-1-15,3 3 3 16,0-3 2-16,3 6 2 15,0 2 1-15,3 3 1 16,3 5-3-16,-1 5 2 16,1 3 7-16,-3 8 4 15,-3 5-3-15,0 0-2 16,-3 3-2-16,0 3 0 16,0-6-18-16,-3 0-4 15,0 0-24-15,3-2-8 16,0-3-19-16,0 0-9 15,2-5-8 1</inkml:trace>
  <inkml:trace contextRef="#ctx0" brushRef="#br0" timeOffset="2338.4772">19906 12697 160 0,'0'-29'63'0,"0"21"-34"0,0-2-10 15,0 7 21-15,-3 0-3 16,0 1 3-16,0 2-20 15,-6 2-7-15,0 6-8 16,-6 3-2-16,1 10 1 0,2 3-2 16,0 2-2-16,3 1 3 15,3 2 0-15,6-5-4 16,0-3 1-16,9-5-2 0,6-3-2 16,0-5 3-16,-1-5 2 15,1-6-2-15,0-2 0 16,-3-6-4-16,-3 1 1 15,0-4 2-15,-3-4 1 16,-3-6 5-16,-3 5 2 16,0 1 4-16,-3 5 4 15,0 2-4-15,3 6 2 16,0 15-5 0,0 4-4-16,3 4-2 15,0-2 0-15,3 0 1 16,0 0-1-16,0 0 2 15,3-3-13-15,0-3-3 16,0-2-23-16,-3-2-7 0,2-1-23 16,-2-5-11-16,3-3-12 15</inkml:trace>
  <inkml:trace contextRef="#ctx0" brushRef="#br0" timeOffset="2726.8943">20091 12663 204 0,'0'3'77'0,"3"5"-42"0,15 5-19 16,-13-3 22-16,1 9-5 15,0-1 3-15,-3 1-14 16,0-1-3-16,0-2-11 0,0-2-3 0,0-4 1 16,0-5-3-1,-3 3 0-15,0-5 1 0,0 2 0 16,0-7-2-16,0-1-2 15,0-2-2-15,0-3-1 16,-3-11-5-16,3 1 0 16,3-6 2-16,3 3 1 15,3 0 5-15,0 2 2 16,3 3-5-16,0 3 0 16,0 5 1-16,0 5 1 15,0 6 5-15,2 5 5 16,-2 8 1-16,3 8 2 15,-6-1-4-15,3 4 0 16,-3-1-5-16,-3-4 0 0,0-4-14 16,0-2-8-16,0-3-34 15,0-5-16-15,0-3-55 16</inkml:trace>
  <inkml:trace contextRef="#ctx0" brushRef="#br0" timeOffset="2926.1097">20415 12652 256 0,'-3'8'96'0,"6"0"-52"0,3 5-47 15,0 1 16-15,0 4 4 16,3 3 4-16,0 1-11 16,0-1-6-16,0-5-2 0,0-1-2 0,0-4 2 15,2-3-36-15,7-3-15 16,0-5-59-1,3-8-34-15,0 0 65 16</inkml:trace>
  <inkml:trace contextRef="#ctx0" brushRef="#br0" timeOffset="3073.5867">20653 12674 252 0,'-18'23'93'0,"12"20"-50"0,-5 4-26 0,2-23 25 16,-6 8-5-16,-3 2 1 15,-3 6-21-15,0 0-10 16,3-3-5-16,0-6-44 0,4-4-17 16</inkml:trace>
  <inkml:trace contextRef="#ctx0" brushRef="#br0" timeOffset="3961.0048">21171 12314 184 0,'-3'-3'68'0,"3"11"-36"0,3 5-31 16,-3 0 16-16,3 9 9 16,6 15 5-16,-3 2 9 15,0 6 4-15,-3 0-23 16,0 0 4-16,0 0 2 0,-3-8-13 15,0-2-2-15,-3-9-6 16,0-2-1-16,0-8-3 0,0 0 1 16,6-8-2-1,0-6-3-15,0-4-1 16,0-14-1-16,6-5 0 16,0-1-2-16,3 1-1 15,0 0 1-15,2 0 4 16,4 2-1-16,0 6-1 15,3 8 3-15,0 5 0 16,3 8 1-16,-1 5 0 16,1 6 8-16,-3 4 5 0,-6 1-2 15,-3 0 1-15,-3 0 4 16,-9-3 4-16,-9 0-8 16,-3-5-4-16,-6-3-5 15,-6-2-3-15,-2-3-6 16,-1-3-1-16,0-5-13 15,-3 0-2-15,3-3-12 16,7-2-7-16,5-5-15 16,12-1-5-16,12-18-57 15</inkml:trace>
  <inkml:trace contextRef="#ctx0" brushRef="#br0" timeOffset="4160.6583">21543 12562 252 0,'0'3'93'0,"3"2"-50"0,3 11-48 0,-3-5 15 16,0 5 16-16,0 2 12 15,0 14-4-15,0 0 0 16,0-1-19-16,0 1-9 0,0-3-4 16,0-5-9-16,-3-5-3 15,0-3-41-15,0-6-18 16,6-5-62-1</inkml:trace>
  <inkml:trace contextRef="#ctx0" brushRef="#br0" timeOffset="4307.166">21478 12525 244 0,'-18'-8'90'0,"18"-2"-48"0,15 2-64 16,-9 3 6-16,0-3-22 15,3-3-4-15,0 1-39 16,8-4-17-16</inkml:trace>
  <inkml:trace contextRef="#ctx0" brushRef="#br0" timeOffset="4498.0811">21734 12279 256 0,'-3'3'96'0,"3"2"-52"0,0 24-47 0,0-15 19 16,3 4 10-1,-3 11 8-15,3 6-2 0,-3 4-2 16,3 6-16-16,-3 0-9 16,3 8-1-16,0-3-1 0,0-5 3 15,0-8-16-15,0-5-8 16,0-5-44-16,0-9-20 16,0-5-48-1</inkml:trace>
  <inkml:trace contextRef="#ctx0" brushRef="#br0" timeOffset="4709.4829">21641 12562 280 0,'-17'-5'107'0,"31"5"-58"0,-5-3-57 15,0 3 16-15,0-2-4 16,0-1 5-16,3 1-7 15,6-1-1-15,3 3-1 16,3 0-20-16,2 0-7 0,4 0-43 16,3 0-18-16,0 0-3 15</inkml:trace>
  <inkml:trace contextRef="#ctx0" brushRef="#br0" timeOffset="4963.7716">22008 12560 276 0,'-9'2'104'0,"3"4"-56"0,-3-1-38 0,3 0 25 15,0 1-12-15,-6 2-1 16,3-1-15-16,3 4-5 16,0 0-1-16,12 2-4 0,3 3 0 15,3 2 2-15,0 6 0 16,-3-5 3-16,0-1 3 16,-3 1 2-16,-6-6 1 15,-3 3 0-15,-3-3 2 16,-9-2-3-16,-6-4-2 15,-3-1-11-15,6-4-4 16,0-2-24-16,7 0-8 16,2-2-53-16,15-4-21 15,11 1 11 1</inkml:trace>
  <inkml:trace contextRef="#ctx0" brushRef="#br0" timeOffset="5507.4825">22615 12607 260 0,'-9'-2'96'0,"3"4"-52"0,-24 1-36 15,21 2 24-15,-3 1-11 16,-3 4-2-16,1 3-14 16,-4 9-2-16,0 7-3 15,3 2 0-15,3 1 2 0,3 3-3 0,9-4 0 16,3-4 1-16,6-1 0 16,3-5 0-16,3-5 0 15,6-10 0-15,2-12 0 16,-2-4 0-16,-3-6 0 15,-3-5 0-15,0-14 0 16,-6-4 0-16,0-6 2 16,-6 0-3-16,0-11 0 15,-3 3 1-15,-9 6 0 16,3 4 0-16,0 9 0 16,0 7 8-16,0 6 5 0,3 8-2 15,0 5-1-15,0 11-6 16,3 15-3-16,-6 9 4 15,6 10 1-15,0 5 4 16,9 3 1-16,-3 8-5 16,0-5-4-16,0-9-6 15,3-4-2-15,3-4-30 16,0-9-14-16,3-7-43 16,5-4-18-16,-2-6 6 15</inkml:trace>
  <inkml:trace contextRef="#ctx0" brushRef="#br0" timeOffset="5775.8575">22844 12716 248 0,'-24'18'93'0,"12"6"-50"0,3-3-26 0,6-10 27 16,3 2-14-16,0 3-3 15,3 3-13-15,12 2-4 16,0-3-6-1,6-4 2-15,6-7 0 0,5-7-2 0,1-5-1 16,-3-3-1-16,-6-2-2 16,-6-4 3-16,-6-1 0 15,-6-7 3-15,-15-4 1 16,-3-1-3-16,-6 4-1 0,0 4-12 16,-6 3-7-16,3 3-29 15,6 2-13-15,1 3-80 16</inkml:trace>
  <inkml:trace contextRef="#ctx0" brushRef="#br0" timeOffset="6078.0684">23529 12494 236 0,'0'0'90'0,"0"18"-48"0,0-2-42 15,0-8 18-15,0 8 14 0,0 5 12 16,0 5-10-16,0 14-5 16,0-5-16-16,0-1-9 0,6-2 0 15,-3-1-3-15,-3-7-1 16,5-3-13-16,-2-5-4 15,0-2-26-15,0-7-13 16,0-1-47 0,0-6-49-16,6-3 57 15</inkml:trace>
  <inkml:trace contextRef="#ctx0" brushRef="#br0" timeOffset="6305.349">23326 12425 324 0,'-12'-3'121'0,"12"1"-66"0,6-1-62 15,0 3 19-15,3-3-4 16,6 1 3-16,3-1-4 16,12-2-2-16,-1-1-2 15,1 4-3-15,6-1 1 0,0 3-4 16,-7 3 0-16,1-1-36 15,3 4-16-15,0 2-80 16</inkml:trace>
  <inkml:trace contextRef="#ctx0" brushRef="#br0" timeOffset="6526.0322">23326 12925 288 0,'-6'16'110'0,"6"-8"-60"0,6-3-41 0,0-2 25 16,6-1-10-16,9-2-2 15,15-2-12-15,8-4-6 16,10-4-3-16,11 2-1 0,-5 0 0 16,-4 3 0-16,-8 2 2 0,0 0-39 15,-13 1-16 1</inkml:trace>
  <inkml:trace contextRef="#ctx0" brushRef="#br0" timeOffset="7895.9247">17641 13393 132 0,'-3'-2'49'0,"6"2"-26"0,-3 0-16 0,0 0 13 16,0 5 5-16,3 0 7 15,0 6-6-15,3 7-3 16,0 9-13-16,0 2 5 0,-3 11 4 16,0-3-1-16,0-6-1 15,0-7-5-15,-3-3-2 16,0-5-2-16,0-3 0 15,0-5 9-15,0 0 4 16,0-8-9-16,0-13-2 16,0-5-8-16,3-6-2 0,3-3-2 15,3-5-2-15,2 3 0 16,1 3 3-16,3 5-2 16,3 0-1-16,0 5 0 15,3 2 3-15,0 7-5 16,-1 7 0-16,1 10 5 15,-3 9 2-15,-3 7 7 16,-3 3 3-16,-3 6-2 16,-3-4 0-16,0 1-5 15,-3-5-1-15,0-6-1 16,0-3 1-16,0-7-31 0,0-3-11 16,3-16-73-1,3-19-12 1</inkml:trace>
  <inkml:trace contextRef="#ctx0" brushRef="#br0" timeOffset="8282.7406">18025 13473 228 0,'-3'10'85'0,"6"3"-46"0,9 9-35 0,-6-12 21 15,0 3 4-15,3 1 6 16,3 1-16-16,-1 1-6 0,4-5-8 15,3 0-2-15,0-6 3 16,0-8-3-16,0 1-2 16,-3-4-7-16,-3-2-1 0,-3-2-6 15,-4-4-2-15,-5 1-5 16,-2 0 0-16,-4 0 4 16,-6 0 2-16,-3 2 9 15,0 6 2-15,0 2 9 16,0 8 4-16,0 3-1 15,3 6 2-15,0 7-2 16,3 10 0-16,4 1 1 16,2 3 4-16,3 4-2 15,6-7 3-15,2-6-8 16,7-2-2-16,6-10-5 0,3-9-3 16,3-8-29-16,6-5-14 15,-4-5-78 1,1-3-36-1,-6 0 82-15</inkml:trace>
  <inkml:trace contextRef="#ctx0" brushRef="#br0" timeOffset="8641.9393">18326 13504 220 0,'-6'6'82'0,"9"-1"-44"0,3 6-31 0,0-4 18 16,2 1 4-16,1 0 5 15,6 0-16-15,0-2-6 0,3-4-7 16,3-4 1-16,-3-4 0 16,-3 1 0-16,-4-3-1 0,1-3-1 15,-3 1 2-15,-3-1-3 16,-9 1-2-16,-6-1-5 16,-3 3 0-16,1 3-5 15,-4 2 1-15,-3 6 2 16,3 5 3-16,-3 8 0 15,3 5 1-15,3 8 4 16,6 3 1-16,3 2-1 16,6 1 1-16,6-4-2 15,6-4-1-15,12-9-2 16,0-5 1-16,5-5-23 16,7-8-12-16,0-5-34 0,8-5-14 15,-2-4-10 1</inkml:trace>
  <inkml:trace contextRef="#ctx0" brushRef="#br0" timeOffset="9046.2186">18832 13488 232 0,'-15'-13'88'0,"6"11"-48"0,-9 2-25 0,6 2 26 16,-3 4-15-16,-3 4-5 16,0 3-8-16,1 6-3 15,2 5-6-15,0 10-3 0,6 0 2 16,3 1-2-16,6-6-1 15,6 3 3-15,3-8 2 16,3-9 2-16,6-7 1 16,2-8-4-16,1-8-3 0,0-7 0 15,-6-7-1-15,0-4-3 16,-6-6 0-16,-3-5 2 16,-6-3 0-16,-3 1 1 15,-3-4 2-15,-9 1-1 16,3 5 2-16,-3 5-2 15,3 8 2-15,3 9 0 16,0 7 3-16,3 10-5 16,6 14-1-16,3 11-2 15,9 12-2-15,0 6 3 16,3 3 0-16,3-3 1 0,3-5 2 16,0-6-3-1,2-8 0-15,1-7-34 16,0-3-15-16,0-11-58 15,3-5-52-15,-1-5 58 16</inkml:trace>
  <inkml:trace contextRef="#ctx0" brushRef="#br0" timeOffset="9309.3174">19364 13160 200 0,'-14'43'77'0,"16"-17"-42"0,10 19-19 16,-9-18 22-16,0 7-7 16,0 6-1-16,-6 5-19 15,6 2-6-15,0 1-4 16,0-3-6-16,0-8 1 0,-3-5-88 15,3-6-69 1,-12-5 56-16</inkml:trace>
  <inkml:trace contextRef="#ctx0" brushRef="#br0" timeOffset="9708.0414">19287 13502 248 0,'9'-8'93'0,"6"0"-50"0,3-3-48 0,-3 9 17 15,2-4-9-15,4 1-2 16,3 0 4-16,6-1 4 16,0 4-5-16,-4-1-33 0,-2 3-13 15,-6 3 14-15,-3 2 8 16,-6 6 17-16,-3 5 9 15,-3 2 11-15,-3 9 4 16,0 4 1-16,3 1-2 16,3-3 1-16,6-5-1 15,3-3 0-15,2-8 0 0,4-2-3 16,3-11 0-16,0-11 2 16,-3-5 2-16,-6-5-7 15,-4-3-3-15,-8 1 0 16,-9-4 0-16,-11 1-5 15,-7 5-4-15,-3 2-17 16,0 6-5-16,3 2-45 16,7 3-20-16,2-2-49 15</inkml:trace>
  <inkml:trace contextRef="#ctx0" brushRef="#br0" timeOffset="10490.8482">20356 13441 192 0,'-9'-3'71'0,"6"3"-38"0,-3-2-21 0,6 2 39 15,-15 0-10 1,0 0-11-16,0 5-9 15,0 0-12-15,3 0-6 0,3 1-2 16,3-1-4-16,3 3 0 16,3 0-1-16,9 2 0 0,6 1 0 15,0 2 0 1,-3 1 5-16,0-1 3 0,-3 0 10 16,-3-2 5-16,-12 12 30 15,-6-1-17 1,-6-4-5-1,0-5-16-15,-3-2-5 0,1-3-6 16,-1-3-1-16,6-2-12 16,3-3-7-16,12-8-71 15,6-5-8 1,3-6-5-16,6-2 1 16</inkml:trace>
  <inkml:trace contextRef="#ctx0" brushRef="#br0" timeOffset="10927.0832">20457 13502 192 0,'0'24'74'0,"6"2"-40"0,3 32-24 0,-3-34 17 16,-3 8 13-16,0 13 10 16,0-6-18-16,0-2-9 15,-3 0-13-15,3-5-5 0,-1-5-1 16,-2-6-2-16,0-5 1 15,0-6-4-15,0-4-2 16,0-6 2-16,-2-6 2 16,-1-4-2-16,-3-6-2 15,0-11 4-15,0-4 1 16,0-4-3-16,3-12 1 0,6 2-2 16,3-3-2-16,3 6 3 15,5 2 0-15,7 6 1 16,0 5 0-16,0 7 0 15,-3 6 0-15,0 9 4 16,-3 7 5-16,-3 7 4 16,-7 7 4-16,-5 2 2 15,-3 2 1-15,-2 3-9 16,-7 3-2-16,-3-3-7 16,0-5-4-16,0-3-10 15,0-2-5-15,3-3-20 16,3-3-9-16,6-18-74 15,15 0-8 1</inkml:trace>
  <inkml:trace contextRef="#ctx0" brushRef="#br0" timeOffset="11254.2143">20722 13536 248 0,'15'5'93'0,"-12"1"-50"0,14-4-41 0,-11-2 19 16,3 0-2-16,0 0 1 15,3-2-9-15,0-4-4 16,0-2-4-16,0 1 0 0,-3-1 0 16,-3-3 1-16,0 0 0 15,-6 1-5-15,-3 2-1 16,-3 0-10-16,-3 0-5 0,-3 3 6 16,-9 2 6-1,0 3 8-15,0 5 3 16,4 3 2-16,-1 6 0 15,3 1-2-15,3 4 1 0,3 5 7 16,3 2 5-16,3-2-5 16,6 0-1-16,6-3-9 15,6-2-3-15,3-4-21 16,6-4-7-16,5-6-41 16,4-10-19-16,6-6-27 15</inkml:trace>
  <inkml:trace contextRef="#ctx0" brushRef="#br0" timeOffset="11469.9925">21004 13457 280 0,'-38'10'104'0,"32"-2"-56"0,0 3-38 0,3-3 25 15,3 2-12-15,0 4-1 16,3 1-13-16,3 1-3 15,6 8-4-15,3-3-4 0,5-5 1 16,4-3-12-16,0-2-7 16,0-6-33-16,3-7-14 15,-4-9-55 1</inkml:trace>
  <inkml:trace contextRef="#ctx0" brushRef="#br0" timeOffset="11615.525">21228 13483 212 0,'-18'11'82'0,"18"5"-44"0,-3 10-47 16,-3-7 14-16,3 4-7 15,0 1-2-15,6-5-66 16,0-3-27-16,3-3 28 16,0-5 16-16</inkml:trace>
  <inkml:trace contextRef="#ctx0" brushRef="#br0" timeOffset="11786.2793">21189 13327 288 0,'-18'-5'107'0,"21"2"-58"0,0 0-57 16,12 1 7-16,3-1-5 15,6-2-35-15,5 2-13 16,4 1-51-16,9-4-24 15</inkml:trace>
  <inkml:trace contextRef="#ctx0" brushRef="#br0" timeOffset="12004.8056">21621 13200 196 0,'-9'-24'74'0,"6"19"-40"0,-12 0-18 16,6 2 22-1,0 0 0-15,-3 3 2 0,-3 6-18 16,0 4-5-16,-3 3-11 15,4 9-6-15,-1 7-3 16,3 8 8-16,6 0 4 0,3 3-2 16,3 2 1-16,6 0-3 15,0 1 0-15,0-4-8 16,0-2-2-16,0-8-36 16,0-5-15-16,0-5-73 15</inkml:trace>
  <inkml:trace contextRef="#ctx0" brushRef="#br0" timeOffset="12443.1978">21323 13441 260 0,'0'-5'96'0,"6"5"-52"0,6-3-45 0,-3 3 20 15,3 0-7-15,6-3 3 16,5 1-8-16,4-1-4 15,0 0-2-15,3 3-4 0,-4 0 0 16,-2 0-9-16,-3 3-3 16,0 2 8-16,-3 6 3 15,0 2 4-15,-3 6 2 16,-4 2 3-16,1 0 2 16,0 3-1-16,0-3 1 15,0-5-2-15,0-6 2 0,0-7-11 16,3-6-4-16,3-5-34 15,0-2-12-15,-1-6-41 16,-2-3-31 0,-3 1 54-16,0-1 251 31,-9 11-73-15,-3 8-20-16,-6 16-30 15,-6 19-15-15,-3 7-13 16,-3 0-7-16,4 3-12 15,-1 0-6-15,6-10-2 0,0-6-56 16,6-5-25-16,6-14-64 16</inkml:trace>
  <inkml:trace contextRef="#ctx0" brushRef="#br0" timeOffset="13116.6694">22314 13544 252 0,'-6'8'93'0,"12"0"-50"0,3 2-41 0,-3-4 19 16,9 4-9 0,3-2 1-16,3-5-4 0,2-3 0 15,4-3-5 1,3-2-3-16,0-3 2 0,-6-3-4 0,-4-2 0 15,-5 0 1 1,-3 0 2-16,-6 0 1 0,-12-3 1 16,-3 2 0-16,0 1 0 15,-3 3 2-15,-2 2 1 16,-4 2-1-16,0 4 1 16,-3 4 0-16,3 6 1 15,-3 6-2-15,6 4 1 16,4 6 5-16,2 10 2 15,3-2-3-15,9 0 1 0,6-3-7 16,8-5-3 0,7-3-10-16,6-8-3 0,3-8-23 15,-1-5-8-15,4-5-44 16,0-8-18-16,-3-14-7 16</inkml:trace>
  <inkml:trace contextRef="#ctx0" brushRef="#br0" timeOffset="14107.4288">22749 13457 264 0,'0'2'101'0,"0"9"-54"0,9 10-42 16,-3-8 24-16,0 6 2 0,3 13 5 16,2-1-13-16,-2-2-3 15,9 1-12-15,-6-7-3 0,3 1 1 16,-3-8-1-16,0-5 0 15,-3-3-3-15,-6-6 1 16,6-2-2-16,-3-5 2 16,-3-8-2-16,-3-8 2 15,0-9-7-15,-3 4-1 16,0-3 2-16,0 5 1 16,0 3-5-16,3 5-3 15,0 3-5-15,0 2-2 16,6 6 5-16,0 2 3 15,3 6 2-15,2 2 5 16,10 3 1-16,-3 0 3 16,6 0-1-16,-3 0-1 0,0-3 1 15,-4-2 1-15,1-3 1 16,-3 0 1-16,0-3-2 16,-3-2-2-16,-3-3-4 15,-6-3-2-15,-3 1-4 16,-3-3-1-16,-3 2 1 15,-3 3 1-15,-3 3 12 16,3 2 5-16,-12 3-1 16,12 8-2-16,-2 5-2 15,2 3-3-15,0 8 5 16,6 5 1-16,6 0 2 16,6-2 0-16,0-3-4 0,5-3-3 15,1-3-3-15,3-7 1 16,3-3-23-16,0-8-10 15,0-3-20-15,-1-5-6 16,-2-8-12 0,-3-13-36-16,-6 5 30 15,3 1 87-15,-6 1 44 16,-3 4 17-16,6 2 7 16,-9 5-34-16,6 3-16 15,-3 3-16-15,3 5-2 0,0 8 2 16,3 3 11-16,-3 12 8 15,-3 4 0-15,0-3 2 16,-3 0-12-16,6-6-4 0,-3-2-5 16,2 0 0-16,-5-6-4 15,3-4 1-15,-3-1-1 16,0-5 3-16,0-3-3 16,0-5-2-16,0-5-9 15,6-11-3-15,0 1-9 16,3-7-3-16,3 1-6 15,-3 3 1-15,6 2-5 16,0 3-1-16,-3 2-4 16,6 6 1-16,0 3 16 15,-4 2 7-15,4 5 20 16,0 6 8-16,-3 5 7 0,3 7 4 16,3 7 0-1,0 4 0-15,-1 6-12 0,1-3-5 16,0-3-7-16,-3-4-4 15,0-7 0-15,-3-1 1 16,3-4-25-16,2-7-12 16,7-6-22-16,-6-13-9 15,0-5-12 1,-3-3-45-16,-3-2 27 16</inkml:trace>
  <inkml:trace contextRef="#ctx0" brushRef="#br0" timeOffset="14257.7068">23853 13414 316 0,'0'0'121'0,"0"3"-66"0,-3 5-44 0,0 3 26 16,-6 10-3-16,-3 16 5 16,-15 16-7-16,-5 8 1 0,-7 2-19 15,0 3 1-15,7-5-1 0,5-11-27 16,6-2-13-16,6-11-75 16,9-11-127-1</inkml:trace>
  <inkml:trace contextRef="#ctx0" brushRef="#br0" timeOffset="15759.6245">18171 13899 176 0,'0'2'68'0,"0"6"-36"0,3 11-33 16,0-3 15-16,0 10 5 15,0 14 8-15,0 5 1 16,-3 5 3-16,0-2-17 16,0-9-1-16,0-4 0 0,0-6-3 15,0-5 0-15,0-6 0 16,0-5 1-16,0-2-5 0,0-3-2 15,0-6-2-15,0-2 1 16,3-5-4-16,3-5 0 16,0-4-1-16,2-1-2 15,7 1 0-15,3 1 3 16,3 5-2-16,0 5-1 16,3 6 0-1,0 5 0-15,-4 0 3 0,-2 3 0 16,-3-1 7-16,-6 3 4 15,-6 3 8-15,-6 0 3 16,-9-3-10-16,-3 1-4 16,-9-4-10-16,1-2-2 15,-4-3-5-15,0-2-1 16,3-3-14-16,3-3-4 16,7-2-27-16,5-3-11 0,9-2-40 31</inkml:trace>
  <inkml:trace contextRef="#ctx0" brushRef="#br0" timeOffset="15957.811">18477 14163 248 0,'0'11'93'0,"3"-1"-50"0,12 9-48 16,-9-9 17-16,0 9 2 15,0-3 3-15,0 0 0 16,0 0 0-16,3-3-9 15,0 0-7-15,0-2-2 0,3-3-23 0,0-6-10 16,0-2-35 0,-1 0-14-16,1-2-9 15</inkml:trace>
  <inkml:trace contextRef="#ctx0" brushRef="#br0" timeOffset="16149.1395">18674 14205 212 0,'0'3'82'0,"-3"2"-44"0,0 3-36 0,0 3 17 15,-3 5 10-15,-3 8 8 16,-3 5 1-16,-3 8 1 16,-3 5-21-16,1 0-8 0,2-2-3 15,3-5-4-15,3-9-2 16,3-5-20 0,3-8-32-16,3-5-13 0,6-8-35 15,3-10-42 1,3-11 48-16</inkml:trace>
  <inkml:trace contextRef="#ctx0" brushRef="#br0" timeOffset="16378.0143">18891 13933 272 0,'-6'0'101'0,"6"5"-54"0,0 6-57 16,0-1 16-16,0 9 18 15,0 13 13-15,0 7 4 0,-3 4 2 16,3-4-23 0,0 1-12-16,3-3-5 0,0-2-12 0,-3-4-4 15,3-4-33-15,-3-3-15 16,0-6-63 0,0 1-46-16,-3-6 70 15</inkml:trace>
  <inkml:trace contextRef="#ctx0" brushRef="#br0" timeOffset="16603.819">18686 14213 264 0,'0'-5'101'0,"6"5"-54"0,15-10-48 0,-10 4 18 0,10-2-15 16,3 0 0-16,6-5-18 16,3 5-6-16,2 0-40 15,-2 3-15-15,-3 0-13 16,-6 5-5-16</inkml:trace>
  <inkml:trace contextRef="#ctx0" brushRef="#br0" timeOffset="16901.0767">19049 14245 212 0,'-3'29'79'0,"3"-13"-42"0,9-3-28 0,-3-7 19 15,3-1-5-15,3 0 0 16,0-2-6-16,2 0 0 16,4-6-10-1,3 0-2-15,-3-5-1 0,0 0 0 0,-6-2 0 16,0-3-9-16,-6-1-2 16,-3 1-1-16,-9-3 0 15,-6 3-2-15,-3 2 1 16,-3 6 7-16,-3 2 6 15,0 6 0-15,0 5 3 16,1 11 0-16,2-4 3 16,3 1 8-16,6 3 3 15,6 2-2-15,6 3 1 16,6 0-7-16,6-3 0 0,6-5-13 16,8-3-2-16,7-5-45 15,0-5-22-15,-3-6-70 16</inkml:trace>
  <inkml:trace contextRef="#ctx0" brushRef="#br0" timeOffset="17428.1447">19799 14282 228 0,'-3'0'88'0,"6"0"-48"0,-3 3-40 16,0 2 16-16,0 3 4 16,0 5 7-16,3 3-5 15,-3 0-1-15,0 0-12 16,3 0-3-16,-3 0 0 0,0-3-5 16,0-2-1-16,-3-4-5 15,3-1 1-15,0-1-36 16,0-2-15-16,0-3-27 15,0 0-47 1,3-3 32-16</inkml:trace>
  <inkml:trace contextRef="#ctx0" brushRef="#br0" timeOffset="17739.6873">19930 14280 208 0,'0'2'77'0,"3"9"-42"0,3-3-37 0,-3-3 14 16,3 3 3-16,-3 3 4 15,0 2 6-15,-3 0 4 16,0 0-15-16,0-2-1 0,0-3-2 16,0 0-6-16,0-3-1 15,0-5-2-15,6-3 1 16,0-2-4-16,3-3-2 16,2-2-3-16,4-4-1 0,6 1 1 15,-3 2 4-15,3 4-1 16,-3 1 1-16,-3 6 6 15,0 8 5 1,-4 5-1-16,-2 3 3 0,0 3-4 16,-6-1 1-16,-3-2-5 15,0-3 0-15,0-2-25 16,-3-3-11-16</inkml:trace>
  <inkml:trace contextRef="#ctx0" brushRef="#br0" timeOffset="17926.1511">19769 14161 280 0,'0'-14'104'0,"6"4"-56"0,9 2-58 0,-3 5 14 15,9-7-8-15,6-1 3 16,5 3-29-16,4 3-12 15,12 7-64-15,-1 6-29 16</inkml:trace>
  <inkml:trace contextRef="#ctx0" brushRef="#br0" timeOffset="18354.9189">20674 14261 264 0,'-24'13'101'0,"15"-7"-54"0,-11 7-42 0,11-5 24 0,-3 5-7 16,-3 5 1-16,3 4-6 15,3 1-2-15,6 1-9 16,9 3-4-16,3-9-1 0,6-2-6 16,0-11 1-16,2-5-14 15,1-5-3-15,6-3-9 16,-6-5-2-16,-3 0 16 0,-3-3 8 16,-3 0 10-16,-9 0 4 15,0 3 4-15,0 2 1 16,-3 3 1-16,3 3 0 15,0 5-6-15,9 8-2 16,-3 5-2-16,6 3 1 16,-1 3-4-16,4-3-2 15,0-1-38-15,0 4-17 16,0-6-57 0</inkml:trace>
  <inkml:trace contextRef="#ctx0" brushRef="#br0" timeOffset="19062.0205">21269 13989 224 0,'-9'-3'85'0,"9"6"-46"0,-3 7-46 0,3-2 14 15,3 19 8-15,0 7 7 0,0 11 9 16,-3 3 6-16,0-4-20 15,0-1 4-15,0-3 0 0,0-6-7 16,0-8-1-16,0-4-7 16,0-7-2-16,0-4 0 15,0-3 0-15,0-8-2 16,3-5 1-16,3-6-9 16,3-2-1-16,3-6-1 15,6-2 2-15,3 0 4 16,0 5 1-16,6 6-4 15,2 7 1-15,1 8 0 16,-6 3 2-16,-6 5 5 16,-3 6 3-16,-6 2 11 15,-7 0 4-15,-4 0-5 16,-7-2 1-16,-6-3-10 16,-3-3-2-16,-6-2-8 0,0-6 0 15,0-3-12-15,1-2-6 16,2-2-19-16,6-3-8 15,3-6-23-15,6-5-10 16,6-2-29 0</inkml:trace>
  <inkml:trace contextRef="#ctx0" brushRef="#br0" timeOffset="19276.7491">21609 13967 272 0,'-6'8'101'0,"6"8"-54"0,3 19-57 0,-3-12 16 0,0 12 20 16,-3 7 12-16,0 3-7 15,-3-5-4-15,3-1-15 16,3 1-10-16,0-5-2 0,3-6-18 16,3-8-8-16,9-5-39 15,0-6-18-15,5-4-39 16</inkml:trace>
  <inkml:trace contextRef="#ctx0" brushRef="#br0" timeOffset="19557.3551">21743 14356 232 0,'-15'11'88'0,"9"-1"-48"0,3 12-45 0,3-12 17 15,0 3 11-15,3 3 7 16,3 11-7-16,6-6-3 15,3-5-11-15,2-11-4 0,4-2-1 16,3-9 0-16,3-1 2 16,-3-4-1-16,-6-5 2 15,-4-2 0-15,-8-1 1 16,-9 1-2-16,-3-1-1 16,-5 0-3-16,-4 4-2 15,-3-1-6-15,0 2-1 16,3 9-28-16,0 3-9 15,3-4-44-15,6 9-19 0,6 2 13 16</inkml:trace>
  <inkml:trace contextRef="#ctx0" brushRef="#br0" timeOffset="19812.6544">22064 14290 240 0,'-12'-2'90'0,"6"2"-48"0,-6 7-34 16,6-1 24-16,-3-1 4 16,-5 3 5-16,-4 5-13 15,0 6-6-15,0 2-13 16,3 0-4-16,12 6 1 0,6-4-1 16,9 4 0-16,3-6-8 0,6-5 0 15,9-11-10-15,2-2-4 16,1-9-27-16,0-4-9 15,0-3-34-15,-7-6-15 16,-2 1 8 0</inkml:trace>
  <inkml:trace contextRef="#ctx0" brushRef="#br0" timeOffset="20042.1177">22213 14026 204 0,'-6'2'77'0,"9"17"-42"0,-3 15-30 0,0-21 19 0,0 9 7 16,0 7 8-1,0 8-4-15,0 2 0 0,0 4-20 16,0-1-5-16,3-2 1 16,0 7-7-16,0-10-2 0,0-5-17 15,0-8-7-15,3-6-51 16,0-4-20-16,0-4-20 15</inkml:trace>
  <inkml:trace contextRef="#ctx0" brushRef="#br0" timeOffset="20308.055">22299 14317 192 0,'-29'0'74'0,"14"5"-40"0,-9-2-13 0,15-1 25 16,0 3-2-16,0 1 4 16,0-1-21-16,3 0-8 15,3 3-11-15,3 0-6 0,6 3 1 16,6-1-2-16,6 1 2 16,3 0 0-16,6-1 1 15,2 1-11-15,-5-3-3 16,6-3-26-16,-9 0-11 15,5-2-80 1,-8-3-39-16,-3-3 84 16</inkml:trace>
  <inkml:trace contextRef="#ctx0" brushRef="#br0" timeOffset="20777.5954">22576 14012 248 0,'0'0'93'0,"-3"3"-50"0,3 0-46 0,0-1 16 15,-9 9 10-15,3-1 8 16,-3 4-10-16,3-4-4 15,0 1-10-15,0-3-5 0,1 0 1 16,-1-3 2-16,3 0 4 16,0-5-4-16,3 0-1 15,0 0-4-15,6-5-3 16,8-6-1-16,4 1 0 16,3-1-2-16,0 3-1 15,3 0 4-15,0 0 1 16,-1 3 2-16,-2 3 0 15,-3 2 0-15,0 0 0 16,-3 7 2-16,-6 9 3 16,-6 3 13-16,-6 2 8 15,-3 3 2-15,-9 2 3 16,3-5-13-16,0 1-5 0,3-4-17 16,0 3-5-16,3-2-42 15,3-3-17-15,3 2-88 16</inkml:trace>
  <inkml:trace contextRef="#ctx0" brushRef="#br0" timeOffset="20911.0217">22677 14507 376 0,'-12'16'143'0,"12"-16"-78"0,-3 0-71 0,3 0 25 15,0 0-31-15,3-3-138 16,9-10-49-1</inkml:trace>
  <inkml:trace contextRef="#ctx0" brushRef="#br0" timeOffset="23446.9624">17659 12528 140 0,'-12'3'55'0,"9"2"-30"0,-3-2-18 0,6-1 15 16,-3 1 4-16,3 0 7 16,-3-3 4-16,0 0 2 0,0 0-21 15,0-3 5-15,0 0 1 16,0-5-8-16,3-10-2 0,0-1-8 16,0-2-2-16,6-5 0 15,3-14 0-15,6 0-2 16,9-5-2-16,8-2-4 15,10 4 0-15,3 4 2 16,8 2 1 0,4 8-2-16,8 5 0 0,4 10-1 15,-1 9 3-15,-5 8 0 16,-7 5 1-16,-8 2 0 16,3 6 2-16,-16 0-1 15,-2 0-1-15,-9-3 3 16,-6-2 0-16,-6-1 5 15,0-4 5-15,-1-4 2 0,-2-4 0 16,0-6-7-16,3-6-3 16,6-4-3-16,6-3-2 15,9-11-2-15,11 3 1 16,7-3 1-16,8 0 0 16,10 1 0-16,11 12 0 15,4 6-3-15,-1 8 0 16,3 5-1-16,-8 5 3 15,-4 6-2-15,-8-1 1 16,-10 1 4-16,-11 5 1 16,-7-3 1-16,-8-3 0 0,-3-2-2 15,-6-2 1 1,0-6 2-16,2-3 4 16,1-5-4-16,3-5-1 0,3-6-2 15,12-10 1-15,8-5-4 16,13-3-2-16,11 2-3 15,3 4 1-15,10 7 3 16,11 5 1-16,3 14 1 16,9 8 0-16,-5 5-5 15,-1 7 1-15,-3 9 2 16,-12 3 3-16,-11-3 2 16,-13-1 1-16,-11-4-2 15,-4-3 1-15,-11-6-2 16,-3-2-1-16,-7-2 3 15,1-4 2-15,-3-4-2 16,3-6-2-16,5 0 0 0,4-11-1 16,12-5-3-16,8-2 2 15,10-6-1 1,11 6-2-16,9 2 3 0,4 8 0 16,8 5-2-16,6 11 2 15,-3 8-1-15,-6 11 0 16,-2 7 0-16,14 11 0 15,-18-5 2-15,-14-3 2 16,-19-5-1-16,-11-3-1 16,-13-8 3-16,-11-2 0 15,-6-3-1-15,-3-3-2 16,3-5 3-16,-3-5 2 16,6-3-2-16,11-3-2 0,7-2-5 15,12-3-2-15,11-5 3 16,7 3 3-16,-1 12 1 15,6 9-1-15,1 8-4 16,8 7 0-16,-2 3 4 16,-10 14 2-16,-9-4 0 15,-8 1-2-15,-6 0 1 16,-16-3-1-16,-5-3 2 16,-9-4 1-16,-6-4-1 15,-9-5-2-15,9-2 1 16,-3-3-1-16,0 0 0 15,3-3 0-15,2 0 0 0,7 1 0 16,0 2 0-16,15 5 0 16,0 11-3-16,2 7 2 15,4 4-1-15,0 15 0 16,-4 6 2-16,-5 10 0 16,-9 13 0-16,-6-5 0 15,-12-2 0-15,-6-6 0 16,-9-11 4-16,-9-4 2 15,-3-9-2-15,-3-5-1 16,0-5 1-16,4-8 0 16,5-6-2-16,0-2 1 15,9-3-4-15,3 0-2 16,3 6-5-16,9 7-2 0,6 4 2 16,6 1 5-16,2 17 0 15,7 5-1-15,-3 5 3 16,0 19 2-16,-3 2-2 15,-10 3-2-15,-5 3 2 16,-18-8 2-16,0 2 0 16,-14 0 2-16,-16-7 0 15,-3-11 1-15,-11-8 4 16,-4-6 5-16,7-12-7 16,-10-6-1-16,15-6-3 15,7-7 1-15,8-2-11 16,6-4-2-16,9 3-4 15,9 3 1-15,0 5 2 16,12 9 2-16,6 7 6 0,-3 10 1 16,0 1 2-1,-6-3 2-15,-9 0-1 0,-6 5 2 16,-9-10-2-16,-8-3 2 16,-16-5 0-16,-21-3 1 15,-14-6-2-15,-6-4 1 16,-12-3 4-16,5-3 6 15,4-2-5-15,15-3-2 16,8-3-8-16,15 0-1 16,13 3-12-16,11 3-3 15,9 23 2-15,3 3 5 16,0 0 4-16,6-2 4 16,-11 4 11-16,-13-2 4 0,-33-5 25 15,-20-3 11-15,-24-8-9 16,-42-10-3-16,-24-6-21 15,-35-5-7-15,-12-10-16 16,3-12-5-16,14-1-32 16,13-6-12-16</inkml:trace>
  <inkml:trace contextRef="#ctx0" brushRef="#br0" timeOffset="25068.8118">17596 12652 160 0,'12'-8'63'0,"-12"6"-34"0,-9-3-23 16,6 5 17-16,0-3-1 16,-6-2 4-16,-8-1-1 15,-4 1 2-15,-12 2-15 16,-9 6 9-16,-5 8 2 0,-7 12-9 16,-2 17-3-16,-4 8-9 15,3 15-4-15,10 11 1 16,8 11 2-16,12 2 0 15,9-5 2-15,13-10-2 16,8-3 2-16,14-11-7 16,7-11-1-16,6-7-5 15,3-11 1-15,2-10-6 16,13-9-1-16,-6-4 9 0,-7-6 3 16,-2-3 1-16,-9 0 2 15,-6 1 5-15,-6-1 2 16,-6 0-2-16,-15 6-3 15,-6 5 4-15,-6 8 1 16,-9 13-2-16,-2 13-3 16,-1 6 0-16,0 13 1 15,3 7-1-15,9 7 2 16,13 4-2-16,5-2 2 16,9-1-4-16,11-9 0 0,13-4 1 15,12-7 2-15,2-11-3 16,4-11-2-16,6-8-3 15,-4-10-1-15,1-8-3 16,-4-5-1-16,-5-3 3 16,-6-3 5-16,-9 3 2 15,-7 0 1-15,-2 6 2 16,-6 1 3-16,-3 9 2 16,-3 11 3-16,0 10-5 15,3 3-3-15,12 7 1 16,3 3 0-16,8 3 3 15,10-5 3-15,12-6-2 16,11-7-2-16,13-9 2 16,-1-7 0-16,12-11 1 0,1-11 0 15,2-5-7 1,-3-3-2-16,-9-7 2 0,-2-6 1 16,-7 3 0-16,-8 2-2 15,-13 4-2-15,-5 7-1 16,-6 5 4-16,-4 11 3 15,-2 8-3-15,6 5-1 16,3 8 0-16,2 3 2 16,4 2-1-16,11 6 2 15,1-8 2-15,5-9 4 16,10-12 0-16,-4-6 0 16,7-13-1-16,-4-5 2 15,0-5-5-15,-5-4-3 16,-4 1-1-16,-2 3 1 0,-10 5-3 15,-5 5 0-15,-6 5-1 16,-1 8 0-16,10 8 4 16,-3 6 1-16,8 15 5 15,4 1 5-15,11-1-1 16,7-2 3-16,5-6-2 16,3-4 2-16,4-1 1 15,-13-13-1-15,-6-6-7 16,-5-4-3-16,2-9-16 15,-8-10-8-15,-10-8-59 16,-2-8-23-16,-9-11-55 16</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7T05:22:46.438"/>
    </inkml:context>
    <inkml:brush xml:id="br0">
      <inkml:brushProperty name="width" value="0.05292" units="cm"/>
      <inkml:brushProperty name="height" value="0.05292" units="cm"/>
      <inkml:brushProperty name="color" value="#FF0000"/>
    </inkml:brush>
  </inkml:definitions>
  <inkml:trace contextRef="#ctx0" brushRef="#br0">8217 9335 156 0,'-3'0'57'0,"3"0"-30"0,-3 2-14 16,3-2 19-16,0 0-7 15,0 0-2-15,0 0-11 16,3-2-3-16,3-1-5 16,3 0-1-16,6 1 3 0,3-4-5 15,0 1-1-15,0 0-2 16,-1 5-2-16,1 2 3 0,0 4 0 15,-3 4-2-15,-3 6 2 16,-3 0 3-16,-6 2 3 16,-6 6 2-16,-3 5 1 15,-6 3-4-15,-6 3-1 16,-3 4 3-16,0-2 3 16,1-2-4-16,2-9-1 15,3-2 2-15,3-6 3 16,3-2 2-1,3-2-5-15,3-4-4 16,6-2 1-16,6 0 2 16,6-3-2-16,3 1-2 15,3-1 0-15,-1-2-1 16,1-1 0-16,-3 3 0 16,-3-2 0-16,0 0 2 0,-3-1-1 15,-3 1 2-15,0 0-7 16,-3-3-1-16,-3 2-31 15,0-2-12-15,-3 0-41 16,0 0-43 0,0 0 46-16</inkml:trace>
  <inkml:trace contextRef="#ctx0" brushRef="#br0" timeOffset="857.8595">8503 9112 148 0,'0'0'55'0,"0"0"-30"0,0 3-23 0,0-3 14 15,0 0-4-15,0 0 1 16,3 5 1-16,-3 0 2 16,0 1-9-16,0-1 2 0,0 6 8 15,0-3-4 1,0 5-5-1,0-3-7-15,0 1-1 16,0-6 0-16,3 3 2 16,-3-10-3-16,3 10 0 15,0-3 1-15,3 0 0 16,-3-2 0-16,3-3 2 0,0 0-1 16,3 2-1-16,0 1-2 15,2-3-1-15,4 0 2 16,-3 0 0-16,3 3 1 15,-3 2 0-15,0-2 0 16,-3 5 2-16,-3-1 10 16,-3 4 7-16,-3 0-1 15,-3-1 1-15,-3 1-8 16,0-1-4-16,-3-2-2 16,-3 3 1-16,0 0-8 15,0-4 0-15,0-7-20 16,0 0-6-16,3 0-25 15,1-2-11-15</inkml:trace>
  <inkml:trace contextRef="#ctx0" brushRef="#br0" timeOffset="1087.8957">8458 9125 192 0,'-3'-2'71'0,"6"2"-38"0,0 0-39 15,3 0 42-15,0 0-11 0,3-3-11 16,3 1-8-16,3-1-5 16,0-2-4-16,3-1 2 0,-1 1-50 15,4 2-20-15,-3-2-16 16</inkml:trace>
  <inkml:trace contextRef="#ctx0" brushRef="#br0" timeOffset="1579.7141">9015 9379 164 0,'0'0'63'0,"0"0"-34"0,0 11-14 0,0-6 20 0,-3 1-10 16,-3 2-3-16,0 0-8 16,-3 5-1-16,0 0-8 15,0 0-1-15,0 3 0 0,0-3-5 16,-3 1-1-16,4-1-10 16,-1-3-3-16,0 1-25 15,3-3-9-15,-3-3-39 16</inkml:trace>
  <inkml:trace contextRef="#ctx0" brushRef="#br0" timeOffset="1801.9539">8893 9364 184 0,'3'-11'68'0,"9"24"-36"0,-3 3-31 0,-3-8 16 15,0-3 0-15,2 3 4 16,1 3-11-16,3 2-3 16,0 0-5-16,3 3 1 0,0 0 2 15,0 0 0-15,0-3 0 16,0-2-25-16,-3-3-9 16,-1 0-70-16</inkml:trace>
  <inkml:trace contextRef="#ctx0" brushRef="#br0" timeOffset="2537.7547">9310 9372 200 0,'-3'-3'77'0,"3"-5"-42"0,3 0-30 0,0 5 19 15,0 1-9-15,2-4 2 0,1 1-8 16,6-3-1-16,0 0-4 15,6-2-3-15,-3 2 2 0,0 0-4 16,0 3 0-16,0 2-1 16,0 8 0-16,-1 3 2 15,-5 8 2-15,-3 5 1 16,-6 6 1-16,-6 4 0 16,-3 4 0-16,0-1-5 15,-5 8 1-15,2 1 2 16,-6-6 1-16,3-5-4 15,3-6 1-15,0-5 0 16,0-2 2-16,6-3-1 16,3-3-1-16,3-3-2 15,6-2 1-15,0-2 7 16,6-4 4-16,0 1 1 0,3 0 3 16,3-1-7-16,0 1-2 15,-1 0-3-15,1-1-2 16,0 1 3-16,-3-1 0 15,-3-2-1-15,0 3 1 16,-3 0-13-16,-3-3-6 16,0 0-22-16,-3-3-9 15,0 0-39 1,0-2-44-16,-3-3 43 16</inkml:trace>
  <inkml:trace contextRef="#ctx0" brushRef="#br0" timeOffset="2826.6944">9554 9136 212 0,'0'0'79'0,"3"19"-42"0,0-9-41 16,0-5 17 0,-3 11-5-16,0 0-4 0,0 0 0 15,0 3-2-15,0-4 1 0,0 1 0 16,0-2-6-16,0-4 0 16,0 1-48-16,3-3-18 15</inkml:trace>
  <inkml:trace contextRef="#ctx0" brushRef="#br0" timeOffset="6455.7164">9786 9081 112 0,'3'-6'44'0,"-3"6"-24"0,0 0-2 16,0 0 18-16,0 0-7 15,0 0 0-15,0 0-5 16,0 0-3-16,0 0-11 16,-3 0 2-16,0 0 4 0,0 3 3 15,-3 0 1-15,0 2-9 16,0 0-2-16,0 6-5 15,0-1-1-15,-3 11-1 16,3-2-2-16,0 5 1 0,3-3 1 16,3 0-3-1,3-2 0-15,3-4-1 0,3-1 0 16,0-1 2-16,3-8 2 16,6-5 1-16,-3-5 1 15,0-3-2-15,-3-3 1 16,-4-4 0-16,1-7 3 15,-9 1 3-15,0 3 5 16,-6-1-2-16,-3 3 1 16,1 6-1-16,-4 2 0 15,0 0-9-15,0 3-1 16,0 2-11-16,3 3-2 16,0 0-23-16,3 3-8 0,3-3-46 15,6-3-19-15,3-5 12 16</inkml:trace>
  <inkml:trace contextRef="#ctx0" brushRef="#br0" timeOffset="7483.9386">9932 9485 192 0,'-6'0'71'0,"6"0"-38"0,3 0-32 16,-3 0 16-16,0 0-5 16,6 3 3-16,3-3-6 0,0 0-1 15,2 3-4 1,4-3-3-16,0 0 2 0,3 2-2 0,6 1-1 16,-3 0 1-16,-3-1-1 15,-4-2 0-15,1 3 2 16,-3-1-23-16,-6-2-8 15,0 0-68 1</inkml:trace>
  <inkml:trace contextRef="#ctx0" brushRef="#br0" timeOffset="7705.0772">9935 9628 200 0,'-3'0'77'0,"9"0"-42"0,0 0-32 16,0 0 15-16,2 0 0 16,4 0 1-16,3-8-8 15,6 3-2-15,6 2-5 16,0 1-3-16,-1-1 0 0,-2 0-1 16,-3 1 0-16,0-1-29 15,-6 0-13-15,-3 1-58 16</inkml:trace>
  <inkml:trace contextRef="#ctx0" brushRef="#br0" timeOffset="8004.4086">10366 9422 192 0,'-3'-3'71'0,"3"3"-38"0,0-2-25 15,0 2 16-15</inkml:trace>
  <inkml:trace contextRef="#ctx0" brushRef="#br0" timeOffset="8377.4718">10372 9409 353 0,'9'-14'14'0,"3"1"-8"15,0 5-4-15,0 0 1 0,3 3-4 16,-3 8 0-16,0-1 3 15,-1 9 1-15,-2 5-4 16,-3 5 1-16,-3 5 6 16,-6 6 4-16,-3 10-3 15,-6 3-2-15,-2-5-2 0,-1-3-3 16,0-5 1 0,0 2 1-16,3-7-1 0,3-6 2 15,3-5 2-15,0-3 2 16,3-2-6-16,0-3 0 15,6-3 1-15,3-8 3 16,3 3 2-16,6-5 3 16,0 2-3-16,3 1-2 15,0-1-2-15,2 0 0 16,4 3-4-16,-3 0 0 16,-3 3 3-16,-3-3 1 15,-3 0 1-15,-3 3 0 16,0-3-9-16,0 0-4 0,-4 0-20 15,1 0-8 1,-3-3-32-16,0-2-11 0,0-6-11 16</inkml:trace>
  <inkml:trace contextRef="#ctx0" brushRef="#br0" timeOffset="8739.919">10676 9112 152 0,'-3'3'57'0,"6"0"-30"0,3-1-14 0,-6 3 17 16,3 6 7-16,-3 5 4 16,3 5-4-16,-3 6 0 15,0-1-21-15,0-5 2 0,0 8 0 16,0 0-8 0,0-5-3-16,-3-5-2 15,3-3-3-15,0-3 1 0,0-3-18 16,0-2-4-16,0 0-26 15,-3-2-12-15,3-4-60 16</inkml:trace>
  <inkml:trace contextRef="#ctx0" brushRef="#br0" timeOffset="8874.024">10786 9149 192 0,'-3'16'71'0,"6"-16"-38"0,-3 3-23 0,0-3 17 15</inkml:trace>
  <inkml:trace contextRef="#ctx0" brushRef="#br0" timeOffset="9127.3717">10786 9181 386 0,'0'13'32'0,"0"1"-17"0,0-1-9 15,0-3-3-15,0 1-2 0,0-3-1 16,0 0 1-16,0 0 1 15,3-3-6-15,3 0 1 16,0 1 1-16,3-1 1 16,0 0 1-16,3 0 0 15,-3 1 4-15,-1-1 2 16,-2 0 13-16,-3 3 5 16,-3 3-4-16,-3-1 1 15,0-2-6-15,-3 6-1 16,-2-4-17-16,-1-2-8 15,0 0-23-15,-3-8-11 0,0 0-29 16,-6 0-13-16,3-8-20 31</inkml:trace>
  <inkml:trace contextRef="#ctx0" brushRef="#br0" timeOffset="9343.4702">10747 9123 220 0,'0'-3'82'0,"15"1"-44"0,-6-1-22 15,-3 3 22-15,0 0-16 16,0-3-4-16,3 3-11 0,3-2-3 16,0 2-2-16,0 0-2 0,-1-3 1 15,1 3-43-15,0-3-17 16,0-2-52-1</inkml:trace>
  <inkml:trace contextRef="#ctx0" brushRef="#br0" timeOffset="9903.4832">11084 9335 144 0,'0'2'55'0,"3"6"-30"0,-3 13-10 0,0-10 18 16,0 7-3-16,0 6 2 16,0 5-1-16,0 8 1 15,-3 3-17-15,0 0 0 0,0-3 1 16,0 0-8-16,3-5-4 0,0-9-3 15,0-1-1-15,0-7-5 16,0-4 1 0,0 0-25-16,-3-4-10 0,0-7-75 31</inkml:trace>
  <inkml:trace contextRef="#ctx0" brushRef="#br0" timeOffset="10494.3784">11081 9385 160 0,'-3'-3'60'0,"6"0"-32"0,0 3-17 0,-3 0 15 16,6-5-8-16,-3 3 4 16,5-6-6-1,4 0-9-15,0 0 0 0,3 0 0 16,3 0-3-16,0 5-1 16,-3 1-1-16,0 2-2 15,-3 2 3-15,-4 4 2 16,-2 4 7-16,0 6 2 15,-6 0-3-15,0 0 1 16,-9 0-7-16,-2-3-1 16,-1 3 0-16,0-3 0 15,0-2-2-15,3-4-2 0,0 1-6 16,3-2-1-16,3-4-6 16,0 1 1-16,3-3 1 15,9 3 2-15,0-1 6 16,6 1 1-16,0 2-1 15,0 0 0-15,-1 3 4 16,1 3 1-16,-3 2 8 16,-3-2 4-16,0 7 15 15,-3-2 8-15,-6 5-4 16,-3 1 0-16,-3-7-14 16,0 4-4-16,-6-6-7 15,-6 0 0-15,-2-2-7 0,-1-3-3 16,3-3-17-16,0 1-7 15,0-6-34 1,3 0-13-16,3-6-59 16</inkml:trace>
  <inkml:trace contextRef="#ctx0" brushRef="#br0" timeOffset="11522.97">11822 9414 200 0,'-3'3'74'0,"0"4"-40"0,-9 4-27 0,6-3 20 0,-3 5-7 15,-3 3 0-15,-3 3-9 16,3-4-4-16,0 1-4 15,4-2 0-15,-7 4-11 16,3-10-6-16,3-3-35 16,3-2-16-16</inkml:trace>
  <inkml:trace contextRef="#ctx0" brushRef="#br0" timeOffset="11683.8917">11688 9435 228 0,'-3'-3'88'0,"3"3"-48"0,3 3-49 0,-3-3 12 16,3 5 2-16,3 6 4 16,0 2-2-16,3 3-2 15,6 3-2 1,-4-1-3-16,4 6 3 0,0 8-40 0,0-11-14 16,-3-3-43-1</inkml:trace>
  <inkml:trace contextRef="#ctx0" brushRef="#br0" timeOffset="12686.0537">12018 9506 156 0,'-3'-2'57'0,"6"2"-30"0,0 0-25 16,-3 0 12-16,0 0-5 15,0 0 0-15,6 2-1 16,0 1 0-16,0-3-4 16,3 0 4-16,6 3 4 0,3-1 3 15,-3-2 0-15,2 0 1 16,1 3 3-16,3 0-11 15,3-1-2-15,0 1 7 16,0 0 6-16,5 2-6 16,4-2-2-16,-3-1 0 0,0 1 0 15,-1 0-3-15,1-1-3 16,3 1-2-16,3 2 0 16,-1-2-2-16,-2-1-1 15,0-2 3-15,3 0 2 16,-1 0-2-16,1 0 0 15,3 0-1-15,-1 0-2 16,1 0 3-16,-3 0 0 16,3-2-4-16,-4 2 1 15,-2 0 0-15,-3 0 2 16,-3 0-1-16,-1 0 2 0,-2 2 0 16,3 1 1-16,-3 0-2 15,3-1 1-15,-4-2-4 16,4 3-2-16,0 0 4 15,-3-3 1-15,0 0 0 16,-4 0-2-16,-2 0 1 16,3 0-1-16,-6 0 0 15,-3 0 2-15,-3 0-8 16,0-3-1-16,-6 0-36 16,0 1-16-16,0-6-72 15</inkml:trace>
  <inkml:trace contextRef="#ctx0" brushRef="#br0" timeOffset="14105.4391">12113 9049 140 0,'0'-3'55'0,"0"3"-30"0,9 0-12 0,-12 3 19 15,3-3-5-15,0 2-1 16,0 6-6-16,0 3 0 15,3 2-11-15,0 19 6 0,-3-6 2 16,-3 1-3-16,0 2 2 16,3 0-5-16,-3-5-1 15,3 2-4-15,-3-5-1 16,3-2-3-16,0-6-2 16,0-2 3-1,0-3-26-15,0 0-10 16,0-11-80-1,3-5 4-15</inkml:trace>
  <inkml:trace contextRef="#ctx0" brushRef="#br0" timeOffset="14954.7106">12405 9065 116 0,'0'8'44'0,"-6"2"-24"0,6 11-10 15,0-10 14-15,0 10-2 16,0 3 1-16,0 0-6 16,0 2-2-16,0-2-9 15,3-3-2-15,-3-2 2 0,0-3-3 16,0-3 0-16,0-3 1 0,0-2 0 16,0-2 0-1,0-6 2-15,0 0 1 0,0 0 3 16,0-3-5-16,0-2-3 15,0-3-1-15,3 2 1 16,0-2-6-16,0 1-1 16,0-4 2-16,3 3 1 15,3 0-1-15,0-3 2 16,0 9-1-16,0-1-2 16,0 3 0-16,3 3 3 15,-3 2 2-15,-1 3 2 16,10 0 1-16,-12 5 2 15,-3 0 8-15,-3-2 3 0,-3 2 3 16,0 1 0-16,-9-4-9 16,3-2-4-16,1 0-4 15,-4-3 0-15,3-2-4 16,-3 0-2-16,3-9-14 16,0 1-6-16,3 0-24 15,3-3-7-15,3-3-40 16</inkml:trace>
  <inkml:trace contextRef="#ctx0" brushRef="#br0" timeOffset="15213.5083">12599 9059 152 0,'0'0'57'0,"0"3"-30"0,0 2-14 0,0 1 19 16,0 2-9-16,0 2-1 16,0 11-9-16,0 6 0 15,0 2-8-15,0 0-1 0,0-3 0 16,0 1-2-16,0-1-2 16,0-2 1-16,0 0-1 15,0-6-18-15,0-2-8 16</inkml:trace>
  <inkml:trace contextRef="#ctx0" brushRef="#br0" timeOffset="15554.828">12661 9290 104 0,'-9'7'41'0,"6"-1"-22"0,0 2-7 15,3-3 16-15,-3 3-5 16,3 3 1-16,0 4-4 16,3-1-3-16,0-4-9 15,3 1-1-15,3-3 0 0,3-3-1 16,0-2-1-16,0-3-3 16,0-3 1-16,-3-2 0 15,0-3 1-15,-3-3 0 16,0 3 0-16,-3-2 0 0,-1-1 0 15,-2 1 0-15,-2-4 0 16,-4 4-2-16,0-1-2 16,0 1 1-16,0 2-1 15,0 2-16-15,0 4-6 16,0 2-20-16,3 0-9 16,0 0-25-1</inkml:trace>
  <inkml:trace contextRef="#ctx0" brushRef="#br0" timeOffset="15914.6889">12947 9260 184 0,'-3'-2'68'0,"0"4"-36"0,0 4-26 16,3-4 17-16,-6-2-5 15,0 0-1-15,-3 6-7 16,0-4-4-16,0 9-3 16,0-1-3-16,-3 1 3 0,1 2 0 0,2 3 1 15,3-3-5-15,9 3 1 16,6-3 0-1,2-2 0-15,4 0 0 16,3-6-3-16,-3 0 2 16,6-2-21-16,3 0-8 15,-3-9-49 1,-1 1-37-16,-2-8 44 16</inkml:trace>
  <inkml:trace contextRef="#ctx0" brushRef="#br0" timeOffset="16200.4285">13090 9102 152 0,'0'5'57'0,"0"0"-30"0,0 6-32 16,0 13 71-1,0 5-18-15,0-3-9 16,0 1-9-16,0 4-18 16,-3 1-8-16,3-5 0 0,0-4-3 15,0-4 2-15,0-3-2 16,0-3 2-16,0-2-18 16,0-1-4-16,0-2-31 15,0-3-10-15,0-5-37 16</inkml:trace>
  <inkml:trace contextRef="#ctx0" brushRef="#br0" timeOffset="16533.6344">13200 9284 152 0,'-3'3'57'0,"0"-6"-30"0,-3 9-25 0,3-4 12 16,-3 1-1-16,-3 2 3 0,-3-2-1 16,0 2 4-16,3 0-11 15,0-5 0-15,1 6-1 0,2-4 1 16,3-2 0 0,0 3-4-16,0 2-3 0,3 1 0 15,3 1-1-15,3 1 2 16,3 6 1-16,2-4-1 15,1 1 1-15,0-3-2 16,3 0-1-16,-3 0 1 16,0 0-1-16,-3-1-16 15,-3-1-4-15,3-1-78 16</inkml:trace>
  <inkml:trace contextRef="#ctx0" brushRef="#br0" timeOffset="17776.5188">12221 9766 164 0,'-6'-6'63'0,"6"9"-34"0,0 0-14 0,0-3 18 15,3-3-10-15,3 0-3 16,3-2-7-16,2 0-3 15,4 0-6-15,0-1-3 0,6 1 0 16,3 0-1-16,-3 2 0 16,-3 6 0-16,-4 5 2 15,-2 5 3-15,-6 3 2 16,-3 2 3-16,-9 3 4 16,-9 1-4-16,1-1 0 0,-4 0-6 15,0 0-1 1,0-2 1-16,3-6 2 0,0-3-3 15,6-2 0-15,0 0-1 16,3-2 1-16,3-1-4 16,3-5 0-16,6 3 3 15,3-3 1-15,3 0 1 16,0 0 2-16,6 0-3 16,3 0-2-16,-3 0-3 15,0 2 1-15,-4 1 1 16,1 0 2-16,-3-1-1 15,0-2 2-15,-3 0-7 16,0 0-1-16,-3 0-29 16,0-2-13-16,0-1-30 15,3-2-56-15,0-1 29 16</inkml:trace>
  <inkml:trace contextRef="#ctx0" brushRef="#br0" timeOffset="18049.8744">12620 9583 124 0,'0'-2'49'0,"0"2"-26"0,0 2-12 16,0-2 15-16,0 0-1 15,0 0 2-15</inkml:trace>
  <inkml:trace contextRef="#ctx0" brushRef="#br0" timeOffset="18376.0623">12620 9583 321 0,'-3'11'23'0,"0"-3"-3"0,-6 10-6 16,0-2-3 0,-3 3 0-16,0-3-4 0,3-1-2 15,3 7-7-15,6-7-3 16,0 1 4-16,6 3 2 16,3 2 1-16,0-5 1 15,3-3-2-15,0-8 2 16,3-2 0-16,-1-6 1 15,1-2-2-15,-3 0 1 16,0-3 4-16,-3 0 4 16,-3 0 5-16,-3 0 4 15,-6 0-1-15,-3 0 0 16,-3 0-4-16,0 6-1 16,-3-1-6-16,0 0 0 0,-3 6-10 15,4-3 0-15,2 0-7 16,0 3-1-16,3-1-17 15,0-2-6-15,3 0-24 16,9 3-9-16,3 0-49 16</inkml:trace>
  <inkml:trace contextRef="#ctx0" brushRef="#br0" timeOffset="19311.0975">12938 9723 148 0,'0'-2'57'0,"6"2"-30"0,-6 10-21 16,0-4 17-16,0 2-3 16,3 2 3-16,-3 6-4 15,0 5-2-15,0 3-9 16,0 0 4-16,0 0 1 0,0-1-4 15,0 1-1-15,0-3-4 16,0-2-3-16,0-6 0 16,0 0-1-16,0-2-11 15,0-3-5-15,0-3-12 0,0 1-3 16,0-6-27 0,0 0-46-16,0-3 20 15</inkml:trace>
  <inkml:trace contextRef="#ctx0" brushRef="#br0" timeOffset="19938.533">12899 9718 176 0,'-3'-5'68'0,"3"5"-36"0,3 0-26 16,0 0 17-16,0-3-12 15,0 3-3-15,3-2-3 16,0-1-1-16,3-2-2 15,0-1-2-15,3 4 3 0,3-1-2 16,3 3-1-16,0 0-2 16,-4 0 1-16,1 0 1 0,-3 5 2 15,-3 1 5 1,-3-1 6-16,-3 3 2 16,-3 2 0-16,-6 1-5 0,-6 2-2 15,0 3-4-15,0-8-3 16,-3 5 0-16,4-2-1 15,2-3-3 1,3-3 0-16,0 0-1 0,6 1 3 16,3-4-2-16,6-2 1 15,6 3 6-15,-1 5 2 16,1 0-9-16,3 0-3 16,0 0 3-16,-3 2 1 15,0 1 13-15,-3 2 5 16,-3 3 9-16,-3 0 5 0,-6 0-3 15,-3-3 1-15,-3 0-14 16,-3-2-3-16,0-1-9 16,-3-2-2-16,0-2-9 15,-6-1-2-15,0-2-27 16,3-3-13-16,3 0-37 16,4-6-17-16,2 1 7 15</inkml:trace>
  <inkml:trace contextRef="#ctx0" brushRef="#br0" timeOffset="20602.9018">13635 9438 220 0,'-12'0'85'0,"12"0"-46"0,0 0-30 0,0 0 22 16,0 0-6-16,3 2 3 15,3-2-7-15,2 0-3 16,1 0-10-16,3 0-1 0,6 0 0 16,6 0-3-16,-3 0-1 15,0 0-1-15,-3 0-2 16,-1 0-2-16,-2 0-1 16,0 0-1-16,-3 3 3 15,-3 0-22-15,-3-1-7 16,0 1-31-16,-3 0-12 15,3-1-32 1</inkml:trace>
  <inkml:trace contextRef="#ctx0" brushRef="#br0" timeOffset="20856.8551">13632 9631 200 0,'-3'0'77'0,"6"0"-42"0,2 16-37 16,1-19 14-16,0 0 5 0,3 1 4 15,6-1-5-15,9 0-1 16,0-2-9-16,0 5-2 0,-1-5 0 16,-2 0-2-16,-3 5 1 15,-3 0-11-15,-3 0-2 16,-3 0-169-1,0 8 62 1</inkml:trace>
  <inkml:trace contextRef="#ctx0" brushRef="#br0" timeOffset="21799.935">14179 9456 184 0,'-6'-8'68'0,"-6"8"-36"0,6-2-18 0,6 2 22 0,0-3-5 15,0 0-1-15,0 1-10 16,9-4-5-16,3-2-8 15,3 1-3-15,0-7 2 0,6 4-1 16,0 2 2-16,-3 2-4 16,-1 1-2-16,4 5-3 15,-3 8 1-15,-3 3 1 16,-3 5 2-16,-3 5 1 16,-9 5 1-16,-3 3 0 15,-6 11 0-15,-3 5 0 0,-3-8 2 16,-3 0-5-16,-6-5-1 15,1 0 0-15,2-1 2 16,3-7-1-16,3-3-1 16,3-5-2-16,3-3 1 15,3-2 1-15,3-3 0 16,9-3 0-16,6-2 2 16,3 0 1-16,3-1 3 15,3 1 1-15,3-1 3 16,5 4-3-16,-2-4-2 15,-3 1-2-15,-3 0 0 16,-3-1-2-16,-1 1 2 0,-2-3 0 16,-3 3 1-16,-3-1-16 15,-3-2-4-15,0 0-34 16,-3 0-13-16</inkml:trace>
  <inkml:trace contextRef="#ctx0" brushRef="#br0" timeOffset="22402.4048">14682 9266 128 0,'-6'-11'49'0,"6"3"-26"0,0 3-1 0,0 5 38 15,0-5-15 1,-9 2-10-16,-3 0-4 0,1 1-19 15,-1-1-2-15,-3 6-3 0,-3-1-3 16,-3 4-3 0,3 2 0-16,0 2 1 15,3 3-1-15,4 1 2 0,2-1-4 16,3 3-2-16,6-3 2 16,3-2 0-16,6-1 1 15,0-5 0-15,2-7-3 16,1-1 0-16,0-2-1 15,-3 0 3-15,0-3 0 16,3 0 3-16,-6 0-1 16,0 0 2-16,-3 2 0 15,0 1 1-15,-3 0-2 16,3 2 1-16,-3 1-2 16,3 7 2-1,0 3 0-15,3 5 5 16,-6 6 3-16,0-1-4 0,3 1-2 15,-3-1-2 1,3-2-3-16,-3 0 1 0,3-3-1 16,0-2-31-16,-3-3-12 15,9-3-79 1</inkml:trace>
  <inkml:trace contextRef="#ctx0" brushRef="#br0" timeOffset="23407.7661">15025 9417 156 0,'-3'0'57'0,"3"2"-30"0,3-2-32 16,-3 0 10-16,0 5 6 16,0 3 5-16,0 6 3 0,0 4 3 15,0 6-12 1,0 16 1-16,0 2 2 0,0-2-5 0,0-3-2 15,0 0-3 1,0 0-3-16,0-8 1 0,0-5 1 16,0-6 1-16,0-5 1 15,0-2-2-15,0-11-2 16,0-5 1 0,0-8-4-1,0-1 2 1,0 1-1-16,3 0-2 15,2 2 3-15,1 1 0 16,3-4-2-16,6 7 0 16,0-1 2-16,0 2 2 15,0 6-2-15,3 3 0 16,-3 5 7-16,0 2 6 16,-4 4 3-16,-2-1 0 0,-3 3 4 15,-3 0 2-15,-6 0-2 16,-3-3 0-16,-3-3-8 15,-5 1-4-15,-7-3-15 16,0-3-5-16,0-2-18 16,0-8-8-16,3-6-15 15,3 0-3-15,1-2-38 16</inkml:trace>
  <inkml:trace contextRef="#ctx0" brushRef="#br0" timeOffset="23667.7186">15212 9398 152 0,'3'11'57'0,"0"-9"-30"0,6 6-29 0,-6-3 11 15,0 9 14-15,0 7 7 16,0 5-7-16,-3 17-3 15,0-1-11-15,0 0-4 0,0-5-1 16,0 0 0-16,0-5 0 16,0-5-2-16,0-4 1 15,0-4-37-15,12-8-83 32</inkml:trace>
  <inkml:trace contextRef="#ctx0" brushRef="#br0" timeOffset="23975.888">15346 9708 188 0,'-9'8'71'0,"9"2"-38"0,-3 3-36 16,3-5 13-16,0 3 4 16,0 5 3-16,3 2-4 15,3-2-3-15,3-3-5 0,3-2 3 0,3-3 2 16,0-5-1-1,3-6 0-15,-1-5 1 16,1-5 4-16,-3-1-6 0,-6-1 0 16,0-1 2-16,-6 0 4 15,-3 0-2-15,-6 3 1 16,-3-6-5-16,-3 3 0 16,0 3-10-1,-3 3 0-15,3 2-22 0,1 0-7 16,2 2-85-1,6 12-2 1</inkml:trace>
  <inkml:trace contextRef="#ctx0" brushRef="#br0" timeOffset="24248.4444">15656 9602 240 0,'-9'13'90'0,"3"-13"-48"0,-3 3-36 16,3 5 20-16,0 2-10 16,-3 1 1-16,-3 2-10 15,-3 3-4-15,6 2-2 16,3 1-1-16,3-3 0 0,6 2-5 16,6 1 1-16,3-3 4 15,3-6 2-15,3 1-9 16,0-6-3-16,9-8-19 15,-4-2-9-15,1-3-31 16,-6-2-51-16,3-1 25 16</inkml:trace>
  <inkml:trace contextRef="#ctx0" brushRef="#br0" timeOffset="24502.5602">15751 9427 132 0,'-3'8'52'0,"3"3"-28"0,3 7-11 0,-3-5 19 0,6 6 4 16,0 18 3 0,-3 3-13-16,0-1-5 0,0-2-12 15,0 8-4-15,0-8-1 16,0-5 0-16,0-5 0 0,0-6-13 15,0-5-7-15,0-3-66 16,2-5-55 0,4-11 46-16</inkml:trace>
  <inkml:trace contextRef="#ctx0" brushRef="#br0" timeOffset="24788.0589">15888 9626 76 0,'-15'2'30'0,"6"14"-16"0,-9-5 10 0,12-17 16 15,-3 12 8-15,-6-1 6 16,0 0-17-16,-2 3-5 16,2-3-18-16,3 1-2 0,3-1-1 15,3 3-4-15,3 0 1 16,6 3-1-16,0-4 3 15,6 4 1-15,3 0 1 16,3 4-9-16,2-1-1 16,4-4-4-16,3 1-2 15,0-3-28-15,3-8-12 16,5 0-70 0</inkml:trace>
  <inkml:trace contextRef="#ctx0" brushRef="#br0" timeOffset="25092.9283">16227 9565 264 0,'-18'0'99'0,"15"2"-54"0,-18 1-39 16,15 0 22-16,-5 2 3 15,-4 6 5-15,0-4-15 16,0 7-4-16,3-4-11 15,3 1-8-15,3-1-4 0,3 1 0 16,6 2 2-16,6 0-3 16,0 1 2-16,0 2 1 0,0-1 2 15,-3-1 1-15,-6-1 3 16,-3 3 3-16,-6-3 2 16,0-2-3-1,-6 2-1-15,-6-3-43 0,-3-4-20 16,1-1-76-1</inkml:trace>
  <inkml:trace contextRef="#ctx0" brushRef="#br0" timeOffset="28900.4514">17766 8829 144 0,'-3'0'55'0,"3"0"-30"0,-3 0-5 0,3 0 19 16,0 0-2-16,0 0 1 16,0-2-13-16,0 2-2 15,3-3-10-15,3-2-3 16,3-3-5-16,6-6-4 16,0 4 0-16,0 2-1 15,2 5-3-15,1 6 0 16,-3 2 2-16,-3 6 0 15,-3 2 1-15,-3 6 2 16,-6 4 5-16,-6 1 4 16,-3 0 0-16,-9 2 1 15,0 1-2-15,0-1 1 0,1-2-2 16,2-3 2-16,3-2-4 16,0-3-2-1,3-3 2-15,3-2 0 0,0-4-3 16,3 1-1-16,3-2 1 15,3-4 2-15,3 1-1 16,3-3 2-16,3 0-4 16,3 0-2-16,3 3 0 15,-4-1 1-15,1 1-1 16,0 0-1-16,0 2-4 16,-3 0 0-16,0-2 4 15,-3-1 2-15,-3 1 0 16,0 0 1-16,0-3-4 0,-3 0-2 15,-3 0-18-15,3 0-7 16,-3-3-20-16,3 0-10 16,-3 1-44-1,6-1-46-15,-3-2 52 16</inkml:trace>
  <inkml:trace contextRef="#ctx0" brushRef="#br0" timeOffset="29548.9347">18081 8583 156 0,'0'-3'60'0,"0"3"-32"0,0-2-17 15,0 2 15-15,0 0 3 16,0 0 5-16,0 0-10 0,0 0-5 16,-2 2-10-16,-1 1 3 0,0 2 1 15,-6 3-2 1,0 3-1-16,-3 2-4 0,0 6-1 16,3 2-1-16,3 0 0 15,3-2-5-15,-3-1 1 16,3 1 0-16,12-1 0 15,0 1 2-15,3-4 1 16,0-1 1-16,3-4 0 16,0-4 0-16,-1-4 2 15,1 1-3-15,0-6-2 16,0-2 2-16,-3 0 0 0,-3-1 1 16,-6-7 4-1,-3-3 0-15,-3 3 3 16,-6 8 3-16,-3-3 1 15,0 5 0-15,0 8-7 16,-3 1-3-16,3-4-3 16,1 1-2-16,8-6-32 15,3 6-38 1,3 2-19-16,5 1-42 16</inkml:trace>
  <inkml:trace contextRef="#ctx0" brushRef="#br0" timeOffset="31754.0873">8679 7437 128 0,'0'-2'49'0,"3"4"-26"0,-3-2-14 16,0 0 16-16,0-5-1 0,0 5 1 16,0 0-10-16,0 0-4 15,0 5-6-15,0-5-6 0,0 16-2 16,0 3 4 0,0 7 1-16,-3 3 2 15,0 3 0-15,0 0 0 16,0 0 4-16,0-3 3 15,0-3-2-15,0-2 2 16,0 0-6-16,3-6-1 16,0 4 0-16,0-7 0 15,0 1 0-15,0-5 2 16,0-1-1-16,0-2-3 16,0 3-3-1,-3-6 0-15,0-2 3 16,3 0-1-16,-3-3 2 0,0 0-15 15,0 0-5-15,0 0-37 16,0 0-18-16,-3 0-15 16</inkml:trace>
  <inkml:trace contextRef="#ctx0" brushRef="#br0" timeOffset="32173.9608">8539 7689 140 0,'0'0'55'0,"0"0"-30"0,3 2-34 0,0 4 9 15,0 2-2-15,3 2 1 16,2 6 3-16,1 0 3 15,3 5-2-15,0 3 0 0,-3-3 3 16,0 0 1-16,0-2 3 16,0-3 6-16,0-3 4 15,-3-5-4-15,0 0-1 16,0-3-1-16,0-2 4 16,0-3-4-16,3-6 0 15,-1-4-4-15,7-3 1 16,0-3-6-16,-3 0-3 0,3 0-1 15,-3 0 1 1,0 3-3-16,-3 0 0 0,0 2 1 16,-3 1 2-16,0 2-3 15,0 0-2-15,-3 2-34 16,0 1-12-16,-1 0-51 16</inkml:trace>
  <inkml:trace contextRef="#ctx0" brushRef="#br0" timeOffset="36034.3741">17477 7451 140 0,'0'0'52'0,"0"0"-28"0,3-3-17 16,-3 3 13-16,0 0-6 15,0 0 2-15,0 0 2 16,0 0 3-16,0 5-11 16,0 1 3-16,0 2 1 0,0-1-5 15,0 4-1-15,0 0-2 16,3 2-1-16,0 0-3 0,-3 3-2 15,0 3 3 1,0-1 0-16,3-2 1 0,-3-3 2 16,0 0 6-16,-3 1 2 15,0-1-1 1,-3-3 0-16,0 1 1 0,0 0 4 16,0-1-4-16,-3-2 0 15,-5 0-4-15,2 0-1 16,-6 3-1-16,0-6 0 15,0 0 2-15,0 0 1 16,0 1-3-16,-2-1 0 16,-1 0-5-16,0-2-2 15,0 0 2-15,3-1 0 16,-6 1-1-16,1 0 1 16,-4-1-4-16,3 1-2 15,0-1 2-15,0 1 2 0,1 0 0 16,-1-1 2-16,-6 1-2 15,0-3-1-15,0 0 1 16,1 0 1-16,-1 0-3 16,0 0 0-16,0 0 1 15,4-3 2-15,2 3 1 16,-9 0 1-16,3 0-5 16,0 0 1-16,1 0 0 15,-1 0 2-15,0 0-1 16,-9-2-1-16,4-1 1 15,2 0 1-15,-3 1-1 0,1-1-1 16,2 1 1 0,3-1-1-16,-9 0 0 0,4 1 0 15,2-1 0-15,0 0 2 16,0-2-3-16,-5 0 0 16,-4 2 1-16,3 0 0 15,1-2 0-15,-1 2 0 16,0 1 0-16,7-1 0 15,-1 1-3-15,-3-6 2 16,3 5-4-16,4-2 1 16,-1-1-3-16,3 1 0 15,0 0 4-15,0 0 1 0,-8 2-1 16,5 0 2-16,0 1 1 16,0-1 0-16,-2 0-5 15,-1 1 1-15,3 2-3 16,-3 0 2-16,-2-3 3 15,2 0 1-15,0 1 1 16,3-1 0-16,1 0 0 16,-1 1 2-16,0-1-1 15,-3 3-1-15,-8 0-2 16,-1-3 1-16,3 3 1 16,1 0 2-16,5 0-1 15,-9-2-1-15,4 2-2 16,-4-3 1-16,6 1 3 15,3-1 1-15,-8 3-4 0,-1 0-1 16,3 0 1-16,1 0 0 16,2 3 1-16,3-3 2 15,1 2-1-15,-1-2 2 16,-3-2-4-16,0-1 0 16,4 0 1-16,-1 3 2 15,0-5-3-15,-12 5 0 16,4 0 3-16,2-5 1 15,0-1-4-15,1 4 1 16,2-1 0-16,-3 0 0 16,-2 3 2-16,5 0 1 15,0-2-4-15,0 2-1 0,4-3 3 16,-4 0 1-16,-6 3-3 16,4-2 1-16,2 2-2 15,0 0 0-15,0 0 4 16,4 0 3-16,-13 0-4 15,3-5-3-15,1-1 1 16,5 9 0-16,0-3 1 16,-8 0 0-16,2-5 0 15,0-1 0-15,7 4 0 16,-1-1 0-16,3 0 0 16,3 11 0-16,1-10 0 15,-4 2 2-15,0 0-3 16,0 0 0-16,4 0-1 15,-1 0 0-15,3 0 2 16,-3-3 2-16,-2 8-1 0,2 1 2 16,3-1-4-16,3-2 0 15,0 4-1-15,1 1-2 16,-1-8 3-16,3 8 0 16,0 0-2-16,3 0 2 15,-3-2 1-15,4-1 0 16,-7-3 0-16,0 4 2 15,3-1-3-15,0 0-2 16,0 3 2-16,-2 0 2 16,2 3 0-16,-6 2-1 15,-3 0-2-15,6 3 1 16,1-3 3-16,5 1 1 0,3-4-1 16,0 1-2-16,3-3 3 15,3-3 0-15,3 0-4 16,0 1 1-16,0-4-5 15,3-2 1-15,0 0-22 16,0 0-8-16,0 0-21 16,0 0-5-16,-3 11-109 31,0-3 52-31</inkml:trace>
  <inkml:trace contextRef="#ctx0" brushRef="#br0" timeOffset="36498.289">12268 7694 156 0,'0'-5'57'0,"0"5"-30"0,0-3-27 0,0 3 10 15,0 0 13-15,0 0 10 16,0 0-11-16,-3 0-4 15,0 0-11-15,0 3-3 0,0-1 2 16,0 4-5-16,-3 2-1 16,0 2 2-16,-2 6 1 15,-1-3 3-15,0 9 1 16,0 4 1-16,0-2 0 16,0-3-2-16,3 0-1 0,0-5-3 15,3 0-2-15,0-3 3 16,0-2 0-16,3-3 1 15,0 0 2-15,0-3 6 16,3-2 2-16,3-3-3 16,3 0-1-16,0 0-4 15,3-3-1-15,3 0-6 16,0 3 1-16,-1-2-2 16,1 2 0-16,3-3 4 15,0 3 1-15,0-3-6 16,0 3 0-16,-6 0-26 15,0 0-8-15,-4 0-30 16,1 0-10-16,-3 0-16 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7T05:23:50.967"/>
    </inkml:context>
    <inkml:brush xml:id="br0">
      <inkml:brushProperty name="width" value="0.05292" units="cm"/>
      <inkml:brushProperty name="height" value="0.05292" units="cm"/>
      <inkml:brushProperty name="color" value="#FF0000"/>
    </inkml:brush>
  </inkml:definitions>
  <inkml:trace contextRef="#ctx0" brushRef="#br0">9890 5707 44 0,'0'-5'19'0,"0"5"-10"0,0-3 7 16,0 3 11-16,0 0-6 15,0 0-1-15,3 5-4 16,0 3 0-16,0 6-4 16,0 7-2-16,0 5-4 15,0 1-1-15,0-1-1 16,0 1 0-16,0-1-2 16,0 1-2-16,0-6 1 0,0-3 1 15,0-5 1-15,0-2 3 16,-3-3 1-16,0 0 8 15,0-3 2-15,0-5-2 0,0 0-1 16,0 0-6 0,0-2-3-16,0-4 0 0,0-2-1 15,0-2-2-15,0-4 1 16,3-1-2-16,3-7-1 16,3-4-2-16,2-3 1 15,1 5 1-15,3 6 0 16,-3-1 0-16,6 8 0 15,-3 4 0-15,6 4 0 16,-3 6-3-16,-1 7 2 16,-2 6 3-16,-3 0 3 15,0 5-2-15,-3 3-2 0,-3 2 0 16,3-5-1-16,-6-2 2 16,0-3 1-16,0-3 1 15,0-2 0-15,0-3-2 16,0-3-2-16,-3-5 3 15,3-8 2-15,0-5-2 16,3-6 0-16,0 1-1 16,3-9 1-16,2-2-4 15,4 5-2-15,0 3 2 16,3 3 2-16,-3 4-2 16,0 6 0-16,0 3 3 0,0 5 3 15,0 13-4 1,-4 1-3-16,1 1 1 0,-3 1 0 15,-3 3 1-15,0-1 2 16,-3 4-1-16,0-4 2 16,0-2-2-16,0-3-1 15,0-2-10-15,0-3-4 16,3-3-37-16,0 0-17 16,0-5-15-1</inkml:trace>
  <inkml:trace contextRef="#ctx0" brushRef="#br0" timeOffset="1">10628 5699 120 0,'-6'-3'46'0,"6"6"-24"0,-9 0-21 16,6 2 11-16,-3 6-4 15,0 5 1 1,-5 7-1-16,-4 6 2 15,3 1-5-15,6 1-3 0,6 1-1 0,6 2-4 16,6-7 2-16,3-3 3 16,2-11 1-16,1-2 10 15,6-6 3-15,3-8-1 16,-3-2 1-16,-6-6 4 16,-4-2 4-16,-2-3-3 15,-9 0-3-15,-3 0 1 16,-9-7 2-16,-3-1-11 0,-2 5-3 15,-1 6-10-15,-3 0 0 16,3 2-17 0,3 3-4-16,3 3-28 15,3 2-11-15,6 3-31 16</inkml:trace>
  <inkml:trace contextRef="#ctx0" brushRef="#br0" timeOffset="2">11081 5741 120 0,'-12'3'46'0,"9"-6"-24"0,-9 9-21 0,0-4 11 0,-3 1-8 16,-3 2-2-1,-3 9 1-15,1 4 0 0,-1 1-1 16,0-1-4-16,6 3-1 0,3 3-1 15,6 5 3 1,6-5-5-16,3-3 2 0,6-2 2 16,3-6 1-16,9-5 7 15,0-5 4-15,-1-6 6 16,-2-10 2-16,0-6-3 16,-3-2 1-16,-3-5-5 15,-3-9-1-15,-6 1-4 16,-3-6 1-16,-3-8-4 15,-9 3-2-15,-3 3 0 0,3 5-1 16,0 5 0-16,3 8 2 16,3 6 1-16,3 13 1 15,3 10 0 1,6 21-2-16,6 6-2 16,3 5-2-16,3 6-1 15,-3-4 2-15,3 1 2 16,0-3 0-16,-1-3-1 15,4-5-15-15,3 1-5 16,0-9-65 0</inkml:trace>
  <inkml:trace contextRef="#ctx0" brushRef="#br0" timeOffset="3">11697 5509 132 0,'-3'0'49'0,"3"0"-26"0,0 0-14 16,0 0 16-16,0 0-3 15,0 0 1-15,0 0-1 16,0 0-2-16,0 0-10 16,0 0-2-16,3-3-1 0,0-2-1 15,0-1-1-15,0-2-3 16,0-2 1-16,0-1-4 15,0-5-2-15,6-2 4 16,-6-3 3-16,0 8-3 16,-1 2-1-16,1 0 0 15,0 3 0-15,0 3-3 16,0 2 0-16,0 17 8 16,0-1 4-1,0 5 2-15,0 9-1 16,0 2 1-16,0 5-2 0,-3 6 0 15,0-3-3 1,0 3 1-16,0-6-4 0,3 3-2 16,0 0 2-16,0-8 0 15,0-5-4-15,-3-5 1 16,0-6 2-16,0-2 1 16,0-1-12-16,0-2-4 15,-3-3-32-15,0-5-10 16,0-2-49-1,0 2-21-15,0 0 63 16</inkml:trace>
  <inkml:trace contextRef="#ctx0" brushRef="#br0" timeOffset="4">11667 5890 196 0,'-21'-3'74'0,"6"0"-40"0,9-2-29 16,6 5 30-1,6 0-6-15</inkml:trace>
  <inkml:trace contextRef="#ctx0" brushRef="#br0" timeOffset="5">11655 5876 392 0,'21'-2'9'0,"3"-4"-5"0,6-1-2 15,-4 1 1-15,4 1-2 16,3 2 2-16,-3 3-4 16,-7 0 0-16,1 0 3 15,-6 0 1-15,-3 0-6 16,-3 0-29-1,-3-2-9-15,0-4-57 16,0-4-31-16,0-1 61 16</inkml:trace>
  <inkml:trace contextRef="#ctx0" brushRef="#br0" timeOffset="6">12173 5366 144 0,'-12'-21'55'0,"6"36"-30"0,0-22-5 0,0 7 19 16,-6 7-10-16,-3 1-2 15,1 6-14-15,-1 4-5 0,0 11-5 16,0 3-5-16,3 10 1 0,6 3-1 15,6 3-2-15,6 2 3 16,9-2 0-16,6-6 3 16,3-7 1-16,5-9 3 15,7-10 1-15,12-16 5 16,-1-13 5-16,1-11-7 16,-6-11-3-16,-7-7 7 15,-8-3 5-15,-12-2 14 0,-9-6 9 16,-9 5 0-16,-12 6 1 15,-9 5-10 1,-3 5-3-16,-5 11-17 16,2 5-6-16,3 3-31 0,3 2-11 15,9 3-51-15,7 0-23 16,8 0-39 0</inkml:trace>
  <inkml:trace contextRef="#ctx0" brushRef="#br0" timeOffset="7">7696 6567 72 0,'0'-16'30'0,"0"-5"-16"0,-6-11-1 0,3 24 14 15,-3 0 2-15,-3 0 3 16,-2 0-9-16,-4 3-3 16,-9 2-8-16,-3 3-2 15,-3 6-6-15,1 4-1 0,-1 12 1 16,-9 7-5-16,0 10 1 16,4 9-2-16,2 13-2 15,6 18 3-15,9 14 0 16,9-1 1-16,9 1 0 0,21-3-3 15,12-11 2-15,12-7-4 16,2-19 1-16,10-14 0 16,5-15 2-16,10-21 5 15,-1-19 3-15,1-16 4 16,-7-18 4-16,-11-11 5 16,-16-13 5-16,-11-3 5 15,-9 3 2-15,-12-3-1 16,-12 3-1-16,-9 6-12 15,-12 1-5-15,-8 12-5 16,-4 10-2-16,0 8-30 16,0 8-10-16,4 8-69 15,11 13-56-15,-6 13 57 16</inkml:trace>
  <inkml:trace contextRef="#ctx0" brushRef="#br0" timeOffset="8">7771 7773 88 0,'0'-13'35'0,"0"3"-18"0,-6-4-7 0,3 9 14 0,-3-5 0 16,-3-4 1-1,-3 4 5-15,-6-1 4 16,-3 3-10-16,0 3-4 16,-11 0-11-16,-1 5-4 0,-3 5 1 15,-8 11-3-15,-4 10 0 0,0 22-6 16,1 5 0-16,5 16 1 16,9 7 3-16,9 12-2 15,13-4-2-15,14 6-3 16,14-13 1-16,16-8 1 15,12-11 2-15,8-13 1 16,7-16 3-16,5-16-1 16,7-15 2-16,2-17 2 15,-5-15 4-15,-7-14 2 16,-14-10 3-16,-12-3 13 0,-13-8 4 16,-17-5 0-1,-12 0 1-15,-9 8-9 0,-14 5-2 16,-7 6-12-16,-3 10-5 15,1 8-12-15,5 10-5 16,6 9-53-16,6 7-21 16,9 6-40-1</inkml:trace>
  <inkml:trace contextRef="#ctx0" brushRef="#br0" timeOffset="9">7783 8861 140 0,'-15'-19'55'0,"9"9"-30"0,-6-1-14 16,6 6 18-1,-6 0 0-15,-6 2 3 0,-6 0-11 16,-8 1-5 0,-1 4-9-16,-6 9-1 0,-3 10 1 0,-8 11-6 15,-1 15-2-15,1 22 0 16,5 11 2-16,6 15-2 15,13 5-2-15,11 4-1 16,15-6 3-16,15-6-2 16,17-18 1-16,10-10 0 15,12-17-2-15,5-18 3 0,7-18 0 16,11-19 1-16,0-24 2 16,1-15 3-1,-10-14 2-15,-17-11 3 0,-13-4 4 16,-14-9 12-1,-18 0 8-15,-15 6-3 0,-12 2-1 16,-11 6-14-16,-4 13-5 16,0 10-9-16,-2 8-4 15,5 11-39-15,6 5-15 16,6 6-69 0,6 10-41-16,-3 0 74 15</inkml:trace>
  <inkml:trace contextRef="#ctx0" brushRef="#br0" timeOffset="10">7717 10083 148 0,'-6'-21'57'0,"0"8"-30"0,-6 0-18 0,6 7 14 16,-6 1-2-16,-2 0-1 0,-7-1-4 15,-6 1-2-15,-3 10-8 16,-9 3-2-16,-8 14 0 0,-1 7-5 16,1 13-1-16,-1 14 1 15,6 12 0-15,7 17-2 16,5 13 0-16,9 2 2 16,9-7 2-16,15 0-2 15,15-11-2-15,18-11-1 16,11-13 3-16,13-15 0 15,2-25 1-15,10-12 2 16,2-25 3-16,1-23 7 0,-7-14 4 16,-5-10 3-16,-22-5 3 15,-11-12 8-15,-15-1 5 16,-18-1-9-16,-15 0-4 16,-9 14-10-16,-6 8-5 15,-8 10-4-15,5 10 0 16,-6 12-33-16,4 9-12 0,5 12-58 15,6 10-66 1,3 2 48 0</inkml:trace>
  <inkml:trace contextRef="#ctx0" brushRef="#br0" timeOffset="11">7771 11261 124 0,'-9'-24'49'0,"3"13"-26"0,-3-2-7 16,3 8 18-16,-6-3-1 16,-6 0 1-16,-3 3-13 15,-11 2-5-15,-4 6-9 0,-6 2 2 0,-5 13 1 16,-7 14-8-16,0 21-2 15,4 21-4 1,5 19 3-16,12 15-2 0,19 9 1 16,14-6 0-1,17-5-2-15,19-22 3 0,15-10 0 16,-1-23-2 0,10-20 2-16,5-20 1 0,7-24 2 15,-1-19 5-15,-8-24 4 16,-7-15 5-16,-17-11 4 15,-15-13 3-15,-18-1 3 16,-15 12 1-16,-15 7 3 16,-6 14-10-16,-6 12-2 0,-2 17-23 15,5 7-9-15,0 17-73 16,10 7-31 0,-4 19-5-16</inkml:trace>
  <inkml:trace contextRef="#ctx0" brushRef="#br0" timeOffset="12">7964 11885 24 0,'6'5'11'0,"-3"-2"-6"0,3 0 3 0,3-1 5 15,0 4-2-15,3-1-1 0,0 0 0 16,3 0 1 0,2 1-3-16,7 2-3 0,3 0 0 15,0 0 1-15,3 0-3 16,5 2 0-16,4 1 1 16,0-1 0-16,2-2 0 15,1 5 2-15,0 3-3 16,2-2-2-16,1-1 0 15,0-3-1-15,-1 4 2 16,4-1 1-16,0 0 1 16,-1 0 0-16,4 1 0 15,-4-1 0-15,4 0 0 16,0 0 0-16,-4-2-2 16,-2-1 1-16,3 4-2 15,-4 1 2-15,4 1-2 16,-1 6-1-16,1-4 3 0,0 1 0 15,-1-1-4-15,1-2-1 16,-3 0 1-16,-7 0 2 16,4 2 0-16,0 1-1 15,-1-3 3-15,1 2 2 16,3-2-4-16,-4 3-1 16,1-4 0-16,3-1 2 15,11 2-1-15,-5-1 2 0,-4 1 0 16,1 0-4-16,0 3 1 0,-1-1 0 15,4-2 0-15,-4 0 0 16,1-3 2 0,3 0-3-16,-1 9 0 0,-5-4 3 15,3 9 1-15,-4-4-4 16,4 4-1-16,-6-6 1 16,8 0 0-16,-5-2 1 15,-1-1 2-15,1-2-1 16,0 5 2-16,-1-5-2 15,-5 3-1-15,9-6 1 16,-4 0 1-16,4-2-1 16,6-1 2-16,-7 1-2 0,1-1 2 15,2 1-4 1,-5 0 0-16,-3 2 1 0,2 0 0 16,-5 3 0-16,-3 0 0 15,-3-3 0-15,-1 0 2 16,4 0-3-1,0-2 0-15,-1 5 1 0,1 0 0 16,3 8 0-16,3-6 2 16,-4 3-1-16,-2 0 2 15,0-2-4-15,-4 0-2 16,1-4 4-16,-3 1 1 16,-3 0 0-16,-1 3-2 15,4-3 1-15,0-1-1 16,-3 1-3-16,3-2 2 15,2-1 1-15,1 0 2 0,0 0-1 16,-3 0-1 0,-4 1 1-16,1 2-1 0,0-1 0 15,-3 1 0-15,0 0 0 16,-4 0 0-16,-2 5-3 16,-3 6 2-16,0-4 1 15,0 1 0-15,0 0 0 16,3 3 2-16,2-6-3 15,7-3 0-15,-3 9 1 16,-3 2 0-16,0-5 0 16,-3-3 2-16,-1 0-3 15,-2-3 0-15,0 4 1 16,0-1 0-16,0 0 0 16,-3 3 0-16,3-3 0 0,0 13 2 15,0-2-3 1,-1 0 0-16,4 0 1 15,-3 2 2-15,0-2-3 0,0-3 0 16,-3-3 1-16,-3-2 2 16,0 0-3-16,0 0 0 15,0 2 1-15,-1 1 0 16,1 2 0-16,0-3 2 16,3 14-1-16,3-3-1 15,3-3-2-15,3 1 1 16,3-4 1-16,-1 12 0 15,1-9 0-15,0-2 2 0,3 0-1 16,0-1-1-16,-1 1-2 16,1 0 1-16,0 5 1 15,0 3 2 1,3-1-1-16,2 1-1 0,7-3 1 16,3-2 1-16,2 4-3 15,1-7 0-15,3-3 1 16,2-2 0-16,-2 2 2 15,-1 2 1-15,1 1 1 16,3 3 0-16,-1 2-5 16,1 0 1-16,-1-3 0 15,4-2 2-15,-3-1 1 16,-4 4 1-16,4-1-2 16,-6-5 1-16,-4-2-2 0,1-6-1 15,3 0 1-15,-1 0 1 16,-2 1 1-16,3-1 1 15,-1-3 2-15,-2-2 1 16,-6 5-6-16,-1-5 0 16,1 5 1-1,0 6 1-15,-4-3-1 0,4-6 1 16,-6 1-2-16,6-4 2 16,-7 1-2-16,-2-2 2 15,0-4-4-15,0-2 0 16,-6 5 3-16,-1-5 1 0,1 3-1 15,-3-6-2 1,-3 0 1-16,0 1 1 16,-3-6-1-16,-3 0-1 0,0 0-26 15,-6-3-12-15,0 0-36 16,-3-2-23 0,-3 0 48-16</inkml:trace>
  <inkml:trace contextRef="#ctx0" brushRef="#br0" timeOffset="13">14917 15737 72 0,'0'-5'30'0,"3"8"-16"0,3 2-17 0,-3 3 6 15,0-3-6-15,3 6 2 16,0-1 1-16,6 6 2 16,3 6 3-16,3 4 4 15,0 6-4-15,6-1-1 16,-1 4-2-16,1-1-2 16,0 1 3-16,-3-6 0 15,0-5 5-15,-9-3 5 16,-4-5 13-16,-5-6 8 15,-9 3-12-15,-5-5-2 16,-4-5-12-16,-6 0-5 16,-3-3-2-16,-3 0-1 0,0 0 2 15,1 0-17-15,2 0-4 16,3 8-55-16</inkml:trace>
  <inkml:trace contextRef="#ctx0" brushRef="#br0" timeOffset="14">7875 8091 40 0,'3'0'16'0,"3"3"-8"0,0-1-10 0,0 1 4 15,3 0 2-15,3-1 5 16,-1 1-5-16,4 2 0 16,0 0 0-16,3 1 0 15,3-1-2-15,6 0 1 16,2 3-2-16,7 3 2 16,0 2-2-16,-3 3-1 15,-1 0 1-15,1 2-1 16,3 6 0-16,3-3 0 15,-1 3 0-15,1 0 2 16,0-3-1-16,5 0 2 16,1 0-4-16,0 3 0 0,-4-3 1 15,-2-2 2 1,3-3-3-16,-1 0-2 16,4 0 4-16,-3-1 1 0,-1 1-3 15,4 3-1-15,0 2 1 16,-1 0 0-16,-2 3 3 15,-3-3 1-15,-7 8-4 16,4 0 1-16,6 3 0 16,-1 0 0-16,1 0 0 15,0-3 2-15,2 0-3 16,7-3 0-16,-3-2 3 16,-7-3 1-16,-2 0-4 15,0 3 1-15,11 8-2 0,-2 0 0 16,0-1 2-1,-4-1 2-15,1 12-1 0,2-5 2 16,4 3-4-16,-3-3 0 16,-7 0 3-16,-5-3 1 15,0-7-4-15,2-1 1 16,1 0 0-16,6 4 2 16,-9-1-3-16,-1 2 0 0,4 4 1 15,3 7 2 1,-1 3-1-16,1-3-1 15,-6-2-2-15,-7 0 1 0,-2-8-1 16,0-3 0-16,0-3 4 16,3 1 1-16,-4 2-1 15,4 0-2 1,0 0-2-16,0 0 1 0,-4 5 1 16,4 6 0-16,3 0 0 15,3-3 0-15,-1 5 0 16,-2-5 2-16,-3-5-3 15,0-3 0-15,-7 3 1 16,4 2 2-16,0 3-1 16,3 0-1-16,3 3-2 15,-1 5 1-15,1 0-1 16,0-5 0-16,3 2 4 16,-1-5 1-16,1-5-1 15,0 0-2-15,-4 5-2 0,-2 2 1 16,-3 6 1-16,3 6 0 15,0-1 0-15,2 3 0 16,4-3 0-16,-3-8 0 16,-4-5 0-16,4 0 2 15,6 3-1-15,6 5-1 16,-7 0 1-16,1 11-1 16,-6-3-3-16,-4 2 2 15,4-7 1-15,0-6 0 16,0-5 0-16,2 3 0 15,1 2 0-15,0 3 2 16,3-3 14-16,2 11 9 16,4-2-14-16,-3-1-8 15,-7-5-1-15,-2-5 0 0,0-3 0 16,-1-3-2-16,7 3 1 16,0 3-1-16,0-1-3 15,5 9 2-15,-2-3 1 16,6 0 2-16,-1 3-1 15,-5-6-1-15,-6-5 1 16,2-3 1-16,-2-2 1 16,0 3 1-16,2-1 0 15,1 0 2-15,0 1-3 16,2 2 0-16,4 5-1 16,0-5-2-16,-4 3 1 15,-2-6 1-15,-3 1 1 0,0-6-4 0,-1-3-1 16,7-2 3-1,0 2 3-15,-1 4-1 16,4 1 0-16,3 4-3 0,-1-4-3 16,-2 4 2-16,-7 2 2 15,-2-3 2-15,3 1 3 16,0 2-3-16,2-6-2 16,1-4-3-16,0-3-1 15,2-3 2-15,4 0 0 16,-3 0 1-16,-1 3 2 0,-5 2-1 15,-6 4 2-15,-1-1-2 16,1-3-1 0,0 3 1-16,0 0-1 0,-1 0 0 15,-2-2 0-15,0-3 0 16,3 2 0-16,2-5-3 16,1 1 2-16,3 1 3 15,-4-1 1-15,-5-1-4 16,-3-5 1-16,0-3 2 15,3 3 1-15,-1-3-1 16,1 0-2-16,-3-2 1 16,3-1-1-16,-4 1 6 15,1-1 6-15,0 1-4 16,6 0 0-16,0-1-2 16,-1 1 1-16,-2-1-4 15,-3 1 0-15,-3-3-3 16,-4 0-1-16,-2 0 3 15,-3-3 1-15,-6 3-4 0,0-3 1 16,-3 1 0-16,0-4 0 16,-6-2 0-16,0 0 0 15,0 0 0-15,6 3 0 16,0-3 2-16,-6 0 1 16,0 0-4-16,3-3 1 15,0 1 0-15,0-4 2 16,-3 1-1-16,-3 0 2 15,0-3-4-15,0 0 0 16,0-3-1-16,-3 1 0 16,0-1 2-16,-6-2 0 15,-3 0 0-15,0-1 0 16,-3 1 0-16,-2 0 0 0,-1 2 0 16,0 3 0-16,0 0 0 15,3 3 2-15,3 0-3 16,0 2 0-16,4 1-1 15,2-1 0-15,3 3 2 16,0 0 0-16,3 0 0 16,3 0 0-16,6 3 0 15,3-1 0-15,6 4-3 16,5 1 2-16,7 7 1 16,0 2 2-16,0 2-1 15,-3 3 2-15,-4 3-2 16,-2 0-1-16,-3 0-2 0,0 2-1 15,-3-2 2 1,-3 0 0-16,0-3 1 0,-3-3 0 16,-6 1 0-16,-3-6 2 15,0 0-1-15,-3-2-1 16,0-3-2-16,-6 0 1 16,-3 0-1-16,-3-3 0 15,-6-2 2-15,-2-3 2 16,-1 5-1-16,3-5 2 15,3 0-2-15,3 0-1 16,6 0-2-16,1 0 1 0,2 0-129 31,-12 5 42-31</inkml:trace>
  <inkml:trace contextRef="#ctx0" brushRef="#br0" timeOffset="15">7902 10380 60 0,'-3'2'24'0,"3"-2"-12"0,0 3-14 0,0-3 4 15,0 0-2 1,0 0 2-16,0 0-1 0,0 0 2 15,0 0 7-15,0 0 5 16,3 3 2-16,-3-3-1 16,0 0-6-16,6 2-2 15,-6-2-4-15,3 5-1 16,3-2-1-16,2 0-2 16,1 2 1-16,3-2 1 15,3-1 1-15,0 1 3 16,0 0-1-16,0-3 2 15,0 2-2-15,3 1 2 0,2 0-4 16,4-3-2-16,3 2 2 0,0-2-2 16,3 0 2-16,2 0 2 15,1 0 2-15,3 0-3 16,-1 0-3-16,1-2 2 16,-3-1 0-16,0 0 1 15,2 1 0-15,1-1-2 16,3 0-2-16,0 1 3 15,2-4 0-15,1 4-1 16,0-4-2-16,-4 1 1 16,-2 3 1-16,6-1-1 15,-7 0 2-15,1-2-4 16,0 2-2-16,2-2 4 0,1 2 1 16,0 1 2-16,-3-4 2 15,2 1-3-15,4 0 0 16,-3 0-1-16,-4-1-2 15,1 1 3-15,3 0 0 16,-1 2-4-16,1-2 1 16,3 2 0-16,-6 0 2 15,-1 1-3-15,1-1 0 16,6-2-1-16,-4 2 0 16,-2-5 4-16,0 3 3 15,0 0-4-15,-1 2-1 16,-2-8 0-16,-3 4 0 15,2 1 2-15,1 1 1 0,0-3-1 16,0 3-2 0,-1-3 1-16,1 0-1 0,3-3 2 15,-3 3 1-15,-1 0 1 16,-2 0 2-16,0 1-3 16,0-1 0-16,-6 0-1 15,2 0-2-15,-2 0 1 16,0 2-1-16,3 1 0 15,0-8 2-15,2-3-1 16,1 3-1-16,3 0-2 16,-3 2 1-16,-1 0 1 0,1 1 0 15,0-1 0 1,0 1 0-16,-4-1 2 16,4-2 3-16,3 2-7 0,-3-2 0 15,-1 0 0 1,1 0 1-16,3-1 1 0,0 4 2 15,-4-1-1-15,4 1-1 16,9-6 1-16,-3 5 1 16,-4 3-3-16,-5 0 0 15,0 0 1-15,0-2 2 16,-1-3-1-16,1-1 2 16,-3 4-4-16,0-1 0 15,2 1 1-15,1-1 0 16,0 3 0-16,0-5 2 0,-3 0-1 15,-1-1 2 1,7 1 0-16,-6 3 1 16,0-1-2-16,-1 0 1 0,-2-4-2 15,0 1-1-15,6-4 1 16,-3 2 1-16,-4 3-1 16,1-1-1-16,0 1 1 15,0 0-1-15,0 2 0 16,2-4 0-16,-2 1 0 15,3 1 2-15,-3 2-1 16,0 1-1-16,2-3 3 16,1 2 0-16,-3 1-1 15,0 2 1-15,0 0-2 0,0 0-1 16,-4 0-2-16,7 0 1 16,-6 0 1-1,3-3 2-15,0 3-1 16,-1-5-1-16,1 3 1 15,3-4 1-15,0 4-1 0,0-1 2 16,-1 1 0-16,1-4 3 16,3 4-5-16,-3-1-3 15,2-2 3-15,-2 2 3 16,0 1-3-16,0-3-3 16,3-6 1-16,2-5 0 15,-5 6-2-15,3-1 2 16,3 1 3-16,2 2 3 15,1 0-7-15,0 0 0 0,3-5 0 16,-4 5 3-16,4 0 0 16,-3 3-1-16,-4 0 3 15,7 2 0-15,-3-2-4 16,-3 2-1-16,2-2 1 16,1-3 0-16,0 0 1 15,-1 3 0-15,1 0 0 16,0 0 2-16,0-1-3 15,-1 1 0-15,1-3 1 16,3 3 0-16,-4 0 0 16,-2 0 0-16,3-9 2 15,0-1 3-15,2 4-4 16,1 3-1-16,-3 3 0 0,-1 0 0 16,1 0-3-16,0-1 2 15,0 1-1 1,2 0 0-16,1 0 2 0,-3-3 0 15,-1 2 0-15,1 1 0 16,3 3 0-16,0-1 2 16,-1 3-3-16,-2 0 0 15,0 0 1-15,-1 0 0 16,1 3 0-16,0 0 0 16,-3-1-3-16,5 1 2 15,-2 0 1-15,0 0 2 16,2-3-1-16,4 5-1 15,-3-2 1-15,-1 2-1 16,1-2 2-16,-3 2 1 0,0-2-1 16,-4 0-2-16,4-1-2 15,-3 4-1 1,0-4 2-16,-1 4 0 0,1-4 1 16,6 4 0-1,-1-1 0-15,1 0 2 0,-6 1-3 16,-3-1 0-16,-1 3 1 15,-2 0 0-15,-3 0 0 16,-3 0 2-16,-3-2-1 16,0 2 2-16,-7 0-2 15,1-3-1-15,-6 0 1 16,0 1 1-16,-3-4-10 16,-3 4-2-16,0-4-46 0,0 1-20 15,0 0-16 1</inkml:trace>
  <inkml:trace contextRef="#ctx0" brushRef="#br0" timeOffset="16">15108 8258 16 0,'-15'-19'8'0,"15"16"-4"0,-3 1 19 0,0 2 15 15,0 0 3-15,3 0 0 16,0 0-20-16,0 0-8 16,0 0-8-16,3 5-4 15,3 0 2-15,3 6 0 0,0 2-1 16,6 3-2-16,3-3 3 0,-1 3 0 16,4-3 3-1,3 1-3-15,0-1-2 0,-3 0 4 16,-3-2 1-16,-3-1-2 15,-7 1-3-15,-2-1 11 16,-9 4 6-16,-5 2 6 16,-7-1 5-16,-6-1-4 15,-3-1-1-15,0 0-13 16,0 0-4-16,1 1-3 16,2-1 2-16,0-3-5 15,3 1-3-15,3-3 1 0,3 0 2 16,3-3 2-1,3 0 3-15,0-2-10 0,3 0-2 16,3-1-26-16,0 1-11 16,0 0-51-1,0 2-31-15,6-2 57 16</inkml:trace>
  <inkml:trace contextRef="#ctx0" brushRef="#br0" timeOffset="17">8012 9414 36 0,'0'-3'16'0,"3"3"-8"0,-3 0 4 16,0 0 8-16,6 3 3 16,0 0 1-16,0-3-7 15,0 0-2-15,3 0-3 16,2 0 0-16,4 0-2 16,3 0 1-16,6 0-4 0,0 0-2 15,3 0-2-15,-1 0 0 0,1 0 0 16,3 0 1-16,0-3 0 15,-1 3-2-15,4 0 1 16,3 0 0-16,0-3 3 16,-1 1-3-16,7-1 0 15,0 3 1-15,2 0 0 16,-2-3-5-16,0 3 1 16,2-2 2-16,1 2 3 15,0 0-4-15,-1 0-3 16,1-3 1-16,3 3 2 15,-4 0 4-15,-2 0 4 16,-6 0-2-16,2-3-2 16,-2 1-2-16,3-1-3 0,-1 0 1 15,7 3-1-15,0 0 0 16,2 0 0 0,7 0 0-16,-6 0 2 0,-4 0-1 15,1 0 2-15,2 0-4 16,-2 0 0-16,0 0 3 15,-1 0 3-15,1 0 0 16,3 0 0-16,2 0-6 0,-2 3 1 16,-6-3 0-1,2 0 2-15,-2 0 1 16,3 0 1-16,-1 0-2 0,1 3 1 16,-1-3-2-16,1 0 2 15,0 2-2-15,-1 1-1 16,-2 0 3-16,-3-1 0 15,2 1 1-15,-2 0 2 16,3-1-3-16,2 4 0 16,1-4-1-16,3 1 1 15,2 2-2-15,1 0 2 16,-6 1-2-16,-4 2-1 0,-2 0-2 16,3 0 1-1,-1-1 3-15,1 1 1 16,0 3-1-16,2 0 1 15,4-1 0-15,0 1 1 16,-1 2-5-16,-2 0-1 0,-1 6 3 16,1-6 1-16,0 5-3 15,-1-2-1-15,1 3 1 16,-3-6 0-16,2 0 1 16,1 3 0-16,0 0 2 15,2-3 1-15,-8 3-1 16,0 0-2-16,2 3 1 15,13-1-1-15,0-2 0 16,-7-3 0-16,1-2-3 16,-4-1 2-16,1 1 1 15,-3 2 0-15,-4 0 0 0,-5 1 2 16,-3-1-1 0,0 3-1-16,-1 0 1 0,1 2-1 15,3 1 0-15,6-3 0 16,2-1 0-16,1-1 2 15,3 1-1-15,-1 1-1 16,-2 6-2-16,-6-7 1 16,-4 1 1-16,1 0 2 15,3-3-1-15,0 1-1 16,2-1 1-16,1 0-1 16,0 0 0-16,-1-2 0 15,4-1 2-15,3 1 3 0,-4 2-4 16,-5 1-1-16,-3-4-5 15,3 1 1-15,2-3 2 16,4 0 3-16,3-1 0 16,-4 1 2-16,4-2-4 15,3 2 0-15,-1 0 3 16,-2 0 1-16,-6 2-4 16,-7-2 1-16,1 0-2 15,3 0 0-15,2 0 6 16,4 0 2-16,0-3-7 15,2 0-1-15,4 1 0 16,0 2 3-16,-4 0-2 16,-2-1 0-16,-3-1 1 0,-1-1 0 15,4 0 0-15,0 3 0 16,2-2 2-16,-2-1 3 16,0 0-7-16,2 3 0 15,1-3 0-15,-6 1 3 16,-4-1-2-16,-5 0 0 15,0 3 1-15,0-2 0 16,-4-4 2-16,4 1 1 16,-6-1-1-16,0 1-2 15,0-3-2-15,-3 0-1 16,-7 0 2-16,1-3 0 16,-3 1 3-16,-3-1 1 15,0 1 1-15,-3-1 0 0,0 0-5 16,-3-2-1-16,0 2 1 15,0 1 2 1,-3-4-5-16,0 1 1 16,-18-3-12-16,-9-2 1 15,-5-4 3-15,-1 1 4 16,3 0 4-16,3 0 2 16,0 2 1-16,4 0 0 15,2 4 2-15,3-1-3 16,3 2-2-16,3 1 2 15,3 2 2-15,3 1 0 16,3-1-1-16,0 3 1 16,3 0-1-16,6 0-3 15,3 0 2-15,6 3 1 16,3 2 0-16,0 3 0 16,9 3 2-16,5 2-1 0,7 3-1 15,0-1 1 1,-1 1-1-16,1 0-3 0,3-3 2 15,-7 1 1-15,-2-4 0 16,-6 6 0-16,-3-3 2 16,-3 3-1-16,-3-3-1 15,-4 1-2-15,-2-4 1 16,-3 1 1-16,0-1 2 0,-3-2-3 16,-3 0 0-1,0 3 1-15,-3-3 0 16,-3 0 0-16,-3-3 2 15,-3 0-1-15,-3 3-1 0,-3 0 1 16,-5 0 1-16,-7-3-1 16,-3 1 2-16,3-1-2 15,3 6-1-15,4-3 1 16,-4 0 1-16,3-1-1 16,6-1-1-16,3-1 1 15,3-2 1-15,0-1-1 16,3 1 2-16,3 2-2 15,0 1-1-15,0-1-8 16,3 0-5-16,0 3-29 16,3 0-10-16,-3 5-33 15</inkml:trace>
  <inkml:trace contextRef="#ctx0" brushRef="#br0" timeOffset="18">8080 7088 48 0,'3'3'19'0,"0"-1"-10"0,-3-2-6 0,0 0 7 16,3 3-2-16,3 0 3 0,0-1 0 16,3 4 1-1,3-1-4-15,3 0 0 0,3 3-3 16,0 5 0-16,8-2-3 16,4 0 1-16,3-1-2 15,3 3-1-15,5 1 1 16,4-1-1-16,2 0 2 15,1 0 1-15,0 1-1 16,8 4-2-16,-5-2 1 16,-1 0-1-16,1-3 0 15,0 8 0-15,-4 6 0 16,4-3 0-16,0-3 2 0,-4 3 1 16,4-1-4-16,-1 1 1 15,1-3 0 1,3 6 2-16,-1-3-1 0,1-3-1 15,-4-3 1-15,4 1-1 16,-4-1 0-16,1 1 0 16,0 2 2-16,-1 0 3 15,1 0-4-15,-4 3-1 16,-2 3 0-16,3 7 2 16,-1-2-1-16,1-3 2 15,0 0-2-15,-1-3-1 16,1 1 1-16,-3-3-1 0,8 7 0 15,-2-7 2-15,-10-3 3 16,-2-2 4-16,0-3-4 16,-1 2-3-16,1 1-1 15,-3 2 1-15,0 0-1 16,2 0-1-16,-2 3 1 0,0 0-4 16,-1 5 2-16,-2-2 1 15,6-1 0-15,-3 0 2 16,-1-2 1-16,-2-3-1 15,3 1-2-15,-3 4 3 16,-1 1 2-16,1-4-4 16,6-2-3-16,-7 1-2 15,1-1 0-15,-3 0 5 0,0 0 1 16,-3 0 0-16,8-2-2 16,-5 5 3-1,0 2 0-15,0 9-4 16,-1-6-1-16,1 2 1 0,0-2 0 15,0-2 3-15,-1-1 1 16,4 1-4-16,-3-3-1 16,0-1 3-16,-4-1 1 15,-2-4-3-15,0 1 1 16,-3-1 0-16,6 1 2 0,-1-1-1 16,-2 1 2-16,0-1-2 15,0 11 2-15,0 3-4 16,5-3-2-1,-2 0 4-15,-3 0 1 16,0-2 0-16,-3-3 1 0,3 5-4 16,2-3 0-16,-2-2-1 15,-3-3 0-15,0 0 2 16,0 1 2-16,-1-4-1 16,-2 1-1-16,0 2 1 15,6-3-1-15,0 1 0 16,-3-1 2-16,-3 9-1 15,-1 7-1-15,4-7-2 16,-3-1 1-16,0 1 1 16,3-6 0-16,0 3 0 15,-4-3 0-15,1 5 0 16,0 1 0-16,3-6 0 16,-3 0 2-16,3-2-3 0,0-1 0 15,-4 1 1-15,1-1 0 16,-3 1 0-16,3-1 2 15,-3-2-3-15,0 3 0 16,0 2 1-16,6 8 2 16,-1-3-3-16,4 1 0 15,-3-3 1-15,-3-1 0 16,3-2 0-16,0 1 2 16,-1 1-1-16,1 4-1 15,0-3 1-15,0-3-1 16,0-3 0-16,-3 1 0 15,2-1 0-15,4 4 0 16,0-1 0-16,0 0 0 16,-3 0 2-16,0 6 1 0,-1 2 1 15,1 0 0-15,6-3-2 16,0-2-2-16,-3-3 3 16,-1 0 2-16,1 1-2 15,3-4 0-15,0-2-1 16,3 10 1-16,-4-2 0 15,-2-3 1-15,9-5-5 16,-3 0 1-16,-1 3 0 16,4-3 2-16,-3-1-1 0,6 1 2 15,-1 0-2 1,-2 0-1-16,3 3 1 0,0-1 1 16,2 14-1-16,1 0 2 15,0-6 0-15,2-2 1 16,-2 2-5-1,3-5-1-15,-4 1 3 0,4-4 1 16,0 6-3-16,-1-5 1 16,-2 2 0-16,0-5 0 15,-1-1 0-15,-2-1 0 16,3-1 0-16,0-3 2 16,-4 1-1-16,-2 0-1 15,-3-1 3-15,3 1 0 16,-1-1-4-16,4 1-1 15,-3 0 1-15,-1-1 0 16,1 3 1-16,-3-2 0 0,0 0 2 16,-3-1 1-16,-1 1-1 15,7 13-2-15,3-6-2 16,-3 1-1-16,-1-4 4 16,-2-1 1-16,3-1 0 15,3-3 1-15,-7 1-4 16,-2 0-2-16,-3-3-1 15,3 0 3-15,-6-1 2 16,-1-1 4-16,-2-1-4 16,0 0-3-16,-3-2 3 15,-3 0 1-15,0-1-3 16,-3-2 1-16,0 3 0 16,0-3 2-16,-4 0-1 0,1 0 2 15,0 0-4-15,0-3 0 16,-3 1 3-1,-3-1 3-15,0-2-2 0,0-1-2 16,-3 1 0-16,-6-3 1 16,-2-2-1-16,-4-9-1 15,-6-7 1-15,0 2 1 16,0 3-3-16,0-1 0 16,-3 7 1-16,-2 1 2 15,2 4-3-15,3 2 0 16,6 0 1-16,0 0 0 15,3 3 0-15,3-1 0 16,3 4 0-16,4-1 0 0,2 0 0 16,0 3 0-16,5 6-3 15,1 2 2-15,9 0 1 16,6 5 2-16,6 8-3 16,12 8 0-16,-1 3 1 15,4-3 0-15,0-3 0 16,-1-2 2-16,-2 0 1 15,-6 0 1-15,-6-11-7 16,-7 3 0-16,-5 0 1 16,-6-3 3-16,-9-5 0 15,-6 3-1-15,-6-3 1 16,-8-3-1-16,-4 0 0 16,-3 0 0-16,-6-2 0 0,0 0 2 15,1-1 1-15,-1-2 1 16,-3 0-7-1,1 0 0-15,5 0 3 0,0 0 2 16,6 0 0-16,6-2-2 16,0 2-2-16,4 0 1 15,2 0-4-15,3 0-1 16,0 2-13-16,3 1-3 16,3 2-6-16,3 3-2 15,3 3-44 1</inkml:trace>
  <inkml:trace contextRef="#ctx0" brushRef="#br0" timeOffset="19">2035 15388 104 0,'-3'-18'41'0,"0"15"-22"0,-6 0-7 0,9 1 16 16,-9-1-10-16,-6 0 0 15,0 1 1-15,-6-1 0 16,-8 3-10-16,2 3-8 0,-3 2-1 16,0 0 2-16,-2 14 1 15,2-1-1-15,-6 4-2 16,6 1 1-16,-5 9-1 15,2 3 2-15,3 2 1 16,6 2-4-16,6 1 1 16,10 5 0-16,8 3 0 0,11-6 0 15,10-5 0-15,9-8 2 16,9-8 1-16,8-5 1 16,4-5 2-16,-6-3-5 15,-4-6-1-15,-5 1-31 16,0-11-14-16,-7 0-32 15</inkml:trace>
  <inkml:trace contextRef="#ctx0" brushRef="#br0" timeOffset="20">1838 15674 96 0,'0'0'35'0,"0"0"-18"0,0 0-16 0,0 0 8 0,0 0-3 15,6 0-1-15,9-3-3 16,0-2 1-16,3 0-2 16,0 2 2-16,0 0-2 15,-3 3-1-15,2 0-2 16,-8 3 1-16,3 2 1 15,-3 6 2-15,-3 2 5 16,-3 6 6-16,-3 2-1 16,0 3 3-16,-6 5-4 15,3-3 1-15,-3-2-7 16,3-3-3-16,0-2 1 0,3-3-2 16,0-3-1-16,0-5-6 15,3 0-1-15,0-6-43 16,3-2-39-16,3 0 28 15</inkml:trace>
  <inkml:trace contextRef="#ctx0" brushRef="#br0" timeOffset="21">2225 15692 24 0,'-18'-2'11'0,"10"7"-6"0,-10 0 11 0,12 1 13 16,-3 2 0-16,-3 5 3 0,0 0-14 16,-3 6-3-1,3 2-7-15,3 8-3 0,6-3 0 16,3 1-1-16,9-3-2 16,0-3-2-16,0-5 9 15,6-3 4-15,3-5-6 16,0-3 7-16,0-8 5 0,-1-2-1 15,-2-8-1-15,-3-8-1 16,-3 0 3-16,-3-1-7 16,-6 1 1-16,-3 0-8 15,-3 0-1-15,0 0-4 16,-9 5-1-16,3 3-1 0,3 2 0 16,1 6-20-1,2 5-10-15,-6 5-11 16,6 8-3-16,6-2-26 15</inkml:trace>
  <inkml:trace contextRef="#ctx0" brushRef="#br0" timeOffset="22">2583 15719 52 0,'-21'-5'22'0,"6"5"-12"0,-6 0 1 0,12 0 12 0,-3 2 10 15,-6 1 4 1,0 2-15-16,-5 3-5 16,-1 5-11-16,3 3-4 0,3 5-1 15,3 9-4-15,3-4 0 0,6 3-1 16,6-2 3-16,9-4 0 15,3 1 1-15,6-8 2 16,0-5 3-16,0-6 0 16,3-5 2-16,-1-5-2 15,-5-6 2-15,0-2-2 16,-3-8 2-16,-3 2-2 0,-9-2 2 16,0 2-2-16,0 4 0 15,0-1-3 1,0 5 1-16,0 6-7 15,0 0 1-15,0 10 3 0,3 11 2 16,0 2-3 0,3 9-1-16,0-4-2 0,6-1 3 15,-3-4 0-15,3-2 3 16,0 5-17-16,-1-10-4 16,1-6-26-1,3-2-40-15,-6-6 19 16</inkml:trace>
  <inkml:trace contextRef="#ctx0" brushRef="#br0" timeOffset="23">2687 15544 116 0,'-6'-2'44'0,"9"-1"-24"0,-3 8-24 15,3 1 8-15,0 12 2 16,0 1 4-16,3 7-1 15,-6 3 2-15,3 11-4 16,0 0 1-16,3 2-5 16,2-5-4-16,-2-5 0 0,3-6 1 15,3-2 2-15,6-6-30 16,0-4-48 0,0-9 4-16</inkml:trace>
  <inkml:trace contextRef="#ctx0" brushRef="#br0" timeOffset="24">3017 15735 184 0,'-21'-11'71'0,"6"11"-38"0,-2 0-32 0,11 3 16 16,-6 2-9-16,-3 0 0 16,-3 3 2-16,3 0 1 15,-3 0-5-15,9 3-6 0,9 2-3 16,0 3 2-16,6 2 0 15,6 1-2-15,3 5 2 16,3-6 1-16,-9 3 0 16,0-2 2-16,-3-3 1 0,-6 2 1 15,-6-2 2-15,-3 0 1 16,0-5 1-16,-15-6-7 16,3 0 0-16,-3-5-23 15,7 0-8-15</inkml:trace>
  <inkml:trace contextRef="#ctx0" brushRef="#br0" timeOffset="25">3220 15700 140 0,'-3'-10'55'0,"0"10"-30"0,0-3-14 0,0 3 15 16,0 0 5 0,-3 0 6-16,-3 0-11 0,0 0-6 15,3 0-11-15,0 0-8 0,0 0-2 16,3 3-15 0,3 2-6-16,0 0-38 15,3 3-55-15,0 3 20 16</inkml:trace>
  <inkml:trace contextRef="#ctx0" brushRef="#br0" timeOffset="26">3202 15989 172 0,'-12'0'66'0,"12"2"-36"0,-3 1-37 0,3-3 8 0,0-3 13 15,0 1 8-15,0-1-7 16,0-2-1-16,3-3-8 15,0 0-6-15,3 3-3 0,-3-1 2 16,3 1 0-16,-3 5 1 16,-3 0 0-16,0 0 0 15,0 8 0-15,-3-3 4 16,0 1 5-16,0-4-5 16,0 1-2-16,3-3-63 15,3-5-62 1,6-3 31-16</inkml:trace>
  <inkml:trace contextRef="#ctx0" brushRef="#br0" timeOffset="27">1517 16031 84 0,'-3'0'33'0,"3"11"-18"0,6-6-20 0,0 0 6 16,3 1 1-16,6 2 1 16,11-3 14-16,13 0 6 15,18 0-5-15,17-2 0 16,18 0-7-16,13-3 1 15,14-3 8-15,-3 3 7 16,0 0-14-16,-6 0-5 0,3 0-1 16,-12 3 0-16,-8-1 3 15,-10 1-1-15,-6 0 2 0,-8-1-4 16,-10-2-2-16,-11 0 0 16,-9 0-1-16,-10 0 4 15,-8 0 3 1,-6-2-37-16,-6-6-17 0,-6-11-55 15</inkml:trace>
  <inkml:trace contextRef="#ctx0" brushRef="#br0" timeOffset="28">4282 15579 104 0,'-3'0'41'0,"3"2"-22"0,3 27-5 0,-3-18 17 16,0 5 9-16,3 8 8 15,-3 2-11-15,0 3-4 16,0 8-19-16,3-2-7 0,0-4-2 16,0-1-3-16,-3-7 1 15,3-4-2-15,0-3 2 16,-3-3-4-16,0-2-2 16,3-6-9-16,-3-5-3 15,0 0-23-15,0 0-10 16,0-5-44-1</inkml:trace>
  <inkml:trace contextRef="#ctx0" brushRef="#br0" timeOffset="29">4178 15510 140 0,'-33'-3'52'0,"27"3"-28"0,-9 13-22 16,9-5 12-16,-2 8-9 0,-4 5-3 15,0 9 3 1,0 12 1-16,6 13-2 16,6 4 15-16,9-4 7 0,6-2-7 0,11-5-1 15,7-6-6-15,6-8-2 16,11-10-6-16,1-13-1 15,0-14 3-15,-4-7 1 16,-5-9-3-16,-9-18-3 16,-9-3 2-16,-13 3 2 15,-11-5 0-15,-8 2 0 16,-7 1-3-16,-12 2 1 0,0 8-4 16,-3 5 0-16,1 3-6 15,2 10 0 1,6 11-65-1,6 11-67-15,3-9 37 16</inkml:trace>
  <inkml:trace contextRef="#ctx0" brushRef="#br0" timeOffset="30">5190 15515 116 0,'3'-16'46'0,"0"8"-24"0,-6-2-4 16,3 4 18-16,-3-1-5 15,-3-4-1-15,-6 0-10 16,-3-2-2-16,-6 3-11 16,1 7 5-16,-1 11 3 0,0 2-7 15,-3 6-2-15,3 5-4 0,3 11-2 16,4 5 1-16,5 0-1 16,6 6 0-16,3-1 0 15,3 8-3 1,3-5 2-16,0-5 3 0,-1-3 1 15,1-5 1-15,0-6 0 16,-3-7-5-16,-3-3-1 16,0-6-13-16,-3-2-2 15,0-8-36-15,-3 0-15 16,-2-5-16 0</inkml:trace>
  <inkml:trace contextRef="#ctx0" brushRef="#br0" timeOffset="31">4791 15719 152 0,'-3'-5'57'0,"21"2"-30"0,-6-5-18 15,0 5 14 1,6-2 0-16,6 0 3 0,5 0-14 16,4-1-5-16,6 4-4 15,-4-1-3-15,1 3 1 0,-3 3-1 16,-3-1 0-16,-1 1-11 15,-2 0-3-15,0-1-28 16,-3 1-13-16,3 2-20 16</inkml:trace>
  <inkml:trace contextRef="#ctx0" brushRef="#br0" timeOffset="32">5306 15700 124 0,'-18'-2'49'0,"0"2"-26"0,6 0-14 0,7 2 16 15,-4 4 1 1,-3 2 4-16,0 2-14 0,-3 3-7 16,0 3-5-16,3 8-4 0,3 0 1 15,3 0-1-15,6-3 0 16,6-3 2-16,0-2 3 16,6-2-4-16,0-7-1 15,6-1 4-15,-3-4 2 16,-3-4-2-16,2-6-3 15,-2-8 0-15,-3 0 1 0,-6 0-1 16,0 0-1 0,-3 0 3-16,0 3 0 0,0 3-4 15,0 2-1-15,0 2 3 16,0 6 3 0,3 3-3-16,3 2-1 0,0 9 0 15,0 4 0-15,0 3 0 16,3-2 0-16,0-3 2 15,0 0 1-15,0-6-8 16,3-5-2-16,3 3-23 16,-1-2-8-16,1-6-35 15,0 0-27 1</inkml:trace>
  <inkml:trace contextRef="#ctx0" brushRef="#br0" timeOffset="33">5595 15719 156 0,'-6'-8'60'0,"9"8"-32"0,-12-3-9 0,6 3 23 15,-6 0-10-15,-3 3-3 0,0 2-15 16,-3 3-4-1,0 0-6-15,4 0-5 0,-1 5 0 16,6-2-1-16,3-1 0 0,6 1 0 16,9 5 0-16,2 5 2 15,4-5 2-15,3 2-3 16,-3 1-2-16,-3-3 6 16,-3-3 5-16,-3 0 0 15,-6-2 3-15,-3-3-2 16,-6 2 2-16,-6-7-8 15,-3-3-2-15,-3-3-3 16,3-2-2-16,0 0-11 16,3 2-2-16,3-2-30 15,7 0-11-15,7-1-39 16</inkml:trace>
  <inkml:trace contextRef="#ctx0" brushRef="#br0" timeOffset="34">5812 15513 104 0,'-6'-11'41'0,"9"8"-22"0,-3 1-3 0,0 2 18 16,0 0 2-16,0 5 0 16,-3 3-4-16,0 8 0 15,3 8-18-15,-3 2 1 0,3 6-1 0,0 2-7 16,0 3-4-16,0 3 0 15,0 0 0-15,3-6-1 16,0-5-2 0,0-5-4-16,0-6 0 0,0-2-9 15,0-5-4 1,0-3-27-16,-3-8-75 16</inkml:trace>
  <inkml:trace contextRef="#ctx0" brushRef="#br0" timeOffset="35">5669 15690 188 0,'-3'-3'71'0,"3"1"-38"0,3 2-39 16,12-3 53-16,6 0-12 16,3-2-12-16,9 0-9 15,5-1-9 1,4-4-8-16,3-6-1 0,-4 3-62 15,-2-1-26-15,-9-1 1 16</inkml:trace>
  <inkml:trace contextRef="#ctx0" brushRef="#br0" timeOffset="36">6196 15322 80 0,'0'3'33'0,"0"2"-18"0,-3 6 0 16,3 2 15-16,-6 13 10 0,0 14 8 15,-6 10-6 1,-3 11-3-16,-2 3-14 0,-4 4-5 16,0-4-11-16,0-3-2 0,3-11 3 15,3-2-2 1,0-6 3-16,4-8-6 0,2-5-1 16,3-7-2-16,0-7-2 15,3-1 1-15,0-4 1 16,0-2-6-16,3 0-1 15,0-3-12-15,3-2-1 16,6-11-48 0,3-2-22-1,-1-6-31-15,1-5 43 16</inkml:trace>
  <inkml:trace contextRef="#ctx0" brushRef="#br0" timeOffset="37">6309 15658 164 0,'-12'3'63'0,"3"2"-34"0,-9 6-21 15,13-3 16-15,-7 2-12 16,0 1-4-16,-3 2-5 0,-3 0-3 16,9-5 1-16,3 5-4 0,6-2 2 15,6-1-1-15,6 1 0 16,6 5 4-16,0-5 3 15,0 10-4-15,-1-3-1 16,-2-2 0-16,-6-3 2 16,-3-2 1-16,-3-1 1 15,-6-2 0-15,-3 3 0 16,-3-3-2-16,-3 0 1 16,0-3-4-16,-2-2-2 15,2-1-1-15,3 1 0 16,0-3-13-16,3 0-6 15,3-3-61-15</inkml:trace>
  <inkml:trace contextRef="#ctx0" brushRef="#br0" timeOffset="38">6387 15774 76 0,'0'8'30'0,"3"0"-16"0,-3 3-1 16,0 0 14-16,0 10-2 16,0-3 3-16,0 1-16 15,0-3-5-15,3-1-4 0,0-1-3 16,-1-1 1 0,1-5-10-16,0 0-4 0</inkml:trace>
  <inkml:trace contextRef="#ctx0" brushRef="#br0" timeOffset="39">6372 15666 112 0,'-12'-8'44'0,"9"8"-24"0,3 0-26 0,0 0 8 0,0 0-2 15,0 0 0 1,6 3-3-16,0-1 2 0,3 4-6 15,0-1-3 1,5 0-34-16,4 1-14 0</inkml:trace>
  <inkml:trace contextRef="#ctx0" brushRef="#br0" timeOffset="40">6512 15753 80 0,'3'0'30'0,"0"0"-16"0,0 11-1 15,0-6 11-15,-1 3-8 16,1 0-4-16,0 8-1 0,0 5 0 16,-3-5 3-1,0 5 2-15,0-2-5 16,0-3 1-16,0-3-7 0,-3-3-1 0,3-4 0 15,-3 2 0-15,3-3 2 16,-3-5-1-16,3 0 2 16,0-3-2-16,0 1 2 0,3-1-2 15,-3-5 0 1,6-5-3-16,-3-6-2 16,3 1 1-16,0-1 1 15,0 3-1-15,3 0-1 16,0 3-2-16,-3 3-1 0,3 2 2 15,0 5 2-15,-3 3 0 16,6 5 2-16,-3 3 0 16,0 6 3-16,-3 4-3 15,0 1-2-15,-3-1 0 16,-1-2-1-16,1-3 2 16,-3 0 3-16,3-5-2 15,-3-2 0-15,0-6-1 16,0 0-2-16,3 0 1 15,-3-6-1-15,6-15 0 16,0 3 2-16,0-1-1 16,0 3-1-16,0 3 1 15,3 0-1-15,0 2-3 16,0 3 2-16,3 3 3 16,0 5 1-16,0 3 1 0,0 5 2 15,-3 5-3-15,-1 5-2 16,-2-2 2-16,0 5 0 15,-3-2-1-15,0-3-2 16,0-3 1-16,0-2-1 16,0-6-16-16,0 5-4 15,3-2-28-15,0-5-11 16</inkml:trace>
  <inkml:trace contextRef="#ctx0" brushRef="#br0" timeOffset="41">6934 15759 96 0,'-6'-6'35'0,"9"12"-18"0,-3 2-11 15,3-1 9-15,-3 7 14 16,0 10 8-16,0 10-2 16,0 3 0-16,0 3-18 15,0-1-8-15,3 4-5 16,0-6-4-16,0-3 3 0,0-5-2 15,0-5-1-15,-3-8 3 16,0 2 2-16,0-7-2 16,-3-6-2-16,0-5 0 15,-3-5 1-15,0-6-3 0,0-7 0 16,0-9-1-16,3-2-2 16,0-5 5-1,0 0 1-15,3-6 0 16,6 0-2-16,0 6-2 0,3 2-1 15,3 3 4-15,0 5 1 16,0 6 0-16,3 4 1 16,0 9-2-16,3 5 2 15,-3 8 2-15,-4 5 2 16,-2 6 1-16,-3-1 2 16,-6 1-1-16,-3-1 0 15,-3 1-5-15,-3-3-1 16,-2-3-3-16,-1-5-1 15,-3 2-6-15,3-7 0 16,0 2-19-16,-3-10-8 0,9 0-59 16,3-16-34-1,9-6 57-15</inkml:trace>
  <inkml:trace contextRef="#ctx0" brushRef="#br0" timeOffset="42">7131 15515 108 0,'-15'-8'41'0,"27"11"-22"0,-6 0-20 16,-3 4 7-16,-3 1 20 15,0 8 10-15,0 8 4 16,0 5 3-16,0 3-18 16,0 8-6-16,0 10-12 0,3-5-5 0,0-5-1 15,3-6 1-15,0-8 3 16,-1-2-7-16,1-8-3 15,0-3-35-15,0-2-14 16,3-6-36 0</inkml:trace>
  <inkml:trace contextRef="#ctx0" brushRef="#br0" timeOffset="43">7262 15809 116 0,'0'3'46'0,"9"2"-24"0,3 13-19 0,-7-15 10 0,4 5 11 16,3-3 8 0,0-5-2-16,3 5 2 0,0-10-18 15,0 3-8-15,0-9-2 0,0 3-1 16,-3-3 1-16,-1-2-5 16,-5 0-1-16,-3-3 1 15,-6 3 0-15,-3 0 1 16,-5 2 2-16,-7 11-3 15,-3 0 0-15,-3 13 1 16,0 3 0-16,3 13 2 16,4-2 3-16,2-1 13 0,3 3 8 15,6-5-7-15,9 0-3 16,6-6-9 0,6-2-3-16,11 0-4 15,7-11-3-15,3-5-71 0,8-5-30 16,-5-8 3-1</inkml:trace>
  <inkml:trace contextRef="#ctx0" brushRef="#br0" timeOffset="44">7952 15761 88 0,'-12'-2'33'0,"9"4"-18"0,-12 6-7 16,13-3 13-16,-7 3-6 15,-3 3 2 1,-6 8-4-16,3 7 0 16,0 0-3-16,6 1 1 0,3-1-6 15,9 3 1-15,3 3 1 0,9-5-3 16,3-6-1-16,6-5-3 16,8-3-3-16,1-10-16 15,3-9-7-15,0-4-42 16</inkml:trace>
  <inkml:trace contextRef="#ctx0" brushRef="#br0" timeOffset="45">8199 15804 60 0,'-15'-8'24'0,"9"5"-12"0,-5 0 6 15,5 3 14-15,-3 0 4 16,-3 3 0-16,0 2-8 15,-3 9-5-15,3 7-13 0,-3-3-6 16,3 9-3-16,3-4 3 16,0-1 2-16,9 4 2 0,3-2 0 15,3 2-4-15,3-7-1 16,0-11-1-16,3-3 1 16,0-5-2-16,0-5 2 15,0-3-2-15,0-5-1 16,0-1 1-16,-3-7-1 15,0 0 0-15,-4 3 0 16,-2 2-3-16,0 5 0 16,0 3 4-1,0 16-1-15,0 3 0 16,3 2 1-16,0 3-1 16,0 0 2-16,6 7-1 15,-3 1-1-15,6-5 1 16,0-6-1-16,0-5-9 15,0 0-2-15,-1-11-47 16,1-5-50 0,-3-2 27-16</inkml:trace>
  <inkml:trace contextRef="#ctx0" brushRef="#br0" timeOffset="46">8312 15552 48 0,'-3'3'19'0,"6"2"-10"0,0 8 18 0,0 1 16 15,3 4 11-15,-3 6 4 16,3 10-20-16,-3 6-8 16,0 8-18-16,0-3-8 15,0-3-2-15,3-5 0 0,-3-5 1 16,3-8-12-16,0-6-7 15,0-2-40 1,3-8-56-16,0-3 24 16</inkml:trace>
  <inkml:trace contextRef="#ctx0" brushRef="#br0" timeOffset="47">8580 15745 96 0,'-21'-5'35'0,"10"5"-18"0,-7 5 11 15,9 1 21-15,-9 4-14 16,3 3-5-16,0 11-20 16,0 3-7-16,3-1-2 15,3 3 1-15,6-5 3 0,0 0 0 0,12-6 2 16,6 4-2-1,0-1 0-15,3-8-3 16,3-2-2-16,0-9-6 16,0-2-4-16,-1-2-25 0,4-4-12 15,0-2-31 1</inkml:trace>
  <inkml:trace contextRef="#ctx0" brushRef="#br0" timeOffset="48">8679 15759 132 0,'-9'0'49'0,"6"5"-26"16,0 11-27-16,0 0 8 15,3 7 20-15,0 1 13 16,0 0-5-16,0 0-3 0,3-6-17 16,3 6-8-16,6-8 0 0,-4 0-5 15,7-3 0-15,0-5 1 16,0-3 0-16,-3-7 0 15,0-4 2-15,0-4-3 16,-3-3-2-16,0-11 2 16,-3-3 2-16,0 6 0 15,0 0-1-15,-3 3-2 16,-1 4 1-16,-2 4 3 16,3 10 1-16,0 5-4 15,0 11 1-15,0 2 2 16,0 6 1-16,0-3-1 15,0 3-2-15,3-8-2 0,0 3 1 16,0-4-1-16,0-1-2 16,0-4-28-16,3-4-14 15,6-12-38 1</inkml:trace>
  <inkml:trace contextRef="#ctx0" brushRef="#br0" timeOffset="49">8949 15536 108 0,'-14'-5'41'0,"14"10"-22"0,11-2-14 0,-8 2 13 0</inkml:trace>
  <inkml:trace contextRef="#ctx0" brushRef="#br0" timeOffset="50">8955 15579 276 0,'3'34'54'0,"0"3"-25"15,0 8-18-15,0 0-7 0,0 3-3 16,0-11 2-16,0 0-2 15,3-8-1-15,0-5-6 16,0-6-4-16,3-2-27 16,3-8-14-16,3-3-37 15</inkml:trace>
  <inkml:trace contextRef="#ctx0" brushRef="#br0" timeOffset="51">9244 15788 160 0,'-15'-3'63'0,"9"3"-34"0,-15 0-21 0,10 3 18 16,-1 2-6-16,-6 3 0 15,-3 13-2-15,0 0-2 16,3 3-8-16,3-3-10 0,3 0-1 16,6 1 3-16,6-4 4 15,3-2-3-15,6 0-1 16,3-6 0-16,0-4 0 15,3-4 0-15,3-4 2 0,-3-4-3 16,0-2 0-16,-3-5 1 16,-3 0 0-16,-1-8 0 15,-2 0 0 1,0 0 0-16,0 5 0 0,-3 5 0 16,0 3 0-16,-3 8 0 15,3 11 0 1,0 5-5-16,3 2 1 0,0 1 2 15,0 2 3-15,3-5 0 16,0 7 2-16,0-4-2 16,0-3-1-16,0 0-10 15,0-8-4-15,0-8-39 16,5-8-62 0,1 2 19-16</inkml:trace>
  <inkml:trace contextRef="#ctx0" brushRef="#br0" timeOffset="52">9402 15555 160 0,'-18'-3'60'0,"18"-5"-32"0,3 16-31 0,-3-5 11 16,0 2 9-16,0 14 8 16,0 4-3-16,0 9-1 15,-3 8-12-15,-3 8-3 0,6 2-2 16,0-5-2-16,3-6-2 15,0-1 1-15,-3-4-1 16,3-5-9-16,-3-3-4 16,3-15-156-1,0-8 76 1</inkml:trace>
  <inkml:trace contextRef="#ctx0" brushRef="#br0" timeOffset="53">9158 15801 152 0,'-9'-5'57'0,"21"7"-30"0,-3-2-14 16,3 3 17-16,2-3 13 16,4-3 9-16,6 1-24 15,6-1-10-15,6-2-12 16,2-1-5-16,7 1 0 0,-3 0-8 15,-7 0-3-15,7-1-36 16,-6 4-17-16,-4 2-37 16</inkml:trace>
  <inkml:trace contextRef="#ctx0" brushRef="#br0" timeOffset="54">9697 15764 148 0,'-3'3'55'0,"6"2"-30"0,-3 8-23 0,0-5 14 15,0 11 16-15,0 4 10 16,0 1-11-16,2 0-4 16,-2 0-15-16,3 0-10 0,-3-6-2 15,0-5-9-15,0-2-4 0,6-1-92 16</inkml:trace>
  <inkml:trace contextRef="#ctx0" brushRef="#br0" timeOffset="55">9652 15613 228 0,'-24'-8'85'0,"39"5"-46"0,-21 3-43 16,6-5 15-16,0 5-4 15,0-2 1 1,6 2-7-16,0 5 0 0,3-3-1 15,3 1-9-15,3 8-2 0,-1-1-51 16,4 1-62 0,0-1 28-16</inkml:trace>
  <inkml:trace contextRef="#ctx0" brushRef="#br0" timeOffset="56">9902 15737 148 0,'-9'0'57'0,"9"3"-30"0,-3 5-32 0,0-3 10 15,0 3 17-15,-3 3 10 16,0 7 3-16,0 4 2 16,3 4-20-16,6-5-6 0,3 0 0 15,3-2-9-15,3-9-3 0,6 4 11 16,3-9 5 0,2-2-5-16,4-6-3 0,-3-2-4 15,0-9-3-15,-3-4 1 16,-6-1 1-16,-9-2 1 15,-9 0 1-15,-6 0 0 16,-9-3 2-16,-6 3 1 16,-3 2 3-16,-3 1-5 15,4 10-1-15,2 0-2 16,3 5-2-16,3 1-10 16,6 2-4-16,9 0-24 15,9 2-8-15,3 1-14 0,3 0-2 16,6-1-27-1</inkml:trace>
  <inkml:trace contextRef="#ctx0" brushRef="#br0" timeOffset="57">10164 15708 152 0,'6'6'57'0,"0"4"-30"0,3 11-18 0,-3-13 14 16,-3 8 11-1,0 3 8-15,0 2-11 0,0-5-6 16,0 2-14-16,-3-5-3 0,0-5-1 16,0 0-3-16,0-2-1 15,0-4 1-15,2-7 4 16,1-8-2-16,3 0-3 16,0-3-2-16,3-5 0 15,6-1-1 1,3 1-3-16,0 3 2 15,0 2-1-15,0 5 0 0,2 6 2 16,1 5 2-16,3 8 3 16,0 5 2-16,-3 0 5 15,-3 11 3-15,2 0-4 16,-5 0-1-16,-6-6-6 16,3 1-3-16,-3-6-9 15,0 0-3-15,3 0-60 16,-3-5-26-16,3 6-18 15</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7T05:23:51.025"/>
    </inkml:context>
    <inkml:brush xml:id="br0">
      <inkml:brushProperty name="width" value="0.05292" units="cm"/>
      <inkml:brushProperty name="height" value="0.05292" units="cm"/>
      <inkml:brushProperty name="color" value="#FF0000"/>
    </inkml:brush>
  </inkml:definitions>
  <inkml:trace contextRef="#ctx0" brushRef="#br0">4196 16560 76 0,'-3'-2'30'0,"3"2"-16"0,-12-3 8 0,12 3 24 15,9-5-18 1,3-1-12-16,3-2-5 16,3-5-8-16,-1 13-4 0,1-2 0 0,6 4 1 15,0 4 2-15,-6 1-1 16,-3 7 2 0,-9 7 0-16,-3 0 1 0,-9 3 0 15,-3 5 0-15,-6 5 0 16,0-7 2-1,-3-1-3-15,3-2 0 0,0-5 1 16,3-4 2-16,3-4-1 16,3 0 0-16,6-6-3 15,3-5 1-15,6 0 0 16,3 0 1-16,6 0-5 16,0 0 1-16,3 0 0 0,0 0 2 15,-3 5-3-15,-4-5 0 16,-2 3-26-1,0-3-11-15,-3 0-34 16,-3 0-21-16,0 0 45 16</inkml:trace>
  <inkml:trace contextRef="#ctx0" brushRef="#br0" timeOffset="1">4217 16412 84 0,'-27'-5'33'0,"-3"5"-18"0,0 0-2 16,18 5 11-16,-2 0-8 15,-4 3-4-15,-3 16-7 16,0 3-4-16,3 4 0 15,-3 12 1-15,3 12-1 16,13 6-1-16,5 3 3 0,8-4 0 16,13-7 3-16,15 0 1 15,12-16 3-15,5-15 6 16,13-12 2-16,2-23-7 16,1-14-4-16,2-23-4 15,-14-8 0-15,-16 5 2 16,-20-5 2-16,-18 5 1 0,-12 3 0 15,-12 5-7-15,-5 5-2 16,-7 6-3-16,0 10 0 16,3 3-30-16,3 7-13 15,4 14-29 1</inkml:trace>
  <inkml:trace contextRef="#ctx0" brushRef="#br0" timeOffset="2">4988 16642 76 0,'-6'-8'30'0,"6"6"-16"0,-3 2-1 0,3 0 14 15,0 2-6-15,-3 4-2 0,0 2-11 16,0 15-3 0,3 9-3-16,0 3-2 0,6-4 1 15,3 4-1-15,0-1 0 0,2-10 0 16,13 0 2-1,0-8 1-15,-3-11 3 0,0-10-3 16,0-1 0-16,-4-15 1 16,-2 3 2-16,-3-4-3 15,-3-9 0-15,-3 4-1 16,-3 9-2-16,0-1 5 16,-3 3 1-16,0 6 0 15,-3 2-1-15,3 8-3 16,0 10-2-16,0 6 3 15,3 11 2-15,3-1-2 0,0 1-2 16,3-4-3 0,0 4 1-16,3-6-8 0,3-2-4 15,2-19-62 1</inkml:trace>
  <inkml:trace contextRef="#ctx0" brushRef="#br0" timeOffset="3">5571 16600 112 0,'-6'-5'44'0,"-15"5"-24"0,-12 5-4 0,25-2 16 16,-7 2-4 0,-3 0 0-16,-3 3-15 0,-3 0-6 15,9-3-4-15,0 6-3 0,6-3 1 16,4 0-6-16,7 2 1 15,10-2 0-15,3 6 2 16,3 9-1-16,9-7 1 16,0 5 4-16,-3-5 1 0,-4-2-4 15,-5-1-1-15,-6 0 14 16,-21-5 11 0,-3 3-5-1,-5-4-7-15,-1-1-5 0,-3-4-6 16,3-2-2-16,0 6-4 15,6-6 1-15,6 0-48 16</inkml:trace>
  <inkml:trace contextRef="#ctx0" brushRef="#br0" timeOffset="4">5639 16693 108 0,'-5'5'41'0,"7"-2"-22"0,4 2-18 0,0 3 8 15,0-3 1-15,3 3 1 16,3-3 1-16,9-5 2 0,0-2-5 16,0-4-3-1,0 1-3-15,-1-3 0 0,-2 0 0 16,-3-2 1-16,-3-4 0 16,-3 6 6-16,-3-2 4 31,-3-3-1-31,-6 7 2 0,-3-2-4 0,-3 3-1 0,0-3-6 15,-6 8-1-15,-6 0 1 16,-2 5 0-16,2 3-2 16,0 3-2-16,0 2 1 15,3 6 1-15,6 5-1 16,3-1-1-16,6-2 5 16,6 6 1-16,9-3-5 15,9-8 0-15,6-6-1 16,6-2 2-16,5-8-39 15,4-2-16-15,9-9-38 16</inkml:trace>
  <inkml:trace contextRef="#ctx0" brushRef="#br0" timeOffset="5">6479 16634 84 0,'-33'-8'33'0,"12"8"-18"0,0 3-5 15,15 2 12-15,-5 3-12 0,-4 3-3 16,0 7-5 0,0 9 1-16,3-1 0 0,6 1 3 15,3-3-3-15,6-1-2 16,3-4 0-16,3-6 1 16,3 0 1-16,0-5 3 15,6-5-1-15,2-6 2 16,-2-5-4-16,-3-5-2 15,0-5 0-15,-3-4 1 0,-3 1 1 16,-3-3 3-16,0 11 1 16,-3 0 5-16,0 0 5 15,0 8-7-15,0 2-3 16,0 8-4-16,3 11-3 16,0 3-2-16,3 2 1 15,-1-3-1-15,1 6 0 16,0-8 2-16,0-3 2 0,-3 0-21 15,3-5-7-15,0-2-40 16,0-9-24 0,-3-8 38-16</inkml:trace>
  <inkml:trace contextRef="#ctx0" brushRef="#br0" timeOffset="6">6672 16420 160 0,'-12'11'63'0,"12"5"-34"0,0 18-36 0,0-13 10 16,0 11-3-1,0 2 2-15,0 14-1 16,0-3-1-16,3-3 1 0,3-5-1 0,0-5 0 16,0-3 0-1,-3-5 0-15,0-6-16 0,0-4-4 16,0-4-25-1,0-5-31-15,3-7 22 16</inkml:trace>
  <inkml:trace contextRef="#ctx0" brushRef="#br0" timeOffset="7">6794 16439 156 0,'-6'8'57'0,"9"2"-30"0,0 30-34 0,-3-22 10 0,0 11 6 16,0 6 5-16,0 12 0 16,0-4 2-16,0-1-9 15,6-8-4-15,0 4-2 0,3-12-52 16,6-5-53 0,9-8 22-16</inkml:trace>
  <inkml:trace contextRef="#ctx0" brushRef="#br0" timeOffset="8">7247 16468 92 0,'-3'-3'35'0,"3"6"-18"0,0 13-20 16,0-3 8-16,3 5 5 16,-3 9 3-16,0 5 0 15,0 12 2-15,0-1 1 16,0-1 2-16,0-5-4 15,0-8 2-15,0-8-9 16,0 1 2-16,0-9 2 0,0-8 5 16,-3 0 2-16,3-10-7 15,-3 0-2-15,3-11-5 0,0-5-1 16,3-3-1 0,3 3-2-16,3 2-2 15,6 1 1-15,2 10-1 16,10 3-2-16,-3 10 3 0,0 3 0 15,-3 5 3-15,-3 8 1 16,-7-2 1-16,-5-1 0 16,-6 1 4-16,-3-1 5 15,-11-2-5-15,-7-3-2 16,0 1-3-16,0-9 0 16,0 5-9-16,3-7-1 0,3 2-27 15,7-5-10 1,2-5-44-1,9 2-25-15,8-7 52 16</inkml:trace>
  <inkml:trace contextRef="#ctx0" brushRef="#br0" timeOffset="9">7485 16701 168 0,'-12'5'63'0,"9"16"-34"0,3 16-34 16,0-24 12-16,0 6-4 15,0-3 1-15,3 0 0 16,0-3 2-16,6-3-3 16,0-4-2-16,6-1 0 0,-3 0-1 15,6-10 2-15,-4 0-1 16,-2-3-1-16,-3-6 1 0,-3-4-1 16,0-3 0-16,-3 2 0 15,0 6 11-15,-3 2 7 16,0 11 4-1,3 16-16 1,3 0-3-16,0 0-1 16,3 0-1-16,0 2-1 15,3-2-4-15,3-5 0 16,2-3-42-16,1-3-17 16,6-5-19-1</inkml:trace>
  <inkml:trace contextRef="#ctx0" brushRef="#br0" timeOffset="10">7887 16690 176 0,'-21'-11'66'0,"18"11"-36"0,-24 0-24 15,15 6 15-15,-3-4-11 16,-2 4-3-16,-4 12-2 16,3 3-1-16,3 3-2 15,3-3-4-15,6 6 1 0,9 4 1 16,6-4 2-16,15-1-1 15,0-2-1-15,5-8-6 16,-2-8-4-16,0-11-36 16,0-2-59-1,3-8 15-15</inkml:trace>
  <inkml:trace contextRef="#ctx0" brushRef="#br0" timeOffset="11">7955 16473 176 0,'-9'-3'68'0,"9"9"-36"0,0 9-42 0,0-4 11 16,0 5-1-16,3 8 2 15,-3 8 4-15,3 2 1 16,0 16-3-16,0-2-5 0,0-1 0 16,0-2 1-16,-3-2 0 15,3-9 0-15,-3 3 0 16,0-10-64-1</inkml:trace>
  <inkml:trace contextRef="#ctx0" brushRef="#br0" timeOffset="12">8161 16730 172 0,'-21'-16'66'0,"9"32"-36"0,-9 13-37 15,12-24 8-15,-12 8 2 16,0-2 5-16,1-1-2 16,2 1 2-16,0-3-5 15,6 5-2-15,3 0 0 0,6 1-1 16,3-4 0-16,6-2 4 16,9 3 2-16,3-1-2 15,6 1-3-15,2-8 0 16,1-1-1-16,0-2-18 0,3-2-8 15,2-1-52 1</inkml:trace>
  <inkml:trace contextRef="#ctx0" brushRef="#br0" timeOffset="13">8277 16804 172 0,'-15'0'66'0,"30"0"-36"0,0 8-35 0,-9-6 10 15,-1 1-1-15,4-3 5 16,3 5-1-16,0-10 1 16,3 5-5-16,0-5-1 0,0-3 1 0,-6-6-2 15,0 7 1-15,-3-7 0 16,-3 1 1-16,-6 0 0 16,-6 2 2-16,-3 3-3 15,-6 3 0-15,-12 2-1 16,0 11 1-16,4 8-2 15,2 3-1-15,3-1-2 16,9 3 1-16,6-2 1 16,6-1 2-16,9-2-1 15,9 5-1-15,6-5 1 16,3-2-1-16,-4-6 0 16,1-6 0-16,6-2-49 15,0-5-19-15,-3-3-12 16</inkml:trace>
  <inkml:trace contextRef="#ctx0" brushRef="#br0" timeOffset="14">8551 16489 216 0,'-9'-21'82'0,"9"21"-44"0,0 0-47 0,0 8 12 15,0 5-4-15,0 3 0 16,0 8 3-16,-3 7 1 0,0 9-1 15,0 8-6-15,0-3 0 16,0 2 4-16,3-2 4 16,0-2-6-16,0-9-3 0,0 0-50 31</inkml:trace>
  <inkml:trace contextRef="#ctx0" brushRef="#br0" timeOffset="15">8399 16608 236 0,'-9'-13'88'0,"12"13"-48"0,3 0-49 16,0 0 12-16,9 0-4 15,2 0 2-15,4 0 0 16,6 0-1-16,3 0-52 15,0 5-25-15,8 0-8 0,1-2 1 16</inkml:trace>
  <inkml:trace contextRef="#ctx0" brushRef="#br0" timeOffset="16">8854 16648 188 0,'-9'5'71'0,"3"-5"-38"0,-6 5-34 0,6-2 12 16,-3 5-1-16,-2 0 4 15,-4-6-4-15,3 9 0 16,3 2-6-16,6 3-5 0,3-3-2 0,6 8 2 16,3-2 0-16,0-1 3 15,-3-4 1-15,0 7-1 16,-6-5-2-16,-6-3 3 16,-9-5 0-16,-6 2-1 15,-3-2-2-15,0-5-21 16,0-3-11-1,4-3-61-15</inkml:trace>
  <inkml:trace contextRef="#ctx0" brushRef="#br0" timeOffset="17">9161 16468 20 0,'-3'-8'11'0,"-6"8"-6"0,12-3 16 15,-3 3 14-15,3 5-7 16,0-2 5 0,-6 13-12-16,6-3-12 15,0 0-5-15,0 1-1 0,0-1 0 16,-3 0-1-16,3-2-2 15,3-6-2 1,0 3 1-16,0-3-19 0,-1-5-9 16,1 0-18-16,0-2-6 15</inkml:trace>
  <inkml:trace contextRef="#ctx0" brushRef="#br0" timeOffset="18">9232 16481 148 0,'-3'-5'55'0,"6"7"-30"0,0-2-27 0,-3 0 11 15,6 6 0-15,-3-1 9 16,3 8-5 0,0 0-7-16,0 1-6 0,0-1-1 0,0 0-30 15,0-5-12 1,0 5-24-16</inkml:trace>
  <inkml:trace contextRef="#ctx0" brushRef="#br0" timeOffset="19">9429 16645 68 0,'-3'-3'27'0,"3"6"-14"0,-3 0-4 0,3-3 9 0,0 8-2 16,0-3 1-16,0 13-1 15,0 9 0-15,0-1-8 16,3-2-5-16,0-3-2 16,3-2-1-16,0-3 0 15,-1-3 0-15,1-8 0 0,3 6 2 16,0-9 1-16,-3-2 1 16,3-2 0-16,-3-4 0 15,0-1 0-15,0-9-2 16,-3 2-2-16,0 4 5 15,0-1 1-15,0-2 0 16,3 21-6 0,3-3 0-1,0 6 2-15,0-9-1 16,0 6-1-16,-3-2 14 0,5-6 9 16,1 0-7-1,-3-16-3 1,0 3-8-1,-3-3-32-15,0 8-12 16,6 0-43 0</inkml:trace>
  <inkml:trace contextRef="#ctx0" brushRef="#br0" timeOffset="20">9711 16701 108 0,'0'0'44'16,"3"0"-24"-16,0 0-21 0,0 2 7 0,3 1 7 15,0-3 3-15,0 0 1 16,3 0 2-16,0 0-8 16,0 0-2-16,0 0-5 15,0-3-3-15,3-2 2 0,0-3 0 16,0-3 1-16,-6 6 0 16,-1-3 0-16,-2-2 0 15,-6 2 0-15,-2 0 0 16,-7 2 0-16,-3 1-5 15,0 2 1-15,-3 3 0 16,0 6 2-16,-6 2 1 16,3 5 1-16,-2 0 0 0,5 6 0 15,6 7-5-15,9-5 1 16,9-2 0-16,3-6 2 16,3 6-1-16,6-4-1 15,-1-1 1-15,4-4-1 16,3-2-3-16,-3-3 2 15,3-5-45 1,-3-5-61-16,-1 5 15 0</inkml:trace>
  <inkml:trace contextRef="#ctx0" brushRef="#br0" timeOffset="21">9896 16431 120 0,'0'-6'46'0,"0"17"-24"0,3-8-17 15,0 7 11-15,-3 11-3 16,0 6 2-16,0 7-8 16,3 3-2-16,0 11-3 15,0-3 3-15,0-3 1 0,3-7-2 16,0-4-3-16,0-10-7 15,0 1-1-15,3-9-59 16,-1-8-30-16,1-5 43 16</inkml:trace>
  <inkml:trace contextRef="#ctx0" brushRef="#br0" timeOffset="22">10045 16457 124 0,'0'-5'46'0,"12"10"-24"0,-3-2-17 0,-6 2 11 16,0 8 2-16,0 3 3 0,0 8-7 16,-1 8-3-1,1 10-6-15,-3 0-6 0,0 3 0 0,9-8 3 16,-9-8 1-1,6-2-45-15</inkml:trace>
  <inkml:trace contextRef="#ctx0" brushRef="#br0" timeOffset="23">10304 16391 132 0,'-3'0'52'0,"3"0"-28"0,0 8-19 0,0-3 11 15,-6 3-5-15,3 3-1 16,0 5-4-16,0-3-1 0,0 5-3 16,0-4-4-16,0-1 1 15,0-3-12-15,0-2-7 16</inkml:trace>
  <inkml:trace contextRef="#ctx0" brushRef="#br0" timeOffset="24">10390 16391 164 0,'-3'-5'63'0,"6"5"-34"0,-3 8-34 15,0-3 10-15,0 3-1 16,0 5 5-16,-3 6-3 15,0 4-1-15,3-1-2 16,0-1-5-16,0-3-1 0,0 3-73 16</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7T05:24:59.155"/>
    </inkml:context>
    <inkml:brush xml:id="br0">
      <inkml:brushProperty name="width" value="0.05292" units="cm"/>
      <inkml:brushProperty name="height" value="0.05292" units="cm"/>
      <inkml:brushProperty name="color" value="#FF0000"/>
    </inkml:brush>
  </inkml:definitions>
  <inkml:trace contextRef="#ctx0" brushRef="#br0">15275 9030 104 0,'14'-5'41'0,"-11"5"-22"0,-3-3-9 0,3 3 14 15,-3-2 2-15,0-1 4 16,0 0-3-16,0 1 1 16,-6-4-16-16,1 4 4 0,-4-1 4 15,0 3-5-15,0 0 2 16,-3 5-10-16,0 3-4 15,0 6 0-15,-3 4 2 16,3 3-4-16,3 14-3 0,3-4 1 16,6 4 0-1,3-3-2-15,3-3 0 0,6-6 2 16,3-1 0-16,9-9 1 16,-3-5 2-16,0-8-1 15,-1-5-1-15,1-6 5 16,-3-2 4-16,-3-11 6 15,-6 0 5-15,-6 0 3 16,-3-2 3-16,-6-1-10 16,0 4-4-16,-6-4-7 15,3 9-2-15,-6 2-3 16,3 2-1-16,3 4-17 16,0 2-8-16,4 5-17 15,2 3-6-15,3 0-7 0,6 3-3 16,5 0-33-1</inkml:trace>
  <inkml:trace contextRef="#ctx0" brushRef="#br0" timeOffset="585.915">15587 8996 140 0,'-9'-3'52'0,"-9"6"-28"0,6-1-22 16,4 4 12-16,-1-1-5 0,0 3 2 15,0 3-6 1,3 2-1-16,0 5-2 0,0 6 1 0,3 8 0 15,3-6-1-15,3-2 1 16,9-3 0-16,6-2 1 16,-1-3 4-16,1-6 3 15,0-7 0-15,0 0 3 16,-3-6 2-16,0-2-1 16,0-6 1-16,0-7 3 15,-6-1-2-15,-4-2 1 16,-2 0-5-16,-3-3 0 15,-3-3-4-15,-2 6 0 16,-1 3-1-16,-6 2 0 0,6 3-7 16,-3-1 0-16,0 6-19 15,3 3-5-15,0 0-35 16,3 2-13-16,3 3-36 16</inkml:trace>
  <inkml:trace contextRef="#ctx0" brushRef="#br0" timeOffset="1350.1434">16191 8991 124 0,'-17'0'49'0,"17"2"-26"0,-3 6-16 15,3-3 15-15,-3 3-2 0,-3 3 0 16,3 2-6-16,0 3-1 15,0 8-8 1,0 8 1-16,3-6 1 0,3 1-3 0,3-1-3 16,6-2 0-16,5-6-1 15,-2-4 4-15,3-4 5 16,0-2 6-16,0-8 5 16,0-3-6-16,0-5-3 15,-4-7 11-15,-2-7 5 16,-3-1-5-16,-6-1 0 15,-6 0-9-15,-3 0-3 16,-3 3-3-16,0 0 0 0,1 5-6 16,-1 3-3-16,0 5-15 15,-3 0-4-15,3 5-20 16,0 1-7-16,3 2-42 16,9 0-49-1,6 0 45-15</inkml:trace>
  <inkml:trace contextRef="#ctx0" brushRef="#br0" timeOffset="1650.9801">16430 9051 152 0,'-15'3'57'0,"15"-3"-30"0,15 0-18 0,-10 0 16 0</inkml:trace>
  <inkml:trace contextRef="#ctx0" brushRef="#br0" timeOffset="1905.3285">16441 9051 312 0,'3'-2'23'0,"0"-4"-11"16,0 1-8-16,6-3-1 0,0 0-2 15,0-2 2-15,-3 2-2 16,0 0-1-1,0 0 1-15,0 3-1 0,-3-1-3 16,0 4 2-16,0 2 1 16,-3 0 2-16,3 5 3 15,0 6 2-15,0 2 3 16,3 5 4-16,0 3-6 16,0 1 0-16,0 1-4 15,-3 7-1-15,3-7-1 16,-3-1-2-16,2-7-6 15,-2 1-4-15,0 0-38 0,-3-5-19 16,0-1-29 0</inkml:trace>
  <inkml:trace contextRef="#ctx0" brushRef="#br0" timeOffset="2103.1314">16501 9276 200 0,'-6'0'74'0,"9"-2"-40"0,0 2-40 16,3 0 38-16,0 0-7 16,6-3-7-16,0 3-6 0,3-3-7 15,2 1-2-15,4 2 1 0,0 0-5 16,0 0 1-16,-3 2-49 16,0-2-21-16,-1 0-27 15</inkml:trace>
  <inkml:trace contextRef="#ctx0" brushRef="#br0" timeOffset="3302.1051">17043 9070 144 0,'3'3'55'0,"-3"-3"-30"0,3 2-21 15,-3-2 13-15,0 0-6 0,0 0 1 16,0 0-3 0,0 0 2-16,3 0-6 0,3-2 4 15,-3-1 3-15,2-2-6 0,-2-3-1 16,6 0-1-16,0 0 0 16,-3 0-7-16,0 3 0 15,-3-1 1-15,0 1 3 16,0 0 0-16,0 2-1 15,-3 0 1-15,3 1 1 16,-3-1-1-16,0 3-1 16,0 0-2-16,0 0 1 15,0 0 1-15,3 8 2 16,-3 3 3 0,0 5 2-16,0 2 1 15,0 6 4-15,3 5 3 0,-3-5-6 16,0 0-3-16,0-3-3 15,0-3-3-15,0-2 1 16,0-3-1-16,6-2-22 16,-6-3-10-16,0-3-70 15</inkml:trace>
  <inkml:trace contextRef="#ctx0" brushRef="#br0" timeOffset="3536.2007">17046 9292 204 0,'-6'3'77'0,"0"-1"-42"0,9-7-43 0,-3 5 12 15,3 3 11-15,0-6 10 16,6 6-4-16,3-3 0 16,5 2-12-16,1-2-3 0,3 0-2 15,0 3-5-15,0-3 1 16,-3 3-2-16,-1-3 0 15,-2 0-33-15,3 0-17 16,-6-3-50 0</inkml:trace>
  <inkml:trace contextRef="#ctx0" brushRef="#br0" timeOffset="3984.4944">17328 9014 168 0,'-6'3'63'0,"3"0"-34"0,-2 7-25 15,2-2 13-15,0 5-8 16,-3 3-1-16,0 19 2 16,0-4 1-16,3-1-5 15,3-1-2-15,3-3 0 0,3-2-2 0,3-6-2 16,11 1 3-16,4-8 0 16,0-6 14-16,0-8 6 15,3-5-3-15,-4-8-1 16,-2-5-7-16,-6-5-2 15,-6-1 7-15,-3 1 4 16,-6 2-3-16,-6 0 2 16,-3 3-5-16,-3-3-1 15,-9 8-11-15,4 6-1 16,-4 2-20-16,6 3-5 16,0 2-38-16,6 3-13 15</inkml:trace>
  <inkml:trace contextRef="#ctx0" brushRef="#br0" timeOffset="4763.5183">17954 9086 152 0,'2'-3'57'0,"1"3"-30"0,-3-2-21 15,0 2 17-15,0 0-12 16,3-3-1-16,0 0-2 16,0 1 2-16,0-4-5 15,0 1-1-15,0-3 2 0,0 0-3 0,0 0-2 16,6 0-5-16,-9 0 0 16,0 3 2-16,6 0 1 15,0 2 1-15,-9 0 0 16,9 3 0-16,-6 0 0 15,6 3 4-15,-3 5 2 16,0 5 4-16,-3 3 1 16,3 3 1-16,0 4 2 15,0 12-3-15,0-9-1 16,-3-2-6-16,0-3-1 16,0-2-1-16,3-3 1 15,-3-3 0-15,0-3 1 16,0-4-68-16</inkml:trace>
  <inkml:trace contextRef="#ctx0" brushRef="#br0" timeOffset="4992.5752">17933 9308 192 0,'0'-5'71'0,"6"5"-38"0,0 0-30 16,0 2 15-16,-1-2 2 16,10-2 2-16,3 2-7 15,0-3-2-15,3 3-7 16,-3 0-2-16,0 0 0 0,-1 3-5 0,1-1 1 16,-3 1 0-1,-3 0 0-15,-3-3-49 0,-3 0-21 16</inkml:trace>
  <inkml:trace contextRef="#ctx0" brushRef="#br0" timeOffset="5548.9118">18201 9083 184 0,'0'0'68'0,"0"0"-36"0,3-2-24 16,-3 2 18-16,3-3-9 15,-1-2 1-15,1-3-13 16,0 0-3-16,3-3-2 0,0 1-3 16,3-1 2-16,0 3 1 0,-3 0 2 15,0 3-1-15,0-1-1 16,3 1-2-1,0 3 1-15,0 2 1 16,-3 2 6-16,0 6 6 16,0 5 3-16,0 6 3 15,-3 5-1-15,0 7-1 16,0 6 0-16,-3-5 0 16,3-3-6-16,0-2-4 15,-3-9-1-15,3 1 1 16,-3-3-8-16,3-3 0 15,-3-5-31-15,2 0-11 16,-2-6-63-16,3 1-48 16,-3-3 63-16</inkml:trace>
  <inkml:trace contextRef="#ctx0" brushRef="#br0" timeOffset="5630.5428">18215 9340 192 0,'-6'2'74'0,"6"12"-40"0,3-6-40 16</inkml:trace>
  <inkml:trace contextRef="#ctx0" brushRef="#br0" timeOffset="5756.1197">18236 9356 346 0,'21'-3'27'0,"3"3"-11"0,0-3-10 16,-3 3-5-16,-1 0-1 0,-2 3 2 16,0 2-1-1,3-5-1-15,-6 6-39 16,0-9-19-16,-15 3-41 15</inkml:trace>
  <inkml:trace contextRef="#ctx0" brushRef="#br0" timeOffset="10867.1755">13167 9102 104 0,'-3'-3'41'0,"3"3"-22"0,-3 0-9 15,3 0 12-15,0 0-1 16,-3 0 2-16,0 0-7 16,-3 0-1-16,0 3-9 15,0-1 3-15,0 1 3 0,1 2-4 16,-1 1 0-16,0-1-6 15,0 8-4-15,3 3 1 16,0 2 2-16,3-2-2 16,3 0-2-16,0-3 2 0,3-2 2 15,3 0 4 1,2-3 2-16,1-3-1 0,0-3 1 16,0 1-2-1,0-6 0-15,0-4-1 0,0-4 0 16,0-2-2-16,-3-3-2 15,-6 0 1-15,0 0 1 16,-3 0 1-16,-3 0 1 16,0 3 4-16,-3 0 5 15,-3 2-3-15,0 3 0 16,0 0-11-16,0 3-1 16,3 0-7-16,0 2 1 15,3 1-31-15,3-1-12 16,3 0-45-16</inkml:trace>
  <inkml:trace contextRef="#ctx0" brushRef="#br0" timeOffset="11216.8843">13435 8885 184 0,'-6'-11'68'0,"0"8"-36"0,3 1-18 15,3 2 20-15,-3-3-13 16,-3 3-2-16,0 3-11 0,-3-1-3 16,0 4-3-1,1 2-4-15,-1 8 1 0,3-1-1 0,0 9-2 16,3 5 0-16,3 3 3 15,0 3-2-15,3 4 1 16,0-2 2-16,3-5 2 16,0-6-1-16,-3-4 2 15,-3-4-15-15,3-5-7 16,0-2-26-16,-3-3-11 16,-3-3-25-1</inkml:trace>
  <inkml:trace contextRef="#ctx0" brushRef="#br0" timeOffset="11397.1228">13251 9110 180 0,'-18'-8'68'0,"18"8"-36"0,0-3-31 15,0 3 14-15,0 0-6 16,3 0 0-16,6-3-1 16,2-2 0-16,7 2-4 15,3 1-5-15,-3-1-2 0,3 3 4 16,-3 0 1-16,6 0-29 15,-4 0-14-15,7 0-43 16</inkml:trace>
  <inkml:trace contextRef="#ctx0" brushRef="#br0" timeOffset="11665.6505">13587 8954 168 0,'-15'-16'66'0,"12"13"-36"0,-3 3-31 0,3 0 12 16,-3-5 8-16,0 5 7 16,0 2-13-16,0 6-5 15,0 3-5-15,0 2-5 0,0 3-1 16,3 8-1-16,0 2 3 16,3 14 0-16,0 0 3 15,0-6-1-15,3-2 2 16,0-6-4-16,0-2 0 15,0-5 1-15,0-1 0 0,-3-7-40 16,0-1-15-16,0-4-26 16</inkml:trace>
  <inkml:trace contextRef="#ctx0" brushRef="#br0" timeOffset="11831.7721">13405 9149 200 0,'-6'-13'77'0,"6"16"-42"0,3 7-34 15,0-7 18 1,3-6-8-16,6 1-5 16,6-4-2-16,0 1-2 15,0 2-2-15,0 1 3 0,2-1-29 16,1 3-9-16,0 0-56 16</inkml:trace>
  <inkml:trace contextRef="#ctx0" brushRef="#br0" timeOffset="12148.979">13694 9118 208 0,'-3'-6'79'0,"3"6"-42"0,-3-2-34 0,3 2 15 16,-3 0 0-16,0 2 1 16,-3 1-6-16,0 2-3 15,-3 0-5-15,3 6-8 0,3 0-1 16,0 2-3-16,3 3 2 15,3-3 1-15,3 0 2 16,3-2 1-16,0 2 1 0,-3-2 0 16,0-1 0-16,-3 1 6 15,-3-1 4 1,-6-2-3-16,-3 0-2 0,-3-2 0 16,-3-1-1-16,1-3-9 15,-1 1-4-15,3 0-17 16,3-9-64-1,6 1-37 1,6 0 32-16</inkml:trace>
  <inkml:trace contextRef="#ctx0" brushRef="#br0" timeOffset="12536.4646">13789 9165 196 0,'3'0'74'0,"0"3"-40"0,6-1-38 0,-6 6 15 15,6 0 3-15,0-2 3 16,0-1-4-16,3-5-3 16,0 3-5-16,3-9-4 0,0 4 0 15,2-9 1 1,-2 0 1-16,-3 4 1 16,-3-1 0-16,-3 0 2 15,-6 0-3-15,-3 2-2 16,-6 1-3-16,-3 2 1 15,0 3-1-15,-3 3-2 16,-2 5 3-16,-1 3 0 0,3 5-2 16,0 2 2-16,3 1 3 15,3-1 1-15,3-2 3 16,3 2 3-16,6 1-6 16,3-3-2-16,3-3 1 15,3-2 1-15,3-3-1 16,3-3 1-16,3-2-11 15,-1-6-4-15,-2-2-36 16,0-3-16-16,3 0-31 16</inkml:trace>
  <inkml:trace contextRef="#ctx0" brushRef="#br0" timeOffset="12798.7699">14069 8967 212 0,'-3'0'82'0,"3"2"-44"0,3 1-42 0,0 0 15 15,0 5 7-15,0 7 8 16,3 7-11-16,-3 4-3 16,0 9-8-16,0 4-3 0,0-4 2 15,0-4 0-15,0-2 1 16,0-5-2-16,0-5 1 15,-3-3-20-15,0-6-8 16,0-2-45 0,-3-3-63-16,0-5 28 0</inkml:trace>
  <inkml:trace contextRef="#ctx0" brushRef="#br0" timeOffset="12985.8177">13974 9128 212 0,'3'-3'82'0,"3"1"-44"0,6-1-31 16,-3 3 18-16,5-2-4 15,7-1-1-15,3 0-8 16,6 1-5-16,3-1-4 16,-4 0-3-16,-2 1 3 0,0 2-29 15,-6 0-11-15,-3 0-75 16</inkml:trace>
  <inkml:trace contextRef="#ctx0" brushRef="#br0" timeOffset="13204.5409">14426 9088 304 0,'-6'3'115'0,"6"2"-62"0,0-2-60 0,0-3 21 16,0 0-9-16,0 0 0 16,0 0-3-16,3 0-2 15,3 3 1-15,0-1-67 0,0 4-28 16</inkml:trace>
  <inkml:trace contextRef="#ctx0" brushRef="#br0" timeOffset="13339.9567">14441 9324 300 0,'-3'3'112'0,"3"-1"-60"0,3-4-56 16,0 2 18-16,0 0-10 15,0 0-1-15,3-6-32 16,0 1-13-16,3 0-83 16,0-1-33-16</inkml:trace>
  <inkml:trace contextRef="#ctx0" brushRef="#br0" timeOffset="26708.9772">11093 3482 92 0,'0'-3'35'0,"3"-7"-18"0,-3 7 11 16,0 0 19-16,2-2-2 16,-2 0 0-16,0 0-12 15,-2-1-3-15,-1-2-17 16,-3 0-1-16,-3 8-1 0,-9 6 0 15,-3 2 3-15,0 5-9 16,-3 5-3-16,-2 6-4 16,-1 3-2-16,3-1 0 0,6 1 3 15,6 4-2-15,6-2 1 16,6-2 2-16,6-3 2 16,3-6-1-16,6-5 2 15,0-5 0-15,12-8 3 16,-7-5-3-16,4-3-2 15,-3-10-5-15,0 2-2 16,-3 0 0-16,-3-5 4 16,-3 2 3-16,-3-2 2 15,-4 0-1-15,-2 5-2 16,-3 3 7-16,3 2 5 0,-3 3-2 16,0 3 0-16,0 2-4 15,0 3-1-15,3 8-6 16,3 3 1-16,0 2 2 15,0 3 1-15,0 5-1 16,3 0-2-16,3 0 3 16,-3 1 0-16,6-4-12 15,-3-2-4-15,3-5-45 16,0-1-19-16,2-7-35 16</inkml:trace>
  <inkml:trace contextRef="#ctx0" brushRef="#br0" timeOffset="27200.8974">11503 3487 156 0,'-12'-10'60'0,"6"2"-32"0,-11 0-11 0,8 8 22 15,0 0-5-15,-3 2 1 16,-3 4-18-16,-3 2-8 15,-3 5-5-15,0 8-4 0,1 3 3 16,2 2-2-16,3 9 2 16,6-1-2-16,6 0-1 15,6-4 5-15,6-7 4 16,6-1-3-16,0-9-1 16,2-5 0-16,1-8 1 15,0-8 3-15,3-8 2 0,-3-5-5 16,-3-3-4-1,-3-5-4-15,-3-8-1 0,-6-6-1 16,-6-4 3-16,0-1 0 16,-3 3 1-16,0 8 0 15,0 0 2-15,0 8-1 16,0 11 2-16,3-1 2 16,3 11 2-16,0 3-6 15,0 13-2-15,3 8-3 16,0 18 0-16,3 6 3 15,0-1 2-15,3-2 0 16,0-2-1-16,0-1 1 16,-1-2 1-16,4 0-17 0,0-8-6 15,3-6-41-15,0-7-17 16,3-6-23 0</inkml:trace>
  <inkml:trace contextRef="#ctx0" brushRef="#br0" timeOffset="27658.933">11810 3495 236 0,'-6'-10'88'0,"0"4"-48"0,-6 4-38 0,6 2 19 15,-3 0 0-15,-3 2 2 16,-3 4-10-16,-2 4-5 16,-7 6-5-16,3 5-3 0,3 3 1 15,3 2-4-15,3 9 2 0,6-1 3 16,3-2 1-16,12-8-1 15,0-3 1-15,3-5 0 16,3-6 1-16,0-4 2 16,0-6 3-16,0-8-4 15,2-8-3-15,-2-5-1 16,-3-6 1-16,-3-4-1 16,-3-6-1-16,-3-11-4 15,-3-5-2-15,-3-3 0 16,-3 3 2-16,0 6-1 15,0 10 4-15,0 5 0 16,0 8 3-16,0 6 3 16,0 5 2-16,1 10-6 15,2 6-2-15,0 18-5 0,3 18 1 16,3 9 3-16,2 2 3 16,7-2 0-16,0 0 2 15,3-1-4-15,3-5 0 16,-3 1-1-16,0-11-2 15,0-6-39-15,11-10-102 32</inkml:trace>
  <inkml:trace contextRef="#ctx0" brushRef="#br0" timeOffset="28012.7528">12006 3545 164 0,'0'11'63'0,"3"8"-34"0,0 7-10 0,-3-13 23 0,3-2-3 15,0 7-1-15,0 1-13 16,0 2-5-16,3-2-11 16,0-1-6-16,-3-5 0 0,0-2 0 15,-3-3 1-15,0-8 4 16,0 0 5-16,0-5-3 15,0-9 2-15,-3-2-5 16,3-2-2-16,0-3-2 16,0 0 0-16,0 2 0 15,3 1 1-15,3-1 0 0,3 0 2 16,3 6-5-16,3 0-1 16,0 2-2-16,-1 1-2 15,1 2-41-15,3 3-18 16,0-1-30-1,-3 6-51-15,0 0 35 16</inkml:trace>
  <inkml:trace contextRef="#ctx0" brushRef="#br0" timeOffset="28379.7419">12268 3537 216 0,'-3'8'82'0,"3"11"-44"0,3-6-33 0,0-5 17 15,3 3-1-15,0-3 4 16,3-3-4-16,0 0-1 15,3 1-11-15,6-6-1 0,0-3 2 0,-3 0-4 16,-1-2 2-16,1-3-5 16,0 0-2-16,-3-3 2 15,-3 1 0-15,-6-3-6 16,-3-1 0-16,-3 4-8 16,-3 2-3-16,-6 3 3 15,-3 5 2-15,-6 5 2 16,-2 3 5-16,-1 8 1 15,0 0 1-15,0 2 2 16,3 3 1-16,6 0 5 16,4 3 5-16,8 0-3 15,6 0 0-15,5-3-4 16,7-5-1-16,3-3-3 16,9-2 1-16,0-3-26 0,0-6-10 15,-1-2-40-15,1-5-17 16,-3-6-12-1</inkml:trace>
  <inkml:trace contextRef="#ctx0" brushRef="#br0" timeOffset="28703.3534">12643 3508 240 0,'-6'-5'90'0,"3"5"-48"0,0 0-27 0,0 0 26 15,0 3 2-15,-2-1 4 16,-1 6-23-16,-3-5-11 0,0 2-9 16,3 6-4-16,3-1 1 0,3 1-6 15,3 2 1-15,3-2 0 16,6 2 2-16,0 0 1 16,-1 1 3-16,1-1-1 15,-6 3-1-15,-3-1 3 16,-6 1 2-16,-3 0 2 15,-3 0 1-15,-3-5-4 16,1-3-1-16,-7 0-3 16,3-6-1-16,3-2-28 15,0-2-10-15,3-1-27 0,6-5-11 16,9-3-43 0</inkml:trace>
  <inkml:trace contextRef="#ctx0" brushRef="#br0" timeOffset="29004.3442">12858 3485 268 0,'-3'0'101'0,"3"-3"-54"0,-3 3-44 0,0 3 23 16,-3-1 0-16,-3 4 7 16,0 4-18-16,0-7-6 15,0 7-6-15,3-4-5 0,3 2-1 16,3 5-1-16,6 0 3 15,6 0-2-15,3 3 1 0,-3 5 8 16,0-2 4-16,-3-3 1 16,-6 2 1-16,-3 1 2 15,-3-3 2-15,-3-3-9 16,-6-3-2-16,0-2-12 16,0-2-5-1,0-4-27-15,3-2-13 0,3-2-58 16,3-4-64-1,6-2 56-15</inkml:trace>
  <inkml:trace contextRef="#ctx0" brushRef="#br0" timeOffset="29363.9795">12965 3609 280 0,'6'5'104'0,"0"-5"-56"0,15 6-45 0,-10-4 21 16,-2 1-8-16,3-3 3 15,3 0-8-15,0-3-2 16,3-2-5-16,0-6-5 0,0 1 0 16,-4-4 3-16,1 4 3 15,-3-1-2-15,-6 1 0 16,-3-1-1-16,-3 1 1 16,-6-1-2-16,-3 3-1 15,-6 5 1-15,1 3 1 16,-7 8-6-16,0 0 1 15,0 8 3-15,3 0 2 16,3 3 6-16,6 7 3 16,0-7 0-16,9 4 1 0,3 1-4 15,6-3-3-15,3-5-7 16,3-5-3-16,3-6-23 16,6-2-6-16,3-6-43 15,-1-2-15-15,10-3-29 16</inkml:trace>
  <inkml:trace contextRef="#ctx0" brushRef="#br0" timeOffset="29635.438">13384 3503 304 0,'-5'-13'115'0,"-4"13"-62"0,3 0-44 16,3 0 27-16,-3 3-5 15,-6 2 4-15,0 0-15 16,0 3-6-16,3 0-9 15,0 0-6-15,6 5-2 0,3 0-1 16,6 1 0-16,3 1-2 0,0 7 1 16,0-1 3-16,0 0 3 15,-3 3 4-15,-6-3 4 16,-3 0 7-16,-6-5 4 16,-3-3-10-16,-3-2-3 15,-6-3-27-15,0-3-12 16,1-5-85-16,2-3-38 15,3-5 20 1</inkml:trace>
  <inkml:trace contextRef="#ctx0" brushRef="#br0" timeOffset="30492.6891">14144 3511 180 0,'2'-3'68'0,"1"-2"-36"15,0 0-37-15,3 2 12 0,-6 1 11 16,0-1 9-16,0-2 8 15,0-1 5-15,0 1-21 16,0 0 5-16,-3 2 3 0,0 0-6 16,-3 3 0-16,-5 3-12 15,-7 8-3-15,-3 5-6 16,-3 10-1-16,3 3-1 16,3 5-2-16,6 6 3 15,7-5 0-15,2-4-2 0,6-4 2 16,5-6 3-1,4-5 1-15,3-8-1 0,0-8 1 16,3-8-4-16,0-5 0 16,0-6-4-16,-3 1 1 15,-4-9 2-15,-2 3 3 16,-3 0 0-16,-6 3 2 16,0 0 2-16,0 8 4 15,0 5 5-15,0 3 3 16,0 5-11-16,0 10-4 15,3 3-1-15,0 6-1 16,0 2 2-16,3 0 1 16,0 3-1-16,6-3-2 0,0-2-4 15,0-6 0-15,3-2-20 16,0-6-7-16,-3-5-30 16,-1-5-12-16,1-3-43 15,-3-3-25 1,0-2 66-16</inkml:trace>
  <inkml:trace contextRef="#ctx0" brushRef="#br0" timeOffset="31037.8293">14325 3559 212 0,'-3'-6'79'0,"3"9"-42"0,3 0-41 15,3 5 13-15,0 2 6 16,-3 6 7-16,6 5 9 16,-3-2 5-16,0 5-19 15,0-1-3-15,0-1 0 0,-3-4-2 16,0-5 3-16,0-2-2 15,-3-3 2-15,0-8 3 0,0-3 3 16,0-2-9-16,0-8-2 16,-3-6-4-16,6 1-1 15,0-4-6-15,3-4 1 16,2 2 0-16,1 3 0 16,3-5-5-16,0 7 1 15,3 3-22-15,0 6-11 16,3 2-20-16,-3 2-7 15,0 6 5-15,0 0 4 16,-1 3 22-16,-2 2 12 16,0 8 26-16,0 1 14 15,3 2 4-15,-3-3 2 0,3 0-8 16,0-5-2-16,0 0-3 16,-1-3 2-16,1-5 2 15,-3 0-1-15,0-5-1 16,-3-3-1-16,0 0-7 15,-3-5-2-15,-6 0-2 16,-3-1 1-16,-6 4 2 16,-3 2 4-16,-6 3 5 15,0 5 1-15,1 2-8 16,2 9-4-16,0 2-2 16,3 6-1-16,3 7 11 15,6-5 7-15,6 3-3 16,3 0 0-16,12-3-12 15,3-5-1-15,5-6-33 0,4-7-12 16,12-6-104 0</inkml:trace>
  <inkml:trace contextRef="#ctx0" brushRef="#br0">15575 3064 172 0,'0'-5'66'0,"0"5"-36"0,-3 0-11 16,3 0 21-16,-3 0-5 15,0 2 0-15,-3 4-12 16,0 1-3-16,-3 1-12 16,-2 14-1-16,-7 7 0 0,-6 10 5 15,0 12 3-15,0 7 5 16,3 0 4-16,7 0-3 16,5-5-3-16,9 0-8 15,6-11-2-15,8-2-4 16,7-3-3-16,0-10-3 15,9-9-1-15,0-5 2 16,-1-7 2-16,1-9 2 16,-3-5 1-16,-3-3 0 0,-6 1 2 15,-3-6-3-15,-7-2 0 16,-2 2 8-16,-12-8 4 16,-5 5 8-16,-7 3 3 15,-3 6-7-15,-3 2-4 16,0 3-8-16,-6 2-5 15,1 6-19-15,2 2-6 16,6 3-22-16</inkml:trace>
  <inkml:trace contextRef="#ctx0" brushRef="#br0" timeOffset="32772.3972">16105 3178 168 0,'-3'10'63'0,"6"-2"-34"0,-6 11-34 16,6-3 10-16,-3 10 12 15,3 16 9-15,-3 3 15 16,0-2 7-16,0-1-25 16,0-2 7-16,0-6 1 0,0-7-12 15,0-6-3-15,0-3-8 16,0-5 0-16,0 1 1 15,0-6 5-15,0-3-4 16,0-8 0-16,0 1-6 16,-3-9-3-16,3-2 0 0,0 0-1 15,3-1-5-15,0-2 1 16,3 3-3-16,3 0 2 16,3 0 1-16,6 2 2 15,0 6-1-15,-1 2 1 16,4 3 0-16,-3 6 0 15,0 2 0-15,0 5 0 16,-3 3 13-16,-6 2 5 16,-3-2 3-16,-6 0 1 15,-6 2-3-15,-3-2 0 16,-3-2-5-16,-6-4-2 16,3-2-11-16,-6-3-1 0,-3-2-11 15,4-3-2-15,-1 0-12 16,3-3-3-16,3 1-28 15,6-6-13 1,6-5-68-16</inkml:trace>
  <inkml:trace contextRef="#ctx0" brushRef="#br0" timeOffset="32954.1931">16376 3524 280 0,'0'11'104'0,"3"-3"-56"0,3 16-54 16,-3-11 17-16,-3 3-3 16,3-6 3-16,-3 1-4 0,0-1 1 15,3-2-5-15,-3 0-24 0,3-2-10 16,0-1-93 0</inkml:trace>
  <inkml:trace contextRef="#ctx0" brushRef="#br0" timeOffset="33085.5755">16331 3368 252 0,'-12'-18'93'0,"15"15"-50"0,3-2-99 0,0 2-7 16,3-2-30-16,0-3-7 15</inkml:trace>
  <inkml:trace contextRef="#ctx0" brushRef="#br0" timeOffset="33308.7289">16617 3130 256 0,'-3'11'96'0,"9"-9"-52"0,-3 11-56 16,-3-5 13-16,3 6 13 16,0 7 12-16,-3 11 10 15,0 10 5-15,0 6-22 16,0-3-11-16,0-1-3 0,0-4-4 15,0-3 2-15,0-5-4 16,0-3-2-16,0-5-36 16,-3-3-16-16,0-5-80 15</inkml:trace>
  <inkml:trace contextRef="#ctx0" brushRef="#br0" timeOffset="33512.024">16459 3440 284 0,'0'-3'107'0,"18"-2"-58"0,-6 2-53 0,-3 3 21 16,3 0-11-16,3-8 2 0,6 5-10 15,5-5-3 1,4-2 3-16,0 2-62 0,3 0-26 0,-1 8-18 31</inkml:trace>
  <inkml:trace contextRef="#ctx0" brushRef="#br0" timeOffset="33826.597">16950 3405 316 0,'-9'-13'118'0,"6"16"-64"0,-11 20-45 16,5-17 25-16,0 2-6 15,-3 2 1-15,-3 1-16 16,3-1-8-16,3 4-3 16,3-4-7-16,6 6 1 0,6-3 0 15,3 1-1-15,6 1 1 0,3 4 3 16,-3-1 0-16,0 4 1 16,-7-6 2-16,-2-1 1 15,-6 1 10-15,-6-3 3 16,-5 1-5-16,-4-6-4 15,-6-3-4-15,-3-2-3 16,-3-3-10-16,3-3-6 16,4-2-23-16,2-1-10 15,6 1-36-15,6 0-16 16,9-6-19 0</inkml:trace>
  <inkml:trace contextRef="#ctx0" brushRef="#br0" timeOffset="34111.0996">17376 3463 304 0,'0'3'112'0,"12"-3"-60"0,-18 3-34 15,3-3 28-15,-3 2 7 16,-3 1 6-16,0-3-18 16,-3 0-7-16,0 0-20 15,3 0-9-15,1 0-3 0,2 0-9 0,0-3-3 16,3 1-21 0,0 2-7-16,3 0-38 0,3 0-14 15,0 5-68 1</inkml:trace>
  <inkml:trace contextRef="#ctx0" brushRef="#br0" timeOffset="34383.2742">17325 3725 356 0,'-6'0'132'0,"6"-2"-72"0,0-1-57 0,0 3 28 16,3-3-20-16,0 1-6 15,3-1-8-15,12-5-1 0,-3 6 2 16,-3-1-1-16,0 3 1 0,-3 0 4 16,-3 0 1-1,0 3 7-15,-6-3 6 0,-3 2 1 16,-3 1-1-16,-3-3-4 16,3 0-2-16,0 0-9 15,6-3 0-15,0 1-34 16,0-1-15-16</inkml:trace>
  <inkml:trace contextRef="#ctx0" brushRef="#br0" timeOffset="40578.6528">18617 3281 132 0,'0'-8'52'0,"0"3"-28"0,3-3-13 0,-3 5 18 16,0 0 3-16,0-2 5 16,-3 0-5-16,0 0-2 15,-3 2-16-15,-3 3 7 0,-2 0 2 16,-4 0-7-16,-6 5-2 16,-3 8-8-16,0 9-2 15,0 12-4-15,4 6-1 16,5 2 1-16,3 8 2 15,9 3 1-15,6 3 3 0,15-1-1 16,5-10 0-16,7-8 1 16,6-10 1-16,6-9 1 15,5-10 2-15,1-16-3 16,-4-10 1-16,-5-11-1 16,-6-6 1-16,-6-2 2 15,-12-13 4-15,-9 2-2 16,-9 1 3-16,0 10 1 15,-21-6-1-15,-3 6-1 16,3 6-1-16,0 4-12 16,1 9-5-16,5 4-27 15,3 4-12-15,6 4-29 16,6 6-10-16,6 3-60 16</inkml:trace>
  <inkml:trace contextRef="#ctx0" brushRef="#br0" timeOffset="41119.8427">19013 3252 228 0,'-6'0'88'0,"6"5"-48"0,0 0-58 0,0 3 11 16,0 5 11-16,0 14 8 16,3 10 11-16,0 0 3 0,0 0-13 15,0 0-3-15,0 0-3 0,0-5-1 16,0-6 1-16,-3-2-2 16,0 0 2-16,0-11-2 15,0-5 0-15,0 0-1 16,0-3 0-16,0-5 4 15,0 0 5-15,3-2-7 16,0-6-3-16,3-3-2 16,3-2 1-16,3-8-3 15,0 8-2-15,3-1-3 16,5 4 1-16,7 4 1 16,0 1 2-16,3 3-1 0,0 7 1 15,-4 3 6-15,4 10 5 16,-6 3 8-16,-6 3 7 15,-6-3 4-15,-3 1 3 16,-9-4-1-16,-3 1-1 16,-9-6-8-16,-3 0-2 15,-9-8-7-15,-6 1-2 16,-5-6-9-16,-1-3-2 16,0-2-18-16,3 2-7 15,7-5-40-15,5 3-15 16,0 2-84-1</inkml:trace>
  <inkml:trace contextRef="#ctx0" brushRef="#br0" timeOffset="45520.6763">20281 3212 152 0,'15'0'57'0,"-30"-3"-30"0,21 6-18 0,-9 0 14 0,0 5-5 16,-3 0 0-16,0 7-2 16,-6 9 3-16,-3 19-11 15,-5 7 0-15,-16 11 2 0,0-3 0 16,0 3 2-16,4-3-2 16,2-5 1-16,6-3-6 15,6-7-1-15,3-12-4 16,4-7-3-16,5-16-69 15</inkml:trace>
  <inkml:trace contextRef="#ctx0" brushRef="#br0" timeOffset="45789.3909">19972 3294 220 0,'-15'-8'82'0,"12"8"-44"0,0 8-47 0,3-8 14 16,3 3-5-16,3 7 2 15,6 4 3-15,2 12 4 16,10 11-4-16,9 8-1 0,3 3 0 16,2 5 0-16,1-1 0 15,0-1 0-15,-6-4 0 16,-4 4-2-16,-2-12 1 15,-6-4-4-15,-3-6 0 16,-3-8-89-16,3-8-57 16,-1-7 61-16</inkml:trace>
  <inkml:trace contextRef="#ctx0" brushRef="#br0" timeOffset="46106.6186">20817 3270 192 0,'-15'13'71'0,"6"6"-38"0,-15 23-19 0,9-15 22 16,-5 12-5-16,-7 9-1 16,-3 5-14-16,-3 5-7 15,4-2-6-15,5 2 0 0,3-10 0 16,6-9-8-16,3-10-2 16,3-5-40-16</inkml:trace>
  <inkml:trace contextRef="#ctx0" brushRef="#br0" timeOffset="46199.8975">20484 3355 240 0,'0'-8'90'0,"3"5"-48"0,0 3-42 16,2 3 16-16</inkml:trace>
  <inkml:trace contextRef="#ctx0" brushRef="#br0" timeOffset="46329.1372">20519 3376 428 0,'21'34'25'0,"6"11"-12"15,3 3-8-15,2 8-2 0,1-1 0 16,0 6 1-16,0-8-2 16,2-5 1-16,1-6-26 15,-3-10-10-15,3-14-76 16,5-7-51 0,-5-9 65-16</inkml:trace>
  <inkml:trace contextRef="#ctx0" brushRef="#br0" timeOffset="46785.7195">21656 3299 200 0,'-38'22'77'0,"20"9"-42"0,-6 27-34 16,9-28 14-16,-12 12 7 15,-2 6 6-15,-4 2-12 16,3 0-4-16,3-2-8 15,3-1-5-15,4-4 0 0,5-9-48 0,0-5-19 16,6-8-30 0</inkml:trace>
  <inkml:trace contextRef="#ctx0" brushRef="#br0" timeOffset="47004.7158">21272 3368 260 0,'-12'-21'96'0,"12"21"-52"0,0 3-49 0,0-3 17 0,6 5-5 16,3 6 1-16,3 10 9 15,9 10 4-15,3 4-11 16,6 7-6-16,5 6 0 0,7 5-3 16,-3-6 2-16,-1-2 0 15,1 0 1-15,0-8-35 16,-3-5-14-16,2-11-82 15</inkml:trace>
  <inkml:trace contextRef="#ctx0" brushRef="#br0" timeOffset="47378.0459">22267 3273 216 0,'-24'21'82'0,"9"0"-44"0,-9 45-29 0,12-37 19 15,-12 11-5-15,-5 5 0 0,-1 3-8 16,3 5-4-16,3-8-6 16,3 0-6-16,6-11 0 0,4-2-50 15,2-14-23-15,6-4-35 16</inkml:trace>
  <inkml:trace contextRef="#ctx0" brushRef="#br0" timeOffset="47588.0012">21963 3283 248 0,'-6'-5'93'0,"9"8"-50"0,3 5-50 0,0 0 14 16,3 5 19-1,6 13 12-15,3 11-14 0,8 3-6 16,-2 10-11-16,6 3-3 0,3-5 2 16,5 2-3-16,1-7-2 15,0-9-22-15,2-2-11 16,-2-11-103 0</inkml:trace>
  <inkml:trace contextRef="#ctx0" brushRef="#br0" timeOffset="48001.9106">23154 3223 248 0,'-24'13'93'0,"12"8"-50"0,-9 19-50 0,12-3 14 15,-15 0 4-15,-3 5 7 16,-2 3-9-16,2 0-2 16,-3-8-5-16,6 5-2 0,-2 1 1 15,2-9-56-15,3-7-23 16,3-6-25-1</inkml:trace>
  <inkml:trace contextRef="#ctx0" brushRef="#br0" timeOffset="48240.0338">22808 3236 260 0,'9'0'96'0,"3"8"-52"0,6 18-18 16,-9-7 31-16,6 13-17 16,3 5-5-16,5 10-20 15,4 3-8-15,0 1-4 16,3-4 0-16,3 1 0 0,-1-8-8 16,-2-6-4-16,0-7-33 15,3-9-12-15,2-5-92 16</inkml:trace>
  <inkml:trace contextRef="#ctx0" brushRef="#br0" timeOffset="48558.4527">23776 3164 244 0,'0'-2'90'0,"0"4"-48"0,0-2-29 16,-6 6 22-16,-6 4-5 16,-6 9 0-16,-12 18-11 15,-3 21-4-15,-8 6-8 16,-7 2-5-16,3 0-1 0,1-3-1 15,8 1 2-15,6-9-3 16,4-12-2-16,11-9-40 16,0-23-120-1</inkml:trace>
  <inkml:trace contextRef="#ctx0" brushRef="#br0" timeOffset="48776.6409">23445 3112 264 0,'0'-8'99'0,"3"16"-54"0,6 5-55 0,0-8 41 15,-3 24 5 1,0 16 0-16,9 19-1 16,0 7-19-16,6-2-6 0,8 8-2 15,1-6-4-15,3-2-1 16,6-6-1-16,-1-10-2 15,1-8-54-15,0-10-24 16,-13-14-67 0</inkml:trace>
  <inkml:trace contextRef="#ctx0" brushRef="#br0" timeOffset="53855.567">22856 2720 160 0,'-6'-8'60'0,"6"16"-32"0,0-8-9 0,0 0 21 16,0 0-14-16,0 0-2 15,0 5-10-15,0 3-4 16,-6 5-5-16,0 1 3 0,-3 7 2 15,6 3-1-15,-3 2 2 16,0-7-6-16,0 12-3 16,-3-2-1-16,3-5 1 0,-3 0-1 15,4-3-1-15,-1 0-19 16,0-7-10-16,0 1-38 16,0 1-17-16,-3 6-3 15</inkml:trace>
  <inkml:trace contextRef="#ctx0" brushRef="#br0" timeOffset="54138.0401">22671 3260 168 0,'-9'5'63'0,"6"3"-34"0,0 2-25 0,0 1 15 16,1-3 4-16,-1 5 3 16,-3 6-9-16,0 5-5 15,-3-1-7 1,9 1-4-16,-3-3 0 0,0-2-1 0,0-1 2 16,-3 1-1-16,0-3-1 15,0 2-13-15,0 1-4 16,-6-1-37-16,3-2-16 15,0 5-7 1</inkml:trace>
  <inkml:trace contextRef="#ctx0" brushRef="#br0" timeOffset="54377.5122">22517 3715 132 0,'-3'5'52'0,"3"-2"-28"0,0 5-13 16,0-3 18-16,-3 3 3 15,0 2 3-15,0 4-13 16,-3 2-3-16,0 10-11 16,-3-5-1-16,0 3 3 0,0 0-2 15,0 0 1-15,0-1-5 16,0 4-3-16,-6-3 2 16,6 0 0-16,-3-3-4 15,1-3 1-15,2 1-24 16,0-6-10-16,6 0-70 15</inkml:trace>
  <inkml:trace contextRef="#ctx0" brushRef="#br0" timeOffset="59660.0579">22758 4210 104 0,'0'-3'41'0,"3"3"-22"0,-3-3-5 0,0 3 15 15,0 0 1-15,0 0 2 16,0 0-2-16,-3 0-1 16,0 0-16-16,-3 3-1 0,0 2-1 15,-3 0-4-15,-6 11 1 16,6 6-5-16,0-1-2 16,0 2-3-16,3 1-1 15,6-3 2-15,3-2 0 16,3-3 1-16,3 0 2 15,3-6 1-15,6-2 1 16,-3-5 4-16,9-6 5 16,-7-5-5-16,-2-2 0 0,-3-3 0 15,0-6 0-15,-6 3 4 16,-3-5 3 0,-6 2-4-16,-6 4 1 0,0 1-3 15,0 4 2-15,0 2-8 16,0 0-4-16,-2 3-11 15,8 2-5-15,-3 0-20 16,3 1-6-16,3 2-44 16</inkml:trace>
  <inkml:trace contextRef="#ctx0" brushRef="#br0" timeOffset="59999.7631">23133 3979 148 0,'-12'-13'55'0,"9"8"-30"0,-6 0-12 0,3 2 19 16,3 0 2-16,-3 3 4 15,-6 0-17-15,0 3-7 16,-6 2-8-16,6 6-9 0,1 5-3 15,2 7 5-15,3 7 5 16,0 4 2-16,0 0 4 16,6 3-5-16,6 6-3 15,0-6 1-15,0-3 0 16,-3-5-1-16,0-2 1 0,0-6-15 16,-3-5-7-16,-9-6-98 15,0-2 17 1</inkml:trace>
  <inkml:trace contextRef="#ctx0" brushRef="#br0" timeOffset="60168.4933">22874 4207 228 0,'-6'-5'85'0,"9"5"-46"0,-3 0-41 16,0 0 14-16,6 0 0 15,6-3 3-15,0 3-11 16,8 0-1-16,4 0-3 0,6 0 0 0,-3 0 0 15,0 0-31-15,-4 0-14 16,7-3-54 0</inkml:trace>
  <inkml:trace contextRef="#ctx0" brushRef="#br0" timeOffset="60410.8467">23273 4022 200 0,'-33'-19'77'0,"27"19"-42"0,-3-5-34 0,9 5 14 16,-6 0 3-16,-3 3 3 16,-3 7-10-16,-3-2-7 0,6 5-2 15,-3 6-9-15,1-3-3 16,2 7 3-16,0 4 4 0,9 7 4 16,0 9 2-16,0-4-1 15,6-2-2-15,-3-5 1 16,0-3 1-16,0-5-1 15,0-3 2-15,0-8-37 16,-3-2-15-16,0-6-43 16</inkml:trace>
  <inkml:trace contextRef="#ctx0" brushRef="#br0" timeOffset="60579.946">23011 4255 252 0,'-24'-16'93'0,"39"13"-50"0,-3 0-50 15,0 1 9-15,2-1-2 16,-2 0-2-16,9 1-1 16,3-1 2-16,0 3-13 0,0 0-4 15,2 3-54 1,7-1-51-16,-6-2 37 16</inkml:trace>
  <inkml:trace contextRef="#ctx0" brushRef="#br0" timeOffset="60856.9085">23362 4207 232 0,'-9'-3'88'0,"3"3"-48"0,0 3-38 0,0 0 19 0,3 2-9 15,-6 0 1-15,0 0-10 16,0 1-2 0,9 4-1-16,6 6-3 0,0 0 0 0,3 0 2 15,0 0 2-15,6 0-2 16,-9-3 0-16,3 3 1 15,-6-3 0-15,-3 0 4 16,-6 0 2-16,-3-2 0 16,-9-3 1-16,9-5-6 15,-6-1-1-15,0-4-22 16,4-4-8-16,2 1-25 16,9-3-10-16,9-5-23 15</inkml:trace>
  <inkml:trace contextRef="#ctx0" brushRef="#br0" timeOffset="61197.2271">23418 4273 224 0,'0'5'85'0,"6"14"-46"0,3-11-46 0,-6-3 14 16,12 0 1-16,0 3 5 16,-3-2-4-16,6-4-3 15,-6-2-3-15,3 0-3 0,-3-8 3 16,-4 3 0-16,1 0 1 15,-6-9-2 1,-3 1-8-16,-6 3-4 16,-5 2 1-16,-7 8 0 15,-3 0 6-15,0 10 1 0,9 1 4 16,0-3 1 0,3 2 3-16,0 1 3 15,6 0 2-15,3 2 1 0,3 3-4 16,12-3-3-16,3 0 0 15,0-2 1-15,0-1-5 16,6-2-1-16,-4-2-9 16,1-6-2-16,-3-3-25 15,3-2-9-15,6-6-56 16</inkml:trace>
  <inkml:trace contextRef="#ctx0" brushRef="#br0" timeOffset="61433.4177">23782 3982 248 0,'-3'0'93'0,"6"5"-50"0,-3 6-39 0,0 2 19 16,0 6 2-16,0 12 5 16,0 6-8-16,-3 3-2 15,3 8-12-15,0-6-7 0,0 0-2 16,3-7 1-16,-3-3 0 15,0-9-7-15,0-4-3 16,6-3-32-16,-6-6-15 16,0-2-43-1,-6-8-43-15,-3-2 51 0</inkml:trace>
  <inkml:trace contextRef="#ctx0" brushRef="#br0" timeOffset="61624.8961">23579 4191 284 0,'-6'-8'107'0,"9"5"-58"0,6 1-51 16,0 2 22-16,3-3 12 15,6 0 10-15,9 1-20 16,8-1-7-16,1 3-10 16,0 0-6-16,-3 3-2 0,-1-1-42 15,-5-2-18-15,-3-2-80 16</inkml:trace>
  <inkml:trace contextRef="#ctx0" brushRef="#br0" timeOffset="77688.5619">24097 7287 104 0,'-3'0'38'0,"3"0"-20"0,0 0-1 0,0 0 16 15,0 0-2-15,0 0 2 16,0 0-6-16,0 0-2 16,0 0-13-16,0 0 1 0,0 0 1 15,0 0 1-15,0 2 1 16,0-2-6-16,0 0-2 16,3 3-2-16,-3-3-1 15,3 3-3-15,0 2 1 16,0-2-2-16,6-1 2 15,-3 1 0-15,3-3 3 16,-3 0-3-16,6 0 0 16,-3 2 1-16,6-2 0 0,-4 0 0 15,4 0 2-15,0 0-3 16,0 0-2-16,0 0 0 16,0 0 1-16,-6 0 1 15,9 0 3-15,-6 0-3 16,-1 0 0-16,10 0-1 15,-6 0 1-15,0 0 0 16,-6 0 1-16,3 0 0 16,3 0 2-16,-3-2-1 15,0 2 0-15,0-3-3 16,-4 1-2-16,10-1 1 16,-6 3-1-16,6 0-3 15,-3 0 2-15,0 0 1 16,0 0 0-16,-6 0 0 15,6 0 0-15,-4 3 0 0,1-1 0 16,0-2 0-16,0 3 2 16,-3-3-1-16,0 0-1 15,3 0-2-15,-3 0 1 16,3 0 1-16,3 2 2 16,-3-2-3-16,-4 0 0 15,4 3 1-15,0-3 0 16,-3 0 0-16,3 0 2 15,-3 0-1-15,0 0 2 16,0 0-2-16,0 3 2 0,0-3 0 16,-3 0 1-16,0 0-2 15,3 2-2-15,-3-2 3 16,2 0 0 0,1 0-1-16,-3 0 1 0,-3 0-2 15,0 0 2-15,6 0-2 16,-9 0 2-16,6 0-2 15,-3 0-1-15,0 0-6 16,-3 0-1-16,0 0-24 16,0 0-9-16,0 0-41 15,0 0-18-15,0 0-8 16</inkml:trace>
  <inkml:trace contextRef="#ctx0" brushRef="#br0" timeOffset="80105.9481">24237 7837 140 0,'-9'-3'55'0,"15"3"-30"0,-3 0-16 15,-3 0 14-15,0 0-5 16,0 0 9 0,0 11-9-16,0-1-9 0,0 4 1 0,0 2 2 15,0 2 5-15,0 3 2 16,0 6 1-16,0-1 0 16,0-2-3-16,0 0 2 15,0 0-6-15,0-6-3 16,0-2 1-16,0-3 0 15,-3-2-3-15,3-1-3 16,0-2-2-16,0-2 0 16,0-1-2-16,0-2 2 15,0-3 0-15,0 0 3 16,0-3-5-16,0 0-1 16,0-2 0-16,0 0 2 0,0-3-1 15,3 2-1 1,-3-1-2-16,6-4-1 0,0 3-1 15,0 0 0-15,-3 3 0 16,6-6 3-16,3 3-2 16,-3 0 1-16,0 3 0 15,2 8-2-15,7 2 3 16,-6 6 0-16,3-1 1 16,-9 3 0-16,3 1 4 15,-3-1 5-15,-3-3 6 16,-12 1 5-16,6 0-6 15,-3-1-1-15,-3-2-5 16,-3-3-3-16,0 1-2 16,0-4 0-16,-2 1-7 0,2-3-1 15,0-3-12-15,0 1-3 16,3-4-15-16,0 1-2 16,0-3-19-16,6 0-6 15,-3-2-51 1</inkml:trace>
  <inkml:trace contextRef="#ctx0" brushRef="#br0" timeOffset="80395.0018">24439 7885 200 0,'0'0'74'0,"0"0"-40"0,0 5-22 0,0 0 19 0,0 3-5 16,0 3-1-16,0 2-2 16,0 3 0-16,0 8-13 15,0 5 1-15,0-3 2 0,0 1-5 16,0-1 0 0,0-2-4-16,0-3-1 0,0-2-3 15,0-4-1-15,6-4-21 16,-3-3-8-16,0 0-29 15,3-5-13-15,-3-6-34 16</inkml:trace>
  <inkml:trace contextRef="#ctx0" brushRef="#br0" timeOffset="80755.1252">24556 8067 192 0,'-9'16'74'0,"3"-11"-40"0,3 3-27 0,-3-2 20 16,6 1-10-16,0 4 1 15,0 0-11-15,0 2-2 16,9 0-3-16,0-2-2 0,-1 2 1 16,1-5 3-16,6-3 2 15,0-2 9-15,0-3 2 16,3-3-2-16,-6-2-1 15,0-3-2-15,-3-5 0 0,-3 2-2 16,-3-2 1-16,-12 2-6 16,6-5-1-16,-6 3-2 15,-3 3-2-15,0 2-13 16,3 0-4-16,0 2-7 16,0 4-2-16,0-1-11 15,6 1-1-15,-3 7-46 16,6 0-12-1</inkml:trace>
  <inkml:trace contextRef="#ctx0" brushRef="#br0" timeOffset="81057.7353">24794 8049 180 0,'-9'0'68'0,"9"0"-36"0,-6 2-18 0,0 4 20 16,6-4-8-16,-9 6-3 15,6 0-9-15,-6 0-1 16,0 3-8-16,0-1-3 0,6 3-1 16,-6 1-4-16,9-1 0 15,0 0 2-15,6 0 0 0,0 1 1 16,3-4 0-16,0-2 0 15,3-3 0-15,-3-2-14 16,9-3-5-16,-3-3-26 16,2 1-8-16,1-6-37 15</inkml:trace>
  <inkml:trace contextRef="#ctx0" brushRef="#br0" timeOffset="81356.0974">24937 7900 232 0,'-3'0'88'0,"3"6"-48"0,0-1-29 0,0 0 23 16,0 6-7-16,0 2-1 15,0 8-6-15,0 6-2 16,-3-1-10-16,-3 1-3 0,6-1 1 15,0 1-3-15,0-4 0 16,0-1 1-16,-3-7 0 16,3-1-9-16,0-1-2 15,0-2-20-15,0-4-8 16,0-1-15-16,0-6-4 16,0 0-20-1,3-3-45-15,3-2 29 0</inkml:trace>
  <inkml:trace contextRef="#ctx0" brushRef="#br0" timeOffset="81675.0618">25047 8054 152 0,'0'0'57'0,"-3"13"-30"0,-3-21-10 15,6 8 20-15,-3 6-6 16,-6-1 2-16,0 0-10 15,0 0-2-15,-3 1-12 16,3-1-10-16,-3 0-4 0,3 1 10 16,0-1 7-16,3-3-4 15,0 4-2-15,3-1-3 16,3 0 0-16,0 1-2 0,3-1 2 16,3 3 2-16,0 0 2 15,3 0-3-15,6 0-1 16,-3 2 1-16,0-4 0 15,0-1-22-15,-3 0-8 16,0 0-27-16,3-2-81 31</inkml:trace>
  <inkml:trace contextRef="#ctx0" brushRef="#br0" timeOffset="82440.8208">25267 8054 192 0,'3'-3'74'0,"-3"3"-40"0,0 0-20 0,0 0 22 15,0 0 0-15,0 0 0 16,0 0-6-16,0 0-4 0,0 0-14 16,-3 0 3-16,-3 0 3 0,3 0 1 15,-6 0 3-15,0 6-8 16,-3-6-1-16,3 5-5 16,0 0-3-16,-3 0-2 15,9 1-3-15,-2-4-4 16,-4 1 0-16,6 2 0 15,3 1-1-15,0-1 1 16,3 0 0-16,6 0 3 16,-1 3 0-16,1 0-2 15,0 3 2-15,3 0 1 16,-3-1 0-16,0 1 6 16,-6 2 6-16,6-2 5 0,-9-4 4 15,0-1-9-15,-3-1-2 16,-3 0-4-16,-3-2 1 15,-3-3-17-15,3 0-6 16,0 0-25-16,3 0-11 16,0-3-35-16,-2 1-12 15,8-4-27 1</inkml:trace>
  <inkml:trace contextRef="#ctx0" brushRef="#br0" timeOffset="91171.4237">19847 4006 104 0,'0'0'38'0,"0"2"-20"0,9 14-8 0,-6-5 12 16,-1 2-6-16,-2-2-1 16,0 2-1-16,3 3 2 15,-3 2-9-15,0 6 7 0,3 0 3 16,-3-3-3-16,0 6 0 16,0 2-4-16,0-3-1 15,0-5-3-15,0-5-1 16,0-3 1-16,0-2 3 15,0-3 5-15,0-3 3 16,0-5-7-16,0 0-1 16,0-16 1-1,0 0-7-15,0 3-2 16,3 0-3-16,0 0-2 16,3 0-4-16,3-1-2 15,0 4 5-15,3 2 4 16,3 3 4-16,3 2 1 15,0 3-5-15,0 3 1 16,-1 2 0-16,-2 0 0 0,-3 3 2 16,-3 0 1-16,-3 5 7 15,-6 6 6-15,-3-3-4 16,-6-1 1-16,-6 1-6 16,0 0 1-16,-2-3-5 15,-1-2-2-15,3 0 0 16,0-3-1-16,3-3 0 15,3-2 0-15,0-3-16 16,3-3-50 0,3-2-12-16,3-3-31 15</inkml:trace>
  <inkml:trace contextRef="#ctx0" brushRef="#br0" timeOffset="91473.364">20061 4001 104 0,'0'0'41'0,"3"0"-22"0,-3 15-5 0,3-9 17 16,0 4-4-16,0 6 1 0,0 3-6 15,-3 7-2-15,0 3-11 16,6 0-1-16,0 3 2 0,-3 2-6 16,0-4-2-16,6-4-1 15,-3-2 1-15,-1-3-10 16,1-5-2-16,0-6-50 16,0-2-54-1,3-2 29-15</inkml:trace>
  <inkml:trace contextRef="#ctx0" brushRef="#br0" timeOffset="91810.4917">20228 4228 128 0,'-6'5'49'0,"6"1"-26"0,-3 15-12 0,3-8 15 15,0 0-6-15,0 3-1 16,3 0-9-16,0 0-4 15,6 0-3-15,-1-3 4 0,10-2 12 16,0-3-2 0,-3-6-4-16,0-4 0 15,0-4-6-15,-3-2 1 16,-3-8-1-16,-3-2 1 16,-3 2 2-16,-3 0 4 15,-3 3-8-15,-3 0-1 16,-3 2-5-16,-6 3-1 15,3 0-10-15,3 3-5 0,0 0-23 16,3 2-8-16,3 0-26 16,9 1-37-1,6-1 34-15</inkml:trace>
  <inkml:trace contextRef="#ctx0" brushRef="#br0" timeOffset="92072.9975">20493 4180 132 0,'-9'0'49'0,"3"3"-26"0,-3 0-9 0,3 2 15 15,-3 0-1-15,0 3 1 16,-3 0-14-16,0 8-4 16,3 0-7-16,0 5-5 0,3 0-2 15,3-2-1-15,3-1 3 16,3-2 0-16,6-3 1 15,3-2 2-15,3-3 1 16,0-3-4-16,0-5 1 16,3-2-22-16,-1-6-8 15,1-3-47 1,0-2-26-16,-3-8 46 16</inkml:trace>
  <inkml:trace contextRef="#ctx0" brushRef="#br0" timeOffset="92307.7674">20582 4090 136 0,'0'11'52'0,"3"2"-28"0,0 16-2 16,0-13 20-16,0 5-9 15,0 9-4-15,0 1-15 16,0 1-6-16,0 0-5 15,0-3-3-15,0-3 3 0,0-2-2 16,0-8 2-16,0 0-33 16,-1-3-12-16</inkml:trace>
  <inkml:trace contextRef="#ctx0" brushRef="#br0" timeOffset="92603.4594">20763 4217 124 0,'-12'-2'49'0,"12"4"-26"0,-5 1-7 0,-4 0 18 16,-3 2-12-16,-3 0-2 16,0 6-1-16,-3 5 2 15,0-3-11-15,3 0 3 0,0-2 1 16,4-1-5-16,2-2-1 15,3 0-4-15,3 0-3 0,3 0 2 16,6 0 0 0,6 0 1-16,2 3 0 0,4-1-2 15,3-2 1-15,3-3-7 16,-3 1 1-16,0-1-26 16,-4-2-10-16,1-3-62 15</inkml:trace>
  <inkml:trace contextRef="#ctx0" brushRef="#br0" timeOffset="93079.0781">21019 4225 160 0,'-15'8'60'0,"18"0"-32"0,6 27-22 0,-3-22 15 15,-6 3 4-15,3 2 5 16,-3-2-14-16,3 0-7 16,0 0-5-16,0-3-1 0,0-2 0 15,-3-3-1-15,0-3 1 16,0-5 2-16,0 0 2 15,0 0-1-15,0-3 1 16,0-7-6-16,3-1-3 0,3-5-2 16,3-2 0-16,3-6 3 15,0 3 0-15,0 2-2 16,0 3 2-16,0 6-1 16,0 2-2-16,-4 5 3 15,1 3 2-15,0 8 2 16,0 8 1-16,0 3 2 15,-6-1 1-15,3 1-6 16,0-1 0-16,0-2 1 16,0-3 1-16,-3-2-10 15,0-1-3-15,3-4-79 16,6-4-13 0</inkml:trace>
  <inkml:trace contextRef="#ctx0" brushRef="#br0" timeOffset="93476.0831">21287 4231 148 0,'-3'0'57'0,"3"2"-30"0,0 4-32 16,0 12 36-16,3 1 3 16,0 2-8-16,0-3-5 15,3 1-12-15,0-1-6 0,3-2 0 16,3-2 2-16,0-4 2 15,3-5-3-15,0-2-1 16,0-3 1-16,-1-5 0 0,1-3-5 16,0-5-1-16,-6-6-2 15,3-2 0-15,-9 2 5 16,0 1 1-16,-3 5-3 16,-3-1-1-16,0 6 3 15,0 3 3-15,3 3-3 16,0 2-3-16,0 7 3 15,3 7 3-15,0-1 3 16,0 3 1-16,3-3-4 16,3 0-3-16,-3 3 0 15,3-3-1-15,0-2 0 16,0 0 0-16,-1-4-22 0,1-1-10 16,-3-4-72-1</inkml:trace>
  <inkml:trace contextRef="#ctx0" brushRef="#br0" timeOffset="93999.1434">21618 4228 188 0,'3'13'71'0,"0"8"-38"0,0 9-10 0,-3-20 26 16,0 3-18-16,0 1-5 15,0-4-14-15,3 1-5 16,-3-1-4-16,3-2-3 0,-3-2 1 16,0-1-1-16,0-5 0 15,0 0 0-15,0-3 0 0,5-2-7 16,-5-6-3-16,6-5-10 16,-3-5-2-16,3 3 6 15,3 2 5-15,-3 3 7 16,0 5 2-16,0 2 2 15,0 4 2-15,0 2 5 16,0 8 6-16,0 5 6 16,-3 0 3-16,0-2-5 15,0-1 0-15,0-2-8 16,0 0-1-16,0-2-4 16,-3-6-1-16,6 0-1 15,0-8 1-15,3-8-4 16,3-3 0-16,2 1-4 0,7-1-1 15,0 1 0-15,-3 4 4 16,0 4 1-16,6 5 1 16,-4 7 6-16,1 6 4 15,-3 3 6-15,0 2 2 16,-6 5-5-16,0 1-3 16,-3-1-5-16,0-2-4 15,-3-2-29-15,-3-1-11 16,3-3-100-1</inkml:trace>
  <inkml:trace contextRef="#ctx0" brushRef="#br0" timeOffset="102602.2586">19650 4355 92 0,'9'-11'35'0,"-6"6"-18"0,0 5-18 0,-3 0 9 15,3 0 4-15,0-2 2 16,-3 2 1-16,0 0 1 15,0 0-4-15,0 0-2 0,0 0-4 16,0 0 1 0,-3 2-4-16,-3 1-2 0,-3 2 2 0,-3 0-2 15,-3-2 2-15,-3 2-2 16,-2 1-1-16,-7-1 3 16,0 3 0-16,-3 0 1 15,-2 0 2-15,-1 0-5 16,0 2-1-16,0-2 0 15,1 0 2-15,-4 5-1 16,0 3 2-16,-3-3 0 16,1-2 1-16,-4 0-5 15,-3-1 1-15,-2 3 0 16,-1-2 0-16,1 0 2 16,-1-1 3-16,3 1-4 15,4-1-1-15,-7 1 2 0,3 0 1 16,1-1-4-16,-4 1 1 15,-6-1 4-15,4 1 5 16,2-3-5-16,-2 0 0 16,2 0-2-16,0-3 1 15,1 0 2-15,-1-2 2 16,1 0-1-16,-4-1-1 16,3 1-3-16,1-1 1 15,-4 1-2-15,3-3-1 16,1 3 1-16,-1-1-1 15,1-2 0-15,-4 3 0 16,3 5 0-16,1-8 0 16,-1 0 0-16,3 0 0 15,-2 5 0-15,-1-5 0 0,1-2 0 16,-1 2 2-16,0 8-1 16,-5-3-1-16,2 0 1 15,-2-2-1-15,2 5-3 16,0-6 2-16,1 9-1 15,-4-11 0-15,1 8 4 16,-1-3 1-16,-3 1-1 16,1-6-2-16,2 2-2 15,-2 1 1-15,-1-1 1 16,1-2 2-16,-1 3-1 16,-2-3-1-16,-4 0 1 15,4 0 1-15,-4 3-3 0,1-1 0 16,-1 1-1-16,-2 0-2 15,2-1 5-15,-2 1 1 16,2 0 0-16,1-1-2 16,2 1 1-16,0 0-1 15,-2-1-3-15,2 1 2 16,-5-3 1-16,2 2 0 16,1 1 0-16,-1 2 2 15,4 1-1-15,-4-4-1 16,-14 4-2-16,-3-4 1 15,8 1 1-15,7 0 0 16,-7-1 0-16,10 1 2 16,-1 0-1-16,1-3-1 0,-7 0-2 15,7 2 1-15,-1-2 1 16,-5 0 0-16,2 0 2 16,-2 0 1-16,-1 3-4 15,-8-3 1-15,6 0 0 16,-4 0 2-16,1 2-3 15,-1 1 0-15,4 0 1 16,-9-1 0-16,2 1 0 16,-2 0 0-16,-1 2-3 15,1-2 2-15,-9 2 1 16,5-2 2-16,-2-1-1 16,6 1 2-16,-4 2-4 15,1-2 0-15,0-3 1 16,2 2 0-16,7 1 0 15,-6-3 0-15,5 5 0 0,4-5 0 16,-7 0 0 0,4-2 0-16,5-1 0 0,-2 0 0 15,3 1 2-15,-1-1 1 16,1 1-4-16,-1-1 1 16,1 0-2-16,-1 1 0 15,1-1 2-15,2 0 2 16,1 1-3-16,-7-1 0 15,4 0 3-15,2 1 1 16,-2 2 1-16,2-3 2 16,1 0-3-16,-1 3 0 0,-8 0-3 15,6 0-1-15,2 0 3 16,-5 0 1-16,-1 0-4 16,1 0-1-16,-4 0 1 15,4 0 2-15,0 0-2 16,-4 0 0-16,1 0 1 15,-4 0 0-15,1-2 0 16,3 2 2-16,2 0-3 16,-5 0 0-16,-1 0 1 15,4 0 0-15,-6-3 2 16,2 0 1-16,7 3-1 16,-7-2 1-16,7 2-2 15,-1-3-1-15,-2 1 1 16,0-1-1-16,2-2 2 15,-5 2 1-15,5 3-1 16,-2-3-2-16,-1 3 1 16,1-2 1-16,0-1-1 0,2 0-1 15,1 3 1-15,-4-2 1 16,4-1-1-16,-6 3 2 16,2-3 0-16,1 3 3 15,-1 0-1-15,-2-2 0 16,2 2-3-16,-8-3-2 15,6 0 1-15,-4 3-1 16,1 0 0-16,0 0 0 16,-7-2 2-16,4 2 1 15,6 0 1-15,-7 0 2 0,-2 0-5 16,3 0-1-16,-1 2 0 16,4-2 2-16,-6 3-3 15,2 0-2-15,-2 2 2 16,0-2 2-16,-1 2 0 15,1-2-1-15,6 2 1 16,-4-2-1-16,4-3 0 16,-3 2 0-16,2 1 0 15,-2 0 0-15,2-1 0 16,1 1 0-16,0-1 0 16,-1-2 0-16,7 0 0 15,0 0 2-15,-1 0-3 16,4 0 0-16,5 0 1 15,-5 0 2-15,2 0-1 16,4-2 2-16,-1 2-2 16,1-3 2-16,-4 1 0 0,10-1 3 15,-4 0-3-15,4 3 0 16,-1-2-1-16,4 2 1 16,2 0-2-16,4 0 2 15,-1 0 0-15,0 2 1 16,7 1-5-16,-1 0 1 15,0 2-2-15,4 0 0 16,2 0 2-16,0 6 0 16,-2 5 2-16,5 2 1 15,6-2-4-15,3 0 1 16,4 0-2-16,2 8 0 0,3-3 2 16,0 3 0-16,3 0 0 15,-3-3 0-15,6-3 0 16,3 1 2-16,0 2-1 15,1-5 2-15,2-3-2 16,0 6 2 0,3-4 0-16,0-1 1 15,0-6 0-15,0-3-2 16,0-2-2-16,3-3 1 16,-3 0-1-16,0 0 4 15,-3-8 0 1,0-8-2-16,0 3-1 15,0-1 2-15,-3 1-4 16,3-3-2-16,0-2 2 0,0-1 0 16,0-2-4-16,-3 0 1 15,0 0 2-15,3 2 1 16,3 3 1-16,1-2 0 16,2 5-3-16,0-1 2 15,0 6-1-15,5 3-2 16,-2 2 0-16,3 11-4 15,0 11 2 1,0 5 3-16,0 7 4 16,0 1-2-16,3 13-2 15,0-2 2-15,0-6 2 16,0-3 0-16,0-8 2 0,-3-10-4 16,0-2 0-16,0-4 3 15,0-2 1-15,3-3 3 16,0-5 3-16,2 0-2 15,1-5-2-15,3-3-2 16,0 0 0-16,3-2-4 16,0-4 0-16,0-4-1 15,0 2-2-15,-4-5-17 16,-2 5-7-16,0 0-45 16,6 3-17-16,0-6-14 15</inkml:trace>
  <inkml:trace contextRef="#ctx0" brushRef="#br0" timeOffset="109900.2057">22835 4532 72 0,'6'-2'27'0,"-3"2"-14"0,0 2-20 16,-3-2 5-16,3 6 0 16,3 2 1-16,-3 2 1 15,0 1 2-15,-3 5 3 16,-3 2 2-16,-6 1-6 16,6 12 0-16,-6-2-1 15,-3 1 2-15,0-4 8 16,-3-5 5-16,-5 0-1 15,2-2 2-15,-3-1-3 16,-6 1 0-16,6 2-5 16,-12-2 0-16,1-1-5 0,-1 1-2 15,0-3 0-15,-2-3-1 16,-1 0 2-16,0 0 1 0,-3-2 3 16,-2-1 3-16,-1 1 5 15,0 0-13-15,-2-1-2 16,-1 1 0-16,0-1 2 15,4 1 0-15,-7-1-1 16,3 1-2-16,1 0 1 16,-7-1 1-16,4 1 2 15,2 5 1-15,-3-3 1 0,1 3-5 16,2-3-1-16,-3 0 3 16,1 0 3-16,-1 1 1 15,1-1 0-15,-1 0-3 16,-3 0 1-16,4 1-7 15,-4-4 1-15,0 3 3 16,-2 1 4-16,-1-1-3 16,4 3-1-16,-4 2 0 15,4 1 2-15,-1-1-1 16,-3 4 2-16,4-1-2 16,2 2-1-16,1 1 1 15,-1 0-1-15,3 13 2 16,1-2 3-16,2 2-4 15,0-3-1-15,1 8-2 16,-7 1 0-16,6-1 2 16,-5 3 0-16,2 3 2 0,-3 12 1 15,4-4-1-15,-1-3-2 16,0 0-4-16,4 0 0 16,2 0 4-16,3 0 4 15,-5 5-1-15,2 8 0 16,3-5-3-16,4 2-1 15,2 1 1-15,0-1 2 16,3 3 1-16,0 9 3 16,1-1-3-16,-1 0-2 15,3 0-3-15,0-3 1 16,3 1 1-16,1 7 0 0,-1-2 0 16,3 2 2-16,3-7-3 15,0-4 0-15,0 1 1 16,0 5 0-16,0 19 0 15,1-8 0-15,-4-9 0 16,0-4 2-16,-3-4-1 16,3 1-1-16,3 3 1 15,0-4-1-15,3-4 0 16,-2-1 0-16,5-4 2 16,-3-6 1-16,0-3-4 15,0 3-1-15,0 0 1 16,-3 0 2-16,0-3 2 15,-6-2 1-15,-2 4-5 0,2-4 1 16,0-3 0-16,0 0 0 16,0-3 0-1,0 14 0-15,1-6 2 0,-1-10 1 16,0 0 1-16,-3-6 0 16,-6-5-2-16,4 3-2 15,-1-6 3-15,0 3 0 16,3-5-1-16,-3-3 1 15,4-2-2-15,-13 2 2 16,0-2 0-16,3-1 1 16,1-2-2-16,-4 0-2 15,3 0 3-15,-3-3 0 16,-5 0 3-16,2 0 1 0,3 3-1 16,1-2 1-16,2-4-2 15,-12 1 0-15,4 5-6 16,2-3 1-16,3 0 4 15,0-2 5-15,1-1-7 16,-1-2-1-16,-6 3 1 16,4-3 1-16,-1 2-1 15,-3 1-2-15,-2-3 1 16,-1-3 1-16,3 3 1 16,1-3 1-16,-1 1-5 15,3 1 1-15,-5 1 0 16,5 0 2-16,0-2-1 15,1-1-1-15,2-2 1 16,-15 5-1-16,7-1-3 0,-1-9 2 16,3 7 3-16,1 0 1 15,2-2-1-15,-12-6-2 16,10 1-2-16,-1-1 1 16,3 8-1-16,1-7 0 15,-7-1 4-15,3-2 1 16,1 10-1-16,2-8-2 15,3-2 5-15,0 3 1 16,4 2-5-16,-7-3-2 16,3 6 0-16,1-6 0 15,2 6 3-15,0-3 1 16,-6 0-1-16,-2-3-2 16,2 3-2-16,0 0 1 0,-2 8 1 15,5-11 2-15,0 11-1 16,-5-3-1-16,2 1 1 15,3-1 1-15,-3-2-3 16,1 2 0-16,-7 3 1 16,3-3 0-16,4 0 0 15,-4-2 2-15,3 0-3 16,4-1 0-16,2 1 1 16,-9-3 0-16,4 0 0 15,-1-5 2-15,0 2-1 16,3-2-1-16,-8 2-2 15,5 1 1-15,0 4 1 16,-2-7 0-16,-1 2 2 16,6 1 1-16,-2 7-4 0,-4-8 1 15,3 3 0 1,1 0 0-16,2-2 0 16,-3-1 0-16,-3 3 0 0,4-3 0 15,-1 3 0-15,0 0 2 16,4 6-3-16,2-9 0 15,-3 3 3-15,-2-3 1 16,5 3-1-16,0-5 1 16,3 5-2-16,0-5-1 15,1 2 1-15,-1-2-1 16,-3 2-3-16,3-5 2 16,1 6 1-16,2-1 2 0,0 0-1 15,0-2 2-15,4 2-4 16,-1-2 0-16,3 2 1 15,-3-2 0-15,0 0 0 16,0-3 0-16,4 0 0 16,-1-3 0-16,-3-5 0 15,3 3 0-15,3 0 0 16,0-11 0-16,-5 3 0 16,5 0 2-16,-3 2-3 15,3 1 0-15,0-1 1 16,3 1 2-16,0-1-3 15,1 1 0-15,2 2 1 16,0 0 2-16,3 3-1 16,0 2-1-16,3 6 1 15,0 0-1-15,3 2-3 0,0 0 0 16,-3 6-5-16,6 8 0 16,0 7 2-16,0 6 3 15,6 0 2-15,-3 5 1 16,3 3-3-16,0-9 2 15,0-2 1-15,0-5 2 16,0-2-1-16,0-6-1 16,0-3 1-16,0-5-1 15,0 0-3-15,-1-24 0 16,-2 0 2 0,0 0 0-16,0 1 3 0,-3-1-1 15,0-3 2-15,3 6-2 16,3 0-1-16,0 2-2 15,0 4-1-15,-3 1 2 16,0-2 0 0,6 6 1-16,0 5-3 15,0 2 2-15,3 3-4 16,0 3-1-16,3-1 3 16,0 4 1-16,2 1-3 15,1-1 1-15,-3 2 4 16,6 0 4-16,3 0-25 15,-3 0-13-15,-1 2-74 16</inkml:trace>
  <inkml:trace contextRef="#ctx0" brushRef="#br0" timeOffset="123915.0483">15813 12340 104 0,'0'-2'41'0,"0"2"-22"0,0-3-14 0,0-5 11 16,0 8-1-16,0 0 1 15,0 0-6-15,0 0-2 16,0 0 0-16,0 0 2 15,0 0-5-15,0 0-3 0,0 0 1 16,0 5 0-16,0 1 1 16,0 1 4-16,-3 1 3 15,0 3-6-15,3 2-1 16,-3 3 0-16,3 5 0 16,-3 3 2-16,3 0 1 15,0 0 1-15,0 2 2 0,-3 1-5 16,3 2-1-16,0 8-2 15,-3 2-2-15,3 1 7 16,0-3 5-16,0-2-2 16,0 4 2-16,0-2-5 15,0-2-2-15,0-4 0 16,0 1-1-16,0 0-2 16,0 0 1-16,0-1 0 15,0 4 3-15,0 2 1 0,0-3 3 16,0-2-3-1,3 2-2-15,-3 1 0 0,0-3-1 16,0-1 0-16,0-4 2 16,0-3-3-16,0-3-2 15,0-3 0-15,0-2 1 16,0 0-1-16,0-3 2 16,0 0-2-16,0-2 2 15,0 0-2-15,0-3-1 16,0 0 3-16,0-3 0 15,0-3-10-15,0-2-5 16,0 0-36-16,0 0-14 16,6-5-54-16</inkml:trace>
  <inkml:trace contextRef="#ctx0" brushRef="#br0" timeOffset="125788.5197">15816 12375 100 0,'-3'-6'38'0,"3"6"-20"0,0-2-4 0,0 2 17 16,0-3-2-16,0 0 3 15,0 1-9-15,3 2-4 16,0-3-11-16,-3 3-5 0,6 0-2 16,3 0 1-16,3 0 3 0,3 0 0 15,3 0 2-15,0-3 0 16,6 3 1-16,2 0 0 16,4-2 0-16,6-1 2 15,0 0 1-15,2 3-3 16,1-2 0-16,3-1-3 15,2-5 2-15,1 0-2 16,0 3 2-16,2 0-4 16,1-1 0-16,2 1 1 15,1 2 0-15,-6-7-2 16,-1 2 1-16,4 0 4 16,0 3 4-16,-4-1-6 15,1 1-1-15,-4 3-2 16,1-1 1-16,0 0-2 15,2 1-1-15,1-4-2 0,-3 4 1 16,2-4 1-16,4 1 2 16,0 2-3-16,-1 1 0 15,7-1 1-15,-6 3 2 16,-1 0-1-16,4-3-1 16,-4 1 3-16,1-1 0 15,0 1-1-15,2 2 1 16,-2 0 0-16,2 0 1 15,-2 0-2-15,0 2-2 16,-1-2 1-16,1 0 1 16,0 0-1-16,2 0-1 0,4 0 1 15,-7 0 1-15,1 0 1 16,3 0 1 0,-4 3-2-16,4-3 1 0,-1 0-2 15,1 0-1-15,0 0 1 16,-1 0 1-16,-2 0-1 15,2 2-1-15,1 1 1 16,-3 0-1-16,2-1 0 16,1 1 0-16,-1-3 2 15,1 0 1-15,0 0-1 16,-1 0-2-16,1 3 1 16,0-1 1-16,-1 1-1 15,4 0-1-15,-4-1 1 16,1 1-1-16,2-3 0 15,1 0 0-15,-3 3-3 0,-1-1 2 16,1 1 3-16,2 2 1 16,1 0-1-16,0-5-2 15,-1 0 3-15,4 0 0 16,-4 0-1-16,1 6 1 16,-1-4-2-16,4 4 2 15,11-4-2-15,-5 1-1 16,-1 0-2-16,1-3-1 15,-3 0 4-15,-1 0 3 16,-5 8-3-16,2-8-1 16,1 7 0-16,2-7 0 0,1 8 2 15,2-2 1-15,-5-1-4 16,2-5 1-16,-2 3 0 16,0-1 2-16,5 4 1 15,-5-6 1-15,5 0-7 16,1 0 0-16,-7 0 3 15,1 0 2-15,-1 2 0 16,-2 1-2-16,-1 0 1 16,-2-1 1-16,0-2-3 15,2 0-2-15,1 3 2 16,-7-1 2-16,4-4 0 16,-3 2-1-16,-1 0-2 15,1 0 1-15,-1 2 3 16,-5-2 3-16,0 3-7 15,0-3-3-15,-1 0 5 0,-2 0 1 16,-3 3 3-16,-4-3 0 16,-2 0-2-16,-3 0-2 15,-3 0 1-15,5 2-1 16,-2 1-3-16,0-3 0 16,-3 0 4-16,6 0 1 15,-7 0 0-15,-2 0-2 16,-3-3 1-16,-3 1-1 15,0-1 0-15,-3 0 2 16,0 1-1-16,-3-1 2 16,0 3-4-16,-1 0 0 15,-2 0 1-15,0 0 0 16,0 0 0-16,0 0 0 16,0 3-3-16,0-1 2 0,0 4-1 15,0-1 0-15,-3 3 2 16,0 5 2-16,0 0-6 15,0 3 1-15,-3 11-1 16,0-3 2-16,0 2 1 16,0 1 1-16,0 4 0 15,0 4 2-15,0-1-1 16,3 14 2-16,0-3 0 16,3-6 1-16,-3 1-2 15,3 0 1-15,0-6-2 16,-3-2-1-16,0-3 1 15,0 0 1-15,-3 0-1 0,0 0-1 16,0 0 1-16,0-2 1 16,-3-1-1-16,0 3-1 15,0 3 1-15,3-3 1 16,0-2-1-16,0 2-1 16,0-8 1-16,0-2-1 15,0-4 2-15,0-1 1 16,0-6-1-16,0-1 1 15,0-1-13-15,-3-4-6 16,0-2-29-16,-3 0-11 16,0 3-90-1</inkml:trace>
  <inkml:trace contextRef="#ctx0" brushRef="#br0" timeOffset="127594.074">15852 13486 180 0,'0'-5'68'0,"0"5"-36"0,3-3-29 0,-3 3 17 15,6 0-1-15,3-3 3 16,3 1-6-16,3-1 1 16,3 0-10-16,8 1 0 0,7 2 3 15,3 0-8-15,5 0-1 16,4 0 1-16,3 0 3 15,5 0 2-15,1 0 1 16,2 2 0-16,1 1 2 16,0 2-3-16,2-2 1 15,-2 0-5-15,-1-1-2 16,4-2 2-16,-4 0 0 16,-2 0 1-16,2 3 0 0,-2-1-2 15,6-2 1 1,-4 0 0-16,1 0 1 0,2 0-2 15,1 0 1-15,2 0-2 16,-2 0 2-16,2 3 2 16,-2-3 2-16,-1 0-1 15,1 0-1-15,-1 0-3 16,4 0 1-16,-4 3 0 16,1-1 1-16,-1-2-2 15,1 0-2-15,3 0 3 16,2 0 0-16,-5 0 1 15,-1 3 0-15,1 0-2 16,-1-1 1-16,-2-2-2 16,-1 0 2-16,4 0 0 0,-1 0 1 15,-5 0 0-15,-1 0 0 16,1 0-2-16,0 3-2 16,-1-3 3-16,1 0 0 15,-1 0-1-15,4 0-2 16,-4 0 3-16,1 0 0 15,0 3-1-15,-1-1-2 16,1 1 1-16,-4-3 1 16,4 0-3-16,6 0 0 15,-1 0 3-15,-2 3 1 16,-1-1-4-16,4 1-1 16,2-3 3-16,-2 3 1 15,2-3-3-15,4 0 1 16,-4 0 0-16,1 2 0 0,-4 1 0 15,1-1 0-15,-1-2 0 16,1 0 2-16,2 0-1 16,-2 0-1-16,-4 0-2 15,1 0 1-15,0 0 1 16,-1 0 2-16,1 0-1 16,-1-2 2-16,4-1-4 15,-1 1 0-15,-2 2 1 16,-4 0 2-16,1 0-1 15,3 0-1-15,-4 0 1 16,4-3-1-16,5 0 0 16,10 1 0-16,-7-1-3 0,-2 3 2 15,-4 0 1-15,1 0 0 16,-7 0 0-16,1 0 2 16,-4-3-3-16,1 1 0 15,-3-1 1-15,-7 3 0 16,-2 0 2-16,-3 0 1 15,-1 0-4-15,1 0-1 16,0 0 1-16,-6 0 0 16,2 0 1-16,-2 0 0 15,-3 0 0-15,3-3 0 16,0 1 2-16,2 2 1 16,1 0-4-16,0 0 1 15,-4-3 0-15,-2 3 2 16,3 0-3-16,0 0-2 0,0 0 4 15,-1 0 3-15,1-3-3 16,3 3-3-16,-3 0 1 16,-4 0 2-16,1 0 0 15,0 0-1-15,0 0-2 16,0 0 1-16,-4 0 1 16,1-2 2-16,0 2-1 15,0 0 2-15,-6-3-2 16,0 0-1-16,-4 3 1 15,-5 0-1-15,6-2 0 16,-3 2 0-16,-3-3 0 16,0 3 0-16,-3 0 0 15,-6-2 0-15,9-1-3 0,-9 3 2 16,0-3-28-16,-3 3-10 16,-6 3-120-1</inkml:trace>
  <inkml:trace contextRef="#ctx0" brushRef="#br0" timeOffset="132268.5441">3157 5982 116 0,'0'-2'44'0,"3"2"-24"0,-3 0-15 15,0 0 13-15,0 0-6 16,0 0-2-16,0-3-1 16,0 0 1-16,0 1-5 15,0-1-1-15,0 0 0 0,0 1 0 0,0-1 0 16,0 3 4-16,0 0 5 16,0 0 4-16,0 0 4 15,0 0-7-15,0 0-1 16,-3 3-5-16,0-1-3 15,0 1-7-15,0 0-1 16,-3 2-10-16,0-2-2 16,3-1 1-16,0 1 1 15,0 0 5-15,0-3 5 16,3 0 6-16,0 0 3 16,0 0 4-16,0 0 4 15,0 0 1-15,0 0 3 16,0 0-1-16,0 0 1 0,0 0-5 15,0 0 0-15,0 0-6 16,0 0-2-16,0 2 0 16,0 1-1-16,0-1-7 15,0 4 0-15,0 7 1 16,3 8 3-16,0 6 0 16,0-1 2-16,0 3 7 15,-3 8 3-15,0-2 2 16,0-1 1-16,0-2-4 15,0 0 0-15,0-3-3 16,0-3 2-16,0-5-6 16,0-2-3-16,0-6 1 0,0 0 0 15,0-2-1-15,0-3-2 16,0-3-4-16,0 0-2 16,0-2-13-16,0 0-3 15,0-1-17-15,-3-2-5 16,3 0-23-16,-3 0-8 15,0-2-20 1</inkml:trace>
  <inkml:trace contextRef="#ctx0" brushRef="#br0" timeOffset="133434.4389">3115 5980 160 0,'-3'-3'63'0,"3"3"-34"0,3-3-30 15,-3 3 12-15,3 0 4 16,3 0 2-16,0-2 0 15,0-1 2-15,0 3-10 16,3-3-3-16,0 1 0 0,6-1 1 0,-6 3 1 16,9 0-4-1,2 0-1-15,4 3-1 0,-3-1 1 16,3 1-2-16,0 0 2 16,3-1 0-16,5 1 1 15,-2 0 0-15,0-1 0 16,0-2 0-16,-1 3 0 15,1-3-5-15,0 0-1 16,-3 3 3-16,-1-1 1 16,4-2 2-16,-3 0 2 15,-6 0-5-15,0 0-1 16,-6 3 2-16,-1-3 1 16,-2 0-1-16,0 0-2 15,-3 0 5-15,0 0 4 16,0-3-5-16,0 1 0 15,-3-1-2-15,0 0-2 0,0 1 1 16,-3 2 1-16,0 0 1 16,0 0 1-16,-3 0-5 15,0 0 1-15,0 0 0 16,0 0 2-16,0 0-3 16,0 0 0-16,0 0 1 15,0 0 0-15,0 0 0 16,0 0 2-16,3 2-1 15,0 4-1-15,-3-1 1 16,0 8-1-16,0 6 0 16,0 2 0-16,0 5 0 15,-3 1 2-15,0-1-3 16,3 6 0-16,0 0 1 0,3-1 2 16,-3-2-1-16,3-2 2 15,0-3 2-15,0 0 4 16,0-3-4-16,0-3-1 15,0-2-2-15,0-3 1 16,-3-2 0-16,0-3 1 16,0 0-2-16,3-3 1 15,-3 0-4-15,0 1-2 16,3-4 2-16,0 1 2 16,-3 0 0-16,0-3-1 15,0 2 1-15,0-2-1 16,3 3 0-16,-3-3 2 0,0 0 1 15,0 0 3-15,0 3 8 16,-3-1 5-16,-3-2-5 16,0 0-3-16,-3 0-4 15,0 0-2-15,-3 3-1 16,0-3 0-16,-6 0-2 16,-6 0-2-16,0 0 1 15,1 0 1-15,-4 0-1 16,0 0-1-16,0 0 1 15,0 0-1-15,-2 0 2 16,-4 0 3-16,3 0-4 16,0 0-3-16,1 2-2 15,-1 1 3-15,-3-3 2 16,0 0 2-16,4 0-4 0,-1 0 1 16,3 0 0-1,3 0 2-15,0 0-1 0,4 0-1 16,-1 0 3-16,3 0 0 15,3 0-4-15,3 0 1 16,3-3-27-16,6 3-11 16,3 0-72-16,0 8-28 15</inkml:trace>
  <inkml:trace contextRef="#ctx0" brushRef="#br0" timeOffset="144513.6129">3124 10456 140 0,'0'0'55'0,"0"0"-30"0,0 3-14 15,0-3 15-15,0 0 1 16,0 0 1-16,3 5-11 16,0 9-3-16,0-4-8 15,0 6 0-15,0 8 4 0,0 5 7 16,0 8 4-16,3 5 3 15,-3 11 2-15,0 0-5 16,0 5-3-16,3 1-4 0,-3-7-1 16,3-4-5-16,-6-6 0 15,0-7-3-15,0-6 2 16,0-5-4-16,0-6 0 16,-6-7-10-16,3-3-3 15,0-11-57 1,0-5-51-1,3-5-54-15,0-3 66 16</inkml:trace>
  <inkml:trace contextRef="#ctx0" brushRef="#br0" timeOffset="145504.7727">3136 10549 224 0,'-12'-3'85'0,"12"6"-46"0,3-16-41 16,-3 18 14-16,3-8 0 16,0 1 3-16,0-1-2 15,3-5 0-15,3 0-7 16,3 3-2-16,0 0 2 0,3-1-3 15,9 4 0-15,2-1-3 16,4 3-1-16,3 0 3 16,6-3 3-16,-4 3 0 15,7 0 2-15,3-2-4 16,2-1 0-16,-5 0-1 16,0 3 1-16,-7 0 0 0,-5 3 3 15,-6-3 3-15,-3 3 2 16,-6-3-1-16,-4 2 1 15,-2-2-6-15,0 0-3 16,-3 0-1-16,0 0 1 16,0 0-1-16,0 0 2 15,-6 0-4-15,0 0 0 16,3 3-1-16,-3-3 0 16,3 0 4-16,-3 0 1 15,0 0-4-15,0 0-1 0,0 0 3 16,3 3 1-1,-3-3-3-15,0 0 1 16,3 2 2-16,-3-2 3 0,3 6-2 16,0-1 0-16,0 3-3 15,0 2-3-15,3 9 2 16,0 5 2-16,0 8 0 16,0 2-1-16,0 8 1 15,0 6 1-15,0 2 3 16,0 3 4-16,0-3 2 15,0 1 1-15,2-9-4 16,-5-5 0-16,0-5-3 16,0-6 2-16,0-5-4 15,3 1 0-15,-6-7-1 16,3-1-2-16,-3-6 1 16,0-1 1-16,0 1-1 0,0-2 2 15,0-6-2-15,0 2 2 16,0-2-2-1,0 3-1-15,0-3 3 16,0 0 0-16,0 3 3 16,0-1-8-16,-3-2 0 15,0 3 0-15,-3-3 3 16,-3 0 0-16,-5 0 2 16,-1 0-2-16,-3-3 2 15,-9 1 0-15,-3-1 1 16,-5-5 6-16,-7 3 4 0,-3-1-1 15,1 1 2-15,-1 3-4 16,-6-1-1-16,4 0-4 16,2 1-1-16,6 4-3 15,7-4 1-15,2-1-4 16,6 0 0-16,3 3-10 16,3-2-3-16,6 2-22 15,3 0-9-15,9 5-122 16,6-5 1-1</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7T08:40:24.920"/>
    </inkml:context>
    <inkml:brush xml:id="br0">
      <inkml:brushProperty name="width" value="0.05292" units="cm"/>
      <inkml:brushProperty name="height" value="0.05292" units="cm"/>
      <inkml:brushProperty name="color" value="#FF0000"/>
    </inkml:brush>
  </inkml:definitions>
  <inkml:trace contextRef="#ctx0" brushRef="#br0">17132 15481 132 0,'-12'-11'49'0,"24"6"-26"0,-6 5-7 16,-3 0 16-16,0 0-2 15,-3 0 2-15,3 0-7 16,0 3-3-16,3 4-12 15,0 7 2-15,-3 12 2 0,0 3 4 16,-3 16 3-16,0 6 0 16,-3 4 2-16,3-2-9 15,0-3-3-15,0-5-6 16,0-2-2-16,0-6-1 16,0-6-2-16,3-12 1 15,0-9-63 1,-3-10-41-1,9-5-58 1,0-8 50-16</inkml:trace>
  <inkml:trace contextRef="#ctx0" brushRef="#br0" timeOffset="256.7874">17489 15409 228 0,'-6'32'85'0,"6"-3"-46"0,0 24-41 0,0-26 14 0,-3 10 9 16,3 10 9-16,-3 4-12 16,3 4-4-16,0-2-9 15,3-8-4-15,-3 0 0 0,0-8-8 16,0-3 0-16,-3-5-43 15</inkml:trace>
  <inkml:trace contextRef="#ctx0" brushRef="#br0" timeOffset="475.0653">17159 15777 300 0,'-15'-10'112'0,"15"10"-60"0,3 0-63 0,-3 0 18 16,6-3-3-16,3 0 5 15,12-5-7-15,8 3-1 16,10-3-1-16,3 5-14 0,-1 1-3 16,1-1-55-16,-6 3-25 15,2 3-5 1</inkml:trace>
  <inkml:trace contextRef="#ctx0" brushRef="#br0" timeOffset="781.2495">17552 15764 212 0,'-24'3'82'0,"21"-1"-44"16,-3 9-49-16,6-3 11 0,-3 5 14 15,3 5 10-15,0 6-5 16,3 3-3-16,3-1-9 15,0 1-3-15,6-1 0 0,0-5 2 16,3-2 3-16,2-11 0 16,4-6 2-16,3-4-6 15,0-6-1-15,-6-8 0 16,-3-8 0-16,-6 3-2 16,-7-6-2-16,-4 1 1 15,-7 0 1-15,-3 2-1 16,0 5-1-16,0 6-2 15,-3 2-1-15,3 6-18 16,-3 5-9-16,3 3-22 0,3-1-7 16,6 1-40-1</inkml:trace>
  <inkml:trace contextRef="#ctx0" brushRef="#br0" timeOffset="1186.7546">17727 15790 192 0,'-3'22'71'0,"6"1"-38"0,0 14-28 0,0-23 19 15,0 4-6-15,3 1 1 0,0-1-10 16,3-2-5-16,0 5-3 16,3-5 1-16,0-8 1 0,3-3-1 15,0-5 1-15,-1 0-7 16,-2-5-1-16,0-3-3 15,-3 0 0-15,-3 3 5 16,0-3 1-16,0 5-1 16,0 11 0-16,0-3 2 15,0 3 2-15,3 0 4 16,3 0 2-16,3 6 1 16,2-14 0-16,1 0 11 15,0-6 7-15,3-2-4 16,-6-5-3-16,-3-3-3 15,-3-8 3-15,-3-2-5 16,-6 2 0-16,-6 0-8 0,0 3-2 16,-6 0-9-16,3 8-2 15,0 0-31-15,-3 2-13 16,6 0-82 0</inkml:trace>
  <inkml:trace contextRef="#ctx0" brushRef="#br0" timeOffset="2048.2587">18436 15788 176 0,'-3'8'68'0,"3"2"-36"0,6 30-26 0,-6-24 17 16,6 5 3-16,-6 5 7 15,6-2-7-15,-6 3-3 16,3 2-13-16,-6-11-4 0,3 1 0 16,-3-6-1-16,3-5 0 15,-3 3 1-15,0-6 1 0,0-5-1 16,0-8-1 0,0-5-8-16,3-3 0 0,0-5-6 15,3-3 1-15,-3-8 2 16,9 6 3-16,0 2 0 15,2 0 1-15,1 5 2 16,0 6 0-16,0 5-3 16,3 6 0-16,0 7 8 15,0 13 4-15,-3 1 2 16,-6 0 1-16,-3 2 2 16,0-3 2-16,-3-2-5 15,0-3-1-15,0-5-4 16,0 0-1-16,0-8-3 15,3-8 1-15,3-2-4 16,3-9-2-16,2-5-3 16,4 1-1-16,0 1 4 15,3 6 1-15,0 6-1 0,0 2 0 16,3 13 4-16,-4 8 1 16,-2 3 6-16,0 6 3 15,-3 1-6-15,-3-4-1 16,-3 2 0-16,0-5 0 15,-3 0-16-15,0-6-4 16,6-4-78 0,-3-6-31-1,6-3-28-15,3-2 67 16</inkml:trace>
  <inkml:trace contextRef="#ctx0" brushRef="#br0" timeOffset="2447.9355">18980 15825 200 0,'-9'-21'77'0,"7"18"-42"16,-13 0-26-16,12 3 22 0,-6 0-2 16,-3 0 3-16,0 3-13 15,0 2-6-15,-3 11-8 16,-3 5-2-16,3 6 1 0,0 4 2 16,4 1 3-16,2-3 0 15,9 3 0-15,3-5-3 16,6-4-1-16,2-4-1 15,4-6 2-15,3-5-8 16,0-5 0-16,0-9-9 16,-3-9-3-16,-3-4 3 15,-3-7 2-15,-3-6 5 0,-9-8 2 16,0 11 2-16,0 3 0 16,-6 7 6-16,9 6 4 15,-6 7-3-15,3 9 1 16,3 10-5-16,0 6 0 15,3 5 1-15,3-3 0 16,0 3-2-16,0 5 1 16,3-5 0-16,0-6 1 15,-1-2-22-15,-2-3-8 16,3-2-36-16,-3-6-15 0,3-8-34 31</inkml:trace>
  <inkml:trace contextRef="#ctx0" brushRef="#br0" timeOffset="2811.2243">19049 15883 228 0,'3'16'85'0,"3"-8"-46"0,0 8-24 16,-3-3 24-16,0 0-1 16,0 3 4-16,-3 8-19 15,0-6-6-15,0-4-10 16,0-1-1-16,0-3 4 0,0-2-6 15,0-2-2-15,0-17 7 16,0-2-11 0,0-6-3-16,6-2-5 15,0-8 1-15,3 0 5 0,2 2 2 16,4 4 2-16,0 4 2 16,3 8-1-16,3 6 2 15,-3 10 4-15,0 6 6 16,-1 8-1-16,-2 2 1 15,-3 3-7-15,-3-6-2 16,0 11-2-16,-3-8 1 16,-3-5-20-16,0 0-6 15,-3-3-34-15,0-2-16 16</inkml:trace>
  <inkml:trace contextRef="#ctx0" brushRef="#br0" timeOffset="2986.4575">19350 15904 280 0,'2'3'107'0,"10"7"-58"0,-3 9-44 15,-3-11 22-15,0 5-4 16,0 8 1-16,0-2-11 16,0-1-5-16,0-2-5 15,3 0 0-15,-3-3 0 0,3-2-21 16,0-3-8-16,0-3-38 15,3-2-14-15</inkml:trace>
  <inkml:trace contextRef="#ctx0" brushRef="#br0" timeOffset="3183.9825">19594 15880 272 0,'-6'24'101'0,"-3"-11"-54"0,3 16-39 0,0-7 24 16,-3 7 4-16,-9 5 5 15,-6 11-15-15,3 5-5 16,-2 6-13-16,-4-3-5 16,3-6-2-16,0-7-28 0,6-8-11 15,0 0-69-15,4-9-29 16,2-15 20 0</inkml:trace>
  <inkml:trace contextRef="#ctx0" brushRef="#br0" timeOffset="4000.3955">20162 15494 188 0,'0'11'71'0,"3"12"-38"16,0 20-19-16,0-19 22 0,-3 10 2 15,0 14 2-15,0 2-9 16,3 3-4-16,0-8-15 16,-3 0-5-16,3-11-1 0,0-7-1 15,-3-4 4 1,0-9-3-1,0-9-3-15,0-8-6 16,0-5-3-16,0-5-6 16,6-8 0-16,3-3-1 15,0 0 3-15,3 0 6 16,6 3 4-16,2 5-1 16,4 9 0-16,0 4 1 15,3 6 0-15,3 18 8 0,-1-3 7 16,-5 11 4-16,-6-2 1 15,-9 2 2-15,-9-3 1 16,-6 1-6-16,-9-9 0 16,-3 3-8-16,-9-5-3 15,-5-5-3-15,-1-6-3 16,0-2-8-16,3-3-5 16,1-8-9-16,5 0-3 15,6-5-25-15,9 0-8 16,6-1-22-16,6 1-8 0,6 0-12 15</inkml:trace>
  <inkml:trace contextRef="#ctx0" brushRef="#br0" timeOffset="4173.5406">20507 15806 244 0,'6'16'90'0,"0"24"-48"0,-3-6-42 16,-3-21 16-16,0 6 2 15,0-1 3-15,0 4-8 16,0 4-3-16,0-7-6 16,-3-4-12-16,0-1-2 0,0-9-63 15,0 6-27-15,0-22 0 16</inkml:trace>
  <inkml:trace contextRef="#ctx0" brushRef="#br0" timeOffset="4475.0586">20466 15719 268 0,'-12'-11'101'0,"12"9"-54"0,3-4-68 0,0 4 9 15,3-4-4-15,0 1 2 16,3-3-14-16,0 0-7 16,5-2-43-16,1-1-20 15,3-2 41-15,-3 0 20 16,0 2 196 15,0 16-73-31,0 6-28 16,-3 7-28-16,-3 12-14 15,-4 9 2 1,4 9-10-16,-3 0 0 0,0-1-1 0,-3 1-3 16,0-6-1-16,-3-5-28 15,0-8-10-15,0-2-73 16</inkml:trace>
  <inkml:trace contextRef="#ctx0" brushRef="#br0" timeOffset="4686.6757">20510 15769 280 0,'-3'-5'104'0,"9"2"-56"0,3-5-47 0,-3 6 21 16,6-1-12-16,3 0-3 16,3-2-13-16,0 5-4 15,3 0 5-15,-1 5-46 0,4 1-20 16,-3-4-39 0</inkml:trace>
  <inkml:trace contextRef="#ctx0" brushRef="#br0" timeOffset="4916.8965">20784 15806 244 0,'-9'6'90'0,"-3"-1"-48"0,3 13-27 0,3-7 26 0,1-6-20 16,-1 6-6-16,9-3-7 15,0 2-3-15,5 1-3 16,4 2 1-16,0 3 0 0,0 0 1 16,0 2 0-16,-3 6 4 15,-6-3 3-15,-3-2 2 16,-3-3 5-16,-9-3-12 15,0-2-4-15,-3-3-12 16,0-8-6-16,1-8-50 16,2-3-19-16,3-2-42 15</inkml:trace>
  <inkml:trace contextRef="#ctx0" brushRef="#br0" timeOffset="5511.9559">21341 15901 208 0,'-21'-7'77'0,"12"9"-42"0,-9-2-26 16,12 5 19-16,-6 1-12 15,-6 4-2-15,1 9 3 16,-1 5 1-16,3 5-9 15,3 0 1-15,6 0 3 0,3 0-7 16,9-5-3-16,9-6 0 16,0-4 0-16,6-6-1 15,2-11 1-15,4-5-7 16,-3-16-1-16,-3 0-3 16,-3-10 2-16,-6-14 4 15,-6-10 1-15,-3-3 1 0,-3 6 0 16,-3-3 4-16,-3 7 2 15,0 9 13-15,3 10 7 16,0 8-4-16,0 6-3 16,3 10-14-16,0 13-2 15,3 11 6-15,0 21 3 16,3 11-3-16,3 7-3 16,2 4-3-16,1-1 0 15,3-8-2-15,0-5-1 16,0-5-19-16,3-11-8 15,3-3-46-15,0-10-20 16,2-5-37 0</inkml:trace>
  <inkml:trace contextRef="#ctx0" brushRef="#br0" timeOffset="5780.8942">21662 15915 324 0,'-32'-6'123'16,"26"6"-66"-16,0 14-69 0,3-6 18 0,0 5-5 15,0 3 3-15,0 5 8 16,3 0 2-16,6-2-7 16,6-1-2-16,2-2 1 0,4-5-1 15,6-6 2-15,6-5 0 16,0-11 1-16,-4-5-2 16,-5-7 1-16,-12 1 9 15,-3-15 5-15,-15 6 8 0,-9 1 7 16,-5 4-17-1,-4 2-6-15,-3 6-26 0,3 2-9 16,6 5-51-16,4 6-22 16,5 2-72-1</inkml:trace>
  <inkml:trace contextRef="#ctx0" brushRef="#br0" timeOffset="6301.9462">22362 15629 268 0,'-6'5'101'0,"12"1"-54"0,0 23-42 0,-6-3 22 15,0 19 0-15,0 3 6 16,-3 2-12-16,3 3-2 15,0-8-11-15,3 0-5 0,-3-8 0 16,0-8-15-16,3-5-5 16,-3-6-44-16,0-7-20 15,0-6-49 1</inkml:trace>
  <inkml:trace contextRef="#ctx0" brushRef="#br0" timeOffset="6518.1553">22189 15621 356 0,'-27'-19'132'0,"24"19"-72"0,0-2-61 15,3 2 25-15,3-5-5 16,0 5 3-16,6-6-6 16,9 1-1-16,9-3-9 15,3 3-6-15,2 2-1 0,4 0-6 16,3 3-3-16,-3 0-25 15,-4 6-12-15,1 4-34 16,-12 6-13-16,3 8-34 16</inkml:trace>
  <inkml:trace contextRef="#ctx0" brushRef="#br0" timeOffset="6740.7995">22153 16203 304 0,'-38'21'115'0,"20"-10"-62"0,9-3-57 0,9-8 34 16,9 5-7 0,3-2 2-16,9-3 0 15,14-3-14-15,7-2-4 0,12-1-3 0,-1-1 0 16,4 1 0-16,-4-2-13 16,-2 3-7-16,-9-3-53 15,-4 8-22-15,-8-3-49 16</inkml:trace>
  <inkml:trace contextRef="#ctx0" brushRef="#br0" timeOffset="13332.0345">16626 16581 156 0,'3'8'57'0,"-3"3"-30"0,15 10-18 15,-12-8 16-15,0 6 1 0,0 7 4 16,-6 6-7-16,0-3-4 16,6-5-11-16,-6 2-3 0,0-2-1 15,0-8 0-15,0-3 0 16,3 1-2-16,-3-9 1 15,3 0 0-15,-3-10 3 16,3 0-5-16,0-9-1 16,0-12-2-16,6-1-2 15,6 1 3-15,0-6 2 16,0 6-2-16,2-1-2 16,4 4 4-16,3 1 3 0,3 9-6 15,0 10 0-15,-3 6 6 16,-4 10 7-16,-2 9 4 15,-3 9 0-15,-3 1-5 16,-6 2-2-16,-3-2-2 16,0-5-1-16,-3-1-1 15,0-7 0-15,0-1-11 16,0-10-54 0,3-8-13-16,3-3-40 15</inkml:trace>
  <inkml:trace contextRef="#ctx0" brushRef="#br0" timeOffset="13738.3798">16968 16640 220 0,'-6'5'82'0,"12"6"-44"0,0 7-44 0,0-7 12 15,0 2-4-15,3 3 3 16,0-3 0-16,0 0 0 15,3-2-3-15,-3-3 1 0,3-3 0 16,0-10-1-16,-1 2 1 16,-2-8-9-16,0-2-1 15,-12 8-7-15,3-6-2 16,-3 1-7-16,-3-3-2 0,0 5 6 16,-2-3 6-16,-1 3 10 15,0 3 7-15,-3 2 7 16,0 6 5-16,0 5 1 15,0 2 1-15,3 4 2 16,0 9 0-16,0 1 0 16,6 0 0-16,0 2-5 15,6 1 1-15,3-6-9 16,3-2-2-16,6-1-3 16,0-7-2-16,6-1-17 15,3-10-9-15,-1-8-55 16,1 0-57-1,-3-2 39-15</inkml:trace>
  <inkml:trace contextRef="#ctx0" brushRef="#br0" timeOffset="14082.4495">17177 16693 244 0,'-6'5'93'0,"6"-2"-50"0,3 2-52 0,0 8 12 15,3 0 2-15,0 6 4 16,2-11 4-16,4 5 3 15,0-8-9-15,6 3-4 0,-3-8 0 16,0-8 0-16,0-5 3 16,-3 2-10-16,-3-2-4 15,0-3-5-15,-4-2-2 16,-5-1 5-16,-2 3 4 0,-4 3 4 16,-6 3 3-16,-3 10 9 15,-3 0 3-15,0 10-6 16,3 1-4-16,-3 5 2 15,6 5 4 1,3 5-3-16,4-2 2 0,2-3-7 16,6 3-1-16,5-8 0 15,7 2 0-15,9-4-25 16,0-6-10-16,12-3-33 16,-1-5-12-16,1-5-7 15</inkml:trace>
  <inkml:trace contextRef="#ctx0" brushRef="#br0" timeOffset="14477.1141">17555 16677 244 0,'-24'-3'90'0,"18"6"-48"0,-12-1-38 0,12 6 21 16,-3-2-14-16,-3 7-3 16,0 8-3-16,0-3-1 15,-2 9-2-15,8-3-2 0,0-3 1 16,6 3-1-16,6-8 2 15,3 2-1-15,-1-7 2 16,4-9-4-16,3-2-2 16,0-5-9-16,3-8-3 15,-3-6-1-15,-3-15 0 16,0 5 6-16,-6-8 4 16,0-3-1-16,-9 0 2 0,0-2 1 15,-3 2 2-15,0 6 3 16,0 2 2-16,0 14 12 15,3-3 5-15,0 13-8 16,0 5-4-16,3 11-3 16,0 8 1-16,3 8 3 15,3 5 2-15,3 8-3 16,0 5-3-16,6-5-2 16,-1 0 0-16,1-8-11 15,3-5-2-15,0-5-70 16</inkml:trace>
  <inkml:trace contextRef="#ctx0" brushRef="#br0" timeOffset="14824.5225">18073 16386 192 0,'-6'21'74'0,"9"-3"-40"0,-3 25-20 0,0-22 20 0,-3 8-4 16,0 8 2 0,-3 3-16-16,3 7-4 0,0-4-8 15,0-9-9-15,0 0-5 0,0-4-85 16,-9-4-62 0,0-10 55-16</inkml:trace>
  <inkml:trace contextRef="#ctx0" brushRef="#br0" timeOffset="15255.0134">17909 16605 280 0,'-6'-5'104'0,"12"5"-56"0,6-5-56 0,-6 5 16 16,3 0-8-16,3-3 0 15,11 0-3-15,1 1 2 16,6-4 1-16,-3 6-16 0,-3 0-6 16,-1 0 0-16,-2 6 2 15,-3 2 5-15,-6 5 4 16,-3 5 7-16,-3 4 2 16,0 9 6-16,0 6 5 15,0 0-1-15,0-2 3 0,3 5-6 16,2-11-1-16,4 0 7 15,6-8 2-15,0-13 0 16,3-8 2-16,0-5-6 16,-3-9-3-16,-7-7-1 15,-5-5-1-15,-6-6-2 16,-9 5 1-16,-9-4 2 16,-5 4 2-16,-1 9 1 15,-3 2 0-15,0 3-9 16,6 5-4-16,3 2-30 15,4 4-15-15,2 2-67 16</inkml:trace>
  <inkml:trace contextRef="#ctx0" brushRef="#br0" timeOffset="15846.4096">18832 16666 220 0,'-6'-5'82'0,"3"10"-44"0,-6-5-29 15,3 3 19-15,-3-1-3 16,-6 1 2-16,0 0-13 16,3-1-3-16,3 6-7 0,0-2-5 15,15 7-4-15,6 5 0 16,3 1 3-16,3 2 3 15,3 3-2-15,-6-3-2 16,-3 0 6-16,-7-2 5 16,-2 2 9-16,-6-3 4 15,-5 6-8-15,-4-11-3 16,-6-2-4-16,-6-6-1 16,3-5-19-16,0-5-5 15,6-3-40-15,4-5-16 16</inkml:trace>
  <inkml:trace contextRef="#ctx0" brushRef="#br0" timeOffset="16334.5186">19031 16851 216 0,'3'37'82'0,"-3"-5"-44"0,0 3-31 15,0-22 20-15,0 11-12 16,3-3-3-16,0 5-7 16,-3-7-4-16,0 2 0 15,0-8 1-15,0-2 3 0,0-3-2 0,-3-8-2 16,0-6-11-16,-3-4-4 15,0-6-2-15,0-5 0 16,0-11 4-16,3 0 5 16,0-7-1-16,3-1 3 15,6-8 3-15,3 9 1 16,6 1 9-16,3 7 5 16,3 4 7-16,0 9 4 15,5 10-8-15,-2 8-4 16,-3 8 6-16,-3 8 3 15,-9 7 2-15,-3 1 1 0,-9 3-9 16,-6 4-2 0,-3-4-7-16,-3-1-4 15,-3-4-8-15,0-9-4 0,0-8-30 16,4 0-13-16,2-10-35 16,3-3-12-16,6-2 7 15</inkml:trace>
  <inkml:trace contextRef="#ctx0" brushRef="#br0" timeOffset="16703.5421">19296 16719 212 0,'0'19'82'0,"6"-4"-44"0,3 1-36 0,-3-8 19 15,0 0 4 1,6-3 7-16,5 6-15 15,1-8-5-15,0 2-7 0,0-5-2 16,0-5 1-16,-3-3-2 0,0-5 1 16,-3-1-4-16,-3 1-2 15,-6 0-5-15,-6 0-2 16,-3-1-2-16,-3 1 0 16,-6 3 11-16,-6 10 5 15,-3 0 3-15,3 5 1 16,0 3 2-16,1 13 1 15,5-3 6-15,3 6 3 16,3-3-10-16,6 3-3 0,6 0-3 16,6 0 2-16,6 0-10 15,9-3-2-15,-1-5-39 16,1-11-15-16,3 3-67 16</inkml:trace>
  <inkml:trace contextRef="#ctx0" brushRef="#br0" timeOffset="16926.0192">19650 16745 264 0,'-36'0'99'0,"30"19"-54"0,-5 2-46 16,5-16 20-16,-3 9 9 15,0-1 9-15,3 5-8 16,3-2-5-16,6 3-13 15,3 7-7-15,9-7-1 0,5-1-4 0,1-2-2 16,3-5-16-16,0 2-7 16,-3-8-58-16,0-10-22 15,-4 0-12 1</inkml:trace>
  <inkml:trace contextRef="#ctx0" brushRef="#br0" timeOffset="17085.5564">19802 16777 256 0,'-3'8'96'0,"3"8"-52"0,3 5-51 0,-3-8 16 0,0 3-6 15,0 5 3-15,0 3-3 16,0-5-2-16,9 2 0 16,-9-8-45-16,0-2-18 0</inkml:trace>
  <inkml:trace contextRef="#ctx0" brushRef="#br0" timeOffset="17267.1656">19754 16613 228 0,'-3'-8'88'0,"9"6"-48"0,9-6-58 0,-6 8 9 15,12-3-2 1,3-2 6-16,3-1-7 0,5 1-2 15,4 3-42-15,3-4-15 16,2 1 7 0,-2 0 8-16</inkml:trace>
  <inkml:trace contextRef="#ctx0" brushRef="#br0" timeOffset="25108.0544">20281 16531 132 0,'15'-24'52'0,"-12"19"-28"0,0-16-6 0,-3 16 20 16,0-3-1-1,0-3 2-15,-6 3-4 0,-3-2 1 16,0 2-20-16,-6 2 0 0,-3 6-2 16,-2 14-7-16,-4-1-2 15,-3 3-5-15,3 5-3 16,3 8 4-16,6 8 1 15,7 13 4-15,5 3 1 16,9 5-1-16,2-5-1 16,4-5-3-16,0-3-2 15,-3 3 3-15,0-17 0 16,0-4-6-16,-3-9-2 16,-3-5-31-16,-3-2-12 0,-6-11-57 31,0-3-44-31,-15-5 58 0</inkml:trace>
  <inkml:trace contextRef="#ctx0" brushRef="#br0" timeOffset="25417.3308">19936 16835 260 0,'-12'-5'96'0,"12"5"-52"0,0-2-40 16,0 2 19-16,6 0-11 16,3-3-2-16,6 0-1 15,6-2-1-15,2 2-4 16,7 1-3-16,0-1 0 0,-3 3-23 15,0 0-10-15,-4 0-17 16,-2 3-5-16,-6-3-39 16,-3 2-25-16,-3 1 248 47,6 18-57-47,-3 3-7 15,3 0-32-15,-1 2-19 16,-2-5-8-16,3-2-3 15,-3-3-2-15,0-3-2 0,-3-2 1 16,3-4-19-16,0-7-5 16,0 0-24-16,0-5-10 15,-1-16-39 1</inkml:trace>
  <inkml:trace contextRef="#ctx0" brushRef="#br0" timeOffset="25592.1646">20451 16825 220 0,'3'-3'82'0,"-3"9"-44"0,-3 7-31 0,3-3 20 0,0 9 4 15,-3-1 3-15,-3 14-3 16,-3 0 1-16,-3 2-18 16,0 1-6-16,3-4-1 0,0-1-4 15,3-7 0-15,0-4-23 16,3-6-12-16,3-8-63 16,6-5-28-16,3-8 17 15</inkml:trace>
  <inkml:trace contextRef="#ctx0" brushRef="#br0" timeOffset="26107.4386">21037 16862 204 0,'-3'0'77'0,"3"0"-42"0,3 8-41 0,3-3 14 15,0 0 6-15,3 3 6 16,0 0-2-16,3-5 2 15,3 0-11-15,0-3-3 0,0-3-2 0,-4 0 0 16,4-7 0-16,3-1 0 16,-6-2 0-16,-3 5-2 15,-3-5-2-15,-12 0-4 16,0-3 0-16,-6 2-9 16,-6 4-2-16,0-1 10 15,-2 11 7-15,-1 8 2 16,-3 3 3-16,3 5 0 15,0 0 3-15,3 7 6 16,7 1 2-16,5 3-1 16,3-4 0-16,9 1-9 15,5 0-5-15,7-3 0 0,3-2 0 16,0-6-8-16,3-2-4 16,3-9-22-16,2-2-7 15,1 0-30-15,-6-5-9 16,-3-3-19-1</inkml:trace>
  <inkml:trace contextRef="#ctx0" brushRef="#br0" timeOffset="27114.8963">21314 16862 192 0,'0'-5'74'0,"3"2"-40"0,0 0-27 0,-3 3 18 16,3 6-4-16,3-1-1 15,3 5 5-15,0 6 1 0,0 6-13 16,3-4 3-16,0 1 2 0,-1 2-8 15,-2-3-3-15,0-5-2 16,0 1-1-16,-3-4-2 16,0-7 1-16,0-3 2 15,0 0 2-15,0-5-3 16,3-9-3-16,0-1-7 16,-3-9-4-16,0 5-3 15,-3-2-2-15,0 0-1 16,0 2 2-16,0 6 6 15,-3 0 2-15,3 8 1 16,0 5 1-16,3 0 3 16,2 0 0-16,4 5-2 15,3 5 2-15,3-2 1 0,6 0 0 16,3 0 0-16,-3-5 2 16,-1-3 1-16,1 0 1 15,-3-3-2-15,-3-5-2 16,-3 3 1-16,-3-3-1 15,-6-5-3-15,-6 2 0 16,-3-2-5-16,-6-8-2 16,-3 8 5-16,-6 5 4 15,0 2 8-15,3 6 4 16,0 8-4-16,0 3-2 16,1 2 6-16,2 6 3 15,3 2 4-15,6 5 1 16,3 1-8-16,3-6-2 0,3-2-3 15,6-1-1-15,2 1-6 16,1-12-1-16,3 4-21 16,0-8-8-16,0-6-19 15,0 0-9-15,0-7-10 16,0-9-3-16,-4 1 13 16,-2-1 44-1,0 6 49-15,-3 0 22 16,-3 0 10-16,0-1-24 15,0 12-11-15,0-1-18 16,0 6 0-16,0 7 3 0,0 6 5 16,0 0 2-16,0-3-4 15,-3 6 1-15,0-1-7 16,-3-2-3-16,0-3-3 16,0-2 0-16,0-3 0 0,0-3 1 15,-3-5-2-15,0-5-1 16,3 2-3-16,0-7-2 15,0-4-2-15,6-1-1 16,3-4-3-16,0 1 1 16,2-1-2-16,1 1 0 15,0 4-5-15,-3-2 0 16,6 3-3-16,-6 3 2 16,3 2 2-16,-3 2 5 15,0 1 3-15,0 5 2 16,0 3 3-16,3 5 1 0,-1 5 7 15,1 0 4-15,-3 11-3 16,6-8 1 0,-3 2-7-16,0-2-1 0,-3-5-2 15,3 2-2-15,0-5 1 16,0-3-1-16,2-5-9 16,1 0-2-16,3 0-36 15,3-8-14-15,3-10-48 16,0-1-34-1,8 1 60-15</inkml:trace>
  <inkml:trace contextRef="#ctx0" brushRef="#br0" timeOffset="27265.9189">22430 16798 264 0,'-6'3'99'0,"6"0"-54"0,-9 10-39 0,3 0 22 16,-5 6 5 0,-7 12 6-16,-6 9-7 0,-9 8-2 15,3 5-17-15,1 5-6 0,-1-3 0 16,-3-7-9-16,6 0 0 15,3-11-35-15,4 0-13 16,2-8-105 0</inkml:trace>
  <inkml:trace contextRef="#ctx0" brushRef="#br0" timeOffset="31786.5906">16992 17412 144 0,'-3'-10'55'0,"6"12"-30"0,-3-4-7 0,0-4 20 16,-3 6-6-16,0-5 1 16,-3 2-5-16,-6 3 0 15,-3 0-16-15,0 0 4 0,1 3 2 16,-1 5-10-16,-3-5-4 16,3-1-1-16,3 4 0 0,3-4-4 15,3 4-1 1,6-1-4-16,9 3 1 0,6 2 3 15,6 6 1-15,3 3 3 16,2 5 1-16,-2-1 1 16,-3-4 0-16,-3 5 9 15,-3-3 3-15,-9 3 1 16,-6-8 0-16,-9 2-5 16,-3-10-2-16,-6-3-6 15,-3 3-3-15,0-10 0 16,1-9 1-16,-1 3-8 15,6-5-3-15,3 5-22 16,6-3-10-16,6-2-40 16,9 0-16-16,6 0-9 15</inkml:trace>
  <inkml:trace contextRef="#ctx0" brushRef="#br0" timeOffset="32159.4008">17171 17481 224 0,'-3'0'85'0,"6"3"-46"0,3-1-43 0,0 1 15 16,3-3 3-16,-1 5 3 15,7-2-8-15,3 0-3 16,0-1-4-16,0-2 1 0,0 0 0 16,0-2-1-16,-4-1 1 15,4-5 2-15,-9 5 2 0,-3-7-3 16,-6 4-3-16,-6-1-3 15,-3-1 1-15,-6 2 1 16,-5 1 2 0,-1 2 3-16,-3 3 4 0,0 3 2 15,-3 2 3-15,7 3-5 16,5 5-1-16,3 3 7 16,6 0 2-16,3 8-2 15,6-3-1-15,6 0-8 16,9 3-4-16,5-3 1 15,4-2 0-15,-3-6-17 16,3-5-5-16,6-3-40 16,-4 1-16-16,1-17-54 15</inkml:trace>
  <inkml:trace contextRef="#ctx0" brushRef="#br0" timeOffset="32389.2939">17575 17285 276 0,'-5'-10'104'0,"-1"10"-56"0,3 2-58 0,6 1 16 16,0 5 9-16,0 5 10 15,-3 6 4-15,0 7 5 16,0 6-18-16,3 8 0 0,-1 5-2 16,1-6-7-16,0 1-4 15,3 0-2-15,-3-9-1 0,-3-4-27 16,3-9-11-1,-3 3-39-15,-3-10-13 0,-6-3-30 16</inkml:trace>
  <inkml:trace contextRef="#ctx0" brushRef="#br0" timeOffset="32593.3519">17376 17402 288 0,'-3'-16'107'0,"18"8"-58"0,-3 3-40 16,-3 5 25-16,3-3-13 16,3-2-1-16,5 5-15 15,4-6-2-15,3 6-3 16,0 0 0-16,0 0 0 0,-1 6-27 16,1-1-9-16,-3-2-61 15,-3 2-69-15,-3-5 45 16</inkml:trace>
  <inkml:trace contextRef="#ctx0" brushRef="#br0" timeOffset="32858.9192">17897 17214 176 0,'-6'-19'66'0,"9"38"-36"0,-6-11-13 0,3 2 20 0,-3 4 3 15,0 1 5-15,-3 15 0 16,-3-1 0-16,-3 16-25 16,0 0 2-16,-3 0-1 0,1 2-9 15,-1-2-2-15,3-5-8 16,0 0-2-16,3-14-13 16,0 0-7-16,3-7-33 15,3-6-16-15,3-2-68 16</inkml:trace>
  <inkml:trace contextRef="#ctx0" brushRef="#br0" timeOffset="33102.4309">18052 17489 252 0,'0'0'93'0,"0"0"-50"0,0 11-35 0,0-4 24 16,0 1-9-16,-3 11-1 16,0-1-15-16,0-2-4 15,0 13-2-15,0-2-1 0,0-6 2 16,-3 0-23-16,0-5-8 16,0-3-74-1,-3 1-57-15,3-6 59 16</inkml:trace>
  <inkml:trace contextRef="#ctx0" brushRef="#br0" timeOffset="33256.83">17974 17404 244 0,'0'-8'93'0,"0"3"-50"0,0 5-50 16,0 0 14-16,6-3-32 15,3 3-8-15,0 3-65 16</inkml:trace>
  <inkml:trace contextRef="#ctx0" brushRef="#br0" timeOffset="33578.615">18105 17552 236 0,'9'35'90'0,"-6"-22"-48"0,0 24-36 0,0-29 22 16,-3 5-15-16,0 1-2 15,0-4-3-15,0-2 0 16,0-8-4-16,0 0-1 0,3 0 3 16,3-18 1-1,0-4-6-15,3-1 0 16,0-4-6-16,6 1-1 16,0 4 3-16,0 4 1 15,2 5 8-15,1 5 4 16,0 5-1-16,-3 8 2 0,0 6 0 15,-3 2 3-15,-3 0-7 16,0 1-4-16,-3 2-2 16,0-3 1-16,0-3-14 15,-3 6-5-15,-1-5-55 16,4 2-23-16,0-5-19 16</inkml:trace>
  <inkml:trace contextRef="#ctx0" brushRef="#br0" timeOffset="34023.6536">18525 17552 212 0,'-6'-13'82'0,"3"8"-44"0,-3 0-22 15,0 5 22-15,-6 5-18 16,-3-5-3-16,3 8-11 16,1-3-2-16,-1 8-2 15,0 1 1-15,3 9 0 0,3 1-1 0,3 0 1 16,3 3-4-16,3-1 0 15,3 0 1-15,6-12 2 16,0-1-1-16,5-3-1 16,1-10 3-16,-3-5 0 15,0-3-6-15,-3-5 0 16,0-13-1-16,-6-4 2 16,-3-9-6-16,-3-1 1 15,-3 6-2-15,0-11 3 16,-9 5 2-16,3 3-1 15,0 11 12-15,3 4 8 0,0 4 3 16,3 5-7 0,0 7-4-16,3 6 2 15,3 6 2-15,3 7 5 16,0 8 4-16,0 3 1 16,0 8-1-16,3-1-13 15,0 4-4-15,0 4 0 16,3-4 0-16,-3-3-28 15,0-6-10-15,0-7-58 16,-1-1-23-16,1-5 1 16</inkml:trace>
  <inkml:trace contextRef="#ctx0" brushRef="#br0" timeOffset="34395.8289">18698 17566 252 0,'0'-6'96'0,"3"6"-52"0,0 6-51 15,3-4 47-15,0-2 1 16,5 6-13-16,-2-1-9 16,3-2-11-16,0-3-4 0,0 0 0 15,3 0-2-15,0-3 1 16,-3-2 0-16,0-3 3 16,-3-3-5-16,-3 3-3 15,-4-5-2-15,-2 5 0 16,-5-3-8-16,-1-2-5 15,-3 8 4-15,-6-3 3 0,-6 8 6 16,3 0 2-16,0 0 4 16,3 11 1-16,3-1 5 15,1 3 3-15,5 3 9 16,3 0 5-16,3 13-5 16,3-2 1-16,6-6-10 15,5 5-4-15,4-5-7 16,0-2-2-16,0-6-26 15,6-2-9-15,-3-9-38 16,5 4-18-16,4-6-32 16</inkml:trace>
  <inkml:trace contextRef="#ctx0" brushRef="#br0" timeOffset="34581.4081">19159 17507 280 0,'0'0'107'0,"-3"6"-58"0,-3 4-42 0,0-4 23 16,-3 7-10-16,-6 5 1 16,0 6-14-16,1 0-5 15,-1 0-1-15,0-3 1 0,3 3 1 16,0-6-41-16,3-2-17 16</inkml:trace>
  <inkml:trace contextRef="#ctx0" brushRef="#br0" timeOffset="34771.901">18936 17497 280 0,'0'-3'104'0,"15"6"-56"0,-3 2-30 16,-6 6 31-16,5 2 2 15,7 3 4-15,6 2-30 16,3 4-12-16,0 4-9 15,2-2-4-15,1-3 3 0,-3 3-62 16,0-3-26-16,-3-10-77 16</inkml:trace>
  <inkml:trace contextRef="#ctx0" brushRef="#br0" timeOffset="37434.6352">19665 17507 216 0,'-3'6'82'0,"6"2"-44"0,0 10-27 0,0-10 23 0,0 13-5 16,0 6 1-16,0 2-11 15,-3 0-1-15,3 3-11 16,0 0-4-16,3-6-2 0,-3 0-1 16,0-12 0-16,0-1-29 15,0-5-13-15,-3-11-44 16</inkml:trace>
  <inkml:trace contextRef="#ctx0" brushRef="#br0" timeOffset="37628.3557">19689 17351 236 0,'-3'-13'90'0,"0"8"-48"0,0 5-49 0,3 0 14 16,0 0-10-1,0 0 0-15,0 0-1 0,0 0 3 16,3 5 0-16,0 3-30 0,0 5-12 15,3-2-46 1</inkml:trace>
  <inkml:trace contextRef="#ctx0" brushRef="#br0" timeOffset="37955.6509">19775 17584 236 0,'3'13'90'0,"-3"3"-48"0,6 16-40 0,-3-24 17 0,0 5 1 15,-3 3 2-15,0-5-3 16,0-1-1-16,0-2-10 16,0-2-1-16,0-6 3 0,-3 0-8 15,3 0-1-15,0-8-8 16,0-8 0-16,3-5-4 16,3 2 2-16,6 3 3 15,3-2 1-15,0-1 3 16,-3 6 1-16,2 5 3 15,1 3 3-15,0 5 9 16,0 5 5-16,0 8 2 16,-3 8 2-16,-3 6-11 15,0-1-2-15,0-2-4 16,-3-3 1-16,0-8-26 0,0 6-10 16,-1-11-38-16,1-3-17 15</inkml:trace>
  <inkml:trace contextRef="#ctx0" brushRef="#br0" timeOffset="38747.6593">20451 17542 192 0,'-3'0'71'0,"3"5"-38"0,0 3-17 15,3-3 24-15,0 3-1 0,0 8 1 16,0 8-6-16,-3 0-4 16,0 2-16-1,0 1-7-15,0-6 0 0,0-3-2 0,0-4 0 16,0-1-3-16,0-8-2 15,0 3 3-15,0-3 0 16,0-5-6-16,0 0-2 16,0-5-7-16,0-8-3 15,0 0 0-15,0-14-1 16,3 1 2-16,0 7 3 16,0 3 9-16,3-2 3 15,0 10 3-15,3-3 0 16,8 11 15-16,1 8-1 15,-3-2 0-15,-3 7-6 16,-3 5-2-16,-3 1-4 16,0-3 1-16,-3-3-4 15,0-2-2-15,-3-4 0 16,0-1 1-16,3-6-14 16,3-8 2-1,0-8 0-15,3-5-1 16,0 2 2-16,2 6 3 15,1 0 3-15,0 5 11 16,0 3 4-16,0 10 6 16,3 8 3-16,-6 8-7 15,3-2-3-15,-3 5-4 16,0-9-2-16,-3 12-6 16,6-9 1-16,-7-4-22 0,4-1-10 15,-6-8-15-15,-3-5-6 16,3-5-86-1,6-8 25 1</inkml:trace>
  <inkml:trace contextRef="#ctx0" brushRef="#br0" timeOffset="38926.9626">20802 17611 236 0,'3'-24'90'0,"0"24"-48"0,3 0-29 0,0 5 24 16,3 0-6-16,0 6 2 15,3 5-8-15,0 0-3 16,2-3-12-16,-2 6-4 0,0-6-2 0,0 0-2 15,0 0 1-15,-3 0-22 16,3-7-7-16,0 2-29 16,6-8-10-16,0-8-59 15</inkml:trace>
  <inkml:trace contextRef="#ctx0" brushRef="#br0" timeOffset="39099.3771">21135 17574 300 0,'-6'13'112'0,"1"0"-60"0,-7 32-41 16,6-24 26-16,-3 8-9 16,-9 6 0-16,-6 4-6 15,0 1-4-15,3 0-10 16,1-1-5-16,2-7-2 0,3-5-28 0,6-9-11 16,3 1-28-1,3-11-8-15,3 0-60 16</inkml:trace>
  <inkml:trace contextRef="#ctx0" brushRef="#br0" timeOffset="39586.7368">21644 17542 184 0,'-20'0'68'0,"14"0"-36"0,0 5-15 0,0 0 22 15,-3-2-2-15,0 10 2 16,-3 3-12-16,0 8-5 15,0 0-12-15,3 2 2 0,3 1 2 16,3-1-10-16,6 1-1 16,6-1-8-16,3-2 1 15,3-3-18-15,12-2-6 16,0-1-20-16,-4-10-8 16,1 0-54-1</inkml:trace>
  <inkml:trace contextRef="#ctx0" brushRef="#br0" timeOffset="40001.374">21927 17613 192 0,'-24'-13'71'0,"7"13"-38"0,2-3-23 15,9 3 17-15,-3 3 7 16,-3 5 3-16,-3-3-6 15,0 14-4-15,-3-6-15 16,9 6-5-16,-3-1-1 0,6-2-1 16,3 3 0-16,3 2-6 15,3-8-1-15,6-3 1 16,0-2 2-16,0 0-9 16,6-2-2-16,-3-6 3 15,-3-6 1-15,0-2-1 0,-3-5 2 16,3 0 5-16,-3 0 2 15,-3 5 0-15,-3-8 1 16,0 5 2-16,0 9 2 16,3-1 1-16,0 6 2 15,-3 2 6-15,3 8 2 16,6 0-9-16,-1 1-3 16,4 4-6-16,3-5-1 15,-3 1-17-15,6-1-8 16,-3 0-28-16,0-2-11 15,0-17-54 1</inkml:trace>
  <inkml:trace contextRef="#ctx0" brushRef="#br0" timeOffset="40278.4292">22106 17587 216 0,'-21'0'82'0,"15"0"-44"0,-3 8-27 16,3-6 23-16,0 9-5 16,-3 2 3-16,0 3-16 15,0 0-4-15,3 8-8 16,0-3-5-16,6 3 0 0,3-3 1 16,6 0 0-16,3 3 0 15,12-6 0-15,0-2-11 0,0-10-5 16,0-6-6-16,-4-6 1 15,1-2-8-15,0-5-2 16,-3 0-23 0,-3-6-10-16,0-7-15 15</inkml:trace>
  <inkml:trace contextRef="#ctx0" brushRef="#br0" timeOffset="40685.9438">22272 17343 220 0,'0'-5'85'16,"0"5"-46"-16,6 8-41 0,-3 3 14 0,0 2 18 15,0 3 12-15,-3 8-1 16,0 10 0-16,0 8-23 16,-3 6-2-16,0 5 1 0,3-8-7 15,0 2-3-15,0-9-7 16,0-4 0-16,0-10 2 15,0-3 1-15,0-3-8 16,3-23-10 0,0-8 0-16,0 0-3 15,3-6-1-15,0-7 6 16,6-1 3-16,-3 6 6 16,12 3 2-16,-3 4 13 0,0 1 5 15,0 13 0 1,-1 5 1-16,-2 3-3 15,-3 11-1-15,-3 2-7 0,-3-2-2 16,-6 2 0-16,0-3 0 16,0 3-27-16,0-2-9 15,0-1-44-15,6-10-16 16,0-8-31 0</inkml:trace>
  <inkml:trace contextRef="#ctx0" brushRef="#br0" timeOffset="41064.0147">22656 17724 296 0,'0'6'110'0,"6"-6"-60"0,6 5-58 0,-3-2 16 0,0 2-6 16,0-5 3-16,0 5 9 16,0-5 5-1,0-5-9-15,3 5-6 0,-3-5 0 0,0-3-8 16,-3 0 1-16,0-8-6 15,-3-5-1-15,-3 2-2 16,-3 6 2-16,-3 0-1 16,-3 0 0-16,-3 7 8 15,-6-2 4-15,0 14 4 16,0-1 2-16,3 8 5 16,-3 0 3-16,1 3 3 15,5 8 3-15,3-5 0 16,6-4 2-16,3 12-13 0,3-1-6 15,6-7-2-15,6 5-2 16,2-11-3-16,1 0 2 16,6-5-30-16,0 0-14 15,6-8-24-15,-6 0-9 16,5-13-40 0</inkml:trace>
  <inkml:trace contextRef="#ctx0" brushRef="#br0" timeOffset="41558.549">23079 17333 260 0,'-6'-3'96'0,"6"3"-52"0,0 0-47 15,0 0 19-15,0 3 10 16,0 10 8-16,0 6 0 16,-3-6 0-16,0 5-19 15,-6-4-5-15,3-1-2 0,0-5-2 16,0 5-1-16,3-8-3 16,-2 3 1-16,5-2-4 15,11-12-6 1,-2 6-1-16,3-8-5 0,3 0 1 15,3-2 4-15,3-6 4 16,3 0 3-16,2 3 1 16,7 0-3-16,0 5 2 15,-3 2 1-15,-4 4 0 16,1-4 0-16,-3 6 0 16,-9 8 0-16,3-2 0 15,-9 7 15-15,-9 5 10 16,0-4 4-16,-9 7 3 15,-3 11-13-15,-3-6-4 16,0 8-9-16,0-10-4 16,0 11-12-16,3-6-6 0,4-3-41 15,2 1-17 1,15-6-88 0</inkml:trace>
  <inkml:trace contextRef="#ctx0" brushRef="#br0" timeOffset="41694.1426">23353 17902 396 0,'-18'-8'148'0,"24"16"-80"0,0-8-101 15,0 0 14-15,-3 0-29 16,-3-3-8-16,9-5-84 16,0-8-36-16</inkml:trace>
  <inkml:trace contextRef="#ctx0" brushRef="#br0" timeOffset="49327.4255">16427 15674 208 0,'-18'3'79'0,"15"2"-42"0,0 0-37 15,3-2 18-15,0 2 1 16,-3-2 3-16,0-3 15 16,0 0 6-16,0-3-22 15,0-2 1-15,0-6 2 0,0-5-4 16,3-7-2-16,3-7-10 16,3-4-5-16,9-11-2 15,9-8-1-15,8 0 0 16,4 0 0-16,9-2 0 15,-1 2 2-15,4 5 3 16,2 6 2-16,10 5-8 16,0 13-1-16,-4 11-2 15,1 10-1-15,-7 8 4 0,-8 11 2 16,-9 3 4-16,-10-1 2 16,-5 4 1-16,-6-4 0 15,-9 1 2-15,0-6 4 16,-9-5-2-1,0-8-3-15,3-6-1 16,0-4-7-16,12-14-1 16,3-8-2-16,9-18 0 15,12-8 0-15,11 2 0 0,19 6-3 16,5 8 1 0,4 2 0-16,8 8 2 15,12 14-4-15,-2 10 2 0,-1 8 2 16,-6 8 1-16,-5 8 3 15,-10 2 1-15,-2 9-4 16,-10 2-1-16,-11-6 3 16,-6-1 3-16,-10-7 1 15,-2-7 2-15,0-10 0 16,0-11 3-16,0-6-5 16,11-7-1-16,4-6-4 15,9-5-1-15,14-6-1 16,12 1 0-16,10 2 0 15,8-5 0-15,15 8-3 0,3 11 1 16,-29 5 2-16,35 21 3 16,0 13-2-16,-12 6 0 15,-3 10-1-15,-12-3-2 16,-14 1 5-16,-13-1 3 16,-14-2-1-16,-13-6 0 15,-8-2 1-15,-6-5 2 16,-3-3-1-16,-3-6 0 15,0-4-3-15,2-4 1 16,13-4-4-16,6-3 0 16,6-6-1-16,11-5-2 15,13 0-2-15,8 1 1 0,12 2 3 16,9 5 1-16,-26 5-2 16,41 16 0-1,-27-2 2-15,27 21 2 0,-8 2-2 16,-10 6 0-16,18 13-1 15,-27-3-2-15,-20 1 3 16,-16-1 2-16,-11-10-2 16,-9-8 0-16,-9-6 3 15,-3-5 3-15,-1-5 0 16,4-16 2-16,3-8-4 16,12-2 0-16,5-3-3 15,13 0-3-15,14 2-3 16,4 6 1-16,11 2 1 15,4 11 2-15,-4 8-1 16,6 27 1-16,-2 10 0 0,2 2 0 16,-12 9 0-16,-8-6 0 15,-10-2 2-15,-11-3 2 16,-9-6-1-16,-13-7 2 16,-5-8-2-16,-6-6-1 15,-3-4 5-15,0-6 1 16,-3-6-2-16,3-2-3 15,6-2-5-15,5-4 0 16,16 1-7-16,9 2-1 16,5 3 5-16,4 8 1 15,5 21 1-15,-2 8 1 16,2 8 3-16,-2 14 0 16,-7 9 1-16,1 9 0 0,-6 8 0 15,-16-8 2-15,-5-1-1 16,-24-10-1-16,-6-5 5 15,-9-10 1-15,-6-12 2 16,-2-2 0-16,-1-8-2 16,6-7 1-16,0-7-6 15,6-1-1-15,6-1-2 16,9 3-2-16,3 5-2 16,18 3 1-16,11 2 1 15,7 3 2-15,9 11-4 16,-4 5 2-16,10 3 0 15,-10 15-1-15,1 19 4 16,-6-5 2-16,-13 7 0 16,-8-4 2-16,-9-9-2 0,-9 9-1 15,-9-17 3-15,-15-5 0 16,-3-13 1-16,-8-10 2 16,-1-9 3-16,6-2 5 15,-3-8-10-15,12-6-5 16,3-2-4-16,7 3 0 15,5 0-6-15,8 12-1 16,16-1 2-16,3 4 1 16,3 6 3-16,0 7 2 15,-1 6-1-15,-5 22 4 16,-6 4-2-16,-6 0 1 16,-12 6 6-16,-12 3 2 15,-15-4 13-15,-14-15 5 16,-10-3 3-16,-9-18 1 0,-11 0-2 15,0-14 1-15,-10-7-15 16,16-9-5-16,-1-2-4 16,10-2 0-16,5-6-18 15,9 0-4-15,4 0-55 16,-4 2-22-16,-3-2-84 16</inkml:trace>
  <inkml:trace contextRef="#ctx0" brushRef="#br0" timeOffset="50940.9461">16456 15891 156 0,'0'0'57'0,"3"-16"-30"0,9 8-25 0,-6 5 14 15,0-5-4-15,-3 1 3 16,-9-4 12-16,-3-2 4 16,-3 0-15-16,-6-1 8 0,-8 1 6 15,-4 5-5-15,-6 8 0 16,-9 11-12-16,-8 20-3 16,-10 12-6-16,-2 15-3 15,-4 19 8-15,7 18 4 16,11 8-4-16,7 0-1 0,14-2-4 15,12 5-3-15,15-16-3 16,15-6 1-16,12-18 3 16,12-13 1-16,2-10-1 15,4-12-2-15,3-7-6 16,-1-21-4-16,-5-6 3 16,-6-7 2-16,-10-4 3 15,-5-1 1-15,-9 1 3 16,-3 1 1-16,-15 5-1 15,-6 3 1-15,-8 16-2 16,-10 4 2-16,-9 17 0 16,-2 16 3-16,-1 13 6 15,6 13 4-15,6 16 1 16,13 2 1-16,14 6-5 16,15 8-3-16,20-16-5 15,13-3-2-15,12-13-1 0,8-13-2 16,10-8-2-16,8-13 1 15,3-16-4-15,1-16 1 16,-1-8-3-16,-6-6 2 16,-8-10-2-16,-4 3 2 15,-14-5 1-15,-12 10 2 16,-7-3 1-16,-14 16 1 16,0 9 0-1,-3 7 0-15,0 16 2 16,3 8-1-16,5 2-1 15,4 12-2-15,12-6 1 0,6-1 1 16,11-12 2-16,19-3 1 16,5-5 1-16,3-11 0 15,7-13 0-15,8-3-5 16,0-13-1-16,-3-10 1 16,-8 5 0-16,-4-6-4 15,0 6 1-15,1 0 2 16,-13 13 1-16,-5 0-2 15,5 10 2-15,-3 11-1 16,7 1 0-16,8 9 2 16,4 9 2-16,5-8-1 15,6 0-1-15,12 2 1 16,-6-8-1-16,3-7 2 16,4-14 1-16,5-2 1 15,-6-11 0-15,0-11-5 0,-3-2 1 16,-6 0 0-16,-5-3 0 15,-10 6 0-15,-3 10 0 16,-8 0 0-16,-4 3 0 16,18 10-3-16,-2 3 2 15,-1 5 3-15,0 11 3 16,-2-8 0-16,2-3 0 16,0 0-1-16,4-8 0 15,-4-5-2-15,3-13 1 16,1 0-2-16,2-8 2 0,-6 2 0 15,-5-4 1-15,-4-4 0 16,-9 6 0-16,4 16-5 16,2 2 1-16,7 6 0 15,-1 10 0-15,3 0 0 16,4 6 2-16,2 2 8 16,6 3 3-16,0-3-2 15,1-8-1-15,-1-2 2 16,-6-9 3-16,0-4 0 15,-2-4 4-15,-4-7-7 16,-14 8 1-16,-10-3-6 16,-8 0-2-16,-7-3-18 15,-8 6-6-15,3-8-53 16,-9-8-22-16,11-11-91 16</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6T23:02:23.936"/>
    </inkml:context>
    <inkml:brush xml:id="br0">
      <inkml:brushProperty name="width" value="0.05292" units="cm"/>
      <inkml:brushProperty name="height" value="0.05292" units="cm"/>
      <inkml:brushProperty name="color" value="#FF0000"/>
    </inkml:brush>
  </inkml:definitions>
  <inkml:trace contextRef="#ctx0" brushRef="#br0">2452 6421 72 0,'-21'-5'30'0,"18"5"-16"0,-6-2-6 0,6 2 13 16,-3 0-3-16,3 0-1 16,0 0 2-16,0 0 2 15,0 0-5-15,0 0 1 16,3 0-10-16,0 0-2 15,0 0-3-15,6 2 1 0,3 1 2 16,3-1-2-16,3 4-2 16,3-1-3-16,5 0 1 15,4 1-1-15,9-1 0 16,11-2 4-16,4-1 1 16,3-2-1-16,5 0-2 15,4-2 1-15,5-4 1 16,7 1 1-16,-4 0 3 0,0-1 1 15,-2 1 1-15,-4-3-7 16,-5 0 0-16,-4 0 1 16,-5 3 3-16,-6 0 0 15,-4-1 0-15,-5 1-3 16,-6 0 1-16,-6 0 0 16,-6-1 1-16,-4 1-2 15,-2 2 1-15,-15 9-86 16,-3-1-7-1</inkml:trace>
  <inkml:trace contextRef="#ctx0" brushRef="#br0" timeOffset="3357.5958">2327 7321 96 0,'0'-5'35'0,"3"5"-18"0,0 0-18 0,-3 0 9 15,5 0-3-15,7 0 0 16,6 0-1-16,9-3 2 16,0-2-1-16,11-6 2 15,13 1-2-15,12-1 0 16,5 3-3-16,9 0 1 15,7-5-2-15,11 5 2 16,0 5-2-16,7 1-1 16,-7-1 1-16,3 3 1 0,-3 0 1 15,-11 3 3-15,-7 2 1 0,-12-2 1 16,-8-1 2 0,-9-2-3-16,-7 0 1 0,-5 3-1 15,-6 0 1-15,-9-1-26 16,-6 9-13-16,-15-3-39 15</inkml:trace>
  <inkml:trace contextRef="#ctx0" brushRef="#br0" timeOffset="7341.2315">7893 7072 136 0,'-6'-2'52'0,"9"2"-28"0,-3 0-19 16,0 0 11-16,3 0-3 16,6 0 2-16,3 0-4 15,2 0 1-15,10-3-7 16,3 0-5-16,9 1-1 0,8-4 3 16,10 4 1-16,6-1-1 0,11 1 1 15,9-1-4-15,7 0-2 16,8-2 4-16,9 2 1 15,0-2-3-15,3 0 1 16,4-1 2-16,2 1 1 16,6-5-1-16,3-1 1 15,0 3 0-15,-3-5 1 16,3 2 0-16,0 3 0 16,-3 0-2-16,-6 3-2 15,3 2 1-15,-3 3-1 16,-6 3 0-16,-2-3 2 15,2 5 1-15,-3 1 1 16,-3 2 0-16,0-8 0 0,4 0 0 16,-1 0 0-16,-6 0-2 15,0 0 1-15,-3 2-2 16,1-2 2-16,-1 3 0 16,-3 2 1-16,0 0-2 15,-8-2-2-15,-4-3 1 16,4 5 1-16,14 1-1 15,-12-6-1-15,-6-3 1 16,-8-5 1-16,-1 3 1 16,-8-6 3-16,2 3-1 15,-2 3 2-15,-7 0-6 16,-5 2-1-16,-6 6 2 16,-7-1 3-16,-5 1-20 0,-6 8-9 15,-3-4-24-15,-6-1-7 16,-7-4-31-1</inkml:trace>
  <inkml:trace contextRef="#ctx0" brushRef="#br0" timeOffset="7550.7308">12789 6890 156 0,'-3'-11'57'0,"6"9"-30"0,3-4-21 0,3 6 17 16,3 0-10-16,3 0-2 15,6 0-11-15,2 3-5 16,7 2 3-16,0 0 2 0,-3 3 3 15,-3 3-4-15,-7 8 1 16,-2-1 0-16,-6 1 2 16,-6-4 1-16,-6 1 1 15,-9 0-5-15,-5 3 1 0,-4 2 2 16,-3 3 3-16,-3 2-86 16</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6T23:02:58.436"/>
    </inkml:context>
    <inkml:brush xml:id="br0">
      <inkml:brushProperty name="width" value="0.05292" units="cm"/>
      <inkml:brushProperty name="height" value="0.05292" units="cm"/>
      <inkml:brushProperty name="color" value="#FF0000"/>
    </inkml:brush>
  </inkml:definitions>
  <inkml:trace contextRef="#ctx0" brushRef="#br0">3127 10435 140 0,'0'-2'52'0,"0"2"-28"0,0 0-19 0,0 0 13 0,0 0-10 16,0 2-2-1,0 3-11-15,0 3-2 0,0 6 4 16,0 9-1-16,0 4 0 0,0 5 0 15,3 10 3-15,0-2 2 16,-3 2 4-16,0 6 2 16,0-3 1-16,0 8-4 15,0-3-1-15,-3-3 1 16,3-2 2-16,0-8-3 16,-3-7 0-16,3 4 8 15,0-8-7 1,0-2-1-16,3-5 0 15,0-3 0-15,0-3-4 16,0-3 1-16,0-2-73 16</inkml:trace>
  <inkml:trace contextRef="#ctx0" brushRef="#br0" timeOffset="703.992">3050 10462 152 0,'-3'-14'57'0,"3"14"-30"16,3-2-21-16,0 2 15 15,3-3-7-15,9 0 2 16,6 1-9-16,8-3-2 16,10-1-3-16,6 1-4 0,8-3 1 15,7 0 1-15,5-3 2 0,1 4-1 16,2-1-1-16,-8 2 1 16,-7 1 1-16,-5 0-1 15,-9 2-1-15,-7 0-2 16,-8 3 1-16,-6 0-1 15,-3 6-2-15,-3 2 0 16,-3 5 0-16,-3 5 0 16,0 17 0-16,-3 10 0 0,-3 5 0 15,0 3 3-15,0 5 0 16,3 0 3-16,0 9 1 16,-3-9-1-16,0-5-2 15,0-8 1-15,0-6 1 16,0-7 1-16,0-5 1 15,0-9 0-15,0-2 2 16,-3-3-3-16,0-2-2 16,0-1 2-16,0-4 0 15,-3-1-1-15,0 0 1 16,0 1-4-16,0-1 0 16,-3 0 1-16,0-2 2 15,-6-1-1-15,-3-4 2 0,-3-1 9 16,-5-2 7-16,-10 0 3 15,-3-3 2-15,-8-3-7 16,2 0 0-16,-6 3-6 16,4 1-1-16,2 1-9 15,3 6 0-15,1 8-78 16,2 3-35-16,9-6 7 16</inkml:trace>
  <inkml:trace contextRef="#ctx0" brushRef="#br0" timeOffset="7537.2322">3106 13544 144 0,'3'-11'55'0,"0"11"-30"0,-3 0-18 0,0 0 15 15,0 6-4-15,0 2-1 16,0 2-9-16,0 14-3 16,3 3-3-16,0 2 3 0,3 5 4 15,-3 8-3-15,0-5-1 16,0 6-2-16,-3 4 0 0,-3-2 0 15,0 8 1-15,0-5-2 16,-6-6-2-16,6-5 1 16,0-5 1-16,0-8-19 15,3-3-6-15,0-10-43 16</inkml:trace>
  <inkml:trace contextRef="#ctx0" brushRef="#br0" timeOffset="8077.1371">3199 13475 184 0,'-3'-13'68'0,"6"13"-36"0,0 0-26 0,3 0 17 15,3 0-12 1,2 0-1-16,7 0-6 0,12 0-3 15,6-3 0-15,5 1-1 0,10-1 0 16,6 3 2-16,2 0 1 16,-2 0-4-1,-4 3-1-15,-5-1 1 0,-6 1 0 16,-7 2-2-16,-8 3 2 16,-3 3 1-16,-9 2 0 15,-3 6 0-15,-6 7 0 16,-3 11 0-16,-6 5 0 15,-3 6 2-15,0 5 1 16,3 5 1-16,3 6 0 0,3 4-5 16,3 1 1-16,3-5 0 15,-3-11 2 1,0-8-1-16,2-8 2 0,-2-8-2 16,0-5 2-16,-3-6 0 15,-3-2 1-15,0-3 0 16,-3-2 0-16,-6-6 0 15,-5-2 0-15,-7-3 2 16,-9 0 3-16,-12-6 2 16,-8 1 3-16,-7-3-5 15,1 0-3-15,-1 3 1 16,0 0 0-16,4-1-3 16,5 4-3-16,7 4-36 15,5 9-16-15</inkml:trace>
  <inkml:trace contextRef="#ctx0" brushRef="#br0" timeOffset="16061.5605">16587 7607 80 0,'0'-8'33'0,"3"8"-18"0,0-16-7 16,-3 11 11-16,0-1-5 16,0 1 2-16,-3-3-3 15,-3-2 2-15,0-1-4 16,-3 0-1-16,-3 1-4 16,-5-1 1-16,-7 3-4 15,-3 3-6-15,-6 0-1 0,-5 2 2 16,2 3 1-16,0 3 3 0,-3 2 1 15,1 6 1-15,-1 2 0 16,0 5-5-16,4 4 1 16,2-1 0-16,3 2 0 15,6 4-3-15,6 2 2 16,10 3-1-16,8 10-2 16,8-2 3-16,4 2 0 15,6-5 1-15,6 0 0 16,6 3 6-16,0-8 4 15,8-9 1-15,7-1 1 16,6-9 2-16,2-5 2 16,1-8-3-16,5-8 0 0,-5-5 1 15,-4-6 2-15,1-2-5 16,-6-13-1-16,-7-1 0 16,-5-2 1-16,-6-3-3 15,-6 3 0-15,-9-2-1 16,-6-6 3-16,-9 2 1 15,-9 1 1-15,-6-3-6 16,-3 0-4-16,0 5-1 16,-3 9-1-16,-2 4-3 15,2 9 0-15,3 4-3 16,3 7 1-16,3 9-37 16,3 11-16-16,9 3-55 15</inkml:trace>
  <inkml:trace contextRef="#ctx0" brushRef="#br0" timeOffset="18344.3458">5705 10419 124 0,'0'0'46'0,"0"3"-24"0,0-3-15 15,0 3 13-15,-3 2 3 0,0 11 6 16,-9 10-14-16,-3 1-6 16,-9 4-5-16,-8 1 1 0,-1 8 1 15,0-6 0-15,3-5-1 16,1-2 1-16,5-3 1 15,3-6-1-15,-3 1-1 16,6-3-3-16,3-3 1 16,1-3 0-16,-1 1 1 15,3-3-2-15,0-3-2 16,3-2 3-16,0-1 2 16,3-2 0-16,0 0 0 15,3 0-3-15,0 0 1 16,0 0-4-16,3 0 0 15,6 3-4-15,0 2 1 0,6 3 2 16,3 3 1-16,3 2-2 16,6 8 0-16,2 8 4 15,7 1 1-15,0-1 0 16,-3 0 1-16,-4 0-2 16,-2-5-1-16,-3-6 5 15,-6-2 1-15,0-3 2 16,-3-2 0-16,-3-6 7 15,-3 3 4-15,0-3-3 16,-4-2 1-16,-2-3-10 16,0 0-2-16,3 0-5 15,3-5-1-15,0-3 1 16,3-3 0-16,9-2 0 16,3-13 0-16,0-9 2 0,3 1 1 15,-1 2-4-15,1 0 1 16,0 0-2-16,-3 6 0 15,-3 5 2-15,-3 2 2 16,0 3 1-16,-4 3 3 16,1 0-5-16,-3 2-1 15,-3 3 2-15,0 1 1 16,0-4-4 0,0 3 1-16,-3 0 2 0,0 3 1 15,-3 0 1-15,0-9-7 16,-3 1 4-1,-3-3 1-15,-3-2 0 16,-6-6-2-16,-3-11 1 16,-2 1 1-16,-4 0 8 15,0 2 3 1,-3 3-2-16,3 2-1 0,4 6-9 16,2 5 0-16,3 6-17 15,3 4-4-15,3 9-63 16,6 5-25-16,3 18-11 15</inkml:trace>
  <inkml:trace contextRef="#ctx0" brushRef="#br0" timeOffset="19450.9077">5708 13504 168 0,'-3'-5'66'0,"0"8"-36"0,0 2-22 0,-3 3 16 0,-3 5-8 15,-12 19-1-15,-14 10-5 16,-4 9-1-16,-3 7-5 16,1-3 4-16,2-2 2 0,-3 3-1 15,3 2 2-15,7-8-4 16,5-7-2-16,6-9 0 15,3-8-1-15,6-4-2 16,6-7-2-16,3-7 1 16,9-10 1-16,9-19-8 15,6-9-1-15,3-4-1 16,3-3 0-16,2-8 0 0,10-3 2 16,0 3 4-16,-3-5 1 15,-7 0 1-15,1 8 0 16,-9 7 0-16,0 6 2 15,-6 8-3-15,0 8 0 16,-4 13 5-16,1 13 2 16,0 11 0-16,3 13 1 15,3 5-2-15,0 3 0 16,0 5-3-16,3 11-2 16,-1-3 3-16,4-5 0 15,-3-8-6-15,-3-8 0 16,-3-5 7-16,-3-5 7 15,-6-12 23-15,-9-7 11 16,-9-5-15-16,-12-6-4 0,-12-5-7 16,-11-2-3-16,-16 2-8 15,-2 0-3-15,2 3-5 16,4 5-3-16,-1 8-49 16,3 8-22-16,10-3-76 15</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7T08:42:42.484"/>
    </inkml:context>
    <inkml:brush xml:id="br0">
      <inkml:brushProperty name="width" value="0.05292" units="cm"/>
      <inkml:brushProperty name="height" value="0.05292" units="cm"/>
      <inkml:brushProperty name="color" value="#FF0000"/>
    </inkml:brush>
  </inkml:definitions>
  <inkml:trace contextRef="#ctx0" brushRef="#br0">15334 10859 128 0,'0'-3'49'0,"0"0"-26"0,0 3-18 15,0 0 13-15,0 0 1 16,0 0 1-16,0-2-5 15,0-1 1-15,0 0-9 16,-6 3 0-16,0 0 0 0,-9 3 5 16,0 2-6-1,1 1-1-15,-1 1-1 16,0 1 0-16,0 6-2 16,-3 7 1-16,3 3-2 15,3-6 2-15,3 1-2 0,3-1-1 16,3 1-2-16,3-1 1 15,3-2 1-15,3 0 0 16,3-3 0-16,3-2 2 16,3-3-3-16,0-3 0 15,0-5 1-15,3-3 2 16,-3-2 1-16,-4-3 1 16,1-2-5-16,-3-1 1 15,-3-8 9-15,0-7 3 16,-3 2 1-16,0 3 2 15,-3 2-6-15,0 4-3 16,0-1 1-16,0 5 0 16,0 1-1-16,0 2-1 0,0 2-6 15,0 4 1-15,0 2 0 16,0 0 0-16,3 5 2 16,0 8 1-16,3 8-1 15,0 3 1-15,0-3 2 16,0 1 2-16,3-1-6 15,0-5 0-15,0-1 1 16,0-4 1-16,3 2-1 16,-1-2-2-16,1-6-13 15,3-2-4-15,-3-1-24 16,6-4-11-16,3-4-59 16</inkml:trace>
  <inkml:trace contextRef="#ctx0" brushRef="#br0" timeOffset="553.1989">15670 10888 160 0,'-8'-6'63'0,"5"4"-34"0,-6-4-16 0,6 6 19 15,-3-2-9-15,0-1-4 16,0 3-10-16,-3 0-4 15,-6 3-3-15,0 2-2 0,0 3 1 16,0 16-4-16,0 2 2 16,4-2 1-16,-1 0 0 0,3 0 0 15,3-3 2 1,3-3-3-16,3-2 0 0,3-3 1 16,6 1 0-16,0-4 4 15,3-4 2-15,2-6-2 16,1-3-1-16,0-2-1 15,-3-6 1-15,0-2 0 16,-3-3 3-16,-3-13-1 16,0-3 2-16,0-2-2 15,-3-3 0-15,0 2-3 16,0 6 1-16,-3 0 7 16,0 5 3-16,-3 3 2 0,3 5 1 15,0 6-4-15,-3-1-2 16,3-2-6-16,0 8-1 15,-3 7-6-15,3 1-2 16,-3 2 2-16,3 6 1 16,0 2 2-16,3 5 0 15,0 1-3-15,3 2 2 16,0-2 3-16,3 4 3 16,0 4-15-16,-1-3-6 15,4 0-16-15,3-3-6 16,3-5-25-16,0-3-11 15,3-5-13 1</inkml:trace>
  <inkml:trace contextRef="#ctx0" brushRef="#br0" timeOffset="1093.5568">15891 10845 192 0,'-15'-8'74'0,"6"8"-40"16,-6 0-31-16,9 0 17 0,-3 6-8 15,-3-1-2-15,-3 3-5 16,-2 2-2-16,-1 6-1 16,3 8-2-16,3 3 1 0,3-1-1 15,3 1 0-15,3-4 0 16,6-2 2-16,3-2-3 0,0 0 0 16,3-9 1-1,0 1 2-15,0-6 3 0,0 0 2 16,0-5 3-16,-1-2 1 15,1-6-3-15,0-3 0 16,0-2-3-16,0-19 0 16,-3 0-3-16,0-2-2 15,0 0-2-15,-3-3 1 16,0 7 1-16,0 4 0 16,-3 0 6-16,0-4 6 15,-3 4-2-15,0 2 0 16,0 6-2-16,0 2 2 15,0 3-5-15,0 2-3 16,0 3-4-16,3 5 1 16,-3 3-4-16,0 8 1 0,3 6 2 15,0 1 1-15,0 4 3 16,0 2 1-16,0 3 1 16,0 2 0-16,3 9 0 15,3 2 2-15,0-3-3 16,0 1-2-16,3-9 0 15,0-2 1-15,3-3-12 16,0-5-3-16,0-3-29 16,5-5-11-16,10-3-65 15</inkml:trace>
  <inkml:trace contextRef="#ctx0" brushRef="#br0" timeOffset="1473.5285">16060 10866 156 0,'-6'-2'57'0,"6"2"-30"0,-3 2-23 0,3 4 13 15,0 2-4-15,0 2 0 16,0 9-3-16,0 5-1 16,0-3-5-16,0 0 4 0,3-3 2 15,-3 1-3-15,3-3 1 16,0 0-5-16,-3-6 0 15,0-2 14-15,0-2 6 16,0-6 6-16,-3 0 2 16,3-6-12-16,-3-2-4 0,0-2-7 15,3-9 0-15,0-2-7 16,0 0-3-16,3 2 1 16,0 3 0-16,3 3 1 15,3-3 0-15,3 6-5 16,3 2 1-16,0 0 4 15,6 3 2-15,0-1-3 16,-1 1 1-16,-2 2-22 16,-3 3-8-16,0 0-38 15,0 0-16-15</inkml:trace>
  <inkml:trace contextRef="#ctx0" brushRef="#br0" timeOffset="2375.9577">15334 11306 132 0,'0'-6'52'0,"-3"6"-28"0,0-2-8 0,3 2 32 15,-6 0 2 1,-9 2-15-16,-3 4-19 16,1-1-4-16,-1 0-1 0,3 1-6 15,0-1-1-15,3 0-4 16,3 0-1-16,3 1 1 15,3 4 0-15,3 1-3 16,6 5 2-16,3 2-4 16,9-5 1-16,-3 3 2 15,3 0 3-15,-3-3 0 16,-3 1 2-16,-4-4 4 16,-2 1 4-16,-3-3 9 15,-6 2 7-15,-9-2-10 16,-5 0-4-16,-1 0-6 0,-3 0-2 15,0-3-3 1,-3-2-2-16,6 0-10 0,4-3-4 16,2 0-11-16,3 0-4 15,6-3-26-15,3 0-10 16,9-2-37 0</inkml:trace>
  <inkml:trace contextRef="#ctx0" brushRef="#br0" timeOffset="2628.165">15456 11348 140 0,'-3'3'52'0,"3"18"-28"0,0-3-24 15,0-4 13-15,0-1 8 16,0 3 7-16,0 0-12 15,-3-1-4-15,3 1-8 16,0-2-3-16,-3-1 0 0,3 0 1 16,0-2 1-16,0-4 1 15,0 1-141 17,3-10 37-32</inkml:trace>
  <inkml:trace contextRef="#ctx0" brushRef="#br0" timeOffset="2821.2745">15456 11269 212 0,'-9'-6'82'0,"6"6"-44"0,3-2-27 0,0 2 23 15,0 0-16-15,0 0-4 16,0 0-12-16,6 0-1 15,0 0-1-15,3 0-22 0,0 0-8 16,3 0-78 0</inkml:trace>
  <inkml:trace contextRef="#ctx0" brushRef="#br0" timeOffset="3432.203">15605 11295 220 0,'-6'0'82'0,"9"0"-44"0,-6 3-22 16,3-3 22-16,0 0-20 15,0 0-5-15,0 0-10 16,6 0-3-16,3 0 0 15,0 0 0-15,3 0 2 0,3 0-1 16,3-3-1-16,-1 0 1 0,4 1 1 16,-3 2-1-16,-3 0 2 15,0 0-4-15,-3 0 0 16,-3 0-1-16,0 0 0 16,-3 2 2-16,-3 1 0 15,-3 2 0-15,0 3 0 16,-3 0 2-16,-12 5 1 15,0 9-1-15,-3-1-2 16,0 3 5-16,0-6 1 16,0 1 0-16,3-3-1 15,1-3-1-15,-1 0 2 16,6-2-3-16,3-1-2 0,0-2 0 16,3 0-1-16,6-3 0 15,3 1 2-15,3-1-3 16,3 0 0-16,6 0 1 15,-1-2 0-15,1-3 0 16,0 3 0-16,-3-1 0 16,-3 1 0-16,0 0 0 15,-3-3 0-15,-3 0-9 16,0 2-4-16,0-2-9 16,-3-2-1-16,0 2-10 15,-3-3-2-15,0 0-49 16,0 1-41-1,0-4 48-15</inkml:trace>
  <inkml:trace contextRef="#ctx0" brushRef="#br0" timeOffset="3587.587">15584 11396 196 0,'0'0'74'0,"-3"0"-40"0,3 0-27 0,0 0 18 16</inkml:trace>
  <inkml:trace contextRef="#ctx0" brushRef="#br0" timeOffset="3727.3932">15587 11404 361 0,'9'7'23'0,"3"1"-13"15,3-2 3-15,0-1 3 0,6-2-6 16,-1 2-1-16,1-2-5 15,-3-3-3-15,0-6-14 16,0 1-4-16,0 0-46 16,0-1-19-16,-1 1-15 15</inkml:trace>
  <inkml:trace contextRef="#ctx0" brushRef="#br0" timeOffset="4292.5046">15915 11406 156 0,'0'0'57'0,"0"0"-30"0,0 0-7 0,0 0 19 16,0 0-13-16,0 0 0 15,8 8-11 1,1 0-8-16,0-3 4 0,3-2 4 16,0 0-1-16,3-1 2 15,3-7-7-15,0 0-3 16,0-1-3-16,-3 1-3 16,-1-3 1-16,1 0 1 15,-3 0-1-15,-3-2 2 0,0 2 2 16,-3 0 2-16,-3 0-6 15,-3 0 0-15,-3 0-3 16,-3 0 0-16,-3 0 2 16,-3 0 2-16,-6 3-3 15,-2 2 0-15,-1 3 1 16,-3 6 2-16,0 2-1 16,0-1 2-16,3 9-7 15,4 6 1-15,-1 4 5 16,6-5 4-16,3 0-1 15,3 0 0-15,3 1-3 16,3-4-2-16,6 3 3 16,3-2 0-16,6-1-1 0,3-7-2 15,11-3 3-15,4 0 2 16,0-8-4-16,3-3-3 16,-1 1-21-16,1-4-10 15,0-2-69 1,-4-2-57-16,-5-1 54 15</inkml:trace>
  <inkml:trace contextRef="#ctx0" brushRef="#br0" timeOffset="5786.7556">16894 10946 140 0,'-9'2'55'0,"9"-2"-30"0,0 6-29 15,0 7 45 1,0 3-9-16,-3 0-8 16,3 0-4-16,0-1-13 15,0 1-2-15,0-2 1 0,0-1-3 16,0-3 0-16,0-2-3 0,0 0-1 16,0-2-26-16,0-6-9 15,0 0-55 1</inkml:trace>
  <inkml:trace contextRef="#ctx0" brushRef="#br0" timeOffset="5959.2481">16900 10840 148 0,'-9'-11'57'0,"12"11"-30"0,3-2-25 0,-6 2 12 0,0 0-9 15,0 0-1-15,6 0-9 16,-3 2-4 0,3 1-59-16,3 0-27 0</inkml:trace>
  <inkml:trace contextRef="#ctx0" brushRef="#br0" timeOffset="6964.4075">17019 10946 120 0,'-3'5'46'0,"3"14"-24"0,-3 7-8 0,3-15 17 16,-3 5-2-16,3-1 1 15,-3 1-9-15,0 3 0 16,0-3-12-16,-3-3-1 0,3 0 2 16,0-2-4-16,0-3-1 15,0-3 0-15,3-2 1 16,0-3-1-16,0-8 0 16,0-3-1-1,3-2-2-15,3-6-2 16,3-2-2-16,0-3-1 15,3 1-1-15,0 4 3 16,3 3 2-16,0 3 2 16,-4 5-1-16,4 8 1 0,-3 8 4 15,3 3 4-15,-3-1-4 16,0 3 1-16,-3 3-5 16,-3 0 0-16,0-3 1 15,-3 1 0-15,0-1 0 16,0 0 0-16,0-5-2 15,0 0-2-15,3 2-19 16,3-2-10-16,-1-2-12 16,7-6-2-16,6 0-10 15,-3-3-4-15,0-2 15 16,6-1 8 0,-1 1 22-16,-5-3 29 0,0-2 17 15,-6-4 5-15,0 1 4 16,-6-3-9-16,-6-5-3 15,-6 0-17-15,0 2 0 0,-3 6 2 16,-3 3-6-16,-3 2-3 16,-3 8-7-16,1 8 0 15,-1 2 0-15,3 6 2 16,3 3-1-16,3-1 2 16,3-2-4-16,6 5 0 15,3-2 3-15,6-3 1 16,0-3-1-16,3-3 1 15,3-2 2-15,0-2 4 16,2-9-2-16,-2-2 1 0,3-1-3 16,-6-4 0-1,3-3-6-15,-6-6 1 0,0-7 0 16,-3-4 0-16,0 1 2 16,-3 0 3-16,3 0-7 15,-6-3 0-15,3 6 0 16,-3 2 1-16,3 3 1 15,-3 5 0-15,0 3 0 16,-3 2 0-16,3 3 0 16,-3 3 0-16,0 2-3 15,0 9 0-15,3 4 2 16,0 9 2-16,3 5 0 16,-3 5-1-16,6 5 1 15,-3 3 1-15,3-2-1 0,0-4-1 16,2 1 3-16,-2-5 0 15,6-6-21-15,-3-3-10 16,3-5-77 0,0-2-44-16</inkml:trace>
  <inkml:trace contextRef="#ctx0" brushRef="#br0" timeOffset="7401.0227">17510 11046 200 0,'-6'-8'77'0,"9"8"-42"0,-6 3-21 0,6-3 22 0,-3 5-11 16,3-5-5-1,3 6-5-15,3-1-2 0,0 0-7 16,0 1 0-16,0-4 4 16,3 3-4-16,-1-5-1 0,1 3-2 15,0-6 0-15,0 1-2 16,0-1-1-16,-3 1 3 15,-3-4 2-15,0-2-2 16,-6-2 0-16,-3-6-1 16,-3 3 1-16,0-6-4 15,-3 6-2-15,0 2 2 16,-3 9 0-16,0 2-4 16,-2 0 1-16,2 8 2 15,-3 0 1-15,6 5-2 0,0 3 0 16,3-1 2-16,3 4 2 15,3 0 2-15,0-1 1 16,6-2-2-16,3 0 1 16,3-3-2-16,0 0 2 15,5-2-4-15,1-3-2 16,6-3-27-16,3 0-10 16,0-7-46-1,2-4-57-15,7 1 38 16</inkml:trace>
  <inkml:trace contextRef="#ctx0" brushRef="#br0" timeOffset="7600.1515">17921 10975 224 0,'-9'-24'85'0,"3"27"-46"0,0-3-28 0,3 0 23 16,0 0-14-16,-3 2-1 0,-6 9-2 16,-3 2-2-16,0 0-7 15,-3 6-3-15,-2-1-1 0,-1 1-2 16,3 2 1-16,0-2-4 15,3-3 0-15,3-1-4 16,3-1 1-16,3-9-36 16,0 0-13-16</inkml:trace>
  <inkml:trace contextRef="#ctx0" brushRef="#br0" timeOffset="7803.8801">17712 11004 224 0,'-9'-11'85'0,"9"14"-46"0,3 0-32 0,-3-3 18 16,3 5 0-16,3 0 4 15,3 3-11-15,6 5-5 16,3 1-8-16,0-1-2 0,6 3 1 16,3-6 0-16,-1 4 0 15,-2-4-16-15,-3-2-6 16,-3 0-66-16,-6-3-30 15,-6-5 12 1</inkml:trace>
  <inkml:trace contextRef="#ctx0" brushRef="#br0" timeOffset="8554.1216">16950 11208 140 0,'-3'2'52'0,"6"6"-28"0,-3 6-11 0,0-4 19 0,0 6-1 15,0 3 2 1,-3 2-10-16,3 3-1 0,-3-1-13 16,0 1-1-16,0 0-1 0,1-6-3 15,-1-2-1-15,3-5 5 16,0-3-2-1,3-3-1-15,-1-7 0 16,4-6 1-16,0-6-5 16,0 1-1-16,0-3 0 15,3 0 0-15,3 3 0 16,0 3 0-16,0 2-3 16,3 2 2-16,0 4 1 15,3 2 2-15,-4 2-1 16,-2 6 2-16,0 0 4 15,-3 3 4-15,-3 7 0 0,-3-2 1 16,-3 0 0-16,-3-3 0 16,-6 1-4-16,-3-4-3 15,-3-2-2-15,-2-3 0 16,-1-2-4-16,0-3-2 16,3 0-14-16,3-3-4 15,0 1-9-15,6-4-4 16,3 1-21-16,6-5-8 15,3-1-34 1</inkml:trace>
  <inkml:trace contextRef="#ctx0" brushRef="#br0" timeOffset="8749.9642">17227 11335 176 0,'3'8'68'0,"0"0"-36"0,-3 2-20 15,0 1 19 1,0-1-14-16,0 9-2 0,0-6-7 16,0 0 0-16,0-2-5 15,0 0-2-15,0-4 0 0,0 1-19 16,0-2-5-16,0-1-75 16</inkml:trace>
  <inkml:trace contextRef="#ctx0" brushRef="#br0" timeOffset="8914.3918">17206 11255 212 0,'-3'-5'82'0,"6"2"-44"0,0-2-40 0,0 3 17 16,3-1-13-16,6 0-3 15,-3 1-25-15,3-1-10 16,3 0-30-16,0 1-11 15</inkml:trace>
  <inkml:trace contextRef="#ctx0" brushRef="#br0" timeOffset="9098.559">17409 11189 200 0,'0'-2'74'0,"0"4"-40"0,-12 4-35 0,12-4 12 0,-3 3 6 16,3 6 4-16,-3 2 2 15,3 6 1-15,-3 5-13 16,3-1-2-16,-3 9-2 0,3-3-1 15,-3 0-1-15,3 0-3 16,-3-5-2-16,3-3-15 16,0-5-7-16,0-2-95 15</inkml:trace>
  <inkml:trace contextRef="#ctx0" brushRef="#br0" timeOffset="9367.0408">17284 11340 200 0,'0'-5'77'0,"3"5"-42"0,3 0-17 0,0 0 23 15,0 0-10-15,3-3-1 16,2 0-17-16,7 1-6 15,0-1-4-15,6 1-3 0,-3-1 1 16,3 0-4-16,-4 3 0 16,-2 0-45-16,6 3-94 31</inkml:trace>
  <inkml:trace contextRef="#ctx0" brushRef="#br0" timeOffset="9666.8197">17620 11327 220 0,'-6'-3'82'16,"3"3"-44"-16,-3-2-27 0,3 2 21 0,-3 0-15 15,-3 2-4-15,0 1-8 16,1 2-4-16,-4 0 0 16,3 1-8-16,3 2 0 0,3 5 5 15,3 5 6-15,6 4-2 16,0-4-1-16,3 1 0 15,0-1 1-15,-4-2 3 0,1 0 4 16,-3-3 7 0,-3-2 2-16,0-3-1 0,-6 2 0 15,-2-2-7-15,-7-3-4 16,0 1-1-16,-3-4-1 16,3-2-13-16,0 0-4 15,6-2-56-15,0-1-24 16,6-2-25-1</inkml:trace>
  <inkml:trace contextRef="#ctx0" brushRef="#br0" timeOffset="10928.0202">18522 10914 148 0,'-6'0'57'0,"3"0"-30"0,-3 19-21 0,0-14 15 0</inkml:trace>
  <inkml:trace contextRef="#ctx0" brushRef="#br0" timeOffset="11197.2232">18483 10959 275 0,'-12'19'15'0,"3"2"-9"16,1 0 1-16,5 0 3 0,3-2-2 16,6-4 3-16,8-4 0 15,4 0 3-15,3-6-5 16,3-2-1-16,3-3-4 15,-3-3-1-15,-4 0 1 16,-5-5 2-16,-3 0 10 16,-3-2 5-16,-6-3-5 15,-6-9 1-15,-6 1-8 0,-3 3-1 16,-3 2-2-16,0 3-1 16,1 2-6-16,2 3 1 15,0 0-2-15,3 3 0 16,3 0-20-16,6 2-10 15,6-2-26-15,3 2-9 16,9 0-35 0</inkml:trace>
  <inkml:trace contextRef="#ctx0" brushRef="#br0" timeOffset="11466.4887">18891 10774 176 0,'-12'-19'68'0,"9"14"-36"0,-6-3-22 0,6 3 20 0,-6 0-7 16,0 2 1-16,1 0-13 15,-7 3-4-15,3 0-5 16,0 6-4-16,-3 4 1 0,6 6 3 16,3 8 1-16,3 5-1 15,3 3 1-15,0 2-2 16,3 0-1-16,0 1 3 15,0-6 0-15,0-3-6 16,0-7-2-16,0-3-40 16,-3-6-18-16,-3 1-31 15</inkml:trace>
  <inkml:trace contextRef="#ctx0" brushRef="#br0" timeOffset="11653.2768">18626 10906 236 0,'-12'-8'88'0,"12"6"-48"0,0-1-40 0,0 3 16 16,6 0-9-16,0 0-2 16,6 0-2-16,3-3-3 15,3 3 1-15,9 0-4 0,5 0 2 16,1 0-12-16,-3 0-5 16,6-2-23-16,-1-1-11 15,-2-2-35 1</inkml:trace>
  <inkml:trace contextRef="#ctx0" brushRef="#br0" timeOffset="11898.7673">19094 10787 180 0,'-9'-16'68'0,"3"8"-36"15,-6 0-15-15,6 6 20 0,-3-1-10 16,0 0-1-16,-3 1-15 16,0 2-7-16,0 2-2 15,-3 4-2-15,3 4 0 0,-2 9 4 16,5 5 5-16,3 5-5 15,3 5 0-15,0 0-4 16,3 1-1-16,3-3 3 16,0-6 3-16,0 1-2 15,0-6-2-15,0-5-25 16,0-6-9-16,-6-2-142 16,-6-3 62-1</inkml:trace>
  <inkml:trace contextRef="#ctx0" brushRef="#br0" timeOffset="12068.7089">18823 10972 244 0,'-6'-16'90'0,"12"16"-48"0,-6-2-38 0,0 2 23 16,9-6-15 0,2 1-8-16,1 3-3 15,12-4-1-15,3 4-3 0,3-1 0 16,0-2-31-16,2 13-13 15,-2-11-58-15,-3 8-24 16,0 1 67-16</inkml:trace>
  <inkml:trace contextRef="#ctx0" brushRef="#br0" timeOffset="12341.2316">19204 10930 212 0,'-15'-16'79'0,"12"16"-42"0,-9-3-30 15,9 3 18-15,-6 0-9 16,0 0 1-16,-3 3-12 15,0 0-3-15,3-1-2 16,3 9 0-16,6 5 0 0,3 0 0 16,3 0 2-16,3 2-1 15,0-2-1-15,-3 0 3 16,0 0 2-16,0-6 0 16,-3 1 2-16,-6-1 2 15,-3-4 2-15,-3-1-3 0,-3-2-3 16,0-6-2-16,0 0 0 15,3-2-20-15,1 0-6 16,5 0-30-16,3-1-14 16,6 1-33-1</inkml:trace>
  <inkml:trace contextRef="#ctx0" brushRef="#br0" timeOffset="12717.9376">19278 11017 184 0,'3'6'71'0,"3"-4"-38"0,0 3-36 0,-3-2 13 16,3 0 4-16,0-3 5 16,0 0-3-16,3 0 1 15,3 0-10-15,0-3-4 0,2 0 0 0,-2 1-2 16,0-3 2-16,-3-6-2 16,-3 0 2-16,0-4-2 15,-6-1 2-15,-6 2-7 16,-6 4 1-16,-3 2 1 15,0 3 1-15,-2 2 1 16,-1 3 0-16,0 0 0 16,0 8 2-16,0 0 1 15,6 2 1-15,0 6 2 16,6 0 1-16,3 3-1 16,3-3-1-16,3-1 1 0,3-1 1 15,6-1-3-15,0 0-1 16,3-2-1-16,6-3-2 15,3-8-2-15,-1 0-1 16,1-3-29-16,0-2-14 16,0-6-62-1</inkml:trace>
  <inkml:trace contextRef="#ctx0" brushRef="#br0" timeOffset="12969.758">19594 10782 212 0,'-6'-11'82'0,"6"11"-44"0,3-2-40 0,-3 2 14 16,0 0-2-16,0 0 1 15,3 5-3-15,0 5 0 16,0 9-5-16,-3 5 5 0,3 5 2 0,-1 3-1 16,-2-1 2-16,0 4-8 15,0-6-2-15,0-3-1 16,3-2 2-16,-3-5 1 15,0-3 3-15,0-6-27 16,0-2-11-16,0 0-37 16,0-3-14-16,-5-5-2 15</inkml:trace>
  <inkml:trace contextRef="#ctx0" brushRef="#br0" timeOffset="13167.7808">19448 10933 232 0,'-12'-22'88'0,"12"25"-48"0,0-3-42 0,0 0 17 16,0 0 9-16,3 3 9 15,6-1-15-15,6-2-7 16,5 0-7-16,7 0-4 0,3 0 3 16,6 0-2-16,2 0 2 15,-5 0-48-15,0-2-22 16,-6 7-50-1</inkml:trace>
  <inkml:trace contextRef="#ctx0" brushRef="#br0" timeOffset="14154.8835">18608 11155 144 0,'0'0'55'0,"0"0"-30"0,3 2-23 16,-3 4 12-16,0-1 8 16,0 0 8-16,0 3 0 15,0 3 0-15,-3 5-17 16,0 2 10-16,0 3 4 0,0 1-8 15,-3-1-3-15,3-3-9 0,1-2-3 16,-1-5 0-16,3-3 0 16,0 0-2-16,0-3 1 15,0-5 2-15,3 0 2 16,-1-5-1-16,4-3-1 16,0-3-6-16,3 1 1 15,0-4 0-15,0 4 0 16,3-1-3-16,0 3 2 15,0 3-4-15,3 0 1 16,3 5 0-16,-3 2-1 16,-1 6 4-16,1 3 2 15,0 2 0-15,-3 3-1 16,-6 2 5-16,-3 1 1 0,0-1 4 16,-6 1 4-16,-3-6-4 15,0 0 2-15,-3-2-5 16,-3-3-2-16,-3-3-7 15,-2-2-1-15,-4-3-1 16,0-5 2-16,0-1-12 16,3-4-4-16,3-1-6 15,3 1 0-15,6 2-11 16,3-3-6-16,3 3-8 16,6 0-5-16,3 0-12 15,0 0-28 1,3 3 29-16</inkml:trace>
  <inkml:trace contextRef="#ctx0" brushRef="#br0" timeOffset="14370.4111">18903 11332 184 0,'0'3'71'0,"-3"2"-38"0,6 0-34 0,-3 1 15 16,3-1 12-16,-3 6 8 15,0-4-13-15,0 9-4 16,0-5-11-16,0-1-4 0,0-2 1 16,0 0-2-16,0 0 2 15,-3-2-24-15,0-1-8 16,0 0-79-16</inkml:trace>
  <inkml:trace contextRef="#ctx0" brushRef="#br0" timeOffset="14469.3878">18835 11240 228 0,'-12'-8'85'0,"15"8"-46"0,-6 0-46 16,3 0 16-16</inkml:trace>
  <inkml:trace contextRef="#ctx0" brushRef="#br0" timeOffset="14530.7608">18832 11232 333 0,'11'-3'-29'0,"4"0"-63"16,3 1-25-16</inkml:trace>
  <inkml:trace contextRef="#ctx0" brushRef="#br0" timeOffset="14759.476">19102 11184 200 0,'0'-3'74'0,"3"1"-40"0,0 2-31 0,-3 0 17 16,0 0-10-16,0 0-3 15,3 5 4-15,0 3 5 16,-3 5-8-16,0 6 2 0,0 2 3 15,-3 3-5-15,0-1 0 16,0 1-6-16,0 3-2 16,0-1 2-16,3 1 1 15,-2-9-6-15,2-2 0 16,0-3-43-16,0-2-19 16</inkml:trace>
  <inkml:trace contextRef="#ctx0" brushRef="#br0" timeOffset="14969.9947">18992 11314 220 0,'-3'-6'85'0,"6"4"-46"0,0-1-24 16,0 3 26-16,0-3-20 15,3 1-4-15,6-1-12 16,3 0-4-16,6 3-1 15,3 0 0-15,-1 0 2 0,4 3-8 0,0 0-1 16,0 2-49-16,-3-2-20 16,-1 2-28-1</inkml:trace>
  <inkml:trace contextRef="#ctx0" brushRef="#br0" timeOffset="15485.585">19424 11324 156 0,'0'0'57'0,"0"0"-30"0,-3 0-10 16,0 0 33-1,-12 3-15-15,-3-1-11 16,0 4-7-16,1-1-11 15,-1 0-4-15,3 1 1 0,3-4-2 0,3 4-1 16,3-1 1 0,6 3-1-16,3 5 0 0,3 3 0 15,6-3 0-15,3 3 0 16,0 0 0-16,-1 0 2 16,-2-3 1-16,-3 0 1 15,-6 0 13-15,-9 1 6 16,-3-1 0-16,-5-3 0 15,-4-2-12-15,-6 0-4 16,0-5-5-16,0-3 1 16,0 0-33-16,7 0-14 15,-1 0-88 1</inkml:trace>
  <inkml:trace contextRef="#ctx0" brushRef="#br0" timeOffset="17327.6195">15751 12097 148 0,'6'-8'55'0,"9"10"-30"0,-6-17-10 0,-6 12 18 16,0 0-5-16,-3 1 0 15,0 2-2-15,-6 0 1 16,0 0-15-16,-6 2-2 0,-3 4 0 16,0-1-6-16,-3 3 0 15,-3 0 0-15,0 2 0 16,-8 6-2-16,-1 3 1 16,3 2 0-16,3 13 1 15,1 3 0-15,5 0 0 16,3 0-2-16,3-5-2 15,6 8-2-15,3-6 1 16,6-2 1-16,9-6 2 0,6-2 1 16,3-3 1-1,5-2-2-15,1-6 1 0,6-5 0 16,3-3 3-16,-7-5-1 16,-2-2 0-16,-3-4 1 15,-6-4 3-15,-3-1 2 16,-6-10 10-1,-6 3-3-15,-9-1-2 16,-6 1-1-16,0 4 3 16,-6 1 3-16,6 3-7 15,-12 2-1-15,0 2-12 16,-5 4-5-16,2-1 2 16,3 6 0-16,3-1-1 15,3 4 2-15,3-1-4 0,4 3-1 16,2 0-22-16,3 5-6 15,6-2-34-15,21 2-110 32</inkml:trace>
  <inkml:trace contextRef="#ctx0" brushRef="#br0" timeOffset="17942.5933">16310 12406 244 0,'0'-2'93'0,"3"4"-50"0,6-2-30 0,-3 3 24 0,3 0-8 16,6-3-2-16,6 0-7 15,6 2-2-15,0-2-10 16,5 0-3-16,-5 0 1 0,0 3-3 16,-6-3-2-16,0 0-5 15,-4 0-2-15,1 0-26 16,0 0-9-16,3 0-30 15,0-3-12-15,0 1-25 16</inkml:trace>
  <inkml:trace contextRef="#ctx0" brushRef="#br0" timeOffset="18749.6528">17037 12351 200 0,'-3'-3'77'0,"0"3"-42"0,3-3-19 16,3 1 24-16,0-1-14 16,0-2-3-16,0-6-11 0,6-2-5 15,5-3-4-15,4 3-3 0,0 0 3 16,3 2 2-16,0 1 2 15,3 2 1-15,0 2 2 16,-4 6-5-16,1 0-3 16,-6 6-1-16,0 4 1 15,-6 11 5-15,-3 1 4 16,-6 4-6-16,-9-2-1 16,-3 0 0-16,-6 5 0 15,-3 0-2-15,0-5 1 16,-2-3-4-16,2-5-2 15,3-3 2-15,3-2 2 16,3-4 0-16,3 1 2 0,0-2-2 16,3-1 2-16,3-2-4 15,3-3-2-15,15 2 13 16,0-2-2 0,0 0 4-16,3 0-1 15,3 0 1-15,3 0-4 16,-1 0-3-16,4 0-2 15,3 3-3-15,3-3 3 16,-7 3 0-16,-2-1-15 16,-3 1-4-16,-3 2-21 15,0 0-6-15,0 1-38 16,0-4-15-16</inkml:trace>
  <inkml:trace contextRef="#ctx0" brushRef="#br0" timeOffset="19339.2464">17834 12396 184 0,'-17'-3'68'0,"28"3"-36"0,-13 3-13 0,7-3 23 16,1 0-3-1,0 0-1-15,3 0-4 0,3-3 1 16,3 3-19-16,3 0 4 0,9 0 3 16,3-3-6-16,-1 1 1 15,7-1-11-15,-3 1-4 16,-4-1-2-16,-2 0 1 15,-3 1-23-15,-3-1-8 16,-3 3-28-16,-3 0-9 0,3 0-69 16</inkml:trace>
  <inkml:trace contextRef="#ctx0" brushRef="#br0" timeOffset="20010.9465">18516 12348 216 0,'0'-8'82'0,"3"3"-44"0,0-22-36 0,0 14 19 16,3 3-7-16,6-1 2 15,3 0 4-15,3 4 2 16,2-1-11-16,1 2 7 0,3 4 2 0,-3 2-8 16,3 2-2-1,-3 6-2-15,-7 5 0 16,-2 6-2-16,-12 2 1 16,-6 6-4-16,-5-4 0 0,-4 7 1 15,-6-1 2-15,0-3-3 16,0-2-2-16,0-3 0 15,3-2-1-15,4-4 0 16,-1-1 2-16,3-4 1 16,3-2 1-16,3 0 0 15,3-3 2-15,0-2 1 16,3-3 1-16,6 0 0 16,6 0 2-16,6 0-3 15,5 0 1-15,4 0-3 0,9 0 0 16,0 3 1-16,-1 2 3 15,-5-2-4-15,12 2-1 16,-6 0-2-16,-7 1-2 16,-5-1-8-16,-3 0-5 15,-3-2-24-15,-6-1-9 16,-3 4-44-16,-9-1-20 16,-12-5-15-1</inkml:trace>
  <inkml:trace contextRef="#ctx0" brushRef="#br0" timeOffset="21379.4584">12786 12176 168 0,'-21'-5'66'0,"21"5"-36"0,-3-3-11 15,3 3 23-15,0-2-6 16,3-1-1-16,0 0-15 15,9-2-7-15,6-3-8 16,6 0-4-16,3 0 0 0,8 3-1 16,1 0 2-16,-3 2-6 15,0 3 1-15,-4 3-1 0,-5 5-1 16,-6 5 6-16,-6 3 3 16,-6 2 5-16,-9 14 2 15,-6 0 1 1,-9-3 0-16,-3-3-2 0,-2 1-1 15,-4-9-3-15,3 1-1 16,-3-6 3-16,0 0 3 16,6-5-4-16,4 0-2 15,2-3 0-15,3-2 1 16,3 0-3-16,9 2-2 16,6-2 0-16,3-3-1 15,6 0 2-15,6 0 3 0,5 0 2 16,10 0 1-16,0 0-4 15,5 0-3-15,1 2 0 16,-3 3-1-16,-4 1 0 16,4 2 0-16,-6-3-29 15,-3 6-10-15,-4-3-43 16,1-8-17-16,0-3-17 16</inkml:trace>
  <inkml:trace contextRef="#ctx0" brushRef="#br0" timeOffset="22130.8877">14697 12242 160 0,'-9'0'63'0,"9"0"-34"0,-6 0-8 0,6 0 25 15,0 0-9-15,-3 0-1 16,3 0-5-16,0 0 0 15,0 0-17-15,0 0 5 0,0 0 2 16,0 0-7-16,6 0-3 16,6 0-4-16,3 0-2 15,3 0-1-15,6-2 0 16,2-1 0-16,1 0 0 16,0 1-2-16,-3-1-2 15,3 0 1-15,-6 1 1 16,-1-1-1-16,-2 3-1 0,-3-3-2 15,-3 3 1-15,-3 0-8 16,0 0-4-16,-3 0-13 16,0 0-4-16,0 0-11 15,-6 0-1-15,0 0-20 16,0 3-8-16,-3 2-22 16</inkml:trace>
  <inkml:trace contextRef="#ctx0" brushRef="#br0" timeOffset="22444.9492">14697 12398 172 0,'-6'0'66'0,"9"3"-36"0,-6-3-20 0,3 0 17 15,0 0-7-15,0 0 1 16,6 0-6-16,0 0-1 16,3 0-8-16,0 0 3 0,6 3 1 15,0-3 1-15,9 0 1 16,-1 2-4-16,1-2 0 16,0 3-5-16,3 0-2 15,-3-3 0-15,-4 2 1 16,-2-2-3-16,-6 3-2 0,0-3-56 15,-3 0-22 1,-6-3-24-16</inkml:trace>
  <inkml:trace contextRef="#ctx0" brushRef="#br0" timeOffset="28057.1893">16388 6350 184 0,'-3'0'71'0,"3"3"-38"0,3-1-41 0,-3-2 10 15,0 0-14-15,3 0-5 16,3 0 6-16,-3-2 4 15,0 2 5-15,-3-3 10 0,0 0 6 16,0 3 7-16,0-2 4 0,0 2-4 16,0-3-3-16,0-2-8 15,0 5-4-15,0-3 1 16,0 0 0-16,0 1 3 16,0-1 1-16,0 1-3 15,0-4 0-15,0 1-1 16,0-6 3-16,0-2-3 15,0-3 1-15,0 3-3 16,0-5 2-16,3-1-2 16,-3 0 2-16,3-2-4 15,-3-8 0-15,0 3 3 16,0-1 1-16,0-2-3 16,0 0-3-16,0 0 0 15,0 0-1-15,0 2 0 0,0 4 2 16,0-6-3-1,3-1 0-15,-3 4 1 0,0 2 2 16,0 0-1-16,0 1 2 16,0-1 0-16,0-3 1 15,0-5-5-15,0 3 1 16,0 0 0-16,-3-2 2 16,0-1-3-16,0 3 0 15,-3 2 3-15,0-2 1 16,0 5 3-16,0-2 1 15,0-1-1-15,0 4-1 16,0 1-3-16,0 1-2 16,0-3 1-16,0-2-1 0,0-3 0 15,0 0 0-15,0 2 0 16,0 3 0-16,-3 1 0 16,1-1 2-16,-1 3-1 15,0 0-1-15,3-1 1 16,0 4-1-16,-3-1 0 15,0 3 0-15,0-2 0 16,0-3 0-16,-3 5 2 16,0-3 1-16,-3 3-1 15,0 1 1-15,1-1-2 16,-4 0-1-16,0 3-2 16,-6-1 1-16,-3 4 3 15,3-1 3-15,-2 3-2 16,-1 0 0-16,-3 0-3 0,0 3-1 15,1-3 1-15,2 6 0 16,0-4 0-16,-3 1 2 16,0 0-1-16,1 2-1 15,-1 0 1-15,0 3-1 16,-3 3-3-16,-2 0 2 16,5 2-1-16,-3 0 0 15,-6 1 2-15,4 1 0 16,2 1 0-16,0 3 0 15,6 0 0-15,4-1 0 16,-4 1-3-16,0 2 2 0,0 3 1 16,1 0 2-1,-1-3-1-15,-3 3-1 0,0 0-2 16,0 5 1 0,4 0-1-16,2 3 0 0,0 0 0 15,3-1 0-15,0 1 2 16,3 3 0-16,4 7-3 15,-1 1 2-15,0 2-1 16,3-3 0-16,0 6 2 16,0-1 0-16,3 4 0 15,0-1 0-15,0 3 0 16,0 0 0-16,0 3 0 16,1-1 2-16,2-2-1 15,0 0-1-15,0 0 1 16,3-2-1-16,0-1 0 0,0 3 0 15,0 0-3 1,-3 8 2-16,3-6-1 16,0 1 0-16,-3-3 4 0,6 5 1 15,-3-7-1-15,-3-4-2 16,3 4-2-16,0-4 1 16,-3 4 1-16,6-4 0 15,-6 4 0-15,6-4 2 16,-3 1-3-16,0-3 0 15,0 3 1-15,0-3 0 16,0 0 0-16,0 2 2 16,3 4-3-16,-3-3 0 15,0-1 1-15,3 1 2 0,0 0-3 16,0-1 0-16,0 4 1 16,0-4 0-16,0-2 0 15,0-2 0-15,0-4 0 16,0 4 0-16,0 2 0 15,0 0 0-15,0 0 0 16,0 3 2-16,-3-3-1 16,3 2-1-16,-3-2 1 15,0 3-1-15,0-3 0 16,0-2 0-16,0-4-3 16,3 1 2-16,0 2 1 15,0 1 0-15,-3-3 0 16,3 5 2-16,-2 0-1 15,2 0-1-15,-3 0 1 16,0 0-1-16,0 0 0 16,0-3 0-16,3-2 0 0,-3-3 2 15,0 3-3-15,3 0 0 16,-3-1 1-16,0 1 0 16,3 5 0-16,0-2 2 15,-3-1-3-15,3 0 0 16,-3-2 1-16,3 2 2 15,0 1-3-15,0-3 0 16,0-3 1-16,0 0 0 16,3 3 0-16,0 2 0 15,0 0 0-15,3-2 2 16,0 8-3-16,3-3-2 0,-4-3-1 16,10 3 3-1,0-5 0-15,-3 5 3 0,3 0-1 16,0-5-1-16,3-3 3 15,0 0 0-15,-1 0-4 16,4-2 1-16,3-1-2 16,0-2 0-16,0-3 2 15,3 11 2-15,5-8-3 16,1-1 0-16,0-1 1 16,2-1 0-16,-2-3 0 15,0-2 0-15,-3-3 2 16,0 1 1-16,-1-4-4 15,4 1 1-15,0-6-2 0,-3 0 0 16,-1 1 2 0,4-1 2-16,3-8-3 0,-4 3 0 15,4-2 1-15,-3-4 2 16,3 1-1-16,-1 0-1 16,-2-3 1-16,-3 0-1 15,3-3-3-15,-1 1 2 16,4-1 3-16,-3-5 1 15,0 0-4-15,5 1 1 16,-2-1 0-16,0-3 0 16,-1-2 0-16,-2-3 2 15,0 3-1-15,-6-3-1 16,-3 6 1-16,-4-1-1 0,1 3 0 16,-3 0 0-16,0-2 0 15,0 2 0-15,0-5 2 16,2 0 1-16,-2-6-1 15,0 3-2-15,-3 3 1 16,0-8-1-16,0 0 0 16,-3 3 0-16,3 2 0 15,-3-3 2-15,2-2-1 16,1-3-1-16,-3-5 1 16,3 6 1-16,-3-4-1 15,0-2-1-15,0 0 1 16,-3 3-1-16,0-6 0 15,3 0 2-15,-4 3-3 16,1 3 0-16,-3 0-1 0,0-1 0 16,0 1 2-1,0-1 2-15,0 4-1 0,0-6 2 16,0 0-4-16,-3-3 0 16,0-5 1-16,-3 3 0 15,3 2 2-15,-3 0 1 16,3 1-1-16,0 1-2 15,-3 1-2-15,3-2 1 16,0-1-1-16,-3 0 0 16,0-2 2-16,0-8 2 15,6-1-3-15,0 1 0 16,0 0 1-16,-3 5 2 16,0 0-1-16,0-5-1 0,0 5 1 15,-3 2-1 1,0-4 0-16,0-3 0 0,0 2 0 15,-3 0 0-15,-3 1 0 16,6 4 0-16,0-2-3 16,-3 3 2-16,6 2 3 15,-3 1 3-15,-3 2-7 16,0-8 0-16,0 2 2 16,0 1 2-16,0-3-3 15,0 0 1-15,-3 0 0 16,0-3 0-16,-3 1 0 15,0-1 0-15,0 0 0 16,-3 1 0-16,3 2 0 16,0-3 0-16,1 1 0 0,2 2 0 15,0-3 2-15,0-5 1 16,3 0-4-16,0-2-1 16,0-1-2-16,0 1 3 15,3 2-22-15,-3 5-9 16,-3 6-68-16,0-6-27 15,-15 0 16 1</inkml:trace>
  <inkml:trace contextRef="#ctx0" brushRef="#br0" timeOffset="33070.8143">8080 13708 140 0,'-12'-3'52'0,"12"3"-28"0,-3 0-19 16,3 0 11-16,0 0 8 15,0 0 5-15,0 0-2 16,0-2-2-16,0-1-13 15,3-2-1-15,0-6 0 0,6-7-2 0,3-1 2 16,3-2 3 0,6-3 1-16,3-2-6 0,2-1-1 15,7 1-9-15,-3 2-1 16,0 3 0-16,0-3 1 16,-4 6 3-16,4-4 1 15,-6 4-1-15,0-1 1 16,-3 3-4-16,-4 1 0 15,1-1-37-15,-3 2-16 16,0 4-57 0</inkml:trace>
  <inkml:trace contextRef="#ctx0" brushRef="#br0" timeOffset="33345.7352">8836 12975 164 0,'-3'-5'63'0,"6"2"-34"0,6 1-36 16,-3-1 10-16,0-5 6 15,3-3 3-15,6 1-1 16,3-3-1-16,0-3-6 15,2 0-3-15,4 0 2 0,0-3-4 16,3-4 0-16,0-6-8 16,2 2-4-16,4-2-66 15</inkml:trace>
  <inkml:trace contextRef="#ctx0" brushRef="#br0" timeOffset="33655.2437">9682 12203 160 0,'9'-11'60'0,"-1"3"-32"0,10-3-31 0,-9 6 11 16,3-3 9-16,0-2 8 0,0-1-6 15,6-5-3-15,3 0-9 16,0-5-5-16,-1 0 1 0,4 0-2 16,0 0 2-16,0 2-2 15,0-2-1-15,-1 2-2 16,4-4-1-16,0-4-23 16,0 3-10-16,-3 1-50 15</inkml:trace>
  <inkml:trace contextRef="#ctx0" brushRef="#br0" timeOffset="33930.346">10607 11266 192 0,'12'-19'74'0,"0"12"-40"0,6-7-40 0,-9 9 12 15,3-6-6-15,6-7 0 16,3 2 0-16,-1 0 0 16,1 0 0-16,0-2 0 0,0 2 0 15,3 0 0-15,0 0 2 0,-4-8-25 16,1 3-10-16,-3-5-43 15</inkml:trace>
  <inkml:trace contextRef="#ctx0" brushRef="#br0" timeOffset="34278.885">11420 10414 200 0,'6'-19'77'0,"24"9"-42"0,-7-6-43 0,-11 8 12 16,3 0-4-16,0-5 0 16,0 0 0-16,0-6 0 15,0 3 0 1,6 0 0-16,2 1-11 0,-5 1-3 16,0 4-37-16,-3-3-47 15,0 2 22 1</inkml:trace>
  <inkml:trace contextRef="#ctx0" brushRef="#br0" timeOffset="34621.0653">12167 9713 228 0,'12'-24'85'0,"6"13"-46"0,12-34-46 0,-16 32 16 16,4-5-8-16,6-3-1 15,6-3 3-15,-3-3 2 16,-1 6-2-16,1 0-2 0,0 0 0 15,3-6-1-15,3 1 2 16,-1-1-3-16,-2 4-2 16,-3-1-7-16,0 0-4 15,-1-5-23-15,-2-3-11 16,-3 0-35 0</inkml:trace>
  <inkml:trace contextRef="#ctx0" brushRef="#br0" timeOffset="34981.5127">13063 8655 244 0,'6'-19'90'0,"6"3"-48"0,6-8-47 0,-6 14 17 16,3-3-3 0,5-6 5-16,1-2-6 0,3-3 0 15,3 0-4 1,-3-2-3-16,-1 2 2 0,1 3-4 0,0-6-2 15,-6 6-1-15,0-3 3 16,-3 3-22-16,0 0-9 16,-4 2-35-1,-2 1-56-15,-3 2 23 16</inkml:trace>
  <inkml:trace contextRef="#ctx0" brushRef="#br0" timeOffset="35638.0743">13468 8009 132 0,'0'0'49'0,"0"3"-26"0,-15-1-20 0,12 4 10 15,-3 1 3-15,-6 4 2 16,-3 2 4-16,-3 1 1 16,-2 1-12-16,-7 4-2 0,3-3 1 15,0 0-4-15,0 0-1 16,6-3-2-16,4-3-3 16,5 1 3-16,3-6 0 15,3-2 1-15,6-6 0 16,6-2 0-16,5-8 2 15,4-1-3-15,9 1-2 0,-3 0-3 16,0-3 1 0,9 0 3-16,-4-2 1 0,-5 2-1 15,-3 5-2-15,-3 3 1 16,-6 3-1-16,-3 8 0 16,-3 5 2-16,0 2 1 15,-4 3 3-15,-2 6-3 16,0 5 0-16,0 0-1 15,0-1-2-15,0 7 1 16,0-7-1-16,0 4 2 16,0-3 1-16,0-6-1 15,3-2 1-15,0-3-15 16,0-2-5-16,3-3-53 16,0-3-61-1,0-2 31-15</inkml:trace>
  <inkml:trace contextRef="#ctx0" brushRef="#br0" timeOffset="41946.6317">15170 7541 108 0,'3'0'44'0,"0"2"-24"0,-3 1-8 0,0-3 13 16,0 0 0-16,3 5 2 15,-3 6-4-15,3 2-2 16,0 3-11-16,-3 2 2 0,0 9 2 16,0 5-5-16,-3-1-3 15,0 12-1-15,0-9-1 16,0-2-2-16,0-3 1 16,0 0-2-16,0-5-1 15,0-6 1-15,3-2 1 16,-2-5-14-16,2-1-5 15,0-4-35-15,-3-4-16 16,3-2-12-16</inkml:trace>
  <inkml:trace contextRef="#ctx0" brushRef="#br0" timeOffset="42395.7655">15153 7570 192 0,'-3'0'71'0,"9"-3"-38"0,5 3-32 15,-2 0 16-15,6-3-2 16,6 1 3-16,9-3-8 16,9-1-3-16,11-2-4 0,7-2 0 0,5-1 2 15,4 1-4-15,2 2-3 16,4 0 1-16,-7 0 2 15,-8 2 0-15,-7 4-1 16,-5-1-2-16,-6 3 1 16,-7 3 1-16,-5 2 0 15,-6 0 2-15,-6 1 3 16,-3 2 4-16,-6 5 5 16,0 3-4-16,-6 2 2 15,0 6-1-15,-3 5 1 16,3 8-6-16,0 0-2 15,0 0-2-15,3 3 1 16,0-6-2-16,0-2-1 0,0-5 3 16,-3-4 0-16,0-1-6 15,0-7-2-15,-3-1-27 16,-3-6-9-16,-3-3-28 16,-3-2-9-16,-3 2-9 15</inkml:trace>
  <inkml:trace contextRef="#ctx0" brushRef="#br0" timeOffset="42636.0181">15144 8027 260 0,'-18'-7'96'0,"21"7"-52"0,3 5-47 15,0-3 16-15,9-2-5 16,5-2 2-16,13 4 6 15,15-2 4-15,11-2-10 0,13-1-6 0,5-2 0 16,3 2-3-16,4 1-1 16,-4-4 1-1,-8 6-1-15,-7 0-20 0,-11 0-9 16,-10-2-80 0,-8 2-53-16,-6-6 65 15</inkml:trace>
  <inkml:trace contextRef="#ctx0" brushRef="#br0" timeOffset="43837.4521">2335 10610 108 0,'-14'-13'41'0,"11"5"-22"0,0 0-16 0,3 5 12 15,0 0 11-15,0-7 5 16,0 7 4 0,0 3 1-16,0 0-22 0,6 5-7 15,0 3-6-15,2 6 5 0,1 9 4 16,0 1 6-16,-3 8 2 16,0 8-5-16,-6 2 0 15,0 0-6-15,0 1 1 16,0-4-5-16,0-7 0 15,-6 3 1-15,3-12 2 16,-3-4-1-16,0-6 0 16,6-2-28-16,-9-6-9 15,4-2-63 1</inkml:trace>
  <inkml:trace contextRef="#ctx0" brushRef="#br0" timeOffset="44344.9698">2309 10607 212 0,'-3'-5'79'0,"12"2"-42"0,9-5-43 16,-4 6 12-16,7-4-4 16,6-7 1-16,6-3 1 15,5 0 2-15,-2 0-3 16,9 3-2-16,-1 0 2 0,4 2-4 0,3 4 0 15,-1 1 1 1,1-2 2-16,2 3-1 0,-2 0-1 16,-3-1 1-16,-4 1-1 15,-2 0 0-15,-6 0 2 16,-4-1-1-16,-5 4-1 16,-12-1 1-16,0 0-1 15,-3 3 0-15,0 0 2 16,-3 0-3-16,0 6 0 15,0-1-1-15,0 5-2 16,-3 6 5-16,-1 13 1 16,-2 1 0-16,-3 9-2 15,-3 1 7-15,-2 0 3 16,-4 5-5-16,-3 0-1 0,3-3 0 16,0 0 2-16,3-2-3 15,-6-8 0-15,6-3-1 16,0-5 1-16,0-6 0 15,0-5 1-15,0-2-27 16,0-3-9-16,-3-3-68 16,0 0-34-1,-5-2 63-15</inkml:trace>
  <inkml:trace contextRef="#ctx0" brushRef="#br0" timeOffset="44696.767">2318 11086 180 0,'-3'-3'68'0,"6"9"-36"0,3-6-40 0,0 2 12 15,8 4 7-15,-2-4 7 16,12 1 4-16,6 0 2 16,9-3-13-16,8 0 0 0,13-3 2 15,5 0 2-15,4 3 3 16,-1-5-10-16,-2 0-2 0,-4 2-4 16,-5 0 1-16,-7 1-2 15,-8-1-1-15,-9 0-6 16,-4 3-1-16,-11 0-103 15,-9 6-54 1,-6-4 74-16</inkml:trace>
  <inkml:trace contextRef="#ctx0" brushRef="#br0" timeOffset="46268.4534">2955 13560 160 0,'-3'-8'60'0,"3"5"-32"0,-3-5-20 0,3 6 18 15,0-1-4-15,-3-2 1 16,0 0-1-16,-3-1-2 15,0 1-10-15,-3-3-4 0,-3 3 0 16,0-1-3-16,-6 1 0 16,-6 0-1-16,1 2 1 15,-1 1 0-15,0-1 3 16,0 3-3-16,0 0-2 16,1 3 0-16,-1 2-1 15,3 0 0-15,0 3 0 16,-6 3 0-16,3-1 2 15,1 3-3-15,2 6 0 16,-3-3 1-16,3 5 0 0,0-2 0 16,3-1 0-16,1 1-3 15,2-1 2-15,-3 6-4 16,6-6 1-16,0 1 4 16,3 5 4-16,0 0-6 15,0-1 0-15,6 1 0 16,3 0 3-16,0 2 2 15,3 1 3-15,3-1-3 16,3 1 0-16,3 5 3 16,-3-3 1-16,6 0-3 15,6-3-3-15,-1 1 0 0,7-3-1 16,3-3 0-16,3 0 2 16,3-8 1-1,2-2 1-15,10-3 4 0,-1-3 3 16,-5-2-6-16,0-3-1 15,-4-3 2-15,-2-5 1 16,0-3 3-16,-3-10 1 16,-4-8-3-16,1 0-3 15,-3-3 0-15,0-2-1 16,0 2 2-16,-10-2 3 16,-2-6 2-16,-6 3 1 15,-3 3 0-15,-9-1 0 16,-3-4-2-16,-9-1 1 0,-5 5-6 15,-7 1-1-15,0 5-4 16,-3 2-3-16,3 4 2 16,1 4 2-16,-4 3-5 15,6 3 1-15,6 2-28 16,3 4-9 0,12 7-121-16,3 0 19 15</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6T23:06:35.102"/>
    </inkml:context>
    <inkml:brush xml:id="br0">
      <inkml:brushProperty name="width" value="0.05292" units="cm"/>
      <inkml:brushProperty name="height" value="0.05292" units="cm"/>
      <inkml:brushProperty name="color" value="#FF0000"/>
    </inkml:brush>
  </inkml:definitions>
  <inkml:trace contextRef="#ctx0" brushRef="#br0">1981 12954 216 0,'-6'-19'82'0,"3"9"-44"0,3-11-33 16,0 10 17-16,0-5-8 0,0-5 2 15,6-11-11-15,-3 6-6 16,6 2 1 0,-3 0 1-16,3 8 2 0,0 6-4 0,0 5-1 15,0 10-2-15,0 13 0 16,-3 17 0-16,3 2 3 15,-3 2 0-15,3 6 3 16,-6 6-1-16,5 7-1 16,1-3 1-16,0-2 1 15,3-8-34-15,-3-5-13 16,-6-6-53-16</inkml:trace>
  <inkml:trace contextRef="#ctx0" brushRef="#br0" timeOffset="184.6244">2011 13295 220 0,'-27'-16'82'0,"18"11"-44"0,3 3-33 0,0 2 19 0,6 0-11 16,0 0-2-16,9 2-2 15,9 3 1-15,3-2-5 16,9 0-3-16,3-3 1 0,5 0 0 16,4 0 1-16,-3-3-27 15,-1-2-11-15,-5-6-34 16,0-7-12-16,-9-6-2 15</inkml:trace>
  <inkml:trace contextRef="#ctx0" brushRef="#br0" timeOffset="468.9688">2020 12700 212 0,'-74'-34'79'0,"38"34"-42"0,-15 8-34 0,24 2 15 15,-5 14-5 1,-1 13 0-16,-3 13-3 15,3 19-1-15,7 29-5 0,11 8-3 0,9 13 2 16,15 5-4-16,27-15 0 16,26-17 18-16,9-18 9 15,19-29-7-15,11-21-1 16,9-34-6-16,-9-27-2 16,-8-14 5-16,-19-25 4 15,-20-25 0-15,-22 0-2 0,-17-10-5 16,-18-2-2-16,-18 7-6 15,-14 18-3 1,-16 20-33-16,-5 17-16 0,-13 25-108 16</inkml:trace>
  <inkml:trace contextRef="#ctx0" brushRef="#br0" timeOffset="11487.3105">1749 14094 244 0,'-27'-31'93'0,"21"15"-50"0,0 0-30 15,6 13 24-15,6-5-10 16,0-5-3-16,12-5-12 16,9-4-5-16,9 4-4 15,5 2-3-15,4 5 3 0,-12 9-7 16,-1 7 1-16,-8 11 1 15,-12 10 3-15,-12 11-9 16,-6 3-2-16,-9-3 5 16,-14 0 4-16,-7 6 2 0,0-9-1 15,6-8 5-15,1-2 1 16,2-5 6-16,12-3 5 16,9-6-7-1,15-2-7-15,9-3-5 16,15-2 3-16,5 2 1 15,4-2 2-15,9 0 0 16,-4-3-29-16,-2-3-10 16,-4-2-27-16,-5-9-9 15,-3-4-41 1</inkml:trace>
  <inkml:trace contextRef="#ctx0" brushRef="#br0" timeOffset="11801.8884">2094 13930 152 0,'-44'-34'57'0,"29"21"-30"0,-9-24-18 0,9 23 16 0,-12-4 3 16,-2 2 6-16,-7 0-10 15,-6 6-5-15,-2 7-10 16,-16 11-4-16,-2 13-1 0,-7 16 4 16,7 29 3-16,5 11 0 15,15 5 3-15,24 5-9 16,27-2-6-16,27-3 9 15,18-16 7-15,23-13 5 16,18-19 3-16,10-26 3 16,5-21 1-16,-3-19 3 0,-12-10 1 15,-15-24-5-15,-20-19-4 16,-21-5-4 0,-30-8-1-16,-18-5-12 0,-18 13-5 15,-15 19-33 1,-11 21-14-16,-16 34-106 15</inkml:trace>
  <inkml:trace contextRef="#ctx0" brushRef="#br0" timeOffset="22022.7368">1719 15113 204 0,'-9'-11'77'0,"6"6"-42"0,3 0-41 16,0-3 78-16,0 0-31 16,9-3-21-16,6-10-14 15,6 5-6-15,3 6-3 0,9 10 1 16,-1 5 2-16,-2 8 0 15,-6 6-3-15,-6 5 0 16,-9 2 6-16,-6-2 5 16,-9 0-6-16,-3-3-3 0,0 0 0 15,3 0 0-15,0-2-2 16,9-1 2 0,6 1 1-16,9-1 0 0,-6-2 0 15,3 5 0-15,-1 6 0 16,-5-3 0-16,-9-1 0 15,-6 1 2-15,-5-5 1 16,-7-1 1-16,-6 1 0 16,3-6 0-16,-9-2-2 15,3-6 1-15,4 0-26 16,2-7-10-16,6-1-45 16,9-5-17-16,0-3 5 15</inkml:trace>
  <inkml:trace contextRef="#ctx0" brushRef="#br0" timeOffset="22369.9404">1758 14811 184 0,'-71'-2'71'0,"23"15"-38"0,-15 16-28 0,34-10 17 16,-10 26-6-16,-6 10 3 16,7 9-8-16,8 15-4 15,18 11-4-15,21-3-3 0,18-10 3 16,23-13 9-16,31-20 7 0,20-12 7 16,15-24 5-16,6-24-4 15,-15-21-2-15,-9-13 0 16,-20-8 1-16,-37-11-3 15,-26-18-2 1,-27-1-9-16,-20 9-3 16,-10 13-12-16,-15 10-3 0,-2 14-57 15,2 23-23-15,10-2-66 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7T00:29:59.533"/>
    </inkml:context>
    <inkml:brush xml:id="br0">
      <inkml:brushProperty name="width" value="0.05292" units="cm"/>
      <inkml:brushProperty name="height" value="0.05292" units="cm"/>
      <inkml:brushProperty name="color" value="#FF0000"/>
    </inkml:brush>
  </inkml:definitions>
  <inkml:trace contextRef="#ctx0" brushRef="#br0">10795 6570 220 0,'-6'0'85'0,"6"0"-46"0,0 2-41 0,0-2 17 16,0 0-11-16,3 3 0 16,0 2-7-16,3 3 0 15,0 3 1-15,3-1-1 0,3 4 1 16,2 4 2-16,1 6 0 16,3-3 0-16,-3-2 2 15,0-4 1-15,-3 1 3 0,3-2 1 16,-3-1 1-16,-6-3 13 15,-3 4 6-15,-6 1 2 16,-3-1 0-16,-6-1-8 16,0-3-2-16,-3 1-11 15,0 0-5-15,-3-3-2 16,3 0-1-16,0-3-3 16,-2 0 0-16,2 0-29 15,3-2-12-15,3 0-39 16,-6-6-70-1</inkml:trace>
  <inkml:trace contextRef="#ctx0" brushRef="#br0" timeOffset="10732.162">11563 5220 140 0,'3'-2'55'0,"0"2"-30"0,0-3-12 15,0 3 19-15</inkml:trace>
  <inkml:trace contextRef="#ctx0" brushRef="#br0" timeOffset="11227.5263">11578 5204 336 0,'3'-8'48'0,"-3"-2"-10"15,-3-1-7-15,0 1-6 0,-3-1 2 16,-3 1-2-16,-6-4 2 16,-9 1-4-16,-3-3-2 15,-5 0-3-15,-4 3 1 16,-6 0-8-16,-5 2-2 15,-1 3-7-15,-3 0-2 16,-2 6 0-16,-1 2 0 16,-2 5-3-16,-4 6 2 15,13-3-1-15,-19 10 0 16,4 6 2-16,2 5 0 0,3 3-3 16,4-1 0-1,-1 4 4-15,1 2 1 16,2 0-3-16,6 5-1 15,7 6 1-15,5 7 2 0,6 4-2 16,3 2 0-16,4-3 1 16,2 3 2-16,6 10-1 15,3 0 2-15,6 9 0 16,3-3 1-16,3-3 0 16,0 2 2-16,3 1-3 15,6-5 0-15,3-1 1 16,2-7 0-16,4-9-2 15,3-2 1-15,3-8-2 16,0-5-1-16,-4-6-2 16,-2-5 1-16,3-5-4 0,-3-3-1 15,-3-5-19-15,0-5-7 16,0-3-16-16,-4-6-5 16,1-2-43-16,0-5-17 15,-3 0-1 1</inkml:trace>
  <inkml:trace contextRef="#ctx0" brushRef="#br0" timeOffset="11601.6029">10649 6458 240 0,'-12'-2'90'0,"9"2"-48"0,0 2-34 16,3-2 21-16,0 0-13 16,3 11-2-16,0 5-4 15,3 2-1-15,3 4-5 16,3 1-1-16,6 7 1 0,-3-1-5 16,3 0-1-16,-4-3 5 15,-2-2 5-15,-3 0 5 16,0-3 2-16,-6 0 7 15,-6-2 4-15,-9-1 5 16,-3 1 4-16,-5-3-6 16,-4-3-1-16,-6-3-11 0,0-2-5 15,3-2-7-15,1-1-4 16,2-5-11-16,3 0-6 16,3-3-34-16,6-2-15 15,3-3-109 1</inkml:trace>
  <inkml:trace contextRef="#ctx0" brushRef="#br0" timeOffset="13140.5684">9214 4617 160 0,'0'-3'63'0,"0"6"-34"0,0 0-27 16,3-1 14-16,0 4-4 15,0 2 1-15,0 2-5 16,0 1-3-16,0 5-2 16,0-3-3-16,0 8 1 0,0-5-1 15,0 0-7 1,0-3-3-16,-3-2-36 15,0-4-53-15,0 1 15 16</inkml:trace>
  <inkml:trace contextRef="#ctx0" brushRef="#br0" timeOffset="13346.6351">9253 4662 136 0,'-6'-5'52'0,"9"5"-28"0,0 0-26 0,-3 0 9 0,0 0 6 15,0 0 3 1,3 2-1-16,3 4 1 16,-3-1-9-16,0 5-4 0,3 1 0 0,0 5-2 15,0 0 2-15,0 2-9 16,0-2-1-16,0 0-67 16,-3 0-34-1,-3-3 50-15</inkml:trace>
  <inkml:trace contextRef="#ctx0" brushRef="#br0" timeOffset="13646.8172">9485 4823 172 0,'-18'-5'66'0,"12"8"-36"0,-3 2-29 0,6 0 16 15,-2 1-7-15,-1-1 2 16,-3 3-12-16,0 2-2 16,3 6 1-16,0 5 0 0,3-2 1 15,6-1-3-15,3 1 0 16,0 0-1-16,3-6 0 15,6-3-24-15,-1-2-11 16,4-2-33-16</inkml:trace>
  <inkml:trace contextRef="#ctx0" brushRef="#br0" timeOffset="14006.4455">9682 4850 196 0,'-12'-5'74'0,"9"5"-40"0,-18 7-38 16,12-4 15-16,0 2-6 16,-3 3 2-16,0 6-4 15,3 1-2-15,0 1 0 16,3 0-1-16,3-3 0 0,3 1-3 16,3-1 2-16,0-5-1 0,6-3-2 15,6-5-8 1,0 0-5-16,0-3-5 0,-3-4 1 15,0-9 7-15,-6 5 6 16,0 3 14-16,0 0 5 16,-3 6 15-16,-3 2 9 15,0 0-15-15,0 0-6 16,6 7-11 0,-3 4-2-16,3-3-1 15,-1 0-7-15,1 3 0 16,3-6-30-16,0-3-13 15,0-2-29 1</inkml:trace>
  <inkml:trace contextRef="#ctx0" brushRef="#br0" timeOffset="14218.88">9801 4845 184 0,'-9'-3'71'0,"6"8"-38"0,-3 3-36 16,3-3 13-16,0 3-7 15,0 0 0-15,0 6-3 16,3 1-1-16,3-1 1 16,0-1-3-16,3-3 2 0,6-2 1 15,0 0 2-15,3 0-10 16,-1-5-4-16,1-11-25 16,0-5-53-1,-3-1 6-15</inkml:trace>
  <inkml:trace contextRef="#ctx0" brushRef="#br0" timeOffset="14620.6602">9887 4636 124 0,'-3'7'49'0,"3"1"-26"0,0 8-16 0,3 0 13 16,-3 11 10-16,0-1 6 15,0 3-11-15,0 0-2 16,0 3-13-16,0 0-6 0,0-6-1 16,0-5-2-16,3-5 2 0,-3-3 2 15,0-2 2 1,3-6-1-16,0-7 1 16,0-9-6-16,0-2-1 0,0 0-5 15,3-1-1 1,0 4 3-16,0-1 1 0,0 3-1 15,0 0 0-15,0 3-1 16,0 2 3-16,0 1-2 16,-1 2 1-16,1 2 2 15,0 4 2-15,-3 2-3 16,3 5 0-16,-3-2 1 16,0 4 0-16,3-1-7 15,0-4-3-15,-3 1-27 16,3-3-14-16,0 0-31 15</inkml:trace>
  <inkml:trace contextRef="#ctx0" brushRef="#br0" timeOffset="14949.5221">10134 4940 156 0,'0'0'60'0,"3"10"-32"0,0-4-26 0,-3-6 12 15,3 2-3-15,6-2 1 16,-3 0-4-16,3-2 0 15,0-4-5-15,0 1 0 0,-3-3 1 16,0 0-2-16,0-2 1 16,-1-1-7-16,-2 0-1 15,-3 1-5-15,-3-1-1 16,-2 1-3-16,-1 2 1 0,-3 2 5 16,0 4 2-16,0 4 8 15,-6 4 4-15,0 2 3 16,3 5 2-16,3 0-3 15,3 3 0-15,9-3-3 16,0 0 2-16,6 1-4 16,3-1-2-16,3 3-11 15,0-6-6-15,-3-2-52 16,6-2-33 0,5-4 38-16</inkml:trace>
  <inkml:trace contextRef="#ctx0" brushRef="#br0" timeOffset="15357.4703">10515 4823 180 0,'-12'-5'68'0,"9"5"-36"0,0 0-15 0,3 0 22 15,-3 3-11-15,0-1-1 16,-3 4-16-16,0 2-7 16,0 2-2-16,0 6-5 0,0 0 0 0,4 5 2 15,4-2 2-15,4-1-2 16,0-2 0 0,3 0 3-16,6-6 1 0,3-2 1 15,0-5 0-15,0-3-2 16,-3-3 1-16,-3-5-4 15,-3-5 0-15,-4-3 1 16,-5 0 0-16,-3 1 0 16,-5 1 2-16,-7 1-1 15,0 3-1-15,3 2 1 16,3 0-1-16,0 2-22 16,3 1-10-16,3 0-33 15,9 0-11-15,6-3-6 16</inkml:trace>
  <inkml:trace contextRef="#ctx0" brushRef="#br0" timeOffset="15597.2329">10747 4617 156 0,'0'-21'57'0,"0"10"-30"0,-3-5-5 0,-3 11 20 16,-3-3 2-16,0 3 3 15,1 0-17-15,-1 2-6 16,0 3-14-16,0 3-9 0,3 4-3 15,0 9-4-15,3 8 1 16,3 11 1-16,3 4-1 16,0 1 4-16,3-3 2 15,0 3 0-15,-3-1-1 16,0-4-24-16,0-3-9 0,-3-9-40 16,-3-2-58-1,0-5 29-15</inkml:trace>
  <inkml:trace contextRef="#ctx0" brushRef="#br0" timeOffset="15782.4909">10530 4805 208 0,'-3'-5'79'0,"6"2"-42"0,3 3-43 16,9-3 16-1,0 1-1-15,3-1-3 16,2 3-1-16,1-3-2 15,6 1 0-15,3 2 0 0,-3 0-28 16,-4 0-10-16,1-11-56 16</inkml:trace>
  <inkml:trace contextRef="#ctx0" brushRef="#br0" timeOffset="15975.6997">10896 4426 172 0,'-3'3'66'0,"3"2"-36"0,3 3-40 0,-3 3 11 0,0 5-1 16,0 0 2 0,0 0-7-16,-3 2-2 15,3-2-62-15,0-3-29 16</inkml:trace>
  <inkml:trace contextRef="#ctx0" brushRef="#br0" timeOffset="16136.8558">11021 4432 200 0,'0'10'77'0,"-9"12"-42"0,18 4-41 16,-6-15 14-16,-3 4-7 15,-3 1-1-15,0 3-85 0,-3-1-40 16</inkml:trace>
  <inkml:trace contextRef="#ctx0" brushRef="#br0" timeOffset="17863.0194">10601 7321 128 0,'3'-5'49'0,"0"5"-26"0,-3-3-5 0,3 3 18 0,-3-3-1 15,0-2 2-15,-3 0-3 16,0-3-1-16,-9 0-18 15,-2 0 9-15,-4 0 3 0,-3-5-3 16,-3 2-2-16,-3 3-8 16,-2 0-4-16,-4-5-1 15,-9 3-1-15,-3 2-7 16,-8 5 0-16,-4 3-3 16,-2 3 0-16,-1 5 0 15,1 5 0-15,-4 8 0 16,1 8 0-16,-7 11 0 15,1 5-2-15,-1 2 0 16,7 9 3-16,2 2 0 16,1 6 1-16,-1 10 2 15,7 5 1-15,5 1-1 16,-6 7 1-16,10 13-4 16,8-4 0-16,9 4 3 0,9-7 3 15,7-1 0 1,16 6 0-16,13-2-3 0,9-4-2 15,12-10 1-15,5-5-1 16,16-8-3-16,5-6 2 16,4-2 1-16,-4-11 2 15,-2-5-1-15,-9-10-1 16,-10-9-8-16,-5-5-3 16,-3-5-21-16,-10-5-6 15,-2-3-49-15,-3-6-19 0,-6-2 4 16</inkml:trace>
  <inkml:trace contextRef="#ctx0" brushRef="#br0" timeOffset="18212.139">9854 8959 264 0,'-18'8'99'0,"18"-8"-54"0,-3 0-48 16,3 0 16-16,0 0-12 15,6 8 0-15,3 0 1 0,0 5 3 16,3 8-2-16,6 3-2 0,3 0 0 16,0 13-1-16,0-3 2 15,-1-5 1-15,-5 0 1 16,-3-8 11-16,-6 1 5 15,-6-4 9-15,-9-2 7 16,-9 0-10-16,-3-3-4 16,-8 6-8-16,-1-6-1 15,0 0-15-15,0-5-3 16,7 0-42-16,-1-8-19 16,9-3-87-1</inkml:trace>
  <inkml:trace contextRef="#ctx0" brushRef="#br0" timeOffset="19853.1583">8256 7345 132 0,'-36'-5'52'0,"30"7"-28"0,-6 3-6 0,6-2 18 16,-3 8-7-16,0-1 0 15,1 9-14-15,-1-3-4 16,0 2-7-16,3 3-3 0,3 1 0 0,3 4-1 16,6 0 0-16,6-4-3 15,2-4 2-15,7-5-4 16,6-2 1-16,0-6-36 16,0-7-13-16,2-4-28 15</inkml:trace>
  <inkml:trace contextRef="#ctx0" brushRef="#br0" timeOffset="20206.8477">8449 7414 196 0,'-18'-22'74'0,"16"25"-40"0,-4-3-29 16,3 5 17-16,0 3-10 15,-3 0-2-15,0 3-8 0,0 2-1 16,3 3-1-16,0 0 0 15,3 0 0-15,0-3 0 16,6 0 0-16,0-5 0 0,0-3 0 16,6 1 0-16,-1-9 0 15,-2-2-9-15,3-1-2 16,-3-4-1-16,0 2 2 16,-3-3 6-16,0 3 4 15,-3 0 7-15,0 3 4 16,0 3 5-16,-3-1 2 15,0 3-9-15,0 0-3 16,0 5-2-16,3 3 0 16,0 0-2-16,0 0-2 15,0 0 1-15,3-3 1 0,3 1-21 16,0-6-9-16,0-3-74 31</inkml:trace>
  <inkml:trace contextRef="#ctx0" brushRef="#br0" timeOffset="20435.4099">8634 7318 192 0,'-15'3'71'0,"9"2"-38"0,-3 3-34 16,6-2 12-16,0 1-3 0,0 7 0 15,0 4-2-15,3 1-1 16,6-1-3-1,3-2-4-15,3-3-1 0,3-2 4 0,3-3 1 16,6-5-11-16,-4-1-4 16,-2-4-38-1,0-4-54-15,0-10 18 16</inkml:trace>
  <inkml:trace contextRef="#ctx0" brushRef="#br0" timeOffset="20791.8887">8714 7136 92 0,'-3'13'35'0,"6"-8"-18"0,0 14-9 0,0-9 11 0,6 9 13 16,-3 7 7 0,0 6-9-16,-3 0-3 0,0 2-14 15,0-2-3-15,0-3-6 16,0-5-1-16,0-5 3 0,0-4-1 15,-3-4 0-15,3-6 1 16,0-7 3-16,0-9-9 16,3-7-2-16,0-4-8 15,3 1-4-15,3 0 8 16,-1 2 5-16,1 6 3 16,0 5 2-16,0 3 2 15,3 5 3-15,-3 5 2 16,-3 3 1-16,0 5-4 15,0 6-3-15,-3-3-7 16,0-3-1-16,3 0-26 0,-3 1-10 16,2-6-57-1</inkml:trace>
  <inkml:trace contextRef="#ctx0" brushRef="#br0" timeOffset="21121.398">9033 7318 180 0,'-3'3'68'0,"9"-3"-36"0,0 3-35 0,-3-3 11 16,3 0-2-16,0 0 3 15,0-3 0-15,-1 0 0 16,1-2-5-16,3-3-3 0,-3 0 2 0,0 0-2 16,-3-2-1-16,0-1-6 15,-3-2-4-15,-3 5-5 16,-3 0-4-16,-3 3 11 15,-3 2 6-15,1 3 4 16,-1 5 4-16,0 3 1 16,0 3 1-16,3 5-2 15,3-3 1-15,0 3-2 16,6-3 2-16,3 0-2 16,3 6 0-16,6-3-6 15,3 2 1-15,3-5-7 16,5-5 0-16,7-8-81 15</inkml:trace>
  <inkml:trace contextRef="#ctx0" brushRef="#br0" timeOffset="21486.1073">9449 7199 156 0,'-8'3'57'0,"5"0"-30"0,-3 2-16 0,3 0 15 15,0 3-8-15,-6 0 0 16,6 3-11-16,-3 2-2 0,6 5-3 16,3-4 1-16,3 2 0 0,0-3-1 15,6-3-2-15,-1 1 3 16,4-3 2-16,0-3 2 15,0-5 1-15,-3 0 4 16,0-3 5-16,-3-4 0 16,-6-1-1-16,-3-3-6 15,-6 0-4-15,-3 1-3 16,-3-1-3-16,0 1-10 16,0 2-4-16,3 0-28 15,3-3-11-15,3 3-49 16</inkml:trace>
  <inkml:trace contextRef="#ctx0" brushRef="#br0" timeOffset="21745.7191">9598 6906 200 0,'-21'-11'77'0,"16"11"-42"0,-7-3-17 0,6 3 25 16,-3 3-15-16,0 0-6 15,-3 2-16-15,3 6-6 16,0 10 0-16,3 5-3 0,3 6-1 16,6 8-2-16,3-3-1 15,3 2 4-15,0 1 3 16,3-3-4-16,-3-3 1 16,0-4-15-16,0 4-3 0,-3-10-148 31,-6-16 64-16</inkml:trace>
  <inkml:trace contextRef="#ctx0" brushRef="#br0" timeOffset="21911.4368">9423 7191 216 0,'3'-5'82'0,"6"0"-44"0,8-11-36 15,-5 8 19-15,6 0-2 16,6 0 3-16,6 0-12 15,6 0-3-15,-1 0-5 16,-2 0-30-16,0 0-14 0,-9-2-64 16</inkml:trace>
  <inkml:trace contextRef="#ctx0" brushRef="#br0" timeOffset="23225.3111">9336 9893 236 0,'3'-8'88'0,"-3"5"-48"0,-3-5-27 16,3 6 22-16,-3-4-5 15,-6-2 0-15,-2-5-6 16,-7 0-1-16,-12-3-12 16,-3 3 0-16,-8 0 0 0,-7 2-6 15,-9 3-1-15,-5 5-7 16,-10 3 0-16,1 6 1 15,-3 10 1-15,-1-1 1 16,1 9 0-16,-1 5-3 0,-2 8 0 16,2 11-1-1,-2 10 0-15,6 11 3 0,-1 2 2 16,4 9-2-16,8 7-2 16,7 3 6-16,8-3 3 15,15 6-3-15,9 0 0 16,15 2 3-16,15-8 1 15,9-5-3-15,12-5-3 16,15-3 0-16,8-10-1 16,4-12-3-16,2-4 2 15,1-6-4-15,-4-15-1 16,-5-14-19-16,-3-8-7 16,-7-7-49-16,-2-9-20 15,-12-2-12 1</inkml:trace>
  <inkml:trace contextRef="#ctx0" brushRef="#br0" timeOffset="23552.9638">8509 11049 288 0,'-15'0'107'0,"12"0"-58"0,0 5-57 15,3 1 18-15,0 4-7 16,3 1 1-16,3 7 2 16,3 3 1-16,3 3-3 15,0 5-1-15,3 0 3 0,-1 1-1 0,-2-4 2 16,3-2 2 0,-9-3 2-16,-6-5 12 0,-6 2 5 15,-9-2-8-15,0 5-2 16,-5 3-8-16,-4-8-4 15,-3 0-8-15,0-3-1 16,0-2-28-16,4-3-11 16,5 0-105-1,6-3-57-15,6-8 92 16</inkml:trace>
  <inkml:trace contextRef="#ctx0" brushRef="#br0" timeOffset="24562.3">6940 9887 148 0,'-6'-5'57'0,"3"3"-30"0,-12-1-14 16,12 3 19-16,-5 0-5 15,-1 3 1-15,-3-1-6 16,-3 3-4-16,0 6-10 16,-3 8-5-16,3 2 0 0,0 5-4 15,6 6-2-15,3 2-1 16,6-5 0-16,6-2 3 15,6-3 0-15,9-6-8 16,6-2-2-16,3-5-21 16,-1-6-9-16,1-2-31 15,0-9-28 1,3-7 38-16</inkml:trace>
  <inkml:trace contextRef="#ctx0" brushRef="#br0" timeOffset="24905.3051">7158 9898 220 0,'-9'-5'82'0,"6"7"-44"0,-15 1-36 0,9 0 17 16,0 5-12-16,-3 2-4 15,3 3-2-15,0 3 1 16,3 0-1-16,0 3-1 0,3-3 1 16,3 2-1-16,3-2 0 15,6-8 0-15,0-3 0 16,3-2-5-16,0-8 1 15,-3-3-7-15,0-3-1 16,0 0 7-16,-3-2 2 0,0 3 5 16,-3 2 1-1,0 2 14-15,0 4 8 0,-3 2-14 16,2 5-6-16,1 0-2 16,3 3 2-16,0 0-7 15,3 0-3-15,0 0-2 16,0-3-1-16,3-2-26 15,3-3-13-15,0-5-39 16,-3-6-27 0,6 1 51-16</inkml:trace>
  <inkml:trace contextRef="#ctx0" brushRef="#br0" timeOffset="25099.9539">7333 9858 200 0,'-24'3'74'0,"18"0"-40"0,0 2-38 0,3 0 13 15,0 3-5-15,0 3 0 16,1 2-2-16,2 0-2 16,5 0 1-16,7 1-1 0,6-1 0 15,3-2-3-15,-3-4 2 16,3-1-17-16,0-6-5 16,-4-3-31-1,1-5-41-15,-6-2 21 16</inkml:trace>
  <inkml:trace contextRef="#ctx0" brushRef="#br0" timeOffset="25443.725">7408 9573 128 0,'0'5'49'0,"3"0"-26"0,-1 16-25 15,1-5 11-15,3 5 14 16,0 6 7-16,0-1-4 15,0 9-1-15,-3-4-14 16,0-1-4-16,0-4-1 0,-3-5-3 16,0-5 0-16,0-3 1 15,3-5 2-15,0-2-1 16,0-6 0-16,3-8-6 0,0-8-1 16,3 3-4-16,0-1 1 15,0 6 3-15,0 0 3 16,3 3 0-16,3 10 2 15,-1 6 2-15,-2 2 4 16,-3 0-2-16,0 1-2 16,0-1-2-16,0 0 0 15,0-5-40-15,0 0-14 16,0-5-43 0</inkml:trace>
  <inkml:trace contextRef="#ctx0" brushRef="#br0" timeOffset="25793.8898">7726 9742 208 0,'3'5'79'0,"3"3"-42"0,3-8-41 0,-3 3 15 0,0-1 1 16,0 1 4-16,3 0-6 15,0-3-3 1,8-3-2-16,-5 0-1 0,0-2-2 15,-3-3 1-15,-6 0-2 16,-3 0 2-16,-6 3-9 16,-6 0-3-16,0 2 0 15,-5 1 0-15,-1 4 8 16,0 6 2-16,3 3-4 0,0-1 0 16,3 6 1-1,3 5 3-15,6-2 0 0,3-3 2 16,6 0 0-16,3-3 1 15,3 0-9-15,12-2-4 16,3-6-48 0,2 0-62-16,-5-2 20 15</inkml:trace>
  <inkml:trace contextRef="#ctx0" brushRef="#br0" timeOffset="26123.9683">8089 9702 192 0,'-9'8'71'0,"6"0"-38"0,0 3-25 16,3-6 16-16,0 3-6 16,0 0 0-16,3 0-8 15,3 8-2-15,3-3-4 16,3 3-1-16,3-6 3 0,0-7-3 15,3 0-2-15,-3-9 4 16,2-2 1-16,-2 1 2 16,0-4 0-16,-6 0 0 15,-9 1 0-15,-3-1 2 16,-3 1 1-16,-3 2-5 16,-3 0-2-16,-3 2-7 0,4 1 0 15,-1 0-37 1,3 0-13-16,3-1-63 15</inkml:trace>
  <inkml:trace contextRef="#ctx0" brushRef="#br0" timeOffset="26363.5618">8336 9282 260 0,'-21'-16'96'0,"18"16"-52"0,-20 0-27 0,14 2 25 15,0 4-20-15,0 2-7 16,0 5-12-16,0 13-4 0,3 9 0 16,6 7 0-16,6 6 1 15,6 7-3-15,0-7 2 0,3-1 1 16,0-10 0-16,-4-2-31 16,1-1-14-16,-3-7-68 15,-6-3-42 1,-3-17 67-16</inkml:trace>
  <inkml:trace contextRef="#ctx0" brushRef="#br0" timeOffset="26511.0927">8113 9628 248 0,'3'0'93'0,"9"-16"-50"0,9 6-41 15,-6 7 19-15,8 0-7 0,10 1 2 16,3-3-9-16,0-1-4 15,2 1-126-15,7-3-54 16</inkml:trace>
  <inkml:trace contextRef="#ctx0" brushRef="#br0" timeOffset="27816.6583">7729 12494 188 0,'6'-6'71'0,"-3"-12"-38"0,0 5-17 16,-3 7 22-16,0-2-3 16,-3-2 2-16,-3-3-9 15,-6-11-3-15,-6-8-14 16,-9 0-7-16,-8-2 0 0,-7-1 6 16,-12 4 3-16,-5 2 0 15,-1 5 2-15,1 5-6 16,-4 6-3-16,4 5-1 15,-4 5 1-15,-8 6-8 0,2 10-3 16,-2 8 0-16,3 22 1 16,-1 12-1-16,4 19 1 15,2 11 3-15,-8 16 0 16,8 7 3-16,13 3 3 16,11 8 2-16,12-8 3 15,12-2-5-15,15-6-1 16,15-2-2-16,12-11-2 15,6-11-4-15,5-10-2 16,1-14 5-16,0-2 2 16,2-8-15-16,-2-13-5 15,0-6-29-15,-1-12-9 16,-5-14-76 0</inkml:trace>
  <inkml:trace contextRef="#ctx0" brushRef="#br0" timeOffset="28161.9169">6913 13539 232 0,'-20'10'88'0,"23"1"-48"0,14 10-49 15,-11-2 14-15,3 2-5 16,3 3 0-16,0-1 4 0,0 4 5 16,3-6-5-1,-3 0 0-15,-3 0 2 0,0-5 8 0,-6 0 3 16,-6 0 11-16,-12 0 7 16,-12 0-3-16,-3-3 1 15,-5 0-6-15,-4 0 1 16,3 1-7-16,0-4-3 15,1 1-19-15,8-3-9 16,3-3-39-16,6-2-16 16,15-6-93-1</inkml:trace>
  <inkml:trace contextRef="#ctx0" brushRef="#br0" timeOffset="29032.6982">5851 11800 180 0,'-27'11'68'0,"18"10"-36"0,-6 22-35 0,12-28 13 16,-3 7-1-16,0-1 5 15,3 13-4-15,0-5 2 0,3 0-7 16,6-2-5-16,6-3-3 0,6-6-9 15,6-5-5 1,0-5-35-16,2-8-52 16,7-2 20-16</inkml:trace>
  <inkml:trace contextRef="#ctx0" brushRef="#br0" timeOffset="29364.9378">6050 11888 236 0,'-15'0'88'0,"12"5"-48"0,-6 3-47 16,3 0 16-16,1 2-4 16,-4 4 2-16,0 2-3 15,6-1-1-15,3 4-1 16,6-3-4-16,3-6 1 0,0 1 1 0,5-6 0 16,-2-7-14-16,3-1-5 15,-3-5-6-15,-3-2-2 16,0-1 10-16,-3 0 7 15,0 1 20-15,-3 2 8 16,0 5 7-16,-3 1 4 16,0 2-13-16,3 5-7 15,-3 3-5-15,6 0-4 16,0 0-2-16,3 0 1 16,0 0-10-16,2-6-5 15,1-2-63-15,6-2-49 16,0-6 44-16</inkml:trace>
  <inkml:trace contextRef="#ctx0" brushRef="#br0" timeOffset="29591.8741">6291 11742 192 0,'-15'3'71'0,"9"2"-38"0,-2 6-34 16,5-3 12-16,0 2-1 15,0 6 4-15,0 8-8 16,3 0-1-16,3-3-3 16,6-3-4-16,2 1-1 0,7-3 2 15,3-6 0-15,0-2-8 16,3-5-4-16,6-6-51 16,-4-5-48-16</inkml:trace>
  <inkml:trace contextRef="#ctx0" brushRef="#br0" timeOffset="29964.0114">6381 11499 132 0,'-3'16'52'0,"6"-3"-28"0,6 24-17 0,-3-19 15 0,-1 9 11 15,-2 5 9-15,0 2-13 16,0-2-7-16,0 0-13 16,0-1-4-16,-3-4 1 0,0-9-1 15,6-10 0 1,0-10-3-16,0-6-4 16,6-6-1-16,0-1 2 15,0-1 0-15,3 5-2 16,-3 3 2-16,0 3 1 15,0 8 2-15,-1 4-1 16,1 4-1-16,0 0 1 16,-3 4 1-16,0-1-1 15,0 2-1-15,0-8-19 0,-3-3-10 16,0-8-34 0,6-5-52-16,6 0 22 15</inkml:trace>
  <inkml:trace contextRef="#ctx0" brushRef="#br0" timeOffset="30263.4561">6708 11679 240 0,'0'0'90'0,"0"0"-48"0,3 0-49 0,-3 0 14 15,6 0 1-15,0 2 5 16,3-2 0-16,0 0 2 16,3-2-8-16,0-1-2 0,0-2-1 15,-1-1 0-15,-2 1 0 16,-3 0 2-16,-3-6 1 15,-3 3-3-15,-6 3-3 16,-3 5 2-16,-3 0 0 0,-2 5-6 16,-1 6 0-16,0 5-1 15,0 2-1-15,3 4 4 16,6-1 0-16,3 0-2 16,3 3 2-16,6-1-1 15,9-1 0-15,6-12 2 16,3-4 2-16,-4-9-34 15,4-2-13-15,6-3-68 16</inkml:trace>
  <inkml:trace contextRef="#ctx0" brushRef="#br0" timeOffset="30699.0802">7140 11565 216 0,'-3'0'82'0,"3"0"-44"0,-3 3-44 16,0 10 58-16,-3 0-18 15,0 3-13-15,3 2-8 0,-3 4-9 16,6 1-3-16,3 1 0 16,3-3-6-16,3 1 1 15,0-7 2-15,3-1 1 0,2-4 3 16,1-4 3-16,0-6 0 16,0-3 2-16,-3-5 0 15,-3-3 1-15,-6-2-2 16,-6-3 1-16,-3 3-4 15,-3 0-2-15,-3 2 0 16,0 3 1-16,0 0-8 16,3 3-1-16,3 0-25 15,3-1-11-15,3 1-29 16,3 0-12-16,3-6-8 16</inkml:trace>
  <inkml:trace contextRef="#ctx0" brushRef="#br0" timeOffset="30924.972">7339 11337 208 0,'-15'-26'79'0,"9"15"-42"0,-3-5-6 0,6 11 29 15,-3 0-8-15,-3 2-1 16,1 1-23-16,-1 2-9 16,0 5-11-16,3 5-10 0,3 9-4 15,3 13-2-15,6 7 2 16,3 4-1-16,3 2 2 15,-1-3 3-15,4-5 1 16,-3-2-13-16,3-4-3 0,-3-4-44 16,-3-6-18-1,0-8-43-15</inkml:trace>
  <inkml:trace contextRef="#ctx0" brushRef="#br0" timeOffset="31076.8249">7184 11552 296 0,'-15'0'110'0,"15"0"-60"0,6-3-56 16,0 0 17-16,6 1-9 16,6-4-2-16,6-1 1 15,9-1-1-15,2-3 0 16,1 0-33-16,3-2-15 0,-9-8-71 16</inkml:trace>
  <inkml:trace contextRef="#ctx0" brushRef="#br0" timeOffset="32307.7625">6515 14420 200 0,'0'-3'74'0,"3"3"-40"0,-3-5-20 0,-3 2 20 16,0-2 7-16,-9-6 5 0,-3 1-10 15,-6-3-4-15,-6-1-18 16,-9 1-7-16,-2 0 0 0,-13 0-2 16,-5 2 0-16,-13 3-6 15,-2 5 1-15,-4 9-2 16,-5 4 0-1,0 9 2-15,-4 13 2 0,1 21-8 16,0 7-1-16,5 14 4 16,1 19 3-16,-1 18 3 15,10 0 1-15,8 14 9 16,13 7 6-16,8-10-4 16,15 2 2-16,9-8-8 15,15-4-3-15,12-17-3 16,9-13 0-16,3-16-7 0,3-3-1 15,-1-10-14 1,4-5-3-16,-3-11-15 0,0-8-4 16,-3-10-57-16,-1-9-27 15,-8-12 17 1</inkml:trace>
  <inkml:trace contextRef="#ctx0" brushRef="#br0" timeOffset="32621.6821">5467 15812 232 0,'-12'7'88'16,"6"-4"-48"-16,3 13-45 0,3-3 17 0,3 6-7 15,3 2 2-15,3 3 5 16,3 10 4-16,3 0-8 15,2-4 4-15,-2 1 4 0,-3-2-6 16,-3 1-3-16,-3-4 7 16,-6-2 2-16,-6-3 6 15,-6-2 1-15,-6-1-8 16,-8-2-4-16,-4 8-6 16,-3-3-4-16,6-5 0 15,-2 2-1-15,2-10-36 16,6 5-15-16,9-5-95 15</inkml:trace>
  <inkml:trace contextRef="#ctx0" brushRef="#br0" timeOffset="33554.7409">4294 14409 124 0,'-12'-5'46'0,"9"2"-24"0,0 1-26 15,-3 4 45-15,-3 4-9 16,0 2-6-16,-5 5-3 16,-1 8-14-16,0 8-5 0,3 3-3 15,3 2 1-15,6 3 1 16,3 3-4-16,9-8-1 15,3-3 1-15,3-5 2 16,5-6-9-16,7-5-2 16,6-7-24-16,-3-9-10 15,0-10-30 1</inkml:trace>
  <inkml:trace contextRef="#ctx0" brushRef="#br0" timeOffset="33883.9599">4458 14449 200 0,'-21'0'77'0,"15"3"-42"0,-3 4-41 16,6-1 12-16,0 7-6 15,0 8 0-15,-3 0 2 16,6 1 1-16,0-1-1 16,3-3-2-16,3-2 1 0,0-3 1 15,3-5 1-15,3-2-1 16,0-6-2-16,0-6-8 15,0-2-3-15,-3-10-1 16,-4-1 2-16,1 3 8 16,-3 3 6-16,-3 3 4 15,0 2 3-15,0 18 3 16,0 1-7-16,3-1-4 16,3 4-2-16,0-4 1 15,3-2-10-15,3-3-4 16,3 3-65-1,6-13-39-15,0 0 45 16</inkml:trace>
  <inkml:trace contextRef="#ctx0" brushRef="#br0" timeOffset="34081.6035">4687 14428 184 0,'-24'13'71'16,"3"-2"-38"-16,0-1-39 0,16 3 14 15,2 6-5-15,0-3 3 0,6 0 1 16,5-3 1-16,4 0-4 16,6-2-1-16,0-3 3 0,0-6-25 15,0-4-10-15,0-9-34 16,0-7-34 0,2-4 29-16</inkml:trace>
  <inkml:trace contextRef="#ctx0" brushRef="#br0" timeOffset="34426.5459">4741 14145 132 0,'-9'8'52'0,"15"0"-28"0,-6 15-26 0,3-9 9 16,0 4 17-16,-1 6 8 15,1 2-7-15,0 3-4 16,-3 1-12-16,0-4-6 0,0-2 0 15,0-6 0-15,0-2 3 16,0-5 1-16,3-6 1 16,0-5 0-16,0-5 0 15,3-6-7-15,0-2 0 16,6 0-3-16,0 0 0 16,3 2 0-16,-3 3 0 15,0 3 0-15,-3 5 0 16,0 2 4-16,0 6 1 15,0 0-1-15,-4 3-2 0,1-3-2 16,0 0-1-16,0-3-36 16,0-2-16-16,0-3-34 15</inkml:trace>
  <inkml:trace contextRef="#ctx0" brushRef="#br0" timeOffset="34724.4131">4982 14322 144 0,'6'-3'55'0,"-3"6"-30"0,6-3-23 15,-4 3 14-15,1-1-1 16,3 1 0-16,-3-3-1 0,3 0 1 16,3-3-8-16,3 1-4 15,-3-4 0-15,-6 4 0 16,3-6 1-16,-9 2-2 0,0-4-2 16,-6-1 1-16,-3 3 1 15,-3 0 1-15,0 6 1 16,0 4 0-16,0 6 0 15,0 0-2-15,3 3-2 16,4-1-2-16,2 4 1 16,3-1 1-16,3 0 2 15,2 0-3-15,4 1-2 16,6-1-9-16,9-3-3 16,0-2-45-16,0-5-49 15,0-3 28 1</inkml:trace>
  <inkml:trace contextRef="#ctx0" brushRef="#br0" timeOffset="35055.8653">5404 14190 168 0,'-12'2'66'0,"9"4"-36"0,-3 1-26 15,4-1 13-15,-4 7 1 16,0 3 1-16,0 0-2 15,0 0 2-15,3 0-10 16,3-1-3-16,6 1-2 0,3-3-2 16,3-2 1-16,-1-6 2 15,4-5 2-15,0-2 1 0,6-4 0 16,-3-2-7-16,-3-5 0 16,-3 0 1-16,-9-3 1 15,-3 0-1-15,-6 3 1 16,-6 0-2-16,-3 2-1 15,-3 3-6-15,-3 3-4 16,6 2-14-16,3-2-7 16,3 2-44-1,7-2-49-15,4 0 36 16</inkml:trace>
  <inkml:trace contextRef="#ctx0" brushRef="#br0" timeOffset="35267.086">5595 13883 232 0,'-6'-19'88'0,"0"14"-48"0,-3-3-20 0,0 5 27 0,-3 1-12 16,-3 4-2-16,0 1-19 15,3 2-7-15,4 3-4 16,2 8-7-16,3 11 0 0,3 2 0 16,3 13 2-16,3-2-1 15,8 2 1-15,1-2 0 16,-3-6-2-16,0 0-33 15,0-7-12-15</inkml:trace>
  <inkml:trace contextRef="#ctx0" brushRef="#br0" timeOffset="35430.9824">5342 14182 280 0,'-12'-6'104'0,"15"4"-56"0,9-9-54 0,0 6 17 15,9-3-3-15,5-8 5 16,16 0-5-16,0-2-2 16,2-1-83-16,4-2-35 15,3 0 3-15,-7 2 6 16</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7T08:44:05.677"/>
    </inkml:context>
    <inkml:brush xml:id="br0">
      <inkml:brushProperty name="width" value="0.05292" units="cm"/>
      <inkml:brushProperty name="height" value="0.05292" units="cm"/>
      <inkml:brushProperty name="color" value="#FF0000"/>
    </inkml:brush>
  </inkml:definitions>
  <inkml:trace contextRef="#ctx0" brushRef="#br0">14700 7326 76 0,'0'0'30'0,"0"3"-16"0,0 2-10 15,0 1 8-15,0 7-1 0,0 11 3 16,0-1 4-16,0 7 1 16,0 7-2-1,0 0 2-15,0 0-8 16,0 0-2-16,-3 0-5 16,3-3-1-16,0-5 3 0,0-2-3 0,0-1 0 15,0-2 3-15,0-6 1 16,0-2 3-16,-3-5 1 15,3-3-3-15,0 0 0 16,0-3 1-16,0-5 2 16,0-3-1-16,0 1 1 15,0-3-6-15,3-3-3 16,0-3-1-16,0-2 1 16,0-3-1-16,3-3-1 15,0 3 1-15,0-2-1 16,0 2 0-16,0 3 0 15,0-3 0-15,0 3 0 0,3-3-3 16,0 8 2-16,0-3 1 16,2 9 2-16,1-1-1 15,3 3-1-15,0 5 1 16,-3 3 1-16,0 0-1 16,-3 5-1-16,3 3 5 15,-6 0 1-15,0 3-2 16,0-1-1-16,-3 1-1 15,0-3 1-15,0-3-2 16,0-3 2-16,0-2-4 16,-3 6 0-16,2-4 3 15,-2-2-1-15,3-3-29 32,0-7-14-32,0-1-14 15,0 1-5-15,0-1-16 31</inkml:trace>
  <inkml:trace contextRef="#ctx0" brushRef="#br0" timeOffset="1">15028 7601 104 0,'0'0'41'0,"3"14"-22"0,-3-6 0 0,0-3 16 15,0 3-6-15,0 5-2 16,0 6-13-16,0 2-6 16,0 0-5-16,2 3-3 0,1 0 3 15,0 2 0-15,0-2 1 16,-3-6-7-16,0-2 0 15,0-3-43 1,0-2-57-16,-3-6 17 0</inkml:trace>
  <inkml:trace contextRef="#ctx0" brushRef="#br0" timeOffset="2">15004 7459 80 0,'3'0'30'0,"-3"2"-16"0,0-2-3 16,0 0 12-16,0 0-1 16,3 6-1-16,-3-6 0 15,0 5 1-15,0-3-6 16,-3 1-1-16,0 0-9 16,0-1-2-16,0-2 0 0,0 0-5 15,0 0 1-15,0 0 0 16,3 0 0-16,0-2-3 0,3-1 0 15,0 3-1-15,0 0 0 16,0 0 3-16,-3 0 2 16,0 0 0-16,3 0-1 15,-3 0-21-15,0 0-11 16,3 0-37 0</inkml:trace>
  <inkml:trace contextRef="#ctx0" brushRef="#br0" timeOffset="3">15179 7337 56 0,'-3'0'22'0,"6"0"-12"0,-3 5 8 16,0 6 12-16,3 5 2 16,-3 5 1-16,3 5-1 15,-3 6 2-15,0 8-9 0,0-1-3 16,0 1-13-16,0 0-1 0,0-3-1 16,0-5-6-1,3-6 0-15,-3 0-1 0,3-7 2 16,-3 0-3-16,3-6-2 15,-3-11-93 1,-3-4 8 0</inkml:trace>
  <inkml:trace contextRef="#ctx0" brushRef="#br0" timeOffset="4">15066 7580 156 0,'-21'-16'57'0,"21"16"-30"0,0 14-10 0,0-9 22 0,0-5-9 16,9-3 0-1,6 3-11-15,3-5-1 0,6 0-11 16,6-3-4-16,2 0-2 0,4 0-1 16,-6 0 0-16,0 0-14 15,-4 5-3-15,-2 1-62 16,-6 2-56-1,-3 2 44-15</inkml:trace>
  <inkml:trace contextRef="#ctx0" brushRef="#br0" timeOffset="5">15447 7599 80 0,'3'-3'33'0,"-3"6"-18"0,3-3 20 0,-3 0 21 15,0 0-2-15,0 0-2 0,0 0-10 16,0 0-3 0,0 0-22-16,0 0-6 0,0 0-3 0,0 0-7 15,0 0 0-15,0 0-28 16,0 0-9-16,0 0-59 15,0 10-44 1,-3 4 53-16</inkml:trace>
  <inkml:trace contextRef="#ctx0" brushRef="#br0" timeOffset="6">15406 7861 88 0,'0'-19'35'0,"3"19"-18"0,0 0-11 0,-3 0 11 16,0 0 0-16,0 0 6 16,5-5-4-1,-2 5-1-15,0 3 1 16,-3-3-11-16,0 0 7 0,0 0 2 15,0 0-1-15,0 0 3 16,0 2-6-16,0 1-3 16,0-3-8-16,0 0-1 15,0 0-1-15,0 0 0 16,3-8-3 0,0 3 2-16,3 2 1 15,-3 6-3-15,0-1 0 0,-3-2 2 16,0 0 0-1,0 0 7-15,0 0 4 16,0 3 3-16,-3 0-4 16,0-3-1-16,0 0-6 15,3 0-2-15,0-6-5 16,0 6 3 0,3-2-1-16,-3 2 1 15,0 0 2-15,3 2 2 16,-3 4-1-1,0 2-1-15,0-1-4 16,-3-1 0-16,0-1-36 0,0-10-79 31</inkml:trace>
  <inkml:trace contextRef="#ctx0" brushRef="#br0" timeOffset="7">15394 7646 100 0,'0'-5'38'0,"3"5"-20"0,3 0 1 0,-3 0 16 0,3 0-6 16,-1 0 0-16,1 0-10 15,0 0-4-15,0 0-8 16,-6 0-1-16,0 0 1 0,0 0 5 16,0 0 3-16,0 0-6 15,-3 0-3-15,0 0-3 16,0 0-3-16,0 0 1 16,0 0-1-16,3 0 0 15,0 0 0-15,0 0-5 16,3 0 1-16,0 0-16 0,-3 0-6 15,0 0-40 1,6 0-44 0,-3 5 32-16</inkml:trace>
  <inkml:trace contextRef="#ctx0" brushRef="#br0" timeOffset="8">15426 7557 64 0,'0'0'27'0,"0"0"-14"0,0 0-9 15,0 0 8-15,0 0 1 0,0 0 5 16,0 0 1-16,0 0 3 16,3 7 1-16,-3 1 1 15,0-2-7-15,0-1-2 16,0 0-9-16,0-2-4 0,0-3-1 16,0 0-1-16,0 0 2 15,3-5-1 1,3-1-5-16,0 4-2 15,-3-1 5-15,3 0 2 16,-3 9-2-16,0-1-1 16,-3 0 7-16,0-2 6 15,-3 0 4-15,0-1 0 16,-3-2-7-16,0 3-5 16,0-3-2-16,3 0-1 15,0-5 6-15,0-1-7 16,3 1-2-1,0 5 0-15,3 3-2 0,3-1-3 16,0 4 0-16,0 1-29 16,-3 1-13-16,0 0-23 15</inkml:trace>
  <inkml:trace contextRef="#ctx0" brushRef="#br0" timeOffset="9">15429 7840 92 0,'3'2'35'0,"-3"-2"-18"0,0 19-7 0,0-22 12 16,0 0 1-16,0 3 1 0,0-2-11 16,-3-1-3-16,0 1 3 15,0-6 1-15,0 0-7 16,0 2-4-16,3 1 0 0,3 0-2 16,0 0 2-16,3-1-7 15,0 4 1-15,0-1 1 16,0 3 1-16,-3 0 1 0,-3 0 0 15,0 0 2 1,0 0 3-16,0 0 2 16,-3 0 3-16,0 0-5 0,0 0-3 15,-3 0-28-15,0 0-12 16,0-3-41 0</inkml:trace>
  <inkml:trace contextRef="#ctx0" brushRef="#br0" timeOffset="10">15394 7596 144 0,'0'0'55'0,"0"3"-30"0,0-3-12 0,0 0 17 0,0 0-6 15,3 8-2-15,-3-3-10 16,0-5-3-16,0 5-5 16,0-7-3-16,0 4 0 0,0-4-1 15,0 2 0-15,3 2 0 16,0-4-3-1,3-1 2-15,-3 8 1 16,-3-5 0-16,2 3 0 0,-2-3 0 16,0 0 2-16,0 0 1 15,0 0 1 1,0 3 0-16,-2-1-18 16,-1-7-168-1,3-8 98 1</inkml:trace>
  <inkml:trace contextRef="#ctx0" brushRef="#br0" timeOffset="11">16150 7345 80 0,'-3'-3'33'0,"3"6"-18"0,0-3-9 15,0 0 9-15,0 10-4 16,0 9-1-16,0 7-2 15,0 6 0-15,-3 10 2 16,0 3 1-16,0 0 3 16,0-2 4-16,0-4-8 0,3 1-3 15,0-5-4 1,0-9-3-16,0-2 3 0,0-6 2 0,3-7 11 16,-3-11 2-1,0 0-4-15,3-5-1 16,-3-3-8-1,3-6-3-15,3 1-1 0,0-3-1 16,6 0 0-16,2 1 2 16,1 1-3-16,3 4-2 15,0 2-1-15,3 3 3 16,3 2 0-16,0 6 1 16,-4 5 0-16,-2-1 0 15,-3 4 2-15,-3 2 3 16,-6 3 9-16,-6-3 3 0,-6 1-4 15,-6-4 0 1,-3 6-8-16,-3-3-3 16,-2-5-1-16,-4 0-1 0,0-8-9 15,3-2-4-15,3-1-24 16,3-2-9-16,3-3-33 16,6-6-28-1,3 1 43-15</inkml:trace>
  <inkml:trace contextRef="#ctx0" brushRef="#br0" timeOffset="12">16489 7329 132 0,'0'0'49'0,"-3"5"-26"0,3 11-18 0,3 3 11 16,-3 7 4-16,0 9 2 16,-6 9-9-16,0 1-3 15,3 3-6-15,0-3-3 0,0-3 2 16,9-2 0-16,0 0 1 16,0-8-9-16,0-9-2 0,-3-7-58 15,3-8-42 1,3-13 38-1</inkml:trace>
  <inkml:trace contextRef="#ctx0" brushRef="#br0" timeOffset="13">16623 7660 104 0,'-6'2'41'0,"6"6"-22"0,-6 3-22 15,6-3 6-15,-3 5 12 16,3 6 7-16,0-4-4 15,0 1 0-15,6-2-9 16,6 1-3-16,3-1-3 16,0-4 6-16,0-10 6 0,-3 0 4 15,-1-5 3-15,1 0-6 0,-3-3-1 16,-3-3-7-16,-3-2 0 16,-3 0-3-16,-3-3 0 15,0 3-3 1,-3-3 1-16,-3 2-13 0,0 4-3 15,3-3-71 1,3 2-12 0</inkml:trace>
  <inkml:trace contextRef="#ctx0" brushRef="#br0" timeOffset="14">16938 7586 96 0,'-2'-14'38'0,"-13"12"-20"0,3 2-21 0,3 8 54 15,-3-3-20 1,-3 6-10-16,0 2-7 0,-3 3-10 16,0 2-9-16,4 3-2 0,2 1 5 15,6-1 6-15,3 0-4 16,6-5-2-16,6-3 1 15,5-2 0-15,4-4 3 16,9-1 1-16,0-4-6 16,-3-4-2-16,0-4-20 15,-4 1-9-15,-2-5-26 16,-3-1-12 0,-6-2 35-16</inkml:trace>
  <inkml:trace contextRef="#ctx0" brushRef="#br0" timeOffset="15">17016 7363 64 0,'0'-16'27'0,"0"14"-14"0,0 4-15 16,6 14 50-16,0 6-3 15,-3 7-13-15,0 10-6 16,0 6-7-16,-3 0-3 0,3 0-8 16,-3-2 1-16,3-6 2 15,-3-3-6-15,3-2-1 0,0-8-2 16,0-6 1-16,0-5-7 16,0-2-1-16,0-14-80 15,0-7 0 1</inkml:trace>
  <inkml:trace contextRef="#ctx0" brushRef="#br0" timeOffset="16">17212 7580 120 0,'-3'-16'46'0,"0"16"-24"0,-3 16-28 0,3-10 8 16,-2-1 0-16,-10 5 1 15,-6 1-1-15,0 0 1 16,6-1 0-16,0 1 3 16,3-1 1-16,3 1 1 15,3 0-2-15,3-1-1 16,3 1-3-16,9-1 1 0,6 4 0 16,3-4 1-16,3-2 0 15,3-3-5-15,0 1 1 16,-1-1-22-16,4-2-8 0,0-3-31 31</inkml:trace>
  <inkml:trace contextRef="#ctx0" brushRef="#br0" timeOffset="17">17617 7599 100 0,'-3'0'38'0,"3"2"-20"0,0 20-12 15,0-12 11-15,0 1 6 16,-6 2 3-16,3 6-9 0,3-1-3 15,0 1-8-15,3-1-2 16,0-5-2-16,0 1-2 0,3-4 1 16,0-2 1-16,0-3 1 15,0-2-4-15,0-3 1 16,0-3-5-16,0-5-1 16,0 1 0-16,0-1 4 15,0 0-1-15,-3 2-1 16,0 4 5-16,0 2 1 15,0 2-3-15,3 4 1 16,0 2 0-16,2 0 0 16,1-1 0-16,3 1 0 15,6 0 4-15,-3-2 2 16,6-4 9-16,-3-2 4 0,-3-2-3 16,-1-4-1-16,1-2-7 15,-3-2-3-15,-6-3 0 16,-3-3-1-16,-3 0-2 15,0 0-2-15,-9 3-19 16,0 2-10-16,-6 6-32 16,1 0-42-1,-1 2 24-15</inkml:trace>
  <inkml:trace contextRef="#ctx0" brushRef="#br0" timeOffset="18">17939 7646 88 0,'-9'0'33'0,"12"6"-18"0,0 2-16 0,0 0 9 16,-3 2 4-16,3 6 4 15,-3 0-2-15,3 2 0 16,-3-2-6-16,3 3-3 0,0-6-7 15,0-2-1-15,-1-1-54 16</inkml:trace>
  <inkml:trace contextRef="#ctx0" brushRef="#br0" timeOffset="19">17927 7541 160 0,'-9'-3'63'0,"9"0"-34"0,3 3-47 16,0 0 5-16,0-2-15 16,0-1-3-16,3-2-21 0,0-3-9 15</inkml:trace>
  <inkml:trace contextRef="#ctx0" brushRef="#br0" timeOffset="20">18081 7340 140 0,'-5'2'55'0,"5"6"-30"0,3 19-29 0,-3-9 8 16,0 9 0-16,0 2 2 15,0 13 2-15,0 0 2 16,0 1-5-16,0-1-3 0,0-5 1 16,2 3-2-16,1 2-1 15,-3-10-15-15,0-6-5 0,0-7-47 16</inkml:trace>
  <inkml:trace contextRef="#ctx0" brushRef="#br0" timeOffset="21">17974 7649 200 0,'-3'-5'74'0,"6"5"-40"0,3-5-42 16,3-1 10-16,0 1-6 15,9 0 3-15,-6-1-2 16,0-4 1-16,0 2 2 0,3 0-18 0,-1 0-8 16</inkml:trace>
  <inkml:trace contextRef="#ctx0" brushRef="#br0" timeOffset="22">18177 7416 80 0,'-6'21'33'0,"6"-7"-18"0,0 15-16 0,0-11 7 15,0 14 2-15,0 5 5 16,-3 3 6-16,0-3 5 0,0-3-10 16,3 1-5-1,0-6-4-15,0-5-1 0,0-9-2 16,0-1 3-16,6-17 4 15,0-5-5-15,3-5-9 16,0-6-1-16,3 1-3 16,2-3 3-16,7 2 4 15,-3 6 3-15,0 5-2 16,-3 5 0-16,0 6 3 16,0 8 3-16,-3 4 2 15,-4 7 1-15,1-4 0 16,-3 3 0-16,0 3-4 0,0-5-3 15,-3-4-3-15,3-1 1 16,0-4-41 0,0-4-48-1,0-12 18-15</inkml:trace>
  <inkml:trace contextRef="#ctx0" brushRef="#br0" timeOffset="23">18876 7604 108 0,'-9'-3'44'0,"3"3"-24"0,-6 3-8 15,6 2 16-15,-5 1-10 16,-4 2 0-16,-12 5-10 15,3 5-5-15,0 6-2 16,6 0-1-16,4 8 2 0,5 0 1 16,3-3 3-16,6-6 1 15,15-7 3-15,2-5-1 16,4-6 2-16,3-13 0 16,3-2 1-16,-6-9-2 15,2-2-1-15,-2-3-5 16,3 0-1-16,-6-7 1 0,-9-4 0 15,-3 1-2-15,-9-1 1 16,-3 1-2-16,0-3 2 16,-3 5-2-16,0 0-1 15,0 6 3-15,3 8 2 16,0 4-4-16,3 4-3 16,3 15 1-1,0 6 0-15,3 4 1 16,3 9-3-16,3 5 2 15,3 3 3-15,-3 0 1 16,0 0-4-16,3-3-1 0,0-3 1 16,0-2 2-16,0-3-38 15,-1-5-14-15,1-3-43 16</inkml:trace>
  <inkml:trace contextRef="#ctx0" brushRef="#br0" timeOffset="24">19114 7641 160 0,'-6'-8'60'0,"3"8"-32"0,-5-2-11 15,5 2 22-15,-3 2-13 0,-3 1-5 16,-3 5-15 0,0 2-3-16,0 6-3 0,0 3-3 0,3-1 0 15,3 3 4-15,3-5 1 16,6 0 0-16,3 3-2 15,3-6-2 1,3-8 1-16,0-5 1 0,0-2 0 16,0-6 0-16,0-3 0 15,-1-2 0-15,-2-3 0 16,-3 0 0-16,0-2 2 16,-3 4-1-16,-3 4-1 15,0 2-2-15,0 3 1 16,0 5 1-16,3 5 0 15,0 5-3-15,0 4 2 0,3 4 1 16,3-2 0 0,6 0 0-16,0 0 2 0,-3-3-8 15,0-8-3-15,3-2-35 16,-1-8-16-16,1-6-20 16</inkml:trace>
  <inkml:trace contextRef="#ctx0" brushRef="#br0" timeOffset="25">19275 7295 164 0,'-6'-3'63'0,"9"11"-34"0,-3 5-36 16,3-2 10-16,-3 18-1 0,0 5 3 15,3 6 2 1,3 5 1-16,0 0-4 0,-3 0-3 0,0-3 2 15,3-5 0-15,-3-5 1 16,-3 0-24-16,0-3-12 16,0-8-41-1</inkml:trace>
  <inkml:trace contextRef="#ctx0" brushRef="#br0" timeOffset="26">19150 7564 228 0,'-18'-2'85'0,"18"2"-46"0,0 0-46 15,0 0 16 1,6 0-4-16,3-3 2 0,9 1-3 16,3-1-1-16,3-2-1 15,2 2-2-15,1-2 3 0,9-1-22 16,-3 4-9-16,-4 2-33 15,-2 0-50 1,-3 0 21-16</inkml:trace>
  <inkml:trace contextRef="#ctx0" brushRef="#br0" timeOffset="27">19516 7541 116 0,'-3'-3'46'0,"0"3"-24"0,-3 3-4 15,3-1 18-15,-3 1-12 0,0 0-1 16,-3 7-13-16,1 9-4 15,-10-1-4-15,-3 6 1 0,3 2 0 16,3 1-4-16,3-1 1 16,6-2 2-16,6-5 3 15,6 2 2-15,3-11 1 16,0-4-2-16,0-6 1 16,3-6-4-16,3-4 0 15,0-3-3-15,-3-3-1 16,-1-3 1-16,-2 3 2 15,-3 3 1-15,0 3 1 16,-3 2 2-16,0 2 1 16,-3 6-3-16,3 6-3 0,0 4 0 15,3 6-1 1,3 3 0-16,3-1 0 0,0-5 0 16,6 1 2-16,9-4-43 15,-4-5-17-15,-2-5-35 16</inkml:trace>
  <inkml:trace contextRef="#ctx0" brushRef="#br0" timeOffset="28">20248 7641 140 0,'3'-2'55'0,"-6"-1"-30"0,3-8-12 16,0 9 17-16,-3-1-4 16,-2 0 2-16,-4 1-12 0,-3 4-4 15,-3 1-7-15,-6 5-2 0,-6 3 1 16,6 4-7-16,3 7 0 16,4-1-1-16,5 3-1 15,9-1 4-15,9-1 0 16,2 1 1-16,7-4 0 15,3-11 2-15,0-8 1 0,6-5-1 16,-3-3-2 0,-1-6-2-16,-2-2 1 15,-6-2 1-15,-3-1 2 0,-3-2-1 16,-3 0-1-16,0-5 1 16,-9 12-1-16,3-1 0 15,0 7 0 1,0 2 0-16,3 9 0 0,0 2-3 15,3 6 2-15,0 2 1 16,0 3 0-16,3 0 0 16,0 0 0-16,2 2 0 15,4-5 0-15,-3-2-14 16,-3-3-3-16,0-5-37 16,0-6-53-16,0-5 21 15</inkml:trace>
  <inkml:trace contextRef="#ctx0" brushRef="#br0" timeOffset="29">20433 7292 208 0,'-9'-3'77'0,"9"3"-42"0,0 3-48 0,3 2 12 15,0 6-1-15,3 2 6 16,0 19 4-16,3 5 3 15,-3 13-5-15,3-2-4 0,0-1 1 16,0 1-2-16,2-6 2 16,1-5-2-16,3-5-1 15,-3-5-26-15,0-9-12 16,0-5-50-16</inkml:trace>
  <inkml:trace contextRef="#ctx0" brushRef="#br0" timeOffset="30">20686 7623 92 0,'-3'21'35'0,"6"-11"-18"0,0 6-5 15,0-8 13-15,0 0 9 16,-3 3 3-16,3-3-17 15,-3 0-9-15,0 2-5 16,3-5-2-16,-3-5-2 16,0 0 3-16,0 0 1 0,0-2 0 0,0-3 1 15,0-9-2-15,0 1 2 16,3-3-4-16,0 0-2 16,6-5 0-16,0 3-1 15,3 2-3-15,-1 3 0 16,1-1-1-16,0 6 3 15,0 3-22-15,3 0-7 16,0 2-36 0,0 1-32-16,-3 2 36 15</inkml:trace>
  <inkml:trace contextRef="#ctx0" brushRef="#br0" timeOffset="31">20906 7657 116 0,'0'8'46'0,"3"-3"-24"0,3 1-10 16,-3-1 13-16,3-2 2 15,0-1 3 1,0-2-7-16,6-2-2 0,0-4-12 16,6-2-3-16,-3 0-2 0,-4-2-2 15,1-1-2-15,-6 1 1 16,-6-9-1 0,-6 3 0-16,-6 3-3 15,1 2 2-15,-4 6-1 16,0 5 0-16,-3 13 2 15,0 3 0-15,0 3 0 16,3-1 2-16,6 3-1 16,3 1-1-16,6-1 1 0,3-3-1 15,6 1-3-15,3-6 2 16,3-5-10-16,12-3-3 16,0-5-28-16,0-2-13 15,-1-6-18 1</inkml:trace>
  <inkml:trace contextRef="#ctx0" brushRef="#br0" timeOffset="32">21198 7578 132 0,'-18'-19'49'0,"15"19"-26"0,-6-2-5 0,6 2 20 16,-3 5-12-16,-3 3-5 0,-3 5-15 16,1 3-3-16,-1 5-3 15,0 3 4-15,3 0 2 16,3-1-2-16,6 1-3 0,3-3 0 15,3-5 1-15,3-5-1 16,0-3 2-16,3-6-2 16,-1-4 2-16,4-3-4 15,0-6 0-15,-3-2-1 16,-3-3 0-16,-3-3 2 16,0-2 2-16,-9 5-1 0,0 3-1 15,0 2 7 1,0 4 5-16,0 4-4 15,0 6-2-15,0 7-8 0,0 3-1 16,3 6-1-16,0-1 2 16,9 4 1-16,3-7 1 15,3-1-33-15,0-4-13 16,3-4-41 0,2-6-19-16,4-6 53 15</inkml:trace>
  <inkml:trace contextRef="#ctx0" brushRef="#br0" timeOffset="33">21439 7615 132 0,'-18'-21'49'0,"15"2"-26"0,-6 11-3 0,6 5 21 0,-6 1-9 15,-3 2-3 1,-2 10-20-16,-4 6-5 16,0 5-3-16,3 3-4 0,3 3 2 0,0-1 1 15,6-2 0-15,3 5 0 16,3 3 0-16,6-8 0 15,3-11 2 1,6-5-1-16,3-8-1 0,0-5 1 16,6-6-1-16,-1-5-5 15,-2-2-1-15,-6-4 0 16,-9 1 2-16,-3-16 2 16,-6 0 3-16,-3-3 2 15,-3-12 1-15,0 1-2 16,0 4 1-16,0 4 4 15,0 9 6-15,3 5-7 0,1 8-3 16,2 5-5-16,0 8 1 16,3 10 1-16,3 9 0 15,3 18 0-15,-1 8 0 16,4 0 0-16,3 6 2 16,0-1-1-16,3-5-1 15,0 0 1-15,0-5-1 16,0-3-29-16,-3-8-10 15,3-8-52 1</inkml:trace>
  <inkml:trace contextRef="#ctx0" brushRef="#br0" timeOffset="34">21597 7586 192 0,'-3'18'74'0,"12"-2"-40"0,-6 3-40 15,0-12 12-15,3 4 0 16,6 2 4-16,-3 1-5 16,5-4-1-16,1 1-2 15,0-3-2-15,0 0 3 0,0-8-18 16,0-6-4-16,0 1-20 16,0-6-7-16,-4-2-7 15,1-11-20 1,-3 1 25-16,0-1 121 31,-9 0-26-31,0 11-6 16,-6 10-9-1,-3 16-6-15,-3 6 4 0,-2 5 4 16,-4 7-19-16,-3 6 1 0,0 6 0 16,3-4-8-16,3-2-2 15,3-5-6-15,0-5-3 16,4-6-36-16,2-5-14 15</inkml:trace>
  <inkml:trace contextRef="#ctx0" brushRef="#br0" timeOffset="35">22040 7519 140 0,'0'11'55'0,"0"0"-30"0,0 5-12 15,-3-1 19-15,0 4-1 16,0-1 4-16,0-2-13 15,0 0-5-15,0 0-10 0,0-3-5 0,3-2-1 16,0-3-45 0,0-3-20-16,0-5-28 15</inkml:trace>
  <inkml:trace contextRef="#ctx0" brushRef="#br0" timeOffset="36">22127 7554 172 0,'-3'8'66'0,"3"8"-36"0,3-3-35 0,-3-5 10 0,0 0 14 15,0 0 10 1,0-3-6-16,0 0 0 16,0-5-14-16,0 0-5 0,6 6-3 0,0-4-4 15,0-7 0 1,-1-6 2-16,4-2 2 0,0 0-7 15,3 0-1-15,3 2 4 16,0 3 1-16,0 3 2 16,-3 2 2-16,0 6 3 15,0 7 2-15,-3 6 5 16,-1 0 3-16,-2 0-4 16,-3 0-1-16,-3 0-4 15,0-3-1-15,0 0-12 16,-3-2-5-16,0-3-60 15,0-6-69 1,-3-2 31-16</inkml:trace>
  <inkml:trace contextRef="#ctx0" brushRef="#br0" timeOffset="37">21987 7305 232 0,'-12'-8'88'0,"15"8"-48"0,6 0-69 0,-3 0 6 16,3 0-25-16,3-2-8 15,2-1-13-15,-2 0-7 16</inkml:trace>
  <inkml:trace contextRef="#ctx0" brushRef="#br0" timeOffset="38">22969 7297 96 0,'3'-13'35'0,"0"10"-18"0,-6-2 11 15,3 2 19-15,-6 1-5 16,-3-1 1-16,-6 3-19 16,-9 3-4-16,-5 5-12 15,-4 0-1-15,-3 5 0 0,3-3-3 16,4 1-1-16,5 8-3 16,6 2-1-16,9-3-4 0,9 1 1 15,9-1-3-15,15 1 0 16,9 2 1-16,2 0 2 15,1 0 2-15,-3 3 1 16,-1 0 3-16,-11-3 1 16,0-2 12-16,-15-4 7 15,-6-1 4-15,-6-1 2 16,-6-5-7-16,-12 0-2 16,-5-3-9-16,-1-2-4 15,-3-3-8-15,0-3-3 16,4 0-38-16,5-4-16 15,0-9-63 1</inkml:trace>
  <inkml:trace contextRef="#ctx0" brushRef="#br0" timeOffset="39">22773 7091 144 0,'-3'-8'55'0,"3"11"-30"0,3-6-25 0,-3 3 10 15,3 5 9-15,0 8 7 16,8 9-2 0,-2 9-2-16,3 20-12 0,0 15-2 0,-6-3-1 15,6 3 1-15,-3-5 0 16,-3-5-2-16,0-9-1 15,0-4-3-15,0-9 1 16,0-5-20-16,-6-8-6 16,6-5-65-1,-6-2-41-15,0-9 56 16</inkml:trace>
  <inkml:trace contextRef="#ctx0" brushRef="#br0" timeOffset="40">14355 8287 76 0,'0'0'30'0,"3"16"-16"0,-3-3-6 16,6-3 13-16,0 6 5 15,0 3 5-15,-3 2-6 16,0 3-3-16,0 0-4 16,0-3-1-16,-3-3-9 15,0-2-5-15,0-3 4 16,3-2 5-16,-3-3 0 15,6-3 3-15,-4-5-6 16,1-5-1-16,0-8-4 16,0-3-3-16,0-3-5 0,0 1-2 15,0-1-2-15,3 1 2 16,0 2 4-16,0 3 1 16,0 5-2-16,3 2 2 15,0 6 1-15,3 6 2 16,-3 2-1-16,0 2-1 15,-3 3-2-15,0 3 1 16,-3-2 3-16,-3-4 3 0,0 1 0 16,0-3-3-1,3-3 2-15,3-10-3 16,0-3-1 0,2-5 1-16,1-3-4 15,3-3 2-15,0 3 1 16,0 3 0-16,3 2 0 15,6 3 0-15,-3 8 0 16,0 3 0-16,-1 5 0 16,-2 3 0-16,-3 2 0 15,0 0 2-15,-3 3 1 16,-3-3 1-16,0-2-2 16,0-1 1-16,-3-2-29 0,0-2-11 15,-3-1-128 16,6-13 88-31</inkml:trace>
  <inkml:trace contextRef="#ctx0" brushRef="#br0" timeOffset="41">14840 8363 156 0,'-3'6'57'0,"3"2"-30"0,3 5-34 0,0-5 10 15,-3 2 8-15,3 1 7 16,-3 2-5-16,0 1 0 15,0-4-7 1,6-2-4-16,-3 0-26 0,0-3-9 16,0-7-43-1</inkml:trace>
  <inkml:trace contextRef="#ctx0" brushRef="#br0" timeOffset="42">14813 8184 196 0,'-18'-6'74'0,"21"1"-40"0,0 2-38 16,-3 3 13-16</inkml:trace>
  <inkml:trace contextRef="#ctx0" brushRef="#br0" timeOffset="43">14825 8173 214 0,'12'8'-116'0</inkml:trace>
  <inkml:trace contextRef="#ctx0" brushRef="#br0" timeOffset="44">15054 8242 164 0,'-3'0'63'0,"0"2"-34"0,-3 4-19 0,3-4 20 16,-3 9-9-16,-2 5 0 16,-1-3-12-16,0 0-5 15,3-2-3-15,3 2-1 0,3-2 0 0,6 2-3 16,3 0 0 0,3 0 2-16,5 3 0 0,1 0 1 15,0 0 0-15,-3-3 0 16,-3 0 0-16,-6 1 2 15,0-4 1-15,-6 1-1 16,-6-3 1-16,-6 0-2 16,0-3 2-16,0-2-37 15,0-6-17-15,0 0-38 16</inkml:trace>
  <inkml:trace contextRef="#ctx0" brushRef="#br0" timeOffset="45">15287 8250 180 0,'-3'0'68'0,"-9"2"-36"0,6 1-37 16,3 5 40-16,-3 3-7 16,-3-1-12-16,0 3-6 15,3-2-7-15,3 0-3 16,0 2 1-16,3 0-1 0,6 0 0 15,0 3 0-15,6 0 0 16,3-3-3-16,-3 6 2 16,-1-3-1-16,-2 2 0 15,-3-2 4-15,-6-3 1 16,-9-2 12-16,1-3 5 16,-4 0-6-16,-3-3-1 0,0-2-7 15,0-3-4 1,3 0-23-16,0-3-11 0,6-2-143 31,9-11 60-31</inkml:trace>
  <inkml:trace contextRef="#ctx0" brushRef="#br0" timeOffset="46">15486 8226 236 0,'0'-3'88'0,"0"6"-48"0,0 0-36 0,0-3 21 15,0 0-16-15,0 0-2 16,0 5-12-16,3 0-2 16</inkml:trace>
  <inkml:trace contextRef="#ctx0" brushRef="#br0" timeOffset="47">15489 8266 194 0,'-3'18'-106'16</inkml:trace>
  <inkml:trace contextRef="#ctx0" brushRef="#br0" timeOffset="48">15477 8504 224 0,'-6'10'85'0,"9"-10"-46"0,0-10-48 0,-3 10 14 15,3-3-27-15,0 0-83 16,9-10-14-16</inkml:trace>
  <inkml:trace contextRef="#ctx0" brushRef="#br0" timeOffset="49">15474 8231 96 0,'6'3'38'0,"-3"2"-20"0,0 0 3 0,-3-5 17 15,0 0-3-15,0 6 2 16,-3-4-15-16,0 6-5 15,-3 0-10-15,0-2-3 0,-3-9 0 16,0 0 0-16,3 1 0 16,0-1 0-16,3 0 0 15,3 1-7-15,3-1 0 16,3 0-1-16,0 3-1 16,3 0 4-16,0 3 0 15,-3 0 1-15,0-1 2 16,-6-2-1-16,0 0 2 15,0 8 4-15,-3-8 4 16,-3 0-2-16,0-2 2 0,0-1-4 16,0 0-2-16,0 1-5 15,3-1-2-15,0 0-6 16,3 3-2-16,0 0-44 16,3 8-19-16</inkml:trace>
  <inkml:trace contextRef="#ctx0" brushRef="#br0" timeOffset="50">15465 8506 116 0,'0'-16'46'0,"6"14"-24"0,0 2-13 0,0 5 16 16,0-5-1-16,0 0 3 15,0 5-6-15,-3 1-1 16,0-1-11-16,0 0 3 0,-3-2 4 16,0-3 7-16,-3 3 6 15,0-1-5-15,0 1 0 16,-3-3-9-16,3 0-2 16,0 0-5-16,0-3-3 15,3-2-5-15,3 0 0 16,0-1 0-16,3 1 0 15,0 2-3-15,0 3 2 0,-3 0-1 16,-3 0 0-16,0 3 4 16,0-3 1-16,0 3-1 15,0-6 1-15,0 3-2 16,-3 0 2-16,3-3-11 16,-3 1-4-16,9-6-122 15</inkml:trace>
  <inkml:trace contextRef="#ctx0" brushRef="#br0" timeOffset="51">16165 8332 88 0,'-3'-6'35'0,"0"4"-18"0,-3-1-9 0,6-2 13 0,-6 8-10 16,-3 2-3-16,-3 0-5 15,-3 6 0-15,0 7-2 16,-6 1 2-16,0 7-2 16,7 3 2-16,8-2-4 15,9-3 0-15,3-1 1 16,2-4 2-16,4-3 3 15,3-6 4-15,0-4-4 16,0-6-3-16,0-6-1 16,-3-10-1-16,3-2 2 0,0-6-3 15,-4-2 0-15,-2-3 1 0,-3-14 0 16,-9 1-3-16,0 0 2 16,0-1 3-16,-3 6 1 15,1 8-1-15,2 5-2 16,-3 3 3-16,3 5 0 15,0 6 1-15,3 4 0 16,0 6 2-16,3 8 1 16,0 8 3-16,0 5 1 15,3 14-1-15,2-1-1 0,-2 1-5 16,0-4-1-16,0-2-3 16,3-5-1-16,0 3 1 15,0-4 2 1,0-4-19-16,0-6-8 0,0-7-49 15,0-4-24 1,0-2 46-16</inkml:trace>
  <inkml:trace contextRef="#ctx0" brushRef="#br0" timeOffset="52">16388 8353 124 0,'-9'0'49'0,"3"3"-26"0,-6 4-18 15,6 1 13-15,0 3-10 16,-3 2-4-16,0 8-3 16,0 3-1-16,3-3 0 0,3-2 0 0,6-1 0 15,3-4 2-15,0-4 3 16,3-2 0-16,0-5 0 15,0-3-3-15,0-8-2 16,0-8-2-16,0 0 1 16,-3 0 1-16,-3 0 2 15,0 3-3-15,0 0 0 16,0 5 5-16,-3 0 2 16,3 5 0-16,-3 3-1 15,3 8 1-15,-3 14 3 16,3-1-4-16,0 0-3 15,6-3-1-15,-3 1-1 0,8-3-3 16,-2 0 2-16,-3-6-1 16,3-2-2-16,-3-5-22 15,3-3-7-15,0-5-37 16</inkml:trace>
  <inkml:trace contextRef="#ctx0" brushRef="#br0" timeOffset="53">16555 8115 76 0,'-6'0'30'0,"9"5"-16"0,-3 11 3 16,0-5 16-16,3 7-4 16,-3 16 0-16,2 3-14 0,1 1-4 15,0-1-9-15,-3-6-2 16,3 4 0-16,0-4 0 0,-3-4 0 15,0-3-5-15,0-6-1 16,0-2-39 0</inkml:trace>
  <inkml:trace contextRef="#ctx0" brushRef="#br0" timeOffset="54">16391 8337 132 0,'-6'-5'52'0,"12"7"-28"0,3-4-13 16,-3-6 18-1,6 0 0-15,5 0 5 0,10-3-18 16,0 1-7-16,3 2-6 16,3 0-3-16,-1 0 1 0,1 3-43 15,-3 2-17-15,-3 8-23 16</inkml:trace>
  <inkml:trace contextRef="#ctx0" brushRef="#br0" timeOffset="55">16748 8363 64 0,'-3'-7'24'0,"0"4"-12"0,0 0-1 16,3 3 10-16,-3 0 0 15,0 3-1-15,-3 0-4 16,-3 2-2-16,-3 3-8 16,-3 2-2-16,1 6 0 15,-1 5 0-15,0 6-2 16,3-1 1-16,3 1 2 0,6-3 7 16,0-1 4-16,6-4-6 0,6-3-3 15,3-3 0-15,0-5 2 16,0-5-4-1,3-6-3-15,-1-5-4 0,-2-3 1 16,0-4 1-16,-3-1 0 16,0-5 0-16,-3 2 0 15,0 3 0-15,-3 0 0 16,-3 3 0-16,0 2 0 16,0 4 2-16,0 1 1 15,0 6-1-15,0 0-2 16,0 11 1-16,0-1 1 15,3 6-3-15,3-3-2 16,0 1 4-16,0-1 3 16,3-2-1-16,0-1-2 15,0-2-18-15,0-3-6 0,-1 1-57 16</inkml:trace>
  <inkml:trace contextRef="#ctx0" brushRef="#br0" timeOffset="56">17064 8350 148 0,'0'3'55'0,"0"-3"-30"0,0 5-12 0,0 0 19 16,0 6-3-16,0 2 1 15,0 1-13-15,0 4-3 0,0 1-8 16,-3-1 0-16,0 1 4 0,0-4-6 16,0-1-2-16,0-4-4 15,0 1 1 1,0-3 3-16,0-3 1 0,0-2-1 16,3-3-2-16,0 0 1 15,0-8 1-15,0 0-3 16,3-8 0-16,0 0-1 15,3-2 0-15,3-1 2 16,2 1 0-16,7 2-3 16,0 0 2-16,-3 3 1 0,0 2 0 15,0 3 0 1,0 3 2-16,0 2 1 16,-1 6 1-16,-2 2 4 15,0 3 3-15,0 3-6 16,-6 2-1-16,-3 5-2 15,0 4-2-15,-3-4 1 0,0-2-1 16,0-3-9-16,0-2-4 16,0-3-22-16,3 0-10 15,3-3-34 1,0-8-36-16,3-10 39 16</inkml:trace>
  <inkml:trace contextRef="#ctx0" brushRef="#br0" timeOffset="57">17415 8369 72 0,'-9'2'30'0,"9"1"-16"0,-18 8 1 0,9-3 13 0,0 2 9 16,0 1 7 0,3 7-15-16,0 3-7 0,3-2-11 15,9-1-3-15,0-2-4 16,9-2-1-16,0-6 3 0,0-3 3 15,3-5 2-15,0-5-8 16,-1-9-1 0,-2 1-2-16,-6 0 2 0,0 0-1 15,-9-3 2-15,-3 0-2 16,-3 0 2-16,-6 0-2 16,-6 3-1-16,1 2-2 15,-4 3 1-15,3 0-17 0,3 3-8 16,21-13-125-1,6-6 62 1</inkml:trace>
  <inkml:trace contextRef="#ctx0" brushRef="#br0" timeOffset="58">17623 8065 124 0,'-3'13'46'0,"6"-11"-24"0,0 6 3 0,-3 0 20 15,0 11-5-15,0 5 2 16,0 10-13-16,0 11-5 16,0-5-14-16,0-1-4 0,0 4 0 15,3-4-1-15,-3-4 0 0,3-6-8 16,-3-5 0 0,0-6-19-16,0-2-6 0,0-5-47 15</inkml:trace>
  <inkml:trace contextRef="#ctx0" brushRef="#br0" timeOffset="59">17442 8324 192 0,'3'-5'71'0,"8"5"-38"0,7-16-12 0,-6 13 22 16,6-5-12-16,9 0-4 15,6 0-15 1,5 0-8-16,1 0-2 0,9 3-24 0,-7 0-8 16,-5-1-84-1</inkml:trace>
  <inkml:trace contextRef="#ctx0" brushRef="#br0" timeOffset="60">17995 8337 152 0,'0'3'57'0,"12"7"-30"0,-3 1-12 0,-6-3 18 0,0 2-14 16,0 6-5-16,-3 3-9 15,0 2-2-15,0-3-1 16,0 1-2-16,0-3 3 0,0-6-2 16,0-2 2-16,0 0-9 15,3-18-60 1,0-4-50-16,0-4 32 15</inkml:trace>
  <inkml:trace contextRef="#ctx0" brushRef="#br0" timeOffset="61">18004 8231 116 0,'-21'-5'44'0,"24"2"-24"0,-3 1-26 0,9 2 8 15,-9 0-2-15,6-3 2 16</inkml:trace>
  <inkml:trace contextRef="#ctx0" brushRef="#br0" timeOffset="62">18025 8218 172 0,'15'3'-7'16,"-3"-1"-40"-16,3 4-17 0</inkml:trace>
  <inkml:trace contextRef="#ctx0" brushRef="#br0" timeOffset="63">18117 8435 116 0,'-6'13'44'0,"3"-8"-24"0,0 14-13 0,3-14 13 0,0 1-4 15,0-6 3-15</inkml:trace>
  <inkml:trace contextRef="#ctx0" brushRef="#br0" timeOffset="64">18105 8483 266 0,'3'-6'11'0,"0"-2"-6"0,3-2-3 15,0-1 0-15,0-2-1 16,3 0 2-16,3-1-4 16,0 7 0-16,0-1 1 15,3 5 0-15,-3 3 6 16,2 3 6-16,1 2-4 0,0 3-2 15,0 2 1 1,-6 6 0-16,-6 3-3 0,-3-3-1 16,0 0-1-16,3-3-2 15,-3-3-17 1,12-2-64 0,3-10-31-16,0-9 34 15</inkml:trace>
  <inkml:trace contextRef="#ctx0" brushRef="#br0" timeOffset="65">18894 8160 168 0,'-3'-6'63'0,"0"6"-34"0,0-2-8 16,0 2 22-16,-3 0-6 0,-3-3-2 15,-3 3-6-15,-2-2-4 16,-7 2-13 0,-6 2-5-16,3 3-3 0,0 1-7 0,3 2 0 15,4 2 1 1,5-2 1-16,3 0-4 0,6 0-1 16,6 3-4-16,15-1 1 15,5 3 0-15,7 6 3 16,0 0 4-16,6-1 1 15,-4 1 1-15,-5-1 0 16,-3-2 0-16,-6 0 0 16,-6-3 2-16,-12 0 3 15,-6 1 0-15,-6-4 0 16,-6 1-1-16,-6-3 0 16,-6-3-2-16,-2-2-2 15,-4-1-2-15,6 1-1 0,0-3-12 16,7 0-5-16,2 0-42 15,6-3-20-15,6-2-10 16</inkml:trace>
  <inkml:trace contextRef="#ctx0" brushRef="#br0" timeOffset="66">18778 8014 104 0,'6'6'38'0,"-3"23"-20"0,3 2 12 16,0-12 21-16,-6 7-3 0,0 14 1 15,-6 2-18-15,3-2-9 16,0 0-13-16,3-3-6 0,0 0-2 15,0-8-1-15,0 0 2 16,0-5-6-16,3-6 1 16,0-2-28-16,-3-3-11 15,6 1-59-15</inkml:trace>
  <inkml:trace contextRef="#ctx0" brushRef="#br0" timeOffset="67">19132 8496 192 0,'-6'37'74'0,"3"-27"-40"0,-6 6-22 0,6-8 19 16,-3 3-18-16,-2-1-5 16,-4 4-10-16,3-4-1 0,0-2-96 15</inkml:trace>
  <inkml:trace contextRef="#ctx0" brushRef="#br0" timeOffset="68">19519 8353 64 0,'6'26'27'0,"-3"3"-14"0,0 30-2 16,-3-36 10-16,3 12 0 15,-3 2-1-15,3 3-2 16,-3 2 1-16,3-8-8 16,0-5-4-16,0-5-2 15,0-8 1-15,-3-3-3 16,0-5-2-16,0-2 0 0,-3-14-1 16,0-8 2-16,0-3-6 15,-3-5 1-15,0-5 1 0,3 0 3 16,0-13-2-16,3 5 0 15,6 0 1-15,3 0 2 16,3 5-1-16,0-2 2 16,6-3-4-1,3 7 0-15,-1 9 1 0,-2 3 0 16,-3 10-3-16,0 8 2 16,0 5 7-16,0 6 4 15,-3 2-1-15,-3 3 0 16,-6 0-3-16,-3 0-1 15,-6-1 1-15,0-1 3 16,-6-1-4-16,-3-2-3 0,-3-9-1 16,0 1-1-16,0-3-3 15,3-3 0-15,4-2-16 16,2-3-5-16,3-3-34 16,6 1-35-1,6-3 31-15</inkml:trace>
  <inkml:trace contextRef="#ctx0" brushRef="#br0" timeOffset="69">19751 8281 64 0,'0'8'27'0,"-3"14"-14"0,3 7-2 16,0-16 12-16,0 3 8 15,0 0 3-15,3 0-5 16,0 2-3-16,3-2-12 15,0-3-4-15,3-2-6 0,6-11-3 0,0-3 0 16,3-2-1-16,0-3 0 16,-3-3-3-16,-4 1 2 15,1-4 1-15,-3 1 0 16,-3 3 0-16,0-1 0 16,0 3 0-16,-3 3 2 15,0 2 1-15,-3 3 1 16,3 5-2-16,3 6 1 15,0 2-2-15,0 1-1 16,0 4 1-16,0-2 1 0,3 2-1 16,0-4-1-1,0-9-2-15,0 0-1 16,-1-2-34-16,-2-14-59 16</inkml:trace>
  <inkml:trace contextRef="#ctx0" brushRef="#br0" timeOffset="70">19984 8104 60 0,'2'3'24'0,"1"2"-12"0,3 11 8 16,-3-3 14-16,3 6-5 15,0 13-2-15,0 5-11 0,0 0-5 16,0-3-6-16,0-2-4 15,0-1 0-15,0-4-1 0,0-6 2 16,3-2-6 0,0-11-21-1,-3-6-51-15,0-4 0 16</inkml:trace>
  <inkml:trace contextRef="#ctx0" brushRef="#br0" timeOffset="71">20147 8075 60 0,'-3'0'24'0,"3"3"-12"0,3 2 3 0,0 0 15 0,0 9 12 16,3 4 7 0,0 6-18-16,0 5-5 0,3 8-16 15,0-5-6-15,0 0-3 16,-3-6-4-16,3-2 2 0,-3-3 1 15,0-3 0-15,0-4-22 16,-3-1-10-16,0-5-44 16</inkml:trace>
  <inkml:trace contextRef="#ctx0" brushRef="#br0" timeOffset="72">20418 8226 116 0,'-6'-3'46'0,"3"1"-24"0,0 2-8 0,0 2 15 15,0 1 1-15,-3 0 2 16,-3 2-11-16,0 5-5 16,-5-2-9-16,8 3-5 0,3 5-1 15,3-3-4-15,3-2 0 16,6 2 4-16,5-3 1 15,1 4-3-15,0-1-1 16,0 0 1-16,-3 0 0 0,-6-2 3 16,-3 0 3-16,-3-1 0 15,-3-2 2-15,-6 0-4 16,-3-3-2-16,0 1-3 16,0-6-1-16,-3 0-3 15,0-3-1-15,13-2-67 16,2-3-47-1,8-3 41-15</inkml:trace>
  <inkml:trace contextRef="#ctx0" brushRef="#br0" timeOffset="73">20808 8075 196 0,'0'29'74'0,"0"-2"-40"0,0 15-31 0,0-16 15 0,3 4-3 16,-3-1 1-16,0-3-4 15,0-2 0-15,0-3-7 16,0-5-3-16,0-3-1 0,0-5 1 15,0-3 3-15,0 1-2 16,0-6-2-16,3-3-3 16,0-5 1-16,3-8-4 15,0-8 1-15,3 3-5 16,3 3 1-16,3 5 2 16,-1 2 3-16,4 6 0 15,-3 2 1-15,6 8 0 16,-6 3 0-16,3 5 6 15,-9 1 5-15,-3-1-1 0,-6 3 3 16,-6 0-4 0,-3-3 1-16,-6 0-5 0,-3 0-2 15,-3-2 2-15,0-3 0 16,4 0-12-16,2-3-7 16,3-2-16-16,6-1-5 15,3-4-46 1,6-6-35-16,3-5 51 15</inkml:trace>
  <inkml:trace contextRef="#ctx0" brushRef="#br0" timeOffset="74">21043 8030 148 0,'0'11'57'0,"-3"-6"-30"0,6 8-12 16,-3-2 18-16,0 5 6 15,0 7 5-15,-6 7-17 16,0 1-5-16,6 9-14 16,0-3-7-16,3-5-2 0,0-3 1 15,0-5 0-15,0-3-18 16,0-5-5-16,3-3-33 16,0-2-14-16,0-6-18 15</inkml:trace>
  <inkml:trace contextRef="#ctx0" brushRef="#br0" timeOffset="75">21097 8377 156 0,'-3'10'57'0,"6"-2"-30"0,0 0-5 0,0-3 23 0,3 3-14 0,0 0-3 15,3 0-10-15,-1-2-1 16,1-4-10-16,15-2-2 0,-3-2 1 15,-3-4-1-15,0-2 2 16,-3-2-6-16,-3-1-1 16,-6-2 0-16,-4-6 0 15,-2-4-3-15,-14 4 0 16,-4 3 4-16,3 3 3 16,0 2-3-16,0 3-3 15,0 3-8-15,-3 5-4 0,9 0-17 16,3 0-5-16,3 0-12 15,3 0-3-15,9 0-27 16</inkml:trace>
  <inkml:trace contextRef="#ctx0" brushRef="#br0" timeOffset="76">21439 8210 120 0,'9'-3'46'0,"-6"3"-24"0,-3-2-26 15,-3 2 80 1,-3 0-14-16,0 0-16 16,-3 2-10-16,-3 4-23 0,0 2-6 15,-3 2 0-15,1 14-6 0,2 0-1 16,0 0 0-16,3-1 0 16,6 1 0-16,6-5 2 15,3-1-3-15,3-2 0 16,3-5 1-16,5-3 0 15,7-6 0-15,-3-2 0 16,0-5-22-16,-3-3-8 16,0-5-23-16,-3-11-6 15,-4-8-31-15</inkml:trace>
  <inkml:trace contextRef="#ctx0" brushRef="#br0" timeOffset="77">21496 8009 88 0,'-3'0'35'0,"3"3"-18"0,3-1 2 16,0 6 18-16,0 5 6 16,0 6 4-16,2 7-10 15,-2 6-5-15,3 5-18 16,-3 8-7-16,0-3 0 0,0-4-4 16,0-7-2-16,0-2-3 15,0-5 1-15,0-5-26 16,0-6-9-16,0-2-61 15</inkml:trace>
  <inkml:trace contextRef="#ctx0" brushRef="#br0" timeOffset="78">21689 8210 72 0,'-18'-3'30'0,"18"3"-16"0,-3-2-17 0,3 2 6 15,-15 5-1 1,-5 0 14-16,-1 3 9 16,0 5-6-16,3-2-3 15,3 0 13-15,6-3 5 16,3 2-2-16,3 1-2 0,6-1-16 16,6-2-7-16,6 0 0 0,0 0-4 15,12 0 0-15,-3 0-6 16,-1-3 0-16,1 3-78 15,-3-2-51 1,-3-4 54-16</inkml:trace>
  <inkml:trace contextRef="#ctx0" brushRef="#br0" timeOffset="79">22124 8157 72 0,'-3'-3'27'0,"3"3"-14"0,-18 0-4 0,12 3 9 15,0 0-2-15,-3-1 1 16,0 4-7 0,-3 4-2-16,0 1-2 15,-3 2-1-15,3 6-3 0,1 7-2 16,2 1 1-16,3-1-1 15,3 0 0-15,6-2 0 0,3-5 0 16,6-3 0-16,2-3 0 16,7-8-14-1,6-2-47-15,-3-6-9 16</inkml:trace>
  <inkml:trace contextRef="#ctx0" brushRef="#br0" timeOffset="80">22207 8202 88 0,'-18'0'33'0,"12"3"-18"0,0-1-18 0,3 4 8 0,-6 2 5 15,0 5 5-15,3 8-3 16,1 0 1-16,2 0-4 16,8 1 2-16,4-4-6 15,3-2-3-15,3-3 1 16,3-5 2-16,0-5-2 15,0-3 0-15,-3-6 3 0,-3 1-1 16,-4-3 2-16,-8-16 11 16,-2 3-5-1,-7 3 0-15,-3-1-9 0,0 3-5 16,3 3-9-16,0 2-4 16,3 1-43-1,0 2-40 1,3 0 31-16</inkml:trace>
  <inkml:trace contextRef="#ctx0" brushRef="#br0" timeOffset="81">22323 8229 80 0,'-3'15'33'0,"18"25"-18"0,-21-5-16 0,6-25 7 15,0 3 13-15,-6 1 10 16,6-4-15-16,0-2-5 0,0 0-4 15,0-3-1-15,0-5-2 16,0-2-2-16,0-4 1 0,12-4-1 16,-3-11 0-16,3-1 0 15,3 1 2 1,0 3-1-16,-1 2-1 0,-2 5 1 16,0 3-1-16,0 6 2 15,3 10 3-15,-3 5 0 16,0 3 0-16,-3 0-1 15,-3 0 2-15,0-1-3 16,0-1 0-16,0-4-3 16,-3-5-3-16,0 1-51 15,-3-6-37-15,3-3 31 16</inkml:trace>
  <inkml:trace contextRef="#ctx0" brushRef="#br0" timeOffset="82">22582 7969 176 0,'-6'3'68'0,"24"-6"-36"0,-12 14-35 0,-3 2 13 16,0 11-5-16,0 2 2 16,0 6-2-16,-3 0 0 0,3 0-3 15,0 13 1-15,0-8 0 16,0-6-6-16,0-4 0 15,-3-6-155 1</inkml:trace>
  <inkml:trace contextRef="#ctx0" brushRef="#br0" timeOffset="83">22469 8128 192 0,'-3'-8'74'0,"3"5"-40"0,6 3-40 16,-3 0 14-16,6 0-7 15,0-2 2-15,9 2-2 16,5 0 2-16,1 0-51 0,0 0-21 16,3 0-4-16,-3 2 3 15</inkml:trace>
  <inkml:trace contextRef="#ctx0" brushRef="#br0" timeOffset="84">22749 8120 112 0,'-15'5'44'0,"3"1"-24"0,0 7-21 0,6-5 7 16,-3 5 0-16,0 6 3 15,0 2 0-15,3 5 0 16,3-2-5-16,0 0-1 15,3-6-1-15,6-4-2 0</inkml:trace>
  <inkml:trace contextRef="#ctx0" brushRef="#br0" timeOffset="85">22918 8149 132 0,'0'8'49'0,"-3"3"-26"0,3 10-16 0,0-13 15 16,0 2-4-16,0 1 1 15,0 5-10-15,0 2-5 16,3-2-3-16,0-3-10 0,0-2-4 16,0-3-62-1</inkml:trace>
  <inkml:trace contextRef="#ctx0" brushRef="#br0" timeOffset="86">23002 8149 80 0,'15'13'33'0,"-30"3"-18"0,9 0 6 0,12-8 17 16,-9 3-7 0,0 5-1-16,0 2-15 15,0-2-6-15,3 0-6 0,-3-6-5 0,3 1 1 16,0-6-1-1,0-2 0-15,9-16-14 16,-3-1-4-16,0-1-1 16,0-1 4-16,6 0 3 15,-1 3 11-15,-2 2 4 16,-3 3 2-16,6 3 1 16,-3 5 9-16,0 5 6 15,0 6-1-15,-3 5-1 16,0 7-3-16,-6-1-1 0,6-4-7 15,-3 1-2 1,0-6-4-16,3 0-1 16,-3-5-17-16,0 0-5 15,3-5-51 1</inkml:trace>
  <inkml:trace contextRef="#ctx0" brushRef="#br0" timeOffset="87">23216 8202 152 0,'-3'11'57'0,"6"-1"-30"0,-3 1-32 15,0-1 10-15,-3 1-5 16,3 5 0-16,0-3-3 16,0-2 2-16,0-1-63 0</inkml:trace>
  <inkml:trace contextRef="#ctx0" brushRef="#br0" timeOffset="88">23160 8099 188 0,'-12'-5'71'0,"12"5"-38"0,0 0-41 0,0 0 10 15,0 0-3-15,6 0 2 16,0 0-9-16,2 0-2 15,4 0-50-15,0 0-23 16,-3 2 27-16,6-2 14 0</inkml:trace>
  <inkml:trace contextRef="#ctx0" brushRef="#br0" timeOffset="89">23317 8202 112 0,'3'24'44'0,"-3"-14"-24"0,0 14-10 0,0-10 14 0,0-4-7 16,0-2 1-16,0-8-13 15,0 8-3-15,3-3-2 16,-3-7 4-16,3-1 5 0,-3-8-5 16,9-2-2-16,-3-3-1 15,0 0-1-15,3 1 0 16,3-1 2-16,-3 2-3 16,6 4 0-16,-3 2 3 15,-1 5 3-15,1 6 4 0,3 2 2 16,-3 3-5-16,3 0-4 15,-6 0-1 1,0 0-1-16,3 5-20 0,-3-2-7 16</inkml:trace>
  <inkml:trace contextRef="#ctx0" brushRef="#br0" timeOffset="90">23669 8117 164 0,'-12'-5'63'0,"9"5"-34"0,-6 3-23 0,3-1 17 0,3 6-8 15,-6 3 0-15,0 2-7 16,0 3 0-16,3 3-5 16,0 2-2-16,6-3 0 15,0-5-4-15,3 1 2 16,3-4 1-16,3-10 2 15,0-2-1-15,-3-1-1 0,3-2-2 16,-3-3 1-16,0 2 1 16,0-4 0-16,-3 2 0 15,-3 0 0-15,6 3-3 16,-1 2 2-16,1 6-4 16,-3 5 1-16,6 8 6 15,-9 10 4-15,0 0 5 0,0 1 6 16,-3-1 0-1,-6-2-1-15,-8-3-2 0,-4 3 1 16,-9-3-17-16,-9-5-6 16,-5-10-27-16,-4-1-10 15,-9-5-56 1</inkml:trace>
  <inkml:trace contextRef="#ctx0" brushRef="#br0" timeOffset="91">22776 8102 52 0,'0'-6'19'0,"0"4"-10"0,0-1 5 0,0 3 9 15,0 0 4-15,0 0 3 16,0 0-5-16,0 0-3 15,0 0-8-15,3 5-1 16,-3 6-4-16,0 2 0 16,0 3-5-16,0 2 2 0,0-2 0 0,0 3 0 15,0-6 1-15,0 6-4 16,8-4-2 0,-5 7 0-16,3-6 1 15,-3-1-3-15,3-1 0 16,-3-1 3-16,0-3 3 0,0-2-4 15,-3-2-3-15,3-1-2 16,-3 0 3-16,0-5-7 16,0 0-2-16,0 0-69 15</inkml:trace>
  <inkml:trace contextRef="#ctx0" brushRef="#br0" timeOffset="92">22749 8247 100 0,'0'0'38'0,"0"0"-20"0,-3 0-17 0,3 0 8 0,-3 3-1 16,0 5 2-16,-3-8-1 15,-3 5 0-15,3 0-10 16,0 1-1-16,0-4-22 16,3 1-7-16,0-1-17 15,0-2-5-15</inkml:trace>
  <inkml:trace contextRef="#ctx0" brushRef="#br0" timeOffset="93">22898 7993 132 0,'-6'3'49'0,"3"-3"-26"0,0 5-9 0,3-5 15 15,0 5-14-15,0 3-6 0,0-8-5 16,0 0-4 0,0 3 1-16,0 2-8 0,0-5 0 0,3-2-68 15</inkml:trace>
  <inkml:trace contextRef="#ctx0" brushRef="#br0" timeOffset="94">24389 8157 156 0,'-3'-8'57'0,"-15"3"-30"0,9-3-7 0,6 5 19 16,-3 1-8-16,-6-4-3 15,3 4-10-15,-6-1-3 16,-2 6-9-16,-7 5-6 0,0 8-1 16,3 2 1-16,0 11 0 0,9 3 0 15,3 0 0-15,9-3-3 16,9-5 0-16,3-3 2 16,3-8 2-16,0-2-2 15,6-9 0-15,-3-7 1 16,6-11 0-16,-1-8 0 15,-8-2 0-15,6-3 0 16,-12-6 0-16,-3-7 2 16,-3 0 1-16,-12-1-1 15,6 4 1-15,-6 2-2 16,0 7 2-16,0 7-2 16,0 4 2-16,6 6-2 0,-6 8-1 15,9 10-2 1,0 8 1-16,0 8 1 15,6 8 2-15,0 8-1 0,0 3-1 16,6-3 1-16,6 11 1 16,-3-6-3-16,0-8 0 15,0-4-19-15,0-9-9 16,-1-5-32-16,4-6-11 16,0-4-8-1</inkml:trace>
  <inkml:trace contextRef="#ctx0" brushRef="#br0" timeOffset="95">24612 8139 172 0,'-21'-3'66'0,"12"8"-36"0,-12 6-13 0,13-3 22 16,-7 5-13-16,-3 6-3 0,6 2-11 16,0 5-5-16,3 1-4 15,3-4-3-15,6-1 3 0,0-7-4 16,9-1 0-16,6-6-1 15,0-6 0-15,-3-2-5 16,6-10-3-16,-7-1 3 16,-2-7 4-16,3 2 2 15,-6 2 3-15,-3 4-1 16,3 2-1-16,-3 3 3 16,0 2 0-16,3 11-4 15,-3 5 1-15,6 3 0 0,3 0 0 16,3-3 0-16,-3 0 0 15,0-2-9-15,0-8-4 16,-4-3-40-16,4-6-15 16,3-12-14-1</inkml:trace>
  <inkml:trace contextRef="#ctx0" brushRef="#br0" timeOffset="96">24710 7916 148 0,'-9'-18'55'0,"9"15"-30"0,-3 1-3 0,3 2 20 16,0 5-20-16,0 5-9 16,3 9-9-16,0 7-1 0,3 6-2 15,-3 3-1-15,6 2 1 16,-3 0-4-16,0-6 2 16,-6 4-4-16,6 2 1 0,-6-11-55 15,0-5-54 1,-6-2 27-16</inkml:trace>
  <inkml:trace contextRef="#ctx0" brushRef="#br0" timeOffset="97">24529 8125 212 0,'-9'-8'82'0,"9"8"-44"0,6-5-33 16,0 2 19-16,3-2-13 15,6 0-3-15,8-3-5 0,4 0-3 16,0 3 1 0,0-1-15-16,-3 4-5 0,5-1-28 0,1 1-10 15,6-1-3 1,-9 8-8-16,2-7 34 16,-8-1 20-16,3 0 12 15,-9 1 26-15,-3-1 8 16,3 3 20-16,-6 0 9 15,-6 0-15-15,-3 0-4 0,-3 5-16 16,-3 1-7 0,-3 1-10-16,-3 4-4 0,-9 5 1 15,3 5-5-15,3 3-3 0,0 5 3 16,9 5 1-16,0-7-3 16,6-6 1-16,9-2 0 15,3-6 0-15,0-11-3 16,-3-7 2-16,6-3 1 15,-3-2 0-15,0-4-3 16,-3 1 0-16,0-3-1 16,0 3 3-16,-3 2 0 15,-1 4 3-15,-2 4-1 0,6 6-1 16,-6 4 1 0,6 4 1-16,0 0-1 15,3 4-1-15,3 7 1 0,-9-6-1 16,3-1-44-1,0-4-20-15,-9-3-30 16</inkml:trace>
  <inkml:trace contextRef="#ctx0" brushRef="#br0" timeOffset="98">19969 8710 88 0,'6'-21'33'0,"-3"16"-18"0,0-3 6 0,0 5 17 15,-3 0-1-15,-3-2 3 0,0 0-7 16,-6 2-3-1,-3 1-16-15,0 2-4 0,-3 5-3 0,-3 3-3 16,-3 13-3-16,3 5 0 16,4 6-1-16,2 10-3 15,3 1 2-15,9-1-1 16,3 0 0-16,3-2 2 16,0-3 2-16,0 0-1 15,-1 3 2-15,-2-3-4 16,0-8 0-16,-6-5-19 15,0-8-7-15,0-6-35 16,-5-7-48 0,-1-16 26-16</inkml:trace>
  <inkml:trace contextRef="#ctx0" brushRef="#br0" timeOffset="99">19698 8967 180 0,'-12'-6'68'0,"12"6"-36"0,0 0-24 0,0 0 16 15,6 0-10-15,0 0-3 16,6 0-2-16,3 0-1 16,8-2-4-16,4 2-3 0,0-3 0 15,3 1-1-15,2-1 0 16,-2 0-14-16,-3 1-3 16,-3-1-64-16,-3-5-42 15,-6 0 50-15</inkml:trace>
  <inkml:trace contextRef="#ctx0" brushRef="#br0" timeOffset="100">20037 8954 124 0,'-3'13'49'0,"6"-5"-26"0,0 5-27 15,0-5 10-15,0 2-1 16,0 4 2-16,0-1 3 15,0 0 1-15,-3 0-3 16,0-2 0-16,0-3-5 16,0-3 11-16,0-5 6 0,0 0 1 15,0 0 2-15,0-2-9 0,0-4-1 16,0-2-7-16,3-2-2 16,6-4-4-16,-3 4-3 15,6-3 2-15,3 2 0 16,2 0 1-16,1 1 0 15,0 5-3-15,3-1 0 16,-3 4-29-16,-3-1-14 16,6 3-42-1</inkml:trace>
  <inkml:trace contextRef="#ctx0" brushRef="#br0" timeOffset="101">20296 8985 120 0,'-6'6'46'0,"-9"-6"-24"0,3 10-21 0,12-2 8 0,-3 3 3 16,0 5 3-16,3 2-4 15,3 6 1-15,6 0-7 16,3-6 4-16,0 3 1 0,0-5 3 16,0-10 3-16,3-12-5 15,0-2 1-15,0-2-3 16,-1-4 0-16,-5-1-1 15,-3-4 0-15,-3 3 0 16,-6 0 2-16,-3 3-1 16,-3 3 0-16,-2-1-5 15,-1 3-3-15,0 3 0 0,3 2 1 16,3 0-19-16,0 1-8 16,3 2-135 15,12-3 49-31</inkml:trace>
  <inkml:trace contextRef="#ctx0" brushRef="#br0" timeOffset="102">20466 8975 88 0,'0'2'35'0,"6"4"-18"0,0 7-16 0,-3-5 11 0,0 2 16 16,-3 4 9-1,0 1-1-15,0-1-1 16,0-1-20-16,0-2-7 0,0-4-5 15,0 4-3-15,0-6 1 16,0-5 5-16,0-2 6 16,3-4-6-16,0-7-3 0,0 0-5 15,2-3 1-15,7-2 1 16,3 2 0-16,0 2-3 16,-3 6 2-16,3 3 1 15,-3 5 0-15,3 3 2 16,-3 5 1-16,-3 2-1 15,-3 1-2-15,-1 0 1 16,1-4 1-16,-3 1 1 16,0-2 1-16,-3-6-2 15,0 0-2-15,6-3 1 0,0-5 1 16,3-2-1-16,3-1-1 16,6 0 1-16,-3 3-1 15,3 3-3-15,0 2 2 16,-4 3 1-16,1 6 2 15,0 4-3-15,-3 4 0 16,0-1 3-16,0 3 3 16,0-3-4-16,0-2-3 15,0-6-52-15,3-8-24 16,5-2-7 0</inkml:trace>
  <inkml:trace contextRef="#ctx0" brushRef="#br0" timeOffset="103">21388 8665 104 0,'0'0'41'0,"3"3"-22"0,0 5-16 16,0-3 12 0,0 16-3-16,0 8 1 0,0 3 1 15,-3 10 4 1,-3-2 5-16,0-3 3 0,0-3-13 16,0-2-3-16,0-5 0 0,0-4-6 15,3-4-2-15,-3-6 1 16,3-2 0-16,0-3 7 15,0-3 4-15,0-5-5 16,0-3-1-16,0-5-4 16,-2-2-1-16,-1-3 1 15,3-11 0-15,-3-5-2 0,3-3-2 16,0 0 1 0,0-10 1-16,0 5-1 15,3 5-1-15,0 6 1 0,-1 4-1 16,1 7 0-16,3 4 2 15,0 8-1-15,3 9-1 16,3 10 3-16,3 5 0 16,0 3-1-16,-3-1-2 15,0 1-2-15,0-3 1 16,0-2 3-16,-3-6 1 16,2-2 1-16,-2-6 0 0,3-8 2 15,0-5 1-15,0-2-3 16,-3-6-3-1,3-3 0-15,-6-4 1 16,0-4-1-16,0 6-1 0,0 5 1 16,-3 3 1-16,0 5-6 15,6 8 3 1,0 13 2-16,-1 6 0 16,1 2-1-16,0 3 1 15,0 7 1-15,0-2-1 16,-3-2 2-16,0-1-2 15,0 1-1-15,0-3 3 16,0-6 0-16,0-2-4 16,0-3-1-16,0-2-41 15,0-6-19-15,3-2-50 16</inkml:trace>
  <inkml:trace contextRef="#ctx0" brushRef="#br0" timeOffset="104">21853 8903 192 0,'-6'3'74'0,"12"10"-40"0,3-5-40 0,-6 0 14 15,3-5 4-15,6 2 4 16,2-2 4-16,1-1 2 16,3-2-12-16,3-2-3 0,-3-1-1 15,0-2 1-15,-3-3 1 16,0 0 0-16,-7 0 0 15,-2-3-2-15,-3 1 1 16,-3-1-4-16,-3 0 0 16,-6 1-1-16,-2 2-2 15,-7 3 1-15,-3 5-1 0,0 5 0 16,-3 0 0-16,3 11-3 16,6-3 2-16,1 3 1 15,5 0 0-15,3 0 0 16,3 3 0-16,6-1 0 15,3 1 2-15,6-1-3 16,2-2 0-16,4-3 1 16,0-2 2-16,3-3-1 15,0-6-1-15,0-4-26 16,-3-4-10-16,5-2-31 0,-2-2-12 16,3-9 0-1,-6 3-6-15,-3-5 40 16,-9 5 52-16,-3 3 25 15,0 3 26-15,-3 2 12 16,0 2-27-16,0 1-12 16,3 2-15-16,3 9-6 15,-3 4-5-15,0 1 7 0,0 0 7 16,0 2-1-16,-3 0 1 16,0 0-4-16,0 0-1 15,0-2-6-15,0-3 0 16,2-3-3-16,-2-5 0 15,0 0 1-15,3-2 1 0,3-4-1 16,0-2-1-16,3-2-6 16,0-11-1-1,3-1 1-15,3 1 0 0,0 5-2 16,0 6 2-16,3 2 1 16,-3 8 0-16,-1 10 0 15,-2 1 0-15,-3 0 4 16,0-1 5-16,-3 1-1 15,-3-1 3-15,3-2-4 16,-3-2-2-16,0-1 0 16,-3-5-1-16,3 0 0 15,6-3 0-15,3-7-2 16,3-4-2-16,3-1 1 16,2-1-1-16,4 2-3 15,3 4 0-15,0 7 2 0,0 3 0 16,-4 13 3-16,-5 3 1 15,-3 6-1-15,0 1 1 16,-3 1-2-16,-3-3-1 16,0-5-6-16,0-3-1 15</inkml:trace>
  <inkml:trace contextRef="#ctx0" brushRef="#br0" timeOffset="105">14679 7967 52 0,'-3'2'22'0,"6"-2"-12"0,-3 3 3 0,0-3 14 16,0 0-11-16,0 0-3 15,0 0-8-15,0 0-4 16,0 3 0-16,0-1 1 15,0 3-1-15,0-2-1 16,0 0 1-16,-3-3-1 0,0 0 0 16,0 0 2-16,3 0 5 15,0 0 4-15,0 0-6 16,0 0-1-16,0 0 0 16,0 0 0-16,0 0 6 15,0 0 4-15</inkml:trace>
  <inkml:trace contextRef="#ctx0" brushRef="#br0" timeOffset="106">14682 7993 243 0,'12'3'14'0,"6"-1"0"0,3-2-4 0,6-2-1 16,2-1-3 0,7 0 1-16,9 1-2 15,-1-1 0-15,1 3-1 0,3 0 2 16,2-3-3-16,1 1 0 16,-6-1 1-16,-4 1 0 15,-2 2-5-15,-6-3 1 16,-7 0 4-16,-2 3 5 15,-6 0-3-15,-3 0 2 16,-3 0-3-16,-3 0 2 16,-3-2-2-16,0 2 0 15,-3 0-3-15,-3 0-2 16,3 0 1-16,-3 0-1 16,0 0 0-16,0 0 0 15,0 0-29-15,-3 0-10 0,3 0-60 16</inkml:trace>
  <inkml:trace contextRef="#ctx0" brushRef="#br0" timeOffset="107">14385 8657 104 0,'-3'-2'41'0,"3"2"-22"0,0 0-7 0,0 0 13 16,0 0-7-16,0 0-3 15,6 0-6-15,0 0-4 0,-1 0-2 16,4 0 8-16,9 0 6 15,9 0-1-15,9 0 3 0,5 0-8 16,13-3-2-16,9 0-5 16,11-2-3-1,6 2 2-15,4 1 0 16,-1-1-1-16,0-2-2 0,-2 2 7 16,-4 0 3-16,-8 3-1 15,-13 0 2-15,-11 0 5 16,-10 0 2-16,-5 0-1 15,-9 0 0-15,-3-2-5 0,-6-1-2 16,-3 0-6-16,-3 1-3 16,0-1-3-1,-3 1 1-15,-3-1-8 16,0 0-4-16,-3 3-99 16,-3 3-60-16,-3-3 72 15</inkml:trace>
  <inkml:trace contextRef="#ctx0" brushRef="#br0" timeOffset="108">5791 9618 144 0,'0'0'55'0,"-3"0"-30"0,3-14-14 0,0 14 20 15,0 8-11-15</inkml:trace>
  <inkml:trace contextRef="#ctx0" brushRef="#br0" timeOffset="109">5788 9631 302 0,'0'13'11'0,"0"3"0"0,0 0-4 16,0 2-2-16,0 1-2 16,3 5 0-16,0 5-2 15,-3 0 2-15,0 5 0 16,0 3 3-16,0 6-1 16,0 2 0-16,0-3 1 15,-3 0 1-15,0-5-1 0,3 6-1 16,0-4-3-16,0-2 1 15,0-2-2-15,0-3 2 16,0-1-2 0,0 1-1-16,0 0 3 0,0 2 2 15,-3 6-4-15,0-3-3 16,3 0 1-16,-3-5 2 16,3 5 2-16,0-8 3 15,0 3-1-15,0-3 2 16,0-3-4-16,0 1-2 0,0 2-3 15,0 0 1 1,0-3 3-16,0 1 1 0,0 2-1 16,0 3-2-16,0-6-2 15,0 3 1-15,0-5 1 16,0-3 2 0,0 0-3-16,0-2 0 0,0-1 1 15,0-2 2-15,0 5-1 16,0-2-1-16,0-1 1 15,0 1 1-15,0-3 1 16,0 0 1-16,0 0-2 16,0-3-2-16,0 0 1 15,0 0-1-15,0 1 0 16,0-1 0-16,0-3 0 16,0 1 2-16,0-1-1 0,0-2-1 15,0 0 1 1,0-2 1-16,0-1-1 15,0 0 2-15,0-2-2 0,-3 0-1 16,3 2 1-16,-6 0-1 16,3 0-3-16,-2 1 2 15,2-4 1-15,0 1 0 16,0 0 0-16,3-1 2 16,0-2 1-16,0 0 1 15,0 0-2-15,0 0 1 16,0 0-2-16,3 0-1 15,0-2 1-15,0 2-1 16,2-3 0-16,1 0 0 16,6 1-3-16,0-1 2 15,6 0 1-15,3 1 2 0,0-1-3 16,0 0 0-16,-4 1 1 16,4 2 2-16,0 0-3 15,0 0 0-15,-3 0 3 16,-3-3 1-16,-3 1-4 15,-3 2 1-15,-1-3-5 16,-2 3-1-16,0 0-8 16,-3 0-4-16,0 0-17 15,0 0-7-15,0-3-11 16,0 3-5-16,0-2-23 16</inkml:trace>
  <inkml:trace contextRef="#ctx0" brushRef="#br0" timeOffset="110">5967 11184 176 0,'-15'11'68'0,"15"-11"-36"0,0 2-33 0,0-2 15 16,0 0-8-16,6 5 2 16,0 1-3-16,6-1 0 15,0 3-3-15,3 0-2 0,-1 3 3 16,1-1-2-16,0 1 2 0,-3-1-2 16,0 1-1-16,0-1 1 15,0 1-1-15,-6 0 2 16,-3-1 3-1,-3 6 0-15,-6 3 0 0,-6-1-1 16,0 1 2-16,-3-4-3 16,0-1 0-16,3-1-3 15,-3-2-1-15,4-4 1 16,8-1-31 0,9-4-12-16,5-4-46 15</inkml:trace>
  <inkml:trace contextRef="#ctx0" brushRef="#br0" timeOffset="111">6446 11179 144 0,'-3'10'55'0,"3"-7"-30"0,-12 10-12 0,9-5 19 16,3 5-5-16,0 3-1 0,-3 5-12 15,3 0-4-15,-3 3-6 16,3 5-5-16,0-5 0 0,0 0 3 16,0-3 1-16,0-8-4 15,0-2 1-15,0-3-13 16,-3-3-16-1,0-2-4-15,0-11-40 16,0-8-29-16,0-2 43 16</inkml:trace>
  <inkml:trace contextRef="#ctx0" brushRef="#br0" timeOffset="112">6339 11081 132 0,'-18'2'52'0,"9"-2"-28"0,-3 11-22 0,6-3 14 16,0 10-8-16,0 6-2 16,0 8-1-16,0 5 1 15,4 16-3-15,2-3 5 0,2 1 4 16,7-1-4-16,6-3 0 15,3-10 5-15,3-5 1 16,18-13-5-16,2-11-1 0,4-8-6 16,6-11-2-16,-4-5 0 15,-2-18 2-15,-9-1-1 16,-7-2 2-16,-8-5 2 16,-12 5 2-16,-6-3 5 15,-9 1 5-15,-12 4 2 16,-6 6 1-16,-2 5-9 15,-4 3-2-15,-6 5-10 16,3 3-1-16,4 5-44 16,5 3-17-16</inkml:trace>
  <inkml:trace contextRef="#ctx0" brushRef="#br0" timeOffset="113">6997 11327 64 0,'-6'0'27'0,"6"2"-14"0,0 6-13 16,3 3 7-16,0 10 2 15,0 11 5-15,3 5-6 16,0 8 0-16,-3 3 2 0,0 2 1 16,0-5-3-1,3 0-3-15,-3-8 0 16,-1-8-1-16,1-5 9 0,-3-8 3 15</inkml:trace>
  <inkml:trace contextRef="#ctx0" brushRef="#br0" timeOffset="114">7032 11785 250 0,'-2'-11'18'16,"-4"-8"-10"-16,3-2-7 0,-3-10-2 15,0-1 1-15,3-3 0 16,3-2-3-16,0 3 2 16,3-8 1-16,3 2 2 15,3 3-1-15,2 2-1 0,7 4 1 16,0 10 1-1,0 7-1-15,0 6-1 0,-3 8 5 16,0 6 1-16,-3 7 6 16,-3 11 3-16,-4 2 3 15,-5-5 1-15,-3 1-6 16,1-4 0-16,-7-2-6 16,-6-3-2-16,0-2-5 15,0-3 0-15,0-3-9 16,0-5-4-16,3 0-31 15,3-3-13-15,3-2-33 16</inkml:trace>
  <inkml:trace contextRef="#ctx0" brushRef="#br0" timeOffset="115">7184 11332 124 0,'-3'3'49'0,"3"-1"-26"0,0 6-18 0,0 6 11 16,0 4-1-16,3 6 1 15,0-3-6-15,0 0-4 16,3 0-3-16,3-2-5 0,0-1 1 16,3-4 1-16,0-4 2 15,3-4 1-15,0-4 3 16,3-2-3-16,2-2 0 15,-5-6-1-15,0-3 1 16,-3 0 4-16,-12-10 10 16,0-3-2-1,0 3-6-15,0 5-3 0,0 6-1 16,0 2-1-16,3 3-2 16,0 7 1-1,3 9-4-15,3 7 0 0,0 4 1 16,0-1 0-16,0 0 2 15,0 3 3-15,-1-3-4 16,1-5-3-16,0-3-6 0,0-5 0 16,0-8-29-1,0-5-13-15,0-6-34 16</inkml:trace>
  <inkml:trace contextRef="#ctx0" brushRef="#br0" timeOffset="116">7479 11168 116 0,'-6'-3'44'0,"9"11"-24"0,0 0-17 0,0 0 12 15,0 5 2-15,3 6 4 16,0 7-2-16,-3 14 0 16,3 2-10-16,-3 1-3 0,0-1-2 15,0-7-2-15,0-1-2 16,6-2 3-16,0-11 0 15,-1-5-8-15,7-16-35 16,-3-3-7 0,0-5-23-16</inkml:trace>
  <inkml:trace contextRef="#ctx0" brushRef="#br0" timeOffset="117">7661 11099 120 0,'-3'-5'46'0,"3"5"-24"0,3 5-26 16,-3-5 25 0,3 21 5-16,0 3 2 15,-1 8 3-15,1 5-8 0,0 5-2 16,0 3-12-16,3-2-5 0,-3-4-1 16,3-2-2-16,0-10 2 15,0-3-2 1,-3-3 2-16,3-5-33 0,-3-6-12 15,3-4-111 1,-3-6 78 0</inkml:trace>
  <inkml:trace contextRef="#ctx0" brushRef="#br0" timeOffset="118">7964 11335 172 0,'-6'-3'66'0,"6"3"-36"0,-6 0-13 15,3 3 20-15,-6-1-4 16,-3 4 1-16,-2-1-24 16,2 0-10-16,0 6-1 15,3-3 1-15,3 0 3 0,9 10-8 16,6-2 1-16,6 3 1 16,0-1 2-1,-1 1 3-15,-2-3-3 16,-3-1-2-16,-3 1 4 0,-9 3 3 15,-3-3-1-15,-6-3 0 16,-5-2-10-16,-7-4-5 16,-6-1-58-1,0-1-64-15,3-10 35 16</inkml:trace>
  <inkml:trace contextRef="#ctx0" brushRef="#br0" timeOffset="119">8402 11131 72 0,'-3'-3'27'0,"3"6"-14"0,0-3-15 16,3 8 45-16,-3 5-15 15,3 6-4-15,0 7-2 16,0 9-5-16,0 2 1 16,0 8-9-16,0-3 3 0,0-2 2 15,-3-9-3-15,0-4 1 16,0-6-7-16,0-2-1 15,0-6 0-15,0-3 0 16,0-2 2-16,0-5 1 16,0-6-1-16,0-2 1 15,3-6-6-15,-3-4-3 16,8-7-2-16,1-1 3 0,6 1 0 16,0 4 1-1,3 5 0-15,3 2 0 16,3 8 0-16,-1 11 2 0,1 8-1 15,-6 0 2-15,-6 0 2 16,-3 2 4-16,-3 1 7 16,-6-3 2-16,-6 0-5 15,-6-3-3-15,-3 5-1 16,0-2 1-16,-9-2-7 16,1-6-2-16,2-1-3 15,3-7 0-15,3 0-22 16,3-2-10-16,3-6-20 15,6-3-8-15,9-5-31 16</inkml:trace>
  <inkml:trace contextRef="#ctx0" brushRef="#br0" timeOffset="120">8679 11126 160 0,'-6'-3'63'0,"6"22"-34"0,0 4-34 0,0-15 10 16,0 6 12-16,0 7 9 16,0 8-2-16,0 8 0 15,0 5-13-15,0 1-7 0,0-1-2 16,3-8-2-16,0 3 2 16,2-2-1-16,1-9-1 15,0-2-30-15,0-5-13 0,12-17-108 31,0-4 73-31</inkml:trace>
  <inkml:trace contextRef="#ctx0" brushRef="#br0" timeOffset="121">8845 11480 120 0,'-9'11'46'0,"6"-6"-24"0,0 11-13 0,3-8 14 16,0 3-5-1,3-1 0-15,3 3-6 0,0-2-2 16,6 0-6-16,3-4 2 0,3-9 0 16,0-1 4-1,0-2 4-15,-4-6-2 0,1 1 3 16,-3-1 1-16,-6-2-1 16,-3 0 4-16,-3-1 2 15,-9-4-7-15,-6-1-3 16,-2 1-6-16,-1 2-4 15,3 8-5-15,0 3 0 16,3 2-33-16,0 0-13 16,6 9-50-1,3-1-30-15,6-10 58 16</inkml:trace>
  <inkml:trace contextRef="#ctx0" brushRef="#br0" timeOffset="122">9083 11425 104 0,'0'-16'38'0,"0"16"-20"0,0 0 3 16,0 0 17-16,-3 0-5 15,-3 0 0-15,-3 8-12 16,1 0-3-16,-4 2-10 16,0 4-5-16,3-1 0 0,0 0-4 15,3 3 0-15,3 0 1 16,3-3 0-16,9 11-5 15,3-6 3 1,6-2 3-16,2-5-2 16,7-11 0-16,0-3-4 15,-3-5-1-15,-3 0-15 0,-3-2-4 16,-4-4-18 0,-2-1-45-16,-3-1 10 15</inkml:trace>
  <inkml:trace contextRef="#ctx0" brushRef="#br0" timeOffset="123">9149 11216 84 0,'15'2'33'0,"-12"9"-18"0,0 10 6 0,6-8 17 0,0 8 2 15,-4 6 0-15,1 10-13 16,-3 5-4-16,0-5-13 15,3 0-6-15,-3-5-3 16,0 0-1-16,3-6 0 0,0-4-7 16,-3-7-3-16,0-1-54 15,0-6-49 1,-3-8 32-16</inkml:trace>
  <inkml:trace contextRef="#ctx0" brushRef="#br0" timeOffset="124">9408 11335 84 0,'-18'2'33'0,"15"1"-18"0,-24 5-7 0,18-3 13 15,0 6 10-15,-3 2 5 16,-2 0-12-16,-1-2-4 16,3-1-6-16,0-2-1 15,3 0-7-15,0-2-2 0,6 2 2 16,3 0-1-16,3 2 0 16,6 1-1-16,3-1 0 15,0 1-5-15,6-3 1 16,5 2 0-16,-2-2 2 15,3-2-28-15,-3-4-11 16,-3-2-48-16</inkml:trace>
  <inkml:trace contextRef="#ctx0" brushRef="#br0" timeOffset="125">9902 11324 96 0,'-3'-8'38'0,"0"3"-20"0,-3 0-4 16,3 2 17-16,-3 0-2 16,-3 3 3-16,-3 3-5 15,-3 2 1-15,0 3-16 16,-2 11-5-16,-1 7 0 0,3 6-6 16,6 0-3-16,3-3 1 15,6-3 2-15,6 1-2 16,3-1 0-16,9-2-1 15,3-5 0-15,2-6-3 16,4-8-1-16,0-10-28 16,0-1-10-16,-3-1-16 15,-4-4-22-15,-2-2 24 16,0-3 108 15,-12-11-1-31,-3 6 5 16,-3 5-14-16,-3 6-7 15,-3 7-9-15,0 3-3 16,0 5-12-16,0 6-8 0,0 2-1 16,3 3-2-16,3-3 0 15,6 6 2-15,0 2 2 16,3-5-1-16,3-3 2 16,6-8 2-16,3-2 2 15,0-8 5-15,-4-1 5 16,-2-1-3-16,-3-4 2 15,-3-2 6-15,-6-1 4 0,-9-1-8 16,-3-1-3 0,-6-5-4-16,-2-1-2 0,-1 4-5 15,0 2-3-15,3 5-20 16,3 3-10-16,3 6-29 16,3 2-14-16,6-8-34 15,6 8-16 1,9-3 63-1</inkml:trace>
  <inkml:trace contextRef="#ctx0" brushRef="#br0" timeOffset="126">10232 11343 132 0,'0'2'49'0,"3"17"-26"0,0-3-14 0,0 0 16 16,-3-1 8-16,0 1 4 15,0 3-8-15,0-1-3 16,0-2-15-16,0 0-4 0,0-3-3 15,0-2-5-15,0-3 1 16,0-3 0-16,0 0 2 16,0-5 1-16,3-2 3 15,0-6-5-15,3-5-3 16,3-8 1-16,0-6 2 16,3 3 0-16,0 3-1 15,3 3-4-15,0 4 0 0,-1 1 4 16,1 10 4-16,3 3-1 15,-3 19-2 1,-3-1 4-16,0 1 1 16,-3 0-5-16,-3-1 0 0,-3 1-1 15,0-4 0-15,-3-1-9 16,3-4-4-16,-3-2-29 16,0-3-10-16,0-5-41 15</inkml:trace>
  <inkml:trace contextRef="#ctx0" brushRef="#br0" timeOffset="127">10598 11102 200 0,'-6'0'74'0,"6"8"-40"0,3 0-42 0,0 5 10 16,-3 6 3-16,0 10 6 15,0 8-3-15,0 10 0 16,0 1-4-16,3-3-3 0,0-3 2 16,0-7-4-16,0 2-2 15,-3-8-12-15,3-5-5 16,-3-6-124 0,0-18 57-1</inkml:trace>
  <inkml:trace contextRef="#ctx0" brushRef="#br0" timeOffset="128">10435 11306 224 0,'-12'0'85'0,"12"-3"-46"0,0 0-41 0,3 3 17 0,3-2-7 15,6-4 1-15,3 1-5 16,8-3-3-16,7 3 0 15,3 0-1-15,-3 2 0 0,-4 0-20 16,16 6-68 0</inkml:trace>
  <inkml:trace contextRef="#ctx0" brushRef="#br0" timeOffset="129">10863 11277 120 0,'-9'-3'46'0,"6"3"-24"0,-3 0-10 0,3 0 13 16,-2 3 6-16,-4 4 4 16,-6 4-13-16,-6 5-3 15,3 13-11-15,0 0-7 0,3 3-4 16,3-3 4-16,3-5 1 16,6-3 0-16,3-2 1 15,6-6-4-15,6-3 0 16,3-4 1-16,0-6 2 15,0-6-1-15,0-2 2 0,-3-2-4 16,-3-9 0 0,0-5 3-16,-3 3 1 0,-3 0 1 15,-3 0 2-15,0 2 3 16,0 6 5-16,0 3-6 16,0 4-2-16,0 4-1 15,0 2 1-15,0 5-10 16,0 6-2-16,3 7 12 15,0 3 5-15,-1 0-5 16,4-2-3-16,0-1-2 16,0 1-1-16,0-3-3 15,0-6 2-15,0 1-19 16,3-3-9-16,0-5-36 16,-3-3-16-16,0-3-4 15</inkml:trace>
  <inkml:trace contextRef="#ctx0" brushRef="#br0" timeOffset="130">10988 11303 180 0,'0'0'68'0,"0"8"-36"0,3 3-20 0,-3-4 19 16,0 9-3-16,0 6 1 15,0 1-12-15,0-2-5 16,0 1-7-16,0-4-4 0,0 1 2 15,0-6-9-15,3-2-3 0,-3-1-15 16,0-2-5 0,0-3-42-16,6-5-52 15,0-2 34-15</inkml:trace>
  <inkml:trace contextRef="#ctx0" brushRef="#br0" timeOffset="131">11087 11322 140 0,'-6'0'55'0,"9"5"-30"0,-3 3-27 16,0-3 9-16,0 8 21 0,0 6 11 15,0 5-6 1,-3-3-4-16,3-3-17 16,0-2-8-16,0 0-2 0,0-3-2 15,0-2 2-15,0-6-1 16,0 0-1-16,0-5-2 0,0 0-1 15,3-5 2-15,0-3 0 16,3-10-2-16,-1-6 2 16,4 3-1-16,0 2 0 15,0 6 2-15,0 0 0 16,0 5 2-16,3 3 3 16,0 10 4-16,-3 8 2 15,3 6-3-15,-6-4 0 16,-3 1-3-16,0 0 0 15,0 0-3-15,-3-3 1 16,3 1-26-16,0-7-10 16,6-1-126-1,2-6 46-15</inkml:trace>
  <inkml:trace contextRef="#ctx0" brushRef="#br0" timeOffset="132">11384 11314 160 0,'-6'-6'60'0,"0"6"-32"0,0 3-4 16,3 0 24-16,-6 2-11 15,1 3-3-15,-4 0-20 16,0 16-7-16,0-3-4 16,3 3-3-16,3-3 3 0,0-3-2 0,3-2 2 15,3-3-4-15,6-2-2 16,0-3 2-1,3-5 2-15,3-3-7 0,0-3-3 16,-3-2 2-16,0-3 4 16,-4-6 0-16,1-4-1 15,0 2 3-15,-3 3 0 16,-3 0 1-16,0 2 2 16,0 0-3-16,0 6 0 15,0 2-8-15,3 3-2 16,3 24 4-1,0 0 5-15,0 3 6 16,0 4 12-16,0 6 5 0,3-2-5 16,-6 2-1-1,-3-3 2-15,-3-2 3 0,-3-3 1 16,-6-5-1 0,-6-6-6-16,-6-2-4 0,-14-5-23 15,-1-9-11 1,-6-7-43-16,-5-5-20 0,-7-9-29 15</inkml:trace>
  <inkml:trace contextRef="#ctx0" brushRef="#br0" timeOffset="133">10926 11062 256 0,'3'-8'96'0,"0"8"-52"0,6-2-56 0,-9 2 13 15,6 0-37 1,3 0-12-16,0 0-48 16,5-3-19-16</inkml:trace>
  <inkml:trace contextRef="#ctx0" brushRef="#br0" timeOffset="134">11956 11134 60 0,'0'-8'24'0,"0"13"-12"0,3-8 3 15,-3 3 13-15,0 0 4 16,0 0 4-16,0 8-3 0,3 6 2 16,-3 7-4-16,-3 10 1 15,0 12-18-15,0 10 5 16,-6-3 2-16,3 0-7 0,0-7-1 16,3-4-7-16,6-7-4 15,0-8-1-15,0-6-1 16,-3-2-16-16,3-5-4 15,-3-6-36-15,3-8-17 16,3-7-19 0</inkml:trace>
  <inkml:trace contextRef="#ctx0" brushRef="#br0" timeOffset="135">12042 11155 180 0,'-3'-13'68'0,"6"23"-36"0,-3-5-20 16,0-5 30-1,0 14-13-15,0 2-11 16,0 5-3-16,-3 0-10 16,0 3-5-16,0-3-1 0,0-3 5 15,0 4 2-15,0-4-2 16,0-5-1-16,3-2-1 0,0-3-2 31,3-3 1-31,3-5-1 0,0-2 0 16,3-1 2-16,6-2 1 15,3-3-4-15,-3 2-1 16,0 1 3-16,-1 0 1 16,-2 2 0-16,0 0-2 15,-3 3-8-15,0 0-3 16,-3 0-25-16,0 0-9 15,0-2-41 1,0-1-33-16,0-2 48 16</inkml:trace>
  <inkml:trace contextRef="#ctx0" brushRef="#br0" timeOffset="136">12212 11123 112 0,'-9'3'44'0,"9"13"-24"0,0-8-13 16,0-6 13-16,0 9 14 16,-3 2 11-16,3 6-7 15,-3 7-2-15,3 6-20 16,-3 13 3-16,3 0 2 0,0-6-9 16,0 1-2-16,0-8-6 15,3 0-3-15,0-3-3 0,0-6 1 16,0-7-17-1,-3 0-5-15,0-8-57 16</inkml:trace>
  <inkml:trace contextRef="#ctx0" brushRef="#br0" timeOffset="137">12560 11332 148 0,'-3'3'57'0,"3"-1"-30"0,-12 6-14 16,9 3 19-16,9 7-5 0,-3 4-1 15,0-4-8-15,0 3-3 16,-6-2-9-16,-3-1-2 0,3 1 0 16,0-3-2-16,0-3 1 15,3-2-7-15,-3-4 1 16,3-1-41-16,0-6-77 31</inkml:trace>
  <inkml:trace contextRef="#ctx0" brushRef="#br0" timeOffset="138">12634 11398 132 0,'0'0'52'0,"0"6"-28"0,0 15 0 0,0-11 22 0,0 4-8 16,0-1-2-16,-3 3-16 16,3-3-7-16,0 0-8 15,0-2-4-15,0-3 2 0,0 0-2 16,0-3-1-16,3-5-2 16,3-5 1-1,0-6 1-15,0 0-5 16,3-10-1-16,3-3 3 15,0 3 3-15,0 3-1 0,0 4 0 16,0 7 3-16,0 7 1 16,5 10-1-16,-2 3 1 15,-3 6 2-15,-3 2 4 16,-3-2 0-16,-3 4 0 16,0-4-5-16,0 2-5 15,-3-5-2 1,0-8-73-1,0-8-25 1,3-8-27-16,6-5 60 16</inkml:trace>
  <inkml:trace contextRef="#ctx0" brushRef="#br0" timeOffset="139">12905 11168 196 0,'-3'3'74'0,"6"-1"-40"0,-3 14-31 15,0-5 15-15,0 7 0 16,0 9 1-16,0 5-6 16,0 5-3-16,0-3-5 15,0 0-4-15,0 1 2 0,0-9-9 16,3-2-1-16,-3-5-60 16,0-6-65-1,0-5 29-15</inkml:trace>
  <inkml:trace contextRef="#ctx0" brushRef="#br0" timeOffset="140">12756 11340 220 0,'-9'3'82'0,"9"-6"-44"0,3 6-38 0,-3-3 18 16,6 0-10-16,6 0 0 15,9-3-6-15,3 0-2 16,3-2 0-16,3 0-3 0,5 0 2 16,1 2-56-16,-3 0-27 15,-4 1-1 1</inkml:trace>
  <inkml:trace contextRef="#ctx0" brushRef="#br0" timeOffset="141">13102 11374 188 0,'-15'24'71'0,"15"-18"-38"0,-3 17-30 16,3-15 15-16,0 6-3 16,0-1 4-16,3 0-9 15,3 0-1-15,3-2-5 16,3-1-3-16,0-4 2 0,2-1 2 16,4-5 4-16,-3-3-2 15,3-2-2-15,-3-3 6 16,-3-2 3-16,-9-6 8 15,-6-6 4-15,-3 1-6 16,-6 3 1-16,-3 2-8 16,-3 0 0-16,3 5-19 15,0 4-6-15,4 1-47 0,-1 4-19 16</inkml:trace>
  <inkml:trace contextRef="#ctx0" brushRef="#br0" timeOffset="142">12605 11226 188 0,'-3'-2'71'0,"3"4"-38"0,-18-2-17 0,15 3 22 16,-6-3-5-16,-3 3 1 15,3-3-8-15,0 2-2 16,3-2-13-16,0 0-4 0,0 0-3 16,3-2-11-16,3-1-3 15,3 0-52-15,9 3-22 16,0 3-28 0</inkml:trace>
  <inkml:trace contextRef="#ctx0" brushRef="#br0" timeOffset="143">13804 11192 120 0,'3'-3'46'0,"-3"-5"-24"0,3 3 1 0,-3 2 18 0,0 3 1 16,0 0 1-16,0-5 1 16,-3 0 0-16,-3-1-24 15,0 6 6-15,-6-5 4 0,-8 5-7 16,-1 3-1-16,-6-1-13 15,-3 4-5-15,0 2-1 16,4 0 2-16,2 0-7 16,-3 0 0-16,6-1 0 15,6 1 3-15,6 0-7 16,6 0-1-16,6 0-3 16,9 0-1-16,9 0-1 15,6 3 2-15,15-1 4 16,2 3 1-16,-2 1 3 0,-3-1 3 15,-1 5 0 1,-8-2-1-16,-9 6 5 16,-9 1 12-16,-6-7 9 15,-9 0 2-15,-6-3 1 16,-9 1-12-16,-12-4-3 16,-3-2-6-16,-2-3-3 15,2 1-5-15,0-6-2 16,3 0-28-16,7 0-10 15,5 0-33-15,3 0-11 16,6-3-53 0</inkml:trace>
  <inkml:trace contextRef="#ctx0" brushRef="#br0" timeOffset="144">13626 11020 140 0,'-6'-5'52'0,"6"2"-28"0,0 3-8 0,0 0 18 15,0 0-12-15,3 3-2 16,0 2-6-16,3 8 1 16,-1 3-8-16,4 13 5 0,0 3 1 15,0 8 2-15,0 2 4 16,3 13-5-16,-3-4 0 16,0-4-6-16,-3-2-3 15,0-8 2-15,0-5 0 16,-3-5-3-16,0-4-3 15,3-4 0-15,0-3 1 16,0-3-3-16,-3-2 0 0,0-1 3 16,0 1 1-16,-6-1-1 15,0-2 1-15,0 0-4 16,0-2 0-16,0-1-1 16,0-3-2-16,0 1-8 15,0 0-5-15,3-3-16 16,-3 2-6-16,-6-7-72 15,-3 2 14 1</inkml:trace>
  <inkml:trace contextRef="#ctx0" brushRef="#br0" timeOffset="145">8637 9483 108 0,'3'-6'41'0,"0"9"-22"0,-3-6-7 0,0 3 16 16,0 0-3-16,0 0 0 16,0 0-11-16,0 0-6 15,0 0-5-15,3 3 0 0,-3 2 0 16,0 1-1-16,0-1 1 15,0 3-4-15,0 0 0 16,0 0 1-16,0 2 2 16,0 1-3-16,0 2 0 15,0 3 5-15,0 3 2 16,0 2 0-16,0 0 1 16,0 0-2-16,0 0 0 0,0 3-3 15,0 5 1-15,0-2 0 16,0 2 1-16,0 2 0 15,0 6 0-15,0 3-2 16,0 5-2-16,0 0 1 16,3 3 1-16,0-6 1 15,0 3 3-15,0-5-1 16,-3-6 0-16,0 1-3 16,0-1-2-16,0 0 1 15,0 1 1-15,0-4 1 16,-3-1 1-16,3-1-2 0,-3 2-2 15,3-1 1 1,-3-4 1-16,3-5-1 16,0-2-1-16,0-1 1 15,0-2 1-15,0 0-1 16,0-3 2-16,0 0-2 0,0 1 2 16,0-1 0-16,0 3 3 15,0-6-3-15,0 1-2 16,-3-1-3-16,3-2 1 15,-3 0-1-15,3 0 0 16,-3 0 4-16,0 0 1 16,0 3-1-16,0-3-2 15,3 0 1-15,0 0-1 16,-3-3 0-16,3 0 2 16,0 0-1-16,0 1-1 15,0-4 1-15,0 1 1 0,0-3 1 16,0 0 3-16,0 0 1 15,0 0 1 1,0 0-2-16,0 0 1 16,0 0-4-16,0 0 0 0,6 0-3 15,0 0-1-15,0 0 1 16,3 0 0-16,3 0 0 16,3-3 2-16,2 1-1 15,7-1 2-15,3 0-2 16,0 1-1-16,3-1 3 15,2 0 0-15,-5 1-1 16,0 2-2-16,-3 0 1 16,-6 0-1-16,-1 0 0 15,-2 0 2-15,-3 0-1 16,-3 0-1-16,0 0-2 0,-3 0 1 16,0 0-4-16,-6 0-1 15,0 0-22-15,0 0-8 16,0 0-20-16,0 0-5 15,0 0-33 1</inkml:trace>
  <inkml:trace contextRef="#ctx0" brushRef="#br0" timeOffset="146">8932 10628 144 0,'-3'0'55'0,"3"3"-30"0,-3 0-16 15,3-1 16 1,3 1-8-16,0 2-2 0,2 0-2 16,4 1-1-16,3 4-6 15,3-2-2-15,3 0 2 0,6 0-3 16,0 3-2-16,-3-3 0 15,-4 0 1-15,-2 0-1 16,-3 2-1-16,-6 3 3 16,-6 1 0-16,-6 4 5 15,-6 3 5-15,-6 0-1 0,-2-2 3 16,2 0-4 0,0 2-1-16,6-5-9 0,0-3 0 15,3-3-8-15,9-12-42 16,9-4-14-1,9-4-36 1</inkml:trace>
  <inkml:trace contextRef="#ctx0" brushRef="#br0" timeOffset="147">9298 10729 148 0,'-6'8'57'0,"3"-8"-30"0,0 0-3 0,3-3 22 15,3 1-17-15,0 2-3 16,3-6-12-16,3-2-4 15,5 0-5-15,4 0 1 0,-3 0 0 16,6 3-2-16,-6 8-3 16,0-1 0-16,-3 6-1 15,-3 3 2-15,-3 0 3 16,-3 2-7-16,-6 3 0 16,-3 2 2-16,-3 3 2 15,-6 1 0-15,0-4-2 16,0-2-2-16,0-3 1 15,6-2 1-15,3-3 2 16,0 0-3-16,6-3-2 0,0-5 8 16,9 0 4-16,3 0 0 15,6-3 2-15,3 1-4 16,3-1 1-16,0 0-5 16,-1 3 0-16,-2 0 1 15,-3 0 0-15,-3 0-2 16,-3 0-2-16,-3 0-2 15,-3 0-1-15,0 0-38 16,-3 0-15-16,3-2-18 16,-3-4-49-1,3-2 25-15</inkml:trace>
  <inkml:trace contextRef="#ctx0" brushRef="#br0" timeOffset="148">9488 10583 140 0,'-12'-8'52'0,"6"-2"-28"0,-6 5-4 0,6-3 21 15,0 8-2-15,-5-6 1 16,-7 6-13-16,0 0-5 0,0 3-12 15,-6 2-4-15,3 3 0 0,1 3-5 16,-1 2-1 0,-3 6 0-16,0 2 0 15,3 5 0-15,3 1 0 16,3 2-3-16,4 8 0 0,5 2 2 16,3 12 2-16,6-1 6 15,9 6 4-15,5-9-4 16,7-5-2-16,3-7 2 15,6-6 2-15,2-5 0 16,13-8 0-16,0-6-1 0,-1-7 0 16,4-8-2-1,0-11-1-15,-10-5-1 16,-5-11 2-16,-6-5 3 16,-9-8 2-16,-10-3 1 0,-8-2 2 15,-9 0-7 1,-8 2-2-16,-4 6 1 0,-3 5 1 15,-3 5-6-15,-3 8-2 16,3 6-3-16,1 2 0 16,2 5-35-16,3 3-16 15,6 6-91 1,6-1-43-16,6 0 94 16</inkml:trace>
  <inkml:trace contextRef="#ctx0" brushRef="#br0" timeOffset="149">10033 10533 112 0,'0'-18'44'0,"3"39"-24"0,-3-8-2 0,0-8 18 15,3 6 4-15,-3 5 5 16,0 10-9-16,0 9-2 15,-3-1-19-15,3 3 2 0,0 0 1 16,0-5-10-16,0-3-2 16,0-5-2-16,0 2 0 15,0-5-5-15,0-5-1 16,0-3-4-16,0-2-1 16,0 8-27-16,0-14-13 0,0-5-8 15,0 0-5-15,0 0-70 31,0-11 65-31</inkml:trace>
  <inkml:trace contextRef="#ctx0" brushRef="#br0" timeOffset="150">10217 10552 148 0,'0'-6'57'0,"0"9"-30"0,0 0-7 0,0-3 21 15,0 8 2-15,0 5 4 16,-3 3-15-16,0 2-7 16,-2 6-14-16,-1 2-5 0,0-2-2 15,0-3-2-15,0 1-2 16,0-4 1-16,3-5 1 15,0 1-3-15,3-7 0 16,0 1 1-16,3-2 2 16,3-4-1-16,3-4 2 15,3-1-2-15,2-2-1 16,4-1 1-16,3 4 1 0,-3-3-3 16,0 2 0-1,0 0-17-15,-3 1-8 0,-1 2-35 16,-2 0-13-16,-3 0-26 15</inkml:trace>
  <inkml:trace contextRef="#ctx0" brushRef="#br0" timeOffset="151">10331 10578 112 0,'-6'-5'44'0,"6"2"-24"0,0 3-6 0,0 0 15 16,0 0-1-16,0 5 1 16,3 6-5-16,0 5-1 15,0 16-12 1,-1-1 7-16,-2 4 2 0,3 2-2 0,0-3 2 16,-3-2-11-16,3 8-5 15,0-6-1-15,-3-5 2 16,3-2-4-16,-3-9-3 15,0-2-21-15,3-5-8 16,0-3-41 0,3-3-56-16,0-16 28 15</inkml:trace>
  <inkml:trace contextRef="#ctx0" brushRef="#br0" timeOffset="152">10816 10602 28 0,'0'-3'13'0,"3"1"-6"0,-3 2-8 16,0 0 4-16,0 0-2 16,0 0 2-16,0 0-9 15,0 0-3-15,0 5-2 16,0-2 1-16,0-1 6 15,0 1 2-15,0-3 2 16,0 0 0-16,0 0 4 16,0 0 2-16,0 0 2 0,0 0 2 15,0 0 6-15,0 0 4 16,0 0 1-16,0 0 2 16,0 0-2-16,0 0-1 15,3 0-2-15,-3-3-1 16,0 3 2-16,0-2 2 15,-3-1-2-15,0 3 0 16,0 0-10-16,-3-3-1 0,-6 3-1 0,-3 3-3 16,0 0-3-1,-3 2 0-15,3 0-1 16,0 3 0-16,4-3 2 16,2 3-1-16,3-2-1 0,3 4-2 15,6-5 1-15,0 6-1 16,9-8 0-16,5 5 0 15,1 0 0-15,-3-3 4 16,0 0 1-16,-3-2-4 16,-3-1-1-16,-3 1 1 15,0 0 2-15,-6-3 0 16,0 0 2-16,-9 2-4 16,0 1 0-16,0 5 1 15,-6-3 2-15,0 3-1 16,3 0-1-16,3 0 1 15,3 0-1-15,1 0 2 16,2 0 1-16,3 0-1 16,5 0-2-16,7-3 1 15,0 0 1-15,3 1-1 16,0-4 2-16,-3-2-4 0,0 0 0 16,0-2-17-16,0-1-5 15,-3-2-60 1</inkml:trace>
  <inkml:trace contextRef="#ctx0" brushRef="#br0" timeOffset="153">10747 10393 152 0,'-3'10'57'0,"3"-2"-30"0,0 8-12 16,0-8 20-16,0 5-15 0,0 6-6 15,3 2-11 1,-3-5-39-1,3 2-17-15,0 1-26 16,-3 0-9-16</inkml:trace>
  <inkml:trace contextRef="#ctx0" brushRef="#br0" timeOffset="154">10792 10843 160 0,'0'18'63'0,"0"-7"-34"0,-3 2-21 0,3-5 16 16,0 5-12-16,0-2-4 15,0 10-8-15,3-8-44 16,0-2-18-1,3-11-9-15,0 8-2 0</inkml:trace>
  <inkml:trace contextRef="#ctx0" brushRef="#br0" timeOffset="155">11054 10567 120 0,'0'0'46'0,"0"3"-24"0,0-3-24 0,0 0 9 15,3 3 8-15,0 2 7 16,0 3 13-16,3 5 6 16,-3 3-5-16,3 11-1 15,-6 2-20-15,0 0 2 0,0 3 3 16,0-3-11-16,-3 0-2 0,0-3-5 15,3 1-2-15,0-9 1 16,0-5-1 0,0 3-3-16,3-8 2 0,0-5-23 15,-3-3-10-15,3-3-44 16,0 1-55 0,0-6 33-16</inkml:trace>
  <inkml:trace contextRef="#ctx0" brushRef="#br0" timeOffset="156">11223 10620 148 0,'15'-8'57'0,"-12"8"-30"0,-3 3-5 0,0-3 23 16,3 5-5-16,0 1-1 15,-3 2-7-15,0 2-2 16,0 6-17-16,0-3-1 0,0 6-1 16,0-3-9-1,0-3 2-15,0-2-1 16,0-4-4-16,0-1 1 16,3-1 0-16,0-2 2 15,3-3-3-15,3 0 0 16,3-3-1-16,3 3-2 15,3-5 3-15,0 5 2 16,5 0 0-16,-2 2-1 0,3 4 1 16,-6-1-1-16,-9 3 0 15,6 2 0-15,-9 1 13 16,-3 2 6-16,-9 1-1 16,-3-1 2-16,-3 0-11 15,0-2-3-15,-3-1-6 16,-3-2-3-16,-3 0-18 15,1-3-7-15,2-2-27 16,-6-3-10-16,-3-3-43 16,3 1-34-1,1-6 58-15</inkml:trace>
  <inkml:trace contextRef="#ctx0" brushRef="#br0" timeOffset="157">11146 10610 208 0,'0'-3'77'0,"3"3"-42"0,21-2-21 0,-9 2 20 16,0 0 0-16,5-3 5 15,7 0-18-15,6 1-4 16,3-4-11-16,5 1-4 0,-2-3 1 16,-3 3-33-16,-3-1-12 15</inkml:trace>
  <inkml:trace contextRef="#ctx0" brushRef="#br0" timeOffset="158">12054 10745 92 0,'3'-21'35'0,"-3"18"-18"0,-3-16 4 15,3 17 17-15,-3-4 4 0,0 1 4 16,-3 3-12 0,-3 2-5-16,0 5-17 0,-6 5-8 0,-6 4 0 15,-2 4-3-15,2 3 2 16,3 3-2-1,6 0-1-15,3-3 1 16,9-2-1-16,9-3 0 0,3-3 2 16,3-5-1-16,0-3-1 15,0-5 1-15,-1-5-1 16,1-3 0-16,-3-3 2 16,-3-2-1-16,0 0-1 15,-3-1 3-15,-3 1 0 16,0 3 1-16,-3 2 0 15,0 0 4-15,0 2 5 16,0 4-3-16,0 2 0 16,3 5-6-16,0 3-1 15,0 3-3-15,3 2-3 0,0 0 2 16,3-2 2-16,0-1 0 16,6-2 2-16,-3 0-22 15,-1-3-7-15,-2-2-40 16,0 0-17-16,0-3-10 15</inkml:trace>
  <inkml:trace contextRef="#ctx0" brushRef="#br0" timeOffset="159">12179 10761 124 0,'0'0'49'0,"0"0"-26"0,0 2-18 15,3 4 13-15,0-1 10 16,0 3 4-16,0 2-3 0,0 1-3 15,0 0-14-15,0-1-3 0,0-2 1 16,0-3-4-16,-3 1 2 16,0-6-1-16,0 0 1 15,0 0 4-15,0-3 5 16,0-2-3-16,0-6 0 16,0 1-6-16,0-4 0 15,3 4-7-15,6-14-1 16,3 5 0-16,-1 1 0 15,4 2 0-15,0 3 0 16,6 5-29-16,3 3-10 0,-3 2-47 16,-3 0-55-1,-4 1 41 1</inkml:trace>
  <inkml:trace contextRef="#ctx0" brushRef="#br0" timeOffset="160">12420 10732 128 0,'-3'15'49'0,"3"-12"-26"0,3 2-7 16,0 1 16-16,0-1-9 15,3 0-3-15,3 0-5 16,0 1-2-16,3-4-7 16,0 1-4-16,0-3-1 0,5-3 1 15,4 1 1-15,-3-4-1 16,-3-4 1-16,-3-9-2 16,-3 6 2-16,-9-3 4 15,-9 3-1-15,-3 2 2 16,-3 4-3-16,0 4 2 15,-3 3-2-15,-2 8 2 16,2 2-6-16,3 4-1 16,-3 2 4-1,3-1 2-15,9 4 6 0,3-1 5 16,6 1-5-16,3-3-2 16,6 0-5-16,3-6-4 15,9-2 0-15,2-2-1 16,4-1-22-16,-3-5-10 15,0-3-77-15,0-2-44 16,-7 0 70-16</inkml:trace>
  <inkml:trace contextRef="#ctx0" brushRef="#br0" timeOffset="161">12956 10694 160 0,'-3'19'63'0,"0"-11"-34"0,6 13-19 0,0-13 20 15,0 3 2-15,0-1 5 16,0 1-11-16,0-1-6 16,-3 1-11-16,0 0-6 0,0-1-2 15,0 1-1-15,0-3 2 16,0 0-1-16,0 0-1 15,0-3-4-15,0-3-2 16,0 1-11-16,0-3-1 16,0 0-11-16,0 0-2 15,0-3-27 1,0-2-50-16,0-3 22 0</inkml:trace>
  <inkml:trace contextRef="#ctx0" brushRef="#br0" timeOffset="162">13060 10750 148 0,'0'-3'57'0,"0"-10"-30"0,3 21-16 15,-3-3 15-15,3 1 8 16,-3 2 3-16,0 0-11 16,0 2-3-16,0 1-13 15,0-1-4-15,0-2 0 0,0 0-3 0,0-3-2 16,0 1 0-1,0-4-1-15,0-2 0 0,0 0 2 16,3-2-1-16,0-4-1 16,3-4-6-16,3-1-4 15,3-7 6 1,3-3 3-16,-1 2 2 0,4 3-1 16,-3 3 5-16,0 5 1 15,3 8 4-15,-3 3 4 16,-3 7-2-16,0 1 3 15,0 2-4-15,-6 3 1 16,2 0-5-16,-5 0-2 16,0 0-2-16,-3-3 0 0,0-3-9 15,0-2-3-15,0 0-44 16,-3-2-17-16,-5-1-49 16</inkml:trace>
  <inkml:trace contextRef="#ctx0" brushRef="#br0" timeOffset="163">12831 10581 288 0,'-18'-6'107'0,"36"6"-58"0,-6-5-62 0,-3 5 17 15,3 0-6 1,2 0 3-16,1 0-27 16,3 0-11-16,-3 3-75 0,-3-3-32 15</inkml:trace>
  <inkml:trace contextRef="#ctx0" brushRef="#br0" timeOffset="164">13632 10422 104 0,'-6'-5'38'0,"9"7"-20"0,-3 1-4 0,0 0 15 0,0 5 1 16,0 7 4-16,0 15-1 16,3 1 0-1,-3 1-18-15,0 5 2 0,0 3 3 0,3-6-7 16,-1-2 0-16,1-3-7 15,0-3-4-15,0-4-1 16,0-4-1-16,0-5-18 16,0-2-8-16,-3-6-33 15,-3-2-14-15,0-3-13 16</inkml:trace>
  <inkml:trace contextRef="#ctx0" brushRef="#br0" timeOffset="165">13456 10668 176 0,'-18'-5'68'0,"18"5"-36"0,15-3-24 16,-9 3 18-16,0-3-9 15,3 1-2-15,3-1-4 0,3-2-2 16,5 0-5-16,7 2-1 0,0-2 1 16,6-1-2-16,-1 1-2 15,1 0-2-15,-3-1 1 16,-6 1-56-16,0 0-25 15,-7-3-4 1</inkml:trace>
  <inkml:trace contextRef="#ctx0" brushRef="#br0" timeOffset="166">13792 10446 116 0,'-9'-3'46'0,"6"6"-24"0,3-1-21 0,0-2 19 16,3 27 0-16,-3-1 0 15,0 6 3-15,0 0-13 16,0 5 10-16,0-3 6 0,0-2-10 16,0-6-3-16,0-4-6 15,0-4-2-15,0-5-3 16,0-2 1-16,0-3 0 16,0-8 1-16,6 0-2 15,0-3-2-15,3-13 1 0,0 1 1 16,3-1-1-16,3 2-1 15,3 4 1 1,0 2-1-16,-1 3 0 0,-2 2 2 16,0 11 3-1,-3 8 2-15,-3-3-1 0,0 3-1 16,-3 0-3 0,-3 0 1-16,0-3-15 0,0 0-5 15,-3-2-57 1,3-3-62-16,0-3 36 15</inkml:trace>
  <inkml:trace contextRef="#ctx0" brushRef="#br0" timeOffset="167">14078 10671 188 0,'0'0'71'0,"6"16"-38"0,-3-9-34 16,0-4 15-1,0 0-1-15,3-1 2 0,0-2-6 16,3-5-3 0,0 0-3-16,6 2 0 0,-4-2 0 0,4 0-1 15,-3-1-2 1,-9-4 7-16,-9-1-2 16,0 1 3-16,-3-1-7 15,-3 3-1-15,-5 3 6 16,-4 5 6-16,0 2-4 15,-3 4 0-15,6 2-2 16,3 7-1-16,3 7 3 16,4-4 5-16,5-2-3 0,3 0 0 15,6-3-6 1,5-2-3-16,7-1 0 0,3-2 1 16,9-2-19-16,3-4-6 15,-4 1-72 1,-2-1-63-16,-3 1 53 15</inkml:trace>
  <inkml:trace contextRef="#ctx0" brushRef="#br0" timeOffset="168">14667 10628 184 0,'-6'-2'68'0,"-8"2"-36"0,-10 0-7 0,18 0 25 15,-3 2-14 1,0 1-4-16,0 0-20 0,0-1-8 16,0 1-3-16,3 2-4 0,3 0 0 15,3 1-1-15,3 7 3 16,3 3-2-16,6-3 1 15,0 0 2-15,0 1 0 16,-3-1 2-16,-3 0 3 16,-6 0 9-16,-6 0 3 15,-3-2-6-15,-3 0-2 16,-3-3-5-16,0-3-1 16,0 0-3-16,0-2-1 15,4-3-26-15,2-3-9 16,3 1-42-16,6-4-17 15,6 1-1-15</inkml:trace>
  <inkml:trace contextRef="#ctx0" brushRef="#br0" timeOffset="169">14769 10657 144 0,'-3'-2'55'0,"6"-1"-30"0,-3 3-1 16,0 0 24-16,0 0 2 15,-6 3 3-15,0-1-18 16,0 1-9-16,-3 2-15 0,-3 6-7 0,0 5-3 16,-3 0-1-16,3 2 0 15,9 1 0-15,0-1 0 16,6 1 0 0,3-3 0-16,3-3 0 0,3-3 0 15,0-4 0-15,3-6 2 16,-3-3-3-16,6-2 0 15,-4-3 1-15,-2 0 2 16,-3-3 1-16,-9-5 1 16,0 3 0-16,0-3 2 15,-3 1-3-15,0 1 0 16,0 4 1-16,0 4 2 16,0 1-5-16,0 8-3 15,0 2-2-15,3 6 3 16,0-1-2-16,3 3-1 0,6 1 3 15,6 2 0 1,0-1 1-16,0-1 0 0,0-1-3 16,3-3 0-16,-3-2-25 15,0-2-9-15,-1-4-43 16,-2-2-18-16,0-2 4 16</inkml:trace>
  <inkml:trace contextRef="#ctx0" brushRef="#br0" timeOffset="170">14932 10660 116 0,'-6'-8'44'0,"6"11"-24"0,3-3-2 15,-3 0 18-15,0 0-7 16,3 2 0-16,0 9-1 0,0 0 0 16,0 2-15-1,0 0 5-15,0 0 3 0,-3 1-3 0,0-1 0 16,0-3-10-16,0 1-3 15,0-3-3-15,0-3-2 16,0 0 3-16,0-5 0 16,0 0-1-16,6-2-2 15,0-4-4-15,3-4 0 16,3-11-5-16,3 2 1 16,3 3-1-16,5 0 3 15,-5 6 4-15,0 5 1 16,0 2 5-16,-3 6 2 15,0 5 4-15,-3 7 1 16,-6 1 8-16,-3 3 2 16,0-1-4-16,-3-2 0 0,0 0-8 15,0-5-1 1,0-3-4-16,0-3-1 0,0 0-3 16,0-5-1-16,3-5-1 15,3-3-2-15,0-8-15 16,5-5-5-16,1 2 3 15,3-2 5-15,-3 8 4 16,6 2 6-16,-3 3 7 16,3 6 7-16,-3 7 2 15,-3 8 2-15,-4 1 0 0,1-1 0 16,-3 0-6-16,0 0-4 16,-3-2-1-16,0-3-1 15,0 0-36-15,3 0-15 16,0-3-58-1,3-5-45-15,0 0 63 16</inkml:trace>
  <inkml:trace contextRef="#ctx0" brushRef="#br0" timeOffset="171">15459 10673 220 0,'0'3'85'0,"3"13"-46"0,3-8-37 15,0-6 19 1,0 1 0-16,0 0 2 0,6-1-12 15,3-2-4-15,0 0-5 16,-1-5-2-16,1 0 3 0,0-3 0 16,0 0 1-16,-6 0 0 15,0-3 2-15,-3-2-5 16,-3 0-1-16,-6 0 0 16,-3 2 0-16,-9 3-3 15,-6 3 0-15,0 2 2 16,-2 6 0-16,-1 5 1 15,0 2 2-15,6 4 8 16,0 9 3-16,6-1 5 16,3-4 1-16,6 1-8 15,9-1-4-15,6-2-4 16,3 0 0-16,12-3-2 0,3-2 2 16,3-6-42-1,-1-2-18-15,-2-3-79 16</inkml:trace>
  <inkml:trace contextRef="#ctx0" brushRef="#br0" timeOffset="172">16049 10390 152 0,'-3'-2'57'0,"3"7"-30"0,0 5-27 0,0 1 13 0,0 8 6 15,0 12 8-15,0 6 1 16,0 0 1-16,0 6-16 16,0-4-1-16,0-4 1 15,0-3-5-15,0-6 0 16,0-5-9-16,0-5-4 16,0-3 7-16,0-5 5 15,0-3 1-15,0-5 1 0,3-2-5 16,2-3-3-16,1-11-3 15,3 0 1-15,3-3 1 16,3 1 2-16,0 2-3 16,0 3-2-16,3 7-1 15,3 4 3-15,-4 4-2 16,-2 9 1-16,-3 7 11 16,-3 1 3-16,-6 0 6 0,-6-1 1 15,-6 1-4 1,0-4-1-16,-6 1-6 0,1-2 0 15,-4-4-5-15,0-5-2 16,0-2-18-16,-6-6-9 16,6-5-35-16,3-2-16 15,12-6-36 1</inkml:trace>
  <inkml:trace contextRef="#ctx0" brushRef="#br0" timeOffset="173">16263 10406 220 0,'-6'-5'82'0,"6"5"-44"0,0 2-47 0,0-2 14 15,3 8 8-15,0 3 6 0,0 15 13 16,0 6 4-16,0 3-18 16,-3 7-10-16,0 3-6 15,0-5 0-15,0-3 1 0,3-6 1 16,0-2 0-16,3-5-7 15,0-5 0-15,3-6-54 16,-1-5-24-16,4-5-32 16,3-6-13-1,0-2 69-15</inkml:trace>
  <inkml:trace contextRef="#ctx0" brushRef="#br0" timeOffset="174">16453 10647 164 0,'-35'-3'63'0,"44"8"-34"0,-21 3-25 0,9 3 15 15,-3 5 2 1,0 0 2-16,3 0-1 0,0 0 1 16,3-1-13-16,6 1-6 0,6-3 0 15,6-2-1-15,2-3 1 16,1-5 2-16,0-6 1 16,-3-2 1-16,-3-1 0 15,0-4 4-15,-6-3 3 16,-6-3 0-16,-6-3 4 15,-3 1-7-15,-3-1 1 16,-12 1-8-16,0 4-3 16,0 4-17-16,3 2-5 15,0 3-36-15,7 2-17 0,5 3-43 16</inkml:trace>
  <inkml:trace contextRef="#ctx0" brushRef="#br0" timeOffset="175">16754 10626 180 0,'-15'-3'68'0,"12"3"-36"0,-6 3-18 16,6-3 20-16,-6 2 3 16,-9 6 4-16,1 0-20 15,2 5-7-15,0 6-9 16,3-1-4-16,3 1 0 0,6 0-4 0,3-1 0 15,9-2 2-15,3 0 0 16,3-3 1-16,6-2 2 16,2-6-1-1,4-2-1-15,0-6-26 0,-3-2-12 16,3-3-25-16,-1-8-11 16,-2-8-11-1</inkml:trace>
  <inkml:trace contextRef="#ctx0" brushRef="#br0" timeOffset="176">16834 10369 148 0,'-3'-3'57'0,"6"9"-30"0,0 4-23 0,0 1 13 16,3 5 18-16,0 15 10 0,0 7-8 15,-3-1-4-15,0 5-19 16,6 0-7-16,-9-2 0 0,0-3-4 15,3-3-2-15,-3-5 0 16,6-2-1-16,0-6-27 16,-3-5-11-16,0-3-157 31,9-8 96-31</inkml:trace>
  <inkml:trace contextRef="#ctx0" brushRef="#br0" timeOffset="177">17117 10605 108 0,'-3'-8'44'0,"-15"8"-24"0,6 0-15 0,3 2 11 16,-2 4 8-16,-7-1 5 16,-3 0 4-16,-3 3 5 15,-6-3-21-15,6 1-3 0,4 2-2 16,5-1 4-16,3 7 4 15,3 2-8-15,6-1-4 16,9-1-3-16,9-1 1 16,6 0-3-16,5 0-2 15,1 1 0-15,9-1-1 16,-3 0 0-16,-7-2 0 0,1-1-62 16,-6 1-28-16,-3-6-12 15</inkml:trace>
  <inkml:trace contextRef="#ctx0" brushRef="#br0" timeOffset="178">11441 9562 120 0,'0'-3'46'0,"-12"3"-24"0,18 3-13 16,-6-3 16-16,0 0-10 15,3 5-3-15,0 6-5 16,0 10-2-16,0 0-3 15,6 3 7-15,-9 5 6 0,0 3 4 16,0 2 1-16,0 3-5 16,0-2 1-16,0-1-7 15,0-2-1-15,0-6-4 16,0-2-1-16,0-3-1 16,0-5 1-16,0-3 0 15,0-2 1-15,0-3 0 0,-3 0 0 16,3-3-5-16,0 3 1 15,0-5 0-15,0-1 0 16,0-2 2-16,0 0 3 16,0 0-2-16,0 0-2 15,0 0 2-15,0 0 2 16,0 0-4-16,12 0 1 16,2 0 3-1,4-2-4-15,6-1-3 16,6 0-2-16,3-4 3 0,2 1 0 15,4 4 3-15,0-1 1 16,-1 0 1-16,-8 3-2 16,-6 0-2-16,0 0 1 15,-6 0-1-15,-3 0 4 16,-3 0 2-16,-7 0 4 16,-5 0-5-1,0 0-3-15,0 0-15 16,-3 0-4-16,1-2-31 15,-1-1-14-15,0 0-42 16</inkml:trace>
  <inkml:trace contextRef="#ctx0" brushRef="#br0" timeOffset="179">11783 9874 176 0,'-12'-2'68'0,"12"2"-36"0,0 0-20 0,0 0 19 16,0 0-12-16,0 0-1 15,6 2-8-15,0 1-4 16,6 0-3-16,3-1-3 0,6 1 3 15,6 2-2-15,-1 3 2 0,-2 0-4 16,0 0-2-16,-6 3 4 16,-3-1 1-16,-3 1 2 15,-6 2 2-15,-6 0 3 16,-6 3 2-16,-9 0 6 16,-6 8 1-16,3-3-9 15,0-5-5-15,3-6-1 16,3 1 0-16,3-3-8 15,3-3-2-15,3 0-40 16,3-5-17-16,18-7-46 16</inkml:trace>
  <inkml:trace contextRef="#ctx0" brushRef="#br0" timeOffset="180">12236 9911 108 0,'-3'-2'44'0,"0"-1"-24"0,0 0 5 16,0 3 20-16,3-2-7 15,-3-1 0-15,3 0-12 16,0 1-4-16,0-4-13 16,6 1-5-16,0 0-1 0,2-6-2 15,4 3 2-15,0 3-4 16,0 5 0-16,0 3-1 0,-3 2-2 16,-3 3 5-16,0 5 3 15,-6 3 3-15,-3 3 1 16,-3-1-4-16,-3 1-3 15,0-3 2-15,0 2 2 16,3-5-4-16,3-5-1 16,3 0-5-16,6 0-1 15,6-8 3-15,15 3 1 16,0 2 2-16,0 6 0 16,-4-1 0-16,-2 3 0 15,-3 1 4-15,-6-1 2 16,-9 0 13-16,-6 3 7 15,-3 0-4-15,-9-3-3 0,-6 0-9 16,-3-2-4-16,1-3-6 16,-1-3 0-16,3-2-22 15,3-1-10-15,3-2-28 16,3-5-12-16</inkml:trace>
  <inkml:trace contextRef="#ctx0" brushRef="#br0" timeOffset="181">12262 9713 156 0,'-18'-16'57'0,"10"16"-30"0,-10 0-14 0,9 0 19 16,-3 3-5-16,-3 2-1 16,-9 3-14-16,0 2-5 15,1 6-5-15,-1 11 1 0,3 7 0 16,6 11-1-16,6 13 1 16,9 3-2-16,6 5 2 15,15-2-4-15,3-11 0 16,8-8 1-16,7-8 2 0,6-8 1 15,8-11 3-15,1-10 3 16,5-18 2 0,-5-11 6-16,-9-6 1 0,-4-15 8 15,-14-6 6-15,-9-5 9 16,-15-2 5-16,-15-3-3 16,-12 5 0-16,-17 8-10 15,-4 5-3-15,-6 11-15 16,4 2-6-16,5 14-24 15,3 3-8-15,1 7-78 16,17 3-36-16,9 0-32 16</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7T08:44:05.859"/>
    </inkml:context>
    <inkml:brush xml:id="br0">
      <inkml:brushProperty name="width" value="0.05292" units="cm"/>
      <inkml:brushProperty name="height" value="0.05292" units="cm"/>
      <inkml:brushProperty name="color" value="#FF0000"/>
    </inkml:brush>
  </inkml:definitions>
  <inkml:trace contextRef="#ctx0" brushRef="#br0">11197 13049 76 0,'-3'-8'30'0,"6"14"-16"0,-3 4-14 16,0 1 5-16,0 13-3 0,3 15-2 15,-3 9 1-15,0 7 1 16,0 1-1-16,6 0 2 16,0-3 0-16,0 10 1 15,-1-7-2-15,1-6-2 16,-3-5-39-16,3-11-16 15</inkml:trace>
  <inkml:trace contextRef="#ctx0" brushRef="#br0" timeOffset="1">11134 13039 44 0,'-3'0'19'0,"9"0"-10"0,-3 0-2 15,3 0 7-15,3 0-5 0,3 0-1 16,3 0-4-16,0 0-3 15,6 0 0-15,2 0 1 16,7 0 1-16,3 0 1 16,6 0 0-16,2 0 0 15,-2 0-2-15,0 0-2 16,5 0 3-16,-2 0 2 16,0-3 0-16,2 0 0 15,4 1 1-15,5 2 3 16,-2-3-4-16,0 3-3 0,-1 0 1 15,4-3 2-15,-4 1-4 16,1-1-3 0,0 3 3-16,-1-2 3 0,1 2-1 15,-1 0-2-15,1 0 2 16,-3 0 2-16,5 0-2 16,1-3 0-16,5 0 1 15,-2 1 0-15,5-1-2 16,-2 3-2-16,2 0 1 0,4 0-1 15,2-3 2-15,4 1-1 16,2-1-1-16,1 0 1 16,-4 1 1-16,4-1-1 15,2 0 2-15,0 1-2 16,-2 2 2-16,-1 0-2 0,1-3-1 16,2 3 1-1,3-3-1-15,-2 1 0 16,2-1 0-16,-3 1 0 15,1 2 0-15,-4 0 0 0,1 0 0 16,-1-3 0-16,-2-2 0 16,-1 2 2-16,0 0 1 15,1 1-1-15,-4-1-2 16,4 0-2-16,-4 1-1 16,4-4 2-16,-4 1 2 15,1 2 4-15,-1 3 4 0,3-5-4 16,4 0-3-16,-1 2 1 15,1 1 0 1,-4-1-1-16,7-2 1 16,17 2 0-16,-3 0 1 0,-3 1-5 15,-2 2-1-15,2-3 1 16,-6 0 2-16,4 1 0 16,2 2-1-16,-3 2-2 15,1-4 1-15,-1-1 1 16,3 1 0-16,-2 2 0 15,2 0 0-15,3 0 0 16,3-3 2-16,1 0 3 16,2 3 2-16,3-2-3 15,-6-1-1-15,-2 0-1 16,-1 1-2-16,3-1 3 0,-3 0 0 16,1-2-4-1,-4 0-1-15,0 2 1 16,3 0 2-16,-2 1 0 0,-1-1 2 15,0 1-4-15,1-1 0 16,2 3 3-16,-3 0 1 16,4-3-1-16,-4-2 1 15,-3 2-4-15,0 1 0 16,1 2-1-16,2-3 0 16,0 0 2-16,1 3 2 15,2-2-3-15,0-1 0 16,9 0 1-16,-8 1 0 15,2-1 0-15,0 0 0 0,0 1 2 16,4-1 1 0,2-2-1-16,-3 2-2 0,6-2 1 15,0 2 1-15,-2-7-3 16,-1 10 0-16,-3-3 1 16,-6 3 2-16,-2 0-3 15,-10-13-2-15,-9 5-82 16</inkml:trace>
  <inkml:trace contextRef="#ctx0" brushRef="#br0" timeOffset="2">11512 12541 60 0,'-3'-5'24'0,"0"5"-12"0,-3 0-3 0,3 0 9 15,-3 3-8-15,-6 2-1 16,1 5-3-16,-4 6 1 16,-3 8 0-16,3 13 1 15,3 3-4-15,6 2-3 16,6-5 11-16,6-2 4 15,12-6 3-15,6-8 3 16,3-8-6-16,2-8-1 16,7-7-9-16,-3-9-2 0,-6-10 2 15,-4-5 6-15,-8-6 2 16,-6 3 8-16,-9-3 4 16,-9 0-1-16,-6 6 0 15,-6 2-12-15,1 3-5 0,-1 5-5 16,6 3 0-16,-3 7-24 15,12 4-57 1,9 4-69 0,9 4 35-16</inkml:trace>
  <inkml:trace contextRef="#ctx0" brushRef="#br0" timeOffset="3">12152 12554 88 0,'-3'3'35'0,"3"5"-18"0,-3 11 0 0,3-6 16 15,0 8-2 1,0 5-1-16,-3 9-14 15,3-1-5-15,0-2-7 16,0 0-3-16,3-6 2 0,3-7-29 16,3-3-9-16,3-8-36 15</inkml:trace>
  <inkml:trace contextRef="#ctx0" brushRef="#br0" timeOffset="4">12697 12594 108 0,'-6'-2'41'0,"6"-1"-22"15,3 0-9-15,0 3 14 0,3-2-4 16,3-4-2-16,6 1-6 16,0 0-2-16,2 2-6 15,4 0-7-15,-3 6-1 0,0 2 0 16,-3 9 2-16,-6 4 1 16,-6 6 1-16,-6 8 0 15,-6 2 2-15,0-2 1 16,-3-6 1-16,0 1-5 15,3-9 1-15,3-2 9 16,0-3 5-16,3-5 5 0,3 0 1 16,6-2-7-1,6-4 0-15,9-2-8 16,3 0-1-16,0 0-2 0,2 0-2 16,1 0-13-16,-3 3-4 15,3-1-51 1,0 4-49-16,-4-4 35 15</inkml:trace>
  <inkml:trace contextRef="#ctx0" brushRef="#br0" timeOffset="5">21135 12726 60 0,'-3'-2'24'0,"6"4"-12"0,-3-4-14 0,0 2 6 16,0 0-3-16,0 0-1 16,0 0 1-16,0 0-1 15</inkml:trace>
  <inkml:trace contextRef="#ctx0" brushRef="#br0" timeOffset="6">21135 12742 115 0,'0'19'14'16,"0"5"-7"-16,0-1-2 15,0 7 6-15,-3 4 2 16,3 3 0-16,0 3 2 0,0 2-4 15,3 3 1 1,0 0-5-16,0 0 1 16,0-3-5-16,0-5-2 0,0 0 2 0,0-5-2 15,3-5-1-15,-3-4 3 16,0 1 2-16,-3-3-2 16,0-2 0-16,0-3 8 15,0-3 2-15,0-2-4 16,0-3-1-16,0-3-6 15,0 0-2-15,0-5-16 16,0 0-6-16,3 3-55 16</inkml:trace>
  <inkml:trace contextRef="#ctx0" brushRef="#br0" timeOffset="7">11143 13740 60 0,'3'0'24'0,"0"2"-12"0,0-2-3 0,-3 0 9 16,6 0-6-16,-6 0 7 15,15 0-4 1,0 0-6-16,3 3-3 16,-1-3 1-16,4 0 0 15,3 0 1-15,0 0 2 16,0 0-5-16,0 0-1 15,2 0-2-15,1 3 1 0,3-3 0 16,3 0 1-16,-1 2 2 16,4-2-3-16,0-2 0 0,0 2 1 15,-1-3 2 1,4 0 1-16,0 3 1 0,2 0-4 16,-2 0-3-16,0 0 2 15,-1 3 0-15,1-3-4 16,-3 3 1-16,6-3 0 15,2 0 2-15,4 0 1 16,2 0 1-16,1 0-2 16,0-3 1-16,-1 0 0 15,1 3 1-15,-1-2-2 16,4-1-2-16,0 1 9 16,5-1 4-16,-5 0-2 15,-1 1-1-15,1-1-6 16,-4 0-3-16,1 1-3 15,3-1 1-15,-1 0 1 16,1 1 2-16,-1-1-3 0,-2 0 0 16,-3 1 3-16,-1-1 1 15,1 0-4-15,-1 1 1 16,10-1 0-16,-6 1 0 16,2-1 0-16,4 0 0 15,-7 3 0-15,1-5 0 16,0 5-3-16,-4-3 2 15,7 1 3-15,-4-4 1 16,1 1 3-16,3 0 3 16,-1 0-4-16,-2-1-1 15,2 1-2-15,4-3-2 0,-4 0-2 16,4 0-1 0,-3 3 2-16,2 0 2 0,4-1 0 15,-7 1 2-15,4 2-2 16,-1 1-1-16,1-1 1 15,2 0-1-15,1 1 0 16,2-1 0-16,1 0-3 16,-1 1 2-16,-2-1 1 15,0 0 0-15,5 1 0 16,0-1 2-16,1 1-1 16,-1-1-1-16,-2 0 1 15,-1 1-1-15,1-1 0 16,2-2 2-16,1 2-3 0,2-2 0 15,-2 2 1-15,-7 0 2 16,16 1-3 0,-7-1 0-16,1 1 1 0,-10-1 0 15,1 0 0-15,-1-2 2 16,-2 2-3-16,-4 1 0 16,1-1 1-16,0 0 2 15,2 1-3-15,-5-1 0 16,-1 0 1-16,1 1 0 15,0-1 0-15,-1 0 0 16,-2 3 2-16,-1-2 1 16,-2 2-4-16,0-3 1 0,-1 1-2 15,10-1 0-15,-3 0 4 16,2 1 1 0,1 2-1-16,-4 0 1 0,10-3 0 15,-7 3 1-15,1-3-2 16,0 1 1-16,2-1-2 15,4 0 2-15,-1 3-2 16,-2 0-1-16,2 0-2 16,1 0 1-16,2 0 1 15,1 0 0-15,-1 0 0 16,7 0 2-16,-10 0-1 16,1 0-1-16,-1 0-2 15,-2 0-1-15,8 0 4 16,-2 0 1-16,-1 0 0 15,1 0 1-15,-6 3-2 16,-1 0-1-16,-2-1-4 0,-1-2-2 16,10 3 5-16,-10 0 5 15,4-1-2 1,-1 1-1-16,-5 0 0 0,0-1-1 16,-4 1 0-16,4-1 0 15,2 1-3-15,1 0 2 16,0-3 1-16,-1 2 0 15,1-2 2-15,-4 3 1 16,1 0-4-16,3-1-1 16,-4 1 1-16,7-3 2 0,-1 0 0 15,1 3-1 1,2-1-2-16,-5 1 1 16,2 0 1-16,-2-1 0 15,0 1 2-15,-1 0 1 0,4-3-1 16,2 0-2-16,1 0-2 15,-1 0 1-15,-5 2 5 16,2-2 5-16,1 0-5 16,6 0 0-16,-4-2-2 15,4-1-2-15,-4 0 3 16,-5 3 0-16,-1-2-6 16,-2-1 0-16,-3 0-54 15,-4 1-22-15,10-4-24 16</inkml:trace>
  <inkml:trace contextRef="#ctx0" brushRef="#br0" timeOffset="8">16099 12928 92 0,'3'-14'35'0,"-3"28"-18"0,3-9-20 15,3 8 41-15,-3 3-11 16,3 8-8-16,-3 8-4 16,3 10-10-16,-3 5-1 15,3 1-2-15,-3-3-2 0,3 0 1 16,-3-5 1-16,3-3 1 16,-3-8-4-16,-3-5 1 15,-3-3-71 1</inkml:trace>
  <inkml:trace contextRef="#ctx0" brushRef="#br0" timeOffset="9">13557 12994 36 0,'-3'0'16'0,"3"0"-8"0,0 2-7 16,0-2 5-16,0 0-3 16,0 0 0-16,0 0-1 15,0 0-2-15,0 0 1 0,0 0-1 16,0 0 0-16,0 0 0 16,0 0-3-16,0 0 2 15,0 0 1-15,0 3 0 16,0-3 0-16,-3 0 0 15,3 0 11-15,0 0 7 16,-3 0 8-16,3-3 5 16,0 3-11-16,0 0-2 15,0 0-10-15,0 0-5 16,0 0 2-16,0 3 4 16,0 5-5-16,3 5 7 0,0 6 2 15,3 4-2-15,0 15-1 16,0 1 0-16,0 4 4 15,0 9-2-15,0-7 1 0,-3-2-5 16,0-1-3-16,0-5 0 16,0-2-1-16,0-6 0 15,0-6 0-15,-3-4-2 16,0-6 1-16,0-2-35 16,0-3-13-16,0-6-44 15</inkml:trace>
  <inkml:trace contextRef="#ctx0" brushRef="#br0" timeOffset="10">18442 12864 64 0,'-3'-3'24'0,"21"1"-12"0,-10 4-10 0,-8-2 9 0,3 3 10 15,0 5 7 1,6 5-1-16,-3 8 1 15,0 3-7-15,0 5-3 0,-3 3-8 16,0 0-2-16,0 10-4 16,0-2-1-16,0-6 3 15,0-2-3-15,-3-3 0 16,0-2-1-16,0-4-2 0,0-1 3 16,0-4 0-16,0 3-1 15,0-2-2-15,0 2-8 16,0-3-23-1,0-4-7-15,-6-4-34 16</inkml:trace>
  <inkml:trace contextRef="#ctx0" brushRef="#br0" timeOffset="11">12396 13020 48 0,'-3'-2'19'0,"6"2"-10"0,-3 0-2 16,0 0 9-16,0 0 5 15,0 0 2-15,0 0-1 16,0 0 1-16,0 0-9 16,0 0-3-16,0 0-6 15,3 5-4-15,-3 3 0 16,3 2-1-16,-3 6 0 0,0 3 0 15,0 5 2-15,0 5 1 16,0 2 1-16,0 4-2 16,0 2 1-16,0-3-4 15,0-2 0-15,0 0 7 0,0-1 4 16,3-1-5 0,-3-1-1-16,3-3 0 0,0-2 0 15,0 0-5-15,0-3 1 16,0 3 4-16,0-6 2 15,0 3-2-15,-3-2-3 16,0-3 0-16,0-3 1 16,0-2-1-16,0-3 2 15,0 0-2-15,0-1-1 0,0-1 3 16,0-1 0 0,0 0-1-16,0 3-2 15,0-2-2-15,0-1-1 0,0 3 2 16,0 0 2-1,0 0-2-15,0 0 0 16,0-3 3-16,0 0 1 0,0 0-1 16,-3-2 1-16,3-3-4 15,0 0 0-15,0-3-81 16</inkml:trace>
  <inkml:trace contextRef="#ctx0" brushRef="#br0" timeOffset="12">14795 13010 60 0,'-3'-3'24'0,"3"3"-12"0,0-3-5 0,0 3 7 16,0 0-1-16,0 0 2 15,0 0-13 1,0 0-3-16,0 0 0 15,3 6 0-15,0 2 1 0,6 2 2 16,-9 3 3 0,6 6 2-16,0 5 3 0,0 7 4 15,0 6-6-15,0-2 0 16,-3 5 0-16,0-6 0 16,3 0-2-16,0-2-1 15,-3-5-3-15,0-4-4 0,0-1 1 16,3-4 3-16,-6-2 3 15,0 0-2-15,0-3-2 0,0-2 6 16,0-1 5-16,0 1-6 16,0-3-1-16,0 0-8 15,0 0 0-15,0-3 5 16,0 0 4 0,0 0-3-16,0-5-2 0,0 6 0 15,0-6-1-15,0 0 0 16,0 0 2-16,3 2-1 15,-3-2 2-15,0 0-4 16,0 0 0-16,0 0 1 16,0 0 0-16,0 0-22 15,3-2-10-15,3-1-37 16</inkml:trace>
  <inkml:trace contextRef="#ctx0" brushRef="#br0" timeOffset="13">17230 12898 84 0,'3'-5'33'0,"0"8"-18"0,-3-3-9 0,0 0 11 16,0 0-5-16,0 0-2 16,0 0 3-16,0 0 2 15,0 0-8-15,0 0-2 0,0 0-3 16,0 0-2 0,0 0 1-16,0 0-1 0,3 10 0 15,0 4 0-15,3-1 0 0,-3 0 0 16,0 3 0-16,0 5 2 15,-3 6 1-15,0-1 1 16,3 14 0-16,-3-3 0 16,3-3 2-16,-3 1-5 15,0-4-1-15,0-2 0 16,0-5 2-16,0 3 3 16,0-6 2-16,0 0-3 15,0-5-1-15,0 0 1 16,0-3 0-16,0-2-2 15,0-1 1-15,0-2-4 16,0 0-2-16,0-3 4 0,3 1 3 16,-3-6-1-16,3 2-2 15,-3-2-5-15,0 0 0 16,0 0-44 0</inkml:trace>
  <inkml:trace contextRef="#ctx0" brushRef="#br0" timeOffset="14">19850 12864 80 0,'0'-3'30'0,"0"6"-16"0,11-3-10 15,-8 0 8-15,-6 3-7 16,3-1-1-16,3 1 2 16,0 2 3-16,-6 9 2 15,0 4 1-15,1 1 0 16,-1 4 0-16,0 4-2 16,0-1 1-16,3 3-4 15,0 3-2-15,0 5-2 16,0-2 0-16,0-4 2 0,0-2-2 15,0 1 0-15,0-4 3 16,0 3 3-16,0-5-2 16,0 0-2-1,6-3-2-15,-6-3-3 0,5-2 3 16,-7-2-2-16,4-1-1 16,1-3 1-16,0 1-1 15,0-3 2-15,0-3 3 16,-3 0-4-16,0 1-3 15,0-6 5 1,0 0-2-16,3 2 2 16,-3-2-21-16,6 0-10 15,0 0-52 1</inkml:trace>
  <inkml:trace contextRef="#ctx0" brushRef="#br0" timeOffset="15">11765 13060 36 0,'-3'-5'16'0,"3"2"-8"0,0 0-1 0,0 3 9 16,3-2-4-16,0-1 1 0,0 0 1 15,0 1 1-15,0 2-11 16,-3 0-4 0,0 0 2-16,0 0 0 15,3 5 2-15,0 6 2 16,0 2-1-16,-3 11 0 0,0 7-1 15,0 6 0-15,0 6 2 16,0 7 3 0,0-8-2-16,0 1 1 0,0-4-1 15,3-2 3-15,0-2-5 16,0-3-1-16,0-1-2 16,0-4 1-16,-3-1 0 0,3-2-1 15,0-5-2-15,0-4 1 16,-3-1 1-16,0-4 1 15,3-2 1-15,-3 0-5 16,0-3 1-16,3 1 0 0,0-4 0 16,-3-2-20-16,3 0-9 15</inkml:trace>
  <inkml:trace contextRef="#ctx0" brushRef="#br0" timeOffset="16">13021 13041 48 0,'0'-2'19'0,"3"4"-10"0,-3-2-13 16,0 0 4-16,0 6 0 15,6 2 2-15,0 5 3 16,0 3 4-16,-3 10 5 15,0 3 1-15,0 0 3 16,0 0 1-16,0 3-2 16,0 3 2-16,-3-1-6 15,0 0 0-15,0-2-6 0,-3 0 1 16,3 0-5-16,0-3-2 16,0 5 2-16,0-5-2 0,0 3 2 15,0-6 0-15,0-2 1 16,0-5-2-1,3-3 1-15,0-6 0 16,0-2 1-16,3-3-33 16</inkml:trace>
  <inkml:trace contextRef="#ctx0" brushRef="#br0" timeOffset="17">14179 13002 64 0,'-3'-3'24'0,"6"3"-12"0,-3 0-12 0,0 0 5 16,0 0-3-1,3 8-2-15,0 3 5 0,0 4 4 16,0 7 4-16,-3 9 4 15,6 6 0-15,-6 6 1 16,0-1-3-16,0 3-1 16,0-8-6-16,6-5-3 15,-3-3-2-15,3-3-3 16,-3-4 1-16,0-4 1 0,0-2 1 16,0-3 1-16,-3-2 0 15,0-1 0-15,0-2 0 16,3 0-20-16,0 0-7 15,0 0-41-15</inkml:trace>
  <inkml:trace contextRef="#ctx0" brushRef="#br0" timeOffset="18">15414 12994 56 0,'0'0'22'0,"0"0"-12"0,0 0-10 0,0 0 5 15,3 5-1-15,0 0 0 16,0 6 2-16,0 7 3 15,3 6 5-15,0 13 3 0,-3 3-3 16,0 0 0 0,0-3 0-16,0 8 2 15,0-11-5-15,-3-5-1 16,0-2-2-16,0-6 0 0,0-3-4 16,0-2-1-16,0-3 1 15,0-2-5-15,0 0 1 0,0-1 0 16,0-2 0-16,0 0 0 15,0 0 0-15,3 0-36 16,0 0-48 0,0-3 11-16</inkml:trace>
  <inkml:trace contextRef="#ctx0" brushRef="#br0" timeOffset="19">16694 12983 44 0,'-3'-3'16'0,"3"-12"-8"0,3 23-10 0,-3-8 6 0</inkml:trace>
  <inkml:trace contextRef="#ctx0" brushRef="#br0" timeOffset="20">16691 12975 77 0,'-3'3'11'16,"0"2"0"-16,1 0 1 16,-1 3 0-16,0 6 0 15,0 7 0-15,0 3 2 16,3 15 2-16,0 4-5 16,0-1-1-16,6 3-2 15,-3-3 2-15,0-5-3 16,-1-5 1-16,1-3-5 15,0-5-2-15,-3-3 2 0,0-2 0 0,0-4 1 16,0-1-2-16,3-1 1 16,0-2-4-16,0-1 0 15,0-2-54 1,3-3-36-16,3-2 32 16</inkml:trace>
  <inkml:trace contextRef="#ctx0" brushRef="#br0" timeOffset="21">17864 12888 52 0,'-3'0'19'0,"3"-3"-10"0,0 6-6 0,0-3 7 16,0 5 5-1,3 11 1 1,-3 3 0 0,3 4 3-16,-3 6-7 0,0 6 1 15,0 7-2-15,0 1 3 16,0-1-7-16,0-2-2 16,0-3-1-16,3 0 0 15,0-8-2-15,0-3-2 0,-3-5 3 16,3-2 0-16,0-3 1 15,-3-3-2-15,0-2 1 16,3-1-4-16,-3 1 0 16,0-3-26-1,3 0-51-15,0 0 1 0</inkml:trace>
  <inkml:trace contextRef="#ctx0" brushRef="#br0" timeOffset="22">19135 12869 80 0,'0'0'33'0,"0"3"-18"0,0 0-13 0,0-3 9 16,0 8-5-16,0 10 2 15,0 3-3-15,0 3 0 16,0 5 1-16,0 3 3 15,0 5 0-15,0 5 0 16,0-2-1-16,3 0 0 16,0-6-2-16,0 0 1 15,0-2-4-15,0 0-2 0,0-6 0 0,3-2 1 32,-3-5 1-32,0-3 1 0,0-3 0 0,0 0-2 15,-3-2-2-15,3-3 3 16,0-3 0-1,0 0-111 1,9-10 30-16</inkml:trace>
  <inkml:trace contextRef="#ctx0" brushRef="#br0" timeOffset="23">20433 12846 52 0,'0'-8'22'0,"3"8"-12"0,3 2-8 0,-6-2 9 16,3 3-3-16,3 2 3 15,0 3 5-15,0 3 2 0,0 13-7 16,0-1-2-1,-3 6-1-15,0 6 2 0,0 2-1 16,-3 10 2-16,0 1-2 16,0-6 2-16,0 1-4 15,0-1 1-15,0-5-5 16,3-5 0-16,0-6 1 0,0-2 0 16,-3-5 2-16,0-1 3 15,0-2 2-15,0-3-5 16,2-2-4-16,-2-3 1 15,0 0 0-15,3-3-1 16,-3-5-2-16,0 0-63 16,9 0-48-16,6-16 39 15</inkml:trace>
  <inkml:trace contextRef="#ctx0" brushRef="#br0" timeOffset="24">8616 12361 96 0,'0'-5'38'0,"0"5"-20"0,0 3-10 16,0-3 13-16,0 0-8 0,0 5-2 15,3 6-2 1,0 2 1-16,0 13-1 16,0 3 2-16,0 0-6 0,-3 3 1 0,3 0 4 15,-3 0-2-15,3-6 3 16,-3 3-6-16,3-5-1 15,-3-5-2-15,0-4-2 16,0-4 3-16,0-3 2 16,-3-8 2-1,0-3-1-15,0-2-1 16,0-3-3-16,0-2-2 16,0-4 1-16,3 1-1 15,3 0 0-15,0 0 0 16,3-1-3-16,0 1 2 15,3 3 1-15,6-1 2 16,3 3-3-16,-1 3-2 0,1 2-1 16,3 6 3-16,-3 5-2 15,0 2-1-15,0 4 5 16,-3 1 1-16,-4 1 4 16,-2 0 3-16,-6 3 2 15,-6 4 3-15,-6-4-3 16,-2-3-1-16,-7-3-4 15,-3-2-1-15,0-11-3 16,0 0 1-16,0-6-9 16,3-2-3-16,4 1-17 15,2-1-7-15,6 0-15 16,6 0-8-16,6-3-16 16</inkml:trace>
  <inkml:trace contextRef="#ctx0" brushRef="#br0" timeOffset="25">8842 12573 96 0,'0'0'35'0,"3"3"-18"0,0 2-7 15,0 0 14 1,3 3 2-16,0 3 2 0,0 2-15 16,0 0-6-16,3 0-2 15,0 6-1-15,0-3-2 16,0 2 1-16,3 1 0 0,-3-6-6 16,-1-2 0-16,-2-3-34 15</inkml:trace>
  <inkml:trace contextRef="#ctx0" brushRef="#br0" timeOffset="26">9006 12586 56 0,'0'0'22'0,"0"6"-12"0,0 7 3 15,0-3 14-15,-3 4 0 0,0 9 2 16,-3 9-12-16,0 0-3 15,-3 0-4-15,0 2-1 16,0-8-5-16,-3-2-5 0,3 0 0 16,4-5-4-16,5-11-39 31,0-8-35-31,0 0 18 16</inkml:trace>
  <inkml:trace contextRef="#ctx0" brushRef="#br0" timeOffset="27">9113 12409 72 0,'-3'-5'30'0,"3"5"-16"0,0 0-12 15,0 5 6-15,0 0 7 16,0 11 2-16,3 5 5 15,0 0 1-15,0 3-8 16,0 5-2-16,-3 0-3 16,0 1-1-16,0 1-5 15,0 6-5-15,0-8 0 0,0-2 5 16,0-9 2-16,0-2-18 0,0-2-9 16,-3-4-47-1</inkml:trace>
  <inkml:trace contextRef="#ctx0" brushRef="#br0" timeOffset="28">9027 12539 132 0,'-12'-3'52'0,"12"3"-28"0,0 0-4 0,0 0 19 0,0 0-6 16,3 0-2-1,3 0-13-15,6-3-6 16,3 1-7-16,2-1-6 0,4-2-2 0,6-1 2 16,-3 4 0-1,0-1-21-15,-3 3-10 16,-4 0-61-16</inkml:trace>
  <inkml:trace contextRef="#ctx0" brushRef="#br0" timeOffset="29">9241 12584 108 0,'-3'0'44'0,"3"5"-24"0,3 3-24 15,0-3 8-15,3 0 2 0,0 1 4 16,0-1 1-16,3-2 1 16,0-1-6-16,3-2-2 15,0-2 0-15,2-1 0 16,-2-2-2-16,0-1-2 0,3 1 1 15,-6-3 1-15,-3 0 3 16,-3 0-2-16,-9 0 0 16,-3 0-1-1,0 3 1-15,-3 2-2 0,-3 1 2 16,1 2-2-16,-1 2 2 16,0 4-2-16,0 2-1 15,3 2 3-15,3 4 0 16,3-1 3-16,3 0 3 15,3 3-4-15,3-3-3 16,3 0-1-16,3 3-1 0,3-5 0 16,3-1 2-16,6-4-50 31,5-1-52-31,-8-2 20 16</inkml:trace>
  <inkml:trace contextRef="#ctx0" brushRef="#br0" timeOffset="30">9726 12549 88 0,'-15'0'33'0,"6"3"-18"0,-2 2-11 0,5 0 10 16,-6 3-4-16,-3 3 0 16,0 2-9-16,3 3 0 15,3 0 1-15,6 0 3 16,6 2 0-16,9-2 0 15,-3 3-3-15,0-9-2 16,3 4 1-16,-3-12-1 16,3-2-3-16,-3-5 2 15,-1-3 1-15,1 0 2 0,0 0-3 16,-3-3-2-16,0 1 2 16,0-3 2-16,-3 2 0 15,0 1 2-15,-3-1 0 16,0 3 1-16,0 3-2 15,0-1-2-15,-3 4 1 16,3 2 1-16,0 5-1 16,-3 3-1-16,3 0 3 0,-3 3 0 15,6-1 1-15,0 1-2 0,0 5-2 16,3-3 1 0,3 3 1-16,3-3-17 15,3-8-6-15,0-2-37 16</inkml:trace>
  <inkml:trace contextRef="#ctx0" brushRef="#br0" timeOffset="31">9958 12592 72 0,'-5'-11'30'0,"2"8"-16"0,0-2-8 0,3 2 11 15,-3 1 11-15,-3-1 6 16,0 3-8-16,0 0-6 15,-3 3-14-15,0 5-6 16,-6 2 0-16,-3 6-6 0,3 0 2 16,3 8 2-16,6 2 3 15,0-2-2-15,9-3 0 0,6-2 1 16,0-3 0-16,0-6 0 16,3 1 2-16,0-19 1 15,0 3 1-15,0-9 0 16,-3-2 0-16,0-2 0 15,0-3 0-15,-3-3 0 16,-3 0 2-16,-3 0-1 16,0-10 0-16,-3 2-6 15,0 3 1-15,0 5 0 16,0 3 0-16,0 5 0 16,3 6 0-16,0 2-3 15,0 8 0-15,0 10-1 16,0 9 0-16,0 2 3 0,0 5 0 15,0 1 1-15,0 2 2 16,3-3-1-16,3 4-1 16,3 1 1-16,-1-2 1 15,4-7-23-15,0-7-8 16,9-4-41 0</inkml:trace>
  <inkml:trace contextRef="#ctx0" brushRef="#br0" timeOffset="32">10241 12581 128 0,'-6'-13'49'0,"6"10"-26"0,-9-2-14 0,6 2 14 15,-3 0-2-15,-3 3-1 16,-2 0-10-16,-10 6-4 16,-3 2-4-16,0 2-4 0,6 4 1 0,3-1-1 15,3 3 0-15,4 0 0 16,5 2 0-16,9-2 2 15,5 5 0-15,4-13 0 16,0-3 2-16,3-7-1 16,3-4 2-16,-3-2-2 15,-6-2 2-15,0-3 0 0,-4-6 1 16,1 1 0-16,-3-4 0 16,-6-7-2-1,0 0 1-15,-3 0-4 0,0 0 0 16,-3 5 1-16,1 3 0 15,-1 5 0-15,0 3 2 16,0 5-8-16,0 8-3 16,0 5 2-16,3 6 4 15,3 10 4-15,0 3 2 16,6 2 1-16,0 3 0 16,0 3-2-16,3 3 1 15,-1 2 0-15,1-3 1 16,0-2-2-16,0-8 1 15,0-3-2-15,3-5 2 16,0-3-51 0,-3-8-59-16,6-2 16 0</inkml:trace>
  <inkml:trace contextRef="#ctx0" brushRef="#br0" timeOffset="33">10348 12618 104 0,'-9'0'41'0,"9"5"-22"0,0 3-25 16,0-2 8-16,0 1 4 16,0 1 6-16,0 8-2 15,3 0 2-15,0 5-5 16,0-2 1-16,0-6-5 16,0-2 0-16,0-1-1 15,-3 1 1-15,0-6 2 0,0-5 0 16,0-8 8-16,-3-2 2 15,0-4-1-15,0 1 1 16,0 0 1-16,0 0-1 16,0-1-3-16,3 1 0 15,0 3-5-15,3-4-2 16,3 4-2-16,3-1 0 16,0 1-4-16,3-1 0 15,3 3 1-15,0 3 2 16,0 0-3-16,-3 2 0 15,0 3-6-15,0 0-3 16,-4 3-41-16,7 2-16 0,-3 0-15 31</inkml:trace>
  <inkml:trace contextRef="#ctx0" brushRef="#br0" timeOffset="34">10682 12639 116 0,'3'-2'44'0,"-3"2"-24"0,0 0 7 0,0 0 23 16,0 0-2-16,0 0-1 15,-3 0-22 1,0 0-10-16,-3-3-9 0,0 0-5 0,0 3 0 16,3 0-1-1,0 0 0-15,0 0-9 0,0 0-2 16,3 0-34-16,3 6-13 16,3-1-34-1</inkml:trace>
  <inkml:trace contextRef="#ctx0" brushRef="#br0" timeOffset="35">10670 12835 96 0,'-9'0'35'0,"6"5"-18"0,0-7-5 0,3 2 13 0,-3 0 9 15,0 0 3-15,0 0-15 16,3 0-5-16,0 0-11 15,0-3-6-15,0 3-1 0,0 0 1 16,0 0 0-16,0 0 2 16,0 0 1-16,0 0 3 15,-3 0 3-15,0 0 2 16,3 0 3-16,0-3-7 16,0 3-2-16,0 0-1 15,0 0 0-15,-3 0-9 16,3-2-2-16,0 2-84 15,0-3-46 1,0-2 63-16</inkml:trace>
  <inkml:trace contextRef="#ctx0" brushRef="#br0" timeOffset="36">13134 12570 112 0,'-3'-2'44'0,"3"-1"-24"0,3 0-13 0,-3 3 13 16,6-2-10-1,0-1-1-15,3-2-5 16,3 0-1-16,3-3-1 0,9 0-2 0,0 2 1 16,-3 6-1-16,-1 3 0 15,-2 2-3-15,3 3 2 16,-9 3 1-16,-3 2 2 15,-6 0-1-15,-3 3-1 16,-3 0 5-16,-3-3 1 16,-6 1 0-16,3-4-1 15,0-2-3-15,0-3 1 16,6 1-4-16,9-4-2 16,9 4-3-16,0-1-1 15,3 5 1-15,0 1 2 16,6 8 2-16,-4-4 3 15,-2 1 0-15,-6 0-1 0,-3 0 12 16,-9-3 4-16,-6 0 7 16,-6-2 3-16,-6-3-9 15,-2 0-5-15,-4-3-7 16,-3 1-4-16,3-4-11 16,0 1-6-16,6-1-39 15,7-2-51 1,2 0 18-16</inkml:trace>
  <inkml:trace contextRef="#ctx0" brushRef="#br0" timeOffset="37">13765 12541 72 0,'-5'6'27'0,"-7"1"-14"0,6 7 4 16,3-6 14-16,0 2-8 16,-3 3-3-16,6 1-7 15,-6-1-1-15,3 0-5 16,0-2-2-16,0-1-2 0,0-2 0 0,0 0 0 16,0 3 1-1,3-1 0-15,0-2 2 16,0-2-1-16,6-1 2 15,0-2 0-15,12-6 1 16,3-2-2 0,2-1-4-16,1 1-1 15,-3 0-3-15,3-1 1 16,3 1-19-16,-7 0-7 16,-2 0-32-1,-3-3-31-15</inkml:trace>
  <inkml:trace contextRef="#ctx0" brushRef="#br0" timeOffset="38">13864 12568 72 0,'-3'8'27'0,"0"2"-14"0,0 9 2 16,3-6 15-16,0 8-5 15,0 11 0-15,0 0-8 16,0-1-2-16,3 4-9 0,0-6-2 16,3 0-2-16,-3 0 3 0,3-5 4 15,-3-6-5 1,3-2-2-16,-3-2-10 16,-1-4-5-16,-4-2-59 15,2-8-25-15,-3-8 49 16</inkml:trace>
  <inkml:trace contextRef="#ctx0" brushRef="#br0" timeOffset="39">14295 12576 104 0,'3'2'41'0,"0"1"-22"0,0 0-11 0,0 2 13 15,-3 0-1-15,3 3 0 16,-3 3-2-16,0-1 1 16,0 1-10-16,0-1-3 0,0 1-2 15,0-3 0-15,0-3 2 16,0 1-1-16,3-1 0 15,0-3-3-15,6 1-2 16,3-3 3-16,6 0 0 16,0 0-4-16,0 0-1 0,-1 3 1 15,1 7 2 1,0 6 0-16,0 0-1 0,-3 0 1 16,-6 0 1-16,-3 2 3 15,-3-4 2-15,-6-1-1 16,-3 0 1-16,-3 0-6 15,0-5-1-15,-6 0-9 0,-6 0-4 16,0-5-40 0,-2-3-54-1,-1-3 16-15</inkml:trace>
  <inkml:trace contextRef="#ctx0" brushRef="#br0" timeOffset="40">14257 12536 156 0,'0'0'57'0,"12"0"-30"0,2-3-25 0,-2 3 12 16,9 0-5-16,6 0 2 16,3-2-4-16,5-6-2 15,4 2-68-15,9-7-30 16,-1 0 30-16,-8-3 20 15</inkml:trace>
  <inkml:trace contextRef="#ctx0" brushRef="#br0" timeOffset="41">15132 12425 104 0,'-9'2'41'0,"6"1"-22"0,-12 2-16 0,9 1 10 15,-3 10-6-15,-3 2-2 16,0 3 0-16,-3 6-1 16,0 4 2-16,4 1 3 15,5 11-2-15,3-6-2 16,6 0-2-16,6-6 0 0,8-4 0 16,7-3 5-16,3-8 3 15,3-6-4-15,-3-5 1 16,2-7-5-16,1-4 0 15,-6-7 1-15,-6-8 0 16,-9 0 9-16,-9 2 3 16,-6 1 4-16,-9 2 0 0,-6 3-7 15,-3 2 0 1,-3 3-6-16,-2 6-2 0,2 4-5 16,0 4-2-1,6-1-2-15,6 5 0 0,6 1-46 16,6 5-19-16,6-11-22 15</inkml:trace>
  <inkml:trace contextRef="#ctx0" brushRef="#br0" timeOffset="42">15528 12446 72 0,'-12'-5'27'0,"12"10"-14"0,0-5-7 16,6 5 9-16</inkml:trace>
  <inkml:trace contextRef="#ctx0" brushRef="#br0" timeOffset="43">15542 12457 173 0,'18'2'24'0,"6"1"-9"16,3-3-7-16,9-3-5 15,2-2 0-15,-5 2-2 0,0 1-1 16,-6-1 1-16,-4 0-1 0,-5 1 2 16,-3 2-1-1,-3 0-1-15,-6 2 3 0,-6 9 2 16,-3 5-2-1,-3 0 0-15,-3 5 3 16,0 3 3-16,0 2-6 0,0 1-2 16,3 4 1-16,3 6 3 15,0-5 0-15,3-5 0 16,0-6-3-16,3-3 1 16,0 1-29-16,0-6-9 15,0-5-36 1</inkml:trace>
  <inkml:trace contextRef="#ctx0" brushRef="#br0" timeOffset="44">15629 12615 188 0,'-15'-10'71'0,"15"10"-38"0,0 0-25 0,3 0 16 15,3 0-10-15,3-3-1 0,6 0-7 16,14 1-4-16,4-3-1 16,9-3 1-16,2 2 1 0,1 1-10 15,6-3-5-15,-7 3-78 16,-2-6-41 0,-6-5 57-16</inkml:trace>
  <inkml:trace contextRef="#ctx0" brushRef="#br0" timeOffset="45">16522 12457 108 0,'-3'-11'44'0,"3"8"-24"0,-6-5 1 0,3 3 17 16,-6 0-3-16,-6 2 2 16,0-2-12-16,-6 2-6 15,-5 1-10-15,2 2-6 0,3 2-2 16,3 4-1-16,3-1 0 15,3 3-3-15,9 16 0 16,9-1 2 0,6 1 0-16,3 5 1 15,0 0-3-15,-3-2 0 16,0 5 2-16,-6 5 0 0,-3-8 3 16,-6-3 1-16,-6-2-1 15,-3-5 1 1,-6-4-2-16,-3-4-1 15,0-3 1-15,3-3-1 0,-2-5 2 16,5-5 1-16,9-6-1 16,3-12-2-16,9 1-2 15,9-1 1-15,8-4 1 16,4 1 0-16,6 2 0 16,-3 3 0-16,-6 2 0 15,-4 1 2-15,-8 2-1 16,-3 3 2-16,-9-3-15 15,-9 8-51 1,-3 2-61-16,-2-7 29 16</inkml:trace>
  <inkml:trace contextRef="#ctx0" brushRef="#br0" timeOffset="46">17022 12457 88 0,'3'-3'33'0,"0"0"-18"0,-6-2 13 0,3 2 21 16,-3 1-8-16,-6-1-3 16,0 0-16-16,-3 1-6 15,-9-1-9-15,-3 3-5 0,-2 3-1 16,-4 2-1-16,3 14 0 0,3-1-3 16,6-2 2-1,7 0-1-15,8 0 0 16,6-3 2-16,5-2 2 15,4-4-1-15,6-1-1 0,3-6-8 16,0-3-3-16,-3 0 4 16,-3-2 3-16,-1-5 3 15,-2 2 3-15,-3-6 3 16,-3 1 4 0,0 3 2-16,0 2-3 15,-6 16-3 1,0 8-2-16,0 7-5 15,0 6 1-15,3 8 1 16,0 3 0-16,3-3 0 16,-3-2 0-16,3-4-16 0,0-4-4 15,3-9-69 1</inkml:trace>
  <inkml:trace contextRef="#ctx0" brushRef="#br0" timeOffset="47">17406 12454 68 0,'0'0'27'0,"3"0"-14"0,-3 5-4 0,3 3 9 0,-3 3-4 16,0 2 2-16,3 6-9 15,-3 4-2-15,-6 6-1 16,-6-2 2-1,9 5-3-15,-6-1-2 16,6-2 0-16,3-5 1 0,6-5-34 16,6-6-16-16,3-5 5 15,3-3 2-15</inkml:trace>
  <inkml:trace contextRef="#ctx0" brushRef="#br0" timeOffset="48">17564 12520 124 0,'-15'-16'46'0,"15"16"-24"0,-6 11-26 16,3-6 10-16,-3 0-7 0,0 6 0 15,0 5 1-15,0 8 2 16,3 2-1-16,6 11-1 16,6-5 5-1,9-3 1-15,3-8 9 0,2-8 2 16,1-2 9-16,-3-14 4 15,-3-10-16-15,-3 0 10 0,-6-6 5 16,-9-2 2-16,-9-3 2 16,-3 3-12-16,-12 0-3 15,0 3-10-15,0-1-5 16,4 8-5-16,-1 3 1 16,6 3-34-16,3 5-15 15,9 5-45 1</inkml:trace>
  <inkml:trace contextRef="#ctx0" brushRef="#br0" timeOffset="49">18064 12475 80 0,'0'-18'33'0,"0"18"-18"0,3 0-18 16,0 8 21-16,0-1 7 16,0 9-7-16,0 3-8 15,-1 5-5-15,-2 2-3 16,0 1 1-16,0 4 0 16,3 4 1-16,-3-6-2 15,0-5 1-15,3-3 0 0,-3-5-1 16,3-3-2-16,-3 0-30 15,0-5-44 1,0-8 8-16</inkml:trace>
  <inkml:trace contextRef="#ctx0" brushRef="#br0" timeOffset="50">18195 12488 124 0,'0'-5'49'0,"3"-8"-26"0,0 23-29 0,0-2 8 15,0 0 2-15,2 3 2 16,-2 2 2-16,0 6 0 16,-3 7-2-16,0 3 1 15,0 11-4-15,3-3 0 0,0-5 1 16,3-6-5-16,9-5-1 16,6-2-63-1</inkml:trace>
  <inkml:trace contextRef="#ctx0" brushRef="#br0" timeOffset="51">18585 12441 108 0,'-6'0'44'0,"3"2"-24"0,3 20-26 16,0-9 8-16,0 3-2 15,0 5 2-15,0 5 1 0,0 3 3 16,0-2-1 0,0 5 2-16,0 2-4 15,0-5 0-15,0-5-3 0,0-6-1 16,3-2-52-16,0-5-24 15</inkml:trace>
  <inkml:trace contextRef="#ctx0" brushRef="#br0" timeOffset="52">18659 12539 176 0,'0'-8'66'0,"6"5"-36"0,6 0-33 0,0-2 11 0,3 0-4 16,2 2 0 0,1 6-2-16,-3 2-2 15,0 3 1-15,-3 5-4 0,-6 3 2 16,-6 3 1-16,-3-1 2 0,-6 1-1 16,-6-3 2-16,0 5 0 15,0-3 1-15,3-5 4 16,4-2 3-16,-1-3 2 15,3 0 5-15,6-3-6 16,3-7-2-16,15 4-5 16,5-4-4-16,10-4-3 15,15 1 1-15,-1-3-43 16,4 0-18-16,-6-2-29 16</inkml:trace>
  <inkml:trace contextRef="#ctx0" brushRef="#br0" timeOffset="53">19290 12462 72 0,'0'-3'30'0,"0"6"-16"0,3 0-17 16,0 10 39-16,-3 3-15 15,3 5-2-15,-3 5-5 16,0 3-6-16,0 6 0 15,0 2-5 1,0-5-2-16,0-1 0 0,0-4 1 0,3-6 3 16,0 0-13-16,0-8-7 15,3-2-45 1</inkml:trace>
  <inkml:trace contextRef="#ctx0" brushRef="#br0" timeOffset="54">19439 12515 92 0,'-6'-19'35'0,"3"19"-18"0,-3-5 13 16,6-3 21-16,-3 0-3 15,-3 3 1-15,6-3-18 16,0 0-9-16,3 3-13 16,6-1-6-16,3 1-2 0,3 0-1 0,3 2 0 15,-1 6 0 1,-2 2 0-16,-3 6 0 15,-6 2 0-15,-6 0 0 16,-6 0 0-16,0 1-3 0,3-1 2 16,3 0-1-16,3 0 0 15,6 3 0-15,3 0 0 16,0 3 0-16,0-4 0 16,-3 1 2-16,-3 0 0 15,-6 5 2-15,-6-5 1 16,-6 5-1-16,-3-2 1 15,-3-3-2-15,0-3-1 16,3-5-6-16,1 0-4 16,-1 0-87-16,12-3 0 15</inkml:trace>
  <inkml:trace contextRef="#ctx0" brushRef="#br0" timeOffset="55">19921 12420 76 0,'3'-6'30'0,"0"9"-16"0,-3-6-3 0,0 3 12 15,3 6-1-15,0 1-1 16,0 12-5-16,-3 2-2 0,0 3-8 16,0 2-2-1,0 4-2-15,-3-1 3 0,0-3 1 0,0 3 0 16,0 3-1-16,0-6-3 15,3-4-2-15,0-7-19 16,0-1-8-16,0-4-39 16</inkml:trace>
  <inkml:trace contextRef="#ctx0" brushRef="#br0" timeOffset="56">20055 12420 92 0,'3'-3'35'0,"0"3"-18"0,0 5-2 0,-3-5 13 16,3 5-7-16,0 3-1 15,-3 6-10-15,0 2-4 16,0-3-3-16,-3 0 0 0,3-2 0 15,0-1 1-15,0-2 0 16,0 0-5-16,0 0-1 0,0-3 3 16,3 1 1-1,6-1 4-15,3-3 1 16,6 1-1-16,-1-3 1 16,4 3-4-16,0-3 0 15,-3 0-3-15,0-3-3 16,-3 0-7-16,-3 1-46 15,-3-1-40 1,-4-5 23-16</inkml:trace>
  <inkml:trace contextRef="#ctx0" brushRef="#br0" timeOffset="57">20225 12435 128 0,'-6'0'49'0,"6"3"-26"0,-3 5-29 0,3 3 6 15,-3 4 3 1,0 1 5-16,0 6 7 0,0 1 3 16,-3 4-7-16,3-1-2 15,0 3-5-15,3 3-1 0,0-5 1 16,0-4 0-16,0-4 0 16,0-3-57-1,3-3-46-15,0-2 28 16</inkml:trace>
  <inkml:trace contextRef="#ctx0" brushRef="#br0" timeOffset="58">20537 12412 124 0,'0'-3'49'0,"3"6"-26"0,0 5-29 0,3-1 6 16,-3 7-1-16,3 4 2 0,-3 1 0 16,0 2-1-1,0 3 3-15,0 0 0 16,-3-1 1-16,0-1 0 16,0-4-2-16,0-2-2 15,3-5-57-15</inkml:trace>
  <inkml:trace contextRef="#ctx0" brushRef="#br0" timeOffset="59">20787 12414 168 0,'-3'-10'66'0,"3"12"-36"0,0 1-26 16,0-3 13-16,0 0 1 15,0 0 1-15,0 3-6 16,-6 2-3-16,6 0-5 0,-3 3-4 0,3 5 0 16,3-2-4-1,3 5 2-15,3-3 3 16,6-2 1-16,3-1-4 0,3 1 1 16,-3 2 0-1,-1 0 2-15,-2 0-1 0,-3 1 2 16,-3-1 7-16,-3-2 3 15,-6-1 2-15,-6-2 1 16,-6 0-8-16,-3-3-3 16,-2 1-10-16,-1-4-4 15,-12 1-28-15,3-3-14 16,3-3-37 0,0-2-30-16,4-3 49 15</inkml:trace>
  <inkml:trace contextRef="#ctx0" brushRef="#br0" timeOffset="60">20692 12380 220 0,'6'-16'85'0,"0"13"-46"0,15 1-41 15,-6-1 17-15,2 0-13 16,10-2-1-16,9-5-1 16,9 2 0-16,2 5-64 15,4 3-27-15,5 0 11 16,-5 3 6-16</inkml:trace>
  <inkml:trace contextRef="#ctx0" brushRef="#br0" timeOffset="61">21153 12798 116 0,'-6'-5'46'0,"9"7"-24"0,0-2-21 0,-3 0 8 16,0 0 3-16,9 0 5 16,3 3 11-16,6 0 4 0,6-3-10 15,12-3-3 1,8 0-11-16,10-2-5 0,8-8-2 15,7-6 1-15,2 3 1 0,-2 3-4 16,-7 0 1-16,-2 5 0 16,-13 0 0-16,-8 3 0 15,-9-1 0-15,-6 4 2 16,-7-1 1-16,-2 3 1 16,-6 0 0-16,-3 5-2 15,0 11 1-15,-3 3-2 16,-3 7-1-16,6 9-2 15,-6 4 1-15,3 6-1 16,0 8 0-16,3 3 2 16,0 2 2-16,0 0-1 15,0-7 2-15,0-7-2 0,0-4-1 16,-3-11 3 0,3-5 4-16,-3-8-1 15,-3-3-23 1,0-2-8-16,0-3-43 15,0 0-50-15,0 0 34 16</inkml:trace>
  <inkml:trace contextRef="#ctx0" brushRef="#br0" timeOffset="62">21016 13451 64 0,'-17'0'27'0,"17"3"-14"0,0-3-4 0,0 0 20 16,8 0-5-1,4 3-6-15,6-1-1 16,6-2 1-16,9 0 3 16,11 0-5-16,16-2 1 15,11-1-10-15,7 0-2 0,8 1-1 16,3-1-2-16,1 0 1 15,-7 1-2-15,-9 2-1 0,-11 0 1 16,-9-3-1-16,-13 3-3 16,-5-2-35-1</inkml:trace>
  <inkml:trace contextRef="#ctx0" brushRef="#br0" timeOffset="63">21421 12232 88 0,'-3'-6'35'0,"3"6"-18"0,3 3-11 0,-3-3 20 15,6 13-1 1,0 8-2-16,0 3-2 0,0 8-9 16,0 0-5-16,-3 5-4 15,6-5 2-15,-9-3 1 0,0-3-2 16,0-2-3-16,0-3 2 16,0-2 2-1,0-6-18-15,6-3-5 0,3-2-38 16,0-5-34-1,3-3 27-15</inkml:trace>
  <inkml:trace contextRef="#ctx0" brushRef="#br0" timeOffset="64">21707 12256 104 0,'3'-27'41'0,"0"24"-22"0,-3 1-7 15,0 2 13-15,0 0 0 0,0 2 2 16,-3 4-15-16,0 4-7 16,-6 14-3-16,-3 3 0 0,-3 7 1 15,3 0-1-15,3 1 1 16,0-4-4-16,4-4-2 16,10-1 4-16,4-2 1 15,3-5 8-15,6-6 4 16,6-5-5-16,3-3-1 15,0-5 2-15,-4-2 1 16,-2-1 3-16,-6-2 2 16,-9-11 26-16,-6 0-12 15,-9 3-1-15,-9 2-15 16,-3 3-4-16,-2 3-6 16,-1 5-1-16,0 5-3 15,3 6-1-15,6-1-41 16,3 1-19-16,6 2-64 15</inkml:trace>
  <inkml:trace contextRef="#ctx0" brushRef="#br0" timeOffset="65">21323 11771 104 0,'0'-2'41'0,"0"2"-22"0,0 0-14 0,0 0 13 0,0 0-8 16,0 0-3-16,0 5-4 15,0 3-3-15,0 5-2 16,0 11-1-16,-3 5 2 15,0 3 2-15,-3 5 0 16,0 0-1-16,0 0 1 16,0 0 1-16,0 5-1 15,0 6 2-15,0 2 0 0,0 0-1 16,3-2-2-16,0 2 1 0,0-5 1 16,0-2 1-16,1-6 3 15,-4 0 1 1,0 0 1-16,0 0-4 15,0 3-3-15,-3-1 6 0,-3 1 5 16,3-3-6-16,0-3-1 16,0 3-3-16,0-2 1 15,0-3 0-15,3-6 1 16,-3 0 0-16,0 1 2 16,0-1 1-16,4 1 1 15,-1-1-2-15,0 1-1 16,0-1-3-16,0 1-2 15,0-1 1-15,0 1-1 16,0-1 0-16,0 0 0 16,-3 4 0-16,3 4 0 15,-3-5 0-15,0-2 2 16,0-4-1-16,0 1 2 0,0 0 0 16,3 2 3-16,0 1-3 15,1-1 0-15,-1 1-1 16,0 5 1-16,0 2-2 15,0 0 2-15,-3-2 0 16,0 0 1-16,0-3 0 16,0 8 0-16,0-5-2 15,0-3-2-15,0-3 3 16,0 1 0-16,0 2-1 16,0 0-2-16,0 0 1 15,4-2 1-15,-1-1 5 16,0-2 4-16,0 2-6 15,3-7-3-15,0-3-6 16,3-6 0-16,3 1-27 0,6-11-11 16,5-13-56-1,-2-6-29-15,21-2 64 16</inkml:trace>
  <inkml:trace contextRef="#ctx0" brushRef="#br0" timeOffset="66">9420 14015 80 0,'0'-3'30'0,"3"3"-16"0,-3 0-8 15,0 0 11-15</inkml:trace>
  <inkml:trace contextRef="#ctx0" brushRef="#br0" timeOffset="67">9423 14026 168 0,'3'21'16'0,"0"5"5"15,-3 6 1-15,0 8-7 16,0-3-2-16,0 0-7 16,0 0-4-16,0-3-1 15,0-2 1-15,0-3 3 0,0-3 0 16,0-4 0-16,0-4-3 0,0-5-2 15,0-2 3-15,0-3 2 16,3-3-4-16,-3-5-1 16,0 0-27-16,3-2-9 15,0-4-37 1</inkml:trace>
  <inkml:trace contextRef="#ctx0" brushRef="#br0" timeOffset="68">9694 14055 44 0,'0'0'19'0,"3"-6"-10"0,-3 14 13 0,0 3 15 0,-3-1 3 15,-3 4 0-15,-6 4-10 16,-6 1-4-16,-3 2-13 16,-3-3-5-16,-3 6-5 15,4-5-3-15,-1 2 3 0,3-8-2 16,6 0 2-16,3-2-4 15,3 0-2-15,3-3 4 0,3-1 1 16,3-1 0-16,9 2 1 16,6 0-4-16,3 2 0 15,15 3 1-15,-1 3 2 16,4 0-3-16,-3 0 0 16,-3 0 3-16,-4-3 3 15,1-2-2-15,-3-1-2 16,-6 6-51-1,-9-5-32 1</inkml:trace>
  <inkml:trace contextRef="#ctx0" brushRef="#br0" timeOffset="69">8661 12935 76 0,'-3'0'30'0,"3"0"-16"0,0 0-10 0,0 0 10 16,0 0-6-16,0 0-2 16,0 0 3-16,0 0 2 0,6 0 2 15,0 0 3-15,0 0-5 16,2 0 1-1,7 0-3-15,0 0 0 0,3 0-5 16,3 3 2-16,6 0 0 0,5-3 2 16,10 0 0-16,9 0-2 15,14 2-1-15,7 1-3 16,11-3-2-16,3 5 3 16,10 1 0-16,5-1-4 15,-3 0 1-15,-3-2 2 16,1 0 1-16,5-3 1 0,-9 0 0 15,-9 0 6-15,-5 0 4 16,-13 0-1-16,-8 0 2 16,-13 0-8-1,-5 0-2-15,-6 0-1 16,-6-6 0-16,-4 1-2 0,-5 2 1 16,-3 1 0-16,-3-1 3 15,-3 0-19-15,-3 3-8 16,-6 0-82-1</inkml:trace>
  <inkml:trace contextRef="#ctx0" brushRef="#br0" timeOffset="70">9905 14211 116 0,'-3'-6'46'0,"3"6"-24"0,0 0 5 0,0 0 23 16,0 0-11-16,3 0-2 15,0 0-16-15,3 0-5 0,3-2-9 16,3-1-5-16,3 1-1 15,2-1 1-15,7 0 1 0,3-2-4 16,3 0 1-16,-3 2 2 16,-4 0 1-16,1 1-23 15,-6-1-9-15,0 3-24 16,-6 3-8-16,-6 2-19 16,-3 0-5-1,-3 3 46-15</inkml:trace>
  <inkml:trace contextRef="#ctx0" brushRef="#br0" timeOffset="71">10003 14301 120 0,'-9'0'46'0,"6"-3"-24"0,3 3-6 16,0 0 18-16,0 0-7 16,6 0-1-16,0 0-11 0,3-3-2 15,3 1-7-15,9-1-4 0,0-2-1 16,-1 0-1-16,4 2 2 15,-3 0-1-15,0 1-1 16,-3-1-17-16,-3 3-9 16,-3-3-59-1</inkml:trace>
  <inkml:trace contextRef="#ctx0" brushRef="#br0" timeOffset="72">10351 14123 76 0,'0'-5'30'0,"3"5"-16"0,-3 3-3 16,0-3 10-16,0 8-3 15,0 0 0-15,0 5-6 16,-3 0 0-16,0 3-7 15,0 0-3-15,-3 2-1 16,3 1 1-16,1-3-1 16,-1-3-1-16,0 0 1 0,3-2-1 0,0-3 2 15,3-3 5-15,2-2 4 16,7-1 0-16,3-2 1 16,3-5-6-16,3 2-4 15,0-2-1-15,-3-3-1 16,2 3 0-16,-5 0 2 15,0-1-25-15,-3 4-12 16,3-1-35 0</inkml:trace>
  <inkml:trace contextRef="#ctx0" brushRef="#br0" timeOffset="73">10491 14089 88 0,'-3'-18'35'0,"3"33"-18"0,0-1-20 16,0-6 8-16,0 5 0 15,0 8 4-15,0 5 16 16,0 4 6-16,0-1-10 16,3 0-4-16,0 0-8 15,0-3-1-15,0-2-5 16,0 0 0-16,0-6 3 0,6-2-1 15,-3-2 2-15,0-6-26 16,-3-3-12-16,-3-5-44 16</inkml:trace>
  <inkml:trace contextRef="#ctx0" brushRef="#br0" timeOffset="74">10706 14229 196 0,'-3'-8'74'0,"0"8"-40"0,6-2-33 0,-6 2 14 16,3 0-13-16,0 0 0 16,0 0-2-16,0 2 0 15,0 4-88-15,0 2-40 0</inkml:trace>
  <inkml:trace contextRef="#ctx0" brushRef="#br0" timeOffset="75">10691 14407 160 0,'-6'2'60'0,"3"-2"-32"0,3 0-33 0,0 0 12 0,0 0-11 16,3-2 1-16,0-4-65 15,9 1-27-15</inkml:trace>
  <inkml:trace contextRef="#ctx0" brushRef="#br0" timeOffset="76">11253 13875 36 0,'0'0'16'0,"0"2"-8"0,0 1-7 15,0-3 3-15,0 5 2 0,0 1 1 16,3 2 3-16,0 0 1 16,3 2 1-1,0 1 2-15,3-1-3 0,0 3-1 16,3-2-4-16,0 0-1 15,0-1 3 1,0-2 3-16,0 0-2 16,2-3 2-16,1 1-6 0,0-4-1 15,0 1-2-15,3 0 1 16,0-3-2 0,0 0-1-16,-1 0 3 0,1 0-2 0,0-3-1 15,0 0 1-15,0 1-1 16,9-4 2-16,-1 1 3 15,1-3 0-15,3 0 0 16,3-2-6-16,3 2 1 0,-4 0 2 16,1 0 1-1,3 0-4-15,-4 0 1 16,4 3 0-16,-3-3 0 0,3 2 0 16,2 1 2-16,-2 0-1 15,3 0-1-15,2-1 1 16,-2 4 1-16,-3 2-1 15,0 0 2-15,-1 2-4 16,-2 6 0-16,-3 0 3 16,-6 3 1-16,-1 2-4 15,-5 3 1-15,0 0 0 16,-6-3 2-16,0 0-1 16,-3-2-1-16,-3 2 3 15,-3-2 0-15,0-3-1 16,0-1 1-16,-3-7-2 0,0 6 2 15,0-1-2-15,0 0-1 16,0-2 1 0,0-3-1-16,0 0 0 0,0 0 0 15,0 0 2-15,0 0 1 16,0 0 3-16,3-3 1 16,3-2-1-16,0 0-1 15,0-1-3-15,0 1 1 16,2 0-4-16,7-3 0 15,3 0 3-15,-3 0 1 16,3 0 1-16,0 0 0 0,0 0-5 16,3 0 1-16,2 3 0 15,1 0 2 1,0 2-1-16,0 0-1 0,6 3 1 16,-4 3-1-16,1 0-3 15,0 2 2-15,0 0 1 16,-1 1 2-16,10-4-1 15,-3 1-1-15,3 0 1 16,-1-1-1-16,4-2 4 16,0 0 2-16,-4-2-2 15,1-1-1-15,0-2 3 16,0-3 3-16,-1-3 0 16,1-2 2-16,0 0-4 0,-3-1-2 15,-4 1 2 1,-5-3 2-16,-3-5-4 0,-6 3-1 15,-6-1-4-15,-3 3-3 16,-6 3-5-16,-3 0-2 16,-3 2-75-1,9 1-54-15,-9-1 46 16</inkml:trace>
  <inkml:trace contextRef="#ctx0" brushRef="#br0" timeOffset="77">11840 14192 84 0,'3'24'33'0,"0"-8"-18"0,-3 24-9 0,0-27 9 15,0 3 5-15,3 0 2 16,-3-1-7-16,0-1-2 16,0-1-7-16,0-2-2 0,0-4-2 15,0-1 1-15,0-6 2 0,0 0 0 16,0-3 2-16,3-2-2 15,0 0 0 1,2-3-3-16,4 0-2 16,6-3-4-16,0 3 0 0,0 3 0 15,0 2 2-15,0 3 1 16,3 3 3-16,-3 2-1 16,-4 0 2-16,1 3 2 15,-3 0 4-15,-3 0 5 16,-6-2 3-16,-3-1-7 0,-3 0-1 15,-3 0-5 1,0 1-1-16,-5-1-3 16,-4 0-3-16,3-2-1 15,0-3 0-15,3 0-24 0,9-3-11 16,9-2-40 0</inkml:trace>
  <inkml:trace contextRef="#ctx0" brushRef="#br0" timeOffset="78">12111 14150 96 0,'0'0'38'0,"0"3"-20"0,0 2-1 0,0 3 14 15,0 5-3-15,0 8-2 16,-6 3-12-16,0 2-6 0,9 1-5 15,0-1-3-15,0-2 1 0,5 0 1 16,1-5 1-16,0-4-8 16,0-1-4-1,0-6-39-15,0-3-47 16,0-2 23-16</inkml:trace>
  <inkml:trace contextRef="#ctx0" brushRef="#br0" timeOffset="79">12256 14340 84 0,'-6'0'33'0,"3"6"-18"0,0 2-5 0,3-3 12 15,0 6 1-15,0-1 1 16,3 3-7-16,3 1-2 16,3-4-5-16,3-2-1 15,0-3-5-15,6-2 2 0,3-3 3 16,-3-5-3-16,-3-3-1 15,-4 0-2-15,-2-3 0 16,-6-2-2-16,-12 2-1 16,-2 1 5-16,-1-1 1 15,-3 3-2-15,0 0-3 16,0 3 0-16,0 2-1 0,3 3-18 16,6 0-5-1,3 3-31-15,6 0-41 16,6 2 24-1</inkml:trace>
  <inkml:trace contextRef="#ctx0" brushRef="#br0" timeOffset="80">12512 14317 108 0,'-3'0'44'0,"-3"0"-24"0,0 0-8 15,3 2 16-15,-2 1-3 16,-4 2 3-16,0 3-16 15,0 3-7-15,3 2-3 16,0 3-2-16,3 0 2 0,3 0-3 16,6-3-2-16,3-3 4 15,3-2 3-15,8-2-1 16,10-6 0-16,-6-3-23 16,0-5-12-16,0-3-43 15</inkml:trace>
  <inkml:trace contextRef="#ctx0" brushRef="#br0" timeOffset="81">12676 14187 84 0,'0'0'33'0,"0"3"-18"0,0 2-2 0,0 0 11 0,3 11 3 16,-3 5 3-1,0 0-7-15,3 3-4 16,0 0-9-16,0 2-2 15,0-2-4-15,0 0-5 0,3-5 0 0,0-3-17 16,0-3-8-16,0-3-46 16,0-2-23-1,0-5 49-15</inkml:trace>
  <inkml:trace contextRef="#ctx0" brushRef="#br0" timeOffset="82">12881 14338 36 0,'-8'-6'16'0,"2"6"-8"0,-18 6-7 16,12-4 3-16,-3 4 13 15,0-1 8-15,-3 3 1 16,3 0-1-16,0 0-7 0,4 2-1 16,5 1 1-16,3-3 3 15,9 3-5-15,5-4-1 16,13 1-9-16,6 0-6 0,3-2-3 15,8-6-60 1</inkml:trace>
  <inkml:trace contextRef="#ctx0" brushRef="#br0" timeOffset="83">13763 13724 60 0,'0'0'24'0,"2"3"-12"0,1-1-14 15,0 6 19-15,0 3-1 16,0-1-1-16,0 6-2 15,3 5-3-15,0-2 1 16,3-1-4-16,3-2-2 16,0 0-2-16,3-3-3 15,3-2 1-15,6-3-1 16,-4-3 0-16,1 1 2 16,0-4-1-16,0 1 2 15,0-1-4-15,0-2-2 16,-1 0 4-16,1 0 3 15,3-2-1-15,12-1 0 16,-3-2-1-16,2 0-2 0,1-1 1 16,3-4 1-16,5-1 1 0,1-5-1 15,0 3 1-15,-1 2 2 16,1 1 2-16,3 2-1 16,-4 5 1-16,1 1 2 15,2 2 5-15,1 5-4 16,-3 8 0-16,-4 0-4 15,1-2 1-15,-3 0 5 16,-6-1 2-16,-7 1-5 16,-5-3-1-16,-3 0-2 15,-6 0-1-15,-3-3-3 0,-3 0 1 16,-3 0-2 0,0-2-1-16,-3-3 1 0,0 0-1 15,0 0 2-15,0 0 1 16,0 0-1-16,0-3 1 15,0 1-2-15,3-4-1 16,0 1 1-16,0 0 1 16,3-3-1-16,0-3 2 15,0 1-2-15,5-3 2 16,4 2-2-16,3 0-1 16,0 1 1-16,3 2-1 15,3 0 0-15,2 0 0 16,10 0 0-16,0 3 0 15,3 2-3-15,2 0 2 0,1 3 1 16,6 3 2 0,-1-3-1-16,1 0 2 0,-1 0-4 15,4-5 0-15,0 0 1 16,2-3 0-16,-5-3 2 16,-4-2 3-16,1-3 0 15,0-5 2-15,-9-6-2 16,-7 1 0-16,-2 5-6 15,-6 2-1-15,-6 6-10 16,-3 2-3-16,-6 3-63 16,-15 0-58-16,0 0 39 15</inkml:trace>
  <inkml:trace contextRef="#ctx0" brushRef="#br0" timeOffset="84">14429 14063 92 0,'3'5'35'0,"0"19"-18"0,3 2-9 0,-3-15 13 0,3 7-3 16,-3-2-1-16,0 0-7 15,0 3-2-15,0-4 0 16,-3-1 0-16,0-1-4 15,0-3-3-15,0-2 2 0,0-2-2 16,0-1 2-16,0-8 4 16,0-2 1-1,3-3 1-15,3 0-5 16,3-2-3-16,3-1 0 16,3 3 1-16,3 3-1 15,-1-1-1-15,4 6-2 16,3 6 1-16,-3-1 1 15,-3 3 2-15,-3 5 5 0,-4-2 6 16,-5-1 4 0,-9 1 2-16,-5 0-6 15,-7-1 0-15,-3-2-6 0,-3 0-2 16,-3-3-2-16,0 1 0 16,4-4-7-16,2 1 1 15,3 0-19-15,6-3-8 16,3-6-37-1,9-7-48-15,6 0 32 16</inkml:trace>
  <inkml:trace contextRef="#ctx0" brushRef="#br0" timeOffset="85">14682 14057 140 0,'-3'-2'55'0,"6"7"-30"0,0-2-29 16,0 12 41-1,0 7-5-15,0 1-13 16,0 7-5-16,0-1-10 16,3-3-1-16,-3 1 1 0,0-1-7 15,0-2 0-15,3-3-21 16,0-2-7-16,0-4-22 16,3-4-37-16,0-3 19 15</inkml:trace>
  <inkml:trace contextRef="#ctx0" brushRef="#br0" timeOffset="86">14882 14282 56 0,'-3'-2'22'0,"3"2"-12"0,0 2-1 0,0-2 26 16,3 8-1 0,0 3-2-16,3-1-2 15,3-2-11-15,2 0-4 16,4-3-6-16,3-2-1 15,0-3-5-15,0 0 3 0,-3-3 0 0,-3-2-2 16,-3-3-1-16,-3-5 1 16,-6-3 2-1,-3 0 3-15,-6 3 2 16,-6 0-3-16,0 0 0 16,0 2-7-16,3 3-3 0,3 3-13 15,3 2-2-15,3 6-32 16,3-3-54-1,9 5 12-15</inkml:trace>
  <inkml:trace contextRef="#ctx0" brushRef="#br0" timeOffset="87">15203 14213 88 0,'-9'0'33'0,"6"0"-18"0,-6 0 0 16,3 3 13-16,-3 0 0 15,-5 2 1-15,-4 0-8 0,0 11-2 16,3 0-9-16,3 0-4 16,6 0-3-16,3-3 0 15,12 0 0-15,6-2 3 0,3-1 1 16,3-4-6-16,2-6-2 16,7-3-22-16,3 0-8 15,-3-7-30 1,-6-6-32-16,-4-3 32 15</inkml:trace>
  <inkml:trace contextRef="#ctx0" brushRef="#br0" timeOffset="88">15328 14015 88 0,'-3'-3'35'0,"3"6"-18"0,0 5-2 16,3 3 13-16,0 7-2 15,0 6 2-15,0 0-7 16,0 2-3-16,0 9-10 15,-3-4-1-15,0-2 0 0,3-2-3 16,-3-3-3-16,0-3-9 16,0 0-5-16,0-3-24 15,0-2-9-15,3-2-20 16</inkml:trace>
  <inkml:trace contextRef="#ctx0" brushRef="#br0" timeOffset="89">15501 14216 80 0,'-3'-5'30'0,"0"5"-16"0,0 0-17 0,0 2 6 16,-6 1-3-16,-3 0 2 16,-3 2 19-16,-3 0 8 15,3 6-8-15,4 5-2 16,-1-3-5-16,6-2 1 15,6-1 1-15,6 1 2 16,9-3-10-16,8 0-2 0,13 0-2 16,6-1-2-16,-1-1-2 15,1 2-81 1</inkml:trace>
  <inkml:trace contextRef="#ctx0" brushRef="#br0" timeOffset="90">16293 13555 72 0,'0'0'30'0,"-3"2"-16"0,3 1-8 0,0 2 9 0,0 8-4 15,3 9-1-15,0 1-2 16,3 1 2-16,2 0-1 16,4 0 2-16,6-6 0 15,6-2 3-15,3 0-7 16,0-5-4-16,2-3-2 16,-2-3 3-16,0-2 2 0,0-6 2 15,2 0 0-15,4-2-4 16,0 0-3-16,3-1 0 15,2 1 1-15,1 0 1 16,6 2 1-16,-4 3-5 0,1 3 1 16,0 2 2-1,2 6 3-15,1-1-4 0,-3 6-1 16,-4 3 2-16,-5-1 3 16,-3 1 0-16,-6-3 2 15,-6-3-2-15,-4-3 2 16,-2 1 2-16,-6-3 5 15,-3 0-6-15,-3-3-2 16,0-2-3-16,0-3-3 16,0 0 3-16,0 0 0 15,0 0-4-15,0 0 1 0,0 0 0 16,0-3 2-16,0 1 1 16,0-4 1-1,3 1-2-15,0 0-2 0,6-6 1 16,0-7 1-1,3 2 1-15,3 0 3 0,0 0-5 16,15 0-1-16,2-2 0 16,1 2 2-16,3-3-1 15,5 6-1-15,1 0-2 16,0-3 1-16,-1 10 1 16,1 4 2-16,9 2-1 15,-4 2-1-15,-2 4 1 16,3-1-1-16,-1 3 0 15,4-3 2-15,-1-2 1 16,4 0 1-16,-3-6 2 0,-1-2 1 16,-2-1-1-16,-6-4-1 15,-4-6 3-15,-5-8 5 16,-6 3-7 0,-3 0-1-16,-4 0-5 0,-5 2-3 15,-6 1-31-15,-3 4-15 16,-6 4-63-1</inkml:trace>
  <inkml:trace contextRef="#ctx0" brushRef="#br0" timeOffset="91">16846 14020 112 0,'6'14'44'0,"0"30"-24"0,-3-1-17 0,0-22 12 16,0 0-7-16,0 6 0 0,0-1 0 16,-3-2 2-1,3-6-5-15,3-2-1 0,0-5 2 16,-3-1 1-16,0-2 1 0,0-2-4 15,-3-6-1 1,0 0 1-16,3-6 2 16,9-2-3-16,-3-2-2 15,6-3 0-15,2 2-1 0,1 3 0 16,3 3 0-16,0 5-3 16,3 0 2-16,-6 8 1 15,2 5 2-15,-5-2 1 16,-6-3 1-16,-12-1 4 15,-3 1 5-15,-3 3-5 16,-3-3 0-16,-2 0-6 16,-4-3-2-16,0-2-2 0,-3-1-2 15,3-2 0 1,3 0 0-16,3 0-24 0,12-8-68 31</inkml:trace>
  <inkml:trace contextRef="#ctx0" brushRef="#br0" timeOffset="92">17156 14084 116 0,'-3'-16'44'0,"3"37"-24"0,-3-5-19 0,3-5 11 15,0 2 3-15,-6 8 5 0,3 3-4 16,0 5-1-1,6 0-7-15,0-3-3 0,0 1-2 16,0-3-3-16,3-3 1 0,3-5-21 16,3-3-9-16,0-5-40 15</inkml:trace>
  <inkml:trace contextRef="#ctx0" brushRef="#br0" timeOffset="93">17299 14319 112 0,'-9'0'44'0,"9"3"-24"0,0-3-24 0,0 0 10 16,3 3 10-16,3-1 7 15,0 3-3 1,6-2 1-16,-1 2-8 16,7-2 0-16,0-3-8 0,-3 0 1 0,0-5 4 15,0-1-2-15,-3-1 1 16,0-7-3-16,-6 1 1 15,-3-3 0-15,-6 3 3 16,-3 0-3-16,-15 2 1 16,0 1-3-16,0 2 0 15,0 2-10-15,3 6-2 16,4 3-23-16,2 2-8 16,6 1-22-1,6-4-41-15,6 1 24 16</inkml:trace>
  <inkml:trace contextRef="#ctx0" brushRef="#br0" timeOffset="94">17623 14182 152 0,'-6'-6'57'0,"6"6"-30"0,-6-2-23 16,0 4 13-16,-6 1-2 15,3 2 4-15,-2 3-7 16,-1 3-2-16,0 2-5 15,3 6-4-15,0-1 2 0,6 1-4 16,6-3 0-16,3-1 1 16,9-1 2-16,3-4-3 15,5-5 0-15,1-2-1 16,3-3-2-16,-3-3-22 16,0-4-10-16,-1-7-17 15,-2-2-31 1,-12-2 19-16</inkml:trace>
  <inkml:trace contextRef="#ctx0" brushRef="#br0" timeOffset="95">17739 13996 116 0,'-6'-7'44'0,"9"7"-24"0,-3 0-17 0,0 0 12 16,3 7 2-16,0 9 2 16,0 11-2-16,0 5 2 15,0-1-10-15,0 9-1 0,0-3-1 16,0-5-3-16,0-6-3 15,0-2 0-15,0-3-1 16,0-2-29-16,6-6-13 0,-3-2-31 31</inkml:trace>
  <inkml:trace contextRef="#ctx0" brushRef="#br0" timeOffset="96">17942 14190 60 0,'-6'-8'24'0,"3"8"-12"0,-6 2-14 16,6 1 4-16,-6 2 4 15,-3 1 4-15,-6 1 10 16,-3 1 7-16,3 0-3 0,3-2 16 31,7 7-7-31,8 0-13 0,8-2-7 16,4-1-8-1,9 1-4-15,3-3 2 0,9 0-4 0,3 0 0 16,-1 0-39 0,4 0-59-16,-9 2 11 15</inkml:trace>
  <inkml:trace contextRef="#ctx0" brushRef="#br0" timeOffset="97">18668 13523 88 0,'3'10'33'0,"0"4"-18"0,3 4-7 0,3 3 13 15,0 3-8 1,6 3 0-16,2-1 2 16,4 1 0-16,0-6-4 15,6 0-1-15,6 0-4 16,2-2-1-16,4-6-3 15,0-3-4-15,2-2-1 0,10-5 6 16,-6-3 5-16,-1-3-2 0,-2 1-1 16,0-4-5-16,5 1-2 15,-2 0-6-15,0 0 0 16,-1-1 10-16,1 1 8 16,8 2-4-16,1 1-1 15,0 2-5-15,-1 0-1 16,-2 2 1-16,-7 4 0 15,-5 7 15-15,-6-3 10 16,-9-2-4-16,-6 6-2 16,-4-1-11-1,-2-3-3-15,-3-2-1 0,-3-2-11 16,0-1-5-16,-3 0-23 16,0-2-10-16,0-1-27 15,0 4-27 1,0-1 39-16</inkml:trace>
  <inkml:trace contextRef="#ctx0" brushRef="#br0" timeOffset="98">19918 13899 84 0,'-12'-6'33'0,"9"6"-18"0,0-2-11 15,3 2 8-15,0 0 10 16,-3-3 8-16,3-5 0 0,0 0 4 15,3-8-12 1,3 0-13-16,6 3-5 0,3 0-3 16,6 2 1-16,3 1 3 15,8 2-2-15,-2 3-2 16,3 2 2-16,3 3 2 16,5-3-4-1,4 3-1-15,2 0 2 0,4 0 3 16,3 0-2-16,5 0 0 15,1 3 1-15,2-3 2 16,-2-3-3-16,-1-2 0 16,-2 0 8-16,-7-6 4 0,-5 0-3 15,-3 1-2-15,-7-3-5 16,-8-6-4 0,-6-5-22-16,-6 3-9 0,-6 0-75 15</inkml:trace>
  <inkml:trace contextRef="#ctx0" brushRef="#br0" timeOffset="99">19326 14065 36 0,'-3'0'16'0,"0"-2"-8"0,6 20 10 0,0-10 12 15,-3 8 11-15,3 2 5 16,0 12-14-16,0-1-7 16,0 0-10-16,0-3-2 15,6 1-8-15,-4-3-3 0,1-6-1 16,0-2-1-16,0-6 2 15,-3-2-1-15,0-2 2 16,0-4-2-16,6-2 2 16,0-2-2-16,0-4 2 15,3-4-2-15,3-1-1 16,3 3-2-16,3 3 1 0,-1 0 1 16,1 7 0-16,-3 4 0 15,3-1 0 1,-6 3 2-16,-6 2 1 0,-6 1 5 15,-6 0 5-15,-3-1-5 16,-6 1 0-16,-3-3-4 16,-6-3-1-16,0 0-1 15,-3-2-2-15,4 0-4 16,-1-3 0-16,3-3-20 16,3-2-7-16,12-3-57 15</inkml:trace>
  <inkml:trace contextRef="#ctx0" brushRef="#br0" timeOffset="100">19677 14100 176 0,'0'-11'68'0,"0"3"-36"0,0 16-37 0,0-3 10 16,0 6-5-16,0 5 0 15,0 5 2-15,0 3 3 16,-3 2-2-16,3 1 0 0,0-3 1 15,0-1-5-15,0-1-1 16,3-4-28-16,0-2-10 16,3-3-31-1</inkml:trace>
  <inkml:trace contextRef="#ctx0" brushRef="#br0" timeOffset="101">19823 14332 88 0,'15'8'33'0,"-12"0"-18"0,0 0-13 16,6-2 6-16,-1-4 13 15,1 1 6-15,3-3-7 16,0-3-4-16,0-2-9 16,0 0-5-16,-3-1-1 15,-3 1 3-15,-3 0 2 0,-3-6 6 16,-6-5 3-16,-3 3-8 0,-6 3-4 15,-6 2-2 1,3 2-1-16,1 1-11 16,2 2-3-16,3 3-39 15,6 6-40-15,15-9 27 16</inkml:trace>
  <inkml:trace contextRef="#ctx0" brushRef="#br0" timeOffset="102">20177 14203 144 0,'-9'-8'55'0,"6"8"-30"0,-6 0-27 15,6 0 9-15,-9 3 6 16,-6 2 6 0,4 3 1-16,-1 0 0 15,3 5-10-15,3 5-9 0,6-2-3 16,9-2 1-16,9-4 0 0,3 1 3 15,-1-3 1-15,1 0-4 16,0-6-1-16,0-2-21 16,-3-2-10-16,0-4-25 15,-3-4-31 1,-3-1 28-16</inkml:trace>
  <inkml:trace contextRef="#ctx0" brushRef="#br0" timeOffset="103">20335 14063 124 0,'-3'0'46'0,"6"2"-24"0,-3 25-19 16,0-17 12-16,-3 6-3 15,0 3 1-15,0 5-5 0,0 2-3 16,0-5-2-16,0 3-5 0,0-3 1 16,0-2-4-16,0-3 1 15,3-3-25 1</inkml:trace>
  <inkml:trace contextRef="#ctx0" brushRef="#br0" timeOffset="104">20445 14219 60 0,'-18'0'24'0,"6"5"-12"15,-6 0-1-15,12 1 10 0,-3 4 0 16,0-2 2-16,-5 5-4 16,11 1-2-16,3-4-9 15,6 1-5-15,11 2-2 16,7 0-1-16,6 0-7 16,12 1-3-16,-1-4-47 15,1-2-22-15</inkml:trace>
  <inkml:trace contextRef="#ctx0" brushRef="#br0" timeOffset="105">9473 14962 76 0,'0'-2'30'0,"0"4"-16"0,0-2 3 15,0 0 14-15</inkml:trace>
  <inkml:trace contextRef="#ctx0" brushRef="#br0" timeOffset="106">9473 14989 198 0,'0'26'25'15,"0"11"2"-15,0 0-1 16,0 0-13-16,0 0 3 0,3 0 2 16,0-2-10-16,3-4-2 15,0-1-2-15,0-7 2 16,0-9-3-16,-3-4 0 16,0-2-8-16,0-5-2 15,-3-3-29-15,3-6-12 0,0-1-35 31</inkml:trace>
  <inkml:trace contextRef="#ctx0" brushRef="#br0" timeOffset="107">9753 15012 56 0,'6'-7'22'0,"-3"9"-12"0,3-4-1 15,-6 2 11-15,3 5 0 16,-3 0 0-16,-3 6-6 16,-6 2-1-16,-3 0-6 15,-3 3-2-15,-6 0 6 16,-5-3 5-16,2 3 3 0,0 3 1 15,0-6-3 1,3 0 0-16,6-2-9 0,1-3 1 0,2 2 2 16,3 1-4-16,3-1 1 15,6 1 1-15,6-1 5 16,6 4 1-16,3-1 0 16,5 0-5-16,4 0-2 15,0 1-4-15,3-1-3 16,-3 0 0-16,-1 0-1 15,-2 3-5-15,3 3-1 16,-6-3-30-16,3-3-12 16,-3 0-26-1,-1-5-37-15,-2 0 33 0</inkml:trace>
  <inkml:trace contextRef="#ctx0" brushRef="#br0" timeOffset="108">9961 15171 104 0,'-8'-2'41'0,"8"-1"-22"0,-3 3 13 0,3 0 24 16,0 0-3-16,0 0-1 15,5 0-14-15,4-5-6 16,3 5-18-1,3-6-7-15,3 4 0 0,6 2-4 16,-3 0 0-16,3-3-1 0,-4 3-2 16,-2 0-30-16,0 0-13 15,-6 0-145 1,0 3 75 0</inkml:trace>
  <inkml:trace contextRef="#ctx0" brushRef="#br0" timeOffset="109">10000 15253 180 0,'-15'-2'68'0,"15"2"-36"0,0 0-26 16,0 0 17-1,6 0-3-15,0-3 3 0,6 0-11 16,3-2-4 0,9 0-5-16,0-1-5 0,-1 1 1 0,1 2-26 15,0 1-9-15,0 2-48 16,-6 0-32-1,-3 5 52-15</inkml:trace>
  <inkml:trace contextRef="#ctx0" brushRef="#br0" timeOffset="110">10494 15060 104 0,'6'-16'41'0,"-6"8"-22"0,3 3-5 0,-3 2 17 15,-3-7-2-15,-3-1 1 16,-3 3-4-16,-3 3 1 16,-5 0-15-16,-4 10-2 0,-3 0 0 0,0 3-6 15,0-3-2-15,3 3-4 16,7 3 1-16,8 0 1 16,6 2 2-16,3 3-3 15,6 0 0-15,5 2 3 16,7 3 1-16,0 0-1 15,0 1-2-15,-3 1 3 16,-6 4 2-16,-6-1 0 16,-6 1 0-16,-6-3-3 15,-3 7 1-15,-6-4-2 16,-3-6-1-16,0-3 1 16,0-4-1-16,-3-6 0 15,4-8 2-15,5-8-3 16,3-3-2-16,6-2-3 15,3-3-1-15,6-5 1 0,6-3 4 16,3 0-1-16,5-2 1 16,1-6 2-1,0 3 2-15,-3 2 12 0,-3 4 6 16,-3 1-4-16,-3 4 1 31,-6 2-10-31,0 5-2 0,-6 1-3 0,0 5-2 16,0 2-10-16,0 3-6 15,0 3-45-15,3 2-20 16,3 5-16 0</inkml:trace>
  <inkml:trace contextRef="#ctx0" brushRef="#br0" timeOffset="111">10664 15243 232 0,'-6'0'88'0,"3"0"-48"0,0 2-47 16,3-2 14-16,0 0-10 16,0 0 2-16,3 3-34 0,0 2-17 15,0 1-35 1,3 1-15-16</inkml:trace>
  <inkml:trace contextRef="#ctx0" brushRef="#br0" timeOffset="112">10646 15444 184 0,'-6'8'68'0,"3"-8"-36"0,3 2-44 0,0-2-63 16,9-2-32 0</inkml:trace>
  <inkml:trace contextRef="#ctx0" brushRef="#br0" timeOffset="113">11292 14639 20 0,'0'0'11'0,"0"-2"-6"0,0 2-4 16,0 0 3-16,0 0-2 15,0 0-2-15,0 0-2 16,0 0 1-16,0 0-1 16,0 0 0-16,0 0 2 15,0 0 2-15,0 0-12 16,0 2-3-16</inkml:trace>
  <inkml:trace contextRef="#ctx0" brushRef="#br0" timeOffset="114">11277 14653 20 0,'0'0'11'0,"0"0"-6"0,3 2-6 16,-3-2 4-16,3 6 7 0,0-1 3 16,0 0-2-16,0 6 1 15,3 5-3-15,0-3 0 16,3 0-3-16,0 0-1 16,3 1-6-16,0-1 1 15,-1 0 2-15,7 0 1 16,6 0-1-16,0-2 1 0,0 0 0 15,0-1 1-15,-1-2-2 16,4 0 1 0,6-3 0-16,0-2 1 15,2 0-5-15,4-1 1 16,0 1 0-16,14 0 2 0,-5-1-3 16,0 1-2-16,-4 0 4 15,4-1 1-15,-1-2 0 16,1 0-2-16,3 0 1 15,-1 0-1-15,10 0 0 16,-1 0 2-16,-2-2-1 16,5-1-1-16,-2 0 1 15,-1-2-1-15,4 2 2 16,2 1 3-16,-5 2-2 16,0-3 0-16,-1 3-1 15,1 0-2-15,-4 0 3 0,1 0 0 16,-1 3-1-16,7 5-2 15,-7 0 1 1,7 2-1-16,-10 9 0 0,-8 7 0 16,-3-2 4-16,-4 2 2 15,-5-2 2-15,-9 0 0 16,-6-5 2-16,-3-1 1 16,-3-5-5-16,-3-2-2 15,-3-1-2-15,-1-2-2 0,1-2 3 16,0-6-2-16,-6 0-1 0,0 0 1 15,0 0 1 1,0 0 1-16,0 0 1 16,0 0 0-16,0 0 0 15,0-3-2-15,-3 3 1 16,3-3-4-16,-3 1-2 0,3-1 2 16,0-2 0-16,0-1 1 15,3-1 2-15,3-1-1 16,3-3-1-16,3-2 1 15,3 2-1-15,3-7-3 16,6-9 2-16,0 3 3 16,11 6 1-16,1 2-4 15,-3 0 1-15,-1 3-2 16,1 0 0-16,3 2 2 16,3 1 0-16,-4-1 0 15,4 3 2-15,3 0-1 0,-1 3-1 16,16-1-2-1,-6 4 1-15,-1-1 1 16,4 1 0-16,-1-1 0 0,-2 0 0 16,2 1 0-16,-2 2 2 15,12-3-3-15,-7 3 0 16,1-3 1-16,2 1 0 16,-2-1 0-16,-1 0 2 15,-2 1-3-15,2 2 0 16,1 2 1-16,-3 4 0 15,-4-4 0-15,-2 1 2 16,-1 0-3-16,4-3 0 0,-3 2 1 16,2-2 2-1,1 0-1-15,5 0-1 0,-2-2-2 16,0-4 1-16,-7-4 1 16,10-1 0-16,-1-7-3 15,-2-11 2-15,-1-1-12 16,1 4-5-16,3 2-19 15,-13 0-35 1,-5 1 12-16</inkml:trace>
  <inkml:trace contextRef="#ctx0" brushRef="#br0" timeOffset="115">12932 15163 56 0,'-3'29'22'0,"0"-15"-12"0,3 7-10 0,0-11 7 15,0 6-2-15,0 0 2 16,3 0-4-16,0 0-2 0,-3-3 2 15,0-2 0-15,0-1-4 16,0-2 1-16,0 0 15 16,3-3 7-16,-3-5 1 15,0 0 0-15,3-2-10 16,0-6-5-16,0-3-3 16,0 3-1-16,0-2-2 15,3-1-2-15,3 1 1 0,3 2-1 16,6 0 2-16,-1 2-3 15,4 4 0-15,0 2 1 16,0 2 0-16,0 4 0 0,-3 2 0 16,-6 2 2-1,-4 1 1-15,-5-1 1 16,-6 1 0-16,-3 0 6 0,-2-4 4 16,-4 4-5-16,-3-6-1 15,0-2-4-15,-6-3-3 16,6 0-7-16,0-3-1 15,3-2-37 1,6-3-50-16,3-2 15 16</inkml:trace>
  <inkml:trace contextRef="#ctx0" brushRef="#br0" timeOffset="116">13131 15121 68 0,'3'-8'27'0,"0"5"-14"0,3 1-4 15,-6 2 11-15,3 2-11 16,0 4-2-16,3 2-1 16,0 10 1-16,0 1-3 15,-3 4-1-15,0 4-3 16,3-1-1-16,0 1 3 16,0-3 1-16,0-1-1 15,0-1-2-15</inkml:trace>
  <inkml:trace contextRef="#ctx0" brushRef="#br0" timeOffset="117">13399 15259 104 0,'-12'-3'38'0,"7"8"-20"0,-1 3-23 0,3 0 4 16,0 5 2-16,-3 1 1 15,3 1 4-15,3 1 1 16,6 3-3-16,3-1-3 16,2-2 11-16,7-11 4 15,6-2-2-15,-3-8 0 16,0-3-2-16,-3 0 2 0,-3-3-7 16,-7-2 7-16,-2-3 3 0,-6 6-5 15,-3-4-2-15,-5 1-3 16,-10 0 0-16,0 2-4 15,0 3-2-15,3 3-7 16,3 0-4-16,3 2-36 16,6 3-15-16,3 0-13 15</inkml:trace>
  <inkml:trace contextRef="#ctx0" brushRef="#br0" timeOffset="118">13676 15235 116 0,'0'-6'46'0,"0"6"-24"0,-3-2-10 16,0 2 13-16,0 0-5 15,-3 0 1-15,-6 2-10 0,0 6-4 16,-2 3-4-16,2 2-3 0,0 6 1 16,6-1-4-16,6-2 2 15,6 3-1-15,6-4 0 16,3-1 2-16,8-4 0 15,4-10 0-15,3-2 2 16,0-6-28-16,-3-3-9 16,-4-5-18-1,-2 3-23-15,-3-5 26 16</inkml:trace>
  <inkml:trace contextRef="#ctx0" brushRef="#br0" timeOffset="119">13858 15081 108 0,'-6'-2'41'0,"9"2"-22"0,-3 8-22 15,0-1 6-15,0 7-1 16,0 2 1-16,0 7-1 16,0 1-2-16,0 3 3 15,0-1 0-15,0 1-4 16,3-4 1-16,0 4 0 16,-3-3 2-16,3-1-17 15,0-4-39 1,0-3-8-16</inkml:trace>
  <inkml:trace contextRef="#ctx0" brushRef="#br0" timeOffset="120">14084 15232 84 0,'-18'-3'33'0,"9"6"-18"0,-6 0-11 0,6-1 10 16,-3 1 5-16,1 0 3 15,-4 2-9-15,-3 0-3 16,3 3-6-16,6 0-3 16,6 0 0-16,6 0-1 0,6 0 0 15,9 0 2-15,9 0 3 16,8-3-7-16,16 0 0 16,0-5-60-1</inkml:trace>
  <inkml:trace contextRef="#ctx0" brushRef="#br0" timeOffset="121">16254 14449 12 0,'-3'0'8'0,"6"0"-4"0,-3 0-5 0,0 0 4 0,0 0 2 15,0 5 2-15,0 0 3 16,0 1 1-16,0 7-8 15,3 6-1-15,0-1 0 16,3 1 1-16,3 2-4 16,3 0-1-16,3 0 5 15,5 0 5-15,1 0 5 16,6 1 2-16,6-4-6 16,-1-5-3-16,7 1 1 15,0-4 2-15,0-2 2 0,-4-3 3 16,7-2-1-16,3-6 0 15,2-5-5-15,4 3-3 16,-1-3-2-16,1-2-3 16,3 2 1-16,-1-3 1 15,1 1-1-15,5-4 2 16,4 1 2-16,8 2-2 0,-2 1-2 16,-1 2 0-16,1 0 1 0,5 0-1 15,3 3-1-15,-5 5-2 16,-4 2 1-1,-2 6 1-15,-7-2 2 16,1 2-1-16,2 2-1 16,4 1 1-16,-4 7-1 0,1 1 0 15,-4-3 0-15,4 0 0 16,-7-3 0 0,-5 0 0-16,-3 0 2 0,-4 0 1 15,-2 3 1-15,-6 0-2 16,-7-3-2-16,-5 1 9 15,-3-4 6-15,-6-2 4 16,-3 0 1-16,-3-3-7 16,0-2-3-16,-3 0 8 15,0-3 3-15,0 0-9 16,-3-3-4-16,0 0-3 16,0-2-1-16,3-3-2 15,-1 0 1-15,7 0-2 16,0-2-1-16,0 2 1 15,3 0-1-15,3 0 0 16,6-3 0-16,-3 1-3 16,5-6 0-16,4 0-1 0,3 0 3 15,6 3 0-15,2 0 3 16,10-3-1-16,2 0 2 16,1 0-4-16,3 3 0 15,2 0 1-15,4 2 0 0,-1 0 0 16,4 6 2-1,-4-3-3-15,7 8 0 16,-7 0 1-16,1 3 0 16,2-1 0-16,-2 6 0 0,2 3 0 15,1-3 0 1,2-3-3-16,0 1 2 0,4-4 1 16,-1 1 2-16,1-3-1 15,5-5-1-15,-2-3 1 16,-1-3-1-16,0-10-5 15,-2-6 1-15,-7 1-14 16,-5-1-5-16,-13-2-24 16,-11 3-9-16</inkml:trace>
  <inkml:trace contextRef="#ctx0" brushRef="#br0" timeOffset="122">17968 14962 96 0,'0'0'35'0,"0"0"-18"0,0 19-13 0,3-11 8 0,0 5 4 16,0 8 2-16,0 3-5 16,-3 5 0-16,0-3-2 15,3-2 1-15,-3-3-6 16,3-2 3-16,-3-3 1 0,0-3-3 15,0-2-2-15,0-6 0 16,0 0-1-16,0-5 0 16,0 0 0-16,6-2-2 15,3-9-2-15,6-2 1 16,0 0 1-16,3-3-6 16,0 5 1-16,2 3 1 15,4 3 3-15,0 5 0 16,-3 5-1-16,-3 3 7 15,-3 3 3-15,-3-1-1 16,-6 1 2-16,-6-1-2 0,-6 1 0 16,-9 0-3-16,-3-1-1 15,-3-2-3-15,0-3 1 16,-6-2-4-16,4 0-2 16,2-3-1-16,6 0 3 15,3-3-22-15,6-2-7 16,15-6-31-1,6-5-45-15,0-2 26 16</inkml:trace>
  <inkml:trace contextRef="#ctx0" brushRef="#br0" timeOffset="123">18245 14986 88 0,'0'-24'35'0,"3"24"-18"0,9 0-16 15,-9 3 30 1,3 10 5-16,-3 8-8 15,0 3-1-15,-3 3-16 16,0 7-4-16,0-5-5 16,0-3-2-16,3 1 1 0,3-3-1 15,0-6 2-15,3-2-8 16,3-3-3-16,0-5-9 16,2-2-3-16,1-6 6 15,-3-3 4-15,0-2 4 16,0-1 5-16,-3-2 1 15,-3 3 1-15,0 0 2 16,-3 0 1-16,-3 2 1 16,0 3 0-16,0 0-2 15,3 5-2-15,0 3 3 0,3 0 0 16,6 3 3-16,3-3 1 16,2 0 12-16,1-6 5 15,0-2-8-15,3-5-2 16,-3 0-8-16,-3-3-2 15,-3 0 0-15,-3 0 0 16,-6-5-2-16,-6-1-2 16,-3-2 1-16,-3 3 1 15,-6 3-1-15,-6 2 2 0,0 0-4 16,6 5-2-16,0 0-5 16,6 6-2-16,3 0-33 15,24-3-58 1</inkml:trace>
  <inkml:trace contextRef="#ctx0" brushRef="#br0" timeOffset="124">18748 15118 104 0,'-18'-2'41'0,"15"2"-22"0,-14 0-5 15,11 5 15-15,-6 6-8 16,0 2 1-16,0 0-11 15,0 3-2-15,3 0-5 16,6 2 2-16,6 1 0 0,6-3 2 16,6-3 2-16,9-3-5 15,-1-4-3-15,1-6-4 0,3-3-1 16,3-2-3-16,-9-3-1 16,-3 0-12-16,5-5-5 15,-5-8 8-15,-9 2 4 16,-3-5 3-16,-3-2 3 15,-3-1 4-15,0-2 1 16,-3 5 1-16,3 1 2 16,0 9-1-16,0 4 2 15,3 15 0-15,-3 8 5 16,0 6 3 0,3 2 5-16,-3 3 2 0,0 0-7 15,0-1-4-15,0 1-4 16,0-3 0-16,0-2-4 15,0-1 0-15,0-2-4 16,0-2-1-16,0-4-24 16,3-2-8-16,6-5-29 15</inkml:trace>
  <inkml:trace contextRef="#ctx0" brushRef="#br0" timeOffset="125">19037 15116 16 0,'-27'5'8'0,"15"-2"-4"0,-15 10 10 0,13-5 9 15,2 2 13-15,-3 1 7 16,6 0-8-16,3-1-1 16,12 1-10-16,6-1-5 15,6-2-7-15,5 0-2 16,10-3-6-16,12-2-7 0,0 0-1 15,-1-1-18-15,-2 1-6 16,-6-8-40 0</inkml:trace>
  <inkml:trace contextRef="#ctx0" brushRef="#br0" timeOffset="126">21296 13555 52 0,'12'23'22'0,"-3"1"-12"0,6 13-1 16,-6-23 9-16,3-1-2 16,0-3 3-16,6 4-4 0,5-7 1 15,4-1-7-15,0-4-3 16,3-2 3 0,-1-5 2-16,10-8-4 0,0-11 1 15,2 6-5-15,4-1 0 16,6 1-1-1,2 2-4-15,1 2 1 0,-4 4 1 0,13 5 2 16,-6 2-1-16,2 6-1 16,-2 2 1-16,2 11 1 15,-5 5-1-15,-7 0 2 16,-5 0 13-16,-9-2 7 16,-6 2-7-16,-4-3-2 0,-5-4-6 15,-3-1-3-15,-3-3-2 16,-3-2-3-16,0 0 1 15,-3-2-1-15,-3-1 0 16,0 0 0 0,-3 1-20-16,0-1-9 0,0-5-56 15</inkml:trace>
  <inkml:trace contextRef="#ctx0" brushRef="#br0" timeOffset="127">22502 13774 116 0,'0'-2'44'0,"0"4"-24"0,3-2-6 0,-3 0 17 15,0 0-6-15,0-2 0 16,3-1-5-16,-3 0-3 16,3-2-9-16,3 0-1 0,3-3 0 0,8-3-1 15,1-2-1 1,-3-6-3-16,12-7-2 15,-3 5 1-15,8 0 1 0,4 2 1 16,9 3 1-16,-1 3-2 16,7 2-2-16,6 3 1 15,2 1-1-15,4 4-3 16,2 3 2-16,-2 0 1 16,-4 0 2-16,-5 0-3 15,2-3 0-15,-11-2 10 16,3-3 3-16,-7-5-3 15,-2-3-1-15,-3 0-2 16,-10 3 1-16,-2 0-13 16,-9 2-3-16,-3-2-42 15,-9 5-19-15,-3 3-24 16</inkml:trace>
  <inkml:trace contextRef="#ctx0" brushRef="#br0" timeOffset="128">21975 13885 72 0,'3'3'27'0,"0"2"-14"0,3 11 4 0,-3-5 16 15,0 5-11-15,0 2-4 16,0 6-14-16,0 0-4 16,0 2-1-16,-3-5 2 15,0-2 0-15,0-6 2 0,0 0 0 16,0-5-1-16,0 0 1 16,0-8 0-16,3 0 3 15,3-2-3-15,2-6 0 16,4-6-1-16,6 1-2 15,6 3-2-15,0 2 1 16,0 2-1-16,-1 6 0 16,-2 6 2-16,-6 7 2 0,-3 0 8 15,-6-2 3-15,-6 2 5 16,-3-2 3-16,-3-1-9 16,-6-2-4-16,-9 3-8 15,4-6-2-15,-4 0 3 16,3-2 1-16,3 0-7 15,0-6-2-15,6 0-29 16,3-2-12-16,6-8-24 16</inkml:trace>
  <inkml:trace contextRef="#ctx0" brushRef="#br0" timeOffset="129">22249 13888 124 0,'0'0'46'0,"3"8"-24"0,-3 8-21 0,0-6 8 16,0 6 3-16,-3 3 5 16,3 5-7-16,0 7-3 15,0-4-4-15,3-1-3 0,3-2 3 16,0-3-7-16,2-5 1 16,4 0-21-16,6-8-9 15,3-3-27 1</inkml:trace>
  <inkml:trace contextRef="#ctx0" brushRef="#br0" timeOffset="130">22409 14121 76 0,'-9'5'30'0,"12"6"-16"0,-6 7-1 16,6-10 11-16,0 0-1 16,3 0 0-16,3-3-8 15,3 1-4-15,3-6-6 16,0-3-2-16,-3-2-1 15,6-1-2-15,-9-2 1 0,-3 1 3 16,-3-4 2-16,-3 3 0 16,-6-8-1-16,0 3-3 15,-3-3 1-15,0 3-2 0,0 2 2 16,3 3-7 0,3 6 1-16,3 2-50 15,6 0-41 1,0-3 28-16</inkml:trace>
  <inkml:trace contextRef="#ctx0" brushRef="#br0" timeOffset="131">22677 14010 72 0,'-3'0'27'0,"-3"5"-14"0,-3 3-11 0,6 3 6 16,-2 7 2-16,-1 1 1 15,3-4 1-15,3 4 0 16,3-3-6-16,3 0-2 15,2 0-2-15,4-6-2 16,3-2-2-16,3-3 1 0,0-5-4 16,3-2 1-1,3-4-22-15,-7-4-8 0,-2-11-5 16,0-3 1-16</inkml:trace>
  <inkml:trace contextRef="#ctx0" brushRef="#br0" timeOffset="132">22814 13888 76 0,'0'5'30'0,"0"9"-16"0,0 9-8 16,0-9 9-16,0 1-4 15,3 9-1-15,0 3-4 16,-3-1-1-16,6-2-6 16,-3 0 1-16,6-3-16 0,-3-3-4 15,0 4-23-15,0-9-8 16</inkml:trace>
  <inkml:trace contextRef="#ctx0" brushRef="#br0" timeOffset="133">22901 14063 32 0,'-27'31'13'0,"27"-31"-6"0,-27 22 20 0,18-12 16 15,0 1-7-15,9 2-1 16,6 0-16-16,3 0-6 16,6 1-6-16,6-4-2 0,0 1-17 15,17-6-6-15</inkml:trace>
  <inkml:trace contextRef="#ctx0" brushRef="#br0" timeOffset="134">21466 14454 88 0,'36'32'33'0,"-19"5"-18"0,13-8-13 15,-12-16 9-15,12 1-3 16,9-1 3-16,8 0-4 0,13-2 1 15,5-3-3-15,7-3 0 16,2-5 1-16,-3 0 1 16,4-3 1-16,-1-2 2 15,4-3-1-15,5 0 2 16,0-18-6-16,7 2-5 0,5 3-1 16,3-1 3-16,6 4 1 15,-2 2-4-15,-7 3-1 16,0 5 1-16,0 0 0 15,-11 5 5-15,2 6 5 0,-3 5-5 16,1 8-2 0,-10 5-4-16,-6 0 1 15,1-2 3-15,-7-1 1 16,-2-2-1-16,-12-3-2 0,-7-2-2 16,-8-1 1-16,-12-2-8 15,0-2-4-15,-12 2-57 16</inkml:trace>
  <inkml:trace contextRef="#ctx0" brushRef="#br0" timeOffset="135">23990 14650 32 0,'-6'-5'13'0,"6"10"-6"0,0-5-15 0,0 0-1 15,0 0 7-15,-3 0 3 16,-3 0 0-16,3 0-1 15,0 0 1-15,-3-3 1 16,6 1-1-16,0-1-1 0,-3 0 1 16,3 3-1-1,0 0-11-15,0 0-3 16</inkml:trace>
  <inkml:trace contextRef="#ctx0" brushRef="#br0" timeOffset="136">23951 14653 116 0,'-3'-3'44'16,"3"-2"-24"-16,12-1-6 0,-9 4 17 16,-3-1-8-16,6-2-1 15,-3-3-2-15,3-3 2 0,0 3-6 16,9-23-8-16,6 4-5 15,3 1 0-15,5 2-2 16,4 0 2-16,9 3-2 16,-4 2 2-16,4 4-4 15,15 1 0-15,2 4 1 16,1 2 2-16,5 5-3 16,-2 3 0-16,11 0 1 15,1 0 2-15,5 0-1 16,3 0-1-16,-5 0 1 15,-4 0 1-15,-3-3-3 0,-8-2-2 16,-6-3-75 0,-16-16-53-1,-14-2 49-15</inkml:trace>
  <inkml:trace contextRef="#ctx0" brushRef="#br0" timeOffset="137">23160 14661 96 0,'5'-3'35'0,"-2"3"-18"0,0 3-18 15,0 2 9-15,0 5 1 16,0 9 5-16,0 5-2 0,-3 5 1 16,6 5-7-16,-3 6-2 15,0 2-2-15,0-5 1 16,-3-5-2-16,0-5 2 0,0-6 0 15,0-3 1-15,0-5 0 16,0-2 0-16,0-6 2 16,0-5 3-16,6-2 5 15,0-19-8-15,3-1-1 16,3 1-5-16,9 3-1 16,0 2 3-16,-1 3 1 15,1 5-4-15,0 5 1 0,-3 6 0 16,0 7 0-1,-3 9 2-15,-3-1 3 0,-3 1 0 16,-9-1 0-16,0-2 1 16,-6 0 1-16,-3-5-1 15,-6-1-1-15,0-2-3 16,-12 0 1-16,6-8-2 16,0 0-1-16,4 0-21 15,5-5-9-15,3 0-31 16,6-11-36-1,6-11 30-15</inkml:trace>
  <inkml:trace contextRef="#ctx0" brushRef="#br0" timeOffset="138">23526 14684 132 0,'0'-5'52'0,"0"5"-28"0,0 3-28 15,3 15 8-15,-3 1 0 16,0 5 2-16,0 2 2 15,0 1-2-15,0-1 1 16,0 14-4-16,0-3-4 0,0-6 0 16,6-4-21-16,-3-6-8 15,8-2-29 1</inkml:trace>
  <inkml:trace contextRef="#ctx0" brushRef="#br0" timeOffset="139">23645 14989 92 0,'-6'29'35'0,"6"-19"-18"0,0 6-20 15,9-10 6-15,-3 4 5 16,0-2 7-16,11 0-1 16,4-3 0-16,3-5-4 15,0-2-1-15,-3-4-5 16,-6-2-1-16,-1-5-1 15,-8-5 1-15,-6-6 2 0,0 3 7 16,-11-1 2-16,-10 1-3 16,0 5 1-16,0 3-7 15,3 3-3-15,-3 2-8 16,12 2-1-16,0 4-30 16,7 2-53-1,7 0 8-15</inkml:trace>
  <inkml:trace contextRef="#ctx0" brushRef="#br0" timeOffset="140">23960 14888 108 0,'-27'8'41'0,"7"0"-22"0,5 3-22 0,9-1 6 0,-3 9 3 15,9-1 6-15,0-2 0 16,0 0 3-1,9-3-8-15,9 0-4 0,-1-5-2 16,4 0-1-16,0-8-11 16,3-2-5-1,-3-4-23-15,0-15-8 0,-1 0 5 16,1 0 3-16</inkml:trace>
  <inkml:trace contextRef="#ctx0" brushRef="#br0" timeOffset="141">24112 14751 96 0,'-6'-3'35'0,"6"-8"-18"0,0 22-20 16,6-6 6-16,-3 6-1 16,-3 7 1-16,6 6 5 15,-3 3 3-15,0 12-6 16,0-2-3-16,0-2 1 16,0-4 2-16,-3-4-29 0,6-6-10 15,-6-2-11 1,0-6-2-16</inkml:trace>
  <inkml:trace contextRef="#ctx0" brushRef="#br0" timeOffset="142">24204 14870 80 0,'-38'8'30'15,"23"-3"-16"-15,-3 5 1 0,12-4 13 16,0-1-2-16,6 8 2 0,3 6-10 16,9-1 0-1,9 1-16-15,8-3-3 0,7 0-22 16,9-6-10-16,11-2-32 16,-11-3-11-16</inkml:trace>
  <inkml:trace contextRef="#ctx0" brushRef="#br0" timeOffset="143">9444 15774 112 0,'0'-5'44'0,"0"5"-24"0,0 3-13 0,0-3 13 15,2 5-8-15,1 6 1 16,0 13-8-16,0 13-1 16,-3 5-2-16,0 0 3 0,0-2 1 15,0 2 2-15,0-2 0 16,0-6-7-16,0-5 0 15,0-2 3-15,3-9 2 16,0-2-2-16,0-5-3 16,3-6-22-16,0-5-9 0,3-8-40 15,3-5-20 1,0-3 47 0</inkml:trace>
  <inkml:trace contextRef="#ctx0" brushRef="#br0" timeOffset="144">9750 15785 88 0,'9'-3'35'0,"-6"9"-18"0,3 4-7 15,-6-4 12-15,-3 12 1 16,-6 6 1-16,-3 0-9 16,-9 2-4-16,-5 1-6 15,-1-1-2-15,-3 3-1 16,0-5 9-16,3-5 6 0,4-6-5 0,2 0-2 15,6-2-5 1,3-3-2-16,6-1 3 16,6 1 1-16,12 0-1 15,6 3-1-15,6-1-1 0,8 4 2 16,1-1-3-16,0 0-2 16,0-5 4-16,-1 3 1 15,-2-6-13-15,-3 0-6 16,-3-2-33-16,-3-3-15 15,2-3-19 1</inkml:trace>
  <inkml:trace contextRef="#ctx0" brushRef="#br0" timeOffset="145">9955 15928 208 0,'-14'-11'77'0,"14"11"-42"0,3-8-23 16,0 8 21-16,3-8-10 16,2 3-1-16,4-5-15 15,6 4-5-15,3-2-1 16,6 6-1-16,0-1 0 0,-1 3-18 16,1 5-5-16,-3 3-53 15,0 0-58-15,-9 3 37 16</inkml:trace>
  <inkml:trace contextRef="#ctx0" brushRef="#br0" timeOffset="146">10003 16052 176 0,'-3'-5'68'0,"6"5"-36"0,3 0-31 0,3 0 16 15,3-3-11-15,9 1-3 16,3-6-2-16,5 8-1 0,1-3-40 15,3-2-18 1,3-3-14-16,-1-3-5 16</inkml:trace>
  <inkml:trace contextRef="#ctx0" brushRef="#br0" timeOffset="147">10399 15716 124 0,'-6'0'46'0,"6"6"-24"0,-3 12-21 15,3-5 8-15,-3 19-1 16,0 0 0-16,0 0 0 16,0 2 0-16,0 3-4 15,3-3-3-15,0 1 2 0,0-9 0 16,3-2 1-16,0-5-9 0,0-4-4 15,0-1-37 1,0-4-37-16,0-2 23 16</inkml:trace>
  <inkml:trace contextRef="#ctx0" brushRef="#br0" timeOffset="148">10634 15753 108 0,'0'-13'41'0,"3"10"-22"0,-3-2-9 0,0 5 14 15,-3 0-4-15,0 3 0 16,-3 2-9-16,-3 8-4 0,-6 14-4 16,1 5-7-16,-1 7 0 0,3-2 4 15,3 6 4 1,3-6-1-16,6 0 0 15,9-8 8-15,0-3 2 0,6-5 5 16,2-5 1-16,4-8-4 16,3-8-1-16,0 0-6 15,0-5 0-15,-6-11-3 16,-7-2 2-16,-5-1-4 16,-9 0-2-16,-5-2 2 15,-7 3 0-15,-3-3 1 16,-3 2 0-16,-3 11-2 0,0 0-2 15,3 6-2 1,4-1-1-16,5 6-29 16,3 2-14-16,9 0-47 15,12-2-27-15,3-3 56 16</inkml:trace>
  <inkml:trace contextRef="#ctx0" brushRef="#br0" timeOffset="149">10962 15899 212 0,'-6'-3'82'0,"6"8"-44"0,-6 1-47 0,3-4 14 15,0 6-18-15,-3-2-5 16,-3 7-61-16,0-3-25 16,3 4 44-16,3-4 24 15</inkml:trace>
  <inkml:trace contextRef="#ctx0" brushRef="#br0" timeOffset="150">10872 16155 176 0,'-6'3'68'0,"9"-3"-36"0,0 0-40 16,-3 0 10-16,6-3-76 15,3 1-32-15</inkml:trace>
  <inkml:trace contextRef="#ctx0" brushRef="#br0" timeOffset="151">11280 15523 52 0,'0'3'22'0,"3"-1"-12"0,3 9-5 0,0-6 8 15,0 9-3-15,3 1 2 16,3-1 4-16,3-1 2 15,2 3-5-15,7-3-3 16,6 0 1-16,3 6 3 16,5-6-4-16,7-2 2 15,3-4-3-15,5-1 2 16,4-1-6-16,5 0-1 0,-2 1 0 16,-4-1 2-16,7 0 1 15,-3-2-3-15,2-3-1 16,1 5-3-16,5-2-1 15,0-3 3-15,4-3 1 0,5-2-1 16,7 2 1-16,5 1-4 16,-6-1 0-16,1 0 1 15,5-2 2-15,3 2 3 16,-3 1 2-16,1-1-3 16,11-2-3-16,6-1 2 15,0 1 0-15,0 0-4 16,7 0 1-16,-1-1-2 15,0 4 0-15,-3-1 4 16,12 3 1-16,-3 0-1 16,0 3-2-16,0-1 1 15,3 1 1-15,21 2-1 0,-9 3-1 16,3 0-2-16,-15 0 1 16,-6 5 3-16,-6 6 1 15,-6-1-4 1,1 1-1-16,-7 15 1 0,-9-2 2 15,-12 0 0-15,-14-3 2 16,-12 0-4-16,-13-3 0 16,-8 6 5-16,-6-3 5 15,-6-5-3-15,-3-3 2 16,-1-5-5-16,-2-3-2 16,0-5 0-16,0-2 1 15,-3-6-39-15,0-6-16 16,-3-12-34-16</inkml:trace>
  <inkml:trace contextRef="#ctx0" brushRef="#br0" timeOffset="152">16138 16087 80 0,'0'-3'33'0,"3"-5"-18"0,0 0-7 0,-3 3 13 15,3 0-1-15,0-6 0 16,3-2-6-16,0 0-1 0,6-3-4 16,2-3 2-1,4-7-6-15,3-3 4 0,6-1 1 16,9 1-5-16,2 3-1 15,10-1-2-15,3 1-2 0,8 2 5 16,-2 3 4-16,2 0-5 16,4 8-2-1,2-1-1-15,4 1-1 0,-1 5 0 16,3 0 2-16,1 0 1 16,-1 3 1-16,10 0-2 15,2-6 1-15,0 11-2 16,4 0 2-16,2 0-2 15,3 0-1-15,-2 0-2 16,2 0 1-16,0 0 3 16,-6 5 1-16,7-5 3 15,-7 0 3-15,9 0-2 16,4 0-2-16,-1 0-2 0,-3 0-3 16,6 0 1-1,-3-5-1-15,4 5 0 16,-4-2 2-16,-3-1 1 0,3-5 3 15,24 5-3-15,-11-2 0 16,-1-3 1-16,-6-3 0 16,3-4 2-16,-6-1 3 15,-3 0 0-15,-5-8 2 16,-10-10 3-16,3-3 1 16,-5 0-6-16,-7 0-1 15,-8 2-4-15,-10 6-3 16,-5 3 0-16,-10 4-1 0,-8 4 0 15,-3 5 0-15,-9-1-9 16,-6 4-4 0,-6 2-196-1,-9-13 81-15</inkml:trace>
  <inkml:trace contextRef="#ctx0" brushRef="#br0" timeOffset="153">15441 16007 104 0,'0'0'41'0,"3"24"-22"0,0 5-9 16,0-16 12-16,0 6-1 0,0 5-1 16,0 2-2-1,0-2 1-15,0 0-10 16,-3 0-3-16,0-8 0 0,0 2-1 15,0-13 4 1,0-5 2-16,0-2-2 0,3-6 2 16,6 0-11-16,6-5-2 15,3 2 3-15,3 0 1 16,-1 6-3-16,1 3 1 16,-3 2-2-16,0 2 0 15,-6 3 4-15,-3-2 1 16,-6 8 10-16,-3-3 3 0,-3 0-5 15,-6-3-2 1,-6 0-5-16,-6-2-3 16,3-3-5-16,0 0 0 15,4 0-27-15,2-3-11 16,6 0-30-16,3-4-38 16,9 1 34-16</inkml:trace>
  <inkml:trace contextRef="#ctx0" brushRef="#br0" timeOffset="154">15703 15989 156 0,'-6'-8'60'0,"6"10"-32"0,-3 1-31 16,3 2 11-16</inkml:trace>
  <inkml:trace contextRef="#ctx0" brushRef="#br0" timeOffset="155">15691 16018 284 0,'-3'24'29'0,"0"0"-14"16,0 2-9-16,0-2-2 0,0 0-3 15,3-6-1-15,3 3-15 16,0-5-7-16,3-3-25 16</inkml:trace>
  <inkml:trace contextRef="#ctx0" brushRef="#br0" timeOffset="156">15807 16190 92 0,'-3'5'35'0,"3"0"-18"0,3 6-13 0,0-6 10 16,3 3 3-16,0-2 4 16,3 4-2-16,6-7-2 0,0 2-1 15,3-5 0 1,0-5-8-16,3 2-5 0,-4-7 0 0,-2 2 2 16,-3-6 4-16,-3 1 5 15,-12 0 1-15,-3 2-6 16,-3-2-3-16,-3 5-1 15,-3 0 1-15,1 3-5 16,-1 0-3-16,0 5-19 16,6 5-9-16,3 0-33 15,6-2-41 1,6 5 29-16</inkml:trace>
  <inkml:trace contextRef="#ctx0" brushRef="#br0" timeOffset="157">16251 16132 116 0,'0'-6'44'0,"0"6"-24"0,-3 0-15 0,3 0 13 15,-6 0 5-15,-6 3 3 16,-3 0-5-16,0 5 0 16,0 2-12-16,1 3-3 0,2 1-2 15,3-1-7-15,6 0 0 16,6 0 1-16,3-2 1 15,12-3 1-15,-1-6 0 16,4-2-18-16,3-2-8 16</inkml:trace>
  <inkml:trace contextRef="#ctx0" brushRef="#br0" timeOffset="158">16397 16005 120 0,'-9'-14'46'0,"9"14"-24"0,-3 0-19 0,3 0 12 0,0 6-5 16,0-1 6 0,0 21-4-16,0 4-7 15,0-1-1-15,0 0 2 0,0-3-5 16,3-2-3-16,0 3-28 16,0-4-52-1</inkml:trace>
  <inkml:trace contextRef="#ctx0" brushRef="#br0" timeOffset="159">16531 16158 60 0,'-21'8'24'0,"12"-5"-12"0,-18 2 6 0,15 0 14 15,0 1 6-15,3 2 2 16,-2-3-14-16,8 0-5 16,8 6-12-16,16-1-4 15,3-4-3-15,6 4-4 0,12 1 1 16,2-9-34 0,7 9-59-16,2-6 8 0</inkml:trace>
  <inkml:trace contextRef="#ctx0" brushRef="#br0" timeOffset="160">21508 15047 96 0,'0'-3'38'0,"2"1"-20"0,1 2-15 15,0-3 12-15,-3 3-5 16,0 0 0-16,0 0-4 16,3 5-1-16,-3-5-6 15,3 6-1-15,3 4 3 16,0 1 1-16,0-1 0 15,3 3-2-15,0 1 5 16,0 2 1-16,3-3-2 16,6 3-1-16,0 0 3 0,3-3 6 15,2 0 2-15,4 0-3 16,6-2 1-16,3-3 2 0,-1 0 3 16,4-3-7-16,0 0-3 15,-1-2-4-15,1-3-3 16,3 0 1-16,-4 0-1 15,1 0 0-15,0-3 0 16,3 3 0-16,-1 0 0 16,1 0 2-16,2 0 1 15,7 0-1-15,6 0-2 16,-1-2 5-16,7-1 1 16,-1 3-2-16,-2 0-3 0,-4 3-3 15,10 2 1-15,-10-2 3 16,7-1 1-16,2 1-4 15,4 0 1-15,-4-1 0 16,4 1 2-16,-1-3-1 16,7-3 2-16,5 1 0 15,3-4 1-15,7 1-2 16,-7-3-2-16,9 0 1 16,-2 0-1-16,2 3-3 15,-3 0 2-15,3-1-1 16,10 1 0-16,-1 2 2 15,0 1 0-15,-9 2 2 16,9 2 1-16,-8 4-6 0,2 4 0 16,-9 6 1-16,-8 8 1 15,-4 2 3-15,-2 3 3 16,-4 6-9-16,-5-3-2 16,-4-3-24-16,1-5-8 15,-10-9-51 1</inkml:trace>
  <inkml:trace contextRef="#ctx0" brushRef="#br0" timeOffset="161">9333 16544 92 0,'3'3'35'0,"0"5"-18"0,0 13 2 0,3-5 18 16,0 8-9-16,0 13-1 15,0 3-12-15,-12 5-4 0,12-6-6 16,-3 6-4-16,0-5 2 16,0-3 0-16,0-8 1 0,0-5-5 15,0-3 1-15,3-8-20 16,0 0-9-16,0-2-95 31,-6-11 55-31</inkml:trace>
  <inkml:trace contextRef="#ctx0" brushRef="#br0" timeOffset="162">9679 16574 124 0,'3'5'46'0,"-9"-3"-24"0,-15 12-15 0,9-4 15 16,-3 1-9-16,-3 2 0 15,-3 0-9-15,1 1-3 16,-4-1-1-16,3 3 4 0,3-3 2 16,3 5 2-16,3-10 2 15,3 0-1-15,6 5 2 16,3 6-2-1,9-6-2-15,6 8-2 16,6-2 1-16,6-1 1 16,3 4-3-16,-1 1-1 0,-2-1-1 15,0-1 1 1,0-5-4-16,-7-3-2 0,-2-5-36 16,-3 5-16-16,-3-5-27 15</inkml:trace>
  <inkml:trace contextRef="#ctx0" brushRef="#br0" timeOffset="163">9899 16690 228 0,'-9'-5'88'0,"9"7"-48"0,3-2-34 0,-3 0 22 15,6 0-15-15,3-2-2 16,6-4-7-16,3 4-1 16,5-4-1-16,10 4-2 0,-3-1 3 15,0-2-7-15,-4 5-1 16,-2 5-62-16,-6 0-25 15,-6 3-5 1</inkml:trace>
  <inkml:trace contextRef="#ctx0" brushRef="#br0" timeOffset="164">9979 16854 180 0,'-9'-5'68'0,"12"7"-36"0,0-4-35 16,0 2 11-16,3-6-4 15,3 6 0-15,3-5-2 16,6-3 1-16,6 6-2 16,0-4-5-16,-1 1 0 0,4 0-77 15</inkml:trace>
  <inkml:trace contextRef="#ctx0" brushRef="#br0" timeOffset="165">10238 16581 88 0,'-6'-2'35'0,"3"-1"-18"0,0 1 0 15,3-1 14-15,0 0-3 16,0-2 0-16,3 2-13 16,3-7-4-16,6-4-7 15,0 1-1-15,6 0 1 0,0 8-2 16,0 5-2-16,-3 5 1 16,-1 6 1-16,-5 2 8 15,-6 3 3-15,-3 5-9 16,-3 3-1-16,-3-3-3 15,0 5 2-15,-2 3 1 16,2-7 1-16,6 1-5 16,3-7 1-16,3 3-2 0,2-6-2 15,4 0 3-15,3 0 0 16,0 1-2-16,0-1 2 16,-6 0 5-16,-3 0 2 15,-6 1 6-15,-6-4 3 16,-3 6-8-16,-3 0-4 15,0-5 0-15,-3-1 0 16,0-2-10-16,-2-3-3 0,2-5-26 16,6 0-9-16</inkml:trace>
  <inkml:trace contextRef="#ctx0" brushRef="#br0" timeOffset="166">10464 16576 144 0,'0'-13'55'0,"3"10"-30"0,3-2-16 16,0 0 14-16,9-1-7 0,6-2-1 15,0 6-9-15,0-3-4 16,0-1-1 0,-4 12-4-16,-2-1 0 0,-6 5 6 0,-6 9 5 15,-6 5-2-15,-3 2-1 16,-9 3 0-16,-5 6-1 16,-1-1 2-16,3-5 3 15,0-5 5-15,6 0 1 16,3-8-2-16,3-6 2 15,3 1-8-15,6-6-4 0,9 3 0 16,9-3 2 0,0-5-2-16,3 6-2 15,-4-4 0-15,1 1-1 16,-3 0 0-16,0-3 2 0,3 5-3 16,3-5 0-16,-6 0 1 15,-1 0 2-15,-2 0-1 16,0 0-1-16,-3 5-17 15,3-5-9-15,-3 0-48 16,0 0-57 0,0-5 33-16</inkml:trace>
  <inkml:trace contextRef="#ctx0" brushRef="#br0" timeOffset="167">10965 16589 244 0,'-21'-13'90'0,"18"13"-48"0,0-2-47 0,3 2 15 15,0 0-8-15,0 0-2 16,0 0-50-16,0 5-21 16</inkml:trace>
  <inkml:trace contextRef="#ctx0" brushRef="#br0" timeOffset="168">10941 16872 256 0,'-9'3'96'0,"15"-3"-52"0,-3 0-51 0,-3 0 16 16,3-3-28-16,6 1-9 0,6-6-77 16,2-3-31-16</inkml:trace>
  <inkml:trace contextRef="#ctx0" brushRef="#br0" timeOffset="169">11426 16243 52 0,'15'0'22'0,"-24"-3"-12"0,6 3-12 15,3 0 12-15,6 3-6 16,0-3-1-16,-3 5-2 15,6 0-1-15,0 6 2 16,0 5-3-16,-1 0 0 16,4 0 1-16,0-1 2 15,3 9-1-15,3-3-1 16,6-2 1-16,3 2-1 16,-1 3 0-16,4-8 2 15,6 2 1-15,3-4 1 16,5-4 0-16,4 1 0 15,0-1 0-15,-1-2 0 0,7 0-2 16,-4-3-2-16,4 1 1 16,-1 2-1-16,4 0 0 15,3-3 0-15,-1 8 0 16,7-2 0-16,-4-3-3 16,4 2 2-16,2-2 1 15,3 0 2-15,-2 0 1 16,2-3 1-16,4 1-2 15,2-4 1-15,4-2-2 16,2 3 2-16,3 0-4 16,-2-3 0-16,2 0 1 15,-3 0 0-15,4 0 2 16,-4 5 1-16,3-5-4 16,-2 0-1-16,2 0 3 0,0 0 3 15,0 0-3-15,1 0-3 16,-4-5 3-16,3 5 1 15,-2-3 0-15,-1 3 1 16,1 0-4-16,-1-3 0 16,0 1 3-16,-2-4 1 15,5 6 1-15,0 0 0 16,1 0-5-16,-1-2 1 16,0-4 0-16,18 1 0 15,-8 5 0-15,-1-3 0 16,-6 1 0-16,0-6 2 0,-5 5-1 15,5 1 2-15,-6-1-2 16,4-2-1-16,-1 2-2 16,0-2 1-16,4-1 1 15,-4 6 2-15,3-2-1 16,-11-1 2-16,-1-2-2 16,-3 2-1-16,4-2-2 15,-4 5 1-15,4 0-1 16,-4 0 0-16,1-3 4 15,-1 1 1-15,6-1-1 16,-2 3 1-16,-1 0-4 16,-5-5-2-16,2 5-1 15,-3-3 3-15,7 0 0 16,-1 3 3-16,-2 0-1 0,-1-2-1 16,0-4 5-1,1 6 4-15,2 0-5 0,-2-2-2 16,-1 2 1-16,0 0 0 15,-2-5-1-15,-1-1-2 16,7 1 1-16,-1 2-1 16,3-2 0-16,4-3 0 0,-4 0 2 15,1 3-1-15,-1 0-1 16,-3 5 3-16,4-6 0 16,-4 1-4-16,0 0 1 15,-2 2 0-15,-1 3 2 0,1 0-1 16,8-3 2-1,-9 1-2-15,1 2-1 16,-1-3 1-16,4 6 1 0,-7-1-3 16,6-4-2-16,-8 2 2 15,2 0 2-15,-2 0 2 16,-1 8 1-16,-5 2-5 16,-7 1 1-16,-2-3 2 15,5 5 3-15,-5-2 0 16,-3-3 0-16,-1-1-6 15,-2 7 1-15,-6-4 0 16,-4 1 0-16,-2-1 2 0,-3 9 1 16,-4-3-4-1,-5 0 1-15,0 0 15 16,-3-3 10-16,0 3-11 16,-3 0-5-16,-3-3-5 15,-1 8-4-15,7-5 3 16,-9-3 2-16,0 0-2 0,-3-5-2 15,-3 3 0-15,0-3 1 16,-3 0-1-16,0-3 2 16,0 0 0-1,3-2-1-15,0 2 1 16,-6-5-2-16,0 0-1 16,0 0 5-16,0 0 1 15,6-5 2 1,-3 2-4-16,0-2-3 15,3-8 0-15,0 0-1 16,-3-6 0-16,2 0 2 0,1 6-3 16,0 5-2-16,3-2 2 15,0-3 0-15,3-1 1 16,3 1 0-16,3 0 0 16,0-3 0-16,0 0 0 15,-1 3 2-15,13 0-3 16,-3 2-2-16,0 0 2 15,6 6 0-15,-4-3 1 16,13 3 0-16,-3 0 0 16,5-3 0-16,4 2-3 15,0-2 2-15,8 3 1 16,-2-3 2-16,-1 6-1 0,13-1-1 16,-10 6-2-16,1-6 1 15,-1 6 1 1,4-6 0-16,-1 3 0 0,7 3 0 15,-1-1-3-15,1-2 2 16,2 6 1-16,-2-4 0 16,-1 1 0-16,4-1 2 15,-7 4-1-15,10-1-1 16,-4-2 1-16,1-3-1 16,-4 8 0-16,1-3 2 15,-1 0-3-15,1 1 0 16,-1-1-1-16,7-3 0 15,-4 6 2-15,0-2 2 16,-2-1-1-16,2 3-1 16,-8 0 1-16,2-3-1 0,1 0-3 15,-1-2 2-15,-2 0 1 16,0-1 0-16,-1-2 2 16,1 6 3-16,-1-6-4 15,4-6-3-15,2 4 1 16,1-4 2-16,-4-2 0 15,1-2-1-15,-4 5 1 16,4-6-1-16,5 0 0 16,-5 1 0-16,-4 2 0 15,-5 0 0-15,-10-3-11 0,-2-10-3 16,-9 5-37 0,-3-10-61-1,-10-3 18-15</inkml:trace>
  <inkml:trace contextRef="#ctx0" brushRef="#br0" timeOffset="170">20552 16854 100 0,'-12'3'38'0,"12"10"-20"0,0 5-21 0,-3 6 8 16,0-3-6-16,0 1 0 15,3 7 3 1,0-3 3-16,0-2 2 0,0-6 3 16,0 1-3-16,0-6-2 15,0 0 4-15,0-5 2 16,0-2 2-16,0-6 3 16,3-3-9-16,3-8-2 15,3 3-3-15,0-5-4 0,0 0 1 16,3 0-1-16,0 2 0 15,3 3 2-15,0 3 2 0,-1 5-1 16,1 8 2 0,0-3 7-16,-3 8 3 0,-6 1-2 15,-3-1 1 1,-3 0-1-16,-6-2 3 0,-6-3-3 16,-3 2-1-16,0-7-6 15,-5 2-1-15,-1-5-3 16,0-5-1-16,3 5-1 15,3-3-2-15,3-2-22 16,6 0-10-16,3-3-30 16,15-6-33-1,3 1 31-15</inkml:trace>
  <inkml:trace contextRef="#ctx0" brushRef="#br0" timeOffset="171">20802 16849 136 0,'0'2'52'0,"3"4"-28"0,-3 9-17 0,0-7 13 16,0 14-6-16,0-4 2 15,-3 3-5-15,0 3-1 16,3-3-6-16,0 6-3 0,0-6 2 16,3-3-2-16,3-4-1 15,3 2-24-15,0-9-9 16,3-1-10-16,3-4-34 15,0-4 9 1</inkml:trace>
  <inkml:trace contextRef="#ctx0" brushRef="#br0" timeOffset="172">20945 17063 80 0,'-9'19'33'0,"6"-6"-18"0,6 3 0 15,0-6 13-15,3-2 0 16,6 5 1-16,6-5-3 15,0-2-1-15,2-6-12 16,1 0-5-16,-3-6-5 16,0-2 2-16,-3-2 4 0,-6-3-5 15,-3-1 0-15,-6-2-2 16,-6-2 1-16,-3 5-2 16,-6-1-1-16,-6 4-2 15,3 2-1-15,0 0-5 16,4 3-2-16,5 2-39 15,3 3-55 1,12 0 17-16</inkml:trace>
  <inkml:trace contextRef="#ctx0" brushRef="#br0" timeOffset="173">21252 17010 104 0,'-9'3'38'0,"-9"2"-20"0,-12 3-10 0,21 0 13 15,-3 2-3-15,0 4 1 16,0-1-6-16,6 0-3 16,3 0-5-16,6 1 5 0,3-4 3 15,18-2-4-15,0-3-1 16,0-2-11-16,3-6-3 0,-1-2-21 16,1-3-10-1,-3-2-1-15,-3-4-33 16,3-1 9-16</inkml:trace>
  <inkml:trace contextRef="#ctx0" brushRef="#br0" timeOffset="174">21394 16843 112 0,'-3'-8'44'0,"3"11"-24"0,0-3-19 16,0 5 11-16,0 3-6 16,0 3-1-16,0 15 2 0,0 1 0 15,0-3-1 1,0 2-1-16,0 3-3 15,0-2 1-15,0-1 0 0,3-7-8 0,0 10-2 16,0-8-49 0,0-5-27-16,6-3 36 15</inkml:trace>
  <inkml:trace contextRef="#ctx0" brushRef="#br0" timeOffset="175">21463 17007 108 0,'-45'3'44'0,"36"0"-24"0,-3 2-17 0,9-2 10 16,3-1 7-16,3 1 5 16,3 5-7-16,6-3 0 0,9 6-9 15,6-3-3-15,6 0-30 16,5 2-13-16,4-4-35 15,3-4-12-15</inkml:trace>
  <inkml:trace contextRef="#ctx0" brushRef="#br0" timeOffset="176">2172 15753 104 0,'-6'59'41'0,"3"23"-22"0,-12 31-20 0,9-54 9 16,-6 25-3-16,-3 9 0 16,3 5-3-16,3 5 1 15,6-16 2-15,-6-10 2 16,12-14-6-16,3-10 0 0,-6-13-21 16,3-3-7-16,0-13-21 15,0-8-10-15</inkml:trace>
  <inkml:trace contextRef="#ctx0" brushRef="#br0" timeOffset="177">2157 15714 36 0,'-6'-11'16'0,"9"8"-8"0,6 1-7 16,-6 2 3-16,9 0 2 16,6-3 1-16,8 3-1 15,10 0 1-15,12 3 0 16,-1-3 3-16,10 0 8 15,8 0 3-15,19 0-4 16,5 0 0-16,9 0-10 16,6-3-4-16,18 3 0 15,3 0 2-15,3 0 0 16,6 3 2-16,6-3 2 16,0 0 2-16,3 2-5 15,6 1-2-15,-3 0 0 0,3-1 0 16,5-2 0-16,1-2-2 0,6 2-2 15,-6-3 3 1,-1 0 2-16,7 1-2 16,-9-1-2-16,3 0 0 0,-3 3-1 15,-4 0-3-15,-2 0 2 16,0 3 1-16,0-3 2 16,-3 0-1-16,-3 3 2 15,-6-1 0-15,-9 1 1 16,-6-3 2-16,-9 3 1 15,-3-1-1-15,-18 1-1 16,-14 0-3-16,-7-3 1 16,7 0 0-16,-19 0 1 15,-8-3-2-15,-4 0-2 16,-5 3-10-16,-3 0-6 0,-3 3-30 31,-7 2-50-31,-5 3 14 0</inkml:trace>
  <inkml:trace contextRef="#ctx0" brushRef="#br0" timeOffset="178">7655 15682 76 0,'0'-8'30'0,"3"8"-16"0,3 0-19 0,-1 3 6 16,1 5-1-16,0 7 2 0,-3 9 12 15,-3 24 8 1,-6 15 4-16,-5 9 2 16,-1 10-13-16,0 16-4 15,3 5-5-15,0-11 1 16,3-4-4-16,3-1 0 0,3-2 1 0,0-14-2 16,0-7-2-1,0-14 3-15,0-2 0 0,-3-19-10 16,0-3-3-16</inkml:trace>
  <inkml:trace contextRef="#ctx0" brushRef="#br0" timeOffset="179">2020 16857 104 0,'0'-3'41'0,"6"3"-22"0,0 0-20 16,3 0 7-16,3 0 0 0,9 0 3 15,8 0 2-15,13 3 3 16,18-3-5-16,11 5-3 16,18 0-1-16,18 0-1 15,12-2-2 1,12 5 1-16,18-3 0 0,3 3-1 0,18-2-2 15,8-1-2-15,7-2 1 16,8 2 3-16,10-5 3 16,5 10-2-16,3-12 0 15,7 2 1-15,2-3 0 16,6-2-5-16,-3 0 1 16,4-3 0-16,-7 2 2 0,-3-2 3 15,-14 6 4 1,-10-1-4-16,-14 3-1 15,-13 0-2-15,-14 0 1 0,-6 3-4 16,-9-1 0-16,-6-2-6 16,-6 0 0-16,0 11-70 15</inkml:trace>
  <inkml:trace contextRef="#ctx0" brushRef="#br0" timeOffset="180">13027 17267 92 0,'-3'-14'35'0,"3"9"-18"0,9 3 0 0,-6 2 14 16,-3 0-5-16,3 2-3 15,0 9-7-15,0 5 0 16,0 15-9-16,-3 6 13 0,0 11 7 16,0-3-6-16,0 16-1 15,3-11-12-15,0 0-3 16,0-7-3-16,0-4 1 15,0-7-2-15,0-5 2 0,3-9-13 16,0-10-3-16,0-3-29 16,0-5-11-16,0-8-36 15</inkml:trace>
  <inkml:trace contextRef="#ctx0" brushRef="#br0" timeOffset="181">13504 17291 72 0,'0'0'27'0,"-3"2"-14"0,-12 6 9 16,6-3 15-16,-3 3 3 15,-3-2 0-15,-3 7-13 0,-6 5-4 16,-8 1-4-16,-1-3-3 15,-3 0-8-15,-3 0-1 0,4-3 3 16,2 5-4-16,6-4 2 16,3-1-5-16,6-3 0 15,4 1-1-15,5-1-2 16,6 4 1-16,9-1 1 16,11 0-3-16,7 8 0 15,6 6 1-15,6-3 2 16,0 2-1-16,-1 1-1 15,4-1 3-15,-3-7 0 0,-7 7-1 16,-5-5-2-16,-3-8-13 16,-3 6-4-16,-3-6-37 15,0 0-16-15,0 1-14 16</inkml:trace>
  <inkml:trace contextRef="#ctx0" brushRef="#br0" timeOffset="182">13599 17717 76 0,'3'0'30'0,"-3"0"-16"0,3 0-3 0,0 5 10 15,0-3-3-15,0 9 2 16,0 2-2-16,0 3-2 15,0 8 0-15,-3-6 0 16,0 4-8-16,0-9-1 0,0 0 0 0,0 0-3 16,0-5-3-16,0-2 6 15,0-6 5-15,0 0-2 16,0-6 0-16,0-2-9 16,3-5 0-16,0 0-1 15,3-6 0-15,-1 3-3 16,1 3 2-16,3 3-1 15,-3 4 0-15,3 6 2 16,0 6 0-16,-3 4 0 16,0 6 2-16,-3-3-1 15,0 1 2-15,0-1-2 0,-3-8-1 16,6 3 1-16,0-3-1 16,9-10 2-1,-3-3-1 1,0 0-1-16,2-2-2 0,-2 2-1 15,-3 0 4-15,3 2 1 16,0 6 0 0,-3 8-2-16,0-2 1 0,0 2-1 15,-3 5 2-15,0-3 1 16,-3-2-1-16,0 6-2 16,0-7-6-16,-3-1-1 15,0 2-41 1,0-3-60-16,0-5 15 15</inkml:trace>
  <inkml:trace contextRef="#ctx0" brushRef="#br0" timeOffset="183">13899 17846 112 0,'-3'0'44'0,"18"8"-24"0,-6 0-17 15,-6-3 12-15,-3 3-5 16,0-2 2-16,0-1-9 15,3 0-4-15,-3-2-7 16,3 5-2-16,-3-3-39 16,0-5-16-16,0 0 25 15,3 0 12-15</inkml:trace>
  <inkml:trace contextRef="#ctx0" brushRef="#br0" timeOffset="184">13989 17814 104 0,'0'19'41'0,"3"-16"-22"0,0 15-9 0,0-10 12 16,-3-3-4 0,0 3 2-16,0 3-5 0,0-6 1 15,0-2-9-15,0-3-4 0,0 0 0 16,6 0 0-16,0 0 1 16,2-6 0-16,1-9 0 15,3-4-5-15,3 6 1 16,0 0 0-16,3 7 2 15,-6-2 1-15,0 8 1 0,-3 14-2 16,0-6-2 0,-3 5 3-16,0 0 0 0,-3 0-4 15,-1 3-1-15,-2-5-8 16,0-1-2-16,-2-2-48 16,-1-2-43-1,-3-1 34-15</inkml:trace>
  <inkml:trace contextRef="#ctx0" brushRef="#br0" timeOffset="185">13953 17632 228 0,'-6'-5'85'0,"6"-9"-46"0,-6 14-48 16,9 6 12-16,3-12-7 0,0 6 3 15,3-2-51-15,6-1-19 16,6-5-9-16,-1 3 0 16</inkml:trace>
  <inkml:trace contextRef="#ctx0" brushRef="#br0" timeOffset="186">14423 17526 248 0,'-12'-11'93'0,"12"11"-50"0,0 0-46 0,0 0 19 0,3 0-10 16,3 0-1 0,0-2 0-16,6-1-1 0,3 0-2 15,6-2-4-15,3 0 1 0,0-3-12 16,8 3-5-16,-5-3-43 15,0 2-20-15,-3 4-7 16</inkml:trace>
  <inkml:trace contextRef="#ctx0" brushRef="#br0" timeOffset="187">14495 17600 204 0,'-24'5'77'0,"21"-5"-42"0,0 3-30 15,3-3 19-15,0 0-11 0,6 0 0 16,6-3-5-16,6-2-3 16,6-3-2-16,11 0-3 0,4-2 1 15,0-4-43-15,-4 6-19 16,13-2-33 0</inkml:trace>
  <inkml:trace contextRef="#ctx0" brushRef="#br0" timeOffset="188">14876 17370 140 0,'-6'-24'52'0,"-6"24"-28"0,6-3-6 0,6-2 18 16,3 0-7-16,3 0-2 16,3-6-11-16,3-2-5 15,3 0-6-15,5 2-4 0,4 3 0 16,0 8-1-16,0 8 0 15,-3 10 0-15,-3 12 2 16,-10 7-1-16,-5 8-1 16,-3 2 1-16,-8 9-1 15,-4-3 0-15,-3-6 2 0,0-7-1 16,0-3-1-16,3-10 12 16,3-1 6-1,3-8 2-15,3-10 0 0,3 0-4 16,12-8 0-16,6 0-3 15,6-8 2-15,6 8-8 16,2-5-4-16,1-3-2 16,0 3-1-16,0 2-9 15,-4 3-4-15,-2 0-51 16,-3 3-22-16,-3 2-29 16</inkml:trace>
  <inkml:trace contextRef="#ctx0" brushRef="#br0" timeOffset="189">15522 17346 144 0,'-9'-8'55'0,"9"8"-30"0,0 8-27 0,0 5 11 16,3 1 5-1,0 4 5-15,-3 9-3 16,0 4-1-16,0 4-9 15,3-4 0-15,0 9 1 0,0 0-3 16,0-8-3-16,-3-6 2 0,3-2 0 16,0-6-48-16,0-4-19 15</inkml:trace>
  <inkml:trace contextRef="#ctx0" brushRef="#br0" timeOffset="190">15554 17431 104 0,'-17'-8'41'0,"17"-5"-22"0,-9 2 2 0,6 3 17 0,0 0-3 15,3-2 0-15,0 7-14 16,0-8-5-16,6 3-9 15,0-5-3-15,5 3 2 0,1-4-5 16,3 1-1-16,3 0 2 16,0 2 1-16,3 1-1 15,6 4-2-15,-7 6 1 16,1 6-1-16,-3 7 0 16,-6 0 0-16,-6 6 2 15,-9 2 3-15,-3 5-4 16,-3 1-3-16,-6-9 3 15,-3 6 1-15,1-8 0 0,-1-3-2 16,6 0-2-16,3-7 1 16,9 4-1-1,6-2 0 1,9 0 2-16,8 0 0 0,4 3 0 16,0 2-3-16,-3 0 2 15,-3 0 1-15,-6 9 2 16,-6 1 1-16,-9-1 3 15,-6 1 10-15,-9-1 5 16,-6-1-11-16,-3-3-6 16,-6-5 0-16,-5 1 1 15,2-4-2-15,3-7-2 16,6 2-16-16,6 0-7 16,6-5-58-1,12 0-57-15,12 0 35 0</inkml:trace>
  <inkml:trace contextRef="#ctx0" brushRef="#br0" timeOffset="191">16260 17751 144 0,'0'5'55'0,"0"8"-30"0,-3 1-14 0,0 7 15 16,0-3 1-16,-6 1 1 0,-3-6-15 15,-3 6-6 1,0-4-68-16,0 1-29 0,-2-2 14 15,-4-6 11-15</inkml:trace>
  <inkml:trace contextRef="#ctx0" brushRef="#br0" timeOffset="192">16739 17288 80 0,'0'3'33'0,"3"-1"-18"0,0 19 6 16,0-2 19-16,-3 13-6 15,0 7 0-15,0 6-15 16,0 8-4-16,0 5-9 15,0-7 0-15,0-4 1 0,0-7-3 16,0-3-3-16,0-8-3 0,0-10 1 16,6-14-50-1,3-10-31 1</inkml:trace>
  <inkml:trace contextRef="#ctx0" brushRef="#br0" timeOffset="193">17037 17378 56 0,'-3'13'24'0,"0"-2"-12"0,0 2-8 0,0-5 10 16,-6 0 3-16,-3 5 4 15,-6 0 2-15,-6 0 1 0,0 6-7 16,-2-6-2-1,-1 0 6-15,0 1 6 16,3-4-14-16,3-2 13 0,4 0 4 0,2 3-4 16,6-3-1-1,3 0-19-15,9 7-5 0,6 7 2 16,6-1 3-16,3 5-6 16,2 1 1-16,10 2-1 15,-3 0 0-15,0-3 0 16,-4-2 2-16,1-3-8 15,-3-2-3-15,-3 2-26 16,0-8-12-16,3-2-31 16,-3-3-33-1,-4-3 37-15</inkml:trace>
  <inkml:trace contextRef="#ctx0" brushRef="#br0" timeOffset="194">17075 17804 96 0,'-3'10'35'0,"6"-2"-18"0,0 6-11 15,3-4 9-15,0-2 3 16,0 0 3-16,-3 11-2 16,0-1 0-16,0 3-4 15,-6 3 1-15,3-8-9 16,-3 2-2-16,0-4 1 0,6-6 6 16,0-3 2-16,-3-5-5 15,3-8-1-15,0-3-6 16,0-4-2-16,3-4 0 15,0 6 0-15,0-6 0 0,3 3 0 16,0-2 0 0,0-1 0-16,0 6-3 15,0 8 2-15,3 5 1 0,-1 0 0 16,1 5 0-16,-3 3 0 16,0 5 2-16,-6-2 1 15,0-3-1-15,-3 5 1 16,0-2-2-16,0-3 2 15,0-8-2-15,0 0 2 16,6-6-2-16,0-2 2 0,3 3-2 16,0-3-1-1,3 0-2-15,-3 3 1 16,0 0-1-16,0 5 0 16,0 7 2-16,-1 4 2 0,-2 2-1 15,0 6-1 1,-3-3 1-16,0-3 1 0,3 0-3 15,0 0 0-15,0-7-21 16,6-6-10-16,3 0-31 16,0-3-40-1,3-2 25-15</inkml:trace>
  <inkml:trace contextRef="#ctx0" brushRef="#br0" timeOffset="195">17495 17867 96 0,'-12'0'38'0,"6"0"-20"0,-3 0-10 0,6 0 11 16,-3 0 0-16,0 8 1 16,-2-2-7-16,2 7 0 15,-6 0-8-15,9 6-3 16,0 2-1-16,3-3 1 0,3-5 3 16,3 1 2-16,3-1 1 15,-1-8 0-15,4-5 0 16,-3-5-4-16,3 2-3 15,-3-7-5-15,-3-4 0 16,0 7 4-16,-3-4 4 16,-3 3-3-16,0 0-3 15,0 3 5-15,0-1 3 0,0 6-1 16,3 6 0-16,0 2-3 16,0 5-2-16,3 0-2 15,0 0 1-15,6 1 1 16,0-4 0-16,3-5-33 15,-1-5-15-15,4 0-27 16</inkml:trace>
  <inkml:trace contextRef="#ctx0" brushRef="#br0" timeOffset="196">17745 17891 164 0,'-18'11'63'0,"12"-1"-34"0,-9 17-27 0,9-14 12 15,-2 6-5-15,-1 2 0 16,0 2-10 0,3-1-1-16,0-1 0 0,0-3-4 15,3-10 0-15,0 3-41 16</inkml:trace>
  <inkml:trace contextRef="#ctx0" brushRef="#br0" timeOffset="197">17626 17894 132 0,'0'0'52'0,"3"0"-28"0,6 5-4 0,-3-2 19 15,3 2-6-15,3 8-2 16,0 0-15-16,3 6-7 16,-1 2-6-16,4-5 0 0,-3 5 0 15,9-8-15-15,-3 1-6 16,-3-6-42-16,3-8-54 15,-4-3 23-15</inkml:trace>
  <inkml:trace contextRef="#ctx0" brushRef="#br0" timeOffset="198">18040 17582 208 0,'-18'-8'79'0,"18"2"-42"0,9 6-15 16,-9 0 26-16,3 0-14 15,3-2-2-15,0-4-17 16,3 6-6-16,6-5-6 16,5 5-5-16,4-3-1 0,0-2-12 0,0 5-5 15,0-5-27-15,2 5-10 16,-2 0-23-1,-3 5-38-15,-9 0 34 16</inkml:trace>
  <inkml:trace contextRef="#ctx0" brushRef="#br0" timeOffset="199">18013 17761 256 0,'-21'0'96'0,"21"-5"-52"0,15 10-51 16,-3-10 16-16,0 5 1 15,6-5 5-15,9-3-5 16,5 3-3-16,7-3-4 16,3 2-33-16,-1-1-13 0,1 1-53 15,-6 6-39 1,-7-2 54-16</inkml:trace>
  <inkml:trace contextRef="#ctx0" brushRef="#br0" timeOffset="200">18611 17346 148 0,'0'0'57'0,"3"19"-30"0,0-6-10 0,0-3 22 0,0 4 0 15,-3 9 4 1,0 9-13-16,0 8-6 0,-3 5-13 15,3 0-5-15,0-5-2 0,0-1-2 16,3-7 1-16,0-6-2 16,0 1 2-16,3-9-15 15,-3-4-7-15,3-1-28 16,-3-5-12-16,3-16-99 31,0 0 68-31</inkml:trace>
  <inkml:trace contextRef="#ctx0" brushRef="#br0" timeOffset="201">18924 17391 124 0,'-18'5'46'0,"15"-2"-24"0,-6 10-13 0,6-7 14 16,-3 7 4-16,-6 5 4 16,-3 9-2-16,3 7 2 15,-2 3-17-15,2 8 1 0,6-5-1 16,3 0-3-16,6-3 1 0,6-8-5 16,3-3 1-16,2-2-7 15,13-11-1-15,0-5-2 16,0-11 0-16,3-7 2 15,-1 2 0-15,-2-11-3 16,-3 1 2-16,-9-3 1 16,-6 0 2-16,-9-3 3 15,-9 5 2-15,-6 6 5 16,-15 5 5-16,-3 8 0 16,-5 5 1-16,2-2-9 15,-3 10-5-15,7-2-6 16,5-3-1-16,9 2-38 15,15-2-15-15,9 0-38 16,12-2-47 0,-3-6 43-16</inkml:trace>
  <inkml:trace contextRef="#ctx0" brushRef="#br0" timeOffset="202">19528 17402 172 0,'-6'10'66'0,"3"-4"-36"0,0 7-24 16,3 5 17-16,-3 9 3 15,0 7 7-15,-3 8-7 16,0 1-3-16,3-6-13 16,0 3-4-16,3-6-2 0,0-2-9 0,0-6-2 15,0 1-25-15,0-9-11 16,0 1-27 0</inkml:trace>
  <inkml:trace contextRef="#ctx0" brushRef="#br0" timeOffset="203">19504 17457 140 0,'-9'-2'55'0,"9"-4"-30"0,-6 6-10 16,6 0 20-16,-3-5-6 15,0 5 0-15,0-3-5 16,3-2-3-16,0 0-11 16,6-1 0-16,3-7 1 0,6-3-2 15,3 3 2-15,3 0-6 16,3 2-3-16,3 9-4 16,-4-4 1-16,1 12 1 15,-3 2 2-15,-6 5-1 0,-3 5-1 16,-6 1 1-16,-9-3 1 15,-6 8-1-15,-6-3 2 16,-3 0-2-16,-3-3-1 16,0-4 3-16,1-1 0 15,-1 0-4-15,9-8 1 16,3 3 0-16,6-8 0 16,6 0-5-16,9 0 1 15,12 0 0-15,2 6 2 16,7-6 1-16,0 10 1 15,9-2 0-15,-7 11 2 0,-5-3 5 16,-6 7 6-16,-6-1 2 16,-9-1 3-16,-15 3 5 15,-6-3 3-15,-9 2-2 16,-6-7-3-16,-12 3-9 16,-5-1-5-16,-4-4-11 15,-2-1-3-15,-7-5-60 16,9-3-28-16,7-5-46 15</inkml:trace>
  <inkml:trace contextRef="#ctx0" brushRef="#br0" timeOffset="204">12646 17052 92 0,'-6'-2'35'0,"6"10"-18"0,0 26 4 15,3-10 19-15,0 21-4 0,0 10-1 16,0 20-17-16,0 22-6 16,0 9-8-16,3-13-1 0,3-8 3 15,0-6-3-15,0-8 0 16,3-12-3-16,-3-7-3 16,-3-12-16-16,0-16-111 31,-9-29 35-31</inkml:trace>
  <inkml:trace contextRef="#ctx0" brushRef="#br0" timeOffset="205">12590 17156 84 0,'27'0'33'0,"-10"0"-18"0,13 5 0 15,-12-5 13-15,6 0 0 0,12 3 1 16,5 2-10 0,10-5-1-16,5 0-9 15,13-5-1-15,5 5-4 16,7-3-3-16,8-2 0 0,9-1-1 0,-3-2 0 15,4 3 0-15,-1 0 2 16,-3-3 5 0,6 3 6-16,-2-3-1 0,-4 5 3 15,0-2-8 1,6-3-4-16,-3 2-2 0,1 1 1 16,-4 0-3-16,0-3 0 15,0 3 1-15,-2 2 2 16,-4-2-1-16,3-1-1 15,-2 4 1-15,-1-9-1 16,3 9 0-16,-6-4 2 16,1 1 1-16,-1 5 3 0,-3-3-3 15,4 1-2-15,-4 2 0 16,0 0 1-16,-2-3-1 16,-1-2 2-16,1 5 0 15,2-3 1-15,0 0-5 16,-5 1 1-16,-4-4 0 15,0 6 0-15,19-2 0 16,-7-1 2-16,-9 3-3 16,-5 0 0-16,-4 0 1 15,4 0 0-15,-1 0 0 16,1 0 0-16,2 0 0 16,-2 0 0-16,2 0 0 15,-6 0 0-15,4 0 0 0,-7 0 2 16,1 0-1-1,-1 0-1-15,1 0-2 0,-1 3 1 16,1-1 1 0,2-2 2-16,4 0-1 0,5 6-1 15,-3-4 3-15,4 4 0 16,2-1-4-16,1-2 1 16,5-1 0-16,-3 1 2 15,1 5-3-15,-1-3-2 16,0 0 2-16,1-2 2 0,-4 0-2 15,-6-1 0 1,-2 4 1-16,-1 2 2 16,-2-8-3-16,-1 5 0 15,4-5 1-15,-4 5 2 0,1 1-1 16,-7-4 2-16,1 3-2 16,-10-2-1-16,-2-3 1 15,-4-3-1-15,-8-2 0 16,-6 5 0-16,-6-5 2 15,-4-3 1-15,-5 8-1 16,0-5-2-16,-6 2-2 16,0-2 1-16,-6 5 3 15,0 0 3-15,-3 0-2 16,0 8-2-16,0 8 0 16,0-1-1-16,0 12 0 15,0 10 0-15,0 3-3 16,3 7 0-16,0-2 4 0,2 13 1 15,4 9 2-15,0 4 0 16,3-5 0-16,0 0 0 16,-3-2 0-16,-3-11 2 15,3 0 3-15,-3-3 2 16,-3-10-3-16,-3-1-3 16,0-7-5-16,0-6 0 15,-6-7 0-15,6-1 2 16,-3 9-3-16,0-14 0 15,-6-5-34-15,0 11-15 16,-12-6-69 0</inkml:trace>
  <inkml:trace contextRef="#ctx0" brushRef="#br0" timeOffset="206">12673 17971 116 0,'0'-6'46'0,"0"6"-24"0,6 6-19 0,0-4 10 15,3-2 3-15,6 5 4 16,6-5 1-16,8 0 2 16,4 6-13-16,6-6 1 0,8 0 0 15,4 0-4-15,9 0-2 16,-1 0 0-16,4 2 1 0,-1 4-1 16,7-6 2-1,-1 0 0-15,4 0 3 16,-1 0-3-16,0 0 1 0,1 5-5 15,-1-5-2 1,1 0 4-16,-1 0 1 0,1 0 2 16,-7 3 0-16,1-1-7 15,-1 1 0-15,-2-3 1 16,-1 0 1-16,-2 0-1 16,2 0-2-16,1 0 1 15,-7 0-1-15,-2 5 0 16,-1-5 2-16,-2 5 1 15,-1-2 3-15,1-3-3 16,-3 0 0-16,2 0-1 0,1 0 1 16,0 0-2-1,-7 0-1-15,1 5 1 16,-1-5 1-16,-2 6-3 0,3-6 0 16,-1 0 1-16,-2 0 2 15,3 0-1-15,2 0-1 16,-2 0 1-16,-3 0-1 15,-1 2 0-15,1-2 0 16,0 6 0-16,-4-6 0 16,1 0 0-16,0 0 0 0,2 0 0 15,-2 0 0 1,3 0 2-16,0 0 1 16,-1 0-1-16,-2 5-2 0,3-2 1 15,-1-3-1-15,1 5 0 16,-6-5 0-16,2 0 0 15,-2 0 0-15,0 5 0 16,2-2 2-16,4-3-3 16,0 0 0-16,-4 5 1 15,4 3 0-15,0-3-3 16,0 1 2-16,2-4 1 16,-5-2 0-16,0 6-3 15,-4-6 2-15,1 0 3 16,3 0 1-16,-1 10-4 0,1-7 1 15,-3 7 0 1,0-7 2-16,-1 2-3 16,4-5-2-16,0 6 2 0,-1-4 2 15,1-2 0 1,0 6 2-16,-1-6-4 0,1 0 0 16,0 5 1-16,-3-3 0 15,11 4 0-15,1-1 0 16,-4-2 0-16,-2 2 0 15,-3 0 0-15,2-2 2 16,1-3-1-16,-3 0-1 16,2 0 1-16,1 0-1 15,3 0 0-15,-4 0 0 16,1 0 0-16,0 0 2 16,-3 0-3-16,-1 0 0 0,7 0 1 15,-3 0 0-15,2-3 0 16,4-2 0-16,-1 5 0 15,-2 0 0-15,0 0 0 16,-1 0 0-16,1 0 0 16,0-5 0-16,8 5 0 15,-2-3 0-15,5-2 0 16,1-1 0-16,0 6 0 16,-1-2 0-16,1 2 0 15,5-5 2-15,4-1-3 16,2-2 0-16,1 3 1 15,-4 5 2-15,1 0-1 16,2-8-1-16,3 3-2 0,4-3 1 16,2-3-1-1,1 11 0-15,-7 0 4 0,3 0 1 16,4 0-4-16,2-8 1 16,1 3 0-16,-1 5 2 15,-3 0-1-15,1-3-1 16,-7-2-17-16,-2 0-6 15,-7-3-86 1</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2-17T23:02:30.346"/>
    </inkml:context>
    <inkml:brush xml:id="br0">
      <inkml:brushProperty name="width" value="0.05292" units="cm"/>
      <inkml:brushProperty name="height" value="0.05292" units="cm"/>
      <inkml:brushProperty name="color" value="#FF0000"/>
    </inkml:brush>
  </inkml:definitions>
  <inkml:trace contextRef="#ctx0" brushRef="#br0">10655 9909 60 0,'-9'-11'24'0,"6"8"-12"0,0 1-3 0,3 2 11 15,0 0-2-15,0 0 1 16,0 0-12-16,9 0-7 0,3 2-3 16,12 4 2-16,3-1 2 15,5 3 2-15,4 3-4 16,-3-1 1-16,-6 1 0 15,-7-1 0 1,-8 4 4-16,-15-4 5 16,-9 1 1-16,-5 5 2 15,-4-3-4-15,-6-5-3 16,3-3 0-16,6 0-1 16</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6T23:14:27.645"/>
    </inkml:context>
    <inkml:brush xml:id="br0">
      <inkml:brushProperty name="width" value="0.05292" units="cm"/>
      <inkml:brushProperty name="height" value="0.05292" units="cm"/>
      <inkml:brushProperty name="color" value="#FF0000"/>
    </inkml:brush>
  </inkml:definitions>
  <inkml:trace contextRef="#ctx0" brushRef="#br0">13063 15584 116 0,'-9'-16'46'0,"6"16"-24"0,-3-3-10 0,3 3 13 15,-3 3 0-15,3-3 2 16,0 0-6-16,0 3-1 16,0-3-11-16,3 0-1 0,3 0-1 15,3 0-1-15,6 0 1 16,9 0-4-16,12 5 0 15,2 0 1-15,7 1 0 16,9-4 0-16,5 1 2 16,13-3-1-16,8-3 0 0,6 1 1 15,1 2 1-15,5-6-1 16,12 1 1-16,1 2 0 16,2 1 1-16,0-6-7 15,6 0 0-15,-6 3 3 16,3-3 2-16,-5-3-2 15,2 3-3-15,0-2 2 16,-12 4 2-16,3 4-2 16,-8-1-2-16,-7 0 2 15,9 3 0-15,-2 3-4 16,-4 0 1-16,0-1 2 16,-2-2 1-16,8 0-4 15,6 0 1-15,-5 3 0 16,-4-3 0-16,-6 0 0 0,7 0 2 15,2 3-1 1,15-1-1-16,-6 6 1 0,-5-5-1 16,-4-1-3-16,6-2 2 15,-9 3-1-15,1 5 0 16,2-5 2-16,-6-1 2 16,10 6-1-16,-1 0-1 15,0 3 1-15,4-6 1 16,-10 0-1-16,9 1 2 15,3-4-2-15,-5 4-1 16,-1-4 1-16,-9-2-1 16,4 0 0-16,-1 0 0 0,-12-2 0 15,-5-1 0-15,-7 6-5 16,1-9 1-16,-10 1-124 16</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7T08:44:52.614"/>
    </inkml:context>
    <inkml:brush xml:id="br0">
      <inkml:brushProperty name="width" value="0.05292" units="cm"/>
      <inkml:brushProperty name="height" value="0.05292" units="cm"/>
      <inkml:brushProperty name="color" value="#FF0000"/>
    </inkml:brush>
  </inkml:definitions>
  <inkml:trace contextRef="#ctx0" brushRef="#br0">4809 6038 136 0,'-12'-13'52'0,"27"13"-28"16,-21 2-13-16,12-2 15 0,-6 0-3 16,3 0 9-1,-3 0-4-15,3-2-15 16,-3 2 1-16,-6-3 5 15,0 0-7-15,-3 1 6 16,0-1 0-16,-3 0-5 16,-3 3 0-16,-2 3-2 15,-1 2 1-15,-3 6-2 16,3 7-1-16,0 1-8 16,3 10 0-16,-3 3 1 15,6 2 3-15,4 3 0 0,5 8 2 16,3 3 0-16,6-3 3 15,2 2-3-15,13-10-2 16,0-7 2-16,6-12 0 16,3-13 3-16,-1-7 4 15,4-17-4-15,3-10 2 16,0-3-7-16,-7 1-3 16,-8-6 7-16,-9 0 6 15,-12-6 4-15,-6 3 1 16,-3 6 0-16,-3 5 0 15,0 5-9-15,1 6-4 16,-4 4-11-16,3 4-3 16,0 2-18-16,3 0-7 15,0 3-12-15,3-1-3 16,9 1-86-16,6 5-21 16</inkml:trace>
  <inkml:trace contextRef="#ctx0" brushRef="#br0" timeOffset="617.8673">5666 6011 228 0,'3'0'88'0,"-3"0"-48"0,3 3-34 16,-3 2 20-16,3 6-1 16,0 10 4-16,0 11 0 15,-3 2 2-15,0 3-17 16,0 0 5-16,0 6 4 0,0 2-8 15,0-3-3-15,0 0-10 16,0-7-1-16,-3-4 3 0,3-4 2 16,0-6-9-16,0-8-5 15,0-2-36-15,3-22-135 32</inkml:trace>
  <inkml:trace contextRef="#ctx0" brushRef="#br0" timeOffset="1274.7615">6369 6149 252 0,'-12'-8'93'0,"15"8"-50"0,-3-5-37 0,0 5 20 16,6 0-8-16,3-3 0 16,3-2-4-16,2-6-1 15,7 1-7-15,0 2-6 0,3 2-1 16,0 6-1-16,-3 3 0 15,-1 5 4-15,-5 5 1 16,-6 8 3-16,-6 6 1 16,-6-1 1-16,-6 3 2 15,-3 0-3-15,-2 3 1 16,-4-3-1-16,3-2 3 0,3-3 1 16,3-6 3-16,3-2-1 15,3-3 0-15,0-2-1 16,6-3 2-16,9-3-1 15,3 0 0-15,9-2-3 16,-1 0 1-16,7-3-6 16,-3 2-1-16,3 1-2 15,-3 0-2-15,-1-1-2 16,-2 1 1-16,-3-3-21 16,-3 0-8-16,-3 0-27 15,-3 0-11-15,3-3-90 16</inkml:trace>
  <inkml:trace contextRef="#ctx0" brushRef="#br0" timeOffset="2146.6486">7312 6101 124 0,'0'3'46'0,"0"-3"-24"0,0-3-26 16,0 3 38-16,-3-8-2 15,0 3-2-15,3 2-4 16,-3 1-14-16,0-1 1 0,0 0 1 15,0-4 6-15,0-1 4 16,0 0-1-16,1 2 0 16,-1 1-8-16,3 0-2 15,0 0-7-15,3-1-4 16,2 1-1-16,1 0 1 16,3-1-1-16,3 4-1 0,3-1 1 15,0 3-1-15,0 5-3 16,-3 6 2-16,-3 2 7 15,-3 3 6-15,-3 0-2 16,-3 2 2-16,-6 4-3 16,-3-4 0-16,0 1-5 15,3-6-3-15,0 0 0 16,3-2-1-16,3-3-3 16,9 2 0-16,3-2 2 15,6 5 0-15,2 1 1 16,1-1 0-16,-3 0 4 15,3 3 2-15,-9 0 17 16,-3 2 8-16,-6 1-1 0,-6 5 0 16,-3-6-11-16,-6 1-4 15,-6-3-11-15,-3-3-4 16,-3-5-26-16,1-3-7 16,-1-2-44-16,0-3-17 15,0 0-59 1</inkml:trace>
  <inkml:trace contextRef="#ctx0" brushRef="#br0" timeOffset="3003.7295">4687 6776 188 0,'0'-11'71'16,"0"9"-38"-16,3-1-23 0,-3 3 17 0,0 0 7 16,3 0 3-16,-3 0-6 15,3 0-2-15,0 3-16 16,0 5 3-16,-3 2 4 0,-3 6 0 15,0 8 0-15,-3 0-4 16,0-3 0-16,0-3-9 16,0 6-2-16,0-5-1 15,0-1 2-15,3-2-3 16,0-3 0-16,3-5-6 0,3 0 0 16,3-2 3-16,3-4 2 15,3-2 0-15,3-2-2 16,3-1 3-16,6-2 0 15,-1-6-6-15,-2 3-2 16,0 0-12-16,0 3-1 16,-3 5-15-16,0 0-7 15,-4-5-14-15,-2-1-6 16,0 1-18 0,-6-3-50-16,0 0 27 15</inkml:trace>
  <inkml:trace contextRef="#ctx0" brushRef="#br0" timeOffset="3234.4731">4886 6810 200 0,'-6'-13'77'16,"6"13"-42"-16,0 0-23 0,0 0 19 0,0 0-7 15,3 8 0-15,0 5 0 16,0 6 0-16,0 10-13 16,0 8 9-16,0 3 3 0,0 2 0 15,-3-5-2-15,3-3-11 16,-3-2-6-16,3-5-3 15,0-4-1-15,0-4-5 16,0-3 1-16,3-6-36 16,3-2-13-16,0-5-59 15,3-8-54 1,0-14 58-16</inkml:trace>
  <inkml:trace contextRef="#ctx0" brushRef="#br0" timeOffset="3855.6387">5517 6789 228 0,'-9'-5'88'0,"21"5"-48"0,-6 0-25 16,-6 0 26-16,3 3-4 16,0 2 0-16,0 5 2 15,-3 4 0-15,0 2-21 16,0 2 1-16,0 1 1 0,-3-4-5 0,3 4 0 16,0-3-9-1,0-3-2-15,0 3-2 0,0-5 1 16,3-4-4-16,6-1-2 15,6-4 2-15,3 1 2 16,3 0-2-16,3 2 0 16,-1 0 1-16,1 3 0 15,-3 3 0-15,-3-1 2 16,-3 4 1-16,-3 2 3 16,-3-1 3-16,-6 1 5 15,-3 0-4-15,-6 0 0 16,-6 0-9-16,-3 0 0 0,-3-3-14 15,-3-2-5 1,-6-1-10-16,1-2-5 0,-1-5-15 16,0-3-8-1,0 0-13-15,3-13-7 0,1-3-47 16</inkml:trace>
  <inkml:trace contextRef="#ctx0" brushRef="#br0" timeOffset="4051.8223">5491 6792 324 0,'6'0'123'0,"0"0"-66"0,11-8-62 15,-5 5 20-15,6 1 6 16,3-4 6-16,3 1-11 0,0 0-4 16,2 2-8-16,1 0-5 15,3 1 0-15,3-1-15 0,2 1-6 16,1-1-58-16,3-2-22 15,3-6-27 1</inkml:trace>
  <inkml:trace contextRef="#ctx0" brushRef="#br0" timeOffset="4788.2016">6726 6731 180 0,'-6'-19'68'0,"3"17"-36"0,-3 2-13 0,3 0 23 16,0 2 1-16,-6 1 2 15,0 2-10-15,-3 1-4 16,0-1-17-16,-2 3-2 0,-1 5-1 16,0 6-2-16,0 5 0 15,0 7 1-15,3 6 1 16,0 0 1-16,6 3 2 15,3 0-7-15,6-3-2 16,0-3-1-16,3-2 0 16,6-6-5-16,3-2 1 0,6-5 0 15,3-6 2-15,2-5-1 16,1-5 2-16,0-9-2 16,-3-4-1-16,-3-6 1 15,-4 0 1-15,-5-3 1 16,-3 1 3-16,-9-1-3 15,-6-2 0-15,-6 0 10 16,-2 8 3-16,-4 2 4 16,-3 1 0-16,-3 2-11 15,0 2-3-15,0 9-11 16,4 0-4-16,2 2-15 16,3 0-5-16,3 3-12 0,3 0-1 15,6 3-22-15,3-3-7 16,6 0-68-1</inkml:trace>
  <inkml:trace contextRef="#ctx0" brushRef="#br0" timeOffset="5390.3429">7155 6750 236 0,'-9'-3'90'0,"9"3"-48"0,0 0-36 15,0 0 20-15,0 0 1 16,0 0 6-16,0 0-16 16,3 3-5-16,3-1-7 15,2 1-4-15,4-1 0 0,3-2-1 16,3 0 0-16,3 0 0 0,0 0 2 15,3-2-1-15,2-1-1 16,-2 1 1-16,3 2 1 16,-6-3-1-16,-3 3-1 15,-6 0-2-15,-1 3 1 16,-2 2 10-16,-3 3 5 16,-3 5 3-16,-3 6-1 15,-3 10 3-15,0 5 0 16,0 3-2-16,-3 3 2 15,-2-1-4-15,5-2-1 16,0-2-8-16,0-3-4 16,-3-3-4-16,6-5-1 15,0-6-14-15,0-2-6 16,0-5-50-16,0-6-18 16,0-8-10-16,-3-7-23 15</inkml:trace>
  <inkml:trace contextRef="#ctx0" brushRef="#br0" timeOffset="5591.4241">7247 6956 316 0,'-12'0'118'0,"15"0"-64"0,0 0-63 16,-3 0 18-16,6 0 6 16,3 3 10-16,0-3 2 15,6 0 2-15,8 0-16 0,4-6-6 0,3 1-2 16,3 0-1-16,-1-3 0 15,4-3-13-15,-6 1-4 16,-3-1-56-16,-6 0-24 16,-1 1-51-1</inkml:trace>
  <inkml:trace contextRef="#ctx0" brushRef="#br0" timeOffset="6723.7263">4958 7636 156 0,'6'-5'57'16,"-6"5"-30"-16,3-3-32 0,-3-2 82 15,0-1-20-15,0-4-19 16,0 2-13-16,-3 0-17 16,-3 0 6-16,0 0 5 0,-3 0 3 15,-3 0 2-15,0 3-2 16,-6 0-2-16,-3 2-2 16,1 0 1-16,-4 1-6 15,0 2 0-15,-3 2-6 16,-3 4-2-16,1 4-2 15,5 1 0-15,0-1-2 0,0 1-1 16,0-1-4-16,7 1 0 16,5 0 2-16,3-1 1 15,3 1-4-15,3-1 1 16,6 1 0-16,6 2-1 16,9 3-1-16,5 0 1 15,7 5 3-15,3-2 1 16,0 2-4-16,-4 3-1 15,1-1 3-15,-6-1 3 16,-3-1 3-16,-6 0 3 16,-6 0 1-16,-6-2 3 15,-6-3-3-15,-9 2-2 0,-3-2 0 16,-9-3-1-16,-3 0-2 16,-3-5 1-1,1-8-2-15,2 0-1 0,3-5-4 16,6 0-2-16,3-3-4 15,6-5-1-15,9-6 3 16,9-7 5-16,6-4 0 16,6-4 1-16,3-3 0 15,3 3 0-15,-1 2 2 16,1 3 0-16,-6 0 2 16,-3 0 3-16,-6 5-4 15,-3 5-1-15,-3 3 4 16,-3 3 2-16,-3 3-2 15,-3 2-3-15,0 0-18 0,-6 5-6 16,0 0-20-16,3 1-5 16,0 2-43-16,3 5-17 15,18 3 2 1</inkml:trace>
  <inkml:trace contextRef="#ctx0" brushRef="#br0" timeOffset="7566.4961">5660 7559 148 0,'6'0'57'0,"-6"0"-30"0,6 3-3 0,-6-3 22 15,0 0-1-15,3-3 0 16,-3 1-5-16,0-1-2 15,-3 0-21-15,0 1 5 0,-6-1 5 16,0 0-4-16,-3 3-1 16,-2 0-10-16,-10 0-5 15,0 3-7-15,0 8 0 16,0 2-2-16,3 3-2 16,1-1 0-16,5 1 3 15,3 0-2-15,6 0 1 0,6 0-3 16,6-3 1-16,3-2-5 15,6-3-1-15,6-6 2 16,2-4 3-16,1-4 3 16,0-1 1-16,0-4-2 15,-3 0 0-15,-4-2 2 16,4-3 2-16,-3 3 0 16,-6 2-1-16,-3 1 3 15,0 5 0-15,-3 5 1 16,0 2 2-16,0 6-1 15,-3 5 0-15,3 6 5 16,0 10 6-16,0 3 3 0,-3 13 3 16,3-6-6-16,-3-2 1 15,2-2-10-15,1-6-2 16,-3-5-3-16,0-6-2 16,0-2 1-16,0-3 1 15,0-5-19-15,0-2-8 16,-3-6-18-16,3 0-8 15,3-6-50-15,0 1-23 16,3-3 4 0</inkml:trace>
  <inkml:trace contextRef="#ctx0" brushRef="#br0" timeOffset="7943.7194">6300 7924 320 0,'-6'3'121'0,"9"-3"-66"0,0 0-69 0,-3 0 17 16,3 0-15-16,0 0-3 15,3 0-42-15,0 0-18 16,0-3-34-16,0 1-14 16</inkml:trace>
  <inkml:trace contextRef="#ctx0" brushRef="#br0" timeOffset="8108.1389">6515 7903 260 0,'3'0'96'0,"0"0"-52"0,0 0-51 0,-3 0 14 0,0 0-18 16,0 0-3-16,5 0-70 15,-2 3-32-15,3-3 38 16,0 0 18-16</inkml:trace>
  <inkml:trace contextRef="#ctx0" brushRef="#br0" timeOffset="8232.5429">6702 7908 288 0,'-3'3'110'0,"3"-6"-60"0,3 6-67 16,-3-3 14-16,3 3-31 15,-3-3-8-15,0 0-66 0,3 2-28 16</inkml:trace>
  <inkml:trace contextRef="#ctx0" brushRef="#br0" timeOffset="9956.4394">4464 10655 200 0,'-12'-3'74'0,"9"3"-40"0,0 3-13 0,3-3 25 0,0 0-2 16,-3 0 1-16,3-3-16 15,0 0-5-15,3-2-14 16,3-3-6-16,6-2-1 0,3-4-2 16,2 4-1-16,1 2-2 15,3 0 1-15,0 5-1 16,0 3 0-16,-3 8 8 15,-6 6 4-15,-9 7 1 16,-6 5 3-16,-3 3 2 16,-6 3-1-16,-3 2 1 15,-3-2 3-15,0-3-5 16,0-5 2-16,3-3-7 16,3 0-1-16,4-2-2 0,2-6 1 15,0-8-6-15,3 6-1 16,3-11 0-16,6 11 0 15,3-3-3-15,5-3 0 16,4-3 2-16,6 1 0 16,6-3 3-16,0 3 3 15,-4-1-4-15,1-2-1 16,-3 3 2-16,-3 2 1 16,-3 1-1-16,0-1-2 15,-7 0 3-15,1-2 0 16,-6 2-19-16,0-5-9 15,-3 0-23-15,-3-8-69 16,-6-16-80 0</inkml:trace>
  <inkml:trace contextRef="#ctx0" brushRef="#br0" timeOffset="10348.8475">4794 10552 276 0,'-3'5'104'0,"21"0"-56"0,-12 8-43 16,-3-5 24-16,-6 3 4 16,0 2 4-16,0 3-17 0,-3 3-9 15,3-1-7-15,0 3-4 16,-3-2 3-16,0-1 4 0,3-4 4 15,0-1-6-15,3-3-3 16,0-2-4-16,0 0 1 16,0-3 3-16,3 1 1 15,6-4-1-15,6-2-2 16,0-2 3-16,3-1 0 16,0-2-1-16,2 0 1 15,4-1-2-15,-3 1-1 16,0-3-4-16,-3 0-2 15,-3 3-19-15,-3 0-7 16,-3-1-21-16,-4 4-8 16,-2-12-151-1,-3 1 89-15</inkml:trace>
  <inkml:trace contextRef="#ctx0" brushRef="#br0" timeOffset="10556.1138">4985 10515 280 0,'-3'5'104'0,"3"8"-56"0,0 3-56 16,3-8 16-16,0 8 11 16,-3 5 12-16,3 16 2 15,-3 5 1-15,3 6-19 16,0 5-5-16,0 0 1 0,-1-6-7 16,1-4 0-16,-3-6-2 0,3-8 1 15,-3-8-40-15,0-5-16 16,-3-8-186-1,-2-8 88 1</inkml:trace>
  <inkml:trace contextRef="#ctx0" brushRef="#br0" timeOffset="14141.8065">7979 7776 88 0,'0'-3'33'0,"3"3"-18"0,0 0-18 0,3 0 30 16,0 0-5-16</inkml:trace>
  <inkml:trace contextRef="#ctx0" brushRef="#br0" timeOffset="14936.6388">8012 7773 207 0,'9'0'13'0,"0"-2"-5"16,3 2-1-16,2-3-4 15,4 1 3-15,6-1 0 0,3 0 4 16,0 3 1-16,5 0-1 16,1 0 1-16,3 0-2 15,0-2 0-15,2-1-5 16,4 0-3-16,0-2 6 15,2 0 3-15,4-1-1 16,0 1 0-16,5 0-5 16,-2 2-3-16,-1 1 0 0,7-4-1 15,-1 1 0 1,4 2 2-16,-1 1-3 16,4 2 0-16,-3 0 1 0,-1 0 2 15,4 0 1-15,-1-3 1 16,4 0 0-16,-1 3 0 15,4 0 0-15,-1 0 0 16,-3 0-2-16,1 0-2 16,-1-2 1-16,4 2-1 15,-1 0 0-15,1 2 0 16,-1 1 0-16,1-3 0 16,-7 0 2-16,7-3 1 15,-4 3-1-15,1 0-2 0,2 0 3 16,-2 0 0-16,-1-2 1 15,1-1 2-15,-1 0-3 16,1 1-2-16,-1 2 0 16,-2 0-1-16,-4 0 0 15,4 0 0-15,-1 0 2 16,-2-3 1-16,-1 1-1 16,1 2 1-16,2 0-2 15,-2 0 2-15,-1 0-2 16,4 0-1-16,-4-3 1 15,1 0 1-15,-1 3-1 16,1 0-1-16,2 0 1 16,-2 0-1-16,-4 0 0 15,4 0 2-15,-6-2 1 0,-1-1 3 16,1 3-1-16,-1 0 2 16,-2 0-6-16,0 0-1 15,-4 3 0-15,-2-1 2 16,-4-2-1-16,7 0 2 15,-3 0-2-15,-4 0-1 16,7 0 1-16,-3 3-1 16,-4 0 0-16,1-1 0 15,0 1 0-15,-7 2 0 16,-2-2 0-16,-3-1 0 16,-6 1 2-16,0 0 1 15,-4-1-1-15,-8-2 1 16,-3 0-20-16,-3 0-8 0,-6 0-27 15,0-2-10 1,-3-1-42-16</inkml:trace>
  <inkml:trace contextRef="#ctx0" brushRef="#br0" timeOffset="15316.3728">12631 7533 140 0,'3'-3'55'0,"6"6"-30"0,6-1-32 0,-3 4 10 15,6-1 1-15,3 0 2 16,9 6 2-16,5 5 0 15,4-3-4-15,6 0-3 0,-1 3 0 16,-2-3-1-16,-3 3 0 16,-7 0 0-16,-5-3 2 15,-6 0 3-15,-9-2 2 16,-9 0 10-16,-9-1 4 16,-12 1-7-16,-6-3-3 15,-3 0-6-15,-2 0-2 16,-1 0-1-16,0-1-2 15,3 1 1-15,4 6-1 0,2 4-93 16</inkml:trace>
  <inkml:trace contextRef="#ctx0" brushRef="#br0" timeOffset="17939.2218">7958 10821 96 0,'-3'0'38'0,"6"0"-20"0,-3 0-17 0,3 0 11 16,-3 0 7-16,0 0 8 15,6 0-1-15,6 0 2 16,-3 0-7-16,3-2-3 16,3-1-10-16,0-2-1 0,0 0 3 15,2-1-6-15,1 1 0 16,0-3-2-16,0 3 1 16,3-3 2-16,0 3 2 15,2-6-1-15,4-2 1 16,0-3-2-16,0 3 0 15,0-3 1-15,-1 3 1 0,-2-3-3 16,3 0-1 0,-3 0 1-16,0 3 0 0,-1-1-5 15,1-7 1-15,0-3 0 16,0 3 0-16,3 0 0 16,2 0 0-16,7 0 0 15,-3-3 2-15,0 3-3 16,2 2 0-16,-2 1 3 15,0-1 1-15,6 3-4 16,-4-5 1-16,1-5-2 16,3-1-2-16,-1 3 3 15,1 1 2-15,6-4 0 16,-1 1 2-16,1 5-4 16,0-9-2-16,-1 1 2 15,1 3 0-15,-3-1 3 0,-1 1 3 16,4-3-2-16,-3 5-2 15,2 0-5-15,7 3 0 16,-4 0 4-16,1-6 4 16,0 4-1-16,-4-1 0 15,-2-3-3-15,0 4-1 16,-1-1-1-16,1-8 0 16,3 0 2-16,-1 3 2 15,1 3-1-15,-3-1-1 16,-1 3 3-16,1 1 0 15,0-1-4-15,-7 3-1 16,4-1 1-16,0 1 0 16,0 0 1-16,-4-5 2 0,7 2-3 15,0 0 0 1,-4 0 5-16,1 3 2 16,-3-3-2-16,2 3-3 0,1-13 0 15,0 5-1-15,-1 0 0 16,-2 2 2-16,0 3-1 15,0 0 2-15,-4 3-2 16,7-3-1-16,-6 6 1 16,5 2-1-16,-5 0 0 15,0 0 2-15,-3 0-1 16,5-5-1-16,-2 3-2 16,0-1 1-16,0 3 1 15,-1-2 2-15,4-3 1 0,0 2 1 16,-3-2-5-16,5 2 1 15,-2-4 0-15,-3 1 0 16,0-1 0-16,-4 1 0 16,1 1 0-16,3 3 0 15,0-1 0-15,-4 3 2 16,1 1-3-16,3 1 0 16,3-2-1-16,-4 3 0 15,-2 0 2-15,3 2 2 16,0 1-3-16,-4-1-2 15,1 1 4-15,-3 2 1 16,0 0-3-16,-1-3 1 16,4 1 0-16,0 2 0 0,0-8-3 15,-1 3 2-15,1-3 1 16,-3 2 0-16,3 1 0 16,-3 0 0-16,-1 0 2 15,4 0 3-15,0-1-2 16,0 1-2-16,-4 0-3 15,4-6 1-15,0 3 1 16,3-5 0-16,-1 3-3 16,1 5 2-16,-6-1 1 15,0 1 2-15,0 2-3 16,-1 1 0-16,1-1 1 16,0 1 2-16,-3-1-1 15,0 3-1-15,5 0 1 16,-5-2-1-16,0 2-3 0,0 0 2 15,0 0 1-15,-1 0 2 16,1 0-1-16,-3 0-1 16,3 3 1-16,0-1-1 15,-1 1 0-15,-2 0 0 16,-3 0 2-16,0-1 1 16,0 1-4-16,-3-3 1 15,0 0 0-15,0 3 2 16,-1 0-3-16,1-6 0 15,0 0 1-15,-3 3 2 16,-3 3-3-16,-3 0 0 16,0 0 3-16,-3 2 1 15,-3 0-1-15,-3 1-2 16,-3-4-4-16,-9 4 0 16,-6-1 2-16,-3 0 1 0,-5 3-2 15,-10 0 0-15,0 0-1 16,1 3 0-16,2 0 3 15,-3-3 2-15,6 0 0 16,7 0-1-16,5 0-2 16,6 0 1-16,6 0-1 15,3 0 0-15,6 0 0 16,15 2-2-16,6-2 5 16,9 0 1-16,11-2-3 15,4-1 1-15,0 0-2 16,2 3 0-16,1-2 2 15,-4 2 0-15,-5 2-3 0,-6 4 2 16,-9-1 3-16,-6 0 1 16,-7 1-4-16,-11-6-1 15,-3 8 3-15,-5-1 1 16,-4 4 0-16,-3-3-2 16,-3 0 1-16,0 3-1 15,3-1-3-15,0 1 2 16,0 2-28-16,3 3-10 15,1 0-52 1,2 0-36-16,6-6 51 16</inkml:trace>
  <inkml:trace contextRef="#ctx0" brushRef="#br0" timeOffset="20670.0373">18471 1291 92 0,'33'-8'35'0,"-30"3"-18"0,3-3-16 0,-6 8 8 16,6-5 10-16,0 5 5 15,-3-8 7-15,0 2 6 16,-3 1 2-16,0 0 3 16,-3-8-23-16,0 5 5 0,-6 0 0 15,0-3 3-15,-9 9 1 16,-3-4-9-16,-5 6-1 16,-1 6-7-16,-3 7-1 15,-3 0-4-15,-2 0 1 16,-1 0-4-16,3 6 0 0,6-6-1 15,4 3-2-15,8-3 1 16,6 1-1-16,12-4 0 16,9 3 0-16,8-7 0 15,7 4 0-15,3 9-3 16,3 5 2-16,-3 5 1 16,-1 2 0-16,-5 6 2 15,-6-2 1-15,-6-3 5 16,-6-1 3-16,-9-2 0 15,-6-2 1-15,-6-3 0 16,-6-6 2-16,0-4-3 16,-2-7-1-16,-1-1-2 15,3-6 0-15,0-8-7 16,6-3 0-16,6-2-1 0,9-13 0 16,6-1-3-16,6-13 0 15,6-2-1-15,6 2 0 16,-3 6 3-16,2 0 0 15,-2 2 3-15,-3 5 1 16,-3 1-1-16,-6 7-2 16,-3 1 1-16,-3-1-1 15,-6 6 0-15,0 0 2 16,0 5-6-16,-3 0 1 16,0 3-15-16,0-3-3 15,3 2-35-15,0 6-14 16,3 6-54-16,3 2-48 15,3-3 65 1</inkml:trace>
  <inkml:trace contextRef="#ctx0" brushRef="#br0" timeOffset="21082.6838">18662 1463 108 0,'0'-2'41'0,"3"2"-22"0,3-6-14 16,-3 6 11-16,3-2 2 16,0-1 1-16,0 0 3 15,3 3 3-15,0-5 0 0,-3 2 2 16,-1 1-15-16,1 2 9 0,-3 0 2 15,-3 0 17-15,0 0 10 16,0 2-12-16,-3 1-4 16,-3 2-9-16,-2-5-2 15,-4 0-6-15,3-5-2 16,0 2-7-16,0-2-3 16,3 0-5-16,6-1-2 15,0 4-4-15,3-3 1 16,3-1-8-16,0 4-4 15,0 2-16-15,-3 0-6 0,0 2-34 16,0 4-14-16,-3 7-36 16</inkml:trace>
  <inkml:trace contextRef="#ctx0" brushRef="#br0" timeOffset="21367.2734">18727 1728 192 0,'-26'5'71'0,"26"-5"-38"0,-3 3-10 16,3-3 26-16,0 0-10 15,0 0 0-15,0 0-13 0,0 0-7 16,0 0-10 0,3 0-6-16,3 0-2 0,-3 0-1 0,0 0 2 15,-3 0-1-15,0 0-1 16,0 0 9-16,0 0 4 15,-3 0-4-15,-3 0-1 16,0 0-6-16,0 0-2 16,0-3-11-16,0 0-5 15,3 1-76-15,0 2-34 16</inkml:trace>
  <inkml:trace contextRef="#ctx0" brushRef="#br0" timeOffset="22171.4492">17769 2355 220 0,'-12'-11'85'0,"9"9"-46"0,3 2-28 0,0-6 23 0,3 4-16 15,3-4-2-15,3-2-10 16,9-5-2-16,3 3-2 16,-1-4-2-16,1 4 1 0,0 7-4 15,0 3 2-15,-3 3 1 16,-3 7 0-16,-6 9 2 15,-3 10 1-15,-6 8 5 16,-6 3 3-16,-6-1 0 16,-3 4 1-16,-3-6 2 15,0 0 2-15,3-11-5 0,3-2 1 16,3-3 6 0,0-8 3-16,4 1-6 0,2-4-2 15,3-7-5-15,3 0 0 16,2-3-1-16,7-3 1 15,3 0-4-15,3-5-3 16,3 6 0-16,0-6 1 16,0 5-3-16,-1 0 0 15,-2 3-1-15,-3 0 0 16,0 0 0-16,0 3 0 16,-6-3-9-16,0 0-5 15,-3 0-28-15,0 0-9 16,0-3-43-16,0-2-18 15,3-3 2 1</inkml:trace>
  <inkml:trace contextRef="#ctx0" brushRef="#br0" timeOffset="22502.7641">18192 2223 296 0,'-9'-3'112'0,"6"0"-60"0,3 16-63 15,0-7 23 1,-3 4-4-16,0 4-6 16,-3 4-1-16,3 6-1 15,-3 2 0-15,3 1 0 0,0-6 0 16,0-3 2-16,3 1 3 16,0-6 2-16,0-7 1 15,6 1 0-15,0-4 0 0,3-3 0 16,3-3-2-16,3-4-1 15,-1 1-6-15,1-4 1 16,3 2 0-16,0 2 0 16,-3 4-9-16,3-6-4 15,-3 5-22-15,0 1-8 16,-4 2-21-16,1-6-10 16,-3 6-24-1</inkml:trace>
  <inkml:trace contextRef="#ctx0" brushRef="#br0" timeOffset="22779.1404">18418 2191 228 0,'-3'2'85'0,"3"-2"-46"0,3 11-39 0,-3 2 18 0,3 0 1 15,0 9 5-15,0 9 12 16,0 6 5-16,0 11-22 15,0-3 5-15,0 0 3 0,0-3-13 16,3-5-2-16,0-8-8 16,0 1-3-16,-4-4 0 15,1-10-1-15,0-3-14 16,0-2-5-16,-3-11-15 16,9 0-3-16,0-6-38 15,0-2-15-15,3-2-23 16</inkml:trace>
  <inkml:trace contextRef="#ctx0" brushRef="#br0" timeOffset="23048.4217">18835 2387 260 0,'-3'0'99'0,"6"0"-54"0,-3 0-50 0,-3 2 15 15,0 3 9-15,0 1 8 16,-3-1-12-16,0-2-6 16,-3 2-5-16,-6-2-1 0,3-3 0 0,3 0 1 15,3-3 2-15,-3 3-1 16,6-5 0-16,0 2-6 16,0 0-1-16,3 1-19 15,9 2-88 1,0 2-60-1,-3 1 48-15</inkml:trace>
  <inkml:trace contextRef="#ctx0" brushRef="#br0" timeOffset="23302.3754">18754 2720 296 0,'-21'5'112'0,"18"-10"-60"0,0 10-47 0,3-5 24 15,0 0-18-15,0 0-4 16,0 0-6-16,9-2-4 16,-3-1 2-16,3 3 0 0,-3 0 1 15,-3 0 2-15,0 0 1 16,-3 0-1-16,0 0 1 16,0 0-2-16,0 0 2 15,0 0-2-15,-6 0-91 16,9-5-39-1,0-9 10 1</inkml:trace>
  <inkml:trace contextRef="#ctx0" brushRef="#br0" timeOffset="24338.5206">19558 1225 144 0,'0'-5'55'0,"-3"-1"-30"0,0 4-5 0,3 2 19 15,-6 0-4-15,0 2 0 16,-6-2-14-16,0 6-3 16,-3 7-10-16,0-2-1 0,1 10 0 15,-1 5 1-15,0 9 2 16,3 10 10-16,6 5 5 16,3 8-7-16,6-5-3 15,6-8-6-15,9-5-1 0,9-14-1 16,2-5 3-1,1-8 4-15,3-13 3 0,5-13-7 16,-5-8-1-16,-3-5 1 16,-6-11 1-16,-3 10 3 15,-9-13 2-15,-9 1-1 16,-6-1 1-16,-9 0-2 16,-3 9 1-16,0-1-4 15,-3 11 1-15,-3-3-7 16,0 8-3-16,3 5-17 15,1 6-5-15,2 5-23 16,9 5-8-16,6 6-35 0,6-3-15 16,9 5-41-1</inkml:trace>
  <inkml:trace contextRef="#ctx0" brushRef="#br0" timeOffset="24948.9527">19948 1148 200 0,'0'19'77'0,"3"-14"-42"0,0 16-30 16,0-7 17-16,0-1 5 16,0 13 8-16,-3 6 10 15,0 13 5-15,0 8-27 16,0 0 2-16,3-3 0 0,0-2-11 16,0-3-3-16,0-11-5 15,0-5 1-15,0-5-2 16,0-6 2-16,-3-7-2 15,0-3 2-15,-3-8 2 16,0 0-6-16,0-8-2 16,0-16-3-16,3 3 0 15,0-3-3-15,3 3 1 16,3 0-3-16,2 2 2 16,4-2 1-16,3 3 2 15,3 4 1-15,6 1 1 16,3 3-5-16,0 7 1 15,-1 11 0-15,1 5 2 16,0 6 1-16,-6-1 3 16,-3 6 8-16,-9 0 5 15,-4-3 6-15,-5 3 2 0,-5-3-4 16,-10-2 1 0,-6-1-9-16,-6-5-2 0,-6-5-5 15,-2 0-3-15,-4-3-14 16,6-5-4-16,3-2-18 15,7-1-5-15,2 1-43 16,9 2-19-16,6-6-45 16</inkml:trace>
  <inkml:trace contextRef="#ctx0" brushRef="#br0" timeOffset="25719.7415">19522 2244 188 0,'-6'-24'71'0,"3"21"-38"0,0 3-10 15,0-8 24-15,0 8-9 16,-3 0-2-16,0 8-18 0,-3-2-6 16,1 9-8-1,-4 7-5-15,0 9-2 0,0 9 6 0,3 16 3 16,3-1 1-16,6 1 1 16,3-3-2-16,6-8-1 15,9-6-1-15,6-7 2 16,5-3-1-16,4-10 2 15,3-9 2-15,2-7 2 16,-2-8 3-16,-3-9 2 16,-6-9-7-16,-1-15-1 15,-5-6 0-15,-9-7 0 16,-9-2-4-16,-9 6-3 16,-6-6 4-16,-6 13 1 15,-5 3 0-15,-1 11 1 0,-3 4-4 16,3 7-2-1,3 4-14-15,4 6-6 0,5-1-23 16,6 20-66 0,12 4 0-16,6-5-17 15</inkml:trace>
  <inkml:trace contextRef="#ctx0" brushRef="#br0" timeOffset="26216.3989">20106 2244 180 0,'-15'16'68'0,"18"2"-36"0,-12 9-26 0,12-12 17 16,-6 9-1-1,6 3 2-15,0 10-7 0,0-3 0 16,-3-2-10-16,0-3 0 0,3-5 0 15,-3 0-3-15,0-11-3 16,0 0 0-16,0-2 1 16,0-3 14-16,0-8 7 15,-3 0-7-15,3-6-4 16,0-2-7-16,3-5-4 16,0 0-3-16,9-6-5 15,-1-2 1 1,4 5 3-16,3 6 2 0,0 4-2 15,3 1 2-15,3 13-1 16,2 11 0-16,-2-1 2 16,-3 1 2-16,-6 2 14 15,-3-5 9-15,-3 2 10 16,-6-2 5-16,-3-3-6 16,-6 3-3-16,-9-5-13 15,-6-1-4-15,-6 1-6 16,-5-8 0-16,-1-3-14 15,0-3-3-15,0-5-23 16,7 3-9-16,2-3-49 16,6-3-20-16,6-5-30 15</inkml:trace>
  <inkml:trace contextRef="#ctx0" brushRef="#br0" timeOffset="27234.7619">20784 1283 176 0,'0'-5'68'0,"0"-3"-36"0,-3 8-18 15,3-5 20-15,-6 5-6 16,0-6 14 0,-6 4-9-16,1 2-17 15,-4 8-2-15,0 0-1 0,-3 5-3 0,0 11 0 16,0 5-6 0,3 13-3-16,3 6 2 0,6 5 2 15,3 2-2-15,9 1 0 16,6-6 1-16,9-5 0 15,6-5-2-15,3-11 1 16,5-5 4-16,7-11 4 16,0-18 0-16,2-3 1 15,-2-14-2-15,-3-9-1 16,-6-9 6-16,-10-5 2 16,-8 0 3-16,-9 0 0 15,-12 0 0-15,-6 5 2 16,-6 6-3-16,-8 2 0 0,-4 6-8 15,0 2-2-15,3 8-21 16,7 6-9-16,5 2-33 16,9 8-14-16,6 0-50 15,9 8-22-15,3-8 10 16</inkml:trace>
  <inkml:trace contextRef="#ctx0" brushRef="#br0" timeOffset="27954.3611">21513 1344 192 0,'-11'-18'74'0,"5"23"-40"0,-12-13-20 15,9 8 20-15,0-5-6 16,-3 5 0-16,-3 0-13 16,0 0-4-16,0 0-7 15,-3 8-1-15,-2 5 1 0,-1 5-7 16,0 9 0-16,3 10 3 16,3 5 2-16,6 14 4 0,6-9 3 15,6-2-2-15,9 3 1 16,6-6-3-1,9-13 0-15,3-2 3 0,8-14 5 16,4-10 2-16,6-9 0 16,-4-12-1-16,-2-9-1 15,-6-7 1-15,-7-8 4 16,-8-1 5-16,-9 1 6 16,-9 2-5-16,-9 1 0 15,-9 4-7-15,-6 4-2 16,-5 4-12-16,-1 6-3 15,0 5-28-15,3 5-11 16,3 6-49-16,10 5-18 16,11 8-49-16</inkml:trace>
  <inkml:trace contextRef="#ctx0" brushRef="#br0" timeOffset="28585.0007">22064 1336 152 0,'3'0'57'0,"3"0"-30"0,-3 0-14 16,-3 0 19-16,0 0 2 15,3 3 4-15,6 7-10 16,-3-2-2-16,0 11-15 16,0 2 9-16,3 11 3 0,-6 7 8 15,3 6 6-15,0 0-9 16,-3-5-2-16,0-6-13 16,0-2-3-16,0 0-6 15,-3-11-1-15,3-2 1 0,-3-1 0 16,2-5-11-16,-2 1-3 15,3-9-17-15,-6-5-61 16,9-5-3 0,3-6-44-1</inkml:trace>
  <inkml:trace contextRef="#ctx0" brushRef="#br0" timeOffset="29182.5897">22653 1365 204 0,'-8'-2'77'0,"5"-17"-42"0,-6 14-17 0,3 5 25 15,0 5-18-15,-3 0-3 16,-6 3-8-16,-6 3-1 16,6 5-7-16,-6 8-2 0,1 2 2 15,2 14 1-15,3-1 1 16,3 1 0-16,6 5 0 16,6 0 0-16,6 0 0 15,6-5-4-15,12-6-3 16,5-2 2-16,7-14 2 15,6-4 0-15,2-9 0 16,4-8 5-16,0-7 6 16,-10-9-2-16,-5-7 2 0,-6 2 4 15,-6-21 4-15,-12-3-8 16,-6-5-4-16,-12 8 1 16,0 6 2-16,-12-1-2 15,0 3 0-15,0 11-21 16,-3 4-8-16,1 9-29 15,2 0-11-15,0 13-45 16,9 13-19-16</inkml:trace>
  <inkml:trace contextRef="#ctx0" brushRef="#br0" timeOffset="29874.561">23436 1384 200 0,'-3'-13'77'0,"-3"23"-42"0,3-15-17 15,0 5 23-15,-3 0-15 16,-2 0-2-16,2 0-10 16,-9 5-1-16,6 3-8 15,-12 0-3-15,6 11-1 0,-3 4 1 16,0 6 3-16,3 16 7 15,1-5 4-15,11 5-8 0,6-5-2 16,6 5-4-16,11-13-2 16,7-3 3-16,12-3 2 15,3-15-2-15,2-11 0 16,7-8 3-16,5-8 1 16,-11-8 1-16,0-8 2 15,-13-7 8-15,-8-1 3 16,-15-2 5-16,-9 7 1 15,-9-5-1-15,-6-2 1 16,-9 13-11-16,-2 3-2 16,2-1-17-16,-3 9-5 15,0 7-26-15,-2 3-8 0,8 5-31 16,-3 11-11-16,6 6-71 16</inkml:trace>
  <inkml:trace contextRef="#ctx0" brushRef="#br0" timeOffset="30368.8914">23892 1439 244 0,'-12'0'90'0,"9"0"-48"0,-3 3-42 0,3 2 16 16,-3-5-5 0,3 6 1-16,-3 2-4 0,-6-1-3 15,3 7-2-15,3 4 0 0,-3 14 2 16,0-3 2-16,3 8 3 15,3 0-5-15,6 3-3 16,6 0 1-16,9-1 0 16,6-7-1-16,6-6 1 15,0-7 2-15,11-8 4 16,1-6 2-16,6-10 1 0,-7-9 2 16,1-2 4-16,-6-10 5 15,-13-3 3-15,-2-13 9 16,-12 2 4-16,-9-5 0 15,-3 0 0-15,-9 10-10 16,-6 4-5-16,-2 4-25 16,-7 1-9-16,6 7-25 15,0 1-8-15,3 5-34 16,3 5-14-16</inkml:trace>
  <inkml:trace contextRef="#ctx0" brushRef="#br0" timeOffset="33164.1608">20823 2328 144 0,'3'-8'55'0,"0"6"-30"0,0-1-23 0,-3 3 14 16,3-5 10-16,-3-3 8 16,0 0-7-16,0 3-1 15,-3-11 0-15,-3 13 3 16,0-7-4-16,-6 7-3 16,-9 3-1-16,0 8-1 15,-2 2-9-15,-1 4-2 16,0-1-5-16,3 3-1 15,3 8-1-15,0 5-2 0,3 13 1 16,7-2 1 0,5 5-1-16,9 0-1 15,5 0 1-15,7-6-1 0,12-2 0 16,0-5 0-16,3-8 0 16,5-8 2-16,1-6 3 15,3-10 2-15,2-13-1 16,-8-8 1-16,-6-3 2 15,-6-10 5-15,-7-9-2 16,-8-2 1-16,-3 11 4 16,-21-14 1-16,-5 3-1 15,-4 6 0-15,0 7-3 16,0 0 1-16,0 11-8 16,4 0-2-16,2 10-21 15,0-2-7-15,9 13-26 0,3 0-11 16,3 0-26-16,6 13-8 15</inkml:trace>
  <inkml:trace contextRef="#ctx0" brushRef="#br0" timeOffset="33616.8735">21582 2199 252 0,'-3'5'96'0,"3"-2"-52"0,0 23-29 0,0-10 24 16,0 8-6-1,0 10 3-15,0 16-7 0,0 6-3 16,0-8-14-16,0 5-5 0,0-3-3 15,0-10-2-15,0-1 1 16,0-4-4-16,0-6-2 16,0-11-27-16,0-2-12 15,3-5-52-15,3-14-20 16,0-13-2 0</inkml:trace>
  <inkml:trace contextRef="#ctx0" brushRef="#br0" timeOffset="34882.6429">22174 2289 188 0,'-3'13'71'0,"3"-26"-38"0,0 18-21 0,0 3 19 15,0-3-5-15,0 8-1 16,0 9 9-16,0 17 5 16,3 6-21-16,0-2 8 0,0-1 2 15,0 0-9-15,0 1-3 16,-3-9-7-16,0-2-4 15,0-1 2-15,0-12 0 16,0-3-6-16,0-3 0 16,0-2-19-16,0-3-5 15,3-6-24-15,0-2-8 16,3-10-55 0,3-9-52-16,0-2 56 0</inkml:trace>
  <inkml:trace contextRef="#ctx0" brushRef="#br0" timeOffset="35479.983">22698 2331 164 0,'-6'-3'63'0,"0"3"-34"0,-3 0-12 0,9 0 22 15,-6 0-5-15,-3 6 1 0,0 2-9 16,1 0-2-16,-10 5-13 16,3 5 0-16,-3 9 2 0,0 4 6 15,3 7 3-15,3 1-9 16,6 4-3-16,3-1-6 15,12-2-3-15,6-1-3 16,3-7 1-16,6-8 3 16,6-8 1-16,2-8 3 15,10-14 1-15,3-7 1 16,-4-8 2-16,-8-6-1 16,3-18 2-16,-12 1 5 15,-12-4 4-15,-1 3-1 16,-11 0-2-16,-11 0-1 15,-4 5 3-15,-9 3-9 0,0 11-1 16,-3 2-25-16,3 8-9 16,4 8-39-16,2 8-14 15,12 0-89 1</inkml:trace>
  <inkml:trace contextRef="#ctx0" brushRef="#br0" timeOffset="35913.0828">23526 2302 192 0,'-3'0'74'0,"-15"-19"-40"0,9 11-40 16</inkml:trace>
  <inkml:trace contextRef="#ctx0" brushRef="#br0" timeOffset="36198.9597">23478 2289 370 0,'-9'5'41'15,"-3"8"-18"-15,-3 8-8 0,0 8-2 0,3 14 2 16,4 2 3-16,2 2-1 16,6 1 1-16,6-3-9 15,2-5-5-15,13-3-3 16,0-11-1-16,9-7 2 15,12-11 1-15,-4-14 5 16,4-4 5-16,3-9-3 16,-10-7 0-16,-5-6-2 15,-9-5 0-15,-12-5 4 16,-12-1 5-16,-12 4 2 16,0 4 3-16,-12 1-8 15,7 10-1-15,-4 0-18 16,3 8-9-16,3 3-26 15,0 5-12-15,15 11-110 16,6-8 5 0</inkml:trace>
  <inkml:trace contextRef="#ctx0" brushRef="#br0" timeOffset="36767.1262">24079 2318 188 0,'0'-3'71'0,"3"3"-38"0,0 0-12 15,-3 0 22-15,0 0-4 16,0 0 0-16,0 0-14 16,-3-5-2-16,-3 5-14 15,0 0 6-15,-3 0 4 0,-2 5-6 16,-4-2 0-16,-6 7-5 15,3-2-3-15,-6 11 0 16,0 7-1-16,0 11-2 16,4 3-2-16,8 2-2 0,3 3-1 15,9-2-1-15,6-4 3 16,15-4 0-16,2-4 1 16,19-17 0-16,9-9 0 15,2-10 2-15,1-9 1 16,-1-7 1-16,-2-3 0 15,-9-13 15-15,-7 0 8 16,-20 0 12-16,-9 0 6 16,-12 3-2-16,-9-3-2 15,-11 8-22-15,2-3-11 16,-3 8-48-16,-3 0-21 16,9 6-57-16,1-1-23 0,8 1-23 15</inkml:trace>
  <inkml:trace contextRef="#ctx0" brushRef="#br0" timeOffset="44829.466">23088 971 140 0,'0'-5'52'0,"0"5"-28"0,0 0-19 0,0 0 13 15,0 0 7-15,0 0 5 16,0 0-5-16,0 0-3 16,0 0-12-16,3 5-2 0,0 3 2 15,-3 3 0-15,0 2 4 16,0 3-5-16,-3 2-1 16,0 1 0-16,-3-6 0 15,6 8-4-15,0-2-1 16,0 7-1-1,0-5-4-15,0-2 1 16,0-1-43-16,0-4-18 0,0-1-44 16</inkml:trace>
  <inkml:trace contextRef="#ctx0" brushRef="#br0" timeOffset="45143.0082">23097 1479 140 0,'-6'8'55'0,"9"-3"-30"0,-3 8-14 0,0-5 18 16,0 3-4-16,3 0 0 16,-3 7-11-16,0 6-6 15,0-3-5-15,0-2-3 0,0-1 3 16,3 3 0-16,-3-2 3 16,0-6-5-16,0 3-3 15,0-3-2-15,3 6-57 16</inkml:trace>
  <inkml:trace contextRef="#ctx0" brushRef="#br0" timeOffset="45448.8171">23171 2037 160 0,'0'24'63'0,"0"-3"-34"0,0-2-16 15,0-11 19-15,0 2-9 16,0 4-4-16,0-1-10 0,0 0-6 16,-3 0-2-16,0 6-1 0,0-1 0 15,1 3 0-15,-4-2 0 16,6-3-14-1,0 2-3-15,0 1-48 16,0-1-49-16,0-2 33 16</inkml:trace>
  <inkml:trace contextRef="#ctx0" brushRef="#br0" timeOffset="45641.7615">23162 2582 192 0,'-8'14'74'0,"8"-14"-40"15,0 13-29-15,0-11 19 0,0 9-4 16,-3-6 3-16,3 3-13 16,0 0-6-1,-3 11 0-15,0-3-1 0,3-1-4 16,-3-1 1-16,3-1-40 16,0 0-15-16,0 0-41 15</inkml:trace>
  <inkml:trace contextRef="#ctx0" brushRef="#br0" timeOffset="45803.4505">23145 3085 192 0,'0'16'71'0,"0"8"-38"0,0-11-39 16,0-2 36-16,0-1-17 15,3-2-5-15,-3 0-3 16,0 0-4-16,3 0-16 0,-3-3-5 15,0 0-72 1</inkml:trace>
  <inkml:trace contextRef="#ctx0" brushRef="#br0" timeOffset="47546.2106">21868 886 132 0,'3'0'49'0,"0"0"-26"0,-3 0-9 0,3 6 15 16,-3-4-3-16,3 4 2 15,0-1-10-15,0 3-3 16,0 0-8-16,-3 2 4 0,2-2 2 16,-2 0-2-16,0 8-1 0,0-3-6 15,0 8-3 1,-2-2 0-16,-1 2 1 16,0-2-1-16,0-1 2 0,0 3-2 15,0-2-1-15,0 7-70 31,0-4-37-31</inkml:trace>
  <inkml:trace contextRef="#ctx0" brushRef="#br0" timeOffset="47803.7223">21862 1376 144 0,'0'13'55'0,"3"-8"-30"0,0-2-10 0,-3 2 18 16,3 3-5-16,-3 3-2 15,0 2-12-15,0 6-6 16,0 2-5-16,0-3-3 0,0-2 1 16,0 0-1-16,0 5 2 15,0 6-3-15,0-9 0 16,-3 3-50-16,3-7-23 15,0 4-9 1</inkml:trace>
  <inkml:trace contextRef="#ctx0" brushRef="#br0" timeOffset="48073.782">21871 1892 124 0,'-3'13'46'0,"3"-8"-24"0,0 9-10 15,0-7 13-15,0 4 2 16,0 2 1-16,0 1-13 16,-3-1-4-16,0 5-7 15,0 6-3-15,3 0 2 0,-3-6-4 16,3 4-2-16,-3-4-1 15,3-5 0-15,0 1-41 16,-6-1-58-16,6 0 15 16</inkml:trace>
  <inkml:trace contextRef="#ctx0" brushRef="#br0" timeOffset="48267.6376">21865 2320 148 0,'0'8'55'0,"0"-2"-30"0,0 4-12 0,0-4 17 16,0 1-11-16,0 4-1 16,0 2-8-16,0 0-2 15,0 1-4-15,0-1-5 0,0-2 0 0,0 4-4 16,0 9-1 0,-3-3-48-16,0-2-56 15,0-1 23-15</inkml:trace>
  <inkml:trace contextRef="#ctx0" brushRef="#br0" timeOffset="48403.4796">21844 2754 172 0,'-3'11'66'0,"3"-3"-36"0,0 2-29 16,0-2 14-16,0 0-10 16,0 3-1-16,3-1-9 15,-3 1-2-15,0 2-71 16,0-5-33-16</inkml:trace>
  <inkml:trace contextRef="#ctx0" brushRef="#br0" timeOffset="48581.6618">21835 3209 168 0,'-6'14'63'0,"6"-9"-34"0,0 3-34 0,0-3 12 16,3 0-8-16,0 1-2 15,0-1 4-15,0 3 1 16,0 0-20-16,0-3-10 16,-3 3-39-16,0 0-15 15</inkml:trace>
  <inkml:trace contextRef="#ctx0" brushRef="#br0" timeOffset="51389.6192">20746 3090 176 0,'-3'-2'68'0,"-9"4"-36"0,6 1-20 16,6 2 21-16</inkml:trace>
  <inkml:trace contextRef="#ctx0" brushRef="#br0" timeOffset="51598.7586">20725 3117 366 0,'-3'21'32'0,"3"3"-17"16,-3 5 8-16,0 3 6 0,0 10-2 15,0 0-1-15,3-5-6 16,-3 0-2-16,0 0-10 16,0-10-5-16,0-3 0 0,3-3 0 15,-3-5-1-15,3-3-2 16,-3-2-6-16,0-4-1 15,0-1-21-15,0-4-9 16,0-4-58 0,-3-6-28-1,6-3-27-15,-3-5 72 16</inkml:trace>
  <inkml:trace contextRef="#ctx0" brushRef="#br0" timeOffset="51884.0596">20555 3106 168 0,'-18'-8'66'0,"18"3"-36"0,-3 0-4 0,3 5 23 0,0 0-4 16,0 0 0-16,0 0-23 16,3 0-8-16,3 0-9 15,6 0 1-15,3 2 3 0,3 1-1 16,3 2 3-16,2-5-4 15,4 3-2-15,-3 0-5 16,0-1-2-16,-3 6 3 16,-1-3 3-16,-2 1-1 15,0-1-2-15,-3-10-27 16,0 5-10-16,-3-6-70 16,3 1-60-1,-3 3 56-15</inkml:trace>
  <inkml:trace contextRef="#ctx0" brushRef="#br0" timeOffset="52469.4258">21135 3321 180 0,'-6'-6'68'0,"6"6"-36"0,-5-2-13 0,2 2 21 16,0 0-14-16,-3 0-4 0,-3 0-7 16,0 2 0-16,-9 4-8 15,-3 1 0-15,3 1 0 0,-3 16-6 16,4 0 0-16,-1-3-1 15,3 3 2-15,3-3-1 16,3 0 2-16,6-2-7 16,3 2 1-16,3-2 3 15,3-6 2-15,6-3-3 16,6-2 1-16,0-8 0 16,-1-2 2-16,1-6 3 15,0-3 4-15,-3-2-4 0,0-3-1 16,-6 0-2-16,0-5 1 15,-3 2-2-15,-3-2-1 16,0 5 1-16,-3 3 1 16,0 0 1-16,0 5 3 15,0 3-5-15,3 2-3 16,0 16 1 0,3 3 0-16,-1 0 3 15,1 3 3-15,0 2 2 16,3-5-3-16,0 0-1 15,3-1-3-15,-3-4-1 16,3-3-10-16,0 0-5 16,0-6-54-16,3-2-21 15,0-2-20-15</inkml:trace>
  <inkml:trace contextRef="#ctx0" brushRef="#br0" timeOffset="53040.1821">21391 3347 228 0,'-11'5'88'0,"5"-2"-48"0,-3 18-27 16,3-8 24-16,-3 3-10 15,0-3-1-15,0 1-17 16,0 4-6-16,0-2-2 15,0 3-1-15,3-1 2 0,0 1-3 0,3 2-2 16,3-3 2-16,0-2 2 16,6 0-2-16,3-5 0 15,3-6 1-15,0-5 0 16,3-3-3-16,0-2 2 16,0-11 1-16,-4 3 2 15,-2 0-1-15,0-1 2 16,-3 1-2-16,-3 0 2 15,-3 2-2-15,0 1-1 16,-3-1 3-16,0 3 2 16,0 3-4-16,0 2-3 15,3 3-2-15,0 0 0 0,3 6 0 16,0 2 3-16,3 2 0 16,6 6 1-16,3 5 0 15,3 0 0-15,-3 6 6 16,-3 7 4-16,-3-7 14 15,-3 2 8-15,-3 0-4 16,-3-3-2-16,-9-2-8 16,-6-3-1-16,-3-2-8 15,-3 2-3-15,3-5-1 16,-12-11-1-16,1-10-20 16,5 0-7-16,-3-3-23 15,6 0-11-15,6-6-39 16,6-1-13-16,12-1-5 15</inkml:trace>
  <inkml:trace contextRef="#ctx0" brushRef="#br0" timeOffset="53794.5007">22070 3146 192 0,'0'-3'74'0,"0"6"-40"0,3 0-24 15,-3-3 33 1,3 10-12-1,0 3-4-15,0 6-5 0,-3 7-12 16,0 1 5-16,0 5 4 0,0 2-6 16,0-2-2-16,0-3-6 15,3-3-4-15,-3-5 0 16,0-2-1-16,0-3-5 16,0-6-1-16,0 1-39 15,0-6-15-15,-3-5-56 16,3-5-30-1,-3-6 68-15</inkml:trace>
  <inkml:trace contextRef="#ctx0" brushRef="#br0" timeOffset="54066.4938">21993 3164 236 0,'-9'6'88'0,"9"-6"-48"0,0-8-34 0,0 8 20 15,0 0 1-15,3 2 6 16,0-2-16-16,3 0-5 16,3 0-7-16,0 0 1 0,2-2 0 15,4-1-2-15,3 3-3 16,0 5 0-16,0-2-1 0,0 0-3 16,-3-1 2-16,0 1 3 15,-4 0 1-15,1-1-26 16,-3 1-9-16,-3 0-28 15,0-1-10-15,0 6-38 16</inkml:trace>
  <inkml:trace contextRef="#ctx0" brushRef="#br0" timeOffset="54333.9249">21996 3511 184 0,'3'0'71'0,"3"-3"-38"0,3 3-17 0,-4 0 22 16,4 0-5-16,3-2 3 16,6-1-7-16,0 3-1 15,0-8-15-15,0 6-8 0,-3-1-1 16,0 3-3-16,-4-3-1 15,1 3 1-15,-3 0-1 16,-3 0-20-16,0 3-9 16,0-3-36-16,-6 0-14 15</inkml:trace>
  <inkml:trace contextRef="#ctx0" brushRef="#br0" timeOffset="54799.3126">22240 3334 200 0,'0'2'74'0,"3"6"-40"0,-3 3-40 16,3 10 60-1,-3-2-19-15,0-1-7 16,0 1-7-16,0-3-13 15,0-3-1-15,0-3 0 0,0-2-3 0,0-2-1 16,0-1 1 0,0-5 2-16,0 0-3 0,0-3 0 15,3-2-6-15,3-11 0 16,0-5-6-16,0 2 1 16,-1 1-1-16,10 2 1 15,-3 3 5-15,3 2 3 16,3 3-1-16,-3 3-2 15,0 2 10-15,-3 3 5 16,6 3 1-16,-4 8 2 16,-2 4-2-16,-6 1 0 15,6 0-3-15,-9 3-1 16,3-1-8-16,-3-2 0 16,0-3-6-16,-3-2 1 0,3 2-22 15,0-8-11-15,0 3-18 16,0-8-6-16,3 0-49 15</inkml:trace>
  <inkml:trace contextRef="#ctx0" brushRef="#br0" timeOffset="55319.9151">22645 3347 216 0,'-9'0'82'0,"9"0"-44"0,-3 0-29 15,-3 0 22-15,6 0-2 16,-6 3 3-16,-3 5-17 16,-3 0-7-16,0 5-5 15,0 0-3-15,3 3 3 0,0 0-4 0,0 0 0 16,3-1-1-16,3 1-2 16,0 0 0-16,3 0 3 15,6-3-2-15,3-5 1 16,3 0 2-16,-3-3 2 15,3-5 1-15,-3-2 3 16,0-3 3-16,0-3 5 16,0-3-8-16,-3-2-3 15,6-8-2-15,-6-6 1 16,-3-2 1-16,-3-3 1 16,0 1-5-16,-3-1 1 0,0 0-2 15,0 0-2-15,0 1 3 16,0 9 2-16,-3 1-2 15,6 8 0-15,0 8 1 16,0-1 2-16,0 4-1 16,0 7-1-16,0 3 5 15,0 5 1-15,0 8 0 16,6 6 1-16,0-1-2 16,0 11 2-16,0-2-2 15,-1-1 0-15,1-2-3 16,3-8 1-16,-3-3-11 15,3-3-4-15,0-7-41 16,0-3-15-16,0-5-62 16</inkml:trace>
  <inkml:trace contextRef="#ctx0" brushRef="#br0" timeOffset="55716.0262">22758 3352 252 0,'0'0'93'0,"3"3"-50"0,3 2-37 0,-3 3 22 16,3 0-11-16,-3 5 1 16,8-2-5-16,4-3 2 15,0 2-8-15,0-7 2 0,0 0 4 16,0-3-5-16,-3-6 0 16,0-4 0-16,-3 2 0 15,0-3-2-15,-4 1-1 0,-2-1-1 16,-6 3 0-16,-2 0-5 15,-1 0 1-15,-3 3 0 16,-6 0 0-16,0 5-5 16,0 0 1-16,-3 0 0 15,9 5 2-15,0 8 1 16,-3 1 1-16,9 4 2 16,0 3 3-16,3-5-4 15,0 3-1-15,6-4 4 16,0 1 5-16,6 0-7 15,0 0-1-15,0-11-3 16,-3 3 0-16,6-2-22 16,0-6-12-16,0-3-32 15,-1 0-12-15</inkml:trace>
  <inkml:trace contextRef="#ctx0" brushRef="#br0" timeOffset="55933.0633">23082 3321 252 0,'-3'2'93'0,"0"1"-50"0,0 5-30 0,3-6 22 16,-3 12-9-16,-6 4-3 15,-3 3-9-15,0 0-1 16,-2 1-8-16,2-1-3 0,0-3 1 16,0-2-4-16,3 0 0 15,0-8-12-15,3 0-7 16,0-3-42-16,0-5-18 0,6 0-35 15</inkml:trace>
  <inkml:trace contextRef="#ctx0" brushRef="#br0" timeOffset="56119.4394">22951 3310 244 0,'0'3'90'0,"0"-1"-48"0,9 6-34 16,-3 3 24-16,6-1 6 15,3 12 7-15,0 1-18 16,0 1-5-16,-1 0-14 16,1 0-1-16,9 2 0 0,-3 3-3 15,-3-8-1-15,0-2-47 0,-3-8-23 16,-1-14-79 0</inkml:trace>
  <inkml:trace contextRef="#ctx0" brushRef="#br0" timeOffset="57318.967">23624 3183 148 0,'0'-3'57'0,"0"1"-30"0,0-9-10 0,0 8 20 15,0 1-2-15,-3 2 2 16,0 5-5-16,-6-2-2 15,6-1-17-15,-6 1-3 0,0 2 0 16,0 3-2-16,-3 3 1 16,0 5-8-16,0 5 0 0,-2 5-1 15,8 11 0-15,0 3 0 16,6-6 2-16,6 1-1 16,0-6-1-16,8-3 1 15,1-4 1-15,12-4 1 16,-3-10 1-16,3 0 0 15,6-8 0-15,-7-8 0 16,1-5 0-16,-3-11 0 16,-9-2 0-16,0-1 6 15,-9-2 6-15,-6-3 1 16,-12 6 1-16,-6-1-7 16,3 1-4-16,-3 5-4 15,0 5 0-15,-3-3-13 0,10 11-6 16,-1 0-18-16,0 8-8 15,6 0-40-15,3 0-15 16,6 6-15 0</inkml:trace>
  <inkml:trace contextRef="#ctx0" brushRef="#br0" timeOffset="57623.8335">24002 3072 192 0,'-3'-8'74'0,"0"8"-40"15,-3-5-16-15,0 5 23 0,3 0-6 16,-6 2 2-16,-3 4-21 16,0-1-7-16,3 5-6 15,0 9-3-15,3 5 3 0,4 5-2 16,2 8 2-16,5 8 4 15,1 0 4-15,0 2-4 16,3-4 1-16,-3-6-5 16,3-5-2-16,-3-9-5 15,0-1 0-15,-3-4-33 16,-3-10-16-16,-6 0-71 16</inkml:trace>
  <inkml:trace contextRef="#ctx0" brushRef="#br0" timeOffset="57800.4938">23838 3334 228 0,'3'0'85'0,"-3"0"-46"0,12-6-41 0,-6 6 14 15,3-2 5-15,6-1 4 16,3 1-7-16,3 2-1 16,2-6-7-16,4 4-4 0,0-1-1 15,0 3-21-15,-1-3-7 16,1 3-50-1,0-8-60-15,3 3 37 16</inkml:trace>
  <inkml:trace contextRef="#ctx0" brushRef="#br0" timeOffset="58024.5706">24276 3138 212 0,'-9'-26'79'0,"0"20"-42"0,0-2-19 16,3 3 25-16,0 2 4 15,-6 1 7-15,0 2-24 16,0 0-9-16,-3 5-13 15,6 0-6-15,4 16 1 16,-1 9 2-16,3 4 4 16,-3 6 5-16,6 7-6 15,0 4 0-15,0-12-4 16,0 1-1-16,0-6-1 16,0-2-2-16,-3-5-17 15,0-9-9-15,0-7-35 0,-3-6-13 16</inkml:trace>
  <inkml:trace contextRef="#ctx0" brushRef="#br0" timeOffset="58211.6992">24032 3352 308 0,'-6'0'115'0,"9"3"-62"0,3-3-60 0,-6 0 21 15,9 0-2-15,-1 0 2 16,4-3-5-16,9-2-1 15,0 0-4-15,6-3-3 0,-3 0 2 16,-4 3-44-16,7-1-17 16,-3 4-77-1</inkml:trace>
  <inkml:trace contextRef="#ctx0" brushRef="#br0" timeOffset="58479.7646">24368 3276 304 0,'-24'5'115'0,"18"0"-62"0,3 3-55 15,-3-8 22-15,3 8 1 16,-6 0 7-16,0 3-11 16,6 2-4-16,-5 0-8 15,5 6-4-15,6-1 0 0,8 3-6 16,-2-5 1-16,0 0 4 16,3 0 4-16,-6 0 3 15,-3 0 3-15,-3-3 1 0,-3-3 3 16,-3 4-5-1,-6-6-1-15,0-3-9 16,-5-3-1-16,-1-2-29 0,6-5-11 16,0-3-28-16,3 0-11 15,0-5-51 1</inkml:trace>
  <inkml:trace contextRef="#ctx0" brushRef="#br0" timeOffset="58834.0269">24431 3344 260 0,'8'8'96'0,"4"-5"-52"0,6 0-43 0,-9-1 19 0,3 6-5 15,0-8 1 1,3-2-6-16,-3-1-4 0,0 0-3 16,-3-2 2-16,-1 0 1 0,-5-3 0 15,-3 0-1-15,0-5-3 16,-5 2 1-16,-4 0-4 15,-6 6 0-15,3-3 3 16,-3 8 1-16,0 8 3 16,-6-3 1-16,9 6-1 15,0 7-1-15,3 6 8 16,4 0 3-16,5 0 1 16,0 0 0-16,5-3-7 15,4-3-2-15,6-2-4 0,3-2-3 16,0-4-11-1,3-7-4-15,-6-1-28 0,11-4-13 16,-2-6-44-16,6-3-19 16,-9-2 11-1</inkml:trace>
  <inkml:trace contextRef="#ctx0" brushRef="#br0" timeOffset="59094.4581">24761 3080 320 0,'-6'0'121'0,"6"2"-66"0,0 4-62 0,6-4 21 15,-6 6 6-15,0 6 10 16,0 4-3-16,0 6 1 0,0 5-15 16,3 5 1-16,-3 3 2 0,0 3-8 15,0 0-2-15,6-8-4 16,-6-3-2-16,0-3-17 15,0-7-6-15,0-4-27 16,-6-4-93 0,6-6-8-16,0-5 31 15</inkml:trace>
  <inkml:trace contextRef="#ctx0" brushRef="#br0" timeOffset="59273.4844">24582 3286 288 0,'6'0'110'0,"3"0"-60"0,12-3-47 0,-6 3 21 16,3-2 1-16,3 2 7 15,8-3-15-15,10 1-5 16,-6-1-7-16,6-2-6 0,-7-1-2 16,-2 1-58-16,-3 0-26 15</inkml:trace>
  <inkml:trace contextRef="#ctx0" brushRef="#br0" timeOffset="60729.1962">23609 3728 116 0,'0'-5'46'0,"0"2"-24"0,0-2-8 15,0 2 17-15,0 3 7 16,0-5 6-16,0 2-10 16,-3 1-3-16,-3-1-18 15,0 3 3-15,-3 3 2 0,-3 2-4 16,-6 5 0-16,-8 6-8 16,5 5-2-16,0 9 0 15,3 1 0-15,6 4 0 16,3-1 0-16,6 6-2 15,6-3-2-15,12 3-2 16,0-3 1-16,12 0-1 0,3-6-2 16,-7-4-24-1,4-9-11-15,-6-4-82 16</inkml:trace>
  <inkml:trace contextRef="#ctx0" brushRef="#br0" timeOffset="61333.3645">23680 3781 152 0,'0'8'57'0,"0"16"-30"0,6 15-12 0,-3-23 20 15,-3 3-6-15,0 2 0 16,0 5-10-16,6 3-4 16,-3-2-8-16,-3-3-1 0,0-3 1 0,0 0-3 15,0-5-1-15,0-3-3 16,0-2-1-16,0-3-8 15,0-3-2-15,0 0-27 16,0-5-13-16,3 0-44 16</inkml:trace>
  <inkml:trace contextRef="#ctx0" brushRef="#br0" timeOffset="61851.5238">23841 3977 140 0,'0'0'55'0,"0"2"-30"0,0 1-10 0,0-3 18 15,0 0-12-15,0 0-4 0,-3 3-8 16,-3-1-1-1,0 1-5-15,-3 2-2 0,-6-2 4 16,4 5 4-16,-1 0-1 16,-6 0 1-16,9-3-1 15,-3 0 0-15,9-2-4 16,3 5-1 0,9 0 3-16,-3 0 1 15,9 0 3-15,0 0-5 16,-1 2-3-16,1 1-1 15,0-1-1-15,0-2 0 16,-3 0 2-16,-3 0-3 16,3-3 0-16,-3 1-50 15,-3-4-20-15,-3-2-29 16</inkml:trace>
  <inkml:trace contextRef="#ctx0" brushRef="#br0" timeOffset="62482.1289">24073 3900 104 0,'3'-5'38'0,"3"2"-20"16,-3-2-10-16,-3 5 33 15,0 0-1-15,0-6-16 16,0 6-6-16,0 0-6 16,0 0 2-16,0 0-7 15,0 3-4-15,0-3 0 0,0 8 0 16,0 0 1-16,0 5 0 15,6 3 2-15,-6 8 1 16,0 2 3-16,0 1-3 16,3-1 1-16,-3 1-1 15,3-6 1-15,0-3-4 16,-3-4-3-16,0-4 2 0,0-2 0 16,3-3-4-16,-3-5-1 15,3 0 3-15,-3-5 3 16,9 0-8-16,-3-3-4 15,0 0-5-15,3-3 0 16,3 1 2-16,6 2 2 16,-7 8 6-1,7 3 8-15,-6 2 4 16,-3 3 13-16,3 0 6 16,-6 2-3-16,-6 1-1 15,0-1-4-15,-6-2-3 16,0 0-9-16,-9 0-3 0,6 0-5 15,-3-3-1 1,1-2-17-16,-1-3-5 0,3-3-9 16,0 1-3-16,0-3-9 15,6-1-5-15,0 1-48 16</inkml:trace>
  <inkml:trace contextRef="#ctx0" brushRef="#br0" timeOffset="62650.6749">24258 4064 208 0,'0'13'79'0,"6"-7"-42"0,-3 4-45 15,-3-2 12-15,6 3-2 0,-6-1 3 16,3 3-2 0,0 1-2-16,-3-4 0 15,0-2-19-15,6-3-8 0,-6-2-59 16</inkml:trace>
  <inkml:trace contextRef="#ctx0" brushRef="#br0" timeOffset="62782.4606">24246 3974 124 0,'3'-5'46'0,"3"-1"-24"0,3 1-79 0,-6 3-14 15</inkml:trace>
  <inkml:trace contextRef="#ctx0" brushRef="#br0" timeOffset="62965.3161">24353 3897 204 0,'3'0'77'0,"-3"6"-42"0,18 7-39 15,-12-5 13-15,-6 2-3 16,6 6 3-16,-3 11-2 15,-3 2 1-15,6 0-5 16,-6 3-2-16,0-3 2 0,6-3-4 16,-6-2 0-16,0-5-37 15,0-4-14-15</inkml:trace>
  <inkml:trace contextRef="#ctx0" brushRef="#br0" timeOffset="63175.8923">24294 4085 240 0,'6'-2'90'0,"2"-12"-48"0,-2 17-36 0,-3-6 22 16,9 1-15-16,3-1-2 15,-3 0-12-15,9 1-1 0,0-1 0 16,-3 0-34-16,2 3-16 0,-2 0-55 31</inkml:trace>
  <inkml:trace contextRef="#ctx0" brushRef="#br0" timeOffset="63426.6747">24550 4040 228 0,'-9'3'88'0,"0"-3"-48"0,6 5-42 15,0 3 14-15,-3 0-8 16,3-3-1-16,-3 3-3 15,6 0-1-15,6 0 1 16,-3 3-3-16,9-1 0 0,-3 1 4 16,0-1 1-16,-3 1 15 15,-1 0 6-15,-5-1 4 16,-3-2 3-16,-2 0-14 16,-7 0-4-16,3-3-10 15,-3-2-2-15,0-3-18 0,3 0-8 16,0-3-37-16,0-2-15 15,9-3-27 1</inkml:trace>
  <inkml:trace contextRef="#ctx0" brushRef="#br0" timeOffset="63667.7366">24701 3776 192 0,'21'-8'74'0,"-9"8"-40"16,9 8-18-16,-12 0 24 0,0 13-6 15,0 5 1-15,-6 6-5 16,6 5-1-16,-9 3-16 16,0-1 1-16,-9 1 0 0,-3 2-5 15,-6-5-1-15,-15 3-20 16,0-8-9-16,-2 2-97 15</inkml:trace>
  <inkml:trace contextRef="#ctx0" brushRef="#br0" timeOffset="65098.239">22162 3657 184 0,'-3'-6'68'0,"3"6"-36"0,-14-2-24 0,11 2 29 16,-9 0-8 0,0 2-4-16,0 4-3 15,-3 1-12-15,0 4 0 0,0 5 1 16,-3 5-2-16,0 14 2 16,4 2-4-16,2 2-2 15,6 4 0-15,3 2-1 16,6-3-2-16,6-5-2 15,6-3 1-15,8-2 1 16,7-8-28-16,0-6-11 16,0-7-35-16,-4-6-12 15,-2-13-11-15</inkml:trace>
  <inkml:trace contextRef="#ctx0" brushRef="#br0" timeOffset="66350.9591">22234 3903 132 0,'0'-3'52'0,"0"6"-28"0,0-3-17 0,0 0 13 16,0 0-1-16,0 0 1 15,0 0-7-15,0 0 0 16,0 0-8-16,0 0-1 0,0 0 2 0,-3 0-1 16,0 0 0-16,0 0-1 15,0 0 2-15,3 0-1 16,-3 2 0-16,3-2-8 15,0 3-2-15,0-3-7 16,0 0 0-16,0 0-14 16,0 0-3-16,0 0 8 15,0 0 7-15,0 0 9 16,0 0 3-16,0 0 17 16,0 0 7-16,0 0 7 15,0 0 2-15,0 0-5 16,0 0-4-16,0 0-1 15,0 0-1-15,-3 3-3 16,0-3 0-16,0 2-3 16,-3 1-1-16,0-1-3 15,0 4 1-15,-6-1-6 0,0 0-1 16,3 1-2-16,3-4-2 16,0 4-2-16,4-4-1 15,-1-2 2-15,8 3 0 16,1-3-2-16,3 5 2 15,0 0-1-15,3 1-2 16,0-1 0-16,0 3 3 16,-3-3 0-16,0 6 3 15,-3 5 10-15,-3-3 7 16,-3 0-1-16,-3 0 1 0,-3-5-8 16,-3 0-2-1,-3 0-3-15,-3-2-1 0,-6-4-8 16,3 1 0-16,4-3-21 15,-1 0-7-15,3-5-19 16,3-1-9-16,3 1-125 31,3-11 61-31</inkml:trace>
  <inkml:trace contextRef="#ctx0" brushRef="#br0" timeOffset="67152.0273">22454 3744 152 0,'-6'3'57'0,"6"2"-30"0,0 3-18 0,0-3 14 16,0 6 9-1,0 12 4-15,0 1-10 0,0 5-3 16,0 0-13-16,0-2 7 0,0 2 3 16,-3-5-8-16,3 0-2 15,0-6-4-15,0-2-1 16,0-5-3-16,0-3 1 15,0-8 2 1,3-6-4-16,-3 1-3 16,3 0-6-16,0-6 0 15,3 1-5-15,0-1-2 16,3 0 4-16,0 3 2 16,0 3 2-16,3 0 3 0,3 5 2 15,-1 2 1-15,-2 4 7 16,3-1 4-16,-9 0 8 15,-3 9 3-15,-6-9 1 16,-3 5-2-16,0 4-8 16,-6-4-5-16,0 1-4 15,1-1-3-15,-1-10-15 16,0 6-7-16,3-9-22 16,-3 0-8-16,9-12-117 31,0 1 49-31</inkml:trace>
  <inkml:trace contextRef="#ctx0" brushRef="#br0" timeOffset="67276.0197">22627 3945 228 0,'0'11'88'0,"6"-4"-48"0,-3 4-42 0,-3-6 14 16,0 3-2-16,0 6 1 15</inkml:trace>
  <inkml:trace contextRef="#ctx0" brushRef="#br0" timeOffset="67331.5856">22636 4027 294 0,'3'5'-43'0</inkml:trace>
  <inkml:trace contextRef="#ctx0" brushRef="#br0" timeOffset="67484.1524">22537 3876 184 0,'-6'-5'68'16,"12"5"-36"-16,15-21-68 0,-15 10-4 0,6 1 11 15,0-1 10-15,0-2-29 16,3-1-12-16</inkml:trace>
  <inkml:trace contextRef="#ctx0" brushRef="#br0" timeOffset="67632.4363">22698 3717 228 0,'0'6'88'0,"0"2"-48"0,0 5-42 16,0-5 14-16,3 10-6 16,-3 11 1-16,0 3-2 0,0-3 0 15,0 0-3-15,0 3-4 0,0 3-1 16,0-6-23-16,0-3-10 16,0-5-63-1</inkml:trace>
  <inkml:trace contextRef="#ctx0" brushRef="#br0" timeOffset="67831.7097">22653 3934 228 0,'3'-8'85'0,"6"3"-46"0,3 0-46 0,-6 5 14 15,3 0-14-15,3 0 0 0,0 0-35 16,0-3-12-16,9 1-27 16,0-1-10-16</inkml:trace>
  <inkml:trace contextRef="#ctx0" brushRef="#br0" timeOffset="68050.3753">22865 3903 220 0,'-9'5'82'0,"3"3"-44"0,-9-3-33 16,9-2 19-16,3 5-15 15,0 0-2-15,3 0-10 16,6 0 0-16,0 2 1 16,3-2 1-16,3 0 1 0,-3 8-3 15,0 0 2-15,-3 0 7 16,-6-3 4-16,0 0 6 0,0-2 2 16,-12-1-7-16,-6-2-4 15,6-3-11-15,-3 1-3 16,0-6-31-16,0 0-15 15,1-8-55 1</inkml:trace>
  <inkml:trace contextRef="#ctx0" brushRef="#br0" timeOffset="68310.9861">22951 3659 228 0,'6'-2'85'0,"9"7"-46"0,15 3-32 0,-15 0 20 0,0 5 6 15,-4 8 4-15,-2 19-6 16,3-1-4-16,-3 4-15 16,-6 2-3-16,-3 0 1 0,-12-3-6 15,-9-2 0-15,-2 2-26 16,-7-7-13-16,-9-6-57 15,3-8-26-15,1-8 9 16</inkml:trace>
  <inkml:trace contextRef="#ctx0" brushRef="#br0" timeOffset="69363.8863">20484 3683 144 0,'0'-8'55'0,"0"5"-30"0,-3 1-12 0,0 2 19 15,-3 0-1-15,-3 2 2 16,-3 1-5-16,0 5 0 16,-3 3-16-16,0 2 2 0,0 5 2 15,-3 17-4-15,1 2-2 16,5 2-5-16,3 6-2 15,9 3-3-15,3-6-1 16,9-5-1-16,8-2 0 16,4-1-18-16,6-7-9 15,6-9-29-15,-1-7-11 16,-5-9-26-16</inkml:trace>
  <inkml:trace contextRef="#ctx0" brushRef="#br0" timeOffset="70055.2625">20650 3725 160 0,'-3'3'63'0,"3"0"-34"0,-6 7-23 15,3-2 17-15,0 3 3 16,-3 5 7-16,-2 7-12 16,-7 4-2-16,-3-1-11 15,0 1 6-15,3-3 3 0,3 5-9 16,3-5-2-16,0-1-9 15,3-1-2-15,3-7 4 0,3-1 2 16,0-4 1-16,6 1-2 16,6-6 1-16,0 0-1 15,0 1 0-15,0-4 0 16,0 1-5-16,0 0 1 16,0-3-11-16,-3 0-6 15,-1-6-26 1,1 1-96-1,-3-8 35 1</inkml:trace>
  <inkml:trace contextRef="#ctx0" brushRef="#br0" timeOffset="70309.7361">20490 3897 192 0,'-9'0'71'0,"9"3"-38"0,0-3-32 15,0 0 16-15,0 0-7 16,0 0 2-16,6 3-7 16,5-3-3-16,4 0-1 15,3 0-1-15,0 2 0 0,0 1 0 16,3 0 0-16,-3-1-64 15,-3-2-58-15,-4 0 32 16</inkml:trace>
  <inkml:trace contextRef="#ctx0" brushRef="#br0" timeOffset="71012.6236">20859 3786 124 0,'-3'5'49'0,"6"17"-26"0,0 12-7 0,-3-21 18 16,0 3 2-16,0 5 0 15,0 0-13-15,0 6-4 16,0 2-11-16,-3-2 1 0,0-4 2 16,0-4-6-16,0-1-3 15,3-4 1-15,0-4 0 16,-3-2 1-16,3-3 0 15,0-2-2-15,0-3-2 16,0-3 1-16,3-7-1 16,3-6-14-16,3 3-3 15,0-3 2-15,2 3 1 0,-2 2 4 16,3 3 1 0,0 3 6-16,-3 2 3 0,6 3 1 15,-3 3-1-15,-3 5 9 16,-3 0 6-16,-6 2 6 15,-3 1 4-15,-3 2-4 16,0-2-3-16,-3-3-10 16,0 0-5-16,0-3-5 15,0 0-1-15,0 0-23 16,3-2-10-16,3-3-21 16,0-3-9-16</inkml:trace>
  <inkml:trace contextRef="#ctx0" brushRef="#br0" timeOffset="71191.3327">21055 3990 184 0,'-6'13'71'0,"6"3"-38"0,3-3-36 0,0-5 13 16,-3 5 2-16,0-2 4 15,0 0-8-15,0-3-2 16,3-1-4-16,0 1-15 0,0-2-4 15,0-4-73 1</inkml:trace>
  <inkml:trace contextRef="#ctx0" brushRef="#br0" timeOffset="71294.4962">21040 3916 144 0,'-9'-3'55'0,"9"1"-30"0,6-1-91 0,-3 3-17 0</inkml:trace>
  <inkml:trace contextRef="#ctx0" brushRef="#br0" timeOffset="71510.1031">21153 3723 196 0,'-6'5'74'0,"6"3"-40"0,3 3-38 15,-3-4 13-15,3 12 6 16,3 10 5-16,-6 0-4 0,3 3-1 16,0 0-9-1,-3-1-4-15,0 4 1 0,0-3-2 0,0-3-1 16,0-3-15-16,3-5-7 16,-3-5-80-1</inkml:trace>
  <inkml:trace contextRef="#ctx0" brushRef="#br0" timeOffset="71703.9581">21073 3961 200 0,'0'-3'77'0,"6"-5"-42"0,0 8-41 0,0 0 14 0,3-2-7 16,3-4 2-16,0 4-9 15,5-1-3-15,10 0-33 16,-6 3-12-16,0 0-17 16,-3 0-6-16</inkml:trace>
  <inkml:trace contextRef="#ctx0" brushRef="#br0" timeOffset="71948.1431">21311 3934 220 0,'-6'3'82'0,"3"2"-44"0,-6 1-33 15,6-1 19-15,0 0-11 16,-3 0 0-16,0 1-7 15,3-1-4-15,0 3-1 16,0 0-6-16,3 3 1 0,3-1 4 0,3 3 2 16,0 1-3-16,0-1-1 15,0-3 1 1,-3 1 2-16,-3 0 13 0,-3 2 6 16,0-3-8-16,-3 1-2 15,0-3-6-15,0 0-1 16,-3-6-21-16,1 1-8 15,-1-3-44-15,3-3-18 16,3-2-5 0</inkml:trace>
  <inkml:trace contextRef="#ctx0" brushRef="#br0" timeOffset="72527.5854">21567 3741 164 0,'-3'0'63'0,"6"0"-34"0,-3 3-23 0,0-3 17 15,3 5-3-15,0 0 0 16,3 6 1-16,3 13 1 0,0 2-12 15,-3 3 16-15,0 3 8 0,-3 3-1 16,-3-1 3-16,-3-2-16 16,-6-1-4-16,-6 1-6 15,-3 5-1-15,-12-8-14 16,3-2-6-16,1-3-24 16,2-6-10-16,0-5-73 15,3-7-55 1,3-6 70-16</inkml:trace>
  <inkml:trace contextRef="#ctx0" brushRef="#br0" timeOffset="78367.0674">15388 7691 136 0,'3'-5'52'0,"0"0"-28"0,3-3-17 0,-3 5 13 16,0 1-1-16,0-4 3 15,0 1 1-15,-1 0 1 16,-2 2-13-16,0 0 4 0,0 1 3 15,-2-1-2-15,-4 3 3 16,-3 0-6-16,0 3 0 16,-3 2-6-16,0 3 1 15,-3 5-3-15,-3 3 2 16,3 5-2-16,3 6 0 16,-3-1-3-16,7 6 1 15,5 0-2-15,3-1-1 0,3 4 3 16,5-3 2-16,4-6-2 15,3-2 0-15,6-8 3 16,3-6 3-16,3-7 0 16,-1-8 2-16,-2-6-2 15,0-5 0-15,-6-8-3 16,-3-2-1-16,-6 0 5 16,-3-1 6-16,-6-2 1 15,-6 0-1-15,-6 2 0 16,-6 4 3-16,0 1-9 15,-3 7-1-15,3-1-7 16,1 5-2-16,2 3-7 16,3 3-3-16,3 0-21 15,6 2-7-15,3 3-30 0,3 0-11 16,6 3-62 0</inkml:trace>
  <inkml:trace contextRef="#ctx0" brushRef="#br0" timeOffset="78981.2364">15688 7697 116 0,'0'-6'46'0,"-3"1"-24"0,3 3 3 15,0-1 20-15,0 0-7 16,0 1 0-16,0-1-8 16,-3 0-4-16,0 3-14 15,-3 3-1-15,1 0 2 0,-4 5-5 0,-6 5-2 16,3 5-3 0,0 6-3-16,0 8 1 0,3 0 1 15,0-1-1-15,6 1-1 16,3-3 3-16,6-2 2 15,3-6-2-15,3 0-2 16,3-8 2-16,3-5 2 16,5-8 7-16,1-5 4 15,-3-6-2-15,-3-7 2 16,-3-11 2-16,-3 2 3 16,-3 1 6-16,-3-1 4 15,-6 1-2-15,-3 2 0 0,-3 0-5 16,-6 3-3-16,0 5-11 15,-3 0-4-15,3 6-6 16,0 2-3-16,0 2-29 16,3 1-12-16,0 3-45 15,4 2-21-15,2 5-46 16</inkml:trace>
  <inkml:trace contextRef="#ctx0" brushRef="#br0" timeOffset="80336.5126">17308 7747 132 0,'3'-5'52'0,"0"5"-28"0,0-3-13 16,-1 3 15-16,1-3 5 16,0 1 4-16,-3-1-4 15,0 0-1-15,0 1-17 16,0-1 5-16,-3 1 3 0,0-4 4 16,1 1 4-16,-7 0-9 15,0 2-2-15,-3 0-4 16,-3 1-1-16,-3 2-1 0,0 2 0 15,-3 4-4-15,0 2 0 16,-2 5-7-16,2-3-3 16,0 1 1-16,6 0 0 15,3-1-4-15,3 3-1 16,0 1 3-16,6 2 1 16,3-1-1-16,9 1 2 15,6 0-1-15,3 0-2 16,3 0 0-16,3 0 3 15,0 0 0-15,-1 0 3 16,-2-1-3-16,-6 4 0 16,-3-3 3-16,-3 2 1 0,-3-2 5 15,-6-3 3-15,-3-2-4 16,-6 0-2-16,-3-3-2 16,-3-3 0-16,-6 0-2 15,0-8-1-15,-2-2-4 16,2-3-2-16,3 0-8 15,6-2-2-15,3-1 2 16,9-2 1-16,9 0 8 16,0-6 4-16,6-2 0 15,3-11-2-15,3 6 2 16,-1-1 0-16,1 3 1 16,-6 6 2-16,-3 2 5 15,-3 3 6-15,-3 2-3 0,-3 3 0 16,-3 0-11-16,-3 3-1 15,-3 0-31-15,0 2-11 16,0 1-39-16,3-1-17 16,0 0-7-1</inkml:trace>
  <inkml:trace contextRef="#ctx0" brushRef="#br0" timeOffset="81180.5946">18111 7776 208 0,'0'-5'77'0,"0"2"-42"0,0-2-19 0,0 2 24 16,0 1-1-16,-3-1 1 0,0-2-8 15,-3-1-5-15,0 1-15 16,-6 0 3-16,-5 2 3 0,-4 3-6 16,3 0 1-16,-6 5-15 15,6 3-3-15,0 3-3 16,4 5 0-16,2 5 0 15,3 0 2-15,6-2 2 16,3-3-1-16,6-1 1 16,3-1 3-16,0-4 0 15,5-2 1-15,4-3 0 16,0-7 0-16,3-9-5 16,-6-5 1-16,0 3 0 15,-3 0 2-15,-3 2 3 0,-1 1 2 16,-2 2 1-16,0 0 2 15,-3 3-1-15,0 2 2 16,-3 3-4-16,6 11-2 16,-3 10 8-16,3 2 4 15,0 4-2-15,0 5 1 16,0-3-5-16,0 3 1 16,0-6-7-16,0-5-1 15,-3-2-29-15,3-3-10 16,0-6-52-16,-3 1-19 15,0-24-13 1</inkml:trace>
  <inkml:trace contextRef="#ctx0" brushRef="#br0" timeOffset="81836.9448">18858 7766 236 0,'-3'2'90'0,"6"1"-48"0,-3 2-49 16,0 0 16-16,0 6 3 15,0 5 4-15,0 2 6 16,0 4 1-16,0-1-12 16,0 0-2-16,0 0-2 0,0 0-3 15,0 3-1-15,3-5-1 0,-3-4-2 16,-3-1-2-1,3-4 1-15,0-10-21 0,0 8-10 16,0-8-31-16,3-2-10 16,3-6-25-1</inkml:trace>
  <inkml:trace contextRef="#ctx0" brushRef="#br0" timeOffset="82165.6593">18983 7837 220 0,'-6'0'85'0,"6"0"-46"0,0 21-46 0,0-16 20 16,-6 6-1-1,4 2 7-15,-1 3 3 16,6 3-11-16,-1-1-7 0,4 6-2 16,3 0-5-16,0-3 2 0,3-5 5 15,3-3 5-15,3-10 1 16,0-9 4-16,0-4 2 15,-3-1-1-15,2-5 1 16,-8-2 3-16,-6 2 2 16,-3-8 4-16,-6-2 2 15,-3 5 1-15,-2 2-13 16,-1 3-4-16,-3 3-12 16,3 2-1-16,3 1-22 15,0 2-7-15,3 3-35 16,6-1-13-16,3 1-64 15</inkml:trace>
  <inkml:trace contextRef="#ctx0" brushRef="#br0" timeOffset="82862.8227">19751 7776 196 0,'0'3'74'0,"0"-1"-40"0,0 1-22 0,0-3 19 15,3 11 1-15,-3 5 6 16,3 2-10-16,0 3-2 16,-3 3-15-16,3 0-4 0,0 0-3 0,0 2-2 15,0-2-2-15,0-6 1 16,-3 1 1-16,3-8-3 15,-3 2 0-15,0-8-19 16,0 0-7-16,0-5-19 16,3-2-7-16,3-6-20 15,0-5-44 1,6-1 26-16</inkml:trace>
  <inkml:trace contextRef="#ctx0" brushRef="#br0" timeOffset="83069.0259">19930 7766 240 0,'3'0'90'0,"0"5"-48"0,0 3-29 0,0-3 22 15,0 8-5-15,0 6 2 16,0 5-9-16,0 2-4 16,3 1-11-16,0 4-7 0,0 4-2 15,0-6 1-15,0-5 0 16,-4-3-22-16,1-5-8 15,0-3-53-15,0-5-24 16</inkml:trace>
  <inkml:trace contextRef="#ctx0" brushRef="#br0" timeOffset="85526.7377">16742 7988 104 0,'-3'2'41'0,"3"-2"-22"0,0 0-5 15,0 0 15-15,0 0-5 16,0 0 0-16,0 0-4 16,0 0-1-16,0 0-10 15,0 0-1-15,0 0 2 0,0 0 0 16,3 3-4-1,3-3-4-15,0 0 3 16,0 0 1-16,3 0 0 16,0 0 1-16,3 0 0 0,0 0 1 15,-1 0-4 1,4 0-1-16,3 0 3 16,6 0 3-16,-3 0-2 0,0 0-2 15,0 0-2-15,-4 0-3 16,1 0 7-16,0 0 5 15,0 0-2-15,0 0 2 16,3 0-3-16,2 0 0 16,-2 0-1-16,0 0 0 15,0 0-2-15,0 0-1 16,0 0-3-16,0 0-2 16,-1 0 3-16,4 0 0 15,-3 3-1-15,3-1 1 0,9-2 0 16,-7 0 1-1,7 0 0-15,0 0-5 16,-6 0 1-16,5 0 2 16,1 0 1-1,-6 0 3-15,0 0-5 16,-1 0-1-16,1-2 0 16,0 2 2-16,-3-3-1 15,0 0-1-15,2 3 1 16,4 0 1-16,0-2-1 15,-3 2-1-15,0 0 1 16,-4 0-1-16,1 0 0 16,-3 0 2-16,-3 0-3 0,0 0 0 15,6 0 1-15,-1 0 2 16,-2 0-1-16,0 0-1 16,-3 0 1-16,0 0 1 15,0 0-3-15,-1 0 0 16,4-3-1-16,0 3 0 15,0 0 2-15,0 0 2 16,3 0-1-16,-1 0-1 16,4 0 1-16,-3 0-1 15,0 0 0-15,-3 0 0 16,0-3 0-16,-1 1 0 16,-2-1 0-16,18 1 0 15,-6-1 0-15,-1 0 0 16,-2 3 0-16,0-2 0 15,0 2 0-15,-3 0 0 16,-1 0 2-16,4 0-1 16,3-3-1-16,0 3-2 15,-3 0 1-15,-1-3 3 16,1 3 1-16,0-2-4 16,3 2 1-16,-4 0 0 15,4-3 0-15,0 0 0 16,0 1 0-16,0-1 0 15,-1 0 0-15,7-2 0 16,3 0 0-16,5-3-3 16,-8 3 2-16,0-1 1 15,-3 1 0-15,-4 0 0 0,7 2 2 16,-6 3-1-16,3-3 2 16,-4 1-2-1,1 2-1-15,0-5 1 0,-3 2 1 16,-1-8 1-16,1 3 3 15,6-5-8-15,3 5-3 16,-1 6 0-16,-2-1 3 16,-3-5 5-16,-3 0 3 15,8 0-2-15,-5 3-3 16,3 2 0-16,-3 1 1 16,-1-1 1-16,4 0 1 15,0 1 0-15,0-4 0 0,11 4-5 16,-5-4 1-1,-3 1 0-15,-1 0 0 0,-5-1 0 16,-3 1 0-16,-3 0 0 16,3 0 0-16,2-1 0 15,-5 1 0-15,-3 0-5 16,-6-1 1-16,0 1-20 16,-6 2-9-16,0-4-78 15,0-4-28 1</inkml:trace>
  <inkml:trace contextRef="#ctx0" brushRef="#br0" timeOffset="86892.6594">15215 8009 152 0,'-3'0'57'0,"3"3"-30"0,-3-1-18 0,3-2 14 0,0 0-5 15,0 0 0-15,0 0-2 16,0 0 3-16,0 0-11 16,0 0 4-16,0 0 2 0,0 0-3 15,0 0-1-15,0-2 0 16,3 2 4-16,0-3-6 15,0 0 0-15,3 1-2 16,9-4-1-16,3 1-1 16,0-3 0-16,5 0 0 15,7 0 0-15,3-2 4 16,15-4 5-16,-1 1-1 16,4 0 1-16,-1-3-3 15,1-5-1-15,-3 2-1 16,-10 4 2-16,-5 1 1 0,-3 4 3 15,-6 2-3-15,-7 0 1 16,-2 3-7-16,-3 2-1 16,-3 0 0-16,0 1 0 15,-3-1-2-15,-3 0-2 16,0 1-19-16,0-1-10 16,0 0-34-16,0 1-12 15,0-6-62 1</inkml:trace>
  <inkml:trace contextRef="#ctx0" brushRef="#br0" timeOffset="89237.1857">15798 7361 156 0,'-3'0'57'0,"3"0"-30"0,-2 0-16 16,2 0 15-16,-3 2-6 15,0-2 5 1,-6 11-5-16,0 2-11 16,-3 0-3-16,0 3-2 0,0 0-2 15,-3 0 1-15,6 3-4 16,0 4-2-16,3 1 4 16,3-3 3-16,3-2 1 15,6-1 2-15,3-2-2 16,3 0 2-16,0-5-2 15,3-3 0-15,6-6 1 16,3-2 1-16,2-2-1 16,1-4 1-16,0-7-4 0,-3-3 0 15,-6 0 5-15,-4 1 5 16,-5-4-1-16,-3 0 1 16,-9-2 1-16,-6 0 4 15,-8 3-4-15,-4 2 2 16,0 5-9-16,0 1-2 15,6 2-5-15,0 8-1 16,3 0-10-16,3 5-32 16,6 3-3-1,3-3-32-15,9-2-13 16,6-11-11 0</inkml:trace>
  <inkml:trace contextRef="#ctx0" brushRef="#br0" timeOffset="89632.8636">16135 7289 156 0,'-6'3'57'0,"6"0"-30"0,0 5-14 0,0-1 19 16,0 4 4-16,3 5 3 16,0 8 3-16,0 5 1 15,0 5-23-15,-3 1-3 0,3-4 0 16,-3-4-7-16,3-1-1 15,0-5-3-15,0-2-1 16,-3-3-1-16,3-3 0 16,-3-2-2-16,3-3-2 15,-3-3-19-15,3-2-10 16,-3-3-80 0,3-3-69-16,-3-13 60 0</inkml:trace>
  <inkml:trace contextRef="#ctx0" brushRef="#br0" timeOffset="91264.4546">17165 7477 180 0,'-6'-3'68'0,"6"6"-36"0,0 0-18 16,3-3 22-16,-3-3-14 15,3 0-2-15,3-2-8 16,0 0-2-16,3-6-6 15,2 1-5-15,1-3 0 0,0 7 1 16,6 4 2-16,-3 2 1 16,-3 8 1-16,-3-1 2 15,0 4 3-15,-6 2 2 16,-3 3 3-16,-6 0 2 16,-3 5-1-16,-3 0-3 15,0-5 0-15,0 0-5 0,-3-3-2 16,3-2 0-16,3-3-1 15,3-3-2-15,1 0 1 16,2-2 0-16,0 0 1 16,3-1-2-16,0-2 1 15,0 0 0-15,6 0 1 16,2-2 2-16,4-1 1 16,6 3 1-16,0 0 2 15,0 0-5-15,0 0-3 16,-3 0-4-16,0 0 1 0,-4 0 1 15,-2 0 0-15,-3 0 0 16,0 3 2-16,-6-3-1 16,0 0-1-16,0 0-15 15,0 0-7-15,0-3-29 16,-3 0-10-16,0 1-45 16,3-6-49-1,-3-3 54-15</inkml:trace>
  <inkml:trace contextRef="#ctx0" brushRef="#br0" timeOffset="91602.8403">17406 7437 232 0,'-3'-2'88'0,"6"2"-48"0,0 5-36 0,0-2 19 15,-3 5 4-15,0-3 6 16,0 6-17-16,-3 2-9 15,-3 0-5-15,3 3 0 0,-3-3 1 16,0-2-1-16,0-1-2 16,6 1-2-16,-3-3 1 15,3-3 1-15,0 0 0 16,6-5 0-16,3 0 2 16,3-2-1-16,3-1 2 15,3 0-2-15,-4 1 2 16,1-1-2-16,0 1 2 15,-3-4-7-15,0 4-1 0,-3-1-27 16,-3 0-9-16,0 3-30 16,-3-2-10-16,0-1-10 15</inkml:trace>
  <inkml:trace contextRef="#ctx0" brushRef="#br0" timeOffset="91807.7151">17525 7448 212 0,'-3'3'82'0,"3"-6"-44"0,3 8-44 16,-3 3 14-16,3 5 15 15,0 3 9-15,-3 6 4 0,0-1 1 16,0 0-20-16,0 0-8 16,0 0-4-16,0-2-3 15,0-3 1-15,3-3-2 16,-3-3-1-16,3 1-39 0,-3-6-16 15,3-2-72 1</inkml:trace>
  <inkml:trace contextRef="#ctx0" brushRef="#br0" timeOffset="92688.2964">18025 7509 212 0,'0'0'79'0,"0"0"-42"0,0 0-28 0,0 0 19 0,3 0-12 16,0-3-2-16,6-2-6 16,0 0-3-16,0-1-2 15,3 1-3-15,-1 2 3 0,1 1-2 16,0 2 2-16,0 5-4 15,0 0 0-15,-3 6 5 16,-6 0 5-16,-3 2 1 16,-6 5 4-16,-3 1-5 15,0-3-3-15,0 0-1 16,0-3 1-16,0-3-1 16,0-2 0-16,4 0-3 0,2-2-2 15,0-1 3 1,0-3 2-16,3-2 0 0,0 0 0 15,6-2-3-15,2-1 1 16,4 1 0-16,3-1 1 16,0 0 0-16,3 1 2 15,0-1-3-15,0 0 0 16,-3 3-1-16,0 0 1 16,-4 0-2-16,-2 0 2 15,3 0-4-15,-3 0-2 16,-3 0-31-1,0 0-28-15,0 0-13 16</inkml:trace>
  <inkml:trace contextRef="#ctx0" brushRef="#br0" timeOffset="93092.8937">18337 7456 248 0,'-5'-3'93'0,"5"3"-50"0,3-2-52 16,-3 2 14-16,0 5 15 15,0 0 10-15,0 3-3 16,0 0-1-16,-3 3-15 16,-3-1-4-16,3 1-3 0,-3-1 0 15,0 1 0-15,0 2 0 16,3-7 0-16,0 2-5 0,6-1 1 15,-3-7-2-15,6 6 0 16,3-1 2-16,3 0 0 16,2 1-3-16,-2-1 0 15,3 0 2-15,-3 3 2 16,-3 0 9-16,-3 0 3 16,-3 3 2-16,-3-1 4 15,0 1-9-15,-3-1-1 16,-3-2-5-16,0 0-1 15,0-2-17-15,-3-4-7 16,0-2-23-16,0-2-10 16,0-4-26-16,-5 1-12 0,-4 0-11 15</inkml:trace>
  <inkml:trace contextRef="#ctx0" brushRef="#br0" timeOffset="93259.0553">18308 7496 276 0,'-3'-3'104'0,"9"0"-56"0,0-2-60 16,0 5 15-16,3-3 1 16,-1 1 7-16,4-1-5 15,3 3-1-15,0-3-3 16,0 1 1-16,3-1 0 0,3 3-26 16,-3 0-9-16,-1 0-85 15</inkml:trace>
  <inkml:trace contextRef="#ctx0" brushRef="#br0" timeOffset="94342.9644">18861 7522 208 0,'-9'3'79'0,"3"-1"-42"0,6 1-17 16,0-3 27-16,0 0-14 15,0 0-1-15,0 0-15 16,0 0-5-16,6-3-7 16,3 1-4-16,0-4 0 0,6 1-1 15,0 0 0-15,0 0-3 16,0 2 0-16,0 3-1 15,-3 0 3-15,0 3 0 0,-4 2 3 16,1 0-3-16,-3 3 0 16,-6 8 3-16,-3 3 3 15,0-4 0-15,-6-1 2 16,1-1-4-16,-7-3 0 16,3 1 1-16,3-3 2 15,0 0-3-15,3-3 0 16,3 0 3-16,0-2 1 15,0 0-1-15,3-3 1 16,9 0 0 0,3 0-1-16,0 0 1 15,0 0 2-15,0-3 2 16,2 0-5-16,1 3-4 0,-3 0 1 16,0 0 2-16,0 0-4 15,-3 3-3-15,-3-3-2 16,0 3 3-16,0-1-18 15,-6-2-7-15,3 0-15 16,-3 0-5-16,3 0-17 16,0 0-5-16,0 0-41 15</inkml:trace>
  <inkml:trace contextRef="#ctx0" brushRef="#br0" timeOffset="94852.1454">19222 7440 188 0,'-3'-3'71'0,"3"3"-38"0,-3 3-21 0,-3 2 21 16,-3 3-6-16,0 3 1 15,0-1-9-15,0 4-1 16,0 2-11-16,0 2 5 0,0 3 1 16,3-5-2-16,3 5-1 0,3 3-6 15,0 0-3-15,3 0 0 16,3-3-1-16,3-3 4 15,3-2 2-15,3-2-2 16,0-9-1-16,3-5 1 16,-1-3 0-16,-2-7 0 15,0-1 0-15,-6 0 0 16,-3 1 2-16,0-1 8 16,-6 1 5-16,-3-1-3 15,-3 6 1-15,-3 0-10 16,0-1-2-16,0 4-8 15,-12 2-20 1,4 2-3-16,2 1-23 0,3 2-6 16,3 0-64-1,0 3-47-15,9 0 67 16</inkml:trace>
  <inkml:trace contextRef="#ctx0" brushRef="#br0" timeOffset="95825.8401">19728 7533 220 0,'-9'-6'85'0,"9"6"-46"0,0 0-37 16,0 0 17-16,3 0-1 15,0 0 1-15,3-2-6 16,-1-1 0-16,4 0-8 16,3-2-1-16,0 0 0 0,3 2-2 15,3 1-2-15,0 2-2 16,-3 0 1-16,0 2 1 15,-4 4 2-15,1-1 1 16,-3 3 1-16,-6 0 0 16,-3 5 2-16,-6 3 1 15,-9 0 1-15,1 0 0 16,-1-1 0-16,0-1 0 0,3-4 2 16,3-2-3-16,3 0-2 15,0-3-2-15,3-2 0 16,3-3 2-1,0 0 0-15,3 3 2 16,9-1-4-16,-3-2 0 16,6 0-3-16,0 0-1 15,0 0 5-15,2 0 2 16,1 0 0-16,0-2-1 16,-3 2-3-16,0 0 1 0,-3 0-4 15,-3 0-2 1,-3 0-5-16,0 0-2 15,-6 0-39-15,3 0-18 0,-3 0-60 16,0 0-38 0</inkml:trace>
  <inkml:trace contextRef="#ctx0" brushRef="#br0" timeOffset="96260.5051">19984 7472 236 0,'-3'-3'90'0,"3"6"-48"0,3-3-42 0,-3 0 16 16,0 0-3-1,5 2 3-15,1-2-5 0,3 3 1 16,0-3-7-16,3 0-3 0,3-3-1 15,0 3-1-15,0 0 0 16,0 0-3-16,0-2 2 16,-3 2 1-16,-1 0 2 15,-2 0-1-15,0 0-1 16,-3 2 1-16,0 1-1 16,0 2 0-16,0 1 0 0,-3 4 2 15,0 4 3 1,-3 4 7-16,-3 1 4 0,0-1-2 15,0 1 2-15,0-1-7 16,3 1-3-16,0-1-3 16,-3-2 0-16,3-3-4 15,0-2 0-15,0-3-12 16,0-3-7-16,0 0-31 16,0-5-13-16,0-2-56 15</inkml:trace>
  <inkml:trace contextRef="#ctx0" brushRef="#br0" timeOffset="96474.0995">20043 7559 292 0,'-9'0'110'0,"9"3"-60"0,3 10-58 0,-3-8 18 16,3-2 0-16,-3-3 5 15,3 3 2-15,3-1-1 16,6 1-8-16,6-3-3 0,3 3 1 15,-1-3-3-15,4 0-2 16,-3-6-3-16,0 4-1 16,-6-1-34-16,-6 0-12 15,-3 1-86 1</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7T08:47:05.060"/>
    </inkml:context>
    <inkml:brush xml:id="br0">
      <inkml:brushProperty name="width" value="0.05292" units="cm"/>
      <inkml:brushProperty name="height" value="0.05292" units="cm"/>
      <inkml:brushProperty name="color" value="#FF0000"/>
    </inkml:brush>
  </inkml:definitions>
  <inkml:trace contextRef="#ctx0" brushRef="#br0">6312 14859 124 0,'-3'-8'49'0,"6"5"-26"0,-3-2-7 16,0 5 16-16,0-3-4 15,3 1 0-15,-3-1-4 16,3 1-3-16,-3-1-11 0,0 3-4 0,0 0 0 16,0 0-1-1,0 5 0-15,0 0 1 16,0 6 3-16,-3 0 2 16,0 2 1-16,0 5-2 15,0 9 1-15,0-1-4 16,0 1 1-16,0-3-3 0,0-1 0 15,0 1-1-15,0 5 0 16,0-2 2-16,0-3 1 16,0-3-6-16,3 0 0 15,0 0-1-15,3 0 2 16,3 0-1-16,0-2-1 16,3-1 3-16,3 1 2 15,0-3 0-15,3 0 2 0,0-3-2 16,0 3 0-16,3-3-1 15,5 3 2-15,4-3-1 16,0 0 2-16,0-2-4 16,3-3-2-16,2-3 2 15,1 1 2-15,0-9-2 16,-1 0 0-16,1 1 1 16,-3-1 0-16,-3 0-2 15,-3 1-2-15,-7 2 1 16,-2 0-1-16,0 0-3 15,-3 0 2-15,-3 0-4 16,0 0 1-16,-3 0-11 16,0 0-3-16,-3 0-18 0,-3 0-4 15,3 0-32 1,6-3-12-16</inkml:trace>
  <inkml:trace contextRef="#ctx0" brushRef="#br0" timeOffset="0.9981">6842 15266 140 0,'-6'-2'55'0,"3"2"-30"0,0 0-16 15,0 0 14-15,0 0-2 16,0 0-1-16,0 0-4 15,0 0 0-15,0 0-9 16,3 0 2-16,0 0 4 0,0 0-3 16,-3 0 0-16,3 0-4 15,-3 0-1-15,3 0-3 16,-3 0-2-16,0 0 3 16,3 0 2-16,0 0-2 15,0 0 0-15,0 0-3 16,0 0-3-16,0 0 10 0,0 0 5 15,6 5-3-15,3 0-3 16,3 1 1-16,0-1 2 16,3 3-2-16,6 0-2 15,0 0-2-15,-1 0 0 16,1 0-4-16,-3 0 0 16,0 0 1-16,-3-1 2 15,3 4-1-15,-6 0 2 16,-3-3 0-16,-1 0 1 15,-5 5-5-15,0-3 1 16,-3 4 0-16,-6-4 2 16,-5 3 1-16,-1 3 1 0,-6 0 0 15,0 0 2 1,-3 0-1-16,0 5 0 16,0 3-3-16,4-6-2 0,2-2 3 15,3-3 0-15,3-2-1 16,0-3 1-16,6 0-18 15,0 0-6-15,3-3-52 16,9 0-22-16</inkml:trace>
  <inkml:trace contextRef="#ctx0" brushRef="#br0" timeOffset="1.9981">8580 15155 72 0,'6'-16'27'0,"0"16"-14"0,0-2 0 15,-3 2 14-15,0-3 2 16,0 1 5-16,-3-1-1 16,0 0 0-16,0 1-5 15,-3-1-3-15,0 0-13 16,-3 1 1-16,-3-1 3 0,0 0-6 0,-6 1-1 16,4-1-1-16,-4 3 2 15,-9 0-1-15,3 3 0 16,0-1-5-16,3 4-1 15,0-4-3-15,4 4-3 16,2-1 2-16,3 0 2 0,3 0-2 16,9 6 0-1,3 2 1-15,6 1 0 16,5-1 0-16,4 3 0 16,3 2 0-16,0 1 4 15,0 2 5-15,0 0 1 16,-7 5 4-16,1 4-1 15,-9-4 0-15,-6-5-5 16,-6 0 0-16,-6-5-1 16,-6 0 1-16,1-3-4 15,-4-5-1-15,-6-2-1 0,3-6 1 16,0-3-2-16,3-2-1 16,3-9 1-16,7 1 1 15,2-3-6-15,6-5 1 16,8-3 1-16,7-2 1 15,6-3 1-15,3 0 0 16,3-3 0-16,0 0 0 16,-4 3 2-16,1 3 1 15,-9 2 1-15,-3 3 0 16,-3 2-7-16,-3 1 0 16,-6 4-39-16,-3 4-14 15,-3 2-47 1,0 8-53-16,3 5 51 0</inkml:trace>
  <inkml:trace contextRef="#ctx0" brushRef="#br0" timeOffset="2.9981">8280 15923 124 0,'-15'-3'46'0,"12"3"-24"0,0-5-6 16,3 5 18-16,0-6-1 15,3 6 12 1,9-13-17-16,3-5-14 16,2-1-3-16,4 3 0 0,0 3-6 0,3 2-1 15,-3 4-4-15,0 1-3 16,-4 4 2-16,-2 4 2 16,-3 9 2-16,-3 7 3 15,-3 6 1-15,-6 0 3 16,-9 2-3-16,-3 1 1 15,-3 2-3-15,1 0 0 0,-4-5-1 16,3-3 2-16,0-2 1 16,3-4 3-16,0-1-1 15,3-4 0-15,3-2-1 16,0 0 0-16,6-3 0 16,0-5 0-16,6 0 2 15,6 0 4-15,3-2-4 16,6-1 0-16,-3 0-4 15,3-2 1-15,-1 5-6 0,1-2-1 16,-3-1 0-16,0 3 0 16,0 0 0-16,-3 0 0 15,-3 0-20-15,-1 0-7 16,1 3-13-16,0-1-5 16,-3-2-26-16,-3 5-10 15,0-2-21 1</inkml:trace>
  <inkml:trace contextRef="#ctx0" brushRef="#br0" timeOffset="3.9981">8679 15761 220 0,'-3'-8'82'0,"3"8"-44"0,0 6-40 16,0-1 14-16,0 3 0 16,-3 2 5-16,0 6-3 15,0 8 0-15,0 0-8 16,0-3 0-16,0-2 1 0,0-4 3 16,3-1 1-16,0-1-1 15,0-5 1-15,0 2-4 16,3-7-2-16,0 2 0 15,3-2 1-15,0-3-3 16,5-3-2-16,7-2 0 16,0 5-1-16,0-3 0 0,0 1 0 15,-3-1-9-15,0 3-4 16,-3 0-15-16,0 0-5 16,-4 0-10-16,-2 0 0 15,0 3-12-15,-3-6-3 16,0 3-15-1</inkml:trace>
  <inkml:trace contextRef="#ctx0" brushRef="#br0" timeOffset="4.9981">8798 15788 208 0,'-6'-6'77'0,"6"6"-42"0,0 3-32 16,0 0 17-16,0 5 3 15,0 13 6-15,0 0-1 16,0 11 1-16,0-1-16 16,0 4-3-16,0-1 0 0,3 1-6 15,0-6 0-15,0 0-2 0,0-5 1 0,0-6-26 16,0 3-10-16,-1-5-49 16,4-5-20-16,-6-6 4 15</inkml:trace>
  <inkml:trace contextRef="#ctx0" brushRef="#br0" timeOffset="5.9981">11810 15132 120 0,'-3'-3'46'0,"3"-2"-24"0,-3 2-15 0,3 3 15 15,0-3 4-15,0 3 7 0,-3 0-3 16,0 0 0-1,-3 0-17-15,-3 3-1 0,0 0 1 0,-3 7-7 16,0 1-3-16,3 2-2 16,0 0 1-16,4-2-1 15,-4-3-1-15,9 0-2 16,6-3-1-16,2 3 2 16,4 0 0-16,3 0 5 15,0 0 2-15,0 2 2 0,-3 1 0 16,-3-1 2-16,-3 1 1 15,-3 2-1-15,-6-2 1 16,-6-1-6-16,-3-2-3 16,0 0-1-16,0-2-1 15,0-4-11-15,3-2-5 16,0-2-19-16,6-1-5 16,3-2-30-1,3-3-50-15,6-3 27 0</inkml:trace>
  <inkml:trace contextRef="#ctx0" brushRef="#br0" timeOffset="6.9981">11974 15155 200 0,'-15'3'77'0,"12"-6"-42"0,-3 14-34 16,0-3 16-16,0 0 0 0,0 0 2 15,0 2-2-15,3 4 0 16,3-1-9-16,6 3-3 0,3-3 1 16,0 0-1-16,3-2 0 15,0-3 3-15,0-6 3 16,2-2 0-16,-2-5 1 16,-3-3-4-16,0 0-3 15,-3 0-2-15,-3-2-3 16,-3 2 1-16,-3 0-1 15,0-3-3-15,-3 3 2 16,0-2-15-16,0 4-4 0,0-2-23 16,0 3-8-16,3 0-28 15,3 0-43 1,6-3 34-16</inkml:trace>
  <inkml:trace contextRef="#ctx0" brushRef="#br0" timeOffset="7.9981">12072 14923 164 0,'3'-6'63'0,"9"4"-34"0,-3 2-16 16,-9 0 17-1,3 2-2-15,0 9 3 0,6 7-4 16,-4 6 1-16,1 3-16 16,0 2 6-16,-3 10 3 0,-3-4-3 15,0-3 0-15,0-1-8 16,0-2-4 0,0-2-3-16,0-3 0 0,3-3-4 15,0-5-2-15,0 0-23 16,0-6-7-16,0-2-22 15,3-5-7-15,-3-3-27 16,3-6-31 0,0 1 43-16</inkml:trace>
  <inkml:trace contextRef="#ctx0" brushRef="#br0" timeOffset="8.998">12194 15200 140 0,'0'-5'55'0,"0"-6"-30"0,3 6-16 16,-3 5 14-16,0 0 4 16,3 5 6-16,0-2-3 0,3 2 2 15,0 1-18-15,0-1 3 0,0 3 1 16,3 0-6-16,-1 0 1 16,-2 0-6-16,0 0-2 15,0 0 0-15,0-3-1 16,0 0-2-16,0-2 1 15,-6-3 0-15,6 0 1 16,-3 0-2-16,0-3 1 16,0-2 0-16,-3 0 1 15,0-3 0-15,0 0 2 16,0-3-3-16,0-5-2 16,0 3-3-16,0 0-1 0,0 2-5 15,3 3-2-15,-3 0-17 16,3 3-6-16,0 0-13 15,0 2-4-15,0 0-26 16,6 3-38 0,6 0 35-16</inkml:trace>
  <inkml:trace contextRef="#ctx0" brushRef="#br0" timeOffset="9.998">12423 15184 200 0,'0'3'77'0,"3"0"-42"0,3 7-26 0,-3-7 19 15,3 0-5-15,0-1-2 16,0-2-5-16,0-2 0 16,3-1-9-16,0-2-4 0,0 2 0 15,-1-8 0 1,-2 1-1-16,3 2-2 16,-6-3 1-1,-3 1-6-15,-3 2 1 16,-6 3-3-16,1 2 2 15,-4 3 1-15,0 3-1 16,0 2-1-16,-6 3 1 16,3 5 7-16,3 0 4 15,0 0 1-15,0 3 3 16,6 0-1-16,3 0 2 0,9 0-6 16,0 0-3-16,3-3-4 15,0-2 1-15,6-3-10 16,3-6-3-16,0-2-24 15,6-5-10-15,5 0-30 16,-2-3-40 0,0 0 35-16</inkml:trace>
  <inkml:trace contextRef="#ctx0" brushRef="#br0" timeOffset="10.998">12682 15102 228 0,'-3'-5'88'0,"0"5"-48"0,-3-3-36 0,6 3 21 16,-3 0-5-16,-3 3 3 16,0 0-7-16,0 2-1 15,3 0-9-15,0 1-4 0,6 7 1 16,0 3 0 0,3-3 3-16,3 0 3 15,-3 0 2-15,0 3 3 16,-3 0-1-16,-3 0 2 0,-3 0-6 15,-6-3-3-15,0-2-3 16,0-1-3-16,-6-2-37 16,1-2-15-16,-4-4-62 15,3-4-56 1,-3-1 61-16</inkml:trace>
  <inkml:trace contextRef="#ctx0" brushRef="#br0" timeOffset="11.998">11852 15605 116 0,'3'-3'44'0,"0"3"-24"0,-3-15-8 15,0 20 16-15,0-8-3 16,0 1 3 0,0-1-5-16,-3 0 0 0,0 1-12 15,-3-1 2-15,0 3 3 0,-3 0-6 16,-3 8-3-16,-3-3-4 15,0 6 0-15,3-1-2 16,0 4 2-16,0-1-2 16,3 0 2-1,3 3 0-15,3 0 1 16,3 0-2-16,6-3-2 16,3 0 3-16,3-2 2 0,6-6-7 0,0 6 0 15,6-9-11-15,3 4-4 16,-4-6-20-16,-2-6-9 15,-3 4-19 1,-3-9-34-16,-3 6 27 16</inkml:trace>
  <inkml:trace contextRef="#ctx0" brushRef="#br0" timeOffset="12.998">11971 15616 140 0,'-6'-3'52'0,"3"6"-28"0,0-3-19 16,3 0 18-1,-3 8-9-15,0-3-1 16,3 6 2-16,0-1-9 16,0 3 1-16,3 3 3 0,0 0 0 15,3 0 2-15,3-3 0 16,2-2 0-16,1-6-2 16,3 3-1-16,-3-8-1 15,6-3 2-15,-3-2-1 16,-3-3 2-16,-3 0-4 15,-3 0 1-15,-9-2-3 16,0-1 0 0,-3 1-3-16,-3 2 1 0,0-3-7 15,0 0 1-15,0 3-15 16,0 1-3-16,0 1-11 16,3 1-5-16,3 5-20 15,0 0-50 1,6-3 15-16</inkml:trace>
  <inkml:trace contextRef="#ctx0" brushRef="#br0" timeOffset="13.9981">12113 15576 160 0,'-2'0'63'0,"2"16"-34"0,0-6-34 0,2 1 38 16,4 2-7-16,-3 1-1 15,-3-4 0-15,0 1-15 16,0-1-1-16,3-2-2 0,0-2-6 16,0-1 0-16,-3-5 1 15,3 0 3-15,0-3-2 16,0-2 0-16,0 0-3 16,3-9-1-16,0 4 1 0,0-6 0 15,3 3 0-15,0 2 2 16,0 8-3-16,3 3 0 15,0 8 5-15,0 0 2 16,-3 3-5-16,-1-1-2 16,1 1 0-16,-3 2 2 15,0-2 0-15,0-1 2 16,-3 1-22-16,0-3-9 16,0-3-24-16,3-2-9 15,-3-3-23 1</inkml:trace>
  <inkml:trace contextRef="#ctx0" brushRef="#br0" timeOffset="14.9981">12477 15428 136 0,'-9'-24'52'0,"3"21"-28"0,-3-10-15 16,6 11 16-16,-3-1-1 16,0 0 3-16,-6 1-9 0,0 7-3 15,-3 3-8-15,0 5-7 0,3 3-1 16,4 5 5-16,-1 0 5 16,3 8-5-16,3 6 0 15,6-6 0-15,0 0 0 16,0-3-2-16,0 1-2 15,5-3-2-15,-2-6-1 16,0-2-25-16,-3-3-9 16,3-5-32-1,-9-2-35-15,3-6 33 16</inkml:trace>
  <inkml:trace contextRef="#ctx0" brushRef="#br0" timeOffset="15.9981">12268 15608 184 0,'3'-3'68'0,"3"3"-36"0,6-3-29 16,-6-2 15-16,9 0-9 15,3 5-3-15,3-3-3 16,-1 1-3-16,1 2 1 16,0 0-30-16,-3-3-10 0,0 3-43 15</inkml:trace>
  <inkml:trace contextRef="#ctx0" brushRef="#br0" timeOffset="16.9979">12563 15386 152 0,'-6'-19'57'0,"-6"35"-30"0,18-21-21 16,-3 10 17-16</inkml:trace>
  <inkml:trace contextRef="#ctx0" brushRef="#br0" timeOffset="17.9979">12560 15407 311 0,'3'21'33'0,"6"3"-17"16,-3 2-3-16,0 9 0 0,-3-4-5 15,0 1 0-15,0-6-6 0,0-2-2 16,3-8-9-16,-3 3-4 16,0-9-26-16,0-2-13 15,0-2-41 1</inkml:trace>
  <inkml:trace contextRef="#ctx0" brushRef="#br0" timeOffset="18.9979">12685 15624 148 0,'-6'16'57'0,"6"-14"-30"0,-6 9-32 15,6-6 10-15,0 0-5 16,0 1 0-16,3-1-49 0,-3-5-19 16,3 5 18-16,3-2 11 15</inkml:trace>
  <inkml:trace contextRef="#ctx0" brushRef="#br0" timeOffset="19.9979">12682 15502 220 0,'-12'-8'85'0,"12"8"-46"0,0 0-48 0,0 0 14 15,6 0-14-15,3 0-4 16,0 0-24-16,3 0-9 0,3 3-31 16,6-1-12-16</inkml:trace>
  <inkml:trace contextRef="#ctx0" brushRef="#br0" timeOffset="20.9979">12887 15528 176 0,'-9'3'68'0,"6"2"-36"0,-8-2-33 15,8 2 12-15,-6 1-3 16,0 7 2-16,-3-3-3 16,0 6 1-16,3 0-5 15,3 0 0-15,3-3 3 0,6 0-1 0,6-2 0 16,3-3-3-16,0 0-2 15,3-5-4-15,3-3 0 16,-1-3-7-16,1-2-3 16,-3-6-32-1,0-5-57-15,6 0 13 16</inkml:trace>
  <inkml:trace contextRef="#ctx0" brushRef="#br0" timeOffset="21.9979">12959 15311 172 0,'-3'0'66'0,"3"8"-36"0,3 6-22 15,-3-6 18-15,3 15-4 16,3 4-1-16,0 2-9 16,3-3-5-16,0 1-4 15,-3 2-3-15,-1 5 3 0,1-7-9 16,0-3-1-16,-3-6-34 15,0-2-13-15,0-3-32 16</inkml:trace>
  <inkml:trace contextRef="#ctx0" brushRef="#br0" timeOffset="22.9979">12867 15502 244 0,'0'-5'90'0,"6"-1"-48"0,8-2-38 0,-2 6 19 0,3-6-11 16,9-3 1-16,3-5-13 16,3 3-4-16,-4-3-60 15,1 3-27-15,0 0-7 16,-6 0-1-16</inkml:trace>
  <inkml:trace contextRef="#ctx0" brushRef="#br0" timeOffset="23.9979">11828 16100 112 0,'-3'-3'44'0,"3"3"-24"15,0 3-13-15,3 2 15 0,0 3 4 16,0 3 5-16,0 7-6 31,3 6-1-31,0 8-13 0,-3 5 2 0,0 0 3 16,2-8-8-16,-2 3-2 15,6-6-4-15,-3-2 1 16,0-8 0-16,-3-3 3 16,0-2-1-16,-6-11 2 15,0-6-4-15,0-4-2 16,0-3 0-16,-3-14-1 16,0-2 2-16,3-3-1 0,0-2 2 15,3-1-2-15,3 6-1 16,6-2 5-16,0-1 1 15,6 5-2-15,0 6-1 16,0 5-3-16,0 6-3 0,0 10 4 16,0 8 1-16,-1 2 8 15,-2 4 6-15,-3 1-4 16,-3 7 1-16,-6-4-6 16,0 6-2-16,-6-6-2 15,-3 4 0-15,0-9-9 16,-5-5-3-16,-1-3-13 15,-6-5-6-15,3 0-12 16,3-5-2-16,3-1-27 16,3-1-47-1,6-1 26-15</inkml:trace>
  <inkml:trace contextRef="#ctx0" brushRef="#br0" timeOffset="24.9979">12057 16097 184 0,'-3'-2'68'0,"3"2"-36"0,3 2-29 0,0 1 15 0,0 2 0 16,6 3 3-16,0-3-5 15,0 9 1-15,3-4-10 16,-3 3 0-16,-1 1 3 0,-2-4-6 15,0 1 0-15,-3-3 0 16,-3-3 0-16,-3 3 0 16,0-5-2-1,0-3 1-15,0-6-2 16,0-2 2-16,0-2-2 16,3-3 2-16,6-1 0 15,0 1 1-15,0-5-2 0,3-4 1 16,0 4-2-16,0 2-1 15,3 3-4-15,0 5-2 16,0 0-26-16,0 3-9 16,0-3-36-1,0 8-49-15,-1 5 34 16</inkml:trace>
  <inkml:trace contextRef="#ctx0" brushRef="#br0" timeOffset="25.9979">12274 16097 176 0,'-6'0'66'0,"6"3"-36"0,-3 2-24 16,3-5 17-16,0 8 1 16,0-3 3-16,3 9-8 15,0-4-4-15,3 1-8 16,3-1-3-16,0-2 0 0,6-2 0 0,6-6 2 16,-3-3 1-16,-3-2 1 15,-1-6-7-15,-2 3 0 16,-3-2 1-16,-3-1 1 15,-6-2-1-15,-3 2 1 16,-6 3-4-16,-6 0 0 16,1 0-19-16,-1-2-7 15,0 7-24-15,3-5-10 16,3 8-31 0</inkml:trace>
  <inkml:trace contextRef="#ctx0" brushRef="#br0" timeOffset="26.9981">12414 15896 208 0,'0'-5'79'0,"6"15"-42"0,-3 4-28 16,0-6 22-16,0 10-10 15,3 1 0-15,0 10-6 16,0-5-1-16,0-3-8 15,-3 3-4-15,3-6 1 0,-3 1-2 16,0-9 2-16,-3 3 0 16,0-5 1-16,0-2-2 15,0-6 1-15,0 0-4 16,3-3-2-16,0-2-5 16,3-1 0-16,3-7 2 15,-1 8 1-15,10-3 0 0,0 3 4 16,0 7 0-16,0 4 3 15,-3-1 3-15,-3 0 2 16,-3 6 3-16,-3-1 4 16,-3 1-4-16,-6-3 0 15,-6 5-6-15,-6-5-3 16,-3-3-16-16,0-2-7 16,0-3-20-16,0-3-9 15,0-2-16-15,4-3-6 16,5 3-5-16</inkml:trace>
  <inkml:trace contextRef="#ctx0" brushRef="#br0" timeOffset="27.9981">12614 15878 208 0,'-3'-22'77'0,"6"44"-42"0,0-9-28 16,0-5 18-16,2 2-2 15,1 4 3-15,0-1-5 16,0 13-1 0,0 3-11-16,0-2-5 0,-3-1-1 15,3-2-4-15,-3-3 0 16,3-5-21-16,0 3-10 16,0-6-22-16,0-5-6 15</inkml:trace>
  <inkml:trace contextRef="#ctx0" brushRef="#br0" timeOffset="28.9981">12745 16034 192 0,'0'-13'71'0,"2"26"-38"0,1-3-32 16,3-7 16-16,0 2 2 15,6 3 3-15,0 0 2 0,3-3 0 0,0-2-13 16,0 0-4-16,0-1-1 0,-3-2-1 15,0-2 2-15,-4-1-4 16,1-5 0-16,-3 3 1 16,0-3 0-16,-3 0-5 15,-6 3-1-15,-3-3-8 16,-9 5-2-16,4 0 5 16,-7 3 1-16,-3 6-1 15,3 7 2-15,3-2 1 16,0-1 2-16,3 1 5 15,6-1 6-15,3 1 4 16,3-1 2-16,3-2-6 16,3 6-3-16,12-4-3 0,0 1-3 15,0-6-2-15,-3 3-1 16,0-5-25-16,0-3-9 16,-1-3-25-16,-2 0-9 15,-3-2-17 1</inkml:trace>
  <inkml:trace contextRef="#ctx0" brushRef="#br0" timeOffset="29.9981">12923 16063 152 0,'3'-5'57'0,"3"-6"-30"0,-3 6-32 16,0 10 49 0,0 8-15-16,0-2-2 15,0 2-2-15,-3 0-15 16,0 0 1-16,0 1 0 0,0-6-6 15,0 2-1-15,0-7 0 16,0 5 0-16,0-8-5 16,3-3 1-16,0-2 0 15,0-3 0-15,0-5-3 16,3-1 0-16,0-1 2 16,6-1 0-16,-3 3 1 15,5 2 0-15,-2 3 2 16,-3 13 3-16,0 3 7 31,-3 3 4-31,-3-1-2 0,0 1 0 16,0-3-6-16,-3-3 0 15,-3 3-5-15,3-8 0 16,3 0-3-16,3-3-1 16,0-2 1-16,0-3 2 15,3-8-1-15,0 3 2 16,3 0-4-16,0 2-2 15,-3 6-1-15,-1 0 3 0,1 13 0 16,0 2 1-16,-3 1 2 16,0-1 1-16,-3 4-1 0,-3-1 1 15,0 0-11-15,3-2-4 16,0-3-34-16,0 2-13 16,0-7-55-1</inkml:trace>
  <inkml:trace contextRef="#ctx0" brushRef="#br0" timeOffset="30.9981">13316 16126 172 0,'-6'6'66'0,"9"2"-36"0,-3-3-37 0,0-5 8 0,0 5-13 15,0-5-5-15,0 0-24 16,0 0-11-16,0-5 0 15,0 5 2-15</inkml:trace>
  <inkml:trace contextRef="#ctx0" brushRef="#br0" timeOffset="31.9981">13328 15647 204 0,'-6'-5'77'0,"6"5"-42"0,-3 0-30 0,0 11 19 16,0 2 5-16,3 8 4 15,-3 6-11-15,0 10-5 16,-3 0-10-16,0-3-3 0,6-5 0 16,0-2-27-16,0-6-9 15,3-3-88 1</inkml:trace>
  <inkml:trace contextRef="#ctx0" brushRef="#br0" timeOffset="32.9981">13307 16118 104 0,'3'-2'41'0,"0"2"-22"0,3 0-3 16,-6 0 16-16,3 0-2 16,3 2 0-16,-6-2 0 15,0 0 4-15,0 0-19 16,0 0 7-16,0 0 5 0,-3 0-9 16,0 0 0-16,-6 0-10 15,0 0-5-15,3 0 0 0,-3 0 2 16,3-2-4-16,3-1-1 15,0 0 0-15,9-2-3 32,0 5 0-32,6 0 2 15,-3 5 0-15,-3-5-2 16,-3 3 2-16,-3-3 5 0,0 0 2 16,0 0 0-16,-3 0 1 15,3 0-4-15,-3 0-2 16,0 0-29-16,3-3-14 15</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6T22:38:01.369"/>
    </inkml:context>
    <inkml:brush xml:id="br0">
      <inkml:brushProperty name="width" value="0.05292" units="cm"/>
      <inkml:brushProperty name="height" value="0.05292" units="cm"/>
      <inkml:brushProperty name="color" value="#FF0000"/>
    </inkml:brush>
  </inkml:definitions>
  <inkml:trace contextRef="#ctx0" brushRef="#br0">6937 9925 224 0,'0'-11'85'0,"3"11"-46"0,3 0-39 0,0 0 16 16,6-3 0-16,6 1 4 15,15-4-6-15,2 1-3 0,16-3-6 16,8 0-4-16,13 3 2 0,5 0-2 16,19-1-1-16,5 1 1 15,6 2-1-15,6 1 0 16,12 2 0-16,-6 2 0 15,0 1 0-15,3 0 2 16,-6 2 1-16,-6 0-1 16,-5-2-2-16,-4 0-2 15,-6-3 1-15,-6 0 7 16,-11 2 4-16,-13-2 1 16,-8 0 3-16,-10 0-5 15,-8 0-3-15,-6 0 1 16,-6 0 0-16,-7 0 1 15,-2 0 2-15,-6-2 1 16,-6-1 1-16,-3 0-4 0,-6 1 0 16,-3-1-5-16,-3 0 0 15,-6-2-1-15,-11 2-2 16,-10 1-2 0,-6-1 1-16,-8 0-1 0,-13 1 0 15,-5-1 2-15,-19 1 2 16,-8-1-1-16,-6 3-1 15,0-3 1-15,-6 3 1 16,2-2-1-16,-2-1-1 16,6 3-4-16,-12-3-2 15,0 1 7-15,-3-1 4 0,3 0-5 16,-3 3 1-16,11 0-1 16,10 0 2-16,9 0-1 15,14 3-1 1,13 0 1-16,11-1-1 15,12 1-3-15,10 0 0 0,2-1 2 16,12-2 2-16,6 0-2 16,12 0 0-16,12 0 1 15,12 3 0-15,11-3 0 16,19 3 2-16,8-1-1 16,16 1-1-16,20-3 1 15,12 2 1-15,12 1-6 16,24 0-1-16,8-3 2 15,10 0 3-15,-3 2 3 0,-4 1 1 16,7 0-2 0,-24 2-2-16,-12 0-2 0,-15 1-1 15,-15 1-3-15,-12 1 1 16,-17 3-50 0,-19 5-23-16,-14-6-59 15</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7T05:19:39.786"/>
    </inkml:context>
    <inkml:brush xml:id="br0">
      <inkml:brushProperty name="width" value="0.05292" units="cm"/>
      <inkml:brushProperty name="height" value="0.05292" units="cm"/>
      <inkml:brushProperty name="color" value="#FF0000"/>
    </inkml:brush>
  </inkml:definitions>
  <inkml:trace contextRef="#ctx0" brushRef="#br0">2761 6858 36 0,'0'-5'13'0,"0"5"-6"0,0-3-8 16,0 3 2-16,3-3-4 15,-3 1 2-15,6-1 25 16,-6 0 11-16,6 1 0 0,0-1 2 15,-9 1-6-15,0-1 1 16,3 0-9-16,0 3-4 16,0 0-11-16,0 0 4 15,0 3 1-15,6 5-2 0,0 8 1 16,-3 13-1-16,0 11 3 16,0 12 2-16,-3 12-1 15,-3 7 1-15,3 6 3 16,0 0-7-16,-3-11 1 15,0 0-8-15,0-10-3 16,0-9 1-16,0-7 0 16,0-6-1-16,3-7 1 15,0-6 0-15,-3-5 1 16,0-3-29-16,3-5-10 16,-6-3-14-16,3-5-3 0,0-5-50 15</inkml:trace>
  <inkml:trace contextRef="#ctx0" brushRef="#br0" timeOffset="524.3618">2719 6879 132 0,'-8'27'52'0,"2"-14"-28"0,0 27-15 0,0-25 16 16,3 1 1-16,-3 0 2 15,3-3-9-15,0 1-4 16,0-4-8-16,3-2-1 0,0-8 1 0,0 0-6 16,3-2 0-16,3-9-1 15,0-10 0-15,3 0 0 16,0-3 0-16,2-3-3 15,-5 1 2-15,3 2 1 16,0 3 0-16,0 5-3 16,-3 3 2-16,6 7 5 15,-3 6 2 1,6 8 2-16,-3 6 2 16,3 2 4-16,-6-1-8 15,2 7-3-15,-2-4-2 16,0-2 1-16,3-3-1 15,-9 0-1-15,6-5-41 0,0-2-20 16,-3-6-38 0</inkml:trace>
  <inkml:trace contextRef="#ctx0" brushRef="#br0" timeOffset="1215.3798">2663 7467 132 0,'0'-6'52'0,"6"6"-28"0,-6 3-19 0,0-3 13 15,6 8 1-15,0 0 1 16,3 5 0-16,0 8 0 16,3 6-11-16,-4-1 3 0,1-2 2 0,0 0-5 15,0-3-1-15,3-3-2 16,0-4-1-16,-6-4-1 15,3-2 2-15,3-5-1 16,0-6 2-16,0-2 0 16,0-3 1-16,-1-3-2 15,1-2-1-15,3-3-3 16,-6-2 1-16,0-3-20 16,0-3-8-16,0-5-86 15</inkml:trace>
  <inkml:trace contextRef="#ctx0" brushRef="#br0" timeOffset="2580.2073">1975 7276 140 0,'0'-8'55'0,"-3"3"-30"0,0-3-14 0,3 5 15 16,0 1-1-16,0-1 8 15,-9 0-7 1,-11 3-13-16,2 3-6 0,0 5-3 16,3 5-2-16,-6 3-2 15,6 3-2-15,0 10-1 16,3 0-1-16,4-3 3 15,2-2-2-15,6 0 1 0,0-6 0 16,6-2 0-16,0-5 0 16,2-3 0-16,1-3 4 15,3-5 1-15,-3-5 5 16,0-3 5-16,3-8-7 16,-3-3-1-16,0-2-1 15,0-3 2-15,-6-2-3 16,-6-3-2-16,3 0 2 15,-9 2 0-15,3 1 1 16,0-1 0-16,0 4-5 16,0 4-1-16,3 3 3 15,0 3 1-15,0 2 4 16,3 3 1-16,-6 3 1 0,6 2 0 16,0 3-7-16,0 8-2 15,6 3-3-15,-3 2 3 16,3 8 2-16,0 8 2 15,6 3-4-15,3 3-1 16,-6-4 1-16,3-2 2 16,0-2 0-16,-1-6-1 15,-2-2-6-15,3-6-1 16,3-3-39-16,-6-7-17 16,6-6-40-1</inkml:trace>
  <inkml:trace contextRef="#ctx0" brushRef="#br0" timeOffset="3000.6039">2136 7250 192 0,'-6'-6'74'0,"3"4"-40"0,-3 2-29 16,6 0 17-16,-9 2-8 15,0 4 0-15,-3 7-6 16,3 0-3-16,1 6-2 15,5 2-5-15,-3 5 1 0,3 1-1 16,3-4 0-16,3-4 0 16,3-3 0-16,0-3 2 15,2-2 0-15,1-6 4 16,0-5 2-16,0-3 2 16,0-13 0-16,-3 1-4 0,0-4-1 15,-3 1 1-15,3-1 2 16,-6 0-5-16,0 6-3 15,0 3 1-15,0 2 2 16,0 2-2-16,0 6 0 16,0 3 3-16,3 5 1 15,0 3-4-15,3 4-1 16,3 7 1-16,0-4 2 16,-3-2-2-16,3-3 0 15,0-2-26-15,0-6-9 16,-1-2-39-1,1-16-44-15,3-6 37 0</inkml:trace>
  <inkml:trace contextRef="#ctx0" brushRef="#br0" timeOffset="3212.554">2267 7054 196 0,'-3'2'74'0,"3"1"-40"0,3 10-40 15,0-2 14-15,0 10 4 16,3 3 7-16,3 2-4 16,-3 6 0-16,0 2-9 15,-3-2-4-15,0 3 1 0,0 2-2 0,3-8 2 16,-6-3-59 0,3-2-27-16,3-8-7 15</inkml:trace>
  <inkml:trace contextRef="#ctx0" brushRef="#br0" timeOffset="3439.7328">2175 7197 236 0,'-3'-6'88'0,"6"6"-48"0,6-5-51 0,0 2 13 15,-3 3-4-15,8-2 3 16,-2-1 0-16,6 1 2 16,-3-1-2-16,6-2-3 0,9 2 1 0,-6 0-54 15,2 3-67 1,1 0 21-16</inkml:trace>
  <inkml:trace contextRef="#ctx0" brushRef="#br0" timeOffset="3781.19">2481 7202 152 0,'-12'0'57'0,"3"5"-30"0,1 1-27 0,5-1 13 15,0 3-5-15,-9 5 3 16,6 8-2-16,0-2 0 16,3-1-5-16,3 3-1 0,0-5 1 15,6 0-2 1,0-5-2-16,0-6 5 0,3-2 4 15,0-6-7 1,2-5-1-16,-5-3-1 0,3-4 0 16,-3-1-3-16,3 0 0 15,-9 3 2-15,6 2 0 16,-3 3 3-16,0 3 1 16,6 2 3-16,0 8 3 15,0 6-2-15,3 2 1 16,-6 3-3-16,3 5 0 15,3-2-3-15,0 2 1 16,2-5-22-16,4-3-9 0,-3-23-66 16</inkml:trace>
  <inkml:trace contextRef="#ctx0" brushRef="#br0" timeOffset="5567.8651">4586 7670 80 0,'3'3'33'0,"-3"-3"-18"0,15 3-2 0,-9-3 11 15,-3 0 7-15,0 0 4 16,0 0-2-16,-3 0 2 16,0 0-15-16,0 0-6 15,2 0-9-15,-2 0 5 0,0 0 5 16,0 0 4-16,0 0 1 15,0 0-7-15,-2 0-3 16,-1 0 1-16,0-3 0 16,0 0-3-16,0-2 0 15,-6-3-5-15,3 0 0 0,0 0 1 16,-6-8 0-16,3 3-5 16,-9-5 1-16,3 2 0 15,-3-13 2 1,3 5-3-16,-8-5 0 0,2 5 1 15,-3-5 0-15,6 5 2 16,-6-5 3-16,3 5-4 16,-2-5-3-16,2 2 1 15,-9-4 0-15,6 2 1 16,-3-3 0-16,4 5 0 16,-4-4 2-16,-12-17-3 15,18 22 0-15,3 2 1 0,-2 0 0 16,2 3 0-16,3 0 0 15,0 2 0-15,3 1 2 16,-6-6-3-16,9 11 0 16,0 2 3-16,0 0 1 15,3 1 1-15,1 2 0 16,2 0-5-16,0 3-1 16,0-1 1-16,0 4 0 15,0-1 1-15,0 6 2 16,3 5-1-16,0 2-1 15,0 3 1-15,0 3 1 16,0-2-3-16,0 1 0 16,0 9 1-16,0-5 0 15,0-3 0-15,0-8 0 0,0-1 0 16,0-1 2-16,0-1-3 16,0-2-2-16,0-3 2 15,0-3 0-15,0 0-2 16,0-10 0-16,0-5 2 15,0-1 2-15,0 1 0 16,-3-1 2-16,0 1-4 16,3-1-2-16,0 3 2 15,0 0 0-15,0 3 1 16,0 0 0-16,0 2 0 16,0 1 0-16,0 2 0 15,3 2 0-15,3 1-3 16,3 5 2-16,2 8 5 15,4 0 2-15,3 3-2 16,3-1-3-16,-3 1 0 0,0-3-1 16,-3 0 0-16,-3-3 2 15,-3-5-25-15,-1 0-10 16,1 0-95 0</inkml:trace>
  <inkml:trace contextRef="#ctx0" brushRef="#br0" timeOffset="6457.416">4562 7120 100 0,'-3'-3'38'0,"3"3"-20"0,0 0 3 0,0 0 19 15,0 0-1-15,0 0-1 16,0 0-8-16,3 3-4 16,0 2-14-16,0 1 1 0,0 4 3 15,0 1-6 1,-3-1-7-16,0 4-5 15,0-1 3-15,0 0 3 16,0 0-6-16,0-2 0 16,0-1-2-16,0-2 2 15,0 0-30-15,0 3-13 16,0-6-37-16,0 0-33 16,0 3 43-1</inkml:trace>
  <inkml:trace contextRef="#ctx0" brushRef="#br0" timeOffset="6663.5576">4619 6985 188 0,'-3'-3'71'0,"3"3"-38"0,-9-10-39 0,9 15 12 15,0-8-15-15,3 6-4 16,-6 2-20-16,3 1-6 16,3-1-26-16,0 6-9 15</inkml:trace>
  <inkml:trace contextRef="#ctx0" brushRef="#br0" timeOffset="7113.0911">4714 7144 148 0,'3'10'57'0,"-3"4"-30"0,3-4-27 0,0-2 13 0,-3 0 0 16,0 3 4-16,0-1-7 15,0-2-1-15,0 0-5 16,0 0-5-16,0-3 0 0,0 1 3 16,0-6 1-1,-3 2-1-15,3-2 1 0,0-2 0 16,0-4 3-16,0 1-5 16,3-3-1-16,0-5-2 15,3 2-2-15,3-2 3 16,-1 0 0-16,4 0 1 15,-3 2 2-15,6 3-6 16,-3 3 1-16,0 2 3 0,0 6 4 16,-3 2 3-16,0 6 3 15,-3-1-1-15,-3 3 2 16,0 1-6-16,-3-1-3 16,-3-3-8-16,6 1-1 15,0-3-32-15,0-3-14 16,0-2-28-1</inkml:trace>
  <inkml:trace contextRef="#ctx0" brushRef="#br0" timeOffset="7465.9629">5005 7101 188 0,'-5'0'71'0,"2"0"-38"0,-3 0-23 0,3 3 20 0,-3 2-9 16,-3 3-2-16,0 0-9 16,0 3-4-16,0-1-3 15,3-2-5-15,3 0 1 0,3 0-4 16,6 0 1-16,3 0-3 16,3 0 2-16,3 0 1 15,-3 0 2-15,-1 0 3 16,-2 2 2-16,-3 1 7 15,-3 0 4-15,-3 2 1 16,-6-3 1-16,-3 1-8 0,-2-3-3 16,-4 0-5-1,0-3-1-15,3-2-19 0,0-1-9 16,3-2-18-16,3-2-9 16,0-6-35-1</inkml:trace>
  <inkml:trace contextRef="#ctx0" brushRef="#br0" timeOffset="7706.3811">5127 6948 168 0,'3'3'66'0,"-3"12"-36"0,6 7-26 16,-3-6 15-1,0 5 2-15,0 5 4 0,0 3-7 16,0 0-3-16,0 3-8 16,0 0-5-16,0-3-1 0,-3-3-1 15,0-4 0-15,0-1-27 16,0-8-9-16,0-2-59 16</inkml:trace>
  <inkml:trace contextRef="#ctx0" brushRef="#br0" timeOffset="7915.7925">5029 7117 204 0,'-3'0'77'0,"6"0"-42"0,0-5-43 0,3 5 12 15,0 0 0-15,3 0 2 16,3 0-2-16,0 0-3 15,3 0 0-15,3 0-1 0,-1 0 0 16,1 0-33-16,0 0-13 16,0 0-34-1</inkml:trace>
  <inkml:trace contextRef="#ctx0" brushRef="#br0" timeOffset="8449.8694">5235 7165 156 0,'3'11'57'0,"0"-9"-30"0,0 6-27 16,0-3 13-16,-3 3 0 15,3 0 4-15,-3 0-5 16,0 0 1-16,0 0-8 16,0 0-5-16,0 0-3 0,0-3 2 0,0 3 2 15,3-3 0-15,-3 1 2 16,0-1-2 0,0 0-1-16,0 1-2 0,0-1 1 15,2-2 3-15,-2-3 1 16,0 0 1-16,0 0 0 15,0 0 4-15,0 0 9 16,0 0-2 0,6-3-8-16,0-2-4 15,-3-1 0-15,0-2 2 16,0 0 0-16,3-5 0 16,3 3-3-16,0-6-2 15,0 0-2-15,0-3 1 16,0 4 1-16,0 4 0 15,0 0 0-15,3 3 2 16,0 3-3-16,0 8-2 0,-1-1-1 16,1 6 3-16,0-2-24 15,-3 2-9-15,3-3-50 16,-3 3-37 0,-3 0 50-16</inkml:trace>
  <inkml:trace contextRef="#ctx0" brushRef="#br0" timeOffset="8840.7825">5473 7154 152 0,'-3'0'57'0,"3"11"-30"0,0-3-23 0,0-3 13 15,3 3 3-15,0 0 4 16,0 3-10-16,0-1-3 15,0 3-7-15,3-2-5 0,3 0 0 16,-1-1 1-16,1-5 0 16,3-2 2-16,0-6 1 15,-3 1 1-15,3-9 0 16,-3 1-5-16,0-1-1 16,0-2 1-16,-3 0 0 15,0-1 1-15,0 4 0 16,-3-1 2-16,0 6 1 15,0 2 5-15,-3 3 5 0,3 6-5 16,0-1-2-16,0 3-3 16,0 2-3-16,3 1 1 15,-1 0-1-15,1-1-3 16,0 1 0-16,0-3-31 16,0-3-15-16,3 0-44 15</inkml:trace>
  <inkml:trace contextRef="#ctx0" brushRef="#br0" timeOffset="9082.2473">5812 7160 140 0,'-9'-3'52'0,"9"0"-28"0,-6 1-22 0,6 2 12 16,-3 2 4-16,0 1 3 15,-6 5-4-15,0 0 0 16,3 0-10-16,1 2-9 0,2 4-1 15,0-1-1-15,3 0 2 16,6 0 1-16,-1-2 1 16,4 2 0-16,3-5 2 15,0-3-6-15,3-5 1 16,0-2-39 0,0-6-56-16,3-3 11 15</inkml:trace>
  <inkml:trace contextRef="#ctx0" brushRef="#br0" timeOffset="9184.3598">5907 6914 184 0,'-6'0'68'0,"6"0"-36"0,0 2-42 16,0-2 11-16</inkml:trace>
  <inkml:trace contextRef="#ctx0" brushRef="#br0" timeOffset="9320.6396">5907 6937 308 0,'3'24'26'0,"3"5"-12"15,0 6-3-15,0-1-4 0,0-2-3 16,0 0-3-16,-3-1 2 16,0-2 0-16,0-2-8 15,-3-6-4-15,0-5-57 16,0 0-61-16,-3-6 30 16</inkml:trace>
  <inkml:trace contextRef="#ctx0" brushRef="#br0" timeOffset="9531.5565">5812 7107 224 0,'-9'-3'85'0,"12"3"-46"0,3-3-48 0,0 3 12 16,3-2 2-16,3-1 6 15,3-2-3-15,3 2 0 16,-1 1-4-16,4-1-5 0,3 0 0 15,0 1-1-15,0 2 0 0,-3 0-93 16,2 2-49 0,-8 1 65-16</inkml:trace>
  <inkml:trace contextRef="#ctx0" brushRef="#br0" timeOffset="9685.9487">6125 7181 228 0,'-3'16'88'0,"3"-11"-48"0,6 6-51 15,-3-4 13-15,-3 1-2 16,3 3 2-16,-3-3 0 16,0 0-2-16,0 0 1 15,0-8-43-15,0 0-17 0,0 0-25 16</inkml:trace>
  <inkml:trace contextRef="#ctx0" brushRef="#br0" timeOffset="9828.9704">6098 7059 220 0,'0'-5'85'0,"3"5"-46"0,3-5-48 0,-6 5 14 16,0 0-7-16,6 0 0 15,0 0-36-15,3 0-14 16</inkml:trace>
  <inkml:trace contextRef="#ctx0" brushRef="#br0" timeOffset="10133.4152">6244 7213 148 0,'-3'18'57'0,"6"-7"-30"16,-3 2-23-16,3-3 13 0,0-2 1 15,3 0 3-15,0-2-5 16,2-4 1-16,4-2-10 15,0-5 5-15,0-3 1 0,0-3-2 16,0-2 1-16,-3 0-1 16,0 0 3-16,-6-11 8 15,-3 3-7 1,-6 5-2-16,-3 0-7 0,-3 3-4 16,-3 5-1-16,3 3-1 15,0-1-20-15,3 4-9 16,1 2-25-16,2 0-11 15,3 0-34 1</inkml:trace>
  <inkml:trace contextRef="#ctx0" brushRef="#br0" timeOffset="10494.3936">6398 7093 168 0,'6'11'66'0,"0"-3"-36"0,12 11-31 0,-12-12 15 15,6 1 1-15,-3 3 5 16,-9 0 3-16,6-3 3 16,-6-1-14-16,0 1 0 0,0-2-1 0,0-1-2 15,0-2 2-15,0-3-4 16,0 0 1-16,0-3-3 16,6-2 2-16,0-3-6 15,3-3-1-15,0-2 0 16,3 2 0-16,-3 1-3 15,3 2 2-15,-4 3-6 16,1 2 0-16,0 3 5 16,0 8 3-16,-3-3 5 15,-3 6 1-15,0-3-6 16,0 0 0-16,-3 0-3 16,3-1-2-16,0 1-33 15,3-2-12-15,0-4-53 16,3-2-29-16,6 0 62 15</inkml:trace>
  <inkml:trace contextRef="#ctx0" brushRef="#br0" timeOffset="10748.9015">6762 7033 252 0,'-15'0'93'0,"9"5"-50"0,-3-2-37 0,6 2 20 16,-3 0-5-16,0 0-1 15,0 3-10-15,0-2-4 16,3-1-4-16,3 3-6 0,0 0 0 0,6 5 0 16,3 3 2-16,3-3 1 15,0 0 1 1,0 1 4-16,-3-1 2 16,-6 0 11-16,-3 0 6 0,-6 3-6 15,-6 0-2-15,-6-3-57 16,-12 3-24-16,0-8-73 15</inkml:trace>
  <inkml:trace contextRef="#ctx0" brushRef="#br0" timeOffset="22967.3055">3615 8033 64 0,'9'-21'24'0,"-3"21"-12"0,3-3-12 0,-6 0 7 15,6 1 24-15,-9-4 12 16,3-2-4-16,-3-2-1 15,0-1-15-15,-3-2-6 16,-3 0-10-16,-3-6-5 0,-6 1 1 16,-5 2-2-16,-4 3-1 15,-3-1-2-15,-9 4 1 0,-5 2 3 16,-1-3 1-16,-6 3-4 16,-8 0 1-1,-7 1 0-15,1 4 0 0,-7 0 0 16,-2 1 0-16,2-1 0 15,-2 3 0-15,-10 3 0 16,10 2 2-16,-12 0-1 16,14 3-1-16,-8 0-2 15,-6 8-1-15,2 5 4 16,4 3 3-16,-7 0-3 16,10 0-1-16,3-1-2 15,-10-2-2-15,10 1 3 16,11-1 2-16,1 0 0 0,17 0 2 15,3 3-2-15,10 2-1 16,8 1 1-16,9 2-1 16,12 5 2-16,3 1 1 15,18-3 1-15,17-3 2 16,4 0-3-16,18-3-2 16,8-5 0-16,15 1 1 15,10-4 1-15,14-2 3 16,0 0-3-16,18-3-2 15,0-5 0-15,3 0 1 16,12-3 1-16,-3-2 3 16,-3-1-3-16,15 1 0 15,-16-3 3-15,4 3 1 16,6-3-3-16,-9 0-3 0,0 0-3 16,-6 2 1-16,9 1 1 15,-12 2 2-15,0-2-3 16,9 0 0-16,0 2 1 15,0-2 2-15,0-1-3 16,3 1 0-16,-12 0 3 16,-3-3 1-16,-6 0-1 15,-3-3 1-15,-12 0-2 16,-8-2-1-16,-4-3 1 16,-6-5 1-16,1-6-1 15,-4-2 2-15,-9-5-2 16,-5-9 2-16,-16 3-2 0,-11 1-1 15,-9-1 3-15,-12-2 0 16,-18-1-1-16,-24 3-2 16,-18-2-2-16,-20 10 1 15,-22 0-4-15,-17 3 1 16,-15 0 2-16,-18 3 1 16,-18 4 1-16,-20 1 0 15,-31 8-3-15,-14 0 0 16,-6 2-1-16,-15 3 3 15,8 5 0-15,4 3 1 16,15-5 0-16,20-1 0 16,16 4 0-16,23-4 2 15,21-2-3-15,24 3-2 16,18 0-5-16,14-3-2 0,19 2-37 16,14 1-16-16,9 8-26 15</inkml:trace>
  <inkml:trace contextRef="#ctx0" brushRef="#br0" timeOffset="24546.3628">7214 7919 168 0,'-6'-3'66'0,"6"1"-36"0,-3 2-29 0,3 0 16 16,-3 2 6-16,0 4 8 15,-3-1 4-15,-3 3 0 16,0 5-18-16,0 6-4 0,-2 2-1 16,2 0-10-16,3 0 0 15,3 0 0-15,3-2 3 16,3-3 0-16,6 0 0 15,2-6 1-15,7-2 1 16,3-5-1-16,0-6 1 16,-3-2 0-16,0-1 3 15,-6-1-1-15,-3-4 2 16,-3-5 3-16,-6 0 3 16,-6 0-5-16,-3-2-2 15,-6 5-3-15,0-1-2 16,0 6-8-16,0 3 0 0,0 2-15 15,3 3-3-15,3 0-27 16,3 0-11-16,6 0-53 16,9-2-47-1,6-3 57-15</inkml:trace>
  <inkml:trace contextRef="#ctx0" brushRef="#br0" timeOffset="25043.9429">7366 7916 160 0,'-12'6'63'0,"12"2"-34"0,12 13-30 0,-6-5 12 16,0 5 12-16,0 8 8 15,0 5-3-15,0 6-2 16,0 2-14-16,-3-2-1 0,3-3 0 15,-1-8 0-15,-2-5 3 16,0-8 2-16,-3-3 2 16,0-2 1-16,-3-6 3 15,0-10-8-15,0-6-1 16,-2-5-9-16,-4-8-5 16,3-5-5-16,0-2 1 15,6-4-2-15,3 1 2 0,3-1 1 16,3 4-1-16,2 1 4 15,4 4 0 1,0 7-2-16,0 6 0 0,0 8 2 16,3 5 2-16,-3 5 6 15,-3 6 6-15,-3 2 2 16,-3 3 0-16,-9-3 4 16,-3 3 0-16,-3-3-8 15,-3 1-4-15,0-4-9 16,-3-2-3-16,3-3-18 15,-3-2-5-15,3-3-30 16,3-3-11-16,3-5-38 16,9-5-41-16,6-8 54 15</inkml:trace>
  <inkml:trace contextRef="#ctx0" brushRef="#br0" timeOffset="25271.0872">7658 7694 224 0,'0'-5'85'0,"3"5"-46"0,-3 2-37 0,0-2 19 16,3 6 0-16,-3 4 4 15,0 11-4-15,0 1-3 16,0 15-10-16,3 2-1 0,-3 1 0 16,0 2-1-16,0-5-1 15,2-5-3-15,-2-3-2 0,0-2-26 16,0-6-10-16,0-3-61 15,3-2-56 1,-3-5 49-16</inkml:trace>
  <inkml:trace contextRef="#ctx0" brushRef="#br0" timeOffset="25458.3924">7574 7945 288 0,'-18'-2'110'0,"21"-1"-60"0,0 3-58 15,-3 0 18-15,6 0-3 16,0 0 4-16,0 3-6 16,0-3-3-16,3 0-1 15,3 0-1-15,3 0 0 0,3 0-25 0,0 0-10 16,-1 0-33 0,-2-3-14-16,0 3-12 15</inkml:trace>
  <inkml:trace contextRef="#ctx0" brushRef="#br0" timeOffset="25607.5734">7800 7953 224 0,'3'6'85'0,"0"-1"-46"0,0 8-32 0,-3-8 18 15,0 3-2-15,3 3 3 16,-3 2-12-16,0-2-3 0,0-1-7 16,0-2-3-16,0 0 0 15,0-2-41-15,0-1-15 0</inkml:trace>
  <inkml:trace contextRef="#ctx0" brushRef="#br0" timeOffset="25773.8883">7774 7845 260 0,'-6'-3'96'0,"6"3"-52"0,0 3-65 16,0-3 9-16,0 0-6 15,0 0-55 1,9 10-17-16,6 1 15 16,-1-3 9-16</inkml:trace>
  <inkml:trace contextRef="#ctx0" brushRef="#br0" timeOffset="26270.7369">7920 7977 196 0,'0'11'74'0,"5"-1"-40"0,-2 14-31 0,-3-13 15 15,0-1 6-15,0 1 7 16,0 0-7-16,0-4-5 16,0 1-10-16,0 0-4 0,0-2 1 15,0-6-3-15,0 2-2 16,0-2 4-16,0-2 1 16,3-4-5-16,-3-7-2 15,3-3-7-15,3 0-2 16,0 0 2-16,0 3 5 0,3 3 0 15,-3 2-1-15,3 2 0 16,0 6 3-16,3 3 4 16,-3 2 3-16,-3 6 2 15,-3 0 2-15,0-1-1 16,-3-2 0-16,0 0-3 16,0 0-1-16,0-3-3 15,0-5 1-15,6-2-4 16,0-1 0-16,0-5-4 15,3-3 1-15,2-2 0 16,1 3 2-16,3 2 1 16,0 2 1-16,-3 4-3 15,0 2 2-15,0 8 10 0,-3 2 3 16,-3 1-3-16,0-1-3 16,-3 1-3-16,0-3-3 15,0 0-2-15,0 0-1 16,0-3-34-16,0 0-15 15,2-2-50 1,1-3-43-16,0-13 55 16</inkml:trace>
  <inkml:trace contextRef="#ctx0" brushRef="#br0" timeOffset="26441.4349">8268 7969 252 0,'0'6'93'0,"12"1"-50"0,-15 4-48 0,3 0 17 15,0 2 4-15,0 0 5 0,0 0-9 16,0 1-4-16,0-1-5 16,0 0-3-16,0-2 3 0,0-3-33 15,6-3-109 1</inkml:trace>
  <inkml:trace contextRef="#ctx0" brushRef="#br0" timeOffset="26613.1984">8220 7914 260 0,'-9'-6'96'0,"9"6"-52"0,0-2-54 0,0 2 16 16,0 0-8-16,0 0-2 15,0 0-17-15,6 2-9 16,0 1-70-16,3 0-32 15</inkml:trace>
  <inkml:trace contextRef="#ctx0" brushRef="#br0" timeOffset="27079.5613">8384 7948 232 0,'-3'3'88'0,"3"-3"-48"0,0 2-20 0,0-2 24 0,0 0-16 16,3 3-5-16,3 0-12 15,0-3-5-15,3 0-3 16,6 0 0-16,-1-3 0 0,1 0-1 16,3-2-2-16,0 2 1 15,0 1-1-15,-3 2-3 16,0 0 0-16,-3 2 4 15,-3 4 1-15,-4-1 0 16,-5 3-2-16,-3 8 1 16,-2-3-1-16,-4 6 0 15,0-4 2-15,-3 1-1 16,0-2-1-16,3-1 1 0,0-3 1 16,3 1-3-16,3-3 0 15,0 0 1 1,3 0 0-16,3-3 2 0,3 0 1 15,0-2 1-15,3 0 0 16,3-3-5-16,0 0 1 16,0 0-7-16,0 0 0 15,-1-3-21-15,-2 0-7 16,3 1-28-16,-6-1-13 16,3 0-28-1</inkml:trace>
  <inkml:trace contextRef="#ctx0" brushRef="#br0" timeOffset="27291.31">8449 8014 272 0,'-15'3'101'0,"15"-3"-54"0,0 8-48 16,6-11 20-16,0 8-2 15,0-2 2 1,9 0-8-16,3-3-6 15,6-6-4-15,0 4 0 0,2-1-30 16,4-2-13-16,-3 0-64 16,6 2-49-1,-6-2 61-15</inkml:trace>
  <inkml:trace contextRef="#ctx0" brushRef="#br0" timeOffset="27634.1227">8780 7996 280 0,'-3'8'104'0,"6"-8"-56"0,3 2-54 0,-3 1 17 16,0 0 2-16,3-3 3 16,3 0-1-16,-1 0-1 15,4 0-8-15,0-3-4 0,0 0 1 16,0-2-2-16,0 0 2 16,0-1-4-16,-3 1-2 15,-3-3-5-15,-6 0-2 16,-3 0-9-16,-3 3 0 15,-3 2 5-15,-3 3 4 16,-6 8 3-16,-3 3 3 0,-2 5 6 16,-1 2 4-1,6 1 8-15,3-3 3 0,6 2 0 16,6 1 0-16,9-1-3 16,6 1-1-16,6-3-3 15,6-6 1-15,2-2-24 16,7-5-10-16,0-6-69 15,0-2-27-15,-7-8 8 16</inkml:trace>
  <inkml:trace contextRef="#ctx0" brushRef="#br0" timeOffset="28700.3591">7345 8411 116 0,'3'0'44'0,"12"-5"-24"0,-21 2-4 0,6 3 40 16,0-2-6-1,0-1-8-15,0-2-3 16,-6-1-23-16,0 1 2 0,0-3 2 16,-3 0-2-16,-3 3-1 15,0 2-5-15,-3 1-2 16,1 4-6-16,-4 6-1 16,3 3-6-16,0 5-2 15,3 10-1-15,3 3 2 16,3 6-1-16,3 4 4 15,3 1 0-15,0 8 1 16,3-6 0-16,0-5 0 16,0-5 0-16,0-6 0 15,0-7-18-15,-3-3-8 0,0-11-90 16,-3-5 1 0</inkml:trace>
  <inkml:trace contextRef="#ctx0" brushRef="#br0" timeOffset="28867.5029">7110 8610 244 0,'-3'0'90'0,"6"0"-48"0,0 0-49 15,6 0 9 1,3-3-4-16,3 0 1 16,2-2 1-16,4 0 0 15,3 2-14-15,-3 0-5 0,3 1-43 16,-3 2-53-16,-4 0 25 15</inkml:trace>
  <inkml:trace contextRef="#ctx0" brushRef="#br0" timeOffset="29105.7336">7333 8617 176 0,'-15'19'68'0,"12"-11"-36"0,-3 8-22 0,3-8 17 16,3 8-4-16,0 5-2 16,3-3-5-16,0 1 0 15,6-6-9-15,6-2 0 0,0-3 0 16,3 0-1-16,0-6 1 15,-3-4 0-15,-1-1 1 16,-2-10 2-16,-3-1 1 16,-6 1 3-16,0 0 2 0,-6 0-9 15,-3 0-2-15,-3-1-8 16,0 4 0 0,-2-1-21-16,2 3-9 15,0 3-32-15,12 0-77 16</inkml:trace>
  <inkml:trace contextRef="#ctx0" brushRef="#br0" timeOffset="29346.0915">7497 8689 208 0,'6'32'77'0,"0"-24"-42"0,-3 15-34 16,0-12 14-16,-3 0 5 15,3-3 5-15,-3-3-5 16,3 0-1-16,-3-5-11 15,0 0 6-15,0-3 3 0,0-2-3 0,0-5 0 16,0-6-8-16,3 0-2 16,6-5-4-1,2 0-3-15,4 2-3 16,0 3 1-16,0 3-2 0,0 5 0 16,3 3-40-16,0 5-17 15,0 2-51 1</inkml:trace>
  <inkml:trace contextRef="#ctx0" brushRef="#br0" timeOffset="29811.2355">8137 8604 124 0,'0'-8'49'0,"3"8"-26"0,-3-2-3 16,0-1 19-16,-3 3 5 15,-3 0 3-15,-3 3-12 16,-3 2-4-16,0 0-18 15,-3 3-8-15,3 0-3 0,3 0-5 16,0 0 2-16,4-3-6 0,7 1-3 16,4 2 3-16,3-1 4 15,6 1 4 1,0 0 2-16,-3 6-1 0,-3-4-2 16,-3 6 14-16,-6 0 7 15,-6-3 3-15,-3 0 1 16,-3-2-10-16,-9-3-4 15,0 0-6-15,1-6-2 16,5-2-17-16,3 0-7 16,3-2-28-16,3-1-11 15,6 1-28 1,0-9-45-16,15-8 41 0</inkml:trace>
  <inkml:trace contextRef="#ctx0" brushRef="#br0" timeOffset="30216.3021">8178 8641 92 0,'6'14'35'0,"0"-4"-18"0,3 22-11 16,-3-14 11-16,0 6 15 15,0 3 7-15,0 2-3 16,-3 3-1-16,0 2-14 16,0-5-3-16,0-3-10 15,3-4-1-15,-6-6 0 0,0-3-1 16,0-5 1-16,-3-3 2 15,0-5 2-15,-3-8-10 16,0-8-3-16,0-2-4 0,0-4 1 16,0-1 1-16,0-9 2 15,6-5-1-15,0 2 1 16,6 4 2-16,3 2 0 16,3 2 8-16,6 9 7 15,0 4-3-15,-3 6-2 16,0 8 1-16,-4 6 3 15,-2 2 1-15,-3 10 0 16,-6 3-1-16,-3-2 1 16,-11 2-6-16,-1-2-3 15,-3-4-14-15,0-1-8 16,-3-4-24-16,3-2-10 0,3-2-31 16,0-4-14-16</inkml:trace>
  <inkml:trace contextRef="#ctx0" brushRef="#br0" timeOffset="30562.5183">8378 8681 228 0,'6'11'85'0,"6"4"-46"0,-6-4-35 15,0-6 21-15,6-2-1 16,-1 0 5-16,7-1-11 15,-3-7-5-15,3 0-8 16,-3-3-2-16,0 0 1 0,0 0 0 0,-3-3 0 16,-3 1-2-16,-3-1-2 15,-6 1-4-15,-3-1-2 16,-3 3-8-16,-6 0-2 16,-6 5 7-16,0 9 4 15,0 4 4-15,3 1 1 16,0 5 2-16,6 8 3 15,3-3 4-15,3-3 2 16,1 1-3-16,4-3-3 16,7 0-2-16,6-6-3 15,0-2-24-15,3-5-11 16,0-3-57-16</inkml:trace>
  <inkml:trace contextRef="#ctx0" brushRef="#br0" timeOffset="30906.6922">8634 8660 220 0,'6'2'82'0,"0"1"-44"0,3 0-31 16,-3-1 18-16,0 1-4 16,6-3-1-16,-1 0-6 15,4 0-4-15,0-3-5 16,0-2-4-16,-3-3 2 0,0 0 0 15,-3-2 1-15,-3-4 0 16,-6 4 0-16,-3-1-2 16,-6 3-2-16,-6 6 1 15,0 2 1-15,0 2 1 0,-3 6 3 16,3 3-5-16,1 2-1 16,2 3 4-16,3 5 2 15,3 3-2-15,6 0-3 16,3-3-3-16,3-3 1 15,9 1-23-15,8-6-10 16,4-5-28-16,3-5-14 16,0-3-23-1</inkml:trace>
  <inkml:trace contextRef="#ctx0" brushRef="#br0" timeOffset="31327.0679">9003 8631 260 0,'-15'-6'99'0,"6"4"-54"0,-3 4-37 0,3 1 21 0,-3 0-17 16,-2 5-7-16,2 0-10 16,0 0-2-16,0 2 3 15,3 6 0-15,6 5 0 0,3-2 3 16,3-1 2-16,6 1 0 16,6-3 2-16,0-6-2 15,-1-2 2-15,-2-5-2 16,3-6 2-16,-3-15-4 15,0-1 0-15,-3-5 1 16,-6-2 0-16,-3-3 0 16,-3 0 0-16,-3-14 2 0,-6 6 3 15,3 5 2-15,-6 6 1 16,3 5 11-16,3 2 5 16,1 6-6-16,2 8-3 15,0 2-8-15,3 11-5 16,0 8-4-16,6 8-1 15,6 5-1-15,0 3 3 16,2 5-2-16,4 5 1 16,3-8 4-16,0-2 1 15,0-3-6-15,-3-5 0 16,0-3-56-16,-3-5-23 16,-3-5-49-16</inkml:trace>
  <inkml:trace contextRef="#ctx0" brushRef="#br0" timeOffset="40847.0808">7750 11120 148 0,'-3'-2'57'0,"3"-3"-30"0,-3 2-1 0,3 0 25 0,-3 3-7 16,0 3-4-16,-3-3-14 15,-3 0-3-15,-3 5-14 16,0 6-3-16,-3 5-2 0,0-1-7 15,4 1-2-15,2 3 2 16,3 2 1-16,3 0-1 16,3 0 0-16,9-2-1 15,3-1 3-15,2-4 2 16,4-4 2-16,6-2 1 16,3-8 2-16,0-5-1 15,-4-6 2-15,-5-2 2 16,-6-3 2-16,-6 0 8 15,-12 3 2-15,-6-5 1 16,-3 4 1-16,-2 4-11 0,-1 2-2 16,0 0-11-16,0 3-1 15,3 2-16-15,3 8-5 16,3 1-30-16,6-1-14 16,3 0-30-1,6 0-50-15,3 1 42 16</inkml:trace>
  <inkml:trace contextRef="#ctx0" brushRef="#br0" timeOffset="41311.7052">7922 11189 156 0,'-2'16'57'0,"4"3"-30"0,4 15-18 15,0-15 16-15,-3 15 1 16,0 0 4-16,0-2-10 16,3 5-4-16,-3-5-9 15,3-6-3-15,0-4 2 0,-3-7-1 16,0-4 0-16,-3-3 5 16,0-8 6-16,0-3-2 15,-3-7 0-15,0-6-11 16,0-13-3-16,0 0-4 15,3-3 3-15,3-5 0 16,0 5 1-16,9 3-5 0,6 0 1 16,0-3 2-16,0 6 1 15,-3 7 1-15,2 11 0 16,-2 8 0-16,0 3 0 16,-3 2 6-16,-6 0 4 15,-3 3 6-15,-6 3 2 16,-3 0-7-16,-3 2-4 15,-6-3-4-15,-3 1-3 16,4-3-10-16,-4-3-6 16,3-2-19-16,0-3-7 15,3 0-33-15,6-6-13 16,3-4 1 0</inkml:trace>
  <inkml:trace contextRef="#ctx0" brushRef="#br0" timeOffset="41538.6228">8205 10856 212 0,'-6'5'82'0,"6"-5"-44"0,-3 24-40 16,3-8 14-16,0 13 7 15,0 3 5-15,0-1-4 16,0 12-1-16,3-6-11 15,0 0-5-15,3-3-2 0,-3-2-1 16,0-6 0-16,6-2-40 0,-9-5-15 16,-3-6-55-1</inkml:trace>
  <inkml:trace contextRef="#ctx0" brushRef="#br0" timeOffset="41741.403">8104 11099 300 0,'-9'3'112'0,"9"0"-60"0,0-3-63 0,0 0 16 15,3-3 2-15,3 0 8 16,0 3-8-16,3 0-3 0,3-2-3 16,3 2-12-16,0-3-3 0,5 3-39 15,-2-3-16 1,3 1-43-16</inkml:trace>
  <inkml:trace contextRef="#ctx0" brushRef="#br0" timeOffset="41869.5905">8330 11181 228 0,'-3'16'85'0,"3"-8"-46"0,3 5-46 16,0-5 16-16,-3 0-8 15,0 0 2-15,0 0-11 16,0 0-4-16,0-3-85 0,0-5-35 15</inkml:trace>
  <inkml:trace contextRef="#ctx0" brushRef="#br0" timeOffset="42041.0914">8318 11046 272 0,'-9'-2'101'0,"9"-1"-54"0,3 0-75 0,-3 3 9 16,0 0-18-16,0 0-3 16,0 0-51-16,3 3-23 15</inkml:trace>
  <inkml:trace contextRef="#ctx0" brushRef="#br0" timeOffset="42527.8168">8384 11200 212 0,'3'21'82'0,"0"-13"-44"0,-6 3-27 16,3-6 21-16,3 0-15 15,-3 0-2-15,0 1-9 16,0-6-2-16,0 0-2 16,0 0 1-16,0 0 0 0,0-3-6 15,3-2-2-15,0-3-5 16,0-5-1-16,3-9-1 15,0 7 2-15,0 1 4 16,0 4 1-16,5-1 9 16,4 11 5-16,0 3 2 15,-3 5-3-15,-3 0-3 16,0 0 6-16,-3 2 5 16,0-2-2-16,-3 0 2 15,0-3-7-15,-3 1-3 16,0-1-3-16,0-5 0 15,0 0-7-15,3 0 1 16,0-3-15-16,3-7-3 16,0-1 9-16,3-2 6 15,0 8 4-15,-1 2 4 16,1 0 1-16,3 9 1 16,-6-1 6-16,0 0 4 15,0 3-7-15,0 0-2 16,0 0-3-16,-3 0 1 0,0-3-22 15,3 1-7-15,0-1-47 16,0-5-17-16,0 0-5 16</inkml:trace>
  <inkml:trace contextRef="#ctx0" brushRef="#br0" timeOffset="42699.0209">8750 11134 220 0,'-6'10'85'0,"9"1"-46"0,-3 5-39 0,3-11 16 16,-3 3 0-16,-6 0 4 16,3 0-10-16,0 0-6 15,6 0-2-15,0 0-35 0,0-3-13 16,0 0-59 0</inkml:trace>
  <inkml:trace contextRef="#ctx0" brushRef="#br0" timeOffset="42888.3808">8661 11015 288 0,'-9'-8'110'0,"9"10"-60"0,3-2-61 0,-3 0 18 0,3-2-23 16,3 4-4-16,6-2-30 15,2-2-12-15,1-1-37 16,3 3-12-16</inkml:trace>
  <inkml:trace contextRef="#ctx0" brushRef="#br0" timeOffset="43295.0296">8830 11041 276 0,'-3'0'104'0,"6"3"-56"0,-3-6-47 16,0 3 21-16,3 0-16 15,3-3-4-15,3 1-3 0,0 2-1 16,6-3 2-16,0 0 0 0,-3 1 0 16,3-1 0-16,-3 3 2 15,-1 0-8-15,-2 5-3 16,-3 1 5-16,-3 2 3 15,-12 5 2-15,-2 3-1 16,-4 2 7-16,0 1 3 16,3 2-3-16,0-2 1 15,0-4-5-15,3 1 0 16,3-2-1-16,0-1 1 16,3-3-2-16,3 1-1 15,6-3-2-15,0 0 1 16,9-3-1-16,-3-2 0 15,0-3 2-15,3 0 2 0,-3 0-21 16,0-3-9-16,-4 0-22 16,1 1-6-16</inkml:trace>
  <inkml:trace contextRef="#ctx0" brushRef="#br0" timeOffset="43488.6742">8815 11128 284 0,'-8'3'107'0,"11"2"-58"0,2-5-57 0,-5 0 18 16,6-2-7-16,3-4 3 16,6 4-5-16,3-4-3 15,6 1 1-15,0 0-46 0,0 0-19 16,-1-3-43-1</inkml:trace>
  <inkml:trace contextRef="#ctx0" brushRef="#br0" timeOffset="43867.7702">9030 11105 256 0,'-12'2'96'0,"12"1"-52"0,3-3-47 0,-3 0 16 0,6 3 2 16,0-1 4-16,3-2-7 15,3 3-4-15,2-3-5 16,4-3 0-16,0 1 2 0,6-6-2 16,-3 0 0-16,-3 2-1 15,-6-4 1 1,-3-1-2-16,-4 1-7 16,-7 2-4-16,-10 2-3 15,0 4-2-15,-3 2 5 16,-3 2 6-16,0 4 3 15,0 4 1-15,3 3 4 16,3 1 2-16,4 10 20 16,5-1-6-1,3-2 1-15,5-2-5 16,7 0 0-16,3-4-11 0,3-1-6 16,6-6-8-16,3-3-3 15,-3-5-61-15,-1-3-27 16,-5-15-22-1</inkml:trace>
  <inkml:trace contextRef="#ctx0" brushRef="#br0" timeOffset="44994.7235">9762 10893 176 0,'3'-5'68'0,"-3"-1"-36"0,0-4-15 0,0 7 20 0,0-2-6 16,0-3 2-16,-3 0-6 16,-3 0 1-16,0 0-16 15,-6 0 0-15,0 5 1 0,-9 6-5 16,-2 5 0-16,-1 8-4 15,3 8-1-15,3 10-3 16,3 6-1-16,6 5-1 16,3 0-2-16,6-3 3 15,3-5 2-15,6-2 0 16,3-4-1-16,3-4-10 16,-6-6-6-16,-3-5-23 15,-9-11-67 1,0-8-38-1,-3-2 34-15</inkml:trace>
  <inkml:trace contextRef="#ctx0" brushRef="#br0" timeOffset="45424.0557">9438 11054 260 0,'-6'0'99'0,"6"3"-54"0,3-3-53 0,0 0 18 15,3-3-7-15,2 1 3 16,7-1-1-16,3 3 0 15,0-3-3-15,9 3-4 0,3-2-1 16,-4-1-18-16,1 3-7 16,-6 0-1-16,-3 3 3 0,-6-1 9 15,-3 4 6-15,-3 2 11 16,-3 0 7 0,-3-1 8-16,0 4 3 15,-3 2-5-15,3 3 0 16,0 0-8-16,3 0-1 0,3 0 0 15,3 2 2-15,2-2-3 16,4 0 0-16,0-3 3 16,0-5 3-16,3-2 5 15,3-4 3-15,-3-4 0 16,-3-4-1-16,-4 1-2 16,-2 0-1-16,-9-14-1 15,-9 1-4 1,0 2-3-16,-2-3-2 0,-4 6 0 15,0 0-13-15,0 2-6 16,3 3-20-16,3 3-10 16,3 0-30-16,3-1-15 15,9-2 0 1</inkml:trace>
  <inkml:trace contextRef="#ctx0" brushRef="#br0" timeOffset="45695.64">9884 11102 204 0,'3'18'77'0,"0"6"-42"0,0 3-23 0,0-19 19 16,0 2-3-16,-3-2 3 0,0 0-8 15,0 0-4-15,0-3-11 16,0-2-3-16,0-3 1 0,0 0 3 16,0-3 2-16,0-2-5 15,0-11-2-15,3 0-4 16,3-2-1-16,0-1-1 15,3 3 0-15,3 1 0 16,3 1 0-16,2 1 0 16,1 2-2-16,3 4-8 15,-3 4-5-15,3 0-51 16,-3 1-20-16,-1-1-21 16</inkml:trace>
  <inkml:trace contextRef="#ctx0" brushRef="#br0" timeOffset="47833.1469">7672 11491 172 0,'0'-5'66'0,"0"5"-36"0,0 0-20 0,0 0 17 15,0 5-7-15,0 0-1 16,0 6-7-16,0 7-2 16,0 9-6-16,0 4 4 0,-3 9 4 15,3 0 7-15,0 7 3 16,0-4-5-16,0-4 0 15,0-4-10-15,0-1-2 16,3-7-1-16,0-6 0 16,-3-5-7-16,3-6-2 15,-3 1-25-15,3-6-8 16,-3-5-24-16,3 0-11 16,3-5-21-16</inkml:trace>
  <inkml:trace contextRef="#ctx0" brushRef="#br0" timeOffset="48234.7745">7803 11779 160 0,'-6'0'63'0,"6"3"-34"0,-17 2-27 0,14 0 14 15,0 9-4 1,0 7 1-16,0 3-1 0,0-3 2 16,3 3-7-1,3-1-4-15,6-1 0 0,8-4-2 0,-5-2 2 16,3-3 0-16,0-2 3 16,0-6 6-16,0-2 4 15,0-8-6-15,0-3-3 16,-3-6 4-16,0 1 5 15,-7-3-6-15,-2-5-1 16,-3-3-3-16,-3 3 1 16,-2 3 2-16,-4 2 2 15,-3 2-3-15,0 7 0 0,-3 1-16 16,3 1-22 0,3 2-9-16,0 1-29 15,18-4-66 1</inkml:trace>
  <inkml:trace contextRef="#ctx0" brushRef="#br0" timeOffset="48714.2662">7997 11774 176 0,'-18'5'68'0,"18"3"-36"0,0 3-29 15,3-1 15-15,0 9-3 16,0-3 4-16,3 5-11 16,0-3-4-16,6 1-3 0,-3-3-1 0,0-3 2 15,0-2-1-15,0-3 2 16,2-3 0-16,-2-5 3 16,0-3-8-16,0-2-3 15,0 0 0-15,-3-3 1 16,0 0-1-16,0 2 4 15,0 1-2-15,-3 3 1 16,0 2-3-16,-3 0 1 16,3 7 2-16,0 1 3 15,3 3 2-15,3-3 1 16,0 0 2-16,3 0 3 16,-1-3 5-16,7-2 3 15,-3-6 4-15,3-2 4 0,0-3-4 16,-3-3-3-16,-3 1-6 15,-3-4-2-15,-6 1-6 16,-6-3-1-16,-6 1-1 16,0 1-2-16,0 4-17 15,0-4-9-15,0 7-15 16,3 1-7-16,3 1-128 31,18-3 73-31</inkml:trace>
  <inkml:trace contextRef="#ctx0" brushRef="#br0" timeOffset="49493.7239">8536 11734 140 0,'0'8'55'0,"0"0"-30"0,3 5-5 0,0-5 19 0,0 8-6 16,0 5 0-16,0 3-5 15,-3 0 0-15,3-3-16 16,-1-2-7-16,-2-3-1 0,0-3-3 16,0-3 2-16,3-2-2 15,-3-2 2-15,0-6 0 16,0 0 1-16,0-6-7 15,3 1-2-15,-3-3-5 16,3-8 1-16,0-8 5 16,0 3 2-16,6 3 4 0,-3-1 1 15,0 6-6-15,0 0-2 16,0 5 6-16,0 0 6 16,0 5 3-16,0 3 4 15,0 5-3-15,0 1-1 16,-3 7 2-16,0 3 3 15,-3 5-6-15,0-8-1 16,0 1-2-16,0-4 1 16,0-2-4-16,0-3-2 15,3 1-3-15,-3-6-1 16,6-3-5-16,0-13 0 16,3-2-1-16,3 2 1 15,8-3 2-15,-2 6 2 16,-3 0 2-16,0 5 1 0,-3 2 7 15,0 4 4 1,-3 2 3-16,0 5 5 0,-3 0-6 16,0 6-2-16,-3 5-3 15,-3 0-2-15,0 0-6 16,0-3-1-16,0 0-13 16,0-2-2-16,0-3-23 15,0 0-7-15,3-3-30 16,3-5-12-16,-1-3-5 15</inkml:trace>
  <inkml:trace contextRef="#ctx0" brushRef="#br0" timeOffset="49676.8209">8896 11774 192 0,'-3'3'71'0,"6"-1"-38"0,-3 4-36 0,0-1 13 16,6 5 6-16,-6 9 7 15,0-3-12-15,6 2-6 16,0-2-3-16,-3-3-2 0,0 1 0 16,0-4-27-16,0-2-9 15,3-3-55 1</inkml:trace>
  <inkml:trace contextRef="#ctx0" brushRef="#br0" timeOffset="49854.7692">8893 11676 220 0,'-3'0'85'0,"6"0"-46"0,-3 0-52 16,0 0-13-1,9 5-13-15,6 1-44 16,0-1-19-16</inkml:trace>
  <inkml:trace contextRef="#ctx0" brushRef="#br0" timeOffset="50187.9456">9083 11734 184 0,'-6'-2'68'0,"3"2"-36"0,-3 0-24 0,3 0 18 16,1 2-6-16,-4 1-2 15,0 2-8-15,-3 1-2 16,3-1-4-16,0 0-5 0,3 0-2 16,3 1-1-16,3-1 3 15,3 0-2-15,3 3-1 16,3 5 3-16,-1 6 0 16,-2-1-2-16,0 1 2 15,-3-3 12-15,-6-3 7 16,0-2 6-16,-3 2 3 0,-3-3-10 15,-3-2-5-15,0 0-7 16,1-2-4-16,2-4-16 16,0-2-7-16,3-2-36 15,3-4-12-15,6-10-32 16</inkml:trace>
  <inkml:trace contextRef="#ctx0" brushRef="#br0" timeOffset="50504.6045">9256 11713 260 0,'-3'-3'96'0,"0"3"-52"0,0 0-34 0,3 0 34 31,-6 3-15-31,0 0-17 0,3-1-8 16,0 4-3-16,3 2-6 0,3 0 1 15,3 2-3-15,0 1 2 16,0-1 3-16,3 6 3 15,-3-3 11-15,-3 6 4 16,-3-3 4-16,-3 2 0 16,-3-4-5-16,0-4-1 15,-3-2-6-15,0 0-3 16,-3-3-5-16,0 1-2 16,3-4-19-16,0-2-7 15,4 0-27-15,8-2-10 16,-1-1-43-1,10-8-43-15,0 1 58 0</inkml:trace>
  <inkml:trace contextRef="#ctx0" brushRef="#br0" timeOffset="50904.9675">9536 11681 176 0,'0'0'66'0,"3"6"-36"0,0 2-24 0,0 0 17 16,0 2 8 0,0 6 8-16,0 0-10 0,0 5-2 15,0-2-16-15,0 2-2 0,0-3 1 16,0-2-6-16,0 0 0 15,-1-5-2-15,-2-3 1 16,0-1 0-16,0-1 1 16,0-4-7-16,-2-15-5 15,-1 0 2 1,0 0 1-16,3-3 3 16,3 3-1-16,0-1-1 15,2 1 3-15,7 3 0 16,3-1-2-16,0 0 0 15,-3 3-7-15,3 3-4 0,0 0-25 16,0 2-13-16,3-2-49 31</inkml:trace>
  <inkml:trace contextRef="#ctx0" brushRef="#br0" timeOffset="51296.1539">9804 11726 200 0,'-6'0'77'0,"3"3"-42"0,-6 0-28 0,6-1 18 16,-3 4-13 0,0 2-4-16,0 2-3 15,0 3 1-15,3 8-3 16,0-2 7-16,3 0 3 0,3-1-4 16,3-2-3-16,0-5-1 0,3-4-1 15,3 1-7-15,0-8 0 16,3 0-8-16,-4-8-1 15,-2 1 7-15,0-12 2 16,-3 0 3 0,0 6 2-16,-3 0 3 15,0 5 4-15,0 0 2 16,-3 3-1-16,3 2 1 16,-3 3-2-16,3 3 0 15,3 2-5-15,0 0-1 16,0 6-1-16,0 0 1 15,0 2-2-15,0 0-1 16,0-2-28-16,0-3-14 16,3-22-77-16,3-4 13 15</inkml:trace>
  <inkml:trace contextRef="#ctx0" brushRef="#br0" timeOffset="51520.9827">9938 11491 276 0,'-6'-5'104'0,"6"7"-56"0,0 1-47 16,0-3 21-16,3 8-3 15,0 5 1-15,0 13-3 16,3 4 0-16,-3 4-9 16,2 3 1-16,1 0 2 0,0 8-9 15,0-3-2-15,0-5-4 0,0-7 3 16,0-4-29-16,0-7-9 15,-3-4-71 1,0-4-62-16,-3-8 57 16</inkml:trace>
  <inkml:trace contextRef="#ctx0" brushRef="#br0" timeOffset="51735.9552">9819 11660 252 0,'-18'-8'93'16,"33"8"-50"-16,-6 0-39 0,-4 0 19 16,4 0-4-16,3-2 3 0,3-6-10 15,6 0-4-15,3 2-5 16,3 1-5-16,5 3 1 0,4-1-1 16,-6 3-2-16,0 5-41 15,-7 0-18-15,-2 1-54 16</inkml:trace>
  <inkml:trace contextRef="#ctx0" brushRef="#br0" timeOffset="52091.8349">10155 11695 220 0,'-9'8'85'0,"15"-1"-46"0,0 1-35 16,0-2 19-16,0-1 2 16,3 0 7-16,0 1-4 15,3-4-2-15,-1-2-14 16,1 0-5-16,6-2-1 0,0-4-3 0,-3-2 0 15,0-2-6-15,-3-1 0 16,-3 1-8-16,-3 2-1 16,-3-6-4-16,-12 1-3 15,0-3-5-15,-3 6 0 16,-6 7 13-16,0 6 6 16,-3-1 6-16,0 6 4 15,-2 3 0 1,5 5 2-16,3 2 13 0,0 3 10 15,12 3-1-15,6 0 3 16,9 3-14-16,0-4-3 16,6-1-7-16,0-4-3 15,5-5-5-15,1-5-2 0,-3-2-28 16,-3-12-12-16,0-7-59 16,0-6-24-16,-4 4 21 15</inkml:trace>
  <inkml:trace contextRef="#ctx0" brushRef="#br0" timeOffset="52859.5805">9875 11769 96 0,'-3'0'38'0,"-9"5"-20"0,6-2-10 16,6-3 11-16,3 0 0 15,0 0 3-15,-3 0 3 0,0 0 4 16,0 0-4-16,0 0-1 16,0 0-13-16,0 0 2 0,0 0 3 15,0 0-2-15,0 0 0 16,0 0-8-16,-3 0-2 16,6-3-2-16,-6 0-2 15,0 1 1-15,0-4 1 16,0 1-1-16,-6 0 2 15,3 0 2-15,0-1 2 16,1 1 3-16,-1 0 1 16,0 2 1-16,0 0 0 15,0 1-6-15,0-1-2 16,3 0-2-16,-3 3-2 0,3 0-6 16,0 0-1-16,0 0-21 15,3 0-9-15,3 0-83 16</inkml:trace>
  <inkml:trace contextRef="#ctx0" brushRef="#br0" timeOffset="56071.6401">7905 12163 156 0,'3'-3'57'0,"-3"3"-30"0,0 0-21 16,0 0 17-16,0 0-12 16,0 6-3-16,-3 1-3 0,0 4-1 15,-3 5-2 1,-3 2 1-16,-3 9 0 0,0 2 3 16,-3 5 3-16,0 3-2 0,0 1 1 15,-3-1-3-15,-2 0 0 16,-1 5-1-16,0 0 2 15,3 3-1 1,0 6 2-16,0-7-2 0,3-1 2 16,1 4-4-16,-1-4 0 15,3-6 3-15,3-5 1 16,-3-1-1-16,0 1 1 16,-3 0-4-16,0-3-2 15,0 0 0-15,1-3-1 16,2 1 0-16,0 2 2 15,0-2 3-15,0-1 2 0,0 0 1 16,0 1 2-16,3-1-1 16,-3 1 0-16,-3-3-1 15,6-6 2-15,-2 1-3 16,2-3 1-16,3-3-1 16,0-3 1-16,0 1 0 15,3-3 0-15,-3 0-4 16,0-3-3-16,6 0 0 15,-3-2 1-15,0 0-3 16,0-1 0-16,0 1 1 16,3-3-18-1,-6 0-45 1,3 0-2-16,3-3-60 16</inkml:trace>
  <inkml:trace contextRef="#ctx0" brushRef="#br0" timeOffset="56504.897">7333 13113 188 0,'-12'-8'71'0,"12"8"-38"0,0 0-25 0,0 0 18 15,0 0-11-15,3 5-3 16,0 3-3-16,0 3-1 0,0 10-4 15,0 5 10-15,-3 3 8 16,0 6 2-16,0-3 3 16,0-3-11-16,0-3-2 0,0-2-4 15,3-3-1-15,0-2-5 16,0-1-1-16,0-2-1 16,0-5 1-16,3-1-4 15,0-2 0-15,3-3 3 16,-3 1 3-16,0-4-2 15,3 1 0-15,3-3-3 16,-1 0-1-16,1-3 3 16,0 1 1-16,3-4 1 15,-3 1 0-15,0 0-2 16,3-1 1-16,-3 1-7 0,3 0 1 16,0-3-4-16,-4-5 2 15,4 0-15-15,-3-1-6 16,0 1-20-16,-3 0-9 15,0 2-65 1</inkml:trace>
  <inkml:trace contextRef="#ctx0" brushRef="#br0" timeOffset="62885.5456">7494 11232 128 0,'3'0'49'0,"0"0"-26"0,-3 0-18 16,0 0 13-16,0 0 1 15,0 0 3-15,0 0 3 16,0 0 2-16,0 0-14 16,-3 0-3-16,3 0 0 0,-3 0-4 15,0 0 2-15,0 0-1 16,0 0 3-16,-3 0-1 16,0-3 0-16,0 0 1 0,-6 1 8 31,-6-1-3-31,-3 3-6 0,1-3 0 15,-1 1-2-15,-3-1 1 16,0 0-2-16,-6 1-1 16,1-1-1-16,-10 0 2 15,-6 1-3-15,-5-3 0 16,-7-1-3-16,1 1-1 16,-10 5 5-16,4-3 2 15,-1 3 0-15,7 0-1 16,5-2 1-16,3-1 1 15,4 0-1-15,8 1 1 16,6-1-2-16,0 0 2 16,7-2-4-16,2 0-2 15,6 0-3-15,3-1 1 0,0 4 1 16,3-1 2-16,0 0-6 16,3 1-1-16,0-1-5 15,0 0-1-15,0 1-19 16,0 2-5-16,0 0-26 15,4 0-9-15,2 0-40 16</inkml:trace>
  <inkml:trace contextRef="#ctx0" brushRef="#br0" timeOffset="63590.6946">6512 11049 160 0,'3'-3'60'0,"-3"1"-32"0,0 2-13 0,0 2 18 15,0-2-12 1,-3 0-4-16,0 3-6 0,-9 0-2 15,-3 2-5-15,-3 3 4 0,-3 2 4 16,-3 1 3-16,-2 0 0 16,-1 5 1-16,3-3 3 15,0 0-7-15,6 0-2 16,3-2-1-16,3-3-1 16,4 0-2-1,2-3-6-15,0 0 0 16,6 1 0-16,6-1 0 15,3 0 0-15,5 0 0 16,4 1 0-16,3-1 0 16,0 3 0-16,-3 0 0 15,-3-3 0-15,0 0 2 0,-1 1-3 16,-2-1 0-16,-3 0-37 16,-3 1-14-16,-3 2-71 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2-17T22:38:52.395"/>
    </inkml:context>
    <inkml:brush xml:id="br0">
      <inkml:brushProperty name="width" value="0.05292" units="cm"/>
      <inkml:brushProperty name="height" value="0.05292" units="cm"/>
      <inkml:brushProperty name="color" value="#FF0000"/>
    </inkml:brush>
  </inkml:definitions>
  <inkml:trace contextRef="#ctx0" brushRef="#br0">6693 9401 88 0,'-6'18'35'0,"6"-13"-18"0,0 9-20 0,3-6 6 0,0 5-3 15,0 3 0-15,0 0 0 16,0-1 2-16,0-1-32 16,3-4-12-16,3-10 12 15,3-8 7-15</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7T05:22:08.285"/>
    </inkml:context>
    <inkml:brush xml:id="br0">
      <inkml:brushProperty name="width" value="0.05292" units="cm"/>
      <inkml:brushProperty name="height" value="0.05292" units="cm"/>
      <inkml:brushProperty name="color" value="#FF0000"/>
    </inkml:brush>
  </inkml:definitions>
  <inkml:trace contextRef="#ctx0" brushRef="#br0">2142 9287 108 0,'-6'-8'44'0,"6"3"-24"0,0-6-6 0,0 8 15 15,0 3-8-15,0 3-1 16,0 5-8-16,0 5-2 0,0 16-6 16,0 8-3-16,0 11 2 15,0 13 0-15,0-3 3 0,0-2 1 16,0-1 1-16,0-5-4 16,0-7-3-16,0-9 4 15,0-7 4-15,0-6-3 16,6-5-1-16,-3-3-2 15,9-5 0-15,3-3-2 16,6-2 2-16,-7-1-2 16,4 1-1-16,3 2 1 15,3-2-1-15,6 0-16 16,-6 2-4-16,-4 0-41 16,4-2-48-16,-3 0 26 15</inkml:trace>
  <inkml:trace contextRef="#ctx0" brushRef="#br0" timeOffset="0.6002">2654 9628 156 0,'-15'-39'57'0,"12"36"-30"0,-6-2-23 0,6 2 15 16,-3 0 6-16,0 1 7 15,-9 2-11-15,-2 5-4 16,-1 13-10-16,3 4-5 0,-6 4-1 15,6 6-4-15,3 5 2 16,9 0-1-16,3-3-2 16,3-2 0-16,9-5 3 0,3-6 0 15,6-8 1-15,-6-5-3 16,3-8 2 0,-1-11-1-16,-2-5 0 15,-3-2 4-15,-3-3 1 0,-3-3-1 16,-3 0-2-16,-3 6 3 15,0 2 0-15,0 5 3 16,0 6 1-16,0 5-6 16,0 8 0-16,0 5-1 15,6 11 0-15,-3-3-3 16,3-3 2-16,6 1-30 16,-3-3-14-16,3-6-32 15,0-4-30-15,5-12 44 16</inkml:trace>
  <inkml:trace contextRef="#ctx0" brushRef="#br0" timeOffset="1.6002">2839 9258 156 0,'-9'-8'57'0,"-6"10"-30"0,9 14-34 0,12-5 8 15,0 13-2-15,0 10 2 16,-3 14 9-16,0 13 3 15,0-3-6-15,-3 5 0 0,0-7 3 16,3-8-4-16,-1-9 2 16,1-7-3-16,0-8 2 15,0-6-4-15,0-7-2 16,-3-11 4-16,6-5 1 0,6-9-5 16,-3 1 0-16,6 0-1 15,0 2 0-15,6 9-3 16,3 2 0-16,-4 5 2 15,-2 3 0-15,-6 8 9 16,-3 2 7-16,-6 1 6 16,-9-1 4-16,-6 1-11 15,-6-1-3-15,-5-4-5 16,-1-4-1-16,-9-2-28 16,3-3-9-16,6-5-33 15,4-2-13-15,5-9-3 16</inkml:trace>
  <inkml:trace contextRef="#ctx0" brushRef="#br0" timeOffset="2.6002">3175 9525 188 0,'-12'8'71'0,"12"-5"-38"0,0-3-23 0,0 0 17 0,3-3-2 15,6-2 0-15,-6-6-14 16,6-5-7 0,6-5-2-16,8-11-7 0,-2 1 1 15,0-1 0-15,-3 3-1 16,-3 2 4-16,-3 11 0 0,-3 6-2 15,0 10 0-15,-3 10 4 16,-3 12 3-16,3 7-1 16,-3 10 0-16,-3 14 3 15,0 0 3-15,0 0-2 16,2-5-2-16,1-1-2 16,3-4-3-16,0-6 1 15,-3-6 1-15,3-4-43 16,-3-6-17-16,-3-5-44 15</inkml:trace>
  <inkml:trace contextRef="#ctx0" brushRef="#br0" timeOffset="3.6002">3187 9858 232 0,'-12'0'88'0,"12"3"-48"0,0-3-47 0,0 0 14 15,6 0-3-15,3 0 2 16,6-3-2-16,8 1-1 15,1-4-1-15,6 4-2 0,0 2 3 16,3-3-11-16,-1 1-2 16,1-1-48-16,-3 0-21 15,-3 1-4 1</inkml:trace>
  <inkml:trace contextRef="#ctx0" brushRef="#br0" timeOffset="4.6002">3687 9506 280 0,'-21'-7'107'0,"21"9"-58"0,0-2-59 16,0 0 16-16,0 0-30 16,0 0-12-16,3 5-61 15,0 3-24-15,3 3 46 16,0 8 25-16</inkml:trace>
  <inkml:trace contextRef="#ctx0" brushRef="#br0" timeOffset="5.6002">3684 9768 240 0,'-18'8'90'0,"18"-2"-48"0,3-4-47 0,-3-2 15 16,0 0-11-16,3 0-91 16,12-8-41-1,0-5 56-15,0-3 28 16</inkml:trace>
  <inkml:trace contextRef="#ctx0" brushRef="#br0" timeOffset="6.6002">4395 9570 96 0,'-18'0'35'0,"15"3"-18"0,3-1-20 0,0-2 12 15,6 24-1 1,0 3 2-16,-6 2 4 15,3 0-2-15,0 3 1 16,3 2-7-16,0-5-4 16,-3-5-1-16,3-6 1 15,0-2-1-15,-3-5 8 0,3-3 4 16,0-6 5-16,0-2 3 16,0-5-7-16,0-8-1 15,0 2-7-15,0-2-4 0,0 2-4 16,0 6 1-1,0 3-1-15,0 2-2 0,-1 10 3 16,4 1 2-16,0-1 0 16,3 1-1-1,0-3 1-15,0 0-1 0,0-3 4 16,3-5 5-16,3-3 4 16,-3-2 4-16,-3 0-3 15,-4-6 0-15,1-2-4 16,-3-3-1-16,0 3-12 15,-6-3-3-15,-6 3-26 0,3 0-11 16,0 2-117 15,9 0 71-31</inkml:trace>
  <inkml:trace contextRef="#ctx0" brushRef="#br0" timeOffset="7.6002">4744 9665 128 0,'5'6'49'0,"-2"-4"-26"0,-3 11-9 0,3-5 15 15,-3 6-8-15,0 1-1 16,0 7-15-16,0 1-2 16,0 1-3-16,0-3 2 0,0-2 1 15,0-3-19-15,3-3-9 16,-3-2-51 0</inkml:trace>
  <inkml:trace contextRef="#ctx0" brushRef="#br0" timeOffset="8.6001">4720 9454 232 0,'-21'-8'88'0,"21"5"-48"0,3 0-51 16,-3 3 11-16,3-2-25 16,3-1-7-16,3 0-5 15,3-5-3-15,0-5-28 16,8 0-14-16</inkml:trace>
  <inkml:trace contextRef="#ctx0" brushRef="#br0" timeOffset="9.6001">4889 9311 120 0,'0'5'46'0,"0"0"-24"0,0 24-13 15,0-13 16-15,0 8-5 0,0 8-2 16,0 10-8-16,-3 8-4 16,0 1-3-16,0-9 0 0,3-2 0 15,0 5-1-15,0-6-2 16,0-7-26-16,0-5-10 15,0-6-35 1</inkml:trace>
  <inkml:trace contextRef="#ctx0" brushRef="#br0" timeOffset="10.6001">4785 9573 184 0,'-3'-8'68'0,"9"5"-36"0,12-10-35 0,-6 10 11 0,-3-2-6 16,3 0 1-16,0 2-2 16,0 0-1-16,2 1 1 15,1-1-1-15,0 0 0 16,0 1-22-16,0-1-8 0,0 0-42 16,-3-5-21-1,0 1 46-15</inkml:trace>
  <inkml:trace contextRef="#ctx0" brushRef="#br0" timeOffset="11.6001">5002 9332 104 0,'-8'3'38'0,"11"12"-20"0,-3-1-21 0,0-1 8 16,0 3 7-16,0 10 7 16,0 9 7-1,-3 4 5-15,0 6-11 0,0 0-4 16,0-5-9-16,0-8-3 0,0-3 0 15,3-5-5-15,0-6 1 16,0-2 2-16,3-8 3 16,3-5-7-16,0-9-3 15,2-4-4-15,1-11-2 16,6-3 3-16,3 5 5 0,0 3 2 16,-3 3 1-1,0 8 6-15,-3 10 4 16,0-2 6-16,-3 7 2 15,-1 4-5-15,1 1-3 0,0 1-3 16,-3 0 0-16,0 0-4 16,-3-3-2-16,0 0-7 15,0-5-1-15,0-2-48 16,0-1-62 0,3-8 19-16</inkml:trace>
  <inkml:trace contextRef="#ctx0" brushRef="#br0" timeOffset="12.6001">5300 9684 184 0,'-12'2'71'0,"12"6"-38"0,0 6-39 16,0-4 14-16,-6 3 2 0,3 1 3 16,-3 4-4-16,3-2-3 15,0 3-3-15,0-6-5 0,3 0 1 16,-3-2-56-1</inkml:trace>
  <inkml:trace contextRef="#ctx0" brushRef="#br0" timeOffset="13.6002">5235 9570 192 0,'-3'-3'74'0,"3"3"-40"0,0-2-66 0,0 2-1 16,6 0-6-16,6-3 3 0,2 0-18 16,1 1-4-16</inkml:trace>
  <inkml:trace contextRef="#ctx0" brushRef="#br0" timeOffset="14.6002">5383 9596 104 0,'6'32'41'0,"-6"-3"-22"0,0-2 0 15,0-17 18-15,0 4-7 16,-3 1 0-16,0-1-11 15,1-1-1-15,-1 3-11 16,3-11-2-16,0 0 1 0,3-5-1 16,2-5 0-16,4-3-1 15,3-5-5-15,3-3 1 16,3-5-2-16,-3 13 0 16,0 0 0-16,0 3 0 15,3 5 2-15,-4 2 2 16,1 9-1-1,-3 0 2-15,-3 2-2 0,0 0 2 16,0 3-2-16,-3-3 2 16,0-2-20-16,0-1-6 15,3-2-67 1,0-10-31-16,0-6 59 16</inkml:trace>
  <inkml:trace contextRef="#ctx0" brushRef="#br0" timeOffset="15.6002">5818 9327 152 0,'-6'0'57'0,"6"5"-30"0,0 13-34 16,3-4 10-16,-3 1 14 15,0 12 9-15,-3 5 0 16,0 7-1-16,0 6-13 15,0 3-5-15,3-6-3 0,0-5-2 16,0 0-2-16,0-2 1 16,0-14-1-16,3-3-47 15,0-10-20-15,3-8-17 16</inkml:trace>
  <inkml:trace contextRef="#ctx0" brushRef="#br0" timeOffset="16.6002">5797 9329 172 0,'-9'-8'66'0,"9"11"-36"0,0-8-18 0,0 2 19 15,0-2-16-15,3-1-3 0,3 1-8 16,3-3-1 0,3 0-1-16,3 0-2 0,3 0 3 15,3 3-4-15,-4 5-2 16,4 0 2-16,-6 8 2 0,-3 3 2 16,-9 7 1-16,-3 6 2 15,-6-3 1-15,-6 0-1 16,-3 0-1-16,0-2-3 15,4-3 1-15,2-3-4 16,0-2 0-16,6-1-6 16,3 1-3-16,6 2 3 15,6 0 4-15,-1 3 2 0,4 0 1 16,0 18 0 0,0-7 0-16,-3-3 2 15,-9-3 3-15,-3 0 15 16,-9 3 10-16,-3-6-14 0,-6 1-4 15,-3-3-3-15,1-6-1 16,-1-2-11-16,0-2-3 16,-3-1-24-16,6-3-8 15,3-2-42 1,12-7-51-16,9-7 36 16</inkml:trace>
  <inkml:trace contextRef="#ctx0" brushRef="#br0" timeOffset="17.6002">6128 9239 168 0,'-6'-2'63'0,"12"7"-34"0,-3 11-34 16,0-6 12-1,-3 9 16-15,0 7 9 0,-3 6-2 16,0 8-3-16,0 2-15 15,-3 8-8-15,0 1-2 0,3-1 0 16,0-10 1-16,0-3-4 16,0-11 1-16,3-2-55 15,3-6-23-15,3-7-16 16</inkml:trace>
  <inkml:trace contextRef="#ctx0" brushRef="#br0" timeOffset="18.6002">6279 9525 144 0,'-20'5'55'0,"17"6"-30"0,0 5-29 0,3 0 8 16,-3 7 11-16,0-1 10 16,3-1-2-16,3 0-1 15,3-3-12-15,6 1-6 0,2-6-1 16,7-2 7-16,3-6 3 15,3-8 0-15,3-4 0 16,-4-7-3-16,-5-7 1 16,-6 0 3-16,-6-6 1 15,-15 1-4-15,-6 0-1 16,-6 2-6-16,-3 0-1 0,-2 8-6 16,-1 3 0-16,3 5-26 15,0 5-8-15,6 3-34 16,3 3-13-16,9 0 1 15</inkml:trace>
  <inkml:trace contextRef="#ctx0" brushRef="#br0" timeOffset="19.6002">6669 9477 180 0,'-20'0'68'0,"8"0"-36"0,3 0-29 0,6 3 17 15,-3 0 1-15,-6-1 4 16,-3 4-11-16,-3 4-5 16,0 3-6-16,-3 3 0 0,4 8 0 15,2 3-4-15,6 2-1 16,9 0 1-16,6-3 0 16,6-2-2-16,5-3 2 15,4-2 3-15,9-9 1 16,0-2 1-16,0-5 0 15,2-6-16-15,1-5-6 0,-3-5-33 16,-3-8-15-16,-4-11-16 31</inkml:trace>
  <inkml:trace contextRef="#ctx0" brushRef="#br0" timeOffset="20.6002">6842 9181 176 0,'-6'-42'68'0,"6"58"-36"0,0-8-31 15,3-3 16 1,0 16-7-16,-3 5 8 16,0 9 4-16,3 5-12 15,-3 5 5-15,0 2 3 0,0 6-6 16,0 0-2-16,3-3-8 16,-3-5-1-16,3-5 1 0,-3-8 1 15,0-6-30 1,0-5-14-16,0-2-48 15,0-6-38-15,6-8 49 16</inkml:trace>
  <inkml:trace contextRef="#ctx0" brushRef="#br0" timeOffset="21.6002">7095 9469 140 0,'-21'-7'52'0,"18"7"-28"0,0 0-28 16,-3 0 5-16,-6 0 1 16,-8 0 9-16,-10 5 5 15,0 0-7-15,0 3-1 0,6 3 2 16,4-1-8-16,5 1-1 16,3-1 1-16,6 1 3 15,3 10 2-15,6-10 3 0,12 13-1 16,3-3 2-16,2 0-4 15,4-3-2-15,3-4 0 16,-3 1 1-16,-3-4-3 16,2 0-2-16,1-1-42 15,-3-2-18-15,0-5-23 16</inkml:trace>
  <inkml:trace contextRef="#ctx0" brushRef="#br0" timeOffset="22.6002">2062 10097 52 0,'-6'5'19'15,"6"-3"-10"-15,0 1 0 0,0-3 9 0,6 5 5 16,-6 1 6-16,0-1-3 15,3 0 2-15,3 1-7 16,0-4-3-16,-1 1-2 16,4-3 3-16,0 0-11 15,3-5 0-15,-3-1 2 0,0-10-2 16,6 1 1-16,3-1-8 16,3-3-2-16,-3 6 0 15,8-6 2-15,1 3-2 16,12 3 0-16,-12 5 1 15,2 6 0-15,-2 4-3 16,0 4 2-16,0 2 3 16,0 7 1-16,-4 4 1 0,1-3 0 15,-3-3 2 1,0 3 1-16,0-3-1 0,-6-2-1 16,5-3-1-1,1-6 2-15,3-2-1 0,-3-2 2 16,0-1-2-16,3-5 2 15,2 0-6-15,4 3-3 16,-9 0-2-16,9 5 3 16,-7 5 0-16,4 0 1 15,3 0 2-15,0 6 3 16,0-3-2-16,2-3 0 16,1 1 5-16,3-1 5 0,-1-5-5 15,1-3 0-15,0 1-4 16,-3-1-1-16,2 6-3 15,1 2-1-15,3 3-1 16,-1 2 0-16,-2 4 2 16,3 4 2-16,0 3 1 15,2-2 1-15,-2-3 0 16,6-8 0-16,-4-11-62 16,-2-2-25-16,-6-9-27 15</inkml:trace>
  <inkml:trace contextRef="#ctx0" brushRef="#br0" timeOffset="23.6002">10530 9165 52 0,'-3'-5'22'0,"6"-8"-12"0,0 23-8 0,0-12 9 0,3 15 8 15,0 3 6 1,3 8 4-16,-3 5 5 16,0 8-13-16,0-3-2 0,0 3-9 15,-3 0-4-15,0 0-3 16,-1-2-3-16,-2-1 3 0,0 0-7 16,3-2 1-16,3-11-70 15</inkml:trace>
  <inkml:trace contextRef="#ctx0" brushRef="#br0" timeOffset="24.6002">10610 9083 64 0,'-6'-5'24'0,"3"5"-12"0,6 0-8 0,-3 0 10 16,6 0-6-16,0 0-2 15,3-3 1-15,0 1 0 16,3-1 3-16,0 0 4 16,6 1-6-16,6-1 0 15,-4 0-4-15,1 1-1 16,3-1-1-16,3 0-2 15,0 1-2-15,2 2 1 16,10 0 3-16,0 0 1 16,5 0-1-16,-2 0 1 15,9 0 9-15,2 0 7 16,7-3-6-16,11 3-2 16,-2 0-6-16,-4 0-6 0,4 0-2 0,-4-3-1 15,4 1 3-15,2 2 2 16,4 0 2-16,-4 0-1 15,6 0-2-15,-5-3 3 16,-1 1 0-16,-5 2-1 16,5 0-2-16,-5 0-4 15,-4 0 0-15,7 0 0 16,-7 0 2-16,1 0 1 16,2 0 1-16,7-3 2 15,-4 3 3-15,-3 0-2 16,7 0-2-16,-4-3 0 0,1 1 1 15,5-1-3-15,-2 3-2 16,-4 0 2-16,4 0 2 16,-1 0 0-16,-5 0 2 15,-1 0-4-15,3 0 0 16,-2 0 1-16,-4 0 0 16,4 0 0-16,2-3 2 15,1 1-1-15,-1 2-1 16,4 0 1-16,-4 2-1 15,1-2 0-15,-1 3 0 16,-2-3-3-16,-1 0 2 16,-5 3 3-16,8-1 1 0,-2 1-4 15,-4 0 1-15,4-3 0 16,-1 0 0-16,1 0 0 16,2 0 2-16,3 0-3 15,-2 2-2-15,-1-2 4 16,-2 0 1-16,-4 0 0 15,1 0-2-15,-1 0-2 16,7 0-1-16,-4 0 2 16,4 0 0-16,14-2 3 15,3-1 1-15,-8 0-4 16,5 1-1-16,-5 2 3 16,-7 0 1-16,0 0-3 0,-5-3 1 15,-4 0 0 1,1 3 0-16,5-2-3 15,-2 2 2-15,2 0 3 0,1 0 1 16,-7-3-4-16,-5 0-1 16,-4 3 5-16,-5 0 3 15,-3 0-3-15,-1 0 0 16,-8 0-1-16,-3 0-2 16,-6 3 1-16,-4-3-1 15,-5 3-22-15,-6-1-10 16,-6 4-39-1</inkml:trace>
  <inkml:trace contextRef="#ctx0" brushRef="#br0" timeOffset="25.6002">10592 9594 44 0,'3'-16'19'0,"6"32"-10"0,6-24-6 15,-6 5 4 1,3 1 3-16,3-4 4 0,6 1 1 16,6 2 0-16,-1-2-1 15,4 2-1-15,3 1-5 16,3 2-3-16,11 0 2 16,4 0 0-16,2 0 5 15,10-3 5-15,5-2-7 16,10 2-3-16,2 1-7 15,6-1 0-15,1-2 0 0,-4-1 0 0,3 4 2 16,1-1-1 0,-4 0-1-16,0 1 1 0,-2-1-1 15,-1 0 2 1,7 3 1-16,-7 0-1 0,3 0-2 16,1-2 1-16,-4-1 1 15,6 0 1-15,-2 3 1 16,-7-2-5-16,6-1 1 15,-5 1 0-15,-4-1 0 16,1 0 2-16,2 1 3 0,-6 2 2 16,10 0 3-1,-4-3-7-15,-2 0-2 16,2 3-1-16,0 0 2 16,-2 0-1-16,-1 0 2 0,15 0-4 15,-5 0-2-15,-7 0 4 16,7 0 3-16,-7 3-1 15,-9-3-2-15,7 3-3 16,-7-3 1-16,1 2 3 16,-4 1 1-16,7 2-1 15,-7-2-2-15,-2-1 1 16,2-2-1-16,-2 0 0 16,-1 0 0-16,4 0 0 0,-1 0 2 15,-5 0-3 1,-1 0 0-16,7 0 1 15,-7 0 2-15,1 0-1 0,-4 0-1 16,4 3 1 0,2 0 1-16,-5-1-3 0,-1 1 0 15,7 0 1-15,-1-1 2 16,-2 1-1-16,-3-3 2 16,8 3-2-16,-2-1 2 15,-7 1-2-15,-2 0 2 16,2-3 2-16,-2 2 2 15,-1 1-6-15,1-3 0 16,0 3-1-16,2-1 2 16,-2-2-1-16,-1 3-1 0,-2-3 1 15,-1 0 1-15,-5 0-3 16,-6 0 0-16,-4 0 1 16,-2 0 2-1,-3 0 1-15,-6 0 1 0,-3 0-2 16,-3 0-2-16,-4 0 1 15,1 0-1-15,-3 0 0 16,6 0-3 0,0 0 2-16,-3 0 3 15,-3 0 1-15,-6 0-1 16,0-3 1-16,-9 1-7 16,0-4-1-16,-9 1-31 15,0-3-12-15,-6 0-37 16</inkml:trace>
  <inkml:trace contextRef="#ctx0" brushRef="#br0" timeOffset="26.6002">16885 9020 88 0,'12'-11'33'0,"-12"8"-18"0,3 1-11 0,-3 2 10 0,0-3-4 16,0 3 0-1,3-3-4-15,-3 3 1 0,0 0-4 16,0 0 0-16,3 8 1 16,3 8 0-16,-6 8 0 15,0 16 2-15,0 10-1 16,-3-5 0-16,3 5-3 16,-6-2-2-16,6-3 3 0,0-3-2 15,0-2 2-15,3-3-2 16,0 0 2-16,3-8-4 15,3-8-2-15,3-7-60 16</inkml:trace>
  <inkml:trace contextRef="#ctx0" brushRef="#br0" timeOffset="27.6002">10673 8681 104 0,'-6'-3'41'0,"3"6"-22"0,-3-3-11 15,3 3 13-15,0 5-10 16,-3 0-3-16,0 7-5 15,0 7 0-15,0 1-2 16,3 4-5-16,0-1-2 0,6 6 5 16,6-3 5-16,6-5-2 0,6-3-1 15,6-5 0 1,-1-5 1-16,1-6 3 16,0-8 2-16,-3-7 10 0,-3-4 4 15,-6-1 6-15,-7-4 6 16,-8-2 2-16,-5-6 0 15,-4-4-10 1,-3 4-2-16,-6 6-12 0,-3 5-2 16,0 6-5-16,-3 2-1 15,4 8-6-15,2 2 0 16,6 6-26-16,6 0-10 16,6 0-77-1,9-5-39-15,12-14 78 16</inkml:trace>
  <inkml:trace contextRef="#ctx0" brushRef="#br0" timeOffset="28.6002">16730 8644 72 0,'-3'-3'30'0,"3"3"-16"0,0-2-6 0,0 2 13 16,-3 2-1-16,0 1 0 15,-3 2-8 1,-6 3-3-16,-3 5-3 16,-2 11-1-16,-1 0-3 0,0 2 1 15,0 4-2 1,3-1 2-16,6 5 0 0,6-5-1 0,6 0-2 15,3-5 3-15,9-3 0 16,6-2 3-16,0-9 3 16,0-2 5-16,-4-5 3 15,-2-3 4-15,-3-3 4 16,-3 1 0-16,-3-6 0 16,-6-5 3-16,-6 2 3 0,0 0-13 15,-6 3-5-15,-3 0-8 16,-2 3-2-1,2 3-1-15,0-1-2 16,3 0-13-16,3 3-4 0,6 3-26 16,3-3-13-16,18 0-28 31,3 0-38-31,2-3 39 0</inkml:trace>
  <inkml:trace contextRef="#ctx0" brushRef="#br0" timeOffset="29.6002">16808 8734 72 0,'0'0'27'0,"0"-3"-14"0,0 3-2 0,0 0 10 16</inkml:trace>
  <inkml:trace contextRef="#ctx0" brushRef="#br0" timeOffset="30.6002">16805 8723 195 0,'-3'-8'40'15,"0"3"-14"-15,0 0-6 16,0 0-13-16,3-1 5 0,3 1 1 16,3 0-6-16,3-1-4 15,2 1-2-15,1 2 1 16,3 1-3-16,3 2 0 0,0 2 1 15,-3 4 0 1,-6-1 0-16,-6 6 2 0,-3 4 1 16,-6 1 1-16,-3 0-2 15,0-3 1-15,3 1-2 16,0-4-1-16,3 1-2 16,3-1 1-16,3 1 1 15,6 2 0-15,-3 0 0 16,0 1 0-16,-3-1 0 15,-6-3 2-15,-3 4 14 16,-3-4 7-16,-6-2-11 16,0 0-5-16,0-3-6 15,0 1-2-15,1-4-48 16,2 1-21-16</inkml:trace>
  <inkml:trace contextRef="#ctx0" brushRef="#br0" timeOffset="31.6002">17727 9017 96 0,'0'-3'38'0,"3"3"-20"0,-3 0-10 0,0 0 11 0,0 0-5 16,3 3 0 0,0 2-6-16,3 3-3 15,0 0-2-15,0 3-3 0,0-1 1 16,0 1-1-16,0 0 0 0,3-4 0 15,0 4 0-15,-3-6-99 32,9-2 32-32</inkml:trace>
  <inkml:trace contextRef="#ctx0" brushRef="#br0" timeOffset="32.6002">17894 9043 148 0,'-6'-5'55'0,"9"5"-30"0,0 3-34 0,-3-3 9 16,3 5-2-1,0 0 3-15,3 1 0 0,0 2-1 16,0 0 1-16,3 0-1 0,0-1 0 16,0 1-60-1</inkml:trace>
  <inkml:trace contextRef="#ctx0" brushRef="#br0" timeOffset="33.6002">18117 9049 64 0,'-3'2'27'0,"3"1"-14"0,0 5-13 15,0 0 7-15,0 5 11 16,0 19 6-16,3 0-4 16,0-1-1-16,-3 1-11 15,3 3-3-15,0-1-3 16,-3-5 1-16,3-2-2 15,-3-6-1-15,0-3 3 0,0-2-22 16,0-5-47-16,3-3-4 16</inkml:trace>
  <inkml:trace contextRef="#ctx0" brushRef="#br0" timeOffset="34.6002">18087 9115 32 0,'-6'-5'13'0,"4"5"-6"0,-1-3 9 0,3 3 11 16,0 0 5-16,0-3 4 0,0 1-9 15,3-4-2-15,2-2-10 16,1 1-4-16,6-1-6 16,0 0-2-16,3 2-1 15,0 1-2-15,3 2 3 0,-3 1-4 16,0 2-2-16,-3 5 2 16,-4 3 2-16,-2 3 0 0,-3-1 2 15,-6 11 0-15,-3-5 1 16,-2 5 2-1,-4-2 1-15,0-3-6 16,3-3 0-16,3-5-1 0,3 0 0 16,6 0-5-16,6-3 1 15,3 0 2-15,3 1 1 16,5 2 1-16,1 2 0 16,-3 3-3-16,-3 1 2 15,-6-1 3-15,-3 5 3 16,-9-2 9-16,-6-2 5 15,-3-4-3-15,-3 3 1 16,-3-2-8-16,0-3-3 16,1 0-3-16,-1-3-3 15,3-5-4-15,3 5 0 16,3-7-25-16,6-1-8 0,3-5-25 31,6 0-35-31,3-2 29 0</inkml:trace>
  <inkml:trace contextRef="#ctx0" brushRef="#br0" timeOffset="35.6002">18349 9046 108 0,'0'-3'44'0,"0"6"-24"0,0 0-17 15,3-1 12-15,-3 6-3 16,0 6 1-16,0 9 1 0,0 6 2 16,0 3-3-16,-3 0 0 15,3 0-7 1,-3-3-4-16,3-3-1 0,0 1 3 0,0-6 2 16,0-3-7-16,3-2-4 15,3-8-55 1,3-2-44-16,0-9 35 15</inkml:trace>
  <inkml:trace contextRef="#ctx0" brushRef="#br0" timeOffset="36.6002">18465 9268 132 0,'-20'-5'52'0,"14"5"-28"0,0 3-30 0,6-1 6 0,-3 6 3 16,-3 0 5-16,3 3 7 15,0 2 5-15,3 3-4 16,3-3-1 0,9 3-9-16,0-3-2 0,5-2 2 0,1-3-1 15,0-3 2-15,-3-2-2 16,-3-6 2-16,-3-10 0 16,-6 2 1-16,-3 1 0 15,-3-1 2-15,-6-2-3 16,-6 2 1-16,0 1-5 15,0 2 0-15,3 0-12 0,4 5-4 16,2 1-34-16,3 2-14 16,12-3-21-1</inkml:trace>
  <inkml:trace contextRef="#ctx0" brushRef="#br0" timeOffset="37.6002">18745 9258 124 0,'-18'0'46'0,"15"0"-24"0,-11 0-19 0,8 0 10 16,0 0 3-16,-6 2 4 15,-3 1-4-15,0 2-1 16,-3 3-9-16,3 3 0 0,3-1 1 16,3 6-1-16,3 3-1 0,6-1-3 15,9-2 1-15,6 0 2 16,3-3 4-1,9-2-6-15,-3-3-2 0,0-3-17 16,-1-5-4-16,-2 0-30 16,-3-8-48-1,0-8 17-15</inkml:trace>
  <inkml:trace contextRef="#ctx0" brushRef="#br0" timeOffset="38.6002">18808 9070 96 0,'-3'-5'38'0,"3"7"-20"0,0 1-21 16,3 2 8-16,0 3 9 15,-3 5 6-15,3 14 9 16,0 2 7-16,-3 3-15 0,0 2-7 16,0 6-8-16,0-6-5 0,3-2 0 15,0-3 1-15,0-5 1 16,0-3-4-16,3-5-1 15,0-3-41 1,-1-5-56-16,4-5 12 16</inkml:trace>
  <inkml:trace contextRef="#ctx0" brushRef="#br0" timeOffset="39.6002">19001 9274 116 0,'-9'-3'44'0,"3"6"-24"0,-3-1-17 0,-2 1 10 0,-4 2 9 16,-3 3 8-1,-3-3-9-15,3 6-4 0,3-3-10 16,0 0-7-16,3 3-3 0,6-1 4 16,3-2 3-16,3 0 3 15,6 3 1-15,3-4-4 16,9 4-1-16,6-3-6 15,3 0 0-15,0-3-26 16,-1-2-8-16,4 0-41 16</inkml:trace>
  <inkml:trace contextRef="#ctx0" brushRef="#br0" timeOffset="40.6002">19478 9096 132 0,'-6'-8'52'0,"3"8"-28"0,-3 3-24 0,3 2 13 0,-3 1-7 16,-6 7-1-16,0 11 2 15,-6 2 2-15,3 3-4 16,6 0 1-16,0-2 1 0,9 7 3 16,9-5 1-16,0-5 6 15,6-5 1-15,6-6-3 16,3-5-1-16,2-8-4 15,-2-8-1-15,0-3 1 16,-3-5 4-16,-6-2 3 16,-6-3 2-16,-6-14-2 0,-9 1 0 15,-3 5-7 1,-6 2-2-16,-3 6-6 16,0 5-4-16,0 6-26 0,6 2-11 15,4 3-38-15,2 2-15 16,9 0-1-1</inkml:trace>
  <inkml:trace contextRef="#ctx0" brushRef="#br0" timeOffset="41.6002">19736 8972 124 0,'-8'5'49'0,"2"-2"-26"0,0 8-16 15,3-6 15 1,0 3-7-16,0 2 2 0,-3-2-12 16,3 3-3-16,0-3-2 15,3 0-9-15,0-3-2 0,0 0-58 16</inkml:trace>
  <inkml:trace contextRef="#ctx0" brushRef="#br0" timeOffset="42.6002">19784 8983 152 0,'-6'-3'57'0,"6"8"-30"0,-3 1-34 0,3-1 10 15,-3 3-3-15,0 0 0 16,0 2-3-16,0 1 2 15,0 2-17-15,0 0-8 16,3-2-30-16</inkml:trace>
  <inkml:trace contextRef="#ctx0" brushRef="#br0" timeOffset="43.6002">10581 10054 88 0,'3'-5'35'0,"0"-3"-18"0,-3 5-2 15,2 9 15-15,1 7-10 16,0 8-1-16,0 5 0 16,0 9 2-16,-3 5-11 15,0 2-3-15,0 0-3 0,3-2-2 16,0-6 1-16,0 1-18 16,3-9-6-16,0-7-54 15</inkml:trace>
  <inkml:trace contextRef="#ctx0" brushRef="#br0" timeOffset="44.6002">10595 10049 60 0,'-8'-3'24'0,"8"6"-12"0,2-3-14 0,-2 0 70 15,6-3-16 1,0 3-18-16,3 3-10 0,3-6-12 16,3 1-2-16,9-1-6 15,3-2 2-15,5 2 0 0,7-2 2 16,3-1 0-16,-1 4 0 15,4-1 0-15,6 0-4 16,-4-2-1-16,4 3-1 16,0-1 1-16,2 0-2 15,1-2 2-15,-1 0 2 16,1 2 2-16,-1 0-3 16,-2-2-1-16,3 0-1 15,-1 0-2-15,-2-1 1 16,-1 1-1-16,-2 2 0 15,-3 1 2-15,-1-1-3 0,1 3 0 16,3 0 5-16,2-3 5 16,10 1-1-16,5-1 1 15,4 0-5-15,-1 1-3 16,1 2 0-16,-4-3-1 16,4 0 0-16,-1 1 0 15,0-1 0-15,4 1 2 16,-4-1-1-16,-2 3-1 15,-4-3-2-15,4 3 1 16,-4 0 1-16,1 0 0 16,-4 0 0-16,-2 0 0 0,0 0 0 15,-4 0 2 1,-2 0-1-16,8 0-1 16,1-2 3-16,-1-1 0 0,1 0-4 15,-7 1-1-15,4-1 1 16,-3 3 2-16,-4 0-2 15,4-3 0-15,-1 3 1 16,1-2 0-16,-1-1-3 16,1 3 2-16,-6 0 1 15,5 0 2-15,4-3-1 16,-4 1-1-16,4 2 1 0,-4-3 1 16,1 0-1-1,0 3-1-15,-4 0 1 16,-2 0-1-16,0 0 0 15,-1 0 0-15,1 0 0 16,5 0 0-16,1 0 0 16,-1 0 0-16,4 0-3 0,0 0 0 15,-4 0 4-15,1 0 1 16,-1 0-3-16,7 0 1 16,-7 0-2-16,4 0 0 15,0 0 2-15,-4 0 2 16,4 0-1-16,-1 0 2 15,1 0-2-15,2 0-1 16,1 0 1-16,14 0-1 16,-5 0 0-16,-10 0 0 15,-2 0-3-15,-4 0 2 16,-2 0 1-16,-3 0 2 0,5 3-3 16,-2-3 0-16,2 0 1 15,1 0 0-15,-3 0 0 16,-1 0 0-16,1 3 0 15,-7-1 0-15,-5 1 0 16,-9 0 2-16,-6-1-3 16,-3 1 0-16,-4 0-1 15,-2-1 0-15,3-2 4 16,-3 0 1-16,3 3-1 16,-3-3 1-16,0 0-4 15,-3 0-2-15,-4 0 2 16,-2 0 2-16,0 0 0 15,0 0-1-15,-6 0-2 0,6 0 1 16,0 0 1 0,0 0 2-16,3-3 1 0,3 1 1 15,3-1-5-15,3 3 1 16,-3-3 0-16,-6 3 0 16,0 0-3-16,-4 0 2 15,1 0 3-15,0 0 1 16,0-2-4-16,-3 2 1 15,0 0 0-15,0 0 0 16,-3 0 0-16,0 0 2 16,0 0-3-16,3 0 0 15,0 0-4-15,0 5 1 16,-3-2 0-16,0 10 2 0,-3 13-1 16,-3 17-1-16,-3 4 5 15,0 1 1-15,0 5-3 16,1-6-1-1,2-2-2-15,3-5 0 0,3-3 5 16,3-5 1-16,3-8-9 16,-1-3-5-16,1-8-69 15</inkml:trace>
  <inkml:trace contextRef="#ctx0" brushRef="#br0" timeOffset="45.6002">10616 10541 124 0,'0'-3'46'0,"6"6"-24"0,0 0-21 0,0-3 11 15,0 0-6-15,3 0 2 16,6 0-1-16,9-6 3 16,3 1-5-16,5 2 8 0,7-7 4 15,0 2-5-15,-1 8 1 16,4-3-6-16,6 3-2 0,-4-5-5 15,10 0 0-15,5-3 11 16,7 2 7 0,5 1-9-16,1 0-5 15,8-6-5-15,3 6 0 0,1-3 1 16,2 3 2-16,-3 2-3 16,1-2 0-16,-4 2 1 15,1 1 0-15,-4-1 2 16,3 0 3-16,-5 3-2 15,2-2 0-15,3-1-1 16,1 0-2-16,-4 1 1 16,-2 2 1-16,-4 0-1 0,-2-3-1 15,5 0 3 1,0 1 2-16,-2-1-2 0,2 0 0 16,-2 1-1-16,-4-1-2 15,7 0 1-15,2 1 1 16,-3-1 1-16,-5 1 1 15,14-1 2-15,-2 0 1 16,-1 1-3-16,-3-4-3 16,1 4 0-16,-4-1 1 15,0-2-1-15,1 2-1 0,-7 0 3 16,4 1 0-16,-4-1-1 16,4 1-2-16,-7 2-2 15,4-3 1 1,-4 0 1-16,7 3 0 0,-4 0 2 15,0-2 3-15,1 2-4 16,-4 0-3-16,-2 0 3 16,-4 2 3-16,-2-2-1 15,6 3-2-15,-4-3 0 16,4 0-1-16,-1 0 0 16,-5 3 0-16,2-1 0 15,-2-2 0-15,5 0-3 16,1 0 2-16,2 0 1 15,-2 0 2-15,-7 0-1 0,4 0 2 16,-4 3-2-16,1-3-1 16,8 0 1-16,-2-3 1 15,8 3 3-15,-5 0 4 16,5 0 0-16,-5 0 2 16,-4 0-8-16,1 0-4 15,-13 0 0-15,-8-2 0 16,-6-1-26-16,-3 0-9 15,-1 1-39-15,4 2-15 16,0 2-2 0</inkml:trace>
  <inkml:trace contextRef="#ctx0" brushRef="#br0" timeOffset="46.6002">10604 9615 80 0,'0'3'33'0,"-3"-3"-18"0,3 0-2 0,0 0 14 0,0 0-6 16,-3 2 0-16,-3 6-3 16,-2 3 0-1,-1-1-5-15,-6 6-3 0,3 3-5 16,0 2-2-16,0 5 1 0,3 3 2 15,6-2 1-15,3-3-3 16,6-3-3-16,9-3 0 16,0-2 1-16,0-2 1 15,3-7 1-15,-4-1-2 16,1-6-2-16,-3-3 1 16,-3 0 1-16,0-2-1 0,-3-3-1 15,-6 0 7-15,-3 0 5 16,-3 3 0-1,-3 0 3-15,0 2-8 16,-6 1-4-16,0-1-2 0,4 0 1 16,2 1-36-1,3 2-24-15,9-6-10 16,3 1-8 0</inkml:trace>
  <inkml:trace contextRef="#ctx0" brushRef="#br0" timeOffset="47.6002">10691 9681 108 0,'-3'-5'41'16,"3"0"-22"-16,0 5-3 0,3 2 16 0,-3 3 7 15,0 1 3-15,-3 4-14 16,0 1-4-16,-3 0-14 15,3 2-9-15,-3 0-1 0,3 0 0 16,0-5 0-16,0-3 0 16,3 3 0-16,0-8 2 15,9 3 1-15,0-3-1 0,12-3-2 16,-1 1-2 0,1-4-1-16,-3 1-9 15,0 0-5-15,-3 0-27 16,0-1-9-16,-3 4-25 15</inkml:trace>
  <inkml:trace contextRef="#ctx0" brushRef="#br0" timeOffset="48.6002">10842 9581 84 0,'-8'0'33'0,"8"18"-18"0,-3-5-7 0,3-7 37 16,0 17 4 0,-3 4-8-16,3-3-2 15,0 5-20-15,0-5-7 0,0 5-7 16,0-5-6-16,3-3-2 16,0-3-23-16,0-5-10 0,0 1-52 31</inkml:trace>
  <inkml:trace contextRef="#ctx0" brushRef="#br0" timeOffset="49.6002">16343 9626 60 0,'0'0'24'0,"0"21"-12"0,0-5-1 0,0-6 10 15,0 1 4-15,0 2 4 16,-3 3-11-16,0 0-3 16,0 5-9-16,0 3-2 0,0-6-2 15,0-2-2-15,0-3 1 0,3-2-12 16,0-3-5-16</inkml:trace>
  <inkml:trace contextRef="#ctx0" brushRef="#br0" timeOffset="50.6002">16403 9689 112 0,'-3'-13'44'0,"6"21"-24"0,0-11-17 0,-3 3 12 16,12-3-7-16,2 1 0 15,7-1-2-15,-3 3-1 16,0 0-3-16,-3 5-2 0,0-2 1 15,-6 8 3 1,-3 2 7-16,-6 0 5 16,-6 0-6-16,-3 1-1 15,-6-4-5-15,-3-2-1 16,3 0-1-16,0-3 1 16,6 1-2-16,3-4 6 15,0 1 3-15,24 0-1 16,0-3-5-1,0 0 0-15,3 2-2 16,-3-2-2-16,0 3 1 16,-4-3 1-16,1 5-3 15,-6 3 0-15,0-3-6 16,-3-2 0-16,-3 0-63 16,0-6-43-1</inkml:trace>
  <inkml:trace contextRef="#ctx0" brushRef="#br0" timeOffset="51.6002">16668 9673 116 0,'-3'-8'44'0,"3"14"-24"0,0-9-4 0,0 3 18 16,0 0-1-16,0 0 3 16</inkml:trace>
  <inkml:trace contextRef="#ctx0" brushRef="#br0" timeOffset="52.6002">16674 9668 326 0,'11'0'12'0,"4"-8"-5"0,3 3-5 16,3-1 1-16,0 1-4 15,0-6 0-15,-3 9 3 16,-4 2 1-16,-2 0-4 16,-3 0 1-16,-3 0 0 15,-6 13 4 1,0 0 0-16,-3 3 1 16,-3 0-1-16,0 0-2 15,0 0 1-15,0 5-4 16,1-3 0-16,-1 4 1 15,3-6 0-15,0-1-3 16,0-1 0-16,3-4-34 16,0-2-12-16,0-3-42 15</inkml:trace>
  <inkml:trace contextRef="#ctx0" brushRef="#br0" timeOffset="53.6002">16703 9739 176 0,'-3'-2'66'0,"3"4"-36"0,3-4-31 0,-3 2 12 15,6 2 1-15,3-2 5 16,6 0-9-16,6 0-2 16,3-2-4-16,9-1-2 0,-1 0 1 15,-5 1-41-15,0-1-15 16,-9 0-24-1</inkml:trace>
  <inkml:trace contextRef="#ctx0" brushRef="#br0" timeOffset="54.6002">17736 9964 80 0,'0'-2'30'0,"0"2"-16"0,3 0-6 0,-3 0 13 16,6 0 1-16,0 2 2 15,-3 1-5-15,3 2 1 16,0 3-9-16,3 0-2 0,0 5-5 16,0 3-1-16,3 0 1 0,0-3-2 15,-3-2-2-15,2-1-2 16,-2 1 1-16,0-3-54 16,0-3-43-1</inkml:trace>
  <inkml:trace contextRef="#ctx0" brushRef="#br0" timeOffset="55.6002">17894 9988 128 0,'-3'-5'49'0,"3"5"-26"0,0 0-29 16,3 0 8-16,-3 0-2 0,3 2 0 15,3 4 0 1,-3-1 0-16,3 6 2 15,3 2 1-15,-3 3-4 0,3 0-1 16,0-3-52-16,0-3-24 16,-4-2 40-16,1 0 18 15</inkml:trace>
  <inkml:trace contextRef="#ctx0" brushRef="#br0" timeOffset="56.6002">18102 10030 80 0,'-6'-16'33'0,"6"35"-18"0,0-3-18 15,0 5 19 1,0 0 1-16,0 0-4 16,-3 1 0-16,3-1-8 15,0 10-3-15,0-4-4 16,-3-3 1-16,3-6-19 15,0-2-7-15,3-3-19 16,0-5-7-16</inkml:trace>
  <inkml:trace contextRef="#ctx0" brushRef="#br0" timeOffset="57.6002">18090 10009 100 0,'0'-5'38'0,"0"2"-20"0,0 1-4 0,0 2 15 16,0-3-3-16,0 0-1 15,0 1-2-15,0-1 0 16,3-2-13-16,3-1-3 0,3 1-3 15,3 0-5-15,3 0 1 16,0 2-2-16,0 3 0 16,-3 3 2-16,0 2 2 15,-3 3 1-15,-3 2 1 0,-6 6 0 16,-3 8 2 0,-3-8-3-16,0 0-2 0,0-3 2 15,0-2 0-15,3-1-1 16,3-2-2-16,3 3-2 15,3-3-1-15,0 2-1 16,3 1 3-16,0-1 0 16,-4 1 3-16,1 2-3 15,-6-2 0-15,-3-1 12 16,-3 6 7-16,-5-2-5 0,-4-4 0 16,0-2-7-1,0-3-2-15,0 1-4 0,3-12-1 16,3 4-15-16,0-1-4 15,9-5-80 1,3 0 5 0</inkml:trace>
  <inkml:trace contextRef="#ctx0" brushRef="#br0" timeOffset="58.6002">18358 9988 164 0,'-3'-5'63'0,"3"5"-34"0,6 2-34 0,-6 1 10 0,3 2 10 16,-3 9 10-16,0 9-2 15,-3 4-1-15,0-3-12 16,0 2-6-16,0 1-1 16,0 2-2-16,0-6-1 15,3 1 1-15,0-3-1 16,0-2-14-16,3-6-5 0,3-2-56 15,0-9-46 1,0-10 45-16</inkml:trace>
  <inkml:trace contextRef="#ctx0" brushRef="#br0" timeOffset="59.6002">18457 10168 128 0,'-24'0'49'0,"21"3"-26"0,0-1-29 0,3 4 8 15,-3-1 9-15,0 3 5 16,0 8 5-16,3-3 2 16,3 5-8-16,3-2-4 15,6 0-6-15,6-5 1 16,-1-3 3-16,1-3 1 0,-3-2 4 16,0-9-5-16,-3-7-1 15,-3 0 2-15,-3 0 1 16,-3-3-1-16,-3 0 1 15,-3 0-4-15,-3 3-2 16,-6 0-5-16,3 2-2 16,0 3-41-16,3 5-17 15,3 1-7 1,9-1-15-16</inkml:trace>
  <inkml:trace contextRef="#ctx0" brushRef="#br0" timeOffset="60.6002">18695 10155 116 0,'-18'-3'44'0,"15"3"-24"0,-6 0-10 15,6 0 12-15,-6 3-6 16,-3-1 1-16,0 4-8 16,-3 2-1-16,3 0-4 15,0 2-1-15,4 6 1 0,5 5 0 16,3-2 2-16,6-3-3 15,5-1 0-15,4-1 1 16,3-1 2-16,9-5-5 0,-3-3-1 16,0-2 0-16,-4-3 2 15,1-8-12-15,-3 3-6 16,-3-11-49 0,0-3-35-16,0-2 36 15</inkml:trace>
  <inkml:trace contextRef="#ctx0" brushRef="#br0" timeOffset="61.6002">18873 9970 96 0,'-3'-6'38'0,"3"6"-20"0,3 3-23 0,-3-3 6 0,0 5 16 15,3 3 11-15,-3 8-1 16,3 10 1-16,-3 4-6 15,-3 1-2-15,0 1-11 16,0 2-1-16,0 1-1 0,0-3-6 16,3-6-2-16,-3-2 0 15,3-6 2-15,0-4-20 16,0-4-7-16,3-2-55 16</inkml:trace>
  <inkml:trace contextRef="#ctx0" brushRef="#br0" timeOffset="62.6002">18974 10171 136 0,'-20'-3'52'0,"14"3"-28"0,-18 0-17 0,15 3 13 15,-3-1 7-15,-3 1 6 16,3-3-17-16,0 5-9 15,3-2-5-15,3-1-2 0,0 4 2 16,4 2 1-16,2-3 3 16,0 8-3-16,5-2-2 0,4-1 0 15,0 4 1 1,0-4 1-16,6 1 1 16,6-1-5-16,-3-2-1 15,0-2-24-15,0-1-7 16,2-10-55-16</inkml:trace>
  <inkml:trace contextRef="#ctx0" brushRef="#br0" timeOffset="63.6002">19260 10120 140 0,'0'0'55'0,"0"6"-30"0,3-6-7 15,0 0 20-15,-3 0-1 0,3 0 2 16,0-3-17-16,0-2-8 16,0-1-11-1,3-7-2-15,0-3-1 0,0 0 0 16,0 3 2-16,-3 3 1 15,0-1 1-15,0 3 2 16,-3 3-10-16,0 2-2 16,0 3-2-16,3 8 0 15,0 0 7-15,0 5 2 16,0 3 1-16,-3 3 1 16,0 2 0-16,0 0 1 0,0 0-2 15,0-2-2-15,0 4 5 16,0 1 1-16,0-3-9 15,0-2-5-15,0-6-43 16,0 0-18-16</inkml:trace>
  <inkml:trace contextRef="#ctx0" brushRef="#br0" timeOffset="64.6002">19245 10274 180 0,'-6'-3'68'0,"6"3"-36"0,0 11-35 0,3-11 11 16,-3 0 7 0,6 0 5-16,3 0-6 0,3 0-1 15,3 0-7-15,9 5-4 16,3-8-1-16,-1 1-1 0,1 2 2 16,-3 5-10-16,-6-8-2 15,-3 1-61 1</inkml:trace>
  <inkml:trace contextRef="#ctx0" brushRef="#br0" timeOffset="65.6002">19537 9906 108 0,'-3'-3'41'0,"6"3"-22"0,-3 3-20 16,0 0 9-16,0 2 10 15,0 3 8-15,-3 0-7 16,0 2-3-16,0 1-9 0,0 0-3 15,-3-3-2 1,3-1-4-16,0 1 1 0,0-2-34 16</inkml:trace>
  <inkml:trace contextRef="#ctx0" brushRef="#br0" timeOffset="66.6002">19591 9911 124 0,'-9'-2'46'0,"9"2"-24"0,0 5-26 0,0 0 8 16,0 1 0-16,0-1 5 15,0 3-7-15,0 0-1 16,-3 2-14-16,3 1-5 0,-3-3-34 16,0-3-16-1</inkml:trace>
  <inkml:trace contextRef="#ctx0" brushRef="#br0" timeOffset="67.6002">9545 11991 88 0,'-9'-8'33'0,"0"13"-18"0,-6-2-11 0,6 2 8 16,-3 11-5-16,-6 3 1 15,-3 2-7-15,-2 11-3 16,5 5 3-16,3 10 1 16,9 1 4-16,9-3 1 15,6-8 10-15,12-5 4 16,11-9 0-16,7-9-1 16,9-12-4-16,2-7-2 15,1-19-8-15,-9-2 3 0,-7-9 3 16,-8 1 14-16,-12 0 8 15,-9 4-7-15,-9 1-1 16,-9 0-9-16,-6 5-2 0,-6 3-12 16,-2 3-1-16,-4 4-4 15,3 7-2 1,3 1-35-16,6 12-16 0,9 4-60 16</inkml:trace>
  <inkml:trace contextRef="#ctx0" brushRef="#br0" timeOffset="68.6002">9411 12560 80 0,'-3'0'30'0,"0"2"-16"0,-12 4-10 15,6-1 8-15,0 8-5 16,-6 6-2-16,0 10-2 0,-3 8-3 16,4 3 1-16,2-1 1 15,3 4 3 1,9-6 4-16,3-6 7 16,9-4 2-16,8-6-3 15,1-8 1-15,6-2-5 0,0-11 1 16,0-8-7-16,-4-3 1 0,-2-2 4 15,-6 0 3-15,-9 0 2 16,-9-1 5-16,-6 4 4 16,-6-1-8-16,-3 3-4 15,-2 3-7-15,-4 2-4 16,3 3 0-16,0 0-1 16,9 3-14-16,9 2-55 31,3-5-56-31,21-2 22 15</inkml:trace>
  <inkml:trace contextRef="#ctx0" brushRef="#br0" timeOffset="69.6002">9318 13229 56 0,'-2'0'24'0,"2"5"-12"0,-9-2-5 16,3 5 7-16,-3 3-3 16,0 5 1-16,-3 2-9 0,0 6-2 15,-3 2 1-15,0 3 1 16,3 3 1-16,6 0 0 15,6 0 9-15,6-3 3 16,6-3-1-16,6-5 1 16,0-10-3-16,9-8 0 15,-1-6-5-15,-2-5-3 16,0-3-2-16,-9-2 6 0,-6 0 4 16,-3 0 2-16,-9 0 1 15,-9-1 0-15,-3 4 0 16,-9 2-11-16,3 2-2 0,1 4-3 15,2-1 0 1,3 3-25-16,3 0-8 16,6 3-45-1,6-3-28-15,9 0 44 0</inkml:trace>
  <inkml:trace contextRef="#ctx0" brushRef="#br0" timeOffset="70.6002">9506 13295 132 0,'-6'-10'52'0,"6"15"-28"0,0-2-33 15,0-3 9-15,0 8 0 16,-3 0 4-16,0-1 1 16,0 7 0-16,0-1-3 0,0 0-2 15,0 0 1-15,3-2-1 0,0-3 2 16,3 0-1-16,3-3-1 15,3 0 1-15,3-2 1 16,0 0-1 0,3-1-1-16,6-2-2 0,2-2 1 15,-2-1-17 1,-3 0-49-16,3 1-7 16</inkml:trace>
  <inkml:trace contextRef="#ctx0" brushRef="#br0" timeOffset="71.6002">9697 13224 64 0,'0'3'24'0,"0"4"-12"0,0 9-12 16,0-2 7-16,-3 7 11 15,3 5 6 1,-3 6 5-16,0 2 5 0,3 6-17 15,0 0-5-15,3 2-3 16,0-5-1-16,2-3-29 16,4-7-10-16,0-6-34 15,-3-8-13-15</inkml:trace>
  <inkml:trace contextRef="#ctx0" brushRef="#br0" timeOffset="72.6002">9116 14179 88 0,'-6'50'33'0,"6"-18"-18"0,-3-8-13 0,3-14 9 16,0 4-5-16,3-1-1 15,0 3-2-15,0-3-3 16,0 0-35-16,-3 0-14 0,3-5 14 16</inkml:trace>
  <inkml:trace contextRef="#ctx0" brushRef="#br0" timeOffset="73.6002">9253 14108 64 0,'-9'-16'24'0,"9"16"-12"0,0-16 10 16,3 11 15-16,0-1-8 16,3 1-2-16,3 0-16 15,0-1-7-15,6 4-2 16,3 4 0-16,-1 9-1 15,1 5-1-15,-6 5 1 0,-6 3-1 16,0 5 2-16,-18 0-3 0,3 0 0 16,-3-2 3-16,0-4 1 15,-2-1-1-15,2-4-2 16,3-2-2 0,0-3 1-16,3-2 3 0,3-3 3 15,3 0 7-15,6-3 4 16,0-2-4-16,6-3-2 15,0 0-5-15,2 0-2 16,4 0-3-16,0 0-1 16,3-3-30-16,-3 0-14 15,3 1-30 1</inkml:trace>
  <inkml:trace contextRef="#ctx0" brushRef="#br0" timeOffset="74.6002">9494 14145 132 0,'-15'-16'52'0,"15"13"-28"0,3 3-19 15,-3 0 11-15,3 0 2 16,3-3 1-16,3 1-10 16,6-1-5-16,0-5-3 15,6 0-4-15,5 0 2 0,1-2 1 0,-3 2 0 16,-3 0 0-1,-3 3 0-15,-6 5 0 0,0-3 0 16,-4 6 0 0,-5 5 0-16,0 7 0 0,-3 4 2 15,-3 5 1-15,-5 8 1 16,-1-3 0-16,0 0 0 16,0-3-5-16,3 1 1 15,0-1 2-15,3-2 1 16,0-3-4-16,0-2-1 15,3-4-120 1,6-7 28 0</inkml:trace>
  <inkml:trace contextRef="#ctx0" brushRef="#br0" timeOffset="75.6002">9521 14293 176 0,'-9'-13'66'0,"12"21"-36"0,3-14-29 15,0 9 14-15,3-6 5 16,6 1 7-16,3-4-5 16,8 4-3-16,1-4-11 15,3 1-7-15,0 0-4 0,2-1-7 16,-5 1-2-16,3-3-64 16,-3 3-55-1,-12 0 43-15</inkml:trace>
  <inkml:trace contextRef="#ctx0" brushRef="#br0" timeOffset="76.6002">9964 12105 104 0,'-3'-3'38'0,"3"3"-20"0,-3 0-4 0,3 0 15 16,0 0-12-16,0 0-4 15,-3 0-8-15,3 0-4 16,0 0 0-16,0 0-1 0,0 0 2 16,0 0-3-16,0 0 0 15,0 0 1-15,0 0 0 16,0 0 0-16,0 0 0 15,0 0 0-15,0 3 0 16,0-3 0-16,0 2 2 16,0 1-8-16,0 2-1 15,6 1-58-15</inkml:trace>
  <inkml:trace contextRef="#ctx0" brushRef="#br0" timeOffset="77.6002">9976 12287 60 0,'-3'-2'24'0,"3"2"-12"0,0 0-14 16,0 0 17 0,0-6 4-16,0 1-7 15,0 2-2-15,0 1-8 16,0-1-4-1,0 8 1 1,0 1 2-16,0-6-2 0,0 0 0 16,0 0 3-1,6 2 1-15,0-2-1 0,0 0-4 16,0 0-3 0,-3-5-37-16,3 5-15 15</inkml:trace>
  <inkml:trace contextRef="#ctx0" brushRef="#br0" timeOffset="78.6002">9569 12605 88 0,'-3'-3'35'16,"3"3"-18"-16,-3-3-11 0,3 3 11 0,0-2 0 16,0-1-1-1,3 1-4-15,3-4-2 16,5 1-9-16,1 0-2 0,6-1 0 16,-3 1 0-16,0 2 1 0,0 3-3 15,0 3 0-15,-3 2 2 16,-3 1 0-16,-4 2 3 15,-5 0 1-15,-2 2 1 16,-10 1 0-16,-6-1-2 16,3 1 1-16,0-3-4 15,3 0 0-15,3-3-1 16,3 0 0-16,3 1 0 16,9 7 0-16,6 0-3 15,6 3 1-15,-3 0 2 16,0 2 3-16,0-2 0 15,-4 3-1-15,-2-6 7 16,-6 0 5-16,-6 0 11 0,-3-2 8 16,-2 0-14-16,-13-6-5 15,0 0-5-15,3 0-2 16,0 1-8-16,3-4 0 16,3 1-15-16,3-3-5 15,6 0-52 1,3-3-28-16,9 1 47 15</inkml:trace>
  <inkml:trace contextRef="#ctx0" brushRef="#br0" timeOffset="79.6002">9884 12666 124 0,'-3'-3'49'0,"3"3"-26"0,0 0 2 16,0 0 20-16,0 0-5 15,0 0 0-15,0 0-21 0,0 0-7 16,0 0-7-16,0 0-8 0,0 0-1 15,0 0-33-15,0 0-16 16</inkml:trace>
  <inkml:trace contextRef="#ctx0" brushRef="#br0" timeOffset="80.6002">9887 12880 92 0,'0'-3'35'0,"0"6"-18"0,0-6-2 0,0 3 13 15,0 0-4-15,0-2-2 16,0-1-12-16,3 0-4 0,-3 3-4 16,3 0-4-16,-3 0 1 0,0 0-1 15,0 0-2-15,3-2-63 16</inkml:trace>
  <inkml:trace contextRef="#ctx0" brushRef="#br0" timeOffset="81.6002">9920 13388 116 0,'-3'-5'44'0,"3"5"-24"0,-3-14-15 0,3 20 13 16,-3-4-6-16,0 1-2 15,0 0-5-15,0-1-2 16,0 1-1-16,0-3-2 0,3 3 1 16,0-3-6-16,0 0 1 15,0 0 2-15,0 0 1 16,0 0-10-16,0 2-5 15</inkml:trace>
  <inkml:trace contextRef="#ctx0" brushRef="#br0" timeOffset="82.6002">9875 13565 64 0,'-3'0'27'0,"6"-2"-14"0,-3-1-2 16,0 3 12-16,0 0-3 15,0 0 0-15,3 0-11 16,-3 0-5-16,3 0-6 16,0 0 1-16,-3 0 1 0,0 0 2 15,0 0-3-15,0 0 0 16,0 0 1-16,0 0 2 15,3 0-3 1,-3 0 0-16,3 0 3 0,0 0 1 16,0 0-6-16,0 0 0 15,-3 0-50-15,3 0-19 16</inkml:trace>
  <inkml:trace contextRef="#ctx0" brushRef="#br0" timeOffset="83.6002">9905 14182 116 0,'0'-3'44'0,"0"8"-24"0,0-2 7 0,0-3 23 15,0 0-13-15,0 0-6 0,0-3-21 16,0 1-6-16,3-1-3 16,-3 0 1-16,3 1 1 0,-3-1-4 15,0 0-1-15,0 3-10 16,0 0-5-16,-3 3 0 15,0 2 2-15,0 3 7 16,0-2 2-16,0 2-14 16,3-3-6-16,0 0-42 15</inkml:trace>
  <inkml:trace contextRef="#ctx0" brushRef="#br0" timeOffset="84.6002">9890 14393 36 0,'-3'-2'16'0,"3"-1"-8"0,0 0 12 0,0 3 14 16,3-2-10-16,0-1-3 15,0 0-10-15,0 1-3 16,0 2 0-16,-3 0 0 15,0 0 4-15,0 0 5 0,0 5-5 16,0 0 1 0,0 1-8-16,0-4-1 15,0 1-2-15,0 0-4 0,0-3-1 16,0 0 2-16,3 0 0 0,3 0-68 16</inkml:trace>
  <inkml:trace contextRef="#ctx0" brushRef="#br0" timeOffset="85.6002">10587 12062 76 0,'-18'3'30'0,"6"2"-16"0,-12 6-12 0,15-3 6 16,-3 8 2-16,0 8 1 16,0 5 3-16,3 8 4 15,6 0 1-15,6 0 3 16,6-8-1-16,6-3-1 16,6-5-6-16,6-7-4 15,0-9-5-15,2-10-4 0,4-9 2 0,-3-7 0 16,-9-5 3-1,-6-1-1-15,-12 1 2 16,-6-1 2-16,-3 4 5 16,-6 1-6-16,0 4 0 15,-3 5-4-15,0 2-1 0,0 3-17 16,3 3-7-16,3 2-32 16,6 3-58-1,3 0 18-15</inkml:trace>
  <inkml:trace contextRef="#ctx0" brushRef="#br0" timeOffset="86.6002">10774 12065 24 0,'0'11'11'0,"0"-9"-6"0,0 1 3 0,0 2 5 15,0 3 11-15,0 5 5 16,0 6-9-16,0 2-4 15,0 3-9-15,0 2-3 16,3 1-2-16,0-3 1 16,0-3 0-16,-3-5 1 15,0-3 2-15,0-3 3 16,0-2-2-16,0-8-2 16,3-5-2-16,-3-8-3 15,3 2 1-15,3 1-1 0,0-1 0 16,3 1 0-16,3 2 0 15,3 2 0-15,2 4 2 16,4 2-1-16,0 2-1 0,-3 9 1 16,-3-1 1-16,0 6 5 15,-6-2 4-15,-6 1 11 16,-3-4 6-16,-9 0-6 16,-6-1-2-16,-3-2-15 15,0 0-2-15,0-3-3 16,3 1 0-16,0-1-18 15,4 0-5-15,5-2-57 16,6 2-30 0,6-5 53-16</inkml:trace>
  <inkml:trace contextRef="#ctx0" brushRef="#br0" timeOffset="87.6002">11226 12086 108 0,'-17'-2'41'0,"11"2"-22"0,-15 2-16 0,15 1 10 15,0 5-8-15,-3 5-3 16,0 6-1-16,3 4 1 16,3 6 1-16,3 6 1 0,6-3 2 15,6-1 3-15,6-2 0 16,3-7 0-16,5-7-5 16,4-4 8-16,0-8 5 15,3-9-3-15,-3-7 2 0,-1-8 2 16,-5-5 3-1,-12-1 11-15,-9 1 4 0,-6 2-10 16,-6 0-5-16,-9 3-6 16,-6 5-2-16,1 3-7 15,-4 2-4-15,-3 3-1 16,6 3-1-16,3 5-29 16,6 3-13-16,13 5-20 15,10-1-9-15,7 1-26 16</inkml:trace>
  <inkml:trace contextRef="#ctx0" brushRef="#br0" timeOffset="88.6002">11554 12383 180 0,'-6'7'68'0,"3"-1"-36"0,0-4-35 0,3-2 13 15,0 0-7-15,0 0-2 16,3 0-3-16,3-2-1 16,3-1 2-16,-3 0-13 0,3-2-4 15,-3 3 8-15,0-1 2 0,-3 0 6 16,-3 1 3-16,0 2 4 15,0 2 2-15,-3 1-3 16,0 0-1-16,0 2-1 16,0 0 1-16,0-2-20 15,3-3-8-15,6 2-40 16</inkml:trace>
  <inkml:trace contextRef="#ctx0" brushRef="#br0" timeOffset="89.6002">11810 12364 160 0,'0'-3'63'0,"0"6"-34"0,0-3-23 0,0 0 15 16,0 0-7-16,0 0 0 15,0 0-8-15,0 0-2 16,3 0-2-16,3 0-6 0,0-3-2 15,0 3 5-15,-3 0 2 16,-3 0-4-16,0 0 0 16,0 0 3-16,0 0 2 0,0 0 0 15,0 0-2-15,0 0-2 16,0 0-1 0,0 0-62-1,0 0-46-15,12 0 38 0</inkml:trace>
  <inkml:trace contextRef="#ctx0" brushRef="#br0" timeOffset="90.6002">12003 12369 156 0,'-6'-2'57'0,"6"2"-30"0,0-3-32 16,0 3 10-16,0 0-3 0,0 0 3 15,0 0 0-15,3 0 2 16,0 0-4-1,-3 0-4-15,0 0 0 0,0 0 1 16,0 0 2-16,0 0-1 16,0 0 2-16,3 5-2 0,0-2-1 15,0 0-24-15,3-1-11 16,0-4-31 0</inkml:trace>
  <inkml:trace contextRef="#ctx0" brushRef="#br0" timeOffset="91.6002">12280 12081 104 0,'-6'-3'38'0,"3"6"-20"0,-6 0-17 15,6-1 8-15,-6 3-3 16,-2 6 1-16,-1 5-2 16,0 5 0-16,0 3 3 0,6 5 3 15,3 5-2 1,9-4 0-16,6-4-1 0,6 0 2 16,5-7-5-16,13-8 4 0,0-9 3 15,0-4-4-15,-7-14-2 16,-2-6 3-16,-6 1 4 15,-6-2 13-15,-6-1 8 16,-9 0-3-16,-6 0-1 16,-6 3-8-16,-9 5-1 15,-3 3-12-15,0 2-5 16,1 6-12-16,-1 2-5 16,6 6-57-16,6 5-24 15,6 0-14 1</inkml:trace>
  <inkml:trace contextRef="#ctx0" brushRef="#br0" timeOffset="92.6002">12590 12099 64 0,'-21'0'27'0,"18"3"-14"0,-15 2-9 0,12 1 10 15,0 4 5-15,0 3 3 0,0 6-5 16,3 2 0-16,3 3-4 15,9 2 0-15,6 1-1 16,6-6 0-16,6-5-6 16,2-6 3-16,4-10 1 0,3-7-1 15,0-7 0-15,-7-2-1 16,-5-2 0-16,-6-1 22 16,-12-2 10-16,-9 3-3 15,-6-1-2-15,-6 1-11 16,-6 2-2-16,-2 5-15 15,-1 3-7-15,0 3-5 16,0 2 0-16,-3 3-54 16,7 6-26-16</inkml:trace>
  <inkml:trace contextRef="#ctx0" brushRef="#br0" timeOffset="93.6002">13206 12105 124 0,'-18'5'49'0,"9"3"-26"0,-6 10-18 0,9-4 11 15,0 2-5-15,3 2 1 16,9 6-1-16,3 0 3 16,6-3-7-16,9-5 5 0,6-6 3 15,-1-7-5-15,4-8-1 16,-9-3 1-16,-3 0 4 16,-3-3 12-16,-6-2 5 15,-9-3-7-15,-3 0-1 16,-6-2-12-16,-3-1-2 15,-6 3-5-15,0 3-1 16,-3 3-6-16,3 2 0 16,0 2-32-16,6 6-12 0,6 3-22 15,3 5-8-15,9 0-9 32</inkml:trace>
  <inkml:trace contextRef="#ctx0" brushRef="#br0" timeOffset="94.6002">13450 12142 96 0,'-21'2'35'0,"15"6"-18"0,-3 11-13 15,6-9 10-15,0 4-8 0,3 9-3 16,0 1 4-1,6-3 3-15,6 1 10 0,9-4 5 16,6-5-9-16,6-7-2 16,2-6-6-16,-2-14-3 15,0-1-2-15,-6-1 0 0,-7-3 2 16,-8 1 15-16,-6-4 10 16,-6 1-7-16,-6 0-4 15,-6 3-6-15,-6 2-3 16,1 5-6-16,-1 3-3 15,0 3-9-15,-3 0-3 16,3 5-23-16,12 2-10 16,3 4-19-1,9-4-44-15,6 4 25 16</inkml:trace>
  <inkml:trace contextRef="#ctx0" brushRef="#br0" timeOffset="95.6002">13757 12129 92 0,'-21'-3'35'0,"15"6"-18"0,-12 4-18 16,12 1 9-16,-3 3 12 15,-3 5 10-15,3 0-3 16,6 13-1-16,3-3-6 16,6 1-2-16,12-6-10 15,6 0 1-15,3-8 2 0,5-5-2 16,1-8 0-16,0-8-3 0,-6-5 1 15,-7-5 2 1,-5 2 5-16,-15-3 5 0,-6-2 5 16,-6 0-10-16,-2 2-3 15,-4 3-9-15,-3 3-4 16,-3 3-17-16,0 4-7 16,3 6-40-16,13 6-17 15,11 2-8 1</inkml:trace>
  <inkml:trace contextRef="#ctx0" brushRef="#br0" timeOffset="96.6002">14263 12158 152 0,'-12'-3'57'0,"6"6"-30"0,-6 7-27 16,3-2 10-16,-3 3 2 15,0 2 3-15,3 13-6 16,3 1-1-16,6-3-4 16,9-3 2-16,6 3 3 0,6-8-1 15,3-3 3-15,5-5-4 0,1-8 1 16,-3-3-5-16,-3-2 0 15,-6-8 3-15,-6-6 1 16,-7-5 5-16,-7 3 5 16,-10-3-5-16,-6 3 1 15,-6 0-6-15,0 2-2 16,-9 3-5-16,4 6 0 16,2 2-31-16,3 3-12 15,9 5-18-15,6 0-7 16,18 2-12-1</inkml:trace>
  <inkml:trace contextRef="#ctx0" brushRef="#br0" timeOffset="97.6002">14468 12158 76 0,'-9'2'30'0,"6"4"-16"0,0 7-6 15,0-3 11-15,0 4 8 16,3 4 8-16,3 6-1 15,6 0 2-15,6-3-16 16,6 3-4-16,3-8-10 16,8-8 0-16,1-6 1 0,0-2-1 15,-6-5 1-15,-7-6-2 16,-2-5 2-16,-9-5 9 16,-6 0 7-16,-9-3-6 15,-9-2 1-15,-3 2-9 16,-8 3-1-16,-4 2-4 15,0 6-3-15,0 5-7 16,1 0-1-16,5 3-28 0,3 2-9 16,12 6-16-16,9-3-5 15,9 3-17 1</inkml:trace>
  <inkml:trace contextRef="#ctx0" brushRef="#br0" timeOffset="98.6002">14772 12173 104 0,'-21'22'38'0,"12"-6"-20"0,-3 15-10 0,9-12 11 16,3-1 11-16,6 3 6 16,3 3-6-16,6-5-1 0,11-6-12 15,10-5-5-15,6-5-7 16,3-6-4-16,-10-10 2 0,-5-8 13 15,-9-1 9-15,-9-4 10 16,-9 0 3-16,-12-1-20 16,-9 1-8-16,-3 4-9 15,-12 4-2-15,1 5-61 16,-7 7-25-16</inkml:trace>
  <inkml:trace contextRef="#ctx0" brushRef="#br0" timeOffset="99.6002">10539 12597 84 0,'0'-8'33'0,"0"5"-18"0,-15 1 4 0,12 2 18 16,-3 0-9-16,0 0-4 15,-6 5-13-15,-3 5-7 16,-3 4-3-16,1 12 7 0,-1 9 5 15,3-1-2-15,6 0-1 0,6 1-6 16,6-1-3-16,9-5 2 16,6-8 0-16,6-5-1 15,8-5 1-15,1-8 0 16,-6-6 1-16,0-5 2 16,-7-3 1-16,-5-5 12 15,-6-7 5-15,-6-4-4 16,-3 1 1-16,-6-3-10 15,0 5-2-15,-9 3-7 16,-2 2-4-16,2 3-19 16,3 6-7-16,3 4-45 15,6 4-61-15,9 2 30 16</inkml:trace>
  <inkml:trace contextRef="#ctx0" brushRef="#br0" timeOffset="100.6002">10703 12581 80 0,'-6'-3'33'0,"0"9"-18"0,6 7-13 0,0-3 9 16,-3 6 6-16,0 8 4 15,3 8-2-15,0 0-1 16,0-3-10-16,3 0-3 0,0-5-3 15,-3-3 1-15,3-5-2 16,-3-3-1-16,0-3 3 0,0 1 0 16,3-6 1-16,-3 1 0 15,3-12-2 1,0-2-4-16,0 0 1 16,6 1 1-16,5-1-3 15,1 2 0-15,0 1 2 16,3 2 2-16,3 6-5 15,0 2-1-15,0 1 2 16,-4 2 1-16,-2-1 8 16,-6 4 6-16,-3-3 11 0,-6 5 6 15,-6-2-2-15,-6-1-2 16,-3-2-13-16,-8 0-8 16,-4-2-2-1,0-9 0-15,3 3-10 0,3-3-2 16,4 1-37-16,5-1-14 15,6-2-22 1</inkml:trace>
  <inkml:trace contextRef="#ctx0" brushRef="#br0" timeOffset="101.6002">11161 12621 124 0,'0'-6'49'0,"0"9"-26"0,-3-3-14 0,0 3 16 15,-3 2-10-15,0 3-3 16,-3 2-5-16,-3 14-2 15,0 5-3-15,3 3-2 0,6-3 3 16,6 3 0-16,6-8 3 16,9-6 3-16,6-4 2 15,3-7-3-15,0-4 0 16,-1-6-1-16,-2-2 3 16,-3-5 12-16,-6-1 8 0,-6-15 0 15,-6-1 0 1,-6-2-11-16,-6 5-4 15,0 0-4-15,-6 6 0 16,0 2-11-16,-3 5-2 0,4 3-28 16,-1 6-10-16,3 2-22 15,3 5-6-15,6 0-32 16</inkml:trace>
  <inkml:trace contextRef="#ctx0" brushRef="#br0" timeOffset="102.6002">11479 12843 176 0,'0'3'68'0,"3"-1"-36"0,-6 1-29 0,1-1 17 15,2-2-14-15,2 0-6 16,-2 0-25-16,6 0-11 16,-3 0-41-16,3 0-16 15</inkml:trace>
  <inkml:trace contextRef="#ctx0" brushRef="#br0" timeOffset="103.6002">11599 12853 192 0,'-6'0'71'0,"9"3"-38"0,0-6-39 16,-3 3 12-16,0 0-6 16,0 0 2-16,0 0-14 15,0 0-5-15,5 0-62 16,7 0-25-16</inkml:trace>
  <inkml:trace contextRef="#ctx0" brushRef="#br0" timeOffset="104.6002">11807 12843 184 0,'-3'-3'68'0,"6"3"-36"0,-3 3-37 16,0-3 12-16,0 0-6 15,0 0 2-15,0 0-2 0,0 0-1 16,0 0-63-16,0 0-30 16</inkml:trace>
  <inkml:trace contextRef="#ctx0" brushRef="#br0" timeOffset="105.6002">12286 12570 80 0,'-9'-8'33'0,"6"8"-18"0,-6-2-5 0,6 2 14 16,-3 0-2-16,-3 2-1 15,-2 1-7-15,-4 5-4 16,0 3-5-16,-3 4-2 16,-3 7-1-16,3 9 3 0,9 4 1 15,9-1-5-15,6-2 0 16,6 2 3-16,6-10 2 15,9-5 2-15,6-3 0 16,8-9 0-16,-2-7 2 16,-3-7-1-16,-4-7 2 0,-5-4 14 15,-9-6 8-15,-6-5 3 16,-6 2 0-16,-9 1-8 16,-6-1-5-16,-9 1-11 15,-3 5-3-15,-3 2-10 16,4 6-1-16,-1 3-35 15,3 4-13-15,3 6-46 16,6 6-53 0,6-1 43-16</inkml:trace>
  <inkml:trace contextRef="#ctx0" brushRef="#br0" timeOffset="106.6002">12670 12576 116 0,'-9'-3'44'0,"3"6"-24"0,-9-3-13 16,9 2 15-16,0 4-11 0,-5 2-3 16,-7 5-5-16,3 5 0 15,3 14-2-15,9 2-1 0,9 1 1 16,6-3-1-16,6-3 2 16,8-8 1-16,4-8 1 15,3-5 2-15,3-8 1 16,-1-5 10-16,-8-6 6 15,-3-13 8-15,-6-2 3 16,-9-1-1-16,-3-2 2 16,-12 0-15-16,-9 3-4 15,-3 2-15-15,0 5-5 16,-3-2-38-16,0 13-17 16,4 6-56-16</inkml:trace>
  <inkml:trace contextRef="#ctx0" brushRef="#br0" timeOffset="107.6002">13182 12560 72 0,'0'-6'30'0,"0"6"-16"0,0 0 3 0,0 0 16 16,0 0-8 0,0 6-5-16,0 4-5 0,0 4 0 15,-3 4-4-15,0 3-1 16,3 14-6-16,0-4-1 0,3-1 1 16,0-7-2-16,0 4 1 15,-3-9-4-15,0-2 0 16,3-3-23-16,0-5-10 15,0 0-35 1</inkml:trace>
  <inkml:trace contextRef="#ctx0" brushRef="#br0" timeOffset="108.6002">13420 12589 76 0,'-3'0'30'0,"6"5"-16"0,-3 3 3 0,3 0 14 16,-3 3-3 0,0 2 0-16,0 5-11 15,0 9-3-15,0-1-8 0,-3-2-2 16,3-3-2-1,0 0 1-15,3-5 0 0,-3-2-1 16,3-1-2-16,0-5-21 0,-3 0-11 16,0-3-37-1</inkml:trace>
  <inkml:trace contextRef="#ctx0" brushRef="#br0" timeOffset="109.6002">13688 12613 72 0,'0'2'27'0,"3"4"-14"0,0 4 2 16,0-2 15-1,0 3-3-15,3 7-1 0,-3 6-14 16,0 0-5-16,0 0-5 15,0 2-2-15,0-7 1 16,6-1-1-16,-3-2 0 0,3-5-60 16,3-3-28-1,-1-8 39-15</inkml:trace>
  <inkml:trace contextRef="#ctx0" brushRef="#br0" timeOffset="110.6002">14221 12573 88 0,'-3'-5'35'0,"6"5"-18"0,0 0-16 15,-3 0 8 1,3 2 1-16,0 4 1 15,0 4 14-15,0 3 9 0,0 3-9 16,-3 8-3-16,0 3-12 16,0-1-4-16,0 1-4 15,0-4-2-15,0 1 1 0,0-5-1 16,0-3 0-16,0-3-38 16,3-5-14-16,3 0-18 15</inkml:trace>
  <inkml:trace contextRef="#ctx0" brushRef="#br0" timeOffset="111.6002">14444 12586 80 0,'0'3'33'0,"0"2"-18"0,3 3-2 0,0 0 11 16,-3 3-1-16,0 2-2 16,0 8-5-16,0 8-2 0,0-2-8 15,0-4-4-15,0 1-1 16,0-3-1-16,0-5 0 0,3 0-9 16,0-3-2-1,3-2-54-15</inkml:trace>
  <inkml:trace contextRef="#ctx0" brushRef="#br0" timeOffset="112.6002">14730 12615 84 0,'0'11'33'0,"0"0"-18"0,6 4 4 0,-3-1 18 16,0 7-16-1,0 3-6-15,3-3-9 0,0 3-3 16,0-1-1-16,0-4-2 0,0-1 3 16,-1-2-48-1,-2-5-42-15,-3-6 27 16</inkml:trace>
  <inkml:trace contextRef="#ctx0" brushRef="#br0" timeOffset="113.6002">10432 13338 76 0,'-3'-8'30'0,"0"5"-16"0,-3 0-1 0,3 3 11 16,-3 0-8-16,-3 6-2 15,-6 2-8-15,-3 10-2 16,-6 3-2-16,1 6-2 16,2 7-2-16,6 6 1 15,6 2 3-15,9-2 3 16,12-6 0-16,6-7 2 15,11-9-2-15,4-7 2 16,3-14-4-16,6-10 3 0,-7-3 3 16,-2-5 10-16,-9-3 8 0,-6 0 1 15,-6-2 1-15,-6-1-12 16,-6 1-3-16,-9-1-6 16,-6 4-3-16,3 4-7 15,0 3-3-15,0 6-34 16,3 2-13-16,0 5-43 15</inkml:trace>
  <inkml:trace contextRef="#ctx0" brushRef="#br0" timeOffset="114.6002">10786 13295 96 0,'-6'0'35'0,"6"0"-18"0,0 8-22 0,-6 0 6 16,0 8-1-16,3 5 2 16,-6 3 5-16,0 0 4 15,3 0-6-15,0-1-1 16,6-1 0-16,3-4 0 16,-9-2 0-16,9-3 0 15</inkml:trace>
  <inkml:trace contextRef="#ctx0" brushRef="#br0" timeOffset="115.6002">10735 13531 199 0,'-3'5'12'15,"3"-5"-4"-15,3-3-3 16,9-2-2-16,0-3-3 0,3 0 1 16,3 0-4-16,3 3 0 0,3 2 2 15,-4 9 0-15,1 2 1 16,-3 2 2-16,-3 1 3 16,-6 2 2-1,-3 6 8-15,-6-4 4 0,-6 7 0 16,-9-7 0-16,-3-1-10 15,-3-4-3-15,-8-4-9 16,-1-1-2-16,3-8-34 16,3-2-13-16</inkml:trace>
  <inkml:trace contextRef="#ctx0" brushRef="#br0" timeOffset="116.6002">11119 13364 80 0,'-12'3'33'0,"1"7"-18"0,-4-2-11 0,9 0 10 16,0 0-4-16,-3 3 2 15,0 5-7-15,6 5-1 16,6 3 2-16,3 7 1 15,6-4 3-15,6 2 4 16,5-13-4-16,7-6 2 0,0-12-1 16,0-6 3-16,-1-8-7 15,-2-3 0-15,-6-2 3 0,-6 0 7 16,-9-8 7-16,-9 0-7 16,-6 2-2-1,-6 6-4-15,-6 0-2 0,0 5-3 16,1 6-1-16,-1 4-12 15,6 4-5-15,3 7-36 16,6 8-14-16,3 6-25 16</inkml:trace>
  <inkml:trace contextRef="#ctx0" brushRef="#br0" timeOffset="117.6002">11548 13570 88 0,'0'0'33'0,"0"3"-18"0,0-3 11 0,0 0 20 16,0 0-11-16,0 0-5 16,0 0-17-16,0 0-6 15,0 0-5-15,3-3-8 0,3 1-1 16,0-1-10-16,0 1-2 15,-3-1 5-15,0 0 4 16,-3 3 6-16,0 0 4 0,0 3 12 31,-3 2 0-31,0-2 3 0,0-1-10 16,3 1-3-16,0-3-7 16,0 0 1-16</inkml:trace>
  <inkml:trace contextRef="#ctx0" brushRef="#br0" timeOffset="118.6002">11762 13557 156 0,'-6'-2'57'0,"6"2"-30"0,3 0-32 0,-3 0 10 15,0 0 10 1,0 0 10-16,0 0-13 0,0 0-6 15,0 0-4-15,0 0-2 0,0 0 0 16,3 0-11-16,3 0-5 16,-3 0 8-16,-3 0 6 15,3 0-3-15,-3 0 0 16,0 0-12-16,0 0-1 16,3 0-46-1</inkml:trace>
  <inkml:trace contextRef="#ctx0" brushRef="#br0" timeOffset="119.6002">11923 13560 152 0,'-18'-3'57'0,"33"6"-30"0,-9 0-32 0,-6-3 12 0,0 0 0 15,6 0 6-15,-6 0-3 16,6 0 0-16,0-3-6 15,0 0-5-15,0 1 0 0,0 2 1 16,-3 0 0-16,-3 0 0 16,0 0 0-16,0 0 0 15,0 0 0-15,0 0 0 16,0 0 0-16,3 0-77 16</inkml:trace>
  <inkml:trace contextRef="#ctx0" brushRef="#br0" timeOffset="120.6002">10753 13309 64 0,'0'-3'24'0,"0"3"-12"0,0 0-1 0,0 0 10 0,0 0-5 16,0 0-1-16,0 0-9 16,0 3-4-16,0 2-1 15,0 3 1-15,0 8-1 16,0 2-1-16,0 1 7 15,0-1 5-15,0 3-2 16,0 1 0-16,0-1 0 16,0-3 4-16,0 1-8 15,0-3 1-15,-9-3 0 0,3 0-3 16,3 3-1-16,-3 0-1 16,3-3 1-16,0-2-2 15,0 5 2 1,0-3-2-16,3-5 2 0,-2 0 2 15,2-8 0-15,0 0 2 16,0-3 7-16,0 0 3 16,0-5-8-16,5-2-3 15,1-1-4 1,-3 1-2-16,3-4-2 0,-3-1 1 16,6 1 1-16,0 1 2 15,-3 3-1-15,0 2-1 16,0 0 1-16,0 2-1 15,0 1 0-15,0 2 0 16,3 1 0-16,3 2 0 16,0 2-3-16,3 4 0 15,-1 2 2-15,1 2 2 16,-3 1 0-16,0-1 2 0,-3 9-4 16,-3-3 0-1,-3-3 3-15,-3 6 1 16,-6-4 5-16,-3-1 3 0,-6-1-4 15,-3-3 1-15,-5 1-3 16,-7-6 2-16,3 3-4 16,0-5-2-16,3 0 0 15,4-3-1-15,5 0-9 16,3 0-2-16,3 0-80 16,3 2-52-1,3-2 60-15</inkml:trace>
  <inkml:trace contextRef="#ctx0" brushRef="#br0" timeOffset="121.6002">12310 13282 72 0,'-6'-5'27'0,"3"5"-14"0,-6 0-7 0,6 2 9 16,-6 4-4-16,-3 2 1 15,-6 5-5-15,1 11-2 16,-1 2-2-16,3 6-3 0,3 0-2 16,6-1-1-16,6 6 4 15,9 3 1 1,12-5 4-16,6-12 1 0,11-7 1 15,-2-10 2-15,0-14 4 16,-4-6 3 0,-2-4 6-16,-9-3 6 0,-3 0-16 15,-6-3 6-15,-9-3 4 0,-6 1-6 16,-6-1 1-16,0 4-11 16,-9 1-2-16,-3 4-8 15,3 5 0-15,0 2-26 16,7 6-10-16,2 2-55 15,9 3-27-15,12 0 63 16</inkml:trace>
  <inkml:trace contextRef="#ctx0" brushRef="#br0" timeOffset="122.6002">12673 13269 108 0,'0'0'41'0,"0"5"-22"0,3 0-16 0,0 1 10 15,0 4-4-15,0 9 0 16,-3 5-1-16,3-1 2 15,0 1-1-15,0 0 0 16,-3 0-5-16,3 0-3 0,-3-3 2 16,3-3-2-16,0-2 2 15,0-2-2-15,0-4-1 16,0-2-15-16,0 0-7 16,0-5-42-1</inkml:trace>
  <inkml:trace contextRef="#ctx0" brushRef="#br0" timeOffset="123.6002">13114 13309 32 0,'-12'2'13'0,"6"3"-6"0,-6 3-2 0,9-2 6 0,-6 7 2 16,0 5 3-16,0 4-3 16,3 1 2-16,3 4 1 15,9-1 2-15,3 1-4 16,9 2 0-16,3-11 0 16,3 1 4-16,-1-14 3 15,4-5 4-15,0-5 2 16,-6-6 3-16,-3-4-16 15,-6-4 5-15,-9 3 4 0,-9-2-3 16,-3-6-2-16,-3 3-10 16,-6-1-3-16,0 7-5 0,0 1-1 15,3 4-12 1,6 2-7-16,3 3-38 0,6 2-17 16,6 3-16-1</inkml:trace>
  <inkml:trace contextRef="#ctx0" brushRef="#br0" timeOffset="124.6002">13390 13343 108 0,'-8'-3'41'0,"-1"3"-22"0,0 3-16 0,3 2 10 0,0 3-4 16,0 5 0-16,0 3-5 15,0 3-1 1,3 7 1-16,3 1 0 0,6-3-2 16,6-3 3-16,3-3 1 0,0-5 11 15,11-7 6-15,-2-9-1 16,0-5-1-16,-3-2-5 16,-6-4 0-16,-3 1 2 15,-4-5 3-15,-5-6-5 16,-3 0 1-16,-14 0-8 15,2 3-1-15,-3 5-6 16,0 3-2-16,3 2-18 0,0 6-8 16,0 2-30-1,6 6-13-15,3 2-23 16</inkml:trace>
  <inkml:trace contextRef="#ctx0" brushRef="#br0" timeOffset="125.6002">13658 13354 100 0,'-12'-3'38'0,"9"19"-20"0,-8-6-21 0,8 1 6 16,-3 0-3-16,0 2 2 16,3 3 8-16,3 2 5 15,6 1-3-15,6-1-2 16,8 1 6-16,10-6 3 15,3-2 2-15,0-9-1 16,-4-4-10-16,-5-4 7 0,-6-2 3 16,-3-2 7-16,-6-4 4 0,-9 1-9 15,-6-3-2-15,-6-2-12 16,-9-1-3-16,-3 1-5 16,4 2-3-16,2 3-25 15,3 5-9-15,3 5-56 16,0 3-42-1</inkml:trace>
  <inkml:trace contextRef="#ctx0" brushRef="#br0" timeOffset="126.6002">14271 13340 160 0,'-5'-2'60'0,"-1"2"-32"0,0 2-33 0,3 4 12 16,-3-1-6-16,-6 5-1 15,3 4 1-15,0 2-1 16,3 2 0-16,12 6 0 0,3 0 0 15,3 0 0-15,3-6 2 0,3-2 3 16,-1-3 2-16,10-8 8 16,0-5 2-16,-3-5-2 15,-6-5 1-15,-3-4-3 16,-4-2 2-16,-5-2-4 16,-9-6-1-16,-9-2-2 15,-2-1 0-15,-4 3-4 16,0 3-1-16,0 5-8 15,0 6-4-15,3 4-26 16,3 4-12-16,6 4-31 16,3 1-31-1,6 2 40-15</inkml:trace>
  <inkml:trace contextRef="#ctx0" brushRef="#br0" timeOffset="127.6002">14513 13369 112 0,'-9'16'44'0,"6"-13"-24"0,0 15-21 0,3-10 9 15,0 3-3-15,6 2 2 16,3 3 5-16,3 0 4 16,5-3 5-16,4-2 4 15,9-3 0-15,-3-6 0 16,0-4-14-16,-4-6 9 0,-5-3 3 15,-6 1 2-15,-3-4 2 16,-6-7-9-16,-9 3 0 16,-9-3-7-16,-6-1-1 0,1 1-6 15,-4 5-3 1,0 3-5-16,0 5-2 0,3 5-30 16,6 3-14-16,6 6-25 15,9-1-8-15,6 0-2 16</inkml:trace>
  <inkml:trace contextRef="#ctx0" brushRef="#br0" timeOffset="128.6002">14885 13393 112 0,'-9'0'44'0,"-9"3"-24"0,6 13-24 0,3-8 8 15,0 5-4-15,0 3 0 16,3 2 0-16,3 3 2 15,9-2 8-15,9 5 5 16,6-3 2-16,12-13-1 16,2-5 3-16,4-9 0 15,3-4-10-15,-7-6 10 0,-5-3 7 16,-12 1 10-16,-9-3 8 16,-15-6-11-16,-6 1-2 15,-9-1-18-15,-5 6-8 16,-1 5-25-16,3 6-10 15,-3 2-75 1,-6 5-56-16,7 0 59 0</inkml:trace>
  <inkml:trace contextRef="#ctx0" brushRef="#br0" timeOffset="129.6002">10426 14092 88 0,'3'-29'35'0,"-3"7"-18"0,0 9 2 16,0 11 16-16,0-1-4 16,-3 0-1-16,-3 1-12 0,0 4-6 15,-3 9-7-15,-3 10-4 16,0 5 0-16,0 6-4 0,3 8 2 16,3-3 1-16,6-3 0 15,6-5 0-15,6-5 0 16,6-5 2-16,6-6 1 15,3-8 3-15,5-7 3 16,1-4 0-16,-6-7 2 16,-6-5 3-16,-6-4 1 15,-6-1 3-15,-6-4 3 16,-9 1-7-16,-6-3-1 16,-3 2-9-16,3 9-3 15,0 4-10-15,0 4-2 0,0 7-38 16,6 11-18-16,3 0-31 15</inkml:trace>
  <inkml:trace contextRef="#ctx0" brushRef="#br0" timeOffset="130.6002">10768 14002 132 0,'-18'0'52'0,"18"2"-28"0,-3 4-28 0,3-1 8 15,0 14-4-15,0 4 0 16,0 6 2-16,0 1 1 16,-6 7-1-1,6-6 1-15,3-2 0 0,-3-5-1 0,3-5-2 16,-3-3 5-16,0-3 1 16,0-3 0-1,0-2 7-15,0-8 7 16,0 0-9-16,9-13-3 15,3 0-5 1,0 0-5-16,3 2-1 16,3 3 2-16,6 3 2 15,-1 2 0-15,-2 6-1 16,-3 5 1-16,0 2-1 16,-3-2 2-16,-6 3 14 15,-9 0 3-15,-9-4-3 16,-3 1 0-1,-6 0-9-15,-3-2-2 0,3-1-5 16,-5-2-1-16,-4-1-26 16,15 1-9-16</inkml:trace>
  <inkml:trace contextRef="#ctx0" brushRef="#br0" timeOffset="131.6002">11206 13996 72 0,'0'0'30'0,"0"0"-16"0,0 3 3 0,0-3 14 0,0 0-3 16,0 0 0-16,0 0-9 16,0 0-1-16,0 0-9 15,0 0-1-15,0 0-4 16,0 0-5-16,0 0-2 0,0 0 2 16,0 0 0-16,0 0 1 15,0 0 2-15,0 0 1 16,0 0 1-16,-6 0 0 15,0 3 0-15,0-1-2 0,0 1-2 16,0 0 3-16,0 2 2 16,-3 6 0-16,0 4 0 15,0 7-8-15,0 4 0 16,3 3 1-16,3 3 1 16,6-6 1-1,3 1 0-15,9-3 2 0,6-6 1 16,0-5 1-16,3-7 2 15,2-4 3-15,1-7 2 16,-3-3 3-16,-3-2 2 16,-6-1 6-16,-3-2 4 15,-6-1-8-15,-3 1-3 16,-6-3-4-16,-3-5 0 16,-3-5-4-16,-3 2 1 0,0 3-7 15,0 2-3 1,0 6-8-16,-3 5-2 0,9 3-20 15,-3 2-6-15,6 19-21 16,3-3-5-16,3 0-10 16,3 1-19-1,6-1 35-15</inkml:trace>
  <inkml:trace contextRef="#ctx0" brushRef="#br0" timeOffset="132.6002">11578 14256 132 0,'0'0'49'0,"0"10"-26"0,-3-2-18 16,3-8 13-16,0 0 5 0,0 0 6 16,0 0-14-16,3 3-6 15,3-6-5-15,0 1-4 0,0-4 3 16,0 1-4-16,-1 2 0 15,4 1 1-15,-9-1 0 16,0 3 0-16,0 0 2 16,0 0-1-16,0 3-1 15,0-3 1-15,0 0 1 16,-3 0-6-16,3 2 1 16,0-2-81-1,0 0-35-15,0-5 57 16</inkml:trace>
  <inkml:trace contextRef="#ctx0" brushRef="#br0" timeOffset="133.6002">11807 14235 152 0,'-3'0'57'0,"6"2"-30"0,0-2-25 16,-3 0 14-16,0 0-6 15,0 0 2-15,0 0-5 0,0 0 1 16,0 0-5-1,0 0-4-15,0 0 0 0,6 0-4 16,0 0 1-16,0-2-49 16,0-1-48-1,9 0 28-15</inkml:trace>
  <inkml:trace contextRef="#ctx0" brushRef="#br0" timeOffset="134.6002">11983 14256 168 0,'-3'0'66'0,"3"2"-36"0,0-2-29 0,0 0 14 16,0 0-4-16,0 0 1 16,3 0-6-16,2-2-2 15,1-1-2-15,0 3-4 0,3 0-1 16,-3 0-1-16,0 0 3 0,-6 0 0 16,0 0 1-16,0 0 2 15,0 0 1-15,0 0-28 16,3-3-10-16,3-2-43 15</inkml:trace>
  <inkml:trace contextRef="#ctx0" brushRef="#br0" timeOffset="135.6002">12414 13983 144 0,'0'-8'55'0,"0"6"-30"0,-3-1-14 0,3 3 15 16,-3-3-6-16,3 3-1 15,-15 3-9 1,0 5-6-16,1 10-3 0,-1 9 2 16,0 2-4-16,3 3 0 15,6 0 1-15,3-3 0 16,6 0-3-16,9-5 2 0,6-3 5 16,5-8 2-1,1-5 2-15,3-3 0 16,6-7 0-16,0-6 0 15,-4-6 4-15,-5-2 3 16,-6 1 5-16,-6-9 4 0,-6-8 1 16,-9 3 2-16,-9 2-4 15,-3 1-2-15,-3 2-11 16,0 3-6-16,-2 3-14 16,2 4-6-16,3 4-23 15,3 7-69 1,6 3-2-16,3 3 9 15</inkml:trace>
  <inkml:trace contextRef="#ctx0" brushRef="#br0" timeOffset="136.6002">12753 13941 72 0,'-3'-5'27'0,"3"2"-14"0,3 0-2 16,-3 1 12-16,3-1 3 15,0 0 2-15,0 1 0 16,0-1 2-16,0 0-3 16,0 1-2-16,-3-1-13 15,0 3-5-15,3 5-3 0,0 6-2 0,-3 8 1 16,0 7 0-16,0 11 3 16,3 0-3-16,0-3 0 15,0-2-1-15,0-5-2 16,3-1 1-16,0-2 1 15,-3-8-54-15,0-6-22 16</inkml:trace>
  <inkml:trace contextRef="#ctx0" brushRef="#br0" timeOffset="137.6002">13262 13899 108 0,'-3'2'44'0,"3"4"-24"0,0 1-15 0,-3 1 13 16,1 8-8-16,-1 5-1 16,0 14-1-16,0 2 2 15,3 0-5-15,0-5-1 0,0-1 2 16,3 1-3-16,0-8 0 0,0-3-1 15,-1-5-2-15,1-3-8 16,0-2-5-16,3-3-55 31</inkml:trace>
  <inkml:trace contextRef="#ctx0" brushRef="#br0" timeOffset="138.6002">13411 13938 136 0,'0'-5'52'0,"3"5"-28"0,0 3-8 0,-3-3 16 16,3 5-11-16,-3 3-2 16,3 5-9-1,-3 8-2-15,3 6-4 16,0 2-3-16,-3-3 2 0,0-2-2 15,0-3-1-15,3 0 3 16,0-2 0-16,6-6-1 16,-3-2-30-16,0-1-11 15,0-4-16 1,6-1-35-16,0-5 20 16</inkml:trace>
  <inkml:trace contextRef="#ctx0" brushRef="#br0" timeOffset="139.6002">13682 13938 104 0,'3'-8'38'0,"0"8"-20"0,0 0-21 0,3 3 41 16,0 0-7-16,0 5-5 15,-3 2-6-15,3 9-10 16,-3 12-2-16,0 1-4 15,-3 0-3-15,0 0 0 0,0-6 1 16,0 1 3-16,0-6-4 16,3 0-1-16,6-8-35 15,0-2-15-15,3-6-23 16</inkml:trace>
  <inkml:trace contextRef="#ctx0" brushRef="#br0" timeOffset="140.6002">14340 13904 108 0,'-3'-3'44'0,"9"6"-24"0,-6 2-24 0,0 0 8 15,0 6 9-15,0 5 8 16,0 8 1-1,0 7 1-15,0 1-14 16,0 0-6-16,0 0-2 0,0-3 1 0,0 0 1 16,-3-8 1-16,3-2 0 15,0-6-7-15,0 0 0 16,0-5-50 0,0-3-43-16,3-7 27 15</inkml:trace>
  <inkml:trace contextRef="#ctx0" brushRef="#br0" timeOffset="141.6002">14551 13944 36 0,'6'-3'13'0,"0"8"-6"0,0 6 22 15,0-3 17-15,0 2-8 16,0 9-2-16,6 7-17 15,-3 3-4-15,0-2-5 16,-3-1-1-16,0-2-5 16,-3 0-1-16,6-6 1 0,0-2-5 15,-4-2 1-15,1-4-27 16,3-5-11-16,0-2-28 16</inkml:trace>
  <inkml:trace contextRef="#ctx0" brushRef="#br0" timeOffset="142.6002">15025 13899 64 0,'6'2'27'0,"-4"4"-14"0,4 7 11 0,-3-3 16 16,0 6-12-16,0 8-3 15,3 10-6-15,3 1-3 16,-3-1-8-16,3-2-3 16,0-3-3-16,0-2 1 0,0-6 0 15,0-8-78 1</inkml:trace>
  <inkml:trace contextRef="#ctx0" brushRef="#br0" timeOffset="143.6002">12950 11800 56 0,'-3'-5'22'0,"3"5"-12"0,3-3-5 0,-3 3 6 0,0 0 2 16,0 0 3-16,3 0-3 15,0 0 0-15,-3 0 4 16,0 0 1-16,0 0-3 16,0 0-1-16,0 0-8 15,-3 0-4-15,3 0-1 16,0 0-1-16,-3 3 2 0,3-3-1 16,0 3-1-16,0 2-2 15,-3 3 1-15,3 0 1 16,-3 5 2-16,3 3-1 15,0-5 2-15,0-1-4 0,0 3 0 16,0 1 1 0,-3-4 0-16,3 3-3 0,0 1 2 15,0-1 1-15,0 0 0 16,0 0 0-16,0 3 0 16,0-5 0-16,0 2 0 15,0 0 0-15,0-2 0 16,3-1 2-16,0 1 1 15,-3 0-4-15,3-1-1 16,0 1 1-16,-3-1 0 16,3 1 1-16,-3 0 2 15,0-1-3-15,0 1 0 16,0-3 1-16,0 0 2 0,0 0-3 16,0-1 0-16,0-1 1 15,0 2 0-15,0-3 0 16,0 3 0-1,3 0 0-15,-3 0 2 16,0 0-1-16,0 0-1 0,3 2 1 16,-3 1 1-16,3 2-3 15,-3 0 0-15,3-2-1 16,-3 2-2-16,3 0 5 16,0 1 1-16,-3-1-3 15,0 0 1-15,0 3 2 0,3-3 1 16,-3 0-4-16,0 1 1 15,0-4 0-15,0 3 0 16,3-2 0 0,0 0 2-16,3 2-3 0,-6-3-2 15,6 1 2 1,-3 0 2-16,0-1 0 0,-6-2-1 16,0 0 1-16,3 3-1 15,0-3 0-15,3 2 0 16,0 1-3-16,-1-1 2 15,1 1 1-15,-3-1 2 16,0 1-1-16,0 0-1 16,3-1 1-16,-3 1-1 15,0-1 0-15,-3 4 2 0,0 1-3 16,1 4 0 0,2 0 1-16,0-4 0 0,-3 1 0 15,0 3 0-15,0-3-3 16,3-3 2-16,0 0 3 15,0 0 1-15,0 1-4 16,0-1 1-16,0-3 0 16,0 1 0-16,0 2 0 15,-3 0 0 1,3 1 2-16,0-1-3 16,0-3 0-16,0 1 3 0,0 0 1 15,0-1-4-15,0 1 1 16,0-1 0-1,0-2 0-15,0 3 0 16,0-3 2-16,0 2-3 16,6 1 0-16,-3 0 1 0,0-3 0 15,-1 2 2-15,1-2 1 16,-3 3-1-16,3-3-2 16,-3 0 1-16,0-1-1 15,0 1 0-15,0 0 0 16,3-2 0-16,-3 4 0 15,0-2 0-15,0 8-3 16,0 0 2 0,0-3 1-16,0 0 2 0,0 1-1 15,0-1-1-15,0-3 1 16,0 1-1 0,0 0 0-16,0-1 0 0,0-2 0 15,-3 3 2-15,0-1-3 16,6 1 0-16,-3-1 1 15,0-2 2 1,-3 6-3-16,6-4 0 0,-3 3 1 16,-3-2 0-16,0-3 0 15,6 3 2-15,-3-1-3 16,-3-2 0-16,1 0 1 16,-1 3 2-16,0-1-3 15,0 1 0-15,0-1 1 16,3 1 2-16,-3-1 1 15,3 1 3-15,0 0-1 16,0-3 2-16,0 2-4 16,0-2 0-16,0 3-1 15,0-1-2-15,0 3 1 0,0-2 1 16,0 0-1-16,0-1 2 16,0 3-4-16,0 1-2 15,0-1 4-15,0-2 1 16,0-1-3-16,0 1 1 15,0 2 0-15,0-3 2 16,0 1-3-16,0 0 0 16,0-1 1-16,0 1 2 15,0-1-1-15,0 1-1 16,0-3 3-16,0 0 0 0,0 2-1 16,0-2 1-1,0 0-4-15,0 0-2 0,0 3 8 16,0-1-5-1,0 1 1-15,0-3-1 16,0 0 2-16,0 0-3 16,0 0 0-16,0 0 3 15,0 0 1-15,0 0-1 16,0 0 1-16,0-1-4 16,6 1 0-16,-6 0 1 15,0 0 2-15,0-2-1 16,0 1-1-16,-3 1-2 15,3 0 1-15,0-2 1 16,0 2 2-16,-3 0-1 0,3-1 2 16,0 1-2-1,0 3-1-15,0 0 1 0,-3 4 1 16,3-4-1-16,0 2-1 16,-3 0-2-16,3-2 1 15,-3 0 1-15,0-3 0 16,3 5 2-1,0 0-3 1,0 6-2-16,0-6-1 16,0 0 5-16,0-2 1 15,0-1 0-15,0 1-2 16,0-1 1-16,0 1 1 16,0 0-1-16,0-1 2 15,0 1-2-15,0-3-1 0,0 0 1 16,0 0 1-1,0-1-1-15,0 1 2 0,0 0-4 16,0 0 0-16,0 0 3 16,0 0 3-16,0-3-2 15,0 3-2-15,0 0 0 16,0 0-1-16,0 0 0 16,0 0 0-16,0 0 0 15,0 0 0-15,0 3 0 16,0-3 2-16,0 2-3 0,0 1 0 15,0-3 1-15,0 0 0 16,0 5 0-16,0-3 2 16,0 1 3-1,0-3 2-15,3 5-3 16,-3 0 2 0,0-2-4-16,0 0-1 15,0 2-3-15,0-3-1 16,0 1 4-16,0-1 1 15,0 1-3-15,0 0-1 16,0-3 1-16,0 0 0 16,3-1 5-16,-3 1 2 15,0-2-2-15,0-1-3 16,3 3-3-16,-3-3-1 16,0 3 4-16,0-3 1 15,0 6 0-15,3-8-2 16,-3 7 1-16,0 1-1 15,0-3 0-15,0 0 0 16,0 0 0 0,0-3 2-16,0 0 1 0,0 3-4 15,0-3-1-15,0 1 1 16,0-1 0-16,0 0 3 16,0 1 1-16,0-1-4 15,0-2 1-15,0-3 0 16,0 5 0-16,0-2 0 15,0-1 2-15,0 1-3 16,0 2 0-16,0-5 1 16,0 5 2-1,0-5-1-15,0 0-3 16,0 6-7-16,0-6-38 16,0 0-5-1,0 2-1 1,0 1-33-16</inkml:trace>
  <inkml:trace contextRef="#ctx0" brushRef="#br0" timeOffset="144.6002">13099 15087 84 0,'-3'-3'33'0,"3"6"-18"0,0-1-7 0,0-2 13 16,0 0-10-1,0 0-1-15,0 0-2 16,0 0 2-16,0 0-1 16,0 0 0-16,6 0-1 0,3 0 0 15,6 0-4-15,2 0-1 0,4 3 1 16,3-1 0-16,3 4 0 16,6-1 0-16,2 0 0 15,10-2-2-15,0-3-2 16,-1 0 1-16,1 0-1 15,0 0 0-15,-7-3 0 16,-2 1 6-16,-6-1 6 16,-6 0-2-16,-4 1 0 15,-5-1-2-15,-3 0 0 16,-3 1-4-16,-3-1-1 0,0 1-3 16,-3 2-1-16,0-3 1 15,0 3 2-15,-3 0-1 16,0 0-1-16,0 0-26 15,0 0-10-15,3 3-46 16</inkml:trace>
  <inkml:trace contextRef="#ctx0" brushRef="#br0" timeOffset="145.6002">13664 14991 80 0,'0'16'33'0,"3"-13"-18"0,6 2-13 0,-3-2 9 16,6 2-5-16,3 0 2 15,3 1-5-15,6-1 0 16,-1 3-3-16,1 0-3 15,-3 5 2-15,-6-2 2 0,-3 2 2 16,-6 0 1 0,-3 3 6-16,-6 0 6 15,-3-3-4-15,-6 0-2 16,0-2-5-16,3-1-4 0,0-2-14 16,3 0-4-16,0 3-40 15,3-1-15 1</inkml:trace>
  <inkml:trace contextRef="#ctx0" brushRef="#br0" timeOffset="146.6002">13694 15359 72 0,'0'5'30'0,"3"-2"-16"0,9 31 3 15,-9-18 16-15,0 0 0 16,3 8 3-16,-3 0-11 15,0 5-3-15,0 3-9 0,-3-6 0 16,0-2-8-16,0-3 4 0,0-5 3 16,3 5-4-1,-3-5-2-15,0-3-6 0,0-2 0 16,0-3 0-16,0-3 2 16,0 0-1-1,0-5-1-15,0 0 3 0,0-2 0 16,0-1-1-16,0-2 1 15,0-3-4-15,0 0 0 16,6-5 1-16,0 2 0 16,3-5 0-16,0 0 0 15,2 3 0-15,1-3 0 16,3 0 0-16,3 3 0 16,6 3-3-16,-3 2 2 15,0 2-1-15,-1 6 0 16,1 0 0-16,-3 8-2 15,0 3 3-15,-6 5 0 0,-3 0 3 16,-3-1 3-16,-6-1 7 16,-6-1 2-16,-6 0-5 15,-6 0-1-15,0-2-2 16,-3-3-1-16,0-3-3 16,1-2 1-16,-1-3-7 15,3 0 1-15,-3 0-6 16,6-3-1-16,3 1-24 15,9-4-58 1,3 4-27 0,6-1 38-16</inkml:trace>
  <inkml:trace contextRef="#ctx0" brushRef="#br0" timeOffset="147.6002">14087 15346 84 0,'-3'0'33'0,"-3"5"-18"0,3 6 2 0,3-1 14 16,0 11 6-16,-3 3 4 16,0 0-20-16,0 3-9 15,3 2-8-15,0 5-4 0,3-7 3 16,0-4-2-16,0-2 2 15,0-2-7-15,3-3 1 16,0-3-37-16,-3-2-57 16,0-1 9-16</inkml:trace>
  <inkml:trace contextRef="#ctx0" brushRef="#br0" timeOffset="148.6002">14233 15595 92 0,'-6'-14'35'0,"6"17"-18"0,0 10-18 16,0-5 7-16,-3 0 15 16,3 3 9-16,-6 2-4 15,6 0-3-15,3 0-11 0,3 1-5 16,0-1-4 0,3-3 0-16,3-2 0 0,0-2 3 15,-1-6 1-15,1-3-1 0,0-2-1 16,-3-3 3-16,-3-3 3 15,-3-2 2-15,-3 0 3 16,-6-6-7-16,-3 6-1 16,-3 0-2-16,-3-1-1 15,-2 4-3-15,-4-1-2 16,6 6-8-16,0 0-3 16,9 2-27-16,3 3-13 15,9 3-26 1,6-1-23-16,3-2 45 0</inkml:trace>
  <inkml:trace contextRef="#ctx0" brushRef="#br0" timeOffset="149.6002">14542 15531 104 0,'-17'-3'38'0,"5"3"-20"0,-3-2-10 16,9 4 13-16,-6 1 5 15,-3 2 5-15,0 3-13 16,-3 0-3-16,0 8-9 16,6 3-6-16,4-1-1 0,2 1-1 15,12-1 0-15,2 1 4 16,7-3 1-16,3-3-1 16,3-3-2-16,3-2-2 0,0-5 1 15,-3-3-21-15,2-3-10 16,4-2-39-1</inkml:trace>
  <inkml:trace contextRef="#ctx0" brushRef="#br0" timeOffset="150.6002">14688 15420 112 0,'-6'-16'44'0,"6"19"-24"0,0 13-19 0,0-8 11 0,0 2 14 15,3 6 8 1,-3 2-9-16,0 6-4 0,0 8-10 16,3-5-5-16,0 2-3 15,0-3 0-15,0 1 0 0,0-4-6 16,0-4 0-16,0-1-34 16,0-4-16-16,0-4-23 15</inkml:trace>
  <inkml:trace contextRef="#ctx0" brushRef="#br0" timeOffset="151.6002">14864 15589 84 0,'-18'-24'33'0,"18"24"-18"0,-6 6-20 15,0-4 6-15,-3-2 1 16,-6 3 1-16,-3 5 10 0,-2 0 3 15,-1 2 6-15,-3 1 1 16,0 0-8-16,3-1-4 16</inkml:trace>
  <inkml:trace contextRef="#ctx0" brushRef="#br0" timeOffset="152.6002">14661 15650 262 0,'3'5'15'0,"6"1"-3"16,3-1-3-16,3 0-1 16,3 1-4-16,0-1-3 15,3 0 0-15,5 0-1 16,-2 1-44-16,-3-1-60 15,-3 3 12-15</inkml:trace>
  <inkml:trace contextRef="#ctx0" brushRef="#br0" timeOffset="153.6002">13777 16103 84 0,'-6'0'33'0,"3"2"-18"0,-2 3-2 15,-1 3 11-15,0 3-6 16,3 2 0-16,0 3-9 16,6 3-3-16,3-1-3 15,3-2 0-15,2 3-2 16,4-9 4-16,3-7 4 0,0 2-1 16,0-5 1-16,3-5-1 15,0-3 0-15,-10-3 0 16,-2-2 2-16,-3 0 6 15,-9 0 4-15,-3-3-8 16,-3 2-2-16,-2-4-6 0,-1-1-1 16,0 4-1-16,0 1 1 15,0 9-15-15,3 0-5 16,3 5-44 0,3 5-55-16,6 3 27 15</inkml:trace>
  <inkml:trace contextRef="#ctx0" brushRef="#br0" timeOffset="154.6002">14152 15909 104 0,'-20'-15'41'0,"11"-7"-22"0,-9-4-5 15,9 18 15-15,0 5-8 16,-6 6 1-16,3 5-13 15,0 5-3-15,0 3-4 16,3 5-4-16,3 3-1 0,3 5-1 16,3 5 3-16,0-2 0 15,3-3 1-15,3-2 0 16,0-1 0-16,-3-5 2 0,0 3 1 16,0-8-34-1,-3 0-56 1,-3-3 8-16</inkml:trace>
  <inkml:trace contextRef="#ctx0" brushRef="#br0" timeOffset="155.6002">13864 16132 124 0,'0'-16'49'0,"6"10"-26"0,6-1-23 0,-1 1 10 16,7-2-6-16,6 0-1 15,6 3-1-15,3-5 1 0,5 10-15 16,4-6-5-16,3 9-40 15,-7 0-15 1</inkml:trace>
  <inkml:trace contextRef="#ctx0" brushRef="#br0" timeOffset="156.6002">14343 15936 108 0,'-15'-16'44'0,"6"5"-24"0,-3 3-10 16,6 6 12-1,-3 2-10-15,0 2-2 0,-3 4-2 16,4 2 0-16,-1 5-4 16,3 5-3-16,0 9 2 0,3 5 4 15,3-3 6-15,3 0-7 16,3 0-3-16,0-3 0 16,0 1 0-16,0-1-17 15,-1-7-7-15</inkml:trace>
  <inkml:trace contextRef="#ctx0" brushRef="#br0" timeOffset="157.6002">14096 16132 192 0,'-3'-14'71'0,"9"12"-38"0,6-9-41 0,-3 11 12 16,12-8-2-16,2 0 1 15,7-2-4-15,3 7 1 16,3 0-66-16,2 3-30 16,-2 8 32-16,-3-8 20 15</inkml:trace>
  <inkml:trace contextRef="#ctx0" brushRef="#br0" timeOffset="158.6002">14519 16079 168 0,'-15'-19'66'0,"9"19"-36"0,-6 0-26 15,6 0 13-15,0 3-4 16,-3 5 0-16,3 0-5 16,0-3-3-16,3 0-2 15,3 3-5-15,3 0 1 0,6 0-1 16,0-3-2-16,3 6 3 16,-3 0 0-16,0-6 3 15,-6 8 3-15,-3-5 0 16,-3 0 2-16,-3 0-4 15,-3-3-2-15,0-2 0 0,0-3-1 16,3 0-29 0,0 0-10-16,3-3-47 15</inkml:trace>
  <inkml:trace contextRef="#ctx0" brushRef="#br0" timeOffset="159.6002">14706 16137 124 0,'6'-5'49'0,"0"10"-26"0,3-5-27 0,-9 0 8 16,6 0-2-16,0 0 1 0,0-5 3 15,0 5 1-15,0-3-3 16,0 0-3 0,-3 1 0-16,0-6-1 0,-3-3 2 15,-6 9-1-15,-3-4 2 0,-3 6-4 16,-3 0 0-16,-6 0 3 15,-3 6 1-15,3-4 7 16,4 6 6-16,2-3 3 16,3 6 3-16,3 0-6 15,6-1-1-15,9 3-7 16,6 1 0-16,6-4-5 16,2 1 0-16,1-6-1 15,0 3-2-15,0-5-17 16,6-6-6-16,2-5-68 15</inkml:trace>
  <inkml:trace contextRef="#ctx0" brushRef="#br0" timeOffset="160.6002">14947 15809 180 0,'-12'0'68'0,"9"21"-36"0,0 11-29 0,3-19 17 16,0 6-3-16,0 4 1 16,0 6-9-16,3 8-3 15,3-5-4-15,0 0-2 0,0 0 3 16,3-6-4-16,-3 1 0 0,0-4-48 16,0-7-21-16,-6-2-14 15</inkml:trace>
  <inkml:trace contextRef="#ctx0" brushRef="#br0" timeOffset="161.6002">14819 16052 184 0,'-15'-18'68'0,"30"15"-36"0,-3-2-37 16,0 0 12-16,3 2 7 15,9-8 8-15,2 9-5 16,7-6 1-16,6 2-11 15,0 4-4-15,-1-4 0 0,-2 4-95 16,-9-6-50-16,-6 3 62 16</inkml:trace>
  <inkml:trace contextRef="#ctx0" brushRef="#br0" timeOffset="162.6002">14510 15177 96 0,'-6'-3'35'0,"3"3"-18"0,-3 0-13 16,3 0 10-16,0 0-2 15,-3 0 3-15,0-5-6 16,0-1-3-16,-3 1-1 0,0 2 1 16,-3 1-3-16,-6-1 5 0,0 0 4 15,4 3 3-15,-4 0 3 16,0-2-8 0,0-1-3-16,0 0 0 15,0 1 0-15,-6-1-3 0,4 1-3 16,-4-1 4-16,3 3 1 15,0 0 2-15,0 0 0 16,-3 0-7-16,4 0 0 16,-1 3-3-16,0-1 0 15,-3 6 4-15,6-8 1 16,3 8-4-16,-2-3-1 16,2 1 1-16,-6-1 0 0,0 3 1 15,0 0 0-15,0 0 0 16,3-3 0-16,1 0 0 15,-1 1 2-15,0-4-1 16,3 1-1 0,-12 2 1-16,3 0-4 15,1 1 2-15,-1 2 1 16,0 0 0-16,0 0 0 16,3 0 0-16,0-1 0 15,4 4 0-15,-1 0 0 16,3-1 0-16,0 1 0 15,3-1 0-15,0 1 0 16,-3 13 0-16,-3-3 0 0,1 0 0 16,2 0 0-16,0 0 0 15,0 1 0 1,3-1 2-16,0-3-1 16,0 9-1-16,0-9-2 0,0 9 1 15,1-3 1-15,2-1 0 16,0 1-3-1,0 3 0-15,3-1 2 0,0 1 2 16,3 2-2-16,0 5-2 16,3 0 2-16,3-2 0 15,3 3 1-15,3 2 0 16,0 0 0-16,3 0 2 0,2-6-1 16,10 1-1-1,-3-3-2-15,0-2 1 16,3-1 1-16,0-2 2 15,2-3-1-15,4 6-1 0,6-1 1 16,0 1-1-16,-1-6 0 16,1 5 0-16,0 1 0 15,-4-4 2-15,4-4-3 16,0-3 0-16,-3-3 3 16,2 0 1-16,4 6-1 15,0-14 1-15,2-2-2 16,7 7 2-16,3-4-4 15,-7-1 0-15,4-2 1 16,0 2 2-16,-4-8-1 16,1 1-1-16,2-1 3 15,4-2 0-15,3-1-1 16,-1-4 1-16,-2 2-2 0,5-11-1 16,-5 6 1-16,0 0 1 15,-4-3-1-15,-2-3-1 16,-1-4 1-16,1 9 1 15,-3-1-3-15,-6-1 0 16,-4 0 3-16,4-8 1 16,-6 8-1-16,-6-2-2 15,-4-1 3-15,-5 6 0 16,-3-3-1-16,-3 0 1 16,0 0-2-16,-3-13-1 15,0 3 1-15,-3-3-1 0,-6-3 0 16,0-3 2-1,-3-7 1-15,-3 2 3 0,-3 6-5 16,-3-3-1-16,0 0 4 16,-8 3 5-16,-4 2 1 15,0-11 2-15,3 6-6 16,0 0-2-16,1 0-2 16,-4 0-2-16,0 0 3 15,3-2 2-15,-12 4 2 16,1 3 3-16,-10 3-1 15,-5 0 0-15,-7 5-5 16,0 3-3-16,4 3 0 0,5 4-1 16,4 4 0-1,11 2 0-15,0 3-38 0,15 5-14 16,0 8-71 0</inkml:trace>
  <inkml:trace contextRef="#ctx0" brushRef="#br0" timeOffset="163.6002">12789 15137 76 0,'-3'0'30'0,"15"0"-16"0,-15-3-8 0,3 3 9 15,0 0 5-15,0 0 2 16,0 3 0-16,-3-3-2 16,0 2-4-16,0-2-2 15,-3 6-2-15,-3-1 0 0,0 0-6 16,-3-2 5-16,-5 0 4 15,-4-1 2-15,0 1 1 16,-6 5-5-16,-6-3-3 16,-2 0-3-16,-4-2 0 15,-6 0 0-15,-2-1 1 0,-4 1 0 16,-2 0 0-16,-1-3-7 16,3 0 0-1,7-3 1-15,2 0 1 0,6 1 1 16,4-4 0-16,8 1-5 15,0 3-1-15,6-4 1 16,3 4 2-16,6-1-20 16,3 0-9-16,3 1-46 15,3 2-57 1,9-3 32-16</inkml:trace>
  <inkml:trace contextRef="#ctx0" brushRef="#br0" timeOffset="164.6002">12111 15087 84 0,'0'-6'33'0,"2"9"-18"0,-2-3 4 0,0 0 16 0</inkml:trace>
  <inkml:trace contextRef="#ctx0" brushRef="#br0" timeOffset="165.6002">12102 15094 235 0,'-15'8'31'0,"-6"3"-16"16,-3 2-3-16,-3 0-1 0,0 1-4 15,4-4-2-15,2 1 0 16,6-3-1-16,3-3 2 15,3 0 1-15,6 1-6 16,6-1 0-16,9 0-1 16,6 1 2-16,3-1 1 15,3 0 1-15,-1 0-5 16,4 1 1-16,0-1 0 16,0 0 0-16,-1 1-47 15,-2 2-20-15,0-1-15 16</inkml:trace>
  <inkml:trace contextRef="#ctx0" brushRef="#br0" timeOffset="166.6002">11491 15446 72 0,'-3'-2'27'0,"6"-4"-14"0,-3 1-15 16,0 5 59-16,-3-5-19 15,-3 2-13-15,6 1-8 16,0 4-9-16,0 4-3 16,0 4-2-16,3 9-5 0,0 4-1 15,3 4 4-15,-3 2 3 16,3-5 1-16,-3 0 2 15,0-3 0-15,0-3 1 16,0-4-2-16,-3-4 1 16,3-2 7-16,-3-3 5 15,0-5-3-15,0 0-1 16,0-2-9-16,0-4-4 16,0-2-1-16,3-5 1 0,3 0-3 15,3 0 0-15,3 0-1 16,3 2 0-16,3 3 0 15,3 0 0-15,-1 3 0 16,-2 5-2-16,0 2 3 16,0 12 2-16,-3-1-2 15,-3-3-2-15,-6 1 4 16,-3 0 1-16,-6 2 2 16,-3-3 0-16,-3 1 0 15,-6 0 0-15,-3-3-2 16,0-3 1-16,-3-2-4 15,1-3 0-15,2 0-26 16,3 0-9-16,3-3-24 16,3 0-47-16,3 1 22 15</inkml:trace>
  <inkml:trace contextRef="#ctx0" brushRef="#br0" timeOffset="167.6002">11756 15401 80 0,'0'0'33'0,"3"3"-18"0,0 0-18 15,0 10 32 1,0 0-8-16,0 11-3 15,0 0-4-15,-3 2-6 16,0 3-3-16,-3-5-2 16,3 0 0-16,0-3-2 15,0-2 2-15,0-3 0 0,3-3-12 16,0 0-7-16,3-2-44 16</inkml:trace>
  <inkml:trace contextRef="#ctx0" brushRef="#br0" timeOffset="168.6002">11890 15637 72 0,'-15'0'27'0,"15"-11"-14"0,-3 19-9 0,3-5 10 16,-3 2-2-16,3 0 3 15,0 3-2-15,3 3 0 16,0 0-3-16,6 2-1 15,6-3 12-15,0 1 6 16,0-6-7-16,0-2-2 16,0-3-10-16,0-5 1 0,-4-3 4 15,-2 0-5-15,-3 0 0 16,0-5-2-16,-6-1-1 16,-3-2-1-16,-3 3 0 0,-3 3-2 15,-5-1-2-15,-4 3-2 16,3 3-1-16,0 7-3 15,0 6 1-15,3-2-32 16,6 2-16-16,9-3-30 16</inkml:trace>
  <inkml:trace contextRef="#ctx0" brushRef="#br0" timeOffset="169.6002">12244 15536 124 0,'-5'-5'46'0,"-1"5"-24"0,-6 0-15 15,6 0 13-15,-3 5-1 16,-3-2 1-16,0 0-7 16,-9 5-3-16,3 5-5 0,0 0-4 0,4 0 0 15,5 0-4-15,3 1 0 16,6-1 2-16,9 0 2 15,-1 3 0-15,7-5-1 16,3-3 3-16,3-3 0 16,3-2-1-16,0-3-2 15,-3-3-21-15,-1 0-11 0</inkml:trace>
  <inkml:trace contextRef="#ctx0" brushRef="#br0" timeOffset="170.6002">12352 15380 108 0,'-12'-18'41'0,"21"23"-22"0,-3-2-22 16,-3 13 6 0,-3 5 1-16,0 3 9 15,0-1 4-15,0 6-4 16,0 1-3-16,3-1-3 15,-3-3-2-15,0-2-3 16,0-3 1-16,3 0 0 0,-1-5-8 16,-2-3-2-16</inkml:trace>
  <inkml:trace contextRef="#ctx0" brushRef="#br0" timeOffset="171.6002">12512 15565 32 0,'0'-5'13'0,"0"5"-6"0,-12 3-6 0,9-1 3 16,-2 1 13-16,-4 0 8 16,-3 5 8-16,-3-3 2 0,-6 3-13 15,0-3-3-15,3 3-9 16,3 0-2-1,3-3 0-15,4 1 2 0,5-1-5 16,6-5 4-16,5 5 3 0,7 1-4 16,3-4-2-16,3 6-3 15,0 0-3-15,3 0 1 16,2 0 1-16,1-3-25 16,-6 1-12-16,0-1-37 15</inkml:trace>
  <inkml:trace contextRef="#ctx0" brushRef="#br0" timeOffset="172.6002">11149 16079 80 0,'0'-11'30'0,"0"16"-16"0,0 1-8 15,0-6 9-15,0 5-6 16,0 3-3-16,0 3-1 15,0 2-1-15,0 3 4 16,3-3 5-16,-3 5-1 16,0-4 1-16,0-4-3 15,0-2-1-15,0 0 3 16,0-3 5-16,0-2-9 16,0-3 2-16,0 0 3 0,0-8-5 0,0 3 0 15,0-6-4-15,0-2-3 16,3-3 2-16,0 3 0 15,6 5-1-15,3 0-2 16,-3-3-2-16,0 9 1 16,0-4-1-16,0 1 0 15,-1 10 2-15,1 1 2 16,0 2-3-16,0 0-2 16,-3 2 2-16,0 3 2 15,0 1 0-15,-3-1 2 16,3-2-4-16,0-1 0 0,0-2-32 15,0-3-13-15,0 1-32 16</inkml:trace>
  <inkml:trace contextRef="#ctx0" brushRef="#br0" timeOffset="173.6002">11372 16118 108 0,'-6'0'41'0,"6"0"-22"0,-3 6-22 16,3-1 8-16,0-2-4 16,0 7 2-16,0 1 2 15,3 2 4-15,0 3-4 16,3-3-1-16,3 0 0 16,0-5 0-16,0 3 9 15,3-3 6-15,3-3-6 0,0-2-2 16,-6-6-6-16,0-2-2 0,-3-3 3 15,3-3-3-15,-7-2-2 16,1-3 4-16,-3 0 1 16,0 3-2-16,0 0-3 15,0 8-3-15,-3 2-1 16,3 3 2 0,3 5 0-16,0 3 1 0,0 5 0 15,0 1 0 1,0 2 0-16,3-1 0 0,0-1 0 15,0-6 0 1,3 5-31-16,0-3-12 0,3-2-27 16</inkml:trace>
  <inkml:trace contextRef="#ctx0" brushRef="#br0" timeOffset="174.6002">11596 16145 140 0,'-6'-8'52'0,"6"11"-28"0,0 2-30 16,0 0 6-16,3 0-4 15,-3 6 3-15,0 0 0 16,0-1 1-16,0 3 0 16,0-2 2-16,0 0 1 0,0-3 1 15,3-3 0-15,-3 0-2 0,0-5 1 16,0 0 4-16,3 0 6 15,-3-5-3-15,5-3 2 16,4-5-9-16,3-1-2 16,3-1 1-16,0-1 1 15,0 2-6-15,0 4 0 16,-3 2 1-16,3 3 3 16,0 5-5-16,-4 0 1 15,-2 8 3-15,0-3 4 16,-3 5-1-16,-3-2 0 15,0 0 1-15,0-2 0 0,-3-1 0 16,3-2 0 0,-3-3-2-16,3-3-2 0,3-2 1 15,3-3-1-15,3-3 0 16,0 6 0-16,6-3-3 16,0 0 2-16,2 3-4 15,-2 5 1-15,0 0 2 16,-6 10 3-16,0 1-2 15,-3 2 0-15,-3 0 3 16,0 1 1-16,0-4-1 16,-3 3-2-16,0-5-35 15</inkml:trace>
  <inkml:trace contextRef="#ctx0" brushRef="#br0" timeOffset="175.6002">12054 15954 72 0,'0'-5'30'0,"3"13"-16"0,0 0-17 0,-3 0 6 16,3 5 1-16,-3 8 5 15,3 0 6-15,-3 3 5 16,3 0-10-16,0 0-6 0,3-6 0 15,-6 4 1-15,6-7-2 16,0-1 0-16,-3-6 1 16,0-3 2-1,-3-5 3-15,0 0 5 16,3-5-8-16,0-3-1 0,6-3-3 16,-1-2-2-16,4 5 1 0,0-3-1 15,3 3 2-15,0 3-3 16,0 2-2-16,0 3 2 15,-3 6 0-15,0-4 5 16,-6 9 5-16,-3-3 1 16,-6 0 2-16,-6 5-4 15,-3-2-3-15,0-1-5 0,0-2 0 16,-6 0-7-16,-3-3 0 16,6-2-48-1,3-6-40-15,3 1 27 16</inkml:trace>
  <inkml:trace contextRef="#ctx0" brushRef="#br0" timeOffset="176.6002">12289 16105 104 0,'9'0'38'0,"0"5"-20"0,0 3-12 0,0-2 9 16,0-1 0-16,6-2 4 0,-3 5 2 15,2-6 4 1,1-2-7-16,-3 0-3 0,0-2-8 15,0-6-7-15,0 5-3 16,-3-2 4-16,-3-3 3 16,-3-3-1-16,-6 3 0 0,-3-2-3 15,-6-1-3 1,-9 6-1-16,0 7 3 0,0 4 0 16,4-1 1-16,2 3-3 15,3 3 0-15,3 2 4 16,6 0 3-16,3 3-1 15,6-3 0-15,9 6-1 16,0-6 1-16,2 0-4 16,1-5 0-16,0-3-28 15,0-5-10-15,0 0-38 16</inkml:trace>
  <inkml:trace contextRef="#ctx0" brushRef="#br0" timeOffset="177.6002">12563 16039 64 0,'-3'13'24'0,"3"-13"-12"0,0 3-14 0,0 5 4 0,0 0-2 16,6 0 0-1,0 0 2-15,0 2 3 16,-3-2 2-16,3 5 3 15,-3 1-1-15,0-1 0 0,0 0 1 16,0-2 1-16,-3-3 1 16,0-3 2-16,0 0 2 15,0-2-1-15,0-3-3 16,0 0 0-16,0 0-1 16,0 0 3-16,0-3-7 15,0-2 0-15,0 0 0 0,0-3-3 16,0-3-3-16,3-2 4 15,0 5 1-15,0-3-2 16,0-2-1-16,3 0-1 16,-1-3 1-16,4 3 0 15,3 0 1-15,3 2-5 16,6 3-1-16,0 3-2 16,0-1 3-16,3 4 0 0,-4 2 1 15,1 0 2-15,-3 2 1 16,-6-2-65-1,0 0-54-15,-3-2 34 16</inkml:trace>
  <inkml:trace contextRef="#ctx0" brushRef="#br0" timeOffset="178.6002">12346 15306 64 0,'-18'-2'24'0,"12"2"-12"0,-6 0-10 0,6 0 6 16,-3 0-4-16,-3 0-1 15,-3 0 3-15,0 0 3 16,1 0 2-16,-1 0 3 16,0-3-3-16,0 0 1 15,-3 3-7-15,-6 0-1 16,3-2 0-16,-2 2 2 16,-1-3-3-16,0 0 0 15,-6 1 1-15,0 2 0 16,4 0-2-16,-1 0-2 0,-3 0 1 15,0 0 3-15,-2 0 2 16,2 0 0-16,0 0-1 16,0 0-1-16,0 0 2 0,-2 0-1 15,2 0 0-15,3-3-1 16,-3 0 0-16,4 1-2 16,-7-1-2-16,3 0 1 15,0 1 1-15,-2 2 1 16,-1 0 1-16,0 0-2 15,0 2 1-15,4 4-2 16,-1 2-1-16,-3 0-2 16,3 2 1-16,1 3 1 15,-1 1 0-15,0 1-3 16,-3 7 2-16,-5 4 1 16,2 1 2-16,3-4-1 15,0 6 2-15,1-2-4 16,-4 7 0-16,6-2-1 0,3 0 0 15,4 5 2-15,2 3 0 16,0-1 2-16,6-2 1 16,3 8-4-16,6-5 1 15,3-3 0-15,3-3 2 16,6 1-1-16,3 2-1 16,3-11 1-16,6 1-1 15,3 2 2-15,5-3 3 16,1 1-7-16,0-1 0 15,3 1-2-15,6-1 2 0,-4-5 1 16,4 6 3-16,-3 2-1 16,5-3-1-1,-2-2-2-15,0-5 1 0,6-1 5 16,2-5 2 0,1 1-2-16,2-1-1 0,4 0 3 15,-3-2 1-15,-4-3-6 16,1 0 0-16,0-3-1 15,2-2 0-15,4-1 0 16,-1 1 2-16,1 2-3 16,-3-2 0-16,-1-3 1 15,-2 2 2-15,0-4-1 16,-1-1 2-16,-5-2 0 16,6 0 1-16,2-3 0 15,1-6 0-15,-4 9-5 0,4-3 1 16,-3 3 0-16,-4-3 2 15,-2 8-1-15,0-3 2 16,-3 1-4-16,-1-1 0 16,-2-2 1-16,0 2 2 15,-1 0-3-15,1 1 0 16,0-1 1-16,-6 0 0 16,-3 1 0-16,-1-1 2 15,1-2-1-15,-3 2-1 16,-3-2 1-16,0-8 1 0,0-1 1 15,2-1 3 1,-2-4-1-16,0-2 2 16,0 0-4-16,3 0 0 0,-6-1-1 15,-3 1-2-15,-3 3 1 16,-3-1 1-16,-3 1 1 16,-1 2 1-16,-4-5-2 15,4-6-2-15,-4 1-2 16,-4 2 1-16,3 0 1 15,-3-2 2-15,3-1-1 16,0-5-1-16,-3 9 5 16,0-1 1-16,0 0 0 15,3 5-1-15,-3 1-1 16,0-1 0-16,0 1-2 16,-3-1 1-16,0 1-2 15,0-1-1-15,0 3 3 16,-3 1 0-16,3-1 1 0,-5-3 0 15,-1 3 0 1,3-2 0-16,0 2-2 0,0-3 1 16,0 1-2-16,0 2-1 15,0 0 1-15,0-2-1 16,0 2 2-16,-2-8 1 16,-4 3-4-16,0 2-1 15,-3 1 3-15,0-1 1 16,0 1-3-16,0 2-1 15,-5 3 3-15,-1-1 1 0,-3 4 0 16,0 2-2-16,-2 0 1 16,-1 0-1-1,3 3-3-15,6-1 2 16,0 6-54-16,7 6-25 0,-4-4-29 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7T05:22:08.464"/>
    </inkml:context>
    <inkml:brush xml:id="br0">
      <inkml:brushProperty name="width" value="0.05292" units="cm"/>
      <inkml:brushProperty name="height" value="0.05292" units="cm"/>
      <inkml:brushProperty name="color" value="#FF0000"/>
    </inkml:brush>
  </inkml:definitions>
  <inkml:trace contextRef="#ctx0" brushRef="#br0">7780 16854 60 0,'-3'-3'24'0,"3"9"-12"0,-3-1-10 16,3 5 9-16,-3 6-7 15,0 6 0-15,3-4 0 16,0 9 0-16,3-1-2 15,3 0 1-15,3-2 0 16,5-3 1-16,1-7 0 16,0 2 2-16,-3-9-5 15,3-4-1-15,-3-6 2 16,0-4 1-16,-3-4-4 16,0-2-1-16,-3 5 3 15,0-3 1-15,-3 9 0 16,0 2 1-16,-3 0-2 15,5 7-1-15,1 7 1 16,3-1-1-16,0 0 0 0,9-2 2 16,0-1 5-16,0-4 6 15,3-6-1-15,0-3 3 16,2-8-4-16,-2-4-1 16,0-1-4-16,-6 0 1 15,-3 0-4-15,-6 0-2 16,-3-5 2-16,-6 2-2 0,0 1-1 15,-3 5-4-15,0-1 0 16,0 4-33-16,0 2-46 16,3 3 14-1</inkml:trace>
  <inkml:trace contextRef="#ctx0" brushRef="#br0" timeOffset="1">8229 16772 80 0,'0'71'30'0,"0"-39"-16"0,0 5-12 0,0-21 9 15,3 3-1-15,-3-1 4 16,3 1-7-16,-3-4-4 16,0-1 2-16,3-4 1 15,-3-7 0-15,0-3-1 16,0 0-6-16,0-5 1 15,0-9 0-15,3 1 0 16,3 0 0-16,0-3 2 0,0 6-3 16,3 2 0-16,0 0 1 15,3 5 2-15,0 3 3 16,-1 3 4-16,-2 5-4 16,0 0-1-16,-3-3 0 15,0 8 0 1,0-2-2-16,-3 2-4 0,0 0 1 0,0 0-1 15,0-2 0-15,0-1-25 16,3-4-44 0,0-4 4-16</inkml:trace>
  <inkml:trace contextRef="#ctx0" brushRef="#br0" timeOffset="2">8482 16968 36 0,'-12'16'13'0,"12"-8"-6"0,0 5-4 0,0-5 7 15,6 2-6-15,-6 1-2 16,6-1-10-16,-6-2-3 16,6 3-7-16,3-8-2 15</inkml:trace>
  <inkml:trace contextRef="#ctx0" brushRef="#br0" timeOffset="3">8521 16843 132 0,'-12'-8'49'0,"12"8"-26"0,0-5-27 0,0 5 8 0,0 0-4 16,0 0 0-1,6 0-11-15,3 0-3 0,6 5-39 16,2-5-16-16</inkml:trace>
  <inkml:trace contextRef="#ctx0" brushRef="#br0" timeOffset="4">8687 16862 60 0,'-23'5'24'0,"8"3"-12"0,-6 13-5 0,12-10 9 15,-3 5 5 1,3 0 4-16,0 0-9 15,6-3-2-15,3 5-4 0,6-5-1 16,6 1-5-16,3-6-1 16,3-3-1-16,6-5-6 0,-1 0-2 15,1 0-13 1,0-5-47-16,-6-3-4 16</inkml:trace>
  <inkml:trace contextRef="#ctx0" brushRef="#br0" timeOffset="5">8801 16809 96 0,'0'34'35'0,"-3"-10"-18"0,0 5-20 0,3-15 6 0,0-1-1 15,0 0 1-15,0-2-1 16,0-3-2-16,0-3 5 16,0 3 4-16,0-8-7 15,0 0-1-15,6 0-1 16,0-8 0-16,2-3-3 16,4 1 2-16,0-1 1 15,6 6 2-15,0-3 5 16,0 8 6-16,-3 5 6 15,-3 0 3-15,0-2-9 16,-4 10-3-16,1-2-4 16,-3-3-1-16,0 0-3 0,-3 2-8 0,0-2-1 15,3 0-57 1,0 3-33-16,0-3 43 16</inkml:trace>
  <inkml:trace contextRef="#ctx0" brushRef="#br0" timeOffset="6">9223 16693 64 0,'3'52'27'0,"-3"-14"-14"0,0 9-7 0,0-28 11 16,0 4-5-16,0 4-2 0,3-6-1 15,0-2 1-15,0-3-3 16,0-3 1-16,0-3-5 16,-3-2 0-1,0-2-1-15,0-6 1 0,0-6-4 16,3-2-2-16,0-5 2 16,0 3 2-16,3-4 0 15,3 1-1-15,0 5-2 16,3 0 1-16,3 3 1 15,5 0 0-15,-2 10 8 16,0 3 5-16,0 5 5 16,-6-2 1-16,-3-1 1 15,-3 1 0-15,-6 2-11 16,-9 0-3-16,-3 0-2 0,-3 1-2 0,-6-4-2 16,0-2-2-16,1-5-1 15,-1 0-23-15,0-3-10 16,3-3-17-1</inkml:trace>
  <inkml:trace contextRef="#ctx0" brushRef="#br0" timeOffset="7">9446 16621 80 0,'-5'-3'33'0,"5"6"-18"0,-3 5-13 15,3-3 9 1,-3 9 6-16,0 7 4 0,0 3-6 16,0 10-2-16,0-2-7 15,3 7-2-15,0-2-2 16,0-2 1-16,0-3-2 16,3-6-7-16,0-2-1 0,3-3-32 15</inkml:trace>
  <inkml:trace contextRef="#ctx0" brushRef="#br0" timeOffset="8">9542 16999 100 0,'-6'14'38'0,"6"-1"-20"0,3 0-10 16,3-5 13-16,3-3-1 0,0 6 0 15,5-3-4-15,4-8 0 16,0 0-9-16,0-5-2 16,0-3-3-16,-3 0 1 0,-3-3 0 15,-6-2-1-15,-6 5-2 0,-3-5 3 16,-9-6 2-16,-3 1-4 16,0 5-1-1,0-1 0-15,0 9 0 0,0-3-7 16,3 8 0-16,9 5-54 15,3 1-11 1</inkml:trace>
  <inkml:trace contextRef="#ctx0" brushRef="#br0" timeOffset="9">9783 16910 16 0,'-9'-8'8'0,"6"13"-4"0,-6-5 6 0,6 5 7 16,-3-2-3 0,-3 7 2-16,0 4-9 15,0-1-2-15,0 3 8 16,0 2 6-16,3 1-1 0,6 2-1 16,6-3-5-16,0 1 0 15,6-3-5-15,3-3 1 16,6-2-7-16,0-6-3 15,0-5-2-15,0-5 0 16,-1-3-13-16,-2-3-4 16,-3-2-27-16,0 0-11 15</inkml:trace>
  <inkml:trace contextRef="#ctx0" brushRef="#br0" timeOffset="10">9920 16719 116 0,'6'58'44'0,"-3"-34"-24"0,0 16-17 16,0-19 12-16,-3 5-7 15,3 1-2-15,-3-1-3 16,3 1 0-16,0-1-2 15,0-2-3-15,0-5 1 0,0-4-19 16,-1-4-49 0,1-3 0-16</inkml:trace>
  <inkml:trace contextRef="#ctx0" brushRef="#br0" timeOffset="11">10098 16899 60 0,'-41'11'24'0,"29"-9"-12"0,-6 14-5 0,9-5 9 16,-3-3 5-16,0 0 2 15,0-3-1-15,0 3 1 16,3-3 2-16,3 3 4 15,4-3-6-15,4 6-4 16,7-3-11-16,6 0-3 0,3 0 1 0,3-3-5 16,3 0-1-16,0-2 0 15,-4 0 0-15,-2-1-16 16,0-2-4-16,-3 0-28 16,3 0-48-1,-6 0 15-15</inkml:trace>
  <inkml:trace contextRef="#ctx0" brushRef="#br0" timeOffset="12">10241 16674 68 0,'-9'5'27'0,"9"1"-14"0,-3-4-9 0,3-2 8 16,0 3-3-16,0-3 0 15,0 0 6-15,0 3 4 0,0-3-3 16,0 0 1-1,3-3-8-15,3 0-1 16,0-5-4-16,6 3-3 16,3-3 0-16,3-2 1 0,0 2 1 15,0 2-1-15,-1 4-2 16,-2 2 1-16,0 2 1 0,-3 4-1 16,-3-1-1-16,0 3 7 15,-3 0 3-15,-6 2-1 16,-3 4 0-16,-3 12 1 15,-3-2 4-15,-3-3-8 16,3 5-1-16,0-4-1 16,3-4 0-16,0 9-5 15,3-9-1-15,3 9-30 16,3-4-31 0,0-7-38-1,0 3 31-15</inkml:trace>
  <inkml:trace contextRef="#ctx0" brushRef="#br0" timeOffset="13">10357 17129 128 0,'0'5'49'0,"0"-5"-26"0,0 0-23 0,0 0 13 16,3 0-14-16,0-2-1 15</inkml:trace>
  <inkml:trace contextRef="#ctx0" brushRef="#br0" timeOffset="14">10715 16902 84 0,'23'0'33'0,"-17"-3"-18"0,15-8-7 0,-12 11 13 15,3-2-10-15,0-1-1 0,3-5-4 16,3 0 1-16,-1-2-4 15,1-4-2-15,0-1 0 16,0-9 1-16,-3 3-1 16,6-3 2-16,-6 5-2 15,2-5-1-15,-2 1 1 16,0 1-1-16,0 4 0 0,-3-1-3 16,-3 6 2-16,0 0 10 15,-3 0 3-15,0 5-1 0,-3 0 1 16,0 3-5-1,0-1-2-15,0 1-5 16,3 0-2-16,0-3 1 0,0 8 0 16,0-3 1-1,-3-2 2-15,-1-1-3 0,1 4 0 16,0-1 1-16,0 1 2 16,-3-4-1-16,0 6 2 15,0-2-2-15,0-1-1 16,-3 0 1-16,0 3-1 0,-2 0 2 15,-4 3 1 1,0 0 1-16,-6-1 2 16,-3 6-3-16,3-3-2 15,0 1 0-15,3-1 1 0,0-2 1 16,3 2 1 0,3-2-5-16,0-1-1 0,1-2 3 15,2 0 1-15,3 0 4 16,3-2 1-1,0-1-1-15,5-2-1 0,4 2-3 16,3-8-2-16,0 9 1 16,0-9-1-16,0 3 0 15,0 0 2-15,-3 3 1 0,0 0 3 16,-3 2 3 0,-1 3 2-16,-2 3-1 15,0 5-1-15,0-3-5 0,-3 8-3 16,0 0 0-16,3 1-1 15,0-1 0-15,6 0 0 16,0-2-36-16,9-3-13 16,3 2-43-1</inkml:trace>
  <inkml:trace contextRef="#ctx0" brushRef="#br0" timeOffset="15">14989 16542 88 0,'0'2'35'0,"0"4"-18"0,0 7-18 15,0-2 9-15,3-4-5 16,-3 7 0-16,3-4-1 16,-3 1-2-16,3-6 1 15,-3 6-1-15,3-9 2 16,-3-2 3-16,0 0 0 16,3 0 0-16,0-2 1 15,0-9 1-15,3 6-3 16,0-6-3-16,0-2 0 15,-3-3 1-15,2-5-1 16,-2 0-1-16,0 2 3 16,0 1 0-16,0 5 5 15,0-1 7-15,6 9-1 16,3 5-8-16,0 3 6 0,3 7 1 16,3 3-4-16,0 1-3 15,0-1-6-15,-1 0 0 16,1-2-2-16,6-3 0 15,3 2-18-15,-3-2-9 16,-3-2-43 0</inkml:trace>
  <inkml:trace contextRef="#ctx0" brushRef="#br0" timeOffset="16">15048 16484 44 0,'0'13'16'0,"0"-13"-8"0,0 0-3 0,0 0 8 16,3 10 2-16,0 1 3 16,0 0-1-16,0 2-1 15,3 3-4-15,0 2 0 16,3 6-5-16,3-3 1 15,-3 6-3-15,0 4 2 16,0 4-2-16,3-4 2 16,0 1 0-16,3-5 3 15,-1 7-5-15,4-2-3 16,6 0-1-16,3-6 1 0,3-2 3 16,2-3 0-16,7-8 0 0,6 0-1 15,5 1 0 1,4-6-2-16,-1-6 1 0,1-2 0 15,3-2 1-15,-7-1-5 16,-2-2-1-16,-7 5-48 16,4 0-47-1,0 0 25-15</inkml:trace>
  <inkml:trace contextRef="#ctx0" brushRef="#br0" timeOffset="17">16090 17050 44 0,'6'34'19'0,"0"-21"-10"0,6 1-11 0,-6-4 6 16,3-2-1-16,0-3 1 15,0-2-2-15,6-3 1 0,-3-3-4 16,2-2 0-16,-2-3-1 16,-3-2 0-16,0-4 2 15,-3 9 2-15,0-3-3 16,0 3 0-16,-3 2 1 16,-3 3 2-16,6 6-1 15,0-4 2-15,0 9-2 16,3-3-1-16,0-3 14 15,3-2 7-15,0-3-4 16,2-3-2-16,-2-2-6 16,0-3-4-16,-3-3-2 15,0 6 0-15,-3-3-2 16,-3 3 2-16,0-3-2 0,-3 2-1 16,0 4-2-16,-3-1 1 15,0 0-19 1,0-2-7-16,0 3-15 0,3-1-6 15</inkml:trace>
  <inkml:trace contextRef="#ctx0" brushRef="#br0" timeOffset="18">16450 16732 92 0,'3'45'35'0,"0"-21"-18"0,-3 13-9 16,6-18 11-16,-6 10 0 15,0 0 1-15,0 3-7 16,-6-6-3-16,6 0-5 16,0-4-2-16,0-4-1 15,0-5-2-15,0-2 1 0,3-3 1 16,-3-8 1-16,0-5-4 16,0 2 1-16,6-8 0 15,0 3 0-15,0-10-3 0,0 5 0 16,3 5 4-16,0-11 1 15,0 6 0-15,0 8-2 16,0 2 1-16,3 3-1 16,0 3 4-16,-1 2 5 15,-2 6-3-15,0-1-1 16,-3 3 0-16,0 1-1 16,-3-1-2-16,0 0-2 15,0-2-15-15,-3-3-7 16,3 2-42-1,-3-4-27-15,0-6 38 16</inkml:trace>
  <inkml:trace contextRef="#ctx0" brushRef="#br0" timeOffset="19">16668 16999 72 0,'0'0'30'0,"9"6"-16"0,-1-4-6 16,-8-2 13-16,6 0-1 15,0 0 0-15,0 0-8 16,3 0-5-16,0-2-4 16,0-4-3-16,0 6 3 15,0-2 0-15,0-9-1 16,-3 9-2-16,-3-9 1 0,0 6-1 16,-6-3 2-1,-3 0-1-15,-3 8-1 0,0 0 1 16,-3 3-1-16,0 2 2 15,-6 3-3-15,3 5 0 16,4 0 1-16,2 0 0 16,0 3 0-1,3 0 2-15,9-3-1 0,6 1-1 16,3 2 3-16,2-6 0 16,4 1-6-16,0-3 0 15,0-8-17 1,0 5-48-16,-3-5-6 15</inkml:trace>
  <inkml:trace contextRef="#ctx0" brushRef="#br0" timeOffset="20">16858 17013 116 0,'3'8'46'0,"-3"-3"-24"0,3 8-19 15,6-8 10-15,-9 1-8 16,0 2-1-16,0-3-2 16,6-2 1-16,-6-3-2 15,0 0 2-15,0 0 2 0,0 0 2 16,0-8 3-16,0 2-1 16,0-7 2-16,0 5-2 15,6-10 0-15,0 4-5 0,6-1-3 31,0-1 0-31,3 3-8 0,-1 5 0 16,1 0-48 0,0 2-40-16,-3 1 27 15</inkml:trace>
  <inkml:trace contextRef="#ctx0" brushRef="#br0" timeOffset="21">17055 16984 104 0,'3'15'38'0,"-3"-9"-20"0,8-1-10 0,4-2 11 15,-3 2-5-15,6-5 0 0,-3 0-6 16,0 0 0 0,0-5-3-16,0 2 2 15,0-8-4-15,-3-4-2 0,0-1 2 0,-3 3-7 16,-3-1 1-16,-3 1-1 16,-3 5 2-16,-9 0-1 15,-6 6-1-15,0 4 3 16,-3 9 0-16,0 5 1 15,0 0 2-15,4 2 3 16,2 6 2-16,3-3 10 16,6 0 6-16,3-2-6 15,6-6-2-15,0 0-8 16,27-2-7 0,-1-9-1-16,4 4-41 0,0-6-19 15,-6-6-16 1</inkml:trace>
  <inkml:trace contextRef="#ctx0" brushRef="#br0" timeOffset="22">17504 16992 104 0,'-3'-6'38'0,"6"12"-20"0,-3-1-12 0,3-3 9 0,-3 6 9 16,3-2 5-16,0 7-9 15,0-2-4-15,0 2-9 16,0-5-5-16,0 5-1 16,0-2-4-16,-3-4 2 0,0 1-17 15,0-2-5-15,0-1-18 16,0-2-35-16,0-3 10 15</inkml:trace>
  <inkml:trace contextRef="#ctx0" brushRef="#br0" timeOffset="23">17644 16973 108 0,'-3'-18'44'0,"6"36"-24"0,-3-7-21 0,3-9 9 16,-3 6 1-16,3-3 5 0,0 1-8 16,-3 2-1-16,3 0-3 15,-3-3 1-15,3 3-2 16,-3-3-1-16,0 0 3 0,0-2-2 16,0-3 2-16,0 0-4 15,0 0 0-15,0 0 1 16,3-3 0-16,0-2 0 15,0 0 0-15,3-3 0 16,0 3 0-16,3-9 2 16,2 4 1-16,1-6 3 15,0 3 1-15,0 0-3 16,6 5-1-16,3 2 3 16,-3 6 1-16,0 6 3 15,-3 2 1-15,-4 5 1 16,-2-3 0-16,0-2-4 15,-3 5-3-15,-3 1-2 0,0-4 0 16,0 1-11 0,-3-1-2-16,0-2-33 15,0-2-11-15,-3 2-19 16</inkml:trace>
  <inkml:trace contextRef="#ctx0" brushRef="#br0" timeOffset="24">17412 16814 124 0,'-9'-10'46'0,"15"10"-24"0,0-6-28 15,3 4 8-15,3-4-44 16,5-1-17-16,4-4 19 15,6 3 11-15</inkml:trace>
  <inkml:trace contextRef="#ctx0" brushRef="#br0" timeOffset="25">18132 16669 96 0,'9'24'35'0,"-3"2"-18"0,3 30 2 15,-3-33 18-15,0 9-14 16,0 0-2-16,-3 5-7 16,0-8-1-16,0-2-7 15,0-4-4-15,0-4 1 0,0-6 0 16,0-2 1-16,-3-6-2 16,0 0 1-16,0-5-2 15,0-5-1-15,3 0-2 16,0-9 1-16,3-7 1 15,-1 8 2-15,7 0-3 16,6 0 0-16,0 2 1 16,0 3 0-16,0 8 0 15,3 5 2-15,-6 3 1 0,-1 3 3 16,-2 2 8-16,-3-5 5 16,-3 5 4-16,-6 0 1 15,-6-2-16-15,-3 0-6 16,-6-6 2-16,-5 3 2 15,-4-5-8-15,0-3 0 16,3-3-9-16,0 0-1 16,6-2-26-16,4 2-13 15,2-2-42 1</inkml:trace>
  <inkml:trace contextRef="#ctx0" brushRef="#br0" timeOffset="26">18349 16629 72 0,'-3'-21'27'0,"6"21"-14"0,3 0-7 15,-6 0 9-15,3 8 11 16,0 5 9-16,0 11-2 16,-3 8 1-16,3 2-15 15,-3 6-4-15,3 5-9 16,0-6-4-16,0 1 1 0,3-3-7 15,0-8-1-15,0-5-38 16,0-5-56 0,0-4 12-16</inkml:trace>
  <inkml:trace contextRef="#ctx0" brushRef="#br0" timeOffset="27">18525 16886 112 0,'-6'2'44'0,"3"9"-24"0,-15 0-13 0,15-1 13 0,0 6 1 16,0-3 4-16,3-2-11 15,9 2-5 1,0 0-6-16,6 0 0 0,3-5 0 16,0-5 1-16,3-3 2 15,-1-3-5-15,-2-5-1 0,-6-5 2 16,-3 0 1-16,-6-5-1 15,-6 4-2-15,-9-4 7 16,-6 2 3-16,-5 5-1 16,2-2 2-16,-6 5-6 15,3 5-3-15,3 1-8 16,6 2-1-16,3 2-39 16,7 1-17-16,10-3-14 15</inkml:trace>
  <inkml:trace contextRef="#ctx0" brushRef="#br0" timeOffset="28">18838 16857 140 0,'-3'-3'52'0,"0"3"-28"0,0-5-15 0,0 5 16 15,0 0-8 1,-6 2 1-16,0 4-9 0,-18-1-1 15,6 8-4-15,3 0 6 0,3 11 3 16,4-8-4-16,5 3-3 16,12-6-6-16,5 0-2 15,7 0 3-15,3 0 1 0,0-5-7 16,6-5-2-16,0-3-40 16,-4-3-17-16,4 1-13 31</inkml:trace>
  <inkml:trace contextRef="#ctx0" brushRef="#br0" timeOffset="29">18939 16595 104 0,'-3'0'38'0,"3"10"-20"0,3 6 3 15,0-5 17-15,-3 5 4 0,9 15 2 16,-3 1-22 0,3 2-10-16,-4-2-8 15,1 8-4-15,0-3 1 0,0-5-4 0,0-3 2 16,0-3-41-16,0-7-19 16,-3 2-20-1</inkml:trace>
  <inkml:trace contextRef="#ctx0" brushRef="#br0" timeOffset="30">19195 16867 112 0,'-15'-13'44'0,"27"13"-24"0,-3-5-26 0,-12 5 6 0,-3-6 1 16,-3 6 3-1,-3 0 1-15,-3 0 0 0,0 0-1 16,-6 8 0-16,0-2 9 16,4-1 3-16,-1 5 10 15,3-2 4-15,3-2-8 16,3-4 0-16,3 9-13 16,6 0 1-16,6-1 1 0,3 3-6 15,6-5-3-15,3 6 1 16,6-9 0-16,2 3-1 15,-2 2 1-15,-3-2-11 16,0-2-2-16,-3-1-59 16</inkml:trace>
  <inkml:trace contextRef="#ctx0" brushRef="#br0" timeOffset="31">19329 16568 96 0,'0'0'35'0,"0"3"-18"0,3 0 4 16,0 2 17-16,-3 3-3 16,0 0 0-16,0 2-18 15,0 1-5-15,0-1-8 0,0-2-3 0,0 3 0 16,0-3-1 0,0-3 0-16,0-2 0 15,0-3 2-15,0 5-1 16,0-5-1-16,3-5-2 15,0 5-1-15,8-5 2 0,4-3 0 16,0 2-2-16,0-2 2 16,3 0-1-16,0 0 0 15,0 3 2-15,0 0 2 16,-4 2-3-16,1 3-2 16,-3 3 2-16,-3 2 2 15,-3 3 2-15,-6 3 1 16,-3 2 2-16,0 0 3 15,-3 6 2-15,-3 7 3 0,0-2-3 16,3 0 1-16,0 0-7 16,3-3-1-16,3 0-4 15,0-3-1-15,6-2-26 16,0-5-9-16,3 10-59 16</inkml:trace>
  <inkml:trace contextRef="#ctx0" brushRef="#br0" timeOffset="32">19489 17037 224 0,'0'0'85'0,"0"0"-46"0,0 0-41 16,0 0 17-16,3-3-13 15,0 0-1-15,3-2-100 0,3 5-45 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7T05:22:20.544"/>
    </inkml:context>
    <inkml:brush xml:id="br0">
      <inkml:brushProperty name="width" value="0.05292" units="cm"/>
      <inkml:brushProperty name="height" value="0.05292" units="cm"/>
      <inkml:brushProperty name="color" value="#FF0000"/>
    </inkml:brush>
  </inkml:definitions>
  <inkml:trace contextRef="#ctx0" brushRef="#br0">8964 8152 60 0,'0'0'24'0,"3"2"-12"0,0-2-5 0,-3 0 9 16,6 6-4 0,3-1-2-16,0 0-3 0,3 3-2 15,3-2 1-15,0-1 1 16,3 0 3-16,-1 0 1 16,-2-2-3-16,3-3-3 15,-3-3 2-15,3-2 2 16,-3 0 2-16,-3-3 3 15,-9-3-7-15,0 1 5 0,-9 2 1 16,0-3 0-16,-3 3 0 16,-3 0 1-16,0 3 2 15,-3 2-7-15,-3 3-3 16,0 3-6-16,1 2 0 0,2 3-2 16,0 6 0-1,0 4 2-15,0 11 2 0,3 3-1 16,3-3-1-16,6 3 1 15,3-6 1-15,6 1-1 16,3-6-1-16,9-5 1 16,3-3 1-16,3-2-1 15,8-6 2-15,1-3-35 16,0-4-13-16,0-6-44 16</inkml:trace>
  <inkml:trace contextRef="#ctx0" brushRef="#br0" timeOffset="1">9384 8157 144 0,'-39'-13'55'0,"36"10"-30"0,-6 1-21 0,6 2 13 16,-3 0-2-16,-2 5 4 16,-4 3-9-1,-3 2-3-15,3 9-4 0,0 2-3 0,3 6 1 16,3-1-1-16,6-2 0 15,3 0-3-15,6-6 2 16,0-5-1-16,3-5 0 16,0-5 4-16,6-3 1 15,-4-11-1-15,4-7-2 16,-9 2 1-16,3-3 1 0,-3 1-1 16,-6-1 2-1,0 4-4-15,-3 1-2 0,0 4 4 16,0 2 3-16,0 5-1 15,0 3-2-15,0 8 0 16,0 3-1-16,6 12 0 16,0 1 0-16,0 0 0 15,3-5 0-15,0-3-5 16,3-1 1-16,0-4-60 16,2-6-46-16,4-2 36 15</inkml:trace>
  <inkml:trace contextRef="#ctx0" brushRef="#br0" timeOffset="2">9699 8152 136 0,'-11'-13'52'0,"8"7"-28"0,-6 1-22 0,0 5 12 16,-6 0-1-16,-3 5 5 16,-3 3-8-16,-3 5-1 15,1 3-5-15,2 6-5 0,3 9 0 16,3 1-1-16,6-3 0 15,6-2 2-15,9-6 0 16,6-5 0-16,9-3 2 0,9-5-1 16,2-6-1-1,1-7-17-15,-3-11-9 16,-3-8-39 0,-4 1-23-16,-2-4 40 15</inkml:trace>
  <inkml:trace contextRef="#ctx0" brushRef="#br0" timeOffset="3">9717 7848 104 0,'-6'13'38'0,"6"-11"-20"0,3 14-21 16,0-2 6-16,0 7 10 16,0 13 6-16,0 3 4 15,-3 3 1-15,3 2-7 16,-3 3-2-16,0 0-9 15,3-3-4-15,-3-7 1 0,0-9 0 0,0-2 1 16,0-8 0 0,0-5 0-16,3-9-2 15,0-7 1-15,3-14-7 0,3-4 1 16,3-1-6 0,3 3-1-16,6 2 5 0,-3 3 2 15,-4 3 3-15,1 8 2 16,0 7 3-16,-3 12 4 15,0-1 2-15,-3 16 1 16,0-3-4-16,0 1 0 16,0-3-7-16,0-3-1 15,3-5-75 1,-1-6-47-16</inkml:trace>
  <inkml:trace contextRef="#ctx0" brushRef="#br0" timeOffset="4">10393 7840 88 0,'-3'-3'33'0,"6"6"-18"0,0 15-16 0,0-7 7 0,0 5 7 15,0 7 6-15,0 14 1 16,0 0 3 0,0 6-7-16,-3-1-1 0,0-2-5 15,0 7 1-15,0-4-6 16,0-9-3-16,0-7 1 0,0-6 0 16,0-5 3-16,0-6-3 15,0-2 0-15,0-21 14 16,0-3-7-1,3-2-2-15,0-4-8 16,3 1 0-16,0 0 0 16,3 0 0-16,3 0-3 15,5 2 2-15,7 1 1 0,3 7 0 16,0 6 0-16,-3 5 0 16,-1 5 0-16,-2 6 0 15,-3 2 0-15,-3 5 2 16,-6 1 8-16,-6 7 3 15,-6 1 9-15,-3-3 4 16,-6-3-10-16,-3-3-4 16,-9-2-7-16,1-5-2 15,-1-3-1-15,0-6-2 16,0-7-13-16,3 0-6 16,6-8-43-16,4-1-20 15,5 1-10-15</inkml:trace>
  <inkml:trace contextRef="#ctx0" brushRef="#br0" timeOffset="5">10694 8136 140 0,'-3'11'55'0,"6"-1"-30"0,0 11-25 15,0-10 10-15,-3 2 0 16,0 6 4-16,0 4-6 15,0-4-2-15,0-1-3 16,0-4-5-16,0-1-1 0,0-5-71 16</inkml:trace>
  <inkml:trace contextRef="#ctx0" brushRef="#br0" timeOffset="6">10658 7982 220 0,'-15'-7'85'0,"18"7"-46"0,-3-3-50 0,0 3 11 16,0 0-25-16,3-5-9 15,3-1-2-15,6-2-1 16,6-2-28-16,6-1-10 16</inkml:trace>
  <inkml:trace contextRef="#ctx0" brushRef="#br0" timeOffset="7">10822 7863 128 0,'0'19'49'0,"3"-14"-26"0,0 11-16 0,0-5 13 16,0 10-4-16,-3 11 1 0,0 5-5 16,0 2 0-16,0 1-7 15,0 2-3-15,0 3-1 0,0 0-1 16,0-10 2-16,3-6-32 16,-3-8-14-16,0-5-29 15</inkml:trace>
  <inkml:trace contextRef="#ctx0" brushRef="#br0" timeOffset="8">10676 8120 212 0,'-15'-5'79'0,"18"5"-42"0,3-3-48 0,-3 3 13 15,3-3 0-15,9 1 6 16,6-1 0-16,2-2 1 15,7 2-5-15,3 1-3 0,0-1 0 16,8 0-12-16,-2 1-3 16,-3 2-79-1</inkml:trace>
  <inkml:trace contextRef="#ctx0" brushRef="#br0" timeOffset="9">11289 8104 80 0,'0'0'30'0,"0"3"-16"0,0 5-3 0,0-3 12 0,3 6 3 16,0 2 4-1,0 3-12-15,0 2-3 0,0-2-9 16,0 5-2-16,-3 6-2 16,0-3 1-16,0-3 0 0,-3-5-1 15,0 0 1-15,0-6-2 16,0-2-1-16,0-3-37 15,0-2-55 1,0-14 13-16</inkml:trace>
  <inkml:trace contextRef="#ctx0" brushRef="#br0" timeOffset="10">11271 7977 96 0,'-3'-2'38'0,"3"4"-20"0,0-2-1 0,0 0 14 15,0 0 3-15,0 0 2 16,0 0-15-16,0 0-5 16,-3 0-10-16,0 0-4 0,0 0 1 15,0 0 0-15,0-2 1 16,0 2-5-16,0-3 1 0,3 3-2 15,0-3 0-15,0 3 0 16,0 0-2-16,0 0 3 16,0 0 0-16,0 0 1 15,0 0 2 1,3 3-3-16,-3-3-2 0,0 0-29 16,0 0-12-16,6 3-32 15</inkml:trace>
  <inkml:trace contextRef="#ctx0" brushRef="#br0" timeOffset="11">11340 8141 56 0,'3'24'22'0,"0"-5"-12"0,0-1-3 0,-3-10 9 15,2 3-6-15,1-3 1 16,-3 5-2 0,0-3 4-16,0-2 2 15,0 0 7-15,0-2 6 16,3-14-11-1,0-3-9-15,0-5-5 16,3 0-2-16,0-2-4 0,3 2 2 16,6-5 1-16,-3 5 2 0,6 3-1 15,0 2-1-15,0 3-2 16,-1 0 1 0,-2 5 1-16,3 3 2 0,-3 6-1 15,-3 2 2-15,-3 5 2 16,0 3 2-16,-3 0-3 15,-3 2-1-15,0 1-1 16,0-1 1-16,0-5-4 16,-3-2-2-16,3-3-34 15,3-3-52 1,-3-10 9-16</inkml:trace>
  <inkml:trace contextRef="#ctx0" brushRef="#br0" timeOffset="12">12000 8083 112 0,'-12'0'44'0,"7"5"-24"0,-7 3-15 0,0 0 13 16,-6 5-6-16,0 6 1 0,3 2-8 15,3 3-1 1,0 0-2-16,6 5 1 0,3-3 0 0,3-5-4 16,6-5 1-16,6-5 2 15,0-3 1-15,0-3-1 16,0-5 1-16,0-8-2 15,-3-5-1-15,0-3 1 16,-3 0 1-16,0-2-3 16,-3 2 0-16,0 0 1 15,-3 3 0-15,0 2 4 16,0 3 5-16,0 6-5 16,0 2-2-16,3 5-1 15,0 3-1-15,2 2 0 0,1 9 0 16,0 2 0-16,0-2 0 15,3-1 0 1,0-2 0-16,0-3-16 0,0 0-6 16,6-5-49-1</inkml:trace>
  <inkml:trace contextRef="#ctx0" brushRef="#br0" timeOffset="13">12227 8112 148 0,'-18'-8'55'16,"12"8"-30"-16,-3 0-27 0,3 3 9 0,0 2-3 16,-6 0 2-1,-6 6 3-15,0 2 2 16,0 3-5-16,4 5-6 0,5 3-1 16,3 3-1-16,3-1 0 15,3-5 2-15,9-2 2 0,3-3-1 16,2-6 2-16,1-5 0 15,3-10 1 1,-3-8-2-16,0-3-2 0,0-2-2 16,-3-4 1-16,-3-4 5 15,-3-3 2-15,-6-14-2 16,-3 6-3-16,-3-2 0 16,0 4 1-16,-3 4 1 15,0-4 3-15,3 17 1 0,0-6 3 16,0 8-7-1,3 16-4-15,3 8-3 16,0 8 3-16,3 13 0 16,3 3 1-16,3 2 2 15,3 3-3-15,3 0 0 16,0 0 1-16,-1-2 2 16,1-1-14-16,6-10-5 15,3-6-66 1,0-4-30-16,-3-14 58 15</inkml:trace>
  <inkml:trace contextRef="#ctx0" brushRef="#br0" timeOffset="14">12417 8086 164 0,'-21'0'63'0,"0"8"-34"0,-11 5-36 15,20-3 10-15,0 6-3 16,0 3 2-16,0-1 1 15,6 9 3-15,6 2-3 16,3-3-6-16,9-4-3 0,6-7 9 16,3-4 5-16,0-6-3 15,-1-15-3-15,1-4 3 16,-3-1 4-16,-3-7-7 16,-3-4-1-16,-3-6-1 15,-6-7 2-15,-3-1-1 0,-3 0 2 16,-3 0-2-1,-3 1-1-15,3 4 1 16,0 12-1-16,3 4 2 16,0 6 1-16,0 8-4 15,3 10-1-15,3 11 1 0,3 10 0 16,0 6 1-16,0 8 2 16,3 2-1-16,0-2 2 15,0 7-2-15,0-2 2 16,0-8-2-16,5-5-1 15,1-6-32-15,-3-10-14 16,0-5-30 0</inkml:trace>
  <inkml:trace contextRef="#ctx0" brushRef="#br0" timeOffset="15">12625 8099 148 0,'0'5'57'16,"3"6"-30"-16,0 7-32 0,-3-7 12 0,0 2 5 16,3 0 7-16,-3 6-4 15,3-6 0-15,-3 6-9 16,3-4-6-16,-3-1-1 0,0-4 3 16,0-2 1-16,0-2 1 15,0-4 2-15,0-10 8 16,-3-5-3-1,0-3-2-15,3-2-4 16,0-1-2-16,0 3-1 0,3-2-2 16,0 2 3-1,3 3 0-15,0 2-6 0,3 0 0 16,3 3 1-16,0 3 3 16,3 0-22-16,0 2-8 15,6 1-30 1,2-1-46-16,-2 3 24 15</inkml:trace>
  <inkml:trace contextRef="#ctx0" brushRef="#br0" timeOffset="16">12870 8139 124 0,'0'13'46'0,"3"-5"-24"0,-1 2-15 0,1-2 13 16,3-2-6-16,0-4 0 0,0-2-4 15,0 0 1-15,3-2-6 16,0-4 4-16,0-4 1 0,-3 2-3 15,0-3 1-15,-3 1-5 16,-3-1-2-16,-3-5 0 16,-3 3-1-16,-3 2 0 15,-3 6 2-15,-9 5-1 16,-2 5-1-16,-1 3-2 16,3 5 1-16,3 1 3 15,3 2 1-15,3-1-1 16,6 4 1-16,3 0-2 15,3 2 2-15,9 2-2 16,9-4-1-16,0-3 1 16,0 0-1-16,3-6-33 0,-1-2-15 15,-2-2-34 1</inkml:trace>
  <inkml:trace contextRef="#ctx0" brushRef="#br0" timeOffset="17">13108 8091 100 0,'0'-3'38'0,"3"1"-20"0,-3 2-4 0,0 0 17 16,0 0 9-16,-3 0 6 0,0 0-10 15,-3 0-4-15,0 2-18 16,-6 1-7-16,0 0-2 0,-6 2-3 16,3 3-2-16,3 2-2 15,3 1 1-15,0 2 1 16,6 0 2-16,6 3-6 15,3 3 1-15,6 2 1 16,-3-5 3-16,0 8 0 16,-3-8-1-16,0-1 1 0,-3-1 1 15,-3-4 8-15,-6-2 3 16,-6-2-9-16,0-1-4 16,0-3 0-16,0-2-1 15,1-7-21-15,-1-1-8 16,6 0-42-1,0-8-52-15,6 0 35 16</inkml:trace>
  <inkml:trace contextRef="#ctx0" brushRef="#br0" timeOffset="18">13197 8086 168 0,'-3'-6'63'0,"3"4"-34"0,0 2-30 0,0 0 15 0,0 0 7 15,-3 0 7-15,-3 0-8 16,0 2-4-16,0 1-9 16,0 0-9-16,3 2-2 15,3 0 0-15,3 6 2 0,3 2 1 16,3 0 1-16,0 3 0 16,-3 3 0-16,0 2 0 15,0 0 2-15,-6-2 8 16,0 4 3-16,-3-4 5 15,-3-3 1-15,-6-3-8 16,0 0-4-16,-3-5-11 16,3-3-5-16,0-2-64 0,1 0-26 15</inkml:trace>
  <inkml:trace contextRef="#ctx0" brushRef="#br0" timeOffset="19">13587 7747 100 0,'-6'0'38'0,"6"3"-20"0,3 5-26 0,3 0 5 0,0 10 2 15,0 14 2 1,0 5 9-16,-3 13 4 15,0-2 4-15,-3-3 1 0,0-3-6 16,0-2 0-16,-3-6-4 16,0-5 0-16,0-8-5 15,3 1 4-15,0-9 4 0,0-5-2 16,0-6 2-16,3-4-7 16,0-9-1-16,3-5-2 15,3-5 1-15,2 0-2 16,7-6 2-16,6 4-4 15,0 4-2-15,-3 3 2 16,0 6 0-16,-1 4 1 16,-2 9 2-16,0 2-1 15,-3 6 2-15,-3 2 0 0,-3 6 3 16,-3 2-1 0,-6 0 2-16,0-2-4 0,0-1 0 15,0 1-8-15,0-9-2 16,0-2-29-16,3-3-14 15,3-5-29 1</inkml:trace>
  <inkml:trace contextRef="#ctx0" brushRef="#br0" timeOffset="20">14007 8025 180 0,'-12'-19'68'0,"6"17"-36"0,-3 2-29 16,0 2 15-1,0 6-9-15,-6 0-1 16,0 5-4-16,0 6-3 16,3 2 0-16,0 3-1 0,4 0 0 0,2-3-3 15,3 0 0-15,6-2 2 16,3-6 2-16,2-5 0 16,7-3 2-16,0-5-2 15,0-3-1-15,-3-2 1 16,-3-5-1-16,0-1 0 15,-3-5 0-15,0 5 2 16,-3 1 1-16,-3 2 5 16,0 3 3-16,3 2-4 15,-3 0 1-15,3 9-5 0,0 2-2 16,3 5 0 0,0 0-1-16,3 3-3 15,2-3 2-15,1-2-1 0,3-1 0 16,0-4-22-16,3-4-10 15,3-2-57 1</inkml:trace>
  <inkml:trace contextRef="#ctx0" brushRef="#br0" timeOffset="21">14206 7964 220 0,'-30'-5'85'0,"27"5"-46"0,-12 5-46 15,12-2 16-15,-3-1-4 16,3 1 4 0,1 0-4-16,-1 2-1 0,3 3-2 15,3 5-6-15,11 3 0 16,1 2 0-16,0 1 2 0,0-1 1 16,-3 1 1-16,-6-1 4 15,-3-2 2-15,-3 0 6 16,-12-3 3-16,-3-2-6 15,0-3-3-15,0 0-3 16,0-5 0-16,1-6-29 16,2 0-9-16,6-5-71 15</inkml:trace>
  <inkml:trace contextRef="#ctx0" brushRef="#br0" timeOffset="22">14632 7967 96 0,'0'-3'35'0,"0"6"-18"16,15 2-16-16,-10 0 8 0,1 3 19 16,0 8 9-16,3 3-4 15,0 4 0-15,0 4-12 16,0-1-3-16,0 1-10 15,3-3-5-15,-3-3 0 0,0-3 0 16,0-5 1-16,-3-2 2 16,-3-3 3-16,3-5 7 15,-3-6 2-15,3-5-7 16,-3-8-4-16,0-8-2 16,-1 1-1-16,4-7-2 0,-3-1-2 15,0 2 1-15,0 5-1 16,-3 3 0-16,0 2 0 15,0 3-3-15,0 3 2 16,0 2-19 0,3 3-9-16,9 8-67 15,3 0-3 1</inkml:trace>
  <inkml:trace contextRef="#ctx0" brushRef="#br0" timeOffset="23">15001 7982 124 0,'-3'-2'46'0,"3"2"-24"0,-3-3-10 16,0 1 13-16,0-1 11 16,-3 0 5-1,-6 1-9-15,0 2-4 16,0 2-16-16,0 4-10 0,-6 1-2 0,4 7 0 16,-7 7 0-16,0 0 0 15,6 3 0 1,6 0-3-16,9-1 2 0,6 1 1 15,3-5 0-15,3-3 0 16,3-3 2-16,-3-5-1 16,3-8-1-16,-4-3 1 15,1-5 1-15,-3-5-1 16,-3 0 2-16,0-8-2 16,-3-3-1-16,0 3 1 15,0 2-1-15,-3 6 0 0,0 2 2 16,0 3-1-16,0 6-1 15,3 7 1-15,0 6 1 16,3-1-3 0,0 3-2-16,0 3 2 0,0 0 0 15,3 0 3-15,0 0 1 16,0-3-1-16,-3-2-2 16,0-3-15-16,5-3-7 15,-2 0-42 1,0-10-58-16,6-3 24 15</inkml:trace>
  <inkml:trace contextRef="#ctx0" brushRef="#br0" timeOffset="24">15126 7617 124 0,'-3'-10'46'0,"9"20"-24"0,-3-2-24 15,0-2 9-15,-3 4 17 16,0 9 11-16,0 10-7 16,0 13-4-16,0 3-11 15,0 3-4-15,0-1-5 16,0-2-1-16,3-5 1 0,3-3-5 16,0-5 1-16,0-6 0 0,-1-5 0 15,4-5-40 1,0-5-15-16,-3-8-28 15</inkml:trace>
  <inkml:trace contextRef="#ctx0" brushRef="#br0" timeOffset="25">15233 7906 144 0,'-6'0'55'0,"6"10"-30"0,3 14-25 0,-3-11 10 16,3 6 11-16,0 5 6 15,0 0-2-15,0-1-3 16,9 1-12-16,-3-3-6 0,6-2-1 16,-4-6-4-16,4-2 0 15,0-6 1-15,0-5 2 16,0-5-10-16,-3-3-2 0,0-13-4 16,-3-3 1-16,-3-3 5 15,-3 3 4 1,0 3 3-16,0 5 3 0,-3 3 5 15,0 3 6-15,3 4-5 16,-3 4 0-16,0 2 5 16,3 8 1-16,3 7-5 15,-1 4-1-15,4 0-4 16,0-1-1-16,0 1-1 16,0-1-2-16,0-2-4 0,0-3 0 31,0-5-163-31,12-5 56 15</inkml:trace>
  <inkml:trace contextRef="#ctx0" brushRef="#br0" timeOffset="26">15614 7967 180 0,'-3'0'68'0,"6"2"-36"0,0 4-37 0,3-4 10 15,0 3 1-15,0-2 4 16,0 2 6-16,3 1 2 15,3-4-9-15,-1 1-5 0,-2-3-3 16,0 0 3-16,3-3 2 16,-6-2 2-16,3 0 2 15,-9-3-3-15,0 0 1 0,-3-3-5 16,-3 1 0-16,-6 2-6 16,-3 3 0-16,-2 2-1 15,-10 3-1-15,6 5 1 16,-3 3 3-16,0 3 0 15,6 7 3-15,4 3 1 16,2 1 1-16,6-4 0 16,6 1 2-16,12 2-1 15,5-3 2-15,4 1-6 16,6-3-1-16,6-3 0 0,6-5 0 16,-4-3-62-1,-2-5-28-15</inkml:trace>
  <inkml:trace contextRef="#ctx0" brushRef="#br0" timeOffset="27">16230 7834 108 0,'-12'-2'44'0,"21"2"-24"0,-3-19-2 0,-3 14 18 16,0 0-14-16,3-3-2 16,3-3-10-16,6-2-2 15,6-3-4-15,2-3-1 0,7-2 1 0,6 5-2 16,-3 6 1-16,2 2-4 15,-8 5 0-15,-3 9 1 16,0 4 2 0,-3 9-1-16,-9 10 2 0,-4 5 2 15,-8 6 2-15,-8 2-1 16,-13 3 1-16,-6 0 0 16,-6 0 1-16,-6-3-4 15,4-2-3-15,5-6 2 16,3-4 0-16,6-7-1 15,3-1-2-15,7-9 3 16,2-3 2-16,3 1-2 16,3-3 0-16,9-3 3 15,9-2 3-15,8-3 0 0,13 0 2 16,3 0-4-16,2 0 1 16,-2 0-5-16,0 0 0 15,-6 0-1-15,-4 2 1 16,-5-2 0-16,-3 3 1 15,-6-3-11-15,-3 0-3 16,-6 0-61-16,0 0-26 16</inkml:trace>
  <inkml:trace contextRef="#ctx0" brushRef="#br0" timeOffset="28">16748 7620 84 0,'6'-16'33'0,"0"16"-18"0,0 0-11 16,-3 0 10-16,3 0 1 15,0 5 0-15,0 1-1 16,-3-4 1-16,0 1 3 0,0 2 3 16,0 1-7-1,-3 2-3-15,0 2-6 16,-3 6 5-16,0 3 3 0,0-1-4 16,3 3-1-16,3-5-4 0,3 0-3 15,3-3 2 1,2 3 0-16,1-3-1 0,0-2 1 15,3-6-2-15,-3 0-1 16,-3-2-32-16,-3-11-76 31</inkml:trace>
  <inkml:trace contextRef="#ctx0" brushRef="#br0" timeOffset="29">16787 7509 80 0,'-3'-3'30'16,"6"1"-16"-16,0-1-1 0,-3 3 11 0,6 0-6 16,0 0-3-16,-3 3-2 15,3-3 1 1,-4 5 8-16,1 0 4 0,-3 0-14 16,0 1 4-16,-3-4 4 0,1 1-11 15,-1 0-2-15,0-1-1 16,0-2 3-16,0 0-4 15,0-2-1-15,0-1 0 16,3-2 0-16,0-1-5 16,3 1-1-16,3-3-2 15,0 3 3-15,-1 0 0 0,1 2 1 16,0 3 0-16,-6 0 0 16,0 0 0-16,0 0 2 15,-3 3 8-15,-3-1 3 16,1 1-2-1,-1-3 1-15,-3 0-7 0,3 0-3 16,0-3-4-16,3 1-1 16,0-1 4-16,3-2 1 15,3-1-5-15,3 1 0 16,0 2 1-16,0 1 1 16,-3 2 3-16,-3 0 1 15,0 0-4-15,0 0-1 16,0 0-2-16,0 0 3 15,0 2-53-15,0 1-21 16,0-3-19 0</inkml:trace>
  <inkml:trace contextRef="#ctx0" brushRef="#br0" timeOffset="30">13771 9411 64 0,'-6'-2'27'0,"4"-1"-14"0,2 3 7 0,-3 3 16 16,0-3-2-16,0 0 1 16,0 0-9-16,0 0-2 15,0 0-9-15,0-3-4 16,6-2-6-16,3-3 1 0,3-6 0 16,2-1 2-16,4-4 2 15,6 1-3-15,3-1-2 16,3-7-2-16,0 4 0 15,-1 7-4-15,1 1 0 16,3 1 1-16,-3 16 0 16,-1 5 0-16,-2 5 0 15,-6 3-3-15,-3 8 2 16,0-1 1-16,-9 1 2 16,-3 0 1-16,-6 2 1 0,-6 4-2 15,-9 1 1-15,0-2-4 16,-3 6 0-16,-2 5 3 15,-4-3 3-15,0-3-2 16,3-5-2-16,3-2 0 16,3-6 1-16,4 0-3 15,2-8 0-15,3-2 7 16,9-6 4-16,6 0-5 16,3 1 1-1,8-6 4-15,1-3-2 0,6 0 1 16,3 3-3-1,3 0 1-15,-1 0-2 0,1 3 0 16,-6 0-3-16,0-1 1 16,-6 3-4-16,-3-2 0 15,-3 0 1-15,-4 2 2 16,1-2-3-16,-3-1 0 16,0-2-32-16,0 0-15 15,3 0-36 1,3-5-47-16,0-3 39 15</inkml:trace>
  <inkml:trace contextRef="#ctx0" brushRef="#br0" timeOffset="31">14417 9091 44 0,'0'5'16'0,"0"-2"-8"0,3 5 4 16,-3-3 8-16,0 8 1 15,0 9 2-15,0-1-4 16,0 0-2-16,0 0-5 16,0-2-2-16,0-1-2 15,3-2 0-15,0 0-2 16,3-3-1-16,0-2-3 15,3-3 3-15,0-3 1 0,0-2-5 16,0-3 0-16,0-3-23 16,0-5-8-16,-3-3-31 15</inkml:trace>
  <inkml:trace contextRef="#ctx0" brushRef="#br0" timeOffset="32">14429 8975 136 0,'-3'-3'52'0,"3"3"-28"0,0 0-6 0,0 0 18 15,0 0-7-15,0 3-2 16,-3-3-11-16,0 0-3 15,0 0-1-15,0 0-6 0,0-3-4 16,3 3 1 0,-3-3-2-16,3 3-1 0,0 0 1 15,0 0 1 1,0 0-3-16,-3 0 0 16,0 0 3-16,0 0-23 15,3 0-8-15</inkml:trace>
  <inkml:trace contextRef="#ctx0" brushRef="#br0" timeOffset="33">14882 9467 80 0,'0'0'33'0,"0"0"-18"0,0 2-7 0,0-2 13 0,3 8-1 15,0 3 0 1,0 5 7-16,0 8 3 0,0 10-8 16,0-2-2-16,0-3-12 15,0 0-1-15,-1-5 3 0,1-3-4 16,0-5 2-16,0-3-3 15,-3-2 2-15,0-3 0 16,0 0 3-16,0-3 4 16,0-8 5-1,0-2-8-15,0-3-8 16,0-3-2-16,0-10-6 16,0-3-1-16,3 1 3 15,0-1 3-15,3 3 3 16,0 2 1-16,0 3-5 15,3 0 1-15,0 3-2 16,0 3-2-16,3 4 0 16,0 6 3-16,0 6-2 15,0 4-1-15,-3 6 3 0,-1 8 2 16,-2 0 6-16,0-3 6 16,-3 0-5-16,-3-5-2 15,0 0-1-15,0-6 1 16,0-2-1-16,0 0 2 15,0-3-2-15,0-5 0 16,0 0 1-16,3-5 1 0,0-5-6 16,0-14 0-16,3 0-1 15,0 0 0 1,6 6 0-16,0-1 2 16,-3 3-3-16,0 6-2 0,3 2-3 15,0 5 1 1,0 6 1-16,0 2 2 0,-4 6 1 15,1 4 3-15,-3 4 1 16,-3-1 1-16,0 4-5 16,-3-1 1-16,0 0 2 15,0-8 1-15,3 0-4 16,-3-5 1-16,3-2-27 16,-3-6-11-1,6 0-41-15,3-8-56 16,0 0 31-16</inkml:trace>
  <inkml:trace contextRef="#ctx0" brushRef="#br0" timeOffset="34">15373 9496 44 0,'-6'-5'19'0,"6"5"-10"0,0 2 0 0,0 1 9 16,-3 2 18-16,-3 3 10 15,0 5-2-15,0 9-2 16,0 7-21-16,3-3-8 16,0 1-8-16,3-4 5 0,3 1 3 15,3-5 2-15,3-1 4 0,6-5-5 16,0-2 2 0,3-6-3-16,-1-5 0 15,1-5-1-15,-3-3 2 0,-3 0-3 16,-6-24 3-1,-6 3-4-15,-3 0-5 16,-6 3-3-16,0 2-1 16,-3 5 1-16,0 4-6 15,1 4-1-15,2 3-27 16,3 5-11-16,3 3-36 16,6 3-14-16,9 2 5 15</inkml:trace>
  <inkml:trace contextRef="#ctx0" brushRef="#br0" timeOffset="35">15751 9549 96 0,'-3'-3'35'0,"6"1"-18"0,-3-6-18 0,3 5 9 16,-3 0 12-16,0-2 10 15</inkml:trace>
  <inkml:trace contextRef="#ctx0" brushRef="#br0" timeOffset="36">15745 9514 267 0,'-12'-2'36'15,"0"2"-18"-15,-3 5-14 0,0 3-5 16,0 3 3-16,-2 10 1 0,-1 3-1 16,9-1-2-1,3 4-2-15,3-3 1 16,6-1 3-16,3-7 1 16,3 0 7-16,6-8 4 0,-1-3-1 15,4-7 0 1,0-3-3-16,0-11 1 0,-3-8-4 15,-3-3-2-15,-3-2-2 16,0-2-3-16,-3-4 1 16,-9-10-1-16,-6 5-3 15,-3 3 2-15,0 3-1 16,0 5 0-16,3 5 2 16,0 6 2-16,3 4-6 15,0 6-1-15,3 8-1 16,0 8 2-16,3 6-1 15,6 4 1-15,6 9 9 16,0 7 6-16,3 3 1 0,0 3 3 16,0 5-8-16,0-6-4 15,-1-2 0-15,1-5 0 16,0-5-8 0,-3-9-2-16,0-2-67 0,0-5-28 15,-6-6 3 1</inkml:trace>
  <inkml:trace contextRef="#ctx0" brushRef="#br0" timeOffset="37">16251 9340 228 0,'-12'-5'88'0,"12"-1"-48"0,-3 6-36 0,3-2 21 15,-3-1-5-15,6-2 3 0,0-1-11 16,3-2-2-16,3-2-6 16,6 2-5-16,3 0 0 15,5 0 1-15,1 3 2 16,0 2-3-16,0 3-2 15,0 5 2-15,0 3 0 16,-1 6 1-16,-5-1 0 0,-6 5-3 16,-3 3 0-16,-6 3 4 15,-6 3 1-15,-6 2 2 16,-3 0 0-16,-6 0-2 16,-5 5 1-16,-1 6-2 15,-3-8 2-15,3-3-2 16,3-3-1-16,3-4 1 15,4-7-1-15,5 1 0 16,0-5 2-16,3-3 1 16,6-3 1-16,6-2 4 0,9-3 3 15,8 0-4 1,4 0-2-16,3-3 0 0,3 3 1 16,-1 0-1-16,-2 0 2 15,-6 3-4-15,0-1-2 16,-6 4 0-16,-3-6 1 15,-4 0-14-15,-2 0-7 16,0-3-34-16,-3 0-14 16,0 1-38-1,3-6-33-15,-3-3 55 16</inkml:trace>
  <inkml:trace contextRef="#ctx0" brushRef="#br0" timeOffset="38">16510 9120 92 0,'-6'-2'35'0,"9"2"-18"0,-3-3-2 15,0 3 13-15,0 0 4 0,0 0 4 16,0-3-12-16,3 1-4 15,0-4-11-15,3-2-4 0,0-2 1 16,3 2-3-16,0-3-2 16,3 3 0-16,-4 3 1 15,1 0-1-15,0 2 2 16,-3 6 0-16,0 2 1 16,0 6 0-16,-3 2 2 0,0 0 3 15,-3 6 5 1,-3-1-4-16,0 1 0 15,0-6-4-15,0-3-1 16,3 1-1-16,0-3 0 0,0-3-2 16,0 1 1-16,0-6 2 15,0-6 2-15,3-4-3 16,3-4-1-16,0 1-1 16,6-3-2-16,3 0-2 15,-3 3 1-15,0 0 1 16,0 0 0-16,0 5-3 15,-4 3 2-15,1 2-1 16,0 3 0-16,0 5 2 16,0 6 0-16,0 10 2 15,3 3 1-15,-3 2 1 16,0 1 2-16,0-1-1 0,3-2 0 16,0-3-1-16,0-5 2 15,-1-3-3-15,4-5 0 16,6-5-39-16,6-3-15 15</inkml:trace>
  <inkml:trace contextRef="#ctx0" brushRef="#br0" timeOffset="39">17058 9409 144 0,'-6'-3'55'0,"6"3"-30"0,0 0-5 0,0 0 21 15,0 0-9-15,6-3-3 16,5 3-13-16,7-2-5 16,3 2-6-16,3-6-4 0,3 4 2 15,0-1-4-15,-1 0 0 16,4 1 1-16,-3-1 2 16,3 0-3-16,-12 3-2 15,-4-5-1-15,-2 5 0 16,3 0-15-16,-12-2-7 15,-3 2-25-15,0 5-10 16</inkml:trace>
  <inkml:trace contextRef="#ctx0" brushRef="#br0" timeOffset="40">17096 9480 12 0,'-18'0'5'0,"18"5"-2"0,0-5 25 16,0 0 16-16,0 0-5 15,9 3 0-15</inkml:trace>
  <inkml:trace contextRef="#ctx0" brushRef="#br0" timeOffset="41">17111 9493 215 0,'21'0'29'0,"3"0"-9"15,3 0-5-15,-1-2-9 0,4 2-2 16,-6 0 0-16,0 0-2 15,3 0 1-15,-7 2-4 16,-2 1 0-16,-3 0-4 0,-3-1 1 16,-3 1-75-1</inkml:trace>
  <inkml:trace contextRef="#ctx0" brushRef="#br0" timeOffset="42">17962 8604 172 0,'-11'-8'66'0,"-1"6"-36"0,-6-1-24 0,9 3 15 15,-9 0-9-15,-3 5-2 16,-6 3-5-16,-2 5-2 16,-4 6-1-16,0 13-2 0,3 0 1 15,7 2 3-15,-1 3 2 16,9 8 0-16,3-3-1 15,6 6-6-15,6 0 1 16,6 12 0-16,3-1 2 16,3-4 1-16,0-2 1 15,-3-3-5-15,-3-5 1 0,-6-2 4 16,-3-4 5 0,-3-2 1-16,-3-5 2 0,-3-3 0 15,3-5 2-15,0-5-7 16,0-6-2-16,0-3-3 15,0-4 1-15,9-4-4 16,0-2 0-16,3-2-1 16,3-1-2-16,3 3 3 15,3 3 2-15,3 2-5 16,0 6 1-16,-3 18-1 16,-4 2 2-16,-2 9-1 15,-6 10 1-15,-3 6 2 0,0 2 2 16,1 8-1-1,-1 3 2-15,3-8 2 16,5 10 2-16,4-10-3 16,6-3-1-16,6-2 1 0,9-6 2 15,3-5-1-15,-1-2 0 16,10-9-12-16,0-13-5 16,-4-16-65-16,1-7-28 15,-3-9 6 1</inkml:trace>
  <inkml:trace contextRef="#ctx0" brushRef="#br0" timeOffset="43">18093 8869 148 0,'-17'5'57'15,"8"3"-30"-15,-12 16-21 0,9-11 17 16,0 8-5-16,-3 11-1 0,6 10-5 15,3 9 0-15,6-1-7 16,9-8 1-16,12-5 1 0,3-5 1 16,9-8 2-16,8-11 4 15,4-10 3-15,-1-9 0 16,1-12-1-16,-6-9 3 16,-6-4 0-16,-10-4 12 15,-8 1 5-15,-9-6 3 16,-9 3 3-16,-6 5-10 15,-12 3-2-15,-2 6-13 16,-1 1-5-16,0 6-14 16,0 6-4-16,3 2-32 15,4 3-15-15,5 5-37 16,3 10-16-16,6 1-31 16</inkml:trace>
  <inkml:trace contextRef="#ctx0" brushRef="#br0" timeOffset="44">17980 9869 112 0,'-6'-5'44'0,"9"2"-24"0,0-10-2 0,0 5 18 16,6 0-7-16,6-3 0 15,6-2-14-15,3 0-4 16,3-3-7-16,-1 5-3 0,1 3 2 16,-3 6-2-16,-3 7 2 15,-6 14 0-15,-3 2 1 16,-7 5 2-16,-2 6 1 15,-6 2 1-15,-5 3 0 0,-7 3-2 16,0-3-1-16,-3 0 3 16,3-8 5-16,0-2 2 15,3-6 0-15,3-5-1 16,3 0 1-16,0-6-2 16,3-2 0-16,0 0-3 15,3-8 1-15,6 0-4 16,6 0 1-16,6 0-5 15,0-2 0-15,3 2 1 16,0 0 2-16,6-3-5 16,-7 3-1-16,-2 0-13 15,0 0-5-15,0 0-28 16,-3 0-10-16,-3-3-28 16,0-2-52-16,-3-3 33 15</inkml:trace>
  <inkml:trace contextRef="#ctx0" brushRef="#br0" timeOffset="45">18326 9578 44 0,'0'-3'19'0,"3"3"-10"0,3 0 0 0,-6 0 11 16</inkml:trace>
  <inkml:trace contextRef="#ctx0" brushRef="#br0" timeOffset="46">18340 9586 143 0,'6'13'28'16,"-3"3"-5"-16,-3 2-2 16,0 1-11-16,0 0-1 15,0-1-3-15,3-2 1 16,0 0-4-16,3 0-2 0,0-6 2 16,3 1-4-16,0-1-2 0,3-4 8 15,0-1 4 1,3-2-4-16,6-6-1 15,-4-2-4-15,-2-1-3 16,0-2-18-16,-6 1-7 0,0-4-40 16</inkml:trace>
  <inkml:trace contextRef="#ctx0" brushRef="#br0" timeOffset="47">18314 9475 140 0,'-6'-3'52'0,"9"6"-28"0,-3-3-24 16,0 0 10-16,0 0-2 15,6 2 0-15,0 1-9 16,3-3-4-16,2 0-61 16,4 0-26-16</inkml:trace>
  <inkml:trace contextRef="#ctx0" brushRef="#br0" timeOffset="48">18808 9247 116 0,'0'5'44'0,"3"3"-24"0,0-2-24 16,-3 4 87-1,0-2-23-15,-3 5-21 16,-3 3-15-16,-6 3-17 0,0-1-5 0,-6 1-1 15,3-1-12-15,3 1-5 16,0-1-58 0,4-2-55-16,8-2 36 15</inkml:trace>
  <inkml:trace contextRef="#ctx0" brushRef="#br0" timeOffset="49">18787 10168 100 0,'-6'3'38'0,"9"2"-20"0,0 3 1 0,-3 0 16 16,0 2 14-16,-3 6 9 0,-6 5-18 16,-6 1-6-16,0 1-20 15,0-1-9-15,1-1-1 0,-1-3-14 16,0-2-6-16,3 0-79 16</inkml:trace>
  <inkml:trace contextRef="#ctx0" brushRef="#br0" timeOffset="50">19025 9091 92 0,'-3'-3'35'0,"3"1"-18"0,3-1-18 0,0 1 9 16,3-4-5-16,0-2-2 0,3 0 0 15,3-2 1-15,0-1-1 16,0 3 2-16,0 0-4 16,-4 3 0-16,1 2 1 15,-3 3 0-15,0 3 8 16,0 5 5-16,-3 3 9 16,0 4 6-16,-3 1-2 15,0 8-1-15,-3 5-7 16,3-5-1-16,-3-5-10 15,0-1-2-15,3-5 1 0,0-2-3 0,0-3 0 16,0-6-1-16,0 1 1 16,0-3-2-1,0-16 2 1,0-2-2-16,3-3-1 0,3-1 1 16,3 1-4-16,6 0 0 15,-3 0 2-15,3 5 2 16,-3 3-2-16,0 2 0 15,-1 3 1-15,1 3 0 16,-3 2-3-16,0 3 2 16,0 6 1-16,-3 2 0 15,0 5 0-15,0 3 2 16,0 0 3-16,3 5 2 0,-3 2-1 16,3-1-1-1,0-4-3-15,6-2 1 0,2-3-2 16,1-2 2-16,-3-3-7 15,0-3 1-15,0-5-76 16,0-10-56 0,0-1 47-16</inkml:trace>
  <inkml:trace contextRef="#ctx0" brushRef="#br0" timeOffset="51">19796 8827 88 0,'3'-3'35'0,"-3"0"-18"0,0 6 9 0,0-3 20 16,0 5-4-16,-3 3-3 16,-3 0-13-16,-3 3-6 15,-3 2-11-15,-6 5 5 0,0 1 5 16,-2-1-6-16,-4-2-2 15,3-2-11-15,3-1-2 16,3-3 4-16,3-2 4 16,3 0-3-16,3-3-2 15,3 1 0-15,1-1 1 16,2-2-1-16,8-1-1 16,7-2 1-16,3 0-1 15,0 0 0-15,3 0 2 0,3 0-1 16,-3 0 2-16,2 0-2 15,-2 0-1-15,3 3 1 16,-6 0-4 0,-3-1 0-16,-3 1-5 15,0 0-2-15,-4-3-35 16,-2 2-15-16</inkml:trace>
  <inkml:trace contextRef="#ctx0" brushRef="#br0" timeOffset="52">19582 9152 80 0,'-3'-16'33'0,"3"32"-18"0,0-24 2 0,0 13 14 15,3 1-10-15,3-4 5 16,3 1-9-16,8-3 0 16,1-5-1-16,3-1-9 15,3 1 5-15,0 0 1 0,6-1-6 16,-7 1-2-16,-2 0-3 16,3 2 1-16,-6 1 0 15,-3-1 1-15,-3 0-2 16,-3 3 1-16,-3-2-9 15,-1-1-3-15,-5 0-134 32,0 1 47-32</inkml:trace>
  <inkml:trace contextRef="#ctx0" brushRef="#br0" timeOffset="53">20022 8901 80 0,'3'-3'33'0,"-3"3"-18"0,3-3 0 0,-3 3 13 15,0 0-4-15,0 0 0 16</inkml:trace>
  <inkml:trace contextRef="#ctx0" brushRef="#br0" timeOffset="54">20031 8922 285 0,'0'16'43'0,"0"0"-6"16,0-1-17-16,0 1-6 16,0 0-6-16,3 0-3 15,3 0-2-15,0 0-3 16,6-3 1-16,-3 0-1 15,6-2 0-15,0-1 0 16,0-2 0-16,-4-5 0 0,1-3-5 16,0 0-1-16,0-5-59 15,-3-1-24-15,-3-4-4 16</inkml:trace>
  <inkml:trace contextRef="#ctx0" brushRef="#br0" timeOffset="55">19986 8660 124 0,'6'-3'49'0,"0"3"-26"0,-3 0-7 0,-3 0 16 16,0 0 5-16,0 0 4 16,0 0-9-16,-3 3-2 0,0-1-17 15,-3 1-3-15,1 0 0 0,-1-1-4 16,0-2-1-16,0 0-2 16,3 0-3-16,0 0-2 15,3 0 1-15,3 0-10 16,3 0-3-16,0 0 13 15,0 3 8-15,-1 0-3 16,1-1-2-16,-6-2-1 16,0 0 1-16,0 0 1 15,0 0 3-15,-3 3-3 16,0 0-2-16,3-3 0 0,0 0 1 16,0 0-17-16,0 0-4 15,3 0-97 1</inkml:trace>
  <inkml:trace contextRef="#ctx0" brushRef="#br0" timeOffset="56">19007 9954 132 0,'-3'0'49'0,"3"0"-26"0,0 0-5 0,0 0 20 15,0 0-8-15,0-3-2 16,0 0-12-16,3-2-3 16,0-6-7-16,3 1-4 0,3-1 1 15,0-5-4-15,3 3 0 16,-3 3-1-16,0-1 0 16,0 6 2-16,0 7 2 15,0 4-3-15,-3 7 0 16,-1 5 3-16,-2 4 1 15,-3 1 10-15,0 4 3 16,-3 2 1-16,0 0 2 16,1-8-4-16,2-5-1 0,0-3-11 15,0-2-1-15,0-6-2 16,0 1 2-16,2-12 1 16,1 1 3-16,3-8-5 15,0-3-3-15,3-3-4 16,3-2-1-16,6-3 1 15,-3 3 4-15,0 3-1 16,-3 2-1-16,0 3 5 16,-3 2 1-16,2 3-5 15,-2 3 0-15,0 2-1 16,0 6-1-16,-3 2 1 16,0 6 3-16,0 2 2 15,0 3 2-15,0 2-1 16,0 1 1-16,0 2 0 15,3 0 1-15,0-2-5 0,6-4 1 16,-3-4 2-16,2 0 1 16,1-3-4-16,0-3-1 15,-3-2-50-15,0-11-20 16,0-11-35 0</inkml:trace>
  <inkml:trace contextRef="#ctx0" brushRef="#br0" timeOffset="57">19466 9708 208 0,'-9'-6'79'0,"9"12"-42"0,0-6-34 15,0 0 15-15,0 0-5 16,3 2 2-16,3 1-8 16,6 2-2-16,2 0-3 15,4 3-2-15,6 0 1 0,6 0-1 16,0 0 0-16,-4-3 0 0,1-2 2 15,0-3 1 1,0 3 1-16,-3-1-5 0,-7 1 1 16,4 0 0-1,-6-1 2-15,-12 4 3 16,-3 4 0 0,-3 6 2-16,-6 0 0 15,-3 0 1-15,-3 5 2 16,1 0 1-16,-4 0 1 15,-3-2-6-15,3-1-2 0,6-4-4 16,6-1-5 0,3-3 0-1,0-2-28-15,12-5-79 16,0-6-35 0,0-2 46-16</inkml:trace>
  <inkml:trace contextRef="#ctx0" brushRef="#br0" timeOffset="58">19957 9784 112 0,'0'-2'44'0,"3"2"-24"0,3 2-17 16,-6-2 10-16,3 8 3 15,0 0 22-15,-3 5-3 16,-3 3-4-16,0 3-5 16,0 2-14-1,-3 0 1-15,3 0 1 0,3 0-1 0,3-2 2 16,3-3-13-16,0-3-5 15,3 3 1-15,2-8 0 16,4-3 2-16,3 0 2 16,6-5-23-16,-3-7-8 15,-3-4-46 1,-3-2-47-16,-3-3 33 16</inkml:trace>
  <inkml:trace contextRef="#ctx0" brushRef="#br0" timeOffset="59">19954 9665 152 0,'-6'-2'57'0,"6"2"-30"0,0-16-3 16,0 13 22-16</inkml:trace>
  <inkml:trace contextRef="#ctx0" brushRef="#br0" timeOffset="60">19948 9647 362 0,'0'5'31'0,"0"-8"-22"0,0 1-8 15,3-1 3 1,0 0-6-16,0 1-3 16,0-1 0-16,0 0 3 15,-3 3 1-15,0 0 3 16,0 0-1 0,-3 8 2-16,0-2 2 15,0-1 0-15,0 0 2 16,0 1-6-16,3-4-1 15,0-2-33-15,0 0-15 16,3 3-58-16</inkml:trace>
  <inkml:trace contextRef="#ctx0" brushRef="#br0" timeOffset="61">21618 8882 88 0,'-3'-3'35'0,"0"1"-18"0,0 4-5 0,3 1 16 16,-3-3-7-16,-3 5-2 16,-3 1-11-16,-3-1-3 15,0 6-3 1,3-4 1-16,0 4-2 15,3-3-1-15,0 0 1 0,3 0-4 16,3 0 2-16,6 2 1 0,3 1 0 16,0 0 0-16,0-1 2 15,0 1-1-15,-3-1-1 16,-3 1 1-16,-3-1 1 16,-3 1 10-16,-3-3 4 15,-3 0-3-15,-3 0 0 16,0-3-8-16,-3-2-3 15,3-1-8-15,1-2-1 16,2 0-123 0,12-5 43-16</inkml:trace>
  <inkml:trace contextRef="#ctx0" brushRef="#br0" timeOffset="62">21707 8901 80 0,'-3'0'33'0,"3"0"-18"0,0 2-18 16,-6 9 34-1,0 2-11-15,0 0-7 0,-6 3-3 16,3 3-7-1,0-1-2-15,3 3 0 16,3-2 1-16,6-1-1 0,0-2-1 0,9-2-2 16,0 7-3-1,0-16-26 1,0 0-36-16,0-2 10 16</inkml:trace>
  <inkml:trace contextRef="#ctx0" brushRef="#br0" timeOffset="63">21814 8967 108 0,'-12'0'44'0,"6"2"-24"0,0-2-17 16,3 3 10-16,-3 2-4 16,0 1 0-1,-3 4-8-15,1 3 0 0,-1 3 3 16,3 0 2-16,3 0-2 15,0-3-3-15,3 1 2 0,3-4-2 16,3 1-1-16,0-6 3 16,0-2 2-16,2-3 2 15,1-3 3-15,-3-2-7 16,0-6-4-16,0 1 2 16,-3-4 1-16,-3 1 2 0,0 2 0 15,0 4 0 1,0-1 0-16,0 2-5 0,0 4 1 15,0 2 0 1,0 5 0-16,0 3 0 0,6 2 0 16,-3 1 0-16,0 0 0 15,3-1-3-15,0 1 2 16,0-1-30 0,0-4-56-16,0-6 4 15</inkml:trace>
  <inkml:trace contextRef="#ctx0" brushRef="#br0" timeOffset="64">21924 8969 56 0,'-15'6'22'0,"15"-1"-12"0,0 6-5 16,0-6 8-1,0 5 2-15,0 1 0 0,0 2-3 16,3 0 0-1,3-2-5-15,-6-3-2 0,6 0 6 16,0-3 16 0,-6-5-3-16,-3-2-8 15,9-6-5-15,-9-3-6 16,9-2-2-16,-3 0 1 0,6-1-2 16,-3 1-2-16,3 3 1 15,0-1-1-15,0 3 0 0,0 3 2 16,3-1-14-1,0 9-7-15,-1-6-54 16</inkml:trace>
  <inkml:trace contextRef="#ctx0" brushRef="#br0" timeOffset="65">22121 8940 100 0,'-39'3'38'0,"36"8"-20"0,-9-1-21 0,9-2 8 16,0 3-2-16,0 2 1 15,0 3-2-15,0 2-2 16,3 1 3-16,3-3 2 0,3 2-2 16,9 3 0-16,0-15 1 15,0-4 2-15,0-2 1 16,0-5 3-16,-4-6-7 15,1-7-2-15,0-1-3 16,-3-4-2-16,-3-7-6 16,-6 1-2-16,-3-2 7 15,-3-1 4-15,-6-5 2 16,-3 5 2-16,1 0 2 16,2 8 2-16,3 3-1 15,3 8-1-15,0 8-6 16,3 10 1-16,9 6 0 15,0 7 0-15,0 9 0 16,3 10 0-16,0 0 0 0,0 0 0 0,-1 0 2 16,4-5 1-16,0-3 1 15,3-6-2-15,0-7-2 16,3-8-59 0</inkml:trace>
  <inkml:trace contextRef="#ctx0" brushRef="#br0" timeOffset="66">22487 8922 56 0,'3'-16'22'0,"-3"16"-12"0,3-3 1 0,-3 3 12 15,0 0-3-15,3 8 0 16,-3 0-7-16,0 5 0 0,0 3-8 15,0 3-3-15,0 5-1 16,3-3-1-16,3-3-3 16,0-2 2-16,0 0 1 15,3-5 2-15,2-3 5 16,-2-6 4-16,6-4-4 16,-3-6 1-16,0-3-3 15,-3-2 0-15,0 0-3 16,-3-6 1-16,-3-2 2 0,0 2 0 15,0 3 2-15,0 6 0 0,-3 2 3 16,3 13-12 0,0 1 4-1,-3 1 0-15,9 4-1 0,-3 0-1 16,0-1 1 0,-1 1-1-16,1-1 0 0,3 1 0 15,-3-3-14-15,3-3-5 16,0-2-54-1</inkml:trace>
  <inkml:trace contextRef="#ctx0" brushRef="#br0" timeOffset="67">22776 8882 96 0,'-6'5'35'0,"6"1"-18"0,0 17-20 15,0-9 8-15,0 7-2 16,0 8 1-1,-3 5 6-15,3 14 6 0,0-3-4 16,0-5 1-16,3-6-8 16,0-2-3-16,0-6 1 15,0-5 0-15,-3-2-1 16,0-6-2-16,0-2 1 0,0-6 1 16,0-5 3-16,0-3-2 15,0-5-2-15,0-2 0 16,-3-11-1-16,0-6 0 15,0-2 2-15,0 0-1 16,0 0-1-16,0 0 7 0,3-3 5 16,0 6-11-16,3-1-4 15,3-5 5-15,3 3 5 16,8 3-3-16,-2 5-2 16,0 7-1-16,0 7 1 15,-6 4-3-15,6 6-2 16,-9 7 8-16,-3 3 4 15,-3 3 2-15,-3 0 3 16,-6 3-3-16,-3-1-1 16,0-2-9-16,0-3 0 15,0-2-14-15,3-3-7 0,0-6-53 16,3-4-38 0,0-4 44-16</inkml:trace>
  <inkml:trace contextRef="#ctx0" brushRef="#br0" timeOffset="68">22921 8969 116 0,'-6'11'44'0,"6"5"-24"0,0 10-21 16,0-10 9-16,0 5-3 15,0 11 0-15,0 5 1 0,3-2 1 16,-3-4-3-1,3-2-1-15,0-2-1 16,0-6 1-16,0-2-2 16,-3-6 2-16,0-3 2 0,0-2 2 0,-3-8 1 15,0-2-4 1,-3-6-3-16,0-6 0 0,1-1-1 16,-1-9 0-16,0-5 0 15,3 0 0 1,0-3 0-16,6 0-3 0,3 0 0 15,3 1 2-15,2-4 2 16,1 6 0-16,9 5 2 16,0 6-2-16,-3 5-1 15,-6 5 1-15,3 8 1 16,-6 8 8-16,-9 2 3 16,0 1-2-16,-6 2-1 0,-3 0-6 15,0 0-1-15,0-2-3 16,-3-3-3-16,9 0-62 15,-3-6-46 1,0-2 38-16</inkml:trace>
  <inkml:trace contextRef="#ctx0" brushRef="#br0" timeOffset="69">23064 8988 168 0,'0'3'66'0,"3"-1"-36"0,0 1-40 16,-3-3 11-16,3 0 8 16,3 0 6-16,-3-3-5 0,9 1-3 15,-3-4-4-15,-3-2 2 0,0 0 1 16,0 3-5-16,-3-5 0 16,-3-1-1-16,-3 0 0 15,-3 3-5-15,0 3 1 16,-3 0-5-16,-9 5-1 15,3 0 7-15,0 8 4 16,0 2 0-16,4 1-1 16,2 2 1-16,3 0-1 15,9 3 0-15,6 0 0 0,0 0-3 16,2-3 2 0,4 0 1-16,0-2 0 15,3-6-49 1,0-5-50-16,0-2 25 0</inkml:trace>
  <inkml:trace contextRef="#ctx0" brushRef="#br0" timeOffset="70">23216 8901 52 0,'-3'0'19'0,"3"15"-10"0,0-4-11 15,0 0 37 1,0 2-7-16,3 0-13 15,0-2-6-15,-3-1-3 16,0 1 1-16,0-3 5 16,0 0 5-16,0-3 4 0,0-2 2 15,0-3-4 1,0 0-1-16,0-3-10 16,0-2-5-16,3-3 0 0,0 0-2 0,3 3-1 15,3-6-2-15,6 0 1 16,3 1 1-16,-1 2 2 15,-2 0-6-15,0 3 1 16,0-1-78 0</inkml:trace>
  <inkml:trace contextRef="#ctx0" brushRef="#br0" timeOffset="71">23570 8668 88 0,'3'16'33'0,"0"13"-18"0,0 21-13 16,-3-31 6-16,0 4 9 15,0-1 6-15,0 7-8 16,0-3-1-16,0-2-6 16,0-6 0-16,0-2-5 15,0-2-2-15,0-4 0 0,0-2-1 0,0 0 0 16,0-3-7 0,0-5 0-16,0 0-2 0,0 0 3 15,0 0 4-15,0-2 1 16,6-6 3-1,-3-6-1-15,6 1 2 16,3 0-2-16,3 0-1 16,0 0-2-16,12 5 1 15,-4 0 1-15,-2 5 2 16,0 6-1-16,0 2 2 16,-12 6 4-16,6 2 4 0,-9 0 13 15,-6 0 8-15,0 0-6 16,-15 1-3-1,0-1-11-15,-6 0-3 16,0-2-7-16,0-3-2 0,1-3-20 16,-4-2-7-16,3-6-63 15,-3-2-31 1</inkml:trace>
  <inkml:trace contextRef="#ctx0" brushRef="#br0" timeOffset="72">23802 8890 156 0,'9'13'60'0,"-3"-7"-32"0,-6 12-31 0,0-10 11 16,0 3-6-16,-6-3 1 15,6-1-2-15,0 1-1 16,0 0-50-16,-3-2-24 15,3-1 18-15</inkml:trace>
  <inkml:trace contextRef="#ctx0" brushRef="#br0" timeOffset="73">23773 8784 152 0,'-3'-5'57'0,"9"0"-30"0,0-1-51 0,3-2 1 0,-4 3-34 16,1-6-14-16,3 1 35 16,3-3 19-16</inkml:trace>
  <inkml:trace contextRef="#ctx0" brushRef="#br0" timeOffset="74">23942 8827 108 0,'-3'34'44'0,"6"-16"-24"0,-3 12-21 16,0-15 7-16,0 1-7 16,0 0 1-16,0 0 2 0,0-3 1 15,0-2-52-15</inkml:trace>
  <inkml:trace contextRef="#ctx0" brushRef="#br0" timeOffset="75">23799 8864 216 0,'-8'-8'82'0,"19"8"-44"0,-2-8-44 0,3 5 12 15,-3 0-6-15,9-2 2 16,3 0-3-16,0 2 0 0,6 1-39 16,-7-1-15-16,1 3-26 15,0 0-10-15</inkml:trace>
  <inkml:trace contextRef="#ctx0" brushRef="#br0" timeOffset="76">23892 8557 72 0,'0'5'30'0,"-3"3"-16"0,3 8-10 16,0-6 8-16,0 6 6 15,0 19 6-15,3-1 0 16,-3 3 3-16,6 0 7 0,-3 0 5 16,-3 0-18-1,0-5-7-15,0-3-9 0,0-3-4 0,0-4 2 16,0-6-2-16,3-3-1 15,-3-3-13-15,0-2-6 16,0-2-48 0,0-6-45-16,0 0 36 15</inkml:trace>
  <inkml:trace contextRef="#ctx0" brushRef="#br0" timeOffset="77">23791 8853 104 0,'0'-3'41'0,"0"1"-22"0,5 4-16 16,-5-2 12-16,6 0 2 0,3 0 4 15,9-2-9 1,6-1-2-16,3 0-6 15,-3 1-3-15,2-1 0 0,-2 0-10 0,-3 1-2 16,-3 2-49 0,-6-3-27-16,3 3 40 15</inkml:trace>
  <inkml:trace contextRef="#ctx0" brushRef="#br0" timeOffset="78">24151 8808 176 0,'-6'0'68'0,"3"5"-36"0,-3-5-13 16,3 3 23-16,-6 0-19 15,-3 2-7-15,0 0-13 16,3 0-4-16,0 1 0 16,3 2-2-16,3-3-1 0,3 3 0 15,6 0 0-15,6 5-2 16,0 0-1-16,0 3 4 16,3 0 3-16,-3-3 1 15,-9 1-1-15,-3-1 9 16,-3 0 4-16,-6 0 5 0,-9-2 1 15,3-3-8 1,-3 0-4-16,0-3-13 0,4-5-4 16,-1-3-46-16,-6-2-18 15,12-6-22 1</inkml:trace>
  <inkml:trace contextRef="#ctx0" brushRef="#br0" timeOffset="79">24228 8520 144 0,'0'-3'55'0,"9"6"-30"0,6-1-32 15,-9 4 8-15,9 1 4 16,0 9 6-16,2 8 8 16,1 18 5-16,-3 3-12 15,-3 0 6-15,-9 0 3 0,-6 3 2 16,-3-6 1-16,-9-2-11 16,0 0-3-16,-11-6-6 15,-4-2-1-15,0-6-28 16,-3-2-10-16,1-8-69 15</inkml:trace>
  <inkml:trace contextRef="#ctx0" brushRef="#br0" timeOffset="80">21153 9488 84 0,'-6'-5'33'0,"3"5"-18"16,-3 0 6-16,3 2 19 15,-3 1-10-15,-5 5-3 0,-4 2-6 16,-6 4-4-16,-3 7-9 15,0 11-7-15,0 2-2 0,4 6 1 16,2 5 2-16,6 0 1 16,6 2 3-16,9 1-3 15,9-3 0-15,12 0 1 16,5 0 2-16,4-8-3 16,6-3-2-16,-1-7-5 15,1-9-2-15,-6-7-35 16,-3-6-15-16,-4-13-20 15</inkml:trace>
  <inkml:trace contextRef="#ctx0" brushRef="#br0" timeOffset="81">21287 9586 100 0,'-6'5'38'0,"9"32"-20"0,0 0-17 16,0-21 8-16,0 8 8 15,0 10 6-15,0 3-10 16,0 3-4-16,3 0-6 15,0-3-3-15,-3 0 1 0,0 0 1 0,0-5 1 16,0-6 1 0,0-7 2-16,0-4-16 15,-3-4-8-15,3-3-93 16,3-24 52 0</inkml:trace>
  <inkml:trace contextRef="#ctx0" brushRef="#br0" timeOffset="82">21421 9890 72 0,'-3'-5'27'0,"3"7"-14"0,0-4-13 0,0 2 5 16,-3 0-1-16,-3 2 0 16,-3 1-2-16,0 2 1 0,-2 3 0 15,-4 0 3 1,0 0 6-16,3 0 2 15,0 0 4-15,3 0 1 16,3-3-8-16,3-2-4 0,3 2 2 16,9-2 2-16,3 2-6 15,6 1-3-15,0-1 1 0,8 0-2 16,-2 3 2-16,0-3 0 16,-3 1 1-16,-3-4-13 15,0-2-7-15,-4-2-53 16</inkml:trace>
  <inkml:trace contextRef="#ctx0" brushRef="#br0" timeOffset="83">21582 9872 104 0,'-3'-3'41'0,"6"6"-22"0,3 2-18 0,-3-2 8 16,0-1 19-16,3 1 11 15</inkml:trace>
  <inkml:trace contextRef="#ctx0" brushRef="#br0" timeOffset="84">21618 9890 277 0,'15'3'20'16,"-1"-3"-12"-16,-2-3-3 0,0 0 0 15,-3-2-2-15,0 3 0 16,-3-1 1-16,-6 0-2 16,-6-5-4-1,-6 3-5-15,-3 5-1 16,-3 0 2-16,1 3 3 15,-1 2 2-15,3 0 1 16,3 3-3-16,3 0 0 0,3 3 6 16,3 2 3-16,6 3-1 15,3 0 2-15,3 0-2 16,3-3 2-16,3-3-4 16,3-4-2-16,-1-1-18 15,4-5-9-15,3-5-59 16</inkml:trace>
  <inkml:trace contextRef="#ctx0" brushRef="#br0" timeOffset="85">21772 9887 156 0,'-11'0'57'0,"14"3"-30"0,-3 0-34 0,0-3 10 15,2 2 10-15,4 1 6 16,0 0-5-16,3-3-1 15,0 0-7-15,3 0-4 0,0-3 1 16,0 0-2-16,-3 1 2 16,-3-1-2-16,3 0-1 15,-6 1 3-15,-3-3 0 16,-3 2-4-16,-6-2 1 16,3 2-7-16,-6 0 0 15,-3 3 3-15,-3 3 4 16,3 2 1-16,0 3-1 15,1 3 1-15,2-1-1 16,3 4 4-16,3-1 5 0,3 0-5 16,3 0 0-16,3 1 2 15,3-4 1-15,3 1-6 16,6-3 0-16,2-3-1 16,1 0 0-16,0-5-44 15,3-2-18-15,6-4-18 16</inkml:trace>
  <inkml:trace contextRef="#ctx0" brushRef="#br0" timeOffset="86">21996 9869 68 0,'-6'11'27'0,"3"4"-14"0,0 17 4 0,3-13 16 15,0 12 3-15,0 6 0 16,0-2-13-16,0-1-4 16,3-2-7-16,0-6 0 15,0 1-7-15,0-14-1 0,0 3 0 16,-3-8 4-16,0-3 5 16,-3-5-1-1,0-5-6-15,0-6-3 16,0-4-5-16,0-9-1 15,0-5-1-15,3-3 3 16,0 3-2-16,3 0 1 0,3 0 0 16,3 5-2-16,0 3 3 15,5 2 2-15,1 3 0 16,3 6-1-16,3 4 1 16,-3 4 1-16,-3 4 1 15,-3 6 1-15,-6 3 9 16,-3-1 6-16,-6 4-4 15,-6-1 2-15,0 3-6 16,-3-6-1-16,-3 1-9 16,3-11 0-16,0 0-32 0,0-3-14 15,3-5-57 1,9-5-31-16,3 0 63 16</inkml:trace>
  <inkml:trace contextRef="#ctx0" brushRef="#br0" timeOffset="87">22493 9570 116 0,'0'11'44'0,"6"36"-24"0,-3-20-2 16,0-14 18-16,0 11-9 16,0-3-3-16,-3 8-14 15,3 0-4-15,0-2-4 16,0-4-2-16,0 1 3 0,0-3-2 15,-3-2 2-15,11-3-37 16,-2-3-15-16,-3-5-26 16</inkml:trace>
  <inkml:trace contextRef="#ctx0" brushRef="#br0" timeOffset="88">22618 9872 96 0,'-6'0'38'0,"6"2"-20"0,0 4-21 0,0-1 6 16,0 0 10-16,0 3 6 15,3 3-1-15,3-1 0 16,0 1 1-16,6-1 0 16,0-2-4-16,2-2 1 15,-2-4-9-15,9-4 2 0,-6-4 4 16,0-4-3-16,0-1 0 0,-9 1-4 15,3-1 1 1,-9-5-2-16,-3-2 0 16,-6 7-1-16,-9-2 0 0,3 0-5 15,0 5 1-15,0 8-16 16,0 0-4 0,3 2-61-16,7 1-6 15</inkml:trace>
  <inkml:trace contextRef="#ctx0" brushRef="#br0" timeOffset="89">22776 9803 48 0,'0'18'19'0,"3"-18"-10"0,2 19 11 0,-2-11 16 16,3 0 5-1,0 2 3-15,9 1-20 16,-3 2-9-16,0 0-9 0,0-2-5 16,-3-3 0-16,0-3 3 0,0-2 5 15,3-3-5-15,-3-3 0 16,0-2-4-16,-4-3-1 16,1 0-4-16,-3-3 1 15,0-2 2-15,0 3 1 16,0 2-6-16,-3 2 0 0,9 9 5 15,-3 2 3 1,0 1 3 0,12 2 2-16,-6-1 1 15,3 1 1-15,0-2 0 0,0-4 0 16,-4 1 2-16,1-3-3 16,0-3 1-16,-3 1-12 15,0-4-4-15,0 1-73 16,0-5-40-1,-3-9 57-15</inkml:trace>
  <inkml:trace contextRef="#ctx0" brushRef="#br0" timeOffset="90">23145 9787 160 0,'0'3'63'0,"6"12"-34"0,3-7-25 16,-4-5 13-16,1 0 5 15,3-1 4-15,0-2-10 16,0 0-4-16,-3 0-7 0,3-5-6 0,-3 0 0 15,0 2 5-15,-6-2 2 16,0 0-5-16,0-3 0 16,0 2-1-16,-6-2 2 15,-3 6-6-15,-3-4 1 16,-3 4-1-16,6-1-1 16,-3 6 4-16,4-1 0 15,-1 4 3-15,3 10 1 16,0-3-1-16,3 0-2 15,3 0-2-15,3-2 1 16,9-1 1-16,-3 1 0 16,2-3 0-16,1 0 2 0,0-3-25 15,0-2-12-15,6-3-37 32,3-3-35-32,-6-5 39 0</inkml:trace>
  <inkml:trace contextRef="#ctx0" brushRef="#br0" timeOffset="91">23317 9798 92 0,'0'2'35'0,"0"1"-18"0,3 7-2 16,0-4 13-16,0 2 7 15,-3 0 5-15,0 0-12 16,6-1-5-16,-3 1-13 16,-3 0 2-16,6-2 2 0,-3-1-1 15,-3-5 2-15,0 3-4 16,0-3-1-16,0 0 0 15,0-3 1-15,0 0-3 0,3-2-3 16,0-3-5-16,0-5 0 16,0 5-2-16,9 0 0 15,-3 0 0-15,6-3-2 16,0 3-28-16,5 1-12 16</inkml:trace>
  <inkml:trace contextRef="#ctx0" brushRef="#br0" timeOffset="92">23686 9462 80 0,'0'0'33'0,"3"7"-18"0,3 9-5 0,0-2 14 15,3 12 2-15,0 14 4 16,-3-1-1-16,0 1 2 16,0 0-8-16,3-6-2 15,-3-5-12-15,0-5 3 0,-3-5 2 0,-3-4-3 16,6-4 1-16,-6 0-5 16,0-3-2-16,3-3 4 15,-3-5 4 1,0 0-9-16,3-11-11 15,0-2-6-15,3 0 2 16,3-3 4-16,-1 3 2 16,4-1 0-16,0 4 4 15,3 5 0-15,0 2 1 16,0 3 2-16,0 5-1 16,0 1 2-16,0 1 2 15,-6 1 2-15,-4 6 8 16,-2-4 2-16,-9 3-2 15,1-2 1-15,-10 0-7 16,3-3-3-16,-3-3-6 0,0-2-2 16,-6-3-26-16,3-3-9 15,-3 0-34-15,1-7-13 16,17-1-4 0</inkml:trace>
  <inkml:trace contextRef="#ctx0" brushRef="#br0" timeOffset="93">23975 9694 192 0,'0'11'74'0,"6"-3"-40"0,-3 5-35 0,-3-5 15 16,0 0-4-16,0 3 4 15,0 4-5-15,0-1-3 16,6 2-19-16,-3-9-90 15</inkml:trace>
  <inkml:trace contextRef="#ctx0" brushRef="#br0" timeOffset="94">23901 9610 160 0,'-3'-6'63'0,"6"-9"-34"0,15-1-65 15,-13 10-2-15,4 1-23 0,6-8-5 16</inkml:trace>
  <inkml:trace contextRef="#ctx0" brushRef="#br0" timeOffset="95">24097 9422 168 0,'0'-3'66'0,"3"6"-36"0,3-1-35 0,-6 1 10 16,9 2-5-16,-3 6 0 15,0 8 4-15,0 4 2 16,-3 17-2-16,6 5-1 0,0-3 1 16,-6-2 0-16,6 2 0 15,-3-5-2-15,-3-5 1 16,-1-5-57-16,-2-6-52 16</inkml:trace>
  <inkml:trace contextRef="#ctx0" brushRef="#br0" timeOffset="96">24014 9668 216 0,'-9'-8'82'0,"15"11"-44"0,3-3-38 16,-3-6 18-16,3 1-8 15,6-6 0-15,-1 1-9 16,7 2 0-16,6 3-1 0,-3-1-18 15,6 6-5-15,-4 0-38 16,-2 0-52 0,-3-8 22-16</inkml:trace>
  <inkml:trace contextRef="#ctx0" brushRef="#br0" timeOffset="97">24350 9562 192 0,'0'0'71'0,"-6"3"-38"0,-9-1-19 0,15 1 25 15,-12 8-21 1,3 4-11-16,1 1-5 15,2-2-2 1,6 4 0-16,6 3 0 0,2-2 0 16,-2-1 0-16,-3 1 0 15,3-3 0-15,-3-3 0 16,-3 5 15-16,-3-4 7 16,-3-4-2-16,-3-2-1 0,-2 3-11 15,2-3-5-15,-3-6-9 16,3-2-1-1,0-2-26-15,0-4-8 0,-3-2-30 16,9-5-10-16,3-3-1 16</inkml:trace>
  <inkml:trace contextRef="#ctx0" brushRef="#br0" timeOffset="98">24439 9356 144 0,'12'13'55'0,"-3"-10"-30"0,18 15-27 0,-15-7 9 15,0 5 10-15,6 10 6 16,-6 11 6-16,3 8 2 16,-13 3-16-16,-4-6 4 0,-13 3 2 15,0 0-3-15,-6-5 0 16,-6-3-10-16,-3-6-3 0,1-4-19 16,-1-6-5-16,6-5-97 15</inkml:trace>
  <inkml:trace contextRef="#ctx0" brushRef="#br0" timeOffset="99">20942 8617 68 0,'-3'-5'27'0,"3"3"-14"0,-3-1 11 0,3 3 19 0,-3 0-8 16,0 0 0-16,-3 3-11 15,-3 2-5-15,0 0-11 16,-3 6-1-16,-3 5 3 0,-2 15-6 15,2 4-2-15,-6 4-1 16,6 12 1-16,3-4 1 16,9 1 1-16,3 0-2 15,3 10 1-15,6-11-2 16,6-2-1-16,3-10 1 16,3-6-1-16,-1-5-47 15,4-6-20-15,3-7-13 16</inkml:trace>
  <inkml:trace contextRef="#ctx0" brushRef="#br0" timeOffset="100">21124 8969 108 0,'-18'-2'41'0,"12"4"-22"0,-9-2 8 15,9 0 21-15,-9 3-17 16,0 0-7-16,-3 2-14 16,0 3-7-16,4 5-2 15,2 3-1-15,3 5 0 0,3 0-3 0,3 11 0 16,9 0 2-16,6-8 2 15,3-6-2-15,-1-2-2 16,4-5 6-16,-3-6 3 16,0-10 3-16,0-9 2 15,-3-1-5-15,0-4-2 16,-3-2-4-16,0-3-1 16,-3-2 1-16,-4-1 2 15,1-2-3-15,-3 0-2 16,-3 0 2-16,-2 5 2 15,2 0 0-15,-3 6 2 16,0 4-4-16,0 1 0 0,0 3 1 16,3 2 2-1,0 2-3-15,0 1-2 16,3 2-1-16,0 3 3 0,6 8-2 16,-3 3-1-16,3 7 5 15,0 4 1-15,0-1 0 16,3 5-2-16,-1 1 3 15,1-1 0 1,0 1-1-16,0-4-2 0,3-4 1 16,0 2 1-16,-3-2-1 15,3-3-31 1,0-6-15-16</inkml:trace>
  <inkml:trace contextRef="#ctx0" brushRef="#br0" timeOffset="101">21329 8980 96 0,'0'-3'38'0,"0"3"-20"0,0 3-6 0,0-3 13 15,3 5 4-15,0 3 5 16,3 3-19-16,0 2-6 15,0 0-6-15,0 0-3 0,-3 1 1 16,3-4-1-16,-3-2 0 16,0-2-31-16,-3-6-14 15,0-6-24-15</inkml:trace>
  <inkml:trace contextRef="#ctx0" brushRef="#br0" timeOffset="102">21320 8842 200 0,'-9'-2'74'0,"9"-1"-40"0,0 3-42 16,0 0 12-16,0 0-9 16,6 3-1-16,3-3-77 15,3 0-31-15</inkml:trace>
  <inkml:trace contextRef="#ctx0" brushRef="#br0" timeOffset="103">7494 12615 12 0,'0'3'8'0,"9"5"-4"0,-6 5 4 0,0-5 7 15,3 3 15 1,0 5 8-16,0 5-11 15,0 0-6-15,0-3-6 16,-1 1 0-16,1-1-4 16,0-2 1-16,0 0-3 0,-3 0 0 15,0-3-5-15,0-2 4 0,0-1 2 16,0-2-1-16,-3-2 2 16,3-1 5-16,-3 0 4 15,0-5 1-15,0 0-1 16,0 0-4-16,0 0 0 15,0 0-9-15,0 0-4 16,0 0-2-16,6-2-1 16,3-1 0-16,6-5 0 15,3-3 0-15,6 1 2 16,2-3-3-16,4-6-2 0,3 1 4 16,-3 2 1-16,-1-3-3 15,-5 6-1-15,-6 2-15 16,0 3-6-16,0 1-28 15,-6 1-12 1,-3 1-20-16</inkml:trace>
  <inkml:trace contextRef="#ctx0" brushRef="#br0" timeOffset="104">7610 12779 112 0,'-3'-2'44'0,"3"4"-24"0,0-4-4 0,0 2 29 16,3-8-9-16,0-8-11 16,3 5-9-16,0-2-9 15,3-3-1-15,0-2 1 0,6-3-1 16,-1-1-1-16,7-1-3 16,0 1 1-16,9-4-4 15,3-3 0-15,8-3 1 16,1 0 2-16,0 1-3 15,5-9 0-15,10 3 1 16,2 2 0-16,10 4 0 16,-4 2 2-16,-2 2-3 15,-7 3-2-15,-2 3 2 0,-3 3 2 16,-7-1 0-16,-2 6-1 16,-6 0 3-16,-4 2 0 15,-8 3-1-15,-6 0 1 16,-3 3-9-16,-3 2-3 15,-6 1-42-15,0-1-18 16</inkml:trace>
  <inkml:trace contextRef="#ctx0" brushRef="#br0" timeOffset="105">8774 12094 32 0,'-3'0'13'0,"6"3"-6"0,3 5 0 16,-3-3 7-16,0 6 6 0,0 2 2 16,0 3-5-16,0 0 0 15,0-1-8-15,0-1-3 16,0-1-1-16,0-3-1 15,-3-2 6-15,0 0 6 16,0-2 7-16,0-4 3 16,0-2-7-16,-3 0-4 15,3-5-8-15,-3-3 2 0,3-3 1 16,3-4-3-16,3-1-2 16,-1 0-2-16,4 0 0 15,3 3-4-15,0 0 0 16,0 2 1-16,6 6-3 15,-3 2 2-15,0 0-19 16,0 3-9-16,-3 3-27 16,-1 0-39-1,4 2 27-15</inkml:trace>
  <inkml:trace contextRef="#ctx0" brushRef="#br0" timeOffset="106">9009 12147 124 0,'-9'-5'46'0,"9"5"-24"0,0 0-26 0,0 0 10 16,0 0-5-16,0 0-1 16,0 0 5-16,6 2 4 15,0 1-3-15,3 0 2 16,0-1-1-16,3-2 1 16,0 0-4-16,-1 0 4 15,1-2 2-15,0-1-3 0,-3 0-2 16,0 1 0-16,-3-4-1 15,-3 1 0-15,-3 0 2 16,-3 0-5-16,-3-1-1 16,-3 1 0-16,0 2 0 15,-3 1 0-15,-2 2 0 16,-1 2 0-16,-3 4 0 16,3 2-5-16,0 0-1 15,0 2 3-15,3 3 3 16,3 3-1-16,0 0 0 15,3 0-1-15,6 2-2 0,3-2 5 16,3 3 3-16,3-3-1 16,6-3 0-16,3 0-3 15,3-5-1-15,3 0-15 16,-4-11-6-16,4-2-44 16,3-5-27-1,-6-1 45-15</inkml:trace>
  <inkml:trace contextRef="#ctx0" brushRef="#br0" timeOffset="107">9170 12136 48 0,'0'-2'19'0,"3"2"-10"0,-3 5-11 0,3-2 4 16,0 5 15-16,-3 0 9 15,0 2-2-15,0 3-2 16,0 1-10-16,3-1-5 15,-3-3-4-15,0 4 0 16,0-6 0-16,0 2 3 16,0-7-1-16,0-3 0 15,0 0 1-15,0 0 3 16,0-5-4-16,0-3-1 0,6 0 0 16,-1-3-2-16,4-2-2 15,0 2-2-15,0 1-1 16,3 2-1-16,0 2 0 15,0 4 5-15,0 2 1 0,0 2 0 16,0 4-2-16,-3 2 3 16,-3 0 0-16,-3 2-1 15,-3 1 1-15,0-3 0 16,0 0 3-16,-3 2-3 16,3-7-2-16,0 5 4 15,0-8 4-15,0-3-7 16,3-2-3-16,3-3 2 15,-1-3 3-15,7 1-6 16,3-1 0-16,-3 1 0 16,3 2 1-16,-3 2 1 0,0 4 0 15,0 2 0-15,0 2 0 16,0 4 2-16,-3-1 3 16,-4 3-2-16,1 0 0 15,-3 0-1-15,0 2-2 16,0 4-21-16,0 4-11 15,0-2-39 1</inkml:trace>
  <inkml:trace contextRef="#ctx0" brushRef="#br0" timeOffset="108">9699 12181 120 0,'-2'-15'46'0,"-1"7"-24"0,3-3-21 0,0 6 8 15,-3-1 8-15,-3-1 6 0,-3 1-8 16,0 1-1-16,-6 2-8 16,-3 3-6-16,-3 3-3 15,0 5-1-15,-2 5 3 16,2 3-2-16,3 2 1 0,3-2 4 16,3 0 1-16,6 5-6 15,3 1 0-15,6-4 1 16,6-5 1-16,3-2 7 15,0-8 4-15,3-3-1 16,-3-8 0-16,0-3-1 16,2 0 0-16,-2-2-2 0,-3-3-1 15,0 0-3 1,-3 1 1-16,-3-1-2 0,0 2 2 16,0 4-4-1,0 2-2-15,0 3 2 0,0 2 2 16,-3 3-5-16,6 5 1 15,0 6 1-15,3 2 3 16,0 0-2-16,0 3 0 16,0 0 1-16,0 3 2 15,2-1-1-15,-2-2-1 16,0-3-30-16,3-2-15 16,0-6-32-16</inkml:trace>
  <inkml:trace contextRef="#ctx0" brushRef="#br0" timeOffset="109">9792 12134 112 0,'-6'0'44'0,"9"2"-24"0,0 4-19 16,-3-1 11-16,3 0 5 15,0 3 7-15,0 3-13 16,0 2-6-16,3 0-1 15,0-2-1-15,-3-1-1 16,0 4 1-16,0-1 2 0,-1-2-48 16,1-4-50-16,-6-4 22 15</inkml:trace>
  <inkml:trace contextRef="#ctx0" brushRef="#br0" timeOffset="110">9753 12044 192 0,'-9'-13'71'0,"12"10"-38"0,-3 6-43 0,3-3 11 15,-3 0-8-15,6 0 2 16,0 5-32-16,3 0-13 16,0 0-15-16,6 1-5 15</inkml:trace>
  <inkml:trace contextRef="#ctx0" brushRef="#br0" timeOffset="111">9881 12155 108 0,'0'8'41'0,"6"2"-22"0,-6 4-25 16,3-9 8 0,0 0 7-16,-3 1 3 0,0-1-1 15,0 0 1-15,0 0-7 16,0-5-1-16,0 3 0 15,0-3 0-15,0 0-2 16,0 0 1-16,0 0 0 0,0-3 5 16,0-2 5-16,3-3-5 15,0 0 0-15,0-2-4 16,0-1-1-16,3 1-1 16,0-1-2-16,0 0 1 15,3 1-1-15,0 2 4 16,3 0 2-16,2 0-2 0,1 3-1 15,0 2-1-15,0 3-2 16,-3 3 1-16,3-1-1 16,-3 4 0-16,-3 2 2 15,0 2-1-15,-3 1-1 16,-1-1 1-16,-2 1 1 16,0-1-3-16,0 1-2 15,6-3-67 1,3-3-10-1</inkml:trace>
  <inkml:trace contextRef="#ctx0" brushRef="#br0" timeOffset="112">10286 12118 148 0,'-3'-8'57'0,"-6"5"-30"0,-3-2-23 16,9 5 15-16,-3-3-7 15,-3 1 1-15,-3 2-8 16,-3 0-3-16,1 2-1 15,-1 6-1-15,-3 3 0 0,3 2-3 16,0 3 2-16,6 3 1 16,6-1 0-16,6-2 0 15,3 0 0-15,3-3 2 16,6-2 1-16,0-9 3 0,0-2 3 16,0-5-2-1,2-3 1-15,-2-5-1 16,0-3 1-16,-3-3 0 0,0 1 0 15,-3-11-4-15,-3-3-3 16,-3 0 0-16,-3 1 1 16,0 1-3-16,0 4-2 15,0-3-1-15,-3 8 3 16,3 5 0 0,0 11-4-16,0 5 1 15,3 5 2-15,0 8 1 16,0 6 1-16,3 7 2 15,0 1-3-15,0-1 0 16,0 3 1-16,0 0 2 0,-1 0-1 16,4-2-1-16,0 4-28 15,3 1-14 1,3-5-42 0</inkml:trace>
  <inkml:trace contextRef="#ctx0" brushRef="#br0" timeOffset="113">10494 12144 176 0,'-9'-8'66'0,"12"8"-36"0,0 0-35 15,-3 0 10-15,3 3 3 16,3-3 7-16,0 0-3 16,3 0 1-16,6 0-8 15,0 0-3-15,0-3 1 0,0 1-2 16,-3-1 2-16,-1-2 0 0,-2 0 3 15,-3-1-3 1,0 1 0-16,-3-3-1 0,-6 0 1 16,0 0 0-16,-6-2 3 15,-3-1-3-15,-5 8 0 16,-1 1-3-16,-3 4-1 16,0 4-1-16,0 2-2 15,3 0 3-15,3 2 0 16,4 6 1-16,2 3 0 15,6 2 0-15,6 0 0 16,3-3-3-16,5 4 2 16,4 1-8-16,0-9-2 0,6-4-23 15,3-5-10-15,0-7-30 16,-3-3-20 0,-1-3 41-16</inkml:trace>
  <inkml:trace contextRef="#ctx0" brushRef="#br0" timeOffset="114">10697 12150 104 0,'-3'10'38'0,"3"-2"-20"0,-3 3-12 0,6-6 11 16,-3 3-7 0,0-3-1-16,-3 1 1 15,3-1 1-15,0-2 8 16,0-3 5-16,0 0-13 15,0 0 10-15,-3-3 5 0,0-2-5 16,3-3 0-16,0 0-10 16,0-3-2-16,0 3-5 15,3 0-3-15,-3 0-3 0,12 3-3 16,5 0 0 0,1 2-24-16,6 0-10 15,3 1-40 1,3-1-32-16,5 3 41 15</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7T05:22:20.659"/>
    </inkml:context>
    <inkml:brush xml:id="br0">
      <inkml:brushProperty name="width" value="0.05292" units="cm"/>
      <inkml:brushProperty name="height" value="0.05292" units="cm"/>
      <inkml:brushProperty name="color" value="#FF0000"/>
    </inkml:brush>
  </inkml:definitions>
  <inkml:trace contextRef="#ctx0" brushRef="#br0">6779 10631 56 0,'0'0'24'0,"0"3"-12"0,3-1-12 16,0 1 5-16,0 5 1 15,3 2 1-15,0 4 1 16,0 4 2-16,-3 9 1 16,0 15 1-16,-3 14-4 15,-3 10 0-15,-3 0 8 16,-3-8 5-16,0 3-3 16,3 2 2-16,1 1-5 15,-1-1-1-15,3-7-8 0,0-6 0 0,3-5 1 16,0-5-3-16,3-6-3 15,0-7 0-15,-3-3-1 16,0-6 0-16,0-7-7 16,-3-11-60 15,3-6-36-31,0-4 34 16</inkml:trace>
  <inkml:trace contextRef="#ctx0" brushRef="#br0" timeOffset="1">6619 10655 64 0,'0'-3'27'0,"3"3"-14"0,-3 3-4 15,0-3 11-15,6 0-7 0,0 0 0 16,3 0-1-16,-1 0 2 16,7 0-3-16,3 0-1 15,9 0-2-15,3 0 2 16,3 0 1-16,-4-3 1 16,1 3-6-16,6 0-2 0,0 0 0 15,-1 0 2-15,4-3 3 16,3 1-2-16,2-3 1 0,7-1-3 15,-1 1 2 1,-2 0-4-16,0-1-2 16,-1 1 0-16,1 0 1 15,-3 0-1-15,-4-1 2 16,1 1 2-16,6 0 4 0,2-1-4 16,1 1-3-16,-10 0-1 15,4-1-1-15,3 1 0 16,2-3 2-16,-2 3-1 15,0-6 2-15,2 3-4 16,4 3-2-16,-4 0 2 16,-2 0 2-16,3 2 2 0,-1 0 3 15,4 1-3 1,-1-4 0-16,7 1-1 16,2 2-2-16,-2-2 1 15,-7 2-1-15,4 1 0 0,-3-1 2 16,-1 1 1-16,1-4 1 15,2-2-5 1,7 6-1-16,-4-4 1 0,-2 4 0 16,-1-1 1-16,1 0 0 15,0-2 0-15,-1 0 0 16,4 0 0-16,-1-1 0 16,4 1 0-16,-10 2 0 15,-2 3-3-15,5 0 2 16,-2-2 3-16,-3-1 1 15,2 0-4-15,7 3 1 16,-4 0 0-16,-2 0 0 16,-4 0 0-16,4 0 2 15,0-2-1-15,-4-1-1 0,4 0-2 16,-1 1 1-16,4-1 5 16,-3 0 5-16,-7 1-3 15,-2 2-1-15,-4 0 0 16,4 0-1-16,3 0-2 15,-1 0-2-15,4 0 1 16,8 2 1-16,-2 1-3 16,-6 2 0-16,-4 1 1 15,-2-4 2-15,0 1-1 16,-4-3-1-16,-5 0 1 16,0-3 1-16,-7 1-1 15,-2-1-1-15,0 0 3 0,-6 1 0 16,0 2-4-16,-3 2 1 15,-1 4-2-15,1-1 0 16,3 0 0-16,0 3 0 16,0 0-5-16,0-3-3 15,-4 1-10-15,-2-1-2 16,-6 0-18-16,-3 1-6 16</inkml:trace>
  <inkml:trace contextRef="#ctx0" brushRef="#br0" timeOffset="2">11384 10435 92 0,'3'0'35'0,"-3"3"-18"0,3-3-20 16,-3 0 8-16,3 5-4 15,0 0 2-15,0 3-2 0,0 14 2 16,3 1 4 0,0 4 4-16,0-1 7 15,0 9 3-15,0-4-13 16,0 4-4-16,-3 4 3 15,0 6 3-15,0 3-5 0,0 8-1 0,0-3 2 16,0 5 6-16,0-11 4 16,3-4-2-16,-3-1 2 15,0 3-5-15,0-3 1 16,0 1-7-16,-3-6-3 16,0 5-1-16,0-5 1 15,0-2-1-15,0-1-1 16,0-5 1-16,0-3-1 15,0-4 0-15,0-1 0 0,2-3 0 16,1 1 2-16,3-3-10 16,-3-3-4-1,0-2-49-15,-6-1-56 16,3-13 31-16</inkml:trace>
  <inkml:trace contextRef="#ctx0" brushRef="#br0" timeOffset="3">6842 11708 72 0,'15'0'27'0,"-6"2"-14"0,3-2-7 0,-3 0 11 16,3 0 2-16,2 0 1 15,4 0-3-15,3-2 0 16,6-1-7-16,6 1-2 15,-4-1-4-15,4 3-3 16,6 0 0-16,6 0-1 0,-1 3 0 16,-2-1 8-16,5-2 7 15,1 0-1-15,6-2 0 16,-1-1-6-16,7-2 0 0,-1 2-3 16,-2 0 2-1,-1 1 0-15,1-1 3 16,5-2-5-16,-5-1-1 0,3 1-2 15,2 0 1-15,-2 2-2 16,-7 1-1-16,4-1 1 16,-1 0-1-16,1 1 2 15,-4-1 1-15,4-2 3 16,3 2 1-16,-1 0-3 16,-5 1-1-16,-1-1-1 15,1 0-2-15,-1-2 1 16,4 5-1-16,-1-2 0 15,4-1 2-15,2 3-3 16,-5 0 0-16,0-3 3 0,-1 1 1 16,16-1-1-1,-4 3-2-15,1-3-2 0,2 1-1 16,-9-1 4-16,-5 0 1 16,-3 3-3-16,-1-2 1 15,-2-1 6-15,-1-2 6 16,-2-1-6-16,3 1-1 15,2 3-5-15,1-1-1 16,-7 0 1-16,1 3 0 16,3-2 2-16,-4 2 1 15,4-3-6-15,-7 3 0 0,4-3 1 16,3 3 1 0,-1-2 3-16,-2-1 1 15,-3 6-1-15,-4-1-2 16,1 1 1-16,0-3-1 0,2-3 0 15,1 1 2-15,-3 2-1 16,2 0-1-16,4 0 1 16,-4-3 1-16,-2 3-3 15,-6 0 0-15,3 0 1 16,-1 0 0-16,1-3 0 16,3 3 0-16,-1-2 0 15,-2-1 2-15,0 0-1 16,2 1-1-16,1-1 1 0,-3 0-1 15,-7 1-9-15,4 2-2 16,0 0-32 0,0-3-11-16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D7249E-2B20-4177-B43F-FCC04641A77F}" type="slidenum">
              <a:rPr lang="en-US" smtClean="0"/>
              <a:t>‹#›</a:t>
            </a:fld>
            <a:endParaRPr lang="en-US"/>
          </a:p>
        </p:txBody>
      </p:sp>
    </p:spTree>
    <p:extLst>
      <p:ext uri="{BB962C8B-B14F-4D97-AF65-F5344CB8AC3E}">
        <p14:creationId xmlns:p14="http://schemas.microsoft.com/office/powerpoint/2010/main" val="3111119372"/>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2" name="Header Placeholder 1"/>
          <p:cNvSpPr>
            <a:spLocks noGrp="1"/>
          </p:cNvSpPr>
          <p:nvPr>
            <p:ph type="hdr" sz="quarter" idx="10"/>
          </p:nvPr>
        </p:nvSpPr>
        <p:spPr>
          <a:xfrm>
            <a:off x="0" y="1"/>
            <a:ext cx="5283199" cy="258068"/>
          </a:xfrm>
          <a:prstGeom prst="rect">
            <a:avLst/>
          </a:prstGeom>
        </p:spPr>
        <p:txBody>
          <a:bodyPr/>
          <a:lstStyle/>
          <a:p>
            <a:endParaRPr lang="en-US"/>
          </a:p>
        </p:txBody>
      </p:sp>
    </p:spTree>
    <p:extLst>
      <p:ext uri="{BB962C8B-B14F-4D97-AF65-F5344CB8AC3E}">
        <p14:creationId xmlns:p14="http://schemas.microsoft.com/office/powerpoint/2010/main" val="1117122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Assume 6-bit addresses.  Show</a:t>
            </a:r>
            <a:r>
              <a:rPr lang="en-US" baseline="0" smtClean="0"/>
              <a:t> how to split into Index and Offset fields.</a:t>
            </a:r>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470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Possible analogies for Tag:</a:t>
            </a:r>
          </a:p>
          <a:p>
            <a:pPr marL="171450" indent="-171450">
              <a:buFontTx/>
              <a:buChar char="-"/>
            </a:pPr>
            <a:r>
              <a:rPr lang="en-US" baseline="0" smtClean="0"/>
              <a:t>Hash by first name, tag by last name</a:t>
            </a:r>
          </a:p>
          <a:p>
            <a:pPr marL="171450" indent="-171450">
              <a:buFontTx/>
              <a:buChar char="-"/>
            </a:pPr>
            <a:r>
              <a:rPr lang="en-US" baseline="0" smtClean="0"/>
              <a:t>Hash by 7-digit phone number, tag by area code</a:t>
            </a:r>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01806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363584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 4!</a:t>
            </a:r>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11876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Conflict!  Rest of cache</a:t>
            </a:r>
            <a:r>
              <a:rPr lang="en-US" baseline="0" smtClean="0"/>
              <a:t> unused!</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751696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is address 2?”</a:t>
            </a:r>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0776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182483" y="703130"/>
            <a:ext cx="4633894" cy="3467284"/>
          </a:xfrm>
          <a:prstGeom prst="rect">
            <a:avLst/>
          </a:prstGeom>
          <a:solidFill>
            <a:srgbClr val="FFFFFF"/>
          </a:solidFill>
          <a:ln w="9525">
            <a:solidFill>
              <a:srgbClr val="000000"/>
            </a:solidFill>
            <a:miter lim="800000"/>
            <a:headEnd/>
            <a:tailEnd/>
          </a:ln>
        </p:spPr>
        <p:txBody>
          <a:bodyPr wrap="none" lIns="88148" tIns="44074" rIns="88148" bIns="44074" anchor="ctr"/>
          <a:lstStyle/>
          <a:p>
            <a:endParaRPr lang="en-US" dirty="0">
              <a:latin typeface="Calibri" panose="020F0502020204030204" pitchFamily="34" charset="0"/>
            </a:endParaRPr>
          </a:p>
        </p:txBody>
      </p:sp>
      <p:sp>
        <p:nvSpPr>
          <p:cNvPr id="73731" name="Rectangle 2"/>
          <p:cNvSpPr txBox="1">
            <a:spLocks noGrp="1" noChangeArrowheads="1"/>
          </p:cNvSpPr>
          <p:nvPr>
            <p:ph type="body"/>
          </p:nvPr>
        </p:nvSpPr>
        <p:spPr>
          <a:xfrm>
            <a:off x="933720" y="4410163"/>
            <a:ext cx="5131416" cy="4178472"/>
          </a:xfrm>
          <a:noFill/>
          <a:ln/>
        </p:spPr>
        <p:txBody>
          <a:bodyPr wrap="none" lIns="91665" tIns="45832" rIns="91665" bIns="45832" anchor="ctr"/>
          <a:lstStyle/>
          <a:p>
            <a:r>
              <a:rPr lang="en-US" dirty="0" smtClean="0"/>
              <a:t>Implemented with different technologies!</a:t>
            </a:r>
          </a:p>
          <a:p>
            <a:pPr lvl="1"/>
            <a:r>
              <a:rPr lang="en-US" dirty="0" smtClean="0"/>
              <a:t>disks, solid-state</a:t>
            </a:r>
          </a:p>
          <a:p>
            <a:pPr lvl="1"/>
            <a:r>
              <a:rPr lang="en-US" b="1" dirty="0" smtClean="0"/>
              <a:t>DRAM</a:t>
            </a:r>
            <a:r>
              <a:rPr lang="en-US" dirty="0" smtClean="0"/>
              <a:t>: little wells that drain slowly,</a:t>
            </a:r>
            <a:r>
              <a:rPr lang="en-US" baseline="0" dirty="0" smtClean="0"/>
              <a:t> refreshed periodically</a:t>
            </a:r>
            <a:endParaRPr lang="en-US" dirty="0" smtClean="0"/>
          </a:p>
          <a:p>
            <a:pPr lvl="1"/>
            <a:r>
              <a:rPr lang="en-US" b="1" dirty="0" smtClean="0"/>
              <a:t>SRAM</a:t>
            </a:r>
            <a:r>
              <a:rPr lang="en-US" dirty="0" smtClean="0"/>
              <a:t>:</a:t>
            </a:r>
            <a:r>
              <a:rPr lang="en-US" baseline="0" dirty="0" smtClean="0"/>
              <a:t> flip-flops, little logic gates that feedback with each other, faster but uses more </a:t>
            </a:r>
            <a:r>
              <a:rPr lang="en-US" b="1" baseline="0" dirty="0" smtClean="0"/>
              <a:t>power</a:t>
            </a:r>
            <a:r>
              <a:rPr lang="en-US" baseline="0" dirty="0" smtClean="0"/>
              <a:t>!</a:t>
            </a:r>
          </a:p>
          <a:p>
            <a:pPr lvl="0"/>
            <a:r>
              <a:rPr lang="en-US" baseline="0" dirty="0" smtClean="0"/>
              <a:t>That’s why they’re different sizes and costs</a:t>
            </a:r>
            <a:endParaRPr lang="en-US" dirty="0" smtClean="0"/>
          </a:p>
        </p:txBody>
      </p:sp>
    </p:spTree>
    <p:extLst>
      <p:ext uri="{BB962C8B-B14F-4D97-AF65-F5344CB8AC3E}">
        <p14:creationId xmlns:p14="http://schemas.microsoft.com/office/powerpoint/2010/main" val="1947920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182483" y="703130"/>
            <a:ext cx="4633894" cy="3467284"/>
          </a:xfrm>
          <a:prstGeom prst="rect">
            <a:avLst/>
          </a:prstGeom>
          <a:solidFill>
            <a:srgbClr val="FFFFFF"/>
          </a:solidFill>
          <a:ln w="9525">
            <a:solidFill>
              <a:srgbClr val="000000"/>
            </a:solidFill>
            <a:miter lim="800000"/>
            <a:headEnd/>
            <a:tailEnd/>
          </a:ln>
        </p:spPr>
        <p:txBody>
          <a:bodyPr wrap="none" lIns="88148" tIns="44074" rIns="88148" bIns="44074" anchor="ctr"/>
          <a:lstStyle/>
          <a:p>
            <a:endParaRPr lang="en-US" dirty="0">
              <a:latin typeface="Calibri" panose="020F0502020204030204" pitchFamily="34" charset="0"/>
            </a:endParaRPr>
          </a:p>
        </p:txBody>
      </p:sp>
      <p:sp>
        <p:nvSpPr>
          <p:cNvPr id="73731" name="Rectangle 2"/>
          <p:cNvSpPr txBox="1">
            <a:spLocks noGrp="1" noChangeArrowheads="1"/>
          </p:cNvSpPr>
          <p:nvPr>
            <p:ph type="body"/>
          </p:nvPr>
        </p:nvSpPr>
        <p:spPr>
          <a:xfrm>
            <a:off x="933720" y="4410163"/>
            <a:ext cx="5131416" cy="4178472"/>
          </a:xfrm>
          <a:noFill/>
          <a:ln/>
        </p:spPr>
        <p:txBody>
          <a:bodyPr wrap="none" lIns="91665" tIns="45832" rIns="91665" bIns="45832" anchor="ctr"/>
          <a:lstStyle/>
          <a:p>
            <a:r>
              <a:rPr lang="en-US" dirty="0" smtClean="0"/>
              <a:t>So,</a:t>
            </a:r>
            <a:r>
              <a:rPr lang="en-US" baseline="0" dirty="0" smtClean="0"/>
              <a:t> why haven’t we seen caches before now in this class?</a:t>
            </a:r>
          </a:p>
          <a:p>
            <a:pPr lvl="1"/>
            <a:r>
              <a:rPr lang="en-US" baseline="0" dirty="0" smtClean="0"/>
              <a:t>Because they’re designed to be </a:t>
            </a:r>
            <a:r>
              <a:rPr lang="en-US" i="1" baseline="0" dirty="0" smtClean="0"/>
              <a:t>architecturally transparent!</a:t>
            </a:r>
            <a:endParaRPr lang="en-US" dirty="0" smtClean="0"/>
          </a:p>
        </p:txBody>
      </p:sp>
    </p:spTree>
    <p:extLst>
      <p:ext uri="{BB962C8B-B14F-4D97-AF65-F5344CB8AC3E}">
        <p14:creationId xmlns:p14="http://schemas.microsoft.com/office/powerpoint/2010/main" val="1002315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0678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cat /sys/devices/system/cpu/cpu0/cache/index0/ways_of_associativity</a:t>
            </a:r>
          </a:p>
        </p:txBody>
      </p:sp>
    </p:spTree>
    <p:extLst>
      <p:ext uri="{BB962C8B-B14F-4D97-AF65-F5344CB8AC3E}">
        <p14:creationId xmlns:p14="http://schemas.microsoft.com/office/powerpoint/2010/main" val="141992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Divide addresses into “index” and “tag”</a:t>
            </a:r>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3075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Just like withinBlock()</a:t>
            </a:r>
            <a:r>
              <a:rPr lang="en-US" baseline="0" smtClean="0"/>
              <a:t> from Lab 1!</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56777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Just like withinBlock()</a:t>
            </a:r>
            <a:r>
              <a:rPr lang="en-US" baseline="0" smtClean="0"/>
              <a:t> from Lab 1!</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026742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hash(27)</a:t>
            </a:r>
            <a:r>
              <a:rPr lang="en-US" baseline="0" dirty="0" smtClean="0"/>
              <a:t> % N (10) = 7</a:t>
            </a:r>
            <a:r>
              <a:rPr lang="is-IS" baseline="0" dirty="0" smtClean="0"/>
              <a:t>…</a:t>
            </a:r>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3045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630813B5-0B69-4299-81E1-2EA3435BD0CB}" type="slidenum">
              <a:rPr lang="en-US" smtClean="0"/>
              <a:t>‹#›</a:t>
            </a:fld>
            <a:endParaRPr lang="en-US"/>
          </a:p>
        </p:txBody>
      </p:sp>
    </p:spTree>
    <p:extLst>
      <p:ext uri="{BB962C8B-B14F-4D97-AF65-F5344CB8AC3E}">
        <p14:creationId xmlns:p14="http://schemas.microsoft.com/office/powerpoint/2010/main" val="5676716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630813B5-0B69-4299-81E1-2EA3435BD0CB}" type="slidenum">
              <a:rPr lang="en-US" smtClean="0"/>
              <a:t>‹#›</a:t>
            </a:fld>
            <a:endParaRPr lang="en-US"/>
          </a:p>
        </p:txBody>
      </p:sp>
    </p:spTree>
    <p:extLst>
      <p:ext uri="{BB962C8B-B14F-4D97-AF65-F5344CB8AC3E}">
        <p14:creationId xmlns:p14="http://schemas.microsoft.com/office/powerpoint/2010/main" val="7792879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630813B5-0B69-4299-81E1-2EA3435BD0CB}"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4261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630813B5-0B69-4299-81E1-2EA3435BD0CB}" type="slidenum">
              <a:rPr lang="en-US" smtClean="0"/>
              <a:t>‹#›</a:t>
            </a:fld>
            <a:endParaRPr lang="en-US"/>
          </a:p>
        </p:txBody>
      </p:sp>
    </p:spTree>
    <p:extLst>
      <p:ext uri="{BB962C8B-B14F-4D97-AF65-F5344CB8AC3E}">
        <p14:creationId xmlns:p14="http://schemas.microsoft.com/office/powerpoint/2010/main" val="28452516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30813B5-0B69-4299-81E1-2EA3435BD0CB}" type="slidenum">
              <a:rPr lang="en-US" smtClean="0"/>
              <a:t>‹#›</a:t>
            </a:fld>
            <a:endParaRPr lang="en-US"/>
          </a:p>
        </p:txBody>
      </p:sp>
    </p:spTree>
    <p:extLst>
      <p:ext uri="{BB962C8B-B14F-4D97-AF65-F5344CB8AC3E}">
        <p14:creationId xmlns:p14="http://schemas.microsoft.com/office/powerpoint/2010/main" val="11851120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630813B5-0B69-4299-81E1-2EA3435BD0CB}" type="slidenum">
              <a:rPr lang="en-US" smtClean="0"/>
              <a:pPr/>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6" name="TextBox 15"/>
          <p:cNvSpPr txBox="1"/>
          <p:nvPr/>
        </p:nvSpPr>
        <p:spPr>
          <a:xfrm>
            <a:off x="7792348" y="-2231"/>
            <a:ext cx="1351652" cy="230832"/>
          </a:xfrm>
          <a:prstGeom prst="rect">
            <a:avLst/>
          </a:prstGeom>
          <a:noFill/>
        </p:spPr>
        <p:txBody>
          <a:bodyPr wrap="none" rtlCol="0">
            <a:spAutoFit/>
          </a:bodyPr>
          <a:lstStyle/>
          <a:p>
            <a:pPr algn="r"/>
            <a:r>
              <a:rPr lang="en-US" sz="900" b="0" i="0" dirty="0" smtClean="0">
                <a:solidFill>
                  <a:schemeClr val="bg1"/>
                </a:solidFill>
                <a:latin typeface="Roboto Regular" charset="0"/>
                <a:ea typeface="Roboto Regular" charset="0"/>
                <a:cs typeface="Roboto Regular" charset="0"/>
              </a:rPr>
              <a:t>CSE351</a:t>
            </a:r>
            <a:r>
              <a:rPr lang="en-US" sz="900" b="0" i="0" baseline="0" dirty="0" smtClean="0">
                <a:solidFill>
                  <a:schemeClr val="bg1"/>
                </a:solidFill>
                <a:latin typeface="Roboto Regular" charset="0"/>
                <a:ea typeface="Roboto Regular" charset="0"/>
                <a:cs typeface="Roboto Regular" charset="0"/>
              </a:rPr>
              <a:t>, </a:t>
            </a:r>
            <a:r>
              <a:rPr lang="en-US" sz="900" b="0" i="0" dirty="0" smtClean="0">
                <a:solidFill>
                  <a:schemeClr val="bg1"/>
                </a:solidFill>
                <a:latin typeface="Roboto Regular" charset="0"/>
                <a:ea typeface="Roboto Regular" charset="0"/>
                <a:cs typeface="Roboto Regular" charset="0"/>
              </a:rPr>
              <a:t>Autumn 2017</a:t>
            </a:r>
          </a:p>
        </p:txBody>
      </p:sp>
      <p:sp>
        <p:nvSpPr>
          <p:cNvPr id="22" name="TextBox 21"/>
          <p:cNvSpPr txBox="1"/>
          <p:nvPr/>
        </p:nvSpPr>
        <p:spPr>
          <a:xfrm>
            <a:off x="4099765" y="-2231"/>
            <a:ext cx="944490" cy="230832"/>
          </a:xfrm>
          <a:prstGeom prst="rect">
            <a:avLst/>
          </a:prstGeom>
          <a:noFill/>
        </p:spPr>
        <p:txBody>
          <a:bodyPr wrap="none" rtlCol="0">
            <a:spAutoFit/>
          </a:bodyPr>
          <a:lstStyle/>
          <a:p>
            <a:pPr algn="ctr"/>
            <a:r>
              <a:rPr lang="en-US" sz="900" b="0" i="0" dirty="0" smtClean="0">
                <a:solidFill>
                  <a:schemeClr val="bg1"/>
                </a:solidFill>
                <a:latin typeface="Roboto Regular" charset="0"/>
                <a:ea typeface="Roboto Regular" charset="0"/>
                <a:cs typeface="Roboto Regular" charset="0"/>
              </a:rPr>
              <a:t>L17:  Caches</a:t>
            </a:r>
            <a:r>
              <a:rPr lang="en-US" sz="900" b="0" i="0" baseline="0" dirty="0" smtClean="0">
                <a:solidFill>
                  <a:schemeClr val="bg1"/>
                </a:solidFill>
                <a:latin typeface="Roboto Regular" charset="0"/>
                <a:ea typeface="Roboto Regular" charset="0"/>
                <a:cs typeface="Roboto Regular" charset="0"/>
              </a:rPr>
              <a:t> II</a:t>
            </a:r>
            <a:endParaRPr lang="en-US" sz="900" b="0" i="0" dirty="0" smtClean="0">
              <a:solidFill>
                <a:schemeClr val="bg1"/>
              </a:solidFill>
              <a:latin typeface="Roboto Regular" charset="0"/>
              <a:ea typeface="Roboto Regular" charset="0"/>
              <a:cs typeface="Roboto Regular" charset="0"/>
            </a:endParaRPr>
          </a:p>
        </p:txBody>
      </p:sp>
    </p:spTree>
    <p:extLst>
      <p:ext uri="{BB962C8B-B14F-4D97-AF65-F5344CB8AC3E}">
        <p14:creationId xmlns:p14="http://schemas.microsoft.com/office/powerpoint/2010/main" val="9864373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timing>
    <p:tnLst>
      <p:par>
        <p:cTn id="1" dur="indefinite" restart="never" nodeType="tmRoot"/>
      </p:par>
    </p:tnLst>
  </p:timing>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93.xml"/><Relationship Id="rId18" Type="http://schemas.openxmlformats.org/officeDocument/2006/relationships/image" Target="../media/image7.png"/><Relationship Id="rId3" Type="http://schemas.openxmlformats.org/officeDocument/2006/relationships/tags" Target="../tags/tag90.xml"/><Relationship Id="rId21" Type="http://schemas.openxmlformats.org/officeDocument/2006/relationships/customXml" Target="../ink/ink9.xml"/><Relationship Id="rId7" Type="http://schemas.openxmlformats.org/officeDocument/2006/relationships/tags" Target="../tags/tag94.xml"/><Relationship Id="rId12" Type="http://schemas.openxmlformats.org/officeDocument/2006/relationships/image" Target="../media/image4.png"/><Relationship Id="rId17" Type="http://schemas.openxmlformats.org/officeDocument/2006/relationships/tags" Target="../tags/tag95.xml"/><Relationship Id="rId2" Type="http://schemas.openxmlformats.org/officeDocument/2006/relationships/tags" Target="../tags/tag89.xml"/><Relationship Id="rId16" Type="http://schemas.openxmlformats.org/officeDocument/2006/relationships/image" Target="../media/image6.png"/><Relationship Id="rId20" Type="http://schemas.openxmlformats.org/officeDocument/2006/relationships/image" Target="../media/image9.emf"/><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89.xml"/><Relationship Id="rId24" Type="http://schemas.openxmlformats.org/officeDocument/2006/relationships/image" Target="../media/image11.emf"/><Relationship Id="rId5" Type="http://schemas.openxmlformats.org/officeDocument/2006/relationships/tags" Target="../tags/tag92.xml"/><Relationship Id="rId15" Type="http://schemas.openxmlformats.org/officeDocument/2006/relationships/tags" Target="../tags/tag94.xml"/><Relationship Id="rId23" Type="http://schemas.openxmlformats.org/officeDocument/2006/relationships/customXml" Target="../ink/ink10.xml"/><Relationship Id="rId10" Type="http://schemas.openxmlformats.org/officeDocument/2006/relationships/notesSlide" Target="../notesSlides/notesSlide8.xml"/><Relationship Id="rId19" Type="http://schemas.openxmlformats.org/officeDocument/2006/relationships/customXml" Target="../ink/ink8.xml"/><Relationship Id="rId4" Type="http://schemas.openxmlformats.org/officeDocument/2006/relationships/tags" Target="../tags/tag91.xml"/><Relationship Id="rId9" Type="http://schemas.openxmlformats.org/officeDocument/2006/relationships/slideLayout" Target="../slideLayouts/slideLayout2.xml"/><Relationship Id="rId14" Type="http://schemas.openxmlformats.org/officeDocument/2006/relationships/image" Target="../media/image5.png"/><Relationship Id="rId22"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tags" Target="../tags/tag98.xml"/><Relationship Id="rId7" Type="http://schemas.openxmlformats.org/officeDocument/2006/relationships/image" Target="../media/image13.emf"/><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customXml" Target="../ink/ink12.xml"/><Relationship Id="rId5" Type="http://schemas.openxmlformats.org/officeDocument/2006/relationships/notesSlide" Target="../notesSlides/notesSlide9.xml"/><Relationship Id="rId4" Type="http://schemas.openxmlformats.org/officeDocument/2006/relationships/slideLayout" Target="../slideLayouts/slideLayout2.xml"/><Relationship Id="rId9" Type="http://schemas.openxmlformats.org/officeDocument/2006/relationships/image" Target="../media/image14.emf"/></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customXml" Target="../ink/ink15.xml"/><Relationship Id="rId3" Type="http://schemas.openxmlformats.org/officeDocument/2006/relationships/tags" Target="../tags/tag101.xml"/><Relationship Id="rId7" Type="http://schemas.openxmlformats.org/officeDocument/2006/relationships/slideLayout" Target="../slideLayouts/slideLayout2.xml"/><Relationship Id="rId12" Type="http://schemas.openxmlformats.org/officeDocument/2006/relationships/image" Target="../media/image15.emf"/><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customXml" Target="../ink/ink14.xml"/><Relationship Id="rId5" Type="http://schemas.openxmlformats.org/officeDocument/2006/relationships/tags" Target="../tags/tag103.xml"/><Relationship Id="rId10" Type="http://schemas.openxmlformats.org/officeDocument/2006/relationships/image" Target="../media/image10.png"/><Relationship Id="rId4" Type="http://schemas.openxmlformats.org/officeDocument/2006/relationships/tags" Target="../tags/tag102.xml"/><Relationship Id="rId9" Type="http://schemas.openxmlformats.org/officeDocument/2006/relationships/image" Target="../media/image9.png"/><Relationship Id="rId14" Type="http://schemas.openxmlformats.org/officeDocument/2006/relationships/image" Target="../media/image16.emf"/></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7.xml"/><Relationship Id="rId7"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10" Type="http://schemas.openxmlformats.org/officeDocument/2006/relationships/image" Target="../media/image17.emf"/><Relationship Id="rId4" Type="http://schemas.openxmlformats.org/officeDocument/2006/relationships/tags" Target="../tags/tag108.xml"/><Relationship Id="rId9" Type="http://schemas.openxmlformats.org/officeDocument/2006/relationships/customXml" Target="../ink/ink16.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3.xml"/><Relationship Id="rId7" Type="http://schemas.openxmlformats.org/officeDocument/2006/relationships/tags" Target="../tags/tag11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18.emf"/><Relationship Id="rId5" Type="http://schemas.openxmlformats.org/officeDocument/2006/relationships/tags" Target="../tags/tag115.xml"/><Relationship Id="rId10" Type="http://schemas.openxmlformats.org/officeDocument/2006/relationships/customXml" Target="../ink/ink17.xml"/><Relationship Id="rId4" Type="http://schemas.openxmlformats.org/officeDocument/2006/relationships/tags" Target="../tags/tag114.xml"/><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120.xml"/><Relationship Id="rId7" Type="http://schemas.openxmlformats.org/officeDocument/2006/relationships/slideLayout" Target="../slideLayouts/slideLayout2.xml"/><Relationship Id="rId12" Type="http://schemas.openxmlformats.org/officeDocument/2006/relationships/image" Target="../media/image19.emf"/><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customXml" Target="../ink/ink18.xml"/><Relationship Id="rId5" Type="http://schemas.openxmlformats.org/officeDocument/2006/relationships/tags" Target="../tags/tag122.xml"/><Relationship Id="rId10" Type="http://schemas.openxmlformats.org/officeDocument/2006/relationships/image" Target="../media/image10.png"/><Relationship Id="rId4" Type="http://schemas.openxmlformats.org/officeDocument/2006/relationships/tags" Target="../tags/tag121.xml"/><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tags" Target="../tags/tag126.xml"/><Relationship Id="rId18" Type="http://schemas.openxmlformats.org/officeDocument/2006/relationships/image" Target="../media/image20.emf"/><Relationship Id="rId3" Type="http://schemas.openxmlformats.org/officeDocument/2006/relationships/tags" Target="../tags/tag126.xml"/><Relationship Id="rId7" Type="http://schemas.openxmlformats.org/officeDocument/2006/relationships/notesSlide" Target="../notesSlides/notesSlide12.xml"/><Relationship Id="rId12" Type="http://schemas.openxmlformats.org/officeDocument/2006/relationships/image" Target="../media/image14.png"/><Relationship Id="rId17" Type="http://schemas.openxmlformats.org/officeDocument/2006/relationships/customXml" Target="../ink/ink19.xml"/><Relationship Id="rId2" Type="http://schemas.openxmlformats.org/officeDocument/2006/relationships/tags" Target="../tags/tag125.xml"/><Relationship Id="rId16" Type="http://schemas.openxmlformats.org/officeDocument/2006/relationships/image" Target="../media/image16.png"/><Relationship Id="rId1" Type="http://schemas.openxmlformats.org/officeDocument/2006/relationships/tags" Target="../tags/tag124.xml"/><Relationship Id="rId6" Type="http://schemas.openxmlformats.org/officeDocument/2006/relationships/slideLayout" Target="../slideLayouts/slideLayout2.xml"/><Relationship Id="rId11" Type="http://schemas.openxmlformats.org/officeDocument/2006/relationships/tags" Target="../tags/tag125.xml"/><Relationship Id="rId5" Type="http://schemas.openxmlformats.org/officeDocument/2006/relationships/tags" Target="../tags/tag128.xml"/><Relationship Id="rId15" Type="http://schemas.openxmlformats.org/officeDocument/2006/relationships/tags" Target="../tags/tag128.xml"/><Relationship Id="rId10" Type="http://schemas.openxmlformats.org/officeDocument/2006/relationships/image" Target="../media/image13.png"/><Relationship Id="rId4" Type="http://schemas.openxmlformats.org/officeDocument/2006/relationships/tags" Target="../tags/tag127.xml"/><Relationship Id="rId9" Type="http://schemas.openxmlformats.org/officeDocument/2006/relationships/tags" Target="../tags/tag124.xml"/><Relationship Id="rId1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131.xml"/><Relationship Id="rId7" Type="http://schemas.openxmlformats.org/officeDocument/2006/relationships/customXml" Target="../ink/ink20.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hyperlink" Target="http://pollev.com/justinh" TargetMode="External"/><Relationship Id="rId5" Type="http://schemas.openxmlformats.org/officeDocument/2006/relationships/notesSlide" Target="../notesSlides/notesSlide13.xml"/><Relationship Id="rId10" Type="http://schemas.openxmlformats.org/officeDocument/2006/relationships/image" Target="../media/image22.emf"/><Relationship Id="rId4" Type="http://schemas.openxmlformats.org/officeDocument/2006/relationships/slideLayout" Target="../slideLayouts/slideLayout2.xml"/><Relationship Id="rId9" Type="http://schemas.openxmlformats.org/officeDocument/2006/relationships/customXml" Target="../ink/ink21.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34.xml"/><Relationship Id="rId7" Type="http://schemas.openxmlformats.org/officeDocument/2006/relationships/slideLayout" Target="../slideLayouts/slideLayout2.xml"/><Relationship Id="rId12" Type="http://schemas.openxmlformats.org/officeDocument/2006/relationships/image" Target="../media/image23.emf"/><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customXml" Target="../ink/ink23.xml"/><Relationship Id="rId5" Type="http://schemas.openxmlformats.org/officeDocument/2006/relationships/tags" Target="../tags/tag136.xml"/><Relationship Id="rId10" Type="http://schemas.openxmlformats.org/officeDocument/2006/relationships/image" Target="../media/image210.emf"/><Relationship Id="rId4" Type="http://schemas.openxmlformats.org/officeDocument/2006/relationships/tags" Target="../tags/tag135.xml"/><Relationship Id="rId9" Type="http://schemas.openxmlformats.org/officeDocument/2006/relationships/customXml" Target="../ink/ink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24.xml"/><Relationship Id="rId3" Type="http://schemas.openxmlformats.org/officeDocument/2006/relationships/tags" Target="../tags/tag140.xml"/><Relationship Id="rId7" Type="http://schemas.openxmlformats.org/officeDocument/2006/relationships/image" Target="../media/image10.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141.xml"/><Relationship Id="rId9" Type="http://schemas.openxmlformats.org/officeDocument/2006/relationships/image" Target="../media/image24.emf"/></Relationships>
</file>

<file path=ppt/slides/_rels/slide21.xml.rels><?xml version="1.0" encoding="UTF-8" standalone="yes"?>
<Relationships xmlns="http://schemas.openxmlformats.org/package/2006/relationships"><Relationship Id="rId13" Type="http://schemas.openxmlformats.org/officeDocument/2006/relationships/tags" Target="../tags/tag154.xml"/><Relationship Id="rId18" Type="http://schemas.openxmlformats.org/officeDocument/2006/relationships/tags" Target="../tags/tag159.xml"/><Relationship Id="rId26" Type="http://schemas.openxmlformats.org/officeDocument/2006/relationships/tags" Target="../tags/tag167.xml"/><Relationship Id="rId39" Type="http://schemas.openxmlformats.org/officeDocument/2006/relationships/tags" Target="../tags/tag180.xml"/><Relationship Id="rId21" Type="http://schemas.openxmlformats.org/officeDocument/2006/relationships/tags" Target="../tags/tag162.xml"/><Relationship Id="rId34" Type="http://schemas.openxmlformats.org/officeDocument/2006/relationships/tags" Target="../tags/tag175.xml"/><Relationship Id="rId42" Type="http://schemas.openxmlformats.org/officeDocument/2006/relationships/tags" Target="../tags/tag183.xml"/><Relationship Id="rId47" Type="http://schemas.openxmlformats.org/officeDocument/2006/relationships/tags" Target="../tags/tag188.xml"/><Relationship Id="rId50" Type="http://schemas.openxmlformats.org/officeDocument/2006/relationships/tags" Target="../tags/tag191.xml"/><Relationship Id="rId7" Type="http://schemas.openxmlformats.org/officeDocument/2006/relationships/tags" Target="../tags/tag148.xml"/><Relationship Id="rId2" Type="http://schemas.openxmlformats.org/officeDocument/2006/relationships/tags" Target="../tags/tag143.xml"/><Relationship Id="rId16" Type="http://schemas.openxmlformats.org/officeDocument/2006/relationships/tags" Target="../tags/tag157.xml"/><Relationship Id="rId29" Type="http://schemas.openxmlformats.org/officeDocument/2006/relationships/tags" Target="../tags/tag170.xml"/><Relationship Id="rId11" Type="http://schemas.openxmlformats.org/officeDocument/2006/relationships/tags" Target="../tags/tag152.xml"/><Relationship Id="rId24" Type="http://schemas.openxmlformats.org/officeDocument/2006/relationships/tags" Target="../tags/tag165.xml"/><Relationship Id="rId32" Type="http://schemas.openxmlformats.org/officeDocument/2006/relationships/tags" Target="../tags/tag173.xml"/><Relationship Id="rId37" Type="http://schemas.openxmlformats.org/officeDocument/2006/relationships/tags" Target="../tags/tag178.xml"/><Relationship Id="rId40" Type="http://schemas.openxmlformats.org/officeDocument/2006/relationships/tags" Target="../tags/tag181.xml"/><Relationship Id="rId45" Type="http://schemas.openxmlformats.org/officeDocument/2006/relationships/tags" Target="../tags/tag186.xml"/><Relationship Id="rId53" Type="http://schemas.openxmlformats.org/officeDocument/2006/relationships/customXml" Target="../ink/ink25.xml"/><Relationship Id="rId5" Type="http://schemas.openxmlformats.org/officeDocument/2006/relationships/tags" Target="../tags/tag146.xml"/><Relationship Id="rId10" Type="http://schemas.openxmlformats.org/officeDocument/2006/relationships/tags" Target="../tags/tag151.xml"/><Relationship Id="rId19" Type="http://schemas.openxmlformats.org/officeDocument/2006/relationships/tags" Target="../tags/tag160.xml"/><Relationship Id="rId31" Type="http://schemas.openxmlformats.org/officeDocument/2006/relationships/tags" Target="../tags/tag172.xml"/><Relationship Id="rId44" Type="http://schemas.openxmlformats.org/officeDocument/2006/relationships/tags" Target="../tags/tag185.xml"/><Relationship Id="rId52" Type="http://schemas.openxmlformats.org/officeDocument/2006/relationships/notesSlide" Target="../notesSlides/notesSlide15.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tags" Target="../tags/tag155.xml"/><Relationship Id="rId22" Type="http://schemas.openxmlformats.org/officeDocument/2006/relationships/tags" Target="../tags/tag163.xml"/><Relationship Id="rId27" Type="http://schemas.openxmlformats.org/officeDocument/2006/relationships/tags" Target="../tags/tag168.xml"/><Relationship Id="rId30" Type="http://schemas.openxmlformats.org/officeDocument/2006/relationships/tags" Target="../tags/tag171.xml"/><Relationship Id="rId35" Type="http://schemas.openxmlformats.org/officeDocument/2006/relationships/tags" Target="../tags/tag176.xml"/><Relationship Id="rId43" Type="http://schemas.openxmlformats.org/officeDocument/2006/relationships/tags" Target="../tags/tag184.xml"/><Relationship Id="rId48" Type="http://schemas.openxmlformats.org/officeDocument/2006/relationships/tags" Target="../tags/tag189.xml"/><Relationship Id="rId8" Type="http://schemas.openxmlformats.org/officeDocument/2006/relationships/tags" Target="../tags/tag149.xml"/><Relationship Id="rId51" Type="http://schemas.openxmlformats.org/officeDocument/2006/relationships/slideLayout" Target="../slideLayouts/slideLayout2.xml"/><Relationship Id="rId3" Type="http://schemas.openxmlformats.org/officeDocument/2006/relationships/tags" Target="../tags/tag144.xml"/><Relationship Id="rId12" Type="http://schemas.openxmlformats.org/officeDocument/2006/relationships/tags" Target="../tags/tag153.xml"/><Relationship Id="rId17" Type="http://schemas.openxmlformats.org/officeDocument/2006/relationships/tags" Target="../tags/tag158.xml"/><Relationship Id="rId25" Type="http://schemas.openxmlformats.org/officeDocument/2006/relationships/tags" Target="../tags/tag166.xml"/><Relationship Id="rId33" Type="http://schemas.openxmlformats.org/officeDocument/2006/relationships/tags" Target="../tags/tag174.xml"/><Relationship Id="rId38" Type="http://schemas.openxmlformats.org/officeDocument/2006/relationships/tags" Target="../tags/tag179.xml"/><Relationship Id="rId46" Type="http://schemas.openxmlformats.org/officeDocument/2006/relationships/tags" Target="../tags/tag187.xml"/><Relationship Id="rId20" Type="http://schemas.openxmlformats.org/officeDocument/2006/relationships/tags" Target="../tags/tag161.xml"/><Relationship Id="rId41" Type="http://schemas.openxmlformats.org/officeDocument/2006/relationships/tags" Target="../tags/tag182.xml"/><Relationship Id="rId54" Type="http://schemas.openxmlformats.org/officeDocument/2006/relationships/image" Target="../media/image25.emf"/><Relationship Id="rId1" Type="http://schemas.openxmlformats.org/officeDocument/2006/relationships/tags" Target="../tags/tag142.xml"/><Relationship Id="rId6" Type="http://schemas.openxmlformats.org/officeDocument/2006/relationships/tags" Target="../tags/tag147.xml"/><Relationship Id="rId15" Type="http://schemas.openxmlformats.org/officeDocument/2006/relationships/tags" Target="../tags/tag156.xml"/><Relationship Id="rId23" Type="http://schemas.openxmlformats.org/officeDocument/2006/relationships/tags" Target="../tags/tag164.xml"/><Relationship Id="rId28" Type="http://schemas.openxmlformats.org/officeDocument/2006/relationships/tags" Target="../tags/tag169.xml"/><Relationship Id="rId36" Type="http://schemas.openxmlformats.org/officeDocument/2006/relationships/tags" Target="../tags/tag177.xml"/><Relationship Id="rId49" Type="http://schemas.openxmlformats.org/officeDocument/2006/relationships/tags" Target="../tags/tag1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notesSlide" Target="../notesSlides/notesSlide2.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slideLayout" Target="../slideLayouts/slideLayout4.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image" Target="../media/image3.emf"/><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customXml" Target="../ink/ink1.xml"/></Relationships>
</file>

<file path=ppt/slides/_rels/slide5.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customXml" Target="../ink/ink2.xml"/><Relationship Id="rId3" Type="http://schemas.openxmlformats.org/officeDocument/2006/relationships/tags" Target="../tags/tag29.xml"/><Relationship Id="rId21" Type="http://schemas.openxmlformats.org/officeDocument/2006/relationships/tags" Target="../tags/tag47.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notesSlide" Target="../notesSlides/notesSlide3.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slideLayout" Target="../slideLayouts/slideLayout4.xml"/><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tags" Target="../tags/tag49.xml"/><Relationship Id="rId10" Type="http://schemas.openxmlformats.org/officeDocument/2006/relationships/tags" Target="../tags/tag36.xml"/><Relationship Id="rId19" Type="http://schemas.openxmlformats.org/officeDocument/2006/relationships/tags" Target="../tags/tag45.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5.emf"/><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customXml" Target="../ink/ink3.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tags" Target="../tags/tag65.xml"/><Relationship Id="rId18" Type="http://schemas.openxmlformats.org/officeDocument/2006/relationships/tags" Target="../tags/tag70.xml"/><Relationship Id="rId26" Type="http://schemas.openxmlformats.org/officeDocument/2006/relationships/tags" Target="../tags/tag78.xml"/><Relationship Id="rId3" Type="http://schemas.openxmlformats.org/officeDocument/2006/relationships/tags" Target="../tags/tag55.xml"/><Relationship Id="rId21" Type="http://schemas.openxmlformats.org/officeDocument/2006/relationships/tags" Target="../tags/tag73.xml"/><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5" Type="http://schemas.openxmlformats.org/officeDocument/2006/relationships/tags" Target="../tags/tag77.xml"/><Relationship Id="rId33" Type="http://schemas.openxmlformats.org/officeDocument/2006/relationships/image" Target="../media/image6.emf"/><Relationship Id="rId2" Type="http://schemas.openxmlformats.org/officeDocument/2006/relationships/tags" Target="../tags/tag54.xml"/><Relationship Id="rId16" Type="http://schemas.openxmlformats.org/officeDocument/2006/relationships/tags" Target="../tags/tag68.xml"/><Relationship Id="rId20" Type="http://schemas.openxmlformats.org/officeDocument/2006/relationships/tags" Target="../tags/tag72.xml"/><Relationship Id="rId29" Type="http://schemas.openxmlformats.org/officeDocument/2006/relationships/tags" Target="../tags/tag81.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24" Type="http://schemas.openxmlformats.org/officeDocument/2006/relationships/tags" Target="../tags/tag76.xml"/><Relationship Id="rId32" Type="http://schemas.openxmlformats.org/officeDocument/2006/relationships/customXml" Target="../ink/ink4.xml"/><Relationship Id="rId5" Type="http://schemas.openxmlformats.org/officeDocument/2006/relationships/tags" Target="../tags/tag57.xml"/><Relationship Id="rId15" Type="http://schemas.openxmlformats.org/officeDocument/2006/relationships/tags" Target="../tags/tag67.xml"/><Relationship Id="rId23" Type="http://schemas.openxmlformats.org/officeDocument/2006/relationships/tags" Target="../tags/tag75.xml"/><Relationship Id="rId28" Type="http://schemas.openxmlformats.org/officeDocument/2006/relationships/tags" Target="../tags/tag80.xml"/><Relationship Id="rId10" Type="http://schemas.openxmlformats.org/officeDocument/2006/relationships/tags" Target="../tags/tag62.xml"/><Relationship Id="rId19" Type="http://schemas.openxmlformats.org/officeDocument/2006/relationships/tags" Target="../tags/tag71.xml"/><Relationship Id="rId31" Type="http://schemas.openxmlformats.org/officeDocument/2006/relationships/notesSlide" Target="../notesSlides/notesSlide5.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tags" Target="../tags/tag74.xml"/><Relationship Id="rId27" Type="http://schemas.openxmlformats.org/officeDocument/2006/relationships/tags" Target="../tags/tag79.xml"/><Relationship Id="rId30" Type="http://schemas.openxmlformats.org/officeDocument/2006/relationships/slideLayout" Target="../slideLayouts/slideLayout2.xml"/><Relationship Id="rId8" Type="http://schemas.openxmlformats.org/officeDocument/2006/relationships/tags" Target="../tags/tag60.xml"/></Relationships>
</file>

<file path=ppt/slides/_rels/slide8.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40.emf"/><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customXml" Target="../ink/ink5.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tags" Target="../tags/tag87.xml"/><Relationship Id="rId7" Type="http://schemas.openxmlformats.org/officeDocument/2006/relationships/image" Target="../media/image3.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86.xml"/><Relationship Id="rId11" Type="http://schemas.openxmlformats.org/officeDocument/2006/relationships/image" Target="../media/image8.emf"/><Relationship Id="rId5" Type="http://schemas.openxmlformats.org/officeDocument/2006/relationships/notesSlide" Target="../notesSlides/notesSlide7.xml"/><Relationship Id="rId10" Type="http://schemas.openxmlformats.org/officeDocument/2006/relationships/customXml" Target="../ink/ink7.xml"/><Relationship Id="rId4" Type="http://schemas.openxmlformats.org/officeDocument/2006/relationships/slideLayout" Target="../slideLayouts/slideLayout2.xml"/><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smtClean="0"/>
              <a:t>Caches II</a:t>
            </a:r>
            <a:br>
              <a:rPr lang="en-US" dirty="0" smtClean="0"/>
            </a:br>
            <a:r>
              <a:rPr lang="en-US" sz="2000" b="0" dirty="0" smtClean="0"/>
              <a:t>CSE 351 Autumn 2017</a:t>
            </a:r>
          </a:p>
        </p:txBody>
      </p:sp>
      <p:sp>
        <p:nvSpPr>
          <p:cNvPr id="9219" name="Subtitle 2"/>
          <p:cNvSpPr>
            <a:spLocks noGrp="1"/>
          </p:cNvSpPr>
          <p:nvPr>
            <p:ph type="subTitle" idx="1"/>
            <p:custDataLst>
              <p:tags r:id="rId2"/>
            </p:custDataLst>
          </p:nvPr>
        </p:nvSpPr>
        <p:spPr>
          <a:xfrm>
            <a:off x="304800" y="1737360"/>
            <a:ext cx="3505200" cy="4572000"/>
          </a:xfrm>
        </p:spPr>
        <p:txBody>
          <a:bodyPr/>
          <a:lstStyle/>
          <a:p>
            <a:pPr algn="l"/>
            <a:r>
              <a:rPr lang="en-US" sz="2000" b="1" dirty="0" smtClean="0"/>
              <a:t>Instructor:</a:t>
            </a:r>
            <a:r>
              <a:rPr lang="en-US" sz="2000" dirty="0" smtClean="0"/>
              <a:t> </a:t>
            </a:r>
          </a:p>
          <a:p>
            <a:pPr algn="l"/>
            <a:r>
              <a:rPr lang="en-US" sz="2000" dirty="0" smtClean="0"/>
              <a:t>Justin Hsia</a:t>
            </a:r>
          </a:p>
          <a:p>
            <a:pPr algn="l"/>
            <a:endParaRPr lang="en-US" sz="1000" dirty="0" smtClean="0"/>
          </a:p>
          <a:p>
            <a:pPr algn="l"/>
            <a:r>
              <a:rPr lang="en-US" sz="2000" b="1" dirty="0" smtClean="0"/>
              <a:t>Teaching Assistants:</a:t>
            </a:r>
          </a:p>
          <a:p>
            <a:pPr algn="l">
              <a:spcBef>
                <a:spcPts val="480"/>
              </a:spcBef>
            </a:pPr>
            <a:r>
              <a:rPr lang="en-US" sz="2000" dirty="0" smtClean="0"/>
              <a:t>Lucas Wotton</a:t>
            </a:r>
          </a:p>
          <a:p>
            <a:pPr algn="l">
              <a:spcBef>
                <a:spcPts val="480"/>
              </a:spcBef>
            </a:pPr>
            <a:r>
              <a:rPr lang="en-US" sz="2000" dirty="0" smtClean="0"/>
              <a:t>Michael Zhang</a:t>
            </a:r>
          </a:p>
          <a:p>
            <a:pPr algn="l">
              <a:spcBef>
                <a:spcPts val="480"/>
              </a:spcBef>
            </a:pPr>
            <a:r>
              <a:rPr lang="en-US" sz="2000" dirty="0" smtClean="0"/>
              <a:t>Parker </a:t>
            </a:r>
            <a:r>
              <a:rPr lang="en-US" sz="2000" dirty="0" err="1" smtClean="0"/>
              <a:t>DeWilde</a:t>
            </a:r>
            <a:endParaRPr lang="en-US" sz="2000" dirty="0" smtClean="0"/>
          </a:p>
          <a:p>
            <a:pPr algn="l">
              <a:spcBef>
                <a:spcPts val="480"/>
              </a:spcBef>
            </a:pPr>
            <a:r>
              <a:rPr lang="en-US" sz="2000" dirty="0" smtClean="0"/>
              <a:t>Ryan Wong</a:t>
            </a:r>
          </a:p>
          <a:p>
            <a:pPr algn="l">
              <a:spcBef>
                <a:spcPts val="480"/>
              </a:spcBef>
            </a:pPr>
            <a:r>
              <a:rPr lang="en-US" sz="2000" dirty="0" smtClean="0"/>
              <a:t>Sam </a:t>
            </a:r>
            <a:r>
              <a:rPr lang="en-US" sz="2000" dirty="0" err="1" smtClean="0"/>
              <a:t>Gehman</a:t>
            </a:r>
            <a:endParaRPr lang="en-US" sz="2000" dirty="0" smtClean="0"/>
          </a:p>
          <a:p>
            <a:pPr algn="l">
              <a:spcBef>
                <a:spcPts val="480"/>
              </a:spcBef>
            </a:pPr>
            <a:r>
              <a:rPr lang="en-US" sz="2000" dirty="0" smtClean="0"/>
              <a:t>Sam Wolfson</a:t>
            </a:r>
          </a:p>
          <a:p>
            <a:pPr algn="l">
              <a:spcBef>
                <a:spcPts val="480"/>
              </a:spcBef>
            </a:pPr>
            <a:r>
              <a:rPr lang="en-US" sz="2000" dirty="0" smtClean="0"/>
              <a:t>Savanna Yee</a:t>
            </a:r>
          </a:p>
          <a:p>
            <a:pPr algn="l">
              <a:spcBef>
                <a:spcPts val="480"/>
              </a:spcBef>
            </a:pPr>
            <a:r>
              <a:rPr lang="en-US" sz="2000" dirty="0" smtClean="0"/>
              <a:t>Vinny </a:t>
            </a:r>
            <a:r>
              <a:rPr lang="en-US" sz="2000" dirty="0" err="1" smtClean="0"/>
              <a:t>Palaniappan</a:t>
            </a:r>
            <a:endParaRPr lang="en-US" sz="2000" dirty="0" smtClean="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1676" y="2012637"/>
            <a:ext cx="6400800" cy="4021445"/>
          </a:xfrm>
          <a:prstGeom prst="rect">
            <a:avLst/>
          </a:prstGeom>
        </p:spPr>
      </p:pic>
    </p:spTree>
    <p:extLst>
      <p:ext uri="{BB962C8B-B14F-4D97-AF65-F5344CB8AC3E}">
        <p14:creationId xmlns:p14="http://schemas.microsoft.com/office/powerpoint/2010/main" val="1858006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Cache Organization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custDataLst>
                  <p:tags r:id="rId2"/>
                </p:custDataLst>
              </p:nvPr>
            </p:nvSpPr>
            <p:spPr/>
            <p:txBody>
              <a:bodyPr/>
              <a:lstStyle/>
              <a:p>
                <a:r>
                  <a:rPr lang="en-US" dirty="0" smtClean="0">
                    <a:solidFill>
                      <a:srgbClr val="FF0000"/>
                    </a:solidFill>
                  </a:rPr>
                  <a:t>Block Size </a:t>
                </a:r>
                <a:r>
                  <a:rPr lang="en-US" dirty="0" smtClean="0"/>
                  <a:t>(</a:t>
                </a:r>
                <a14:m>
                  <m:oMath xmlns:m="http://schemas.openxmlformats.org/officeDocument/2006/math">
                    <m:r>
                      <a:rPr lang="en-US" i="1" dirty="0" smtClean="0">
                        <a:solidFill>
                          <a:srgbClr val="FF0000"/>
                        </a:solidFill>
                        <a:latin typeface="Cambria Math" panose="02040503050406030204" pitchFamily="18" charset="0"/>
                      </a:rPr>
                      <m:t>𝐾</m:t>
                    </m:r>
                  </m:oMath>
                </a14:m>
                <a:r>
                  <a:rPr lang="en-US" dirty="0" smtClean="0"/>
                  <a:t>):  unit of transfer between </a:t>
                </a:r>
                <a14:m>
                  <m:oMath xmlns:m="http://schemas.openxmlformats.org/officeDocument/2006/math">
                    <m:r>
                      <a:rPr lang="en-US" i="1" dirty="0" smtClean="0">
                        <a:latin typeface="Cambria Math" panose="02040503050406030204" pitchFamily="18" charset="0"/>
                      </a:rPr>
                      <m:t>$</m:t>
                    </m:r>
                  </m:oMath>
                </a14:m>
                <a:r>
                  <a:rPr lang="en-US" dirty="0" smtClean="0"/>
                  <a:t> and Mem</a:t>
                </a:r>
              </a:p>
              <a:p>
                <a:pPr lvl="1"/>
                <a:r>
                  <a:rPr lang="en-US" dirty="0" smtClean="0"/>
                  <a:t>Given in bytes and always a power of 2 (</a:t>
                </a:r>
                <a:r>
                  <a:rPr lang="en-US" i="1" dirty="0" smtClean="0"/>
                  <a:t>e.g.</a:t>
                </a:r>
                <a:r>
                  <a:rPr lang="en-US" dirty="0" smtClean="0"/>
                  <a:t> 64 B)</a:t>
                </a:r>
              </a:p>
              <a:p>
                <a:pPr lvl="1"/>
                <a:r>
                  <a:rPr lang="en-US" dirty="0" smtClean="0"/>
                  <a:t>Blocks </a:t>
                </a:r>
                <a:r>
                  <a:rPr lang="en-US" dirty="0"/>
                  <a:t>consist of adjacent bytes (differ in </a:t>
                </a:r>
                <a:r>
                  <a:rPr lang="en-US" dirty="0" smtClean="0"/>
                  <a:t>address </a:t>
                </a:r>
                <a:r>
                  <a:rPr lang="en-US" dirty="0"/>
                  <a:t>by 1)</a:t>
                </a:r>
              </a:p>
              <a:p>
                <a:pPr lvl="2"/>
                <a:r>
                  <a:rPr lang="en-US" dirty="0"/>
                  <a:t>Spatial locality</a:t>
                </a:r>
                <a:r>
                  <a:rPr lang="en-US" dirty="0" smtClean="0"/>
                  <a:t>!</a:t>
                </a:r>
              </a:p>
              <a:p>
                <a:pPr>
                  <a:spcBef>
                    <a:spcPts val="1800"/>
                  </a:spcBef>
                </a:pPr>
                <a:r>
                  <a:rPr lang="en-US" dirty="0" smtClean="0"/>
                  <a:t>Offset </a:t>
                </a:r>
                <a:r>
                  <a:rPr lang="en-US" dirty="0"/>
                  <a:t>field </a:t>
                </a:r>
              </a:p>
              <a:p>
                <a:pPr lvl="1"/>
                <a:r>
                  <a:rPr lang="en-US" dirty="0" smtClean="0"/>
                  <a:t>Low-order </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d>
                          <m:dPr>
                            <m:ctrlPr>
                              <a:rPr lang="en-US" b="0" i="1" smtClean="0">
                                <a:latin typeface="Cambria Math" panose="02040503050406030204" pitchFamily="18" charset="0"/>
                              </a:rPr>
                            </m:ctrlPr>
                          </m:dPr>
                          <m:e>
                            <m:r>
                              <a:rPr lang="en-US" b="0" i="1" smtClean="0">
                                <a:latin typeface="Cambria Math" panose="02040503050406030204" pitchFamily="18" charset="0"/>
                              </a:rPr>
                              <m:t>𝐾</m:t>
                            </m:r>
                          </m:e>
                        </m:d>
                      </m:e>
                    </m:func>
                    <m:r>
                      <a:rPr lang="en-US" b="0" i="1" smtClean="0">
                        <a:latin typeface="Cambria Math" panose="02040503050406030204" pitchFamily="18" charset="0"/>
                      </a:rPr>
                      <m:t>=</m:t>
                    </m:r>
                    <m:r>
                      <a:rPr lang="en-US" b="1" i="1" smtClean="0">
                        <a:solidFill>
                          <a:srgbClr val="00B0F0"/>
                        </a:solidFill>
                        <a:latin typeface="Cambria Math" panose="02040503050406030204" pitchFamily="18" charset="0"/>
                      </a:rPr>
                      <m:t>𝒌</m:t>
                    </m:r>
                  </m:oMath>
                </a14:m>
                <a:r>
                  <a:rPr lang="en-US" dirty="0" smtClean="0"/>
                  <a:t> </a:t>
                </a:r>
                <a:r>
                  <a:rPr lang="en-US" dirty="0"/>
                  <a:t>bits of </a:t>
                </a:r>
                <a:r>
                  <a:rPr lang="en-US" dirty="0" smtClean="0"/>
                  <a:t>address </a:t>
                </a:r>
                <a:r>
                  <a:rPr lang="en-US" dirty="0"/>
                  <a:t>tell you which byte within a </a:t>
                </a:r>
                <a:r>
                  <a:rPr lang="en-US" dirty="0" smtClean="0"/>
                  <a:t>block</a:t>
                </a:r>
              </a:p>
              <a:p>
                <a:pPr lvl="2"/>
                <a:r>
                  <a:rPr lang="en-US" dirty="0" smtClean="0"/>
                  <a:t>(address) </a:t>
                </a:r>
                <a:r>
                  <a:rPr lang="en-US" dirty="0"/>
                  <a:t>mod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sup>
                    </m:sSup>
                  </m:oMath>
                </a14:m>
                <a:r>
                  <a:rPr lang="en-US" dirty="0"/>
                  <a:t> = </a:t>
                </a:r>
                <a14:m>
                  <m:oMath xmlns:m="http://schemas.openxmlformats.org/officeDocument/2006/math">
                    <m:r>
                      <a:rPr lang="en-US" i="1">
                        <a:latin typeface="Cambria Math" panose="02040503050406030204" pitchFamily="18" charset="0"/>
                      </a:rPr>
                      <m:t>𝑛</m:t>
                    </m:r>
                  </m:oMath>
                </a14:m>
                <a:r>
                  <a:rPr lang="en-US" dirty="0"/>
                  <a:t> lowest bits </a:t>
                </a:r>
                <a:r>
                  <a:rPr lang="en-US" dirty="0" smtClean="0"/>
                  <a:t>of address</a:t>
                </a:r>
                <a:endParaRPr lang="en-US" b="1" dirty="0"/>
              </a:p>
              <a:p>
                <a:pPr lvl="1"/>
                <a:r>
                  <a:rPr lang="en-US" dirty="0" smtClean="0"/>
                  <a:t>(</a:t>
                </a:r>
                <a:r>
                  <a:rPr lang="en-US" dirty="0"/>
                  <a:t>address) modulo (# of bytes in a block</a:t>
                </a:r>
                <a:r>
                  <a:rPr lang="en-US" dirty="0" smtClean="0"/>
                  <a:t>)</a:t>
                </a:r>
              </a:p>
              <a:p>
                <a:pPr lvl="1"/>
                <a:endParaRPr lang="en-US" dirty="0" smtClean="0"/>
              </a:p>
              <a:p>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custDataLst>
                  <p:tags r:id="rId11"/>
                </p:custDataLst>
              </p:nvPr>
            </p:nvSpPr>
            <p:spPr>
              <a:blipFill rotWithShape="0">
                <a:blip r:embed="rId12"/>
                <a:stretch>
                  <a:fillRect l="-291" t="-1103"/>
                </a:stretch>
              </a:blipFill>
            </p:spPr>
            <p:txBody>
              <a:bodyPr/>
              <a:lstStyle/>
              <a:p>
                <a:r>
                  <a:rPr lang="en-US">
                    <a:noFill/>
                  </a:rPr>
                  <a:t> </a:t>
                </a:r>
              </a:p>
            </p:txBody>
          </p:sp>
        </mc:Fallback>
      </mc:AlternateContent>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10</a:t>
            </a:fld>
            <a:endParaRPr lang="en-US"/>
          </a:p>
        </p:txBody>
      </p:sp>
      <p:grpSp>
        <p:nvGrpSpPr>
          <p:cNvPr id="4" name="Group 3"/>
          <p:cNvGrpSpPr/>
          <p:nvPr/>
        </p:nvGrpSpPr>
        <p:grpSpPr>
          <a:xfrm>
            <a:off x="1463040" y="5486400"/>
            <a:ext cx="6145392" cy="931639"/>
            <a:chOff x="438288" y="5760720"/>
            <a:chExt cx="6145392" cy="931639"/>
          </a:xfrm>
        </p:grpSpPr>
        <p:sp>
          <p:nvSpPr>
            <p:cNvPr id="7" name="Rectangle 6"/>
            <p:cNvSpPr>
              <a:spLocks noChangeArrowheads="1"/>
            </p:cNvSpPr>
            <p:nvPr>
              <p:custDataLst>
                <p:tags r:id="rId4"/>
              </p:custDataLst>
            </p:nvPr>
          </p:nvSpPr>
          <p:spPr bwMode="auto">
            <a:xfrm>
              <a:off x="2560320" y="6035040"/>
              <a:ext cx="2743200" cy="36662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mtClean="0">
                  <a:latin typeface="Calibri" panose="020F0502020204030204" pitchFamily="34" charset="0"/>
                  <a:cs typeface="Calibri" panose="020F0502020204030204" pitchFamily="34" charset="0"/>
                </a:rPr>
                <a:t>Block Number</a:t>
              </a:r>
              <a:endParaRPr lang="en-US" dirty="0">
                <a:latin typeface="Calibri" panose="020F0502020204030204" pitchFamily="34" charset="0"/>
                <a:cs typeface="Calibri" panose="020F0502020204030204" pitchFamily="34" charset="0"/>
              </a:endParaRPr>
            </a:p>
          </p:txBody>
        </p:sp>
        <p:sp>
          <p:nvSpPr>
            <p:cNvPr id="8" name="Rectangle 7"/>
            <p:cNvSpPr>
              <a:spLocks noChangeArrowheads="1"/>
            </p:cNvSpPr>
            <p:nvPr>
              <p:custDataLst>
                <p:tags r:id="rId5"/>
              </p:custDataLst>
            </p:nvPr>
          </p:nvSpPr>
          <p:spPr bwMode="auto">
            <a:xfrm>
              <a:off x="5303520" y="6035040"/>
              <a:ext cx="1279902" cy="36662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mtClean="0">
                  <a:latin typeface="Calibri" panose="020F0502020204030204" pitchFamily="34" charset="0"/>
                  <a:cs typeface="Calibri" panose="020F0502020204030204" pitchFamily="34" charset="0"/>
                </a:rPr>
                <a:t>Block Offset</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9" name="Text Box 7"/>
                <p:cNvSpPr txBox="1">
                  <a:spLocks noChangeArrowheads="1"/>
                </p:cNvSpPr>
                <p:nvPr>
                  <p:custDataLst>
                    <p:tags r:id="rId6"/>
                  </p:custDataLst>
                </p:nvPr>
              </p:nvSpPr>
              <p:spPr bwMode="auto">
                <a:xfrm>
                  <a:off x="438288" y="6035484"/>
                  <a:ext cx="2400009" cy="656875"/>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14:m>
                    <m:oMath xmlns:m="http://schemas.openxmlformats.org/officeDocument/2006/math">
                      <m:r>
                        <a:rPr lang="en-US" b="1" i="1" smtClean="0">
                          <a:latin typeface="Cambria Math" panose="02040503050406030204" pitchFamily="18" charset="0"/>
                          <a:cs typeface="Calibri" panose="020F0502020204030204" pitchFamily="34" charset="0"/>
                        </a:rPr>
                        <m:t>𝒎</m:t>
                      </m:r>
                    </m:oMath>
                  </a14:m>
                  <a:r>
                    <a:rPr lang="en-US" dirty="0" smtClean="0">
                      <a:latin typeface="Calibri" panose="020F0502020204030204" pitchFamily="34" charset="0"/>
                      <a:cs typeface="Calibri" panose="020F0502020204030204" pitchFamily="34" charset="0"/>
                    </a:rPr>
                    <a:t>-bit address:</a:t>
                  </a:r>
                </a:p>
                <a:p>
                  <a:pPr algn="ctr"/>
                  <a:r>
                    <a:rPr lang="en-US" sz="1600" dirty="0" smtClean="0">
                      <a:latin typeface="Calibri" panose="020F0502020204030204" pitchFamily="34" charset="0"/>
                      <a:cs typeface="Calibri" panose="020F0502020204030204" pitchFamily="34" charset="0"/>
                    </a:rPr>
                    <a:t>(refers to byte in memory)</a:t>
                  </a:r>
                  <a:endParaRPr lang="en-US" sz="1600" dirty="0">
                    <a:latin typeface="Calibri" panose="020F0502020204030204" pitchFamily="34" charset="0"/>
                    <a:cs typeface="Calibri" panose="020F0502020204030204" pitchFamily="34" charset="0"/>
                  </a:endParaRPr>
                </a:p>
              </p:txBody>
            </p:sp>
          </mc:Choice>
          <mc:Fallback xmlns="">
            <p:sp>
              <p:nvSpPr>
                <p:cNvPr id="9" name="Text Box 7"/>
                <p:cNvSpPr txBox="1">
                  <a:spLocks noRot="1" noChangeAspect="1" noMove="1" noResize="1" noEditPoints="1" noAdjustHandles="1" noChangeArrowheads="1" noChangeShapeType="1" noTextEdit="1"/>
                </p:cNvSpPr>
                <p:nvPr>
                  <p:custDataLst>
                    <p:tags r:id="rId13"/>
                  </p:custDataLst>
                </p:nvPr>
              </p:nvSpPr>
              <p:spPr bwMode="auto">
                <a:xfrm>
                  <a:off x="438288" y="6035484"/>
                  <a:ext cx="2400009" cy="656875"/>
                </a:xfrm>
                <a:prstGeom prst="rect">
                  <a:avLst/>
                </a:prstGeom>
                <a:blipFill rotWithShape="0">
                  <a:blip r:embed="rId14"/>
                  <a:stretch>
                    <a:fillRect l="-254" t="-3704" b="-101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8"/>
                <p:cNvSpPr txBox="1">
                  <a:spLocks noChangeArrowheads="1"/>
                </p:cNvSpPr>
                <p:nvPr>
                  <p:custDataLst>
                    <p:tags r:id="rId7"/>
                  </p:custDataLst>
                </p:nvPr>
              </p:nvSpPr>
              <p:spPr bwMode="auto">
                <a:xfrm>
                  <a:off x="5303520" y="5760720"/>
                  <a:ext cx="1280160" cy="274320"/>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a14:hiddenLine>
                  </a:ext>
                </a:extLst>
              </p:spPr>
              <p:txBody>
                <a:bodyPr wrap="none" lIns="0" tIns="0" rIns="0" bIns="0"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14:m>
                    <m:oMath xmlns:m="http://schemas.openxmlformats.org/officeDocument/2006/math">
                      <m:r>
                        <a:rPr lang="en-US" sz="1600" b="1" i="1" smtClean="0">
                          <a:solidFill>
                            <a:srgbClr val="00B0F0"/>
                          </a:solidFill>
                          <a:latin typeface="Cambria Math" panose="02040503050406030204" pitchFamily="18" charset="0"/>
                          <a:cs typeface="Calibri" panose="020F0502020204030204" pitchFamily="34" charset="0"/>
                        </a:rPr>
                        <m:t>𝒌</m:t>
                      </m:r>
                    </m:oMath>
                  </a14:m>
                  <a:r>
                    <a:rPr lang="en-US" sz="1600"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bits</a:t>
                  </a:r>
                </a:p>
              </p:txBody>
            </p:sp>
          </mc:Choice>
          <mc:Fallback xmlns="">
            <p:sp>
              <p:nvSpPr>
                <p:cNvPr id="10" name="Text Box 8"/>
                <p:cNvSpPr txBox="1">
                  <a:spLocks noRot="1" noChangeAspect="1" noMove="1" noResize="1" noEditPoints="1" noAdjustHandles="1" noChangeArrowheads="1" noChangeShapeType="1" noTextEdit="1"/>
                </p:cNvSpPr>
                <p:nvPr>
                  <p:custDataLst>
                    <p:tags r:id="rId15"/>
                  </p:custDataLst>
                </p:nvPr>
              </p:nvSpPr>
              <p:spPr bwMode="auto">
                <a:xfrm>
                  <a:off x="5303520" y="5760720"/>
                  <a:ext cx="1280160" cy="274320"/>
                </a:xfrm>
                <a:prstGeom prst="rect">
                  <a:avLst/>
                </a:prstGeom>
                <a:blipFill rotWithShape="0">
                  <a:blip r:embed="rId16"/>
                  <a:stretch>
                    <a:fillRect t="-17778" b="-4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Box 9"/>
                <p:cNvSpPr txBox="1">
                  <a:spLocks noChangeArrowheads="1"/>
                </p:cNvSpPr>
                <p:nvPr>
                  <p:custDataLst>
                    <p:tags r:id="rId8"/>
                  </p:custDataLst>
                </p:nvPr>
              </p:nvSpPr>
              <p:spPr bwMode="auto">
                <a:xfrm>
                  <a:off x="2560320" y="5760720"/>
                  <a:ext cx="2743200" cy="274320"/>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a14:hiddenLine>
                  </a:ext>
                </a:extLst>
              </p:spPr>
              <p:txBody>
                <a:bodyPr wrap="none" lIns="0" tIns="0" rIns="0" bIns="0"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14:m>
                    <m:oMath xmlns:m="http://schemas.openxmlformats.org/officeDocument/2006/math">
                      <m:r>
                        <a:rPr lang="en-US" sz="1600" b="1" i="1" smtClean="0">
                          <a:latin typeface="Cambria Math" panose="02040503050406030204" pitchFamily="18" charset="0"/>
                          <a:cs typeface="Calibri" panose="020F0502020204030204" pitchFamily="34" charset="0"/>
                        </a:rPr>
                        <m:t>𝒎</m:t>
                      </m:r>
                      <m:r>
                        <a:rPr lang="en-US" sz="1600" b="1" i="1" smtClean="0">
                          <a:latin typeface="Cambria Math" panose="02040503050406030204" pitchFamily="18" charset="0"/>
                          <a:cs typeface="Calibri" panose="020F0502020204030204" pitchFamily="34" charset="0"/>
                        </a:rPr>
                        <m:t>−</m:t>
                      </m:r>
                      <m:r>
                        <a:rPr lang="en-US" sz="1600" b="1" i="1" smtClean="0">
                          <a:solidFill>
                            <a:srgbClr val="00B0F0"/>
                          </a:solidFill>
                          <a:latin typeface="Cambria Math" panose="02040503050406030204" pitchFamily="18" charset="0"/>
                          <a:cs typeface="Calibri" panose="020F0502020204030204" pitchFamily="34" charset="0"/>
                        </a:rPr>
                        <m:t>𝒌</m:t>
                      </m:r>
                    </m:oMath>
                  </a14:m>
                  <a:r>
                    <a:rPr lang="en-US" sz="1600"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bits</a:t>
                  </a:r>
                </a:p>
              </p:txBody>
            </p:sp>
          </mc:Choice>
          <mc:Fallback xmlns="">
            <p:sp>
              <p:nvSpPr>
                <p:cNvPr id="11" name="Text Box 9"/>
                <p:cNvSpPr txBox="1">
                  <a:spLocks noRot="1" noChangeAspect="1" noMove="1" noResize="1" noEditPoints="1" noAdjustHandles="1" noChangeArrowheads="1" noChangeShapeType="1" noTextEdit="1"/>
                </p:cNvSpPr>
                <p:nvPr>
                  <p:custDataLst>
                    <p:tags r:id="rId17"/>
                  </p:custDataLst>
                </p:nvPr>
              </p:nvSpPr>
              <p:spPr bwMode="auto">
                <a:xfrm>
                  <a:off x="2560320" y="5760720"/>
                  <a:ext cx="2743200" cy="274320"/>
                </a:xfrm>
                <a:prstGeom prst="rect">
                  <a:avLst/>
                </a:prstGeom>
                <a:blipFill rotWithShape="0">
                  <a:blip r:embed="rId18"/>
                  <a:stretch>
                    <a:fillRect t="-17778" b="-4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en-US">
                      <a:noFill/>
                    </a:rPr>
                    <a:t> </a:t>
                  </a:r>
                </a:p>
              </p:txBody>
            </p:sp>
          </mc:Fallback>
        </mc:AlternateContent>
      </p:grpSp>
      <p:sp>
        <p:nvSpPr>
          <p:cNvPr id="13" name="Rounded Rectangle 12"/>
          <p:cNvSpPr/>
          <p:nvPr/>
        </p:nvSpPr>
        <p:spPr bwMode="auto">
          <a:xfrm>
            <a:off x="6096000" y="450217"/>
            <a:ext cx="2743200" cy="629895"/>
          </a:xfrm>
          <a:prstGeom prst="roundRect">
            <a:avLst/>
          </a:prstGeom>
          <a:solidFill>
            <a:srgbClr val="FFCCCC"/>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smtClean="0">
                <a:solidFill>
                  <a:srgbClr val="C00000"/>
                </a:solidFill>
                <a:latin typeface="Calibri" charset="0"/>
                <a:ea typeface="Calibri" charset="0"/>
                <a:cs typeface="Calibri" charset="0"/>
              </a:rPr>
              <a:t>Note:</a:t>
            </a:r>
            <a:r>
              <a:rPr lang="en-US" sz="2000" dirty="0" smtClean="0">
                <a:solidFill>
                  <a:srgbClr val="C00000"/>
                </a:solidFill>
                <a:latin typeface="Calibri" charset="0"/>
                <a:ea typeface="Calibri" charset="0"/>
                <a:cs typeface="Calibri" charset="0"/>
              </a:rPr>
              <a:t>  The textbook uses “b” for offset bits</a:t>
            </a:r>
          </a:p>
        </p:txBody>
      </p:sp>
      <mc:AlternateContent xmlns:mc="http://schemas.openxmlformats.org/markup-compatibility/2006" xmlns:p14="http://schemas.microsoft.com/office/powerpoint/2010/main">
        <mc:Choice Requires="p14">
          <p:contentPart p14:bwMode="auto" r:id="rId19">
            <p14:nvContentPartPr>
              <p14:cNvPr id="14" name="Ink 13"/>
              <p14:cNvContentPartPr/>
              <p14:nvPr/>
            </p14:nvContentPartPr>
            <p14:xfrm>
              <a:off x="2697840" y="2689920"/>
              <a:ext cx="6143400" cy="1946160"/>
            </p14:xfrm>
          </p:contentPart>
        </mc:Choice>
        <mc:Fallback xmlns="">
          <p:pic>
            <p:nvPicPr>
              <p:cNvPr id="14" name="Ink 13"/>
              <p:cNvPicPr/>
              <p:nvPr/>
            </p:nvPicPr>
            <p:blipFill>
              <a:blip r:embed="rId20"/>
              <a:stretch>
                <a:fillRect/>
              </a:stretch>
            </p:blipFill>
            <p:spPr>
              <a:xfrm>
                <a:off x="2695320" y="2682000"/>
                <a:ext cx="6153120" cy="196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p14:cNvContentPartPr/>
              <p14:nvPr/>
            </p14:nvContentPartPr>
            <p14:xfrm>
              <a:off x="2382840" y="3741480"/>
              <a:ext cx="1755360" cy="474480"/>
            </p14:xfrm>
          </p:contentPart>
        </mc:Choice>
        <mc:Fallback xmlns="">
          <p:pic>
            <p:nvPicPr>
              <p:cNvPr id="15" name="Ink 14"/>
              <p:cNvPicPr/>
              <p:nvPr/>
            </p:nvPicPr>
            <p:blipFill>
              <a:blip r:embed="rId22"/>
              <a:stretch>
                <a:fillRect/>
              </a:stretch>
            </p:blipFill>
            <p:spPr>
              <a:xfrm>
                <a:off x="2379240" y="3733560"/>
                <a:ext cx="176508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Ink 11"/>
              <p14:cNvContentPartPr/>
              <p14:nvPr/>
            </p14:nvContentPartPr>
            <p14:xfrm>
              <a:off x="6141960" y="4234680"/>
              <a:ext cx="2568600" cy="1243440"/>
            </p14:xfrm>
          </p:contentPart>
        </mc:Choice>
        <mc:Fallback xmlns="">
          <p:pic>
            <p:nvPicPr>
              <p:cNvPr id="12" name="Ink 11"/>
              <p:cNvPicPr/>
              <p:nvPr/>
            </p:nvPicPr>
            <p:blipFill>
              <a:blip r:embed="rId24"/>
              <a:stretch>
                <a:fillRect/>
              </a:stretch>
            </p:blipFill>
            <p:spPr>
              <a:xfrm>
                <a:off x="6132960" y="4224600"/>
                <a:ext cx="2587680" cy="1265760"/>
              </a:xfrm>
              <a:prstGeom prst="rect">
                <a:avLst/>
              </a:prstGeom>
            </p:spPr>
          </p:pic>
        </mc:Fallback>
      </mc:AlternateContent>
    </p:spTree>
    <p:extLst>
      <p:ext uri="{BB962C8B-B14F-4D97-AF65-F5344CB8AC3E}">
        <p14:creationId xmlns:p14="http://schemas.microsoft.com/office/powerpoint/2010/main" val="3019795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Cache Organization (2)</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solidFill>
                      <a:srgbClr val="FF0000"/>
                    </a:solidFill>
                  </a:rPr>
                  <a:t>Cache </a:t>
                </a:r>
                <a:r>
                  <a:rPr lang="en-US" dirty="0">
                    <a:solidFill>
                      <a:srgbClr val="FF0000"/>
                    </a:solidFill>
                  </a:rPr>
                  <a:t>Size</a:t>
                </a:r>
                <a:r>
                  <a:rPr lang="en-US" dirty="0"/>
                  <a:t> (</a:t>
                </a:r>
                <a14:m>
                  <m:oMath xmlns:m="http://schemas.openxmlformats.org/officeDocument/2006/math">
                    <m:r>
                      <a:rPr lang="en-US" i="1" dirty="0">
                        <a:solidFill>
                          <a:srgbClr val="FF0000"/>
                        </a:solidFill>
                        <a:latin typeface="Cambria Math" panose="02040503050406030204" pitchFamily="18" charset="0"/>
                      </a:rPr>
                      <m:t>𝐶</m:t>
                    </m:r>
                  </m:oMath>
                </a14:m>
                <a:r>
                  <a:rPr lang="en-US" dirty="0"/>
                  <a:t>):  amount of </a:t>
                </a:r>
                <a:r>
                  <a:rPr lang="en-US" i="1" dirty="0"/>
                  <a:t>data</a:t>
                </a:r>
                <a:r>
                  <a:rPr lang="en-US" dirty="0"/>
                  <a:t> the </a:t>
                </a:r>
                <a14:m>
                  <m:oMath xmlns:m="http://schemas.openxmlformats.org/officeDocument/2006/math">
                    <m:r>
                      <a:rPr lang="en-US" i="1">
                        <a:latin typeface="Cambria Math" panose="02040503050406030204" pitchFamily="18" charset="0"/>
                      </a:rPr>
                      <m:t>$</m:t>
                    </m:r>
                  </m:oMath>
                </a14:m>
                <a:r>
                  <a:rPr lang="en-US" dirty="0"/>
                  <a:t> can store</a:t>
                </a:r>
              </a:p>
              <a:p>
                <a:pPr lvl="1"/>
                <a:r>
                  <a:rPr lang="en-US" dirty="0" smtClean="0"/>
                  <a:t>Cache can only hold so much data (subset of next level)</a:t>
                </a:r>
              </a:p>
              <a:p>
                <a:pPr lvl="1"/>
                <a:r>
                  <a:rPr lang="en-US" dirty="0" smtClean="0"/>
                  <a:t>Given </a:t>
                </a:r>
                <a:r>
                  <a:rPr lang="en-US" dirty="0"/>
                  <a:t>in </a:t>
                </a:r>
                <a:r>
                  <a:rPr lang="en-US" dirty="0" smtClean="0"/>
                  <a:t>bytes (</a:t>
                </a:r>
                <a14:m>
                  <m:oMath xmlns:m="http://schemas.openxmlformats.org/officeDocument/2006/math">
                    <m:r>
                      <a:rPr lang="en-US" i="1" smtClean="0">
                        <a:latin typeface="Cambria Math" panose="02040503050406030204" pitchFamily="18" charset="0"/>
                      </a:rPr>
                      <m:t>𝐶</m:t>
                    </m:r>
                  </m:oMath>
                </a14:m>
                <a:r>
                  <a:rPr lang="en-US" dirty="0" smtClean="0"/>
                  <a:t>) </a:t>
                </a:r>
                <a:r>
                  <a:rPr lang="en-US" dirty="0"/>
                  <a:t>or number of </a:t>
                </a:r>
                <a:r>
                  <a:rPr lang="en-US" dirty="0" smtClean="0"/>
                  <a:t>blocks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𝐾</m:t>
                    </m:r>
                  </m:oMath>
                </a14:m>
                <a:r>
                  <a:rPr lang="en-US" dirty="0" smtClean="0"/>
                  <a:t>)</a:t>
                </a:r>
              </a:p>
              <a:p>
                <a:pPr lvl="1"/>
                <a:r>
                  <a:rPr lang="en-US" u="sng" dirty="0" smtClean="0"/>
                  <a:t>Example</a:t>
                </a:r>
                <a:r>
                  <a:rPr lang="en-US" dirty="0" smtClean="0"/>
                  <a:t>:  </a:t>
                </a:r>
                <a14:m>
                  <m:oMath xmlns:m="http://schemas.openxmlformats.org/officeDocument/2006/math">
                    <m:r>
                      <a:rPr lang="en-US" b="0" i="1" smtClean="0">
                        <a:latin typeface="Cambria Math" panose="02040503050406030204" pitchFamily="18" charset="0"/>
                      </a:rPr>
                      <m:t>𝐶</m:t>
                    </m:r>
                  </m:oMath>
                </a14:m>
                <a:r>
                  <a:rPr lang="en-US" dirty="0" smtClean="0"/>
                  <a:t> = 32 KiB = 512 blocks if using </a:t>
                </a:r>
                <a:r>
                  <a:rPr lang="en-US" smtClean="0"/>
                  <a:t>64-B blocks</a:t>
                </a:r>
              </a:p>
              <a:p>
                <a:pPr lvl="2"/>
                <a:endParaRPr lang="en-US" dirty="0"/>
              </a:p>
              <a:p>
                <a:pPr>
                  <a:spcBef>
                    <a:spcPts val="0"/>
                  </a:spcBef>
                </a:pPr>
                <a:r>
                  <a:rPr lang="en-US" dirty="0"/>
                  <a:t>Where should data go in the cache?</a:t>
                </a:r>
              </a:p>
              <a:p>
                <a:pPr lvl="1"/>
                <a:r>
                  <a:rPr lang="en-US" dirty="0"/>
                  <a:t>We need a mapping from memory addresses to specific locations in the cache to make checking the cache for an address </a:t>
                </a:r>
                <a:r>
                  <a:rPr lang="en-US" b="1" dirty="0"/>
                  <a:t>fast</a:t>
                </a:r>
                <a:endParaRPr lang="en-US" dirty="0"/>
              </a:p>
              <a:p>
                <a:pPr>
                  <a:spcBef>
                    <a:spcPts val="1800"/>
                  </a:spcBef>
                </a:pPr>
                <a:r>
                  <a:rPr lang="en-US" dirty="0"/>
                  <a:t>What is a data structure that provides fast lookup?</a:t>
                </a:r>
              </a:p>
              <a:p>
                <a:pPr lvl="1"/>
                <a:r>
                  <a:rPr lang="en-US" dirty="0"/>
                  <a:t>Hash table!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91" t="-1103" b="-1103"/>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630813B5-0B69-4299-81E1-2EA3435BD0CB}" type="slidenum">
              <a:rPr lang="en-US" smtClean="0"/>
              <a:t>11</a:t>
            </a:fld>
            <a:endParaRPr lang="en-US"/>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2955960" y="2675520"/>
              <a:ext cx="3581640" cy="927360"/>
            </p14:xfrm>
          </p:contentPart>
        </mc:Choice>
        <mc:Fallback xmlns="">
          <p:pic>
            <p:nvPicPr>
              <p:cNvPr id="6" name="Ink 5"/>
              <p:cNvPicPr/>
              <p:nvPr/>
            </p:nvPicPr>
            <p:blipFill>
              <a:blip r:embed="rId4"/>
              <a:stretch>
                <a:fillRect/>
              </a:stretch>
            </p:blipFill>
            <p:spPr>
              <a:xfrm>
                <a:off x="2948760" y="2668680"/>
                <a:ext cx="3598200" cy="943560"/>
              </a:xfrm>
              <a:prstGeom prst="rect">
                <a:avLst/>
              </a:prstGeom>
            </p:spPr>
          </p:pic>
        </mc:Fallback>
      </mc:AlternateContent>
    </p:spTree>
    <p:extLst>
      <p:ext uri="{BB962C8B-B14F-4D97-AF65-F5344CB8AC3E}">
        <p14:creationId xmlns:p14="http://schemas.microsoft.com/office/powerpoint/2010/main" val="139045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Review:  Hash Tables for Fast Lookup</a:t>
            </a:r>
            <a:endParaRPr lang="en-US" dirty="0"/>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12</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008734627"/>
              </p:ext>
            </p:extLst>
          </p:nvPr>
        </p:nvGraphicFramePr>
        <p:xfrm>
          <a:off x="5394960" y="2011680"/>
          <a:ext cx="2286000" cy="4114800"/>
        </p:xfrm>
        <a:graphic>
          <a:graphicData uri="http://schemas.openxmlformats.org/drawingml/2006/table">
            <a:tbl>
              <a:tblPr firstRow="1" bandRow="1">
                <a:tableStyleId>{5940675A-B579-460E-94D1-54222C63F5DA}</a:tableStyleId>
              </a:tblPr>
              <a:tblGrid>
                <a:gridCol w="457200"/>
                <a:gridCol w="1828800"/>
              </a:tblGrid>
              <a:tr h="411480">
                <a:tc>
                  <a:txBody>
                    <a:bodyPr/>
                    <a:lstStyle/>
                    <a:p>
                      <a:pPr algn="r"/>
                      <a:r>
                        <a:rPr lang="en-US" sz="2400" dirty="0" smtClean="0">
                          <a:latin typeface="Courier New" panose="02070309020205020404" pitchFamily="49" charset="0"/>
                          <a:cs typeface="Courier New" panose="02070309020205020404" pitchFamily="49" charset="0"/>
                        </a:rPr>
                        <a:t>0</a:t>
                      </a:r>
                      <a:endParaRPr lang="en-US" sz="2400" dirty="0">
                        <a:latin typeface="Courier New" panose="02070309020205020404" pitchFamily="49" charset="0"/>
                        <a:cs typeface="Courier New" panose="02070309020205020404" pitchFamily="49" charset="0"/>
                      </a:endParaRP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11480">
                <a:tc>
                  <a:txBody>
                    <a:bodyPr/>
                    <a:lstStyle/>
                    <a:p>
                      <a:pPr algn="r"/>
                      <a:r>
                        <a:rPr lang="en-US" sz="2400" dirty="0" smtClean="0">
                          <a:latin typeface="Courier New" panose="02070309020205020404" pitchFamily="49" charset="0"/>
                          <a:cs typeface="Courier New" panose="02070309020205020404" pitchFamily="49" charset="0"/>
                        </a:rPr>
                        <a:t>1</a:t>
                      </a:r>
                      <a:endParaRPr lang="en-US" sz="2400" dirty="0">
                        <a:latin typeface="Courier New" panose="02070309020205020404" pitchFamily="49" charset="0"/>
                        <a:cs typeface="Courier New" panose="02070309020205020404" pitchFamily="49" charset="0"/>
                      </a:endParaRP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11480">
                <a:tc>
                  <a:txBody>
                    <a:bodyPr/>
                    <a:lstStyle/>
                    <a:p>
                      <a:pPr algn="r"/>
                      <a:r>
                        <a:rPr lang="en-US" sz="2400" dirty="0" smtClean="0">
                          <a:latin typeface="Courier New" panose="02070309020205020404" pitchFamily="49" charset="0"/>
                          <a:cs typeface="Courier New" panose="02070309020205020404" pitchFamily="49" charset="0"/>
                        </a:rPr>
                        <a:t>2</a:t>
                      </a:r>
                      <a:endParaRPr lang="en-US" sz="2400" dirty="0">
                        <a:latin typeface="Courier New" panose="02070309020205020404" pitchFamily="49" charset="0"/>
                        <a:cs typeface="Courier New" panose="02070309020205020404" pitchFamily="49" charset="0"/>
                      </a:endParaRP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11480">
                <a:tc>
                  <a:txBody>
                    <a:bodyPr/>
                    <a:lstStyle/>
                    <a:p>
                      <a:pPr algn="r"/>
                      <a:r>
                        <a:rPr lang="en-US" sz="2400" dirty="0" smtClean="0">
                          <a:latin typeface="Courier New" panose="02070309020205020404" pitchFamily="49" charset="0"/>
                          <a:cs typeface="Courier New" panose="02070309020205020404" pitchFamily="49" charset="0"/>
                        </a:rPr>
                        <a:t>3</a:t>
                      </a:r>
                      <a:endParaRPr lang="en-US" sz="2400" dirty="0">
                        <a:latin typeface="Courier New" panose="02070309020205020404" pitchFamily="49" charset="0"/>
                        <a:cs typeface="Courier New" panose="02070309020205020404" pitchFamily="49" charset="0"/>
                      </a:endParaRP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11480">
                <a:tc>
                  <a:txBody>
                    <a:bodyPr/>
                    <a:lstStyle/>
                    <a:p>
                      <a:pPr algn="r"/>
                      <a:r>
                        <a:rPr lang="en-US" sz="2400" dirty="0" smtClean="0">
                          <a:latin typeface="Courier New" panose="02070309020205020404" pitchFamily="49" charset="0"/>
                          <a:cs typeface="Courier New" panose="02070309020205020404" pitchFamily="49" charset="0"/>
                        </a:rPr>
                        <a:t>4</a:t>
                      </a:r>
                      <a:endParaRPr lang="en-US" sz="2400" dirty="0">
                        <a:latin typeface="Courier New" panose="02070309020205020404" pitchFamily="49" charset="0"/>
                        <a:cs typeface="Courier New" panose="02070309020205020404" pitchFamily="49" charset="0"/>
                      </a:endParaRP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11480">
                <a:tc>
                  <a:txBody>
                    <a:bodyPr/>
                    <a:lstStyle/>
                    <a:p>
                      <a:pPr algn="r"/>
                      <a:r>
                        <a:rPr lang="en-US" sz="2400" dirty="0" smtClean="0">
                          <a:latin typeface="Courier New" panose="02070309020205020404" pitchFamily="49" charset="0"/>
                          <a:cs typeface="Courier New" panose="02070309020205020404" pitchFamily="49" charset="0"/>
                        </a:rPr>
                        <a:t>5</a:t>
                      </a:r>
                      <a:endParaRPr lang="en-US" sz="2400" dirty="0">
                        <a:latin typeface="Courier New" panose="02070309020205020404" pitchFamily="49" charset="0"/>
                        <a:cs typeface="Courier New" panose="02070309020205020404" pitchFamily="49" charset="0"/>
                      </a:endParaRP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11480">
                <a:tc>
                  <a:txBody>
                    <a:bodyPr/>
                    <a:lstStyle/>
                    <a:p>
                      <a:pPr algn="r"/>
                      <a:r>
                        <a:rPr lang="en-US" sz="2400" dirty="0" smtClean="0">
                          <a:latin typeface="Courier New" panose="02070309020205020404" pitchFamily="49" charset="0"/>
                          <a:cs typeface="Courier New" panose="02070309020205020404" pitchFamily="49" charset="0"/>
                        </a:rPr>
                        <a:t>6</a:t>
                      </a:r>
                      <a:endParaRPr lang="en-US" sz="2400" dirty="0">
                        <a:latin typeface="Courier New" panose="02070309020205020404" pitchFamily="49" charset="0"/>
                        <a:cs typeface="Courier New" panose="02070309020205020404" pitchFamily="49" charset="0"/>
                      </a:endParaRP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11480">
                <a:tc>
                  <a:txBody>
                    <a:bodyPr/>
                    <a:lstStyle/>
                    <a:p>
                      <a:pPr algn="r"/>
                      <a:r>
                        <a:rPr lang="en-US" sz="2400" dirty="0" smtClean="0">
                          <a:latin typeface="Courier New" panose="02070309020205020404" pitchFamily="49" charset="0"/>
                          <a:cs typeface="Courier New" panose="02070309020205020404" pitchFamily="49" charset="0"/>
                        </a:rPr>
                        <a:t>7</a:t>
                      </a:r>
                      <a:endParaRPr lang="en-US" sz="2400" dirty="0">
                        <a:latin typeface="Courier New" panose="02070309020205020404" pitchFamily="49" charset="0"/>
                        <a:cs typeface="Courier New" panose="02070309020205020404" pitchFamily="49" charset="0"/>
                      </a:endParaRP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11480">
                <a:tc>
                  <a:txBody>
                    <a:bodyPr/>
                    <a:lstStyle/>
                    <a:p>
                      <a:pPr algn="r"/>
                      <a:r>
                        <a:rPr lang="en-US" sz="2400" dirty="0" smtClean="0">
                          <a:latin typeface="Courier New" panose="02070309020205020404" pitchFamily="49" charset="0"/>
                          <a:cs typeface="Courier New" panose="02070309020205020404" pitchFamily="49" charset="0"/>
                        </a:rPr>
                        <a:t>8</a:t>
                      </a:r>
                      <a:endParaRPr lang="en-US" sz="2400" dirty="0">
                        <a:latin typeface="Courier New" panose="02070309020205020404" pitchFamily="49" charset="0"/>
                        <a:cs typeface="Courier New" panose="02070309020205020404" pitchFamily="49" charset="0"/>
                      </a:endParaRP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11480">
                <a:tc>
                  <a:txBody>
                    <a:bodyPr/>
                    <a:lstStyle/>
                    <a:p>
                      <a:pPr algn="r"/>
                      <a:r>
                        <a:rPr lang="en-US" sz="2400" dirty="0" smtClean="0">
                          <a:latin typeface="Courier New" panose="02070309020205020404" pitchFamily="49" charset="0"/>
                          <a:cs typeface="Courier New" panose="02070309020205020404" pitchFamily="49" charset="0"/>
                        </a:rPr>
                        <a:t>9</a:t>
                      </a:r>
                      <a:endParaRPr lang="en-US" sz="2400" dirty="0">
                        <a:latin typeface="Courier New" panose="02070309020205020404" pitchFamily="49" charset="0"/>
                        <a:cs typeface="Courier New" panose="02070309020205020404" pitchFamily="49" charset="0"/>
                      </a:endParaRPr>
                    </a:p>
                  </a:txBody>
                  <a:tcPr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24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18" name="TextBox 17"/>
          <p:cNvSpPr txBox="1"/>
          <p:nvPr>
            <p:custDataLst>
              <p:tags r:id="rId3"/>
            </p:custDataLst>
          </p:nvPr>
        </p:nvSpPr>
        <p:spPr>
          <a:xfrm>
            <a:off x="1802054" y="1828800"/>
            <a:ext cx="1124026" cy="2677656"/>
          </a:xfrm>
          <a:prstGeom prst="rect">
            <a:avLst/>
          </a:prstGeom>
          <a:noFill/>
        </p:spPr>
        <p:txBody>
          <a:bodyPr wrap="none" rtlCol="0">
            <a:spAutoFit/>
          </a:bodyPr>
          <a:lstStyle/>
          <a:p>
            <a:pPr algn="r"/>
            <a:r>
              <a:rPr lang="en-US" sz="2800" dirty="0" smtClean="0">
                <a:latin typeface="Calibri" panose="020F0502020204030204" pitchFamily="34" charset="0"/>
                <a:cs typeface="Courier New"/>
              </a:rPr>
              <a:t>Insert:</a:t>
            </a:r>
            <a:r>
              <a:rPr lang="en-US" sz="2800" dirty="0" smtClean="0">
                <a:latin typeface="Anonymous Pro" panose="02060609030202000504" pitchFamily="49" charset="0"/>
                <a:cs typeface="Courier New"/>
              </a:rPr>
              <a:t/>
            </a:r>
            <a:br>
              <a:rPr lang="en-US" sz="2800" dirty="0" smtClean="0">
                <a:latin typeface="Anonymous Pro" panose="02060609030202000504" pitchFamily="49" charset="0"/>
                <a:cs typeface="Courier New"/>
              </a:rPr>
            </a:br>
            <a:r>
              <a:rPr lang="en-US" sz="2800" dirty="0" smtClean="0">
                <a:latin typeface="Courier New" panose="02070309020205020404" pitchFamily="49" charset="0"/>
                <a:cs typeface="Courier New" panose="02070309020205020404" pitchFamily="49" charset="0"/>
              </a:rPr>
              <a:t>5</a:t>
            </a:r>
          </a:p>
          <a:p>
            <a:pPr algn="r"/>
            <a:r>
              <a:rPr lang="en-US" sz="2800" dirty="0" smtClean="0">
                <a:latin typeface="Courier New" panose="02070309020205020404" pitchFamily="49" charset="0"/>
                <a:cs typeface="Courier New" panose="02070309020205020404" pitchFamily="49" charset="0"/>
              </a:rPr>
              <a:t>27</a:t>
            </a:r>
          </a:p>
          <a:p>
            <a:pPr algn="r"/>
            <a:r>
              <a:rPr lang="en-US" sz="2800" dirty="0" smtClean="0">
                <a:latin typeface="Courier New" panose="02070309020205020404" pitchFamily="49" charset="0"/>
                <a:cs typeface="Courier New" panose="02070309020205020404" pitchFamily="49" charset="0"/>
              </a:rPr>
              <a:t>34</a:t>
            </a:r>
          </a:p>
          <a:p>
            <a:pPr algn="r"/>
            <a:r>
              <a:rPr lang="en-US" sz="2800" dirty="0" smtClean="0">
                <a:latin typeface="Courier New" panose="02070309020205020404" pitchFamily="49" charset="0"/>
                <a:cs typeface="Courier New" panose="02070309020205020404" pitchFamily="49" charset="0"/>
              </a:rPr>
              <a:t>102</a:t>
            </a:r>
          </a:p>
          <a:p>
            <a:pPr algn="r"/>
            <a:r>
              <a:rPr lang="en-US" sz="2800" dirty="0" smtClean="0">
                <a:latin typeface="Courier New" panose="02070309020205020404" pitchFamily="49" charset="0"/>
                <a:cs typeface="Courier New" panose="02070309020205020404" pitchFamily="49" charset="0"/>
              </a:rPr>
              <a:t>119</a:t>
            </a:r>
            <a:endParaRPr lang="en-US" sz="2800" dirty="0">
              <a:latin typeface="Courier New" panose="02070309020205020404" pitchFamily="49" charset="0"/>
              <a:cs typeface="Courier New" panose="02070309020205020404" pitchFamily="49" charset="0"/>
            </a:endParaRPr>
          </a:p>
        </p:txBody>
      </p:sp>
      <p:sp>
        <p:nvSpPr>
          <p:cNvPr id="4" name="TextBox 3"/>
          <p:cNvSpPr txBox="1"/>
          <p:nvPr/>
        </p:nvSpPr>
        <p:spPr>
          <a:xfrm>
            <a:off x="393192" y="4754880"/>
            <a:ext cx="4347824" cy="830997"/>
          </a:xfrm>
          <a:prstGeom prst="rect">
            <a:avLst/>
          </a:prstGeom>
          <a:noFill/>
        </p:spPr>
        <p:txBody>
          <a:bodyPr wrap="square" rtlCol="0">
            <a:spAutoFit/>
          </a:bodyPr>
          <a:lstStyle/>
          <a:p>
            <a:r>
              <a:rPr lang="en-US" sz="2400" dirty="0" smtClean="0">
                <a:latin typeface="Calibri" pitchFamily="34" charset="0"/>
              </a:rPr>
              <a:t>Apply hash function to map data to “buckets”</a:t>
            </a:r>
          </a:p>
        </p:txBody>
      </p:sp>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545040" y="1911600"/>
              <a:ext cx="4962600" cy="3913200"/>
            </p14:xfrm>
          </p:contentPart>
        </mc:Choice>
        <mc:Fallback xmlns="">
          <p:pic>
            <p:nvPicPr>
              <p:cNvPr id="8" name="Ink 7"/>
              <p:cNvPicPr/>
              <p:nvPr/>
            </p:nvPicPr>
            <p:blipFill>
              <a:blip r:embed="rId7"/>
              <a:stretch>
                <a:fillRect/>
              </a:stretch>
            </p:blipFill>
            <p:spPr>
              <a:xfrm>
                <a:off x="540720" y="1905120"/>
                <a:ext cx="4973040" cy="3926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1433520" y="5898960"/>
              <a:ext cx="2307240" cy="208800"/>
            </p14:xfrm>
          </p:contentPart>
        </mc:Choice>
        <mc:Fallback xmlns="">
          <p:pic>
            <p:nvPicPr>
              <p:cNvPr id="9" name="Ink 8"/>
              <p:cNvPicPr/>
              <p:nvPr/>
            </p:nvPicPr>
            <p:blipFill>
              <a:blip r:embed="rId9"/>
              <a:stretch>
                <a:fillRect/>
              </a:stretch>
            </p:blipFill>
            <p:spPr>
              <a:xfrm>
                <a:off x="1428120" y="5892840"/>
                <a:ext cx="2318760" cy="221040"/>
              </a:xfrm>
              <a:prstGeom prst="rect">
                <a:avLst/>
              </a:prstGeom>
            </p:spPr>
          </p:pic>
        </mc:Fallback>
      </mc:AlternateContent>
    </p:spTree>
    <p:extLst>
      <p:ext uri="{BB962C8B-B14F-4D97-AF65-F5344CB8AC3E}">
        <p14:creationId xmlns:p14="http://schemas.microsoft.com/office/powerpoint/2010/main" val="1067168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Place Data </a:t>
            </a:r>
            <a:r>
              <a:rPr lang="en-US" dirty="0"/>
              <a:t>in C</a:t>
            </a:r>
            <a:r>
              <a:rPr lang="en-US" dirty="0" smtClean="0"/>
              <a:t>ache by Hashing Address</a:t>
            </a:r>
            <a:endParaRPr lang="en-US" dirty="0"/>
          </a:p>
        </p:txBody>
      </p:sp>
      <mc:AlternateContent xmlns:mc="http://schemas.openxmlformats.org/markup-compatibility/2006" xmlns:a14="http://schemas.microsoft.com/office/drawing/2010/main">
        <mc:Choice Requires="a14">
          <p:sp>
            <p:nvSpPr>
              <p:cNvPr id="32" name="Content Placeholder 31"/>
              <p:cNvSpPr>
                <a:spLocks noGrp="1"/>
              </p:cNvSpPr>
              <p:nvPr>
                <p:ph idx="1"/>
              </p:nvPr>
            </p:nvSpPr>
            <p:spPr>
              <a:xfrm>
                <a:off x="3840480" y="3474720"/>
                <a:ext cx="5029200" cy="2743200"/>
              </a:xfrm>
            </p:spPr>
            <p:txBody>
              <a:bodyPr lIns="91440" rIns="0"/>
              <a:lstStyle/>
              <a:p>
                <a:r>
                  <a:rPr lang="en-US" dirty="0" smtClean="0">
                    <a:effectLst>
                      <a:glow rad="63500">
                        <a:schemeClr val="accent3">
                          <a:satMod val="175000"/>
                        </a:schemeClr>
                      </a:glow>
                    </a:effectLst>
                  </a:rPr>
                  <a:t>Map to </a:t>
                </a:r>
                <a:r>
                  <a:rPr lang="en-US" i="1" dirty="0" smtClean="0">
                    <a:effectLst>
                      <a:glow rad="63500">
                        <a:schemeClr val="accent3">
                          <a:satMod val="175000"/>
                        </a:schemeClr>
                      </a:glow>
                    </a:effectLst>
                  </a:rPr>
                  <a:t>cache</a:t>
                </a:r>
                <a:r>
                  <a:rPr lang="en-US" dirty="0" smtClean="0">
                    <a:effectLst>
                      <a:glow rad="63500">
                        <a:schemeClr val="accent3">
                          <a:satMod val="175000"/>
                        </a:schemeClr>
                      </a:glow>
                    </a:effectLst>
                  </a:rPr>
                  <a:t> </a:t>
                </a:r>
                <a:r>
                  <a:rPr lang="en-US" i="1" dirty="0" smtClean="0">
                    <a:effectLst>
                      <a:glow rad="63500">
                        <a:schemeClr val="accent3">
                          <a:satMod val="175000"/>
                        </a:schemeClr>
                      </a:glow>
                    </a:effectLst>
                  </a:rPr>
                  <a:t>index</a:t>
                </a:r>
                <a:r>
                  <a:rPr lang="en-US" dirty="0" smtClean="0">
                    <a:effectLst>
                      <a:glow rad="63500">
                        <a:schemeClr val="accent3">
                          <a:satMod val="175000"/>
                        </a:schemeClr>
                      </a:glow>
                    </a:effectLst>
                  </a:rPr>
                  <a:t> from block address</a:t>
                </a:r>
              </a:p>
              <a:p>
                <a:pPr lvl="1"/>
                <a:r>
                  <a:rPr lang="en-US" dirty="0" smtClean="0">
                    <a:solidFill>
                      <a:schemeClr val="tx1"/>
                    </a:solidFill>
                    <a:effectLst>
                      <a:glow rad="63500">
                        <a:schemeClr val="accent3">
                          <a:satMod val="175000"/>
                        </a:schemeClr>
                      </a:glow>
                    </a:effectLst>
                  </a:rPr>
                  <a:t>Use next </a:t>
                </a:r>
                <a14:m>
                  <m:oMath xmlns:m="http://schemas.openxmlformats.org/officeDocument/2006/math">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fName>
                      <m:e>
                        <m:d>
                          <m:dPr>
                            <m:ctrlPr>
                              <a:rPr lang="en-US" i="1">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a:rPr lang="en-US" i="1">
                                <a:latin typeface="Cambria Math" panose="02040503050406030204" pitchFamily="18" charset="0"/>
                              </a:rPr>
                              <m:t>𝐾</m:t>
                            </m:r>
                          </m:e>
                        </m:d>
                      </m:e>
                    </m:func>
                    <m:r>
                      <a:rPr lang="en-US" i="1">
                        <a:latin typeface="Cambria Math" panose="02040503050406030204" pitchFamily="18" charset="0"/>
                      </a:rPr>
                      <m:t>=</m:t>
                    </m:r>
                    <m:r>
                      <a:rPr lang="en-US" b="1" i="1" smtClean="0">
                        <a:solidFill>
                          <a:srgbClr val="7030A0"/>
                        </a:solidFill>
                        <a:latin typeface="Cambria Math" panose="02040503050406030204" pitchFamily="18" charset="0"/>
                      </a:rPr>
                      <m:t>𝒔</m:t>
                    </m:r>
                  </m:oMath>
                </a14:m>
                <a:r>
                  <a:rPr lang="en-US" dirty="0"/>
                  <a:t> bits </a:t>
                </a:r>
                <a:endParaRPr lang="en-US" dirty="0" smtClean="0">
                  <a:solidFill>
                    <a:schemeClr val="tx1"/>
                  </a:solidFill>
                  <a:effectLst>
                    <a:glow rad="63500">
                      <a:schemeClr val="accent3">
                        <a:satMod val="175000"/>
                      </a:schemeClr>
                    </a:glow>
                  </a:effectLst>
                </a:endParaRPr>
              </a:p>
              <a:p>
                <a:pPr lvl="1"/>
                <a:r>
                  <a:rPr lang="en-US" dirty="0" smtClean="0">
                    <a:solidFill>
                      <a:schemeClr val="tx1"/>
                    </a:solidFill>
                    <a:effectLst>
                      <a:glow rad="63500">
                        <a:schemeClr val="accent3">
                          <a:satMod val="175000"/>
                        </a:schemeClr>
                      </a:glow>
                    </a:effectLst>
                  </a:rPr>
                  <a:t>(block address) mod (# blocks in cache)</a:t>
                </a:r>
              </a:p>
              <a:p>
                <a:pPr lvl="1"/>
                <a:endParaRPr lang="en-US" dirty="0" smtClean="0">
                  <a:solidFill>
                    <a:schemeClr val="tx1"/>
                  </a:solidFill>
                  <a:effectLst>
                    <a:glow rad="63500">
                      <a:schemeClr val="accent3">
                        <a:satMod val="175000"/>
                      </a:schemeClr>
                    </a:glow>
                  </a:effectLst>
                </a:endParaRPr>
              </a:p>
            </p:txBody>
          </p:sp>
        </mc:Choice>
        <mc:Fallback xmlns="">
          <p:sp>
            <p:nvSpPr>
              <p:cNvPr id="32" name="Content Placeholder 31"/>
              <p:cNvSpPr>
                <a:spLocks noGrp="1" noRot="1" noChangeAspect="1" noMove="1" noResize="1" noEditPoints="1" noAdjustHandles="1" noChangeArrowheads="1" noChangeShapeType="1" noTextEdit="1"/>
              </p:cNvSpPr>
              <p:nvPr>
                <p:ph idx="1"/>
              </p:nvPr>
            </p:nvSpPr>
            <p:spPr>
              <a:xfrm>
                <a:off x="3840480" y="3474720"/>
                <a:ext cx="5029200" cy="2743200"/>
              </a:xfrm>
              <a:blipFill rotWithShape="0">
                <a:blip r:embed="rId9"/>
                <a:stretch>
                  <a:fillRect l="-1212" t="-3333" r="-3515"/>
                </a:stretch>
              </a:blipFill>
            </p:spPr>
            <p:txBody>
              <a:bodyPr/>
              <a:lstStyle/>
              <a:p>
                <a:r>
                  <a:rPr lang="en-US">
                    <a:noFill/>
                  </a:rPr>
                  <a:t> </a:t>
                </a:r>
              </a:p>
            </p:txBody>
          </p:sp>
        </mc:Fallback>
      </mc:AlternateContent>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13</a:t>
            </a:fld>
            <a:endParaRPr lang="en-US"/>
          </a:p>
        </p:txBody>
      </p:sp>
      <p:grpSp>
        <p:nvGrpSpPr>
          <p:cNvPr id="3" name="Group 2"/>
          <p:cNvGrpSpPr/>
          <p:nvPr/>
        </p:nvGrpSpPr>
        <p:grpSpPr>
          <a:xfrm>
            <a:off x="2834640" y="2240280"/>
            <a:ext cx="2011681" cy="3566160"/>
            <a:chOff x="3291839" y="2240280"/>
            <a:chExt cx="2011681" cy="3566160"/>
          </a:xfrm>
        </p:grpSpPr>
        <p:sp>
          <p:nvSpPr>
            <p:cNvPr id="25" name="Line 24"/>
            <p:cNvSpPr>
              <a:spLocks noChangeShapeType="1"/>
            </p:cNvSpPr>
            <p:nvPr>
              <p:custDataLst>
                <p:tags r:id="rId3"/>
              </p:custDataLst>
            </p:nvPr>
          </p:nvSpPr>
          <p:spPr bwMode="auto">
            <a:xfrm flipH="1" flipV="1">
              <a:off x="3291840" y="2240280"/>
              <a:ext cx="2011680" cy="0"/>
            </a:xfrm>
            <a:prstGeom prst="line">
              <a:avLst/>
            </a:prstGeom>
            <a:noFill/>
            <a:ln w="25400">
              <a:solidFill>
                <a:srgbClr val="C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6" name="Line 25"/>
            <p:cNvSpPr>
              <a:spLocks noChangeShapeType="1"/>
            </p:cNvSpPr>
            <p:nvPr>
              <p:custDataLst>
                <p:tags r:id="rId4"/>
              </p:custDataLst>
            </p:nvPr>
          </p:nvSpPr>
          <p:spPr bwMode="auto">
            <a:xfrm flipH="1">
              <a:off x="3291839" y="2788920"/>
              <a:ext cx="2011679" cy="109728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7" name="Line 26"/>
            <p:cNvSpPr>
              <a:spLocks noChangeShapeType="1"/>
            </p:cNvSpPr>
            <p:nvPr>
              <p:custDataLst>
                <p:tags r:id="rId5"/>
              </p:custDataLst>
            </p:nvPr>
          </p:nvSpPr>
          <p:spPr bwMode="auto">
            <a:xfrm flipH="1">
              <a:off x="3294364" y="2514600"/>
              <a:ext cx="2009155" cy="3291840"/>
            </a:xfrm>
            <a:prstGeom prst="line">
              <a:avLst/>
            </a:prstGeom>
            <a:noFill/>
            <a:ln w="25400">
              <a:solidFill>
                <a:srgbClr val="0070C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8" name="Line 27"/>
            <p:cNvSpPr>
              <a:spLocks noChangeShapeType="1"/>
            </p:cNvSpPr>
            <p:nvPr>
              <p:custDataLst>
                <p:tags r:id="rId6"/>
              </p:custDataLst>
            </p:nvPr>
          </p:nvSpPr>
          <p:spPr bwMode="auto">
            <a:xfrm flipH="1">
              <a:off x="3291840" y="3063240"/>
              <a:ext cx="2011680" cy="1097280"/>
            </a:xfrm>
            <a:prstGeom prst="line">
              <a:avLst/>
            </a:prstGeom>
            <a:noFill/>
            <a:ln w="25400">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grpSp>
      <p:graphicFrame>
        <p:nvGraphicFramePr>
          <p:cNvPr id="43" name="Table 42"/>
          <p:cNvGraphicFramePr>
            <a:graphicFrameLocks noGrp="1"/>
          </p:cNvGraphicFramePr>
          <p:nvPr>
            <p:extLst>
              <p:ext uri="{D42A27DB-BD31-4B8C-83A1-F6EECF244321}">
                <p14:modId xmlns:p14="http://schemas.microsoft.com/office/powerpoint/2010/main" val="4279612646"/>
              </p:ext>
            </p:extLst>
          </p:nvPr>
        </p:nvGraphicFramePr>
        <p:xfrm>
          <a:off x="457200" y="1828800"/>
          <a:ext cx="2377440" cy="4663440"/>
        </p:xfrm>
        <a:graphic>
          <a:graphicData uri="http://schemas.openxmlformats.org/drawingml/2006/table">
            <a:tbl>
              <a:tblPr firstRow="1" bandRow="1">
                <a:tableStyleId>{5940675A-B579-460E-94D1-54222C63F5DA}</a:tableStyleId>
              </a:tblPr>
              <a:tblGrid>
                <a:gridCol w="1097280"/>
                <a:gridCol w="320040"/>
                <a:gridCol w="320040"/>
                <a:gridCol w="320040"/>
                <a:gridCol w="320040"/>
              </a:tblGrid>
              <a:tr h="274320">
                <a:tc>
                  <a:txBody>
                    <a:bodyPr/>
                    <a:lstStyle/>
                    <a:p>
                      <a:pPr algn="r"/>
                      <a:r>
                        <a:rPr lang="en-US" sz="1600" b="1" dirty="0" smtClean="0">
                          <a:solidFill>
                            <a:schemeClr val="tx1"/>
                          </a:solidFill>
                          <a:latin typeface="Calibri" panose="020F0502020204030204" pitchFamily="34" charset="0"/>
                          <a:cs typeface="Calibri" panose="020F0502020204030204" pitchFamily="34" charset="0"/>
                        </a:rPr>
                        <a:t>Block </a:t>
                      </a:r>
                      <a:r>
                        <a:rPr lang="en-US" sz="1600" b="1" dirty="0" err="1" smtClean="0">
                          <a:solidFill>
                            <a:schemeClr val="tx1"/>
                          </a:solidFill>
                          <a:latin typeface="Calibri" panose="020F0502020204030204" pitchFamily="34" charset="0"/>
                          <a:cs typeface="Calibri" panose="020F0502020204030204" pitchFamily="34" charset="0"/>
                        </a:rPr>
                        <a:t>Num</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smtClean="0">
                          <a:latin typeface="Calibri" panose="020F0502020204030204" pitchFamily="34" charset="0"/>
                          <a:cs typeface="Calibri" panose="020F0502020204030204" pitchFamily="34" charset="0"/>
                        </a:rPr>
                        <a:t>Block Data</a:t>
                      </a:r>
                      <a:endParaRPr lang="en-US" sz="1600" b="1" dirty="0">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74320">
                <a:tc>
                  <a:txBody>
                    <a:bodyPr/>
                    <a:lstStyle/>
                    <a:p>
                      <a:pPr algn="r"/>
                      <a:r>
                        <a:rPr lang="en-US" sz="1600" b="1" dirty="0" smtClean="0">
                          <a:solidFill>
                            <a:srgbClr val="C00000"/>
                          </a:solidFill>
                          <a:latin typeface="Courier New" panose="02070309020205020404" pitchFamily="49" charset="0"/>
                          <a:cs typeface="Courier New" panose="02070309020205020404" pitchFamily="49" charset="0"/>
                        </a:rPr>
                        <a:t>0000</a:t>
                      </a:r>
                      <a:endParaRPr lang="en-US" sz="1600" b="1" dirty="0">
                        <a:solidFill>
                          <a:srgbClr val="C00000"/>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r>
              <a:tr h="274320">
                <a:tc>
                  <a:txBody>
                    <a:bodyPr/>
                    <a:lstStyle/>
                    <a:p>
                      <a:pPr algn="r"/>
                      <a:r>
                        <a:rPr lang="en-US" sz="1600" dirty="0" smtClean="0">
                          <a:latin typeface="Courier New" panose="02070309020205020404" pitchFamily="49" charset="0"/>
                          <a:cs typeface="Courier New" panose="02070309020205020404" pitchFamily="49" charset="0"/>
                        </a:rPr>
                        <a:t>0001</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0010</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0011</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0100</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0101</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b="1" dirty="0" smtClean="0">
                          <a:solidFill>
                            <a:srgbClr val="00B050"/>
                          </a:solidFill>
                          <a:latin typeface="Courier New" panose="02070309020205020404" pitchFamily="49" charset="0"/>
                          <a:cs typeface="Courier New" panose="02070309020205020404" pitchFamily="49" charset="0"/>
                        </a:rPr>
                        <a:t>0110</a:t>
                      </a:r>
                      <a:endParaRPr lang="en-US" sz="1600" b="1" dirty="0">
                        <a:solidFill>
                          <a:srgbClr val="00B050"/>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274320">
                <a:tc>
                  <a:txBody>
                    <a:bodyPr/>
                    <a:lstStyle/>
                    <a:p>
                      <a:pPr algn="r"/>
                      <a:r>
                        <a:rPr lang="en-US" sz="1600" b="1" dirty="0" smtClean="0">
                          <a:solidFill>
                            <a:schemeClr val="bg2"/>
                          </a:solidFill>
                          <a:latin typeface="Courier New" panose="02070309020205020404" pitchFamily="49" charset="0"/>
                          <a:cs typeface="Courier New" panose="02070309020205020404" pitchFamily="49" charset="0"/>
                        </a:rPr>
                        <a:t>0111</a:t>
                      </a:r>
                      <a:endParaRPr lang="en-US" sz="1600" b="1" dirty="0">
                        <a:solidFill>
                          <a:schemeClr val="bg2"/>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274320">
                <a:tc>
                  <a:txBody>
                    <a:bodyPr/>
                    <a:lstStyle/>
                    <a:p>
                      <a:pPr algn="r"/>
                      <a:r>
                        <a:rPr lang="en-US" sz="1600" dirty="0" smtClean="0">
                          <a:latin typeface="Courier New" panose="02070309020205020404" pitchFamily="49" charset="0"/>
                          <a:cs typeface="Courier New" panose="02070309020205020404" pitchFamily="49" charset="0"/>
                        </a:rPr>
                        <a:t>1000</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1001</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1010</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1011</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1100</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b="1" dirty="0" smtClean="0">
                          <a:solidFill>
                            <a:srgbClr val="0070C0"/>
                          </a:solidFill>
                          <a:latin typeface="Courier New" panose="02070309020205020404" pitchFamily="49" charset="0"/>
                          <a:cs typeface="Courier New" panose="02070309020205020404" pitchFamily="49" charset="0"/>
                        </a:rPr>
                        <a:t>1101</a:t>
                      </a:r>
                      <a:endParaRPr lang="en-US" sz="1600" b="1" dirty="0">
                        <a:solidFill>
                          <a:srgbClr val="0070C0"/>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r"/>
                      <a:r>
                        <a:rPr lang="en-US" sz="1600" dirty="0" smtClean="0">
                          <a:latin typeface="Courier New" panose="02070309020205020404" pitchFamily="49" charset="0"/>
                          <a:cs typeface="Courier New" panose="02070309020205020404" pitchFamily="49" charset="0"/>
                        </a:rPr>
                        <a:t>1110</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1111</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29" name="TextBox 28"/>
          <p:cNvSpPr txBox="1"/>
          <p:nvPr/>
        </p:nvSpPr>
        <p:spPr>
          <a:xfrm>
            <a:off x="1554480" y="1371600"/>
            <a:ext cx="1280160" cy="400110"/>
          </a:xfrm>
          <a:prstGeom prst="rect">
            <a:avLst/>
          </a:prstGeom>
          <a:noFill/>
        </p:spPr>
        <p:txBody>
          <a:bodyPr wrap="none" rtlCol="0">
            <a:normAutofit/>
          </a:bodyPr>
          <a:lstStyle/>
          <a:p>
            <a:pPr algn="ctr"/>
            <a:r>
              <a:rPr lang="en-US" sz="2000" b="1" dirty="0" smtClean="0">
                <a:latin typeface="Calibri" pitchFamily="34" charset="0"/>
              </a:rPr>
              <a:t>Memory</a:t>
            </a:r>
          </a:p>
        </p:txBody>
      </p:sp>
      <p:sp>
        <p:nvSpPr>
          <p:cNvPr id="30" name="TextBox 29"/>
          <p:cNvSpPr txBox="1"/>
          <p:nvPr/>
        </p:nvSpPr>
        <p:spPr>
          <a:xfrm>
            <a:off x="5029200" y="1371600"/>
            <a:ext cx="1280160" cy="369332"/>
          </a:xfrm>
          <a:prstGeom prst="rect">
            <a:avLst/>
          </a:prstGeom>
          <a:noFill/>
        </p:spPr>
        <p:txBody>
          <a:bodyPr wrap="none" rtlCol="0">
            <a:noAutofit/>
          </a:bodyPr>
          <a:lstStyle/>
          <a:p>
            <a:pPr algn="ctr"/>
            <a:r>
              <a:rPr lang="en-US" sz="2000" b="1" dirty="0" smtClean="0">
                <a:latin typeface="Calibri" pitchFamily="34" charset="0"/>
              </a:rPr>
              <a:t>Cache</a:t>
            </a:r>
          </a:p>
        </p:txBody>
      </p:sp>
      <p:graphicFrame>
        <p:nvGraphicFramePr>
          <p:cNvPr id="46" name="Table 45"/>
          <p:cNvGraphicFramePr>
            <a:graphicFrameLocks noGrp="1"/>
          </p:cNvGraphicFramePr>
          <p:nvPr>
            <p:extLst>
              <p:ext uri="{D42A27DB-BD31-4B8C-83A1-F6EECF244321}">
                <p14:modId xmlns:p14="http://schemas.microsoft.com/office/powerpoint/2010/main" val="1809394419"/>
              </p:ext>
            </p:extLst>
          </p:nvPr>
        </p:nvGraphicFramePr>
        <p:xfrm>
          <a:off x="4663440" y="1828800"/>
          <a:ext cx="2011680" cy="1371600"/>
        </p:xfrm>
        <a:graphic>
          <a:graphicData uri="http://schemas.openxmlformats.org/drawingml/2006/table">
            <a:tbl>
              <a:tblPr firstRow="1" bandRow="1">
                <a:tableStyleId>{5940675A-B579-460E-94D1-54222C63F5DA}</a:tableStyleId>
              </a:tblPr>
              <a:tblGrid>
                <a:gridCol w="731520"/>
                <a:gridCol w="320040"/>
                <a:gridCol w="320040"/>
                <a:gridCol w="320040"/>
                <a:gridCol w="320040"/>
              </a:tblGrid>
              <a:tr h="274320">
                <a:tc>
                  <a:txBody>
                    <a:bodyPr/>
                    <a:lstStyle/>
                    <a:p>
                      <a:pPr algn="ctr"/>
                      <a:r>
                        <a:rPr lang="en-US" sz="1600" b="1" dirty="0" smtClean="0">
                          <a:solidFill>
                            <a:schemeClr val="tx1"/>
                          </a:solidFill>
                          <a:latin typeface="Calibri" panose="020F0502020204030204" pitchFamily="34" charset="0"/>
                          <a:cs typeface="Calibri" panose="020F0502020204030204" pitchFamily="34" charset="0"/>
                        </a:rPr>
                        <a:t>Index</a:t>
                      </a:r>
                      <a:endParaRPr lang="en-US" sz="1600" b="1" dirty="0">
                        <a:solidFill>
                          <a:schemeClr val="tx1"/>
                        </a:solidFill>
                        <a:latin typeface="Calibri" panose="020F0502020204030204" pitchFamily="34" charset="0"/>
                        <a:cs typeface="Calibri" panose="020F0502020204030204" pitchFamily="34" charset="0"/>
                      </a:endParaRPr>
                    </a:p>
                  </a:txBody>
                  <a:tcPr marL="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smtClean="0">
                          <a:solidFill>
                            <a:schemeClr val="tx1"/>
                          </a:solidFill>
                          <a:latin typeface="Calibri" panose="020F0502020204030204" pitchFamily="34" charset="0"/>
                          <a:cs typeface="Calibri" panose="020F0502020204030204" pitchFamily="34" charset="0"/>
                        </a:rPr>
                        <a:t>Block Data</a:t>
                      </a:r>
                      <a:endParaRPr lang="en-US" sz="1600" b="1" dirty="0">
                        <a:solidFill>
                          <a:schemeClr val="tx1"/>
                        </a:solidFill>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74320">
                <a:tc>
                  <a:txBody>
                    <a:bodyPr/>
                    <a:lstStyle/>
                    <a:p>
                      <a:pPr algn="ctr"/>
                      <a:r>
                        <a:rPr lang="en-US" sz="1600" b="1" dirty="0" smtClean="0">
                          <a:solidFill>
                            <a:srgbClr val="C00000"/>
                          </a:solidFill>
                          <a:latin typeface="Courier New" panose="02070309020205020404" pitchFamily="49" charset="0"/>
                          <a:cs typeface="Courier New" panose="02070309020205020404" pitchFamily="49" charset="0"/>
                        </a:rPr>
                        <a:t>00</a:t>
                      </a:r>
                      <a:endParaRPr lang="en-US" sz="1600" b="1" dirty="0">
                        <a:solidFill>
                          <a:srgbClr val="C00000"/>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r>
              <a:tr h="274320">
                <a:tc>
                  <a:txBody>
                    <a:bodyPr/>
                    <a:lstStyle/>
                    <a:p>
                      <a:pPr algn="ctr"/>
                      <a:r>
                        <a:rPr lang="en-US" sz="1600" b="1" dirty="0" smtClean="0">
                          <a:solidFill>
                            <a:srgbClr val="0070C0"/>
                          </a:solidFill>
                          <a:latin typeface="Courier New" panose="02070309020205020404" pitchFamily="49" charset="0"/>
                          <a:cs typeface="Courier New" panose="02070309020205020404" pitchFamily="49" charset="0"/>
                        </a:rPr>
                        <a:t>01</a:t>
                      </a:r>
                      <a:endParaRPr lang="en-US" sz="1600" b="1" dirty="0">
                        <a:solidFill>
                          <a:srgbClr val="0070C0"/>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ctr"/>
                      <a:r>
                        <a:rPr lang="en-US" sz="1600" b="1" dirty="0" smtClean="0">
                          <a:solidFill>
                            <a:srgbClr val="00B050"/>
                          </a:solidFill>
                          <a:latin typeface="Courier New" panose="02070309020205020404" pitchFamily="49" charset="0"/>
                          <a:cs typeface="Courier New" panose="02070309020205020404" pitchFamily="49" charset="0"/>
                        </a:rPr>
                        <a:t>10</a:t>
                      </a:r>
                      <a:endParaRPr lang="en-US" sz="1600" b="1" dirty="0">
                        <a:solidFill>
                          <a:srgbClr val="00B050"/>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274320">
                <a:tc>
                  <a:txBody>
                    <a:bodyPr/>
                    <a:lstStyle/>
                    <a:p>
                      <a:pPr algn="ctr"/>
                      <a:r>
                        <a:rPr lang="en-US" sz="1600" b="1" dirty="0" smtClean="0">
                          <a:solidFill>
                            <a:schemeClr val="bg2"/>
                          </a:solidFill>
                          <a:latin typeface="Courier New" panose="02070309020205020404" pitchFamily="49" charset="0"/>
                          <a:cs typeface="Courier New" panose="02070309020205020404" pitchFamily="49" charset="0"/>
                        </a:rPr>
                        <a:t>11</a:t>
                      </a:r>
                      <a:endParaRPr lang="en-US" sz="1600" b="1" dirty="0">
                        <a:solidFill>
                          <a:schemeClr val="bg2"/>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Right Brace 4"/>
          <p:cNvSpPr/>
          <p:nvPr/>
        </p:nvSpPr>
        <p:spPr bwMode="auto">
          <a:xfrm>
            <a:off x="7406640" y="2100170"/>
            <a:ext cx="274320" cy="110023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7680960" y="2380114"/>
                <a:ext cx="1374864" cy="540341"/>
              </a:xfrm>
              <a:prstGeom prst="rect">
                <a:avLst/>
              </a:prstGeom>
              <a:noFill/>
            </p:spPr>
            <p:txBody>
              <a:bodyPr wrap="none" rtlCol="0">
                <a:spAutoFit/>
              </a:bodyPr>
              <a:lstStyle/>
              <a:p>
                <a:pPr>
                  <a:lnSpc>
                    <a:spcPct val="80000"/>
                  </a:lnSpc>
                </a:pPr>
                <a:r>
                  <a:rPr lang="en-US" dirty="0" smtClean="0">
                    <a:latin typeface="Calibri" pitchFamily="34" charset="0"/>
                  </a:rPr>
                  <a:t>Here </a:t>
                </a:r>
                <a14:m>
                  <m:oMath xmlns:m="http://schemas.openxmlformats.org/officeDocument/2006/math">
                    <m:r>
                      <a:rPr lang="en-US" b="0" i="1" smtClean="0">
                        <a:latin typeface="Cambria Math" panose="02040503050406030204" pitchFamily="18" charset="0"/>
                      </a:rPr>
                      <m:t>𝐾</m:t>
                    </m:r>
                  </m:oMath>
                </a14:m>
                <a:r>
                  <a:rPr lang="en-US" dirty="0" smtClean="0">
                    <a:latin typeface="Calibri" pitchFamily="34" charset="0"/>
                  </a:rPr>
                  <a:t> = 4 B</a:t>
                </a:r>
              </a:p>
              <a:p>
                <a:pPr>
                  <a:lnSpc>
                    <a:spcPct val="80000"/>
                  </a:lnSpc>
                </a:pPr>
                <a:r>
                  <a:rPr lang="en-US" dirty="0" smtClean="0">
                    <a:latin typeface="Calibri" pitchFamily="34" charset="0"/>
                  </a:rPr>
                  <a:t>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𝐾</m:t>
                    </m:r>
                  </m:oMath>
                </a14:m>
                <a:r>
                  <a:rPr lang="en-US" dirty="0" smtClean="0">
                    <a:latin typeface="Calibri" pitchFamily="34" charset="0"/>
                  </a:rPr>
                  <a:t> = 4</a:t>
                </a:r>
              </a:p>
            </p:txBody>
          </p:sp>
        </mc:Choice>
        <mc:Fallback xmlns="">
          <p:sp>
            <p:nvSpPr>
              <p:cNvPr id="6" name="TextBox 5"/>
              <p:cNvSpPr txBox="1">
                <a:spLocks noRot="1" noChangeAspect="1" noMove="1" noResize="1" noEditPoints="1" noAdjustHandles="1" noChangeArrowheads="1" noChangeShapeType="1" noTextEdit="1"/>
              </p:cNvSpPr>
              <p:nvPr/>
            </p:nvSpPr>
            <p:spPr>
              <a:xfrm>
                <a:off x="7680960" y="2380114"/>
                <a:ext cx="1374864" cy="540341"/>
              </a:xfrm>
              <a:prstGeom prst="rect">
                <a:avLst/>
              </a:prstGeom>
              <a:blipFill rotWithShape="0">
                <a:blip r:embed="rId10"/>
                <a:stretch>
                  <a:fillRect l="-3540" t="-14607" r="-2655" b="-16854"/>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1">
            <p14:nvContentPartPr>
              <p14:cNvPr id="8" name="Ink 7"/>
              <p14:cNvContentPartPr/>
              <p14:nvPr/>
            </p14:nvContentPartPr>
            <p14:xfrm>
              <a:off x="1120320" y="976320"/>
              <a:ext cx="7977240" cy="3895920"/>
            </p14:xfrm>
          </p:contentPart>
        </mc:Choice>
        <mc:Fallback xmlns="">
          <p:pic>
            <p:nvPicPr>
              <p:cNvPr id="8" name="Ink 7"/>
              <p:cNvPicPr/>
              <p:nvPr/>
            </p:nvPicPr>
            <p:blipFill>
              <a:blip r:embed="rId12"/>
              <a:stretch>
                <a:fillRect/>
              </a:stretch>
            </p:blipFill>
            <p:spPr>
              <a:xfrm>
                <a:off x="1114560" y="970920"/>
                <a:ext cx="7992360" cy="3912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p14:cNvContentPartPr/>
              <p14:nvPr/>
            </p14:nvContentPartPr>
            <p14:xfrm>
              <a:off x="5704560" y="5253120"/>
              <a:ext cx="2889360" cy="1398600"/>
            </p14:xfrm>
          </p:contentPart>
        </mc:Choice>
        <mc:Fallback xmlns="">
          <p:pic>
            <p:nvPicPr>
              <p:cNvPr id="9" name="Ink 8"/>
              <p:cNvPicPr/>
              <p:nvPr/>
            </p:nvPicPr>
            <p:blipFill>
              <a:blip r:embed="rId14"/>
              <a:stretch>
                <a:fillRect/>
              </a:stretch>
            </p:blipFill>
            <p:spPr>
              <a:xfrm>
                <a:off x="5694840" y="5241600"/>
                <a:ext cx="2909520" cy="1420560"/>
              </a:xfrm>
              <a:prstGeom prst="rect">
                <a:avLst/>
              </a:prstGeom>
            </p:spPr>
          </p:pic>
        </mc:Fallback>
      </mc:AlternateContent>
    </p:spTree>
    <p:extLst>
      <p:ext uri="{BB962C8B-B14F-4D97-AF65-F5344CB8AC3E}">
        <p14:creationId xmlns:p14="http://schemas.microsoft.com/office/powerpoint/2010/main" val="35683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Place Data </a:t>
            </a:r>
            <a:r>
              <a:rPr lang="en-US" dirty="0"/>
              <a:t>in C</a:t>
            </a:r>
            <a:r>
              <a:rPr lang="en-US" dirty="0" smtClean="0"/>
              <a:t>ache by Hashing Address</a:t>
            </a:r>
            <a:endParaRPr lang="en-US" dirty="0"/>
          </a:p>
        </p:txBody>
      </p:sp>
      <p:sp>
        <p:nvSpPr>
          <p:cNvPr id="32" name="Content Placeholder 31"/>
          <p:cNvSpPr>
            <a:spLocks noGrp="1"/>
          </p:cNvSpPr>
          <p:nvPr>
            <p:ph idx="1"/>
          </p:nvPr>
        </p:nvSpPr>
        <p:spPr>
          <a:xfrm>
            <a:off x="3840480" y="3474720"/>
            <a:ext cx="5029200" cy="2743200"/>
          </a:xfrm>
        </p:spPr>
        <p:txBody>
          <a:bodyPr lIns="91440" rIns="0"/>
          <a:lstStyle/>
          <a:p>
            <a:r>
              <a:rPr lang="en-US" dirty="0" smtClean="0">
                <a:effectLst>
                  <a:glow rad="63500">
                    <a:schemeClr val="accent3">
                      <a:satMod val="175000"/>
                    </a:schemeClr>
                  </a:glow>
                </a:effectLst>
              </a:rPr>
              <a:t>Map to </a:t>
            </a:r>
            <a:r>
              <a:rPr lang="en-US" i="1" dirty="0" smtClean="0">
                <a:effectLst>
                  <a:glow rad="63500">
                    <a:schemeClr val="accent3">
                      <a:satMod val="175000"/>
                    </a:schemeClr>
                  </a:glow>
                </a:effectLst>
              </a:rPr>
              <a:t>cache</a:t>
            </a:r>
            <a:r>
              <a:rPr lang="en-US" dirty="0" smtClean="0">
                <a:effectLst>
                  <a:glow rad="63500">
                    <a:schemeClr val="accent3">
                      <a:satMod val="175000"/>
                    </a:schemeClr>
                  </a:glow>
                </a:effectLst>
              </a:rPr>
              <a:t> </a:t>
            </a:r>
            <a:r>
              <a:rPr lang="en-US" i="1" dirty="0" smtClean="0">
                <a:effectLst>
                  <a:glow rad="63500">
                    <a:schemeClr val="accent3">
                      <a:satMod val="175000"/>
                    </a:schemeClr>
                  </a:glow>
                </a:effectLst>
              </a:rPr>
              <a:t>index</a:t>
            </a:r>
            <a:r>
              <a:rPr lang="en-US" dirty="0" smtClean="0">
                <a:effectLst>
                  <a:glow rad="63500">
                    <a:schemeClr val="accent3">
                      <a:satMod val="175000"/>
                    </a:schemeClr>
                  </a:glow>
                </a:effectLst>
              </a:rPr>
              <a:t> from block address</a:t>
            </a:r>
          </a:p>
          <a:p>
            <a:pPr lvl="1"/>
            <a:r>
              <a:rPr lang="en-US" dirty="0" smtClean="0">
                <a:solidFill>
                  <a:srgbClr val="FF0000"/>
                </a:solidFill>
                <a:effectLst>
                  <a:glow rad="63500">
                    <a:schemeClr val="accent3">
                      <a:satMod val="175000"/>
                    </a:schemeClr>
                  </a:glow>
                </a:effectLst>
              </a:rPr>
              <a:t>Lets adjacent blocks fit in cache simultaneously!</a:t>
            </a:r>
          </a:p>
          <a:p>
            <a:pPr lvl="2"/>
            <a:r>
              <a:rPr lang="en-US" dirty="0" smtClean="0">
                <a:solidFill>
                  <a:srgbClr val="FF0000"/>
                </a:solidFill>
                <a:effectLst>
                  <a:glow rad="63500">
                    <a:schemeClr val="accent3">
                      <a:satMod val="175000"/>
                    </a:schemeClr>
                  </a:glow>
                </a:effectLst>
              </a:rPr>
              <a:t>Consecutive blocks go in consecutive cache indices</a:t>
            </a:r>
          </a:p>
          <a:p>
            <a:pPr lvl="1"/>
            <a:endParaRPr lang="en-US" dirty="0" smtClean="0">
              <a:solidFill>
                <a:schemeClr val="tx1"/>
              </a:solidFill>
              <a:effectLst>
                <a:glow rad="63500">
                  <a:schemeClr val="accent3">
                    <a:satMod val="175000"/>
                  </a:schemeClr>
                </a:glow>
              </a:effectLst>
            </a:endParaRP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14</a:t>
            </a:fld>
            <a:endParaRPr lang="en-US"/>
          </a:p>
        </p:txBody>
      </p:sp>
      <p:grpSp>
        <p:nvGrpSpPr>
          <p:cNvPr id="3" name="Group 2"/>
          <p:cNvGrpSpPr/>
          <p:nvPr/>
        </p:nvGrpSpPr>
        <p:grpSpPr>
          <a:xfrm>
            <a:off x="2834640" y="2240280"/>
            <a:ext cx="2011681" cy="3566160"/>
            <a:chOff x="3291839" y="2240280"/>
            <a:chExt cx="2011681" cy="3566160"/>
          </a:xfrm>
        </p:grpSpPr>
        <p:sp>
          <p:nvSpPr>
            <p:cNvPr id="25" name="Line 24"/>
            <p:cNvSpPr>
              <a:spLocks noChangeShapeType="1"/>
            </p:cNvSpPr>
            <p:nvPr>
              <p:custDataLst>
                <p:tags r:id="rId3"/>
              </p:custDataLst>
            </p:nvPr>
          </p:nvSpPr>
          <p:spPr bwMode="auto">
            <a:xfrm flipH="1" flipV="1">
              <a:off x="3291840" y="2240280"/>
              <a:ext cx="2011680" cy="0"/>
            </a:xfrm>
            <a:prstGeom prst="line">
              <a:avLst/>
            </a:prstGeom>
            <a:noFill/>
            <a:ln w="25400">
              <a:solidFill>
                <a:srgbClr val="C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6" name="Line 25"/>
            <p:cNvSpPr>
              <a:spLocks noChangeShapeType="1"/>
            </p:cNvSpPr>
            <p:nvPr>
              <p:custDataLst>
                <p:tags r:id="rId4"/>
              </p:custDataLst>
            </p:nvPr>
          </p:nvSpPr>
          <p:spPr bwMode="auto">
            <a:xfrm flipH="1">
              <a:off x="3291839" y="2788920"/>
              <a:ext cx="2011679" cy="109728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7" name="Line 26"/>
            <p:cNvSpPr>
              <a:spLocks noChangeShapeType="1"/>
            </p:cNvSpPr>
            <p:nvPr>
              <p:custDataLst>
                <p:tags r:id="rId5"/>
              </p:custDataLst>
            </p:nvPr>
          </p:nvSpPr>
          <p:spPr bwMode="auto">
            <a:xfrm flipH="1">
              <a:off x="3294364" y="2514600"/>
              <a:ext cx="2009155" cy="3291840"/>
            </a:xfrm>
            <a:prstGeom prst="line">
              <a:avLst/>
            </a:prstGeom>
            <a:noFill/>
            <a:ln w="25400">
              <a:solidFill>
                <a:srgbClr val="0070C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8" name="Line 27"/>
            <p:cNvSpPr>
              <a:spLocks noChangeShapeType="1"/>
            </p:cNvSpPr>
            <p:nvPr>
              <p:custDataLst>
                <p:tags r:id="rId6"/>
              </p:custDataLst>
            </p:nvPr>
          </p:nvSpPr>
          <p:spPr bwMode="auto">
            <a:xfrm flipH="1">
              <a:off x="3291840" y="3063240"/>
              <a:ext cx="2011680" cy="1097280"/>
            </a:xfrm>
            <a:prstGeom prst="line">
              <a:avLst/>
            </a:prstGeom>
            <a:noFill/>
            <a:ln w="25400">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grpSp>
      <p:graphicFrame>
        <p:nvGraphicFramePr>
          <p:cNvPr id="43" name="Table 42"/>
          <p:cNvGraphicFramePr>
            <a:graphicFrameLocks noGrp="1"/>
          </p:cNvGraphicFramePr>
          <p:nvPr>
            <p:extLst/>
          </p:nvPr>
        </p:nvGraphicFramePr>
        <p:xfrm>
          <a:off x="457200" y="1828800"/>
          <a:ext cx="2377440" cy="4663440"/>
        </p:xfrm>
        <a:graphic>
          <a:graphicData uri="http://schemas.openxmlformats.org/drawingml/2006/table">
            <a:tbl>
              <a:tblPr firstRow="1" bandRow="1">
                <a:tableStyleId>{5940675A-B579-460E-94D1-54222C63F5DA}</a:tableStyleId>
              </a:tblPr>
              <a:tblGrid>
                <a:gridCol w="1097280"/>
                <a:gridCol w="320040"/>
                <a:gridCol w="320040"/>
                <a:gridCol w="320040"/>
                <a:gridCol w="320040"/>
              </a:tblGrid>
              <a:tr h="274320">
                <a:tc>
                  <a:txBody>
                    <a:bodyPr/>
                    <a:lstStyle/>
                    <a:p>
                      <a:pPr algn="r"/>
                      <a:r>
                        <a:rPr lang="en-US" sz="1600" b="1" smtClean="0">
                          <a:solidFill>
                            <a:schemeClr val="tx1"/>
                          </a:solidFill>
                          <a:latin typeface="Calibri" panose="020F0502020204030204" pitchFamily="34" charset="0"/>
                          <a:cs typeface="Calibri" panose="020F0502020204030204" pitchFamily="34" charset="0"/>
                        </a:rPr>
                        <a:t>Block Addr</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smtClean="0">
                          <a:latin typeface="Calibri" panose="020F0502020204030204" pitchFamily="34" charset="0"/>
                          <a:cs typeface="Calibri" panose="020F0502020204030204" pitchFamily="34" charset="0"/>
                        </a:rPr>
                        <a:t>Block Data</a:t>
                      </a:r>
                      <a:endParaRPr lang="en-US" sz="1600" b="1" dirty="0">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74320">
                <a:tc>
                  <a:txBody>
                    <a:bodyPr/>
                    <a:lstStyle/>
                    <a:p>
                      <a:pPr algn="r"/>
                      <a:r>
                        <a:rPr lang="en-US" sz="1600" b="1" dirty="0" smtClean="0">
                          <a:solidFill>
                            <a:srgbClr val="C00000"/>
                          </a:solidFill>
                          <a:latin typeface="Courier New" panose="02070309020205020404" pitchFamily="49" charset="0"/>
                          <a:cs typeface="Courier New" panose="02070309020205020404" pitchFamily="49" charset="0"/>
                        </a:rPr>
                        <a:t>0000</a:t>
                      </a:r>
                      <a:endParaRPr lang="en-US" sz="1600" b="1" dirty="0">
                        <a:solidFill>
                          <a:srgbClr val="C00000"/>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r>
              <a:tr h="274320">
                <a:tc>
                  <a:txBody>
                    <a:bodyPr/>
                    <a:lstStyle/>
                    <a:p>
                      <a:pPr algn="r"/>
                      <a:r>
                        <a:rPr lang="en-US" sz="1600" dirty="0" smtClean="0">
                          <a:latin typeface="Courier New" panose="02070309020205020404" pitchFamily="49" charset="0"/>
                          <a:cs typeface="Courier New" panose="02070309020205020404" pitchFamily="49" charset="0"/>
                        </a:rPr>
                        <a:t>0001</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0010</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0011</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0100</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0101</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b="1" dirty="0" smtClean="0">
                          <a:solidFill>
                            <a:srgbClr val="00B050"/>
                          </a:solidFill>
                          <a:latin typeface="Courier New" panose="02070309020205020404" pitchFamily="49" charset="0"/>
                          <a:cs typeface="Courier New" panose="02070309020205020404" pitchFamily="49" charset="0"/>
                        </a:rPr>
                        <a:t>0110</a:t>
                      </a:r>
                      <a:endParaRPr lang="en-US" sz="1600" b="1" dirty="0">
                        <a:solidFill>
                          <a:srgbClr val="00B050"/>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274320">
                <a:tc>
                  <a:txBody>
                    <a:bodyPr/>
                    <a:lstStyle/>
                    <a:p>
                      <a:pPr algn="r"/>
                      <a:r>
                        <a:rPr lang="en-US" sz="1600" b="1" dirty="0" smtClean="0">
                          <a:solidFill>
                            <a:schemeClr val="bg2"/>
                          </a:solidFill>
                          <a:latin typeface="Courier New" panose="02070309020205020404" pitchFamily="49" charset="0"/>
                          <a:cs typeface="Courier New" panose="02070309020205020404" pitchFamily="49" charset="0"/>
                        </a:rPr>
                        <a:t>0111</a:t>
                      </a:r>
                      <a:endParaRPr lang="en-US" sz="1600" b="1" dirty="0">
                        <a:solidFill>
                          <a:schemeClr val="bg2"/>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274320">
                <a:tc>
                  <a:txBody>
                    <a:bodyPr/>
                    <a:lstStyle/>
                    <a:p>
                      <a:pPr algn="r"/>
                      <a:r>
                        <a:rPr lang="en-US" sz="1600" dirty="0" smtClean="0">
                          <a:latin typeface="Courier New" panose="02070309020205020404" pitchFamily="49" charset="0"/>
                          <a:cs typeface="Courier New" panose="02070309020205020404" pitchFamily="49" charset="0"/>
                        </a:rPr>
                        <a:t>1000</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1001</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1010</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1011</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1100</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b="1" dirty="0" smtClean="0">
                          <a:solidFill>
                            <a:srgbClr val="0070C0"/>
                          </a:solidFill>
                          <a:latin typeface="Courier New" panose="02070309020205020404" pitchFamily="49" charset="0"/>
                          <a:cs typeface="Courier New" panose="02070309020205020404" pitchFamily="49" charset="0"/>
                        </a:rPr>
                        <a:t>1101</a:t>
                      </a:r>
                      <a:endParaRPr lang="en-US" sz="1600" b="1" dirty="0">
                        <a:solidFill>
                          <a:srgbClr val="0070C0"/>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r"/>
                      <a:r>
                        <a:rPr lang="en-US" sz="1600" dirty="0" smtClean="0">
                          <a:latin typeface="Courier New" panose="02070309020205020404" pitchFamily="49" charset="0"/>
                          <a:cs typeface="Courier New" panose="02070309020205020404" pitchFamily="49" charset="0"/>
                        </a:rPr>
                        <a:t>1110</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1111</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29" name="TextBox 28"/>
          <p:cNvSpPr txBox="1"/>
          <p:nvPr/>
        </p:nvSpPr>
        <p:spPr>
          <a:xfrm>
            <a:off x="1554480" y="1371600"/>
            <a:ext cx="1280160" cy="400110"/>
          </a:xfrm>
          <a:prstGeom prst="rect">
            <a:avLst/>
          </a:prstGeom>
          <a:noFill/>
        </p:spPr>
        <p:txBody>
          <a:bodyPr wrap="none" rtlCol="0">
            <a:normAutofit/>
          </a:bodyPr>
          <a:lstStyle/>
          <a:p>
            <a:pPr algn="ctr"/>
            <a:r>
              <a:rPr lang="en-US" sz="2000" b="1" dirty="0" smtClean="0">
                <a:latin typeface="Calibri" pitchFamily="34" charset="0"/>
              </a:rPr>
              <a:t>Memory</a:t>
            </a:r>
          </a:p>
        </p:txBody>
      </p:sp>
      <p:sp>
        <p:nvSpPr>
          <p:cNvPr id="30" name="TextBox 29"/>
          <p:cNvSpPr txBox="1"/>
          <p:nvPr/>
        </p:nvSpPr>
        <p:spPr>
          <a:xfrm>
            <a:off x="5029200" y="1371600"/>
            <a:ext cx="1280160" cy="369332"/>
          </a:xfrm>
          <a:prstGeom prst="rect">
            <a:avLst/>
          </a:prstGeom>
          <a:noFill/>
        </p:spPr>
        <p:txBody>
          <a:bodyPr wrap="none" rtlCol="0">
            <a:noAutofit/>
          </a:bodyPr>
          <a:lstStyle/>
          <a:p>
            <a:pPr algn="ctr"/>
            <a:r>
              <a:rPr lang="en-US" sz="2000" b="1" dirty="0" smtClean="0">
                <a:latin typeface="Calibri" pitchFamily="34" charset="0"/>
              </a:rPr>
              <a:t>Cache</a:t>
            </a:r>
          </a:p>
        </p:txBody>
      </p:sp>
      <p:graphicFrame>
        <p:nvGraphicFramePr>
          <p:cNvPr id="46" name="Table 45"/>
          <p:cNvGraphicFramePr>
            <a:graphicFrameLocks noGrp="1"/>
          </p:cNvGraphicFramePr>
          <p:nvPr>
            <p:extLst/>
          </p:nvPr>
        </p:nvGraphicFramePr>
        <p:xfrm>
          <a:off x="4663440" y="1828800"/>
          <a:ext cx="2011680" cy="1371600"/>
        </p:xfrm>
        <a:graphic>
          <a:graphicData uri="http://schemas.openxmlformats.org/drawingml/2006/table">
            <a:tbl>
              <a:tblPr firstRow="1" bandRow="1">
                <a:tableStyleId>{5940675A-B579-460E-94D1-54222C63F5DA}</a:tableStyleId>
              </a:tblPr>
              <a:tblGrid>
                <a:gridCol w="731520"/>
                <a:gridCol w="320040"/>
                <a:gridCol w="320040"/>
                <a:gridCol w="320040"/>
                <a:gridCol w="320040"/>
              </a:tblGrid>
              <a:tr h="274320">
                <a:tc>
                  <a:txBody>
                    <a:bodyPr/>
                    <a:lstStyle/>
                    <a:p>
                      <a:pPr algn="ctr"/>
                      <a:r>
                        <a:rPr lang="en-US" sz="1600" b="1" dirty="0" smtClean="0">
                          <a:solidFill>
                            <a:schemeClr val="tx1"/>
                          </a:solidFill>
                          <a:latin typeface="Calibri" panose="020F0502020204030204" pitchFamily="34" charset="0"/>
                          <a:cs typeface="Calibri" panose="020F0502020204030204" pitchFamily="34" charset="0"/>
                        </a:rPr>
                        <a:t>Index</a:t>
                      </a:r>
                      <a:endParaRPr lang="en-US" sz="1600" b="1" dirty="0">
                        <a:solidFill>
                          <a:schemeClr val="tx1"/>
                        </a:solidFill>
                        <a:latin typeface="Calibri" panose="020F0502020204030204" pitchFamily="34" charset="0"/>
                        <a:cs typeface="Calibri" panose="020F0502020204030204" pitchFamily="34" charset="0"/>
                      </a:endParaRPr>
                    </a:p>
                  </a:txBody>
                  <a:tcPr marL="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smtClean="0">
                          <a:solidFill>
                            <a:schemeClr val="tx1"/>
                          </a:solidFill>
                          <a:latin typeface="Calibri" panose="020F0502020204030204" pitchFamily="34" charset="0"/>
                          <a:cs typeface="Calibri" panose="020F0502020204030204" pitchFamily="34" charset="0"/>
                        </a:rPr>
                        <a:t>Block Data</a:t>
                      </a:r>
                      <a:endParaRPr lang="en-US" sz="1600" b="1" dirty="0">
                        <a:solidFill>
                          <a:schemeClr val="tx1"/>
                        </a:solidFill>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74320">
                <a:tc>
                  <a:txBody>
                    <a:bodyPr/>
                    <a:lstStyle/>
                    <a:p>
                      <a:pPr algn="ctr"/>
                      <a:r>
                        <a:rPr lang="en-US" sz="1600" b="1" dirty="0" smtClean="0">
                          <a:solidFill>
                            <a:srgbClr val="C00000"/>
                          </a:solidFill>
                          <a:latin typeface="Courier New" panose="02070309020205020404" pitchFamily="49" charset="0"/>
                          <a:cs typeface="Courier New" panose="02070309020205020404" pitchFamily="49" charset="0"/>
                        </a:rPr>
                        <a:t>00</a:t>
                      </a:r>
                      <a:endParaRPr lang="en-US" sz="1600" b="1" dirty="0">
                        <a:solidFill>
                          <a:srgbClr val="C00000"/>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r>
              <a:tr h="274320">
                <a:tc>
                  <a:txBody>
                    <a:bodyPr/>
                    <a:lstStyle/>
                    <a:p>
                      <a:pPr algn="ctr"/>
                      <a:r>
                        <a:rPr lang="en-US" sz="1600" b="1" dirty="0" smtClean="0">
                          <a:solidFill>
                            <a:srgbClr val="0070C0"/>
                          </a:solidFill>
                          <a:latin typeface="Courier New" panose="02070309020205020404" pitchFamily="49" charset="0"/>
                          <a:cs typeface="Courier New" panose="02070309020205020404" pitchFamily="49" charset="0"/>
                        </a:rPr>
                        <a:t>01</a:t>
                      </a:r>
                      <a:endParaRPr lang="en-US" sz="1600" b="1" dirty="0">
                        <a:solidFill>
                          <a:srgbClr val="0070C0"/>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ctr"/>
                      <a:r>
                        <a:rPr lang="en-US" sz="1600" b="1" dirty="0" smtClean="0">
                          <a:solidFill>
                            <a:srgbClr val="00B050"/>
                          </a:solidFill>
                          <a:latin typeface="Courier New" panose="02070309020205020404" pitchFamily="49" charset="0"/>
                          <a:cs typeface="Courier New" panose="02070309020205020404" pitchFamily="49" charset="0"/>
                        </a:rPr>
                        <a:t>10</a:t>
                      </a:r>
                      <a:endParaRPr lang="en-US" sz="1600" b="1" dirty="0">
                        <a:solidFill>
                          <a:srgbClr val="00B050"/>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274320">
                <a:tc>
                  <a:txBody>
                    <a:bodyPr/>
                    <a:lstStyle/>
                    <a:p>
                      <a:pPr algn="ctr"/>
                      <a:r>
                        <a:rPr lang="en-US" sz="1600" b="1" dirty="0" smtClean="0">
                          <a:solidFill>
                            <a:schemeClr val="bg2"/>
                          </a:solidFill>
                          <a:latin typeface="Courier New" panose="02070309020205020404" pitchFamily="49" charset="0"/>
                          <a:cs typeface="Courier New" panose="02070309020205020404" pitchFamily="49" charset="0"/>
                        </a:rPr>
                        <a:t>11</a:t>
                      </a:r>
                      <a:endParaRPr lang="en-US" sz="1600" b="1" dirty="0">
                        <a:solidFill>
                          <a:schemeClr val="bg2"/>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Right Brace 4"/>
          <p:cNvSpPr/>
          <p:nvPr/>
        </p:nvSpPr>
        <p:spPr bwMode="auto">
          <a:xfrm>
            <a:off x="7406640" y="2100170"/>
            <a:ext cx="274320" cy="110023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7680960" y="2380114"/>
                <a:ext cx="1374864" cy="540341"/>
              </a:xfrm>
              <a:prstGeom prst="rect">
                <a:avLst/>
              </a:prstGeom>
              <a:noFill/>
            </p:spPr>
            <p:txBody>
              <a:bodyPr wrap="none" rtlCol="0">
                <a:spAutoFit/>
              </a:bodyPr>
              <a:lstStyle/>
              <a:p>
                <a:pPr>
                  <a:lnSpc>
                    <a:spcPct val="80000"/>
                  </a:lnSpc>
                </a:pPr>
                <a:r>
                  <a:rPr lang="en-US" dirty="0" smtClean="0">
                    <a:latin typeface="Calibri" pitchFamily="34" charset="0"/>
                  </a:rPr>
                  <a:t>Here </a:t>
                </a:r>
                <a14:m>
                  <m:oMath xmlns:m="http://schemas.openxmlformats.org/officeDocument/2006/math">
                    <m:r>
                      <a:rPr lang="en-US" b="0" i="1" smtClean="0">
                        <a:latin typeface="Cambria Math" panose="02040503050406030204" pitchFamily="18" charset="0"/>
                      </a:rPr>
                      <m:t>𝐾</m:t>
                    </m:r>
                  </m:oMath>
                </a14:m>
                <a:r>
                  <a:rPr lang="en-US" dirty="0" smtClean="0">
                    <a:latin typeface="Calibri" pitchFamily="34" charset="0"/>
                  </a:rPr>
                  <a:t> = 4 B</a:t>
                </a:r>
              </a:p>
              <a:p>
                <a:pPr>
                  <a:lnSpc>
                    <a:spcPct val="80000"/>
                  </a:lnSpc>
                </a:pPr>
                <a:r>
                  <a:rPr lang="en-US" dirty="0" smtClean="0">
                    <a:latin typeface="Calibri" pitchFamily="34" charset="0"/>
                  </a:rPr>
                  <a:t>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𝐾</m:t>
                    </m:r>
                  </m:oMath>
                </a14:m>
                <a:r>
                  <a:rPr lang="en-US" dirty="0" smtClean="0">
                    <a:latin typeface="Calibri" pitchFamily="34" charset="0"/>
                  </a:rPr>
                  <a:t> = 4</a:t>
                </a:r>
              </a:p>
            </p:txBody>
          </p:sp>
        </mc:Choice>
        <mc:Fallback xmlns="">
          <p:sp>
            <p:nvSpPr>
              <p:cNvPr id="6" name="TextBox 5"/>
              <p:cNvSpPr txBox="1">
                <a:spLocks noRot="1" noChangeAspect="1" noMove="1" noResize="1" noEditPoints="1" noAdjustHandles="1" noChangeArrowheads="1" noChangeShapeType="1" noTextEdit="1"/>
              </p:cNvSpPr>
              <p:nvPr/>
            </p:nvSpPr>
            <p:spPr>
              <a:xfrm>
                <a:off x="7680960" y="2380114"/>
                <a:ext cx="1374864" cy="540341"/>
              </a:xfrm>
              <a:prstGeom prst="rect">
                <a:avLst/>
              </a:prstGeom>
              <a:blipFill rotWithShape="0">
                <a:blip r:embed="rId8"/>
                <a:stretch>
                  <a:fillRect l="-3540" t="-14607" r="-2655" b="-16854"/>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9">
            <p14:nvContentPartPr>
              <p14:cNvPr id="7" name="Ink 6"/>
              <p14:cNvContentPartPr/>
              <p14:nvPr/>
            </p14:nvContentPartPr>
            <p14:xfrm>
              <a:off x="837720" y="2287800"/>
              <a:ext cx="3853440" cy="348120"/>
            </p14:xfrm>
          </p:contentPart>
        </mc:Choice>
        <mc:Fallback xmlns="">
          <p:pic>
            <p:nvPicPr>
              <p:cNvPr id="7" name="Ink 6"/>
              <p:cNvPicPr/>
              <p:nvPr/>
            </p:nvPicPr>
            <p:blipFill>
              <a:blip r:embed="rId10"/>
              <a:stretch>
                <a:fillRect/>
              </a:stretch>
            </p:blipFill>
            <p:spPr>
              <a:xfrm>
                <a:off x="833400" y="2280600"/>
                <a:ext cx="3864240" cy="358920"/>
              </a:xfrm>
              <a:prstGeom prst="rect">
                <a:avLst/>
              </a:prstGeom>
            </p:spPr>
          </p:pic>
        </mc:Fallback>
      </mc:AlternateContent>
    </p:spTree>
    <p:extLst>
      <p:ext uri="{BB962C8B-B14F-4D97-AF65-F5344CB8AC3E}">
        <p14:creationId xmlns:p14="http://schemas.microsoft.com/office/powerpoint/2010/main" val="3597578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Place Data </a:t>
            </a:r>
            <a:r>
              <a:rPr lang="en-US" dirty="0"/>
              <a:t>in C</a:t>
            </a:r>
            <a:r>
              <a:rPr lang="en-US" dirty="0" smtClean="0"/>
              <a:t>ache by Hashing Address</a:t>
            </a:r>
            <a:endParaRPr lang="en-US" dirty="0"/>
          </a:p>
        </p:txBody>
      </p:sp>
      <p:sp>
        <p:nvSpPr>
          <p:cNvPr id="32" name="Content Placeholder 31"/>
          <p:cNvSpPr>
            <a:spLocks noGrp="1"/>
          </p:cNvSpPr>
          <p:nvPr>
            <p:ph idx="1"/>
          </p:nvPr>
        </p:nvSpPr>
        <p:spPr>
          <a:xfrm>
            <a:off x="3840480" y="3474720"/>
            <a:ext cx="5029200" cy="2743200"/>
          </a:xfrm>
        </p:spPr>
        <p:txBody>
          <a:bodyPr lIns="91440" rIns="0"/>
          <a:lstStyle/>
          <a:p>
            <a:r>
              <a:rPr lang="en-US">
                <a:effectLst>
                  <a:glow rad="63500">
                    <a:schemeClr val="accent3">
                      <a:satMod val="175000"/>
                    </a:schemeClr>
                  </a:glow>
                </a:effectLst>
              </a:rPr>
              <a:t>Collision!</a:t>
            </a:r>
          </a:p>
          <a:p>
            <a:pPr lvl="1"/>
            <a:r>
              <a:rPr lang="en-US">
                <a:effectLst>
                  <a:glow rad="63500">
                    <a:schemeClr val="accent3">
                      <a:satMod val="175000"/>
                    </a:schemeClr>
                  </a:glow>
                </a:effectLst>
              </a:rPr>
              <a:t>This might confuse the cache later when we access the data</a:t>
            </a:r>
          </a:p>
          <a:p>
            <a:pPr lvl="1"/>
            <a:r>
              <a:rPr lang="en-US">
                <a:effectLst>
                  <a:glow rad="63500">
                    <a:schemeClr val="accent3">
                      <a:satMod val="175000"/>
                    </a:schemeClr>
                  </a:glow>
                </a:effectLst>
              </a:rPr>
              <a:t>Solution?</a:t>
            </a:r>
            <a:endParaRPr lang="en-US" dirty="0">
              <a:effectLst>
                <a:glow rad="63500">
                  <a:schemeClr val="accent3">
                    <a:satMod val="175000"/>
                  </a:schemeClr>
                </a:glow>
              </a:effectLst>
            </a:endParaRP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15</a:t>
            </a:fld>
            <a:endParaRPr lang="en-US"/>
          </a:p>
        </p:txBody>
      </p:sp>
      <p:grpSp>
        <p:nvGrpSpPr>
          <p:cNvPr id="3" name="Group 2"/>
          <p:cNvGrpSpPr/>
          <p:nvPr/>
        </p:nvGrpSpPr>
        <p:grpSpPr>
          <a:xfrm>
            <a:off x="2834640" y="2240280"/>
            <a:ext cx="2011681" cy="3566160"/>
            <a:chOff x="3291839" y="2240280"/>
            <a:chExt cx="2011681" cy="3566160"/>
          </a:xfrm>
        </p:grpSpPr>
        <p:sp>
          <p:nvSpPr>
            <p:cNvPr id="25" name="Line 24"/>
            <p:cNvSpPr>
              <a:spLocks noChangeShapeType="1"/>
            </p:cNvSpPr>
            <p:nvPr>
              <p:custDataLst>
                <p:tags r:id="rId4"/>
              </p:custDataLst>
            </p:nvPr>
          </p:nvSpPr>
          <p:spPr bwMode="auto">
            <a:xfrm flipH="1" flipV="1">
              <a:off x="3291840" y="2240280"/>
              <a:ext cx="2011680" cy="0"/>
            </a:xfrm>
            <a:prstGeom prst="line">
              <a:avLst/>
            </a:prstGeom>
            <a:noFill/>
            <a:ln w="25400">
              <a:solidFill>
                <a:srgbClr val="C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6" name="Line 25"/>
            <p:cNvSpPr>
              <a:spLocks noChangeShapeType="1"/>
            </p:cNvSpPr>
            <p:nvPr>
              <p:custDataLst>
                <p:tags r:id="rId5"/>
              </p:custDataLst>
            </p:nvPr>
          </p:nvSpPr>
          <p:spPr bwMode="auto">
            <a:xfrm flipH="1">
              <a:off x="3291839" y="2788920"/>
              <a:ext cx="2011679" cy="109728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7" name="Line 26"/>
            <p:cNvSpPr>
              <a:spLocks noChangeShapeType="1"/>
            </p:cNvSpPr>
            <p:nvPr>
              <p:custDataLst>
                <p:tags r:id="rId6"/>
              </p:custDataLst>
            </p:nvPr>
          </p:nvSpPr>
          <p:spPr bwMode="auto">
            <a:xfrm flipH="1">
              <a:off x="3294364" y="2514600"/>
              <a:ext cx="2009155" cy="3291840"/>
            </a:xfrm>
            <a:prstGeom prst="line">
              <a:avLst/>
            </a:prstGeom>
            <a:noFill/>
            <a:ln w="25400">
              <a:solidFill>
                <a:srgbClr val="0070C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8" name="Line 27"/>
            <p:cNvSpPr>
              <a:spLocks noChangeShapeType="1"/>
            </p:cNvSpPr>
            <p:nvPr>
              <p:custDataLst>
                <p:tags r:id="rId7"/>
              </p:custDataLst>
            </p:nvPr>
          </p:nvSpPr>
          <p:spPr bwMode="auto">
            <a:xfrm flipH="1">
              <a:off x="3291840" y="3063240"/>
              <a:ext cx="2011680" cy="1097280"/>
            </a:xfrm>
            <a:prstGeom prst="line">
              <a:avLst/>
            </a:prstGeom>
            <a:noFill/>
            <a:ln w="25400">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grpSp>
      <p:graphicFrame>
        <p:nvGraphicFramePr>
          <p:cNvPr id="43" name="Table 42"/>
          <p:cNvGraphicFramePr>
            <a:graphicFrameLocks noGrp="1"/>
          </p:cNvGraphicFramePr>
          <p:nvPr>
            <p:extLst>
              <p:ext uri="{D42A27DB-BD31-4B8C-83A1-F6EECF244321}">
                <p14:modId xmlns:p14="http://schemas.microsoft.com/office/powerpoint/2010/main" val="502798309"/>
              </p:ext>
            </p:extLst>
          </p:nvPr>
        </p:nvGraphicFramePr>
        <p:xfrm>
          <a:off x="457200" y="1828800"/>
          <a:ext cx="2377440" cy="4663440"/>
        </p:xfrm>
        <a:graphic>
          <a:graphicData uri="http://schemas.openxmlformats.org/drawingml/2006/table">
            <a:tbl>
              <a:tblPr firstRow="1" bandRow="1">
                <a:tableStyleId>{5940675A-B579-460E-94D1-54222C63F5DA}</a:tableStyleId>
              </a:tblPr>
              <a:tblGrid>
                <a:gridCol w="1097280"/>
                <a:gridCol w="320040"/>
                <a:gridCol w="320040"/>
                <a:gridCol w="320040"/>
                <a:gridCol w="320040"/>
              </a:tblGrid>
              <a:tr h="274320">
                <a:tc>
                  <a:txBody>
                    <a:bodyPr/>
                    <a:lstStyle/>
                    <a:p>
                      <a:pPr algn="r"/>
                      <a:r>
                        <a:rPr lang="en-US" sz="1600" b="1" smtClean="0">
                          <a:solidFill>
                            <a:schemeClr val="tx1"/>
                          </a:solidFill>
                          <a:latin typeface="Calibri" panose="020F0502020204030204" pitchFamily="34" charset="0"/>
                          <a:cs typeface="Calibri" panose="020F0502020204030204" pitchFamily="34" charset="0"/>
                        </a:rPr>
                        <a:t>Block Addr</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smtClean="0">
                          <a:latin typeface="Calibri" panose="020F0502020204030204" pitchFamily="34" charset="0"/>
                          <a:cs typeface="Calibri" panose="020F0502020204030204" pitchFamily="34" charset="0"/>
                        </a:rPr>
                        <a:t>Block Data</a:t>
                      </a:r>
                      <a:endParaRPr lang="en-US" sz="1600" b="1" dirty="0">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74320">
                <a:tc>
                  <a:txBody>
                    <a:bodyPr/>
                    <a:lstStyle/>
                    <a:p>
                      <a:pPr algn="r"/>
                      <a:r>
                        <a:rPr lang="en-US" sz="1600" b="1" dirty="0" smtClean="0">
                          <a:solidFill>
                            <a:srgbClr val="C00000"/>
                          </a:solidFill>
                          <a:latin typeface="Courier New" panose="02070309020205020404" pitchFamily="49" charset="0"/>
                          <a:cs typeface="Courier New" panose="02070309020205020404" pitchFamily="49" charset="0"/>
                        </a:rPr>
                        <a:t>0000</a:t>
                      </a:r>
                      <a:endParaRPr lang="en-US" sz="1600" b="1" dirty="0">
                        <a:solidFill>
                          <a:srgbClr val="C00000"/>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r>
              <a:tr h="274320">
                <a:tc>
                  <a:txBody>
                    <a:bodyPr/>
                    <a:lstStyle/>
                    <a:p>
                      <a:pPr algn="r"/>
                      <a:r>
                        <a:rPr lang="en-US" sz="1600" dirty="0" smtClean="0">
                          <a:latin typeface="Courier New" panose="02070309020205020404" pitchFamily="49" charset="0"/>
                          <a:cs typeface="Courier New" panose="02070309020205020404" pitchFamily="49" charset="0"/>
                        </a:rPr>
                        <a:t>0001</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0010</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0011</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0100</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0101</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b="1" dirty="0" smtClean="0">
                          <a:solidFill>
                            <a:srgbClr val="00B050"/>
                          </a:solidFill>
                          <a:latin typeface="Courier New" panose="02070309020205020404" pitchFamily="49" charset="0"/>
                          <a:cs typeface="Courier New" panose="02070309020205020404" pitchFamily="49" charset="0"/>
                        </a:rPr>
                        <a:t>0110</a:t>
                      </a:r>
                      <a:endParaRPr lang="en-US" sz="1600" b="1" dirty="0">
                        <a:solidFill>
                          <a:srgbClr val="00B050"/>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274320">
                <a:tc>
                  <a:txBody>
                    <a:bodyPr/>
                    <a:lstStyle/>
                    <a:p>
                      <a:pPr algn="r"/>
                      <a:r>
                        <a:rPr lang="en-US" sz="1600" b="1" dirty="0" smtClean="0">
                          <a:solidFill>
                            <a:schemeClr val="bg2"/>
                          </a:solidFill>
                          <a:latin typeface="Courier New" panose="02070309020205020404" pitchFamily="49" charset="0"/>
                          <a:cs typeface="Courier New" panose="02070309020205020404" pitchFamily="49" charset="0"/>
                        </a:rPr>
                        <a:t>0111</a:t>
                      </a:r>
                      <a:endParaRPr lang="en-US" sz="1600" b="1" dirty="0">
                        <a:solidFill>
                          <a:schemeClr val="bg2"/>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274320">
                <a:tc>
                  <a:txBody>
                    <a:bodyPr/>
                    <a:lstStyle/>
                    <a:p>
                      <a:pPr algn="r"/>
                      <a:r>
                        <a:rPr lang="en-US" sz="1600" dirty="0" smtClean="0">
                          <a:latin typeface="Courier New" panose="02070309020205020404" pitchFamily="49" charset="0"/>
                          <a:cs typeface="Courier New" panose="02070309020205020404" pitchFamily="49" charset="0"/>
                        </a:rPr>
                        <a:t>1000</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1001</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b="1" dirty="0" smtClean="0">
                          <a:latin typeface="Courier New" panose="02070309020205020404" pitchFamily="49" charset="0"/>
                          <a:cs typeface="Courier New" panose="02070309020205020404" pitchFamily="49" charset="0"/>
                        </a:rPr>
                        <a:t>1010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274320">
                <a:tc>
                  <a:txBody>
                    <a:bodyPr/>
                    <a:lstStyle/>
                    <a:p>
                      <a:pPr algn="r"/>
                      <a:r>
                        <a:rPr lang="en-US" sz="1600" dirty="0" smtClean="0">
                          <a:latin typeface="Courier New" panose="02070309020205020404" pitchFamily="49" charset="0"/>
                          <a:cs typeface="Courier New" panose="02070309020205020404" pitchFamily="49" charset="0"/>
                        </a:rPr>
                        <a:t>1011</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1100</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b="1" dirty="0" smtClean="0">
                          <a:solidFill>
                            <a:srgbClr val="0070C0"/>
                          </a:solidFill>
                          <a:latin typeface="Courier New" panose="02070309020205020404" pitchFamily="49" charset="0"/>
                          <a:cs typeface="Courier New" panose="02070309020205020404" pitchFamily="49" charset="0"/>
                        </a:rPr>
                        <a:t>1101</a:t>
                      </a:r>
                      <a:endParaRPr lang="en-US" sz="1600" b="1" dirty="0">
                        <a:solidFill>
                          <a:srgbClr val="0070C0"/>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r"/>
                      <a:r>
                        <a:rPr lang="en-US" sz="1600" dirty="0" smtClean="0">
                          <a:latin typeface="Courier New" panose="02070309020205020404" pitchFamily="49" charset="0"/>
                          <a:cs typeface="Courier New" panose="02070309020205020404" pitchFamily="49" charset="0"/>
                        </a:rPr>
                        <a:t>1110</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4320">
                <a:tc>
                  <a:txBody>
                    <a:bodyPr/>
                    <a:lstStyle/>
                    <a:p>
                      <a:pPr algn="r"/>
                      <a:r>
                        <a:rPr lang="en-US" sz="1600" dirty="0" smtClean="0">
                          <a:latin typeface="Courier New" panose="02070309020205020404" pitchFamily="49" charset="0"/>
                          <a:cs typeface="Courier New" panose="02070309020205020404" pitchFamily="49" charset="0"/>
                        </a:rPr>
                        <a:t>1111</a:t>
                      </a:r>
                      <a:endParaRPr lang="en-US" sz="1600"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29" name="TextBox 28"/>
          <p:cNvSpPr txBox="1"/>
          <p:nvPr/>
        </p:nvSpPr>
        <p:spPr>
          <a:xfrm>
            <a:off x="1554480" y="1371600"/>
            <a:ext cx="1280160" cy="400110"/>
          </a:xfrm>
          <a:prstGeom prst="rect">
            <a:avLst/>
          </a:prstGeom>
          <a:noFill/>
        </p:spPr>
        <p:txBody>
          <a:bodyPr wrap="none" rtlCol="0">
            <a:normAutofit/>
          </a:bodyPr>
          <a:lstStyle/>
          <a:p>
            <a:pPr algn="ctr"/>
            <a:r>
              <a:rPr lang="en-US" sz="2000" b="1" dirty="0" smtClean="0">
                <a:latin typeface="Calibri" pitchFamily="34" charset="0"/>
              </a:rPr>
              <a:t>Memory</a:t>
            </a:r>
          </a:p>
        </p:txBody>
      </p:sp>
      <p:sp>
        <p:nvSpPr>
          <p:cNvPr id="30" name="TextBox 29"/>
          <p:cNvSpPr txBox="1"/>
          <p:nvPr/>
        </p:nvSpPr>
        <p:spPr>
          <a:xfrm>
            <a:off x="5029200" y="1371600"/>
            <a:ext cx="1280160" cy="369332"/>
          </a:xfrm>
          <a:prstGeom prst="rect">
            <a:avLst/>
          </a:prstGeom>
          <a:noFill/>
        </p:spPr>
        <p:txBody>
          <a:bodyPr wrap="none" rtlCol="0">
            <a:noAutofit/>
          </a:bodyPr>
          <a:lstStyle/>
          <a:p>
            <a:pPr algn="ctr"/>
            <a:r>
              <a:rPr lang="en-US" sz="2000" b="1" dirty="0" smtClean="0">
                <a:latin typeface="Calibri" pitchFamily="34" charset="0"/>
              </a:rPr>
              <a:t>Cache</a:t>
            </a:r>
          </a:p>
        </p:txBody>
      </p:sp>
      <p:graphicFrame>
        <p:nvGraphicFramePr>
          <p:cNvPr id="46" name="Table 45"/>
          <p:cNvGraphicFramePr>
            <a:graphicFrameLocks noGrp="1"/>
          </p:cNvGraphicFramePr>
          <p:nvPr>
            <p:extLst>
              <p:ext uri="{D42A27DB-BD31-4B8C-83A1-F6EECF244321}">
                <p14:modId xmlns:p14="http://schemas.microsoft.com/office/powerpoint/2010/main" val="176996821"/>
              </p:ext>
            </p:extLst>
          </p:nvPr>
        </p:nvGraphicFramePr>
        <p:xfrm>
          <a:off x="4663440" y="1828800"/>
          <a:ext cx="2011680" cy="1371600"/>
        </p:xfrm>
        <a:graphic>
          <a:graphicData uri="http://schemas.openxmlformats.org/drawingml/2006/table">
            <a:tbl>
              <a:tblPr firstRow="1" bandRow="1">
                <a:tableStyleId>{5940675A-B579-460E-94D1-54222C63F5DA}</a:tableStyleId>
              </a:tblPr>
              <a:tblGrid>
                <a:gridCol w="731520"/>
                <a:gridCol w="320040"/>
                <a:gridCol w="320040"/>
                <a:gridCol w="320040"/>
                <a:gridCol w="320040"/>
              </a:tblGrid>
              <a:tr h="274320">
                <a:tc>
                  <a:txBody>
                    <a:bodyPr/>
                    <a:lstStyle/>
                    <a:p>
                      <a:pPr algn="ctr"/>
                      <a:r>
                        <a:rPr lang="en-US" sz="1600" b="1" dirty="0" smtClean="0">
                          <a:solidFill>
                            <a:schemeClr val="tx1"/>
                          </a:solidFill>
                          <a:latin typeface="Calibri" panose="020F0502020204030204" pitchFamily="34" charset="0"/>
                          <a:cs typeface="Calibri" panose="020F0502020204030204" pitchFamily="34" charset="0"/>
                        </a:rPr>
                        <a:t>Index</a:t>
                      </a:r>
                      <a:endParaRPr lang="en-US" sz="1600" b="1" dirty="0">
                        <a:solidFill>
                          <a:schemeClr val="tx1"/>
                        </a:solidFill>
                        <a:latin typeface="Calibri" panose="020F0502020204030204" pitchFamily="34" charset="0"/>
                        <a:cs typeface="Calibri" panose="020F0502020204030204" pitchFamily="34" charset="0"/>
                      </a:endParaRPr>
                    </a:p>
                  </a:txBody>
                  <a:tcPr marL="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smtClean="0">
                          <a:solidFill>
                            <a:schemeClr val="tx1"/>
                          </a:solidFill>
                          <a:latin typeface="Calibri" panose="020F0502020204030204" pitchFamily="34" charset="0"/>
                          <a:cs typeface="Calibri" panose="020F0502020204030204" pitchFamily="34" charset="0"/>
                        </a:rPr>
                        <a:t>Block Data</a:t>
                      </a:r>
                      <a:endParaRPr lang="en-US" sz="1600" b="1" dirty="0">
                        <a:solidFill>
                          <a:schemeClr val="tx1"/>
                        </a:solidFill>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74320">
                <a:tc>
                  <a:txBody>
                    <a:bodyPr/>
                    <a:lstStyle/>
                    <a:p>
                      <a:pPr algn="ctr"/>
                      <a:r>
                        <a:rPr lang="en-US" sz="1600" b="1" dirty="0" smtClean="0">
                          <a:solidFill>
                            <a:srgbClr val="C00000"/>
                          </a:solidFill>
                          <a:latin typeface="Courier New" panose="02070309020205020404" pitchFamily="49" charset="0"/>
                          <a:cs typeface="Courier New" panose="02070309020205020404" pitchFamily="49" charset="0"/>
                        </a:rPr>
                        <a:t>00</a:t>
                      </a:r>
                      <a:endParaRPr lang="en-US" sz="1600" b="1" dirty="0">
                        <a:solidFill>
                          <a:srgbClr val="C00000"/>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r>
              <a:tr h="274320">
                <a:tc>
                  <a:txBody>
                    <a:bodyPr/>
                    <a:lstStyle/>
                    <a:p>
                      <a:pPr algn="ctr"/>
                      <a:r>
                        <a:rPr lang="en-US" sz="1600" b="1" dirty="0" smtClean="0">
                          <a:solidFill>
                            <a:srgbClr val="0070C0"/>
                          </a:solidFill>
                          <a:latin typeface="Courier New" panose="02070309020205020404" pitchFamily="49" charset="0"/>
                          <a:cs typeface="Courier New" panose="02070309020205020404" pitchFamily="49" charset="0"/>
                        </a:rPr>
                        <a:t>01</a:t>
                      </a:r>
                      <a:endParaRPr lang="en-US" sz="1600" b="1" dirty="0">
                        <a:solidFill>
                          <a:srgbClr val="0070C0"/>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ctr"/>
                      <a:r>
                        <a:rPr lang="en-US" sz="1600" b="1" dirty="0" smtClean="0">
                          <a:solidFill>
                            <a:srgbClr val="00B050"/>
                          </a:solidFill>
                          <a:latin typeface="Courier New" panose="02070309020205020404" pitchFamily="49" charset="0"/>
                          <a:cs typeface="Courier New" panose="02070309020205020404" pitchFamily="49" charset="0"/>
                        </a:rPr>
                        <a:t>10</a:t>
                      </a:r>
                      <a:endParaRPr lang="en-US" sz="1600" b="1" dirty="0">
                        <a:solidFill>
                          <a:srgbClr val="00B050"/>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274320">
                <a:tc>
                  <a:txBody>
                    <a:bodyPr/>
                    <a:lstStyle/>
                    <a:p>
                      <a:pPr algn="ctr"/>
                      <a:r>
                        <a:rPr lang="en-US" sz="1600" b="1" dirty="0" smtClean="0">
                          <a:solidFill>
                            <a:schemeClr val="bg2"/>
                          </a:solidFill>
                          <a:latin typeface="Courier New" panose="02070309020205020404" pitchFamily="49" charset="0"/>
                          <a:cs typeface="Courier New" panose="02070309020205020404" pitchFamily="49" charset="0"/>
                        </a:rPr>
                        <a:t>11</a:t>
                      </a:r>
                      <a:endParaRPr lang="en-US" sz="1600" b="1" dirty="0">
                        <a:solidFill>
                          <a:schemeClr val="bg2"/>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Right Brace 4"/>
          <p:cNvSpPr/>
          <p:nvPr/>
        </p:nvSpPr>
        <p:spPr bwMode="auto">
          <a:xfrm>
            <a:off x="7406640" y="2100170"/>
            <a:ext cx="274320" cy="110023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16" name="Line 25"/>
          <p:cNvSpPr>
            <a:spLocks noChangeShapeType="1"/>
          </p:cNvSpPr>
          <p:nvPr>
            <p:custDataLst>
              <p:tags r:id="rId3"/>
            </p:custDataLst>
          </p:nvPr>
        </p:nvSpPr>
        <p:spPr bwMode="auto">
          <a:xfrm flipH="1">
            <a:off x="2834640" y="2788920"/>
            <a:ext cx="2011679" cy="219456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7680960" y="2380114"/>
                <a:ext cx="1374864" cy="540341"/>
              </a:xfrm>
              <a:prstGeom prst="rect">
                <a:avLst/>
              </a:prstGeom>
              <a:noFill/>
            </p:spPr>
            <p:txBody>
              <a:bodyPr wrap="none" rtlCol="0">
                <a:spAutoFit/>
              </a:bodyPr>
              <a:lstStyle/>
              <a:p>
                <a:pPr>
                  <a:lnSpc>
                    <a:spcPct val="80000"/>
                  </a:lnSpc>
                </a:pPr>
                <a:r>
                  <a:rPr lang="en-US" dirty="0" smtClean="0">
                    <a:latin typeface="Calibri" pitchFamily="34" charset="0"/>
                  </a:rPr>
                  <a:t>Here </a:t>
                </a:r>
                <a14:m>
                  <m:oMath xmlns:m="http://schemas.openxmlformats.org/officeDocument/2006/math">
                    <m:r>
                      <a:rPr lang="en-US" b="0" i="1" smtClean="0">
                        <a:latin typeface="Cambria Math" panose="02040503050406030204" pitchFamily="18" charset="0"/>
                      </a:rPr>
                      <m:t>𝐾</m:t>
                    </m:r>
                  </m:oMath>
                </a14:m>
                <a:r>
                  <a:rPr lang="en-US" dirty="0" smtClean="0">
                    <a:latin typeface="Calibri" pitchFamily="34" charset="0"/>
                  </a:rPr>
                  <a:t> = 4 B</a:t>
                </a:r>
              </a:p>
              <a:p>
                <a:pPr>
                  <a:lnSpc>
                    <a:spcPct val="80000"/>
                  </a:lnSpc>
                </a:pPr>
                <a:r>
                  <a:rPr lang="en-US" dirty="0" smtClean="0">
                    <a:latin typeface="Calibri" pitchFamily="34" charset="0"/>
                  </a:rPr>
                  <a:t>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𝐾</m:t>
                    </m:r>
                  </m:oMath>
                </a14:m>
                <a:r>
                  <a:rPr lang="en-US" dirty="0" smtClean="0">
                    <a:latin typeface="Calibri" pitchFamily="34" charset="0"/>
                  </a:rPr>
                  <a:t> = 4</a:t>
                </a:r>
              </a:p>
            </p:txBody>
          </p:sp>
        </mc:Choice>
        <mc:Fallback xmlns="">
          <p:sp>
            <p:nvSpPr>
              <p:cNvPr id="17" name="TextBox 16"/>
              <p:cNvSpPr txBox="1">
                <a:spLocks noRot="1" noChangeAspect="1" noMove="1" noResize="1" noEditPoints="1" noAdjustHandles="1" noChangeArrowheads="1" noChangeShapeType="1" noTextEdit="1"/>
              </p:cNvSpPr>
              <p:nvPr/>
            </p:nvSpPr>
            <p:spPr>
              <a:xfrm>
                <a:off x="7680960" y="2380114"/>
                <a:ext cx="1374864" cy="540341"/>
              </a:xfrm>
              <a:prstGeom prst="rect">
                <a:avLst/>
              </a:prstGeom>
              <a:blipFill rotWithShape="0">
                <a:blip r:embed="rId9"/>
                <a:stretch>
                  <a:fillRect l="-3540" t="-14607" r="-2655" b="-16854"/>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0">
            <p14:nvContentPartPr>
              <p14:cNvPr id="6" name="Ink 5"/>
              <p14:cNvContentPartPr/>
              <p14:nvPr/>
            </p14:nvContentPartPr>
            <p14:xfrm>
              <a:off x="1096920" y="2658600"/>
              <a:ext cx="4952160" cy="2490120"/>
            </p14:xfrm>
          </p:contentPart>
        </mc:Choice>
        <mc:Fallback xmlns="">
          <p:pic>
            <p:nvPicPr>
              <p:cNvPr id="6" name="Ink 5"/>
              <p:cNvPicPr/>
              <p:nvPr/>
            </p:nvPicPr>
            <p:blipFill>
              <a:blip r:embed="rId11"/>
              <a:stretch>
                <a:fillRect/>
              </a:stretch>
            </p:blipFill>
            <p:spPr>
              <a:xfrm>
                <a:off x="1091160" y="2649960"/>
                <a:ext cx="4966560" cy="2506680"/>
              </a:xfrm>
              <a:prstGeom prst="rect">
                <a:avLst/>
              </a:prstGeom>
            </p:spPr>
          </p:pic>
        </mc:Fallback>
      </mc:AlternateContent>
    </p:spTree>
    <p:extLst>
      <p:ext uri="{BB962C8B-B14F-4D97-AF65-F5344CB8AC3E}">
        <p14:creationId xmlns:p14="http://schemas.microsoft.com/office/powerpoint/2010/main" val="21758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Tags Differentiate Blocks </a:t>
            </a:r>
            <a:r>
              <a:rPr lang="en-US" smtClean="0"/>
              <a:t>in Same </a:t>
            </a:r>
            <a:r>
              <a:rPr lang="en-US"/>
              <a:t>Index</a:t>
            </a:r>
            <a:endParaRPr lang="en-US" dirty="0"/>
          </a:p>
        </p:txBody>
      </p:sp>
      <mc:AlternateContent xmlns:mc="http://schemas.openxmlformats.org/markup-compatibility/2006" xmlns:a14="http://schemas.microsoft.com/office/drawing/2010/main">
        <mc:Choice Requires="a14">
          <p:sp>
            <p:nvSpPr>
              <p:cNvPr id="32" name="Content Placeholder 31"/>
              <p:cNvSpPr>
                <a:spLocks noGrp="1"/>
              </p:cNvSpPr>
              <p:nvPr>
                <p:ph idx="1"/>
              </p:nvPr>
            </p:nvSpPr>
            <p:spPr>
              <a:xfrm>
                <a:off x="3840480" y="3474720"/>
                <a:ext cx="5029200" cy="2743200"/>
              </a:xfrm>
            </p:spPr>
            <p:txBody>
              <a:bodyPr lIns="91440" rIns="0"/>
              <a:lstStyle/>
              <a:p>
                <a:r>
                  <a:rPr lang="en-US" dirty="0" smtClean="0">
                    <a:effectLst>
                      <a:glow rad="63500">
                        <a:schemeClr val="accent3">
                          <a:satMod val="175000"/>
                        </a:schemeClr>
                      </a:glow>
                    </a:effectLst>
                  </a:rPr>
                  <a:t>Tag = rest of </a:t>
                </a:r>
                <a:r>
                  <a:rPr lang="en-US" dirty="0">
                    <a:effectLst>
                      <a:glow rad="63500">
                        <a:schemeClr val="accent3">
                          <a:satMod val="175000"/>
                        </a:schemeClr>
                      </a:glow>
                    </a:effectLst>
                  </a:rPr>
                  <a:t>address </a:t>
                </a:r>
                <a:r>
                  <a:rPr lang="en-US" dirty="0" smtClean="0">
                    <a:effectLst>
                      <a:glow rad="63500">
                        <a:schemeClr val="accent3">
                          <a:satMod val="175000"/>
                        </a:schemeClr>
                      </a:glow>
                    </a:effectLst>
                  </a:rPr>
                  <a:t>bits</a:t>
                </a:r>
              </a:p>
              <a:p>
                <a:pPr lvl="1"/>
                <a14:m>
                  <m:oMath xmlns:m="http://schemas.openxmlformats.org/officeDocument/2006/math">
                    <m:r>
                      <a:rPr lang="en-US" b="1" i="1" smtClean="0">
                        <a:solidFill>
                          <a:srgbClr val="FF9900"/>
                        </a:solidFill>
                        <a:effectLst>
                          <a:glow rad="63500">
                            <a:schemeClr val="accent3">
                              <a:satMod val="175000"/>
                            </a:schemeClr>
                          </a:glow>
                        </a:effectLst>
                        <a:latin typeface="Cambria Math" panose="02040503050406030204" pitchFamily="18" charset="0"/>
                      </a:rPr>
                      <m:t>𝒕</m:t>
                    </m:r>
                  </m:oMath>
                </a14:m>
                <a:r>
                  <a:rPr lang="en-US" dirty="0" smtClean="0">
                    <a:effectLst>
                      <a:glow rad="63500">
                        <a:schemeClr val="accent3">
                          <a:satMod val="175000"/>
                        </a:schemeClr>
                      </a:glow>
                    </a:effectLst>
                  </a:rPr>
                  <a:t> bits = </a:t>
                </a:r>
                <a14:m>
                  <m:oMath xmlns:m="http://schemas.openxmlformats.org/officeDocument/2006/math">
                    <m:r>
                      <a:rPr lang="en-US" b="1" i="1" smtClean="0">
                        <a:effectLst>
                          <a:glow rad="63500">
                            <a:schemeClr val="accent3">
                              <a:satMod val="175000"/>
                            </a:schemeClr>
                          </a:glow>
                        </a:effectLst>
                        <a:latin typeface="Cambria Math" panose="02040503050406030204" pitchFamily="18" charset="0"/>
                      </a:rPr>
                      <m:t>𝒎</m:t>
                    </m:r>
                    <m:r>
                      <a:rPr lang="en-US" b="0" i="1" smtClean="0">
                        <a:effectLst>
                          <a:glow rad="63500">
                            <a:schemeClr val="accent3">
                              <a:satMod val="175000"/>
                            </a:schemeClr>
                          </a:glow>
                        </a:effectLst>
                        <a:latin typeface="Cambria Math" panose="02040503050406030204" pitchFamily="18" charset="0"/>
                      </a:rPr>
                      <m:t>−</m:t>
                    </m:r>
                    <m:r>
                      <a:rPr lang="en-US" b="1" i="1" smtClean="0">
                        <a:solidFill>
                          <a:srgbClr val="7030A0"/>
                        </a:solidFill>
                        <a:effectLst>
                          <a:glow rad="63500">
                            <a:schemeClr val="accent3">
                              <a:satMod val="175000"/>
                            </a:schemeClr>
                          </a:glow>
                        </a:effectLst>
                        <a:latin typeface="Cambria Math" panose="02040503050406030204" pitchFamily="18" charset="0"/>
                      </a:rPr>
                      <m:t>𝒔</m:t>
                    </m:r>
                    <m:r>
                      <a:rPr lang="en-US" b="0" i="1" smtClean="0">
                        <a:effectLst>
                          <a:glow rad="63500">
                            <a:schemeClr val="accent3">
                              <a:satMod val="175000"/>
                            </a:schemeClr>
                          </a:glow>
                        </a:effectLst>
                        <a:latin typeface="Cambria Math" panose="02040503050406030204" pitchFamily="18" charset="0"/>
                      </a:rPr>
                      <m:t>−</m:t>
                    </m:r>
                    <m:r>
                      <a:rPr lang="en-US" b="1" i="1" smtClean="0">
                        <a:solidFill>
                          <a:srgbClr val="00B0F0"/>
                        </a:solidFill>
                        <a:effectLst>
                          <a:glow rad="63500">
                            <a:schemeClr val="accent3">
                              <a:satMod val="175000"/>
                            </a:schemeClr>
                          </a:glow>
                        </a:effectLst>
                        <a:latin typeface="Cambria Math" panose="02040503050406030204" pitchFamily="18" charset="0"/>
                      </a:rPr>
                      <m:t>𝒌</m:t>
                    </m:r>
                  </m:oMath>
                </a14:m>
                <a:endParaRPr lang="en-US" b="1" i="1" dirty="0">
                  <a:effectLst>
                    <a:glow rad="63500">
                      <a:schemeClr val="accent3">
                        <a:satMod val="175000"/>
                      </a:schemeClr>
                    </a:glow>
                  </a:effectLst>
                </a:endParaRPr>
              </a:p>
              <a:p>
                <a:pPr lvl="1"/>
                <a:r>
                  <a:rPr lang="en-US" dirty="0">
                    <a:effectLst>
                      <a:glow rad="63500">
                        <a:schemeClr val="accent3">
                          <a:satMod val="175000"/>
                        </a:schemeClr>
                      </a:glow>
                    </a:effectLst>
                  </a:rPr>
                  <a:t>Check this during a cache </a:t>
                </a:r>
                <a:r>
                  <a:rPr lang="en-US" dirty="0" smtClean="0">
                    <a:effectLst>
                      <a:glow rad="63500">
                        <a:schemeClr val="accent3">
                          <a:satMod val="175000"/>
                        </a:schemeClr>
                      </a:glow>
                    </a:effectLst>
                  </a:rPr>
                  <a:t>lookup</a:t>
                </a:r>
              </a:p>
              <a:p>
                <a:endParaRPr lang="en-US" dirty="0" smtClean="0">
                  <a:effectLst>
                    <a:glow rad="63500">
                      <a:schemeClr val="accent3">
                        <a:satMod val="175000"/>
                      </a:schemeClr>
                    </a:glow>
                  </a:effectLst>
                </a:endParaRPr>
              </a:p>
            </p:txBody>
          </p:sp>
        </mc:Choice>
        <mc:Fallback xmlns="">
          <p:sp>
            <p:nvSpPr>
              <p:cNvPr id="32" name="Content Placeholder 31"/>
              <p:cNvSpPr>
                <a:spLocks noGrp="1" noRot="1" noChangeAspect="1" noMove="1" noResize="1" noEditPoints="1" noAdjustHandles="1" noChangeArrowheads="1" noChangeShapeType="1" noTextEdit="1"/>
              </p:cNvSpPr>
              <p:nvPr>
                <p:ph idx="1"/>
              </p:nvPr>
            </p:nvSpPr>
            <p:spPr>
              <a:xfrm>
                <a:off x="3840480" y="3474720"/>
                <a:ext cx="5029200" cy="2743200"/>
              </a:xfrm>
              <a:blipFill rotWithShape="0">
                <a:blip r:embed="rId9"/>
                <a:stretch>
                  <a:fillRect l="-1212" t="-3333"/>
                </a:stretch>
              </a:blipFill>
            </p:spPr>
            <p:txBody>
              <a:bodyPr/>
              <a:lstStyle/>
              <a:p>
                <a:r>
                  <a:rPr lang="en-US">
                    <a:noFill/>
                  </a:rPr>
                  <a:t> </a:t>
                </a:r>
              </a:p>
            </p:txBody>
          </p:sp>
        </mc:Fallback>
      </mc:AlternateContent>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16</a:t>
            </a:fld>
            <a:endParaRPr lang="en-US"/>
          </a:p>
        </p:txBody>
      </p:sp>
      <p:grpSp>
        <p:nvGrpSpPr>
          <p:cNvPr id="3" name="Group 2"/>
          <p:cNvGrpSpPr/>
          <p:nvPr/>
        </p:nvGrpSpPr>
        <p:grpSpPr>
          <a:xfrm>
            <a:off x="2834640" y="2240280"/>
            <a:ext cx="2011681" cy="3566160"/>
            <a:chOff x="3291839" y="2240280"/>
            <a:chExt cx="2011681" cy="3566160"/>
          </a:xfrm>
        </p:grpSpPr>
        <p:sp>
          <p:nvSpPr>
            <p:cNvPr id="25" name="Line 24"/>
            <p:cNvSpPr>
              <a:spLocks noChangeShapeType="1"/>
            </p:cNvSpPr>
            <p:nvPr>
              <p:custDataLst>
                <p:tags r:id="rId3"/>
              </p:custDataLst>
            </p:nvPr>
          </p:nvSpPr>
          <p:spPr bwMode="auto">
            <a:xfrm flipH="1" flipV="1">
              <a:off x="3291840" y="2240280"/>
              <a:ext cx="2011680" cy="0"/>
            </a:xfrm>
            <a:prstGeom prst="line">
              <a:avLst/>
            </a:prstGeom>
            <a:noFill/>
            <a:ln w="25400">
              <a:solidFill>
                <a:srgbClr val="C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6" name="Line 25"/>
            <p:cNvSpPr>
              <a:spLocks noChangeShapeType="1"/>
            </p:cNvSpPr>
            <p:nvPr>
              <p:custDataLst>
                <p:tags r:id="rId4"/>
              </p:custDataLst>
            </p:nvPr>
          </p:nvSpPr>
          <p:spPr bwMode="auto">
            <a:xfrm flipH="1">
              <a:off x="3291839" y="2788920"/>
              <a:ext cx="2011679" cy="109728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7" name="Line 26"/>
            <p:cNvSpPr>
              <a:spLocks noChangeShapeType="1"/>
            </p:cNvSpPr>
            <p:nvPr>
              <p:custDataLst>
                <p:tags r:id="rId5"/>
              </p:custDataLst>
            </p:nvPr>
          </p:nvSpPr>
          <p:spPr bwMode="auto">
            <a:xfrm flipH="1">
              <a:off x="3294364" y="2514600"/>
              <a:ext cx="2009155" cy="3291840"/>
            </a:xfrm>
            <a:prstGeom prst="line">
              <a:avLst/>
            </a:prstGeom>
            <a:noFill/>
            <a:ln w="25400">
              <a:solidFill>
                <a:srgbClr val="0070C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8" name="Line 27"/>
            <p:cNvSpPr>
              <a:spLocks noChangeShapeType="1"/>
            </p:cNvSpPr>
            <p:nvPr>
              <p:custDataLst>
                <p:tags r:id="rId6"/>
              </p:custDataLst>
            </p:nvPr>
          </p:nvSpPr>
          <p:spPr bwMode="auto">
            <a:xfrm flipH="1">
              <a:off x="3291840" y="3063240"/>
              <a:ext cx="2011680" cy="1097280"/>
            </a:xfrm>
            <a:prstGeom prst="line">
              <a:avLst/>
            </a:prstGeom>
            <a:noFill/>
            <a:ln w="25400">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grpSp>
      <p:graphicFrame>
        <p:nvGraphicFramePr>
          <p:cNvPr id="43" name="Table 42"/>
          <p:cNvGraphicFramePr>
            <a:graphicFrameLocks noGrp="1"/>
          </p:cNvGraphicFramePr>
          <p:nvPr>
            <p:extLst>
              <p:ext uri="{D42A27DB-BD31-4B8C-83A1-F6EECF244321}">
                <p14:modId xmlns:p14="http://schemas.microsoft.com/office/powerpoint/2010/main" val="1366765929"/>
              </p:ext>
            </p:extLst>
          </p:nvPr>
        </p:nvGraphicFramePr>
        <p:xfrm>
          <a:off x="457200" y="1828800"/>
          <a:ext cx="2377440" cy="4663440"/>
        </p:xfrm>
        <a:graphic>
          <a:graphicData uri="http://schemas.openxmlformats.org/drawingml/2006/table">
            <a:tbl>
              <a:tblPr firstRow="1" bandRow="1">
                <a:tableStyleId>{5940675A-B579-460E-94D1-54222C63F5DA}</a:tableStyleId>
              </a:tblPr>
              <a:tblGrid>
                <a:gridCol w="1097280"/>
                <a:gridCol w="320040"/>
                <a:gridCol w="320040"/>
                <a:gridCol w="320040"/>
                <a:gridCol w="320040"/>
              </a:tblGrid>
              <a:tr h="274320">
                <a:tc>
                  <a:txBody>
                    <a:bodyPr/>
                    <a:lstStyle/>
                    <a:p>
                      <a:pPr algn="r"/>
                      <a:r>
                        <a:rPr lang="en-US" sz="1600" b="1" smtClean="0">
                          <a:solidFill>
                            <a:schemeClr val="tx1"/>
                          </a:solidFill>
                          <a:latin typeface="Calibri" panose="020F0502020204030204" pitchFamily="34" charset="0"/>
                          <a:cs typeface="Calibri" panose="020F0502020204030204" pitchFamily="34" charset="0"/>
                        </a:rPr>
                        <a:t>Block Addr</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smtClean="0">
                          <a:latin typeface="Calibri" panose="020F0502020204030204" pitchFamily="34" charset="0"/>
                          <a:cs typeface="Calibri" panose="020F0502020204030204" pitchFamily="34" charset="0"/>
                        </a:rPr>
                        <a:t>Block Data</a:t>
                      </a:r>
                      <a:endParaRPr lang="en-US" sz="1600" b="1" dirty="0">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74320">
                <a:tc>
                  <a:txBody>
                    <a:bodyPr/>
                    <a:lstStyle/>
                    <a:p>
                      <a:pPr algn="r"/>
                      <a:r>
                        <a:rPr lang="en-US" sz="1600" b="1" dirty="0" smtClean="0">
                          <a:solidFill>
                            <a:srgbClr val="C00000"/>
                          </a:solidFill>
                          <a:latin typeface="Courier New" panose="02070309020205020404" pitchFamily="49" charset="0"/>
                          <a:cs typeface="Courier New" panose="02070309020205020404" pitchFamily="49" charset="0"/>
                        </a:rPr>
                        <a:t>0000</a:t>
                      </a:r>
                      <a:endParaRPr lang="en-US" sz="1600" b="1" dirty="0">
                        <a:solidFill>
                          <a:srgbClr val="C00000"/>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r>
              <a:tr h="274320">
                <a:tc>
                  <a:txBody>
                    <a:bodyPr/>
                    <a:lstStyle/>
                    <a:p>
                      <a:pPr algn="r"/>
                      <a:r>
                        <a:rPr lang="en-US" sz="1600" dirty="0" smtClean="0">
                          <a:latin typeface="Courier New" panose="02070309020205020404" pitchFamily="49" charset="0"/>
                          <a:cs typeface="Courier New" panose="02070309020205020404" pitchFamily="49" charset="0"/>
                        </a:rPr>
                        <a:t>00</a:t>
                      </a:r>
                      <a:r>
                        <a:rPr lang="en-US" sz="1600" b="1" dirty="0" smtClean="0">
                          <a:latin typeface="Courier New" panose="02070309020205020404" pitchFamily="49" charset="0"/>
                          <a:cs typeface="Courier New" panose="02070309020205020404" pitchFamily="49" charset="0"/>
                        </a:rPr>
                        <a:t>01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r"/>
                      <a:r>
                        <a:rPr lang="en-US" sz="1600" dirty="0" smtClean="0">
                          <a:latin typeface="Courier New" panose="02070309020205020404" pitchFamily="49" charset="0"/>
                          <a:cs typeface="Courier New" panose="02070309020205020404" pitchFamily="49" charset="0"/>
                        </a:rPr>
                        <a:t>00</a:t>
                      </a:r>
                      <a:r>
                        <a:rPr lang="en-US" sz="1600" b="1" dirty="0" smtClean="0">
                          <a:latin typeface="Courier New" panose="02070309020205020404" pitchFamily="49" charset="0"/>
                          <a:cs typeface="Courier New" panose="02070309020205020404" pitchFamily="49" charset="0"/>
                        </a:rPr>
                        <a:t>10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274320">
                <a:tc>
                  <a:txBody>
                    <a:bodyPr/>
                    <a:lstStyle/>
                    <a:p>
                      <a:pPr algn="r"/>
                      <a:r>
                        <a:rPr lang="en-US" sz="1600" dirty="0" smtClean="0">
                          <a:latin typeface="Courier New" panose="02070309020205020404" pitchFamily="49" charset="0"/>
                          <a:cs typeface="Courier New" panose="02070309020205020404" pitchFamily="49" charset="0"/>
                        </a:rPr>
                        <a:t>00</a:t>
                      </a:r>
                      <a:r>
                        <a:rPr lang="en-US" sz="1600" b="1" dirty="0" smtClean="0">
                          <a:latin typeface="Courier New" panose="02070309020205020404" pitchFamily="49" charset="0"/>
                          <a:cs typeface="Courier New" panose="02070309020205020404" pitchFamily="49" charset="0"/>
                        </a:rPr>
                        <a:t>11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274320">
                <a:tc>
                  <a:txBody>
                    <a:bodyPr/>
                    <a:lstStyle/>
                    <a:p>
                      <a:pPr algn="r"/>
                      <a:r>
                        <a:rPr lang="en-US" sz="1600" dirty="0" smtClean="0">
                          <a:latin typeface="Courier New" panose="02070309020205020404" pitchFamily="49" charset="0"/>
                          <a:cs typeface="Courier New" panose="02070309020205020404" pitchFamily="49" charset="0"/>
                        </a:rPr>
                        <a:t>01</a:t>
                      </a:r>
                      <a:r>
                        <a:rPr lang="en-US" sz="1600" b="1" dirty="0" smtClean="0">
                          <a:latin typeface="Courier New" panose="02070309020205020404" pitchFamily="49" charset="0"/>
                          <a:cs typeface="Courier New" panose="02070309020205020404" pitchFamily="49" charset="0"/>
                        </a:rPr>
                        <a:t>00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r>
              <a:tr h="274320">
                <a:tc>
                  <a:txBody>
                    <a:bodyPr/>
                    <a:lstStyle/>
                    <a:p>
                      <a:pPr algn="r"/>
                      <a:r>
                        <a:rPr lang="en-US" sz="1600" dirty="0" smtClean="0">
                          <a:latin typeface="Courier New" panose="02070309020205020404" pitchFamily="49" charset="0"/>
                          <a:cs typeface="Courier New" panose="02070309020205020404" pitchFamily="49" charset="0"/>
                        </a:rPr>
                        <a:t>01</a:t>
                      </a:r>
                      <a:r>
                        <a:rPr lang="en-US" sz="1600" b="1" dirty="0" smtClean="0">
                          <a:latin typeface="Courier New" panose="02070309020205020404" pitchFamily="49" charset="0"/>
                          <a:cs typeface="Courier New" panose="02070309020205020404" pitchFamily="49" charset="0"/>
                        </a:rPr>
                        <a:t>01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r"/>
                      <a:r>
                        <a:rPr lang="en-US" sz="1600" b="1" dirty="0" smtClean="0">
                          <a:solidFill>
                            <a:srgbClr val="00B050"/>
                          </a:solidFill>
                          <a:latin typeface="Courier New" panose="02070309020205020404" pitchFamily="49" charset="0"/>
                          <a:cs typeface="Courier New" panose="02070309020205020404" pitchFamily="49" charset="0"/>
                        </a:rPr>
                        <a:t>0110</a:t>
                      </a:r>
                      <a:endParaRPr lang="en-US" sz="1600" b="1" dirty="0">
                        <a:solidFill>
                          <a:srgbClr val="00B050"/>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274320">
                <a:tc>
                  <a:txBody>
                    <a:bodyPr/>
                    <a:lstStyle/>
                    <a:p>
                      <a:pPr algn="r"/>
                      <a:r>
                        <a:rPr lang="en-US" sz="1600" b="1" dirty="0" smtClean="0">
                          <a:solidFill>
                            <a:schemeClr val="bg2"/>
                          </a:solidFill>
                          <a:latin typeface="Courier New" panose="02070309020205020404" pitchFamily="49" charset="0"/>
                          <a:cs typeface="Courier New" panose="02070309020205020404" pitchFamily="49" charset="0"/>
                        </a:rPr>
                        <a:t>0111</a:t>
                      </a:r>
                      <a:endParaRPr lang="en-US" sz="1600" b="1" dirty="0">
                        <a:solidFill>
                          <a:schemeClr val="bg2"/>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274320">
                <a:tc>
                  <a:txBody>
                    <a:bodyPr/>
                    <a:lstStyle/>
                    <a:p>
                      <a:pPr algn="r"/>
                      <a:r>
                        <a:rPr lang="en-US" sz="1600" dirty="0" smtClean="0">
                          <a:latin typeface="Courier New" panose="02070309020205020404" pitchFamily="49" charset="0"/>
                          <a:cs typeface="Courier New" panose="02070309020205020404" pitchFamily="49" charset="0"/>
                        </a:rPr>
                        <a:t>10</a:t>
                      </a:r>
                      <a:r>
                        <a:rPr lang="en-US" sz="1600" b="1" dirty="0" smtClean="0">
                          <a:latin typeface="Courier New" panose="02070309020205020404" pitchFamily="49" charset="0"/>
                          <a:cs typeface="Courier New" panose="02070309020205020404" pitchFamily="49" charset="0"/>
                        </a:rPr>
                        <a:t>00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r>
              <a:tr h="274320">
                <a:tc>
                  <a:txBody>
                    <a:bodyPr/>
                    <a:lstStyle/>
                    <a:p>
                      <a:pPr algn="r"/>
                      <a:r>
                        <a:rPr lang="en-US" sz="1600" dirty="0" smtClean="0">
                          <a:latin typeface="Courier New" panose="02070309020205020404" pitchFamily="49" charset="0"/>
                          <a:cs typeface="Courier New" panose="02070309020205020404" pitchFamily="49" charset="0"/>
                        </a:rPr>
                        <a:t>10</a:t>
                      </a:r>
                      <a:r>
                        <a:rPr lang="en-US" sz="1600" b="1" dirty="0" smtClean="0">
                          <a:latin typeface="Courier New" panose="02070309020205020404" pitchFamily="49" charset="0"/>
                          <a:cs typeface="Courier New" panose="02070309020205020404" pitchFamily="49" charset="0"/>
                        </a:rPr>
                        <a:t>01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r"/>
                      <a:r>
                        <a:rPr lang="en-US" sz="1600" b="0" dirty="0" smtClean="0">
                          <a:latin typeface="Courier New" panose="02070309020205020404" pitchFamily="49" charset="0"/>
                          <a:cs typeface="Courier New" panose="02070309020205020404" pitchFamily="49" charset="0"/>
                        </a:rPr>
                        <a:t>10</a:t>
                      </a:r>
                      <a:r>
                        <a:rPr lang="en-US" sz="1600" b="1" dirty="0" smtClean="0">
                          <a:latin typeface="Courier New" panose="02070309020205020404" pitchFamily="49" charset="0"/>
                          <a:cs typeface="Courier New" panose="02070309020205020404" pitchFamily="49" charset="0"/>
                        </a:rPr>
                        <a:t>10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274320">
                <a:tc>
                  <a:txBody>
                    <a:bodyPr/>
                    <a:lstStyle/>
                    <a:p>
                      <a:pPr algn="r"/>
                      <a:r>
                        <a:rPr lang="en-US" sz="1600" dirty="0" smtClean="0">
                          <a:latin typeface="Courier New" panose="02070309020205020404" pitchFamily="49" charset="0"/>
                          <a:cs typeface="Courier New" panose="02070309020205020404" pitchFamily="49" charset="0"/>
                        </a:rPr>
                        <a:t>10</a:t>
                      </a:r>
                      <a:r>
                        <a:rPr lang="en-US" sz="1600" b="1" dirty="0" smtClean="0">
                          <a:latin typeface="Courier New" panose="02070309020205020404" pitchFamily="49" charset="0"/>
                          <a:cs typeface="Courier New" panose="02070309020205020404" pitchFamily="49" charset="0"/>
                        </a:rPr>
                        <a:t>11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274320">
                <a:tc>
                  <a:txBody>
                    <a:bodyPr/>
                    <a:lstStyle/>
                    <a:p>
                      <a:pPr algn="r"/>
                      <a:r>
                        <a:rPr lang="en-US" sz="1600" dirty="0" smtClean="0">
                          <a:latin typeface="Courier New" panose="02070309020205020404" pitchFamily="49" charset="0"/>
                          <a:cs typeface="Courier New" panose="02070309020205020404" pitchFamily="49" charset="0"/>
                        </a:rPr>
                        <a:t>11</a:t>
                      </a:r>
                      <a:r>
                        <a:rPr lang="en-US" sz="1600" b="1" dirty="0" smtClean="0">
                          <a:latin typeface="Courier New" panose="02070309020205020404" pitchFamily="49" charset="0"/>
                          <a:cs typeface="Courier New" panose="02070309020205020404" pitchFamily="49" charset="0"/>
                        </a:rPr>
                        <a:t>00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r>
              <a:tr h="274320">
                <a:tc>
                  <a:txBody>
                    <a:bodyPr/>
                    <a:lstStyle/>
                    <a:p>
                      <a:pPr algn="r"/>
                      <a:r>
                        <a:rPr lang="en-US" sz="1600" b="1" dirty="0" smtClean="0">
                          <a:solidFill>
                            <a:srgbClr val="0070C0"/>
                          </a:solidFill>
                          <a:latin typeface="Courier New" panose="02070309020205020404" pitchFamily="49" charset="0"/>
                          <a:cs typeface="Courier New" panose="02070309020205020404" pitchFamily="49" charset="0"/>
                        </a:rPr>
                        <a:t>1101</a:t>
                      </a:r>
                      <a:endParaRPr lang="en-US" sz="1600" b="1" dirty="0">
                        <a:solidFill>
                          <a:srgbClr val="0070C0"/>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r"/>
                      <a:r>
                        <a:rPr lang="en-US" sz="1600" dirty="0" smtClean="0">
                          <a:latin typeface="Courier New" panose="02070309020205020404" pitchFamily="49" charset="0"/>
                          <a:cs typeface="Courier New" panose="02070309020205020404" pitchFamily="49" charset="0"/>
                        </a:rPr>
                        <a:t>11</a:t>
                      </a:r>
                      <a:r>
                        <a:rPr lang="en-US" sz="1600" b="1" dirty="0" smtClean="0">
                          <a:latin typeface="Courier New" panose="02070309020205020404" pitchFamily="49" charset="0"/>
                          <a:cs typeface="Courier New" panose="02070309020205020404" pitchFamily="49" charset="0"/>
                        </a:rPr>
                        <a:t>10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274320">
                <a:tc>
                  <a:txBody>
                    <a:bodyPr/>
                    <a:lstStyle/>
                    <a:p>
                      <a:pPr algn="r"/>
                      <a:r>
                        <a:rPr lang="en-US" sz="1600" dirty="0" smtClean="0">
                          <a:latin typeface="Courier New" panose="02070309020205020404" pitchFamily="49" charset="0"/>
                          <a:cs typeface="Courier New" panose="02070309020205020404" pitchFamily="49" charset="0"/>
                        </a:rPr>
                        <a:t>11</a:t>
                      </a:r>
                      <a:r>
                        <a:rPr lang="en-US" sz="1600" b="1" dirty="0" smtClean="0">
                          <a:latin typeface="Courier New" panose="02070309020205020404" pitchFamily="49" charset="0"/>
                          <a:cs typeface="Courier New" panose="02070309020205020404" pitchFamily="49" charset="0"/>
                        </a:rPr>
                        <a:t>11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29" name="TextBox 28"/>
          <p:cNvSpPr txBox="1"/>
          <p:nvPr/>
        </p:nvSpPr>
        <p:spPr>
          <a:xfrm>
            <a:off x="1554480" y="1371600"/>
            <a:ext cx="1280160" cy="400110"/>
          </a:xfrm>
          <a:prstGeom prst="rect">
            <a:avLst/>
          </a:prstGeom>
          <a:noFill/>
        </p:spPr>
        <p:txBody>
          <a:bodyPr wrap="none" rtlCol="0">
            <a:normAutofit/>
          </a:bodyPr>
          <a:lstStyle/>
          <a:p>
            <a:pPr algn="ctr"/>
            <a:r>
              <a:rPr lang="en-US" sz="2000" b="1" dirty="0" smtClean="0">
                <a:latin typeface="Calibri" pitchFamily="34" charset="0"/>
              </a:rPr>
              <a:t>Memory</a:t>
            </a:r>
          </a:p>
        </p:txBody>
      </p:sp>
      <p:sp>
        <p:nvSpPr>
          <p:cNvPr id="30" name="TextBox 29"/>
          <p:cNvSpPr txBox="1"/>
          <p:nvPr/>
        </p:nvSpPr>
        <p:spPr>
          <a:xfrm>
            <a:off x="5029200" y="1371600"/>
            <a:ext cx="1280160" cy="369332"/>
          </a:xfrm>
          <a:prstGeom prst="rect">
            <a:avLst/>
          </a:prstGeom>
          <a:noFill/>
        </p:spPr>
        <p:txBody>
          <a:bodyPr wrap="none" rtlCol="0">
            <a:noAutofit/>
          </a:bodyPr>
          <a:lstStyle/>
          <a:p>
            <a:pPr algn="ctr"/>
            <a:r>
              <a:rPr lang="en-US" sz="2000" b="1" dirty="0" smtClean="0">
                <a:latin typeface="Calibri" pitchFamily="34" charset="0"/>
              </a:rPr>
              <a:t>Cache</a:t>
            </a:r>
          </a:p>
        </p:txBody>
      </p:sp>
      <p:graphicFrame>
        <p:nvGraphicFramePr>
          <p:cNvPr id="46" name="Table 45"/>
          <p:cNvGraphicFramePr>
            <a:graphicFrameLocks noGrp="1"/>
          </p:cNvGraphicFramePr>
          <p:nvPr>
            <p:extLst>
              <p:ext uri="{D42A27DB-BD31-4B8C-83A1-F6EECF244321}">
                <p14:modId xmlns:p14="http://schemas.microsoft.com/office/powerpoint/2010/main" val="3252274115"/>
              </p:ext>
            </p:extLst>
          </p:nvPr>
        </p:nvGraphicFramePr>
        <p:xfrm>
          <a:off x="4663440" y="1828800"/>
          <a:ext cx="2651760" cy="1371600"/>
        </p:xfrm>
        <a:graphic>
          <a:graphicData uri="http://schemas.openxmlformats.org/drawingml/2006/table">
            <a:tbl>
              <a:tblPr firstRow="1" bandRow="1">
                <a:tableStyleId>{5940675A-B579-460E-94D1-54222C63F5DA}</a:tableStyleId>
              </a:tblPr>
              <a:tblGrid>
                <a:gridCol w="731520"/>
                <a:gridCol w="457200"/>
                <a:gridCol w="182880"/>
                <a:gridCol w="320040"/>
                <a:gridCol w="320040"/>
                <a:gridCol w="320040"/>
                <a:gridCol w="320040"/>
              </a:tblGrid>
              <a:tr h="274320">
                <a:tc>
                  <a:txBody>
                    <a:bodyPr/>
                    <a:lstStyle/>
                    <a:p>
                      <a:pPr algn="ctr"/>
                      <a:r>
                        <a:rPr lang="en-US" sz="1600" b="1" dirty="0" smtClean="0">
                          <a:solidFill>
                            <a:schemeClr val="tx1"/>
                          </a:solidFill>
                          <a:latin typeface="Calibri" panose="020F0502020204030204" pitchFamily="34" charset="0"/>
                          <a:cs typeface="Calibri" panose="020F0502020204030204" pitchFamily="34" charset="0"/>
                        </a:rPr>
                        <a:t>Index</a:t>
                      </a:r>
                      <a:endParaRPr lang="en-US" sz="1600" b="1" dirty="0">
                        <a:solidFill>
                          <a:schemeClr val="tx1"/>
                        </a:solidFill>
                        <a:latin typeface="Calibri" panose="020F0502020204030204" pitchFamily="34" charset="0"/>
                        <a:cs typeface="Calibri" panose="020F0502020204030204" pitchFamily="34" charset="0"/>
                      </a:endParaRPr>
                    </a:p>
                  </a:txBody>
                  <a:tcPr marL="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smtClean="0">
                          <a:solidFill>
                            <a:schemeClr val="tx1"/>
                          </a:solidFill>
                          <a:latin typeface="Calibri" panose="020F0502020204030204" pitchFamily="34" charset="0"/>
                          <a:cs typeface="Calibri" panose="020F0502020204030204" pitchFamily="34" charset="0"/>
                        </a:rPr>
                        <a:t>Tag</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1600" b="1" smtClean="0">
                          <a:solidFill>
                            <a:schemeClr val="tx1"/>
                          </a:solidFill>
                          <a:latin typeface="Calibri" panose="020F0502020204030204" pitchFamily="34" charset="0"/>
                          <a:cs typeface="Calibri" panose="020F0502020204030204" pitchFamily="34" charset="0"/>
                        </a:rPr>
                        <a:t>Block Data</a:t>
                      </a:r>
                      <a:endParaRPr lang="en-US" sz="1600" b="1" dirty="0">
                        <a:solidFill>
                          <a:schemeClr val="tx1"/>
                        </a:solidFill>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74320">
                <a:tc>
                  <a:txBody>
                    <a:bodyPr/>
                    <a:lstStyle/>
                    <a:p>
                      <a:pPr algn="ctr"/>
                      <a:r>
                        <a:rPr lang="en-US" sz="1600" b="1" dirty="0" smtClean="0">
                          <a:solidFill>
                            <a:srgbClr val="C00000"/>
                          </a:solidFill>
                          <a:latin typeface="Courier New" panose="02070309020205020404" pitchFamily="49" charset="0"/>
                          <a:cs typeface="Courier New" panose="02070309020205020404" pitchFamily="49" charset="0"/>
                        </a:rPr>
                        <a:t>00</a:t>
                      </a:r>
                      <a:endParaRPr lang="en-US" sz="1600" b="1" dirty="0">
                        <a:solidFill>
                          <a:srgbClr val="C00000"/>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smtClean="0">
                          <a:solidFill>
                            <a:srgbClr val="C00000"/>
                          </a:solidFill>
                          <a:latin typeface="Courier New" panose="02070309020205020404" pitchFamily="49" charset="0"/>
                          <a:cs typeface="Courier New" panose="02070309020205020404" pitchFamily="49" charset="0"/>
                        </a:rPr>
                        <a:t>00</a:t>
                      </a:r>
                      <a:endParaRPr lang="en-US" sz="1600" b="1" dirty="0">
                        <a:solidFill>
                          <a:srgbClr val="C0000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r>
              <a:tr h="274320">
                <a:tc>
                  <a:txBody>
                    <a:bodyPr/>
                    <a:lstStyle/>
                    <a:p>
                      <a:pPr algn="ctr"/>
                      <a:r>
                        <a:rPr lang="en-US" sz="1600" b="1" dirty="0" smtClean="0">
                          <a:solidFill>
                            <a:srgbClr val="0070C0"/>
                          </a:solidFill>
                          <a:latin typeface="Courier New" panose="02070309020205020404" pitchFamily="49" charset="0"/>
                          <a:cs typeface="Courier New" panose="02070309020205020404" pitchFamily="49" charset="0"/>
                        </a:rPr>
                        <a:t>01</a:t>
                      </a:r>
                      <a:endParaRPr lang="en-US" sz="1600" b="1" dirty="0">
                        <a:solidFill>
                          <a:srgbClr val="0070C0"/>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b="1" dirty="0">
                        <a:solidFill>
                          <a:srgbClr val="0070C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ctr"/>
                      <a:r>
                        <a:rPr lang="en-US" sz="1600" b="1" dirty="0" smtClean="0">
                          <a:solidFill>
                            <a:srgbClr val="00B050"/>
                          </a:solidFill>
                          <a:latin typeface="Courier New" panose="02070309020205020404" pitchFamily="49" charset="0"/>
                          <a:cs typeface="Courier New" panose="02070309020205020404" pitchFamily="49" charset="0"/>
                        </a:rPr>
                        <a:t>10</a:t>
                      </a:r>
                      <a:endParaRPr lang="en-US" sz="1600" b="1" dirty="0">
                        <a:solidFill>
                          <a:srgbClr val="00B050"/>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smtClean="0">
                          <a:solidFill>
                            <a:srgbClr val="00B050"/>
                          </a:solidFill>
                          <a:latin typeface="Courier New" panose="02070309020205020404" pitchFamily="49" charset="0"/>
                          <a:cs typeface="Courier New" panose="02070309020205020404" pitchFamily="49" charset="0"/>
                        </a:rPr>
                        <a:t>01</a:t>
                      </a:r>
                      <a:endParaRPr lang="en-US" sz="1600" b="1" dirty="0">
                        <a:solidFill>
                          <a:srgbClr val="00B05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274320">
                <a:tc>
                  <a:txBody>
                    <a:bodyPr/>
                    <a:lstStyle/>
                    <a:p>
                      <a:pPr algn="ctr"/>
                      <a:r>
                        <a:rPr lang="en-US" sz="1600" b="1" dirty="0" smtClean="0">
                          <a:solidFill>
                            <a:schemeClr val="bg2"/>
                          </a:solidFill>
                          <a:latin typeface="Courier New" panose="02070309020205020404" pitchFamily="49" charset="0"/>
                          <a:cs typeface="Courier New" panose="02070309020205020404" pitchFamily="49" charset="0"/>
                        </a:rPr>
                        <a:t>11</a:t>
                      </a:r>
                      <a:endParaRPr lang="en-US" sz="1600" b="1" dirty="0">
                        <a:solidFill>
                          <a:schemeClr val="bg2"/>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smtClean="0">
                          <a:solidFill>
                            <a:schemeClr val="bg2"/>
                          </a:solidFill>
                          <a:latin typeface="Courier New" panose="02070309020205020404" pitchFamily="49" charset="0"/>
                          <a:cs typeface="Courier New" panose="02070309020205020404" pitchFamily="49" charset="0"/>
                        </a:rPr>
                        <a:t>01</a:t>
                      </a:r>
                      <a:endParaRPr lang="en-US" sz="1600" b="1" dirty="0">
                        <a:solidFill>
                          <a:schemeClr val="bg2"/>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Right Brace 4"/>
          <p:cNvSpPr/>
          <p:nvPr/>
        </p:nvSpPr>
        <p:spPr bwMode="auto">
          <a:xfrm>
            <a:off x="7406640" y="2100170"/>
            <a:ext cx="274320" cy="110023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7680960" y="2380114"/>
                <a:ext cx="1374864" cy="540341"/>
              </a:xfrm>
              <a:prstGeom prst="rect">
                <a:avLst/>
              </a:prstGeom>
              <a:noFill/>
            </p:spPr>
            <p:txBody>
              <a:bodyPr wrap="none" rtlCol="0">
                <a:spAutoFit/>
              </a:bodyPr>
              <a:lstStyle/>
              <a:p>
                <a:pPr>
                  <a:lnSpc>
                    <a:spcPct val="80000"/>
                  </a:lnSpc>
                </a:pPr>
                <a:r>
                  <a:rPr lang="en-US" dirty="0" smtClean="0">
                    <a:latin typeface="Calibri" pitchFamily="34" charset="0"/>
                  </a:rPr>
                  <a:t>Here </a:t>
                </a:r>
                <a14:m>
                  <m:oMath xmlns:m="http://schemas.openxmlformats.org/officeDocument/2006/math">
                    <m:r>
                      <a:rPr lang="en-US" b="0" i="1" smtClean="0">
                        <a:latin typeface="Cambria Math" panose="02040503050406030204" pitchFamily="18" charset="0"/>
                      </a:rPr>
                      <m:t>𝐾</m:t>
                    </m:r>
                  </m:oMath>
                </a14:m>
                <a:r>
                  <a:rPr lang="en-US" dirty="0" smtClean="0">
                    <a:latin typeface="Calibri" pitchFamily="34" charset="0"/>
                  </a:rPr>
                  <a:t> = 4 B</a:t>
                </a:r>
              </a:p>
              <a:p>
                <a:pPr>
                  <a:lnSpc>
                    <a:spcPct val="80000"/>
                  </a:lnSpc>
                </a:pPr>
                <a:r>
                  <a:rPr lang="en-US" dirty="0" smtClean="0">
                    <a:latin typeface="Calibri" pitchFamily="34" charset="0"/>
                  </a:rPr>
                  <a:t>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𝐾</m:t>
                    </m:r>
                  </m:oMath>
                </a14:m>
                <a:r>
                  <a:rPr lang="en-US" dirty="0" smtClean="0">
                    <a:latin typeface="Calibri" pitchFamily="34" charset="0"/>
                  </a:rPr>
                  <a:t> = 4</a:t>
                </a:r>
              </a:p>
            </p:txBody>
          </p:sp>
        </mc:Choice>
        <mc:Fallback xmlns="">
          <p:sp>
            <p:nvSpPr>
              <p:cNvPr id="17" name="TextBox 16"/>
              <p:cNvSpPr txBox="1">
                <a:spLocks noRot="1" noChangeAspect="1" noMove="1" noResize="1" noEditPoints="1" noAdjustHandles="1" noChangeArrowheads="1" noChangeShapeType="1" noTextEdit="1"/>
              </p:cNvSpPr>
              <p:nvPr/>
            </p:nvSpPr>
            <p:spPr>
              <a:xfrm>
                <a:off x="7680960" y="2380114"/>
                <a:ext cx="1374864" cy="540341"/>
              </a:xfrm>
              <a:prstGeom prst="rect">
                <a:avLst/>
              </a:prstGeom>
              <a:blipFill rotWithShape="0">
                <a:blip r:embed="rId10"/>
                <a:stretch>
                  <a:fillRect l="-3540" t="-14607" r="-2655" b="-16854"/>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1">
            <p14:nvContentPartPr>
              <p14:cNvPr id="7" name="Ink 6"/>
              <p14:cNvContentPartPr/>
              <p14:nvPr/>
            </p14:nvContentPartPr>
            <p14:xfrm>
              <a:off x="830160" y="1720080"/>
              <a:ext cx="6264720" cy="3391560"/>
            </p14:xfrm>
          </p:contentPart>
        </mc:Choice>
        <mc:Fallback xmlns="">
          <p:pic>
            <p:nvPicPr>
              <p:cNvPr id="7" name="Ink 6"/>
              <p:cNvPicPr/>
              <p:nvPr/>
            </p:nvPicPr>
            <p:blipFill>
              <a:blip r:embed="rId12"/>
              <a:stretch>
                <a:fillRect/>
              </a:stretch>
            </p:blipFill>
            <p:spPr>
              <a:xfrm>
                <a:off x="823680" y="1710000"/>
                <a:ext cx="6276960" cy="3410640"/>
              </a:xfrm>
              <a:prstGeom prst="rect">
                <a:avLst/>
              </a:prstGeom>
            </p:spPr>
          </p:pic>
        </mc:Fallback>
      </mc:AlternateContent>
    </p:spTree>
    <p:extLst>
      <p:ext uri="{BB962C8B-B14F-4D97-AF65-F5344CB8AC3E}">
        <p14:creationId xmlns:p14="http://schemas.microsoft.com/office/powerpoint/2010/main" val="201288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Checking for a Requested Address</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CPU sends address request for chunk of data</a:t>
                </a:r>
              </a:p>
              <a:p>
                <a:pPr lvl="1"/>
                <a:r>
                  <a:rPr lang="en-US" dirty="0" smtClean="0"/>
                  <a:t>Address and requested data are not the same thing!</a:t>
                </a:r>
              </a:p>
              <a:p>
                <a:pPr lvl="2"/>
                <a:r>
                  <a:rPr lang="en-US" dirty="0" smtClean="0"/>
                  <a:t>Analogy:  your friend ≠ his or her phone number</a:t>
                </a:r>
              </a:p>
              <a:p>
                <a:pPr lvl="2"/>
                <a:endParaRPr lang="en-US" dirty="0"/>
              </a:p>
              <a:p>
                <a:r>
                  <a:rPr lang="en-US" dirty="0" smtClean="0"/>
                  <a:t>TIO address breakdown:</a:t>
                </a:r>
              </a:p>
              <a:p>
                <a:pPr lvl="1"/>
                <a:endParaRPr lang="en-US" b="1" dirty="0" smtClean="0"/>
              </a:p>
              <a:p>
                <a:pPr lvl="1"/>
                <a:endParaRPr lang="en-US" b="1" dirty="0"/>
              </a:p>
              <a:p>
                <a:pPr lvl="1"/>
                <a:r>
                  <a:rPr lang="en-US" b="1" dirty="0" smtClean="0">
                    <a:solidFill>
                      <a:srgbClr val="7030A0"/>
                    </a:solidFill>
                  </a:rPr>
                  <a:t>Index</a:t>
                </a:r>
                <a:r>
                  <a:rPr lang="en-US" dirty="0" smtClean="0">
                    <a:solidFill>
                      <a:srgbClr val="7030A0"/>
                    </a:solidFill>
                  </a:rPr>
                  <a:t> </a:t>
                </a:r>
                <a:r>
                  <a:rPr lang="en-US" dirty="0" smtClean="0"/>
                  <a:t>field tells you where to look in cache</a:t>
                </a:r>
              </a:p>
              <a:p>
                <a:pPr lvl="1"/>
                <a:r>
                  <a:rPr lang="en-US" b="1" dirty="0" smtClean="0">
                    <a:solidFill>
                      <a:srgbClr val="FF9900"/>
                    </a:solidFill>
                  </a:rPr>
                  <a:t>Tag</a:t>
                </a:r>
                <a:r>
                  <a:rPr lang="en-US" dirty="0" smtClean="0">
                    <a:solidFill>
                      <a:srgbClr val="FF9900"/>
                    </a:solidFill>
                  </a:rPr>
                  <a:t> </a:t>
                </a:r>
                <a:r>
                  <a:rPr lang="en-US" dirty="0" smtClean="0"/>
                  <a:t>field lets you check that data is the block you want</a:t>
                </a:r>
                <a:endParaRPr lang="en-US" dirty="0"/>
              </a:p>
              <a:p>
                <a:pPr lvl="1"/>
                <a:r>
                  <a:rPr lang="en-US" b="1" dirty="0" smtClean="0">
                    <a:solidFill>
                      <a:srgbClr val="0070C0"/>
                    </a:solidFill>
                  </a:rPr>
                  <a:t>Offset</a:t>
                </a:r>
                <a:r>
                  <a:rPr lang="en-US" dirty="0" smtClean="0">
                    <a:solidFill>
                      <a:srgbClr val="0070C0"/>
                    </a:solidFill>
                  </a:rPr>
                  <a:t> </a:t>
                </a:r>
                <a:r>
                  <a:rPr lang="en-US" dirty="0" smtClean="0"/>
                  <a:t>field selects specified start byte within block</a:t>
                </a:r>
              </a:p>
              <a:p>
                <a:pPr lvl="1"/>
                <a:endParaRPr lang="en-US" b="1" dirty="0" smtClean="0"/>
              </a:p>
              <a:p>
                <a:pPr lvl="1"/>
                <a:r>
                  <a:rPr lang="en-US" b="1" dirty="0" smtClean="0"/>
                  <a:t>Note:</a:t>
                </a:r>
                <a:r>
                  <a:rPr lang="en-US" dirty="0" smtClean="0"/>
                  <a:t>  </a:t>
                </a:r>
                <a14:m>
                  <m:oMath xmlns:m="http://schemas.openxmlformats.org/officeDocument/2006/math">
                    <m:r>
                      <a:rPr lang="en-US" b="1" i="1" smtClean="0">
                        <a:solidFill>
                          <a:srgbClr val="FF9900"/>
                        </a:solidFill>
                        <a:latin typeface="Cambria Math" panose="02040503050406030204" pitchFamily="18" charset="0"/>
                      </a:rPr>
                      <m:t>𝒕</m:t>
                    </m:r>
                  </m:oMath>
                </a14:m>
                <a:r>
                  <a:rPr lang="en-US" dirty="0" smtClean="0"/>
                  <a:t> and </a:t>
                </a:r>
                <a14:m>
                  <m:oMath xmlns:m="http://schemas.openxmlformats.org/officeDocument/2006/math">
                    <m:r>
                      <a:rPr lang="en-US" b="1" i="1" smtClean="0">
                        <a:solidFill>
                          <a:srgbClr val="7030A0"/>
                        </a:solidFill>
                        <a:latin typeface="Cambria Math" panose="02040503050406030204" pitchFamily="18" charset="0"/>
                      </a:rPr>
                      <m:t>𝒔</m:t>
                    </m:r>
                  </m:oMath>
                </a14:m>
                <a:r>
                  <a:rPr lang="en-US" dirty="0" smtClean="0"/>
                  <a:t> sizes will change based on hash function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8"/>
                <a:stretch>
                  <a:fillRect l="-291" t="-1103" b="-8824"/>
                </a:stretch>
              </a:blipFill>
            </p:spPr>
            <p:txBody>
              <a:bodyPr/>
              <a:lstStyle/>
              <a:p>
                <a:r>
                  <a:rPr lang="en-US">
                    <a:noFill/>
                  </a:rPr>
                  <a:t> </a:t>
                </a:r>
              </a:p>
            </p:txBody>
          </p:sp>
        </mc:Fallback>
      </mc:AlternateContent>
      <p:sp>
        <p:nvSpPr>
          <p:cNvPr id="8" name="Slide Number Placeholder 7"/>
          <p:cNvSpPr>
            <a:spLocks noGrp="1"/>
          </p:cNvSpPr>
          <p:nvPr>
            <p:ph type="sldNum" sz="quarter" idx="10"/>
          </p:nvPr>
        </p:nvSpPr>
        <p:spPr/>
        <p:txBody>
          <a:bodyPr/>
          <a:lstStyle/>
          <a:p>
            <a:fld id="{630813B5-0B69-4299-81E1-2EA3435BD0CB}" type="slidenum">
              <a:rPr lang="en-US" smtClean="0"/>
              <a:t>17</a:t>
            </a:fld>
            <a:endParaRPr lang="en-US"/>
          </a:p>
        </p:txBody>
      </p:sp>
      <p:grpSp>
        <p:nvGrpSpPr>
          <p:cNvPr id="4" name="Group 3"/>
          <p:cNvGrpSpPr/>
          <p:nvPr/>
        </p:nvGrpSpPr>
        <p:grpSpPr>
          <a:xfrm>
            <a:off x="1691640" y="3566160"/>
            <a:ext cx="5763975" cy="822960"/>
            <a:chOff x="1825287" y="3749040"/>
            <a:chExt cx="5763975" cy="822960"/>
          </a:xfrm>
        </p:grpSpPr>
        <mc:AlternateContent xmlns:mc="http://schemas.openxmlformats.org/markup-compatibility/2006" xmlns:a14="http://schemas.microsoft.com/office/drawing/2010/main">
          <mc:Choice Requires="a14">
            <p:sp>
              <p:nvSpPr>
                <p:cNvPr id="5" name="Rectangle 4"/>
                <p:cNvSpPr>
                  <a:spLocks noChangeArrowheads="1"/>
                </p:cNvSpPr>
                <p:nvPr>
                  <p:custDataLst>
                    <p:tags r:id="rId1"/>
                  </p:custDataLst>
                </p:nvPr>
              </p:nvSpPr>
              <p:spPr bwMode="auto">
                <a:xfrm>
                  <a:off x="3566160" y="3749040"/>
                  <a:ext cx="1645920" cy="366623"/>
                </a:xfrm>
                <a:prstGeom prst="rect">
                  <a:avLst/>
                </a:prstGeom>
                <a:noFill/>
                <a:ln w="25400">
                  <a:solidFill>
                    <a:schemeClr val="tx1"/>
                  </a:solidFill>
                  <a:miter lim="800000"/>
                  <a:headEnd/>
                  <a:tailEnd/>
                </a:ln>
                <a:extLst>
                  <a:ext uri="{909E8E84-426E-40DD-AFC4-6F175D3DCCD1}">
                    <a14:hiddenFill>
                      <a:solidFill>
                        <a:srgbClr val="FFFFFF"/>
                      </a:solidFill>
                    </a14:hiddenFill>
                  </a:ext>
                </a:extLst>
              </p:spPr>
              <p:txBody>
                <a:bodyPr wrap="none" anchor="ctr"/>
                <a:lstStyle/>
                <a:p>
                  <a:pPr algn="ctr"/>
                  <a:r>
                    <a:rPr lang="en-US" dirty="0" smtClean="0">
                      <a:latin typeface="Calibri" panose="020F0502020204030204" pitchFamily="34" charset="0"/>
                      <a:cs typeface="Calibri" panose="020F0502020204030204" pitchFamily="34" charset="0"/>
                    </a:rPr>
                    <a:t>Tag (</a:t>
                  </a:r>
                  <a14:m>
                    <m:oMath xmlns:m="http://schemas.openxmlformats.org/officeDocument/2006/math">
                      <m:r>
                        <a:rPr lang="en-US" b="1" i="1" smtClean="0">
                          <a:solidFill>
                            <a:srgbClr val="FF9900"/>
                          </a:solidFill>
                          <a:latin typeface="Cambria Math" panose="02040503050406030204" pitchFamily="18" charset="0"/>
                          <a:cs typeface="Calibri" panose="020F0502020204030204" pitchFamily="34" charset="0"/>
                        </a:rPr>
                        <m:t>𝒕</m:t>
                      </m:r>
                    </m:oMath>
                  </a14:m>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mc:Choice>
          <mc:Fallback xmlns="">
            <p:sp>
              <p:nvSpPr>
                <p:cNvPr id="5" name="Rectangle 4"/>
                <p:cNvSpPr>
                  <a:spLocks noRot="1" noChangeAspect="1" noMove="1" noResize="1" noEditPoints="1" noAdjustHandles="1" noChangeArrowheads="1" noChangeShapeType="1" noTextEdit="1"/>
                </p:cNvSpPr>
                <p:nvPr>
                  <p:custDataLst>
                    <p:tags r:id="rId9"/>
                  </p:custDataLst>
                </p:nvPr>
              </p:nvSpPr>
              <p:spPr bwMode="auto">
                <a:xfrm>
                  <a:off x="3566160" y="3749040"/>
                  <a:ext cx="1645920" cy="366623"/>
                </a:xfrm>
                <a:prstGeom prst="rect">
                  <a:avLst/>
                </a:prstGeom>
                <a:blipFill rotWithShape="0">
                  <a:blip r:embed="rId10"/>
                  <a:stretch>
                    <a:fillRect t="-4688" b="-21875"/>
                  </a:stretch>
                </a:blip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a:spLocks noChangeArrowheads="1"/>
                </p:cNvSpPr>
                <p:nvPr>
                  <p:custDataLst>
                    <p:tags r:id="rId2"/>
                  </p:custDataLst>
                </p:nvPr>
              </p:nvSpPr>
              <p:spPr bwMode="auto">
                <a:xfrm>
                  <a:off x="6309360" y="3749040"/>
                  <a:ext cx="1279902" cy="366623"/>
                </a:xfrm>
                <a:prstGeom prst="rect">
                  <a:avLst/>
                </a:prstGeom>
                <a:noFill/>
                <a:ln w="25400">
                  <a:solidFill>
                    <a:schemeClr val="tx1"/>
                  </a:solidFill>
                  <a:miter lim="800000"/>
                  <a:headEnd/>
                  <a:tailEnd/>
                </a:ln>
                <a:extLst>
                  <a:ext uri="{909E8E84-426E-40DD-AFC4-6F175D3DCCD1}">
                    <a14:hiddenFill>
                      <a:solidFill>
                        <a:srgbClr val="FFFFFF"/>
                      </a:solidFill>
                    </a14:hiddenFill>
                  </a:ext>
                </a:extLst>
              </p:spPr>
              <p:txBody>
                <a:bodyPr wrap="none" anchor="ctr"/>
                <a:lstStyle/>
                <a:p>
                  <a:pPr algn="ctr"/>
                  <a:r>
                    <a:rPr lang="en-US" dirty="0" smtClean="0">
                      <a:latin typeface="Calibri" panose="020F0502020204030204" pitchFamily="34" charset="0"/>
                      <a:cs typeface="Calibri" panose="020F0502020204030204" pitchFamily="34" charset="0"/>
                    </a:rPr>
                    <a:t>Offset (</a:t>
                  </a:r>
                  <a14:m>
                    <m:oMath xmlns:m="http://schemas.openxmlformats.org/officeDocument/2006/math">
                      <m:r>
                        <a:rPr lang="en-US" b="1" i="1" smtClean="0">
                          <a:solidFill>
                            <a:srgbClr val="0070C0"/>
                          </a:solidFill>
                          <a:latin typeface="Cambria Math" panose="02040503050406030204" pitchFamily="18" charset="0"/>
                          <a:cs typeface="Calibri" panose="020F0502020204030204" pitchFamily="34" charset="0"/>
                        </a:rPr>
                        <m:t>𝒌</m:t>
                      </m:r>
                    </m:oMath>
                  </a14:m>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mc:Choice>
          <mc:Fallback xmlns="">
            <p:sp>
              <p:nvSpPr>
                <p:cNvPr id="6" name="Rectangle 5"/>
                <p:cNvSpPr>
                  <a:spLocks noRot="1" noChangeAspect="1" noMove="1" noResize="1" noEditPoints="1" noAdjustHandles="1" noChangeArrowheads="1" noChangeShapeType="1" noTextEdit="1"/>
                </p:cNvSpPr>
                <p:nvPr>
                  <p:custDataLst>
                    <p:tags r:id="rId11"/>
                  </p:custDataLst>
                </p:nvPr>
              </p:nvSpPr>
              <p:spPr bwMode="auto">
                <a:xfrm>
                  <a:off x="6309360" y="3749040"/>
                  <a:ext cx="1279902" cy="366623"/>
                </a:xfrm>
                <a:prstGeom prst="rect">
                  <a:avLst/>
                </a:prstGeom>
                <a:blipFill rotWithShape="0">
                  <a:blip r:embed="rId12"/>
                  <a:stretch>
                    <a:fillRect t="-4688" b="-21875"/>
                  </a:stretch>
                </a:blip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Box 7"/>
                <p:cNvSpPr txBox="1">
                  <a:spLocks noChangeArrowheads="1"/>
                </p:cNvSpPr>
                <p:nvPr>
                  <p:custDataLst>
                    <p:tags r:id="rId3"/>
                  </p:custDataLst>
                </p:nvPr>
              </p:nvSpPr>
              <p:spPr bwMode="auto">
                <a:xfrm>
                  <a:off x="1825287" y="3749040"/>
                  <a:ext cx="1675515" cy="365760"/>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a14:hiddenLine>
                  </a:ext>
                </a:extLst>
              </p:spPr>
              <p:txBody>
                <a:bodyPr wrap="none" lIns="0" tIns="0" rIns="0" bIns="0"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14:m>
                    <m:oMath xmlns:m="http://schemas.openxmlformats.org/officeDocument/2006/math">
                      <m:r>
                        <a:rPr lang="en-US" b="1" i="1" smtClean="0">
                          <a:latin typeface="Cambria Math" panose="02040503050406030204" pitchFamily="18" charset="0"/>
                          <a:cs typeface="Calibri" panose="020F0502020204030204" pitchFamily="34" charset="0"/>
                        </a:rPr>
                        <m:t>𝒎</m:t>
                      </m:r>
                    </m:oMath>
                  </a14:m>
                  <a:r>
                    <a:rPr lang="en-US" dirty="0" smtClean="0">
                      <a:latin typeface="Calibri" panose="020F0502020204030204" pitchFamily="34" charset="0"/>
                      <a:cs typeface="Calibri" panose="020F0502020204030204" pitchFamily="34" charset="0"/>
                    </a:rPr>
                    <a:t>-bit address:</a:t>
                  </a:r>
                </a:p>
              </p:txBody>
            </p:sp>
          </mc:Choice>
          <mc:Fallback xmlns="">
            <p:sp>
              <p:nvSpPr>
                <p:cNvPr id="7" name="Text Box 7"/>
                <p:cNvSpPr txBox="1">
                  <a:spLocks noRot="1" noChangeAspect="1" noMove="1" noResize="1" noEditPoints="1" noAdjustHandles="1" noChangeArrowheads="1" noChangeShapeType="1" noTextEdit="1"/>
                </p:cNvSpPr>
                <p:nvPr>
                  <p:custDataLst>
                    <p:tags r:id="rId13"/>
                  </p:custDataLst>
                </p:nvPr>
              </p:nvSpPr>
              <p:spPr bwMode="auto">
                <a:xfrm>
                  <a:off x="1825287" y="3749040"/>
                  <a:ext cx="1675515" cy="365760"/>
                </a:xfrm>
                <a:prstGeom prst="rect">
                  <a:avLst/>
                </a:prstGeom>
                <a:blipFill rotWithShape="0">
                  <a:blip r:embed="rId14"/>
                  <a:stretch>
                    <a:fillRect t="-13333" r="-4745" b="-3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en-US">
                      <a:noFill/>
                    </a:rPr>
                    <a:t> </a:t>
                  </a:r>
                </a:p>
              </p:txBody>
            </p:sp>
          </mc:Fallback>
        </mc:AlternateContent>
        <p:sp>
          <p:nvSpPr>
            <p:cNvPr id="9" name="Text Box 9"/>
            <p:cNvSpPr txBox="1">
              <a:spLocks noChangeArrowheads="1"/>
            </p:cNvSpPr>
            <p:nvPr>
              <p:custDataLst>
                <p:tags r:id="rId4"/>
              </p:custDataLst>
            </p:nvPr>
          </p:nvSpPr>
          <p:spPr bwMode="auto">
            <a:xfrm>
              <a:off x="3585072" y="4297680"/>
              <a:ext cx="274320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smtClean="0">
                  <a:latin typeface="Calibri" panose="020F0502020204030204" pitchFamily="34" charset="0"/>
                  <a:cs typeface="Calibri" panose="020F0502020204030204" pitchFamily="34" charset="0"/>
                </a:rPr>
                <a:t>Block Number</a:t>
              </a:r>
              <a:endParaRPr lang="en-US" sz="160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0" name="Rectangle 9"/>
                <p:cNvSpPr>
                  <a:spLocks noChangeArrowheads="1"/>
                </p:cNvSpPr>
                <p:nvPr>
                  <p:custDataLst>
                    <p:tags r:id="rId5"/>
                  </p:custDataLst>
                </p:nvPr>
              </p:nvSpPr>
              <p:spPr bwMode="auto">
                <a:xfrm>
                  <a:off x="5212080" y="3749040"/>
                  <a:ext cx="1097280" cy="366623"/>
                </a:xfrm>
                <a:prstGeom prst="rect">
                  <a:avLst/>
                </a:prstGeom>
                <a:noFill/>
                <a:ln w="25400">
                  <a:solidFill>
                    <a:schemeClr val="tx1"/>
                  </a:solidFill>
                  <a:miter lim="800000"/>
                  <a:headEnd/>
                  <a:tailEnd/>
                </a:ln>
                <a:extLst>
                  <a:ext uri="{909E8E84-426E-40DD-AFC4-6F175D3DCCD1}">
                    <a14:hiddenFill>
                      <a:solidFill>
                        <a:srgbClr val="FFFFFF"/>
                      </a:solidFill>
                    </a14:hiddenFill>
                  </a:ext>
                </a:extLst>
              </p:spPr>
              <p:txBody>
                <a:bodyPr wrap="none" anchor="ctr"/>
                <a:lstStyle/>
                <a:p>
                  <a:pPr algn="ctr"/>
                  <a:r>
                    <a:rPr lang="en-US" dirty="0" smtClean="0">
                      <a:latin typeface="Calibri" panose="020F0502020204030204" pitchFamily="34" charset="0"/>
                      <a:cs typeface="Calibri" panose="020F0502020204030204" pitchFamily="34" charset="0"/>
                    </a:rPr>
                    <a:t>Index (</a:t>
                  </a:r>
                  <a14:m>
                    <m:oMath xmlns:m="http://schemas.openxmlformats.org/officeDocument/2006/math">
                      <m:r>
                        <a:rPr lang="en-US" b="1" i="1" smtClean="0">
                          <a:solidFill>
                            <a:srgbClr val="7030A0"/>
                          </a:solidFill>
                          <a:latin typeface="Cambria Math" panose="02040503050406030204" pitchFamily="18" charset="0"/>
                          <a:cs typeface="Calibri" panose="020F0502020204030204" pitchFamily="34" charset="0"/>
                        </a:rPr>
                        <m:t>𝒔</m:t>
                      </m:r>
                    </m:oMath>
                  </a14:m>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mc:Choice>
          <mc:Fallback xmlns="">
            <p:sp>
              <p:nvSpPr>
                <p:cNvPr id="10" name="Rectangle 9"/>
                <p:cNvSpPr>
                  <a:spLocks noRot="1" noChangeAspect="1" noMove="1" noResize="1" noEditPoints="1" noAdjustHandles="1" noChangeArrowheads="1" noChangeShapeType="1" noTextEdit="1"/>
                </p:cNvSpPr>
                <p:nvPr>
                  <p:custDataLst>
                    <p:tags r:id="rId15"/>
                  </p:custDataLst>
                </p:nvPr>
              </p:nvSpPr>
              <p:spPr bwMode="auto">
                <a:xfrm>
                  <a:off x="5212080" y="3749040"/>
                  <a:ext cx="1097280" cy="366623"/>
                </a:xfrm>
                <a:prstGeom prst="rect">
                  <a:avLst/>
                </a:prstGeom>
                <a:blipFill rotWithShape="0">
                  <a:blip r:embed="rId16"/>
                  <a:stretch>
                    <a:fillRect t="-4688" b="-21875"/>
                  </a:stretch>
                </a:blip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11" name="Left Brace 10"/>
            <p:cNvSpPr/>
            <p:nvPr/>
          </p:nvSpPr>
          <p:spPr bwMode="auto">
            <a:xfrm rot="16200000">
              <a:off x="4846320" y="2880360"/>
              <a:ext cx="182880" cy="2743200"/>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grpSp>
      <mc:AlternateContent xmlns:mc="http://schemas.openxmlformats.org/markup-compatibility/2006" xmlns:p14="http://schemas.microsoft.com/office/powerpoint/2010/main">
        <mc:Choice Requires="p14">
          <p:contentPart p14:bwMode="auto" r:id="rId17">
            <p14:nvContentPartPr>
              <p14:cNvPr id="12" name="Ink 11"/>
              <p14:cNvContentPartPr/>
              <p14:nvPr/>
            </p14:nvContentPartPr>
            <p14:xfrm>
              <a:off x="497880" y="4559760"/>
              <a:ext cx="402120" cy="1026000"/>
            </p14:xfrm>
          </p:contentPart>
        </mc:Choice>
        <mc:Fallback xmlns="">
          <p:pic>
            <p:nvPicPr>
              <p:cNvPr id="12" name="Ink 11"/>
              <p:cNvPicPr/>
              <p:nvPr/>
            </p:nvPicPr>
            <p:blipFill>
              <a:blip r:embed="rId18"/>
              <a:stretch>
                <a:fillRect/>
              </a:stretch>
            </p:blipFill>
            <p:spPr>
              <a:xfrm>
                <a:off x="490320" y="4552560"/>
                <a:ext cx="420120" cy="1042200"/>
              </a:xfrm>
              <a:prstGeom prst="rect">
                <a:avLst/>
              </a:prstGeom>
            </p:spPr>
          </p:pic>
        </mc:Fallback>
      </mc:AlternateContent>
    </p:spTree>
    <p:extLst>
      <p:ext uri="{BB962C8B-B14F-4D97-AF65-F5344CB8AC3E}">
        <p14:creationId xmlns:p14="http://schemas.microsoft.com/office/powerpoint/2010/main" val="169338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Cache Puzzle</a:t>
            </a:r>
            <a:r>
              <a:rPr lang="en-US"/>
              <a:t> </a:t>
            </a:r>
            <a:r>
              <a:rPr lang="en-US" smtClean="0"/>
              <a:t>#1</a:t>
            </a:r>
            <a:endParaRPr lang="en-US" dirty="0"/>
          </a:p>
        </p:txBody>
      </p:sp>
      <p:sp>
        <p:nvSpPr>
          <p:cNvPr id="3" name="Content Placeholder 2"/>
          <p:cNvSpPr>
            <a:spLocks noGrp="1"/>
          </p:cNvSpPr>
          <p:nvPr>
            <p:ph idx="1"/>
            <p:custDataLst>
              <p:tags r:id="rId2"/>
            </p:custDataLst>
          </p:nvPr>
        </p:nvSpPr>
        <p:spPr/>
        <p:txBody>
          <a:bodyPr/>
          <a:lstStyle/>
          <a:p>
            <a:r>
              <a:rPr lang="en-US" b="0" dirty="0" smtClean="0"/>
              <a:t>Based on the following behavior, which of the following block sizes is NOT possible for our cache?</a:t>
            </a:r>
            <a:endParaRPr lang="en-US" b="0" dirty="0"/>
          </a:p>
          <a:p>
            <a:pPr lvl="1"/>
            <a:r>
              <a:rPr lang="en-US" b="0" dirty="0" smtClean="0"/>
              <a:t>Cache starts </a:t>
            </a:r>
            <a:r>
              <a:rPr lang="en-US" b="0" i="1" dirty="0" smtClean="0"/>
              <a:t>empty</a:t>
            </a:r>
            <a:r>
              <a:rPr lang="en-US" b="0" dirty="0" smtClean="0"/>
              <a:t>, also known as a </a:t>
            </a:r>
            <a:r>
              <a:rPr lang="en-US" b="0" i="1" dirty="0" smtClean="0">
                <a:solidFill>
                  <a:srgbClr val="FF0000"/>
                </a:solidFill>
              </a:rPr>
              <a:t>cold cache</a:t>
            </a:r>
          </a:p>
          <a:p>
            <a:pPr lvl="1"/>
            <a:r>
              <a:rPr lang="en-US" b="0" dirty="0" smtClean="0"/>
              <a:t>Access (</a:t>
            </a:r>
            <a:r>
              <a:rPr lang="en-US" b="0" dirty="0" err="1" smtClean="0"/>
              <a:t>addr</a:t>
            </a:r>
            <a:r>
              <a:rPr lang="en-US" b="0" dirty="0"/>
              <a:t>:</a:t>
            </a:r>
            <a:r>
              <a:rPr lang="en-US" b="0" dirty="0" smtClean="0"/>
              <a:t> hit/miss) stream:</a:t>
            </a:r>
          </a:p>
          <a:p>
            <a:pPr lvl="2"/>
            <a:r>
              <a:rPr lang="en-US" dirty="0" smtClean="0"/>
              <a:t>(14: miss), (15: hit), (16: miss)</a:t>
            </a:r>
          </a:p>
          <a:p>
            <a:endParaRPr lang="en-US" dirty="0"/>
          </a:p>
          <a:p>
            <a:pPr marL="914400" indent="-514350">
              <a:buSzPct val="100000"/>
              <a:buFont typeface="+mj-lt"/>
              <a:buAutoNum type="alphaUcPeriod"/>
            </a:pPr>
            <a:r>
              <a:rPr lang="en-US" b="1" dirty="0">
                <a:solidFill>
                  <a:srgbClr val="FF9900"/>
                </a:solidFill>
              </a:rPr>
              <a:t>4</a:t>
            </a:r>
            <a:r>
              <a:rPr lang="en-US" b="1" dirty="0" smtClean="0">
                <a:solidFill>
                  <a:srgbClr val="FF9900"/>
                </a:solidFill>
              </a:rPr>
              <a:t> </a:t>
            </a:r>
            <a:r>
              <a:rPr lang="en-US" b="1" dirty="0">
                <a:solidFill>
                  <a:srgbClr val="FF9900"/>
                </a:solidFill>
              </a:rPr>
              <a:t>bytes</a:t>
            </a:r>
            <a:endParaRPr lang="en-US" b="1" baseline="-25000" dirty="0">
              <a:solidFill>
                <a:srgbClr val="FF9900"/>
              </a:solidFill>
              <a:cs typeface="Calibri" panose="020F0502020204030204" pitchFamily="34" charset="0"/>
            </a:endParaRPr>
          </a:p>
          <a:p>
            <a:pPr marL="914400" indent="-514350">
              <a:buSzPct val="100000"/>
              <a:buFont typeface="+mj-lt"/>
              <a:buAutoNum type="alphaUcPeriod"/>
            </a:pPr>
            <a:r>
              <a:rPr lang="en-US" b="1" dirty="0">
                <a:solidFill>
                  <a:srgbClr val="00B050"/>
                </a:solidFill>
              </a:rPr>
              <a:t>8</a:t>
            </a:r>
            <a:r>
              <a:rPr lang="en-US" b="1" dirty="0" smtClean="0">
                <a:solidFill>
                  <a:srgbClr val="00B050"/>
                </a:solidFill>
              </a:rPr>
              <a:t> </a:t>
            </a:r>
            <a:r>
              <a:rPr lang="en-US" b="1" dirty="0">
                <a:solidFill>
                  <a:srgbClr val="00B050"/>
                </a:solidFill>
              </a:rPr>
              <a:t>bytes</a:t>
            </a:r>
            <a:endParaRPr lang="en-US" b="1" baseline="-25000" dirty="0">
              <a:solidFill>
                <a:srgbClr val="00B050"/>
              </a:solidFill>
              <a:cs typeface="Calibri" panose="020F0502020204030204" pitchFamily="34" charset="0"/>
            </a:endParaRPr>
          </a:p>
          <a:p>
            <a:pPr marL="914400" indent="-514350">
              <a:buSzPct val="100000"/>
              <a:buFont typeface="+mj-lt"/>
              <a:buAutoNum type="alphaUcPeriod"/>
            </a:pPr>
            <a:r>
              <a:rPr lang="en-US" b="1" dirty="0" smtClean="0">
                <a:solidFill>
                  <a:srgbClr val="FF3399"/>
                </a:solidFill>
              </a:rPr>
              <a:t>16 </a:t>
            </a:r>
            <a:r>
              <a:rPr lang="en-US" b="1" dirty="0">
                <a:solidFill>
                  <a:srgbClr val="FF3399"/>
                </a:solidFill>
              </a:rPr>
              <a:t>bytes</a:t>
            </a:r>
            <a:endParaRPr lang="en-US" b="1" baseline="-25000" dirty="0">
              <a:solidFill>
                <a:srgbClr val="FF3399"/>
              </a:solidFill>
              <a:latin typeface="Courier New" panose="02070309020205020404" pitchFamily="49" charset="0"/>
              <a:cs typeface="Courier New" panose="02070309020205020404" pitchFamily="49" charset="0"/>
            </a:endParaRPr>
          </a:p>
          <a:p>
            <a:pPr marL="914400" indent="-514350">
              <a:buSzPct val="100000"/>
              <a:buFont typeface="+mj-lt"/>
              <a:buAutoNum type="alphaUcPeriod"/>
            </a:pPr>
            <a:r>
              <a:rPr lang="en-US" b="1" dirty="0">
                <a:solidFill>
                  <a:srgbClr val="00B0F0"/>
                </a:solidFill>
              </a:rPr>
              <a:t>32 bytes</a:t>
            </a:r>
            <a:endParaRPr lang="en-US" b="1" baseline="-25000" dirty="0">
              <a:solidFill>
                <a:srgbClr val="00B0F0"/>
              </a:solidFill>
              <a:latin typeface="Courier New" panose="02070309020205020404" pitchFamily="49" charset="0"/>
              <a:cs typeface="Courier New" panose="02070309020205020404" pitchFamily="49" charset="0"/>
            </a:endParaRPr>
          </a:p>
          <a:p>
            <a:pPr marL="914400" indent="-514350">
              <a:buSzPct val="100000"/>
              <a:buFont typeface="+mj-lt"/>
              <a:buAutoNum type="alphaUcPeriod"/>
            </a:pPr>
            <a:r>
              <a:rPr lang="en-US" b="1" dirty="0">
                <a:solidFill>
                  <a:srgbClr val="996633"/>
                </a:solidFill>
              </a:rPr>
              <a:t>We’re lost…</a:t>
            </a:r>
            <a:endParaRPr lang="en-US" b="1" baseline="-25000" dirty="0">
              <a:solidFill>
                <a:srgbClr val="996633"/>
              </a:solidFill>
            </a:endParaRPr>
          </a:p>
          <a:p>
            <a:endParaRPr lang="en-US" dirty="0" smtClean="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18</a:t>
            </a:fld>
            <a:endParaRPr lang="en-US"/>
          </a:p>
        </p:txBody>
      </p:sp>
      <p:sp>
        <p:nvSpPr>
          <p:cNvPr id="6" name="TextBox 5"/>
          <p:cNvSpPr txBox="1"/>
          <p:nvPr/>
        </p:nvSpPr>
        <p:spPr>
          <a:xfrm>
            <a:off x="4451393" y="585845"/>
            <a:ext cx="4311607" cy="461665"/>
          </a:xfrm>
          <a:prstGeom prst="rect">
            <a:avLst/>
          </a:prstGeom>
          <a:noFill/>
        </p:spPr>
        <p:txBody>
          <a:bodyPr wrap="square" rtlCol="0">
            <a:spAutoFit/>
          </a:bodyPr>
          <a:lstStyle/>
          <a:p>
            <a:r>
              <a:rPr lang="en-US" sz="2400" dirty="0" smtClean="0">
                <a:latin typeface="Calibri" pitchFamily="34" charset="0"/>
              </a:rPr>
              <a:t>Vote at </a:t>
            </a:r>
            <a:r>
              <a:rPr lang="en-US" sz="2400" dirty="0" smtClean="0">
                <a:latin typeface="Calibri" pitchFamily="34" charset="0"/>
                <a:hlinkClick r:id="rId6"/>
              </a:rPr>
              <a:t>http://PollEv.com/justinh</a:t>
            </a:r>
            <a:r>
              <a:rPr lang="en-US" sz="2400" dirty="0" smtClean="0">
                <a:latin typeface="Calibri" pitchFamily="34" charset="0"/>
              </a:rPr>
              <a:t> </a:t>
            </a:r>
          </a:p>
        </p:txBody>
      </p:sp>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2071080" y="2549880"/>
              <a:ext cx="6938640" cy="1693080"/>
            </p14:xfrm>
          </p:contentPart>
        </mc:Choice>
        <mc:Fallback xmlns="">
          <p:pic>
            <p:nvPicPr>
              <p:cNvPr id="7" name="Ink 6"/>
              <p:cNvPicPr/>
              <p:nvPr/>
            </p:nvPicPr>
            <p:blipFill>
              <a:blip r:embed="rId8"/>
              <a:stretch>
                <a:fillRect/>
              </a:stretch>
            </p:blipFill>
            <p:spPr>
              <a:xfrm>
                <a:off x="2062080" y="2544120"/>
                <a:ext cx="6953760" cy="1704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727200" y="4236840"/>
              <a:ext cx="8402400" cy="2304360"/>
            </p14:xfrm>
          </p:contentPart>
        </mc:Choice>
        <mc:Fallback xmlns="">
          <p:pic>
            <p:nvPicPr>
              <p:cNvPr id="8" name="Ink 7"/>
              <p:cNvPicPr/>
              <p:nvPr/>
            </p:nvPicPr>
            <p:blipFill>
              <a:blip r:embed="rId10"/>
              <a:stretch>
                <a:fillRect/>
              </a:stretch>
            </p:blipFill>
            <p:spPr>
              <a:xfrm>
                <a:off x="722880" y="4231440"/>
                <a:ext cx="8411760" cy="2318400"/>
              </a:xfrm>
              <a:prstGeom prst="rect">
                <a:avLst/>
              </a:prstGeom>
            </p:spPr>
          </p:pic>
        </mc:Fallback>
      </mc:AlternateContent>
    </p:spTree>
    <p:extLst>
      <p:ext uri="{BB962C8B-B14F-4D97-AF65-F5344CB8AC3E}">
        <p14:creationId xmlns:p14="http://schemas.microsoft.com/office/powerpoint/2010/main" val="232188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Direct-Mapped Cache</a:t>
            </a:r>
            <a:endParaRPr lang="en-US" dirty="0"/>
          </a:p>
        </p:txBody>
      </p:sp>
      <p:sp>
        <p:nvSpPr>
          <p:cNvPr id="32" name="Content Placeholder 31"/>
          <p:cNvSpPr>
            <a:spLocks noGrp="1"/>
          </p:cNvSpPr>
          <p:nvPr>
            <p:ph idx="1"/>
          </p:nvPr>
        </p:nvSpPr>
        <p:spPr>
          <a:xfrm>
            <a:off x="3840480" y="3474720"/>
            <a:ext cx="5029200" cy="2743200"/>
          </a:xfrm>
        </p:spPr>
        <p:txBody>
          <a:bodyPr lIns="91440" rIns="0"/>
          <a:lstStyle/>
          <a:p>
            <a:r>
              <a:rPr lang="en-US" smtClean="0">
                <a:effectLst>
                  <a:glow rad="63500">
                    <a:schemeClr val="accent3">
                      <a:satMod val="175000"/>
                    </a:schemeClr>
                  </a:glow>
                </a:effectLst>
              </a:rPr>
              <a:t>Hash function:  </a:t>
            </a:r>
            <a:r>
              <a:rPr lang="en-US" smtClean="0">
                <a:solidFill>
                  <a:srgbClr val="FF0000"/>
                </a:solidFill>
                <a:effectLst>
                  <a:glow rad="63500">
                    <a:schemeClr val="accent3">
                      <a:satMod val="175000"/>
                    </a:schemeClr>
                  </a:glow>
                </a:effectLst>
              </a:rPr>
              <a:t>(block address) mod (# of blocks in cache)</a:t>
            </a:r>
          </a:p>
          <a:p>
            <a:pPr lvl="1"/>
            <a:r>
              <a:rPr lang="en-US"/>
              <a:t>Each memory address </a:t>
            </a:r>
            <a:r>
              <a:rPr lang="en-US" smtClean="0"/>
              <a:t>maps </a:t>
            </a:r>
            <a:r>
              <a:rPr lang="en-US"/>
              <a:t>to </a:t>
            </a:r>
            <a:r>
              <a:rPr lang="en-US" i="1"/>
              <a:t>exactly</a:t>
            </a:r>
            <a:r>
              <a:rPr lang="en-US"/>
              <a:t> one index in the </a:t>
            </a:r>
            <a:r>
              <a:rPr lang="en-US" smtClean="0"/>
              <a:t>cache</a:t>
            </a:r>
          </a:p>
          <a:p>
            <a:pPr lvl="1"/>
            <a:r>
              <a:rPr lang="en-US" smtClean="0"/>
              <a:t>Fast (and simpler) to find an address</a:t>
            </a:r>
          </a:p>
          <a:p>
            <a:pPr lvl="1"/>
            <a:endParaRPr lang="en-US" smtClean="0">
              <a:effectLst>
                <a:glow rad="63500">
                  <a:schemeClr val="accent3">
                    <a:satMod val="175000"/>
                  </a:schemeClr>
                </a:glow>
              </a:effectLst>
            </a:endParaRP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19</a:t>
            </a:fld>
            <a:endParaRPr lang="en-US"/>
          </a:p>
        </p:txBody>
      </p:sp>
      <p:grpSp>
        <p:nvGrpSpPr>
          <p:cNvPr id="3" name="Group 2"/>
          <p:cNvGrpSpPr/>
          <p:nvPr/>
        </p:nvGrpSpPr>
        <p:grpSpPr>
          <a:xfrm>
            <a:off x="2834640" y="2240280"/>
            <a:ext cx="2011681" cy="3566160"/>
            <a:chOff x="3291839" y="2240280"/>
            <a:chExt cx="2011681" cy="3566160"/>
          </a:xfrm>
        </p:grpSpPr>
        <p:sp>
          <p:nvSpPr>
            <p:cNvPr id="25" name="Line 24"/>
            <p:cNvSpPr>
              <a:spLocks noChangeShapeType="1"/>
            </p:cNvSpPr>
            <p:nvPr>
              <p:custDataLst>
                <p:tags r:id="rId3"/>
              </p:custDataLst>
            </p:nvPr>
          </p:nvSpPr>
          <p:spPr bwMode="auto">
            <a:xfrm flipH="1" flipV="1">
              <a:off x="3291840" y="2240280"/>
              <a:ext cx="2011680" cy="0"/>
            </a:xfrm>
            <a:prstGeom prst="line">
              <a:avLst/>
            </a:prstGeom>
            <a:noFill/>
            <a:ln w="25400">
              <a:solidFill>
                <a:srgbClr val="C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6" name="Line 25"/>
            <p:cNvSpPr>
              <a:spLocks noChangeShapeType="1"/>
            </p:cNvSpPr>
            <p:nvPr>
              <p:custDataLst>
                <p:tags r:id="rId4"/>
              </p:custDataLst>
            </p:nvPr>
          </p:nvSpPr>
          <p:spPr bwMode="auto">
            <a:xfrm flipH="1">
              <a:off x="3291839" y="2788920"/>
              <a:ext cx="2011679" cy="109728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7" name="Line 26"/>
            <p:cNvSpPr>
              <a:spLocks noChangeShapeType="1"/>
            </p:cNvSpPr>
            <p:nvPr>
              <p:custDataLst>
                <p:tags r:id="rId5"/>
              </p:custDataLst>
            </p:nvPr>
          </p:nvSpPr>
          <p:spPr bwMode="auto">
            <a:xfrm flipH="1">
              <a:off x="3294364" y="2514600"/>
              <a:ext cx="2009155" cy="3291840"/>
            </a:xfrm>
            <a:prstGeom prst="line">
              <a:avLst/>
            </a:prstGeom>
            <a:noFill/>
            <a:ln w="25400">
              <a:solidFill>
                <a:srgbClr val="0070C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8" name="Line 27"/>
            <p:cNvSpPr>
              <a:spLocks noChangeShapeType="1"/>
            </p:cNvSpPr>
            <p:nvPr>
              <p:custDataLst>
                <p:tags r:id="rId6"/>
              </p:custDataLst>
            </p:nvPr>
          </p:nvSpPr>
          <p:spPr bwMode="auto">
            <a:xfrm flipH="1">
              <a:off x="3291840" y="3063240"/>
              <a:ext cx="2011680" cy="1097280"/>
            </a:xfrm>
            <a:prstGeom prst="line">
              <a:avLst/>
            </a:prstGeom>
            <a:noFill/>
            <a:ln w="25400">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grpSp>
      <p:graphicFrame>
        <p:nvGraphicFramePr>
          <p:cNvPr id="43" name="Table 42"/>
          <p:cNvGraphicFramePr>
            <a:graphicFrameLocks noGrp="1"/>
          </p:cNvGraphicFramePr>
          <p:nvPr>
            <p:extLst>
              <p:ext uri="{D42A27DB-BD31-4B8C-83A1-F6EECF244321}">
                <p14:modId xmlns:p14="http://schemas.microsoft.com/office/powerpoint/2010/main" val="2471539393"/>
              </p:ext>
            </p:extLst>
          </p:nvPr>
        </p:nvGraphicFramePr>
        <p:xfrm>
          <a:off x="457200" y="1828800"/>
          <a:ext cx="2377440" cy="4663440"/>
        </p:xfrm>
        <a:graphic>
          <a:graphicData uri="http://schemas.openxmlformats.org/drawingml/2006/table">
            <a:tbl>
              <a:tblPr firstRow="1" bandRow="1">
                <a:tableStyleId>{5940675A-B579-460E-94D1-54222C63F5DA}</a:tableStyleId>
              </a:tblPr>
              <a:tblGrid>
                <a:gridCol w="1097280"/>
                <a:gridCol w="320040"/>
                <a:gridCol w="320040"/>
                <a:gridCol w="320040"/>
                <a:gridCol w="320040"/>
              </a:tblGrid>
              <a:tr h="274320">
                <a:tc>
                  <a:txBody>
                    <a:bodyPr/>
                    <a:lstStyle/>
                    <a:p>
                      <a:pPr algn="r"/>
                      <a:r>
                        <a:rPr lang="en-US" sz="1600" b="1" smtClean="0">
                          <a:solidFill>
                            <a:schemeClr val="tx1"/>
                          </a:solidFill>
                          <a:latin typeface="Calibri" panose="020F0502020204030204" pitchFamily="34" charset="0"/>
                          <a:cs typeface="Calibri" panose="020F0502020204030204" pitchFamily="34" charset="0"/>
                        </a:rPr>
                        <a:t>Block Addr</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smtClean="0">
                          <a:latin typeface="Calibri" panose="020F0502020204030204" pitchFamily="34" charset="0"/>
                          <a:cs typeface="Calibri" panose="020F0502020204030204" pitchFamily="34" charset="0"/>
                        </a:rPr>
                        <a:t>Block Data</a:t>
                      </a:r>
                      <a:endParaRPr lang="en-US" sz="1600" b="1" dirty="0">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74320">
                <a:tc>
                  <a:txBody>
                    <a:bodyPr/>
                    <a:lstStyle/>
                    <a:p>
                      <a:pPr algn="r"/>
                      <a:r>
                        <a:rPr lang="en-US" sz="1600" b="1" smtClean="0">
                          <a:solidFill>
                            <a:srgbClr val="C00000"/>
                          </a:solidFill>
                          <a:latin typeface="Courier New" panose="02070309020205020404" pitchFamily="49" charset="0"/>
                          <a:cs typeface="Courier New" panose="02070309020205020404" pitchFamily="49" charset="0"/>
                        </a:rPr>
                        <a:t>00</a:t>
                      </a:r>
                      <a:r>
                        <a:rPr lang="en-US" sz="1600" smtClean="0"/>
                        <a:t> </a:t>
                      </a:r>
                      <a:r>
                        <a:rPr lang="en-US" sz="1600" b="1" smtClean="0">
                          <a:solidFill>
                            <a:srgbClr val="C00000"/>
                          </a:solidFill>
                          <a:latin typeface="Courier New" panose="02070309020205020404" pitchFamily="49" charset="0"/>
                          <a:cs typeface="Courier New" panose="02070309020205020404" pitchFamily="49" charset="0"/>
                        </a:rPr>
                        <a:t>00</a:t>
                      </a:r>
                      <a:endParaRPr lang="en-US" sz="1600" b="1" dirty="0">
                        <a:solidFill>
                          <a:srgbClr val="C00000"/>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r>
              <a:tr h="274320">
                <a:tc>
                  <a:txBody>
                    <a:bodyPr/>
                    <a:lstStyle/>
                    <a:p>
                      <a:pPr algn="r"/>
                      <a:r>
                        <a:rPr lang="en-US" sz="1600" smtClean="0">
                          <a:latin typeface="Courier New" panose="02070309020205020404" pitchFamily="49" charset="0"/>
                          <a:cs typeface="Courier New" panose="02070309020205020404" pitchFamily="49" charset="0"/>
                        </a:rPr>
                        <a:t>00</a:t>
                      </a:r>
                      <a:r>
                        <a:rPr lang="en-US" sz="1600" smtClean="0"/>
                        <a:t> </a:t>
                      </a:r>
                      <a:r>
                        <a:rPr lang="en-US" sz="1600" b="1" smtClean="0">
                          <a:latin typeface="Courier New" panose="02070309020205020404" pitchFamily="49" charset="0"/>
                          <a:cs typeface="Courier New" panose="02070309020205020404" pitchFamily="49" charset="0"/>
                        </a:rPr>
                        <a:t>01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r"/>
                      <a:r>
                        <a:rPr lang="en-US" sz="1600" smtClean="0">
                          <a:latin typeface="Courier New" panose="02070309020205020404" pitchFamily="49" charset="0"/>
                          <a:cs typeface="Courier New" panose="02070309020205020404" pitchFamily="49" charset="0"/>
                        </a:rPr>
                        <a:t>00</a:t>
                      </a:r>
                      <a:r>
                        <a:rPr lang="en-US" sz="1600" smtClean="0"/>
                        <a:t> </a:t>
                      </a:r>
                      <a:r>
                        <a:rPr lang="en-US" sz="1600" b="1" smtClean="0">
                          <a:latin typeface="Courier New" panose="02070309020205020404" pitchFamily="49" charset="0"/>
                          <a:cs typeface="Courier New" panose="02070309020205020404" pitchFamily="49" charset="0"/>
                        </a:rPr>
                        <a:t>10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274320">
                <a:tc>
                  <a:txBody>
                    <a:bodyPr/>
                    <a:lstStyle/>
                    <a:p>
                      <a:pPr algn="r"/>
                      <a:r>
                        <a:rPr lang="en-US" sz="1600" smtClean="0">
                          <a:latin typeface="Courier New" panose="02070309020205020404" pitchFamily="49" charset="0"/>
                          <a:cs typeface="Courier New" panose="02070309020205020404" pitchFamily="49" charset="0"/>
                        </a:rPr>
                        <a:t>00</a:t>
                      </a:r>
                      <a:r>
                        <a:rPr lang="en-US" sz="1600" smtClean="0"/>
                        <a:t> </a:t>
                      </a:r>
                      <a:r>
                        <a:rPr lang="en-US" sz="1600" b="1" smtClean="0">
                          <a:latin typeface="Courier New" panose="02070309020205020404" pitchFamily="49" charset="0"/>
                          <a:cs typeface="Courier New" panose="02070309020205020404" pitchFamily="49" charset="0"/>
                        </a:rPr>
                        <a:t>11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274320">
                <a:tc>
                  <a:txBody>
                    <a:bodyPr/>
                    <a:lstStyle/>
                    <a:p>
                      <a:pPr algn="r"/>
                      <a:r>
                        <a:rPr lang="en-US" sz="1600" smtClean="0">
                          <a:latin typeface="Courier New" panose="02070309020205020404" pitchFamily="49" charset="0"/>
                          <a:cs typeface="Courier New" panose="02070309020205020404" pitchFamily="49" charset="0"/>
                        </a:rPr>
                        <a:t>01</a:t>
                      </a:r>
                      <a:r>
                        <a:rPr lang="en-US" sz="1600" smtClean="0"/>
                        <a:t> </a:t>
                      </a:r>
                      <a:r>
                        <a:rPr lang="en-US" sz="1600" b="1" smtClean="0">
                          <a:latin typeface="Courier New" panose="02070309020205020404" pitchFamily="49" charset="0"/>
                          <a:cs typeface="Courier New" panose="02070309020205020404" pitchFamily="49" charset="0"/>
                        </a:rPr>
                        <a:t>00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r>
              <a:tr h="274320">
                <a:tc>
                  <a:txBody>
                    <a:bodyPr/>
                    <a:lstStyle/>
                    <a:p>
                      <a:pPr algn="r"/>
                      <a:r>
                        <a:rPr lang="en-US" sz="1600" smtClean="0">
                          <a:latin typeface="Courier New" panose="02070309020205020404" pitchFamily="49" charset="0"/>
                          <a:cs typeface="Courier New" panose="02070309020205020404" pitchFamily="49" charset="0"/>
                        </a:rPr>
                        <a:t>01</a:t>
                      </a:r>
                      <a:r>
                        <a:rPr lang="en-US" sz="1600" smtClean="0"/>
                        <a:t> </a:t>
                      </a:r>
                      <a:r>
                        <a:rPr lang="en-US" sz="1600" b="1" smtClean="0">
                          <a:latin typeface="Courier New" panose="02070309020205020404" pitchFamily="49" charset="0"/>
                          <a:cs typeface="Courier New" panose="02070309020205020404" pitchFamily="49" charset="0"/>
                        </a:rPr>
                        <a:t>01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r"/>
                      <a:r>
                        <a:rPr lang="en-US" sz="1600" b="1" smtClean="0">
                          <a:solidFill>
                            <a:srgbClr val="00B050"/>
                          </a:solidFill>
                          <a:latin typeface="Courier New" panose="02070309020205020404" pitchFamily="49" charset="0"/>
                          <a:cs typeface="Courier New" panose="02070309020205020404" pitchFamily="49" charset="0"/>
                        </a:rPr>
                        <a:t>01</a:t>
                      </a:r>
                      <a:r>
                        <a:rPr lang="en-US" sz="1600" smtClean="0"/>
                        <a:t> </a:t>
                      </a:r>
                      <a:r>
                        <a:rPr lang="en-US" sz="1600" b="1" smtClean="0">
                          <a:solidFill>
                            <a:srgbClr val="00B050"/>
                          </a:solidFill>
                          <a:latin typeface="Courier New" panose="02070309020205020404" pitchFamily="49" charset="0"/>
                          <a:cs typeface="Courier New" panose="02070309020205020404" pitchFamily="49" charset="0"/>
                        </a:rPr>
                        <a:t>10</a:t>
                      </a:r>
                      <a:endParaRPr lang="en-US" sz="1600" b="1" dirty="0">
                        <a:solidFill>
                          <a:srgbClr val="00B050"/>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274320">
                <a:tc>
                  <a:txBody>
                    <a:bodyPr/>
                    <a:lstStyle/>
                    <a:p>
                      <a:pPr algn="r"/>
                      <a:r>
                        <a:rPr lang="en-US" sz="1600" b="1" smtClean="0">
                          <a:solidFill>
                            <a:schemeClr val="bg2"/>
                          </a:solidFill>
                          <a:latin typeface="Courier New" panose="02070309020205020404" pitchFamily="49" charset="0"/>
                          <a:cs typeface="Courier New" panose="02070309020205020404" pitchFamily="49" charset="0"/>
                        </a:rPr>
                        <a:t>01</a:t>
                      </a:r>
                      <a:r>
                        <a:rPr lang="en-US" sz="1600" smtClean="0"/>
                        <a:t> </a:t>
                      </a:r>
                      <a:r>
                        <a:rPr lang="en-US" sz="1600" b="1" smtClean="0">
                          <a:solidFill>
                            <a:schemeClr val="bg2"/>
                          </a:solidFill>
                          <a:latin typeface="Courier New" panose="02070309020205020404" pitchFamily="49" charset="0"/>
                          <a:cs typeface="Courier New" panose="02070309020205020404" pitchFamily="49" charset="0"/>
                        </a:rPr>
                        <a:t>11</a:t>
                      </a:r>
                      <a:endParaRPr lang="en-US" sz="1600" b="1" dirty="0">
                        <a:solidFill>
                          <a:schemeClr val="bg2"/>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274320">
                <a:tc>
                  <a:txBody>
                    <a:bodyPr/>
                    <a:lstStyle/>
                    <a:p>
                      <a:pPr algn="r"/>
                      <a:r>
                        <a:rPr lang="en-US" sz="1600" smtClean="0">
                          <a:latin typeface="Courier New" panose="02070309020205020404" pitchFamily="49" charset="0"/>
                          <a:cs typeface="Courier New" panose="02070309020205020404" pitchFamily="49" charset="0"/>
                        </a:rPr>
                        <a:t>10</a:t>
                      </a:r>
                      <a:r>
                        <a:rPr lang="en-US" sz="1600" smtClean="0"/>
                        <a:t> </a:t>
                      </a:r>
                      <a:r>
                        <a:rPr lang="en-US" sz="1600" b="1" smtClean="0">
                          <a:latin typeface="Courier New" panose="02070309020205020404" pitchFamily="49" charset="0"/>
                          <a:cs typeface="Courier New" panose="02070309020205020404" pitchFamily="49" charset="0"/>
                        </a:rPr>
                        <a:t>00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r>
              <a:tr h="274320">
                <a:tc>
                  <a:txBody>
                    <a:bodyPr/>
                    <a:lstStyle/>
                    <a:p>
                      <a:pPr algn="r"/>
                      <a:r>
                        <a:rPr lang="en-US" sz="1600" smtClean="0">
                          <a:latin typeface="Courier New" panose="02070309020205020404" pitchFamily="49" charset="0"/>
                          <a:cs typeface="Courier New" panose="02070309020205020404" pitchFamily="49" charset="0"/>
                        </a:rPr>
                        <a:t>10</a:t>
                      </a:r>
                      <a:r>
                        <a:rPr lang="en-US" sz="1600" smtClean="0"/>
                        <a:t> </a:t>
                      </a:r>
                      <a:r>
                        <a:rPr lang="en-US" sz="1600" b="1" smtClean="0">
                          <a:latin typeface="Courier New" panose="02070309020205020404" pitchFamily="49" charset="0"/>
                          <a:cs typeface="Courier New" panose="02070309020205020404" pitchFamily="49" charset="0"/>
                        </a:rPr>
                        <a:t>01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r"/>
                      <a:r>
                        <a:rPr lang="en-US" sz="1600" b="0" smtClean="0">
                          <a:latin typeface="Courier New" panose="02070309020205020404" pitchFamily="49" charset="0"/>
                          <a:cs typeface="Courier New" panose="02070309020205020404" pitchFamily="49" charset="0"/>
                        </a:rPr>
                        <a:t>10</a:t>
                      </a:r>
                      <a:r>
                        <a:rPr lang="en-US" sz="1600" smtClean="0"/>
                        <a:t> </a:t>
                      </a:r>
                      <a:r>
                        <a:rPr lang="en-US" sz="1600" b="1" smtClean="0">
                          <a:latin typeface="Courier New" panose="02070309020205020404" pitchFamily="49" charset="0"/>
                          <a:cs typeface="Courier New" panose="02070309020205020404" pitchFamily="49" charset="0"/>
                        </a:rPr>
                        <a:t>10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274320">
                <a:tc>
                  <a:txBody>
                    <a:bodyPr/>
                    <a:lstStyle/>
                    <a:p>
                      <a:pPr algn="r"/>
                      <a:r>
                        <a:rPr lang="en-US" sz="1600" smtClean="0">
                          <a:latin typeface="Courier New" panose="02070309020205020404" pitchFamily="49" charset="0"/>
                          <a:cs typeface="Courier New" panose="02070309020205020404" pitchFamily="49" charset="0"/>
                        </a:rPr>
                        <a:t>10</a:t>
                      </a:r>
                      <a:r>
                        <a:rPr lang="en-US" sz="1600" smtClean="0"/>
                        <a:t> </a:t>
                      </a:r>
                      <a:r>
                        <a:rPr lang="en-US" sz="1600" b="1" smtClean="0">
                          <a:latin typeface="Courier New" panose="02070309020205020404" pitchFamily="49" charset="0"/>
                          <a:cs typeface="Courier New" panose="02070309020205020404" pitchFamily="49" charset="0"/>
                        </a:rPr>
                        <a:t>11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274320">
                <a:tc>
                  <a:txBody>
                    <a:bodyPr/>
                    <a:lstStyle/>
                    <a:p>
                      <a:pPr algn="r"/>
                      <a:r>
                        <a:rPr lang="en-US" sz="1600" smtClean="0">
                          <a:latin typeface="Courier New" panose="02070309020205020404" pitchFamily="49" charset="0"/>
                          <a:cs typeface="Courier New" panose="02070309020205020404" pitchFamily="49" charset="0"/>
                        </a:rPr>
                        <a:t>11</a:t>
                      </a:r>
                      <a:r>
                        <a:rPr lang="en-US" sz="1600" smtClean="0"/>
                        <a:t> </a:t>
                      </a:r>
                      <a:r>
                        <a:rPr lang="en-US" sz="1600" b="1" smtClean="0">
                          <a:latin typeface="Courier New" panose="02070309020205020404" pitchFamily="49" charset="0"/>
                          <a:cs typeface="Courier New" panose="02070309020205020404" pitchFamily="49" charset="0"/>
                        </a:rPr>
                        <a:t>00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r>
              <a:tr h="274320">
                <a:tc>
                  <a:txBody>
                    <a:bodyPr/>
                    <a:lstStyle/>
                    <a:p>
                      <a:pPr algn="r"/>
                      <a:r>
                        <a:rPr lang="en-US" sz="1600" b="1" smtClean="0">
                          <a:solidFill>
                            <a:srgbClr val="0070C0"/>
                          </a:solidFill>
                          <a:latin typeface="Courier New" panose="02070309020205020404" pitchFamily="49" charset="0"/>
                          <a:cs typeface="Courier New" panose="02070309020205020404" pitchFamily="49" charset="0"/>
                        </a:rPr>
                        <a:t>11</a:t>
                      </a:r>
                      <a:r>
                        <a:rPr lang="en-US" sz="1600" smtClean="0"/>
                        <a:t> </a:t>
                      </a:r>
                      <a:r>
                        <a:rPr lang="en-US" sz="1600" b="1" smtClean="0">
                          <a:solidFill>
                            <a:srgbClr val="0070C0"/>
                          </a:solidFill>
                          <a:latin typeface="Courier New" panose="02070309020205020404" pitchFamily="49" charset="0"/>
                          <a:cs typeface="Courier New" panose="02070309020205020404" pitchFamily="49" charset="0"/>
                        </a:rPr>
                        <a:t>01</a:t>
                      </a:r>
                      <a:endParaRPr lang="en-US" sz="1600" b="1" dirty="0">
                        <a:solidFill>
                          <a:srgbClr val="0070C0"/>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r"/>
                      <a:r>
                        <a:rPr lang="en-US" sz="1600" smtClean="0">
                          <a:latin typeface="Courier New" panose="02070309020205020404" pitchFamily="49" charset="0"/>
                          <a:cs typeface="Courier New" panose="02070309020205020404" pitchFamily="49" charset="0"/>
                        </a:rPr>
                        <a:t>11</a:t>
                      </a:r>
                      <a:r>
                        <a:rPr lang="en-US" sz="1600" smtClean="0"/>
                        <a:t> </a:t>
                      </a:r>
                      <a:r>
                        <a:rPr lang="en-US" sz="1600" b="1" smtClean="0">
                          <a:latin typeface="Courier New" panose="02070309020205020404" pitchFamily="49" charset="0"/>
                          <a:cs typeface="Courier New" panose="02070309020205020404" pitchFamily="49" charset="0"/>
                        </a:rPr>
                        <a:t>10</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274320">
                <a:tc>
                  <a:txBody>
                    <a:bodyPr/>
                    <a:lstStyle/>
                    <a:p>
                      <a:pPr algn="r"/>
                      <a:r>
                        <a:rPr lang="en-US" sz="1600" smtClean="0">
                          <a:latin typeface="Courier New" panose="02070309020205020404" pitchFamily="49" charset="0"/>
                          <a:cs typeface="Courier New" panose="02070309020205020404" pitchFamily="49" charset="0"/>
                        </a:rPr>
                        <a:t>11</a:t>
                      </a:r>
                      <a:r>
                        <a:rPr lang="en-US" sz="1600" smtClean="0"/>
                        <a:t> </a:t>
                      </a:r>
                      <a:r>
                        <a:rPr lang="en-US" sz="1600" b="1" smtClean="0">
                          <a:latin typeface="Courier New" panose="02070309020205020404" pitchFamily="49" charset="0"/>
                          <a:cs typeface="Courier New" panose="02070309020205020404" pitchFamily="49" charset="0"/>
                        </a:rPr>
                        <a:t>11</a:t>
                      </a:r>
                      <a:endParaRPr lang="en-US" sz="1600" b="1" dirty="0">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29" name="TextBox 28"/>
          <p:cNvSpPr txBox="1"/>
          <p:nvPr/>
        </p:nvSpPr>
        <p:spPr>
          <a:xfrm>
            <a:off x="1554480" y="1371600"/>
            <a:ext cx="1280160" cy="400110"/>
          </a:xfrm>
          <a:prstGeom prst="rect">
            <a:avLst/>
          </a:prstGeom>
          <a:noFill/>
        </p:spPr>
        <p:txBody>
          <a:bodyPr wrap="none" rtlCol="0">
            <a:normAutofit/>
          </a:bodyPr>
          <a:lstStyle/>
          <a:p>
            <a:pPr algn="ctr"/>
            <a:r>
              <a:rPr lang="en-US" sz="2000" b="1" dirty="0" smtClean="0">
                <a:latin typeface="Calibri" pitchFamily="34" charset="0"/>
              </a:rPr>
              <a:t>Memory</a:t>
            </a:r>
          </a:p>
        </p:txBody>
      </p:sp>
      <p:sp>
        <p:nvSpPr>
          <p:cNvPr id="30" name="TextBox 29"/>
          <p:cNvSpPr txBox="1"/>
          <p:nvPr/>
        </p:nvSpPr>
        <p:spPr>
          <a:xfrm>
            <a:off x="5029200" y="1371600"/>
            <a:ext cx="1280160" cy="369332"/>
          </a:xfrm>
          <a:prstGeom prst="rect">
            <a:avLst/>
          </a:prstGeom>
          <a:noFill/>
        </p:spPr>
        <p:txBody>
          <a:bodyPr wrap="none" rtlCol="0">
            <a:noAutofit/>
          </a:bodyPr>
          <a:lstStyle/>
          <a:p>
            <a:pPr algn="ctr"/>
            <a:r>
              <a:rPr lang="en-US" sz="2000" b="1" dirty="0" smtClean="0">
                <a:latin typeface="Calibri" pitchFamily="34" charset="0"/>
              </a:rPr>
              <a:t>Cache</a:t>
            </a:r>
          </a:p>
        </p:txBody>
      </p:sp>
      <p:graphicFrame>
        <p:nvGraphicFramePr>
          <p:cNvPr id="46" name="Table 45"/>
          <p:cNvGraphicFramePr>
            <a:graphicFrameLocks noGrp="1"/>
          </p:cNvGraphicFramePr>
          <p:nvPr>
            <p:extLst>
              <p:ext uri="{D42A27DB-BD31-4B8C-83A1-F6EECF244321}">
                <p14:modId xmlns:p14="http://schemas.microsoft.com/office/powerpoint/2010/main" val="1337345564"/>
              </p:ext>
            </p:extLst>
          </p:nvPr>
        </p:nvGraphicFramePr>
        <p:xfrm>
          <a:off x="4663440" y="1828800"/>
          <a:ext cx="2651760" cy="1371600"/>
        </p:xfrm>
        <a:graphic>
          <a:graphicData uri="http://schemas.openxmlformats.org/drawingml/2006/table">
            <a:tbl>
              <a:tblPr firstRow="1" bandRow="1">
                <a:tableStyleId>{5940675A-B579-460E-94D1-54222C63F5DA}</a:tableStyleId>
              </a:tblPr>
              <a:tblGrid>
                <a:gridCol w="731520"/>
                <a:gridCol w="457200"/>
                <a:gridCol w="182880"/>
                <a:gridCol w="320040"/>
                <a:gridCol w="320040"/>
                <a:gridCol w="320040"/>
                <a:gridCol w="320040"/>
              </a:tblGrid>
              <a:tr h="274320">
                <a:tc>
                  <a:txBody>
                    <a:bodyPr/>
                    <a:lstStyle/>
                    <a:p>
                      <a:pPr algn="ctr"/>
                      <a:r>
                        <a:rPr lang="en-US" sz="1600" b="1" dirty="0" smtClean="0">
                          <a:solidFill>
                            <a:schemeClr val="tx1"/>
                          </a:solidFill>
                          <a:latin typeface="Calibri" panose="020F0502020204030204" pitchFamily="34" charset="0"/>
                          <a:cs typeface="Calibri" panose="020F0502020204030204" pitchFamily="34" charset="0"/>
                        </a:rPr>
                        <a:t>Index</a:t>
                      </a:r>
                      <a:endParaRPr lang="en-US" sz="1600" b="1" dirty="0">
                        <a:solidFill>
                          <a:schemeClr val="tx1"/>
                        </a:solidFill>
                        <a:latin typeface="Calibri" panose="020F0502020204030204" pitchFamily="34" charset="0"/>
                        <a:cs typeface="Calibri" panose="020F0502020204030204" pitchFamily="34" charset="0"/>
                      </a:endParaRPr>
                    </a:p>
                  </a:txBody>
                  <a:tcPr marL="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smtClean="0">
                          <a:solidFill>
                            <a:schemeClr val="tx1"/>
                          </a:solidFill>
                          <a:latin typeface="Calibri" panose="020F0502020204030204" pitchFamily="34" charset="0"/>
                          <a:cs typeface="Calibri" panose="020F0502020204030204" pitchFamily="34" charset="0"/>
                        </a:rPr>
                        <a:t>Tag</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1600" b="1" smtClean="0">
                          <a:solidFill>
                            <a:schemeClr val="tx1"/>
                          </a:solidFill>
                          <a:latin typeface="Calibri" panose="020F0502020204030204" pitchFamily="34" charset="0"/>
                          <a:cs typeface="Calibri" panose="020F0502020204030204" pitchFamily="34" charset="0"/>
                        </a:rPr>
                        <a:t>Block Data</a:t>
                      </a:r>
                      <a:endParaRPr lang="en-US" sz="1600" b="1" dirty="0">
                        <a:solidFill>
                          <a:schemeClr val="tx1"/>
                        </a:solidFill>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74320">
                <a:tc>
                  <a:txBody>
                    <a:bodyPr/>
                    <a:lstStyle/>
                    <a:p>
                      <a:pPr algn="ctr"/>
                      <a:r>
                        <a:rPr lang="en-US" sz="1600" b="1" dirty="0" smtClean="0">
                          <a:solidFill>
                            <a:srgbClr val="C00000"/>
                          </a:solidFill>
                          <a:latin typeface="Courier New" panose="02070309020205020404" pitchFamily="49" charset="0"/>
                          <a:cs typeface="Courier New" panose="02070309020205020404" pitchFamily="49" charset="0"/>
                        </a:rPr>
                        <a:t>00</a:t>
                      </a:r>
                      <a:endParaRPr lang="en-US" sz="1600" b="1" dirty="0">
                        <a:solidFill>
                          <a:srgbClr val="C00000"/>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smtClean="0">
                          <a:solidFill>
                            <a:srgbClr val="C00000"/>
                          </a:solidFill>
                          <a:latin typeface="Courier New" panose="02070309020205020404" pitchFamily="49" charset="0"/>
                          <a:cs typeface="Courier New" panose="02070309020205020404" pitchFamily="49" charset="0"/>
                        </a:rPr>
                        <a:t>00</a:t>
                      </a:r>
                      <a:endParaRPr lang="en-US" sz="1600" b="1" dirty="0">
                        <a:solidFill>
                          <a:srgbClr val="C0000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r>
              <a:tr h="274320">
                <a:tc>
                  <a:txBody>
                    <a:bodyPr/>
                    <a:lstStyle/>
                    <a:p>
                      <a:pPr algn="ctr"/>
                      <a:r>
                        <a:rPr lang="en-US" sz="1600" b="1" dirty="0" smtClean="0">
                          <a:solidFill>
                            <a:srgbClr val="0070C0"/>
                          </a:solidFill>
                          <a:latin typeface="Courier New" panose="02070309020205020404" pitchFamily="49" charset="0"/>
                          <a:cs typeface="Courier New" panose="02070309020205020404" pitchFamily="49" charset="0"/>
                        </a:rPr>
                        <a:t>01</a:t>
                      </a:r>
                      <a:endParaRPr lang="en-US" sz="1600" b="1" dirty="0">
                        <a:solidFill>
                          <a:srgbClr val="0070C0"/>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smtClean="0">
                          <a:solidFill>
                            <a:srgbClr val="0070C0"/>
                          </a:solidFill>
                          <a:latin typeface="Courier New" panose="02070309020205020404" pitchFamily="49" charset="0"/>
                          <a:cs typeface="Courier New" panose="02070309020205020404" pitchFamily="49" charset="0"/>
                        </a:rPr>
                        <a:t>11</a:t>
                      </a:r>
                      <a:endParaRPr lang="en-US" sz="1600" b="1" dirty="0">
                        <a:solidFill>
                          <a:srgbClr val="0070C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ctr"/>
                      <a:r>
                        <a:rPr lang="en-US" sz="1600" b="1" dirty="0" smtClean="0">
                          <a:solidFill>
                            <a:srgbClr val="00B050"/>
                          </a:solidFill>
                          <a:latin typeface="Courier New" panose="02070309020205020404" pitchFamily="49" charset="0"/>
                          <a:cs typeface="Courier New" panose="02070309020205020404" pitchFamily="49" charset="0"/>
                        </a:rPr>
                        <a:t>10</a:t>
                      </a:r>
                      <a:endParaRPr lang="en-US" sz="1600" b="1" dirty="0">
                        <a:solidFill>
                          <a:srgbClr val="00B050"/>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smtClean="0">
                          <a:solidFill>
                            <a:srgbClr val="00B050"/>
                          </a:solidFill>
                          <a:latin typeface="Courier New" panose="02070309020205020404" pitchFamily="49" charset="0"/>
                          <a:cs typeface="Courier New" panose="02070309020205020404" pitchFamily="49" charset="0"/>
                        </a:rPr>
                        <a:t>01</a:t>
                      </a:r>
                      <a:endParaRPr lang="en-US" sz="1600" b="1" dirty="0">
                        <a:solidFill>
                          <a:srgbClr val="00B05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274320">
                <a:tc>
                  <a:txBody>
                    <a:bodyPr/>
                    <a:lstStyle/>
                    <a:p>
                      <a:pPr algn="ctr"/>
                      <a:r>
                        <a:rPr lang="en-US" sz="1600" b="1" dirty="0" smtClean="0">
                          <a:solidFill>
                            <a:schemeClr val="bg2"/>
                          </a:solidFill>
                          <a:latin typeface="Courier New" panose="02070309020205020404" pitchFamily="49" charset="0"/>
                          <a:cs typeface="Courier New" panose="02070309020205020404" pitchFamily="49" charset="0"/>
                        </a:rPr>
                        <a:t>11</a:t>
                      </a:r>
                      <a:endParaRPr lang="en-US" sz="1600" b="1" dirty="0">
                        <a:solidFill>
                          <a:schemeClr val="bg2"/>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smtClean="0">
                          <a:solidFill>
                            <a:schemeClr val="bg2"/>
                          </a:solidFill>
                          <a:latin typeface="Courier New" panose="02070309020205020404" pitchFamily="49" charset="0"/>
                          <a:cs typeface="Courier New" panose="02070309020205020404" pitchFamily="49" charset="0"/>
                        </a:rPr>
                        <a:t>01</a:t>
                      </a:r>
                      <a:endParaRPr lang="en-US" sz="1600" b="1" dirty="0">
                        <a:solidFill>
                          <a:schemeClr val="bg2"/>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Right Brace 4"/>
          <p:cNvSpPr/>
          <p:nvPr/>
        </p:nvSpPr>
        <p:spPr bwMode="auto">
          <a:xfrm>
            <a:off x="7406640" y="2100170"/>
            <a:ext cx="274320" cy="110023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7680960" y="2380114"/>
                <a:ext cx="1374864" cy="540341"/>
              </a:xfrm>
              <a:prstGeom prst="rect">
                <a:avLst/>
              </a:prstGeom>
              <a:noFill/>
            </p:spPr>
            <p:txBody>
              <a:bodyPr wrap="none" rtlCol="0">
                <a:spAutoFit/>
              </a:bodyPr>
              <a:lstStyle/>
              <a:p>
                <a:pPr>
                  <a:lnSpc>
                    <a:spcPct val="80000"/>
                  </a:lnSpc>
                </a:pPr>
                <a:r>
                  <a:rPr lang="en-US" dirty="0" smtClean="0">
                    <a:latin typeface="Calibri" pitchFamily="34" charset="0"/>
                  </a:rPr>
                  <a:t>Here </a:t>
                </a:r>
                <a14:m>
                  <m:oMath xmlns:m="http://schemas.openxmlformats.org/officeDocument/2006/math">
                    <m:r>
                      <a:rPr lang="en-US" b="0" i="1" smtClean="0">
                        <a:latin typeface="Cambria Math" panose="02040503050406030204" pitchFamily="18" charset="0"/>
                      </a:rPr>
                      <m:t>𝐾</m:t>
                    </m:r>
                  </m:oMath>
                </a14:m>
                <a:r>
                  <a:rPr lang="en-US" dirty="0" smtClean="0">
                    <a:latin typeface="Calibri" pitchFamily="34" charset="0"/>
                  </a:rPr>
                  <a:t> = 4 B</a:t>
                </a:r>
              </a:p>
              <a:p>
                <a:pPr>
                  <a:lnSpc>
                    <a:spcPct val="80000"/>
                  </a:lnSpc>
                </a:pPr>
                <a:r>
                  <a:rPr lang="en-US" dirty="0" smtClean="0">
                    <a:latin typeface="Calibri" pitchFamily="34" charset="0"/>
                  </a:rPr>
                  <a:t>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𝐾</m:t>
                    </m:r>
                  </m:oMath>
                </a14:m>
                <a:r>
                  <a:rPr lang="en-US" dirty="0" smtClean="0">
                    <a:latin typeface="Calibri" pitchFamily="34" charset="0"/>
                  </a:rPr>
                  <a:t> = 4</a:t>
                </a:r>
              </a:p>
            </p:txBody>
          </p:sp>
        </mc:Choice>
        <mc:Fallback xmlns="">
          <p:sp>
            <p:nvSpPr>
              <p:cNvPr id="17" name="TextBox 16"/>
              <p:cNvSpPr txBox="1">
                <a:spLocks noRot="1" noChangeAspect="1" noMove="1" noResize="1" noEditPoints="1" noAdjustHandles="1" noChangeArrowheads="1" noChangeShapeType="1" noTextEdit="1"/>
              </p:cNvSpPr>
              <p:nvPr/>
            </p:nvSpPr>
            <p:spPr>
              <a:xfrm>
                <a:off x="7680960" y="2380114"/>
                <a:ext cx="1374864" cy="540341"/>
              </a:xfrm>
              <a:prstGeom prst="rect">
                <a:avLst/>
              </a:prstGeom>
              <a:blipFill rotWithShape="0">
                <a:blip r:embed="rId8"/>
                <a:stretch>
                  <a:fillRect l="-3540" t="-14607" r="-2655" b="-16854"/>
                </a:stretch>
              </a:blipFill>
            </p:spPr>
            <p:txBody>
              <a:bodyPr/>
              <a:lstStyle/>
              <a:p>
                <a:r>
                  <a:rPr lang="en-US">
                    <a:noFill/>
                  </a:rPr>
                  <a:t> </a:t>
                </a:r>
              </a:p>
            </p:txBody>
          </p:sp>
        </mc:Fallback>
      </mc:AlternateContent>
      <p:sp>
        <p:nvSpPr>
          <p:cNvPr id="6" name="Rectangle 5"/>
          <p:cNvSpPr/>
          <p:nvPr/>
        </p:nvSpPr>
        <p:spPr bwMode="auto">
          <a:xfrm>
            <a:off x="1097280" y="2103120"/>
            <a:ext cx="274320" cy="4389120"/>
          </a:xfrm>
          <a:prstGeom prst="rec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mc:AlternateContent xmlns:mc="http://schemas.openxmlformats.org/markup-compatibility/2006" xmlns:p14="http://schemas.microsoft.com/office/powerpoint/2010/main">
        <mc:Choice Requires="p14">
          <p:contentPart p14:bwMode="auto" r:id="rId9">
            <p14:nvContentPartPr>
              <p14:cNvPr id="7" name="Ink 6"/>
              <p14:cNvContentPartPr/>
              <p14:nvPr/>
            </p14:nvContentPartPr>
            <p14:xfrm>
              <a:off x="3830400" y="3561480"/>
              <a:ext cx="83880" cy="52560"/>
            </p14:xfrm>
          </p:contentPart>
        </mc:Choice>
        <mc:Fallback xmlns="">
          <p:pic>
            <p:nvPicPr>
              <p:cNvPr id="7" name="Ink 6"/>
              <p:cNvPicPr/>
              <p:nvPr/>
            </p:nvPicPr>
            <p:blipFill>
              <a:blip r:embed="rId10"/>
              <a:stretch>
                <a:fillRect/>
              </a:stretch>
            </p:blipFill>
            <p:spPr>
              <a:xfrm>
                <a:off x="3825720" y="3556800"/>
                <a:ext cx="932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p14:cNvContentPartPr/>
              <p14:nvPr/>
            </p14:nvContentPartPr>
            <p14:xfrm>
              <a:off x="4688640" y="5579640"/>
              <a:ext cx="1920600" cy="35640"/>
            </p14:xfrm>
          </p:contentPart>
        </mc:Choice>
        <mc:Fallback xmlns="">
          <p:pic>
            <p:nvPicPr>
              <p:cNvPr id="8" name="Ink 7"/>
              <p:cNvPicPr/>
              <p:nvPr/>
            </p:nvPicPr>
            <p:blipFill>
              <a:blip r:embed="rId12"/>
              <a:stretch>
                <a:fillRect/>
              </a:stretch>
            </p:blipFill>
            <p:spPr>
              <a:xfrm>
                <a:off x="4681800" y="5571000"/>
                <a:ext cx="1934640" cy="53280"/>
              </a:xfrm>
              <a:prstGeom prst="rect">
                <a:avLst/>
              </a:prstGeom>
            </p:spPr>
          </p:pic>
        </mc:Fallback>
      </mc:AlternateContent>
    </p:spTree>
    <p:extLst>
      <p:ext uri="{BB962C8B-B14F-4D97-AF65-F5344CB8AC3E}">
        <p14:creationId xmlns:p14="http://schemas.microsoft.com/office/powerpoint/2010/main" val="3922207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smtClean="0"/>
              <a:t>Homework 4 released tomorrow (</a:t>
            </a:r>
            <a:r>
              <a:rPr lang="en-US" dirty="0" err="1" smtClean="0"/>
              <a:t>Structs</a:t>
            </a:r>
            <a:r>
              <a:rPr lang="en-US" dirty="0" smtClean="0"/>
              <a:t>, Caches)</a:t>
            </a:r>
          </a:p>
          <a:p>
            <a:r>
              <a:rPr lang="en-US" dirty="0" smtClean="0"/>
              <a:t>Midterm Regrade Requests due Wednesday (11/8)</a:t>
            </a:r>
          </a:p>
          <a:p>
            <a:r>
              <a:rPr lang="en-US" dirty="0"/>
              <a:t>Lab 3 </a:t>
            </a:r>
            <a:r>
              <a:rPr lang="en-US"/>
              <a:t>due </a:t>
            </a:r>
            <a:r>
              <a:rPr lang="en-US" i="1" smtClean="0"/>
              <a:t>Friday </a:t>
            </a:r>
            <a:r>
              <a:rPr lang="en-US" smtClean="0"/>
              <a:t>(11/10)</a:t>
            </a:r>
            <a:endParaRPr lang="en-US" dirty="0"/>
          </a:p>
          <a:p>
            <a:pPr lvl="2"/>
            <a:endParaRPr lang="en-US" i="1" dirty="0" smtClean="0"/>
          </a:p>
          <a:p>
            <a:r>
              <a:rPr lang="en-US" b="1" dirty="0" smtClean="0"/>
              <a:t>Mid-Quarter Survey Feedback</a:t>
            </a:r>
          </a:p>
          <a:p>
            <a:pPr lvl="1"/>
            <a:r>
              <a:rPr lang="en-US" dirty="0" smtClean="0"/>
              <a:t>Pace is “moderate” to “a bit too fast” </a:t>
            </a:r>
          </a:p>
          <a:p>
            <a:pPr lvl="1"/>
            <a:r>
              <a:rPr lang="en-US" dirty="0" smtClean="0"/>
              <a:t>You talk too fast in lecture (or rush at the end) and I wish there were more peer instruction questions</a:t>
            </a:r>
            <a:endParaRPr lang="en-US" dirty="0"/>
          </a:p>
          <a:p>
            <a:pPr lvl="1"/>
            <a:r>
              <a:rPr lang="en-US" dirty="0" smtClean="0"/>
              <a:t>Canvas quiz answer keys are annoying, but instant homework feedback </a:t>
            </a:r>
            <a:r>
              <a:rPr lang="en-US" smtClean="0"/>
              <a:t>is great</a:t>
            </a:r>
            <a:endParaRPr lang="en-US" dirty="0" smtClean="0"/>
          </a:p>
        </p:txBody>
      </p:sp>
      <p:sp>
        <p:nvSpPr>
          <p:cNvPr id="4" name="Slide Number Placeholder 3"/>
          <p:cNvSpPr>
            <a:spLocks noGrp="1"/>
          </p:cNvSpPr>
          <p:nvPr>
            <p:ph type="sldNum" sz="quarter" idx="10"/>
          </p:nvPr>
        </p:nvSpPr>
        <p:spPr/>
        <p:txBody>
          <a:bodyPr/>
          <a:lstStyle/>
          <a:p>
            <a:fld id="{7CBE8339-D2AD-46DC-A898-FD1E949067F0}" type="slidenum">
              <a:rPr lang="en-US" smtClean="0"/>
              <a:pPr/>
              <a:t>2</a:t>
            </a:fld>
            <a:endParaRPr lang="en-US"/>
          </a:p>
        </p:txBody>
      </p:sp>
    </p:spTree>
    <p:extLst>
      <p:ext uri="{BB962C8B-B14F-4D97-AF65-F5344CB8AC3E}">
        <p14:creationId xmlns:p14="http://schemas.microsoft.com/office/powerpoint/2010/main" val="332771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Direct-Mapped Cache Problem</a:t>
            </a:r>
            <a:endParaRPr lang="en-US" dirty="0"/>
          </a:p>
        </p:txBody>
      </p:sp>
      <p:sp>
        <p:nvSpPr>
          <p:cNvPr id="32" name="Content Placeholder 31"/>
          <p:cNvSpPr>
            <a:spLocks noGrp="1"/>
          </p:cNvSpPr>
          <p:nvPr>
            <p:ph idx="1"/>
          </p:nvPr>
        </p:nvSpPr>
        <p:spPr>
          <a:xfrm>
            <a:off x="3840480" y="3474720"/>
            <a:ext cx="5029200" cy="2743200"/>
          </a:xfrm>
        </p:spPr>
        <p:txBody>
          <a:bodyPr lIns="91440" rIns="0"/>
          <a:lstStyle/>
          <a:p>
            <a:r>
              <a:rPr lang="en-US" dirty="0" smtClean="0">
                <a:effectLst>
                  <a:glow rad="63500">
                    <a:schemeClr val="accent3">
                      <a:satMod val="175000"/>
                    </a:schemeClr>
                  </a:glow>
                </a:effectLst>
              </a:rPr>
              <a:t>What happens if we access the following addresses?</a:t>
            </a:r>
          </a:p>
          <a:p>
            <a:pPr lvl="1"/>
            <a:r>
              <a:rPr lang="en-US" dirty="0" smtClean="0">
                <a:effectLst>
                  <a:glow rad="63500">
                    <a:schemeClr val="accent3">
                      <a:satMod val="175000"/>
                    </a:schemeClr>
                  </a:glow>
                </a:effectLst>
              </a:rPr>
              <a:t>8, 24, 8, 24, 8, …?</a:t>
            </a:r>
          </a:p>
          <a:p>
            <a:pPr lvl="1"/>
            <a:r>
              <a:rPr lang="en-US" dirty="0" smtClean="0">
                <a:effectLst>
                  <a:glow rad="63500">
                    <a:schemeClr val="accent3">
                      <a:satMod val="175000"/>
                    </a:schemeClr>
                  </a:glow>
                </a:effectLst>
              </a:rPr>
              <a:t>Conflict in cache (misses!)</a:t>
            </a:r>
          </a:p>
          <a:p>
            <a:pPr lvl="1"/>
            <a:r>
              <a:rPr lang="en-US" dirty="0" smtClean="0">
                <a:effectLst>
                  <a:glow rad="63500">
                    <a:schemeClr val="accent3">
                      <a:satMod val="175000"/>
                    </a:schemeClr>
                  </a:glow>
                </a:effectLst>
              </a:rPr>
              <a:t>Rest of cache goes </a:t>
            </a:r>
            <a:r>
              <a:rPr lang="en-US" i="1" dirty="0" smtClean="0">
                <a:effectLst>
                  <a:glow rad="63500">
                    <a:schemeClr val="accent3">
                      <a:satMod val="175000"/>
                    </a:schemeClr>
                  </a:glow>
                </a:effectLst>
              </a:rPr>
              <a:t>unused</a:t>
            </a:r>
          </a:p>
          <a:p>
            <a:r>
              <a:rPr lang="en-US" dirty="0" smtClean="0">
                <a:effectLst>
                  <a:glow rad="63500">
                    <a:schemeClr val="accent3">
                      <a:satMod val="175000"/>
                    </a:schemeClr>
                  </a:glow>
                </a:effectLst>
              </a:rPr>
              <a:t>Solution?</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20</a:t>
            </a:fld>
            <a:endParaRPr lang="en-US"/>
          </a:p>
        </p:txBody>
      </p:sp>
      <p:grpSp>
        <p:nvGrpSpPr>
          <p:cNvPr id="7" name="Group 6"/>
          <p:cNvGrpSpPr/>
          <p:nvPr/>
        </p:nvGrpSpPr>
        <p:grpSpPr>
          <a:xfrm>
            <a:off x="2834640" y="2788920"/>
            <a:ext cx="2011681" cy="1097280"/>
            <a:chOff x="2834640" y="2788920"/>
            <a:chExt cx="2011681" cy="1097280"/>
          </a:xfrm>
        </p:grpSpPr>
        <p:sp>
          <p:nvSpPr>
            <p:cNvPr id="25" name="Line 24"/>
            <p:cNvSpPr>
              <a:spLocks noChangeShapeType="1"/>
            </p:cNvSpPr>
            <p:nvPr>
              <p:custDataLst>
                <p:tags r:id="rId3"/>
              </p:custDataLst>
            </p:nvPr>
          </p:nvSpPr>
          <p:spPr bwMode="auto">
            <a:xfrm flipH="1" flipV="1">
              <a:off x="2834641" y="2788920"/>
              <a:ext cx="2011680" cy="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6" name="Line 25"/>
            <p:cNvSpPr>
              <a:spLocks noChangeShapeType="1"/>
            </p:cNvSpPr>
            <p:nvPr>
              <p:custDataLst>
                <p:tags r:id="rId4"/>
              </p:custDataLst>
            </p:nvPr>
          </p:nvSpPr>
          <p:spPr bwMode="auto">
            <a:xfrm flipH="1">
              <a:off x="2834640" y="2788920"/>
              <a:ext cx="2011679" cy="1097280"/>
            </a:xfrm>
            <a:prstGeom prst="line">
              <a:avLst/>
            </a:prstGeom>
            <a:noFill/>
            <a:ln w="25400">
              <a:solidFill>
                <a:srgbClr val="00CC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grpSp>
      <p:graphicFrame>
        <p:nvGraphicFramePr>
          <p:cNvPr id="43" name="Table 42"/>
          <p:cNvGraphicFramePr>
            <a:graphicFrameLocks noGrp="1"/>
          </p:cNvGraphicFramePr>
          <p:nvPr>
            <p:extLst>
              <p:ext uri="{D42A27DB-BD31-4B8C-83A1-F6EECF244321}">
                <p14:modId xmlns:p14="http://schemas.microsoft.com/office/powerpoint/2010/main" val="2177802389"/>
              </p:ext>
            </p:extLst>
          </p:nvPr>
        </p:nvGraphicFramePr>
        <p:xfrm>
          <a:off x="457200" y="1828800"/>
          <a:ext cx="2377440" cy="4663440"/>
        </p:xfrm>
        <a:graphic>
          <a:graphicData uri="http://schemas.openxmlformats.org/drawingml/2006/table">
            <a:tbl>
              <a:tblPr firstRow="1" bandRow="1">
                <a:tableStyleId>{5940675A-B579-460E-94D1-54222C63F5DA}</a:tableStyleId>
              </a:tblPr>
              <a:tblGrid>
                <a:gridCol w="1097280"/>
                <a:gridCol w="320040"/>
                <a:gridCol w="320040"/>
                <a:gridCol w="320040"/>
                <a:gridCol w="320040"/>
              </a:tblGrid>
              <a:tr h="274320">
                <a:tc>
                  <a:txBody>
                    <a:bodyPr/>
                    <a:lstStyle/>
                    <a:p>
                      <a:pPr algn="r"/>
                      <a:r>
                        <a:rPr lang="en-US" sz="1600" b="1" smtClean="0">
                          <a:solidFill>
                            <a:schemeClr val="tx1"/>
                          </a:solidFill>
                          <a:latin typeface="Calibri" panose="020F0502020204030204" pitchFamily="34" charset="0"/>
                          <a:cs typeface="Calibri" panose="020F0502020204030204" pitchFamily="34" charset="0"/>
                        </a:rPr>
                        <a:t>Block Addr</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600" b="1" smtClean="0">
                          <a:latin typeface="Calibri" panose="020F0502020204030204" pitchFamily="34" charset="0"/>
                          <a:cs typeface="Calibri" panose="020F0502020204030204" pitchFamily="34" charset="0"/>
                        </a:rPr>
                        <a:t>Block Data</a:t>
                      </a:r>
                      <a:endParaRPr lang="en-US" sz="1600" b="1" dirty="0">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74320">
                <a:tc>
                  <a:txBody>
                    <a:bodyPr/>
                    <a:lstStyle/>
                    <a:p>
                      <a:pPr algn="r"/>
                      <a:r>
                        <a:rPr lang="en-US" sz="1600" b="0" smtClean="0">
                          <a:solidFill>
                            <a:schemeClr val="tx1"/>
                          </a:solidFill>
                          <a:latin typeface="Courier New" panose="02070309020205020404" pitchFamily="49" charset="0"/>
                          <a:cs typeface="Courier New" panose="02070309020205020404" pitchFamily="49" charset="0"/>
                        </a:rPr>
                        <a:t>00</a:t>
                      </a:r>
                      <a:r>
                        <a:rPr lang="en-US" sz="1600" smtClean="0">
                          <a:solidFill>
                            <a:schemeClr val="tx1"/>
                          </a:solidFill>
                        </a:rPr>
                        <a:t> </a:t>
                      </a:r>
                      <a:r>
                        <a:rPr lang="en-US" sz="1600" b="1" smtClean="0">
                          <a:solidFill>
                            <a:schemeClr val="tx1"/>
                          </a:solidFill>
                          <a:latin typeface="Courier New" panose="02070309020205020404" pitchFamily="49" charset="0"/>
                          <a:cs typeface="Courier New" panose="02070309020205020404" pitchFamily="49" charset="0"/>
                        </a:rPr>
                        <a:t>00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r>
              <a:tr h="274320">
                <a:tc>
                  <a:txBody>
                    <a:bodyPr/>
                    <a:lstStyle/>
                    <a:p>
                      <a:pPr algn="r"/>
                      <a:r>
                        <a:rPr lang="en-US" sz="1600" smtClean="0">
                          <a:solidFill>
                            <a:schemeClr val="tx1"/>
                          </a:solidFill>
                          <a:latin typeface="Courier New" panose="02070309020205020404" pitchFamily="49" charset="0"/>
                          <a:cs typeface="Courier New" panose="02070309020205020404" pitchFamily="49" charset="0"/>
                        </a:rPr>
                        <a:t>00</a:t>
                      </a:r>
                      <a:r>
                        <a:rPr lang="en-US" sz="1600" smtClean="0">
                          <a:solidFill>
                            <a:schemeClr val="tx1"/>
                          </a:solidFill>
                        </a:rPr>
                        <a:t> </a:t>
                      </a:r>
                      <a:r>
                        <a:rPr lang="en-US" sz="1600" b="1" smtClean="0">
                          <a:solidFill>
                            <a:schemeClr val="tx1"/>
                          </a:solidFill>
                          <a:latin typeface="Courier New" panose="02070309020205020404" pitchFamily="49" charset="0"/>
                          <a:cs typeface="Courier New" panose="02070309020205020404" pitchFamily="49" charset="0"/>
                        </a:rPr>
                        <a:t>01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r"/>
                      <a:r>
                        <a:rPr lang="en-US" sz="1600" smtClean="0">
                          <a:solidFill>
                            <a:schemeClr val="tx1"/>
                          </a:solidFill>
                          <a:latin typeface="Courier New" panose="02070309020205020404" pitchFamily="49" charset="0"/>
                          <a:cs typeface="Courier New" panose="02070309020205020404" pitchFamily="49" charset="0"/>
                        </a:rPr>
                        <a:t>00</a:t>
                      </a:r>
                      <a:r>
                        <a:rPr lang="en-US" sz="1600" smtClean="0">
                          <a:solidFill>
                            <a:schemeClr val="tx1"/>
                          </a:solidFill>
                        </a:rPr>
                        <a:t> </a:t>
                      </a:r>
                      <a:r>
                        <a:rPr lang="en-US" sz="1600" b="1" smtClean="0">
                          <a:solidFill>
                            <a:schemeClr val="tx1"/>
                          </a:solidFill>
                          <a:latin typeface="Courier New" panose="02070309020205020404" pitchFamily="49" charset="0"/>
                          <a:cs typeface="Courier New" panose="02070309020205020404" pitchFamily="49" charset="0"/>
                        </a:rPr>
                        <a:t>10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274320">
                <a:tc>
                  <a:txBody>
                    <a:bodyPr/>
                    <a:lstStyle/>
                    <a:p>
                      <a:pPr algn="r"/>
                      <a:r>
                        <a:rPr lang="en-US" sz="1600" smtClean="0">
                          <a:solidFill>
                            <a:schemeClr val="tx1"/>
                          </a:solidFill>
                          <a:latin typeface="Courier New" panose="02070309020205020404" pitchFamily="49" charset="0"/>
                          <a:cs typeface="Courier New" panose="02070309020205020404" pitchFamily="49" charset="0"/>
                        </a:rPr>
                        <a:t>00</a:t>
                      </a:r>
                      <a:r>
                        <a:rPr lang="en-US" sz="1600" smtClean="0">
                          <a:solidFill>
                            <a:schemeClr val="tx1"/>
                          </a:solidFill>
                        </a:rPr>
                        <a:t> </a:t>
                      </a:r>
                      <a:r>
                        <a:rPr lang="en-US" sz="1600" b="1" smtClean="0">
                          <a:solidFill>
                            <a:schemeClr val="tx1"/>
                          </a:solidFill>
                          <a:latin typeface="Courier New" panose="02070309020205020404" pitchFamily="49" charset="0"/>
                          <a:cs typeface="Courier New" panose="02070309020205020404" pitchFamily="49" charset="0"/>
                        </a:rPr>
                        <a:t>11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274320">
                <a:tc>
                  <a:txBody>
                    <a:bodyPr/>
                    <a:lstStyle/>
                    <a:p>
                      <a:pPr algn="r"/>
                      <a:r>
                        <a:rPr lang="en-US" sz="1600" smtClean="0">
                          <a:solidFill>
                            <a:schemeClr val="tx1"/>
                          </a:solidFill>
                          <a:latin typeface="Courier New" panose="02070309020205020404" pitchFamily="49" charset="0"/>
                          <a:cs typeface="Courier New" panose="02070309020205020404" pitchFamily="49" charset="0"/>
                        </a:rPr>
                        <a:t>01</a:t>
                      </a:r>
                      <a:r>
                        <a:rPr lang="en-US" sz="1600" smtClean="0">
                          <a:solidFill>
                            <a:schemeClr val="tx1"/>
                          </a:solidFill>
                        </a:rPr>
                        <a:t> </a:t>
                      </a:r>
                      <a:r>
                        <a:rPr lang="en-US" sz="1600" b="1" smtClean="0">
                          <a:solidFill>
                            <a:schemeClr val="tx1"/>
                          </a:solidFill>
                          <a:latin typeface="Courier New" panose="02070309020205020404" pitchFamily="49" charset="0"/>
                          <a:cs typeface="Courier New" panose="02070309020205020404" pitchFamily="49" charset="0"/>
                        </a:rPr>
                        <a:t>00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r>
              <a:tr h="274320">
                <a:tc>
                  <a:txBody>
                    <a:bodyPr/>
                    <a:lstStyle/>
                    <a:p>
                      <a:pPr algn="r"/>
                      <a:r>
                        <a:rPr lang="en-US" sz="1600" smtClean="0">
                          <a:solidFill>
                            <a:schemeClr val="tx1"/>
                          </a:solidFill>
                          <a:latin typeface="Courier New" panose="02070309020205020404" pitchFamily="49" charset="0"/>
                          <a:cs typeface="Courier New" panose="02070309020205020404" pitchFamily="49" charset="0"/>
                        </a:rPr>
                        <a:t>01</a:t>
                      </a:r>
                      <a:r>
                        <a:rPr lang="en-US" sz="1600" smtClean="0">
                          <a:solidFill>
                            <a:schemeClr val="tx1"/>
                          </a:solidFill>
                        </a:rPr>
                        <a:t> </a:t>
                      </a:r>
                      <a:r>
                        <a:rPr lang="en-US" sz="1600" b="1" smtClean="0">
                          <a:solidFill>
                            <a:schemeClr val="tx1"/>
                          </a:solidFill>
                          <a:latin typeface="Courier New" panose="02070309020205020404" pitchFamily="49" charset="0"/>
                          <a:cs typeface="Courier New" panose="02070309020205020404" pitchFamily="49" charset="0"/>
                        </a:rPr>
                        <a:t>01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r"/>
                      <a:r>
                        <a:rPr lang="en-US" sz="1600" b="0" smtClean="0">
                          <a:solidFill>
                            <a:schemeClr val="tx1"/>
                          </a:solidFill>
                          <a:latin typeface="Courier New" panose="02070309020205020404" pitchFamily="49" charset="0"/>
                          <a:cs typeface="Courier New" panose="02070309020205020404" pitchFamily="49" charset="0"/>
                        </a:rPr>
                        <a:t>01</a:t>
                      </a:r>
                      <a:r>
                        <a:rPr lang="en-US" sz="1600" smtClean="0">
                          <a:solidFill>
                            <a:schemeClr val="tx1"/>
                          </a:solidFill>
                        </a:rPr>
                        <a:t> </a:t>
                      </a:r>
                      <a:r>
                        <a:rPr lang="en-US" sz="1600" b="1" smtClean="0">
                          <a:solidFill>
                            <a:schemeClr val="tx1"/>
                          </a:solidFill>
                          <a:latin typeface="Courier New" panose="02070309020205020404" pitchFamily="49" charset="0"/>
                          <a:cs typeface="Courier New" panose="02070309020205020404" pitchFamily="49" charset="0"/>
                        </a:rPr>
                        <a:t>10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274320">
                <a:tc>
                  <a:txBody>
                    <a:bodyPr/>
                    <a:lstStyle/>
                    <a:p>
                      <a:pPr algn="r"/>
                      <a:r>
                        <a:rPr lang="en-US" sz="1600" b="0" smtClean="0">
                          <a:solidFill>
                            <a:schemeClr val="tx1"/>
                          </a:solidFill>
                          <a:latin typeface="Courier New" panose="02070309020205020404" pitchFamily="49" charset="0"/>
                          <a:cs typeface="Courier New" panose="02070309020205020404" pitchFamily="49" charset="0"/>
                        </a:rPr>
                        <a:t>01</a:t>
                      </a:r>
                      <a:r>
                        <a:rPr lang="en-US" sz="1600" smtClean="0">
                          <a:solidFill>
                            <a:schemeClr val="tx1"/>
                          </a:solidFill>
                        </a:rPr>
                        <a:t> </a:t>
                      </a:r>
                      <a:r>
                        <a:rPr lang="en-US" sz="1600" b="1" smtClean="0">
                          <a:solidFill>
                            <a:schemeClr val="tx1"/>
                          </a:solidFill>
                          <a:latin typeface="Courier New" panose="02070309020205020404" pitchFamily="49" charset="0"/>
                          <a:cs typeface="Courier New" panose="02070309020205020404" pitchFamily="49" charset="0"/>
                        </a:rPr>
                        <a:t>11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274320">
                <a:tc>
                  <a:txBody>
                    <a:bodyPr/>
                    <a:lstStyle/>
                    <a:p>
                      <a:pPr algn="r"/>
                      <a:r>
                        <a:rPr lang="en-US" sz="1600" smtClean="0">
                          <a:solidFill>
                            <a:schemeClr val="tx1"/>
                          </a:solidFill>
                          <a:latin typeface="Courier New" panose="02070309020205020404" pitchFamily="49" charset="0"/>
                          <a:cs typeface="Courier New" panose="02070309020205020404" pitchFamily="49" charset="0"/>
                        </a:rPr>
                        <a:t>10</a:t>
                      </a:r>
                      <a:r>
                        <a:rPr lang="en-US" sz="1600" smtClean="0">
                          <a:solidFill>
                            <a:schemeClr val="tx1"/>
                          </a:solidFill>
                        </a:rPr>
                        <a:t> </a:t>
                      </a:r>
                      <a:r>
                        <a:rPr lang="en-US" sz="1600" b="1" smtClean="0">
                          <a:solidFill>
                            <a:schemeClr val="tx1"/>
                          </a:solidFill>
                          <a:latin typeface="Courier New" panose="02070309020205020404" pitchFamily="49" charset="0"/>
                          <a:cs typeface="Courier New" panose="02070309020205020404" pitchFamily="49" charset="0"/>
                        </a:rPr>
                        <a:t>00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r>
              <a:tr h="274320">
                <a:tc>
                  <a:txBody>
                    <a:bodyPr/>
                    <a:lstStyle/>
                    <a:p>
                      <a:pPr algn="r"/>
                      <a:r>
                        <a:rPr lang="en-US" sz="1600" smtClean="0">
                          <a:solidFill>
                            <a:schemeClr val="tx1"/>
                          </a:solidFill>
                          <a:latin typeface="Courier New" panose="02070309020205020404" pitchFamily="49" charset="0"/>
                          <a:cs typeface="Courier New" panose="02070309020205020404" pitchFamily="49" charset="0"/>
                        </a:rPr>
                        <a:t>10</a:t>
                      </a:r>
                      <a:r>
                        <a:rPr lang="en-US" sz="1600" smtClean="0">
                          <a:solidFill>
                            <a:schemeClr val="tx1"/>
                          </a:solidFill>
                        </a:rPr>
                        <a:t> </a:t>
                      </a:r>
                      <a:r>
                        <a:rPr lang="en-US" sz="1600" b="1" smtClean="0">
                          <a:solidFill>
                            <a:schemeClr val="tx1"/>
                          </a:solidFill>
                          <a:latin typeface="Courier New" panose="02070309020205020404" pitchFamily="49" charset="0"/>
                          <a:cs typeface="Courier New" panose="02070309020205020404" pitchFamily="49" charset="0"/>
                        </a:rPr>
                        <a:t>01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r"/>
                      <a:r>
                        <a:rPr lang="en-US" sz="1600" b="0" smtClean="0">
                          <a:solidFill>
                            <a:schemeClr val="tx1"/>
                          </a:solidFill>
                          <a:latin typeface="Courier New" panose="02070309020205020404" pitchFamily="49" charset="0"/>
                          <a:cs typeface="Courier New" panose="02070309020205020404" pitchFamily="49" charset="0"/>
                        </a:rPr>
                        <a:t>10</a:t>
                      </a:r>
                      <a:r>
                        <a:rPr lang="en-US" sz="1600" smtClean="0">
                          <a:solidFill>
                            <a:schemeClr val="tx1"/>
                          </a:solidFill>
                        </a:rPr>
                        <a:t> </a:t>
                      </a:r>
                      <a:r>
                        <a:rPr lang="en-US" sz="1600" b="1" smtClean="0">
                          <a:solidFill>
                            <a:schemeClr val="tx1"/>
                          </a:solidFill>
                          <a:latin typeface="Courier New" panose="02070309020205020404" pitchFamily="49" charset="0"/>
                          <a:cs typeface="Courier New" panose="02070309020205020404" pitchFamily="49" charset="0"/>
                        </a:rPr>
                        <a:t>10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274320">
                <a:tc>
                  <a:txBody>
                    <a:bodyPr/>
                    <a:lstStyle/>
                    <a:p>
                      <a:pPr algn="r"/>
                      <a:r>
                        <a:rPr lang="en-US" sz="1600" smtClean="0">
                          <a:solidFill>
                            <a:schemeClr val="tx1"/>
                          </a:solidFill>
                          <a:latin typeface="Courier New" panose="02070309020205020404" pitchFamily="49" charset="0"/>
                          <a:cs typeface="Courier New" panose="02070309020205020404" pitchFamily="49" charset="0"/>
                        </a:rPr>
                        <a:t>10</a:t>
                      </a:r>
                      <a:r>
                        <a:rPr lang="en-US" sz="1600" smtClean="0">
                          <a:solidFill>
                            <a:schemeClr val="tx1"/>
                          </a:solidFill>
                        </a:rPr>
                        <a:t> </a:t>
                      </a:r>
                      <a:r>
                        <a:rPr lang="en-US" sz="1600" b="1" smtClean="0">
                          <a:solidFill>
                            <a:schemeClr val="tx1"/>
                          </a:solidFill>
                          <a:latin typeface="Courier New" panose="02070309020205020404" pitchFamily="49" charset="0"/>
                          <a:cs typeface="Courier New" panose="02070309020205020404" pitchFamily="49" charset="0"/>
                        </a:rPr>
                        <a:t>11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274320">
                <a:tc>
                  <a:txBody>
                    <a:bodyPr/>
                    <a:lstStyle/>
                    <a:p>
                      <a:pPr algn="r"/>
                      <a:r>
                        <a:rPr lang="en-US" sz="1600" smtClean="0">
                          <a:solidFill>
                            <a:schemeClr val="tx1"/>
                          </a:solidFill>
                          <a:latin typeface="Courier New" panose="02070309020205020404" pitchFamily="49" charset="0"/>
                          <a:cs typeface="Courier New" panose="02070309020205020404" pitchFamily="49" charset="0"/>
                        </a:rPr>
                        <a:t>11</a:t>
                      </a:r>
                      <a:r>
                        <a:rPr lang="en-US" sz="1600" smtClean="0">
                          <a:solidFill>
                            <a:schemeClr val="tx1"/>
                          </a:solidFill>
                        </a:rPr>
                        <a:t> </a:t>
                      </a:r>
                      <a:r>
                        <a:rPr lang="en-US" sz="1600" b="1" smtClean="0">
                          <a:solidFill>
                            <a:schemeClr val="tx1"/>
                          </a:solidFill>
                          <a:latin typeface="Courier New" panose="02070309020205020404" pitchFamily="49" charset="0"/>
                          <a:cs typeface="Courier New" panose="02070309020205020404" pitchFamily="49" charset="0"/>
                        </a:rPr>
                        <a:t>00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r>
              <a:tr h="274320">
                <a:tc>
                  <a:txBody>
                    <a:bodyPr/>
                    <a:lstStyle/>
                    <a:p>
                      <a:pPr algn="r"/>
                      <a:r>
                        <a:rPr lang="en-US" sz="1600" b="0" smtClean="0">
                          <a:solidFill>
                            <a:schemeClr val="tx1"/>
                          </a:solidFill>
                          <a:latin typeface="Courier New" panose="02070309020205020404" pitchFamily="49" charset="0"/>
                          <a:cs typeface="Courier New" panose="02070309020205020404" pitchFamily="49" charset="0"/>
                        </a:rPr>
                        <a:t>11</a:t>
                      </a:r>
                      <a:r>
                        <a:rPr lang="en-US" sz="1600" smtClean="0">
                          <a:solidFill>
                            <a:schemeClr val="tx1"/>
                          </a:solidFill>
                        </a:rPr>
                        <a:t> </a:t>
                      </a:r>
                      <a:r>
                        <a:rPr lang="en-US" sz="1600" b="1" smtClean="0">
                          <a:solidFill>
                            <a:schemeClr val="tx1"/>
                          </a:solidFill>
                          <a:latin typeface="Courier New" panose="02070309020205020404" pitchFamily="49" charset="0"/>
                          <a:cs typeface="Courier New" panose="02070309020205020404" pitchFamily="49" charset="0"/>
                        </a:rPr>
                        <a:t>01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r"/>
                      <a:r>
                        <a:rPr lang="en-US" sz="1600" smtClean="0">
                          <a:solidFill>
                            <a:schemeClr val="tx1"/>
                          </a:solidFill>
                          <a:latin typeface="Courier New" panose="02070309020205020404" pitchFamily="49" charset="0"/>
                          <a:cs typeface="Courier New" panose="02070309020205020404" pitchFamily="49" charset="0"/>
                        </a:rPr>
                        <a:t>11</a:t>
                      </a:r>
                      <a:r>
                        <a:rPr lang="en-US" sz="1600" smtClean="0">
                          <a:solidFill>
                            <a:schemeClr val="tx1"/>
                          </a:solidFill>
                        </a:rPr>
                        <a:t> </a:t>
                      </a:r>
                      <a:r>
                        <a:rPr lang="en-US" sz="1600" b="1" smtClean="0">
                          <a:solidFill>
                            <a:schemeClr val="tx1"/>
                          </a:solidFill>
                          <a:latin typeface="Courier New" panose="02070309020205020404" pitchFamily="49" charset="0"/>
                          <a:cs typeface="Courier New" panose="02070309020205020404" pitchFamily="49" charset="0"/>
                        </a:rPr>
                        <a:t>10</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274320">
                <a:tc>
                  <a:txBody>
                    <a:bodyPr/>
                    <a:lstStyle/>
                    <a:p>
                      <a:pPr algn="r"/>
                      <a:r>
                        <a:rPr lang="en-US" sz="1600" smtClean="0">
                          <a:solidFill>
                            <a:schemeClr val="tx1"/>
                          </a:solidFill>
                          <a:latin typeface="Courier New" panose="02070309020205020404" pitchFamily="49" charset="0"/>
                          <a:cs typeface="Courier New" panose="02070309020205020404" pitchFamily="49" charset="0"/>
                        </a:rPr>
                        <a:t>11</a:t>
                      </a:r>
                      <a:r>
                        <a:rPr lang="en-US" sz="1600" smtClean="0">
                          <a:solidFill>
                            <a:schemeClr val="tx1"/>
                          </a:solidFill>
                        </a:rPr>
                        <a:t> </a:t>
                      </a:r>
                      <a:r>
                        <a:rPr lang="en-US" sz="1600" b="1" smtClean="0">
                          <a:solidFill>
                            <a:schemeClr val="tx1"/>
                          </a:solidFill>
                          <a:latin typeface="Courier New" panose="02070309020205020404" pitchFamily="49" charset="0"/>
                          <a:cs typeface="Courier New" panose="02070309020205020404" pitchFamily="49" charset="0"/>
                        </a:rPr>
                        <a:t>11</a:t>
                      </a:r>
                      <a:endParaRPr lang="en-US" sz="1600" b="1" dirty="0">
                        <a:solidFill>
                          <a:schemeClr val="tx1"/>
                        </a:solidFill>
                        <a:latin typeface="Courier New" panose="02070309020205020404" pitchFamily="49" charset="0"/>
                        <a:cs typeface="Courier New" panose="02070309020205020404" pitchFamily="49" charset="0"/>
                      </a:endParaRPr>
                    </a:p>
                  </a:txBody>
                  <a:tcPr marL="0" marR="18288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29" name="TextBox 28"/>
          <p:cNvSpPr txBox="1"/>
          <p:nvPr/>
        </p:nvSpPr>
        <p:spPr>
          <a:xfrm>
            <a:off x="1554480" y="1371600"/>
            <a:ext cx="1280160" cy="400110"/>
          </a:xfrm>
          <a:prstGeom prst="rect">
            <a:avLst/>
          </a:prstGeom>
          <a:noFill/>
        </p:spPr>
        <p:txBody>
          <a:bodyPr wrap="none" rtlCol="0">
            <a:normAutofit/>
          </a:bodyPr>
          <a:lstStyle/>
          <a:p>
            <a:pPr algn="ctr"/>
            <a:r>
              <a:rPr lang="en-US" sz="2000" b="1" dirty="0" smtClean="0">
                <a:latin typeface="Calibri" pitchFamily="34" charset="0"/>
              </a:rPr>
              <a:t>Memory</a:t>
            </a:r>
          </a:p>
        </p:txBody>
      </p:sp>
      <p:sp>
        <p:nvSpPr>
          <p:cNvPr id="30" name="TextBox 29"/>
          <p:cNvSpPr txBox="1"/>
          <p:nvPr/>
        </p:nvSpPr>
        <p:spPr>
          <a:xfrm>
            <a:off x="5029200" y="1371600"/>
            <a:ext cx="1280160" cy="369332"/>
          </a:xfrm>
          <a:prstGeom prst="rect">
            <a:avLst/>
          </a:prstGeom>
          <a:noFill/>
        </p:spPr>
        <p:txBody>
          <a:bodyPr wrap="none" rtlCol="0">
            <a:noAutofit/>
          </a:bodyPr>
          <a:lstStyle/>
          <a:p>
            <a:pPr algn="ctr"/>
            <a:r>
              <a:rPr lang="en-US" sz="2000" b="1" dirty="0" smtClean="0">
                <a:latin typeface="Calibri" pitchFamily="34" charset="0"/>
              </a:rPr>
              <a:t>Cache</a:t>
            </a:r>
          </a:p>
        </p:txBody>
      </p:sp>
      <p:graphicFrame>
        <p:nvGraphicFramePr>
          <p:cNvPr id="46" name="Table 45"/>
          <p:cNvGraphicFramePr>
            <a:graphicFrameLocks noGrp="1"/>
          </p:cNvGraphicFramePr>
          <p:nvPr>
            <p:extLst>
              <p:ext uri="{D42A27DB-BD31-4B8C-83A1-F6EECF244321}">
                <p14:modId xmlns:p14="http://schemas.microsoft.com/office/powerpoint/2010/main" val="4269444555"/>
              </p:ext>
            </p:extLst>
          </p:nvPr>
        </p:nvGraphicFramePr>
        <p:xfrm>
          <a:off x="4663440" y="1828800"/>
          <a:ext cx="2651760" cy="1371600"/>
        </p:xfrm>
        <a:graphic>
          <a:graphicData uri="http://schemas.openxmlformats.org/drawingml/2006/table">
            <a:tbl>
              <a:tblPr firstRow="1" bandRow="1">
                <a:tableStyleId>{5940675A-B579-460E-94D1-54222C63F5DA}</a:tableStyleId>
              </a:tblPr>
              <a:tblGrid>
                <a:gridCol w="731520"/>
                <a:gridCol w="457200"/>
                <a:gridCol w="182880"/>
                <a:gridCol w="320040"/>
                <a:gridCol w="320040"/>
                <a:gridCol w="320040"/>
                <a:gridCol w="320040"/>
              </a:tblGrid>
              <a:tr h="274320">
                <a:tc>
                  <a:txBody>
                    <a:bodyPr/>
                    <a:lstStyle/>
                    <a:p>
                      <a:pPr algn="ctr"/>
                      <a:r>
                        <a:rPr lang="en-US" sz="1600" b="1" dirty="0" smtClean="0">
                          <a:solidFill>
                            <a:schemeClr val="tx1"/>
                          </a:solidFill>
                          <a:latin typeface="Calibri" panose="020F0502020204030204" pitchFamily="34" charset="0"/>
                          <a:cs typeface="Calibri" panose="020F0502020204030204" pitchFamily="34" charset="0"/>
                        </a:rPr>
                        <a:t>Index</a:t>
                      </a:r>
                      <a:endParaRPr lang="en-US" sz="1600" b="1" dirty="0">
                        <a:solidFill>
                          <a:schemeClr val="tx1"/>
                        </a:solidFill>
                        <a:latin typeface="Calibri" panose="020F0502020204030204" pitchFamily="34" charset="0"/>
                        <a:cs typeface="Calibri" panose="020F0502020204030204" pitchFamily="34" charset="0"/>
                      </a:endParaRPr>
                    </a:p>
                  </a:txBody>
                  <a:tcPr marL="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smtClean="0">
                          <a:solidFill>
                            <a:schemeClr val="tx1"/>
                          </a:solidFill>
                          <a:latin typeface="Calibri" panose="020F0502020204030204" pitchFamily="34" charset="0"/>
                          <a:cs typeface="Calibri" panose="020F0502020204030204" pitchFamily="34" charset="0"/>
                        </a:rPr>
                        <a:t>Tag</a:t>
                      </a: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1" dirty="0">
                        <a:solidFill>
                          <a:schemeClr val="tx1"/>
                        </a:solidFill>
                        <a:latin typeface="Calibri" panose="020F0502020204030204" pitchFamily="34" charset="0"/>
                        <a:cs typeface="Calibri" panose="020F0502020204030204" pitchFamily="34"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1600" b="1" smtClean="0">
                          <a:solidFill>
                            <a:schemeClr val="tx1"/>
                          </a:solidFill>
                          <a:latin typeface="Calibri" panose="020F0502020204030204" pitchFamily="34" charset="0"/>
                          <a:cs typeface="Calibri" panose="020F0502020204030204" pitchFamily="34" charset="0"/>
                        </a:rPr>
                        <a:t>Block Data</a:t>
                      </a:r>
                      <a:endParaRPr lang="en-US" sz="1600" b="1" dirty="0">
                        <a:solidFill>
                          <a:schemeClr val="tx1"/>
                        </a:solidFill>
                        <a:latin typeface="Calibri" panose="020F0502020204030204" pitchFamily="34" charset="0"/>
                        <a:cs typeface="Calibri" panose="020F0502020204030204"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74320">
                <a:tc>
                  <a:txBody>
                    <a:bodyPr/>
                    <a:lstStyle/>
                    <a:p>
                      <a:pPr algn="ctr"/>
                      <a:r>
                        <a:rPr lang="en-US" sz="1600" b="1" dirty="0" smtClean="0">
                          <a:solidFill>
                            <a:srgbClr val="C00000"/>
                          </a:solidFill>
                          <a:latin typeface="Courier New" panose="02070309020205020404" pitchFamily="49" charset="0"/>
                          <a:cs typeface="Courier New" panose="02070309020205020404" pitchFamily="49" charset="0"/>
                        </a:rPr>
                        <a:t>00</a:t>
                      </a:r>
                      <a:endParaRPr lang="en-US" sz="1600" b="1" dirty="0">
                        <a:solidFill>
                          <a:srgbClr val="C00000"/>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smtClean="0">
                          <a:solidFill>
                            <a:srgbClr val="C00000"/>
                          </a:solidFill>
                          <a:latin typeface="Courier New" panose="02070309020205020404" pitchFamily="49" charset="0"/>
                          <a:cs typeface="Courier New" panose="02070309020205020404" pitchFamily="49" charset="0"/>
                        </a:rPr>
                        <a:t>??</a:t>
                      </a:r>
                      <a:endParaRPr lang="en-US" sz="1600" b="1" dirty="0">
                        <a:solidFill>
                          <a:srgbClr val="C0000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1C7C7"/>
                    </a:solidFill>
                  </a:tcPr>
                </a:tc>
              </a:tr>
              <a:tr h="274320">
                <a:tc>
                  <a:txBody>
                    <a:bodyPr/>
                    <a:lstStyle/>
                    <a:p>
                      <a:pPr algn="ctr"/>
                      <a:r>
                        <a:rPr lang="en-US" sz="1600" b="1" dirty="0" smtClean="0">
                          <a:solidFill>
                            <a:srgbClr val="0070C0"/>
                          </a:solidFill>
                          <a:latin typeface="Courier New" panose="02070309020205020404" pitchFamily="49" charset="0"/>
                          <a:cs typeface="Courier New" panose="02070309020205020404" pitchFamily="49" charset="0"/>
                        </a:rPr>
                        <a:t>01</a:t>
                      </a:r>
                      <a:endParaRPr lang="en-US" sz="1600" b="1" dirty="0">
                        <a:solidFill>
                          <a:srgbClr val="0070C0"/>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smtClean="0">
                          <a:solidFill>
                            <a:srgbClr val="0070C0"/>
                          </a:solidFill>
                          <a:latin typeface="Courier New" panose="02070309020205020404" pitchFamily="49" charset="0"/>
                          <a:cs typeface="Courier New" panose="02070309020205020404" pitchFamily="49" charset="0"/>
                        </a:rPr>
                        <a:t>??</a:t>
                      </a:r>
                      <a:endParaRPr lang="en-US" sz="1600" b="1" dirty="0">
                        <a:solidFill>
                          <a:srgbClr val="0070C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algn="ctr"/>
                      <a:r>
                        <a:rPr lang="en-US" sz="1600" b="1" dirty="0" smtClean="0">
                          <a:solidFill>
                            <a:srgbClr val="00B050"/>
                          </a:solidFill>
                          <a:latin typeface="Courier New" panose="02070309020205020404" pitchFamily="49" charset="0"/>
                          <a:cs typeface="Courier New" panose="02070309020205020404" pitchFamily="49" charset="0"/>
                        </a:rPr>
                        <a:t>10</a:t>
                      </a:r>
                      <a:endParaRPr lang="en-US" sz="1600" b="1" dirty="0">
                        <a:solidFill>
                          <a:srgbClr val="00B050"/>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b="1" dirty="0">
                        <a:solidFill>
                          <a:srgbClr val="00B050"/>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274320">
                <a:tc>
                  <a:txBody>
                    <a:bodyPr/>
                    <a:lstStyle/>
                    <a:p>
                      <a:pPr algn="ctr"/>
                      <a:r>
                        <a:rPr lang="en-US" sz="1600" b="1" dirty="0" smtClean="0">
                          <a:solidFill>
                            <a:schemeClr val="bg2"/>
                          </a:solidFill>
                          <a:latin typeface="Courier New" panose="02070309020205020404" pitchFamily="49" charset="0"/>
                          <a:cs typeface="Courier New" panose="02070309020205020404" pitchFamily="49" charset="0"/>
                        </a:rPr>
                        <a:t>11</a:t>
                      </a:r>
                      <a:endParaRPr lang="en-US" sz="1600" b="1" dirty="0">
                        <a:solidFill>
                          <a:schemeClr val="bg2"/>
                        </a:solidFill>
                        <a:latin typeface="Courier New" panose="02070309020205020404" pitchFamily="49" charset="0"/>
                        <a:cs typeface="Courier New" panose="02070309020205020404" pitchFamily="49" charset="0"/>
                      </a:endParaRPr>
                    </a:p>
                  </a:txBody>
                  <a:tcPr marL="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smtClean="0">
                          <a:solidFill>
                            <a:schemeClr val="bg2"/>
                          </a:solidFill>
                          <a:latin typeface="Courier New" panose="02070309020205020404" pitchFamily="49" charset="0"/>
                          <a:cs typeface="Courier New" panose="02070309020205020404" pitchFamily="49" charset="0"/>
                        </a:rPr>
                        <a:t>??</a:t>
                      </a:r>
                      <a:endParaRPr lang="en-US" sz="1600" b="1" dirty="0">
                        <a:solidFill>
                          <a:schemeClr val="bg2"/>
                        </a:solidFill>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sz="1600" dirty="0">
                        <a:latin typeface="Courier New" panose="02070309020205020404" pitchFamily="49" charset="0"/>
                        <a:cs typeface="Courier New" panose="02070309020205020404" pitchFamily="49"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ourier New" panose="02070309020205020404" pitchFamily="49" charset="0"/>
                        <a:cs typeface="Courier New" panose="02070309020205020404" pitchFamily="49" charset="0"/>
                      </a:endParaRPr>
                    </a:p>
                  </a:txBody>
                  <a:tcPr marT="0" marB="0" anchor="ctr">
                    <a:lnL w="285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Right Brace 4"/>
          <p:cNvSpPr/>
          <p:nvPr/>
        </p:nvSpPr>
        <p:spPr bwMode="auto">
          <a:xfrm>
            <a:off x="7406640" y="2100170"/>
            <a:ext cx="274320" cy="110023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7680960" y="2380114"/>
                <a:ext cx="1374864" cy="540341"/>
              </a:xfrm>
              <a:prstGeom prst="rect">
                <a:avLst/>
              </a:prstGeom>
              <a:noFill/>
            </p:spPr>
            <p:txBody>
              <a:bodyPr wrap="none" rtlCol="0">
                <a:spAutoFit/>
              </a:bodyPr>
              <a:lstStyle/>
              <a:p>
                <a:pPr>
                  <a:lnSpc>
                    <a:spcPct val="80000"/>
                  </a:lnSpc>
                </a:pPr>
                <a:r>
                  <a:rPr lang="en-US" dirty="0" smtClean="0">
                    <a:latin typeface="Calibri" pitchFamily="34" charset="0"/>
                  </a:rPr>
                  <a:t>Here </a:t>
                </a:r>
                <a14:m>
                  <m:oMath xmlns:m="http://schemas.openxmlformats.org/officeDocument/2006/math">
                    <m:r>
                      <a:rPr lang="en-US" b="0" i="1" smtClean="0">
                        <a:latin typeface="Cambria Math" panose="02040503050406030204" pitchFamily="18" charset="0"/>
                      </a:rPr>
                      <m:t>𝐾</m:t>
                    </m:r>
                  </m:oMath>
                </a14:m>
                <a:r>
                  <a:rPr lang="en-US" dirty="0" smtClean="0">
                    <a:latin typeface="Calibri" pitchFamily="34" charset="0"/>
                  </a:rPr>
                  <a:t> = 4 B</a:t>
                </a:r>
              </a:p>
              <a:p>
                <a:pPr>
                  <a:lnSpc>
                    <a:spcPct val="80000"/>
                  </a:lnSpc>
                </a:pPr>
                <a:r>
                  <a:rPr lang="en-US" dirty="0" smtClean="0">
                    <a:latin typeface="Calibri" pitchFamily="34" charset="0"/>
                  </a:rPr>
                  <a:t>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𝐾</m:t>
                    </m:r>
                  </m:oMath>
                </a14:m>
                <a:r>
                  <a:rPr lang="en-US" dirty="0" smtClean="0">
                    <a:latin typeface="Calibri" pitchFamily="34" charset="0"/>
                  </a:rPr>
                  <a:t> = 4</a:t>
                </a:r>
              </a:p>
            </p:txBody>
          </p:sp>
        </mc:Choice>
        <mc:Fallback xmlns="">
          <p:sp>
            <p:nvSpPr>
              <p:cNvPr id="17" name="TextBox 16"/>
              <p:cNvSpPr txBox="1">
                <a:spLocks noRot="1" noChangeAspect="1" noMove="1" noResize="1" noEditPoints="1" noAdjustHandles="1" noChangeArrowheads="1" noChangeShapeType="1" noTextEdit="1"/>
              </p:cNvSpPr>
              <p:nvPr/>
            </p:nvSpPr>
            <p:spPr>
              <a:xfrm>
                <a:off x="7680960" y="2380114"/>
                <a:ext cx="1374864" cy="540341"/>
              </a:xfrm>
              <a:prstGeom prst="rect">
                <a:avLst/>
              </a:prstGeom>
              <a:blipFill rotWithShape="0">
                <a:blip r:embed="rId7"/>
                <a:stretch>
                  <a:fillRect l="-3540" t="-14607" r="-2655" b="-16854"/>
                </a:stretch>
              </a:blipFill>
            </p:spPr>
            <p:txBody>
              <a:bodyPr/>
              <a:lstStyle/>
              <a:p>
                <a:r>
                  <a:rPr lang="en-US">
                    <a:noFill/>
                  </a:rPr>
                  <a:t> </a:t>
                </a:r>
              </a:p>
            </p:txBody>
          </p:sp>
        </mc:Fallback>
      </mc:AlternateContent>
      <p:sp>
        <p:nvSpPr>
          <p:cNvPr id="6" name="Rectangle 5"/>
          <p:cNvSpPr/>
          <p:nvPr/>
        </p:nvSpPr>
        <p:spPr bwMode="auto">
          <a:xfrm>
            <a:off x="1097280" y="2103120"/>
            <a:ext cx="274320" cy="4389120"/>
          </a:xfrm>
          <a:prstGeom prst="rec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1599480" y="318960"/>
              <a:ext cx="7365240" cy="3651480"/>
            </p14:xfrm>
          </p:contentPart>
        </mc:Choice>
        <mc:Fallback xmlns="">
          <p:pic>
            <p:nvPicPr>
              <p:cNvPr id="10" name="Ink 9"/>
              <p:cNvPicPr/>
              <p:nvPr/>
            </p:nvPicPr>
            <p:blipFill>
              <a:blip r:embed="rId9"/>
              <a:stretch>
                <a:fillRect/>
              </a:stretch>
            </p:blipFill>
            <p:spPr>
              <a:xfrm>
                <a:off x="1589760" y="313560"/>
                <a:ext cx="7383240" cy="3663360"/>
              </a:xfrm>
              <a:prstGeom prst="rect">
                <a:avLst/>
              </a:prstGeom>
            </p:spPr>
          </p:pic>
        </mc:Fallback>
      </mc:AlternateContent>
    </p:spTree>
    <p:extLst>
      <p:ext uri="{BB962C8B-B14F-4D97-AF65-F5344CB8AC3E}">
        <p14:creationId xmlns:p14="http://schemas.microsoft.com/office/powerpoint/2010/main" val="4556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438912"/>
            <a:ext cx="8405982" cy="762000"/>
          </a:xfrm>
        </p:spPr>
        <p:txBody>
          <a:bodyPr/>
          <a:lstStyle/>
          <a:p>
            <a:r>
              <a:rPr lang="en-US" smtClean="0"/>
              <a:t>Associativity</a:t>
            </a:r>
            <a:endParaRPr lang="en-US" dirty="0"/>
          </a:p>
        </p:txBody>
      </p:sp>
      <p:sp>
        <p:nvSpPr>
          <p:cNvPr id="3" name="Content Placeholder 2"/>
          <p:cNvSpPr>
            <a:spLocks noGrp="1"/>
          </p:cNvSpPr>
          <p:nvPr>
            <p:ph idx="1"/>
            <p:custDataLst>
              <p:tags r:id="rId2"/>
            </p:custDataLst>
          </p:nvPr>
        </p:nvSpPr>
        <p:spPr>
          <a:xfrm>
            <a:off x="396875" y="1362456"/>
            <a:ext cx="8366125" cy="2743200"/>
          </a:xfrm>
        </p:spPr>
        <p:txBody>
          <a:bodyPr/>
          <a:lstStyle/>
          <a:p>
            <a:r>
              <a:rPr lang="en-US" sz="2400" dirty="0" smtClean="0"/>
              <a:t>What if we could store data in any place in the cache?</a:t>
            </a:r>
          </a:p>
          <a:p>
            <a:pPr lvl="1"/>
            <a:r>
              <a:rPr lang="en-US" sz="2000" dirty="0"/>
              <a:t>More </a:t>
            </a:r>
            <a:r>
              <a:rPr lang="en-US" sz="2000"/>
              <a:t>complicated </a:t>
            </a:r>
            <a:r>
              <a:rPr lang="en-US" sz="2000" smtClean="0"/>
              <a:t>hardware = </a:t>
            </a:r>
            <a:r>
              <a:rPr lang="en-US" sz="2000"/>
              <a:t>more </a:t>
            </a:r>
            <a:r>
              <a:rPr lang="en-US" sz="2000" smtClean="0"/>
              <a:t>power consumed, slower</a:t>
            </a:r>
            <a:endParaRPr lang="en-US" sz="2000" dirty="0"/>
          </a:p>
          <a:p>
            <a:r>
              <a:rPr lang="en-US" sz="2400" dirty="0" smtClean="0"/>
              <a:t>So we </a:t>
            </a:r>
            <a:r>
              <a:rPr lang="en-US" sz="2400" i="1" dirty="0" smtClean="0"/>
              <a:t>combine</a:t>
            </a:r>
            <a:r>
              <a:rPr lang="en-US" sz="2400" dirty="0" smtClean="0"/>
              <a:t> the two ideas:</a:t>
            </a:r>
          </a:p>
          <a:p>
            <a:pPr lvl="1"/>
            <a:r>
              <a:rPr lang="en-US" sz="2000" dirty="0" smtClean="0"/>
              <a:t>Each address maps to exactly </a:t>
            </a:r>
            <a:r>
              <a:rPr lang="en-US" sz="2000" smtClean="0"/>
              <a:t>one </a:t>
            </a:r>
            <a:r>
              <a:rPr lang="en-US" sz="2000" b="1" smtClean="0">
                <a:solidFill>
                  <a:srgbClr val="FF0000"/>
                </a:solidFill>
              </a:rPr>
              <a:t>set</a:t>
            </a:r>
            <a:endParaRPr lang="en-US" sz="2000" dirty="0" smtClean="0">
              <a:solidFill>
                <a:srgbClr val="FF0000"/>
              </a:solidFill>
            </a:endParaRPr>
          </a:p>
          <a:p>
            <a:pPr lvl="1"/>
            <a:r>
              <a:rPr lang="en-US" sz="2000" dirty="0" smtClean="0"/>
              <a:t>Each </a:t>
            </a:r>
            <a:r>
              <a:rPr lang="en-US" sz="2000" smtClean="0"/>
              <a:t>set can store block in </a:t>
            </a:r>
            <a:r>
              <a:rPr lang="en-US" sz="2000" dirty="0" smtClean="0"/>
              <a:t>more than </a:t>
            </a:r>
            <a:r>
              <a:rPr lang="en-US" sz="2000" smtClean="0"/>
              <a:t>one </a:t>
            </a:r>
            <a:r>
              <a:rPr lang="en-US" sz="2000" b="1" smtClean="0">
                <a:solidFill>
                  <a:srgbClr val="FF0000"/>
                </a:solidFill>
              </a:rPr>
              <a:t>way</a:t>
            </a:r>
            <a:endParaRPr lang="en-US" sz="2000" dirty="0" smtClean="0"/>
          </a:p>
          <a:p>
            <a:endParaRPr lang="en-US" sz="2400" dirty="0" smtClean="0"/>
          </a:p>
          <a:p>
            <a:endParaRPr lang="en-US" sz="2400"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21</a:t>
            </a:fld>
            <a:endParaRPr lang="en-US"/>
          </a:p>
        </p:txBody>
      </p:sp>
      <p:sp>
        <p:nvSpPr>
          <p:cNvPr id="52" name="TextBox 51"/>
          <p:cNvSpPr txBox="1"/>
          <p:nvPr>
            <p:custDataLst>
              <p:tags r:id="rId4"/>
            </p:custDataLst>
          </p:nvPr>
        </p:nvSpPr>
        <p:spPr>
          <a:xfrm>
            <a:off x="7610929" y="1641929"/>
            <a:ext cx="184666" cy="461665"/>
          </a:xfrm>
          <a:prstGeom prst="rect">
            <a:avLst/>
          </a:prstGeom>
          <a:noFill/>
        </p:spPr>
        <p:txBody>
          <a:bodyPr wrap="none" rtlCol="0">
            <a:spAutoFit/>
          </a:bodyPr>
          <a:lstStyle/>
          <a:p>
            <a:endParaRPr lang="en-US" dirty="0" smtClean="0">
              <a:latin typeface="Calibri" pitchFamily="34" charset="0"/>
            </a:endParaRPr>
          </a:p>
        </p:txBody>
      </p:sp>
      <p:grpSp>
        <p:nvGrpSpPr>
          <p:cNvPr id="5" name="Group 51"/>
          <p:cNvGrpSpPr>
            <a:grpSpLocks/>
          </p:cNvGrpSpPr>
          <p:nvPr>
            <p:custDataLst>
              <p:tags r:id="rId5"/>
            </p:custDataLst>
          </p:nvPr>
        </p:nvGrpSpPr>
        <p:grpSpPr bwMode="auto">
          <a:xfrm>
            <a:off x="240566" y="3493670"/>
            <a:ext cx="8663598" cy="3227641"/>
            <a:chOff x="426" y="1970"/>
            <a:chExt cx="5516" cy="2055"/>
          </a:xfrm>
        </p:grpSpPr>
        <p:sp>
          <p:nvSpPr>
            <p:cNvPr id="6" name="Rectangle 4"/>
            <p:cNvSpPr>
              <a:spLocks noChangeArrowheads="1"/>
            </p:cNvSpPr>
            <p:nvPr>
              <p:custDataLst>
                <p:tags r:id="rId6"/>
              </p:custDataLst>
            </p:nvPr>
          </p:nvSpPr>
          <p:spPr bwMode="auto">
            <a:xfrm>
              <a:off x="5016" y="2502"/>
              <a:ext cx="792" cy="130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7" name="Text Box 5"/>
            <p:cNvSpPr txBox="1">
              <a:spLocks noChangeArrowheads="1"/>
            </p:cNvSpPr>
            <p:nvPr>
              <p:custDataLst>
                <p:tags r:id="rId7"/>
              </p:custDataLst>
            </p:nvPr>
          </p:nvSpPr>
          <p:spPr bwMode="auto">
            <a:xfrm>
              <a:off x="426" y="2443"/>
              <a:ext cx="195" cy="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t>0</a:t>
              </a:r>
            </a:p>
            <a:p>
              <a:pPr algn="ctr">
                <a:spcBef>
                  <a:spcPct val="10000"/>
                </a:spcBef>
              </a:pPr>
              <a:r>
                <a:rPr lang="en-US" sz="1600"/>
                <a:t>1</a:t>
              </a:r>
            </a:p>
            <a:p>
              <a:pPr algn="ctr">
                <a:spcBef>
                  <a:spcPct val="10000"/>
                </a:spcBef>
              </a:pPr>
              <a:r>
                <a:rPr lang="en-US" sz="1600"/>
                <a:t>2</a:t>
              </a:r>
            </a:p>
            <a:p>
              <a:pPr algn="ctr">
                <a:spcBef>
                  <a:spcPct val="10000"/>
                </a:spcBef>
              </a:pPr>
              <a:r>
                <a:rPr lang="en-US" sz="1600"/>
                <a:t>3</a:t>
              </a:r>
            </a:p>
            <a:p>
              <a:pPr algn="ctr">
                <a:spcBef>
                  <a:spcPct val="10000"/>
                </a:spcBef>
              </a:pPr>
              <a:r>
                <a:rPr lang="en-US" sz="1600"/>
                <a:t>4</a:t>
              </a:r>
            </a:p>
            <a:p>
              <a:pPr algn="ctr">
                <a:spcBef>
                  <a:spcPct val="10000"/>
                </a:spcBef>
              </a:pPr>
              <a:r>
                <a:rPr lang="en-US" sz="1600"/>
                <a:t>5</a:t>
              </a:r>
            </a:p>
            <a:p>
              <a:pPr algn="ctr">
                <a:spcBef>
                  <a:spcPct val="10000"/>
                </a:spcBef>
              </a:pPr>
              <a:r>
                <a:rPr lang="en-US" sz="1600"/>
                <a:t>6</a:t>
              </a:r>
            </a:p>
            <a:p>
              <a:pPr algn="ctr">
                <a:spcBef>
                  <a:spcPct val="10000"/>
                </a:spcBef>
              </a:pPr>
              <a:r>
                <a:rPr lang="en-US" sz="1600"/>
                <a:t>7</a:t>
              </a:r>
            </a:p>
          </p:txBody>
        </p:sp>
        <p:sp>
          <p:nvSpPr>
            <p:cNvPr id="9" name="Rectangle 7"/>
            <p:cNvSpPr>
              <a:spLocks noChangeArrowheads="1"/>
            </p:cNvSpPr>
            <p:nvPr>
              <p:custDataLst>
                <p:tags r:id="rId8"/>
              </p:custDataLst>
            </p:nvPr>
          </p:nvSpPr>
          <p:spPr bwMode="auto">
            <a:xfrm>
              <a:off x="2112" y="2502"/>
              <a:ext cx="792" cy="32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10" name="Text Box 8"/>
            <p:cNvSpPr txBox="1">
              <a:spLocks noChangeArrowheads="1"/>
            </p:cNvSpPr>
            <p:nvPr>
              <p:custDataLst>
                <p:tags r:id="rId9"/>
              </p:custDataLst>
            </p:nvPr>
          </p:nvSpPr>
          <p:spPr bwMode="auto">
            <a:xfrm>
              <a:off x="1904" y="2573"/>
              <a:ext cx="195" cy="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t>0</a:t>
              </a:r>
            </a:p>
            <a:p>
              <a:pPr algn="ctr">
                <a:spcBef>
                  <a:spcPct val="100000"/>
                </a:spcBef>
              </a:pPr>
              <a:r>
                <a:rPr lang="en-US" sz="1600"/>
                <a:t>1</a:t>
              </a:r>
            </a:p>
            <a:p>
              <a:pPr algn="ctr">
                <a:spcBef>
                  <a:spcPct val="100000"/>
                </a:spcBef>
              </a:pPr>
              <a:r>
                <a:rPr lang="en-US" sz="1600"/>
                <a:t>2</a:t>
              </a:r>
            </a:p>
            <a:p>
              <a:pPr algn="ctr">
                <a:spcBef>
                  <a:spcPct val="100000"/>
                </a:spcBef>
              </a:pPr>
              <a:r>
                <a:rPr lang="en-US" sz="1600"/>
                <a:t>3</a:t>
              </a:r>
            </a:p>
          </p:txBody>
        </p:sp>
        <p:sp>
          <p:nvSpPr>
            <p:cNvPr id="11" name="Text Box 9"/>
            <p:cNvSpPr txBox="1">
              <a:spLocks noChangeArrowheads="1"/>
            </p:cNvSpPr>
            <p:nvPr>
              <p:custDataLst>
                <p:tags r:id="rId10"/>
              </p:custDataLst>
            </p:nvPr>
          </p:nvSpPr>
          <p:spPr bwMode="auto">
            <a:xfrm>
              <a:off x="1807" y="2424"/>
              <a:ext cx="35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t> Set</a:t>
              </a:r>
            </a:p>
          </p:txBody>
        </p:sp>
        <p:sp>
          <p:nvSpPr>
            <p:cNvPr id="12" name="Rectangle 10"/>
            <p:cNvSpPr>
              <a:spLocks noChangeArrowheads="1"/>
            </p:cNvSpPr>
            <p:nvPr>
              <p:custDataLst>
                <p:tags r:id="rId11"/>
              </p:custDataLst>
            </p:nvPr>
          </p:nvSpPr>
          <p:spPr bwMode="auto">
            <a:xfrm>
              <a:off x="3643" y="2502"/>
              <a:ext cx="792" cy="65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13" name="Text Box 11"/>
            <p:cNvSpPr txBox="1">
              <a:spLocks noChangeArrowheads="1"/>
            </p:cNvSpPr>
            <p:nvPr>
              <p:custDataLst>
                <p:tags r:id="rId12"/>
              </p:custDataLst>
            </p:nvPr>
          </p:nvSpPr>
          <p:spPr bwMode="auto">
            <a:xfrm>
              <a:off x="3435" y="2726"/>
              <a:ext cx="195"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t>0</a:t>
              </a:r>
            </a:p>
            <a:p>
              <a:pPr algn="ctr">
                <a:spcBef>
                  <a:spcPct val="300000"/>
                </a:spcBef>
              </a:pPr>
              <a:r>
                <a:rPr lang="en-US" sz="1600"/>
                <a:t>1</a:t>
              </a:r>
            </a:p>
          </p:txBody>
        </p:sp>
        <p:sp>
          <p:nvSpPr>
            <p:cNvPr id="14" name="Text Box 12"/>
            <p:cNvSpPr txBox="1">
              <a:spLocks noChangeArrowheads="1"/>
            </p:cNvSpPr>
            <p:nvPr>
              <p:custDataLst>
                <p:tags r:id="rId13"/>
              </p:custDataLst>
            </p:nvPr>
          </p:nvSpPr>
          <p:spPr bwMode="auto">
            <a:xfrm>
              <a:off x="3339" y="2424"/>
              <a:ext cx="35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t> Set</a:t>
              </a:r>
            </a:p>
          </p:txBody>
        </p:sp>
        <p:sp>
          <p:nvSpPr>
            <p:cNvPr id="15" name="Rectangle 13"/>
            <p:cNvSpPr>
              <a:spLocks noChangeArrowheads="1"/>
            </p:cNvSpPr>
            <p:nvPr>
              <p:custDataLst>
                <p:tags r:id="rId14"/>
              </p:custDataLst>
            </p:nvPr>
          </p:nvSpPr>
          <p:spPr bwMode="auto">
            <a:xfrm>
              <a:off x="2112" y="2829"/>
              <a:ext cx="792" cy="32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16" name="Rectangle 14"/>
            <p:cNvSpPr>
              <a:spLocks noChangeArrowheads="1"/>
            </p:cNvSpPr>
            <p:nvPr>
              <p:custDataLst>
                <p:tags r:id="rId15"/>
              </p:custDataLst>
            </p:nvPr>
          </p:nvSpPr>
          <p:spPr bwMode="auto">
            <a:xfrm>
              <a:off x="2112" y="3155"/>
              <a:ext cx="792" cy="32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17" name="Rectangle 15"/>
            <p:cNvSpPr>
              <a:spLocks noChangeArrowheads="1"/>
            </p:cNvSpPr>
            <p:nvPr>
              <p:custDataLst>
                <p:tags r:id="rId16"/>
              </p:custDataLst>
            </p:nvPr>
          </p:nvSpPr>
          <p:spPr bwMode="auto">
            <a:xfrm>
              <a:off x="2112" y="3482"/>
              <a:ext cx="792" cy="32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18" name="Line 16"/>
            <p:cNvSpPr>
              <a:spLocks noChangeShapeType="1"/>
            </p:cNvSpPr>
            <p:nvPr>
              <p:custDataLst>
                <p:tags r:id="rId17"/>
              </p:custDataLst>
            </p:nvPr>
          </p:nvSpPr>
          <p:spPr bwMode="auto">
            <a:xfrm>
              <a:off x="2112" y="3645"/>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19" name="Line 17"/>
            <p:cNvSpPr>
              <a:spLocks noChangeShapeType="1"/>
            </p:cNvSpPr>
            <p:nvPr>
              <p:custDataLst>
                <p:tags r:id="rId18"/>
              </p:custDataLst>
            </p:nvPr>
          </p:nvSpPr>
          <p:spPr bwMode="auto">
            <a:xfrm>
              <a:off x="2112" y="3318"/>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0" name="Line 18"/>
            <p:cNvSpPr>
              <a:spLocks noChangeShapeType="1"/>
            </p:cNvSpPr>
            <p:nvPr>
              <p:custDataLst>
                <p:tags r:id="rId19"/>
              </p:custDataLst>
            </p:nvPr>
          </p:nvSpPr>
          <p:spPr bwMode="auto">
            <a:xfrm>
              <a:off x="2112" y="2992"/>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1" name="Line 19"/>
            <p:cNvSpPr>
              <a:spLocks noChangeShapeType="1"/>
            </p:cNvSpPr>
            <p:nvPr>
              <p:custDataLst>
                <p:tags r:id="rId20"/>
              </p:custDataLst>
            </p:nvPr>
          </p:nvSpPr>
          <p:spPr bwMode="auto">
            <a:xfrm>
              <a:off x="2112" y="2666"/>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2" name="Line 20"/>
            <p:cNvSpPr>
              <a:spLocks noChangeShapeType="1"/>
            </p:cNvSpPr>
            <p:nvPr>
              <p:custDataLst>
                <p:tags r:id="rId21"/>
              </p:custDataLst>
            </p:nvPr>
          </p:nvSpPr>
          <p:spPr bwMode="auto">
            <a:xfrm>
              <a:off x="5016" y="2666"/>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3" name="Line 21"/>
            <p:cNvSpPr>
              <a:spLocks noChangeShapeType="1"/>
            </p:cNvSpPr>
            <p:nvPr>
              <p:custDataLst>
                <p:tags r:id="rId22"/>
              </p:custDataLst>
            </p:nvPr>
          </p:nvSpPr>
          <p:spPr bwMode="auto">
            <a:xfrm>
              <a:off x="5016" y="2829"/>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4" name="Line 22"/>
            <p:cNvSpPr>
              <a:spLocks noChangeShapeType="1"/>
            </p:cNvSpPr>
            <p:nvPr>
              <p:custDataLst>
                <p:tags r:id="rId23"/>
              </p:custDataLst>
            </p:nvPr>
          </p:nvSpPr>
          <p:spPr bwMode="auto">
            <a:xfrm>
              <a:off x="5016" y="2992"/>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5" name="Line 23"/>
            <p:cNvSpPr>
              <a:spLocks noChangeShapeType="1"/>
            </p:cNvSpPr>
            <p:nvPr>
              <p:custDataLst>
                <p:tags r:id="rId24"/>
              </p:custDataLst>
            </p:nvPr>
          </p:nvSpPr>
          <p:spPr bwMode="auto">
            <a:xfrm>
              <a:off x="5016" y="3155"/>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6" name="Line 24"/>
            <p:cNvSpPr>
              <a:spLocks noChangeShapeType="1"/>
            </p:cNvSpPr>
            <p:nvPr>
              <p:custDataLst>
                <p:tags r:id="rId25"/>
              </p:custDataLst>
            </p:nvPr>
          </p:nvSpPr>
          <p:spPr bwMode="auto">
            <a:xfrm>
              <a:off x="5016" y="3318"/>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7" name="Line 25"/>
            <p:cNvSpPr>
              <a:spLocks noChangeShapeType="1"/>
            </p:cNvSpPr>
            <p:nvPr>
              <p:custDataLst>
                <p:tags r:id="rId26"/>
              </p:custDataLst>
            </p:nvPr>
          </p:nvSpPr>
          <p:spPr bwMode="auto">
            <a:xfrm>
              <a:off x="5016" y="3482"/>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8" name="Line 26"/>
            <p:cNvSpPr>
              <a:spLocks noChangeShapeType="1"/>
            </p:cNvSpPr>
            <p:nvPr>
              <p:custDataLst>
                <p:tags r:id="rId27"/>
              </p:custDataLst>
            </p:nvPr>
          </p:nvSpPr>
          <p:spPr bwMode="auto">
            <a:xfrm>
              <a:off x="5016" y="3645"/>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29" name="Rectangle 27"/>
            <p:cNvSpPr>
              <a:spLocks noChangeArrowheads="1"/>
            </p:cNvSpPr>
            <p:nvPr>
              <p:custDataLst>
                <p:tags r:id="rId28"/>
              </p:custDataLst>
            </p:nvPr>
          </p:nvSpPr>
          <p:spPr bwMode="auto">
            <a:xfrm>
              <a:off x="3643" y="3155"/>
              <a:ext cx="792" cy="65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30" name="Line 28"/>
            <p:cNvSpPr>
              <a:spLocks noChangeShapeType="1"/>
            </p:cNvSpPr>
            <p:nvPr>
              <p:custDataLst>
                <p:tags r:id="rId29"/>
              </p:custDataLst>
            </p:nvPr>
          </p:nvSpPr>
          <p:spPr bwMode="auto">
            <a:xfrm>
              <a:off x="3643" y="2666"/>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31" name="Line 29"/>
            <p:cNvSpPr>
              <a:spLocks noChangeShapeType="1"/>
            </p:cNvSpPr>
            <p:nvPr>
              <p:custDataLst>
                <p:tags r:id="rId30"/>
              </p:custDataLst>
            </p:nvPr>
          </p:nvSpPr>
          <p:spPr bwMode="auto">
            <a:xfrm>
              <a:off x="3643" y="2829"/>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32" name="Line 30"/>
            <p:cNvSpPr>
              <a:spLocks noChangeShapeType="1"/>
            </p:cNvSpPr>
            <p:nvPr>
              <p:custDataLst>
                <p:tags r:id="rId31"/>
              </p:custDataLst>
            </p:nvPr>
          </p:nvSpPr>
          <p:spPr bwMode="auto">
            <a:xfrm>
              <a:off x="3643" y="2992"/>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33" name="Line 31"/>
            <p:cNvSpPr>
              <a:spLocks noChangeShapeType="1"/>
            </p:cNvSpPr>
            <p:nvPr>
              <p:custDataLst>
                <p:tags r:id="rId32"/>
              </p:custDataLst>
            </p:nvPr>
          </p:nvSpPr>
          <p:spPr bwMode="auto">
            <a:xfrm>
              <a:off x="3643" y="3318"/>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34" name="Line 32"/>
            <p:cNvSpPr>
              <a:spLocks noChangeShapeType="1"/>
            </p:cNvSpPr>
            <p:nvPr>
              <p:custDataLst>
                <p:tags r:id="rId33"/>
              </p:custDataLst>
            </p:nvPr>
          </p:nvSpPr>
          <p:spPr bwMode="auto">
            <a:xfrm>
              <a:off x="3643" y="3482"/>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35" name="Line 33"/>
            <p:cNvSpPr>
              <a:spLocks noChangeShapeType="1"/>
            </p:cNvSpPr>
            <p:nvPr>
              <p:custDataLst>
                <p:tags r:id="rId34"/>
              </p:custDataLst>
            </p:nvPr>
          </p:nvSpPr>
          <p:spPr bwMode="auto">
            <a:xfrm>
              <a:off x="3643" y="3645"/>
              <a:ext cx="792"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panose="020F0502020204030204" pitchFamily="34" charset="0"/>
              </a:endParaRPr>
            </a:p>
          </p:txBody>
        </p:sp>
        <p:sp>
          <p:nvSpPr>
            <p:cNvPr id="36" name="Text Box 34"/>
            <p:cNvSpPr txBox="1">
              <a:spLocks noChangeArrowheads="1"/>
            </p:cNvSpPr>
            <p:nvPr>
              <p:custDataLst>
                <p:tags r:id="rId35"/>
              </p:custDataLst>
            </p:nvPr>
          </p:nvSpPr>
          <p:spPr bwMode="auto">
            <a:xfrm>
              <a:off x="625" y="1970"/>
              <a:ext cx="792"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50941" rIns="0" bIns="50941"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smtClean="0">
                  <a:solidFill>
                    <a:srgbClr val="FF0000"/>
                  </a:solidFill>
                </a:rPr>
                <a:t>1-way:</a:t>
              </a:r>
              <a:endParaRPr lang="en-US" sz="1600" dirty="0"/>
            </a:p>
            <a:p>
              <a:pPr algn="ctr"/>
              <a:r>
                <a:rPr lang="en-US" sz="1600" dirty="0"/>
                <a:t>8 sets,</a:t>
              </a:r>
            </a:p>
            <a:p>
              <a:pPr algn="ctr"/>
              <a:r>
                <a:rPr lang="en-US" sz="1600" dirty="0"/>
                <a:t>1 block each</a:t>
              </a:r>
            </a:p>
          </p:txBody>
        </p:sp>
        <p:sp>
          <p:nvSpPr>
            <p:cNvPr id="37" name="Text Box 35"/>
            <p:cNvSpPr txBox="1">
              <a:spLocks noChangeArrowheads="1"/>
            </p:cNvSpPr>
            <p:nvPr>
              <p:custDataLst>
                <p:tags r:id="rId36"/>
              </p:custDataLst>
            </p:nvPr>
          </p:nvSpPr>
          <p:spPr bwMode="auto">
            <a:xfrm>
              <a:off x="2046" y="1970"/>
              <a:ext cx="920"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smtClean="0">
                  <a:solidFill>
                    <a:srgbClr val="FF0000"/>
                  </a:solidFill>
                </a:rPr>
                <a:t>2-way:</a:t>
              </a:r>
              <a:endParaRPr lang="en-US" sz="1600"/>
            </a:p>
            <a:p>
              <a:pPr algn="ctr"/>
              <a:r>
                <a:rPr lang="en-US" sz="1600"/>
                <a:t>4 sets,</a:t>
              </a:r>
            </a:p>
            <a:p>
              <a:pPr algn="ctr"/>
              <a:r>
                <a:rPr lang="en-US" sz="1600"/>
                <a:t>2 blocks each</a:t>
              </a:r>
            </a:p>
          </p:txBody>
        </p:sp>
        <p:sp>
          <p:nvSpPr>
            <p:cNvPr id="38" name="Text Box 36"/>
            <p:cNvSpPr txBox="1">
              <a:spLocks noChangeArrowheads="1"/>
            </p:cNvSpPr>
            <p:nvPr>
              <p:custDataLst>
                <p:tags r:id="rId37"/>
              </p:custDataLst>
            </p:nvPr>
          </p:nvSpPr>
          <p:spPr bwMode="auto">
            <a:xfrm>
              <a:off x="3579" y="1970"/>
              <a:ext cx="920"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smtClean="0">
                  <a:solidFill>
                    <a:srgbClr val="FF0000"/>
                  </a:solidFill>
                </a:rPr>
                <a:t>4-way:</a:t>
              </a:r>
              <a:endParaRPr lang="en-US" sz="1600"/>
            </a:p>
            <a:p>
              <a:pPr algn="ctr"/>
              <a:r>
                <a:rPr lang="en-US" sz="1600"/>
                <a:t>2 sets,</a:t>
              </a:r>
            </a:p>
            <a:p>
              <a:pPr algn="ctr"/>
              <a:r>
                <a:rPr lang="en-US" sz="1600"/>
                <a:t>4 blocks each</a:t>
              </a:r>
            </a:p>
          </p:txBody>
        </p:sp>
        <p:sp>
          <p:nvSpPr>
            <p:cNvPr id="39" name="Text Box 37"/>
            <p:cNvSpPr txBox="1">
              <a:spLocks noChangeArrowheads="1"/>
            </p:cNvSpPr>
            <p:nvPr>
              <p:custDataLst>
                <p:tags r:id="rId38"/>
              </p:custDataLst>
            </p:nvPr>
          </p:nvSpPr>
          <p:spPr bwMode="auto">
            <a:xfrm>
              <a:off x="4808" y="3034"/>
              <a:ext cx="19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t>0</a:t>
              </a:r>
            </a:p>
          </p:txBody>
        </p:sp>
        <p:sp>
          <p:nvSpPr>
            <p:cNvPr id="40" name="Text Box 38"/>
            <p:cNvSpPr txBox="1">
              <a:spLocks noChangeArrowheads="1"/>
            </p:cNvSpPr>
            <p:nvPr>
              <p:custDataLst>
                <p:tags r:id="rId39"/>
              </p:custDataLst>
            </p:nvPr>
          </p:nvSpPr>
          <p:spPr bwMode="auto">
            <a:xfrm>
              <a:off x="4711" y="2424"/>
              <a:ext cx="35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sp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t> Set</a:t>
              </a:r>
            </a:p>
          </p:txBody>
        </p:sp>
        <p:sp>
          <p:nvSpPr>
            <p:cNvPr id="41" name="Text Box 39"/>
            <p:cNvSpPr txBox="1">
              <a:spLocks noChangeArrowheads="1"/>
            </p:cNvSpPr>
            <p:nvPr>
              <p:custDataLst>
                <p:tags r:id="rId40"/>
              </p:custDataLst>
            </p:nvPr>
          </p:nvSpPr>
          <p:spPr bwMode="auto">
            <a:xfrm>
              <a:off x="5003" y="1970"/>
              <a:ext cx="792"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01882" tIns="50941" rIns="101882" bIns="50941" anchor="ctr">
              <a:normAutofit/>
            </a:bodyPr>
            <a:lstStyle>
              <a:lvl1pPr defTabSz="1019175">
                <a:defRPr sz="2000">
                  <a:solidFill>
                    <a:schemeClr val="tx1"/>
                  </a:solidFill>
                  <a:latin typeface="Trebuchet MS" charset="0"/>
                  <a:ea typeface="ＭＳ Ｐゴシック" charset="0"/>
                  <a:cs typeface="ＭＳ Ｐゴシック" charset="0"/>
                </a:defRPr>
              </a:lvl1pPr>
              <a:lvl2pPr marL="37931725" indent="-37474525" defTabSz="101917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smtClean="0">
                  <a:solidFill>
                    <a:srgbClr val="FF0000"/>
                  </a:solidFill>
                </a:rPr>
                <a:t>8-way:</a:t>
              </a:r>
              <a:endParaRPr lang="en-US" sz="1600"/>
            </a:p>
            <a:p>
              <a:pPr algn="ctr"/>
              <a:r>
                <a:rPr lang="en-US" sz="1600"/>
                <a:t>1 set,</a:t>
              </a:r>
            </a:p>
            <a:p>
              <a:pPr algn="ctr"/>
              <a:r>
                <a:rPr lang="en-US" sz="1600"/>
                <a:t>8 blocks</a:t>
              </a:r>
            </a:p>
          </p:txBody>
        </p:sp>
        <p:sp>
          <p:nvSpPr>
            <p:cNvPr id="42" name="Rectangle 40"/>
            <p:cNvSpPr>
              <a:spLocks noChangeArrowheads="1"/>
            </p:cNvSpPr>
            <p:nvPr>
              <p:custDataLst>
                <p:tags r:id="rId41"/>
              </p:custDataLst>
            </p:nvPr>
          </p:nvSpPr>
          <p:spPr bwMode="auto">
            <a:xfrm>
              <a:off x="634" y="3645"/>
              <a:ext cx="792" cy="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43" name="Rectangle 41"/>
            <p:cNvSpPr>
              <a:spLocks noChangeArrowheads="1"/>
            </p:cNvSpPr>
            <p:nvPr>
              <p:custDataLst>
                <p:tags r:id="rId42"/>
              </p:custDataLst>
            </p:nvPr>
          </p:nvSpPr>
          <p:spPr bwMode="auto">
            <a:xfrm>
              <a:off x="634" y="3482"/>
              <a:ext cx="792" cy="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44" name="Rectangle 42"/>
            <p:cNvSpPr>
              <a:spLocks noChangeArrowheads="1"/>
            </p:cNvSpPr>
            <p:nvPr>
              <p:custDataLst>
                <p:tags r:id="rId43"/>
              </p:custDataLst>
            </p:nvPr>
          </p:nvSpPr>
          <p:spPr bwMode="auto">
            <a:xfrm>
              <a:off x="634" y="3318"/>
              <a:ext cx="792" cy="1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45" name="Rectangle 43"/>
            <p:cNvSpPr>
              <a:spLocks noChangeArrowheads="1"/>
            </p:cNvSpPr>
            <p:nvPr>
              <p:custDataLst>
                <p:tags r:id="rId44"/>
              </p:custDataLst>
            </p:nvPr>
          </p:nvSpPr>
          <p:spPr bwMode="auto">
            <a:xfrm>
              <a:off x="634" y="3155"/>
              <a:ext cx="792" cy="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46" name="Rectangle 44"/>
            <p:cNvSpPr>
              <a:spLocks noChangeArrowheads="1"/>
            </p:cNvSpPr>
            <p:nvPr>
              <p:custDataLst>
                <p:tags r:id="rId45"/>
              </p:custDataLst>
            </p:nvPr>
          </p:nvSpPr>
          <p:spPr bwMode="auto">
            <a:xfrm>
              <a:off x="634" y="2992"/>
              <a:ext cx="792" cy="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47" name="Rectangle 45"/>
            <p:cNvSpPr>
              <a:spLocks noChangeArrowheads="1"/>
            </p:cNvSpPr>
            <p:nvPr>
              <p:custDataLst>
                <p:tags r:id="rId46"/>
              </p:custDataLst>
            </p:nvPr>
          </p:nvSpPr>
          <p:spPr bwMode="auto">
            <a:xfrm>
              <a:off x="634" y="2829"/>
              <a:ext cx="792" cy="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48" name="Rectangle 46"/>
            <p:cNvSpPr>
              <a:spLocks noChangeArrowheads="1"/>
            </p:cNvSpPr>
            <p:nvPr>
              <p:custDataLst>
                <p:tags r:id="rId47"/>
              </p:custDataLst>
            </p:nvPr>
          </p:nvSpPr>
          <p:spPr bwMode="auto">
            <a:xfrm>
              <a:off x="634" y="2666"/>
              <a:ext cx="792" cy="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49" name="Rectangle 47"/>
            <p:cNvSpPr>
              <a:spLocks noChangeArrowheads="1"/>
            </p:cNvSpPr>
            <p:nvPr>
              <p:custDataLst>
                <p:tags r:id="rId48"/>
              </p:custDataLst>
            </p:nvPr>
          </p:nvSpPr>
          <p:spPr bwMode="auto">
            <a:xfrm>
              <a:off x="634" y="2502"/>
              <a:ext cx="792" cy="1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panose="020F0502020204030204" pitchFamily="34" charset="0"/>
              </a:endParaRPr>
            </a:p>
          </p:txBody>
        </p:sp>
        <p:sp>
          <p:nvSpPr>
            <p:cNvPr id="50" name="Text Box 49"/>
            <p:cNvSpPr txBox="1">
              <a:spLocks noChangeArrowheads="1"/>
            </p:cNvSpPr>
            <p:nvPr>
              <p:custDataLst>
                <p:tags r:id="rId49"/>
              </p:custDataLst>
            </p:nvPr>
          </p:nvSpPr>
          <p:spPr bwMode="auto">
            <a:xfrm>
              <a:off x="533" y="3808"/>
              <a:ext cx="972"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rebuchet MS" charset="0"/>
                  <a:ea typeface="ＭＳ Ｐゴシック" charset="0"/>
                  <a:cs typeface="ＭＳ Ｐゴシック" charset="0"/>
                </a:defRPr>
              </a:lvl1pPr>
              <a:lvl2pPr marL="37931725" indent="-3747452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dirty="0">
                  <a:solidFill>
                    <a:srgbClr val="FF0000"/>
                  </a:solidFill>
                </a:rPr>
                <a:t>direct mapped</a:t>
              </a:r>
            </a:p>
          </p:txBody>
        </p:sp>
        <p:sp>
          <p:nvSpPr>
            <p:cNvPr id="51" name="Text Box 50"/>
            <p:cNvSpPr txBox="1">
              <a:spLocks noChangeArrowheads="1"/>
            </p:cNvSpPr>
            <p:nvPr>
              <p:custDataLst>
                <p:tags r:id="rId50"/>
              </p:custDataLst>
            </p:nvPr>
          </p:nvSpPr>
          <p:spPr bwMode="auto">
            <a:xfrm>
              <a:off x="4882" y="3809"/>
              <a:ext cx="1060" cy="216"/>
            </a:xfrm>
            <a:prstGeom prst="rect">
              <a:avLst/>
            </a:prstGeom>
            <a:noFill/>
            <a:ln>
              <a:noFill/>
            </a:ln>
            <a:effectLst>
              <a:glow rad="63500">
                <a:schemeClr val="accent3">
                  <a:satMod val="17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rebuchet MS" charset="0"/>
                  <a:ea typeface="ＭＳ Ｐゴシック" charset="0"/>
                  <a:cs typeface="ＭＳ Ｐゴシック" charset="0"/>
                </a:defRPr>
              </a:lvl1pPr>
              <a:lvl2pPr marL="37931725" indent="-37474525">
                <a:defRPr sz="2000">
                  <a:solidFill>
                    <a:schemeClr val="tx1"/>
                  </a:solidFill>
                  <a:latin typeface="Trebuchet MS" charset="0"/>
                  <a:ea typeface="ＭＳ Ｐゴシック" charset="0"/>
                </a:defRPr>
              </a:lvl2pPr>
              <a:lvl3pPr>
                <a:defRPr sz="2000">
                  <a:solidFill>
                    <a:schemeClr val="tx1"/>
                  </a:solidFill>
                  <a:latin typeface="Trebuchet MS" charset="0"/>
                  <a:ea typeface="ＭＳ Ｐゴシック" charset="0"/>
                </a:defRPr>
              </a:lvl3pPr>
              <a:lvl4pPr>
                <a:defRPr sz="2000">
                  <a:solidFill>
                    <a:schemeClr val="tx1"/>
                  </a:solidFill>
                  <a:latin typeface="Trebuchet MS" charset="0"/>
                  <a:ea typeface="ＭＳ Ｐゴシック" charset="0"/>
                </a:defRPr>
              </a:lvl4pPr>
              <a:lvl5pPr>
                <a:defRPr sz="2000">
                  <a:solidFill>
                    <a:schemeClr val="tx1"/>
                  </a:solidFill>
                  <a:latin typeface="Trebuchet MS" charset="0"/>
                  <a:ea typeface="ＭＳ Ｐゴシック" charset="0"/>
                </a:defRPr>
              </a:lvl5pPr>
              <a:lvl6pPr marL="457200" eaLnBrk="0" fontAlgn="base" hangingPunct="0">
                <a:spcBef>
                  <a:spcPct val="0"/>
                </a:spcBef>
                <a:spcAft>
                  <a:spcPct val="0"/>
                </a:spcAft>
                <a:defRPr sz="2000">
                  <a:solidFill>
                    <a:schemeClr val="tx1"/>
                  </a:solidFill>
                  <a:latin typeface="Trebuchet MS" charset="0"/>
                  <a:ea typeface="ＭＳ Ｐゴシック" charset="0"/>
                </a:defRPr>
              </a:lvl6pPr>
              <a:lvl7pPr marL="914400" eaLnBrk="0" fontAlgn="base" hangingPunct="0">
                <a:spcBef>
                  <a:spcPct val="0"/>
                </a:spcBef>
                <a:spcAft>
                  <a:spcPct val="0"/>
                </a:spcAft>
                <a:defRPr sz="2000">
                  <a:solidFill>
                    <a:schemeClr val="tx1"/>
                  </a:solidFill>
                  <a:latin typeface="Trebuchet MS" charset="0"/>
                  <a:ea typeface="ＭＳ Ｐゴシック" charset="0"/>
                </a:defRPr>
              </a:lvl7pPr>
              <a:lvl8pPr marL="1371600" eaLnBrk="0" fontAlgn="base" hangingPunct="0">
                <a:spcBef>
                  <a:spcPct val="0"/>
                </a:spcBef>
                <a:spcAft>
                  <a:spcPct val="0"/>
                </a:spcAft>
                <a:defRPr sz="2000">
                  <a:solidFill>
                    <a:schemeClr val="tx1"/>
                  </a:solidFill>
                  <a:latin typeface="Trebuchet MS" charset="0"/>
                  <a:ea typeface="ＭＳ Ｐゴシック" charset="0"/>
                </a:defRPr>
              </a:lvl8pPr>
              <a:lvl9pPr marL="1828800" eaLnBrk="0" fontAlgn="base" hangingPunct="0">
                <a:spcBef>
                  <a:spcPct val="0"/>
                </a:spcBef>
                <a:spcAft>
                  <a:spcPct val="0"/>
                </a:spcAft>
                <a:defRPr sz="2000">
                  <a:solidFill>
                    <a:schemeClr val="tx1"/>
                  </a:solidFill>
                  <a:latin typeface="Trebuchet MS" charset="0"/>
                  <a:ea typeface="ＭＳ Ｐゴシック" charset="0"/>
                </a:defRPr>
              </a:lvl9pPr>
            </a:lstStyle>
            <a:p>
              <a:pPr algn="ctr"/>
              <a:r>
                <a:rPr lang="en-US" sz="1600">
                  <a:solidFill>
                    <a:srgbClr val="FF0000"/>
                  </a:solidFill>
                </a:rPr>
                <a:t>fully associative</a:t>
              </a:r>
            </a:p>
          </p:txBody>
        </p:sp>
      </p:grpSp>
      <mc:AlternateContent xmlns:mc="http://schemas.openxmlformats.org/markup-compatibility/2006" xmlns:p14="http://schemas.microsoft.com/office/powerpoint/2010/main">
        <mc:Choice Requires="p14">
          <p:contentPart p14:bwMode="auto" r:id="rId53">
            <p14:nvContentPartPr>
              <p14:cNvPr id="53" name="Ink 52"/>
              <p14:cNvContentPartPr/>
              <p14:nvPr/>
            </p14:nvContentPartPr>
            <p14:xfrm>
              <a:off x="2260440" y="5338800"/>
              <a:ext cx="2538000" cy="573840"/>
            </p14:xfrm>
          </p:contentPart>
        </mc:Choice>
        <mc:Fallback xmlns="">
          <p:pic>
            <p:nvPicPr>
              <p:cNvPr id="53" name="Ink 52"/>
              <p:cNvPicPr/>
              <p:nvPr/>
            </p:nvPicPr>
            <p:blipFill>
              <a:blip r:embed="rId54"/>
              <a:stretch>
                <a:fillRect/>
              </a:stretch>
            </p:blipFill>
            <p:spPr>
              <a:xfrm>
                <a:off x="2251440" y="5331240"/>
                <a:ext cx="2554920" cy="589320"/>
              </a:xfrm>
              <a:prstGeom prst="rect">
                <a:avLst/>
              </a:prstGeom>
            </p:spPr>
          </p:pic>
        </mc:Fallback>
      </mc:AlternateContent>
    </p:spTree>
    <p:extLst>
      <p:ext uri="{BB962C8B-B14F-4D97-AF65-F5344CB8AC3E}">
        <p14:creationId xmlns:p14="http://schemas.microsoft.com/office/powerpoint/2010/main" val="384977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Hierarchies</a:t>
            </a:r>
            <a:endParaRPr lang="en-US" dirty="0"/>
          </a:p>
        </p:txBody>
      </p:sp>
      <p:sp>
        <p:nvSpPr>
          <p:cNvPr id="3" name="Content Placeholder 2"/>
          <p:cNvSpPr>
            <a:spLocks noGrp="1"/>
          </p:cNvSpPr>
          <p:nvPr>
            <p:ph idx="1"/>
          </p:nvPr>
        </p:nvSpPr>
        <p:spPr/>
        <p:txBody>
          <a:bodyPr/>
          <a:lstStyle/>
          <a:p>
            <a:r>
              <a:rPr lang="en-GB" dirty="0"/>
              <a:t>Some fundamental and enduring properties of hardware and software systems:</a:t>
            </a:r>
          </a:p>
          <a:p>
            <a:pPr lvl="1"/>
            <a:r>
              <a:rPr lang="en-GB" dirty="0"/>
              <a:t>Faster storage technologies almost always cost more per byte and have lower capacity</a:t>
            </a:r>
          </a:p>
          <a:p>
            <a:pPr lvl="1"/>
            <a:r>
              <a:rPr lang="en-GB" dirty="0"/>
              <a:t>The gaps between memory technology speeds are widening</a:t>
            </a:r>
          </a:p>
          <a:p>
            <a:pPr lvl="2"/>
            <a:r>
              <a:rPr lang="en-GB" dirty="0"/>
              <a:t>True for: registers ↔ cache, cache ↔ DRAM, DRAM ↔ disk, etc.</a:t>
            </a:r>
          </a:p>
          <a:p>
            <a:pPr lvl="1"/>
            <a:r>
              <a:rPr lang="en-GB" dirty="0"/>
              <a:t>Well-written programs tend to exhibit good locality</a:t>
            </a:r>
          </a:p>
          <a:p>
            <a:pPr lvl="2"/>
            <a:endParaRPr lang="en-GB" dirty="0"/>
          </a:p>
          <a:p>
            <a:r>
              <a:rPr lang="en-GB" dirty="0"/>
              <a:t>These properties complement each other beautifully</a:t>
            </a:r>
          </a:p>
          <a:p>
            <a:pPr lvl="1"/>
            <a:r>
              <a:rPr lang="en-GB" dirty="0"/>
              <a:t>They suggest an approach for organizing memory and storage systems known as a </a:t>
            </a:r>
            <a:r>
              <a:rPr lang="en-GB" u="sng" dirty="0">
                <a:solidFill>
                  <a:srgbClr val="FF0000"/>
                </a:solidFill>
              </a:rPr>
              <a:t>memory hierarchy</a:t>
            </a:r>
          </a:p>
          <a:p>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3</a:t>
            </a:fld>
            <a:endParaRPr lang="en-US" dirty="0"/>
          </a:p>
        </p:txBody>
      </p:sp>
    </p:spTree>
    <p:extLst>
      <p:ext uri="{BB962C8B-B14F-4D97-AF65-F5344CB8AC3E}">
        <p14:creationId xmlns:p14="http://schemas.microsoft.com/office/powerpoint/2010/main" val="188378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custDataLst>
              <p:tags r:id="rId1"/>
            </p:custDataLst>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An Example Memory Hierarchy</a:t>
            </a:r>
          </a:p>
        </p:txBody>
      </p:sp>
      <p:sp>
        <p:nvSpPr>
          <p:cNvPr id="32" name="Slide Number Placeholder 31"/>
          <p:cNvSpPr>
            <a:spLocks noGrp="1"/>
          </p:cNvSpPr>
          <p:nvPr>
            <p:ph type="sldNum" sz="quarter" idx="10"/>
            <p:custDataLst>
              <p:tags r:id="rId2"/>
            </p:custDataLst>
          </p:nvPr>
        </p:nvSpPr>
        <p:spPr/>
        <p:txBody>
          <a:bodyPr/>
          <a:lstStyle/>
          <a:p>
            <a:fld id="{7CBE8339-D2AD-46DC-A898-FD1E949067F0}" type="slidenum">
              <a:rPr lang="en-US" smtClean="0"/>
              <a:pPr/>
              <a:t>4</a:t>
            </a:fld>
            <a:endParaRPr lang="en-US" dirty="0"/>
          </a:p>
        </p:txBody>
      </p:sp>
      <p:sp>
        <p:nvSpPr>
          <p:cNvPr id="35843" name="AutoShape 2"/>
          <p:cNvSpPr>
            <a:spLocks noChangeArrowheads="1"/>
          </p:cNvSpPr>
          <p:nvPr>
            <p:custDataLst>
              <p:tags r:id="rId3"/>
            </p:custDataLst>
          </p:nvPr>
        </p:nvSpPr>
        <p:spPr bwMode="auto">
          <a:xfrm>
            <a:off x="1401755" y="1196802"/>
            <a:ext cx="6242050" cy="5391150"/>
          </a:xfrm>
          <a:prstGeom prst="triangle">
            <a:avLst>
              <a:gd name="adj" fmla="val 50000"/>
            </a:avLst>
          </a:prstGeom>
          <a:gradFill>
            <a:gsLst>
              <a:gs pos="0">
                <a:schemeClr val="accent2">
                  <a:lumMod val="20000"/>
                  <a:lumOff val="80000"/>
                </a:schemeClr>
              </a:gs>
              <a:gs pos="49000">
                <a:schemeClr val="accent2">
                  <a:lumMod val="20000"/>
                  <a:lumOff val="80000"/>
                </a:schemeClr>
              </a:gs>
              <a:gs pos="100000">
                <a:schemeClr val="bg1"/>
              </a:gs>
            </a:gsLst>
            <a:lin ang="5400000" scaled="0"/>
          </a:gradFill>
          <a:ln w="28575">
            <a:solidFill>
              <a:schemeClr val="tx1"/>
            </a:solidFill>
            <a:miter lim="800000"/>
            <a:headEnd/>
            <a:tailEnd/>
          </a:ln>
        </p:spPr>
        <p:txBody>
          <a:bodyPr wrap="none" anchor="ctr"/>
          <a:lstStyle/>
          <a:p>
            <a:endParaRPr lang="en-US" dirty="0">
              <a:latin typeface="Calibri" panose="020F0502020204030204" pitchFamily="34" charset="0"/>
            </a:endParaRPr>
          </a:p>
        </p:txBody>
      </p:sp>
      <p:sp>
        <p:nvSpPr>
          <p:cNvPr id="35844" name="Text Box 3"/>
          <p:cNvSpPr txBox="1">
            <a:spLocks noChangeArrowheads="1"/>
          </p:cNvSpPr>
          <p:nvPr>
            <p:custDataLst>
              <p:tags r:id="rId4"/>
            </p:custDataLst>
          </p:nvPr>
        </p:nvSpPr>
        <p:spPr bwMode="auto">
          <a:xfrm>
            <a:off x="4065393" y="1755602"/>
            <a:ext cx="906315" cy="33579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registers</a:t>
            </a:r>
          </a:p>
        </p:txBody>
      </p:sp>
      <p:sp>
        <p:nvSpPr>
          <p:cNvPr id="35845" name="Text Box 4"/>
          <p:cNvSpPr txBox="1">
            <a:spLocks noChangeArrowheads="1"/>
          </p:cNvSpPr>
          <p:nvPr>
            <p:custDataLst>
              <p:tags r:id="rId5"/>
            </p:custDataLst>
          </p:nvPr>
        </p:nvSpPr>
        <p:spPr bwMode="auto">
          <a:xfrm>
            <a:off x="3838375" y="2231674"/>
            <a:ext cx="136035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on-chip L1</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cache (SRAM)</a:t>
            </a:r>
          </a:p>
        </p:txBody>
      </p:sp>
      <p:sp>
        <p:nvSpPr>
          <p:cNvPr id="35846" name="Text Box 5"/>
          <p:cNvSpPr txBox="1">
            <a:spLocks noChangeArrowheads="1"/>
          </p:cNvSpPr>
          <p:nvPr>
            <p:custDataLst>
              <p:tags r:id="rId6"/>
            </p:custDataLst>
          </p:nvPr>
        </p:nvSpPr>
        <p:spPr bwMode="auto">
          <a:xfrm>
            <a:off x="3830905" y="3940592"/>
            <a:ext cx="137529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main memory</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(DRAM)</a:t>
            </a:r>
          </a:p>
        </p:txBody>
      </p:sp>
      <p:sp>
        <p:nvSpPr>
          <p:cNvPr id="35847" name="Text Box 6"/>
          <p:cNvSpPr txBox="1">
            <a:spLocks noChangeArrowheads="1"/>
          </p:cNvSpPr>
          <p:nvPr>
            <p:custDataLst>
              <p:tags r:id="rId7"/>
            </p:custDataLst>
          </p:nvPr>
        </p:nvSpPr>
        <p:spPr bwMode="auto">
          <a:xfrm>
            <a:off x="3431950" y="4791670"/>
            <a:ext cx="217320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local secondary storage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(local disks)</a:t>
            </a:r>
          </a:p>
        </p:txBody>
      </p:sp>
      <p:sp>
        <p:nvSpPr>
          <p:cNvPr id="35848" name="Line 7"/>
          <p:cNvSpPr>
            <a:spLocks noChangeShapeType="1"/>
          </p:cNvSpPr>
          <p:nvPr>
            <p:custDataLst>
              <p:tags r:id="rId8"/>
            </p:custDataLst>
          </p:nvPr>
        </p:nvSpPr>
        <p:spPr bwMode="auto">
          <a:xfrm>
            <a:off x="3990968" y="2119140"/>
            <a:ext cx="1063625" cy="1587"/>
          </a:xfrm>
          <a:prstGeom prst="line">
            <a:avLst/>
          </a:prstGeom>
          <a:noFill/>
          <a:ln w="25400" cap="flat" cmpd="sng" algn="ctr">
            <a:solidFill>
              <a:schemeClr val="tx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850" name="Line 9"/>
          <p:cNvSpPr>
            <a:spLocks noChangeShapeType="1"/>
          </p:cNvSpPr>
          <p:nvPr>
            <p:custDataLst>
              <p:tags r:id="rId9"/>
            </p:custDataLst>
          </p:nvPr>
        </p:nvSpPr>
        <p:spPr bwMode="auto">
          <a:xfrm>
            <a:off x="3246430" y="3821734"/>
            <a:ext cx="2552700" cy="1587"/>
          </a:xfrm>
          <a:prstGeom prst="line">
            <a:avLst/>
          </a:prstGeom>
          <a:noFill/>
          <a:ln w="12600">
            <a:solidFill>
              <a:srgbClr val="000066"/>
            </a:solidFill>
            <a:miter lim="800000"/>
            <a:headEnd/>
            <a:tailEnd/>
          </a:ln>
        </p:spPr>
        <p:txBody>
          <a:bodyPr/>
          <a:lstStyle/>
          <a:p>
            <a:endParaRPr lang="en-US" dirty="0">
              <a:latin typeface="Calibri" panose="020F0502020204030204" pitchFamily="34" charset="0"/>
            </a:endParaRPr>
          </a:p>
        </p:txBody>
      </p:sp>
      <p:sp>
        <p:nvSpPr>
          <p:cNvPr id="35851" name="Line 10"/>
          <p:cNvSpPr>
            <a:spLocks noChangeShapeType="1"/>
          </p:cNvSpPr>
          <p:nvPr>
            <p:custDataLst>
              <p:tags r:id="rId10"/>
            </p:custDataLst>
          </p:nvPr>
        </p:nvSpPr>
        <p:spPr bwMode="auto">
          <a:xfrm>
            <a:off x="695317" y="4130502"/>
            <a:ext cx="1588" cy="2344738"/>
          </a:xfrm>
          <a:prstGeom prst="line">
            <a:avLst/>
          </a:prstGeom>
          <a:noFill/>
          <a:ln w="38160">
            <a:solidFill>
              <a:srgbClr val="000066"/>
            </a:solidFill>
            <a:miter lim="800000"/>
            <a:headEnd/>
            <a:tailEnd type="triangle" w="med" len="med"/>
          </a:ln>
        </p:spPr>
        <p:txBody>
          <a:bodyPr/>
          <a:lstStyle/>
          <a:p>
            <a:endParaRPr lang="en-US" dirty="0">
              <a:latin typeface="Calibri" panose="020F0502020204030204" pitchFamily="34" charset="0"/>
            </a:endParaRPr>
          </a:p>
        </p:txBody>
      </p:sp>
      <p:sp>
        <p:nvSpPr>
          <p:cNvPr id="35852" name="Text Box 11"/>
          <p:cNvSpPr txBox="1">
            <a:spLocks noChangeArrowheads="1"/>
          </p:cNvSpPr>
          <p:nvPr>
            <p:custDataLst>
              <p:tags r:id="rId11"/>
            </p:custDataLst>
          </p:nvPr>
        </p:nvSpPr>
        <p:spPr bwMode="auto">
          <a:xfrm>
            <a:off x="709659" y="4016469"/>
            <a:ext cx="915933" cy="1059650"/>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Larger,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slower,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cheaper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per byte</a:t>
            </a:r>
            <a:endParaRPr lang="en-GB" sz="1600" b="1" dirty="0">
              <a:latin typeface="Calibri" pitchFamily="34" charset="0"/>
            </a:endParaRPr>
          </a:p>
        </p:txBody>
      </p:sp>
      <p:sp>
        <p:nvSpPr>
          <p:cNvPr id="35854" name="Text Box 13"/>
          <p:cNvSpPr txBox="1">
            <a:spLocks noChangeArrowheads="1"/>
          </p:cNvSpPr>
          <p:nvPr>
            <p:custDataLst>
              <p:tags r:id="rId12"/>
            </p:custDataLst>
          </p:nvPr>
        </p:nvSpPr>
        <p:spPr bwMode="auto">
          <a:xfrm>
            <a:off x="2817354" y="5749329"/>
            <a:ext cx="3402391" cy="57792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remote secondary storage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(distributed </a:t>
            </a:r>
            <a:r>
              <a:rPr lang="en-GB" sz="1600" b="1" dirty="0">
                <a:latin typeface="Calibri" pitchFamily="34" charset="0"/>
              </a:rPr>
              <a:t>file systems,</a:t>
            </a:r>
            <a:r>
              <a:rPr lang="en-GB" sz="1600" b="1" dirty="0" smtClean="0">
                <a:latin typeface="Calibri" pitchFamily="34" charset="0"/>
              </a:rPr>
              <a:t> web </a:t>
            </a:r>
            <a:r>
              <a:rPr lang="en-GB" sz="1600" b="1" dirty="0">
                <a:latin typeface="Calibri" pitchFamily="34" charset="0"/>
              </a:rPr>
              <a:t>servers)</a:t>
            </a:r>
          </a:p>
        </p:txBody>
      </p:sp>
      <p:sp>
        <p:nvSpPr>
          <p:cNvPr id="35878" name="Text Box 16"/>
          <p:cNvSpPr txBox="1">
            <a:spLocks noChangeArrowheads="1"/>
          </p:cNvSpPr>
          <p:nvPr>
            <p:custDataLst>
              <p:tags r:id="rId13"/>
            </p:custDataLst>
          </p:nvPr>
        </p:nvSpPr>
        <p:spPr bwMode="auto">
          <a:xfrm>
            <a:off x="7111992" y="4959997"/>
            <a:ext cx="2062162" cy="637355"/>
          </a:xfrm>
          <a:prstGeom prst="rect">
            <a:avLst/>
          </a:prstGeom>
          <a:noFill/>
          <a:ln w="9525">
            <a:noFill/>
            <a:round/>
            <a:headEnd/>
            <a:tailEnd/>
          </a:ln>
        </p:spPr>
        <p:txBody>
          <a:bodyPr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C00000"/>
                </a:solidFill>
                <a:latin typeface="Calibri" pitchFamily="34" charset="0"/>
              </a:rPr>
              <a:t>Local disks hold files retrieved from disks on remote network servers</a:t>
            </a:r>
          </a:p>
        </p:txBody>
      </p:sp>
      <p:sp>
        <p:nvSpPr>
          <p:cNvPr id="35876" name="Text Box 19"/>
          <p:cNvSpPr txBox="1">
            <a:spLocks noChangeArrowheads="1"/>
          </p:cNvSpPr>
          <p:nvPr>
            <p:custDataLst>
              <p:tags r:id="rId14"/>
            </p:custDataLst>
          </p:nvPr>
        </p:nvSpPr>
        <p:spPr bwMode="auto">
          <a:xfrm>
            <a:off x="6630980" y="4226544"/>
            <a:ext cx="2386012" cy="456408"/>
          </a:xfrm>
          <a:prstGeom prst="rect">
            <a:avLst/>
          </a:prstGeom>
          <a:noFill/>
          <a:ln w="9525">
            <a:noFill/>
            <a:round/>
            <a:headEnd/>
            <a:tailEnd/>
          </a:ln>
        </p:spPr>
        <p:txBody>
          <a:bodyPr wrap="squar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C00000"/>
                </a:solidFill>
                <a:latin typeface="Calibri" pitchFamily="34" charset="0"/>
              </a:rPr>
              <a:t>Main memory holds disk </a:t>
            </a:r>
            <a:r>
              <a:rPr lang="en-GB" sz="1200" b="1" dirty="0" smtClean="0">
                <a:solidFill>
                  <a:srgbClr val="C00000"/>
                </a:solidFill>
                <a:latin typeface="Calibri" pitchFamily="34" charset="0"/>
              </a:rPr>
              <a:t>blocks </a:t>
            </a:r>
            <a:r>
              <a:rPr lang="en-GB" sz="1200" b="1" dirty="0">
                <a:solidFill>
                  <a:srgbClr val="C00000"/>
                </a:solidFill>
                <a:latin typeface="Calibri" pitchFamily="34" charset="0"/>
              </a:rPr>
              <a:t>retrieved from </a:t>
            </a:r>
            <a:r>
              <a:rPr lang="en-GB" sz="1200" b="1" dirty="0" smtClean="0">
                <a:solidFill>
                  <a:srgbClr val="C00000"/>
                </a:solidFill>
                <a:latin typeface="Calibri" pitchFamily="34" charset="0"/>
              </a:rPr>
              <a:t>local disks</a:t>
            </a:r>
            <a:endParaRPr lang="en-GB" sz="1200" b="1" dirty="0">
              <a:solidFill>
                <a:srgbClr val="C00000"/>
              </a:solidFill>
              <a:latin typeface="Calibri" pitchFamily="34" charset="0"/>
            </a:endParaRPr>
          </a:p>
        </p:txBody>
      </p:sp>
      <p:sp>
        <p:nvSpPr>
          <p:cNvPr id="35857" name="Line 20"/>
          <p:cNvSpPr>
            <a:spLocks noChangeShapeType="1"/>
          </p:cNvSpPr>
          <p:nvPr>
            <p:custDataLst>
              <p:tags r:id="rId15"/>
            </p:custDataLst>
          </p:nvPr>
        </p:nvSpPr>
        <p:spPr bwMode="auto">
          <a:xfrm>
            <a:off x="2014174" y="5524327"/>
            <a:ext cx="5029200" cy="1588"/>
          </a:xfrm>
          <a:prstGeom prst="line">
            <a:avLst/>
          </a:prstGeom>
          <a:noFill/>
          <a:ln w="25400" cap="flat" cmpd="sng" algn="ctr">
            <a:solidFill>
              <a:schemeClr val="tx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858" name="Text Box 21"/>
          <p:cNvSpPr txBox="1">
            <a:spLocks noChangeArrowheads="1"/>
          </p:cNvSpPr>
          <p:nvPr>
            <p:custDataLst>
              <p:tags r:id="rId16"/>
            </p:custDataLst>
          </p:nvPr>
        </p:nvSpPr>
        <p:spPr bwMode="auto">
          <a:xfrm>
            <a:off x="3838375" y="3082752"/>
            <a:ext cx="136035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off-chip L2</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cache (SRAM)</a:t>
            </a:r>
          </a:p>
        </p:txBody>
      </p:sp>
      <p:sp>
        <p:nvSpPr>
          <p:cNvPr id="35873" name="Text Box 23"/>
          <p:cNvSpPr txBox="1">
            <a:spLocks noChangeArrowheads="1"/>
          </p:cNvSpPr>
          <p:nvPr>
            <p:custDataLst>
              <p:tags r:id="rId17"/>
            </p:custDataLst>
          </p:nvPr>
        </p:nvSpPr>
        <p:spPr bwMode="auto">
          <a:xfrm>
            <a:off x="5587992" y="2564097"/>
            <a:ext cx="3435044" cy="276102"/>
          </a:xfrm>
          <a:prstGeom prst="rect">
            <a:avLst/>
          </a:prstGeom>
          <a:noFill/>
          <a:ln w="9525">
            <a:noFill/>
            <a:round/>
            <a:headEnd/>
            <a:tailEnd/>
          </a:ln>
        </p:spPr>
        <p:txBody>
          <a:bodyPr wrap="squar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C00000"/>
                </a:solidFill>
                <a:latin typeface="Calibri" pitchFamily="34" charset="0"/>
              </a:rPr>
              <a:t>L1 cache holds cache lines retrieved from </a:t>
            </a:r>
            <a:r>
              <a:rPr lang="en-GB" sz="1200" b="1" dirty="0" smtClean="0">
                <a:solidFill>
                  <a:srgbClr val="C00000"/>
                </a:solidFill>
                <a:latin typeface="Calibri" pitchFamily="34" charset="0"/>
              </a:rPr>
              <a:t>L2 </a:t>
            </a:r>
            <a:r>
              <a:rPr lang="en-GB" sz="1200" b="1" dirty="0">
                <a:solidFill>
                  <a:srgbClr val="C00000"/>
                </a:solidFill>
                <a:latin typeface="Calibri" pitchFamily="34" charset="0"/>
              </a:rPr>
              <a:t>cache</a:t>
            </a:r>
          </a:p>
        </p:txBody>
      </p:sp>
      <p:sp>
        <p:nvSpPr>
          <p:cNvPr id="35860" name="Text Box 25"/>
          <p:cNvSpPr txBox="1">
            <a:spLocks noChangeArrowheads="1"/>
          </p:cNvSpPr>
          <p:nvPr>
            <p:custDataLst>
              <p:tags r:id="rId18"/>
            </p:custDataLst>
          </p:nvPr>
        </p:nvSpPr>
        <p:spPr bwMode="auto">
          <a:xfrm>
            <a:off x="5130791" y="1802097"/>
            <a:ext cx="3618554" cy="276102"/>
          </a:xfrm>
          <a:prstGeom prst="rect">
            <a:avLst/>
          </a:prstGeom>
          <a:noFill/>
          <a:ln w="9525">
            <a:noFill/>
            <a:round/>
            <a:headEnd/>
            <a:tailEnd/>
          </a:ln>
        </p:spPr>
        <p:txBody>
          <a:bodyPr wrap="squar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C00000"/>
                </a:solidFill>
                <a:latin typeface="Calibri" pitchFamily="34" charset="0"/>
              </a:rPr>
              <a:t>CPU registers hold words retrieved </a:t>
            </a:r>
            <a:r>
              <a:rPr lang="en-GB" sz="1200" b="1" dirty="0" smtClean="0">
                <a:solidFill>
                  <a:srgbClr val="C00000"/>
                </a:solidFill>
                <a:latin typeface="Calibri" pitchFamily="34" charset="0"/>
              </a:rPr>
              <a:t>from</a:t>
            </a:r>
            <a:r>
              <a:rPr lang="en-GB" sz="1200" dirty="0" smtClean="0">
                <a:solidFill>
                  <a:srgbClr val="C00000"/>
                </a:solidFill>
                <a:latin typeface="Calibri" pitchFamily="34" charset="0"/>
              </a:rPr>
              <a:t> </a:t>
            </a:r>
            <a:r>
              <a:rPr lang="en-GB" sz="1200" b="1" dirty="0" smtClean="0">
                <a:solidFill>
                  <a:srgbClr val="C00000"/>
                </a:solidFill>
                <a:latin typeface="Calibri" pitchFamily="34" charset="0"/>
              </a:rPr>
              <a:t>L1 </a:t>
            </a:r>
            <a:r>
              <a:rPr lang="en-GB" sz="1200" b="1" dirty="0">
                <a:solidFill>
                  <a:srgbClr val="C00000"/>
                </a:solidFill>
                <a:latin typeface="Calibri" pitchFamily="34" charset="0"/>
              </a:rPr>
              <a:t>cache</a:t>
            </a:r>
          </a:p>
        </p:txBody>
      </p:sp>
      <p:sp>
        <p:nvSpPr>
          <p:cNvPr id="35871" name="Text Box 28"/>
          <p:cNvSpPr txBox="1">
            <a:spLocks noChangeArrowheads="1"/>
          </p:cNvSpPr>
          <p:nvPr>
            <p:custDataLst>
              <p:tags r:id="rId19"/>
            </p:custDataLst>
          </p:nvPr>
        </p:nvSpPr>
        <p:spPr bwMode="auto">
          <a:xfrm>
            <a:off x="6121392" y="3388344"/>
            <a:ext cx="2628900" cy="456408"/>
          </a:xfrm>
          <a:prstGeom prst="rect">
            <a:avLst/>
          </a:prstGeom>
          <a:noFill/>
          <a:ln w="9525">
            <a:noFill/>
            <a:round/>
            <a:headEnd/>
            <a:tailEnd/>
          </a:ln>
        </p:spPr>
        <p:txBody>
          <a:bodyPr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C00000"/>
                </a:solidFill>
                <a:latin typeface="Calibri" pitchFamily="34" charset="0"/>
              </a:rPr>
              <a:t>L2 cache holds cache lines retrieved from main memory</a:t>
            </a:r>
          </a:p>
        </p:txBody>
      </p:sp>
      <p:sp>
        <p:nvSpPr>
          <p:cNvPr id="35869" name="Text Box 36"/>
          <p:cNvSpPr txBox="1">
            <a:spLocks noChangeArrowheads="1"/>
          </p:cNvSpPr>
          <p:nvPr>
            <p:custDataLst>
              <p:tags r:id="rId20"/>
            </p:custDataLst>
          </p:nvPr>
        </p:nvSpPr>
        <p:spPr bwMode="auto">
          <a:xfrm>
            <a:off x="711192" y="2499619"/>
            <a:ext cx="894132" cy="1059650"/>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Smaller,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faster</a:t>
            </a:r>
            <a:r>
              <a:rPr lang="en-GB" sz="1600" b="1" dirty="0" smtClean="0">
                <a:latin typeface="Calibri" pitchFamily="34" charset="0"/>
              </a:rPr>
              <a:t>,</a:t>
            </a:r>
            <a:endParaRPr lang="en-GB" sz="1600" b="1" dirty="0">
              <a:latin typeface="Calibri"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costlier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per byte</a:t>
            </a:r>
            <a:endParaRPr lang="en-GB" sz="1600" b="1" dirty="0">
              <a:latin typeface="Calibri" pitchFamily="34" charset="0"/>
            </a:endParaRPr>
          </a:p>
        </p:txBody>
      </p:sp>
      <p:sp>
        <p:nvSpPr>
          <p:cNvPr id="35870" name="Line 37"/>
          <p:cNvSpPr>
            <a:spLocks noChangeShapeType="1"/>
          </p:cNvSpPr>
          <p:nvPr>
            <p:custDataLst>
              <p:tags r:id="rId21"/>
            </p:custDataLst>
          </p:nvPr>
        </p:nvSpPr>
        <p:spPr bwMode="auto">
          <a:xfrm flipV="1">
            <a:off x="709605" y="1330152"/>
            <a:ext cx="1587" cy="2157413"/>
          </a:xfrm>
          <a:prstGeom prst="line">
            <a:avLst/>
          </a:prstGeom>
          <a:noFill/>
          <a:ln w="38160">
            <a:solidFill>
              <a:srgbClr val="000066"/>
            </a:solidFill>
            <a:miter lim="800000"/>
            <a:headEnd/>
            <a:tailEnd type="triangle" w="med" len="med"/>
          </a:ln>
        </p:spPr>
        <p:txBody>
          <a:bodyPr/>
          <a:lstStyle/>
          <a:p>
            <a:endParaRPr lang="en-US" dirty="0">
              <a:latin typeface="Calibri" panose="020F0502020204030204" pitchFamily="34" charset="0"/>
            </a:endParaRPr>
          </a:p>
        </p:txBody>
      </p:sp>
      <p:cxnSp>
        <p:nvCxnSpPr>
          <p:cNvPr id="40" name="Straight Connector 39"/>
          <p:cNvCxnSpPr/>
          <p:nvPr>
            <p:custDataLst>
              <p:tags r:id="rId22"/>
            </p:custDataLst>
          </p:nvPr>
        </p:nvCxnSpPr>
        <p:spPr bwMode="auto">
          <a:xfrm>
            <a:off x="2521298" y="4650965"/>
            <a:ext cx="4006851" cy="1588"/>
          </a:xfrm>
          <a:prstGeom prst="line">
            <a:avLst/>
          </a:prstGeom>
          <a:noFill/>
          <a:ln w="25400" cap="flat" cmpd="sng" algn="ctr">
            <a:solidFill>
              <a:schemeClr val="tx1"/>
            </a:solidFill>
            <a:prstDash val="solid"/>
            <a:round/>
            <a:headEnd type="none" w="med" len="med"/>
            <a:tailEnd type="none" w="med" len="med"/>
          </a:ln>
          <a:effectLst/>
        </p:spPr>
      </p:cxnSp>
      <p:cxnSp>
        <p:nvCxnSpPr>
          <p:cNvPr id="44" name="Straight Connector 43"/>
          <p:cNvCxnSpPr/>
          <p:nvPr>
            <p:custDataLst>
              <p:tags r:id="rId23"/>
            </p:custDataLst>
          </p:nvPr>
        </p:nvCxnSpPr>
        <p:spPr bwMode="auto">
          <a:xfrm>
            <a:off x="3010070" y="3821734"/>
            <a:ext cx="3017520" cy="1588"/>
          </a:xfrm>
          <a:prstGeom prst="line">
            <a:avLst/>
          </a:prstGeom>
          <a:noFill/>
          <a:ln w="25400" cap="flat" cmpd="sng" algn="ctr">
            <a:solidFill>
              <a:schemeClr val="tx1"/>
            </a:solidFill>
            <a:prstDash val="solid"/>
            <a:round/>
            <a:headEnd type="none" w="med" len="med"/>
            <a:tailEnd type="none" w="med" len="med"/>
          </a:ln>
          <a:effectLst/>
        </p:spPr>
      </p:cxnSp>
      <p:cxnSp>
        <p:nvCxnSpPr>
          <p:cNvPr id="46" name="Straight Connector 45"/>
          <p:cNvCxnSpPr/>
          <p:nvPr>
            <p:custDataLst>
              <p:tags r:id="rId24"/>
            </p:custDataLst>
          </p:nvPr>
        </p:nvCxnSpPr>
        <p:spPr bwMode="auto">
          <a:xfrm>
            <a:off x="3517714" y="2928764"/>
            <a:ext cx="2011680" cy="1588"/>
          </a:xfrm>
          <a:prstGeom prst="line">
            <a:avLst/>
          </a:prstGeom>
          <a:noFill/>
          <a:ln w="25400" cap="flat" cmpd="sng" algn="ctr">
            <a:solidFill>
              <a:schemeClr val="tx1"/>
            </a:solidFill>
            <a:prstDash val="solid"/>
            <a:round/>
            <a:headEnd type="none" w="med" len="med"/>
            <a:tailEnd type="none" w="med" len="med"/>
          </a:ln>
          <a:effectLst/>
        </p:spPr>
      </p:cxnSp>
      <mc:AlternateContent xmlns:mc="http://schemas.openxmlformats.org/markup-compatibility/2006" xmlns:p14="http://schemas.microsoft.com/office/powerpoint/2010/main">
        <mc:Choice Requires="p14">
          <p:contentPart p14:bwMode="auto" r:id="rId27">
            <p14:nvContentPartPr>
              <p14:cNvPr id="3" name="Ink 2"/>
              <p14:cNvContentPartPr/>
              <p14:nvPr/>
            </p14:nvContentPartPr>
            <p14:xfrm>
              <a:off x="570600" y="2473560"/>
              <a:ext cx="1041120" cy="2322720"/>
            </p14:xfrm>
          </p:contentPart>
        </mc:Choice>
        <mc:Fallback xmlns="">
          <p:pic>
            <p:nvPicPr>
              <p:cNvPr id="3" name="Ink 2"/>
              <p:cNvPicPr/>
              <p:nvPr/>
            </p:nvPicPr>
            <p:blipFill>
              <a:blip r:embed="rId28"/>
              <a:stretch>
                <a:fillRect/>
              </a:stretch>
            </p:blipFill>
            <p:spPr>
              <a:xfrm>
                <a:off x="560880" y="2464200"/>
                <a:ext cx="1062000" cy="2341800"/>
              </a:xfrm>
              <a:prstGeom prst="rect">
                <a:avLst/>
              </a:prstGeom>
            </p:spPr>
          </p:pic>
        </mc:Fallback>
      </mc:AlternateContent>
    </p:spTree>
    <p:extLst>
      <p:ext uri="{BB962C8B-B14F-4D97-AF65-F5344CB8AC3E}">
        <p14:creationId xmlns:p14="http://schemas.microsoft.com/office/powerpoint/2010/main" val="37735405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custDataLst>
              <p:tags r:id="rId1"/>
            </p:custDataLst>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An Example Memory Hierarchy</a:t>
            </a:r>
          </a:p>
        </p:txBody>
      </p:sp>
      <p:sp>
        <p:nvSpPr>
          <p:cNvPr id="32" name="Slide Number Placeholder 31"/>
          <p:cNvSpPr>
            <a:spLocks noGrp="1"/>
          </p:cNvSpPr>
          <p:nvPr>
            <p:ph type="sldNum" sz="quarter" idx="10"/>
            <p:custDataLst>
              <p:tags r:id="rId2"/>
            </p:custDataLst>
          </p:nvPr>
        </p:nvSpPr>
        <p:spPr/>
        <p:txBody>
          <a:bodyPr/>
          <a:lstStyle/>
          <a:p>
            <a:fld id="{7CBE8339-D2AD-46DC-A898-FD1E949067F0}" type="slidenum">
              <a:rPr lang="en-US" smtClean="0"/>
              <a:pPr/>
              <a:t>5</a:t>
            </a:fld>
            <a:endParaRPr lang="en-US"/>
          </a:p>
        </p:txBody>
      </p:sp>
      <p:sp>
        <p:nvSpPr>
          <p:cNvPr id="35843" name="AutoShape 2"/>
          <p:cNvSpPr>
            <a:spLocks noChangeArrowheads="1"/>
          </p:cNvSpPr>
          <p:nvPr>
            <p:custDataLst>
              <p:tags r:id="rId3"/>
            </p:custDataLst>
          </p:nvPr>
        </p:nvSpPr>
        <p:spPr bwMode="auto">
          <a:xfrm>
            <a:off x="1401755" y="1196802"/>
            <a:ext cx="6242050" cy="5391150"/>
          </a:xfrm>
          <a:prstGeom prst="triangle">
            <a:avLst>
              <a:gd name="adj" fmla="val 50000"/>
            </a:avLst>
          </a:prstGeom>
          <a:gradFill>
            <a:gsLst>
              <a:gs pos="0">
                <a:schemeClr val="accent2">
                  <a:lumMod val="20000"/>
                  <a:lumOff val="80000"/>
                </a:schemeClr>
              </a:gs>
              <a:gs pos="49000">
                <a:schemeClr val="accent2">
                  <a:lumMod val="20000"/>
                  <a:lumOff val="80000"/>
                </a:schemeClr>
              </a:gs>
              <a:gs pos="100000">
                <a:schemeClr val="bg1"/>
              </a:gs>
            </a:gsLst>
            <a:lin ang="5400000" scaled="0"/>
          </a:gradFill>
          <a:ln w="28575">
            <a:solidFill>
              <a:schemeClr val="tx1"/>
            </a:solidFill>
            <a:miter lim="800000"/>
            <a:headEnd/>
            <a:tailEnd/>
          </a:ln>
        </p:spPr>
        <p:txBody>
          <a:bodyPr wrap="none" anchor="ctr"/>
          <a:lstStyle/>
          <a:p>
            <a:endParaRPr lang="en-US" dirty="0">
              <a:latin typeface="Calibri" panose="020F0502020204030204" pitchFamily="34" charset="0"/>
            </a:endParaRPr>
          </a:p>
        </p:txBody>
      </p:sp>
      <p:sp>
        <p:nvSpPr>
          <p:cNvPr id="35844" name="Text Box 3"/>
          <p:cNvSpPr txBox="1">
            <a:spLocks noChangeArrowheads="1"/>
          </p:cNvSpPr>
          <p:nvPr>
            <p:custDataLst>
              <p:tags r:id="rId4"/>
            </p:custDataLst>
          </p:nvPr>
        </p:nvSpPr>
        <p:spPr bwMode="auto">
          <a:xfrm>
            <a:off x="4065393" y="1755602"/>
            <a:ext cx="906315" cy="33579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registers</a:t>
            </a:r>
          </a:p>
        </p:txBody>
      </p:sp>
      <p:sp>
        <p:nvSpPr>
          <p:cNvPr id="35845" name="Text Box 4"/>
          <p:cNvSpPr txBox="1">
            <a:spLocks noChangeArrowheads="1"/>
          </p:cNvSpPr>
          <p:nvPr>
            <p:custDataLst>
              <p:tags r:id="rId5"/>
            </p:custDataLst>
          </p:nvPr>
        </p:nvSpPr>
        <p:spPr bwMode="auto">
          <a:xfrm>
            <a:off x="3838375" y="2231674"/>
            <a:ext cx="136035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on-chip L1</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cache (SRAM)</a:t>
            </a:r>
          </a:p>
        </p:txBody>
      </p:sp>
      <p:sp>
        <p:nvSpPr>
          <p:cNvPr id="35846" name="Text Box 5"/>
          <p:cNvSpPr txBox="1">
            <a:spLocks noChangeArrowheads="1"/>
          </p:cNvSpPr>
          <p:nvPr>
            <p:custDataLst>
              <p:tags r:id="rId6"/>
            </p:custDataLst>
          </p:nvPr>
        </p:nvSpPr>
        <p:spPr bwMode="auto">
          <a:xfrm>
            <a:off x="3830905" y="3940592"/>
            <a:ext cx="137529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main memory</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(DRAM)</a:t>
            </a:r>
          </a:p>
        </p:txBody>
      </p:sp>
      <p:sp>
        <p:nvSpPr>
          <p:cNvPr id="35847" name="Text Box 6"/>
          <p:cNvSpPr txBox="1">
            <a:spLocks noChangeArrowheads="1"/>
          </p:cNvSpPr>
          <p:nvPr>
            <p:custDataLst>
              <p:tags r:id="rId7"/>
            </p:custDataLst>
          </p:nvPr>
        </p:nvSpPr>
        <p:spPr bwMode="auto">
          <a:xfrm>
            <a:off x="3431950" y="4791670"/>
            <a:ext cx="217320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local secondary storage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(local disks)</a:t>
            </a:r>
          </a:p>
        </p:txBody>
      </p:sp>
      <p:sp>
        <p:nvSpPr>
          <p:cNvPr id="35848" name="Line 7"/>
          <p:cNvSpPr>
            <a:spLocks noChangeShapeType="1"/>
          </p:cNvSpPr>
          <p:nvPr>
            <p:custDataLst>
              <p:tags r:id="rId8"/>
            </p:custDataLst>
          </p:nvPr>
        </p:nvSpPr>
        <p:spPr bwMode="auto">
          <a:xfrm>
            <a:off x="3990968" y="2119140"/>
            <a:ext cx="1063625" cy="1587"/>
          </a:xfrm>
          <a:prstGeom prst="line">
            <a:avLst/>
          </a:prstGeom>
          <a:noFill/>
          <a:ln w="25400" cap="flat" cmpd="sng" algn="ctr">
            <a:solidFill>
              <a:schemeClr val="tx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850" name="Line 9"/>
          <p:cNvSpPr>
            <a:spLocks noChangeShapeType="1"/>
          </p:cNvSpPr>
          <p:nvPr>
            <p:custDataLst>
              <p:tags r:id="rId9"/>
            </p:custDataLst>
          </p:nvPr>
        </p:nvSpPr>
        <p:spPr bwMode="auto">
          <a:xfrm>
            <a:off x="3246430" y="3821734"/>
            <a:ext cx="2552700" cy="1587"/>
          </a:xfrm>
          <a:prstGeom prst="line">
            <a:avLst/>
          </a:prstGeom>
          <a:noFill/>
          <a:ln w="12600">
            <a:solidFill>
              <a:srgbClr val="000066"/>
            </a:solidFill>
            <a:miter lim="800000"/>
            <a:headEnd/>
            <a:tailEnd/>
          </a:ln>
        </p:spPr>
        <p:txBody>
          <a:bodyPr/>
          <a:lstStyle/>
          <a:p>
            <a:endParaRPr lang="en-US" dirty="0">
              <a:latin typeface="Calibri" panose="020F0502020204030204" pitchFamily="34" charset="0"/>
            </a:endParaRPr>
          </a:p>
        </p:txBody>
      </p:sp>
      <p:sp>
        <p:nvSpPr>
          <p:cNvPr id="35851" name="Line 10"/>
          <p:cNvSpPr>
            <a:spLocks noChangeShapeType="1"/>
          </p:cNvSpPr>
          <p:nvPr>
            <p:custDataLst>
              <p:tags r:id="rId10"/>
            </p:custDataLst>
          </p:nvPr>
        </p:nvSpPr>
        <p:spPr bwMode="auto">
          <a:xfrm>
            <a:off x="695317" y="4130502"/>
            <a:ext cx="1588" cy="2344738"/>
          </a:xfrm>
          <a:prstGeom prst="line">
            <a:avLst/>
          </a:prstGeom>
          <a:noFill/>
          <a:ln w="38160">
            <a:solidFill>
              <a:srgbClr val="000066"/>
            </a:solidFill>
            <a:miter lim="800000"/>
            <a:headEnd/>
            <a:tailEnd type="triangle" w="med" len="med"/>
          </a:ln>
        </p:spPr>
        <p:txBody>
          <a:bodyPr/>
          <a:lstStyle/>
          <a:p>
            <a:endParaRPr lang="en-US" dirty="0">
              <a:latin typeface="Calibri" panose="020F0502020204030204" pitchFamily="34" charset="0"/>
            </a:endParaRPr>
          </a:p>
        </p:txBody>
      </p:sp>
      <p:sp>
        <p:nvSpPr>
          <p:cNvPr id="35852" name="Text Box 11"/>
          <p:cNvSpPr txBox="1">
            <a:spLocks noChangeArrowheads="1"/>
          </p:cNvSpPr>
          <p:nvPr>
            <p:custDataLst>
              <p:tags r:id="rId11"/>
            </p:custDataLst>
          </p:nvPr>
        </p:nvSpPr>
        <p:spPr bwMode="auto">
          <a:xfrm>
            <a:off x="709659" y="4016469"/>
            <a:ext cx="915933" cy="1059650"/>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Larger,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slower,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cheaper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per byte</a:t>
            </a:r>
            <a:endParaRPr lang="en-GB" sz="1600" b="1" dirty="0">
              <a:latin typeface="Calibri" pitchFamily="34" charset="0"/>
            </a:endParaRPr>
          </a:p>
        </p:txBody>
      </p:sp>
      <p:sp>
        <p:nvSpPr>
          <p:cNvPr id="35854" name="Text Box 13"/>
          <p:cNvSpPr txBox="1">
            <a:spLocks noChangeArrowheads="1"/>
          </p:cNvSpPr>
          <p:nvPr>
            <p:custDataLst>
              <p:tags r:id="rId12"/>
            </p:custDataLst>
          </p:nvPr>
        </p:nvSpPr>
        <p:spPr bwMode="auto">
          <a:xfrm>
            <a:off x="2817354" y="5749329"/>
            <a:ext cx="3402391" cy="57792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remote secondary storage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(distributed </a:t>
            </a:r>
            <a:r>
              <a:rPr lang="en-GB" sz="1600" b="1" dirty="0">
                <a:latin typeface="Calibri" pitchFamily="34" charset="0"/>
              </a:rPr>
              <a:t>file systems,</a:t>
            </a:r>
            <a:r>
              <a:rPr lang="en-GB" sz="1600" b="1" dirty="0" smtClean="0">
                <a:latin typeface="Calibri" pitchFamily="34" charset="0"/>
              </a:rPr>
              <a:t> web </a:t>
            </a:r>
            <a:r>
              <a:rPr lang="en-GB" sz="1600" b="1" dirty="0">
                <a:latin typeface="Calibri" pitchFamily="34" charset="0"/>
              </a:rPr>
              <a:t>servers)</a:t>
            </a:r>
          </a:p>
        </p:txBody>
      </p:sp>
      <p:sp>
        <p:nvSpPr>
          <p:cNvPr id="35857" name="Line 20"/>
          <p:cNvSpPr>
            <a:spLocks noChangeShapeType="1"/>
          </p:cNvSpPr>
          <p:nvPr>
            <p:custDataLst>
              <p:tags r:id="rId13"/>
            </p:custDataLst>
          </p:nvPr>
        </p:nvSpPr>
        <p:spPr bwMode="auto">
          <a:xfrm>
            <a:off x="2014174" y="5524327"/>
            <a:ext cx="5029200" cy="1588"/>
          </a:xfrm>
          <a:prstGeom prst="line">
            <a:avLst/>
          </a:prstGeom>
          <a:noFill/>
          <a:ln w="25400" cap="flat" cmpd="sng" algn="ctr">
            <a:solidFill>
              <a:schemeClr val="tx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858" name="Text Box 21"/>
          <p:cNvSpPr txBox="1">
            <a:spLocks noChangeArrowheads="1"/>
          </p:cNvSpPr>
          <p:nvPr>
            <p:custDataLst>
              <p:tags r:id="rId14"/>
            </p:custDataLst>
          </p:nvPr>
        </p:nvSpPr>
        <p:spPr bwMode="auto">
          <a:xfrm>
            <a:off x="3838375" y="3082752"/>
            <a:ext cx="136035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off-chip L2</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cache (SRAM)</a:t>
            </a:r>
          </a:p>
        </p:txBody>
      </p:sp>
      <p:sp>
        <p:nvSpPr>
          <p:cNvPr id="35860" name="Text Box 25"/>
          <p:cNvSpPr txBox="1">
            <a:spLocks noChangeArrowheads="1"/>
          </p:cNvSpPr>
          <p:nvPr>
            <p:custDataLst>
              <p:tags r:id="rId15"/>
            </p:custDataLst>
          </p:nvPr>
        </p:nvSpPr>
        <p:spPr bwMode="auto">
          <a:xfrm>
            <a:off x="5185791" y="1426422"/>
            <a:ext cx="3618554" cy="667620"/>
          </a:xfrm>
          <a:prstGeom prst="rect">
            <a:avLst/>
          </a:prstGeom>
          <a:noFill/>
          <a:ln w="9525">
            <a:noFill/>
            <a:round/>
            <a:headEnd/>
            <a:tailEnd/>
          </a:ln>
        </p:spPr>
        <p:txBody>
          <a:bodyPr wrap="squar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smtClean="0">
                <a:solidFill>
                  <a:srgbClr val="0000FF"/>
                </a:solidFill>
                <a:latin typeface="Calibri" pitchFamily="34" charset="0"/>
              </a:rPr>
              <a:t>explicitly program-controlled </a:t>
            </a:r>
            <a:r>
              <a:rPr lang="en-GB" sz="1800" b="1" dirty="0" smtClean="0">
                <a:solidFill>
                  <a:srgbClr val="0000FF"/>
                </a:solidFill>
                <a:latin typeface="Calibri" pitchFamily="34" charset="0"/>
              </a:rPr>
              <a:t>(e.g. refer to exactly %</a:t>
            </a:r>
            <a:r>
              <a:rPr lang="en-GB" sz="1800" b="1" dirty="0" err="1" smtClean="0">
                <a:solidFill>
                  <a:srgbClr val="0000FF"/>
                </a:solidFill>
                <a:latin typeface="Calibri" pitchFamily="34" charset="0"/>
              </a:rPr>
              <a:t>rax</a:t>
            </a:r>
            <a:r>
              <a:rPr lang="en-GB" sz="1800" b="1" dirty="0" smtClean="0">
                <a:solidFill>
                  <a:srgbClr val="0000FF"/>
                </a:solidFill>
                <a:latin typeface="Calibri" pitchFamily="34" charset="0"/>
              </a:rPr>
              <a:t>, %</a:t>
            </a:r>
            <a:r>
              <a:rPr lang="en-GB" sz="1800" dirty="0" err="1" smtClean="0">
                <a:solidFill>
                  <a:srgbClr val="0000FF"/>
                </a:solidFill>
                <a:latin typeface="Calibri" pitchFamily="34" charset="0"/>
              </a:rPr>
              <a:t>r</a:t>
            </a:r>
            <a:r>
              <a:rPr lang="en-GB" sz="1800" b="1" dirty="0" err="1" smtClean="0">
                <a:solidFill>
                  <a:srgbClr val="0000FF"/>
                </a:solidFill>
                <a:latin typeface="Calibri" pitchFamily="34" charset="0"/>
              </a:rPr>
              <a:t>bx</a:t>
            </a:r>
            <a:r>
              <a:rPr lang="en-GB" sz="1800" b="1" dirty="0" smtClean="0">
                <a:solidFill>
                  <a:srgbClr val="0000FF"/>
                </a:solidFill>
                <a:latin typeface="Calibri" pitchFamily="34" charset="0"/>
              </a:rPr>
              <a:t>)</a:t>
            </a:r>
            <a:endParaRPr lang="en-GB" sz="1800" b="1" dirty="0">
              <a:solidFill>
                <a:srgbClr val="0000FF"/>
              </a:solidFill>
              <a:latin typeface="Calibri" pitchFamily="34" charset="0"/>
            </a:endParaRPr>
          </a:p>
        </p:txBody>
      </p:sp>
      <p:sp>
        <p:nvSpPr>
          <p:cNvPr id="35869" name="Text Box 36"/>
          <p:cNvSpPr txBox="1">
            <a:spLocks noChangeArrowheads="1"/>
          </p:cNvSpPr>
          <p:nvPr>
            <p:custDataLst>
              <p:tags r:id="rId16"/>
            </p:custDataLst>
          </p:nvPr>
        </p:nvSpPr>
        <p:spPr bwMode="auto">
          <a:xfrm>
            <a:off x="711192" y="2499619"/>
            <a:ext cx="894132" cy="1059650"/>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Smaller,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faster</a:t>
            </a:r>
            <a:r>
              <a:rPr lang="en-GB" sz="1600" b="1" dirty="0" smtClean="0">
                <a:latin typeface="Calibri" pitchFamily="34" charset="0"/>
              </a:rPr>
              <a:t>,</a:t>
            </a:r>
            <a:endParaRPr lang="en-GB" sz="1600" b="1" dirty="0">
              <a:latin typeface="Calibri"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costlier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per byte</a:t>
            </a:r>
            <a:endParaRPr lang="en-GB" sz="1600" b="1" dirty="0">
              <a:latin typeface="Calibri" pitchFamily="34" charset="0"/>
            </a:endParaRPr>
          </a:p>
        </p:txBody>
      </p:sp>
      <p:sp>
        <p:nvSpPr>
          <p:cNvPr id="35870" name="Line 37"/>
          <p:cNvSpPr>
            <a:spLocks noChangeShapeType="1"/>
          </p:cNvSpPr>
          <p:nvPr>
            <p:custDataLst>
              <p:tags r:id="rId17"/>
            </p:custDataLst>
          </p:nvPr>
        </p:nvSpPr>
        <p:spPr bwMode="auto">
          <a:xfrm flipV="1">
            <a:off x="709605" y="1330152"/>
            <a:ext cx="1587" cy="2157413"/>
          </a:xfrm>
          <a:prstGeom prst="line">
            <a:avLst/>
          </a:prstGeom>
          <a:noFill/>
          <a:ln w="38160">
            <a:solidFill>
              <a:srgbClr val="000066"/>
            </a:solidFill>
            <a:miter lim="800000"/>
            <a:headEnd/>
            <a:tailEnd type="triangle" w="med" len="med"/>
          </a:ln>
        </p:spPr>
        <p:txBody>
          <a:bodyPr/>
          <a:lstStyle/>
          <a:p>
            <a:endParaRPr lang="en-US" dirty="0">
              <a:latin typeface="Calibri" panose="020F0502020204030204" pitchFamily="34" charset="0"/>
            </a:endParaRPr>
          </a:p>
        </p:txBody>
      </p:sp>
      <p:cxnSp>
        <p:nvCxnSpPr>
          <p:cNvPr id="40" name="Straight Connector 39"/>
          <p:cNvCxnSpPr/>
          <p:nvPr>
            <p:custDataLst>
              <p:tags r:id="rId18"/>
            </p:custDataLst>
          </p:nvPr>
        </p:nvCxnSpPr>
        <p:spPr bwMode="auto">
          <a:xfrm>
            <a:off x="2521298" y="4650965"/>
            <a:ext cx="4006851" cy="1588"/>
          </a:xfrm>
          <a:prstGeom prst="line">
            <a:avLst/>
          </a:prstGeom>
          <a:noFill/>
          <a:ln w="25400" cap="flat" cmpd="sng" algn="ctr">
            <a:solidFill>
              <a:schemeClr val="tx1"/>
            </a:solidFill>
            <a:prstDash val="solid"/>
            <a:round/>
            <a:headEnd type="none" w="med" len="med"/>
            <a:tailEnd type="none" w="med" len="med"/>
          </a:ln>
          <a:effectLst/>
        </p:spPr>
      </p:cxnSp>
      <p:cxnSp>
        <p:nvCxnSpPr>
          <p:cNvPr id="44" name="Straight Connector 43"/>
          <p:cNvCxnSpPr/>
          <p:nvPr>
            <p:custDataLst>
              <p:tags r:id="rId19"/>
            </p:custDataLst>
          </p:nvPr>
        </p:nvCxnSpPr>
        <p:spPr bwMode="auto">
          <a:xfrm>
            <a:off x="3010070" y="3821734"/>
            <a:ext cx="3017520" cy="1588"/>
          </a:xfrm>
          <a:prstGeom prst="line">
            <a:avLst/>
          </a:prstGeom>
          <a:noFill/>
          <a:ln w="25400" cap="flat" cmpd="sng" algn="ctr">
            <a:solidFill>
              <a:schemeClr val="tx1"/>
            </a:solidFill>
            <a:prstDash val="solid"/>
            <a:round/>
            <a:headEnd type="none" w="med" len="med"/>
            <a:tailEnd type="none" w="med" len="med"/>
          </a:ln>
          <a:effectLst/>
        </p:spPr>
      </p:cxnSp>
      <p:cxnSp>
        <p:nvCxnSpPr>
          <p:cNvPr id="46" name="Straight Connector 45"/>
          <p:cNvCxnSpPr/>
          <p:nvPr>
            <p:custDataLst>
              <p:tags r:id="rId20"/>
            </p:custDataLst>
          </p:nvPr>
        </p:nvCxnSpPr>
        <p:spPr bwMode="auto">
          <a:xfrm>
            <a:off x="3517714" y="2928764"/>
            <a:ext cx="2011680" cy="1588"/>
          </a:xfrm>
          <a:prstGeom prst="line">
            <a:avLst/>
          </a:prstGeom>
          <a:noFill/>
          <a:ln w="25400" cap="flat" cmpd="sng" algn="ctr">
            <a:solidFill>
              <a:schemeClr val="tx1"/>
            </a:solidFill>
            <a:prstDash val="solid"/>
            <a:round/>
            <a:headEnd type="none" w="med" len="med"/>
            <a:tailEnd type="none" w="med" len="med"/>
          </a:ln>
          <a:effectLst/>
        </p:spPr>
      </p:cxnSp>
      <p:sp>
        <p:nvSpPr>
          <p:cNvPr id="6" name="Trapezoid 5"/>
          <p:cNvSpPr/>
          <p:nvPr>
            <p:custDataLst>
              <p:tags r:id="rId21"/>
            </p:custDataLst>
          </p:nvPr>
        </p:nvSpPr>
        <p:spPr bwMode="auto">
          <a:xfrm>
            <a:off x="2254251" y="2116667"/>
            <a:ext cx="4550833" cy="2540000"/>
          </a:xfrm>
          <a:prstGeom prst="trapezoid">
            <a:avLst>
              <a:gd name="adj" fmla="val 60833"/>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anose="020F0502020204030204" pitchFamily="34" charset="0"/>
            </a:endParaRPr>
          </a:p>
        </p:txBody>
      </p:sp>
      <p:sp>
        <p:nvSpPr>
          <p:cNvPr id="33" name="Text Box 25"/>
          <p:cNvSpPr txBox="1">
            <a:spLocks noChangeArrowheads="1"/>
          </p:cNvSpPr>
          <p:nvPr>
            <p:custDataLst>
              <p:tags r:id="rId22"/>
            </p:custDataLst>
          </p:nvPr>
        </p:nvSpPr>
        <p:spPr bwMode="auto">
          <a:xfrm>
            <a:off x="5420774" y="2534264"/>
            <a:ext cx="3618554" cy="1000403"/>
          </a:xfrm>
          <a:prstGeom prst="rect">
            <a:avLst/>
          </a:prstGeom>
          <a:noFill/>
          <a:ln w="9525">
            <a:noFill/>
            <a:round/>
            <a:headEnd/>
            <a:tailEnd/>
          </a:ln>
        </p:spPr>
        <p:txBody>
          <a:bodyPr wrap="square" lIns="90000" tIns="46800" rIns="90000" bIns="46800" anchor="ctr">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smtClean="0">
                <a:solidFill>
                  <a:srgbClr val="C00000"/>
                </a:solidFill>
                <a:latin typeface="Calibri" pitchFamily="34" charset="0"/>
              </a:rPr>
              <a:t>program sees “memory”;</a:t>
            </a:r>
          </a:p>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C00000"/>
                </a:solidFill>
                <a:latin typeface="Calibri" pitchFamily="34" charset="0"/>
              </a:rPr>
              <a:t>hardware manages caching</a:t>
            </a:r>
          </a:p>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smtClean="0">
                <a:solidFill>
                  <a:srgbClr val="C00000"/>
                </a:solidFill>
                <a:latin typeface="Calibri" pitchFamily="34" charset="0"/>
              </a:rPr>
              <a:t>transparently</a:t>
            </a:r>
            <a:endParaRPr lang="en-GB" sz="2000" b="1" dirty="0">
              <a:solidFill>
                <a:srgbClr val="C00000"/>
              </a:solidFill>
              <a:latin typeface="Calibri" pitchFamily="34" charset="0"/>
            </a:endParaRPr>
          </a:p>
        </p:txBody>
      </p:sp>
      <p:cxnSp>
        <p:nvCxnSpPr>
          <p:cNvPr id="5" name="Straight Arrow Connector 4"/>
          <p:cNvCxnSpPr>
            <a:stCxn id="35860" idx="1"/>
          </p:cNvCxnSpPr>
          <p:nvPr>
            <p:custDataLst>
              <p:tags r:id="rId23"/>
            </p:custDataLst>
          </p:nvPr>
        </p:nvCxnSpPr>
        <p:spPr bwMode="auto">
          <a:xfrm flipH="1">
            <a:off x="4938272" y="1760232"/>
            <a:ext cx="247519" cy="81634"/>
          </a:xfrm>
          <a:prstGeom prst="straightConnector1">
            <a:avLst/>
          </a:prstGeom>
          <a:noFill/>
          <a:ln w="25400" cap="flat" cmpd="sng" algn="ctr">
            <a:solidFill>
              <a:schemeClr val="accent2"/>
            </a:solidFill>
            <a:prstDash val="solid"/>
            <a:round/>
            <a:headEnd type="none" w="med" len="med"/>
            <a:tailEnd type="arrow"/>
          </a:ln>
          <a:effectLst/>
        </p:spPr>
      </p:cxnSp>
      <mc:AlternateContent xmlns:mc="http://schemas.openxmlformats.org/markup-compatibility/2006" xmlns:p14="http://schemas.microsoft.com/office/powerpoint/2010/main">
        <mc:Choice Requires="p14">
          <p:contentPart p14:bwMode="auto" r:id="rId26">
            <p14:nvContentPartPr>
              <p14:cNvPr id="3" name="Ink 2"/>
              <p14:cNvContentPartPr/>
              <p14:nvPr/>
            </p14:nvContentPartPr>
            <p14:xfrm>
              <a:off x="1506240" y="1593360"/>
              <a:ext cx="2663280" cy="4287600"/>
            </p14:xfrm>
          </p:contentPart>
        </mc:Choice>
        <mc:Fallback xmlns="">
          <p:pic>
            <p:nvPicPr>
              <p:cNvPr id="3" name="Ink 2"/>
              <p:cNvPicPr/>
              <p:nvPr/>
            </p:nvPicPr>
            <p:blipFill>
              <a:blip r:embed="rId27"/>
              <a:stretch>
                <a:fillRect/>
              </a:stretch>
            </p:blipFill>
            <p:spPr>
              <a:xfrm>
                <a:off x="1499400" y="1588680"/>
                <a:ext cx="2678400" cy="4299480"/>
              </a:xfrm>
              <a:prstGeom prst="rect">
                <a:avLst/>
              </a:prstGeom>
            </p:spPr>
          </p:pic>
        </mc:Fallback>
      </mc:AlternateContent>
    </p:spTree>
    <p:extLst>
      <p:ext uri="{BB962C8B-B14F-4D97-AF65-F5344CB8AC3E}">
        <p14:creationId xmlns:p14="http://schemas.microsoft.com/office/powerpoint/2010/main" val="13590162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8" name="Rectangle 6"/>
          <p:cNvSpPr>
            <a:spLocks noGrp="1" noChangeArrowheads="1"/>
          </p:cNvSpPr>
          <p:nvPr>
            <p:ph type="title"/>
            <p:custDataLst>
              <p:tags r:id="rId1"/>
            </p:custDataLst>
          </p:nvPr>
        </p:nvSpPr>
        <p:spPr/>
        <p:txBody>
          <a:bodyPr/>
          <a:lstStyle/>
          <a:p>
            <a:r>
              <a:rPr lang="en-US" dirty="0" smtClean="0"/>
              <a:t>Memory Hierarchies</a:t>
            </a:r>
            <a:endParaRPr lang="en-US" dirty="0"/>
          </a:p>
        </p:txBody>
      </p:sp>
      <p:sp>
        <p:nvSpPr>
          <p:cNvPr id="136199" name="Rectangle 7"/>
          <p:cNvSpPr>
            <a:spLocks noGrp="1" noChangeArrowheads="1"/>
          </p:cNvSpPr>
          <p:nvPr>
            <p:ph idx="1"/>
            <p:custDataLst>
              <p:tags r:id="rId2"/>
            </p:custDataLst>
          </p:nvPr>
        </p:nvSpPr>
        <p:spPr/>
        <p:txBody>
          <a:bodyPr/>
          <a:lstStyle/>
          <a:p>
            <a:r>
              <a:rPr lang="en-US" dirty="0" smtClean="0"/>
              <a:t>Fundamental idea of a memory hierarchy:</a:t>
            </a:r>
          </a:p>
          <a:p>
            <a:pPr lvl="1"/>
            <a:r>
              <a:rPr lang="en-US" dirty="0" smtClean="0"/>
              <a:t>For each level k, the faster, smaller device at level k serves as a cache for the larger, slower device at level k+1</a:t>
            </a:r>
          </a:p>
          <a:p>
            <a:r>
              <a:rPr lang="en-US" dirty="0" smtClean="0"/>
              <a:t>Why do memory hierarchies work?</a:t>
            </a:r>
          </a:p>
          <a:p>
            <a:pPr lvl="1"/>
            <a:r>
              <a:rPr lang="en-US" dirty="0" smtClean="0"/>
              <a:t>Because of locality, programs tend to access the data at level k more often than they access the data at level k+1</a:t>
            </a:r>
          </a:p>
          <a:p>
            <a:pPr lvl="1"/>
            <a:r>
              <a:rPr lang="en-US" dirty="0" smtClean="0"/>
              <a:t>Thus, the storage at level k+1 can be slower, and thus larger and cheaper per bit</a:t>
            </a:r>
          </a:p>
          <a:p>
            <a:r>
              <a:rPr lang="en-US" i="1" dirty="0" smtClean="0">
                <a:solidFill>
                  <a:srgbClr val="FF0000"/>
                </a:solidFill>
              </a:rPr>
              <a:t>Big Idea:  </a:t>
            </a:r>
            <a:r>
              <a:rPr lang="en-US" dirty="0" smtClean="0"/>
              <a:t>The memory hierarchy creates a large pool of storage that costs as much as the cheap storage near the bottom, but that serves data to programs at the rate of the fast storage near the top</a:t>
            </a:r>
          </a:p>
          <a:p>
            <a:pPr lvl="1"/>
            <a:endParaRPr lang="en-US" dirty="0" smtClean="0"/>
          </a:p>
          <a:p>
            <a:endParaRPr lang="en-US"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6</a:t>
            </a:fld>
            <a:endParaRPr lang="en-US" dirty="0"/>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2497320" y="3535560"/>
              <a:ext cx="878040" cy="40320"/>
            </p14:xfrm>
          </p:contentPart>
        </mc:Choice>
        <mc:Fallback xmlns="">
          <p:pic>
            <p:nvPicPr>
              <p:cNvPr id="2" name="Ink 1"/>
              <p:cNvPicPr/>
              <p:nvPr/>
            </p:nvPicPr>
            <p:blipFill>
              <a:blip r:embed="rId7"/>
              <a:stretch>
                <a:fillRect/>
              </a:stretch>
            </p:blipFill>
            <p:spPr>
              <a:xfrm>
                <a:off x="2490480" y="3525120"/>
                <a:ext cx="891360" cy="57240"/>
              </a:xfrm>
              <a:prstGeom prst="rect">
                <a:avLst/>
              </a:prstGeom>
            </p:spPr>
          </p:pic>
        </mc:Fallback>
      </mc:AlternateContent>
    </p:spTree>
    <p:extLst>
      <p:ext uri="{BB962C8B-B14F-4D97-AF65-F5344CB8AC3E}">
        <p14:creationId xmlns:p14="http://schemas.microsoft.com/office/powerpoint/2010/main" val="107545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425"/>
          <p:cNvSpPr>
            <a:spLocks noChangeArrowheads="1"/>
          </p:cNvSpPr>
          <p:nvPr>
            <p:custDataLst>
              <p:tags r:id="rId1"/>
            </p:custDataLst>
          </p:nvPr>
        </p:nvSpPr>
        <p:spPr bwMode="auto">
          <a:xfrm>
            <a:off x="228600" y="1676400"/>
            <a:ext cx="6172200" cy="3886200"/>
          </a:xfrm>
          <a:prstGeom prst="rect">
            <a:avLst/>
          </a:prstGeom>
          <a:solidFill>
            <a:srgbClr val="D5F1CF"/>
          </a:solidFill>
          <a:ln w="12700">
            <a:solidFill>
              <a:schemeClr val="tx1"/>
            </a:solidFill>
            <a:prstDash val="dash"/>
            <a:miter lim="800000"/>
            <a:headEnd/>
            <a:tailEnd/>
          </a:ln>
          <a:effectLst/>
        </p:spPr>
        <p:txBody>
          <a:bodyPr wrap="none" anchor="ctr">
            <a:prstTxWarp prst="textNoShape">
              <a:avLst/>
            </a:prstTxWarp>
          </a:bodyPr>
          <a:lstStyle/>
          <a:p>
            <a:endParaRPr lang="en-US" sz="1800" dirty="0">
              <a:latin typeface="Calibri" panose="020F0502020204030204" pitchFamily="34" charset="0"/>
            </a:endParaRPr>
          </a:p>
        </p:txBody>
      </p:sp>
      <p:sp>
        <p:nvSpPr>
          <p:cNvPr id="11" name="Rectangle 404"/>
          <p:cNvSpPr>
            <a:spLocks noChangeArrowheads="1"/>
          </p:cNvSpPr>
          <p:nvPr>
            <p:custDataLst>
              <p:tags r:id="rId2"/>
            </p:custDataLst>
          </p:nvPr>
        </p:nvSpPr>
        <p:spPr bwMode="auto">
          <a:xfrm>
            <a:off x="381000" y="1981200"/>
            <a:ext cx="2122488" cy="2438400"/>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endParaRPr lang="en-US" sz="1800" dirty="0">
              <a:latin typeface="Calibri" panose="020F0502020204030204" pitchFamily="34" charset="0"/>
            </a:endParaRPr>
          </a:p>
        </p:txBody>
      </p:sp>
      <p:sp>
        <p:nvSpPr>
          <p:cNvPr id="20" name="Rectangle 413"/>
          <p:cNvSpPr>
            <a:spLocks noChangeArrowheads="1"/>
          </p:cNvSpPr>
          <p:nvPr>
            <p:custDataLst>
              <p:tags r:id="rId3"/>
            </p:custDataLst>
          </p:nvPr>
        </p:nvSpPr>
        <p:spPr bwMode="auto">
          <a:xfrm>
            <a:off x="4114800" y="1981200"/>
            <a:ext cx="2122488" cy="2438400"/>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endParaRPr lang="en-US" sz="1800" dirty="0">
              <a:latin typeface="Calibri" panose="020F0502020204030204" pitchFamily="34" charset="0"/>
            </a:endParaRPr>
          </a:p>
        </p:txBody>
      </p:sp>
      <p:sp>
        <p:nvSpPr>
          <p:cNvPr id="2" name="Title 1"/>
          <p:cNvSpPr>
            <a:spLocks noGrp="1"/>
          </p:cNvSpPr>
          <p:nvPr>
            <p:ph type="title"/>
            <p:custDataLst>
              <p:tags r:id="rId4"/>
            </p:custDataLst>
          </p:nvPr>
        </p:nvSpPr>
        <p:spPr>
          <a:noFill/>
        </p:spPr>
        <p:txBody>
          <a:bodyPr/>
          <a:lstStyle/>
          <a:p>
            <a:r>
              <a:rPr lang="en-US" dirty="0" smtClean="0"/>
              <a:t>Intel Core i7 Cache Hierarchy</a:t>
            </a:r>
            <a:endParaRPr lang="en-US" dirty="0"/>
          </a:p>
        </p:txBody>
      </p:sp>
      <p:sp>
        <p:nvSpPr>
          <p:cNvPr id="32" name="Slide Number Placeholder 31"/>
          <p:cNvSpPr>
            <a:spLocks noGrp="1"/>
          </p:cNvSpPr>
          <p:nvPr>
            <p:ph type="sldNum" sz="quarter" idx="10"/>
            <p:custDataLst>
              <p:tags r:id="rId5"/>
            </p:custDataLst>
          </p:nvPr>
        </p:nvSpPr>
        <p:spPr/>
        <p:txBody>
          <a:bodyPr/>
          <a:lstStyle/>
          <a:p>
            <a:fld id="{7CBE8339-D2AD-46DC-A898-FD1E949067F0}" type="slidenum">
              <a:rPr lang="en-US" smtClean="0"/>
              <a:pPr/>
              <a:t>7</a:t>
            </a:fld>
            <a:endParaRPr lang="en-US"/>
          </a:p>
        </p:txBody>
      </p:sp>
      <p:sp>
        <p:nvSpPr>
          <p:cNvPr id="4" name="Rectangle 396"/>
          <p:cNvSpPr>
            <a:spLocks noChangeArrowheads="1"/>
          </p:cNvSpPr>
          <p:nvPr>
            <p:custDataLst>
              <p:tags r:id="rId6"/>
            </p:custDataLst>
          </p:nvPr>
        </p:nvSpPr>
        <p:spPr bwMode="auto">
          <a:xfrm>
            <a:off x="546100" y="2133600"/>
            <a:ext cx="977900" cy="3048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r>
              <a:rPr lang="en-US" sz="1800" dirty="0" err="1">
                <a:latin typeface="Calibri" panose="020F0502020204030204" pitchFamily="34" charset="0"/>
              </a:rPr>
              <a:t>Regs</a:t>
            </a:r>
            <a:endParaRPr lang="en-US" sz="1800" dirty="0">
              <a:latin typeface="Calibri" panose="020F0502020204030204" pitchFamily="34" charset="0"/>
            </a:endParaRPr>
          </a:p>
        </p:txBody>
      </p:sp>
      <p:sp>
        <p:nvSpPr>
          <p:cNvPr id="5" name="Rectangle 397"/>
          <p:cNvSpPr>
            <a:spLocks noChangeArrowheads="1"/>
          </p:cNvSpPr>
          <p:nvPr>
            <p:custDataLst>
              <p:tags r:id="rId7"/>
            </p:custDataLst>
          </p:nvPr>
        </p:nvSpPr>
        <p:spPr bwMode="auto">
          <a:xfrm>
            <a:off x="588963" y="2781300"/>
            <a:ext cx="782637" cy="5715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800" dirty="0">
                <a:latin typeface="Calibri" panose="020F0502020204030204" pitchFamily="34" charset="0"/>
              </a:rPr>
              <a:t>L1 </a:t>
            </a:r>
          </a:p>
          <a:p>
            <a:pPr algn="ctr"/>
            <a:r>
              <a:rPr lang="en-US" sz="1800" dirty="0">
                <a:latin typeface="Calibri" panose="020F0502020204030204" pitchFamily="34" charset="0"/>
              </a:rPr>
              <a:t>d-cache</a:t>
            </a:r>
          </a:p>
        </p:txBody>
      </p:sp>
      <p:sp>
        <p:nvSpPr>
          <p:cNvPr id="6" name="Rectangle 399"/>
          <p:cNvSpPr>
            <a:spLocks noChangeArrowheads="1"/>
          </p:cNvSpPr>
          <p:nvPr>
            <p:custDataLst>
              <p:tags r:id="rId8"/>
            </p:custDataLst>
          </p:nvPr>
        </p:nvSpPr>
        <p:spPr bwMode="auto">
          <a:xfrm>
            <a:off x="1524000" y="2781300"/>
            <a:ext cx="795338" cy="5715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800" dirty="0">
                <a:latin typeface="Calibri" panose="020F0502020204030204" pitchFamily="34" charset="0"/>
              </a:rPr>
              <a:t>L1 </a:t>
            </a:r>
          </a:p>
          <a:p>
            <a:pPr algn="ctr"/>
            <a:r>
              <a:rPr lang="en-US" sz="1800" dirty="0" err="1">
                <a:latin typeface="Calibri" panose="020F0502020204030204" pitchFamily="34" charset="0"/>
              </a:rPr>
              <a:t>i</a:t>
            </a:r>
            <a:r>
              <a:rPr lang="en-US" sz="1800" dirty="0">
                <a:latin typeface="Calibri" panose="020F0502020204030204" pitchFamily="34" charset="0"/>
              </a:rPr>
              <a:t>-cache</a:t>
            </a:r>
          </a:p>
        </p:txBody>
      </p:sp>
      <p:sp>
        <p:nvSpPr>
          <p:cNvPr id="7" name="Rectangle 400"/>
          <p:cNvSpPr>
            <a:spLocks noChangeArrowheads="1"/>
          </p:cNvSpPr>
          <p:nvPr>
            <p:custDataLst>
              <p:tags r:id="rId9"/>
            </p:custDataLst>
          </p:nvPr>
        </p:nvSpPr>
        <p:spPr bwMode="auto">
          <a:xfrm>
            <a:off x="609600" y="3695700"/>
            <a:ext cx="1709738" cy="571500"/>
          </a:xfrm>
          <a:prstGeom prst="rect">
            <a:avLst/>
          </a:prstGeom>
          <a:solidFill>
            <a:srgbClr val="DEDFF5"/>
          </a:solidFill>
          <a:ln w="12700">
            <a:solidFill>
              <a:schemeClr val="tx1"/>
            </a:solidFill>
            <a:miter lim="800000"/>
            <a:headEnd/>
            <a:tailEnd/>
          </a:ln>
          <a:effectLst/>
        </p:spPr>
        <p:txBody>
          <a:bodyPr anchor="ctr">
            <a:prstTxWarp prst="textNoShape">
              <a:avLst/>
            </a:prstTxWarp>
          </a:bodyPr>
          <a:lstStyle/>
          <a:p>
            <a:pPr algn="ctr"/>
            <a:r>
              <a:rPr lang="en-US" sz="1800" dirty="0">
                <a:latin typeface="Calibri" panose="020F0502020204030204" pitchFamily="34" charset="0"/>
              </a:rPr>
              <a:t>L2 unified cache</a:t>
            </a:r>
          </a:p>
        </p:txBody>
      </p:sp>
      <p:sp>
        <p:nvSpPr>
          <p:cNvPr id="8" name="Line 401"/>
          <p:cNvSpPr>
            <a:spLocks noChangeShapeType="1"/>
          </p:cNvSpPr>
          <p:nvPr>
            <p:custDataLst>
              <p:tags r:id="rId10"/>
            </p:custDataLst>
          </p:nvPr>
        </p:nvSpPr>
        <p:spPr bwMode="auto">
          <a:xfrm>
            <a:off x="1066800" y="2438400"/>
            <a:ext cx="0" cy="342900"/>
          </a:xfrm>
          <a:prstGeom prst="line">
            <a:avLst/>
          </a:prstGeom>
          <a:noFill/>
          <a:ln w="12700">
            <a:solidFill>
              <a:schemeClr val="tx1"/>
            </a:solidFill>
            <a:round/>
            <a:headEnd/>
            <a:tailEnd/>
          </a:ln>
          <a:effectLst/>
        </p:spPr>
        <p:txBody>
          <a:bodyPr wrap="none" anchor="ctr">
            <a:prstTxWarp prst="textNoShape">
              <a:avLst/>
            </a:prstTxWarp>
          </a:bodyPr>
          <a:lstStyle/>
          <a:p>
            <a:endParaRPr lang="en-US" sz="1800" dirty="0">
              <a:latin typeface="Calibri" panose="020F0502020204030204" pitchFamily="34" charset="0"/>
            </a:endParaRPr>
          </a:p>
        </p:txBody>
      </p:sp>
      <p:sp>
        <p:nvSpPr>
          <p:cNvPr id="9" name="Line 402"/>
          <p:cNvSpPr>
            <a:spLocks noChangeShapeType="1"/>
          </p:cNvSpPr>
          <p:nvPr>
            <p:custDataLst>
              <p:tags r:id="rId11"/>
            </p:custDataLst>
          </p:nvPr>
        </p:nvSpPr>
        <p:spPr bwMode="auto">
          <a:xfrm>
            <a:off x="1066800" y="3352800"/>
            <a:ext cx="0" cy="342900"/>
          </a:xfrm>
          <a:prstGeom prst="line">
            <a:avLst/>
          </a:prstGeom>
          <a:noFill/>
          <a:ln w="12700">
            <a:solidFill>
              <a:schemeClr val="tx1"/>
            </a:solidFill>
            <a:round/>
            <a:headEnd/>
            <a:tailEnd/>
          </a:ln>
          <a:effectLst/>
        </p:spPr>
        <p:txBody>
          <a:bodyPr wrap="none" anchor="ctr">
            <a:prstTxWarp prst="textNoShape">
              <a:avLst/>
            </a:prstTxWarp>
          </a:bodyPr>
          <a:lstStyle/>
          <a:p>
            <a:endParaRPr lang="en-US" sz="1800" dirty="0">
              <a:latin typeface="Calibri" panose="020F0502020204030204" pitchFamily="34" charset="0"/>
            </a:endParaRPr>
          </a:p>
        </p:txBody>
      </p:sp>
      <p:sp>
        <p:nvSpPr>
          <p:cNvPr id="10" name="Line 403"/>
          <p:cNvSpPr>
            <a:spLocks noChangeShapeType="1"/>
          </p:cNvSpPr>
          <p:nvPr>
            <p:custDataLst>
              <p:tags r:id="rId12"/>
            </p:custDataLst>
          </p:nvPr>
        </p:nvSpPr>
        <p:spPr bwMode="auto">
          <a:xfrm>
            <a:off x="1905000" y="3352800"/>
            <a:ext cx="0" cy="342900"/>
          </a:xfrm>
          <a:prstGeom prst="line">
            <a:avLst/>
          </a:prstGeom>
          <a:noFill/>
          <a:ln w="12700">
            <a:solidFill>
              <a:schemeClr val="tx1"/>
            </a:solidFill>
            <a:round/>
            <a:headEnd/>
            <a:tailEnd/>
          </a:ln>
          <a:effectLst/>
        </p:spPr>
        <p:txBody>
          <a:bodyPr wrap="none" anchor="ctr">
            <a:prstTxWarp prst="textNoShape">
              <a:avLst/>
            </a:prstTxWarp>
          </a:bodyPr>
          <a:lstStyle/>
          <a:p>
            <a:endParaRPr lang="en-US" sz="1800" dirty="0">
              <a:latin typeface="Calibri" panose="020F0502020204030204" pitchFamily="34" charset="0"/>
            </a:endParaRPr>
          </a:p>
        </p:txBody>
      </p:sp>
      <p:sp>
        <p:nvSpPr>
          <p:cNvPr id="12" name="Text Box 405"/>
          <p:cNvSpPr txBox="1">
            <a:spLocks noChangeArrowheads="1"/>
          </p:cNvSpPr>
          <p:nvPr>
            <p:custDataLst>
              <p:tags r:id="rId13"/>
            </p:custDataLst>
          </p:nvPr>
        </p:nvSpPr>
        <p:spPr bwMode="auto">
          <a:xfrm>
            <a:off x="304800" y="1676400"/>
            <a:ext cx="794448" cy="369332"/>
          </a:xfrm>
          <a:prstGeom prst="rect">
            <a:avLst/>
          </a:prstGeom>
          <a:noFill/>
          <a:ln w="12700">
            <a:noFill/>
            <a:miter lim="800000"/>
            <a:headEnd/>
            <a:tailEnd/>
          </a:ln>
          <a:effectLst/>
        </p:spPr>
        <p:txBody>
          <a:bodyPr wrap="none">
            <a:prstTxWarp prst="textNoShape">
              <a:avLst/>
            </a:prstTxWarp>
            <a:spAutoFit/>
          </a:bodyPr>
          <a:lstStyle/>
          <a:p>
            <a:r>
              <a:rPr lang="en-US" sz="1800" dirty="0">
                <a:latin typeface="Calibri" panose="020F0502020204030204" pitchFamily="34" charset="0"/>
              </a:rPr>
              <a:t>Core 0</a:t>
            </a:r>
          </a:p>
        </p:txBody>
      </p:sp>
      <p:sp>
        <p:nvSpPr>
          <p:cNvPr id="13" name="Rectangle 406"/>
          <p:cNvSpPr>
            <a:spLocks noChangeArrowheads="1"/>
          </p:cNvSpPr>
          <p:nvPr>
            <p:custDataLst>
              <p:tags r:id="rId14"/>
            </p:custDataLst>
          </p:nvPr>
        </p:nvSpPr>
        <p:spPr bwMode="auto">
          <a:xfrm>
            <a:off x="4279900" y="2133600"/>
            <a:ext cx="977900" cy="3048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r>
              <a:rPr lang="en-US" sz="1800" dirty="0" err="1">
                <a:latin typeface="Calibri" panose="020F0502020204030204" pitchFamily="34" charset="0"/>
              </a:rPr>
              <a:t>Regs</a:t>
            </a:r>
            <a:endParaRPr lang="en-US" sz="1800" dirty="0">
              <a:latin typeface="Calibri" panose="020F0502020204030204" pitchFamily="34" charset="0"/>
            </a:endParaRPr>
          </a:p>
        </p:txBody>
      </p:sp>
      <p:sp>
        <p:nvSpPr>
          <p:cNvPr id="14" name="Rectangle 407"/>
          <p:cNvSpPr>
            <a:spLocks noChangeArrowheads="1"/>
          </p:cNvSpPr>
          <p:nvPr>
            <p:custDataLst>
              <p:tags r:id="rId15"/>
            </p:custDataLst>
          </p:nvPr>
        </p:nvSpPr>
        <p:spPr bwMode="auto">
          <a:xfrm>
            <a:off x="4322763" y="2781300"/>
            <a:ext cx="782637" cy="5715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800" dirty="0">
                <a:latin typeface="Calibri" panose="020F0502020204030204" pitchFamily="34" charset="0"/>
              </a:rPr>
              <a:t>L1 </a:t>
            </a:r>
          </a:p>
          <a:p>
            <a:pPr algn="ctr"/>
            <a:r>
              <a:rPr lang="en-US" sz="1800" dirty="0" err="1">
                <a:latin typeface="Calibri" panose="020F0502020204030204" pitchFamily="34" charset="0"/>
              </a:rPr>
              <a:t>d</a:t>
            </a:r>
            <a:r>
              <a:rPr lang="en-US" sz="1800" dirty="0">
                <a:latin typeface="Calibri" panose="020F0502020204030204" pitchFamily="34" charset="0"/>
              </a:rPr>
              <a:t>-cache</a:t>
            </a:r>
          </a:p>
        </p:txBody>
      </p:sp>
      <p:sp>
        <p:nvSpPr>
          <p:cNvPr id="15" name="Rectangle 408"/>
          <p:cNvSpPr>
            <a:spLocks noChangeArrowheads="1"/>
          </p:cNvSpPr>
          <p:nvPr>
            <p:custDataLst>
              <p:tags r:id="rId16"/>
            </p:custDataLst>
          </p:nvPr>
        </p:nvSpPr>
        <p:spPr bwMode="auto">
          <a:xfrm>
            <a:off x="5257800" y="2781300"/>
            <a:ext cx="795338" cy="5715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800" dirty="0">
                <a:latin typeface="Calibri" panose="020F0502020204030204" pitchFamily="34" charset="0"/>
              </a:rPr>
              <a:t>L1 </a:t>
            </a:r>
          </a:p>
          <a:p>
            <a:pPr algn="ctr"/>
            <a:r>
              <a:rPr lang="en-US" sz="1800" dirty="0" err="1">
                <a:latin typeface="Calibri" panose="020F0502020204030204" pitchFamily="34" charset="0"/>
              </a:rPr>
              <a:t>i</a:t>
            </a:r>
            <a:r>
              <a:rPr lang="en-US" sz="1800" dirty="0">
                <a:latin typeface="Calibri" panose="020F0502020204030204" pitchFamily="34" charset="0"/>
              </a:rPr>
              <a:t>-cache</a:t>
            </a:r>
          </a:p>
        </p:txBody>
      </p:sp>
      <p:sp>
        <p:nvSpPr>
          <p:cNvPr id="16" name="Rectangle 409"/>
          <p:cNvSpPr>
            <a:spLocks noChangeArrowheads="1"/>
          </p:cNvSpPr>
          <p:nvPr>
            <p:custDataLst>
              <p:tags r:id="rId17"/>
            </p:custDataLst>
          </p:nvPr>
        </p:nvSpPr>
        <p:spPr bwMode="auto">
          <a:xfrm>
            <a:off x="4343400" y="3695700"/>
            <a:ext cx="1709738" cy="571500"/>
          </a:xfrm>
          <a:prstGeom prst="rect">
            <a:avLst/>
          </a:prstGeom>
          <a:solidFill>
            <a:srgbClr val="DEDFF5"/>
          </a:solidFill>
          <a:ln w="12700">
            <a:solidFill>
              <a:schemeClr val="tx1"/>
            </a:solidFill>
            <a:miter lim="800000"/>
            <a:headEnd/>
            <a:tailEnd/>
          </a:ln>
          <a:effectLst/>
        </p:spPr>
        <p:txBody>
          <a:bodyPr anchor="ctr">
            <a:prstTxWarp prst="textNoShape">
              <a:avLst/>
            </a:prstTxWarp>
          </a:bodyPr>
          <a:lstStyle/>
          <a:p>
            <a:pPr algn="ctr"/>
            <a:r>
              <a:rPr lang="en-US" sz="1800" dirty="0">
                <a:latin typeface="Calibri" panose="020F0502020204030204" pitchFamily="34" charset="0"/>
              </a:rPr>
              <a:t>L2 unified cache</a:t>
            </a:r>
          </a:p>
        </p:txBody>
      </p:sp>
      <p:sp>
        <p:nvSpPr>
          <p:cNvPr id="17" name="Line 410"/>
          <p:cNvSpPr>
            <a:spLocks noChangeShapeType="1"/>
          </p:cNvSpPr>
          <p:nvPr>
            <p:custDataLst>
              <p:tags r:id="rId18"/>
            </p:custDataLst>
          </p:nvPr>
        </p:nvSpPr>
        <p:spPr bwMode="auto">
          <a:xfrm>
            <a:off x="4800600" y="2438400"/>
            <a:ext cx="0" cy="342900"/>
          </a:xfrm>
          <a:prstGeom prst="line">
            <a:avLst/>
          </a:prstGeom>
          <a:noFill/>
          <a:ln w="12700">
            <a:solidFill>
              <a:schemeClr val="tx1"/>
            </a:solidFill>
            <a:round/>
            <a:headEnd/>
            <a:tailEnd/>
          </a:ln>
          <a:effectLst/>
        </p:spPr>
        <p:txBody>
          <a:bodyPr wrap="none" anchor="ctr">
            <a:prstTxWarp prst="textNoShape">
              <a:avLst/>
            </a:prstTxWarp>
          </a:bodyPr>
          <a:lstStyle/>
          <a:p>
            <a:endParaRPr lang="en-US" sz="1800" dirty="0">
              <a:latin typeface="Calibri" panose="020F0502020204030204" pitchFamily="34" charset="0"/>
            </a:endParaRPr>
          </a:p>
        </p:txBody>
      </p:sp>
      <p:sp>
        <p:nvSpPr>
          <p:cNvPr id="18" name="Line 411"/>
          <p:cNvSpPr>
            <a:spLocks noChangeShapeType="1"/>
          </p:cNvSpPr>
          <p:nvPr>
            <p:custDataLst>
              <p:tags r:id="rId19"/>
            </p:custDataLst>
          </p:nvPr>
        </p:nvSpPr>
        <p:spPr bwMode="auto">
          <a:xfrm>
            <a:off x="4800600" y="3352800"/>
            <a:ext cx="0" cy="342900"/>
          </a:xfrm>
          <a:prstGeom prst="line">
            <a:avLst/>
          </a:prstGeom>
          <a:noFill/>
          <a:ln w="12700">
            <a:solidFill>
              <a:schemeClr val="tx1"/>
            </a:solidFill>
            <a:round/>
            <a:headEnd/>
            <a:tailEnd/>
          </a:ln>
          <a:effectLst/>
        </p:spPr>
        <p:txBody>
          <a:bodyPr wrap="none" anchor="ctr">
            <a:prstTxWarp prst="textNoShape">
              <a:avLst/>
            </a:prstTxWarp>
          </a:bodyPr>
          <a:lstStyle/>
          <a:p>
            <a:endParaRPr lang="en-US" sz="1800" dirty="0">
              <a:latin typeface="Calibri" panose="020F0502020204030204" pitchFamily="34" charset="0"/>
            </a:endParaRPr>
          </a:p>
        </p:txBody>
      </p:sp>
      <p:sp>
        <p:nvSpPr>
          <p:cNvPr id="19" name="Line 412"/>
          <p:cNvSpPr>
            <a:spLocks noChangeShapeType="1"/>
          </p:cNvSpPr>
          <p:nvPr>
            <p:custDataLst>
              <p:tags r:id="rId20"/>
            </p:custDataLst>
          </p:nvPr>
        </p:nvSpPr>
        <p:spPr bwMode="auto">
          <a:xfrm>
            <a:off x="5638800" y="3352800"/>
            <a:ext cx="0" cy="342900"/>
          </a:xfrm>
          <a:prstGeom prst="line">
            <a:avLst/>
          </a:prstGeom>
          <a:noFill/>
          <a:ln w="12700">
            <a:solidFill>
              <a:schemeClr val="tx1"/>
            </a:solidFill>
            <a:round/>
            <a:headEnd/>
            <a:tailEnd/>
          </a:ln>
          <a:effectLst/>
        </p:spPr>
        <p:txBody>
          <a:bodyPr wrap="none" anchor="ctr">
            <a:prstTxWarp prst="textNoShape">
              <a:avLst/>
            </a:prstTxWarp>
          </a:bodyPr>
          <a:lstStyle/>
          <a:p>
            <a:endParaRPr lang="en-US" sz="1800" dirty="0">
              <a:latin typeface="Calibri" panose="020F0502020204030204" pitchFamily="34" charset="0"/>
            </a:endParaRPr>
          </a:p>
        </p:txBody>
      </p:sp>
      <p:sp>
        <p:nvSpPr>
          <p:cNvPr id="21" name="Text Box 414"/>
          <p:cNvSpPr txBox="1">
            <a:spLocks noChangeArrowheads="1"/>
          </p:cNvSpPr>
          <p:nvPr>
            <p:custDataLst>
              <p:tags r:id="rId21"/>
            </p:custDataLst>
          </p:nvPr>
        </p:nvSpPr>
        <p:spPr bwMode="auto">
          <a:xfrm>
            <a:off x="4038600" y="1676400"/>
            <a:ext cx="794448" cy="369332"/>
          </a:xfrm>
          <a:prstGeom prst="rect">
            <a:avLst/>
          </a:prstGeom>
          <a:noFill/>
          <a:ln w="12700">
            <a:noFill/>
            <a:miter lim="800000"/>
            <a:headEnd/>
            <a:tailEnd/>
          </a:ln>
          <a:effectLst/>
        </p:spPr>
        <p:txBody>
          <a:bodyPr wrap="none">
            <a:prstTxWarp prst="textNoShape">
              <a:avLst/>
            </a:prstTxWarp>
            <a:spAutoFit/>
          </a:bodyPr>
          <a:lstStyle/>
          <a:p>
            <a:r>
              <a:rPr lang="en-US" sz="1800" dirty="0">
                <a:latin typeface="Calibri" panose="020F0502020204030204" pitchFamily="34" charset="0"/>
              </a:rPr>
              <a:t>Core 3</a:t>
            </a:r>
          </a:p>
        </p:txBody>
      </p:sp>
      <p:sp>
        <p:nvSpPr>
          <p:cNvPr id="22" name="Text Box 415"/>
          <p:cNvSpPr txBox="1">
            <a:spLocks noChangeArrowheads="1"/>
          </p:cNvSpPr>
          <p:nvPr>
            <p:custDataLst>
              <p:tags r:id="rId22"/>
            </p:custDataLst>
          </p:nvPr>
        </p:nvSpPr>
        <p:spPr bwMode="auto">
          <a:xfrm>
            <a:off x="2971800" y="2983468"/>
            <a:ext cx="723900" cy="646331"/>
          </a:xfrm>
          <a:prstGeom prst="rect">
            <a:avLst/>
          </a:prstGeom>
          <a:noFill/>
          <a:ln w="12700">
            <a:noFill/>
            <a:miter lim="800000"/>
            <a:headEnd/>
            <a:tailEnd/>
          </a:ln>
          <a:effectLst/>
        </p:spPr>
        <p:txBody>
          <a:bodyPr wrap="square">
            <a:prstTxWarp prst="textNoShape">
              <a:avLst/>
            </a:prstTxWarp>
            <a:spAutoFit/>
          </a:bodyPr>
          <a:lstStyle/>
          <a:p>
            <a:pPr algn="ctr"/>
            <a:r>
              <a:rPr lang="en-US" sz="3600" dirty="0">
                <a:latin typeface="Calibri" panose="020F0502020204030204" pitchFamily="34" charset="0"/>
              </a:rPr>
              <a:t>…</a:t>
            </a:r>
          </a:p>
        </p:txBody>
      </p:sp>
      <p:sp>
        <p:nvSpPr>
          <p:cNvPr id="23" name="Line 417"/>
          <p:cNvSpPr>
            <a:spLocks noChangeShapeType="1"/>
          </p:cNvSpPr>
          <p:nvPr>
            <p:custDataLst>
              <p:tags r:id="rId23"/>
            </p:custDataLst>
          </p:nvPr>
        </p:nvSpPr>
        <p:spPr bwMode="auto">
          <a:xfrm>
            <a:off x="1447800" y="4267200"/>
            <a:ext cx="0" cy="533400"/>
          </a:xfrm>
          <a:prstGeom prst="line">
            <a:avLst/>
          </a:prstGeom>
          <a:noFill/>
          <a:ln w="12700">
            <a:solidFill>
              <a:schemeClr val="tx1"/>
            </a:solidFill>
            <a:round/>
            <a:headEnd/>
            <a:tailEnd/>
          </a:ln>
          <a:effectLst/>
        </p:spPr>
        <p:txBody>
          <a:bodyPr wrap="none" anchor="ctr">
            <a:prstTxWarp prst="textNoShape">
              <a:avLst/>
            </a:prstTxWarp>
          </a:bodyPr>
          <a:lstStyle/>
          <a:p>
            <a:endParaRPr lang="en-US" sz="1800" dirty="0">
              <a:latin typeface="Calibri" panose="020F0502020204030204" pitchFamily="34" charset="0"/>
            </a:endParaRPr>
          </a:p>
        </p:txBody>
      </p:sp>
      <p:sp>
        <p:nvSpPr>
          <p:cNvPr id="24" name="Line 418"/>
          <p:cNvSpPr>
            <a:spLocks noChangeShapeType="1"/>
          </p:cNvSpPr>
          <p:nvPr>
            <p:custDataLst>
              <p:tags r:id="rId24"/>
            </p:custDataLst>
          </p:nvPr>
        </p:nvSpPr>
        <p:spPr bwMode="auto">
          <a:xfrm>
            <a:off x="5181600" y="4267200"/>
            <a:ext cx="0" cy="533400"/>
          </a:xfrm>
          <a:prstGeom prst="line">
            <a:avLst/>
          </a:prstGeom>
          <a:noFill/>
          <a:ln w="12700">
            <a:solidFill>
              <a:schemeClr val="tx1"/>
            </a:solidFill>
            <a:round/>
            <a:headEnd/>
            <a:tailEnd/>
          </a:ln>
          <a:effectLst/>
        </p:spPr>
        <p:txBody>
          <a:bodyPr wrap="none" anchor="ctr">
            <a:prstTxWarp prst="textNoShape">
              <a:avLst/>
            </a:prstTxWarp>
          </a:bodyPr>
          <a:lstStyle/>
          <a:p>
            <a:endParaRPr lang="en-US" sz="1800" dirty="0">
              <a:latin typeface="Calibri" panose="020F0502020204030204" pitchFamily="34" charset="0"/>
            </a:endParaRPr>
          </a:p>
        </p:txBody>
      </p:sp>
      <p:sp>
        <p:nvSpPr>
          <p:cNvPr id="25" name="Rectangle 419"/>
          <p:cNvSpPr>
            <a:spLocks noChangeArrowheads="1"/>
          </p:cNvSpPr>
          <p:nvPr>
            <p:custDataLst>
              <p:tags r:id="rId25"/>
            </p:custDataLst>
          </p:nvPr>
        </p:nvSpPr>
        <p:spPr bwMode="auto">
          <a:xfrm>
            <a:off x="1098550" y="4800600"/>
            <a:ext cx="4387850" cy="571500"/>
          </a:xfrm>
          <a:prstGeom prst="rect">
            <a:avLst/>
          </a:prstGeom>
          <a:solidFill>
            <a:srgbClr val="DEDFF5"/>
          </a:solidFill>
          <a:ln w="12700">
            <a:solidFill>
              <a:schemeClr val="tx1"/>
            </a:solidFill>
            <a:miter lim="800000"/>
            <a:headEnd/>
            <a:tailEnd/>
          </a:ln>
          <a:effectLst/>
        </p:spPr>
        <p:txBody>
          <a:bodyPr anchor="ctr">
            <a:prstTxWarp prst="textNoShape">
              <a:avLst/>
            </a:prstTxWarp>
          </a:bodyPr>
          <a:lstStyle/>
          <a:p>
            <a:pPr algn="ctr"/>
            <a:r>
              <a:rPr lang="en-US" sz="1800" dirty="0">
                <a:latin typeface="Calibri" panose="020F0502020204030204" pitchFamily="34" charset="0"/>
              </a:rPr>
              <a:t>L3 unified cache</a:t>
            </a:r>
          </a:p>
          <a:p>
            <a:pPr algn="ctr"/>
            <a:r>
              <a:rPr lang="en-US" sz="1800" dirty="0">
                <a:latin typeface="Calibri" panose="020F0502020204030204" pitchFamily="34" charset="0"/>
              </a:rPr>
              <a:t>(shared by all cores)</a:t>
            </a:r>
          </a:p>
        </p:txBody>
      </p:sp>
      <p:sp>
        <p:nvSpPr>
          <p:cNvPr id="26" name="Rectangle 420"/>
          <p:cNvSpPr>
            <a:spLocks noChangeArrowheads="1"/>
          </p:cNvSpPr>
          <p:nvPr>
            <p:custDataLst>
              <p:tags r:id="rId26"/>
            </p:custDataLst>
          </p:nvPr>
        </p:nvSpPr>
        <p:spPr bwMode="auto">
          <a:xfrm>
            <a:off x="228600" y="6057900"/>
            <a:ext cx="6172200" cy="571500"/>
          </a:xfrm>
          <a:prstGeom prst="rect">
            <a:avLst/>
          </a:prstGeom>
          <a:solidFill>
            <a:srgbClr val="D5F1CF"/>
          </a:solidFill>
          <a:ln w="12700">
            <a:solidFill>
              <a:schemeClr val="tx1"/>
            </a:solidFill>
            <a:miter lim="800000"/>
            <a:headEnd/>
            <a:tailEnd/>
          </a:ln>
          <a:effectLst/>
        </p:spPr>
        <p:txBody>
          <a:bodyPr anchor="ctr">
            <a:prstTxWarp prst="textNoShape">
              <a:avLst/>
            </a:prstTxWarp>
          </a:bodyPr>
          <a:lstStyle/>
          <a:p>
            <a:pPr algn="ctr"/>
            <a:r>
              <a:rPr lang="en-US" sz="1800" dirty="0">
                <a:latin typeface="Calibri" panose="020F0502020204030204" pitchFamily="34" charset="0"/>
              </a:rPr>
              <a:t>Main memory</a:t>
            </a:r>
          </a:p>
        </p:txBody>
      </p:sp>
      <p:sp>
        <p:nvSpPr>
          <p:cNvPr id="27" name="Line 421"/>
          <p:cNvSpPr>
            <a:spLocks noChangeShapeType="1"/>
          </p:cNvSpPr>
          <p:nvPr>
            <p:custDataLst>
              <p:tags r:id="rId27"/>
            </p:custDataLst>
          </p:nvPr>
        </p:nvSpPr>
        <p:spPr bwMode="auto">
          <a:xfrm>
            <a:off x="3371850" y="5372100"/>
            <a:ext cx="0" cy="685800"/>
          </a:xfrm>
          <a:prstGeom prst="line">
            <a:avLst/>
          </a:prstGeom>
          <a:noFill/>
          <a:ln w="12700">
            <a:solidFill>
              <a:schemeClr val="tx1"/>
            </a:solidFill>
            <a:round/>
            <a:headEnd/>
            <a:tailEnd/>
          </a:ln>
          <a:effectLst/>
        </p:spPr>
        <p:txBody>
          <a:bodyPr wrap="none" anchor="ctr">
            <a:prstTxWarp prst="textNoShape">
              <a:avLst/>
            </a:prstTxWarp>
          </a:bodyPr>
          <a:lstStyle/>
          <a:p>
            <a:endParaRPr lang="en-US" sz="1800" dirty="0">
              <a:latin typeface="Calibri" panose="020F0502020204030204" pitchFamily="34" charset="0"/>
            </a:endParaRPr>
          </a:p>
        </p:txBody>
      </p:sp>
      <p:sp>
        <p:nvSpPr>
          <p:cNvPr id="29" name="Text Box 426"/>
          <p:cNvSpPr txBox="1">
            <a:spLocks noChangeArrowheads="1"/>
          </p:cNvSpPr>
          <p:nvPr>
            <p:custDataLst>
              <p:tags r:id="rId28"/>
            </p:custDataLst>
          </p:nvPr>
        </p:nvSpPr>
        <p:spPr bwMode="auto">
          <a:xfrm>
            <a:off x="152400" y="1295400"/>
            <a:ext cx="1939826" cy="369332"/>
          </a:xfrm>
          <a:prstGeom prst="rect">
            <a:avLst/>
          </a:prstGeom>
          <a:noFill/>
          <a:ln w="12700">
            <a:noFill/>
            <a:miter lim="800000"/>
            <a:headEnd/>
            <a:tailEnd/>
          </a:ln>
          <a:effectLst/>
        </p:spPr>
        <p:txBody>
          <a:bodyPr wrap="none">
            <a:prstTxWarp prst="textNoShape">
              <a:avLst/>
            </a:prstTxWarp>
            <a:spAutoFit/>
          </a:bodyPr>
          <a:lstStyle/>
          <a:p>
            <a:r>
              <a:rPr lang="en-US" sz="1800" dirty="0">
                <a:latin typeface="Calibri" panose="020F0502020204030204" pitchFamily="34" charset="0"/>
              </a:rPr>
              <a:t>Processor package</a:t>
            </a:r>
          </a:p>
        </p:txBody>
      </p:sp>
      <p:sp>
        <p:nvSpPr>
          <p:cNvPr id="30" name="TextBox 29"/>
          <p:cNvSpPr txBox="1"/>
          <p:nvPr>
            <p:custDataLst>
              <p:tags r:id="rId29"/>
            </p:custDataLst>
          </p:nvPr>
        </p:nvSpPr>
        <p:spPr>
          <a:xfrm>
            <a:off x="6553200" y="1676400"/>
            <a:ext cx="2514600" cy="3970318"/>
          </a:xfrm>
          <a:prstGeom prst="rect">
            <a:avLst/>
          </a:prstGeom>
          <a:noFill/>
        </p:spPr>
        <p:txBody>
          <a:bodyPr wrap="square" rtlCol="0">
            <a:spAutoFit/>
          </a:bodyPr>
          <a:lstStyle/>
          <a:p>
            <a:r>
              <a:rPr lang="en-US" sz="1800" dirty="0">
                <a:latin typeface="Calibri" pitchFamily="34" charset="0"/>
              </a:rPr>
              <a:t>Block size</a:t>
            </a:r>
            <a:r>
              <a:rPr lang="en-US" sz="1800" b="0" dirty="0">
                <a:latin typeface="Calibri" pitchFamily="34" charset="0"/>
              </a:rPr>
              <a:t>: </a:t>
            </a:r>
            <a:r>
              <a:rPr lang="en-US" sz="1800" b="0" dirty="0" smtClean="0">
                <a:latin typeface="Calibri" pitchFamily="34" charset="0"/>
              </a:rPr>
              <a:t/>
            </a:r>
            <a:br>
              <a:rPr lang="en-US" sz="1800" b="0" dirty="0" smtClean="0">
                <a:latin typeface="Calibri" pitchFamily="34" charset="0"/>
              </a:rPr>
            </a:br>
            <a:r>
              <a:rPr lang="en-US" sz="1800" b="0" dirty="0" smtClean="0">
                <a:latin typeface="Calibri" pitchFamily="34" charset="0"/>
              </a:rPr>
              <a:t>64 </a:t>
            </a:r>
            <a:r>
              <a:rPr lang="en-US" sz="1800" b="0" dirty="0">
                <a:latin typeface="Calibri" pitchFamily="34" charset="0"/>
              </a:rPr>
              <a:t>bytes for all </a:t>
            </a:r>
            <a:r>
              <a:rPr lang="en-US" sz="1800" b="0" dirty="0" smtClean="0">
                <a:latin typeface="Calibri" pitchFamily="34" charset="0"/>
              </a:rPr>
              <a:t>caches</a:t>
            </a:r>
            <a:endParaRPr lang="en-US" sz="1800" dirty="0" smtClean="0">
              <a:latin typeface="Calibri" pitchFamily="34" charset="0"/>
            </a:endParaRPr>
          </a:p>
          <a:p>
            <a:endParaRPr lang="en-US" sz="1800" dirty="0">
              <a:latin typeface="Calibri" pitchFamily="34" charset="0"/>
            </a:endParaRPr>
          </a:p>
          <a:p>
            <a:r>
              <a:rPr lang="en-US" sz="1800" dirty="0" smtClean="0">
                <a:latin typeface="Calibri" pitchFamily="34" charset="0"/>
              </a:rPr>
              <a:t>L1 </a:t>
            </a:r>
            <a:r>
              <a:rPr lang="en-US" sz="1800" dirty="0" err="1" smtClean="0">
                <a:latin typeface="Calibri" pitchFamily="34" charset="0"/>
              </a:rPr>
              <a:t>i</a:t>
            </a:r>
            <a:r>
              <a:rPr lang="en-US" sz="1800" dirty="0" smtClean="0">
                <a:latin typeface="Calibri" pitchFamily="34" charset="0"/>
              </a:rPr>
              <a:t>-cache and d-cache:</a:t>
            </a:r>
          </a:p>
          <a:p>
            <a:pPr lvl="1"/>
            <a:r>
              <a:rPr lang="en-US" sz="1800" b="0" dirty="0" smtClean="0">
                <a:latin typeface="Calibri" pitchFamily="34" charset="0"/>
              </a:rPr>
              <a:t>32 KiB,  8-way, </a:t>
            </a:r>
          </a:p>
          <a:p>
            <a:pPr lvl="1"/>
            <a:r>
              <a:rPr lang="en-US" sz="1800" b="0" dirty="0" smtClean="0">
                <a:latin typeface="Calibri" pitchFamily="34" charset="0"/>
              </a:rPr>
              <a:t>Access: 4 cycles</a:t>
            </a:r>
          </a:p>
          <a:p>
            <a:endParaRPr lang="en-US" sz="1800" b="0" dirty="0" smtClean="0">
              <a:latin typeface="Calibri" pitchFamily="34" charset="0"/>
            </a:endParaRPr>
          </a:p>
          <a:p>
            <a:r>
              <a:rPr lang="en-US" sz="1800" dirty="0" smtClean="0">
                <a:latin typeface="Calibri" pitchFamily="34" charset="0"/>
              </a:rPr>
              <a:t>L2 unified cache:</a:t>
            </a:r>
          </a:p>
          <a:p>
            <a:pPr lvl="1"/>
            <a:r>
              <a:rPr lang="en-US" sz="1800" b="0" dirty="0" smtClean="0">
                <a:latin typeface="Calibri" pitchFamily="34" charset="0"/>
              </a:rPr>
              <a:t>256 KiB, 8-way, </a:t>
            </a:r>
          </a:p>
          <a:p>
            <a:pPr lvl="1"/>
            <a:r>
              <a:rPr lang="en-US" sz="1800" b="0" dirty="0" smtClean="0">
                <a:latin typeface="Calibri" pitchFamily="34" charset="0"/>
              </a:rPr>
              <a:t>Access: 11 cycles</a:t>
            </a:r>
          </a:p>
          <a:p>
            <a:pPr lvl="1"/>
            <a:endParaRPr lang="en-US" sz="1800" b="0" dirty="0" smtClean="0">
              <a:latin typeface="Calibri" pitchFamily="34" charset="0"/>
            </a:endParaRPr>
          </a:p>
          <a:p>
            <a:r>
              <a:rPr lang="en-US" sz="1800" dirty="0" smtClean="0">
                <a:latin typeface="Calibri" pitchFamily="34" charset="0"/>
              </a:rPr>
              <a:t>L3 unified cache:</a:t>
            </a:r>
          </a:p>
          <a:p>
            <a:pPr lvl="1"/>
            <a:r>
              <a:rPr lang="en-US" sz="1800" b="0" dirty="0" smtClean="0">
                <a:latin typeface="Calibri" pitchFamily="34" charset="0"/>
              </a:rPr>
              <a:t>8 </a:t>
            </a:r>
            <a:r>
              <a:rPr lang="en-US" sz="1800" b="0" dirty="0" err="1" smtClean="0">
                <a:latin typeface="Calibri" pitchFamily="34" charset="0"/>
              </a:rPr>
              <a:t>MiB</a:t>
            </a:r>
            <a:r>
              <a:rPr lang="en-US" sz="1800" b="0" dirty="0" smtClean="0">
                <a:latin typeface="Calibri" pitchFamily="34" charset="0"/>
              </a:rPr>
              <a:t>, 16-way,</a:t>
            </a:r>
          </a:p>
          <a:p>
            <a:pPr lvl="1"/>
            <a:r>
              <a:rPr lang="en-US" sz="1800" b="0" dirty="0" smtClean="0">
                <a:latin typeface="Calibri" pitchFamily="34" charset="0"/>
              </a:rPr>
              <a:t>Access: 30-40 cycles</a:t>
            </a:r>
          </a:p>
        </p:txBody>
      </p:sp>
      <mc:AlternateContent xmlns:mc="http://schemas.openxmlformats.org/markup-compatibility/2006" xmlns:p14="http://schemas.microsoft.com/office/powerpoint/2010/main">
        <mc:Choice Requires="p14">
          <p:contentPart p14:bwMode="auto" r:id="rId32">
            <p14:nvContentPartPr>
              <p14:cNvPr id="31" name="Ink 30"/>
              <p14:cNvContentPartPr/>
              <p14:nvPr/>
            </p14:nvContentPartPr>
            <p14:xfrm>
              <a:off x="596520" y="2446920"/>
              <a:ext cx="3124800" cy="2402640"/>
            </p14:xfrm>
          </p:contentPart>
        </mc:Choice>
        <mc:Fallback xmlns="">
          <p:pic>
            <p:nvPicPr>
              <p:cNvPr id="31" name="Ink 30"/>
              <p:cNvPicPr/>
              <p:nvPr/>
            </p:nvPicPr>
            <p:blipFill>
              <a:blip r:embed="rId33"/>
              <a:stretch>
                <a:fillRect/>
              </a:stretch>
            </p:blipFill>
            <p:spPr>
              <a:xfrm>
                <a:off x="589680" y="2437920"/>
                <a:ext cx="3136320" cy="2421360"/>
              </a:xfrm>
              <a:prstGeom prst="rect">
                <a:avLst/>
              </a:prstGeom>
            </p:spPr>
          </p:pic>
        </mc:Fallback>
      </mc:AlternateContent>
    </p:spTree>
    <p:extLst>
      <p:ext uri="{BB962C8B-B14F-4D97-AF65-F5344CB8AC3E}">
        <p14:creationId xmlns:p14="http://schemas.microsoft.com/office/powerpoint/2010/main" val="394060831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Making memory accesses fast!</a:t>
            </a:r>
            <a:endParaRPr lang="en-US" dirty="0"/>
          </a:p>
        </p:txBody>
      </p:sp>
      <p:sp>
        <p:nvSpPr>
          <p:cNvPr id="3" name="Content Placeholder 2"/>
          <p:cNvSpPr>
            <a:spLocks noGrp="1"/>
          </p:cNvSpPr>
          <p:nvPr>
            <p:ph idx="1"/>
            <p:custDataLst>
              <p:tags r:id="rId2"/>
            </p:custDataLst>
          </p:nvPr>
        </p:nvSpPr>
        <p:spPr/>
        <p:txBody>
          <a:bodyPr/>
          <a:lstStyle/>
          <a:p>
            <a:r>
              <a:rPr lang="en-US" dirty="0" smtClean="0"/>
              <a:t>Cache basics</a:t>
            </a:r>
          </a:p>
          <a:p>
            <a:r>
              <a:rPr lang="en-US" dirty="0"/>
              <a:t>Principle of locality</a:t>
            </a:r>
            <a:endParaRPr lang="en-US" dirty="0" smtClean="0"/>
          </a:p>
          <a:p>
            <a:r>
              <a:rPr lang="en-US" dirty="0" smtClean="0"/>
              <a:t>Memory hierarchies</a:t>
            </a:r>
          </a:p>
          <a:p>
            <a:r>
              <a:rPr lang="en-US" b="1" dirty="0" smtClean="0">
                <a:solidFill>
                  <a:srgbClr val="4B2A85"/>
                </a:solidFill>
              </a:rPr>
              <a:t>Cache organization</a:t>
            </a:r>
          </a:p>
          <a:p>
            <a:pPr lvl="1"/>
            <a:r>
              <a:rPr lang="en-US" b="1" dirty="0" smtClean="0">
                <a:solidFill>
                  <a:srgbClr val="4B2A85"/>
                </a:solidFill>
              </a:rPr>
              <a:t>Direct-mapped</a:t>
            </a:r>
            <a:r>
              <a:rPr lang="en-US" b="1" dirty="0" smtClean="0">
                <a:solidFill>
                  <a:srgbClr val="4B2A85"/>
                </a:solidFill>
                <a:sym typeface="Wingdings"/>
              </a:rPr>
              <a:t> (</a:t>
            </a:r>
            <a:r>
              <a:rPr lang="en-US" b="1" i="1" dirty="0" smtClean="0">
                <a:solidFill>
                  <a:srgbClr val="4B2A85"/>
                </a:solidFill>
                <a:sym typeface="Wingdings"/>
              </a:rPr>
              <a:t>sets</a:t>
            </a:r>
            <a:r>
              <a:rPr lang="en-US" b="1" dirty="0">
                <a:solidFill>
                  <a:srgbClr val="4B2A85"/>
                </a:solidFill>
                <a:sym typeface="Wingdings"/>
              </a:rPr>
              <a:t>;</a:t>
            </a:r>
            <a:r>
              <a:rPr lang="en-US" b="1" dirty="0" smtClean="0">
                <a:solidFill>
                  <a:srgbClr val="4B2A85"/>
                </a:solidFill>
              </a:rPr>
              <a:t> index + tag)</a:t>
            </a:r>
          </a:p>
          <a:p>
            <a:pPr lvl="1"/>
            <a:r>
              <a:rPr lang="en-US" b="1" dirty="0" smtClean="0">
                <a:solidFill>
                  <a:srgbClr val="4B2A85"/>
                </a:solidFill>
              </a:rPr>
              <a:t>Associativity (</a:t>
            </a:r>
            <a:r>
              <a:rPr lang="en-US" b="1" i="1" dirty="0" smtClean="0">
                <a:solidFill>
                  <a:srgbClr val="4B2A85"/>
                </a:solidFill>
              </a:rPr>
              <a:t>ways</a:t>
            </a:r>
            <a:r>
              <a:rPr lang="en-US" b="1" dirty="0" smtClean="0">
                <a:solidFill>
                  <a:srgbClr val="4B2A85"/>
                </a:solidFill>
              </a:rPr>
              <a:t>)</a:t>
            </a:r>
          </a:p>
          <a:p>
            <a:pPr lvl="1"/>
            <a:r>
              <a:rPr lang="en-US" b="1" dirty="0" smtClean="0">
                <a:solidFill>
                  <a:srgbClr val="4B2A85"/>
                </a:solidFill>
              </a:rPr>
              <a:t>Replacement policy</a:t>
            </a:r>
          </a:p>
          <a:p>
            <a:pPr lvl="1"/>
            <a:r>
              <a:rPr lang="en-US" dirty="0" smtClean="0"/>
              <a:t>Handling writes</a:t>
            </a:r>
          </a:p>
          <a:p>
            <a:r>
              <a:rPr lang="en-US" dirty="0" smtClean="0"/>
              <a:t>Program optimizations that consider caches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8</a:t>
            </a:fld>
            <a:endParaRPr lang="en-US"/>
          </a:p>
        </p:txBody>
      </p:sp>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2407320" y="3384360"/>
              <a:ext cx="16560" cy="46800"/>
            </p14:xfrm>
          </p:contentPart>
        </mc:Choice>
        <mc:Fallback xmlns="">
          <p:pic>
            <p:nvPicPr>
              <p:cNvPr id="4" name="Ink 3"/>
              <p:cNvPicPr/>
              <p:nvPr/>
            </p:nvPicPr>
            <p:blipFill>
              <a:blip r:embed="rId7"/>
              <a:stretch>
                <a:fillRect/>
              </a:stretch>
            </p:blipFill>
            <p:spPr>
              <a:xfrm>
                <a:off x="2403000" y="3380760"/>
                <a:ext cx="23400" cy="54000"/>
              </a:xfrm>
              <a:prstGeom prst="rect">
                <a:avLst/>
              </a:prstGeom>
            </p:spPr>
          </p:pic>
        </mc:Fallback>
      </mc:AlternateContent>
    </p:spTree>
    <p:extLst>
      <p:ext uri="{BB962C8B-B14F-4D97-AF65-F5344CB8AC3E}">
        <p14:creationId xmlns:p14="http://schemas.microsoft.com/office/powerpoint/2010/main" val="25504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Cache Organization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custDataLst>
                  <p:tags r:id="rId2"/>
                </p:custDataLst>
              </p:nvPr>
            </p:nvSpPr>
            <p:spPr/>
            <p:txBody>
              <a:bodyPr/>
              <a:lstStyle/>
              <a:p>
                <a:r>
                  <a:rPr lang="en-US" dirty="0" smtClean="0">
                    <a:solidFill>
                      <a:srgbClr val="FF0000"/>
                    </a:solidFill>
                  </a:rPr>
                  <a:t>Block Size </a:t>
                </a:r>
                <a:r>
                  <a:rPr lang="en-US" dirty="0" smtClean="0"/>
                  <a:t>(</a:t>
                </a:r>
                <a14:m>
                  <m:oMath xmlns:m="http://schemas.openxmlformats.org/officeDocument/2006/math">
                    <m:r>
                      <a:rPr lang="en-US" i="1" dirty="0" smtClean="0">
                        <a:solidFill>
                          <a:srgbClr val="FF0000"/>
                        </a:solidFill>
                        <a:latin typeface="Cambria Math" panose="02040503050406030204" pitchFamily="18" charset="0"/>
                      </a:rPr>
                      <m:t>𝐾</m:t>
                    </m:r>
                  </m:oMath>
                </a14:m>
                <a:r>
                  <a:rPr lang="en-US" dirty="0" smtClean="0"/>
                  <a:t>):  unit of transfer between </a:t>
                </a:r>
                <a14:m>
                  <m:oMath xmlns:m="http://schemas.openxmlformats.org/officeDocument/2006/math">
                    <m:r>
                      <a:rPr lang="en-US" i="1" dirty="0" smtClean="0">
                        <a:latin typeface="Cambria Math" panose="02040503050406030204" pitchFamily="18" charset="0"/>
                      </a:rPr>
                      <m:t>$</m:t>
                    </m:r>
                  </m:oMath>
                </a14:m>
                <a:r>
                  <a:rPr lang="en-US" dirty="0" smtClean="0"/>
                  <a:t> and Mem</a:t>
                </a:r>
              </a:p>
              <a:p>
                <a:pPr lvl="1"/>
                <a:r>
                  <a:rPr lang="en-US" dirty="0" smtClean="0"/>
                  <a:t>Given in bytes and always a power of 2 (</a:t>
                </a:r>
                <a:r>
                  <a:rPr lang="en-US" i="1" dirty="0" smtClean="0"/>
                  <a:t>e.g.</a:t>
                </a:r>
                <a:r>
                  <a:rPr lang="en-US" dirty="0" smtClean="0"/>
                  <a:t> 64 B)</a:t>
                </a:r>
              </a:p>
              <a:p>
                <a:pPr lvl="1"/>
                <a:r>
                  <a:rPr lang="en-US" dirty="0" smtClean="0"/>
                  <a:t>Blocks </a:t>
                </a:r>
                <a:r>
                  <a:rPr lang="en-US" dirty="0"/>
                  <a:t>consist of adjacent bytes (differ in </a:t>
                </a:r>
                <a:r>
                  <a:rPr lang="en-US" dirty="0" smtClean="0"/>
                  <a:t>address </a:t>
                </a:r>
                <a:r>
                  <a:rPr lang="en-US" dirty="0"/>
                  <a:t>by 1)</a:t>
                </a:r>
              </a:p>
              <a:p>
                <a:pPr lvl="2"/>
                <a:r>
                  <a:rPr lang="en-US" dirty="0"/>
                  <a:t>Spatial locality</a:t>
                </a:r>
                <a:r>
                  <a:rPr lang="en-US" dirty="0" smtClean="0"/>
                  <a:t>!</a:t>
                </a:r>
              </a:p>
              <a:p>
                <a:pPr lvl="1"/>
                <a:endParaRPr lang="en-US" dirty="0" smtClean="0"/>
              </a:p>
              <a:p>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custDataLst>
                  <p:tags r:id="rId6"/>
                </p:custDataLst>
              </p:nvPr>
            </p:nvSpPr>
            <p:spPr>
              <a:blipFill rotWithShape="0">
                <a:blip r:embed="rId7"/>
                <a:stretch>
                  <a:fillRect l="-291" t="-1103"/>
                </a:stretch>
              </a:blipFill>
            </p:spPr>
            <p:txBody>
              <a:bodyPr/>
              <a:lstStyle/>
              <a:p>
                <a:r>
                  <a:rPr lang="en-US">
                    <a:noFill/>
                  </a:rPr>
                  <a:t> </a:t>
                </a:r>
              </a:p>
            </p:txBody>
          </p:sp>
        </mc:Fallback>
      </mc:AlternateContent>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9</a:t>
            </a:fld>
            <a:endParaRPr lang="en-US"/>
          </a:p>
        </p:txBody>
      </p:sp>
      <p:sp>
        <p:nvSpPr>
          <p:cNvPr id="8" name="Rounded Rectangle 7"/>
          <p:cNvSpPr/>
          <p:nvPr/>
        </p:nvSpPr>
        <p:spPr bwMode="auto">
          <a:xfrm>
            <a:off x="6096000" y="450217"/>
            <a:ext cx="2743200" cy="629895"/>
          </a:xfrm>
          <a:prstGeom prst="roundRect">
            <a:avLst/>
          </a:prstGeom>
          <a:solidFill>
            <a:srgbClr val="FFCCCC"/>
          </a:solid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smtClean="0">
                <a:solidFill>
                  <a:srgbClr val="C00000"/>
                </a:solidFill>
                <a:latin typeface="Calibri" charset="0"/>
                <a:ea typeface="Calibri" charset="0"/>
                <a:cs typeface="Calibri" charset="0"/>
              </a:rPr>
              <a:t>Note:</a:t>
            </a:r>
            <a:r>
              <a:rPr lang="en-US" sz="2000" dirty="0" smtClean="0">
                <a:solidFill>
                  <a:srgbClr val="C00000"/>
                </a:solidFill>
                <a:latin typeface="Calibri" charset="0"/>
                <a:ea typeface="Calibri" charset="0"/>
                <a:cs typeface="Calibri" charset="0"/>
              </a:rPr>
              <a:t>  The textbook uses “B” for block size</a:t>
            </a:r>
          </a:p>
        </p:txBody>
      </p:sp>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740160" y="3110040"/>
              <a:ext cx="6382440" cy="2823480"/>
            </p14:xfrm>
          </p:contentPart>
        </mc:Choice>
        <mc:Fallback xmlns="">
          <p:pic>
            <p:nvPicPr>
              <p:cNvPr id="7" name="Ink 6"/>
              <p:cNvPicPr/>
              <p:nvPr/>
            </p:nvPicPr>
            <p:blipFill>
              <a:blip r:embed="rId9"/>
              <a:stretch>
                <a:fillRect/>
              </a:stretch>
            </p:blipFill>
            <p:spPr>
              <a:xfrm>
                <a:off x="736200" y="3105720"/>
                <a:ext cx="6391080" cy="2835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p14:cNvContentPartPr/>
              <p14:nvPr/>
            </p14:nvContentPartPr>
            <p14:xfrm>
              <a:off x="2796480" y="5927400"/>
              <a:ext cx="4232880" cy="242280"/>
            </p14:xfrm>
          </p:contentPart>
        </mc:Choice>
        <mc:Fallback xmlns="">
          <p:pic>
            <p:nvPicPr>
              <p:cNvPr id="9" name="Ink 8"/>
              <p:cNvPicPr/>
              <p:nvPr/>
            </p:nvPicPr>
            <p:blipFill>
              <a:blip r:embed="rId11"/>
              <a:stretch>
                <a:fillRect/>
              </a:stretch>
            </p:blipFill>
            <p:spPr>
              <a:xfrm>
                <a:off x="2792520" y="5921640"/>
                <a:ext cx="4243320" cy="252360"/>
              </a:xfrm>
              <a:prstGeom prst="rect">
                <a:avLst/>
              </a:prstGeom>
            </p:spPr>
          </p:pic>
        </mc:Fallback>
      </mc:AlternateContent>
    </p:spTree>
    <p:extLst>
      <p:ext uri="{BB962C8B-B14F-4D97-AF65-F5344CB8AC3E}">
        <p14:creationId xmlns:p14="http://schemas.microsoft.com/office/powerpoint/2010/main" val="16998831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7">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7" id="{7302119E-D817-4400-B64D-716D5ECC4B33}" vid="{5CC1F176-B9F3-44BC-A806-5CC77F7B74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UWTheme-351-Au17</Template>
  <TotalTime>9307</TotalTime>
  <Words>1726</Words>
  <Application>Microsoft Office PowerPoint</Application>
  <PresentationFormat>On-screen Show (4:3)</PresentationFormat>
  <Paragraphs>495</Paragraphs>
  <Slides>21</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ＭＳ Ｐゴシック</vt:lpstr>
      <vt:lpstr>Anonymous Pro</vt:lpstr>
      <vt:lpstr>Arial</vt:lpstr>
      <vt:lpstr>Arial Narrow</vt:lpstr>
      <vt:lpstr>Calibri</vt:lpstr>
      <vt:lpstr>Cambria Math</vt:lpstr>
      <vt:lpstr>Courier New</vt:lpstr>
      <vt:lpstr>Roboto Regular</vt:lpstr>
      <vt:lpstr>Times New Roman</vt:lpstr>
      <vt:lpstr>Trebuchet MS</vt:lpstr>
      <vt:lpstr>Wingdings</vt:lpstr>
      <vt:lpstr>UWTheme-351-Au17</vt:lpstr>
      <vt:lpstr>Caches II CSE 351 Autumn 2017</vt:lpstr>
      <vt:lpstr>Administrivia</vt:lpstr>
      <vt:lpstr>Memory Hierarchies</vt:lpstr>
      <vt:lpstr>An Example Memory Hierarchy</vt:lpstr>
      <vt:lpstr>An Example Memory Hierarchy</vt:lpstr>
      <vt:lpstr>Memory Hierarchies</vt:lpstr>
      <vt:lpstr>Intel Core i7 Cache Hierarchy</vt:lpstr>
      <vt:lpstr>Making memory accesses fast!</vt:lpstr>
      <vt:lpstr>Cache Organization (1)</vt:lpstr>
      <vt:lpstr>Cache Organization (1)</vt:lpstr>
      <vt:lpstr>Cache Organization (2)</vt:lpstr>
      <vt:lpstr>Review:  Hash Tables for Fast Lookup</vt:lpstr>
      <vt:lpstr>Place Data in Cache by Hashing Address</vt:lpstr>
      <vt:lpstr>Place Data in Cache by Hashing Address</vt:lpstr>
      <vt:lpstr>Place Data in Cache by Hashing Address</vt:lpstr>
      <vt:lpstr>Tags Differentiate Blocks in Same Index</vt:lpstr>
      <vt:lpstr>Checking for a Requested Address</vt:lpstr>
      <vt:lpstr>Cache Puzzle #1</vt:lpstr>
      <vt:lpstr>Direct-Mapped Cache</vt:lpstr>
      <vt:lpstr>Direct-Mapped Cache Problem</vt:lpstr>
      <vt:lpstr>Associativity</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Caches II CSE 351 Autumn 2016</dc:title>
  <dc:creator>Justin Hsia</dc:creator>
  <cp:lastModifiedBy>Justin Hsia</cp:lastModifiedBy>
  <cp:revision>115</cp:revision>
  <cp:lastPrinted>2017-11-07T08:56:14Z</cp:lastPrinted>
  <dcterms:created xsi:type="dcterms:W3CDTF">2016-11-03T00:48:32Z</dcterms:created>
  <dcterms:modified xsi:type="dcterms:W3CDTF">2017-11-07T08:56:22Z</dcterms:modified>
</cp:coreProperties>
</file>