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tags/tag70.xml" ContentType="application/vnd.openxmlformats-officedocument.presentationml.tags+xml"/>
  <Override PartName="/ppt/notesSlides/notesSlide4.xml" ContentType="application/vnd.openxmlformats-officedocument.presentationml.notesSlide+xml"/>
  <Override PartName="/ppt/ink/ink2.xml" ContentType="application/inkml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5.xml" ContentType="application/vnd.openxmlformats-officedocument.presentationml.notesSlide+xml"/>
  <Override PartName="/ppt/ink/ink3.xml" ContentType="application/inkml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6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7.xml" ContentType="application/vnd.openxmlformats-officedocument.presentationml.notesSlide+xml"/>
  <Override PartName="/ppt/ink/ink6.xml" ContentType="application/inkml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8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9.xml" ContentType="application/vnd.openxmlformats-officedocument.presentationml.notesSlide+xml"/>
  <Override PartName="/ppt/ink/ink7.xml" ContentType="application/inkml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12.xml" ContentType="application/vnd.openxmlformats-officedocument.presentationml.notesSlide+xml"/>
  <Override PartName="/ppt/ink/ink12.xml" ContentType="application/inkml+xml"/>
  <Override PartName="/ppt/tags/tag165.xml" ContentType="application/vnd.openxmlformats-officedocument.presentationml.tags+xml"/>
  <Override PartName="/ppt/ink/ink13.xml" ContentType="application/inkml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13.xml" ContentType="application/vnd.openxmlformats-officedocument.presentationml.notesSlide+xml"/>
  <Override PartName="/ppt/ink/ink14.xml" ContentType="application/inkml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4.xml" ContentType="application/vnd.openxmlformats-officedocument.presentationml.notesSlide+xml"/>
  <Override PartName="/ppt/ink/ink15.xml" ContentType="application/inkml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15.xml" ContentType="application/vnd.openxmlformats-officedocument.presentationml.notesSlide+xml"/>
  <Override PartName="/ppt/ink/ink16.xml" ContentType="application/inkml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16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17.xml" ContentType="application/vnd.openxmlformats-officedocument.presentationml.notesSlide+xml"/>
  <Override PartName="/ppt/ink/ink19.xml" ContentType="application/inkml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notesSlides/notesSlide18.xml" ContentType="application/vnd.openxmlformats-officedocument.presentationml.notesSlide+xml"/>
  <Override PartName="/ppt/ink/ink20.xml" ContentType="application/inkml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notesSlides/notesSlide19.xml" ContentType="application/vnd.openxmlformats-officedocument.presentationml.notesSlide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20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ink/ink23.xml" ContentType="application/inkml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ink/ink24.xml" ContentType="application/inkml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21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ink/ink28.xml" ContentType="application/inkml+xml"/>
  <Override PartName="/ppt/ink/ink29.xml" ContentType="application/inkml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ink/ink30.xml" ContentType="application/inkml+xml"/>
  <Override PartName="/ppt/ink/ink31.xml" ContentType="application/inkml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4" r:id="rId1"/>
  </p:sldMasterIdLst>
  <p:notesMasterIdLst>
    <p:notesMasterId r:id="rId35"/>
  </p:notesMasterIdLst>
  <p:handoutMasterIdLst>
    <p:handoutMasterId r:id="rId36"/>
  </p:handoutMasterIdLst>
  <p:sldIdLst>
    <p:sldId id="904" r:id="rId2"/>
    <p:sldId id="875" r:id="rId3"/>
    <p:sldId id="906" r:id="rId4"/>
    <p:sldId id="897" r:id="rId5"/>
    <p:sldId id="898" r:id="rId6"/>
    <p:sldId id="899" r:id="rId7"/>
    <p:sldId id="900" r:id="rId8"/>
    <p:sldId id="901" r:id="rId9"/>
    <p:sldId id="905" r:id="rId10"/>
    <p:sldId id="895" r:id="rId11"/>
    <p:sldId id="708" r:id="rId12"/>
    <p:sldId id="876" r:id="rId13"/>
    <p:sldId id="877" r:id="rId14"/>
    <p:sldId id="878" r:id="rId15"/>
    <p:sldId id="829" r:id="rId16"/>
    <p:sldId id="870" r:id="rId17"/>
    <p:sldId id="861" r:id="rId18"/>
    <p:sldId id="847" r:id="rId19"/>
    <p:sldId id="848" r:id="rId20"/>
    <p:sldId id="866" r:id="rId21"/>
    <p:sldId id="872" r:id="rId22"/>
    <p:sldId id="859" r:id="rId23"/>
    <p:sldId id="850" r:id="rId24"/>
    <p:sldId id="849" r:id="rId25"/>
    <p:sldId id="854" r:id="rId26"/>
    <p:sldId id="855" r:id="rId27"/>
    <p:sldId id="860" r:id="rId28"/>
    <p:sldId id="873" r:id="rId29"/>
    <p:sldId id="853" r:id="rId30"/>
    <p:sldId id="858" r:id="rId31"/>
    <p:sldId id="893" r:id="rId32"/>
    <p:sldId id="842" r:id="rId33"/>
    <p:sldId id="845" r:id="rId34"/>
  </p:sldIdLst>
  <p:sldSz cx="9144000" cy="6858000" type="screen4x3"/>
  <p:notesSz cx="9296400" cy="7010400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34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9999"/>
    <a:srgbClr val="B6B6B6"/>
    <a:srgbClr val="4B2A85"/>
    <a:srgbClr val="F6F5BD"/>
    <a:srgbClr val="CBCDF0"/>
    <a:srgbClr val="FFCCCC"/>
    <a:srgbClr val="FF9999"/>
    <a:srgbClr val="D5F1CF"/>
    <a:srgbClr val="3C52A6"/>
    <a:srgbClr val="C1A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7" autoAdjust="0"/>
    <p:restoredTop sz="91190" autoAdjust="0"/>
  </p:normalViewPr>
  <p:slideViewPr>
    <p:cSldViewPr snapToGrid="0">
      <p:cViewPr varScale="1">
        <p:scale>
          <a:sx n="86" d="100"/>
          <a:sy n="86" d="100"/>
        </p:scale>
        <p:origin x="582" y="39"/>
      </p:cViewPr>
      <p:guideLst>
        <p:guide orient="horz" pos="2064"/>
        <p:guide pos="3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2"/>
    </p:cViewPr>
  </p:sorterViewPr>
  <p:notesViewPr>
    <p:cSldViewPr snapToObjects="1">
      <p:cViewPr varScale="1">
        <p:scale>
          <a:sx n="129" d="100"/>
          <a:sy n="129" d="100"/>
        </p:scale>
        <p:origin x="1456" y="208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893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22:32:51.0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1657 5501 8 0,'9'16'5'0,"-9"-11"-2"0,-9-2 12 15,9-3 7-15,0 0 1 16,-6 0 0-16,3-3-8 0,0-2-4 16,-3-6-2-16,3-2-1 15,-6-3-2-15,3-3-1 16,3-4 3-16,0-4 3 16,3 3 0-16,-6 0 3 15,3-2-3-15,3 2-1 16,0-10-6-16,9-1-3 15,-3 4 0-15,9 2-1 0,-6 5 0 16,3 5-3-16,0 6 2 16,6 8-1-16,-7 5 0 15,1 8 2-15,0 13 0 16,3 0 2-16,-6-3 3 16,-6 1-2-16,0 0 0 0,-3-4 5 15,-6 1 5 1,-3 0-5-16,0-3-2 15,-3-2-3-15,-3-3-3 16,1-3-13-16,-7-2-4 0,6-3-15 16,3 0-43-1,3 0 3-15</inkml:trace>
  <inkml:trace contextRef="#ctx0" brushRef="#br0" timeOffset="403.9535">1838 5112 60 0,'0'5'24'0,"0"-2"-12"0,0 5-1 0,3 2 10 15,0 9 2-15,0-1 1 16,0-2-11-16,0 0-3 16,3 0-4-16,-6-3-1 15,0-2-1-15,0-3 2 16,0 0-3-16,0-3 5 0,0 0 4 16,0-7-6-1,-6-4 8-15,3-2 3 16,3-5-7-16,3-8-1 15,3 2-7-15,-3 3-2 0,12 3 0 16,-3 0 0-16,0 2-3 16,0 1 2-16,0 2-6 15,3 3 0-15,-3-1-46 16,5 4-45 0,-5 2 24-16</inkml:trace>
  <inkml:trace contextRef="#ctx0" brushRef="#br0" timeOffset="749.2859">2041 5149 112 0,'-15'13'44'0,"15"-10"-24"0,-3 18-24 0,3-13 10 16,0 2 1-16,-3 4 6 15,3 1-5-15,0 1 0 16,3 0-4-16,3-3-1 15,6 1-1-15,0-6 1 0,6-3 2 16,-7-5 4-16,4-3 5 16,0-2-4-16,-6-3 2 15,0-3-1-15,-3-7 1 16,0 2 0-16,-6-8 0 16,-6 0-2-16,-3 3 1 15,3 3-6-15,-3 2-3 16,-6 5-4-16,3 3 1 15,1 6-6-15,2-1-3 0,6 6-16 16,-6-1-7-16,6 1-24 16,3-3-35-1,12 8 22-15</inkml:trace>
  <inkml:trace contextRef="#ctx0" brushRef="#br0" timeOffset="1275.2393">2365 5122 48 0,'-15'-5'19'0,"18"2"-10"0,-6 3-4 16,3 0 34-16,-6 0 8 16,0 3-20-16,-2 2-7 15,-4 9-13-15,0 4-5 16,0 3-1-1,-6-2-1-15,6 2 0 0,6-3-5 0,3-2 1 16,3 0 2-16,9-3 3 16,-3-2-2-16,3-6 0 15,6-2 3-15,-3-3 1 16,6-5-1-16,-4-6 1 16,-2 1 2-16,-3-9 4 15,-3-2 5-15,0 2 3 16,-9 1-5-16,0 2-2 15,-3 0-3-15,6 5 0 16,0 4-4-16,0 1-2 0,0 6-5 16,0 8-2-16,6 8 3 15,3 5 3-15,0 6-1 16,3 2 0-16,-9 0 5 16,6 0 2-16,0 0 6 15,-9-2 5-15,0-1 2 16,-9-2 3-16,0 2-1 15,-3-5-1-15,-3-5-10 16,-3-2-4-16,0-7-6 16,-2-1-1-16,-1-6-19 15,0-3-9-15,6-2-27 0,3-3-10 16,3 0-22 0</inkml:trace>
  <inkml:trace contextRef="#ctx0" brushRef="#br0" timeOffset="1634.6111">2508 5130 116 0,'0'3'44'0,"9"2"-24"0,-9 11-24 0,6-5 8 0,0 2 4 16,0 0 7-1,0 0-1-15,0 1 0 16,-6-4-8-16,3 1-2 0,0-3-2 16,-3 0 1-16,0-3 0 0,0 0 5 15,0-5 5-15,-3-2 6 16,0-4-6 0,3-4 0-16,0-9-5 15,0 1 0-15,3-1-5 16,3 3-2-16,0 3 0 15,3 0-1-15,0 2-5 16,-1 3 1-16,4 3 0 16,0 2-1-16,3 1-29 15,6-1-13-15,0 0-31 16</inkml:trace>
  <inkml:trace contextRef="#ctx0" brushRef="#br0" timeOffset="2055.3211">2836 5104 152 0,'-27'0'57'0,"24"2"-30"0,0 1-32 15,-3 0 5-15,0 2-4 16,-3 3 4-16,0 5 2 16,0 8 0-16,0 3-4 0,3-3 1 15,0 1-1-15,3-4 0 16,3 1 2-16,6-4 0 15,0-4 0-15,0-3 0 16,6-3 4-16,3-2 2 0,0-3 2 16,-3-3 2-16,0-2-5 15,-3-3-1-15,-1-3-2 16,-2-2 1-16,-3-5 0 16,0-3 3-16,-3 2-3 15,0 6-2-15,0 2 2 16,0 3 2-16,0 3 0 15,0 2 0-15,0 6-6 16,0 8-1-16,3-1 3 16,3 3 1-16,3 1-3 0,-3-1 1 15,3 0 2 1,3 0 3-16,0-2-9 16,0-3-2-16,-6-3-54 15,3-2-45 1,0-3 32-16</inkml:trace>
  <inkml:trace contextRef="#ctx0" brushRef="#br0" timeOffset="2580.0745">2961 5141 88 0,'6'5'35'0,"-6"11"-18"0,0 10 9 0,5-15 18 15,-5 0-12-15,0 2-6 16,0 0-11-16,0 0-5 16,0 1-5-16,3-4-4 0,-3-2 2 15,0 0 0-15,3-3 1 0,-3-2 0 16,0-3 0-16,0-3 0 16,6-2 0-16,0-3-2 15,3-2-2 1,0-9-2-16,0-5-1 0,0 3-1 15,0 2 0-15,0 6 5 16,0 5 1-16,0 3-5 16,3 10-2-16,-3 1 4 15,0 7 2-15,-4 0 3 16,-2 0 2-16,0 1-3 0,0-4 0 16,-3-2 1-16,0-3 2 15,0 1-3-15,0-6 0 16,3 0-1-1,3-6-2-15,3-12 3 16,3-3 0-16,3-1-4 0,0 1 1 16,3 5-2-16,0 6 0 15,2 5-3-15,-2 7-1 16,-3 9 5-16,-3 7 2 16,0 3 3-16,-3 1 2 15,-3-1-3-15,0-3 0 16,3-2-14-16,-3-3-8 0,3 1-74 31</inkml:trace>
  <inkml:trace contextRef="#ctx0" brushRef="#br0" timeOffset="3529.6765">1853 5689 88 0,'0'-6'33'0,"0"4"-18"0,-3-1-2 0,3 3 14 15,-3-3-4-15,-3 1 1 16,3 4-4-16,-11-2-1 16,2 6-10-16,-3 2-3 0,0 2-4 15,0 3-2-15,6 1 1 0,-3 4-6 16,3-2 1-16,3 3 0 15,6-1 2-15,6-2-4 16,6 0 2-16,6-3 4 16,-6 0 4-16,6-2-1 15,3-3-2-15,5-6-16 16,1-2-7-16,0-2-47 16</inkml:trace>
  <inkml:trace contextRef="#ctx0" brushRef="#br0" timeOffset="3876.3369">2053 5686 92 0,'-12'-3'35'0,"12"9"-18"0,-6-6-18 0,6 2 9 16,-3 3 4-16,-3 1 4 16,0 4-2-16,-3 1 2 15,3 5-9-15,0 2-2 16,3 1 1-16,3-1 1 15,3-2-3-15,3 0 2 0,3-3 3 16,3-5 4-16,3-2 4 16,6-4 0-16,-9-2-1 15,5-8-4-15,-8-5 0 16,3-3-1-16,-9 0 3 0,3 0 2 16,-12-2 2-16,3 2-12 15,-9-2-6-15,3 4 0 16,-5 4-1-16,2-1-10 15,0 6-5-15,0 2-25 16,6 3-11-16,0 5-33 16,6-2-20-1,3 2 49-15</inkml:trace>
  <inkml:trace contextRef="#ctx0" brushRef="#br0" timeOffset="4246.29">2163 5704 96 0,'0'3'35'0,"0"2"-18"0,0 3-18 0,0-2 7 15,0 2 4-15,0 2 4 16,0 6-1-16,9 3 2 16,-6-4-6-16,6 1-3 15,3-3 1-15,5-2 2 16,-5-3-4-16,6-3 1 0,-6-5 4 15,0-5-2-15,0-6 3 16,3 1-4-16,-6-3 1 16,-3-3-3-16,0 0 2 15,-6 0-4-15,0 3 0 16,0 0-1-16,3 5-2 0,-3 2 3 16,3 4 0-16,-3 7-4 15,3 3-1-15,3 0-2 16,-1 2 3-16,4 4 2 15,-3-4 2-15,3 1-6 16,3-3 0-16,-3 0-39 16,6-3-60-1,-6-8 11-15</inkml:trace>
  <inkml:trace contextRef="#ctx0" brushRef="#br0" timeOffset="4623.2277">2458 5678 132 0,'0'3'49'0,"2"2"-26"0,4 3-29 0,-6-3 8 16,3 6 11-16,-3 2 8 15,3 0-1-15,-3 3 0 16,3 0-11-16,-3 0-5 16,3-3-3-16,-3-2 3 0,0-3 2 15,0-3 0-15,0-5 7 16,0-5 0-1,3-3-5-15,0-3 1 16,3-5-6-16,0-2-2 16,3-1 0-16,3 3-1 15,3 3 0-15,0 5 0 16,-6 0-5-16,3 5 1 16,0 6 2-16,5 5 1 15,-8 3 3-15,3 2 1 0,-6 3-1 16,0 2-2-16,0 1 3 15,0-3 0-15,0-3-12 16,-3-3-7-16,0-2-40 16,3-2-56-1,3-9 22-15</inkml:trace>
  <inkml:trace contextRef="#ctx0" brushRef="#br0" timeOffset="4849.2781">2764 5437 188 0,'-3'-2'71'0,"6"4"-38"0,3 1-41 0,-6 2 10 15,3 6-3-15,0 5 2 16,0 7 6-16,0 14 4 16,3 0-6-16,0 1-3 15,3-1-1-15,0 0 1 0,0-6 1 16,-3-2-1-16,0-5-2 15,-3-3-43-15,0-5-19 16,-1 0-13 0</inkml:trace>
  <inkml:trace contextRef="#ctx0" brushRef="#br0" timeOffset="5061.2669">2621 5670 228 0,'-18'-5'85'0,"18"2"-46"0,3 3-46 16,3 0 14-16,3-8 15 16,3-2 10-16,6-1-10 15,6 0-2-15,6 1-12 16,2 2-5-16,4 3-2 0,-3-1-4 16,0 4 2-16,2-1-41 15,1 0-17-15,-6 1-54 16</inkml:trace>
  <inkml:trace contextRef="#ctx0" brushRef="#br0" timeOffset="5416.26">2993 5652 192 0,'-21'0'74'0,"21"0"-40"0,0 5-42 0,0-5 10 16,0 5 5-16,6 0 8 15,0 1 1-15,6-1 0 16,0 0-8-1,3-2-3-15,-3-3 1 0,3-3-3 0,0 1 0 16,3-9 3-16,-4-5 3 16,-2 3-6-16,-3 0-2 15,-3-1 1-15,-6 1 1 16,0 3-1-16,-12-1 1 0,0 3-4 16,-2 3-2-1,-4 5-3-15,-3 5-1 16,3 6-1-16,0 5 2 15,3 5 4-15,3 0 3 0,3 3-2 16,6-3-2-16,3 0 2 16,0-2 0-16,9-1-2 15,3-2 2-15,3-3-15 16,0-2-6-16,3-11-62 16,3-3-36-1,3-2 51-15</inkml:trace>
  <inkml:trace contextRef="#ctx0" brushRef="#br0" timeOffset="5703.306">3178 5670 156 0,'-3'0'57'0,"3"11"-30"0,0-1-34 0,0-2 10 16,0 3 1-16,0-1 2 16,0 1-2-16,0-1-1 15,0-2-1-15,0 0 3 0,0-2 4 16,0-6 10-16,0 2 8 15,0-2-5-15,0-2-1 16,0-4-8-16,0-2 0 16,0-2-6-16,6-3-2 15,0 2 0-15,3 0-1 16,0-4-5-16,6 1 1 16,2 4-2-16,1-1 0 15,3 3 0-15,0 3 0 16,0 0-44-16,0-1-20 15,-4-2-30-15</inkml:trace>
  <inkml:trace contextRef="#ctx0" brushRef="#br0" timeOffset="7103.9807">1824 7228 136 0,'-15'3'52'0,"0"5"-28"0,-6 3-22 16,15-1 12-16,-3 3-7 15,-3 3 1-15,-3 8-1 0,6 5 3 16,3-5-5-16,-3 0 1 0,9-3 1 16,9-5-8-16,-3 0-1 15,9-6 0-15,6-2 3 16,-3-2-11-1,15-6-6-15,-4 0-31 16,1 0-39 0,-9-3 21-16</inkml:trace>
  <inkml:trace contextRef="#ctx0" brushRef="#br0" timeOffset="7475.9851">1990 7297 116 0,'0'0'46'0,"0"0"-24"0,0 3-13 0,-6 0 16 0,3-1-3 15,-3 3-1-15,0 3-5 16,6 0-2-16,-9 3-8 16,3 2-4-16,1 6-1 0,5-1 1 15,0-2 1-15,5 0-1 16,4 0-2-16,0-6 3 15,3-2 0-15,3-2 5 16,0-6 5-16,-3-3 4 16,3-8 2-16,-3 1-2 15,-9-6 2-15,3 0 3 0,-12 0 3 16,0 0-9 0,-3 3-2-16,-3 0-8 15,3 2-4-15,-6 1-6 16,6 2-2-16,3 2-26 0,-3 4-11 15,6 2-27-15,3 0-8 16,6 0-14 0</inkml:trace>
  <inkml:trace contextRef="#ctx0" brushRef="#br0" timeOffset="7851.9792">2154 7281 108 0,'-6'0'41'0,"6"3"-22"0,0 5-27 0,3-3 7 16,-3 6 14-16,3 7 9 15,-3-2 0-15,3 11 1 16,-3-6-10-16,6-3-5 0,-6-2-5 16,0-3 2-16,0-2 1 0,0-3 0 15,0-3-1-15,0-5 3 16,3-2 5-16,3-9-5 15,-6-10-2-15,3 0-3 16,3 0 0-16,6-1-2 16,-6 4-1-16,8 2 1 15,-5 3 1-15,6 7-3 16,0 6 0-16,3 6 3 16,0 2 1-16,-6 8 1 15,6 2 0-15,-6 1-2 0,2-1-2 16,-5-2 1-16,3-3 1 15,-6-2-36-15,3-6-15 16,6-5-37 0</inkml:trace>
  <inkml:trace contextRef="#ctx0" brushRef="#br0" timeOffset="8299.9946">2583 7242 164 0,'-15'-8'63'0,"9"8"-34"0,-9 0-27 0,9 0 12 16,-3 2-3-16,-3 4 3 16,-3 2-5-16,0 5-3 15,0 3-3-15,0 2-3 0,4 3 1 0,2 6-4 16,3-1 2-16,6-5-4 16,6 1 1-16,3-6 4 15,2-3 2-15,4-5 2 16,6-6 0-16,0-12-2 15,-6-6 1-15,0-3 2 16,-3-2 4-16,0 0 0 16,-3-3 2-16,-3-2-4 15,-4-6-2-15,-2-5-2 16,-5 3-3-16,-1 4 1 16,-3 4-1-16,3 5-3 15,0 5 2-15,3 3 1 0,0 5 2 16,6 2-6-16,-3 6-1 15,6 14 2-15,3 4 1 16,-6 3 2 0,6 3 2-16,-3 5-1 0,5 0 2 15,-8-2-2-15,6 7-1 16,0-2 1-16,-3-3-1 16,0-5-29-16,3-6-13 15,0-4-49 1</inkml:trace>
  <inkml:trace contextRef="#ctx0" brushRef="#br0" timeOffset="8464.0438">2722 7263 184 0,'-8'5'68'0,"8"3"-36"0,5 8-42 16,-2-5 9-16,0-1 0 15,0 9 2-15,0 4-2 16,0-4 1-16,0-1 0 15,0-2-11-15,0-2-3 0</inkml:trace>
  <inkml:trace contextRef="#ctx0" brushRef="#br0" timeOffset="8628.8228">2678 7112 204 0,'-18'-3'77'0,"18"3"-42"0,3-2-45 0,-3 2 9 16,6 0-16-16,0-3-1 16,3 0-26-16,6 1-12 15,-6-4-6-15,8-4 1 16</inkml:trace>
  <inkml:trace contextRef="#ctx0" brushRef="#br0" timeOffset="8796.7817">2856 7006 132 0,'-3'8'52'0,"3"0"-28"0,0 19-19 0,0-14 11 0,0 8 6 16,0 5 6 0,3 6-9-16,-3 3-1 15,3-1-10-15,0-2-5 0,0 10-2 16,3-10-1-16,-6-3 2 0,3-5-50 16,0-6-63-1,-3-5 15-15</inkml:trace>
  <inkml:trace contextRef="#ctx0" brushRef="#br0" timeOffset="8992.7771">2693 7268 192 0,'-12'-3'71'0,"15"3"-38"0,3-2-43 15,3 2 11-15,-3-3 8 16,3-2 8-16,11 0-6 15,7-1-1-15,0 1-6 0,0 0-16 16,-1-1-5-16,-2 1-44 16,-3 2-46-16,-3 1 27 15</inkml:trace>
  <inkml:trace contextRef="#ctx0" brushRef="#br0" timeOffset="9112.7832">2961 7220 124 0,'0'14'49'0,"0"-1"-26"0,0 8-14 0,0-10 16 16,0-1-3-16,0 4-1 15,0-1-14-15,3 3-4 16,0 2-2-16,-3-2-15 0,0-3-3 16</inkml:trace>
  <inkml:trace contextRef="#ctx0" brushRef="#br0" timeOffset="9293.881">2949 7160 228 0,'-12'-3'85'0,"18"-8"-46"16,-3 17-48-16,-3-6 12 0,3 2-7 15,3 1 0-15,0 0-8 16,5 5-5-16,-5-3-40 16,9 3-17-16,-3-3 5 15,0 3 5-15</inkml:trace>
  <inkml:trace contextRef="#ctx0" brushRef="#br0" timeOffset="9489.8981">3026 7324 88 0,'9'18'33'0,"-6"6"-18"0,3-11-5 0,-3-7 12 15,3-4 7-15,0 1 5 16,3-8-3-16,3-1 1 16,-3-2-12-16,-1-2-2 15,1-4-10-15,-3 1 6 0,-3 0 5 16,-6-3-8-16,-3 3-1 15,-3 0-6-15,1 2-3 16,-1 3-11-16,-9-2-6 16,0 4-45-16,3 4-18 15</inkml:trace>
  <inkml:trace contextRef="#ctx0" brushRef="#br0" timeOffset="9847.498">3166 7231 108 0,'-6'8'41'0,"12"0"-22"0,-3 10-25 15,-3-10 8-15,0 3 7 16,0 0 5-16,0-3 3 16,0-1 1-16,-3-1-5 15,3-4-3-15,0-2-1 16,0 0-1-16,0-5-4 0,3-3-1 15,3-5 3-15,0-3-12 0,3 0-5 16,6-5 5-16,5 5 2 16,-2 3 4-16,0 2 0 15,-3 6 15-15,3 8 7 16,-3 2 3-16,-3 6 0 16,0 2-6-16,-3 3 1 15,-1 2-11-15,-2-2-5 16,-3-3-12-16,0-2-5 15,3-3-77 1,0-6-48-16,0-4 57 16</inkml:trace>
  <inkml:trace contextRef="#ctx0" brushRef="#br0" timeOffset="10554.7928">2050 7731 136 0,'-6'-5'52'0,"3"2"-28"0,-6 1-6 0,6 2 18 16,-3 0-9-16,-3 0-1 15,-3 2-11 1,0 6-4-16,-6 3-6 16,0 5-6-16,4 7 0 0,5 1-1 15,3 0-2-15,9 0 3 0,9-3 2 16,-3 0-7-16,5-5-3 16,4-5-33-16,6-6-15 15,0-5-21 1</inkml:trace>
  <inkml:trace contextRef="#ctx0" brushRef="#br0" timeOffset="10836.7115">2163 7779 104 0,'-12'0'41'0,"9"5"-22"0,-3 19-16 0,6-16 12 15,-6 10 2-15,0 1 2 16,6-1-8-16,0 1-4 0,3-1-2 15,6-2-1-15,-3-2-2 16,9-7 5-16,0-1 3 0,3-9 3 16,-1-2 5-16,-2-3-4 15,0-3 2-15,-9-5-3 16,-3-5 2-16,-3 3-4 16,-6-1 1-16,-3 3-7 15,-3 3-1-15,0 0-11 16,1 2-3-16,2 3-30 15,0 3-12-15,3 2-37 16</inkml:trace>
  <inkml:trace contextRef="#ctx0" brushRef="#br0" timeOffset="11318.7265">2517 7728 132 0,'-6'-2'49'0,"3"2"-26"0,0-3-14 0,0 3 16 16,0 3-8-16,0 2-2 15,-9 3-8-15,0 3-5 16,0 5-1-16,1 7-6 0,2 1 1 16,0 0 2-16,6 0 1 0,3-3-2 15,3-5 2 1,3-3-1-16,3-2-2 15,3-9 3-15,-1-4 2 0,1-6 0 16,3-11-1-16,-3-5 1 16,0 1-1-16,-9-4 2 15,-3-2 1-15,0 0-4 16,0-3 1-16,-6-5 0 16,0 8 0-16,-3 3 0 15,3 4 0-15,-3 4 4 16,3 7 5-16,0 3-3 15,3 6-1-15,0 7-5 16,3 6 0-16,3 4 2 0,3 4 1 16,0 5-1-1,6 2 1-15,0-2-2 0,0 8-1 16,3 2 1-16,0-5-1 16,-3-5-7-16,0-5 0 15,0-4-63 1,-1-7-39-16,1-2 47 15</inkml:trace>
  <inkml:trace contextRef="#ctx0" brushRef="#br0" timeOffset="11678.6451">2681 7726 80 0,'-3'2'33'0,"6"1"-18"0,0 5-5 0,0-5 14 0,3 2 4 15,0 0 6 1,3 1-10-16,2-4-2 15,-5 1-4-15,9-3-2 0,0-3-8 16,0-2 4-16,-3 0 1 0,0-3-2 16,0-3-1-16,-3 1-6 15,-9-4-1-15,-3 4-1 16,-9-1-2-16,0 3-6 16,-3 3-1-16,-3 2-6 15,0 3-2-15,0 6 2 16,-2 2 2-16,5 5 7 15,0 3 2-15,3 2 2 16,6-2 0-16,3 5 0 0,3 6 2 16,6-6 3-16,9-3 2 15,-3-2-3-15,12-5-1 16,5-3-8 0,1-3-4-16,-3-2-39 15,3-3-56 1,-10-8 19-16</inkml:trace>
  <inkml:trace contextRef="#ctx0" brushRef="#br0" timeOffset="12024.901">3044 7665 140 0,'0'-11'52'0,"0"9"-28"0,0-1 9 0,0 3 28 16,-6-3-2-16,-6 1 2 0,0-1-32 16,0 3-12-16,0 3-11 15,-3 2-5-15,4 0 2 0,-1 3-7 16,3 0 1-16,0 0-1 16,6 3 2-1,3-1-1-15,9 4-1 0,6 1 0 16,2-1 3-16,-2-1 0 15,-3 5 1-15,-3-2 0 0,-9 8 6 32,-6-3 2-32,-3 0-5 15,-3-7 1-15,-2-1-40 16,-1-2-15-16,0-4-72 16</inkml:trace>
  <inkml:trace contextRef="#ctx0" brushRef="#br0" timeOffset="15407.2118">6916 4659 56 0,'-14'0'22'0,"14"0"-12"0,0 3-10 16,0-3 5-16,0 0-3 16,0 5-2-16,3 1 1 15,2-1-1-15,1-3-5 16,0 1 1-16,0 0-20 16,0-3-9-16</inkml:trace>
  <inkml:trace contextRef="#ctx0" brushRef="#br0" timeOffset="18283.9392">6646 4704 88 0,'0'-21'35'0,"0"21"-18"0,-12-5-5 0,9 2 16 15,0 1-7-15,0-4-2 16,-3 1-3-16,-3 0 0 16,0 2 0-16,0 3 0 0,-6 3-8 15,0 5-5-15,-6 5 0 0,4 8-4 16,-1 3 0-1,3 0-1-15,3-1 0 16,9-1-3-16,6-4 1 16,3-2 2-16,3-3 1 0,3-5 1 15,3-3 0-15,-1-5 2 16,1-2 3-16,0-1 0 16,-3-5 0-16,-3-2-1 15,0-1 0-15,-3-5 0 16,-3-5 0-16,-3 3 0 15,0 2 0-15,0 2-5 16,0 4 1-16,0 2 0 16,3 3 2-16,-3 5-6 15,6 8 1-15,0 5-4 16,3 5 2-16,0 6 5 16,0 0 2-16,-1 2 2 0,-2 3 2 15,-3-2 1-15,0-3 1 16,-6-3 7-16,-3-3 2 15,-2-2-6-15,-4 0-2 16,-3-5-5-16,-3-6-3 16,-3-2-14-16,3-6-4 15,-3 0-24-15,3 1-9 16,4-4-25 0,8-1-21-16,6-4 41 15</inkml:trace>
  <inkml:trace contextRef="#ctx0" brushRef="#br0" timeOffset="18723.7113">6771 4675 120 0,'-3'0'46'0,"0"3"-24"0,3-1-13 0,0 4 16 0,3-1-10 15,3 6-1-15,2-1 1 16,1-2 2-16,3 5-9 16,3-2-4-16,0-3-1 0,0-3 0 15,3-7 1-15,0-4 2 16,-3-2 3-16,-4-2-4 16,-2-1-1-16,-3 1-2 15,-6-1-2-15,-3 0 3 0,-6 1 2 16,-2 2-4-16,-4 5-1 15,-6 3 0-15,0 3 0 16,-3 2 0-16,3 3 0 16,3 13-3-16,4-2 0 15,2-1 2-15,6 1 2 16,6-1 0-16,6 1-1 16,3-1 1-16,5-2-1 15,4-2 0-15,0-4 0 16,3-2 0-16,3-3 0 15,3-5-33-15,-4-5-13 0,4-3-37 16</inkml:trace>
  <inkml:trace contextRef="#ctx0" brushRef="#br0" timeOffset="19125.7284">7027 4651 32 0,'-6'-2'13'0,"6"4"-6"0,0 1-8 16,0 0 4-16,0 2 33 0,0 3 18 16,3 5-14-1,0 8-7-15,0 0-16 16,-1 3-4-16,1-3-7 0,0 1-2 16,0-7-2-16,0-1 1 0,0-4 0 15,0-2 5-15,-3-2 3 16,0-6 0-1,0-3 1-15,3-8-4 0,0-2-3 16,3-8-5-16,3-3 0 16,0 3 0-16,0 2 0 15,0 6-3-15,0 3 0 16,0 4-1-16,0 6 3 16,0 8 2-16,0 11 2 15,-3-1 1-15,0 1 0 16,-1-1-2-16,1 1 1 15,0-3-2-15,0-3-1 16,0-2-13-16,0-6-4 0,0-3-37 16,3-4-49-1,3-3 24-15</inkml:trace>
  <inkml:trace contextRef="#ctx0" brushRef="#br0" timeOffset="19482.4068">7291 4683 140 0,'-3'3'55'0,"6"2"-30"0,0 14-25 16,0-11 10-16,3-3 9 15,0 8 7-15,3-2-7 16,3-6-3-16,0 0-9 16,0-2-1-16,3-6 1 0,0 1-3 0,-3-9-1 15,0 0 1-15,-4 1 2 16,-2-1-3-16,-3 1 0 15,-3-4-1-15,-3 4 1 16,-6-1 0-16,-5 3 1 16,-1 3-7-16,-3 5 0 15,0 5-1-15,0 6 2 16,0 5-1-16,3 5-1 16,6 0 3-16,7 0 0 15,2-2 1-15,5-1 0 16,4-2 0-16,6-3 0 15,3 1 0-15,0-4 0 0,3-4-27 16,0-6-9-16,-3-3-50 31</inkml:trace>
  <inkml:trace contextRef="#ctx0" brushRef="#br0" timeOffset="19801.4463">7458 4723 104 0,'-6'-3'41'0,"6"3"-22"0,3 3-22 15,-3-3 19 1,3 13 5-16,3 0 5 16,0 1 2-16,0 1-9 15,0 1-4-15,0-3-8 16,0 1-5-16,-3-6 1 0,0 2 0 0,-3-4 3 16,0-4 3-16,0-2 5 15,0 0-4-15,0-5 0 16,-3-3 2-1,3-3 3-15,0-2-6 16,0-3-1-16,0-2-4 0,6 2-1 16,0 3-3-16,3-1-1 15,3 1 1-15,-1 3 0 16,1 2-9-16,0 2-2 16,0 4-43-16,3-1-19 15,0 3-15 1</inkml:trace>
  <inkml:trace contextRef="#ctx0" brushRef="#br0" timeOffset="20226.3753">7720 4691 156 0,'-6'-3'57'0,"6"3"-30"0,-3-2-16 0,3 2 15 0,-3 0-6 16,-3 0-1-16,0 2-14 15,-3 1-2-15,0 8-3 16,-2 7-3-16,2 1 0 0,0 2 2 16,3 0 0-16,3-2-2 15,3-4 0-15,0 1-3 16,6-2 1-16,3-7-2 16,3-1 2-16,-1-4 1 0,1-2-1 15,0-2 4-15,-3-4 0 16,0-1 1-16,-3-4 0 15,-3 0 2-15,-3-5 1 16,0 3-4-16,0 3-1 16,-3 2 1-1,3 8-2-15,0 5 1 16,0 0 4-16,3 6 1 16,3 2-1-16,0 0 1 15,0-2-4-15,0 0 0 16,3-1 1-16,0-2 2 15,6-5-32-15,-1-3-14 16,-2-3-25 0</inkml:trace>
  <inkml:trace contextRef="#ctx0" brushRef="#br0" timeOffset="20430.3724">7866 4437 136 0,'3'8'52'0,"-3"0"-28"0,0 10-15 0,0-4 14 0,0 12 0 15,3 9 3-15,-3 7-10 16,3 6-4-16,0-4-7 16,3-1-2-16,0-6 1 0,0-5-2 0,0-9-2 15</inkml:trace>
  <inkml:trace contextRef="#ctx0" brushRef="#br0" timeOffset="21299.5589">8205 4649 88 0,'0'-3'33'0,"3"8"-18"0,0 1-2 0,0-1 14 15,0 6-4-15,0 15-1 16,0 6-10-16,0 5-3 16,0 5 4-16,0-5 3 0,-3-2-8 15,0-4 2-15,0-4 3 0,0-6-5 16,0-3-2-1,0-4 1-15,-3-12 5 16,0-4-5-16,0-4-3 16,-3-7 0-16,3-11-3 15,0 1 2-15,3-7-2 16,3-12-1-16,3 2-2 16,6 3 1-16,6 0 1 15,0 6 0-15,0 4 0 16,-1 9 0-16,1 4-3 15,-3 12 2-15,0 4 3 0,-3 9 1 16,-3 5 10-16,-6 5 3 16,-6 0 1-16,-3 0 2 15,-6 1-8-15,-3-4-4 16,0-5-7-16,-3-2 0 16,1-3-27-16,2-3-11 15,3-2-19-15,0-3-7 16</inkml:trace>
  <inkml:trace contextRef="#ctx0" brushRef="#br0" timeOffset="21707.2412">8420 4630 136 0,'-6'0'52'0,"6"6"-28"0,-3 1-24 0,3 1 13 16,0 3 4-16,-3 5 4 0,3 8-8 16,0-1-5-16,3-1-5 15,0-1 0-15,3-3 0 0,0-2 1 16,2-5 0-16,4-3 4 16,0-6 3-16,0-4-2 15,0-4 0-15,-3-2-5 16,0-13-3-16,-3 0 2 0,-3 3 0 15,-3-1-4-15,3 3 1 16,-3 3 0-16,0 5 2 16,0 3-3-1,0 5-2-15,3 2-1 0,0 9 3 16,3 8 0-16,0-4 3 16,3 4-1-16,0-3-1 15,2 0 3-15,1-6 0 16,3-2-37-16,0-3-16 15,-3-2-37 1</inkml:trace>
  <inkml:trace contextRef="#ctx0" brushRef="#br0" timeOffset="22024.1264">8682 4638 124 0,'-3'3'49'0,"6"2"-26"0,-1 6-29 0,1-3 8 0,0 7 18 15,0 7 8-15,0-1-2 16,0-3-3-16,0 1-11 16,-3-6-5-16,0-2-4 15,3-3 0-15,-3 0 2 0,0-3 2 16,-3 0 1-16,0-5 0 16,0 0 2-16,0-3-1 15,0-10 2-15,3-5-6 0,0 2-3 16,3 0-1-1,0 0-1-15,3 3 0 16,3 0 0-16,3-1-3 16,3 4 2-16,0-1-1 0,0 3-2 15,0 3-35-15,0 0-16 16,2 2-36 0</inkml:trace>
  <inkml:trace contextRef="#ctx0" brushRef="#br0" timeOffset="22517.9986">8955 4707 84 0,'0'26'33'0,"0"4"-18"0,0 1 2 16,0-15 14-16,0 3 1 16,0 7 1-16,0-2-14 15,0 0-6-15,0-3-8 16,0-3 3-16,0-2 2 0,0-2-3 16,0-7 1-16,-3-4 4 15,0-6 2-15,0-4-7 16,0-12-4-16,0 0-2 15,0-7-1-15,1 0-5 16,2-14-1-16,5 0 0 0,1 3 2 16,0 3-1-16,0 2 4 15,3 6 0-15,3 4 1 16,3 4 0-16,0 7 2 16,3 6-3-16,-3 8-2 15,0 5 2-15,-4 2 2 16,-2 3 2-16,-6 6 1 15,-6 5 4-15,-3-3 3 16,-2-3-4-16,-4-2 1 16,-3-2-21-16,0-4-5 15,-3-2-25-15,-3-5-10 0,3-3-25 16</inkml:trace>
  <inkml:trace contextRef="#ctx0" brushRef="#br0" timeOffset="22876.0879">9143 4649 64 0,'0'10'27'0,"0"1"-14"0,3 18 7 15,0-13 14-15,3 0-3 16,-3 2-1-16,3-2-5 16,3 0-4-16,3-3-3 0,-1-2 1 15,1-3-10 1,3-6 8-16,0-4 5 0,0-4-2 0,-3-1 0 16,-3-7-5-16,-3-4-1 15,-3-1-4-15,-6 1 1 16,-3-1-4-16,-3 3 1 15,-3 3-5-15,-3 0 0 16,-3 5-19-16,3 3-9 16,1 2-29-16,-1 0-13 15,6 3-34 1</inkml:trace>
  <inkml:trace contextRef="#ctx0" brushRef="#br0" timeOffset="23274.2157">9426 4609 200 0,'-12'5'77'0,"-3"-2"-42"0,6 2-30 15,6 1 17-15,-3-1-12 16,0 0-3-16,0 0-7 16,6 1 0-16,3-1 0 15,3 0 0-15,0 3 0 0,3 0-5 0,3 8 1 16,0 5 2-16,-3-2 3 16,-3-1 6-16,-3 1 6 15,-3-3 6-15,-3-3 5 16,-3 0-8-16,-3-2-4 15,-6-3-5-15,0-3 0 16,0 0-9-16,0-5 0 16,6 0-33-16,3-2-14 15,0-4-57 1,15 1-31-16,3-3 65 16</inkml:trace>
  <inkml:trace contextRef="#ctx0" brushRef="#br0" timeOffset="23661.665">9551 4686 180 0,'-3'0'68'0,"9"2"-36"0,3 1-37 15,-6 0 10-15,3-1 1 16,-1 6 6-16,4 0 5 16,3-2 4-16,3-4-11 15,0-4-1-15,0-1-2 0,3-2-1 16,0-1-1-16,-3-2-3 15,-4 0 1-15,1-2-2 16,-3-1 2-16,-3-2 0 0,-3 0 3 16,-3 0-3-1,-3 2-2-15,-6 0-7 16,-6 3-4-16,-5 6 1 16,-4 4 3-16,0 6 1 0,0 6 3 15,0 2 1-15,4 5 1 16,5 5 8-16,6 1 7 15,6-1 2-15,9-2 1 16,3-3-5-16,5 0-3 16,10-5-3-16,3-3 0 15,0-2-4-15,0-6-2 16,-1-2-36-16,4-6-16 0,-3-5-65 16</inkml:trace>
  <inkml:trace contextRef="#ctx0" brushRef="#br0" timeOffset="24777.4779">10000 4638 108 0,'-3'0'41'0,"6"3"-22"0,-3-1-16 0,3 4 12 0,0 2 2 16,0 8 4-16,0 10-5 15,3 0-1-15,0 1-5 16,-3-3-1-16,0-3-5 16,0-3 2-16,0-2 0 0,0-5 9 15,-3-1 2-15,0-4 0 0,0-1 2 16,-3-5-4 0,0-3 1-16,0-2-3 15,0-3 0-15,0-2-5 0,3-4-3 16,0-9-7-16,3 1-1 15,3 4-1-15,0 2-1 16,6 0 1-16,3 3 3 16,2 2-18-16,1 3-4 15,0 3-31-15,0 2-10 16,0 1-22 0</inkml:trace>
  <inkml:trace contextRef="#ctx0" brushRef="#br0" timeOffset="25193.4203">10214 4744 152 0,'-8'21'57'0,"8"-21"-30"0,2 5-29 0,1 1 9 0,0-1 10 15,0 0 6-15,3 1-5 16,3-1-3-16,3 0-8 15,6 0-5-15,-3 1 1 0,0-6 0 16,0 0 1-16,0-3 0 16,-1-2 0-16,-2 0 0 15,-3-9 0-15,-3-2 0 16,-3 3 0-16,-6 0 2 16,0 2 3-16,-3 1-2 15,-6 2 1-15,-2 5-3 16,-1 6 0-16,-3 2-6 0,0 6-1 15,0 2 1-15,3 0 0 16,3 3 1-16,3-3 0 16,3 3 0-16,6 0 0 15,3 0 0-15,3 0 2 16,6-6-6-16,3 1 1 16,3-6-19-16,3-2-6 15,3-6-38 1,-1-2-50-16,1-3 28 15</inkml:trace>
  <inkml:trace contextRef="#ctx0" brushRef="#br0" timeOffset="25672.1963">10473 4731 124 0,'-6'0'49'0,"3"0"-26"0,-2 0-5 15,2-6 18-15,-3 9-5 16,-3 0 2-16,-3 7-17 15,0 4-4-15,0 1-8 16,0 1-3-16,3 0 0 0,0 0-4 16,3 0 2-16,3-3 1 15,6-2 2-15,3-1-1 16,3-4-1-16,3-4 3 16,0-4 0-16,0-4-1 0,0-2-2 15,0 0 1 1,-3 1 1-16,-3-1-1 0,-4-3-1 15,1 3 3-15,-3-8 0 16,0 6 1 0,0 7-7-1,3 8-2-15,3 3-1 16,0 5 4-16,0 3 3 16,0 5 2-16,0 3 1 15,-3 0 9-15,0-3 3 16,-3-2 4-16,-3-1 2 15,-6 1-1-15,-3-6 2 16,-3 0-13-16,-2-5-3 16,-1-2-5-16,0-4-2 15,0-2-13-15,3-2-6 16,0-4-28-16,3-2-10 0,9 0-45 16,3-5-31-1,6-8 60-15</inkml:trace>
  <inkml:trace contextRef="#ctx0" brushRef="#br0" timeOffset="25896.1987">10598 4763 152 0,'-3'-6'57'0,"9"12"-30"0,-3-4-32 0,0 1 12 16,0 2 14-16,0 6 10 15,0 2-4-15,0 3-3 16,0 0-14-16,0-3-6 0,0 0-1 16,0-2-2-16,0 2-1 15,0-8-37-15,-3-5-15 16,3 0-36 0</inkml:trace>
  <inkml:trace contextRef="#ctx0" brushRef="#br0" timeOffset="26048.1916">10569 4643 212 0,'-21'-5'79'0,"33"5"-42"0,-6 0-45 0,0 0 12 16,-3 0-9-16,0 0-10 16,8 5-1-16,1-2-67 15,0 2-29-15</inkml:trace>
  <inkml:trace contextRef="#ctx0" brushRef="#br0" timeOffset="26363.0075">10810 4670 176 0,'-9'3'66'0,"9"-3"-36"0,-3 2-20 16,3-2 17-16,-3 3 9 15,-6 2 5-15,-6 0-18 0,3 6-6 16,0 2-10-16,3 0-7 15,3 1-3-15,9-1-3 0,0 0 1 16,9-2 1-16,0 2 2 16,0 0-4-1,0 0 0-15,-3-2 3 0,0 0 3 16,-3-3 12-16,-6-1 4 16,-3 1 4-16,-9 0 0 15,-6-2-11-15,0-4-3 16,0-2-6-16,0 0-3 15,1 0-25-15,2-2-9 16,3-1-23-16,3 0-8 16</inkml:trace>
  <inkml:trace contextRef="#ctx0" brushRef="#br0" timeOffset="26641.5071">10950 4511 160 0,'0'-21'63'0,"3"21"-34"0,0-3-34 15,0 11 29 1,-3 0-1-16,3 5-3 16,0 3-2-16,0 8-10 15,-3 5 1-15,0 14 2 0,0-4 0 0,0-2 3 16,0 0-7-16,0-5-4 15,2-5 0-15,-2 2 0 16,0-6-15-16,6-4-6 16,-3-6-75-1,-6-2-47-15,-3-11 59 16</inkml:trace>
  <inkml:trace contextRef="#ctx0" brushRef="#br0" timeOffset="26813.2572">10828 4715 236 0,'6'-21'90'0,"5"18"-48"0,7-5-42 0,-6 5 16 16,3 1-11-16,0-1-3 16,6 1-1-16,6 2-1 0,-4 0-66 15,-2 0-28 1,0 2 5-16,-3 6 5 0</inkml:trace>
  <inkml:trace contextRef="#ctx0" brushRef="#br0" timeOffset="27174.5604">11098 4784 220 0,'0'5'85'0,"9"3"-46"0,0 0-39 15,-3-3 18-15,0 0-1 16,3-2 4-16,3 2-7 15,0-2-3-15,3 0-6 0,0-6-4 0,0 0 2 16,-3 1-2-16,-1-4 2 16,-2 1 0-16,-3 0 1 15,-6-11-2 1,-15-5-21 0,-2 5 1-16,-1 3 2 15,0 10 2-15,-3 3 4 16,0 8 4-16,3 5 3 15,3 3 2-15,1 0 1 16,5 0 0-16,3 2 0 16,3 4 4-16,6-4 5 15,3-2-5-15,6 2-2 16,2-4-4-16,7-1 1 0,-3-5-34 16,6-8-17-16,0-8-42 15</inkml:trace>
  <inkml:trace contextRef="#ctx0" brushRef="#br0" timeOffset="27492.1787">11271 4813 132 0,'-9'0'52'0,"9"2"-28"0,0 4-28 16,3-1 8-16,-3 3 13 16,0 3 9-16,0 2 4 15,0 3 2-15,3 2-17 16,-3-2-9-16,3-3-2 0,-3-2-3 15,0-3 2-15,0-8 2 16,0 0 4-16,0-13 11 16,0-1-4-1,0 1-4-15,3 0-2 16,0 0-4-16,3-1-1 16,0 1-3-16,3 0-2 15,0 2 1-15,3 1-1 16,0-3-3-16,0 7 2 15,-1 6-19-15,-2 0-9 16,0 0-40 0,0 3-60-16,3 0 28 15</inkml:trace>
  <inkml:trace contextRef="#ctx0" brushRef="#br0" timeOffset="27757.6038">11554 4741 212 0,'-6'-18'79'0,"3"18"-42"0,-3 0-30 0,3 2 20 0,-3 1 4 16,0 0 5-16,-3 5-19 15,-3 2-7-15,3 1-7 16,6-3-5-16,3 2 1 0,3-2-1 16,6 6-2-16,3-1 0 15,-3 0 0-15,0 3 3 16,0 2 2-16,-6-2 6 15,-3 3 6-15,-6-1 6 16,-3-4 5-16,-6-1-12 16,0-3-7-16,-3-2-61 0,1 0-25 15,-1-13-47 1</inkml:trace>
  <inkml:trace contextRef="#ctx0" brushRef="#br0" timeOffset="37921.3293">17162 5903 124 0,'-3'-8'49'0,"3"5"-26"0,-3 1-12 15,3 2 18-15,0 0-8 16,-3 0 0-16</inkml:trace>
  <inkml:trace contextRef="#ctx0" brushRef="#br0" timeOffset="38189.5052">17141 5895 293 0,'-15'11'7'0,"3"4"-4"0,0 7-5 16,3 9 1-16,3 4-1 15,3-1 0-15,3-2 2 16,6-3 2-16,6-5-1 16,0-6-1-16,3-4 1 15,6-9-1-15,3-5 4 16,-1-8 5-16,1-3-3 15,0-13 2-15,-9 1 1 16,-3-4 2-16,-6-2 3 0,-6 0 2 16,-6 0-3-16,-6 2 0 15,-3 6-5-15,0 3 0 16,-3 5-10-16,3 2 0 16,4 6-18-16,-4 2-4 15,3 6-21-15,3 2-9 16,3 3-35-1</inkml:trace>
  <inkml:trace contextRef="#ctx0" brushRef="#br0" timeOffset="38449.2261">17483 5998 108 0,'-9'8'41'0,"9"0"-22"0,-9 13-14 16,3-5 11-16,0 0-1 16,-8 2 4-16,-4 4-11 15,3-4-2-15,0 1-9 16,3-3-2-16,0-6-60 15,0 1-24-15</inkml:trace>
  <inkml:trace contextRef="#ctx0" brushRef="#br0" timeOffset="38645.2593">17311 6022 156 0,'3'0'57'0,"0"3"-30"0,2-3-34 0,-2 2 10 16,3 6 8-16,6 5 5 15,6 1-6-15,0 1-3 16,0 1-4-16,0 3-3 0,0-1 3 16,-1 1 0-16,-2-3 3 15,0-3-41-15,-3-2-15 16,0-3-22-16</inkml:trace>
  <inkml:trace contextRef="#ctx0" brushRef="#br0" timeOffset="39045.2287">17540 5887 176 0,'-6'0'66'0,"9"3"-36"0,0-3-26 0,-3 0 15 16,6 2-7-16,3-2 1 15,0 3-6-15,2-3-2 16,1 0-2-16,3-3-5 0,3 1 1 16,0-1 1-16,-3 3 0 15,0 0-3-15,-3 3 2 16,-3-1-1-16,-3 6 0 15,-3 3 2-15,-3 5 0 16,0 5 0-16,-3 5 2 16,0 3-1-16,0 3-1 15,0 0 3-15,0-6 0 16,0 1-4-16,0-6-1 16,0-2-46-16,0-6-17 15,3-3-12-15</inkml:trace>
  <inkml:trace contextRef="#ctx0" brushRef="#br0" timeOffset="39226.6436">17593 6083 160 0,'-12'-24'63'0,"21"27"-34"0,0-1-32 16,-3-2 13-16,3-5 4 15,3 0 3-15,3-1-11 16,3 4-3-16,0-1-2 15,3 0-4-15,-4 1 2 0,1-1-140 16,9-2 57 0</inkml:trace>
  <inkml:trace contextRef="#ctx0" brushRef="#br0" timeOffset="39573.3483">18025 5871 160 0,'-3'-8'60'0,"3"6"-32"0,-18-6-11 0,15 5 22 16,-3 0-11-16,-3 1-4 0,0 2-16 15,-3 0-5-15,1 5-2 16,-1 3-4-16,0 5 0 0,3 8-1 16,0 6 3-16,6 4-2 15,0 7-1-15,3-4 3 16,0 3 0-16,3-5 1 16,0-1 2-16,0-1-14 15,-3-7-7-15,0-4-43 16,0-3-51-1</inkml:trace>
  <inkml:trace contextRef="#ctx0" brushRef="#br0" timeOffset="39739.6625">17751 6149 160 0,'0'0'63'0,"6"-5"-34"0,6-1-34 0,0 4 12 16,6-4-4-16,3 4 1 15,2-1-7-15,4 0-2 16,0 3-58-16,6 3-25 16,-1-3 36-16,1 0 20 15</inkml:trace>
  <inkml:trace contextRef="#ctx0" brushRef="#br0" timeOffset="39962.012">18123 5868 160 0,'-18'-5'60'0,"12"8"-32"0,0-1-33 16,3 1 12-16,-3 5-4 15,1 5 1-15,-1 6-5 16,3 5 1-16,0 13 0 16,3 2 0-16,0-2 0 0,3 0 0 15,0 0 2-15,0-5 1 16,0-3 1-16,-1-5-27 15,1-5-9-15</inkml:trace>
  <inkml:trace contextRef="#ctx0" brushRef="#br0" timeOffset="40113.9286">17945 6120 164 0,'3'-3'63'0,"3"6"-34"0,5-8-36 0,1 5 10 15,3 2-3-15,6-2 0 16,3 0-7-16,0-2-3 16,2-6-56-16,1 0-26 15</inkml:trace>
  <inkml:trace contextRef="#ctx0" brushRef="#br0" timeOffset="40353.9404">18326 5906 132 0,'-9'-19'52'0,"6"11"-28"0,-15 0-2 0,15 5 20 0,-6 3-5 16,0-2-2-16,0 2-22 15,-3 2-9-15,0 6-4 16,0 8-3-16,3 5-1 0,0 11 0 16,4 11 3-16,2-1-2 15,3-2 1-15,0-1 0 16,3-2 0-16,-1-5 2 15,-2-6 2-15,0-4-45 16,0-4-18-16</inkml:trace>
  <inkml:trace contextRef="#ctx0" brushRef="#br0" timeOffset="40521.9301">18079 6146 164 0,'0'-2'63'0,"5"-1"-34"0,10-2-34 0,-3 2 12 16,6 0-2-16,6 1 4 16,3-4-4-16,2 1-3 15,1 3-63-15,-3-1-29 16,3 0 30-16,-3-2 18 16</inkml:trace>
  <inkml:trace contextRef="#ctx0" brushRef="#br0" timeOffset="40760.0703">18519 5911 204 0,'-12'-11'77'0,"-3"6"-42"0,-9-6-30 15,18 6 17-15,1 2-1 16,-4 3 2-16,0 0-15 16,0 8-4-16,0 0-3 15,0 8-6-15,3 8 1 0,3 10 0 16,0 6 2-16,3 0-1 15,3-1 1-15,0-2 2 16,0-2 2-16,0-6-8 16,-3-5-3-16,0-6-28 0,0-2-14 15</inkml:trace>
  <inkml:trace contextRef="#ctx0" brushRef="#br0" timeOffset="40910.4452">18287 6154 176 0,'12'0'66'0,"0"-2"-36"0,6-1-35 0,-7 3 12 15,4-3-6-15,3 1 2 16,9 2-20-16,0-3-8 0,3 0-47 16,2 1-18-1</inkml:trace>
  <inkml:trace contextRef="#ctx0" brushRef="#br0" timeOffset="41166.4472">18698 5913 220 0,'-12'-13'85'0,"9"11"-46"0,-6-4-39 16,6 4 18-16,-6 2-8 15,0 0 0-15,-3 2-9 16,0 4-2-16,0 4 0 15,0 6-2-15,3 5-1 0,1 14 0 16,2-1 3-16,3 0 0 0,3 1 1 16,3 2 2-16,3-5 1 15,-1-3-8 1,-2-6-4-16,0-4-39 16</inkml:trace>
  <inkml:trace contextRef="#ctx0" brushRef="#br0" timeOffset="41319.8666">18483 6117 184 0,'-3'-5'68'0,"15"10"-36"0,0-5-40 0,-3 3 12 16,3-3 2-16,6 0 4 16,6 2-5-16,-1-2-1 15,1 3-2-15,3-3-13 0,0-3-2 0,-3 3-69 31</inkml:trace>
  <inkml:trace contextRef="#ctx0" brushRef="#br0" timeOffset="42019.8675">18980 5839 216 0,'-11'-21'82'0,"-1"19"-44"0,-12-9-29 0,18 6 22 16,-3 2-19 0,0 3-6-16,0 0-9 0,0 5-3 15,0 9 3 1,3 7-1-16,0 10 0 0,0 14 3 15,3 6 0-15,0-4-2 0,0-2 2 16,3 0 1-16,0-5 2 16,-3-8-23-16,0-6-8 15,0-5-21-15,-2-5-7 16,-1-8-15 0</inkml:trace>
  <inkml:trace contextRef="#ctx0" brushRef="#br0" timeOffset="42171.8732">18713 6120 164 0,'-12'-8'63'0,"15"8"-34"0,9-5-23 0,-4 2 15 16,4 3-2-16,6-3 3 0,6 1-6 15,6-4-1-15,0 1-9 16,-1 0-4-16,1 2 1 0,-3-7-84 16,0 7-56-1,-4-2 51-15</inkml:trace>
  <inkml:trace contextRef="#ctx0" brushRef="#br0" timeOffset="42502.0027">18977 6218 192 0,'-6'2'74'0,"6"1"-40"0,0 0-20 0,0-3 22 0</inkml:trace>
  <inkml:trace contextRef="#ctx0" brushRef="#br0" timeOffset="42603.4152">18977 6231 394 0,'9'5'30'0,"3"1"-16"16,6-6-7-16,3 0-3 0,0 0-5 15,0-3-1-15,-1 0-32 16,-2 1-15-16</inkml:trace>
  <inkml:trace contextRef="#ctx0" brushRef="#br0" timeOffset="42981.6173">19296 6215 160 0,'0'0'60'0,"-3"5"-32"0,3-2-2 0,0-3 25 0,0 0-14 16,3 3-4-16,3-1-13 16,0-2-2-16,0 3-11 15,3 0-2-15,3-3 1 0,3 0-3 16,-1 0 0-16,1 0-10 15,0-3-5-15,0 3-52 16,0-3-20-16,0 1-19 16</inkml:trace>
  <inkml:trace contextRef="#ctx0" brushRef="#br0" timeOffset="43295.2327">19573 6220 108 0,'0'0'41'0,"3"0"-22"0,0 0 6 0,0 3 22 15,3-3-1-15,0 3 2 16,0-3-20-16,-1 0-6 16,4 0-14-16,3 2-1 0,0-2 0 0,0 0-6 15,3 0 0-15,0 0-12 16,0 0-5-16,0-2-45 16,-3-1-18-16</inkml:trace>
  <inkml:trace contextRef="#ctx0" brushRef="#br0" timeOffset="43628.1914">19900 6197 192 0,'-3'0'74'0,"9"5"-40"0,-6-3-22 0,0-2 19 15,3 3-12-15,3 0-1 16,0-3-4-16,3 2 1 0,3-2-8 15,3 3-4-15,0-3-2 16,0 0-10-16,-1 0-4 16,4 0-46-16,0 0-21 15,6 0-12-15</inkml:trace>
  <inkml:trace contextRef="#ctx0" brushRef="#br0" timeOffset="43840.1987">20195 6191 148 0,'3'3'55'0,"0"0"-30"0,9-1 1 16,-6-2 25-16,3 3-7 16,0-1-4-16,8-2-22 15,1 3-9-15,-3-3-6 16,0 0 0-16,0-3 0 0,0 1-28 0,-3 2-12 15,3 0-73 1</inkml:trace>
  <inkml:trace contextRef="#ctx0" brushRef="#br0" timeOffset="47860.8596">17168 11483 52 0,'3'-5'22'0,"-3"2"-12"0,0 0 6 0,0 3 11 0,0 0 8 16,0 0 5-16,0-2-8 15,-3 2-2 1</inkml:trace>
  <inkml:trace contextRef="#ctx0" brushRef="#br0" timeOffset="48190.6441">17159 11470 292 0,'-6'0'13'0,"0"0"-6"0,0 0-2 15,0 2-1-15,-6 4-9 16,3 2 1-1,0 2 1-15,-3 3 2 16,3 1 3-16,0 7-1 16,3 3-1-16,3-3-2 15,3 0 1-15,3-3 3 16,9 1 1-16,6-6 1 16,3-2 0-16,0-6-2 15,6-5 1-15,-3-5 4 16,-1-3 4-16,1-3 2 0,-6-7 3 15,-6-1 4-15,-3 1 2 16,-6-1 0-16,-3 1 1 16,-6-1-9-16,-3 1-3 15,-3 4-6-15,0 1-2 16,-3 5-1-16,-3 3-2 16,3 0-6-16,1 5-1 15,2 0-15-15,9 5-5 16,3-2-33-16,6 2-13 15</inkml:trace>
  <inkml:trace contextRef="#ctx0" brushRef="#br0" timeOffset="48420.0126">17504 11525 140 0,'-3'8'55'0,"3"0"-30"0,-9 5-14 16,6-2 18-16,-6 5-11 15,0 0-2-15,-3 0-9 0,3-1-3 16,-5 1-2-16,2-2-17 0,0-4-5 16,3-2-61-1</inkml:trace>
  <inkml:trace contextRef="#ctx0" brushRef="#br0" timeOffset="48595.992">17328 11533 172 0,'-3'-2'66'0,"6"2"-36"0,15 2-31 0,-12 3 15 15,6 1-1-15,0 2 4 16,0 5-9-16,3 3-4 15,0 2-3-15,0-2-1 0,-1 3 2 16,-2-3-1-16,0-1-1 16,0-1-46-1</inkml:trace>
  <inkml:trace contextRef="#ctx0" brushRef="#br0" timeOffset="48970.0928">17644 11446 124 0,'-3'-3'49'0,"3"9"-26"0,3-4-20 15,0 3 12-15,0 1-5 0,-3 2 0 16,0 0 2-16,0 0 5 15,0 0-9-15,0-1-2 0,-3 1-2 16,3 0 0 0,0-2 0-16,0-1-5 0,0-5-1 15,0 0 5-15,6 3 3 16,0-3-3-16,3 0 0 16,0 0-1-16,3-3 1 15,2 3-4-15,-2-3-2 16,3 3 2-16,3 0 0 15,-3 0-41 1,3-2-59-16,0-4 13 0</inkml:trace>
  <inkml:trace contextRef="#ctx0" brushRef="#br0" timeOffset="49227.9868">17778 11398 96 0,'0'0'35'0,"0"0"-18"0,3 6 0 16,0 4 16-16,-3 1 3 15,0-1 0-15,0 6-2 16,0 3 1-16,0-1-19 0,0 6-7 16,0 2-2-16,0-4-4 15,0-4 0-15,0-2 1 16,3-3 0-16,6-2-13 15,3-6-42 1,0 0-17-16,-4-5-20 16</inkml:trace>
  <inkml:trace contextRef="#ctx0" brushRef="#br0" timeOffset="49643.1034">17954 11449 144 0,'-6'2'55'0,"6"-2"-30"0,-3 3-25 16,0 2 10-16,0 3-2 15,0 3 2-15,0 2 4 16,0 3 3-16,0 5-9 15,0 3-2-15,3 0-2 0,3-3 0 16,0 0 0-16,3-3 2 16,3-2 3-16,0-5 2 15,5-6 1-15,7-5-4 16,-3-5 0-16,0-6-3 0,-3-7 0 16,-3-1 3-1,-6 1 5-15,-3-3-1 16,-3 2 3-16,-6 0-4 15,-6 4-1-15,-3-1-9 0,3 5 0 16,-3 3-14-16,3 3-5 16,3 2-8-16,3 1-4 15,3-1-19-15,3 3-8 16,6-3-28 0</inkml:trace>
  <inkml:trace contextRef="#ctx0" brushRef="#br0" timeOffset="49964.2671">18108 11451 116 0,'-12'8'46'0,"6"0"-24"15,0 11-17-15,3-9 11 0,1 3 10 16,-1 9 6-16,0 4-10 16,3-2-3-1,3-3-11-15,2-2 1 0,7-4 4 0,3-4 13 16,3-6 5-16,0-5-4 15,3-2-2-15,-3-14-3 16,0 0 1-16,-7-3 0 16,-5 1 3-16,-6-3-1 15,-3-1 0-15,-5-1-12 16,-7 2-3-16,0 5-8 16,0 2-2-16,0 9-22 15,3 2-8-15,0 6-27 0,6 0-9 16,3-1-36-1,6 4-50 1,6-1 46-16</inkml:trace>
  <inkml:trace contextRef="#ctx0" brushRef="#br0" timeOffset="50341.8173">18317 11626 184 0,'-6'10'71'0,"6"-10"-38"0,-3 0-17 16,3 0 22-16,0 0-11 16,0 0-1-16,0 0-9 15,6 0 0-15,0 0-10 16,0 0 0-16,5 0 3 0,1 0-4 16,0 0 2-16,0 0-7 15,0 0-1-15,-3 0-7 16,0-2-3-16,0-1-49 15,-3 0-22-15,-3 3-26 16</inkml:trace>
  <inkml:trace contextRef="#ctx0" brushRef="#br0" timeOffset="50711.5349">18585 11634 116 0,'-6'0'46'0,"6"0"-24"0,-3 0-2 15,3 0 19-15,0 0-6 16,0 0-2-16,0 0-11 16,0 0-5-16,0 0-8 15,6 0 2-15,2 0 1 0,4 0-1 16,0 0 2-16,0 2-2 16,3-2 0-16,3 0-8 15,-3 0 0-15,-3 0-3 16,0 0 0-16,3-2-88 15,-1-1-18 1</inkml:trace>
  <inkml:trace contextRef="#ctx0" brushRef="#br0" timeOffset="51027.5348">18838 11613 116 0,'0'-3'46'0,"3"6"-24"0,-1-3 1 16,-2 0 21-16,6 0 2 15,0 0 5-15,3 0-15 16,0 0-7-1,0 0-8-15,12 0-12 0,-3 5-3 16,0-8-2-16,0 1-2 16,-4-1-2-16,1 3-15 15,0-8-84 1,-3 3-57 0,0-3 48-16</inkml:trace>
  <inkml:trace contextRef="#ctx0" brushRef="#br0" timeOffset="56778.6853">22600 3469 84 0,'0'0'33'0,"0"2"-18"0,0 1 2 0,0 2 14 0,0 3-8 16,0 8 0 0,0 3-1-16,0-4 1 15,0 17-12-15,0 0 0 0,0 13 0 16,0-5 2-16,0 5 3 0,0-8-7 15,0-3-3-15,0-5-3 16,0 3 0-16,0-6-4 16,-3-7 0-16,0-3-23 15,0-6-12-15,3-2-21 16,-6-8-42 0,-3 0 22-16</inkml:trace>
  <inkml:trace contextRef="#ctx0" brushRef="#br0" timeOffset="57272.5509">22481 3508 96 0,'-6'0'35'0,"6"0"-18"0,0 3-13 0,0 2 10 15,0 1-2-15,0 2 3 16,-3-1 1-16,0 1 2 0,0 6 1 16,0-4 1-1,-3 1-11-15,3 2 3 0,0-5 2 16,0 0-7-16,0-3-2 0,0 1-1 15,3-6 0-15,6-6-2 16,-3 1 1-16,0 0 0 16,3-6 3-16,6-10-5 15,0 0-3-15,0 0 1 16,-3 7 0-16,3 1 1 16,-3 0 0-16,2 2-3 15,-2 3 0-15,-3 3 2 0,3 5 0 16,0 5 9-16,-3 3 5 15,6 0 2 1,-3 3 1-16,0-1-4 16,0 1-2-16,0 2-6 15,0 0-3-15,0-2-18 0,0-3-6 16,-4-3-84 0</inkml:trace>
  <inkml:trace contextRef="#ctx0" brushRef="#br0" timeOffset="58020.6191">22844 3530 132 0,'0'0'49'0,"0"5"-26"0,0 0-18 0,-3-2 11 15,0 7-1-15,6 4 4 16,0 4 4-16,0 11 3 16,0 3-13-16,3 2 8 0,-3-2 5 15,0-3-8-15,0 0-2 16,0-2-7-16,-3-6-1 16,0-5-5-16,3-3 0 15,-3-2-1-15,0-6 1 0,0-8 2 16,0-2 4-1,0-3-2-15,0-3-2 0,0-2-7 16,3 0-3-16,0 0 2 16,0 0 1-16,6-1-3 15,0 6 1-15,0 0 2 16,-1 3 1-16,1 5 1 16,-3 3 0-16,6 2 0 15,-3 6 0-15,-3-1 0 16,0 6 0-16,0 0 0 15,0 0 2 1,0 0 1-16,-6-3-10 16,6-2-3-16,3-3-30 0,-3-3-14 15,0-3-113 1,9-23 77 0</inkml:trace>
  <inkml:trace contextRef="#ctx0" brushRef="#br0" timeOffset="58112.5641">23088 3725 152 0,'-6'3'57'0,"6"2"-30"0,0 6-16 0,0-3 18 15,6 2-11-15,-6 1 0 16</inkml:trace>
  <inkml:trace contextRef="#ctx0" brushRef="#br0" timeOffset="58188.5534">23094 3805 326 0,'3'21'6'0,"0"-5"-1"0,-3-3-14 15,3-2-4-15</inkml:trace>
  <inkml:trace contextRef="#ctx0" brushRef="#br0" timeOffset="58352.5501">23082 3627 204 0,'-3'-5'77'0,"3"5"-42"0,0 0-32 16,0 0 15-16,0 0-14 15,0 0-1-15,3 5-21 16,-3 1-5-16,9 2-66 16,0 0-29-16</inkml:trace>
  <inkml:trace contextRef="#ctx0" brushRef="#br0" timeOffset="58860.57">23240 3728 108 0,'-6'-3'44'0,"6"3"-24"0,0 3-10 0,0-3 12 16,-3 3-6-16,-3 2 1 16,0 3-6-16,-3 2 1 0,0 1-7 15,0 0-1-15,0 4 2 0,3 7-3 16,3-4 0-1,3-2-3-15,3-3-1 16,3-2 1-16,6-3 0 16,-3-6 0-16,9-7 2 0,0-5 1 15,-3-4 1-15,-3 4-5 16,-3-3-1-16,0 2 1 16,-9 3 0-16,0-5 5 15,0 2 2-15,-3 3 0 16,-3 0 1-16,6 3-4 15,0 2 0-15,-3 3-3 16,3 8-1-16,3 3-1 16,3 5 0-16,-3 8 8 15,5 2 6-15,-2 1 9 16,-3-1 5-16,-6-2-3 16,0 0 0-16,-8-1-8 0,2-1-2 15,0-7-7-15,-6-1-2 16,-3-4-7-16,-3-2 0 15,3-8-26-15,0-5-10 16,3-3-24-16,1-3-11 16,-1-4-13-1</inkml:trace>
  <inkml:trace contextRef="#ctx0" brushRef="#br0" timeOffset="59283.8498">23335 3559 120 0,'0'-3'46'0,"6"8"-24"0,-6-5-26 32,6 11 45-32,0-1-17 0,-3 9-7 15,3-3-3-15,0 8-9 16,-3 2 1-16,0-2 1 0,0 0-1 15,-3-3 1-15,0-5-4 16,0 2 0-16,0-7 1 16,6-3 0-16,-6-3-2 0,0-5-2 15,3-3 1-15,-3-2-1 16,9-5 0-16,-3-1 2 16,0-2-6-16,5 0-1 15,-2 2 2 1,6 3 1-16,-3 5 2 15,0 3 0-15,-3 6 2 0,0 4 1 16,-6 4 12-16,6-1 5 16,-6 5-6-16,0-2-1 15,-3 5-9-15,3-5-3 16,0-3-30-16,-3-2-13 16,12-3-55-1</inkml:trace>
  <inkml:trace contextRef="#ctx0" brushRef="#br0" timeOffset="59719.8558">23630 3699 164 0,'-12'3'63'0,"12"2"-34"0,-3 0-14 15,3-2 18-15,0 2-16 16,3 0-5-16,0 3-5 15,3 0-2-15,3 0-3 16,3-3-2-16,0 1 3 0,-1-4 2 16,4 1 2-16,0-3 3 15,3-3 4-15,-6-2-4 0,3 0 2 16,-9-3-7-16,3 0-1 16,-9-3 0-16,-3 1 0 15,-9 2-9-15,-3 0-4 16,3 3-4-16,-6 2 0 15,3 3 5-15,-5 5 4 16,-1 3 1-16,3 3 1 16,0 2 2-16,9 3 0 15,-3 0 6-15,9 5 6 16,-3 3-6-16,12-6-1 16,-3 1-5-16,12-3-1 15,0-6-1-15,-3-2-2 16,12-5-26-16,2-3-12 0,-5-8-50 15,6-8-27 1,-3-3 55-16</inkml:trace>
  <inkml:trace contextRef="#ctx0" brushRef="#br0" timeOffset="60035.863">23832 3725 140 0,'0'6'55'0,"0"-4"-30"0,0 9-12 15,0-3 19-15,6 0-3 16,-6 2 3-16,0 1-7 15,3 2-3-15,-3-2-12 16,0-3-4-16,0 0 0 0,0-3-1 16,0 0 2-16,0-7 0 15,0-1-3-15,0 0-3 16,0-2 2-16,0 0 2 16,0-3-2-16,0 0 0 15,0 0 1 1,0-3 2-16,6 1-5 0,0-1-1 15,3 1 0-15,0-1 2 16,3 0 1-16,-3 1 3 16,9 2-3-16,-6 0-2 15,-1 3-3-15,1 2 1 16,-3 0-45-16,0 3-22 16,3 3-45-16</inkml:trace>
  <inkml:trace contextRef="#ctx0" brushRef="#br0" timeOffset="60771.0927">24338 3731 104 0,'0'-6'41'0,"-3"6"-22"0,-3-5-3 0,3 5 18 16,-6 0-1-16,0 0 1 0,-5 5-15 16,-1 3-4-16,-6 6-9 15,0-1-4-15,0 16 1 0,9-5-4 16,3-1 0-16,0-1-1 16,9-4-2-16,9-2 0 15,0-3 3-15,3-2 0 16,0-6 3-16,6-5 1 15,-6-3 1-15,-3-2-2 16,3-3 1-16,-3-5 0 16,-3-3 3-16,-3 0 1 15,0 0 1-15,-3 3-2 16,0 3-1-16,0 2-3 16,0 5 1-16,0-2-4 0,0 5-2 15,5 8 4-15,-2 5 3 16,6 0-3-16,-3 0-1 15,0 3 0-15,9 0 2 16,-3-3-1-16,0 1-1 16,0-4-24-16,3-5-9 15,0-2-47 1,0-3-36-16,-1-5 47 16</inkml:trace>
  <inkml:trace contextRef="#ctx0" brushRef="#br0" timeOffset="61220.1481">24526 3757 128 0,'-15'-5'49'0,"12"2"-26"0,-6 3-1 0,6 0 20 0,-3 0-16 16,-3 3-4-16,3-1-14 16,-3 4-5-16,0 2-2 15,-3 2-1-15,6 6 2 0,-2 8-1 16,8-3-1-16,-3 0-2 15,3-2 1-15,3-3 1 16,2-3 0-16,4-5 2 16,3-3 1-16,0-5 5 15,0-3 5-15,3-10-1 16,-3-5 3-16,-3-1-2 16,-6-5 0-16,3-5-3 15,-6-2 1-15,-6-1-8 0,3 0-2 16,-6 0-1-16,0 3 2 15,0 5-3-15,0 3 0 16,6 8-1-16,-6-3 0 16,9 8 0-16,-3 6-2 15,-3 9 3-15,6 7 0 16,6 4 3-16,-3 3 3 16,6 8-2-16,0 1-2 15,0-4 0-15,3 11 1 16,0-5-10-16,0-6-4 0,-3-5-36 15,8-5-16-15,7-10-36 16</inkml:trace>
  <inkml:trace contextRef="#ctx0" brushRef="#br0" timeOffset="61642.1426">24701 3728 204 0,'-20'-5'77'0,"2"10"-42"0,-12 3-28 15,24-3 20-15,-9 6-18 16,6-1-5-16,-3 9-5 16,0 10-1-16,3-8 2 15,9 3-3-15,0-3 2 0,9-2-4 16,0-3 1-16,3-6 8 0,0-2 5 16,6-8 7-1,-6-3 2-15,6-5-3 16,-6-13 1-16,0 0-7 15,-4-8-1-15,-2-3-4 0,-3-5-3 16,-3 3 0-16,-9-3-1 16,1 0 2-16,-4 8 1 15,3 5-4-15,0 8 1 16,-3-3-2-16,9 12-2 16,-3 14-2-1,6 7 3-15,0 4 2 16,6 3 3-16,3 8 1 0,-3 3-1 15,3 0-2 1,6 2 1-16,-4-5 1 16,1-2-19-16,0-6-8 0,-3-8-34 15,3-2-14-15,3-6-22 16</inkml:trace>
  <inkml:trace contextRef="#ctx0" brushRef="#br0" timeOffset="61926.2655">24806 3747 108 0,'-3'5'41'0,"6"3"-22"0,-3 5 2 16,8 0 17-16,-2 6 2 15,-3-1 0-15,6 1-6 16,-6-3-4-16,3 0-16 16,-3-6-7-16,-3 1 0 0,0-3 0 15,0-3 3-15,0-5 1 16,0-3 3-16,0-2-5 0,0-14-3 15,0 1-3 1,9-3-3-16,-6 2-2 0,6 6 1 16,0-6-1-16,3 6-2 15,6 5-2-15,3 3 1 16,-1 2-13-16,1 3-3 16,-3 0-53-1,6 0-63-15,3-2 29 16</inkml:trace>
  <inkml:trace contextRef="#ctx0" brushRef="#br0" timeOffset="65754.2447">22758 12150 96 0,'-3'-3'35'0,"3"3"-18"0,3 0-13 0,-3 0 10 0,3 3-4 15,-3-3 2-15,0 2 4 16,0 1 2-16,0 2-1 16,0-2 2-16,0 5-1 15,0 0-2-15,0 5-8 16,0 16 4-16,0-2 1 0,0-6 2 15,3 13 1-15,0-2 0 16,3 5 0-16,-3-5-8 16,0 10-3-16,2-8 3 15,1 6 3-15,-3-6-6 0,0 1-1 16,0-6-2 0,-3-3-2-16,0-4 1 15,0-1 1-15,0-5-1 0,0 0-1 16,0-3 3-16,0-3 0 15,0-2-4-15,0-2-1 16,0-1-28-16,0 0-10 16,-3-2-62-1,0-6-35-15,0-2 61 16</inkml:trace>
  <inkml:trace contextRef="#ctx0" brushRef="#br0" timeOffset="66144.098">22648 12637 120 0,'0'0'46'0,"0"0"-24"0,3 5-19 16,-3-3 12-16,5 6 0 15,-2-2 0-15,6 12 4 16,0-2 0-16,6 8-10 16,-3-3 1-16,3 0 1 0,0 0 0 15,-3-5 3-15,0 0-5 16,0-5-1-16,-3-1 2 16,5-4 1-16,-2-1-1 15,3-5 1-15,-6 0-4 16,6-5-2-16,-9-1 0 0,6-2-1 15,-3 0-2-15,0-2 1 16,-3 2-7-16,0-5-1 16,-3 2-12-16,0-5-3 15,-3 6-61 1,3-4-50-16,-3 4 41 16</inkml:trace>
  <inkml:trace contextRef="#ctx0" brushRef="#br0" timeOffset="66733.2457">23088 12356 88 0,'0'-8'33'0,"3"11"-18"0,-3-6 4 0,0 3 18 16,0 0-3-16,0 5 1 16,3 1-9-16,0 2-4 15,0 5-12-15,0 3 5 0,-3 8 4 0,0 2 1 16,0 3 3-16,0 3-11 16,0 0-4-16,6-3-3 15,-3-3-1-15,0-5-5 16,0-5 1-16,0-3-33 15,0-2-13-15,0-6-43 16,-3-5-36 0,6-2 48-16</inkml:trace>
  <inkml:trace contextRef="#ctx0" brushRef="#br0" timeOffset="67074.4197">23192 12570 140 0,'-3'0'52'0,"3"3"-28"0,-6 2-17 0,6 1 15 16,0 2-11-16,0 5-3 16,0 3-3-16,0 2-1 15,6 3-2-15,0-2-2 0,3 5 3 16,0-3 0-16,0-5 1 15,3-3 6-15,3-5 4 16,0-3 4-16,-3-13 1 16,2 0-6-16,-2-2 0 0,-3-4-8 15,-3 1-1-15,-6-3 0 16,-6 0 2-16,-3 1 1 16,-3 1 1-1,-2 1-7-15,5 3-2 0,-3 2 2 16,3 2 1-16,-3 1-31 15,9 2-15-15,-3 1-42 16</inkml:trace>
  <inkml:trace contextRef="#ctx0" brushRef="#br0" timeOffset="67674.4687">23368 12578 140 0,'-3'-2'55'0,"3"4"-30"0,0-2-21 0,0 0 15 16,0 0-5-16,3 6 2 15,-3 4 0-15,0 6-1 16,3 3-7-16,0-1 1 0,0 9 4 16,3-4-1-16,-3-1 3 15,6-4-8-15,-3-2-4 0,0 0-2 16,-6-8-1-16,8-3 2 16,-2-2 1-16,0-6-1 15,0-5 1-15,-3-8-4 16,-3 3-2-16,6 0 2 15,-6 0 0-15,3 2-2 16,-3 3 2-16,0 3 1 16,3-1 0-16,3 6-5 15,-3 11 3 1,9 5 3-16,-3 0 0 16,0 0 2-16,0-3 2 15,0 3 4-15,3-8-2 16,-3 0-2-16,-6-3 4 15,6-2 4-15,-1-6 2 0,-2 0 0 16,0-7-5-16,-6-6-2 16,6-3-4-16,-6 3-1 15,-6 1-1-15,6-1-2 16,-3 0-8-16,0 3-5 16,0 2-33-16,3 3-15 15,0 0-50 1</inkml:trace>
  <inkml:trace contextRef="#ctx0" brushRef="#br0" timeOffset="68094.1268">23639 12642 140 0,'0'5'52'0,"0"-2"-28"0,9 2-8 0,-6 0 16 0,3 1-6 16,3-1-3-16,-1 0-5 15,-2-2-1-15,9-1-9 16,0-2-1-16,3 0 3 0,-6-2-2 16,0-3 1-16,3-1-5 15,-6-2-1-15,-3 0-1 16,0 0 1-16,-6 1 0 16,-6-4 1-16,0 3 0 15,-9 0 2-15,0 3-10 16,0-1-2-16,0 4 3 15,-3 2 1-15,0 5-1 0,7 3 0 16,-4 5 2-16,0 3 0 16,6 0 3-16,9 5 3 15,0 6 2-15,0-4 3 16,9 1-5 0,0 0-1-16,3-8-2 0,-1-3 1 15,4-2-18-15,6-6-4 16,0-2-24-16,-3-6-8 15,-3-2-2-15,3-3 0 16,-6-8-14 0</inkml:trace>
  <inkml:trace contextRef="#ctx0" brushRef="#br0" timeOffset="68396.7572">23832 12655 148 0,'-3'-5'57'0,"3"5"-30"0,0 2-16 16,0-2 15-16,0 6-6 15,3-1 1-15,-3 3 1 16,6 5 3-16,-3 0-13 15,-3 3 4-15,9 0 4 0,-6 0-5 16,3-5 0-16,-3 2-9 16,-3-5-2-16,6-3 0 15,-6-2 0-15,0-3 2 16,0 0 1-16,0-3-1 16,-6-5-1-16,6-5-3 15,0 2-2-15,0 1 1 16,0-1-1-16,0 1 0 15,6-4 0-15,0 1-3 0,0 0 2 16,6 0 1 0,0-1 0-16,-3 4-9 0,5 2-2 15,-2 3-45-15,0 2-20 16,0 3-34 0</inkml:trace>
  <inkml:trace contextRef="#ctx0" brushRef="#br0" timeOffset="69056.7569">24386 12568 156 0,'-6'-3'60'0,"-6"0"-32"0,3 1-13 0,9 2 20 15,-6 0-6-15,0 2-2 16,-3 4-11 0,-3 2-3-16,0 5-7 15,-5 3-6-15,5 2-1 0,0 3 1 0,3 6 0 16,3-3-3-16,6-3 2 15,6-3-1-15,3-2 0 16,3-5 2-16,0-1 2 16,-1-7 3-16,7-3 4 15,-6-5 0-15,3-8 0 16,-9-1-1-16,3 1 0 16,-3-3-2-16,-3 0 1 15,0 0-4-15,-3 3-2 0,-3 5 2 16,0 3-4-1,-3 2 0-15,6 6-4 16,-3 5 1-16,6 0 0 16,3 5 2-16,0 6 1 15,3-1 1-15,0 1-3 16,0-6 0-16,3 0-9 16,0-5-3-16,-4-3-36 0,10-5-14 15,-6-8-29 1</inkml:trace>
  <inkml:trace contextRef="#ctx0" brushRef="#br0" timeOffset="69536.8532">24579 12629 156 0,'-9'-6'57'0,"6"6"-30"0,-3-2-7 0,3 2 21 15,-2 0-5-15,-1 0 2 16,-3 0-22-16,0 2-7 15,0 4-6-15,-3 4 0 0,0 1 0 0,3 7-6 16,3 6-2 0,0-3-1-16,0-2 4 15,6-3-1-15,9-3-1 16,0 0 5-16,3-5 3 16,0-5 1-16,6-3 0 0,-6-8-1 15,3-8 2-15,-4 0 1 16,-2-3 1-16,-3-4 2 15,-6-4 1-15,0-2-1 16,0 3-1-16,-6-9-5 16,-3 1-1-16,0 2-3 15,1 6-1-15,-1 7 1 16,0 3 2-16,6 3-1 16,0 5 2-16,-3 5-4 15,6 9 0-15,0 7 5 16,6 3 2-16,0 2-2 15,3 6-3-15,0 3-3 16,2-1 1-16,-2 1 1 16,3-6 2-16,-3-3-21 0,3-2-7 15,3-5-25-15,0-3-10 16,3-3-7 0,-6-5-43-16,6-3 24 15</inkml:trace>
  <inkml:trace contextRef="#ctx0" brushRef="#br0" timeOffset="69987.6177">24731 12607 184 0,'-9'-10'71'0,"0"7"-38"0,0 1-14 0,6 4 21 16,-6 1-11-16,-2 5-5 15,-7 2-13-15,9 4-7 0,-3 1-3 16,3 7 1-16,3 4 1 16,0-2-4-16,6 0 1 15,6-6 2-15,0 1 3 0,3-9 2 16,3-2 3-16,-3-5-3 15,6-6 1-15,-4-7 1 16,-2-1 2-16,-3-10-3 16,3 0-3-16,-3-6 0 15,-3-2-1-15,-6-3-2 16,-3 1-2-16,3-1 1 16,-3 3-1-16,-6 2 0 15,4 6 0-15,5 5 0 16,-6 3 0-16,6 3 0 15,-3 2 0-15,6 2-3 16,0 14 5 0,0 3 2-16,6 2 1 15,-3 6 2-15,9 4-4 0,-4 6-2 16,1 3 0-16,3 0-1 16,-3 0 0-16,3-3 0 15,6-5-7 1,-6-6-3-16,-3-5-27 0,3-2-12 15,3-6-14-15,-1-7-6 16,4-9-22 0,-6-2-14-16,0 0 50 15</inkml:trace>
  <inkml:trace contextRef="#ctx0" brushRef="#br0" timeOffset="70301.2151">24865 12621 160 0,'-21'-6'60'15,"21"9"-32"-15,0 0-11 0,0-3 22 0,6 5-11 16,0 3-1-16,0 0-3 15,-3 2 0-15,-3 1-13 16,6 5 7-16,-3 2 2 0,-3-2-4 16,6 0-1-16,-6-5-5 15,0-3-1-15,0-3-5 16,0-8-1 0,0-7 3-1,0-4 1-15,3-1-3 16,0-1-3-16,-3 0-3 15,9 0 1-15,-3 0 1 16,0 3 2-16,9 0-3 16,0 2 0-16,2 3 1 15,1 5 0-15,-3 1 0 16,6 2 0-16,-6 0-18 16,-3 2-5-16,-3 1-64 0,0 0-80 31</inkml:trace>
  <inkml:trace contextRef="#ctx0" brushRef="#br0" timeOffset="88274.74">21957 4929 120 0,'0'0'46'0,"-6"0"-24"0,6 3-17 15,0-3 13-15,0 0-4 16,0 0 2-16,0 0-11 16,0 0-3-16,0 0-2 15,0 0-3-15,0 0 0 0,0 0-1 16,0 0 3-16,0 0 0 15,0 0 1-15,0 0-3 16,0 0 2-16,0 0 1 16,0 0 0-16,0 0 0 15,0 0 2-15,0 0 3 16,0 0 2-16,0 0 3 0,0 0 1 16,0 0-3-16,0 0-3 15,0 0 0-15,0 0-1 16,0 0 0-16,3 0 0 15,0 0-2-15,3 0-2 16,0-3 1-16,3 1-1 0,0-1 0 16,3 0 0-1,0 1 0-15,-1 2 0 16,1 0 2-16,3 0 1 16,0 0-4-16,0 2-1 0,0 4-2 15,3-1 3-15,0 0 0 16,2 0 3-16,1 1-1 15,0 2-1-15,-3 5 1 16,0 0-1-16,0 3-3 16,-3 5 2-16,-4 0 3 15,1 0 1-15,-3 1-1 16,0 1 1-16,0 4-2 16,-3-1-1-16,0 1 1 15,0-1 1-15,-3 1-1 16,0-1-1-16,-3 1-2 15,0-1 1-15,0 3 1 16,0 3 0-16,0 2 0 0,0 3 2 16,0-5-1-1,0 0-1-15,0 2 1 16,0 1 1-16,-3-1-1 16,0 1-1-16,-3 2-2 0,6-6 1 15,-3-2 1-15,0 1 2 16,0-1-1-16,0 2 2 15,0 4-4-15,0-1 0 16,0-2 3-16,0 5 3 16,0-5 0-16,-3 2 2 15,0 0 0-15,0 4 1 16,-2-4-4-16,-1-5-3 16,0 0 6-16,0 3 3 0,0 0-5 15,3 2-3 1,0 3 1-16,0-3 0 15,0 6 3-15,3 0 3 0,0 0-2 16,0-1 1-16,3-2-3 16,0-2 0-16,3-1-1 15,3 3 0-15,3 3-2 16,3-1-2-16,3-1 3 16,0-4 2-16,2-2-2 15,1-3 0-15,0-3 1 16,0-5 0-16,0-2-2 15,0-3-2-15,0-6 3 16,2-2 0-16,-2 0-1 16,0-2-2-16,-3-1-2 15,0-3 1-15,0 4 1 16,-3-4 0-16,0-2 0 0,0 3 0 16,-4 0 0-16,1-1 0 15,0 1 0-15,0 0 0 16,0-1 0-16,-3-2 0 15,-3 3 0-15,6-3 0 16,-3 0 0-16,-3 0 0 16,0-3 0-16,-3 3 0 15,0 0 0-15,0 0 0 16,0 0 2-16,0 0 1 16,0 0-1-16,0 0-2 15,0 0 1-15,0 0-1 16,0 0 0-16,0 0 2 0,0 0-1 15,-3 0-1-15,3 0-2 16,-3 0 1-16,-3 3 1 16,3-3 2-16,-6 5-1 15,0-2-1 1,-3 2 3-16,-3 0-2 16,4 1 2-16,-1-1-4 15,-3 3 0-15,0-3 1 16,0 3 0-16,0 0 2 15,0 3 1-15,0-3-1 16,0 5-2-16,1-3 1 16,-1 1-1-16,0 0 0 15,0 2 0-15,0 3-3 16,3 0 0-16,0 2 4 0,0 6 1 16,3 2-3-16,0-2 1 15,0 0-2-15,4 0 0 16,-1 5 2-16,3 0 2 15,0 5-1-15,0 1 2 16,0-1-4-16,0-2 0 16,0 2-1-16,0 6 0 15,3 5 2-15,0-3 0 16,3 3 0-16,0 0 2 16,6 0-3-16,0 0 0 15,5 0 1-15,1 0 2 0,0 3-3 16,-3 0 0-16,-3-1 1 15,0-5 0-15,0 9 2 16,0 2 1-16,3 0-4 16,0-8 1-16,-6-6 4 15,0-4 2 1,-3-4-2-16,-6 4-1 0,0-3-1 16,-6-1 1-16,0 1 2 15,-6-3 4-15,-6 0 0 16,-6 6 2-16,-3-1-6 15,1-2-1-15,2-6 2 16,0 1 1-16,-3-6-3 16,7 0-3-16,2-8-20 15,3 0-10-15,3-2-56 0,12-11-90 32</inkml:trace>
  <inkml:trace contextRef="#ctx0" brushRef="#br0" timeOffset="89747.9349">22957 6784 64 0,'0'-5'27'0,"0"2"-14"0,-6 0 9 15,6 3 15-15,0 0-6 16,0-2-3-16,-3-1-5 16,-3 3 0-16,-6 0-2 15,6 0-1-15,-6 3-10 16,-5 5 0-16,-4 2 3 0,-3 9-7 16,9 2-1-16,0 0-3 0,3 11-2 15,3 0-2-15,6-6 1 16,3-2-4-16,3-3 1 15,12-5 2-15,-3-6 1 16,-3-2 1-16,3-5 2 16,6-3 1-16,-3-5 3 15,-3-8-1-15,-3-6 2 16,2-2-2-16,-5-6 0 16,-3-2-1-16,-3-2 0 15,-3-9-5-15,0 13 1 16,0 4 0-16,-2-4 2 15,-4-5-1-15,3 6-1 16,0 5 3-16,0 2 2 0,0 6-4 16,3 5-1-1,0 3-2-15,3 5-2 16,0 5 0-16,6 11 0 0,0 8 3 16,3 5 2-16,0 5 0 15,0 3 2-15,-1 3-2 16,4-3-1-16,0-3 1 15,-3-2-1-15,0-5-14 16,6-9-5-16,-6-2-34 16,3-5-16-16,-3-6-13 15</inkml:trace>
  <inkml:trace contextRef="#ctx0" brushRef="#br0" timeOffset="89955.927">22975 6877 132 0,'0'-3'52'0,"0"3"-28"0,0 0-6 0,0 0 18 16,3 3-14-16,-3-3 2 16,18 7-7-1,-3 1-10-15,0 14 3 0,-1-4 0 16,-2 1-8-16,6-1 0 16,-6-2-2-16,6-3 0 15,-3-2-14-15,-3-3-5 16,0-6-63-1,0-2-39-15,-1-2 51 16</inkml:trace>
  <inkml:trace contextRef="#ctx0" brushRef="#br0" timeOffset="90151.9253">23180 6866 148 0,'-3'0'55'0,"3"3"-30"0,0 5-14 15,0-3 18-15,0 3-4 16,-3 16 3-16,0 2-7 15,-3 3-1-15,3-5-11 16,1-6-5-16,-4 14-3 0,3 11-1 16,0-17 2-16,0-5-3 15,0 0-2-15,0 3-34 16,-3-8-12-16,6-5-44 16</inkml:trace>
  <inkml:trace contextRef="#ctx0" brushRef="#br0" timeOffset="90554.0651">23234 6879 176 0,'0'5'68'0,"0"3"-36"0,0 6-29 0,6 4 17 16,-3 3-3-16,3 0 1 15,0-2-5-15,-6 2-3 16,6-2-5-16,-3-6-4 0,0-2 2 16,0-4 0-16,-3-1 1 15,0-6 0-15,3-6 0 16,-3-4-2-16,0-9-2 0,0-2 1 16,3 0 1-16,6 0-1 15,-1 0-1-15,4 2-2 16,0 6-1-16,3 5-1 15,0 5 3-15,0 6 4 16,-3 8 3-16,0 4 0 16,-3 4-1-16,0 2-3 15,-6-2-2-15,3-1-2 16,-4-2 1-16,1-3-39 16,0-5-15-16,3-2-41 15,-6-4-17 1,15-4 57-16</inkml:trace>
  <inkml:trace contextRef="#ctx0" brushRef="#br0" timeOffset="90917.9853">23555 6869 164 0,'-6'-6'63'0,"3"4"-34"0,-5 2-12 0,8 2 22 16,-3 4-16-16,-6-1-4 15,-9 3-8-15,6 5-2 16,0 8-5-16,3 0-3 0,3 1 2 15,0-4-4-15,0 1 0 16,15-4-1-16,-3-1 0 16,6-6 2-16,-3-3 2 15,0-5 1-15,6-3 1 16,-6-2-5-16,0-8-1 0,-6-6 1 16,2 1 2-16,-2 2 0 15,-3 3-1-15,0 2 3 16,0 3 0-16,0 3-4 15,0 5 1-15,0 8 0 16,0 8 0-16,3-1 0 16,0 1 0-16,0 0 0 15,0 0 0-15,6-3 0 16,-3-2 2-16,0 0-17 16,0-4-4-16,-3-4-42 15</inkml:trace>
  <inkml:trace contextRef="#ctx0" brushRef="#br0" timeOffset="91453.9917">23651 6884 140 0,'3'6'52'0,"0"2"-28"0,0 0-2 0,-3 2 20 15,6 1-5-15,-3 7 1 16,-1-2-18-16,1 0-4 15,0 0-10-15,-3-5-4 0,3-1-1 16,-3-2-1-16,0-3 2 16,0-5-3-16,0 0 0 15,0-2 3-15,0-12 3 0,0-4-11 16,0-1-5-16,0 1 0 16,6 2 2-16,-3 3 2 15,-3 2 3-15,6 6-1 16,0 5 1-16,12 5 5 15,-6 8 1-15,-3 3 6 16,0 3 3-16,0-1-2 16,-6-2 0-16,6-3-5 15,-6-2-1-15,3-3-1 16,-3-3-2-16,6-7 1 16,-1-4 1-16,1-4-6 15,0-9-1-15,0-2-5 0,-3 3-1 16,3 2 3-16,3 2 3 15,-3 4 3 1,0 5 1-16,0 5 5 16,3 2 2-16,0 14 13 15,-3 0 5-15,2 2-6 0,-2 1 0 16,3-3-11-16,-3-3-2 16,-3 0-3-16,-3-2-2 15,6-6-32-15,-3 1-14 16,0-6-34-1,0-3-50-15,0-2 32 0</inkml:trace>
  <inkml:trace contextRef="#ctx0" brushRef="#br0" timeOffset="91621.0062">24011 6871 180 0,'0'6'68'0,"0"1"-36"0,3 7-20 0,-3-6 21 0,0 10-17 16,0 1-4-16,0 2-5 15,6-3-2-15,-3-2-3 16,0-3-13-16,0-2-4 0,0-3-68 16,0-5-43-1,-3-3 49-15</inkml:trace>
  <inkml:trace contextRef="#ctx0" brushRef="#br0" timeOffset="91770.0248">23984 6824 200 0,'-9'-6'74'0,"9"6"-40"0,0 0-24 16,0 0 20-16,0 0-23 16,0 0-5-16,6 3-4 15,-3 0-3-15,9 2-60 0,3-2-27 16,3-1 14-16,3 1 9 16</inkml:trace>
  <inkml:trace contextRef="#ctx0" brushRef="#br0" timeOffset="91965.9537">24225 6858 156 0,'-9'5'57'0,"6"1"-30"0,-15-1-5 0,9-2 23 16,-2 2-10-16,-1 3 0 15,-3 8-14-15,0 5-3 16,3 0-10-16,3 0-3 0,3 0-1 16,6 3-5-16,6-3 1 0,9-5 2 15,9 0 1-15,2-5-1 16,1-6 1-16,3-5-51 15,-6-5-19-15,12-6-42 16</inkml:trace>
  <inkml:trace contextRef="#ctx0" brushRef="#br0" timeOffset="92986.2975">23020 7310 156 0,'0'-2'57'0,"0"2"-30"0,0 0-32 15,-9 0 67 1,0 0-23-16,0 2-11 16,-3 4-7-16,0 2-14 15,0 0-6-15,0 0-2 0,3 2-1 16,3 1-2-16,3 2 3 0,3 0 0 15,3 0-4 1,12-2-1-16,3 2 3 16,0 0 3-16,3 1 1 15,-6-1-1-15,-3 0 5 0,-9-2 1 16,-3-1 15-16,-6-2 6 16,0 0-9-16,-6-3-5 15,3 1-8-15,-9-6-2 16,0 0-3-16,3-3-3 15,3-2-23-15,3 0-10 16,3-1-39-16,6 1-17 16,3-3 2-1</inkml:trace>
  <inkml:trace contextRef="#ctx0" brushRef="#br0" timeOffset="93183.1036">23174 7350 140 0,'0'3'52'0,"0"-1"-28"0,3 20-8 16,0-9 18-16,0 0-7 15,-3 6-1-15,9-1-13 16,-3 1-5-16,0-4-5 16,-6 1-3-16,9-5 1 0,-6-3-23 15,0-3-8-15,0-2-58 16</inkml:trace>
  <inkml:trace contextRef="#ctx0" brushRef="#br0" timeOffset="93351.0973">23142 7305 196 0,'-3'0'74'0,"6"0"-40"0,3-2-42 0,0 2 10 15,2 0-23-15,4-3-9 16,6 0-46-16,9 1-19 16</inkml:trace>
  <inkml:trace contextRef="#ctx0" brushRef="#br0" timeOffset="93753.6075">23377 7308 244 0,'-12'5'93'0,"3"-2"-50"0,9-1-33 0,0-2 23 0,0 0-20 15,0 0-5-15,6 3-7 16,3-3-4-16,3 0 2 16,0 0 2-16,6 0 2 0,-4-3-4 15,4 3-1-15,-6 0-2 16,6 0 0-16,-9 3 0 15,0 2 3-15,-9 3-2 16,-9 5-1-16,0 9 3 0,0-4 0 16,-3 3 1-16,0 1 0 15,3-4-3-15,0-2 2 16,3 0 1-16,1-3 0 16,-1-2 0-16,6-1 0 15,6-2 0-15,-1-3 0 16,10-2 0-16,3 0 0 15,0-1 0-15,0-2 0 16,-3 0-14-16,3-2-5 16,-9-1-32-16,0 0-13 15,-1 1-26 1</inkml:trace>
  <inkml:trace contextRef="#ctx0" brushRef="#br0" timeOffset="93933.612">23356 7451 196 0,'6'0'74'16,"-3"0"-40"-16,6 2-29 0,-6-2 17 0,12 0-17 16,0 3-2-16,11-3-11 15,-2 0-3-15,-3 0-80 16,3 0-34-16</inkml:trace>
  <inkml:trace contextRef="#ctx0" brushRef="#br0" timeOffset="94100.553">23636 7377 136 0,'-6'18'52'0,"6"-13"-28"0,6 22-11 0,-6-17 19 15,0 1-9-15,0 2-1 16,3-2-13-16,-3-1-5 15,6-2-43-15,-3-2-19 16,0-1-17-16,0-5-6 16</inkml:trace>
  <inkml:trace contextRef="#ctx0" brushRef="#br0" timeOffset="94268.5497">23603 7308 192 0,'-6'-3'74'16,"6"3"-40"-16,3 3-35 0,-3-3 15 0,0 0-12 16,6 2-1-1,-3 1-41-15,9 0-18 16,-3-3-17-16,0 2-6 0</inkml:trace>
  <inkml:trace contextRef="#ctx0" brushRef="#br0" timeOffset="94548.397">23779 7474 180 0,'0'19'68'0,"0"-14"-36"0,-3-2-22 0,3-3 17 16,0 0-11-16,0 0-2 15,0 0-4-15,3-3 1 16,0-2-6 0,3-3-3-16,-3-3-1 0,8-4-1 15,-2-4 0-15,0 3 2 0,3 3 3 16,-3 2 0-16,3 11 0 15,3 8-3 1,0 3 1-16,0 2-2 0,0 6 2 16,-1-3 2-16,-2-1 2 15,-3-1-3-15,-3-1-3 16,3-5-27-16,3-3-12 16,-3-2-34-16,0-3-50 15,3-3 30-15</inkml:trace>
  <inkml:trace contextRef="#ctx0" brushRef="#br0" timeOffset="94920.7935">24076 7379 204 0,'-12'-16'77'0,"3"16"-42"0,4 0-19 16,2 8 22-16,0-2-18 16,-6-1-6-16,6 8-13 15,-3 0-3-15,0 1 0 16,0-1 3-16,6 3 2 0,0-3-1 15,6 0-2-15,0-2-2 16,0-3-1-16,3-3 2 16,0-2 0-16,-4-6 1 15,4-2 0-15,0-1 0 16,-3 1 0-16,-3-3-3 16,-3-5 2-16,0 2 1 0,0 1 2 15,0 2-3-15,0 3 0 16,3 15-4-1,9 6 1-15,-3 2 0 16,0 9 15-16,-3 7 9 16,-3 1 19-16,-3-4 11 15,-9-1-12-15,-3-1-2 16,-12-5-19-16,-11-3-5 16,-7-3-21-16,0-7-9 15,-5-6-145 1</inkml:trace>
  <inkml:trace contextRef="#ctx0" brushRef="#br0" timeOffset="98122.5194">22103 8948 100 0,'15'-2'38'15,"-30"2"-20"-15,6 0-4 0,9 0 15 0,0 0-3 16,6 0-1-16,0 0-9 15,-3 0-5-15,3 0-6 16,6-8-4-16,-3 2-3 16,2 1 1-16,1 8-1 15,0-1 0-15,0 1 4 16,0 5 1-16,0 0-1 16,0 0 1-16,0 0 0 15,-3 2 3-15,0 1-1 16,-3 2 0-16,0 0 1 15,-3 1 3-15,0 1-6 16,0 1-2-16,-3 0 1 0,0 8 1 16,-3 2-1-16,0 1-2 15,0-3 3-15,0 0 0 16,0-1-1-16,0 1-2 16,0 3 1-16,0 2-1 15,3-3 2-15,0 1 3 16,0-1-2-16,0 3 0 15,0 0-1-15,3 3-2 16,0 10 1-16,-3-2 1 16,0-3-3-16,0 0 0 15,0 0 3-15,0 6 3 0,0-6 2 16,0 2 3-16,0 1-3 16,0 0-2-16,0-3 4 15,3 8 2-15,0-3-6 16,3 3-3-16,0-8 1 15,2 5 2-15,1 1-2 16,3-4-2 0,9-4 0-16,0-3-1 0,0-3 0 15,3-3 2-15,-1-2-1 16,1-3-1-16,-3-2 1 16,6-4-1-16,0-1 0 15,-4-4 0-15,-2-2 0 16,-3 0 0-16,0-3 2 0,-3 1 1 15,-3-1-1-15,-3-2 1 16,0-1-4 0,-3-2 0-16,0 0 1 15,-6 0 2-15,0 0-1 0,0 0-1 16,0 0 1-16,0 0-1 16,0 0 0-16,0 0 0 15,0 0 0-15,0 0 0 16,0 0 0-16,0 0 0 15,0 0 0-15,0 0 2 16,0 0-1-16,0 0-1 16,-3 0 3-16,3 0 0 0,-3 0-6 15,3 0 0-15,-3 0 3 16,0 3 2 0,-3-3 0-16,6 3-2 15,-3-1 1-15,-6 1-1 0,0 8 0 16,-3-4 0-16,0 1 2 15,0 3 1-15,0 0 1 16,0-1 0-16,-3 1-5 16,1 2 1-16,-1-2 0 15,0 2 2-15,0 3-1 16,-6 0-1-16,-6-1 1 16,9 7-1-16,-2 1 0 15,2-1 0-15,0 1 0 0,0 1 0 16,3 3 0-1,0-1 2-15,3 1-3 16,0 4-2-16,4 6-1 16,-1 0 3-16,0 3 0 15,3 2 1-15,0 1-3 0,3-1 2 16,0 3 1-16,3 3 0 16,6-1-3-16,0 6 2 15,6 0-1-15,0-3 0 16,-1 6 2-16,7-8 2 15,-3-1-1-15,0 1-1 16,-6-3 1-16,6-3-1 16,-12 6 0-16,0-6 2 15,-9-2 1-15,-3-1 3 16,0 9-1-16,-6-3 0 16,-3 0-1-16,-3 0 0 15,-2 0-2-15,-1-5 1 0,-9 5 0 16,3-3 1-16,-2-5-2 15,2-5-2-15,3-6-24 16,3-2-9-16,3-5-51 16,3-6-22-16,7-8 10 15</inkml:trace>
  <inkml:trace contextRef="#ctx0" brushRef="#br0" timeOffset="99534.008">23040 10149 160 0,'-14'-5'63'0,"11"8"-34"0,-18-3-10 15,18 5 21-15,-6 0-14 16,-3 3-2-16,-3 0-8 15,0 3-2-15,6-3-8 16,0 0-8-16,3 2-2 0,3-2-3 16,3 3 2-16,0-1 3 15,9 1 1-15,0 0-2 0,9 2 0 16,3 8 2-16,-9-5 2 16,0-3 15-16,-6 6 9 15,0-4 12-15,-9 4 7 16,0-3-18-16,-9 0-7 15,-3-3-9-15,0-2-2 16,-3-1-10-16,-3-5 0 16,3 1-18-16,-2-4-4 15,2 1-30-15,6-6-10 16,3 1-33 0,15-12-40-16,0 4 47 15</inkml:trace>
  <inkml:trace contextRef="#ctx0" brushRef="#br0" timeOffset="99760.0576">23121 10025 144 0,'-3'-3'55'0,"3"6"-30"0,0 0-1 16,0-3 22-16,0 8-17 15,0 10-5-15,3 1-9 16,0 7-2-16,3 9-7 15,-3 2-2-15,3 0 2 0,-3 2-1 16,0 1 0-16,0-3-6 0,0-5 1 16,0-6-42-16,-3-5-17 15,0 1-38 1</inkml:trace>
  <inkml:trace contextRef="#ctx0" brushRef="#br0" timeOffset="99952.0509">23032 10311 276 0,'11'-5'104'0,"-8"-1"-56"0,3 1-52 0,0 2 18 16,6-2-10-16,0 0-3 15,9-1-7-15,6-2-1 16,-3 1 3-16,11 1-38 0,-2-2-13 15,0 3-50 1</inkml:trace>
  <inkml:trace contextRef="#ctx0" brushRef="#br0" timeOffset="100344.2518">23427 10250 184 0,'-12'16'71'0,"4"-16"-38"0,-7 13-12 16,9-8 25-16,-3 3-17 15,-3 3-6-15,-3 5-17 16,0 5-3-16,6 3-3 16,0 0 0-16,9-3 0 0,3-3-5 15,3 1 1-15,3-6 0 16,3-8 2-16,-3-5-4 0,6-5 2 16,-3-3-3-16,0-3 2 15,-3 1 3-15,-6-3 1 16,5-1 3-16,-2 1 3 15,-3 3 0-15,0-1 2 16,-3 3-2-16,0 3 2 16,6 2-4-16,-6 3-2 15,3 8 8-15,6 5 4 16,-3 1-4-16,0 1-3 16,3-1-6-16,0-1 0 15,0-3 2-15,0-2 3 16,0-2-22-16,-3-4-10 0,12-4-38 15,-6-4-16 1,-1-4-12-16</inkml:trace>
  <inkml:trace contextRef="#ctx0" brushRef="#br0" timeOffset="100571.7122">23585 10086 208 0,'0'-16'79'0,"3"27"-42"0,-3-3-26 16,6-3 23-16,-3 3-9 16,3 5 0-16,0 6-8 15,0 2 0-15,0 10-10 16,-3 1-4-16,0 0 0 0,0 0-2 0,-3-1-1 16,6-1-17-16,-6-7-9 15,0-4-48-15,0-3-22 16,0-6 1-1</inkml:trace>
  <inkml:trace contextRef="#ctx0" brushRef="#br0" timeOffset="100764.9511">23457 10313 280 0,'15'0'104'0,"-12"-2"-56"0,9 2-43 0,-6-3 22 0,6 1-17 16,6-6-6-16,2 5-7 16,4-2-3-1,3-1 3-15,3-4-36 0,6 2-16 0,-7 0-63 16</inkml:trace>
  <inkml:trace contextRef="#ctx0" brushRef="#br0" timeOffset="100931.9668">23841 10247 172 0,'-3'16'66'0,"3"0"-36"0,0-3-11 0,0-5 23 16,0 5-8-1,0 6-2-15,0 2-16 16,0-2-5-16,3-1-7 16,-3-2-7-16,0-3-1 0,0-5-42 0,6-2-17 15,0-9-39 1</inkml:trace>
  <inkml:trace contextRef="#ctx0" brushRef="#br0" timeOffset="101094.5137">23832 10157 248 0,'-9'-8'93'0,"9"8"-50"0,3 0-28 0,-3 0 26 0,0 0-24 15,6 0-9 1,0 3-12-16,3 0-3 15,3 2 3-15,0 0-46 0,9 1-21 0,0-1-39 16</inkml:trace>
  <inkml:trace contextRef="#ctx0" brushRef="#br0" timeOffset="101320.5177">24047 10274 180 0,'-15'16'68'0,"9"-27"-36"0,-6 22-13 16,3-6 21-16,6 0-11 15,-3 3-2-15,-6 3-14 16,6 2-5-16,-3 3-5 16,3 0 0-16,6 2 2 0,0-2 0 15,9 0 2-15,0-3 0 16,3-2 1-16,0-3-9 0,9-3-1 16,-3-5-24-16,-7-5-11 15,4-1-53 1,-3-1-51-16,-9-1 50 15</inkml:trace>
  <inkml:trace contextRef="#ctx0" brushRef="#br0" timeOffset="102250.6953">23082 10657 164 0,'-6'3'63'0,"6"-3"-34"0,-6 3-8 16,6-3 25-16,-6 8-11 15,3-3 0-15,-9 3-16 16,3 0-4-16,-2 0-9 0,-1 0-4 15,3 0-1-15,0 0-4 0,6 0 0 16,0-3-1-16,12 3 0 16,-3 0 0-16,3 2 3 15,0-2 0-15,-3 3 1 16,5-1 4-16,-5 1 5 16,-3 0 6-16,-3-1 5 15,0-2-8-15,-6 3-2 16,-3-3-6-16,-5-3-3 15,2 0-9-15,-3-2-3 16,0-1-29-16,6-2-12 16,0 0-41-16,6-5-43 15,0 3 48 1</inkml:trace>
  <inkml:trace contextRef="#ctx0" brushRef="#br0" timeOffset="102478.0852">23198 10687 160 0,'0'15'60'0,"0"-15"-32"0,3 16-15 0,0-13 17 16,-3 2-13-1,6 1-2-15,-6 4-7 16,0-2-3-16,3 5-2 0,-3-2-5 0,3 2-1 15,-3-2-36-15,0-3-16 16,6-3-25 0</inkml:trace>
  <inkml:trace contextRef="#ctx0" brushRef="#br0" timeOffset="102654.1442">23183 10631 220 0,'0'0'85'0,"0"0"-46"0,0 0-48 0,0 0 12 0,9 3-9 15,-3-3 1-15,0 2-52 16,12-2-22-16,0 0 5 16,3 0 5-1</inkml:trace>
  <inkml:trace contextRef="#ctx0" brushRef="#br0" timeOffset="103047.2587">23335 10694 212 0,'-9'11'82'0,"18"-11"-44"0,-9 0-44 16,12-3 31-1,-3-2-13-15,9 2-6 16,-6 1-4-16,9-1-1 0,-7 1-6 16,1-1-1-16,-6 13-6 15,-9 1 2-15,-3 2 1 16,-3 1 5-16,-3 1 4 16,-3 1 1-16,1 0-1 15,-1 0 1-15,3 0-1 16,0-3 2-16,3-2 1 15,3-3-1-15,0 0 1 16,3 2-7-16,3-2 1 16,6 0 3-16,3-3 2 15,6 1-3-15,-4-4 1 16,1-2 0-16,-3 0 2 0,0-2-28 16,3-1-9-16,-9-2-49 15</inkml:trace>
  <inkml:trace contextRef="#ctx0" brushRef="#br0" timeOffset="103259.2615">23311 10782 204 0,'0'0'77'0,"3"2"-42"0,6-2-30 15,0 0 17-15,6 0-14 0,3-2-2 16,3 2-9-16,8 0 0 16,-8-3-59-16,6 0-25 15,-3 1 8-15,6 2 7 16</inkml:trace>
  <inkml:trace contextRef="#ctx0" brushRef="#br0" timeOffset="103480.3625">23627 10745 232 0,'-3'5'88'0,"3"0"-48"0,3 6-36 0,-3-3 19 16,3 0-15-16,-3 0-4 0,6 0-17 15,-3 0-4-15,-3-3-55 16,0 0-25-16,0-5 17 16,0 0 8-16</inkml:trace>
  <inkml:trace contextRef="#ctx0" brushRef="#br0" timeOffset="103646.7727">23585 10620 184 0,'0'-2'71'0,"3"4"-38"0,-3-2-39 0,0 0 14 15,6 3-7-15,0 0 2 16,0 2-84-16,3-2-34 16</inkml:trace>
  <inkml:trace contextRef="#ctx0" brushRef="#br0" timeOffset="103962.6987">23731 10771 100 0,'-3'13'38'0,"6"-2"-20"0,-3 2 1 0,0-5 18 16,6 0-9-16,-6-3-1 0,0 1-16 16,0-6-4-16,0 0 8 31,9-6-8-31,-3-2-6 0,3-2-1 15,0-1 0-15,0 1 2 0,0-1-3 16,2-2 0 0,1 2 1-16,0 3 2 0,-3 0-1 15,6 6 2-15,-3 4 0 16,-3 4 1-16,0 2 2 16,-3 2 3-16,3 1-4 15,-3 2-1-15,-3 0-2 16,0-2 1-16,-3-1-33 15,18-4-80 1</inkml:trace>
  <inkml:trace contextRef="#ctx0" brushRef="#br0" timeOffset="104397.851">24044 10724 212 0,'-18'10'79'0,"12"-7"-42"0,-9-1-30 0,15 1 20 16,-6 2-18-16,0 3-5 15,3 0-3-15,-3 3-1 16,6-1 0-16,0 1-3 0,0 0 0 0,9-1 2 16,-3-5 0-16,0-2 3 15,3-3 1-15,6-3-6 16,-3-2-2-16,-3-3 2 15,-4 0 1-15,4 0 2 16,-9 0 0-16,0 0 0 16,0 1 2-16,0-4-1 15,0 6-1-15,0 2 1 16,0 0 1-16,0 3-6 16,0 6 1-16,9 7 3 15,0 8 2-15,0 8 22 16,3 16 11-16,-3 3-1 0,-6 2 1 15,3-2-1 1,-12-6 4-16,-6-2-15 16,-12-3-5-16,-5-3-14 15,-16-5-2-15,-12-5-40 0,-8-8-14 16,-7-8-104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22:51:19.7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9467 9229 124 0,'0'0'49'16,"0"-6"-26"-16,0 9-14 0,0-3 16 0,0 0 6 16,0 5 5-16,0-5-10 15,0 0-6 1,0 14-9-16,0 1-3 0,0-1 0 16,0 15 2-16,0-5-3 15,3 5 1-15,0-3-7 16,0 1-1-16,0 2 0 15,0-5 2-15,0-9-1 16,-3-7-1-16,0 0-2 0,0-8 1 16,0 0 1-16,0-10 0 15,0-19 0 1,0 10 2-16,0 3-1 16,0-8-1-16,-3-5 1 0,3 5-1 15,0 1-3-15,0 1 2 16,3-1 1-1,0 4 0-15,3 6 0 16,3 10 8-16,3 9 5 16,3 1 2-16,6 7 1 15,5 4-4-15,1-2 0 16,-3 3-9-16,-6-9-2 16,-3-2-1-16,3 0 0 15,5-5-18-15,-2-3-5 16,-3-3-38-16,-6-5-15 15,-3 0-26-15</inkml:trace>
  <inkml:trace contextRef="#ctx0" brushRef="#br0" timeOffset="694.9142">9548 9274 84 0,'3'-3'33'0,"0"6"-18"0,0-1 0 0,0-2 13 0,0 6 0 15,8-4 1-15,-8 4-3 16,9 1 1-16,6 4-6 16,-3 5-1-16,3 5-11 15,3 0-1-15,3 6 2 0,-1 2 0 16,4 0 2-16,3 3-2 15,0 10 1-15,0 0 0 16,-1-2 3-16,4 0-3 16,-9-9-1-16,-3-1 0 15,14 7 1-15,-5-8-1 0,9 8 1 16,-6-5 0-16,5 7 1 16,19 11-4-16,-13-7 0 15,-5-9-1-15,-6-2 3 16,-6-8-3-16,-12-11-2 15,-1 0-2-15,-2-2 0 16,-3-1-2-16,0-2 2 16,0 0-35-16,-3 3-13 15,-3-1-49-15,0 1-17 16</inkml:trace>
  <inkml:trace contextRef="#ctx0" brushRef="#br0" timeOffset="2240.537">10661 10099 108 0,'3'-5'44'0,"-3"2"-24"0,0 3-24 16,3 6 78-1,3 1-22-15,-3 4-6 0,0 2-9 16,0 6-22-16,-3 2 9 0,3 0 3 16,-3 0-8-16,0-2-1 15,0-3-10-15,0 0-5 16,0-3-2-16,0-5 1 16,0 0-19-16,0-3-6 15,-3-2-30-15,3-9-14 16,0-7-41-16</inkml:trace>
  <inkml:trace contextRef="#ctx0" brushRef="#br0" timeOffset="2432.5492">10682 9967 148 0,'-6'-5'57'0,"9"2"-30"0,-3 0-23 16,0 3 15-16,0 0 9 15,0 0 6-15,0 0-13 16,0 0-4-16,0 0-11 16,0 0-8-16,6 3-2 0,0 0-14 15,-3-1-5-15</inkml:trace>
  <inkml:trace contextRef="#ctx0" brushRef="#br0" timeOffset="2866.1215">10798 10104 104 0,'-3'8'38'0,"6"-5"-20"0,0 10-1 0,0-2 16 16,0 2 5-16,0 8 2 15,0 3-7-15,0-3 0 16,-3-2-19-16,3-1-6 0,0-2-3 15,-3-3-1-15,0-2 2 16,0-3 3-16,0-3 5 16,0-5 1-16,0 0 3 15,0 0-6-15,0-5-2 0,0-14-3 16,3 3-2-16,0-2-8 16,3-3 0-16,2 0-1 15,4-1 2-15,0 1-1 16,3 8-1-16,0 2 0 15,0 4 3-15,0 4-2 16,3 8 1-16,-6 3 0 16,2 3 0-16,-2 5 4 15,0-3 3-15,-3 3-2 0,0 0 0 16,-3-3-1-16,0 0-2 16,0-5-4-16,0 0 0 15,0-5-40-15,0-1-18 16</inkml:trace>
  <inkml:trace contextRef="#ctx0" brushRef="#br0" timeOffset="3248.1173">11235 10123 152 0,'-3'-5'57'0,"3"-1"-30"0,-3 9-5 0,3-3 23 0,-6 0-5 16,-5 0 1 0,-1 5-17-16,0 3-6 15,0 0-11-15,0 0-5 0,3 0-1 16,0 0-1-16,6-3 0 16,3 1-3-16,3 4 0 0,9 3-1 15,3 1 0-15,0-1 3 16,3 3 0-16,-3-3 5 15,-4-2 2 1,-2-1 9-16,-3 1 4 0,-6-1 4 16,-3 1 1-16,-6-1-13 15,-8-2-4-15,-1-2-10 16,-3-1 0-16,0-5-17 16,3 0-4-16,3 0-21 15,3-3-7-15,3-2-45 16,3 0-40-16,6-14 51 15</inkml:trace>
  <inkml:trace contextRef="#ctx0" brushRef="#br0" timeOffset="3498.1693">11354 9861 156 0,'3'3'57'0,"0"5"-30"0,3 10-3 0,-3-5 22 16,3 11-8-16,-3 8 0 15,3 8-12-15,-3 5-7 0,0 0-10 16,0-3-6-16,-3-5-2 0,0-3-1 16,0-2 0-16,0-5-9 15,-3-6-2-15,0-3-47 16,0-5-19-16,0-2-23 15</inkml:trace>
  <inkml:trace contextRef="#ctx0" brushRef="#br0" timeOffset="3698.1725">11265 10065 212 0,'-6'-3'79'0,"9"3"-42"0,6-3-32 0,-3-2 19 15,6 0-4-15,3 0 0 16,3-1-13-16,0 1-4 16,2 0-2-16,1 2-4 0,3 0 2 15,3 3-45-15,-3 0-20 16,-1 0-32 0</inkml:trace>
  <inkml:trace contextRef="#ctx0" brushRef="#br0" timeOffset="4114.1703">11572 10104 144 0,'-6'-2'55'0,"6"-3"-30"0,-3 10-16 0,3-3 16 0,-3 1-1 16,0 0 3-16,-6 5-13 16,0 2-3-16,-3 6-7 15,-6 3-3-15,3 10 2 0,3-5-2 16,7-3-1-1,2 0 1-15,6-3-1 0,2-2 2 16,1-2 1-16,3-7 5 16,3-1 3-16,0-6 0 15,0-3 1-15,0-5-9 16,0-8-1-16,0-2-4 16,-3-3-2-16,0-1 0 15,-6 1 3-15,-3 3 0 16,0 2 1-16,-3 3 2 0,0 5 3 15,3 0 2-15,0 10 1 32,0 6-7-32,0 6 4 0,3-1 2 15,0 3-7-15,3 0-1 16,0-1 2-16,2 1 1 16,1-2-7-1,0-4-2-15,6-2-108 16,0-11 7-1</inkml:trace>
  <inkml:trace contextRef="#ctx0" brushRef="#br0" timeOffset="4474.175">11730 10141 148 0,'-3'6'57'0,"6"7"-30"0,-1 0-27 0,1-5 13 0,-3 8 15 16,0 3 9-16,0-1-12 15,0-2-4-15,0-3-13 16,0-2-3-16,0-3-1 0,0 0 2 16,0-3 1-16,0-5 5 15,0 0 5-15,6-16-9 16,3-5-7 0,0 0-3-16,3 0-2 0,3 2 0 15,0 3 0 1,0 6 3-16,0 2-2 15,-3 5-1-15,3 8 5 16,-4 3 1-16,-2 3 6 16,0 7 5-16,-3 1-7 0,0-3-3 15,-3 0-2-15,0-3-1 16,0-3-22-16,0 1-10 16,9-6-147-1,0-5 66 1</inkml:trace>
  <inkml:trace contextRef="#ctx0" brushRef="#br0" timeOffset="4700.2537">12084 10147 164 0,'-21'-6'63'0,"21"4"-34"0,-6-1-19 0,6 3 37 15,-9 8-7-15,0 5-9 16,0 1-6-16,0 1-15 15,3 7-6-15,0-4-1 0,3 1 2 16,3-1 2-16,3 1-3 16,3-3-1-16,6-3-1 15,3-5-2-15,6-3-21 16,3-5-11-16,0-3-61 16</inkml:trace>
  <inkml:trace contextRef="#ctx0" brushRef="#br0" timeOffset="5092.3409">12188 10147 132 0,'0'2'49'0,"3"6"-26"0,0 0 2 0,0-2 20 16,3-1-2-16,3 0-1 15,3 3-17-15,3-3-5 16,-1-2-12-16,1 0 1 0,0-6 4 15,0-2-3-15,0-1 2 16,-3-4-5-16,-3-1 1 16,0 3-3-16,-3-5 2 15,-9 5-4-15,-3-10 0 16,-6 7-3-16,-3-2-1 16,-6 2-6-16,0 9 0 15,-3 10-2-15,4 5 3 0,2 3 2 16,-3 2-1-16,6 3 10 15,6 11 4-15,3-5 9 16,6 2 3-16,6-3-4 16,6 1 0-16,9-6-4 15,6-3 2-15,2-7-8 16,4-6-4-16,3-5-33 16,-3-8-15-16,-1-13-105 15</inkml:trace>
  <inkml:trace contextRef="#ctx0" brushRef="#br0" timeOffset="6279.6853">10664 9903 124 0,'-3'3'46'0,"6"0"-24"0,-3-1-8 0,0-2 17 16,0 0-4-16,0 0 1 16,0 0-4-1,0 6-3-15,-3-4-11 0,0 1-2 0,0-3 2 16,0 0-4 0,0 0-1-16,3 0-2 0,0 0 0 15,-3 0-4-15,3 0-2 16,0 0 2-16,0 0 0 15,6 3 1-15,0-1 2 16,0 1-1-16,-3 2-1 16,0 0 5-16,0-2 4 15,-3-3 1-15,0 0 4 16,0 3-5-16,-3-1-3 16,0-2 1-16,0-2 2 15,0-1-6-15,3-2-4 16,0-1-3-16,0 1 3 0,3 0 0 15,0 0 1-15,0-1-3 16,3 4 2-16,-3-1 1 16,-3 3 0-16,0 0 6 15,0 0 6-15,0 3-2 16,-3-1 2-16,0 1-3 16,-3-3 0-16,0 0-8 15,3-3 0-15,0 1-3 16,0-1 0-16,3-2-5 15,0 2 0-15,3-2-32 16,3 2-14-16,0 0-68 16</inkml:trace>
  <inkml:trace contextRef="#ctx0" brushRef="#br0" timeOffset="9593.6051">9021 7403 72 0,'0'0'27'0,"3"0"-14"0,-3 0 13 0,0 0 18 16,0 0-6-16,0 0-2 15,0 0-16-15,3 3-5 16,3-3-9-16,0 0-6 0,0 2-1 16,3-2 3-16,2 0 3 0,1 3 0 15,3 0 2-15,0 2 0 16,0 0 1-16,0 1-2 16,0-4-1-16,3 1-3 15,3-1-2-15,2 1 3 16,1-3 2-16,0 0 0 15,3 3 2-15,-3-3-2 16,-1 0 2-16,7-6-4 16,-3 4 0-16,3-1-1 15,-1 1-2-15,1-1 1 16,0 0-1-16,0 1 0 16,0-4 0-16,-4 4 0 15,7-4 2-15,-3 1-1 16,0 2-1-16,-1 1-2 15,1-4 1-15,0 4 1 0,0-1 0 16,2 1 0-16,1-1 0 16,0 0 0-16,0 1 0 15,-4-1 0-15,-2 0 0 16,-3 3 0-16,0 0 2 16,3 0-1-16,-1-2-1 15,1 2 3-15,6 0 2 16,-3-3-2-16,-4 3 0 15,1-3-1-15,3 3-2 16,3 0 3-16,-1 0 2 16,1-2-2-16,-3 2-2 15,0 0 0-15,-3-3-1 16,-4 3 0-16,1 0 2 16,0 0-1-16,0 0-1 0,0 0 3 15,2 3 0-15,1-1-1 16,0-2-2-16,-3 3 1 15,0 0 1-15,2-1-1 16,4-2-1-16,0 0 1 16,0 3 1-16,2-3-1 15,-2 0 2-15,0 3 11 16,6-1 6-16,2-2-10 16,4 0-6-16,3 0-2 15,-1 0 0-15,4 0-3 0,3 0 0 16,-4 0 1-16,-5 0 2 15,0 3-3-15,-4-3 0 16,1 5 1-16,0-5 0 16,-1 5 0-16,-2-5 2 15,-3 0-1-15,0 0 2 16,2 0-2-16,1 0-1 16,0 0 1-16,2 0-1 15,-5 0-3-15,-3 3 2 16,3 0 1-16,5-1 0 15,1 1 0-15,0 0 0 16,-1-3 0-16,1 0 2 16,3-3-1-16,2 6-1 0,4-1-2 15,0-2 1-15,-7 3 1 16,-2 2 0-16,6 1 0 16,-1-6 2-16,4 0-1 15,0 0-1-15,5 0 3 16,1 5 2-16,-4 0 0 15,-2 0 0-15,-9-2-3 16,-7 0-2-16,4-1 1 16,0 1 1-16,-3 0-1 15,5-1-1-15,-2 1 3 16,0 0 2-16,2-3-2 16,7 0 0-16,0 2 1 0,-7-2 2 15,-2 3-3-15,-9 0-2 16,3-3 2-16,-1 0 0 15,7-3-1 1,0 3-2-16,3 0 1 16,2 0-1-16,7 0 4 0,5-3 2 15,1 3-2-15,-6 0-1 16,-4-2-1-16,7-4-2 16,2 6 1-16,4-2 1 15,6-6 1-15,2 2 1 16,-2 1-5-16,-13 0-1 15,7 0 3-15,-4-1 1 0,1 1 0 16,-4 0-2-16,-2 2-2 16,3 0 1-16,-4 6 1 15,-2-6 0 1,-6 6-11-16,-7 0-3 0,-5 7-28 16,-6-2-13-16</inkml:trace>
  <inkml:trace contextRef="#ctx0" brushRef="#br0" timeOffset="12898.7943">21391 4686 124 0,'0'-3'46'0,"0"3"-24"0,-3 0-4 0,3 0 20 0,-3 3-10 16,1-3-1-16,-4 0-10 15,0 0 0-15,-3 0-10 16,0 0 2-16,-3-3 2 0,0 0 2 16,0 1 3-16,0-1-1 15,-3-2 1-15,0 2-6 16,-5-2-2-16,-1 2 0 15,-3 1 0-15,0-1-2 16,0 0-1-16,-3 1-1 16,-2-1 0-16,-1 0 0 0,0 1 0 15,-3-1-5-15,1 1 1 16,-1-1 0-16,0 0 2 16,3 3-1-16,4 0-1 15,-4 0-2 1,3 3 1-16,-3 2 1 15,4 0 0-15,-4 3-3 0,3 3 0 16,-3 0 2-16,0 4 2 16,4 4 0-16,2 2-1 15,0-2-2-15,3-1-1 16,3 1 2-16,0-3 0 16,4 2 1-16,-1 3 2 15,3 0-3-15,0 1-2 16,3-1-1-16,3 3 3 0,6 2-2 15,3 6 1 1,3-3 2-16,6 0 0 0,0 3-3 16,3 2 2-16,2-2-1 15,4 0 0-15,0-3 2 16,3 0 0-16,0-3 0 16,0 1 0-16,-1-6 0 15,1-3 0-15,0 1 0 16,0-3 0-16,0-3 0 15,-1 0 2-15,4-2-1 16,3-1-1-16,0 4 3 0,0 2 0 16,2-3-6-16,4 0 0 15,0 0 1 1,2 0 3-16,1 1 0 16,0-4-1-16,2 1 1 15,7-3 1-15,3 0 1 0,-1-3 1 16,4-2 0-16,-1-1 2 15,4-2-3-15,-6-2-2 16,-7-1 2-16,4 0 2 16,3-2-4-16,2-3-1 15,-2 0 4-15,-1 0 2 16,1-2-2-16,-1-1-1 16,-2 1-1-16,0-1-2 15,-10 0 1-15,1 1-1 16,-3-1 2-16,0 1 1 15,-1-4 3-15,7-7 1 16,-6 0-3-16,-4-3-1 0,-2-2-1 16,-6-3-2-16,-6-6 3 15,-3 1 0-15,-9-1-1 16,-6 1 1-16,-6 0-4 16,-6 2-2-16,-6 3-1 15,-6 2 3-15,-3 1 0 16,-2-1 1-16,2 1-3 15,-3 5 2-15,-6-3 1 16,1 3 0-16,-4-3 0 16,-6 0 2-16,-5 0-1 15,-10-2 2-15,1 5 0 16,2 2 3-16,-8 9-1 16,-1 4 0-16,-2 6-3 15,-1 3 1-15,7 10-7 0,5-2 1 16,9-1-26-16,13-2-10 15,8 0-55-15,12 0-22 16,0-5 9 0</inkml:trace>
  <inkml:trace contextRef="#ctx0" brushRef="#br0" timeOffset="14866.1839">21365 4400 124 0,'-3'3'49'0,"6"-3"-26"0,0 5-16 15,0 0 13-15,0 3 12 16,0 11 7-16,3-1-7 15,-1 1-4-15,1-1-16 16,0 1-1-16,0-3 0 0,-3-3-4 16,0-3-2-16,0-2 2 15,0-2 0-15,0-1-1 0,-3-5 1 16,0 0-2 0,0 0 2-16,9-3-4 15,3 1-2-15,3-4 0 16,-3 4 1-16,3-1-1 0,0 0 2 15,-1 1-2-15,1 2-1 16,0-3-2-16,-3 3 1 16,3-2 1-16,-3-1 2 15,0 0-1-15,-3 1 2 16,0-1-7-16,-3 0-1 16,0-2-31-16,-3 0-12 15,-3-1-30 1,0 4-47-16,0-1 35 15</inkml:trace>
  <inkml:trace contextRef="#ctx0" brushRef="#br0" timeOffset="15365.3542">21496 4498 80 0,'-9'16'33'0,"9"-14"-18"0,-15 4 4 0,12-4 18 15,0-2-9-15,3 0-1 16,0 0-5-16,0 0 1 16,0 0 0-1,0-8-12-15,0 1-2 0,6-15 3 16,3 1-3 0,0 0 1-16,3-5-2 15,2-9-2-15,4 1-1 16,3 2 1-16,12 0 1 15,0 1-3-15,2 1-1 16,4 4 3-16,0 5 1 16,-1 5-1-16,4 3 1 15,-9 5-6-15,3 0-1 0,-10 3 0 16,-5 2 2-16,0 0-1 16,-6 1 2-16,-3-1-51 15,-3 0-21-15,-3 3-37 16</inkml:trace>
  <inkml:trace contextRef="#ctx0" brushRef="#br0" timeOffset="15707.8783">22085 4011 132 0,'0'-5'49'0,"0"7"-26"0,3-2-27 15,6 8 52-15,3 0-2 16,0 6-11-16,-3 1-8 15,0-1-16-15,-1-1-7 0,1 0-1 16,0-2-2-16,0-1 2 16,0 1-2-16,-3-1-1 15,0 1-4-15,0-3 0 0,0 0-49 16,-3-3-21-16,3-2-14 16</inkml:trace>
  <inkml:trace contextRef="#ctx0" brushRef="#br0" timeOffset="15927.9767">22287 4040 156 0,'-3'-2'60'0,"6"4"-32"0,-3-2-37 16,0 0 9-16,0 11 11 16,0-3 9-16,-3 2 8 15,0 4 3-15,-6 4-16 16,7 6-5-16,-7 0 1 0,0-3-5 0,0 11 2 15,0-3-7-15,3-3-1 16,0-5-2-16,0-5 0 16,3-3-42-16,0-2-20 15,3-3-26 1</inkml:trace>
  <inkml:trace contextRef="#ctx0" brushRef="#br0" timeOffset="16304.4053">22365 4090 72 0,'-3'0'30'0,"3"3"-16"0,-15 8 1 0,12-6 13 0,0 3-2 15,0 0 2-15,0 2-7 16,3 1-1-16,0 0-5 15,6-1-1-15,3 1-8 16,6-1 0-16,-6-2 4 0,9-2 0 16,-4-6 2-16,-2-3 2 15,0-2 2-15,-3-3-7 16,0-3-3-16,-3 1-1 16,-6-1 1-16,-3 0-1 15,-3 1 2-15,-3-1-2 16,-3 3 0-16,-6 3-6 0,4 0 1 15,2 2-2-15,0 0-2 16,3 1-26 0,18-6-63-1,3 0-32 1,3 3 37-16</inkml:trace>
  <inkml:trace contextRef="#ctx0" brushRef="#br0" timeOffset="16669.0656">22517 4011 144 0,'-9'5'55'0,"12"11"-30"0,-6 11-25 0,3-17 13 0,0 4 8 15,0 1 9 1,0 1-9-16,3 0-2 16,3 0-11-16,0-3-5 0,5 0-2 0,4-5-1 15,0-2 2-15,-3-4 1 16,0-2 1-16,0-5-2 15,0-3 1-15,-3 0-4 16,-3-2 0-16,0-1 3 16,-3 0 1-16,0-4-4 15,-3 1 1-15,0 4 0 16,0 2 0-16,-3 13-5 16,0 3 1-1,-3 3 2-15,6-1-1 16,0 3 1-16,6 1 2 15,-3-4 0-15,3 1 0 16,0-3 2-16,-1 0-32 16,4-6-14-16,0-4-42 15</inkml:trace>
  <inkml:trace contextRef="#ctx0" brushRef="#br0" timeOffset="16951.1418">22740 4090 104 0,'-3'0'38'0,"6"6"-20"0,0 2-15 0,0-3 12 16,0 3 13-16,-3 3 9 15,0-1-13-15,6 1-3 0,-3-3-11 16,0 0-4-16,0-3-3 16,-3 0 0-16,0-5 0 0,0 0 10 15,0-3 3-15,0-2-3 16,0-3-3-16,0-2-5 15,3-1-2-15,0 1-1 16,3-1-2-16,2-2-2 16,7 2 1-16,0 1 1 15,0 2 0-15,0 2-18 16,0 4-8-16,0-1-70 16</inkml:trace>
  <inkml:trace contextRef="#ctx0" brushRef="#br0" timeOffset="17491.1149">23314 4040 148 0,'-3'-2'55'0,"-3"-9"-30"0,-9 3-12 15,7 5 17-15,-1 1-4 16,-3 2 2-16,-3 8-12 15,0-3-4-15,-3 8-7 16,0 3-6-16,3-3 0 0,3 1 1 0,4 1 2 16,2-1-1-16,6 2-1 15,6-3 1-15,2 0-1 16,4-2-3-16,6-4 2 16,6-1 1-16,0-4 0 15,0-2-31-15,-1-5-14 16,-2-3-43-1</inkml:trace>
  <inkml:trace contextRef="#ctx0" brushRef="#br0" timeOffset="17924.1847">23362 3881 76 0,'0'3'30'0,"6"0"-16"0,0 15 5 16,-3-7 18-16,-3 2 8 15,6 3 6-15,-3 8-17 16,-3 2-8-16,6 1-15 16,-6 2-3-16,0-5 2 0,0-6-4 15,0-2 2-15,-6 0-3 16,6-6 0-16,0-2-3 15,-3-2-2-15,3-4-4 16,0-4-2-16,0-4-11 16,3-2-1-16,3-2 4 0,0-3 6 15,3-1 3 1,-3 4 3-16,2 2 1 16,4 3 3-16,0-1 3 0,-3 9 4 15,6 2 5-15,-6 1 3 16,0-1-5-16,3 3 1 15,-6 0-8-15,-3 0-1 16,6 0-7-16,-6 0-2 16,0-1-36-16,3 1-13 15,-6-2-40-15</inkml:trace>
  <inkml:trace contextRef="#ctx0" brushRef="#br0" timeOffset="18259.9101">23615 4083 104 0,'-6'0'41'0,"3"2"-22"0,-3 6-9 16,3-3 12-16,0 3 7 16,-3 0 5-16,6 3-12 15,6-1-3-15,0 4-11 16,3-4 1-16,3 1 4 0,-3-3 2 15,6-3 3-15,0-2-6 16,5-6 1-16,1-2-4 16,-3-3 0-16,-6-3-1 15,-3-2 0-15,-9 2-2 16,-9 1-1-16,0-1-3 0,-3-2 1 16,-3 2-11-16,0 4-4 15,-5 1-23-15,8 1-10 16,0 8-16-16,3-1-5 15,3 1-8 1</inkml:trace>
  <inkml:trace contextRef="#ctx0" brushRef="#br0" timeOffset="18451.9063">23796 4056 180 0,'0'13'68'0,"6"-5"-36"0,-6 3-31 0,6-3 16 0,-6 0-2 16,0 2 0-16,0 1-7 16,0 2-3-16,3-2-3 15,-3-1-6-15,6-4-2 0,-3-4-72 16,-3-2-48 0,3-2 51-16</inkml:trace>
  <inkml:trace contextRef="#ctx0" brushRef="#br0" timeOffset="18591.9022">23802 3966 184 0,'-3'-5'71'0,"6"2"-38"0,6 1-39 0,-9 2 12 16,6 2-26-16,0-2-7 16,3 5-46-16,0 1-20 15</inkml:trace>
  <inkml:trace contextRef="#ctx0" brushRef="#br0" timeOffset="18787.9731">23984 3995 148 0,'-12'3'57'0,"0"2"-30"0,3 16-18 0,6-7 14 16,-6-1 11-16,0 0 6 15,3 0-19-15,4 3-9 0,-1 0-8 16,8 0-4-16,1-3 3 0,6 0-2 15,0-2-1-15,-3-6-19 16,9-2-8-16,0-6-63 16</inkml:trace>
  <inkml:trace contextRef="#ctx0" brushRef="#br0" timeOffset="19159.8982">24064 4080 76 0,'6'0'30'0,"0"0"-16"0,0 0 5 16,-3 3 18-16,6-1-3 15,0 1 1-15,0-1-12 0,6-2-3 16,3-2-12-16,-6-3 4 0,6-1 1 16,-7 1-2-1,4-8-1-15,-9-3-6 16,3 5-1-16,-9 1-1 0,0-1 1 15,0 1-4-15,-9 2 0 16,-3 0-4-16,-6 2 1 16,4 4 0-16,-7 4 2 15,3 4 1-15,0 7 3 16,6 5 3-16,0 1 2 16,3 2 8-16,6-2 2 0,3-1 3 15,3 1 2-15,6-1-8 16,3-2-3-1,9-5-6-15,6-6-4 16,6-2-40-16,-1-9-16 16,10 1-59-16</inkml:trace>
  <inkml:trace contextRef="#ctx0" brushRef="#br0" timeOffset="23361.3324">11456 1037 156 0,'-3'-13'57'0,"6"13"-30"0,-3 0-23 0,3 5 13 16,3 3 7-16,0 5 7 15,0 19 1-15,-4 13 1 16,1 0-18-16,0 8-2 0,0 0 0 16,0 5-7-16,0-5-1 15,-3 5-1-15,0-13 0 16,0-5-2-16,3-6 1 16,-3-2-20-16,0-13-6 0,0-4-34 15,-3-9-76 1</inkml:trace>
  <inkml:trace contextRef="#ctx0" brushRef="#br0" timeOffset="23465.3361">11337 1371 144 0,'-18'-16'55'0,"15"5"-30"0,3 3-18 16,0 8 13-16</inkml:trace>
  <inkml:trace contextRef="#ctx0" brushRef="#br0" timeOffset="23582.9893">11322 1336 307 0,'12'0'30'0,"3"0"-13"16,2 0-12-16,10-5-4 0,3 5 1 0,0-5 1 15,-1 2-6 1,-2 3-2-16,-3 0-80 16,3 0-48-16</inkml:trace>
  <inkml:trace contextRef="#ctx0" brushRef="#br0" timeOffset="23858.9946">11616 1336 112 0,'-6'0'44'0,"9"0"-24"0,0 13-17 0,3-10 12 16,0 8 17-16,0-3 10 15,3 10-3-15,-3 1 0 16,0 2-22-16,3-3-8 0,0 3-4 0,0-2-1 16,3-1 0-16,0-4-2 15,0-6 1-15,0 0-15 16,-4-3-5-16,-2 0-22 16,0-2-10-16,-3-3-21 15,0-3-26 1,0 3 34-16</inkml:trace>
  <inkml:trace contextRef="#ctx0" brushRef="#br0" timeOffset="24078.9945">11843 1339 148 0,'-3'18'55'0,"3"1"-30"0,-3-1-10 0,0-4 18 16,0 7-3-16,-6 11 0 15,-3 7-11-15,0 6-4 16,0-5-8-16,0-3-3 0,3 3 0 16,0-1-2-16,3-12-2 15,3-1-19-15,0-7-8 16,3-6-68 0</inkml:trace>
  <inkml:trace contextRef="#ctx0" brushRef="#br0" timeOffset="24548.2554">11902 1421 116 0,'0'-5'44'0,"3"5"-24"0,0 0-17 0,-3 0 10 0,6 5-4 16,0 8 2-16,0 14 3 15,0 12 1-15,-3 6-8 16,0 0 7-16,-3 8 3 0,3-8-3 16,-6 0 2-16,0-3-5 15,0-5-1-15,0-10-6 16,0-14 10 0,0 0 6-16,0-13-6 0,0-5-1 15,3-11-7-15,-3-2-2 16,-3-9-2-16,3-13 1 15,3-4-4-15,3-1 0 16,6 0-4-16,3 5 1 16,3 0 4-16,0 8 2 15,3 6 0-15,-1 5-2 16,1 8-2-16,0 7 1 16,-3 6 1-16,-3 3 0 15,-3 10 6-15,-9 3 6 16,-3 5-2-16,-3-2 0 15,0-3-6-15,-3-1-3 16,0-1-9-16,3-1-3 0,0-10-32 16,0-6-14-16,3-2-47 15</inkml:trace>
  <inkml:trace contextRef="#ctx0" brushRef="#br0" timeOffset="24896.2709">12090 1453 160 0,'15'8'63'0,"-4"-3"-34"0,-2 3-14 16,-6-3 20-16,3 3-6 16,3-3 0-16,0-5-7 15,0 0-4-15,3 0-10 16,3 0-3-16,-3-5-1 0,0-3 0 16,0-5 0-16,-3 2 0 0,-1 3 0 15,-5-5 0-15,-3 8 2 16,-3-8-3-16,-2 5-2 15,-4 2-3-15,-3 6 1 16,-3 6-4-16,0 2 1 16,0 10 0-16,3 1 2 15,0 7 5-15,3-5 3 16,3 11 2-16,6 0 2 16,3-6-5-16,3 1-1 0,6-12-2 15,6-1-2 1,6-4-17-16,0-2-6 15,-1-2-44-15,4-20-19 16,6 4-13 0</inkml:trace>
  <inkml:trace contextRef="#ctx0" brushRef="#br0" timeOffset="25388.1164">12524 1421 132 0,'3'-11'52'0,"-6"9"-28"0,0 2-28 15,0-6 85-15,-3 6-27 16,-6 0-19-16,1 6-14 16,-4-4-15-1,0 9-4-15,-3 7-1 0,3 4-4 0,0 4 2 16,6 0 1-16,3 6 0 15,6-5-3-15,3-9 2 16,6 3-1-16,0-10-2 16,3-3 7-16,0-8 3 15,0-13 3-15,0-6 2 16,-3-7-5-16,0-1-4 16,0-5-1-16,-4-2 1 15,-2-6-1-15,-3 3-1 16,-3-2 1-16,0-6-1 15,1 5 0-15,-1 6 2 16,0 10 3-16,0 5 4 0,3 11-9 16,0 8-2-16,3 14-1 15,3 7-2-15,-1 8 4 16,1 5 2 0,9 6-2-16,-6-3 0 0,0 3 1 15,3-9 2-15,0-2-19 16,0-5-8-16,3 3-45 15,-3-11-19-15,3-11-1 16</inkml:trace>
  <inkml:trace contextRef="#ctx0" brushRef="#br0" timeOffset="25731.7963">12688 1429 196 0,'-9'0'74'0,"12"5"-40"0,3 0-40 16,0 3 12-16,3-5 0 15,0 2 6-15,3 1 5 0,3-6 4 16,-4 0-11-16,7-8-3 0,0 2-3 16,-3-4 0-16,0 2 0 15,-6 0-2-15,-3-3 1 16,-6 3 0-16,-6-5 1 16,-3 0-2-16,-6 5 1 15,-3 5 0-15,-6 6 1 16,1 5-5-16,-1 5 1 15,3 6-5-15,6 2 1 16,3 0 4-16,6 8 2 0,6-8 2 16,9 6 0-16,6 4-7 15,6-9 0-15,3-4 3 16,5-5 4 0,4-7-23-16,0-17-10 0,3-5-38 15,2-2-57 1,4-9 26-16</inkml:trace>
  <inkml:trace contextRef="#ctx0" brushRef="#br0" timeOffset="25961.8753">13131 1122 168 0,'-11'-53'63'0,"5"32"-34"0,-6 2-1 16,6 14 27-16,0-3-10 16,-6 3-4-16,0 5-26 15,-6 5-11-15,3 8-3 16,3 8-7-16,0 19 2 0,4 10 0 0,2 3 2 15,3-5-1-15,9 7 1 16,-1-2 2-16,4-5 2 16,0-8-1-16,0 10-1 15,-3-16-15 1,0-2-5-16,-9-8-142 31</inkml:trace>
  <inkml:trace contextRef="#ctx0" brushRef="#br0" timeOffset="26126.1329">12759 1304 228 0,'0'0'88'0,"12"-8"-48"0,15 3-36 0,-9 5 21 16,9-5 1-16,3 2 5 0,8-2-15 15,4 0-7-15,0 2-5 16,-4 3-8-16,-2-5-2 0,-6 5-123 15</inkml:trace>
  <inkml:trace contextRef="#ctx0" brushRef="#br0" timeOffset="27728.9351">13679 1331 120 0,'0'5'46'0,"0"8"-24"0,0-5-26 16,0 6 36-16,0 4-8 15,0 9-4-15,0-1-3 16,0 6-10-16,0 7 11 0,0-4 5 16,3-3-7-16,6-9-4 15,0-1-10-15,3-4-1 16,3-10-1-16,0-3 0 15,0-2 0-15,-1-11 2 16,1-8 1-16,-3 0 3 16,-3 0-3-16,0-7 0 15,0 1-1-15,-3-4-2 16,-3 2 1-16,0 3 1 16,-3 2 1-16,0 4 3 15,0 4-1-15,0 3 2 16,0 3-6-16,0 5-1 0,0 5 2 15,0 3 3-15,3 11-2 16,0-1 0-16,0 3-1 16,3 3-2-16,0 2 1 15,0-4-1-15,3-4-7 16,-3-2 0-16,5-3-28 16,1-7-9-16,-3-14-49 15,0-6-26 1,-3 1 53-16</inkml:trace>
  <inkml:trace contextRef="#ctx0" brushRef="#br0" timeOffset="28108.9452">13899 1423 96 0,'0'6'35'0,"15"2"-18"0,-6 8-5 0,-6-6 13 16,0 6 9-16,-3 5 3 15,0 3-2-15,0 5 1 16,0-2-20-16,0-4-5 0,0-7-3 15,0-3-4-15,0-2-3 16,0-3 2-16,0-8 0 16,3-8-1-16,0-10 1 15,3-4-4-15,0-1 0 16,0-4 1-16,0 1 0 16,3 4-3-16,0 4 2 0,0-1 1 15,3 12 2-15,0-1 3 16,-1 10 4-16,1 6 5 15,-3 8 1-15,0 0-6 16,-3 2-1-16,0 6-4 16,0 3-1-16,-3-1-1 15,-3-10 1-15,0 0-20 16,0-6-6-16,0 1-26 16,3-3-11-16,-3 0-28 15,0-8-21 1,9 3 50-16</inkml:trace>
  <inkml:trace contextRef="#ctx0" brushRef="#br0" timeOffset="28449.0046">14254 1416 200 0,'-3'-8'74'0,"3"8"-40"0,-3-6-18 0,3 6 24 16,-3 0-8-16,-3 0-1 15,-3 6-20-15,-6-4-8 16,3 9-3-16,3-3-3 0,0-3 1 16,3 3 0-16,6 0 0 15,3 3 0-15,6-4 0 16,3 4 2-16,0 2 0 0,-3 0 0 16,0 1 2-16,-3-1 5 15,0 0 4-15,-6-5-2 16,0 5 2-16,-3 6-4 15,-6-6 1-15,-6 0-7 16,0-7-3-16,3-6-13 16,0 0-5-16,3 0-20 15,3-14-65 1,3 1-29 0,15-5 36-16</inkml:trace>
  <inkml:trace contextRef="#ctx0" brushRef="#br0" timeOffset="28646.3891">14352 1394 184 0,'-6'8'68'0,"9"-2"-36"0,-3 7-18 16,0-5 20-16,0 2 3 0,0 6 4 16,0 3-22-16,-3-1-8 15,3-2-8-15,0 0-3 0,0 5 3 16,0-8-20-16,3 6-8 15,-3-11-31-15,0-3-15 16</inkml:trace>
  <inkml:trace contextRef="#ctx0" brushRef="#br0" timeOffset="28847.7486">14349 1286 224 0,'-3'-8'85'16,"3"8"-46"-16,3 0-39 0,-3 0 16 0,3 0-9 15,6 0 1-15,-3 0-7 16,6 5-1-16,0-2 0 16,-1 2-49-16,4 8-21 0,6-7-20 15</inkml:trace>
  <inkml:trace contextRef="#ctx0" brushRef="#br0" timeOffset="29306.9554">14563 1394 160 0,'-12'3'63'0,"9"-3"-34"0,-9 5-19 0,6 1 17 16,-2 2-11-1,-1 5-4-15,-3 0-5 0,3 6 0 16,0 2-4-16,3-3-4 0,3 1-2 15,3-1-1-15,3-2 0 16,6-3 3-16,0-7 0 16,3-1 3-16,0-10 1 15,-1-1-4-15,1-2-1 16,0-2-2-16,-3-1 3 0,-3-2-2 16,0 2 1-1,-3-2 4-15,-3 0 1 0,0 0 1 16,-3 2 0-16,0 3-2 15,0 3-2 1,3 2-2-16,0 9-1 0,0 7-1 16,0 8 0-16,3 5 5 15,0 6 3-15,0 3 16 16,0-4 10-16,-3 1 1 16,-3-5 4-16,-3-1-13 15,-3 0-3-15,-3-4-7 16,-3 1 0-16,-2-9-5 15,2-6-2-15,0-8-13 16,-3-3-8-16,3-2-13 16,-3-6-7-16,9-2-30 0,3-8-10 15,9-6-22 1</inkml:trace>
  <inkml:trace contextRef="#ctx0" brushRef="#br0" timeOffset="29682.9503">14611 1381 176 0,'15'8'68'0,"-9"0"-36"0,12 3-26 0,-18 2 15 16,5 0 9-16,-8 8 6 0,1 3-11 16,-1-3-2-1,0 3-13-15,3-3-6 0,0-8-3 0,0 1-1 16,-3-1 2-1,3-13 10 1,-6-8-7-16,9-3-1 0,3-5-6 16,0-2 1-16,2-9-1 15,4 9 0-15,0-3 0 16,0 8 0-16,3 2 0 16,0 6 0-16,-3 7 6 15,3 6 5-15,-3 8-1 16,-3 3 3-16,-3-1-4 15,-1 3 1-15,-2-2-10 0,0 2 0 16,0-2-33-16,-3-9-14 16,3-7-30-1,0-3-11-15,9-8 4 16</inkml:trace>
  <inkml:trace contextRef="#ctx0" brushRef="#br0" timeOffset="30010.951">14920 1429 204 0,'0'5'77'0,"6"-2"-42"0,3 7-28 0,-3-7 18 16,0 2 4-16,3 3 7 15,0-3-13-15,0 1-3 16,3-1-12-16,0-5-5 0,0 0 0 16,-3 0 0-16,0-5 3 15,-1-3-1-15,-2 3 0 16,-3-9-8-16,-3 4 0 15,-6-4-8-15,-2 7-1 16,-4-1 0-16,-3-3 0 0,-3 8 4 16,0 6 3-16,0 8 0 15,3 2 4-15,3 3 0 16,3 2 3-16,3 6-1 16,4-3 2-16,4-2-4 15,7-1 0-15,6 3-10 16,6-2-3-16,3-3-46 15,9-19-18-15,-1-2-13 16</inkml:trace>
  <inkml:trace contextRef="#ctx0" brushRef="#br0" timeOffset="30415.8965">15215 1381 212 0,'-15'-18'79'0,"6"20"-42"0,0-2-28 0,3 6 22 16,-3-1-13-16,-5 8 0 15,-4 0-10-15,0 8-3 16,3 3-3-16,3 3-2 0,6 4 1 16,3 1-1-16,6-3 0 15,9-5 0-15,3-11 0 16,3 1-3-16,0-20 2 16,-1-2-1-16,1-10 0 15,0-3 4-15,-6-6 1 16,-3-2-1-16,0-5 1 15,-6-6-2-15,-3-5 2 0,-6-8-4 16,-3 0 0-16,0 3 1 16,0 10 0-16,3 9 0 15,0 9 0-15,0 4 2 16,0 13 3 0,3 10 0-16,3 21 2 0,6 11-2 15,0 11 2-15,3-3-4 16,0 8 0-16,0-3 1 15,3-8 0-15,3 9-16 16,0-6-4-16,3-16-67 16,2-5-72-16,1-32 39 15</inkml:trace>
  <inkml:trace contextRef="#ctx0" brushRef="#br0" timeOffset="30855.9423">15804 1109 108 0,'-6'-8'41'0,"6"8"-22"0,0 0-5 0,0 0 15 16,0 0 3-16,0 0 4 15</inkml:trace>
  <inkml:trace contextRef="#ctx0" brushRef="#br0" timeOffset="31002.2462">15798 1135 319 0,'0'37'27'0,"0"16"-6"16,0-5-8-16,-3 2-1 15,1-2-3-15,2-3 2 16,0-11-4-16,0 3-2 16,0-11-7-16,2-2-25 15,4-8-8 1,0-11-25-16,0-5-7 15,3-5-15-15</inkml:trace>
  <inkml:trace contextRef="#ctx0" brushRef="#br0" timeOffset="31335.4563">15909 1410 148 0,'-9'-2'57'0,"9"4"-30"0,-3 4-34 15,3-1 8-15,0 3 6 16,-3 2 8-16,0 12 12 15,0-9 5-15,3 13-16 16,3 1 2-16,3 4 0 0,3-4-8 16,3-6-3-16,5-8 7 0,4-7 5 15,0-12 1-15,0-7 3 16,-3-3-11 0,-3-8-2-16,-3 3 0 15,-6-5 1-15,-4 2-1 16,-4 3-1-16,-13-3-5 15,-3 3-3-15,0 0 2 0,0 7 2 16,0 1-13-16,0 13-7 16,3-5-17-16,4 10-5 15,2 3-20-15,6-3-6 16,3-2-33 0,6 2-21-16,3-5 56 15</inkml:trace>
  <inkml:trace contextRef="#ctx0" brushRef="#br0" timeOffset="31679.4529">16060 1408 132 0,'3'8'49'0,"0"5"-26"0,3 8-16 0,-3-8 13 0,0 3 5 15,3 5 7-15,-3-8-2 16,0 14 2-16,0-9-18 16,-3-4 1-16,3-6-1 0,-3 2-5 15,0-7-1-15,0-6 7 16,0-2 2-16,0-3-8 15,3-5-5-15,0-6-6 16,3-5-1-16,3 3-3 16,0 0 1-16,0 3 3 15,0 4 1-15,6 1 1 16,0 13 2-16,-1 0 3 0,-2 3 2 16,-3 7 5-16,0 6 3 15,-3 3-4-15,0-1-1 16,-3 6-6-16,0 2-3 15,0-10-20 1,0 3-8-16,3-1-28 0,0-10-12 16,3-8-34-1,3-8-22-15,3-5 57 16</inkml:trace>
  <inkml:trace contextRef="#ctx0" brushRef="#br0" timeOffset="32142.4529">16501 1368 196 0,'-12'-5'74'0,"12"5"-40"0,-18 0-27 0,15 2 18 0,-9 9-2 16,0-6 1-16,-5 8-9 15,-1 1-2-15,0 1-7 16,3 9-2-16,3-3 2 0,3 3-3 16,3 3 0-16,3-6-3 15,6-3-1-15,3-4-1 16,3-6 0-16,0-8 4 15,3-3 1-15,3-8-4 16,-3-2-1-16,0-3 3 16,5-2 3-16,-5-6-1 15,-3 8 0 1,-3-2-1-16,-6 4-2 0,0 1-2 16,0 8 1-16,6-3-4 0,-3 8 1 15,0 2 0 1,0 12-1-16,3 10 1 0,0 2 3 15,0 8 13-15,-3 9 7 16,-3-1 6-16,0-2 4 16,0 2 5-16,-9-10 3 15,-6 2-11-15,-6-7-4 16,-6-6-6-16,1-5-2 16,-1-6-15-16,0-4-6 15,3-9-26-15,0-10-11 16,1-6-21-16,2-5-8 15,12-5-50 1,9-8-37-16,9 3 73 0</inkml:trace>
  <inkml:trace contextRef="#ctx0" brushRef="#br0" timeOffset="32460.4733">16840 1365 176 0,'0'0'66'0,"3"16"-36"0,0-3-13 0,0-10 20 16,0 8 3-16,-3 4 5 15,0 4-13-15,0 0-5 16,-3 2-15-16,0-3-12 0,0 1-3 16,3-6-1-16,-3-5 2 15,0-3-65 1,3-2-23 0,0-6-52-16,0-5 41 15</inkml:trace>
  <inkml:trace contextRef="#ctx0" brushRef="#br0" timeOffset="32832.9043">16947 1376 208 0,'0'13'77'0,"0"0"-42"0,3 6-15 16,-3-6 27-16,0 0-5 15,0 3 0-15,0 0-19 16,0-3-9-16,0 0-8 15,0 1-5-15,0-9 0 0,0 3-10 16,0-8-2-16,0-8-5 16,3 3-3-16,0-9-9 15,3-4-5-15,3-3 9 16,3 2 4-16,-3 1 12 16,3 5 7-16,0 7 7 0,0 6 7 15,0 6 10-15,3 7 8 16,-4 5-7-1,1 3-2-15,-3 3-9 16,-3-8-3-16,0 8-5 16,-3-3-2-16,0 3-12 0,0-21-33 15,6-11-59 1,3-11 0 0,0-2 5-1</inkml:trace>
  <inkml:trace contextRef="#ctx0" brushRef="#br0" timeOffset="33046.9354">17200 1064 244 0,'-3'-3'93'0,"3"6"-50"0,3 2-39 0,0 0 19 16,-3 8 2-16,3 22 5 16,0-1-1-16,-3 17 0 0,0-1-16 15,0 5-6-15,3-2 0 16,0 3-4-16,0-3-2 0,-3-14-5 15,0-4 0-15,0-6-36 16,0-13-15-16,0-6-45 16,3-20-57-1,-3 2 47-15</inkml:trace>
  <inkml:trace contextRef="#ctx0" brushRef="#br0" timeOffset="33242.9423">17078 1326 260 0,'3'0'96'0,"15"0"-52"0,6 5-36 0,-12-5 24 16,3 0-7-16,6 0 3 15,5-5-14-15,4 2-3 16,3 3-7 0,0-5-5-16,-7-3 0 0,-2 2-23 0,-6-7-10 15,-6 5-24-15,-12-2-9 16,-9 2-43-1</inkml:trace>
  <inkml:trace contextRef="#ctx0" brushRef="#br0" timeOffset="33374.9332">16840 1241 296 0,'-6'3'110'0,"6"-1"-60"0,6 3-69 0,0-2 11 0,0 0-22 16,6-3-4-16,6 0-75 15,3-6-32-15</inkml:trace>
  <inkml:trace contextRef="#ctx0" brushRef="#br0" timeOffset="37308.0524">13679 1775 68 0,'0'-2'27'0,"0"2"-14"0,0 0-13 0,0 0 5 15,0 0-1-15,0 0 2 16,0 0-1-16,3 2 6 16,0 12-1-1,0-4-1-15,0 3-1 16,0-5 0-16,6 3 0 15,-3 0-2-15,0-1-1 16,6 3-1-16,0-5 0 16,0 3-2-16,2 2 1 15,1-5-2-15,3 3-1 16,0-1 1-16,0 1 1 0,3-3 1 16,3 0 1-16,-4 2 0 15,1-7 4-15,3 2 3 0,3 0-4 16,0-5-2-16,2 0-2 15,1 0 0-15,6 0 0 16,-3 0 1-16,-1 0-2 16,4 0-2-16,-3 0 3 15,6 0 0 1,-4 0 1-16,-2 0 0 0,3-5 2 16,2 5 1-16,1-2-1 15,3-1 1-15,-1 0-2 16,4 3 0-16,-3 0-1 15,-1 0 0-15,1 3-2 16,-3 0-2-16,0-3 3 16,-1 2 2-16,4 3 2 15,3-5 1-15,-4 6 0 0,4-6 2 16,-3 8-3 0,2-3 1-16,1-2-5 15,-4 10-2-15,-2-3-3 0,0 6 1 16,0 0 1-16,-1-3 2 15,-2 1-1-15,0-1-1 16,-4 0 3-16,1 0 0 16,-3 1 1-16,0-1 2 15,-3 0-3-15,-1 0-2 16,-2 0 2-16,-3 1 2 16,-3 4-4-16,-3-5-1 0,0-5 0 15,-6 3 2-15,-1-3 1 16,-2 0 3-1,-3-3-5-15,0 0-3 16,0 3 1-16,-3-8 2 16,0 0 0-16,0 0 2 15,0 0 4-15,0 0 4 0,6 0-4 16,-6 0-2-16,3-5-2 16,0 2 0-16,0-2-2 15,6 5 2-15,-3-10-2 16,0 2-1-16,3 0-2 15,0-3 1-15,0 3-1 16,0 0 0-16,0-5 2 16,3 0 0-16,-1-3-3 15,4 5 0-15,0 1 2 16,0-9 0-16,0 6 1 16,0 0 2-16,0-3-3 0,0 3 0 15,0-1-1-15,-1 4 0 16,4 2 0-16,3 0 0 15,0 3 0-15,0-3 0 16,0 2 2-16,-3 1 2 16,-1 0-1-16,1 2-1 15,0-5 1-15,0 3-1 16,0 5 0-16,0-5 0 16,0-1-3-16,-4 4 2 15,1 2 3-15,0-6 3 16,3 1-4-16,0 3-3 15,0-1 1-15,0 0 0 16,-1 3 1-16,-2-5 0 16,3 2 0-16,-3 3 0 0,0-2 0 15,0 2 0 1,3-3-3-16,0 3 2 0,2-5 1 16,-2 5 0-16,0 0 2 15,-3 0 1-15,3 0-4 16,-3 0 1-16,0 0-2 15,-3 0 0-15,2 0 2 16,-2 5 2-16,3-5-1 16,0 0-1-16,0 0-2 15,-3 0 1-15,0 0 1 16,0 0 2-16,0 0-1 16,0 0-1-16,-1 0 1 0,-2 0-1 15,3 0-3-15,0 0 2 16,0 0 1-16,3 0 2 15,0 0-3-15,0 3 0 16,-3-3 1-16,0 2 0 16,-1-2 0-16,1 0 2 15,0 3-1-15,0-3-1 16,-3 0-2-16,3 0 1 16,0 5 3-16,3-5 1 0,0 0-4 15,0 0-1-15,-1 3-2 16,1-3 3-1,-3 3 0-15,3-1 1 16,-3 3 0-16,0-5 0 16,-3 0 0-16,0 0 0 0,0 0-3 15,0 0 2-15,0 0 1 16,2 0 2-16,4 0-3 16,0 0 0-16,-3 0-1 15,0 0 0-15,0 0 2 16,0 0 2-16,-3 0-1 15,0 0-1-15,0 0 1 16,0 0-1-16,0 0 0 16,-1 0 0-16,1 0 0 15,0 0 2-15,6 0-3 16,-3 0-2-16,0 0 2 16,0 0 0-16,-3 0 1 15,0 0 2-15,0 0-3 0,0 0-2 16,-3 0 4-16,0 0 1 15,-1 0-3-15,1 0-1 16,0 0 3-16,0 0 1 16,3 0-3-16,0 0 1 15,6 0 2 1,-3-5-3-16,0 5 0 16,-3 0 1-16,0-2 0 15,0-1 0-15,-3 3 0 16,0-3 0-16,0 3 0 15,2-5 0-15,1 2 0 16,0 1 0-16,0-1 0 0,0-5 0 16,0 3 0-16,0-3 0 15,0 3 2-15,-3-6-1 16,0 3 2-16,0 0-4 16,0 3 0-16,-3-3 1 15,3 3 0-15,0-6 0 16,0 0 0-16,0 6-3 15,-3-5 2-15,0-1-8 16,0 6-2-16,-1-6-10 16,-2 8-4-16,3-7-81 15,-6 2 9 1</inkml:trace>
  <inkml:trace contextRef="#ctx0" brushRef="#br0" timeOffset="39457.8829">14391 2609 108 0,'-6'-5'41'0,"-6"10"-22"0,3-5-7 15,6 0 13-15,-3 2 0 16,0 1 2-16,0 5-15 15,0 0-5-15,0 3-4 16,0 4 0-16,3 7 0 0,3-7-4 0,6 1 1 16,6-2 0-16,6-4 2 15,3-2 1-15,2-3 3 16,1-5-1-16,0-10 2 16,-3-1-2-16,-3-2 2 15,-6 2 9-15,-6 3 7 16,-6-7-1-16,-3 1 1 15,-6 4-8-15,0 4-2 16,0-4-7-16,0 7-2 16,0-5-9-16,-3 6-2 15,9-1-23-15,0 3-10 16,3-5-26 0,3 2-54-16,6-2 22 15</inkml:trace>
  <inkml:trace contextRef="#ctx0" brushRef="#br0" timeOffset="39680.6102">14542 2389 140 0,'-6'-2'52'0,"9"4"-28"0,0 1-33 16,0 5 9-16,0-3 13 15,0 6 11-15,0 18 5 16,3 0 3-16,0 0-17 15,-3 0-7-15,3 3-3 0,0 0-3 16,0-6 1-16,0 0-4 16,3-7-2-16,6 0-47 15,0-12-63-15,0-1 17 16</inkml:trace>
  <inkml:trace contextRef="#ctx0" brushRef="#br0" timeOffset="40089.808">14769 2609 132 0,'-9'0'49'0,"9"2"-26"0,-9 4-23 0,3-1 10 15,0 3-2-15,-3 3 2 16,0 2-5-16,3 5-3 0,3-2-1 16,3-3-1-16,3 1 0 0,0-4 2 15,3-2 1-15,0-3-1 16,3-2 1-16,0-11-4 15,3-5 0-15,-3 0-8 16,0-8-2-16,-4-3-1 16,1 3 2-16,-6-9 6 15,0-1 4 1,-3 2 1-16,0 2-1 0,-2 1 5 16,-1-1 1-16,0 9 13 15,0 4 5-15,0 7-10 16,0 4-3-16,3 6-7 15,3 4-3-15,3 20 2 0,3-3 0 16,3 5 3-16,0 3 3 16,5-6-4-1,4 6-1-15,0-6 0 0,-3 1 0 16,0-3-33-16,-3-9-15 16,3-1-38-1</inkml:trace>
  <inkml:trace contextRef="#ctx0" brushRef="#br0" timeOffset="40654.1544">15126 2588 116 0,'-3'2'44'0,"3"-4"-24"0,3 10-15 0,0-3 13 16,0 3 3-16,3 0 2 15,0 2 1-15,3 4 0 16,-1 1-13-16,1 1 2 0,0 0 1 15,-3-3-7-15,0-2-2 16,0 0-3-16,0-11 1 16,0 0 2-1,-3-8-2-15,3 0-2 16,-3-3 0-16,0-2-1 16,0-3 0-16,0 0 0 15,0 3-3-15,0 0 2 16,0 2-1-16,0-2 0 15,3 2-7-15,-3 1-2 0,6 4-21 16,0 1-9-16,0 0-40 16</inkml:trace>
  <inkml:trace contextRef="#ctx0" brushRef="#br0" timeOffset="41040.1161">15376 2564 120 0,'-9'0'46'0,"6"0"-24"0,-6 2-8 16,6 4 15-16,-6 2-3 0,0 0-1 15,0 2-11-15,3 3-4 16,0 1-6-16,3 2-3 0,3-1 0 16,6 1-1-16,0-5 2 15,3-1-1-15,0-7 2 16,0-6 0-16,0-2 1 15,0 0-2-15,0-3-2 16,-3-3 3-16,0 1 2 16,-3-1 0-16,0 3 2 15,0-2-2-15,-3 7 0 16,0-2-3-16,3 2-2 16,0 6 3-16,0 2 0 15,0 3-4-15,2 0-1 16,1 8-2-16,0 2 3 15,0-2 0-15,0-3 1 0,3-7-36 16,0-4-13-16</inkml:trace>
  <inkml:trace contextRef="#ctx0" brushRef="#br0" timeOffset="41328.3068">15498 2601 104 0,'0'-5'38'0,"3"5"-20"0,-3 0-17 15,3 2 8-15,3 9 14 16,0-3 8-16,0 2-8 16,0 1 0-16,3 5-10 15,-6 2 0-15,-1-7-8 0,1 2-1 0,3-2 2 16,0-9 6-16,-9 1 4 16,0-3-2-16,0-5 6 15,0-9-2 1,3 4-5-16,0-1-3 15,0-5-6-15,6 3-3 16,0 5-3-16,3-2-1 16,0 2-1-16,3 2 0 15,0 6-22-15,0 3-7 16,3-3-41 0,0 8-49-16,3-5 37 15</inkml:trace>
  <inkml:trace contextRef="#ctx0" brushRef="#br0" timeOffset="41617.2293">16037 2334 172 0,'0'8'66'0,"0"0"-36"0,0 10-20 0,0-5 17 16,0 0-2-16,0 19 2 16,0-3-6-16,0 6-1 15,-6 2-11 1,3 0-5-16,0 0-1 0,6-3-2 16,0-7 2-16,0-1-29 0,0-7-9 15,0-6-45 1,0-5-47-16</inkml:trace>
  <inkml:trace contextRef="#ctx0" brushRef="#br0" timeOffset="41813.2243">15867 2564 176 0,'0'0'66'0,"6"0"-36"0,3 0-24 0,-3 0 17 15,3 0 1-15,3 2 3 16,5-2-14-16,10 3-8 0,0-3-3 16,0 0-9-16,-3 0-3 0,-1 0-45 15,-5 3-19-15,-3-1-8 16</inkml:trace>
  <inkml:trace contextRef="#ctx0" brushRef="#br0" timeOffset="42024.4251">16153 2553 132 0,'0'-2'52'0,"3"2"-28"0,3 5-17 16,-3 3 13-16,0-3 23 0,5 6 12 16,1 5-13-16,0-3-7 15,0 0-20 1,3 0-10-16,-3 0-1 0,0 1-5 0,-3-1-2 15,0-2-34-15,0-4-15 16</inkml:trace>
  <inkml:trace contextRef="#ctx0" brushRef="#br0" timeOffset="42250.1411">16355 2564 164 0,'0'0'63'0,"0"2"-34"0,-6 12-23 0,3-4 15 0,-6 4 13 16,0 9 8-1,-3 12-10-15,-2-1-5 0,2 3-15 16,-3-5-8-16,3 0 0 0,3-6-5 16,3 1 0-16,3-6-26 15,0-3-9-15,3-18-50 16,6-5-49-1,3-3 47-15</inkml:trace>
  <inkml:trace contextRef="#ctx0" brushRef="#br0" timeOffset="47563.2893">16489 2580 104 0,'-3'-8'41'0,"6"10"-22"0,-18 4-7 0,12-4 16 0,0 1-5 16,3 0 3 0,-3 10-10-16,3 8-8 15,0 5 1-15,0 6 3 0,0-3 0 16,6 0 3-16,-6-2-4 15,0-1-1-15,-3-10-6 16,9 0-3-16,-3-3 6 16,0-5 9-1,-6-13-1-15,0-3-8 16,0-3-2-16,0-2-3 0,0-3-2 16,0-7 1-16,-3 1-1 15,0-4-3 1,6 2 0-16,0 3 2 0,3-3 2 15,9 0-2-15,0-2 0 16,6-1 1-16,0 12 0 16,0-1-5-16,0 13 1 15,-4 6 2-15,1 7 1 16,-3 6 3-16,-6 3 1 16,-3 4 1-16,-6 1 0 0,-3-5 2 15,-3 2 3 1,0-8-2-16,-3-2-2 15,1-3-2-15,-7 0 0 16,3-3-4-16,3-10 0 16,3-3-32-16,3 0-15 15,6-3-29-15,3 3-43 16,6-5 34-16</inkml:trace>
  <inkml:trace contextRef="#ctx0" brushRef="#br0" timeOffset="47952.9043">16668 2574 148 0,'-3'0'55'0,"3"6"-30"0,0-1-23 16,0 0 12-16,3 1 10 16,3-1 8-16,0 3-9 0,2 0 0 15,4-3-14-15,3-2-3 0,3-3-2 16,3 0-2-16,0-3 1 15,0 3-2-15,-4-8 2 16,-2 3 0-16,-3-6 1 16,-6 3-2-16,-6-8-4 15,-6 6 1-15,-6-3 1 16,-3 15 2 0,-2 1-3-16,-1 5-2 15,0 2 2-15,0 1 0 16,3 2 3-16,3 0 1 15,6 1 5-15,6 4 3 0,6 1-6 16,3-1-1-16,9-5-2 16,6 1 1-16,6-1-2 15,5-8 2-15,4 3-20 16,-3-5-6-16,-1-3-87 16</inkml:trace>
  <inkml:trace contextRef="#ctx0" brushRef="#br0" timeOffset="50418.7104">18519 1384 80 0,'0'-13'30'0,"0"10"-16"0,0 0 1 0,0 3 13 15,0 0-4-15,0 0-2 16</inkml:trace>
  <inkml:trace contextRef="#ctx0" brushRef="#br0" timeOffset="50792.7722">18516 1376 240 0,'-3'8'19'15,"0"10"-10"-15,0 1 3 0,3 2 1 16,0 3 0-16,0 2 2 0,3-5-6 15,3 1-3 1,0 4-3-16,6-10 0 16,3-13-2-16,0 2-1 15,3-5 3-15,-1 0 0 16,1-8-1-16,-3 3 1 0,0-9-2 16,-3 1 2-16,0-8-2 15,-3 2-1-15,-3 1 1 16,0-1-1-16,-3 4 6 15,-3 1 4-15,0 4-1 16,0 2 0-16,0 3-1 16,0-3 0-16,0 8-7 15,0 0-2-15,0 8-3 16,3 5 3-16,3 8 4 16,0 3 3-16,2 2-5 15,4-5 0-15,0 3 1 0,3-5 3 16,0 2-2-16,0-8-2 15,0 0-18 1,-3-13-6-16,-3-5-46 16,0-3-18-16,0-5 1 15</inkml:trace>
  <inkml:trace contextRef="#ctx0" brushRef="#br0" timeOffset="51093.1528">18930 1082 124 0,'-3'-8'49'0,"3"8"-26"0,0 0-16 0,0 0 13 16,0 0 1-16,3 3 2 15,0 7 3-15,0 17 3 0,0 5-15 16,0 7 7-16,-3 9 6 0,0 5-6 15,0 10 0-15,0-10-10 16,3 0-2-16,0-3-3 16,0-10-1-16,0-5-3 15,3-12 1-15,0-4-18 16,-1-9-4-16,1-4-40 16,0-19-14-16,0-1-28 15</inkml:trace>
  <inkml:trace contextRef="#ctx0" brushRef="#br0" timeOffset="51376.0077">19129 1397 96 0,'-3'-3'35'0,"3"6"-18"0,3-3-7 0,-3 0 14 15,0 0 7-15,3 5 3 16,0 3-3-16,3 3-1 16,0 5-6-16,-3 8-3 15,0-6-11-15,0 3-4 0,0-2-2 16,0 2 0 0,-3-3-5-16,0-4 1 15,0-1-29-15,-3-8-10 0,0 3-102 31,0-21 47-31</inkml:trace>
  <inkml:trace contextRef="#ctx0" brushRef="#br0" timeOffset="51509.5067">19138 1207 132 0,'0'-32'52'0,"3"13"-28"0,3 9-15 16,-3 18 16-16,0-8 1 16,0 2 2-16</inkml:trace>
  <inkml:trace contextRef="#ctx0" brushRef="#br0" timeOffset="51769.1727">19156 1175 324 0,'-6'13'19'0,"0"-2"-4"0,-3-3 0 0,-3-3 1 16,0 3-5-16,0-8-1 15,4 5-4-15,2-5 1 16,3-5-6-16,3-3-1 15,6 3-2-15,3-1-2 16,2 12 0-16,1-14 3 16,-3 16 0-16,-3-14 3 15,0 12-1-15,-6-6-1 16,0 5 5-16,0-5 1 0,-3 0-5 16,0-5 0-16,0-1-1 15,0 4 0 1,3-4-29-16,3 1-10 15,3 2-69 1,12-2-30-16,0 10 69 0</inkml:trace>
  <inkml:trace contextRef="#ctx0" brushRef="#br0" timeOffset="52395.5765">19522 1381 88 0,'-3'8'35'0,"3"-16"-18"0,0 3 9 16,3 5 20-16,-3 0-7 16,3 5-2-16,-3-5-6 15,6 0-2-15,-6 0-16 16,3 0 12-16,-3 0 7 0,0 0 1 16,-3 3 1-16,-3 2-15 15,-3-5-6-15,-3 5-8 16,0-5-2-16,0 3-1 15,4-3 1-15,2 0-4 16,3-3-2-16,3 3-1 0,3-5 0 16,6 5 0-1,2-5 3-15,1 2-2 16,0 3 1-16,-3 0 2 16,-3 0 0-16,-3 0 2 15,-3 0 1-15,0 0 1 0,0 0 0 16,0 3-13-16,0 2-4 15,0-5-34-15,0 5-14 16,0 3-63 0</inkml:trace>
  <inkml:trace contextRef="#ctx0" brushRef="#br0" timeOffset="52725.0853">19498 1558 116 0,'-3'0'44'0,"6"0"-24"0,0 0-10 16,-3 0 14-16,6 6 15 15,0 2 8-15,0 5 0 16,0 5-2-16,0 4-24 16,-3-1 7-16,-3 3 5 0,-3-6-6 0,-3 3-3 15,-6-2-8-15,0-1-2 16,-3 3-13-16,1-2-5 16,-4-6-40-16,-3-5-16 15,0 0-80 1</inkml:trace>
  <inkml:trace contextRef="#ctx0" brushRef="#br0" timeOffset="54374.4528">18457 1741 64 0,'11'0'27'0,"-22"0"-14"0,16 0-2 0,-7 0 10 16,4 3-5-16,-2-3 5 16,3 10-3-1,0 3-3 1,0 6 0-16,6-3-2 15,-3 2 0-15,0 1-7 0,0-6 0 16,0 3 1-16,3 0-1 0,-3-8 1 16,3 0 0-16,-3-3 1 15,3 0 2-15,0-5 4 16,0-5-6-16,3-3 0 16,0 3-4-16,2-3-3 15,1-3 0-15,0 3 1 16,0-5-1-16,3 0-1 15,3 5-2-15,3 3 1 0,-1 5-4 16,1 2 1 0,-3 1 2-16,3 5 3 15,-6 5 0-15,-3 0 2 0,-1 1 0 16,-2 4 1-16,-3-2 2 16,-3 0 1-16,0-3-3 15,-3-2-3-15,-3-1 4 16,0-4 4-16,0 1-3 15,0-7-1-15,0 0-2 16,0-5-3-16,-3 0 3 16,3-3 0-16,0 0-1 0,3-5 1 15,0 0-4 1,3-1 0-16,3 1-1 16,6 2-2-16,0-2 5 0,0 0 1 15,0-3-3-15,2 6-1 16,1 4-2-16,3 4 0 15,3 2 3-15,0 0 0 16,-3 5 1-16,-1-2 2 16,-2 2 1-16,-3-5 1 15,0 0 4-15,3-5 3 16,6-3-6-16,-3-3-1 16,-4 3 2-16,-2-5 1 15,0 0-6-15,-6-1-2 16,-3-4-47-16,-3 5-17 15,0 5-41 1</inkml:trace>
  <inkml:trace contextRef="#ctx0" brushRef="#br0" timeOffset="55581.3418">18528 2223 68 0,'0'0'27'0,"0"0"-14"0,0 15-2 16,3-9 28 0,0 7-4-16,0 0-2 15,0 0-3-15,0 6-6 16,0-6-3-16,0 6-11 15,-3 2 0-15,0-5 3 0,0 0-1 16,0-3 1-16,0 0-7 16,-3-8-2-16,3 3 0 15,0 0 0-15,0-3-5 16,0 1 1-16,0-4 0 16,0 4 0-16,0-6 8 0,0 0 7 15,0 0-3-15,0 0 1 16,0-8-10-16,0 2-2 15,3-7-1-15,0 0 0 16,3-6 0-16,0 1 2 16,3-1-1-16,3 4-1 15,-1-4-2-15,1 6-1 16,3 5 2-16,-3 0 2 16,0 3-9-16,0 5-2 15,3 2 7-15,-6 9 6 16,3-3-1-16,-3 5 1 15,0 6-1-15,-4-4-2 16,1 1 1-16,-3-2 1 0,0-1-1 16,0-8-1-16,3 3-54 31,0-8-37-15,0 0-40-16,0-5 47 0</inkml:trace>
  <inkml:trace contextRef="#ctx0" brushRef="#br0" timeOffset="55921.4097">18787 2323 148 0,'-3'0'57'0,"3"0"-30"0,6 5-32 16,-3 1 10-16,6 2 6 0,-3-6 5 16,3 4-6-16,0-1-1 15,0-5-5 1,-1 0-1-16,1 0 3 0,0-8-3 15,0 3 0-15,-3-6 1 0,0 3 2 16,-3 0-3 0,-3-5-2-16,-3 5 0 0,-3 3-1 15,0-1-3-15,-3 6 2 16,0 0-4-16,0 6 1 16,1 2 0-16,-1 5 2 15,3 5 1-15,3-2 1 16,3 8 2-16,3-5 1 15,3 7 1-15,3-10 0 0,2 0 0 16,1-6 0 0,6-7-11-16,6-6-3 15,-3-5-74-15</inkml:trace>
  <inkml:trace contextRef="#ctx0" brushRef="#br0" timeOffset="56342.8418">19019 2278 108 0,'-3'24'41'0,"0"-16"-22"0,3 10 2 16,0-10 19-16,0 6-10 16,3 4-3-16,3-5-13 15,0-2-6-15,0-1-5 16,3 1 0-16,0-11 0 0,0 0-1 0,0 0-2 15,0-11-15-15,0 3-7 16,-3 1 0-16,-1-7 0 16,1 9 13-16,0-3 7 15,-3 5 0-15,0 3-1 16,3 6 4-16,0 2 1 16,0 2 4-16,6-4 3 15,-3 1 5-15,6-1 1 16,0-6 7-16,0-6 4 15,0-1-3-15,-4-7 0 16,-2 1-6-16,-3 0-2 16,-3-3-3-16,-3 5 0 0,-3-2-9 15,0 3-1-15,-3 2-22 16,-3-3-9-16,7 3-49 16,-4 8-53-1,6 0 36-15</inkml:trace>
  <inkml:trace contextRef="#ctx0" brushRef="#br0" timeOffset="56928.5945">19460 2233 100 0,'3'19'38'0,"0"-14"-20"0,3 21-4 0,-3-15 17 16,0 10 3-16,-1-2 1 0,-2 4-7 16,3 1-3-16,0-5-14 15,-3-6-2-15,3 0-2 0,-3-7 1 16,0 1 0-16,0-7 2 15,0-5 1-15,0-3-1 16,0-5-1-16,3-6-10 16,0 1-1-16,3 2 2 15,0-2 2-15,0-1-3 16,3 6 1-16,3 5 2 16,0-3 1-16,3 11-6 15,0 0 0-15,3 6 3 16,-7 2 4-16,1 2-6 15,-6 6-3-15,0 0 9 16,-3 0 4-16,0 2-17 0,0-10-5 16,-3 3-45-16,0-3-16 15</inkml:trace>
  <inkml:trace contextRef="#ctx0" brushRef="#br0" timeOffset="57347.005">19775 2302 140 0,'-3'-5'52'0,"0"2"-28"0,-3 0-6 0,3 3 18 16,0 3-9-16,-3 0-1 0,-3 2-13 16,0 0-5-1,1 6-5-15,2 5-5 0,0 5 1 16,0-3 3-16,3 1 1 0,3 2-1 15,6-2 1-15,3-6-2 16,0-3-1-16,2-10 3 16,1-2 2-16,-3-6-2 15,3-3 0-15,3-2-1 16,-9-3 1-16,-3 0-4 16,0 0-2-16,-3 0 2 15,0 3 2-15,0 3-2 16,0 4 0-16,0-2 1 0,0 6 2 15,0 4-6 1,0 6 1-16,9 6 1 0,0-1 1 16,-3 3 1-16,6 0 0 15,0-3 0-15,-3 0 2 16,-1-5-17-16,4-3-4 16,-3-2-68-1,3-3-37-15,0-3 55 16</inkml:trace>
  <inkml:trace contextRef="#ctx0" brushRef="#br0" timeOffset="57844.0452">19948 2278 116 0,'-3'13'44'0,"3"-7"-24"0,3 7-2 16,-3-5 20-16,0 2 3 15,0 4 5-15,0 1-21 16,0 1-7-16,0 0-11 15,0-3-5-15,0-2 1 0,3-3-2 16,-3-3 2-16,0-5 0 16,3 0 3-16,0-8-8 15,3-2 0-15,0-4-11 16,0 1-4-16,3-5 4 16,-1 5 3-16,1 5 3 15,0-3 5-15,0 8 3 16,0 3 2-16,0 3 1 15,-3 8 0-15,0 2 6 0,-3 0 4 16,0 0-1-16,0 0 0 16,-3-5-7-1,0 3-4-15,3-11 1 16,-3 0 2-16,9-5-2 0,0-3 0 16,3-11-10-16,0 6-3 15,-1-5 0-15,1 4 1 16,0 6 1-16,0 0 2 15,0 8 4-15,0 8 3 16,-3 0 6-16,0 11 4 16,-3-6-4-16,0 6-2 15,0-6-2-15,-3 0 0 16,0 0-20-16,0-7-8 16,0 1-25-16,3-7-11 15,0-5-20-15</inkml:trace>
  <inkml:trace contextRef="#ctx0" brushRef="#br0" timeOffset="58206.0467">20350 2323 132 0,'0'5'49'0,"3"-2"-26"0,6 2-14 16,-4 1 16-16,4-4 8 16,0 4 6-16,3-1-7 15,0-5-4-15,3 0-16 16,0 0-3-16,0-8-2 0,-3 3-6 15,0-1 0-15,-3-2 5 16,-3-5 4-16,-4 3-8 16,-2-6 0-16,-2 0-2 0,-7 3 0 15,-6 2-7 1,-3 6 0-16,-3-1-2 16,-3 12 1-16,-6 7 9 0,4 0 4 15,5 6-2-15,3 2-2 16,6 5 2-16,12-2 0 15,6 8 10-15,6 2 3 16,6-2-1-16,6-6 1 16,8 1-5-16,1-14 1 0,3-8-7 15,-3-2-3 1,-4-11-50-16,1-13-22 16,-6-3-53-1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22:53:29.8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532 9885 112 0,'0'-3'44'0,"0"3"-24"0,0 0-13 0,0 0 13 15,0 0 3-15,3 5 3 16,-3 3-5-16,-3 3 0 16,3 2-12-16,0 3-5 0,-6 3-3 0,3 4-1 15,-3-1 0-15,3 4 0 16,0-2 2-16,3-6-1 15,0 1 2-15,0-3-2 16,3-6 2-16,6-2 4 0,0-5 6 16,6 0-5-16,2-6-2 15,4-2-6-15,0 2 0 16,6-2-2-16,-6 2-2 0,-6-5-22 16,2 8-10-16,-5-5-41 15,6 8-27 1,-6-1 44-16</inkml:trace>
  <inkml:trace contextRef="#ctx0" brushRef="#br0" timeOffset="1">734 9909 116 0,'-6'-3'46'0,"6"3"-24"0,0 5-15 16,6 1 13-16,-6 4 7 15,0 9 6-15,0 7-9 0,0 9-4 16,0 7-11-16,0 3-4 16,0-5 1-16,0-6-3 15,0-2-2 1,0-1 0-16,-6-1 1 0,3-4-28 15,3-2-9-15,-9-3-51 16</inkml:trace>
  <inkml:trace contextRef="#ctx0" brushRef="#br0" timeOffset="2">898 10009 88 0,'0'-5'35'0,"9"8"-18"0,-6 7-13 0,3 1 8 16,-6 7 15-1,3 3 9-15,-3 9-16 0,-3 4-8 32,-6 0-6-32,3-2-2 15,0 2-2-15,0 3-2 0,3 1 3 16,-6-7-44-16,9-4-50 16,-6 4 16-1</inkml:trace>
  <inkml:trace contextRef="#ctx0" brushRef="#br0" timeOffset="3">886 10091 160 0,'-18'-24'60'0,"15"22"-32"0,-6-17-9 0,9 14 23 16,0 0-12-16,0-3-5 16,3-3-17-16,9-2-5 0,6 2-2 15,3 1-4-15,5 2 2 0,-2 5-1 16,3 6 0-16,-6 5 2 15,-9 5 2-15,-3 8-3 16,-9 3 0-16,-9 2 1 16,0 1 0-16,-3-3 0 15,0-1 2-15,3-4-3 0,3 7-9 16,6-4-1 0,9-9 6-16,3 0 2 15,3 0-2-15,0 1 1 16,0 1 4-16,-6 1 2 15,-6 0 11-15,-9 0 3 16,-6 0-1 0,-3 0-1-16,-9 2-8 15,-3-2-4-15,-3 0-1 16,1-3 1-16,8-2-30 0,0-3-13 16,12-3-45-1,0 0-36-15,12-5 49 16</inkml:trace>
  <inkml:trace contextRef="#ctx0" brushRef="#br0" timeOffset="4">1448 10171 124 0,'-5'-6'46'0,"-1"17"-24"0,3-6-4 0,-3 0 18 16,-3 3-9-16,-9 6-3 0,-6 2-14 15,-3 2-6-15,0 3-3 0,1 0-4 0,2 3 0 16,0 0-56-1,6 0-51-15,-3-6 32 16</inkml:trace>
  <inkml:trace contextRef="#ctx0" brushRef="#br0" timeOffset="5">1270 10128 152 0,'0'-8'57'0,"0"8"-30"0,6 8-16 0,0-5 18 15,6 5 3-15,6 0 5 16,2 5-20-16,4 8-7 16,3 0-7-16,-3 1 0 0,6 1 0 15,2 4-100 1,4-3-51-16,-15-22 68 15</inkml:trace>
  <inkml:trace contextRef="#ctx0" brushRef="#br0" timeOffset="6">1749 9959 220 0,'-3'-11'85'0,"6"9"-46"0,6-1-35 15,-9 3 19-15,0 0-7 16,0 0 3-16,0 5-8 16,-6 3-2-1,0 6-5-15,-3 15-3 0,-9 8 0 16,-3-3 1-16,1-2 1 0,2-3-1 15,3 0-2-15,6-8 1 16,3-2-1-16,12-6 0 16,3-2 2-16,3-11 1 15,3-3 1-15,9-2-5 16,-4-1 1-16,4 1-9 16,3 0-4-16,-3-3-33 0,6 2-13 15,-1-1-44 1</inkml:trace>
  <inkml:trace contextRef="#ctx0" brushRef="#br0" timeOffset="7">1922 9967 188 0,'-24'0'71'0,"24"10"-38"0,-6 12-39 0,3 1 14 0,-6 7 8 16,3 4 7-16,0 11-3 15,6-3-1 1,-6 1-11-16,6 2-3 0,6 0 1 16,9 7-74-16</inkml:trace>
  <inkml:trace contextRef="#ctx0" brushRef="#br0" timeOffset="8">1413 10782 168 0,'0'-16'66'0,"0"13"-36"0,0-5-22 16,-6 6 16-16,-3-1-3 15,-6 0-1-15,-6 1-8 0,-9-1-3 16,-5 3-5-16,-1 0-3 0,0 5 0 15,6 3-1-15,7 3 0 16,5 5-3-16,9 5 2 16,12 3-1-16,9 5 0 15,9 5 0-15,8 1 0 32,-5 2 0-32,3-8-2 0,-6-3 5 15,-9-5 1-15,-9-2 0 16,-9-3 1-16,-3-6-2 15,-12 1 2-15,0 0-2 16,-9-6-1-16,1-2 3 16,8-6 0-16,0-2-1 0,12-3-2 15,3-8-4-15,12-3-2 16,9-10 0-16,3 0 2 16,9-3 8-16,-4 1 5 0,4-1-7 15,-3 5-2-15,-3 6 1 16,-3 3 1-16,-4 4-47 15,-5 4-19-15,-3 7-23 32</inkml:trace>
  <inkml:trace contextRef="#ctx0" brushRef="#br0" timeOffset="9">1514 10779 160 0,'-9'3'63'0,"0"13"-34"0,6 15-34 16,-3-12 12-16,3 10 0 15,-6 5 4-15,3 3-4 0,0-2-2 16,0-1-2-16,0 1-3 0,-2-4 3 15,8-7-40 1,-9 0-58-16,9-3 7 0</inkml:trace>
  <inkml:trace contextRef="#ctx0" brushRef="#br0" timeOffset="10">1514 10808 176 0,'-9'-5'68'0,"0"2"-36"0,6-2-18 16,3 2 22-16,0 1-7 15,0-1-2-15,12-2-11 0,-3-1-5 16,12-1-6-16,3 1-6 0,2 1 0 16,4 0-1-16,3 2-2 15,-6 3 3-15,-6 3 0 16,-10 2-2-16,-8 6 0 16,-6 4-3-16,-17 7 1 15,-1-1 1-15,0-3-1 0,0 1-3 31,3-1 0-31,6 3-3 16,3 1 2-16,9 1-2 16,12-1 0-16,6-1 6 15,3 0 2-15,0 0 9 16,-9-2 6-16,0 2-4 16,-6-3 0-16,-6-2 5 0,-18-3 3 15,0 1-4-15,-12-4-2 16,-6 1-23-16,-5-1-9 15,-7 6-84-15</inkml:trace>
  <inkml:trace contextRef="#ctx0" brushRef="#br0" timeOffset="11">12000 9028 204 0,'-23'-19'77'0,"14"14"-42"0,3-3-30 0,3 5 19 0,0 1-9 16,3-1 2-16,0-2-8 16,6-1-1-16,9-2-4 31,5 0 2-31,13-2 0 0,3 2-5 0,3 5 0 16,-1 6-1-16,-2 5 0 15,-9 8-7-15,-9 10-3 16,-15 14 8-16,-15 13 3 15,-9 2 0-15,-9 1 2 16,-6-6-2-16,-2-5 2 16,-4-5 9-16,6-6 4 0,7-5-3 15,5-5 0-15,6-5-8 16,6-6-1-16,6-2-2 16,6-4 1-16,9-1 2 15,9-6 2-15,6-3-3 16,11 0-1-16,10-2-1 15,9 0-2-15,-1 2-2 0,7 1 1 16,-7 2-4-16,-5 0-1 16,-6 0-24-16,-10 0-8 15,-5 0-11-15,-6 0-5 16,-6 0-43-16</inkml:trace>
  <inkml:trace contextRef="#ctx0" brushRef="#br0" timeOffset="12">12566 8985 252 0,'-3'-5'93'0,"3"8"-50"0,0-1-52 15,0 4 14-15,0 1 1 16,-6 9 6-16,-3 6-6 16,0 4-3-16,0 8-2 15,0-2-1-15,3-3 0 16,0-2 2-16,0-3 1 16,3-3-4-16,3-3 1 15,0-2 2-15,3-5 1 16,6-3-1-16,9-6 1 15,3-2 0-15,9-5 1 16,9 0-5-16,5-3 1 16,1 0-7-16,-1 2 0 0,-2-1-17 0,-6 1-4 15,-6 4-35-15,-4-4-11 16</inkml:trace>
  <inkml:trace contextRef="#ctx0" brushRef="#br0" timeOffset="13">12881 8972 212 0,'-14'-13'79'0,"11"13"-42"0,0 0-45 15,3 2 12-15,-3 6 0 16,-3 11 5-16,0 13 8 16,-3 21 7-16,0 7-13 31,0 4-4-31,3-6 0 0,3 3-2 0,6-3 0 15,9 6-23-15,3-9-8 16,3-7-82 0</inkml:trace>
  <inkml:trace contextRef="#ctx0" brushRef="#br0" timeOffset="14">16322 11486 196 0,'-9'-8'74'0,"6"5"-40"0,-5-2-27 0,5 5 20 15,-3-3 4-15,-3 3 5 16,-12-3-4-16,-3 3-2 16,-3 0-16-16,-3 6-7 0,4-1-2 15,2 3-6 1,6 3 1-16,3-4-2 0,9 9 0 15,12 3-5-15,9 5 0 16,12 2 1-16,0 1 3 16,-1 2 2-16,1 0 1 15,-6 0 4 1,-6 3 2-16,-9 2 0 0,-9-2 1 16,-6-3 2-16,-12 0 2 0,-6-5-1 15,-5-8 1-15,-10-3-4 16,6-8 1-16,9-5-1 15,7-13 1-15,14-8-13 16,15-6-4-16,8-7 2 16,7 2 3-16,9 3 3 15,-3-3 1 1,-1-2-5-16,1 5 1 16,-3 5-18-16,-3 3-6 15,-3 2-25-15,-3 3-11 16,-4 3-50-1</inkml:trace>
  <inkml:trace contextRef="#ctx0" brushRef="#br0" timeOffset="15">16468 11467 208 0,'-21'0'79'0,"21"5"-42"0,0 3-43 16,0 0 12-16,0 5 13 16,0 14 10-16,-6 5-10 15,-3 7-3-15,4 4-10 16,-1 10-2-16,0-3 0 0,0-5-2 16,3-5 1-16,3-6-29 31,0-10-11-31,0-6-121 15,9-18 44 1</inkml:trace>
  <inkml:trace contextRef="#ctx0" brushRef="#br0" timeOffset="16">16528 11557 116 0,'-9'-5'46'0,"6"7"-24"0,-3-10-6 16,3 8 16-16,0-2 2 15,3-4 2-15,-3 1-11 16,3 0-5-16,3-3-11 16,3-3-8-16,6 1-2 0,3 2-1 0,3-3 0 15,-1 9 0-15,4 2 0 16,-6 5 2-16,-3 6 2 16,-9 2 5-16,-6 8 4 15,-3 3 0-15,-6 0 1 16,-3-3-4-16,-3-3 0 15,1-2-10-15,-1-3 0 0,12-2-2 16,6-3-1-16,9-3-5 16,9 0-4-16,5 1 8 15,7-1 2-15,-3 3 4 16,-3 5 0-16,-6 0 0 0,-7 3 2 16,-11 19 27-16,-14-6 14 31,-13 0-5-31,-15 0-2 0,-11-5-18 15,-4-6-6-15,6-4-8 16,7-7-1-16,11-4-58 16,12-8-26-16,15-27-54 15</inkml:trace>
  <inkml:trace contextRef="#ctx0" brushRef="#br0" timeOffset="17">10628 12060 208 0,'-15'-6'79'0,"3"-4"-42"0,0 5-19 0,10 2 25 0,-7 0 0 15,3-2 2-15,0 0-23 16,3-1-10 0,18-4-13-16,8-1-4 0,16-2 2 15,6 0 1-15,5 7-1 16,1 9 2-16,-3 8-1 15,-4 10-2-15,-17 3 3 0,-15 5 0 16,-12 3 3-16,-9-1 1 16,-6-2-1-16,0 3-2 15,3-8 1-15,3-6 1 16,15-4-32 0,12-4 10-16,15 6 2 15,3 5 8-15,-1 8 5 0,-5 3 0 16,-9 3 4-16,-9-1 2 0,-12-2 2 15,-21-1 23-15,-9-1 12 16,-8-4-13-16,-7-5-6 16,-3-2-9-16,4-9-5 15,5-7-35-15,6-6-15 32,6-2-38-32,16-8-14 0,5-11-4 15</inkml:trace>
  <inkml:trace contextRef="#ctx0" brushRef="#br0" timeOffset="18">11158 12155 272 0,'-6'-19'101'0,"27"14"-54"0,12-8-55 0,-16 5 18 15,19-5-3-15,15-3 4 16,2 5-9-16,4 9 0 16,2 10-2-16,-11 7 0 0,-12 15 0 15,-24 22 2-15,-15 9 3 16,-12 3-4-16,-18-3-3 15,-3-8 3-15,1-8 1 0,-1-6 8 16,6-7 4-16,6-11 8 16,10-8 6-16,11-7-13 15,14-9-6-15,22-5-8 16,12 0-1-16,17-10 0 16,13 2 0-16,11 5-16 15,3 3-6 1,10 8-126-1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22:53:56.3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16825 16835 100 0,'3'-7'38'0,"0"4"-20"0,0 0 3 16,-3 3 17-16,0 0 2 16,0 0 3-16,0 0-13 15,0 8-3-15,0 5-16 16,0 19 4-16,-3 3 5 0,0 4-2 16,-3 4-1-16,3 2-5 15,0 2-2-15,0 1-2 16,1-6 2-16,-1-7-3 15,0 4-2-15,0-2-2 16,0-5-3-16,0-6 1 0,0 1 1 16,-3-6-1-16,0-2 2 15,0-4 0-15,0-4 1 16,0-3-9-16,3-3-2 16,0-5-29-1,0 0-12-15,0-8-19 0,3-8-6 16,3-5-21-1</inkml:trace>
  <inkml:trace contextRef="#ctx0" brushRef="#br0" timeOffset="539.7635">16784 16830 100 0,'-3'-8'38'0,"0"8"-20"0,0-5-4 15,3 5 17-15,0-3 0 16,0 1 4-16,-3-1-6 0,3-2-1 16,0 5-15-16,0 0-1 0,3-3-1 15,6 3-2-15,3 0 2 16,3 3-2-16,14-3 2 16,4 10-6-16,3 1-1 15,-1 5-2-15,10 5 1 16,-3 13-2-16,-4-2 2 15,-5 0 0-15,-6 7 3 16,-6 1 3-16,-9 5 2 16,-9 3 6-16,-12-6 1 15,-9-2 2-15,-6-1 0 16,-9-1-9-16,-11-9-4 0,-1-3-4 16,-3-2-3-16,4-8 3 15,5-6 0-15,6-2-6 16,7-8-2-16,5-13-36 15,6 8-15-15,9-8-24 16,6-1-11-16,9 1-8 16</inkml:trace>
  <inkml:trace contextRef="#ctx0" brushRef="#br0" timeOffset="855.7637">17442 16743 140 0,'-12'-3'55'0,"9"19"-30"0,-24 0-10 0,12-5 20 16,-6 7 1-16,-3 11 0 0,-2 16-4 16,-1 8 0-1,0 18-18-15,6-4-6 0,9 4-3 16,6-2-3-16,15-14-2 16,9-4-4-16,18-6-2 0,5-14-37 15,4-7-14 1</inkml:trace>
  <inkml:trace contextRef="#ctx0" brushRef="#br0" timeOffset="1365.7266">17510 16939 136 0,'3'-16'52'0,"-3"18"-28"0,3-2-11 0,-3 0 39 16,3 16-7-16,0 11-10 15,0 10-4-15,0 10-18 16,-3-2-1-16,0 6-1 0,0-9-9 16,0-5-2-16,0-3 1 15,0 3 1-15,0-10 0 16,0-6-2-16,3-2-24 16,-3-19-48-1,0-6 0-15,0-7-21 16</inkml:trace>
  <inkml:trace contextRef="#ctx0" brushRef="#br0" timeOffset="1829.0163">17528 16981 124 0,'-9'-21'49'0,"6"21"-26"0,3-5-3 0,0-1 19 16,0-2-6-16,3-5 0 15,0 5-3-15,3-2 1 16,6-1-17-16,3-2-4 0,0 2-2 16,-1 8-7-16,1 3 0 15,3 3-1-15,-3 8 2 16,-3 13 3-16,-3-6 4 0,-3 9 0 16,-6-1 0-1,-6 0-5-15,0-2-1 0,-6-3-1 16,-6 3 1-16,0-5 0 15,3 2 1-15,4-5-2 16,-1-3 1-16,3-8 4 16,3-5 4-16,3 11-6 15,3-11-3-15,9 0-1 16,6 0-1-16,2 8 2 16,1 0 1-16,6 8 1 15,0-3 0-15,0 3-2 16,-3-3-2-16,-4 5 1 15,4 1 1-15,-3-3-1 16,-3 0 2-16,-3 0-18 16,-6 2-4-16,0-5-24 15,-3 1-10-15,0-6-16 0,0-3-5 16</inkml:trace>
  <inkml:trace contextRef="#ctx0" brushRef="#br0" timeOffset="2353.1256">17864 16915 144 0,'-9'-13'55'0,"9"-1"-30"0,0 9-7 0,0 5 18 16,0 0-3-16,0 5 1 0,0 6-15 15,0 5-4-15,3 16-9 16,0 5 3-16,0 2 3 0,0 4-6 16,0 2-3-16,0-8 0 15,0-6 0-15,0-4-1 16,-3-3-2-16,3-8 3 16,-3-3 0-16,0-5 3 15,0-8 1-15,0 0-3 16,-3-14-3-16,3-4-5 15,0-3 0-15,6 0 0 16,0-3 2-16,6 5-1 16,3 1 1-16,0 5 2 15,6 2 0-15,2 6-3 16,-2 7 0-16,3 4 10 16,-6 7 8-16,-6 11-4 0,-3-3-1 15,-3 5 3-15,-6-2 2 16,-6-3-2-16,0 0 2 15,-12-2-4-15,0-1-1 16,-6-4-6-16,0-6-1 16,1-3-10-16,-4-2-5 15,3-3-16-15,6-3-8 16,3-2-18-16,6 5-8 16,15-8-104-1,3 2 62-15</inkml:trace>
  <inkml:trace contextRef="#ctx0" brushRef="#br0" timeOffset="2540.7271">18138 17291 192 0,'3'7'74'0,"0"1"-40"0,0 14-29 16,-3-12 17-16,0 17-1 15,-3-6 2-15,-3-3 3 16,-3 6 3-16,-3-3-15 15,0-2-6-15,-3-3-3 0,4-3-39 16,-10-8-106 0</inkml:trace>
  <inkml:trace contextRef="#ctx0" brushRef="#br0" timeOffset="3030.4869">18400 16915 168 0,'-6'-5'66'0,"3"5"-36"0,6 0-26 16,-3 0 15-16,3 10 4 15,0 6 3-15,0 8 6 16,-3 8 3-16,0 2-19 16,0 11-3-16,3 3-1 0,-3-6-7 0,3-8-3 15,0 1-1-15,-3-12 1 16,0 1-19-16,3-8-6 15,-3-8-26-15,0-3-9 16,0-7-42 0</inkml:trace>
  <inkml:trace contextRef="#ctx0" brushRef="#br0" timeOffset="3493.9895">18412 16973 140 0,'-6'-21'52'0,"9"8"-28"0,-3-6-11 0,0 14 17 0,3-3 7 16,3 0 4-16,0-5-6 15,6 2-2-15,6 3-18 16,-1 3-9-16,1 5-4 0,3 8-2 16,-3-3 0-16,-3 16 2 15,-3 3 3-15,-6-3-2 16,-6 6-2-16,-3-3 0 15,-3-3 1-15,-6 3-1 16,-6-9 2-16,0 4-2 16,0-6 2-16,3-2 0 15,4-3 3-15,2-3 3 16,3-2 5-16,3 2-8 0,3 0-1 16,9-2 1-1,2-3 3-15,4 8-6 0,0-3-2 16,3 8-1-1,3 11 2-15,0-5 5 0,0 2 4 16,-1 0-2-16,-2-3 0 16,-3 1-10-16,0-3-1 15,-3-3 4-15,-3 0 6 16,-3-7-20-16,0 4-6 16,-3-7-29-16,-3-3-12 15,9 0-20-15,-3 0-6 16,0-5-7-1</inkml:trace>
  <inkml:trace contextRef="#ctx0" brushRef="#br0" timeOffset="3692.1519">18808 17145 248 0,'0'0'93'0,"0"5"-50"0,3 19-50 16,-3-8 16-16,3 0-6 15,-3 0 1-15,0 2 2 16,0-5 3-16,0 6-4 16,0-6-16-16,0-5-6 0,0 3-31 15,0-3-11-15,0-3-34 16</inkml:trace>
  <inkml:trace contextRef="#ctx0" brushRef="#br0" timeOffset="3914.2831">18787 17023 204 0,'3'-16'77'0,"6"8"-42"0,-3 6-34 0,-3-1 16 15,0 3 9-15,-3 0 5 16,3 0 4-16,-3 0 4 16,0-2-22-16,-3 2-3 0,0-6 0 15,0 6-8-15,3 0-1 16,-3 0-5-16,3 0-3 15,0-2-18-15,3-1-9 16,3 3-28-16,3-3-11 16,0 9-43-16</inkml:trace>
  <inkml:trace contextRef="#ctx0" brushRef="#br0" timeOffset="4158.2785">19004 17306 68 0,'3'-2'27'0,"0"2"-14"0,3 2 13 0,-6-2 20 16,6 6 11-16,0-1 5 15</inkml:trace>
  <inkml:trace contextRef="#ctx0" brushRef="#br0" timeOffset="4262.2793">19031 17346 383 0,'-3'27'51'0,"0"-4"-14"16,-3-1-20-16,-3-4-7 15,-6-5-13-15,-3 1-5 16,4-1-49-16,-1-5-22 15,3-8-40 1</inkml:trace>
  <inkml:trace contextRef="#ctx0" brushRef="#br0" timeOffset="5028.1436">19448 16907 128 0,'0'-5'49'0,"0"5"-26"0,0-6-7 15,0 6 16-15,0 0 2 16,-3-8 2-16,0 8 7 15,-6 0 3-15,-6 0-25 16,0 8-10-16,-3-2-5 0,0 4-4 16,-2 1 1-16,2 2-2 15,3 0-1-15,3-2-2 16,3 2 1-16,6 0 1 16,6 0 0-16,9 1-3 15,6-1 2-15,6 5-1 16,2 1 0-16,4 0 4 15,0 7 3-15,0 3 4 0,-7-2 2 16,-5 2 8-16,-9-6 5 16,-9 1 4-16,-6-3 3 15,-6-2-8-15,-8-6-3 16,-7 0-8-16,-6-2-2 16,0-8-11-16,1-3-1 15,-4-8-22-15,6 0-9 16,9-5-32-16,3-11-11 15,15 5-35 1,9-7-43-16,6 5 56 16</inkml:trace>
  <inkml:trace contextRef="#ctx0" brushRef="#br0" timeOffset="5339.9523">19668 16809 156 0,'-6'-5'60'0,"12"5"-32"0,6 10-20 16,-3-7 16-16,6 10 3 15,6 0 6-15,11 19 2 0,4 3 0 16,0 7-18-16,2 5 10 0,-2 12 3 15,-9 4-7-15,-9-5-3 16,-12-2 2 0,-12 2 2-16,-15-5-8 0,-12 5-4 15,-11-13-38 1,-13-5-17-16,3 0-59 0,4-3-22 16,-4-11 8-1</inkml:trace>
  <inkml:trace contextRef="#ctx0" brushRef="#br0" timeOffset="15116.7286">11971 17568 60 0,'0'0'24'0,"0"6"-12"0,3-6-8 0,-3 0 10 16,3 8-4-16,0-3 0 16,0 0-2-16,-1 0 2 15,-2 6-1-15,0-6 2 16,0 9-4-16,0-1-2 15,0 0 0-15,-2 0 1 0,2 6-1 16,0-6 2 0,0 0-2-16,0 0 0 15,0 1-3-15,0 4 1 16,0-5 7-16,2 9-6 16,4-4 1-16,0 1-1 0,-3 2-2 15,3-3-2-15,0 1 1 16,0-1 1-16,0-2-3 15,0 8 0-15,3-8 5 16,0 2 2-16,-3 4 2 16,6-4 2-16,0 6-3 15,0-3-2-15,0-2 0 16,-1-1-1-16,1-2-2 16,0 3-2-16,0-6 1 15,0 0-1-15,0 0 2 16,3 0 3-16,0 6 0 15,0 0 2-15,3-6-2 16,-4 3 2-16,4-3-4 0,0 0 0 16,6 3-1-16,-3-3-2 15,-3 0 1-15,-1 1 1 16,1-1 1 0,0 0 1-16,0 0-2 15,0-5 1-15,0 5-2 0,6-2 2 16,-1-3 0-16,1 0 1 15,-3-3 0-15,0 3 0 16,0-3 0-16,0 1 0 16,2-4-2-16,-2 4-2 15,3-1 3-15,-3-2 0 16,3 2-1-16,2 0 1 0,1-2-4 16,-3 2-2-16,0 0 4 15,-3-5 1 1,0 3 0-16,-1 2-2 15,-2-5 1-15,6 0 1 0,-3 0-1 16,0 0-1-16,-3 0 1 16,-1 0-1-16,1 0 0 15,-3 0 2-15,0 6-1 16,0-6-1-16,0 5 1 16,0-2-1-16,0-3 0 15,-1 5 0-15,1 3 2 16,0-8 1-16,0 5 1 15,3-5 0-15,6 5-2 16,-3-2-2-16,-3 2 3 16,2 3 0-16,1-2-1 15,0-1 1-15,0-2 0 0,-3 2 1 16,0-5-2-16,5 5 1 16,1-5-2-16,-3 0-1 15,-3-5 1-15,0 5-1 16,0 0 0-16,-1 0 0 15,1 0 0-15,0-5 2 16,0 10-3-16,0-5 0 16,0 5 1-16,0-5 2 15,-3 0 1-15,2 0 1 16,7 0-2-16,-6 0-2 16,0 0 3-16,0 3 0 0,0-3-1 15,-1 0-2 1,1 0 1-16,0 5-1 0,0-5 0 15,0 0 0-15,3 0 0 16,0 0 0 0,-4 0 2-16,1 0 1 0,0 0-1 15,0 0-2-15,0 0 1 16,3 0 1-16,0 0-1 16,-1 0-1-16,1 0 1 15,0 0-1-15,6 0 0 16,0 0 0-16,-7 5 0 15,1-5 2-15,0 0-1 16,0-5 2-16,0 5-2 16,-3 0 2-16,3 0-2 15,-4 0-1-15,4 0 1 0,0 0-1 16,0 0 0-16,-3 0 0 16,0 0 0-1,-1 0 0-15,1 0 0 16,0 0 0-16,0 5 0 0,0-5 2 15,0 0-3-15,0 0 0 16,-1 0 1-16,1 0 2 16,9-5-3-16,-3 10 0 15,0-5 1-15,-3 3 2 16,-4 2-3-16,4-5 0 0,-3 0 1 16,0 0 2-16,0 0-1 15,3 0-1-15,3 0 1 16,-4 0-1-1,-2 0 0-15,0 0 0 16,0 0 0-16,6 0 0 0,-3 6 0 16,-1-6 2-16,-2 0-1 15,3 0-1-15,-3 0-2 16,0 0 1-16,3 0 1 16,2 5 0-16,-2-2-3 15,0-3 2-15,-3 5 3 16,0-5 1-16,3 5-1 15,-3-2-2-15,-1-3-2 0,4 0 1 16,0 0 1-16,3 0 0 16,-3 0 0-1,3 0 0-15,-4 0 0 16,1 0 0-16,0 0 0 16,-3 0 2-16,0 0-1 0,-3 5-1 15,0-5-2-15,-1 0 1 16,1 5 1-16,-3-5 2 15,0 3-1-15,0-6-1 16,0 3 1-16,3 3-1 16,-3-3-3-16,3 0 2 15,-1 0 1-15,1 5 0 0,0-5 0 16,-3 0 2 0,0 0-3-16,0 6 0 0,0-4 1 15,3-2 0-15,-3 0 0 16,3 0 2-16,-4 0-3 15,1 5 0-15,6-5 1 16,0 0 2-16,0 0-3 16,-3 0 0-16,0 6 1 15,0-4 0-15,-1-2 0 16,1 0 0-16,3 0 0 16,0 6 0-16,0-6 0 15,0 0 2-15,0 5-1 16,5-5-1-16,-5 0-2 15,6 3 1-15,-3-3 3 16,0 5 1-16,-3-5-4 0,0 0 1 16,-1 0 0-16,1 0 2 15,0-5-3 1,0 5-2-16,-3 0 4 0,6 0 1 16,-3-3 0-16,-1 3-2 15,-2-5 1-15,0 5-1 16,-3 0-3-1,0 0 2-15,0-6 3 0,0 6 1 16,0 0-4-16,3 0-1 16,-1 0 1-16,1-2 0 15,0-4 1-15,0 1 2 16,0 5-3-16,0 0 0 16,3-2 1-16,-3-4 2 0,2 1-1 15,4 5 2-15,-6-3-4 16,0-2 0-16,-3 5 1 15,3-5 2 1,-3-3-1-16,3 8-1 16,-3-8-2-16,2 3 1 0,1-1 1 15,-3-2 0-15,0-2 2 16,3-3 1-16,-3 5-4 16,3-6 1-1,-3 1 2-15,0 0-3 16,-3 8 0-16,-1-3 1 15,1-3 0-15,0 3 0 16,0 3 2-16,0-3-3 0,0 0 0 16,0-3 1-16,0-2 0 15,0 5 0 1,0 0 2-16,-3-2-1 16,0 2-1-16,0 0-2 15,0-3 1-15,0 6 3 0,0-3 1 16,0-5-1-16,2 8-2 15,-2-3 1-15,3-6-1 16,-3 1 0-16,0-5 2 16,0-1-3-16,0 3 0 15,0 3 1-15,-3 2 2 16,0-2-1-16,0 5-1 16,0-5 1-16,3 8-1 15,-6-9 0-15,6 9 2 16,-6-8-1-16,3 5-1 0,0 0 1 15,-6-16-4 1,3 3 2-16,6 3 1 16,-3 4 0-16,3 1 0 15,-3 0 0-15,0 0 0 16,0-1 0-16,0 6 0 16,6-2 0-16,-3-3 0 15,0-1 0-15,-4 1 0 16,1 0 0-16,0 0-3 15,-3 0 2-15,6-1 1 16,-3 6 2-16,0-5-1 16,-3 3 2-16,0-4-2 15,3 1-1-15,-3 5 1 16,0-2 1-16,3-4-3 16,-3 6 0-16,0 0 1 0,0-2 2 15,3 2 1-15,-3-3 1 16,0-5-7-1,0 3 2-15,0-5 2 16,0 5-2-16,3-6 0 16,-3 6 1-16,0-6 2 15,0 6-1-15,0 5-1 16,0 0 1-16,0-2-1 16,0 4-3-16,0-2 2 15,-3 6 1-15,3-4 2 16,-3 1-1-16,0 2 2 0,0 1-2 15,0-1-1-15,3-2-2 16,0 5 1-16,0 0-1 16,0 0-2-1,-3 5 0-15,-6 3 0 0,1 5 3 16,-4 11 2-16,0-3-2 16,0 3 0-16,3-3 1 15,0-7 2-15,0 4-1 16,3-10-1-16,0 0 1 15,3 2 1-15,0-7-1 16,0-3-1-16,3 5 1 16,0-5 1-16,0 0 1 15,0-5 1-15,3 5-2 16,0-3-2-16,0-2-2 16,3-8-1-16,3 5 4 0,0-10 3 15,0-1-3-15,-3 0-1 16,0-2 0-16,6 3 2 15,-3-1-1-15,-3-2-1 16,2 8-2-16,-2 0-1 16,0-1 2-16,-3 9 2 15,-3-3-2-15,3 8-2 16,3 0 2-16,0 5 2 16,-3 3-2-16,3 6 0 15,3 7-1-15,0 8 0 16,0 0 2-16,0-3 2 15,3-2-1-15,0-3-1 0,0-2 1 16,5-1-1-16,-5-10 2 16,0 0 1-16,3-2-1 15,-3-6 1-15,-3 5-2 16,0-5-1-16,-3 0-26 16,0-5-10-16,-9-1-86 15,3 4-55 1,0-9 74-16</inkml:trace>
  <inkml:trace contextRef="#ctx0" brushRef="#br0" timeOffset="22672.3279">15016 11597 180 0,'3'2'68'0,"-3"12"-36"0,3-4-20 0,-3-2 19 16,3 5-7-16,-3 6 0 16,0 5-9-16,0 2-4 15,0-2-6-15,0-3-4 0,0 0 0 16,0-2-1-16,0-6-18 15,0-2-8 1,0-3-33-16,0-11-14 16,0 0-9-1</inkml:trace>
  <inkml:trace contextRef="#ctx0" brushRef="#br0" timeOffset="23146.7101">14980 11499 116 0,'-9'-3'44'0,"3"6"-24"0,-3-3-6 0,3 2 15 16,0 1-8-1,-3 2 1-15,-3 6-9 16,-3 5 0-16,1 8-8 0,-4 5-1 0,0 10 2 16,9 9 1-16,6 2 3 15,9-2-7-15,0-16-2 16,0-6 3-16,18 3 2 15,-6-5 4-15,11-8 1 16,-2-3-3-16,9-13-3 16,11-13 2-16,-5-8 2 15,-9-6 2-15,-9-7 3 16,-12 0 2-16,-12 2 2 16,-6 0 5-16,-9 0 6 15,0 6-14-15,0 5-6 16,-3 5-12-16,3 5-6 0,0 9-42 15,6 2-16-15</inkml:trace>
  <inkml:trace contextRef="#ctx0" brushRef="#br0" timeOffset="23910.9231">15501 11726 64 0,'3'-8'27'0,"-3"6"-14"0,0-4 11 16,0 4 16-16,0-1 2 15,-3 1-1-15,-3-1-11 16,-3 0-4-16,-3 3-11 16,-3 6-4-16,-3 4-6 15,0 6-6-15,4 3 0 0,2 10-1 16,3 0 0-16,6-3 0 15,3 3-2-15,9-5 3 16,3-8 0-16,5-3 5 16,1-8 2-16,0-5 2 0,0-10 2 15,-3-9-3 1,0-2 1-16,-3-8 1 0,-3-3 2 16,-6-2-1-16,-3 0-1 15,-3-6-5-15,-3 3-1 16,0 2 1-16,0 6 0 15,0 6 2-15,0 4 3 16,3 6-4-16,0 5-1 16,3 5-7-16,0 11 0 15,3 8 5-15,0 5 4 16,3 11 1-16,0 5 3 16,0 0-5-16,0-5-3 0,0 2 1 15,3-5 0-15,-1-2-4 16,1-3-1-1,3-6-35-15,-3-7-15 0,0-3-46 16,3-3-40 0,0-10 51-16</inkml:trace>
  <inkml:trace contextRef="#ctx0" brushRef="#br0" timeOffset="24286.9028">15679 11748 164 0,'3'5'63'0,"-6"0"-34"0,6 0-19 16,-3-5 20-16,6 6-3 16,0-1 4-16,6-2-11 15,-3-3-2-15,3 0-10 16,0-3-3-16,0-2-1 0,0-3 0 0,-3 0 0 16,-3 0 0-16,0 0 2 15,-3 0-3-15,-3 0 0 16,-6 0-3-16,-6 3-1 15,-3 2-1-15,-3 6-2 16,-3 5 0-16,0 2 3 16,3 4 0-1,4 1 3-15,-1 1 3 0,6 0 2 16,6 0-1-16,6 3-1 16,6-1-6-16,6 3 1 15,2-7 0-15,7-1 0 16,0-5-9-16,0 0-4 0,0-6-22 15,-1-2-8-15,1-2-28 16,-3-9-45 0,0-5 26-16</inkml:trace>
  <inkml:trace contextRef="#ctx0" brushRef="#br0" timeOffset="24662.2832">15909 11700 192 0,'0'10'71'0,"3"-2"-38"0,0 8-23 0,0-8 20 16,2 3-9-1,1 2-2-15,0-2-9 0,-3-1-4 16,0-2-3-16,0 0 0 16,-3 3 0-16,0-3-1 0,0-8-2 15,0 5 3-15,0-5 2 16,0 0 0-16,0 0 0 15,0-3 3-15,0 1 3 16,0-4-2-16,0-2 0 16,0-2 1-16,3-3 4 15,0-1-4-15,3-2 0 16,0 1-4-16,3-1 1 16,0 2-4-16,3 1 0 15,0 3-3-15,0 2-1 16,-3 2-6-16,3 6-3 0,-3 3-19 15,-1 2-6-15,4 1-28 16,0 2-11 0,0 0-28-16</inkml:trace>
  <inkml:trace contextRef="#ctx0" brushRef="#br0" timeOffset="25071.5195">16150 11745 172 0,'-3'3'66'0,"3"-3"-36"0,3 2-22 0,-3-2 16 16,3 3-3-16,0 2-1 16,3 0-2-1,3-2-1-15,2 0-9 16,1-3-1-16,-3 0 0 0,3-3 3 16,-3 0 1-16,0-2-3 0,0 0 0 15,0-3-3-15,-3 0 0 16,-3 0-3-16,-3 0-2 15,0 0-4-15,-3 0 0 16,-6 3-9-16,-6 2-4 16,0 3 2-16,-3 6 1 15,0 1 6-15,1 4 5 16,2 2 0-16,0 1-1 16,3 1 3-16,6 1 0 15,3 5 1-15,3 1 0 16,9-4 0-16,3 3 0 0,6-5 0 15,3-3 0-15,2 1-7 16,1-6 0 0,0-3-26-16,0-3-10 0,0-4-38 15,-4-1-20 1,1 1 49-16</inkml:trace>
  <inkml:trace contextRef="#ctx0" brushRef="#br0" timeOffset="25443.6027">16602 11554 160 0,'3'-16'63'0,"-6"6"-34"0,-3-3 3 0,3 7 27 16,-3-2-3-16,-3 1 2 16,0-4-24-16,-3 3-11 15,1 3-13-15,-4 5-7 0,-3 2-2 16,0 9-6-16,3 5-1 16,0 10 3-16,6 3 1 15,3 8-1-15,3 6 0 16,3-1 2-16,3 3 2 15,0-3 0-15,0-5-1 0,0-5-13 16,3-3-4 0,-6-10-18-16,0-6-5 0,0-5-34 15,-3-5-15-15,3-6 0 16</inkml:trace>
  <inkml:trace contextRef="#ctx0" brushRef="#br0" timeOffset="25625.5526">16307 11689 208 0,'-8'-5'79'0,"11"5"-42"0,-3 0-21 16,0 0 22-16,5 0-11 15,4-3-1-15,6 1-11 0,6-1-2 16,3 0-7-16,6 1-4 16,-4-1 1-16,4 3-15 0,-3 3-7 15,0-1-61-15,-3 4-25 16</inkml:trace>
  <inkml:trace contextRef="#ctx0" brushRef="#br0" timeOffset="26002.8705">16632 11737 200 0,'0'8'77'0,"9"-3"-42"0,-3 3-23 0,-3-3 19 16,3 1-7-16,3-1-2 15,0 0-6-15,0-2 0 0,2 0-9 16,1-3 2-16,3-3 2 16,-3-2-6-16,0-3-1 0,-3-3 0 15,-3 1 0-15,-3-1 0 16,-3 0 0-16,-6 1-2 16,-3 2-2-16,-3 3-6 15,-9 2-4-15,0 6-3 16,1 4 0-16,2 4 7 15,0 2 3-15,6 3 0 16,3 5 2-16,3 0-1 16,6 1-2-16,3-4 3 15,9 3 2-15,3-5-2 16,3-3-2-16,0-5-14 16,2-2-6-16,1-6-19 0,0-8-9 15,0-8-16 1,-3 3-33-16,-3-3 30 15</inkml:trace>
  <inkml:trace contextRef="#ctx0" brushRef="#br0" timeOffset="26286.8672">16831 11729 128 0,'-3'-5'49'0,"3"7"-26"0,0 1-18 0,0 2 11 16,3 3 8-16,0 5 5 16,0 1-4-16,0 12-1 15,0-2-13-15,0 0-2 0,0-3-2 16,0-5 5-16,0-3 5 0,-3-2-3 15,0-3 2-15,0-3 6 16,0-5 4-16,0 0-6 16,0-11-1-1,0-5-3-15,3-2 0 16,0-6-8-16,3-2-5 16,0 4-2-16,0 4-1 0,3 2-5 15,3 3 1-15,-3 2-20 16,3 3-9-16,0 3-23 15,-1 2-7-15,1 1-11 16,0 2-44 0,-3 0 25-16</inkml:trace>
  <inkml:trace contextRef="#ctx0" brushRef="#br0" timeOffset="26686.8805">17013 11753 148 0,'0'2'57'0,"3"1"-30"0,0 0-14 0,0 2 17 15,0 0-4 1,3 1-1-16,3-4-5 0,-3 1-2 16,9 0-4-16,2-3 1 15,-2-3-2-15,0-2 2 16,-3-1-4-16,0-2-1 16,-3 0-4-16,-3 1-1 15,-3-4-3-15,-3 3-2 16,-6-3-2-16,-6 3 1 15,-3 3-6-15,0 3-3 16,-3 2 6-16,0 5 3 16,1 3-3-16,5 5-1 0,0 3 8 15,0 0 5 1,3 5 8-16,6 3 2 0,3 0-3 16,6 2-1-16,6-5-8 15,0-2-2-15,6-6 0 16,2-3 0-16,1-4-18 15,0-6-5-15,0-3-26 16,0-2-9-16,-3-8-27 16,-3-1-49-1,-4-4 33-15</inkml:trace>
  <inkml:trace contextRef="#ctx0" brushRef="#br0" timeOffset="27037.6627">17215 11721 152 0,'0'0'57'0,"0"5"-30"0,0 1-12 0,0-1 20 15,3 3 5-15,-3 2 3 16,3 6-6-16,-3 3 0 16,0 5-21-16,0-3-3 0,0-3 1 15,0-2-4-15,0-5 2 16,0-3-7-16,6-3-1 16,-6-5 2-16,3-5 1 15,3-8-3-15,0-1-3 16,0-4-3-16,3-3 1 15,3-1-1-15,0 4-2 16,0 5 0-16,0 2 0 0,0 6 0 16,2 5 3-1,-2 5 2-15,3 6 4 16,0 2 4-16,-6 5 2 0,0 4-5 16,-3-1-2-16,0 0-2 15,0-5 1-15,-3-3-13 16,3-2-6-16,0-3-27 15,0-3-12-15,3-3-18 16,-1-2-7-16,4-2-16 16</inkml:trace>
  <inkml:trace contextRef="#ctx0" brushRef="#br0" timeOffset="27277.6676">17596 11732 252 0,'-15'-8'93'0,"15"5"-50"0,-6 0-28 0,1 3 26 15,-4 3-15-15,0 0-5 16,0 2-12-16,0 3-4 16,0 3-3-16,0 2 1 0,3 0 2 15,0 5-2-15,3 4-2 16,6-1 0-16,3 0 1 16,6-5-1-16,0 0-1 15,6-6-13-15,0-2-6 16,2-2-23-16,1-6-11 15,3-11-25-15,-3 0-11 16,0-4 4 0</inkml:trace>
  <inkml:trace contextRef="#ctx0" brushRef="#br0" timeOffset="27655.0492">17742 11753 156 0,'-6'-5'57'0,"6"5"-30"0,0 0-7 16,0 0 19-16,0 0-10 15,3 2-5-15,3 1-2 16,0-1 0-16,3 1-12 15,0 0 5-15,3-1 5 0,3-2-5 16,0-2 0-16,-3-1-5 16,-1-2 1-16,-2 0-4 15,0-3-2-15,-3 0-2 16,-3-3 0-16,-3 0-4 16,0 1 0-16,-6-1-10 15,-6 3-5-15,-3 0 5 0,-2 3 4 16,-1 0 0-16,-3 5 2 15,0 2 3-15,0 6 1 16,3 6-2-16,4 2 2 16,2 5 7-16,3 0 6 15,3 11 5 1,6-1 4-16,9-2-2 0,6 3-2 16,5-5-7-16,7-4-2 15,3-4-4-15,3-6-1 16,-1-7-6-16,1-4-2 15,0-2-36-15,3-5-13 16,-4-3-87 0</inkml:trace>
  <inkml:trace contextRef="#ctx0" brushRef="#br0" timeOffset="29376.9377">18439 11449 112 0,'0'-8'44'0,"0"5"-24"0,0-2-6 0,0-1 17 15,0 1 3-15,-6 0 1 0,3-6-5 16,-3 9-2-16,-6 9-15 15,-3 1-3-15,-6 8-3 0,-9 8-1 16,1 8-1-16,-1 5 3 16,3 5 3-16,3 6-6 15,6 2-1-15,9 3 0 16,12-5 2-16,12-6-5 16,12 0-1-16,6-10-20 15,0-8-9-15,11-8-43 16,-5-3-58-16,-3-8 29 15</inkml:trace>
  <inkml:trace contextRef="#ctx0" brushRef="#br0" timeOffset="33556.1372">18677 11692 96 0,'3'-3'35'0,"0"3"-18"0,12-2 6 16,-18 2 21-16,0 0-4 16,3-3 1-16,-3 0-17 15,-3 1-4-15,-3-1-12 16,-3 3-1-16,-3 3 3 0,0 2-6 16,-3 3 0-16,3 5 0 15,1 0 0-15,2 3-5 0,3 0 1 16,3 5-2-16,6-2 0 15,6 2 2-15,3-5 0 16,3-8 0-16,-1-3 2 16,4-10-1-16,0 0-1 15,-3-3 1-15,-3 0-1 16,0-3 2-16,-3 0 1 16,-3-2 1-16,0 0 2 15,-3 2-3-15,0 1-2 16,0 2-5-16,0 3 0 15,3 2 0-15,-3 3 2 16,3 8-1-16,9 8 1 16,-3 10 2-16,6 3 0 15,-1 6 6-15,-5-1 4 0,-9-2 8 16,-3 0 3 0,-6-1-2-16,1-4 1 15,-4-6-7-15,-6-2-3 0,0-6-5 16,-3-5-2-16,0-8-21 15,0-11-10-15,4-2-24 16,5-6-9-16,3 1-21 16,3-3-37-1,6-3 35-15</inkml:trace>
  <inkml:trace contextRef="#ctx0" brushRef="#br0" timeOffset="33970.3557">18835 11732 148 0,'-6'0'57'0,"9"2"-30"0,0 4-25 0,0-1 12 16,0 0 6-16,2 0 5 15,4 3-9-15,3 0-2 16,3-2-8-16,3-4 0 0,0 1 1 15,-3-3-3-15,0-3-1 16,0-2 1-16,-4 0 0 16,-2-3-2-16,-3 0-2 15,-6 0 3-15,0 0 0 0,-9 0-1 16,-5 5-2 0,-7 1-2-16,0 4-1 0,0 4 2 15,0 2 0-15,0 2-2 16,6 3 2-16,4 1 1 15,2 1 2-15,6 4-1 16,6-3-1-16,6 0-2 16,5 0 1-16,13-6 1 15,0-2 2-15,-3 0-1 16,3-3 2-16,-4-5-33 16,1-8-14-16,-3-7-47 15</inkml:trace>
  <inkml:trace contextRef="#ctx0" brushRef="#br0" timeOffset="34187.5786">19114 11517 168 0,'-9'-2'63'0,"9"4"-34"0,0 6-30 0,0-2 12 15,3 1 10-15,0 17 6 16,0 3-5-16,0 5-2 15,3 2-12-15,0-2-5 0,3 5 0 16,0 0-2-16,6-6-1 16,-3-4-21-16,-3-9-11 15,-9 1-66 1</inkml:trace>
  <inkml:trace contextRef="#ctx0" brushRef="#br0" timeOffset="34379.5719">19010 11673 228 0,'-12'-5'88'0,"15"5"-48"0,3-3-34 15,0 1 22-15,3-1-4 16,6-2 1-16,9-3-17 16,12 0-6-16,-1 3-2 15,-2 2-23-15,-3 0-7 0,-3 6-80 16,-4 2-41-1,-5-5 70-15</inkml:trace>
  <inkml:trace contextRef="#ctx0" brushRef="#br0" timeOffset="34878.4735">19543 11695 108 0,'-3'2'44'0,"6"1"-24"0,-3 0-2 0,0-3 18 16,3 5 4-16,0 3 5 16,0 0-11-16,0 2-5 15,0 4-17-15,-3-4-1 16,0 3 2-16,0 3-7 0,0-3-3 16,0-2-9-16,-3 0-1 15,0-6-112 1,0 0 13-1</inkml:trace>
  <inkml:trace contextRef="#ctx0" brushRef="#br0" timeOffset="35023.4416">19516 11647 176 0,'-3'-8'66'0,"6"-8"-36"0,0 8-31 0,0 6 15 0,0-1-10 16,0 3-2-16,0 0-6 16,3 0 0-16</inkml:trace>
  <inkml:trace contextRef="#ctx0" brushRef="#br0" timeOffset="35067.4851">19549 11610 166 0,'6'8'-90'0</inkml:trace>
  <inkml:trace contextRef="#ctx0" brushRef="#br0" timeOffset="35412.0097">19611 11684 100 0,'-11'11'38'0,"25"-3"-20"0,-5 7-8 15,0-4 14-15,-6 0 7 16,6 2 3-16,-3-3-10 16,-3 1-1-16,0-3-14 0,0 0-3 0,0-3-2 15,-6-5 0 1,0 0 0-16,0-5 0 15,6-3-5-15,0-3-1 16,3-5-8-16,0 1-2 16,3 1 5-16,0 1 3 15,0 3 5-15,3 2 2 16,0 2 3-16,-1 4 1 0,1 4 3 16,0 4 4-16,-3 4-4 15,0 1 2-15,-3 2-7 16,-3-2-3-1,0-1-6-15,-3 1-2 0,3-3-33 16,-3-3-11-16,0 0-37 16</inkml:trace>
  <inkml:trace contextRef="#ctx0" brushRef="#br0" timeOffset="35821.0446">20016 11663 160 0,'6'-8'63'0,"-3"8"-34"0,-3 0-8 0,0 0 25 15,-3 0-17-15,-3 3-4 16,-3-1-9-16,-3 3-2 15,-2 3-8-15,-1 0-4 0,3 0-1 16,3 0-1-16,3 0 0 16,3 3 0-16,3-3 0 15,6 0-5-15,3 2 1 16,3 1 2-16,0-1 3 16,-3-2 0-16,-1 0-1 15,-5 0 16-15,-6 5 9 0,-3-2-7 16,-2-3-2-1,-4 0-9-15,0-3-5 16,0-2-10-16,0-3-5 0,0-5-24 16,0-1-9-16,9-2-27 15,3 0-11-15,3 0 1 16</inkml:trace>
  <inkml:trace contextRef="#ctx0" brushRef="#br0" timeOffset="36072.0615">20171 11509 156 0,'0'0'57'0,"-3"3"-30"0,3 8-12 0,0-3 20 15,0 7-8-15,0 7-1 16,0 4-4-16,0 6 1 15,0 2-13-15,0 1-1 0,0 4-2 16,3-2-3-16,0-5-3 16,0-5-5-16,0-1 0 15,-3-10-38-15,0-3-14 0,0-5-45 32</inkml:trace>
  <inkml:trace contextRef="#ctx0" brushRef="#br0" timeOffset="36272.7129">20037 11692 244 0,'-3'-8'90'0,"6"5"-48"0,0 1-29 0,0 2 22 0,9-3-9 16,6 0-1-16,3-2-12 15,2 2-5-15,1 1-5 16,0-1-20-16,-3 1-9 0,6 2-30 15,0 0-15-15,-1 2-37 16</inkml:trace>
  <inkml:trace contextRef="#ctx0" brushRef="#br0" timeOffset="36628.7185">20356 11671 140 0,'-12'2'52'0,"-6"-2"-28"0,9 3-19 0,6 2 13 16,-6 1 7-16,-3 2 5 15,0 5-8-15,0 3-2 16,3 0-12-16,3 5-1 0,3-3 3 16,3 3-6-16,3-2 0 15,3-6 2-15,9 3 1 16,0-16-1-16,0-11-1 16,-3 1-6-16,0-3-1 15,-3-3 1-15,0 0 0 16,-3-3 1-16,-3 4 2 15,-3-1-1-15,0 2-1 16,0 6 16-16,0 3 6 0,0 3-10 16,0 7-7-16,0 5-1 15,0 4-1-15,0-1-1 16,3 8-2-16,0-2 1 16,0 4 1-16,5-4-17 15,-2-3-6-15,0-3-34 16,0-5-13-16,0-11-32 15</inkml:trace>
  <inkml:trace contextRef="#ctx0" brushRef="#br0" timeOffset="36988.706">20442 11692 124 0,'0'3'46'0,"6"5"-24"0,0 2 1 0,-3-2 18 16,3 5 7-16,-3 1 6 15,0 1-13-15,0 4-4 16,-3-3-21-16,0 2-6 0,0-2 1 16,0-11-9-1,0-5 1-15,3-7-6 16,0-7-8 0,3-2-5-16,5-2 0 15,4-1 3-15,3 1 4 0,-3 5 7 16,0 2 3-16,0 6 7 15,0 5 5-15,-3 5 4 16,0 6 2-16,-6 2-2 16,-1 8 2-1,-5 3-8-15,0 0-4 16,0-6-7-16,0 1-2 0,0-6-35 16,3-5-15-16,0-5-31 15,6-9-13-15,3-7 3 16</inkml:trace>
  <inkml:trace contextRef="#ctx0" brushRef="#br0" timeOffset="37220.708">20799 11681 192 0,'-12'-2'74'0,"-3"-1"-40"0,6 3-24 0,6 3 20 16,-9-1 6-1,1 6 8-15,-1 0-11 0,0 3-2 16,0 2-18-16,3 3-3 0,6 0-3 15,3 5-3-15,3 3-1 16,3-3 1-16,6 0 0 16,6-2-9-16,0-6-2 15,-1-3-23-15,1-4-8 16,3-6-20-16,0-8-8 16,0-8-40-1</inkml:trace>
  <inkml:trace contextRef="#ctx0" brushRef="#br0" timeOffset="37576.4129">20903 11732 196 0,'-6'-3'74'0,"6"3"-40"0,3 0-40 0,-3 0 14 0,6 0 6 15,0 3 8 1,3-1 0-16,0 1-1 0,6 0-11 16,3-1-2-16,0-2 2 0,-3-2-2 15,-1-1 3-15,-2 0-2 16,-3-2 2-16,-3-3-6 15,0 0-3-15,-6 0-1 16,-6 0-1-16,-9 0 0 0,0 3 0 16,-5 2-3-16,-4 3 0 15,0 3 2 1,0 2 2-16,3 3 2 16,3 3 3-16,4 2 3 15,5 3 5-15,3 5-2 16,3 0 1-16,6 3-7 0,6 0-2 15,6-3 0-15,2-5 2 16,13-3-10-16,0-5-2 16,0-5-30-16,2-3-12 15,-2-8-37-15,-3-8-14 16,-3-5 4 0</inkml:trace>
  <inkml:trace contextRef="#ctx0" brushRef="#br0" timeOffset="37844.407">21147 11488 184 0,'-3'-5'68'0,"3"5"-36"0,0 0-15 0,0 0 20 0,3 0-10 15,3 0 10 1,12 13-6-16,3 11-16 15,0 5-2-15,-3 5 0 0,0 6 10 16,-4 8 6-16,-5 2 2 16,-6-2 1-16,-6-3-13 15,-9-3-4-15,-8-5-29 16,-4-8-13-16,-3-8-81 16,0-5-37-16,0-11 15 15</inkml:trace>
  <inkml:trace contextRef="#ctx0" brushRef="#br0" timeOffset="40144.964">14840 12404 156 0,'-3'0'57'0,"3"2"-30"0,0 1-12 16,0-3 20-16,0 0-6 0,0 0-2 16,3 0-9-16,3-3-1 15,0-2-10-15,0 0 0 0,6-3 3 16,0 0-11-16,3-3-3 16,-1 3 2-16,1 3 0 15,0 2 2-15,0 6 2 16,-3 5 3-16,-6 3 2 15,-6 4 3-15,-3 7 4 16,-6 1-2-16,-3-1 1 16,0-1-7-16,0-3-2 15,0 1 0-15,-2-6 2 0,2-2-3 16,0-1-2 0,0-2-3-1,6-3 1-15,0 1 1 0,3-1-3 16,3 0 0-16,0-5 4 15,6 3 1-15,3 0 6 16,3-3 5-16,0 0-5 16,3 2 0-16,2 1-4 15,1 0-3-15,0-1 0 16,-3 1 1-16,0-1-1 16,-3 1-1-16,-3 0 1 15,-3-3-1-15,0 0-20 16,-6 0-9-16,3-3-23 15,0 0-9-15,0-2-54 16</inkml:trace>
  <inkml:trace contextRef="#ctx0" brushRef="#br0" timeOffset="40668.9523">15069 12261 88 0,'-15'-21'35'15,"15"15"-18"-15,-6-4 2 0,3 7 18 0,-3-2 4 16,-5 0 3-16,-4-1-13 15,-3 1-4-15,-3 2-16 16,0 1 2-16,-3 4 1 0,-5 4-5 16,-1 4-3-16,-3 6-1 15,3 5-1-15,3 8 0 16,-2 11 0-16,2 5 0 16,6 3 0-16,9 5-2 15,15-1-2-15,9 7-6 16,9-9-1-16,9-8 7 15,5-10 7-15,13-11 1 0,12-16 1 16,-1-12-3-16,1-12 1 16,-7-10-4-16,-5-8 0 15,-9-3 8-15,-13-2 4 16,-14-3 10-16,-9 0 7 16,-9 3-4-16,-9 5-2 15,-8 2-10-15,-1 9-5 16,-3 2-13-16,0 5-6 15,6 6-36-15,6 3-16 16,9-1-196 0,12 0 119-1</inkml:trace>
  <inkml:trace contextRef="#ctx0" brushRef="#br0" timeOffset="41627.2235">15635 12472 132 0,'-9'-15'52'0,"3"15"-28"0,-9 0-13 0,3 0 18 15,-3 8-4-15,-3-1 3 16,-2 4-12-16,-4 2-2 16,0 3-8-16,3 5-8 0,3 6-2 15,6-1 0-15,9-2 2 16,6 0 3-16,6 0 4 15,3-6 0-15,6-5 2 16,3-5-2-16,-3-5 0 16,0-3-6-16,-1-5-1 15,1-6-6-15,-3-2-2 16,0-6 2-16,-3 1 3 16,-6-1 3-16,-3 1 1 15,0 2 5-15,-3 0 5 16,-3 3 4-16,0 2 4 0,3 3 2 15,0 3 1-15,0 2-11 16,0 3-3-16,3 8 2 16,3 6 3-16,3 7 2 15,0 3 3-15,3-1-9 16,-1-1-2-16,4-1-3 16,0-3 1-16,3-5-24 15,0-2-8-15,0-11-43 16,0-5-17-16,0-6-8 15</inkml:trace>
  <inkml:trace contextRef="#ctx0" brushRef="#br0" timeOffset="42047.5643">15995 12491 148 0,'0'-5'57'0,"0"-6"-30"0,-12 3-3 16,9 6 22-16,-3 2-6 16,-6 5 2-16,-3 3-11 15,-6 2-2-15,1 1-16 16,-1 2-6-16,0 3-2 0,3 3-3 16,6 2 1-16,3 0-7 15,6 3-1-15,9-3 4 16,6 3 2-16,6-1-4 15,3-1-2-15,3-6-18 16,5-6-8-16,1-7-27 16,-3-6-11-16,3-10-26 15</inkml:trace>
  <inkml:trace contextRef="#ctx0" brushRef="#br0" timeOffset="42332.6202">16159 12525 124 0,'-6'-2'46'0,"6"-1"-24"0,-9-5-2 0,6 6 19 16,-3 4 3-16,0 1 2 0,-3-1-11 16,-3 1-5-16,0 2-16 15,-3 3-3-15,0 6-2 16,3 1-1-16,4 7 1 0,2-1-2 15,9 3 0-15,3-1-3 16,5 4-2-16,4-3 1 16,0-6 1-16,3-2-10 15,3-3-4-15,3-5-27 16,-1-13-13-16,1-8-56 16</inkml:trace>
  <inkml:trace contextRef="#ctx0" brushRef="#br0" timeOffset="42802.1067">16260 12565 152 0,'-3'0'57'0,"6"3"-30"0,-3-1-16 0,3 1 18 16,3 2-2-16,0 1 2 15,3-1-8-15,3 0-2 16,2 0-11-16,4 1-1 0,0-4 3 16,0 1 0-16,-3-3 4 15,3-3-3-15,-6-2-1 16,0 0-4-16,-3-3 1 16,-4 0-4-16,-5 0-2 15,-3 0-7-15,-2 0-4 0,-7 0-1 16,-3 3-1-1,-3 2 7-15,0 1 2 0,-3 2-2 16,3 2 1-16,0 6 2 16,4 3 3-16,2-1 2 15,0 4 1-15,3 1 2 16,3 1 3 0,6 3-2-16,3 5 1 0,6-1-3 15,6 1 0-15,3-3-6 16,2-2 1-16,4-6-5 15,0 0-1-15,3-5-22 16,-3-2-6-16,5-6-32 16,-2-11-10-16,-3-2-9 15</inkml:trace>
  <inkml:trace contextRef="#ctx0" brushRef="#br0" timeOffset="43294.5956">16659 12531 160 0,'-3'-3'60'0,"3"3"-32"0,0 0 0 0,-6 0 25 0,3 0-1 15,-3 0 2 1,0 3-8-16,-3-1-2 0,-3 1-24 16,0 2-5-16,0 3-1 0,0 0-6 15,0 3-2-15,3-1-8 16,4 4-1-16,5 1-4 15,5 1 2-15,7-2-8 16,6-1-2-16,3 5 3 16,0 6 5-16,-6 0 2 0,0-3 3 15,-6-2 5 1,-3 2 6-16,-6-5 10 16,-9-1 6-16,0 1-9 15,-6-5-2-15,-3-3-13 16,0-3-5-16,-3-5-25 15,6-2-9-15,3-4-20 0,4 1-8 16,5-3-45 0,12-5-38-16,2-6 61 15</inkml:trace>
  <inkml:trace contextRef="#ctx0" brushRef="#br0" timeOffset="43582.6065">16831 12549 288 0,'-6'-8'110'0,"3"6"-60"0,-8-1-30 0,5 3 30 0,-6 3-16 16,-3-1-5-16,0 4-14 15,3 1-5-15,0 1-6 16,3 3-12-16,6 2-2 16,3 3 0-16,9 3 4 0,3 2-2 15,3 8 3-15,0 0 3 16,-3-5 3-16,-6 0 9 15,-6-1 5-15,-3-4 10 16,-6-1 5-16,-3-4-12 16,-3-4-3-16,0-4-31 15,0-4-14-15,-6-2-51 16,6-8-21-16,4 0-48 16</inkml:trace>
  <inkml:trace contextRef="#ctx0" brushRef="#br0" timeOffset="44392.1418">17537 12359 108 0,'15'-14'44'0,"-3"9"-24"0,-6-19 5 0,-3 19 20 0,-3-8 4 16,-3 5 3-16,-3 0-2 16,-3 0-1-16,-6 3-27 15,-6 2 3-15,0 3 2 0,-9 5-9 16,-2 11 0-16,2 5-12 15,3 3-4-15,3 11-7 16,9 2 1-16,6 5 2 16,6 8 3-16,3-2-2 15,6 2 0-15,3-5 1 16,0-5 2-16,-3-6-3 16,3-5 0-16,-6-5-12 0,0-8-5 15,-3-3-14 1,-9-7-6-16,-3-6-39 15,-3-11-17-15,0-10-6 16</inkml:trace>
  <inkml:trace contextRef="#ctx0" brushRef="#br0" timeOffset="44560.145">17156 12549 252 0,'-9'-2'96'0,"9"2"-52"0,0 0-32 0,0 0 26 15,6 0-9-15,6-3-2 16,9-2 0-16,8 2 2 15,10 0-15-15,0 1-10 0,-1 2-4 16,1 0-13-16,-6 2-5 0,-3 1-34 16,-1 0-16-16,-2-3-67 15</inkml:trace>
  <inkml:trace contextRef="#ctx0" brushRef="#br0" timeOffset="44765.3966">17599 12557 220 0,'-3'16'82'0,"0"3"-44"0,3 7-22 16,-3-13 22-16,3 0-16 16,0 6-2-16,0-3-12 0,3 5-5 15,0-5-2 1,0-3-32-16,0-2-12 0,0-22-121 15,3-2 46 1</inkml:trace>
  <inkml:trace contextRef="#ctx0" brushRef="#br0" timeOffset="44959.1253">17602 12430 236 0,'0'-3'90'0,"3"3"-48"0,0 0-34 0,-3 0 24 0,0 0-5 15,0 0 2-15,0 6-5 16,0-6-3 0,0 5-11-16,0 0-6 0,0-2-1 15,-3 0-20-15,0-3-6 16,0 0-37-16,6-3-16 0,6 3-40 31</inkml:trace>
  <inkml:trace contextRef="#ctx0" brushRef="#br0" timeOffset="45349.9806">17736 12557 224 0,'-9'3'85'0,"12"-1"-46"0,0 4-28 15,3-4 21-15,0 4-2 0,3-4 2 16,3 1-13-16,3 0-6 15,3-3-8 1,0-3-4-16,-1 0 2 0,1-2 0 16,-3 0 1-16,-3-3 0 0,-3 0 2 15,-3 0-3-15,-6-3 0 16,-6 3-10-16,0 0-3 16,-6 3-4-16,-9 3-1 15,0 4 5-15,-2 3 6 16,-1 3-2-16,3 3 2 15,3 2 4-15,6 3 2 16,3 5 6-16,6 0 3 16,3-2-2-16,9-1 0 0,3-2-5 15,6 0-1-15,6-3-19 16,3-7-7-16,-1-6-23 16,1-6-11-16,0-2-54 15</inkml:trace>
  <inkml:trace contextRef="#ctx0" brushRef="#br0" timeOffset="45642.2853">18004 12340 192 0,'-18'-2'71'0,"21"2"-38"0,-3 5-25 0,3 0 18 16,0 6 7 0,3 5 4-16,-6 10 0 0,3 6 0 15,0 5-20-15,-6 3-4 0,6-1 1 16,3-4-8-16,-3-1-1 16,0-2-12-16,3-6-3 15,3-2-24-15,0-16-10 16,0-8-32-16,3-5-15 15,3-3-6 1</inkml:trace>
  <inkml:trace contextRef="#ctx0" brushRef="#br0" timeOffset="46091.138">18239 12544 180 0,'-3'-8'68'16,"3"5"-36"-16,-3 1-18 0,0 2 22 0,-3 0 2 15,-3 0 4-15,-2 2-23 16,-4 4-8-16,0 2-8 16,-3 2-3-16,3 6 1 0,0 3-4 15,3 2 0-15,6-3-3 16,3 6 1-16,6 2 3 0,6-4 3 16,3-12-5-16,3-4-1 15,3-12-1 1,0-4 4-16,0-4-1 15,-1-7-1-15,1-3 5 16,-6 1 1-16,-3-9 2 0,-3-3 0 16,-9 1 0-16,0-3 2 15,-3-3-1-15,0 1 2 16,-3 4 0-16,3 9 3 16,0 5-1-16,3 7 2 15,0 4-6-15,3 20-3 16,3 9 3-16,3 13 4 15,0 5 1-15,3 5 2 16,6 3-4-16,0 0 0 16,0-5-5-16,0-3-2 15,3 0-22-15,-3-8-11 16,-1-11-61-16,4-20-27 16,-3-9 13-16</inkml:trace>
  <inkml:trace contextRef="#ctx0" brushRef="#br0" timeOffset="48817.1837">14721 11721 72 0,'3'0'30'0,"0"0"-16"0,-6 0-1 16,3 0 11-16,0 0-4 15,0 0 1-15,0 0 3 16,0 0 5-16,0 0-1 16,0 0 3-16,0 0-17 15,0 0 3-15,-3 0 1 0,0 0-2 0,0-3 1 16,0 1-3-16,-3-1-1 16,0 0-1-16,0 1 0 15,-6-1-4-15,-3 1 0 16,0-1-3-16,1 0 0 15,-1 1-6-15,-3-1 1 16,0 0 2 0,-3 1 3-16,0-1 0 0,1 0 2 15,-1 1-4-15,-3-1 0 16,-3 3 1-16,3 0 0 16,0 0-5-16,-2 0 1 15,-1 0 0-15,0 0 0 0,-9 3 2 16,4-1 1-1,-4 1-4-15,0 2-1 16,0 3 1-16,1 0 0 16,-4 3 1-16,0-1 2 15,4 1-3-15,-1 0 0 16,3-1 1-16,0 3 0 0,-8-2 0 16,2 5 2-16,0 5-1 15,1-3 2-15,2 4-4 16,3-6 0-16,3-1 1 15,4 1 0-15,-4 0 0 16,6 0 0-16,-3 3-3 16,0 2 2-16,4-3 1 0,2 1 2 15,-3-1-3-15,3 3 0 16,0 1 1 0,1 1 0-16,-10 4 0 15,3-1 0-15,3 6 0 0,0 2 0 16,4 1 0-16,2-3 0 15,0 2 0-15,3-5 0 16,0 8 2-16,0-2 1 16,3-1 1-16,0 0 2 15,3 1 1-15,0-1 1 16,1-2-2-16,-1 0 1 16,0 2-2-16,3-2 0 15,0-6-6-15,0-5 1 16,0-2 0-16,3-1 2 15,0-4-6-15,0-4 1 16,0-2-21-16,0-3-7 16,3 1-8-16,0-1-4 0,0-5-18 15,0 0-9 1,0 0-24-16</inkml:trace>
  <inkml:trace contextRef="#ctx0" brushRef="#br0" timeOffset="49182.1017">12980 12584 160 0,'-6'2'60'0,"6"1"-32"0,0 2-13 0,0 0 18 16,0 6-1-16,0 2 1 15,3 8-10-15,-3 9-1 16,3 1-13-16,0 1 1 0,0 0 1 16,0-6-4-16,3-5 1 15,0-2-3-15,-1-6 0 16,-2 0-1-16,0-5 0 16,0 0-5-16,0-2 1 15,6-6-2-15,0 0 0 16,0-3 4-16,3-2 1 15,3-3-4-15,0-3 1 0,3-2-13 16,0 0-5-16,2-6-23 16,4-2-11-16,6 8-57 15</inkml:trace>
  <inkml:trace contextRef="#ctx0" brushRef="#br0" timeOffset="50322.2739">14670 12459 96 0,'3'0'35'0,"0"0"-18"0,0 3-5 0,0-3 16 15,0-3-3-15,0 3 0 16,-3-2 2-16,0 2 2 15,0-3-15-15,0 0 5 0,0 3 4 16,0-2-3-16,-3-1-2 16,-6 3-6-16,-6-3 0 0,4-2-1 15,-4 2 1-15,0 3-2 16,-3 0-1-16,0 0-1 16,0 0 0-16,0 0 0 15,0 6 0-15,1-1-4 16,-1-2-3-16,3 7 0 15,-3 3-1-15,3 1 0 16,-6-4 0-16,3 1 0 16,4 2 2-16,-1 0-1 15,0 1 2-15,0 1-2 16,3 1 2-16,0 3 0 0,0-1 3 16,0 1-3-1,0 2 0-15,3 5-1 16,0 1-2-16,4 2 1 15,-1 3-1-15,0-6 4 0,0 6 5 16,3-3-3-16,0 0 2 16,0 0-5-16,3 3-2 15,0-3 0-15,0 0 1 16,0 0-1-16,0-5-1 16,0-3 3-16,-3-2 2 15,0-3-2-15,3-3-2 16,0-2 2-16,0-3 2 15,-3-3-7 1,3 0 0-16,0 0-13 0,0-5-6 0,0 0-24 16,0-2-8-16,0-4-6 15,3-1-1-15,0-4-42 16</inkml:trace>
  <inkml:trace contextRef="#ctx0" brushRef="#br0" timeOffset="50834.2716">14078 13049 104 0,'-9'-2'41'0,"6"2"-22"0,0-3-11 0,3 0 13 16,0 1 3 0,-3-1 5-16,3 0 2 0,0 3 1 15,0 0-17-15,0 0 0 0,0 0 1 16,0 0-2-16,0 3 0 16,3 5 0-16,0 3 4 15,0 2-4-15,3 3 2 16,3 0-7-16,0 2-1 15,0-2-2-15,0 5 1 16,0-2-6-16,0-6-3 16,3-5 1-16,-1-3 2 0,4-2 0 15,0-6 2-15,0-2 0 16,0-3 1 0,0-3-2-16,0-2-2 0,-3 2-2 15,3-7 1-15,-1-3 1 16,-2 2 0-16,0 1 0 15,0 2 2-15,-3 0-1 16,3 3-1-16,-3 2-2 16,0 1-1-16,-3-4-18 15,0 4-7-15,0-3-67 16,-9-1-21 0</inkml:trace>
  <inkml:trace contextRef="#ctx0" brushRef="#br0" timeOffset="1.06579E6">19751 13877 80 0,'-3'-2'30'0,"3"2"-16"0,0 0-1 0,0 0 11 16,0 0-1-16,0 0 0 16,0 0-3-16,0 0-3 15,0 0-3-15,0 0-1 16,3 2-7-16,0 4-2 0,3-1 2 16,0 0-3-16,0 1-2 0,0-1 4 15,15 0 4 1,-3-2-3-16,0-3-3 15,0 0-2-15,-1-3 2 16,1 1 0-16,-3-4-6 16,0 1 0-16,-3 0 1 15,-3-1 3-15,-3-4 0 16,-3 2 2-16,-6-8 0 16,0 3-4-1,-3 2 1-15,-3 1-2 16,0 2 0-16,-6 2 2 15,-6 4 0-15,0-1 0 16,1 3 2-16,-1 8-1 16,0 5 2-16,-3 0-4 0,3 1-2 15,0 2 4-15,4 2 1 16,2 1 0-16,9 2 1 16,3 0-2-16,9-3 2 15,6-2 0-15,3-2 1 16,11-4-2-16,4-2-2 15,0-3-2-15,0-5 1 16,-1 0-34-16,-2-2-17 16,-3-1-31-1</inkml:trace>
  <inkml:trace contextRef="#ctx0" brushRef="#br0" timeOffset="1.07013E6">20177 13835 76 0,'6'-3'30'0,"-3"6"-16"16,3-19-3-16,0 14 12 0,-3-1 3 16,0 0 2-16,0 1-7 15,-3-4-2-15,0 4 0 16,-3-1 0-16,-3 0-10 15,-3 3-3-15,0 3-2 0,-9-3-5 16,-6 8 1-16,0 5 2 0,1 0 1 16,-1 1-1-16,3-1-2 15,3 3 1 1,3 0-1-16,3 0 0 16,3-1 2-16,6-1-3 0,6-1 0 15,6 0-1-15,3-2 0 16,6-3 4-16,9-3 1 15,-3-2-4-15,-3-6 1 16,-4-2 2-16,1-3 3 16,-3 0-2-16,0-3-2 15,-6 1 0-15,0-1-1 16,-3 0 0-16,-3 1 0 16,-3-3-3-16,0 7 2 0,-3-2 1 15,0 6 2-15,0 2-1 16,-3 2 2-16,0 4 2 15,0 4 2-15,3 6 1 16,0 5 0-16,0 6-2 16,3 4 1-16,0-1-2 15,3 1 0-15,3-2-1 16,0-2 0-16,3-3-5 16,0 0 1-16,0-9-20 15,0-1-9-15,0-6-16 16,0-3-5-16,0-3-28 15</inkml:trace>
  <inkml:trace contextRef="#ctx0" brushRef="#br0" timeOffset="1.07061E6">20320 13891 112 0,'12'0'44'0,"-24"-3"-24"0,6 3-24 16,6 0 41-16,0 5-20 16,0 3-3-16,0 3-2 0,3-1-7 15,3 4 1-15,-3-1 4 16,3 0-4-16,-3-2-1 0,3-1-2 15,0-2-3-15,3-3-2 16,-3-2 1-16,5-3 3 16,-5-3 1-16,3-2-1 15,-3-5 1-15,0-1-2 16,-3-2-1-16,0 0 1 16,0-1-1-16,0 4 0 15,0-1 2-15,-3 3 12 16,0 3-3-1,3 2 1-15,0 3-4 16,-3 0-3-16,3 6-2 16,0-1 0-16,3 3 0 0,0 0 1 15,0 0-2-15,0 0-2 16,0 0-19-16,0-1-10 16,0 1-36-1,0-2-44-15,-3-1 28 16</inkml:trace>
  <inkml:trace contextRef="#ctx0" brushRef="#br0" timeOffset="1.0708E6">20537 13885 160 0,'-3'-2'60'0,"3"4"-32"0,3 1-31 0,-3-3 13 0,3 5 4 15,-3 1 5-15,3 2-7 16,0 2-4-16,-3 3-5 15,6 1-3-15,0-1 1 0,-3 0-6 16,0-2 1-16,0-1-47 16,0-2-53-1,-3 3 21-15</inkml:trace>
  <inkml:trace contextRef="#ctx0" brushRef="#br0" timeOffset="1.07098E6">20540 13766 140 0,'-27'-16'55'0,"36"19"-30"0,-3-3-34 0,-6 0 7 16,0 0-10 0,-3 3-3-16,6-1-31 0,0 4-15 15,0-1 25-15,6 0 12 16</inkml:trace>
  <inkml:trace contextRef="#ctx0" brushRef="#br0" timeOffset="1.07137E6">20618 13840 104 0,'0'-2'41'0,"-3"2"-22"0,6 2-14 0,0 4 13 0,-1 2 14 16,4 0 7-16,0 2-7 15,0 1-2-15,3 2-15 16,-3 0-4-16,3 0-7 16,0 1-5-16,0-1 0 0,0-3 1 15,3-2 2-15,-3-2-1 16,0-1 2-16,3-2 0 16,0-3 3-16,-4 0 8 15,1-3 5-15,-3-2-3 16,0-1-1-16,-3-2-5 15,0 0-1-15,0-2-5 16,0-1-1-16,0 1-1 16,0-6-2-16,0 3 1 0,-3 2-1 15,0-5-20 1,3 3-13-16,-3 2-6 16,3 3-8-16,3 3 0 15,0 8-17 1,3-1-29-16,0 1 29 15</inkml:trace>
  <inkml:trace contextRef="#ctx0" brushRef="#br0" timeOffset="1.07178E6">20957 13838 172 0,'0'-3'66'0,"0"3"-36"0,-3-3-35 0,0 3 47 15,0 0-21 1,-3 0-6-16,-3 0-7 0,-3 8-6 15,-3 3 3-15,3 0 1 0,0 2-7 16,4 0-1-16,2 3 0 16,3-3 1-16,3 0 1 15,3-2 0-15,3-1 0 16,2-4 0-16,4-4 2 16,0-2 1-16,0-5-6 15,0-3 0-15,3-2 1 16,-3-1 3-16,-3-5 0 15,-3 0 2-15,0-2-4 16,-3 5 0-16,0 2 5 16,0 8 2-1,0 11 0 1,0 3-4-16,0 2-1 0,0 3 0 16,5 0-1-16,-2 2 0 15,3-2 0-15,-3 0 2 16,3-3-19-16,0-2-8 15,-3-3-23-15,3-6-9 16,-3-2-21 0</inkml:trace>
  <inkml:trace contextRef="#ctx0" brushRef="#br0" timeOffset="1.07202E6">21118 13584 148 0,'-3'-29'55'0,"6"29"-30"0,-3 2-27 16,0-2 9-16,3 6 17 16,0 7 8-16,2 13 4 15,-2 3 3-15,0 3-21 16,-3 8-4-16,0-3 0 0,0 0-6 16,0-3-2-16,0 1-3 15,3-4 0-15,0-4-31 16,0-3-11-16,3-6-68 15,3-2-33 1,-6-8 70-16</inkml:trace>
  <inkml:trace contextRef="#ctx0" brushRef="#br0" timeOffset="1.0724E6">21272 13840 140 0,'0'0'52'0,"0"16"-28"0,3-8-11 0,-3-8 19 16,3 3 2-16,3-1 4 16,0 1-15-16,3 0-3 15,3-1-12-15,0 1-5 0,0-3-2 16,3 0 1-16,-3 0 1 16,0-8-1-16,-3 3 1 15,-1-3-2-15,-2-3 2 16,-6-2-11-16,-3 2-2 15,-6 1 0-15,-2 2 1 0,-4 3 3 16,-3 2 2-16,0 11 2 16,-3 5 1-16,3 0 1 15,3 1 0 1,3-1 4-16,4 3 2 0,8 0-2 16,3 0-1-16,2-1 1 15,4 1 0-15,3-3-18 16,6-2-5-16,0-3-44 15,0-3-54 1,0-2 24-16</inkml:trace>
  <inkml:trace contextRef="#ctx0" brushRef="#br0" timeOffset="1.07278E6">21433 13875 104 0,'-12'0'41'0,"27"0"-22"0,-21 5-7 0,12-2 16 15,-3-1 8 1,-3 4 5-16,3-1-17 0,0 0-9 16,0 1-9-16,-3-1-3 0,0 0 1 15,0 0-2-15,0-5 1 16,0 0-4-16,0 0 0 16,0 0 10-16,3-2 3 0,6-6-5 15,3 0-4-15,-3-5-5 16,3-6-1-16,0 3 2 15,-1 3 0 1,4 2 3-16,0 3 1 16,-3 6 7-16,0 7 6 15,0 6 3-15,0-1 1 16,3 4-5-16,-3-1-1 0,-3 3-6 16,-1 0-3-16,-2-1-5 15,0-1-2-15,3-1-8 16,0-3-2-16,0-2-22 15,0-2-10-15,3-4-17 16,0-4-5-16,0-6-17 16</inkml:trace>
  <inkml:trace contextRef="#ctx0" brushRef="#br0" timeOffset="1.07302E6">21841 13483 212 0,'-3'-13'82'0,"6"13"-44"0,-3 0-42 0,0 0 13 16,0 5 10-16,0 6 8 16,0 7 1-16,0 19 3 15,0 3-17-15,3 0-6 0,0 5-1 16,-3 0-2-16,6-6 0 16,0-2-3-16,0-5-2 0,3 0-13 15,0-6-6 1,2-2-32-16,1-5-13 15,-3-6-30 1,0-5-29-16,-3-5 53 16</inkml:trace>
  <inkml:trace contextRef="#ctx0" brushRef="#br0" timeOffset="1.07319E6">21627 13692 196 0,'-3'-8'74'0,"20"11"-40"0,-2-3-31 16,-3 0 17-16,3 0 5 16,6 0 5-16,9-3-12 15,14-2-5-15,4 2-8 16,0 1-39-16,-4-9-15 0</inkml:trace>
  <inkml:trace contextRef="#ctx0" brushRef="#br0" timeOffset="1.07531E6">19561 13891 92 0,'0'-3'35'0,"0"3"-18"0,-3 0-11 16,3 0 11-16,0 0 2 15,-3 0 1-15,0 0-5 16,0 0-1-16,-3 0-4 16,0 0 1-16,0 0-6 15,0 0 1-15,-3 0 4 0,0 0 0 16,0 0 2-16,0 0-2 16,0 0 1-16,1 0-4 15,-1 0 1-15,-6 0-1 16,3 0 1-16,-9-3 7 15,0 1-7-15,0-1-1 16,0-2-4-16,1-1 0 16,-1 1 0-16,-3 0 1 15,-3 0-2-15,3-6 1 16,1 0-2-16,-1 1-1 16,0-1 3-16,0 3 0 15,0-2-1-15,1 2-2 16,2 0-2-16,-3 0-1 15,0 0 4-15,0-3 1 16,0 1-3-16,4-1-1 16,-1 1 1-16,3-1 2 0,0-5 0 15,3-8-1 1,3 6 1-16,0-1-1 0,3-2 0 16,0 0 0-1,4 0-3-15,-1 2 2 16,0 1 3-16,0-1 3 15,3 3-7-15,-3 1 0 0,0 1 2 16,0-2 2-16,-3 1 0 16,-3-1 1-16,-3-3-2 15,0 1 2-15,0-1-4 16,-2 3 0-16,-4-2-4 16,-3 2-1-16,0 0 3 15,0 0 3-15,-6 3 5 16,-2-6 2-16,2 3-3 0,0-2-3 15,0 2 2-15,1 3 2 16,-7 0 0 0,0 2 2-16,1 3-6 15,-1 3-1-15,-3 0 0 0,3 2 0 16,4 3 4-16,2 0 5 16,0 5-5-1,0 0 0-15,4 1-2 0,5-1 1 16,3-2-2-16,3-1-1 15,0-2-6-15,6 0-1 16,3 0-32-16,0 3-12 16,3 5-42-1,3-3-36-15,0-7 48 0</inkml:trace>
  <inkml:trace contextRef="#ctx0" brushRef="#br0" timeOffset="1.0757E6">18073 13070 108 0,'-12'8'41'0,"-3"0"-22"0,-12 6-7 0,15-7 13 15,0 1-7-15,-3 3 0 16,-3 2-5-16,-2 0 2 16,2 1-8-16,-3-1 2 0,3-3 2 15,6-2-6-15,0 0-1 16,6-2-4-16,6-1-3 15,3 3 4-15,6-3 1 16,6 0 0-16,3 3 1 16,0-2-2-16,6-1-1 15,-1 0-19-15,1 1-10 16,3-4-51 0</inkml:trace>
  <inkml:trace contextRef="#ctx0" brushRef="#br0" timeOffset="1.07743E6">19555 13975 56 0,'-3'-2'22'0,"3"2"-12"0,-3-3 3 0,3 3 11 15,-3 0 1-15,-3 0 2 0,0-3-6 16,-3 3-3-16,0 0-10 15,0-2-5-15,-3 2 0 16,0 0 0-16,1 0-1 16,-4 0 5-16,-6 2 5 0,0 1-2 15,3 0 0-15,0-1-2 16,-3 1 0-16,4 0-2 16,-1-1 1-16,0 1-4 15,-6 0 0-15,-3-1 1 16,3 1 0-16,1-1-2 15,-1 4-2-15,0-1-2 16,3-2-1-16,0-1 4 16,1 4 3-16,-1-4-1 15,0 9-2-15,-3-3 0 16,0 5-1-16,0-2 0 0,1-3 2 16,-1-1-1-16,3 1-1 15,0 0 3-15,0-2 0 16,0-1 1-16,-2 0 0 15,-1 1 2-15,-3-1 1 16,6-3-1-16,-3 4-1 16,1-1-6-16,-1-2 1 15,0 2 0-15,0-2 0 16,3-1 0-16,0 4 2 16,-2-4-1-16,-4 4 2 15,0-4 2-15,0 1 2 16,3-1 3-16,-2 1 1 0,-1 0-5 15,-3-1-2 1,-3-2 0-16,1 3 2 0,-1 0-3 16,0-3-2-16,0 2 2 15,4 1 0 1,2-3 1-16,-3 3 2 0,0-1-1 16,4 1 2-16,2-3-4 15,0 0-2-15,0 3 0 16,6-3-1-16,3 2 0 15,3-2 0-15,4 0-14 16,-1 0-3-16,3 0-35 16,3 0-16-16</inkml:trace>
  <inkml:trace contextRef="#ctx0" brushRef="#br0" timeOffset="1.07778E6">18084 14036 80 0,'-5'-16'33'0,"2"32"-18"0,-6-3 0 0,3-7 15 0,-6 4-5 15,-3 1-2 1,-3 2 0-16,-6 0 0 0,3 1 3 15,-2-1 1 1,-1 3-14-16,3-6 1 0,-3 1 0 16,6-1-3-16,3-2-1 0,3-2-6 15,4 2-3-15,5-3 0 16,3 3-1-16,5 0-3 16,4 0 2-16,6 0 5 15,3-3 5-15,0 0-7 16,0 3-1-16,0-3-1 15,6 1 2-15,-1 4-36 16,-2 1-15-16,3 2-52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22:02:13.1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7116 8596 140 0,'-9'-8'52'0,"9"6"-28"0,6-1-22 0,-6 3 12 0,3 0-7 15,3 0-2-15,3-3 0 16,6 1-1-16,11-1-2 15,10 3 1-15,9 0 2 0,5 0-4 16,1 0-3-16,0 0 1 16,-4-2 2-16,-2-1-5 15,-6 3 1-15,-7-3 12 16,-8 1 6-16,-15-1 17 16,-12 0-17-1,-15 1-5-15,-15-1-5 16,-8 0-1-16,-10 1-2 15,-8 2 1-15,-4 2-2 16,7 1-1-16,5 2 1 0,9 1-1 16,10-1-3-16,11-2 2 15,12-1 1-15,15-2 2 16,21-2-1-16,14-1-1 16,10 0 1-16,8-2-1 15,4 0 0-15,-4-1 2 16,-2 1-1-16,-12 0-1 15,-10 2-2-15,-11 3 1 16,-18 5-96 0</inkml:trace>
  <inkml:trace contextRef="#ctx0" brushRef="#br0" timeOffset="5177.9269">13783 7837 72 0,'6'-29'27'0,"-3"26"-14"0,0 1 2 0,0-1 13 16,0-2 7-16,-6-3 3 15,0-6-7-15,-6-4-4 16,-6-3-9-16,-2-3-3 16,-4 5-9-16,-6-2-2 0,-6-3 0 15,0 1 0-15,1-1 2 16,-7-3-3 0,-3 1 0-16,-2-6 1 0,-4 0 0 15,-3 3 0-15,-8 0 0 16,-10 3-2-16,-2 5 1 15,-6 2-4-15,-1 6 0 16,-8 2 1-16,3 3 0 0,2 6 0 16,4 2 0-16,5 2 0 15,4 4 0-15,-9 4-3 16,-1 14 0-16,1 5 2 16,2 6 0-16,4 2 1 15,5 0 0-15,1-3 0 16,2 8 0-16,4 9-3 15,5 9 2-15,10 7-1 16,2-1 0-16,3-8 2 16,4 3 0-16,5 2-3 15,9 1 0-15,6 5-1 16,9-1 3-16,12-4 2 16,6-9 2-16,12-4-4 15,15-1-1-15,5 0 1 16,10 1 2-16,2-4 0 15,10 1-1-15,14-3-2 0,4-6-1 16,2-2 4-16,3-7 1 16,9-4 0-1,1-5 1-15,-1 0-2 0,-6-2 2 16,0-3-2-16,1-3-1 16,-4-2 1-16,-6-3 1 15,-5-3-1-15,-1 0 2 16,0-8 0-16,7-4 1 15,-4-7-2-15,-5-2 1 16,-7-7 9-16,-2-12 7 16,-7-4-1-16,-2-6-1 15,-10 0-5-15,-2 0 0 16,-6-6-3-16,-4-2 2 0,-5-10-4 16,-6-6 1-16,-6-2-1 15,-6 7 3-15,-6 1-7 16,-6-9-2-16,-3-2 1 15,-6-3 1-15,-6 3-1 16,-6 8 1-16,-6 5-2 16,-6 3-1-16,1 3 1 15,-4 7-1-15,-6 8-25 16,-5 11-8 0,-10 19-104-16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23:12:55.1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2841 3958 120 0,'-8'-8'46'0,"-4"14"-24"0,21-9-19 16,-9 3 10-16,3 0 18 15,0-3 10-15,0 1-6 16,-3-1-1-16,0 0-19 0,0 1-7 15,0-1-3-15,2 0 1 0,-2 1 3 16,0-1 0-16,0 3 2 16,0-3-2-1,-8 3 4 1,2 0-5-16,-9 0-2 16,0 0-1-16,0 3 1 15,3-3-3-15,-9 3-2 16,0-1 0-16,1 1-1 15,-1-3 0-15,3 3 2 16,-3-1-1-16,-3-2-1 16,0 0 3-16,1 0 0 15,-4 0-4-15,0 0-1 0,0 0 3 16,-9 0 3-16,4-2 1 16,-1 2 0-1,3 0-6-15,0 0 1 16,1 0-2-16,-4 0 0 0,6-3 2 15,3 3 2-15,4 0-1 16,-7 0-1-16,0 0 3 16,3 0 0-16,0 3-4 15,1-3-1-15,-4 2 1 16,-3 1 0-16,0 2 1 16,0 1 2-16,-2-1-3 15,5 0 0-15,0 0 1 16,0 1 0-16,4-1 0 15,-1 0 0-15,3 1 0 16,0-1 0-16,9 5 0 16,-9-2 0-16,3 3-3 15,-2 0 2-15,2 2 1 16,0 0 0-16,3 3-3 0,-6 2 2 16,3 1 1-16,0 2 2 15,4 3-1 1,-4 0-1-16,6 5-2 0,-3 0 1 15,9 3 1-15,-15-1 0 16,12 6 0-16,-9 1 0 16,3-1-3-16,7 0 2 15,-1 0 1-15,0 5 2 16,3-5-3-16,0 8-2 16,0-3 4-16,3-2 1 15,0-3 0-15,0 3-2 16,0-1 1-16,0-2-1 15,3 1 0-15,-6-1 2 0,3 2-3 16,3-4 0-16,-6 4 1 16,3 4 0-16,3-4 0 15,0-2 0-15,0-2 0 16,0-3 0-16,-3 5 0 16,0 5 0-16,0-5-3 15,0-3 0-15,3 3 2 16,-6 0 2-16,3-2 0 15,3 2-1-15,0 5 1 16,-3-5 1-16,3-2-3 16,0-1 0-16,0-2 1 15,-3 5 2-15,0-5-1 0,0-6 2 16,3 3-4-16,-6 0 0 16,6 6 1-16,0-4 0 15,-3-4-3-15,3 5 2 16,0 5 1-16,-6-6 2 15,6 1-1-15,-3-3-1 16,0 0 1-16,0 3-1 16,1 0 0-16,-1-6 0 15,3 1 0-15,-6-1 0 16,6 1 0-16,0-1 0 16,0 3-3-16,0-2 2 15,0 4 1-15,0-4 0 16,0 5-3-16,0-3 2 0,0-3 1 15,0 1 0-15,0-1-3 16,0 3 2-16,0 3 1 16,0-3 2-1,0-2-1-15,0-1-1 0,0 0-2 16,0 1 1-16,0 2 1 16,0-5 0-16,6 0-3 15,-6 2 2-15,0 3 1 16,0-2 2-16,0-4-3 15,0 4 0-15,0-1 1 16,0-2 2-16,0 3-1 16,3 2-1-16,-1-3 1 0,1-2-1 15,0 0-3 1,0 0 0-16,3-1-1 0,3 1 3 16,-6 3-2-16,3-6 1 15,6 0 2-15,-9 3 2 16,6 5-3-16,0-3 0 15,3-2 3 1,6 0 1-16,3 0-4 0,-7 0 1 16,4 0 2-16,0-3 1 15,3 3-4 1,-6-6-1-16,3 1 1 0,0-1 0 16,2 1 1-16,4 2 2 15,-3-3-3-15,3 1 0 16,-3-3 1-16,3 0 0 0,2-6 0 15,4-2 0-15,-6-3 0 16,0-2 0-16,11-3 2 16,-2-3 3-16,-3-2-2 15,-3-3-2-15,0 0-3 16,-4-5 1-16,1 2 3 16,-3-2 1-16,0 3-1 15,0-1-2-15,-3 0 1 16,-1-4 1-16,-5-4-1 15,6 0 2-15,-6 1-2 16,3-1-1-16,0-2 3 16,0 0 0-16,0-5-1 0,-1-3 1 15,1 2-4-15,-3 1 0 16,0 2 1 0,-3-3 0-16,0 4 2 15,0-1 1-15,0 3-1 0,3-1-2 16,-9-1-2-16,3 4-1 15,6-2 4-15,3 0 1 16,2 0 0-16,1-1 1 16,-6 4-7-16,6-1 1 15,3 1-1-15,-3 2 2 16,0 0 1-16,2 3 1 16,4 0 2-16,-3 2 1 15,-3-2-4-15,0-6 1 16,0 6 0-16,2 2 0 15,7 1 0-15,-6-1 0 0,3 3 0 16,0 0 2-16,-3 3-1 16,2 0 2-16,-2 0 2 15,6 2 2-15,-6 0 3 16,0 1 1-16,-3 2-3 16,2 0-3-16,-2-3-2 15,0 0 0-15,0 1 0 16,6-1 3-16,0 0-1 15,-7 1 0-15,1-1 3 16,-3 3 3-16,3 0-9 16,0 0 0-16,0 0 2 15,6 0 5-15,-4 0-5 0,4 0-2 16,0 0-1-16,0 0-1 16,6 3 2-16,-1-1 1 15,1-2-1-15,0 3 1 16,0 0-2-16,-4-1-1 15,1 1 1-15,0-3-1 16,-3 3 0-16,0-1 2 16,-1 1-3-16,4 0 0 15,0-3 3-15,3 2 1 16,0-2-4-16,-1 0 1 16,4 3-2-16,0-3 0 15,-3 0 4-15,-1 0 3 0,1 0-4 16,-3 0-1-16,0 0-2 15,2 0 0-15,-5 0 2 16,-3 0 2-16,0 3-1 16,3-1 2-1,3-2-4-15,-1 0-2 0,4 0 2 16,-3 0 2-16,3 3-2 16,2-1 0-16,-2-2 1 15,3 0 0-15,0 0 0 16,-4 0 0-16,4 0 0 15,0 0 2-15,-6 0-1 16,2 0 2-16,4 0-4 16,3 0 0-16,0 0 3 0,-1 0 1 15,4 3-4-15,3-3 1 16,-4 0 0 0,7 0 2-16,-3-3-3 15,-4 1-2-15,-2-1 2 0,0 3 2 16,3 0-2-16,-1 0 0 15,1 0-1-15,0 0 0 16,2 0 2-16,-2 0 2 16,-3 0-3-16,-1 0 0 15,4 0 1-15,-3 0 2 16,-6 0-1-16,-1 0-1 16,4 0-2-16,0 3 1 0,3-1 3 15,-1-2 1-15,13 6-1 16,-9-4-2-1,-1-2-2-15,1 6 1 16,0-4-1-16,-1 1 0 0,-2 0 2 16,0-6 0-16,3 6-3 15,2-6 2-15,1 0 1 16,0 6 2-16,5 0-3 16,1-1-2-16,-1-2 2 15,1 3 2-15,-3-3 0 16,-1 3-1-16,1-3-2 15,6-6-1-15,-1 6 2 16,4-2 2-16,-4 2-2 16,-2 2 0-16,-3-2 1 15,2 3 2-15,-5-8-3 16,0 7 0-16,-1 1-1 16,1 0 0-16,0-1 2 15,5-2 0-15,-2 0 0 0,0 5 2 16,-1-2-1-1,1 2-1-15,0-7 1 0,-7 2 1 16,4 0-3-16,3 0 0 16,-1 5-1-16,10-2 0 15,2-1 4-15,-5 1 1 16,2 0-4-16,-2 2-1 16,0-2 1-16,2-1 2 15,1-2 0-15,-4 0-1 16,7-2 1-16,-3 2-1 15,2-3-3-15,-5 6 2 16,-7 2 1-16,-5-2 0 16,3-3 2-16,-1 2 1 0,-2 1-4 15,0-3-1-15,5 0 3 16,1 0 1-16,-6 0-3 16,0 2 1-16,-4 4 0 15,7-1 0-15,-6-2-3 16,-4-1 2-16,1 1 1 15,3 0 0-15,0-1 0 16,2-2 2-16,4 3 1 16,-3-3 1-16,-1-3-5 15,4 3-1-15,-3-2-2 16,2 2 3-16,-2-3 0 0,-3 0 1 16,-1 1 2-16,4-1 1 15,0 0-1-15,0 1-2 16,2-4-2-16,1-1-1 15,0 1 2-15,-1-4 0 16,-2 2 1-16,0-3 2 16,-4 1-1-16,1 2-1 15,-3 0 1-15,0 0 1 16,-4 0-1-16,1 0-1 16,-3-3 1-16,3 1 1 15,2-1-3-15,-5 1 0 16,0-4 1-16,0 1 2 0,-3 0 1 15,-1 0 1-15,-5-1-2 16,0-1-2-16,3 1 3 16,-3 4 0-1,0-4-4-15,0 1-1 0,-4-3 5 16,-2 0 3-16,0-2-3 16,0 2-2-16,-3-2 0 15,0-1 1-15,0 1-1 16,0-1 2-16,0-2-2 15,0-3-1-15,0 3 1 16,-3 2 1-16,0 1-3 16,-3-1 0-16,-1-2 3 15,1 0 1-15,0 5-1 16,0-10 1-16,-3 2-2 16,3 3-1-16,0-6 1 15,0-2-1-15,-3 5-3 16,0 0 2-16,0 1 3 0,-3-1 3 15,3-8-4-15,-3-2-1 16,0 5-2-16,-3-1 0 16,3 1 2-16,-2-2 0 15,-1-1 0-15,3 3 0 16,0-6 0-16,0 4 2 16,0-6-1-16,-3 5-1 15,3 0 1-15,-3 3-1 16,0-8-3-16,0-3 2 15,0 6 3-15,0-1 1 16,0 1-4-16,0 2 1 16,0 3 0-16,-3 0 0 15,3-8 2-15,-6 3 1 0,0 2-4 16,3 0 1-16,1 6-2 16,-1-3 0-16,0-3 2 15,0-3 0-15,0 4 0 16,0-4 0-16,0 1 0 15,0 2 0-15,0 0 0 16,0 3 0-16,-3-5 0 16,3 5 2-16,0-3-3 15,3 3 0-15,-2 0 1 16,2-3 2-16,-6-8-1 16,0 3 2-16,-3 0-4 0,3 0-2 15,0 0 2 1,0 3 0-16,0 2 3 15,-3 0 1-15,1-2-1 16,-1 2-2-16,0 6 1 16,0-1 1-16,-3 1-1 0,3 2-1 15,0-5 1-15,0-3 1 16,0 3-1-16,-2 3-1 16,-7-1 1-16,0 3 1 15,-3 1-3-15,3-1 0 16,-2 3-1-16,-1-1 0 15,-6 7 2-15,0-1 2 0,1-3-3 16,-1-2 0 0,-3 2-1-16,0 1 0 15,1 5 0-15,-1-3 0 0,-3 3 2 16,-2-1 2 0,-1-2-3-16,-6 3-2 0,1 3 2 15,-1-1 0-15,0 0 1 16,1 4 2-16,-1-9-3 15,-5 0-2-15,2 5 4 16,0-5 1-16,-8 14-3 16,2-12-1-16,1 4 1 15,2 2 2-15,4 0-2 16,-4 3 0-16,15 2-1 16,-20 0 0-16,17 1 2 15,-23-1 0-15,17 0 0 16,-15 3 0-16,-2 0 0 15,5 0 0-15,4 0 0 16,2 0 0-16,1 0-3 0,-4 0 2 16,4 0 1-16,-1 0 0 15,0 0 0-15,7 0 0 16,11 0 0-16,-23 3 2 16,17 0-1-16,-24-3 2 15,4 0-4-15,2 0 0 16,16 0 1-16,-13 0 0 15,4 0-3-15,2 0 2 16,15 0 1-16,-23 0 2 16,-1 0-3-16,4 0 0 15,-1 0-1-15,4 0 0 0,2 0 4 16,0 0 1-16,1 0-4 16,-4 0-1-16,-2 0 1 15,5 0 2 1,3 0 0-16,-2 0-1 15,2 0 1-15,3 0-1 0,-5 0 0 16,2 0 2-16,13 0-1 16,-22 2 2-16,0 1-4 15,1-3-2-15,2 0-1 16,4 0 3-16,5 0 0 16,-9 0 1-16,4 8 0 15,-1-8 0-15,-2 0 2 0,-1 0 1 16,1 0-4-16,2 0-1 15,3 8 3-15,1-3 1 16,11 1 0 0,-15-4 1-16,1-7-4 0,-4 2 0 15,4 9 1-15,-1-12 0 16,-3 4-3-16,7-1 0 16,2 0 2-16,0 9 0 15,1-1 3-15,-1-2 1 16,1-1-4-16,-7 1-1 15,3-8 1-15,1 10 0 16,-1-3 1-16,3 1 2 16,4-3-1-16,-1 3-1 0,0-3 1 15,4 0 1 1,-4 8-6-16,0-11 1 0,-8 3 1 16,5 0 3-16,-3 3 0 15,1 7-1-15,2-2-2 16,1-2-1-16,-1-4 4 15,0 1 1-15,-2-3-3 16,-4 2 1-16,0 1 0 16,1-3 2-16,-1 3-3 15,4-3-2-15,5 0-1 16,-9-3 0-16,-2 3-2 16,2 0 1-16,-14 8-2 0,5-3 0 15,-2 1 4-15,2-1 1 16,7-2-1-1,-1-1 2-15,0 1-10 16,4-3-5-16,5 0-8 0,-5 8-2 16,8 0-46-16,6 0-18 15</inkml:trace>
  <inkml:trace contextRef="#ctx0" brushRef="#br0" timeOffset="1350.9172">5330 3466 128 0,'-9'-3'49'0,"9"1"-26"0,-3 2-14 0,0-3 14 16,-3 3 11-16,-6 0 6 15,0 5-15-15,-3 1-4 16,-2 2-13-16,2 0-3 16,0 2-1-16,3-2-2 0,3 0-2 15,6 0-4-15,3 0 0 16,9 0 2-16,3 0 1 15,6 2 3-15,-1 4 1 16,-2-4 3-16,-3 3 1 16,-3-2 12-16,-3 2 7 15,-9-5 2-15,-6 3 1 16,-3-1-14-16,-3 1-6 16,-2-3-4-16,-4-3-1 0,3-2-5 15,3-3-1-15,0-3-19 16,6-2-9-1,3-3-22-15,9-3-9 16,3-5-37-16,6-5-28 16,6-5 54-16</inkml:trace>
  <inkml:trace contextRef="#ctx0" brushRef="#br0" timeOffset="1594.0818">5410 3204 156 0,'-3'0'60'0,"6"5"-32"0,-3-2-22 0,0 8 15 16,0 2 2-1,0 11 6-15,0 10-5 0,3 6-2 16,-3-3-12-16,0 2-2 0,0 4 2 16,3-9-6-16,0-2-2 15,0-6-4-15,0-2 1 16,0 0-30-16,3-8-12 15,-6-3-51 1,0-2-29-16,0-3 58 16</inkml:trace>
  <inkml:trace contextRef="#ctx0" brushRef="#br0" timeOffset="1785.4959">5321 3490 172 0,'-6'-5'66'0,"6"-1"-36"0,3 4-24 0,3 2 17 0,0-6-5 16,3 4 1-16,6-9-12 15,6 1-5-15,2 2-1 16,1 0-6-16,3 0-1 0,0 2-72 16,0 12-48-1,-7-1 51 1</inkml:trace>
  <inkml:trace contextRef="#ctx0" brushRef="#br0" timeOffset="2459.6569">5568 3516 88 0,'-6'14'35'0,"6"1"-18"0,3 4 2 0,-3-8 16 15,3-1-2-15,0 6 3 16,-3-3-14-16,0-5-5 16,0 3-10-16,0-3-5 0,0-3 1 15,0 0 9-15,-3-2 7 16,0-3-4-16,0-3 0 0,0-2-7 16,0-6 0-1,6-2-5-15,0 0-2 16,3 0 0-16,0-1 1 15,0 4-1-15,3-1-1 16,0 6-2-16,0 0-1 16,0 2-5-16,3 0 0 0,-1 1-20 15,-2 2-7-15,0 0-13 16,0 0-3-16,0 0-12 16,-3 0-9-1,-6 0 32-15,0 0 43 16,0 0 25-16,0 0 17 15,0 5 8-15,-3 3-9 16,0 3-5-16,3-1-10 16,3 3-4-16,0-2-14 0,3 2 0 15,0-5 2-15,3 3-7 0,3-1-1 16,0-2-1-16,0-2 2 16,0-4-3-1,0-4 0-15,-4-4-1 16,1 1 1-16,0-6-2 0,-3-4-1 15,-3-1 1-15,0 2 1 16,-3-1-1-16,0 7 2 16,0 2 2-16,-3 4 2 15,3 2-6-15,0 8-2 16,0 2 0-16,0 3 2 16,3-2-2-16,0 2-2 0,3-5-1 15,0 0 3-15,6 0-27 16,0-3-8-16,0-2-35 31,3-3-41-31,0 0 33 0</inkml:trace>
  <inkml:trace contextRef="#ctx0" brushRef="#br0" timeOffset="2699.6875">6003 3516 152 0,'-15'-10'57'0,"15"10"-30"0,-3-3-14 16,3 3 19-16,-3 0-5 15,-3 0 1-15,0 0-11 0,-3 5-5 16,0 3-7-16,0 0-8 0,0 5-1 16,3 3 0-1,3 0 2-15,3 0-1 16,3 0 1-16,6-3 2 0,3 0 0 16,6-2-3-16,6-3 2 15,-3-3-17-15,2-5-8 16,-2-2-19-16,0-4-8 15,3-2-17 1</inkml:trace>
  <inkml:trace contextRef="#ctx0" brushRef="#br0" timeOffset="2943.621">6143 3209 140 0,'-12'0'55'0,"9"8"-30"0,6 11-25 0,0-9 13 16,0 9 8-16,0 13 7 0,2 5 3 15,4 2 3-15,-6 1-18 16,3 2-7-16,0-7-4 0,3-1-1 16,0-5 0-16,-3-2-5 15,-3-3-1-15,-3-6-41 16,0-2-17-16</inkml:trace>
  <inkml:trace contextRef="#ctx0" brushRef="#br0" timeOffset="3107.6193">6020 3458 224 0,'-5'-3'85'0,"13"1"-46"0,10-1-43 0,-6 1 15 15,6-9 1-15,9-2 4 16,3-1-10-16,-1 4-6 16,7-3-106-16,6-1-48 15</inkml:trace>
  <inkml:trace contextRef="#ctx0" brushRef="#br0" timeOffset="3680.7472">6970 3440 176 0,'-15'-3'68'0,"9"-2"-36"0,-3 7-40 16,-3 4 12-16,-3 4 7 0,1 3 5 16,-4 3-6-1,0 8-3-15,3-8-4 16,3 5-5-16,6-2-1 0,3-3 6 0,3-1 3 15,6-4-1-15,0-3 0 16,3-3-1-16,3-5 2 16,0-5-1-16,0-3 2 15,0-13-2-15,-3 0 2 16,-1-3-4-16,-2-13 0 16,-9-3-1-16,0-5 1 15,-3 3-4-15,-2 5 0 16,-1-3 3-16,3 0 1 0,0 9 1 15,0 7 2 1,3 8-3-16,3 16-2 16,3 8 0-1,3 10 3-15,3 9 2 0,3 7-5 16,2 6 0 0,1-3-1-16,0 0 2 0,3-3-3 15,0-7-2-15,-3-3-23 16,3-3-7-16,-6-8-50 15</inkml:trace>
  <inkml:trace contextRef="#ctx0" brushRef="#br0" timeOffset="4036.6901">7116 3466 180 0,'-3'0'68'0,"12"5"-36"0,-3 1-37 0,-6-6 10 15,6 2 10 1,0 1 10-16,3 2 0 15,0 1 3-15,2-4-16 0,4 1-2 0,0-3-3 16,0-3-1-16,0-2 1 16,-3 0-2-16,-3-3 2 15,-3 0-2-15,-9-13 0 16,-6 2-6 0,-3 3-3-16,-3 8-3 15,-6 3-1-15,-3 13 2 16,1 2-1-16,2 4 2 15,3 4 1-15,6 3-1 16,3 1 8-16,9 1 3 16,9-2-1-16,3 1 2 0,6-6-4 15,6-1 0-15,5-4-19 16,1-3-7-16,9-3-50 16,-3-5-57-1,-4-10 30-15</inkml:trace>
  <inkml:trace contextRef="#ctx0" brushRef="#br0" timeOffset="4339.2504">7607 3167 148 0,'-9'-21'57'0,"-6"8"-30"0,3-3 6 0,3 16 25 15,0-3-15-15,0 3-5 16,-2 0-24-16,-1 11-9 16,0 2-4-16,0-2-4 0,3 12 2 15,0 9 7-15,3 8 4 16,3 10-1-16,3-8 0 16,3 3-3-16,0-5-1 15,3-3-6-15,0-5 1 16,0-6-20-16,0-5-7 15,-3-5-41-15,-3-5-19 16,3-3-7 0</inkml:trace>
  <inkml:trace contextRef="#ctx0" brushRef="#br0" timeOffset="4519.2495">7288 3421 212 0,'-8'-16'82'0,"11"11"-44"0,5 5-42 15,-2 0 13-15,0 0-3 16,6 0 3-16,6-3-4 16,3 1-3-16,3-1-1 15,0 3-12-15,-1 0-3 0,1 0-37 16,0 0-14-16,3 0-13 16</inkml:trace>
  <inkml:trace contextRef="#ctx0" brushRef="#br0" timeOffset="4639.2519">7610 3455 180 0,'0'11'68'0,"3"0"-36"0,0 5-26 0,0-6 17 16,0-2-16-16,0 8-4 16,3-3 0-16,0 3 0 15,0-3-43-15,0 0-20 16,0 1-19-16</inkml:trace>
  <inkml:trace contextRef="#ctx0" brushRef="#br0" timeOffset="4788.4112">7607 3342 216 0,'-9'-3'82'0,"12"3"-44"0,3-3-75 16,0 3-2-16,0 0-23 16,0 0-5-16,0 0 15 15,3 3 6-15</inkml:trace>
  <inkml:trace contextRef="#ctx0" brushRef="#br0" timeOffset="5076.4098">7735 3474 184 0,'6'19'71'0,"-3"-4"-38"0,0 1-32 15,0-3 16-15,0 1 0 0,0-4 2 16,-3 1-2 0,0-1 0-16,0 1-9 0,0-3-3 0,3-8 1 31,0-11-1-31,0-2 0 15,0 0 1-15,3-3-5 0,3-2-3 16,5 4 1-16,-2 1 2 16,3 0-5-16,0 8 1 15,0 5 3-15,-3 5 4 16,3 3 3-16,-3 2 3 16,0 4-5-16,-3-1-1 15,-1 0-2-15,-2-2 1 16,0-1-75-1,0 1-44 1</inkml:trace>
  <inkml:trace contextRef="#ctx0" brushRef="#br0" timeOffset="5241.2159">8050 3477 204 0,'-5'5'77'0,"10"3"-42"0,-2 5-43 16,0-5 10-16,-3 3 5 15,0 2 8-15,0 5-8 16,0-2-3-16,0-3-3 16,3 1-28-16,0-4-9 0,0-2-50 15</inkml:trace>
  <inkml:trace contextRef="#ctx0" brushRef="#br0" timeOffset="5401.247">7997 3281 248 0,'-24'-8'93'0,"27"5"-50"0,0-2-77 0,6 2 5 15,-3 1-11-15,0-4 1 16,0 1-27-16,6 0-9 16,0 0 28-16,3-3 14 15</inkml:trace>
  <inkml:trace contextRef="#ctx0" brushRef="#br0" timeOffset="5545.1994">8128 3191 160 0,'3'0'60'0,"0"8"-32"0,0 10-28 0,3-4 10 16,0 9 0-16,3 17 1 0,0 0-8 15,-1 2-1-15,-2 3-2 16,0-3 2-16,0-2 1 0,-3-6-21 16,0-2-8-16,-3 0-49 31</inkml:trace>
  <inkml:trace contextRef="#ctx0" brushRef="#br0" timeOffset="5733.1952">8036 3487 256 0,'-21'-5'96'0,"24"2"-52"0,12 1-58 0,-9-1 14 16,3 0-4-16,2-2 2 15,4 0-12-15,0-1-5 16,3-4-74 0,0-1-33-16,0 3 57 0,0 3 31 15</inkml:trace>
  <inkml:trace contextRef="#ctx0" brushRef="#br0" timeOffset="5841.2046">8301 3469 168 0,'2'26'66'0,"-2"-5"-36"0,6-5-24 0,-3-5 17 16,0 2-14-16,0 0-2 15,0 0-12-15,0 6-2 16,-3-11-75-16,0 0-35 16</inkml:trace>
  <inkml:trace contextRef="#ctx0" brushRef="#br0" timeOffset="6029.241">8312 3310 264 0,'-3'-3'101'0,"3"3"-54"0,0 0-59 16,0 0 15-16,6 3-10 15,0 0 2-15,3-1-37 16,0 4-14-16,3-1-40 16,0 8-15-16</inkml:trace>
  <inkml:trace contextRef="#ctx0" brushRef="#br0" timeOffset="6257.5421">8420 3543 148 0,'-3'24'57'0,"0"-1"-30"0,9 1-27 0,-3-18 10 16,5 1 2-1,4 1 3-15,3-2 0 0,3-4 4 16,0-2-11-16,0-2-2 0,0-6 0 16,-3 0 6-16,-4-3 2 15,-5-7 8-15,-6-1 4 16,-6 3-1-16,-2 0 2 15,-7 1-6-15,-6 1-3 16,0 4-17-16,3 2-7 16,3 0-31-16,3 3-14 15,3 2-24-15,6 0-8 16,3 1-5 0</inkml:trace>
  <inkml:trace contextRef="#ctx0" brushRef="#br0" timeOffset="6577.3643">8687 3495 216 0,'6'21'82'0,"0"-7"-44"0,3 12-42 15,-6-18 13-15,0 5 6 16,0 0 7-16,-3-2-5 16,0-3-2-16,0-3-8 15,0 1-1-15,0-6 4 0,3-3-2 16,0-8 3-16,3-2-6 15,3-11-3-15,3-2-10 0,3-14-3 16,3 6 1-16,0 7 4 16,2 6 1-16,4 8 0 15,0 13 4 1,0 13 0-16,-3 6 9 16,-3 2 7-16,-4 5-1 0,-2-5 0 15,0 3-8-15,-3-5-2 16,0-3-55-1,0-1-23-15,3-7-42 16</inkml:trace>
  <inkml:trace contextRef="#ctx0" brushRef="#br0" timeOffset="9502.6136">2844 7625 60 0,'0'-5'24'0,"0"2"-12"0,3 1-1 16,-3 2 10-16,0 0-3 16,0 0 2-16,0 0-2 15,0 0-2-15,0 0-2 16,0 0 1-16,0 0-6 0,-6 5-1 16,-5 3-4-16,2 5 4 0,-6 8 4 15,-3 6 0-15,0 5 1 16,0-3-1-16,3 2 0 15,0-1-2-15,4-7 1 16,2-2-8-16,6-5-2 16,-6-5-1-16,6-3 0 15,3-3 2-15,0-5 3 16,6-2 2-16,0-6 1 16,3-3-2-16,2-2-1 15,-2-3-6-15,3-3 1 16,-3-2 0-16,3-3 0 15,0 1 2-15,3-1 1 16,0 0-6-16,-3 5 0 16,-3 6 1-16,0 3 1 15,-1 4-2-15,-2 4 2 0,3 10 1 16,0 8 0-16,3 5 4 16,0 8 5-16,0 0 6 15,0 3 3-15,0-1-7 16,0-2-4-16,0-2-4 15,0-3-3-15,-1-6 3 16,-2-2 0-16,0-3-17 16,0-5-7-16,0-2-43 15,-3-1-16-15,3-8-14 16</inkml:trace>
  <inkml:trace contextRef="#ctx0" brushRef="#br0" timeOffset="9995.424">2862 7707 88 0,'0'-2'35'0,"0"4"-18"0,0 1-11 16,0 0 11-16,0 7 0 15,-3 1 1-15,0 5 0 16,-6 5 0-16,3 8 4 16,-5 5 1-16,2 9-12 15,-6-1-2-15,6 3-2 0,-3 5 3 16,3 3 4-16,3-3-6 16,6 1-2-16,3-1-3 0,6-10-3 15,6-3 3-15,9-6 2 16,-1-4 2-16,10-9 1 15,0-4-4-15,6-4-1 16,2-4-1-16,1-4-2 16,0-2-28-16,-10 0-11 15,10-5-58 1</inkml:trace>
  <inkml:trace contextRef="#ctx0" brushRef="#br0" timeOffset="11245.5745">3562 8416 96 0,'0'-5'38'0,"0"0"-20"0,0 0-4 0,0 2 15 16,0 0-1-16,-3 1 1 16,-3-4-8-16,3 1-2 15,-9 2-11-15,0 1 1 0,-6 4 4 0,0 6-5 16,-2 6 0-16,-1 4-9 16,3 6-1-16,3 0 0 15,3-1 1-15,6 4 1 16,3-3 2-16,6-3 1 15,3-3 1-15,9-4-2 16,3-6-2-16,0-8 5 16,3-6 1-16,-1-2 0 15,-2-5 1-15,-3-3-2 16,-3-5 0-16,-3-3 1 16,-3-2 1-16,-6-3-3 15,-3-6-1-15,0-4-1 0,-6 2-2 31,3 2 1-31,0 3-1 0,0 6-3 16,0 5 2-16,3 5 3 0,0 5 3 16,0 6-4-16,3 5-1 15,3 8 2-15,0 5 1 16,3 14-1-16,3 2-2 16,0 3 7-16,3 5 5 15,0 0-4-15,3 0 0 16,-3-3-2-16,0 0-1 15,-1-2-6-15,-2-5 1 16,0-6-27-16,0-5-9 16,-3-6-44-1,0-2-56-15,6-8 35 16</inkml:trace>
  <inkml:trace contextRef="#ctx0" brushRef="#br0" timeOffset="11652.9479">3755 8456 200 0,'-9'3'74'0,"12"-3"-40"0,0 2-42 16,3 1 12-16,0 2 9 15,3 1 8-15,0-1 5 16,3 0 2-16,3-2-15 16,0-1-6-16,3 1-2 0,2-3-1 15,-2-3 0-15,0-4 4 16,-3-1 5-16,-3 0-7 15,-3-3-1-15,-3 1-1 16,-3-1 2-16,-9 3-3 0,-6-3-2 16,-3 3 0-16,-3 6 1 15,-3-1-3-15,-2 8 0 16,2 3-1-16,0 0-2 16,3 6 0-16,3 1 3 15,6-1 0-15,6-1 1 16,0 3 2-16,6 0 3 15,6 2-2-15,3 1-2 16,3-3 0-16,3-3-1 16,9-3 0-16,2-2 0 15,-5-5-36-15,0-3-13 16,0-3-43-16,0 1-46 16,-4-4 47-16</inkml:trace>
  <inkml:trace contextRef="#ctx0" brushRef="#br0" timeOffset="11917.2948">4130 8422 192 0,'-6'-3'71'0,"6"0"-38"0,-3 3-19 16,0 3 20-16,-3-3 3 16,-2 3 2-16,-4 2-19 15,-3 8-7-15,3 0-8 16,0 3-4-16,3 0 0 0,3 3-6 15,3-1 1-15,3 1 2 0,6-1 3 16,6-2-2-16,3-3 0 16,3-2 1-16,6-3 0 15,2-3-9-15,-2-5-4 16,0-5-29-16,0-3-10 16,-3-3-26-1,-4 1-37-15,1-6 35 16</inkml:trace>
  <inkml:trace contextRef="#ctx0" brushRef="#br0" timeOffset="12128.9436">4238 8162 160 0,'-6'-5'60'0,"3"5"-32"0,3 0-24 16,0 0 13-16,3 5 3 15,0 6 2-15,0 5 4 16,2 8 3-16,1 7-15 15,0 6 7-15,0 1 6 0,0 4-11 16,0-5-3-16,0 0-6 16,0-3-2-16,0-2-3 15,0-5-2-15,0-6-30 16,0-3-15-16,0-5-39 16</inkml:trace>
  <inkml:trace contextRef="#ctx0" brushRef="#br0" timeOffset="12593.8952">4532 8435 192 0,'-9'-8'71'0,"6"5"-38"0,-3 1-30 0,3 2 15 15,-3 0 11-15,-3 0 8 16,-2 5-15-16,-1 3-7 15,0 5-9-15,0 6-7 0,-3-3-2 16,3 2-1-16,3 1 3 0,6 2 0 16,3-3 3-1,3 1-1-15,3-3-1 16,0-3 1-16,3-5 1 16,0-3 3-16,3-5 4 0,0-5-2 15,-3-3-2-15,0-5 0 16,-3-1-1-16,-1-1-2 15,-2-7 1-15,-3 1-4 16,-3 5 0-16,3 3 1 16,-3 3 0-16,3 4 0 15,0 1 0 1,3 16-7-16,3-1 2 16,0 3 2-16,3 1 0 15,3 1 1-15,0 1 0 16,0-2 0-16,0-1-14 15,0-3-4-15,6-2-39 16,-3-5-14-16,-1-6-19 16</inkml:trace>
  <inkml:trace contextRef="#ctx0" brushRef="#br0" timeOffset="13195.5696">4678 8414 132 0,'-9'-3'52'0,"9"8"-28"0,3 3-26 0,0 0 9 15,0 6 14-15,3 1 11 16,-3 1 8-16,0 3 3 16,3-3-23-16,-3 0-7 0,0-3-5 15,0-3 2-15,0 1 4 16,0-3-2-16,-3-3 1 16,0-5 6-16,0 0 2 15,0-2-6-15,-3-6-4 16,0-6-4-16,3-2 0 15,3 1-6-15,0-7-1 0,3 4 0 16,0-1 0-16,0 4-5 16,3 1 1-16,-1 1-20 15,1 2-9-15,6 4-21 16,0 4-6-16,3 3-3 16,0 0-2-16,-3 5 28 15,0 3 22 1,-3-3 22-16,-1 3 22 0,-2 6 11 15,0 1-7 1,0-1-2-16,3-1-9 16,0-3-2-16,0-4-11 15,3-6 1-15,0-3 1 0,0-5-6 0,0 0-1 16,2-2 0-16,-2 2 0 16,-9-3-2-16,-3 1 1 15,-3-1 0-15,-6 3 3 16,-3 0-5-16,-6 3-3 15,-2 2-2-15,-4 3 3 16,0 5 0-16,-3 3 1 16,-3 8 2-16,3 5 1 0,4 1 3 31,5-1 3-31,6 3 9 0,9-1 3 16,6-1-6-16,6-4-2 15,9-5-5-15,5-5 0 0,7-8-34 16,12-5-12-16,-1-3-91 15</inkml:trace>
  <inkml:trace contextRef="#ctx0" brushRef="#br0" timeOffset="13975.4277">5589 8406 164 0,'-6'-11'63'0,"0"9"-34"0,0-1-34 15,-9 6 54 1,-3 2-14-16,0 0-12 16,-2 6-6-16,-1 5-11 0,0 5-4 0,3 0-1 15,3 0-1-15,6 0 0 16,6 0 0-16,9-2 2 16,3-3-1-1,6-3-1-15,-3-5 3 0,6-8 0 16,3-5-1-1,-4-3-2-15,-2-3 1 0,0-5-1 16,-6-2 0-16,-3-1 2 16,-3 1 3-16,0 2 4 15,0 5 5-15,-6 3 3 16,0 6 0-16,3 2-1 16,6 8-8-16,0 5-3 15,3 5-1-15,6 4 2 0,0-1-3 16,6 0-2-16,2-5-9 15,4-6-3 1,0-4-87-16,3-4-76 16</inkml:trace>
  <inkml:trace contextRef="#ctx0" brushRef="#br0" timeOffset="14773.5378">6110 8406 160 0,'0'2'63'0,"3"6"-34"0,-6 3-27 16,3 5 14-16,0 10-1 15,0 11 3-15,0 3 1 16,0 8 1-16,0 2-11 16,3-5-1-16,0-5 2 0,0-6-4 15,3-8-1-15,-3-4 0 16,0-6 1-16,0-6 1 16,0-7 1-16,0-6-2 0,0-7-1 15,-3-12-10-15,0-7-4 16,-3-5 9-16,0-6 4 15,0-2-1-15,0-6-2 16,3 3 0-16,3 6-1 16,3 1 0-16,5 7 0 15,-2 4-3-15,6 1 0 16,0 13 2-16,3 5 0 16,3 5 3-16,-3 8 1 15,0 9 5-15,-4 9 3 16,-5 4 2-16,-3 2 5 15,-6 0-4-15,-6 0 0 0,0-2-8 16,-3-4-2-16,1-4-4 16,-7-6-3-16,-3-2-29 15,-3-3-12-15,3-8-19 16,6-8-6 0,3 0-27-16</inkml:trace>
  <inkml:trace contextRef="#ctx0" brushRef="#br0" timeOffset="15147.8166">6384 8438 160 0,'-12'0'60'0,"9"2"-32"0,0 4-31 0,0-4 11 15,0 6 13-15,-3 0 11 16,0 5 1-16,3 0 3 15,3 3-20-15,0 0-9 0,6 3-5 16,3-3 4-16,3 0 6 16,0-3-2-16,11-5 2 15,-2-3-5-15,0-5 1 16,0-5-3-16,-3-3 2 16,-3 0 0-16,-3-3 1 15,-6-2 7-15,-6 0 2 16,-3-3-2-16,-9 0 1 0,-6 3-7 15,0 2-1-15,0 3-6 16,0 0-2-16,0 6-20 16,3-1-7-1,4 0-19-15,2 3-9 0,3 0-17 16,3-2-7-16,3 2-15 16</inkml:trace>
  <inkml:trace contextRef="#ctx0" brushRef="#br0" timeOffset="15375.8165">6571 8419 196 0,'3'5'74'0,"-3"3"-40"0,6 6-27 0,-3-4 20 15,0 6 8 1,-3 0 8-16,3 0-19 0,0 2-8 15,3 1-10 1,-3-3-5-16,3-3 0 0,-3-3-8 0,0 1-3 16,-3-6-43-16,3 1-17 15,6-6-38 1</inkml:trace>
  <inkml:trace contextRef="#ctx0" brushRef="#br0" timeOffset="15745.1411">6663 8432 152 0,'0'3'57'0,"12"2"-30"0,0 19-23 0,-6-11 13 0,-3 3 20 16,0 0 14-16,0 0-18 16,0 0-7-16,-3 0-15 15,3-3-7-15,-3-3-3 0,3-2-1 16,0-2 0-16,-3-6-18 15,6-3-8-15,0-5-15 16,0-2-7-16,3-14-10 16,0 0-3-1,0 3 35-15,0 2 36 16,0 6 19-16,-1 0 7 16,1 5 3-16,0 5-4 15,0 6 1-15,0 5-20 16,0 5 4-16,0 3 3 0,0 0-6 0,0 0-2 15,0-3-8-15,-3 0-3 16,-3 0-4-16,3-5-1 16,0 0-32-16,-3-3-15 15,-3-5-60 1</inkml:trace>
  <inkml:trace contextRef="#ctx0" brushRef="#br0" timeOffset="16032.8123">6997 8096 192 0,'0'6'71'0,"3"7"-38"0,-3 16-21 15,6-11 19-15,-6 17 1 16,0 4 4-16,0 4-16 16,0-3-6-16,0 4-9 15,3-1-2-15,-3-6 1 0,0-5-5 16,0-6 1-16,3-5-51 0,-3-5-23 16,3-5-35-1</inkml:trace>
  <inkml:trace contextRef="#ctx0" brushRef="#br0" timeOffset="16242.9152">6854 8366 296 0,'-27'-5'112'0,"24"0"-60"0,3 10-61 0,3-5 20 15,3 0-8-15,0 0 3 16,3 0 1-16,9-3 3 0,6 1-5 15,2-1-3-15,4 0-1 16,6 1-28-16,3 2-11 16,-4 0-54-1,-2 2-61-15,-3 1 46 16</inkml:trace>
  <inkml:trace contextRef="#ctx0" brushRef="#br0" timeOffset="16606.9196">7166 8382 224 0,'-17'5'85'0,"20"-2"-46"0,0 2-48 16,0 1 12-16,-1-1 9 16,4 0 6-16,3 3 7 15,0-3 4-15,6 1-15 16,0-6-6-16,3 0-3 0,-3 0-1 16,0-3 0-16,-3 0-2 15,0-2-2-15,2 0 3 0,-8-3 0 16,-3 0-1-16,-3 0 1 15,-6 0-2-15,-3 0 2 16,-5 0-2-16,-4 3-1 16,0 2-2-16,0 8 1 15,-3 1-1-15,0 4 0 16,0 1 2-16,4 5 0 16,2 5 0-16,6 0 2 15,6 0-3-15,9 3 0 16,3-3 3-16,3 0 1 15,5-5-12-15,7-2-4 16,3-6-40-16,3-6-18 16,6-2-38-16</inkml:trace>
  <inkml:trace contextRef="#ctx0" brushRef="#br0" timeOffset="16934.924">7405 8377 192 0,'-15'0'71'0,"21"2"-38"0,-3 1-41 16,-3-3 10-16,0 8 3 16,3 0 4-16,0 2 15 15,0 4 10-15,0 2-18 16,-1 2-6-16,1-2-5 0,0-3-3 16,-3-2 1-16,3-3 7 0,-3 0 5 15,0-3 10-15,0-5 5 16,0-11 12-1,0-2-11 1,0-5-4-16,3-4-13 0,3 1-6 16,3 3-8-16,3-1 0 15,3-2-2-15,6 5-2 16,6 3 0-16,-1 2 3 16,1 11-38-16,-3 0-13 15,0 3-62 1,-6 2-65-16,-6 1 60 15</inkml:trace>
  <inkml:trace contextRef="#ctx0" brushRef="#br0" timeOffset="17586.92">6440 8221 164 0,'39'-8'63'0,"-27"5"-34"0,-3 0-1 0,-3 3 25 16,0 3-10-16,0 0-2 0,-3-1-6 15,0 1 0-15,-3 0-19 16,-3-1-3-16,-3 4-1 15,0-4-5-15,0 1-2 0,3-1-5 16,-6-2 0-16,9 0-5 16,0 0-1-16,3-2 3 15,3-1 1-15,3 3-3 16,-3 0 1-16,0 0 4 16,-6 0 2-16,0 0 2 15,3-2 2-15,-3 2-3 16,0-3-2-16,0 0-29 15,0-2-11-15,5-3-100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23:12:42.9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13554 6194 80 0,'0'-3'33'0,"0"3"-18"0,0 0-2 0,0 0 14 16,0 0-2-16,0 0 3 0,0 0-14 15,0 0-3-15,0 0 4 16,0 0 2-16,0 0-8 15,0 0-5-15,0 0-1 0,0 0-2 16,0 0 2-16,3 3 0 16,-3-3 1-16,3 5-2 15,-3 0 1-15,0 6 4 16,0 0-3 0,0 2 0-16,0 0-4 15,0 0-1-15,0 1 1 16,0-1 0-16,0 0 0 0,0 3 2 15,0 0 1 1,0 2 1-16,0-2-2 0,0 3-2 16,0-3-2-16,0-1-1 15,0 1 2-15,0 3 0 16,0 5 3-16,0-3 1 16,0 0-4-16,0-2 1 15,0-1 0-15,0 1 0 16,0-4-3-16,0-1 2 15,0-4 3-15,0 6 1 16,0-3-4-16,0 6 1 16,0 5 0-16,0-8 0 15,0-3 0-15,0 5 0 16,-3 6 0-16,3 0 2 16,0 0-1-16,0-3-1 0,0-3 1 15,0-4-1-15,0-4 0 16,0 6 0-16,-3 8 0 15,0 0 0-15,0 2 4 16,0-5 5-16,0-2-5 16,3-6-2-16,0 0-1 15,0-2-1-15,0 0-9 16,0-4-2-16,0 1-84 16</inkml:trace>
  <inkml:trace contextRef="#ctx0" brushRef="#br0" timeOffset="1">14700 6138 124 0,'0'-5'46'0,"0"10"-24"0,0-2-10 0,0-3 16 16</inkml:trace>
  <inkml:trace contextRef="#ctx0" brushRef="#br0" timeOffset="2">14700 6152 264 0,'0'13'19'16,"0"0"-10"-16,0 6-4 0,0 2-1 16,3-3-2-16,-3 3 1 15,3 3-2-15,-3 3-1 16,0-1 1-16,0 3-1 15,0-2 6-15,0 4 4 16,0 1-3-16,0 0-2 16,0 0-2-16,3-3 0 0,-3 3-2 15,0-3-1-15,0 0 1 16,0-3 1-16,0 3 1 16,0 0 1-16,0 1 0 15,0-4 2 1,0 3-3-16,-3-2 0 0,3-4 1 15,0-1 2-15,0-1-5 16,0 3-1-16,0-3 2 16,0-3 1-16,0-2-4 15,0-5 1-15,0-3-9 16,3 0-4-16,0 2-33 16,0-7-13-16,0-6-26 15</inkml:trace>
  <inkml:trace contextRef="#ctx0" brushRef="#br0" timeOffset="3">15926 6189 96 0,'0'-6'35'0,"3"4"-18"0,-3 2-5 16,0 0 13-16,0 0 2 16,0 0 3-16,0 0-10 15,0 0-4-15,0 0-9 16,0 0-3-16,0 5 0 0,0 3 0 15,0 0 2-15,0 5-3 16,0 6 0-16,0-1-1 0,0 6 1 16,0 2-2-16,0 1 2 15,-3 5 2-15,3-6 2 16,0 8-1-16,0 1 1 0,0-3-4 16,0-1 0-16,0-2-3 15,0-2-1-15,0 7 7 16,0-5 6-16,0-2-6 15,0-3-3-15,0-1-2 16,0-7-1-16,0 0 0 16,0 3 0-16,0-3 0 15,0 0 0-15,0-1 0 16,0 1 0-16,-3 3 0 16,1-1 2-16,2-2 3 15,-3-3 2-15,0 3-1 16,3-2 1-16,0-1-6 15,0 3-1-15,0-3 2 16,-3 3 1-16,0 5-4 0,3-5-1 16,0-3 1-16,0 0 0 15,0-2 1-15,0-3 0 16,0 0-60-16,0-8-24 16,0 0-11-1</inkml:trace>
  <inkml:trace contextRef="#ctx0" brushRef="#br0" timeOffset="4">12998 6392 120 0,'14'0'46'0,"-14"0"-24"0,0 3-17 0,0-3 13 15,3 5-4-15,0 3 2 16,-3 3-3-16,3 2 0 16,-3 13-7-16,0 4 0 0,0 1 1 15,0 1-1-15,-3-8-1 16,0-3-3-16,0 6 1 16,-3 7-4-16,3-13 0 15,1-2 1-15,4-1 0 16,1-2 0-16,0-3 0 15,6 3 0-15,-3-5 2 16,0-3-1-16,0 0-1 16,3 2-2-16,0 1 1 0,-3-6-6 15,3 3-3-15,0 0-16 16,-3-3-9-16,0 0-17 16,0-2-24-1,0 0 22-15</inkml:trace>
  <inkml:trace contextRef="#ctx0" brushRef="#br0" timeOffset="5">13018 6408 188 0,'0'0'71'0,"0"0"-38"0,12 0-25 0,-6 0 16 15,0 0-14-15,0-2-3 16,3-1-5-16,3 0-2 15,0 1 1-15,0-4 1 0,3 4 1 16,0-4-34-16,-4 4-17 0,1-4-39 16</inkml:trace>
  <inkml:trace contextRef="#ctx0" brushRef="#br0" timeOffset="6">13179 6575 120 0,'-6'10'46'0,"6"-10"-24"0,-3 19-19 0,3-8 12 16,0-1-7-16,0-2 0 16,3 11-4-16,0-3-1 15,0-1-1 1,0-1 3-16,3-1 1 0,0-3 6 16,3-2 5-16,0-2 0 0,6-4 1 0,-3-2-5 15,0-2-3-15,-1-1-3 16,1-8 0-16,-3 1-4 15,3-6-2-15,-3-8 2 16,-6 3 2-16,-3 2-2 16,-6 4-2-16,-6 1 2 15,0 4 0-15,0-3-1 16,3 2 1-16,1 3-11 16,-1 0-2-16,3 3-28 15,0 0-13-15</inkml:trace>
  <inkml:trace contextRef="#ctx0" brushRef="#br0" timeOffset="7">13245 6369 156 0,'-12'0'57'0,"15"0"-30"0,9 0-21 0,-6 0 15 16,2 0-9-16,-2 0-2 0,3-3-5 15,9 0-2 1,-3 1-1-16,-3-1-2 0,0 0 1 0,0 3-1 16,-3 0 0-16,0 0 0 15,-3 3 0-15,0 2 0 16,0 6 0-16,-4 2 0 15,1 3 2-15,0 0-3 16,-3 10 0-16,0 3 1 16,3 3 0-16,-3 0 2 15,3-6 1 1,0-2-4-16,0 3-1 16,0-4 1-16,0 4 0 0,0-6 1 15,0 0 0-15,-3-2 2 16,0-1 1-16,0-2 12 15,-3 0 7-15,0-3-11 16,-3 0-6-16,0-2-6 16,-3-3 0-16,4-3-26 0,-4-2-9 15,3 0-55 1</inkml:trace>
  <inkml:trace contextRef="#ctx0" brushRef="#br0" timeOffset="8">13914 6623 104 0,'12'0'41'0,"-12"5"-22"0,0-5-22 15,-3 0 54-15,-3 0-14 0,3 0-8 16,0-3-7-16,0 3-14 15,-3-2 1-15,0-1 2 0,-2 3-2 16,-4 3 2-16,0 2-4 16,-3 5 1-16,3 4-5 15,-3 4-2-15,-3 3-3 16,3 3-1-16,3 3-1 16,9-1 3-16,3 1 0 15,6-1 1-15,0-8 0 16,0-7 0-16,0 0 0 15,3-3 0-15,6-3 0 16,-3-2 0-16,3-6-3 0,-3-2 2 16,3-3 1-16,-9-3 2 15,2 0-3-15,1-2 0 16,-3 0 1-16,-6-3 2 16,6 0-3-16,-6 3 0 15,0 2 1 1,0 4 0-16,3 7-3 15,0 0 2-15,0 5 1 16,0 3 0-16,0 2 0 16,3 6 0-16,0 3 2 15,0-3-3-15,0-3-2 0,0 0 2 16,0 0 2-16,0-2-13 16,0-3-7-16,-3-3-37 15,3-5-51 1,0-5 21-16</inkml:trace>
  <inkml:trace contextRef="#ctx0" brushRef="#br0" timeOffset="9">14054 6461 180 0,'-6'0'68'0,"6"3"-36"0,0-1-26 0,0 4 15 16,0 4-9-16,0 9-2 16,0 2-8-16,0 3-1 15,0-6-1-15,0-2-3 0,0 11 2 16,0-6 3-16,0 3 1 16,0-3-4-16,3 0-1 15,3 5 1-15,0-2 0 16,0-5-2-16,0-6 2 15,3-2 1-15,0-1 2 16,3 6-1-16,6-5-1 16,-3-1-4-16,2 1-18 15,-2-3-3-15,-3-6-21 16,0-2-45 0,-3-5 13-16</inkml:trace>
  <inkml:trace contextRef="#ctx0" brushRef="#br0" timeOffset="10">14051 6458 208 0,'-6'0'77'0,"6"3"-42"0,3-3-32 16,0 0 15-16,3-3-3 0,3 1 1 15,3-1-8-15,6-2-5 16,0 0-2-16,9-1-10 0,-4 4-4 16,1-1-55-1,0 0-60-15,-6 3 33 16</inkml:trace>
  <inkml:trace contextRef="#ctx0" brushRef="#br0" timeOffset="11">14316 6564 172 0,'-3'24'66'0,"0"-8"-36"0,6 10-29 0,-3-15 16 0,0 5-11 15,0 2-1-15,0-2-3 16,0 0-2-16,3-3-37 16,-3-2-17-16,3-3-17 15,0-5-7-15</inkml:trace>
  <inkml:trace contextRef="#ctx0" brushRef="#br0" timeOffset="12">14328 6411 164 0,'6'-8'63'0,"0"3"-34"0,15-3-27 0,-12 5 12 16,3 0-5-16,-3 1 2 15,-1-1-8-15,1 0-4 16,0 1 0-16,0 2 0 0,0 2 3 16,-3 4-1-16,0 2 2 15,0 2-2-15,-3 4-1 16,0 7 1-16,0 8 1 16,0 0 1-16,0 3 1 15,0-1 0-15,3 9 0 16,0-3 0-16,0-2 0 15,0-1-5-15,0-2 1 0,-3-3 0 16,0-3 0-16,-3 1 2 16,0-9 3-16,-3-2 0 15,-3-3 0-15,-3-2-6 16,0-6 1-16,0-2-5 16,-3-3 1-16,-3 0-25 15,0-3-8-15,6-2-45 16</inkml:trace>
  <inkml:trace contextRef="#ctx0" brushRef="#br0" timeOffset="13">13932 6712 56 0,'0'-5'22'0,"0"-8"-12"0,0 2 1 0,0 9 12 15,0-1-3-15,0 0 0 16,-6 1 2-16,3-1 1 16,0 1-1-16,0-1-2 15,0 3-4-15,0 0 0 16,0 0-9-16,0 0-2 0,0 0 1 15,0 3-1-15,3 2 2 16,0 3-4-16,0 5-2 16,0 0 4-16,0 0 4 15,0 3-5-15,0-2-2 16,6-1 1-16,0 0 0 16,0-2-1-16,-3-3-2 15,0 2-2-15,-3-5 1 0,3-2 1 16,-3-3 2-16,0 0-1 15,0-3-1 1,0 1-6-16,0-4-1 0,0-1-4 16,-3-1 0-16,0 2-8 15,6 1-2-15,-6 0-31 16,6 2-40 0,0 3 22-16</inkml:trace>
  <inkml:trace contextRef="#ctx0" brushRef="#br0" timeOffset="14">15144 6678 160 0,'-3'-10'60'0,"3"10"-32"0,-6-6-24 15,6 6 15-15,-3 0-5 16,-6 0 0-16,-3 0-2 0,0 0 2 16,-3 11-7-16,0-3-4 0,3 8-2 15,0-1-4-15,0 4 2 16,4 0-1-16,2 2 0 16,3 0 2-16,3 0 0 15,3-5 0-15,3-3 2 16,0-2-3-16,-1-6-2 15,7-2 2-15,-3-6 0 16,3-2 1-16,0-3 2 16,0-3-1-16,-3 1-1 15,0-1 3-15,-3 0 0 16,0-2 1-16,-3 3 0 16,0 2 0-16,-3 2 2 15,0 1-3-15,0 2 0 16,0 3-1-16,3 6-2 0,0 2 1 15,0 0-1-15,0-3 0 16,0 6 2-16,3 2-3 31,-3-3 0-31,3-2-17 16,-1 0-5-16,1-5-24 0,0-3-8 0,3-5-20 16</inkml:trace>
  <inkml:trace contextRef="#ctx0" brushRef="#br0" timeOffset="15">15230 6453 152 0,'0'-2'57'0,"3"2"-30"0,-3 5-16 0,3-3 15 16,0 9-10-16,0 5-2 15,0 5-2-15,0 6 0 0,0 2-6 16,-3 2-4-16,0 4-1 15,0-3-1-15,0-3 2 16,0 0-3-16,0-3 0 0,0-2 1 16,3-5 0-16,0 2 0 15,6-5 0-15,3-3 0 16,-3-3 0-16,-1 1 0 16,1-3 2-16,0 0-3 15,0 0-2-15,0-3-12 16,0 0-5-16,-3-2-18 15,0 0-8-15</inkml:trace>
  <inkml:trace contextRef="#ctx0" brushRef="#br0" timeOffset="16">15209 6453 192 0,'-6'0'74'0,"9"0"-40"0,-3 0-27 0,3 0 18 16,3 0-4-16,3-2-1 15,6-1-8-15,3 0-3 0,0 1-5 16,-1-4-3-16,1 1 2 0,3 2-29 15,0 1-9-15,0-4-69 16</inkml:trace>
  <inkml:trace contextRef="#ctx0" brushRef="#br0" timeOffset="17">15438 6570 160 0,'0'0'60'0,"3"0"-32"0,0-3-24 0,0 3 15 15,3 0-7-15,0 0-2 16,3 3-5-16,0-1-4 15,-3 1 0-15,0 2-4 0,-3 3 2 16,-3 3 5-16,-6 2 2 16,0 0-5-16,-3 6 0 15,0 2-1 1,0-3 2-16,0-2-3 16,3-3 0-16,0-2-1 15,3-3 0-15,3 0 6 16,0-3 5-16,6 1 4 15,3-4 2-15,0 1 0 16,3-1 1-16,3-2-6 16,0 0-2-16,3 0-4 15,-3 0-3-15,-3 0 2 16,-1 0 0-16,-2 0-23 16,0 0-12-16,-3 0-32 15,0 0-54 1,0 0 21-16</inkml:trace>
  <inkml:trace contextRef="#ctx0" brushRef="#br0" timeOffset="18">15590 6400 212 0,'-3'0'82'0,"6"0"-44"0,0 0-33 0,-3 0 17 0,3 0-8 16,3-2 0 0,3-1-8-16,0 0-4 0,0 1-1 15,0 2 1-15,3 0 1 0,0 2-4 16,-4 4-1-1,-2 2 1-15,0 2 0 0,-3 3 1 16,0 11 0-16,0 3 0 16,0-1 2-16,0 3-3 15,0 0 0-15,0 3 1 16,0 0 0-16,6-3 0 0,-3-3 2 16,0-2-1-16,-3-3 2 0,-6-2-4 15,0-1 0-15,0-2 3 16,0-2 1-16,-3-1-1 15,-3-5 1-15,0-3-2 16,0-2 2-16,-3-3-4 0,1-3-2 16,-4 0-14-16,6-2-4 15,0 2-27-15,3-2-9 16,3-3-32 0</inkml:trace>
  <inkml:trace contextRef="#ctx0" brushRef="#br0" timeOffset="19">16147 6615 192 0,'-12'-6'74'0,"6"6"-40"0,-6 0-24 15,9 0 20-15,-3 3-18 16,0 2-4-16,-3 1-7 15,0 4-4-15,0 6 2 16,3 3 0-16,0-1 1 0,3 1-3 0,3-1 2 16,3-2 1-16,3 0 2 15,3-3-3-15,0-2 0 32,3-6 1-32,0-5 0 15,0-3 0-15,0-2 2 16,-3 0-1-16,0-6 2 15,3-5-4-15,-3 0 0 16,-4 3 1-16,-5-3 2 16,0 0-1-16,0 6-1 15,0-1 5-15,0 3 1 16,0 3 0-16,0 2-1 16,0 3-3-16,0 6-2 0,0 2 1 15,6 5-1-15,0 3 2 16,0 0 3-16,3-1-2 15,0 1 0-15,0 0-1 16,-3-3 1-16,3-2-15 16,0 0-7-16,0-3-39 15,0-6-17-15,0 3-10 16</inkml:trace>
  <inkml:trace contextRef="#ctx0" brushRef="#br0" timeOffset="20">16415 6379 220 0,'0'3'82'0,"0"7"-44"0,0 12-36 0,0-9 17 16,0 13-10-16,-3 3-3 16,0 3-1-16,0 0-1 15,0 2-2-15,0 3-2 0,0-5 1 0,3-3-1 16,-3-2 0-16,3-4 0 16,0-1 0-16,3-4-3 15,0-2 2-15,3-3 3 16,3 0 1-16,6-5-4 15,2-2 1-15,1-4 0 16,0 1 0-16,0-3 0 16,0 0 0-16,-3 0-7 15,0 0-3-15,-4 0-19 16,-2 0-6-16,0-3-59 16</inkml:trace>
  <inkml:trace contextRef="#ctx0" brushRef="#br0" timeOffset="21">16379 6374 240 0,'3'-3'90'0,"6"3"-48"0,3 0-36 0,0 0 20 0,5-2-12 15,4-1-1 1,0 0-7-16,3 1-2 0,-3-1-2 16,0 0-28-16,-4-2-10 0,-2 2-156 31,6 3 86-31</inkml:trace>
  <inkml:trace contextRef="#ctx0" brushRef="#br0" timeOffset="22">16572 6496 172 0,'-3'-3'66'0,"3"3"-36"0,3-13-29 0,0 10 16 15,3 0-2-15,3 1 0 16,-3 2-1-16,3 0-1 16,3 0-7-16,0 0-4 0,-3 8-1 15,0 5-1-15,-3 0 0 16,-3 0 0-16,-3 1 2 16,-6-4-1-16,3 1-1 15,0-1 1-15,0-2 1 16,3 0-3-16,6 5 0 15,6-2 1 1,-3 0-3-16,0 2 2 0,-3 5 10 16,-1 4 5-1,-2-4 9-15,-3-2 3 0,-6-3-7 16,-5-2-4-16,2-3-4 16,-3-3-7-1,0-2-4-15,0-3-18 16,0-3-8-16,3-8-27 15,3 3-11-15,3-2-39 16</inkml:trace>
  <inkml:trace contextRef="#ctx0" brushRef="#br0" timeOffset="23">16721 6392 256 0,'0'0'96'0,"3"0"-52"0,3 0-43 0,0 0 19 16,3 0-9-16,3 0 1 15,3 0-5-15,0-2 1 16,3-1-5-16,-4 3-2 0,4-3 0 0,0 3-1 16,0 0 0-16,-3 0 0 15,-3 3 0-15,-3 2 0 16,-3 6 0-16,0 5 0 16,-6 10 0-16,-3 1 0 15,0 2 0-15,0 3-3 16,3 5 2-16,0 0 1 15,0-3 0-15,0 0 0 16,3-2 0-16,-3-3 0 16,6-5 0-16,0-3 0 0,-3-5 2 15,-6 0 1-15,0-8 3 16,-9-3-3-16,0-2 0 16,-3-3-8-16,-6-3-2 15,0 1-25-15,0-1-11 16,4 0-75-1</inkml:trace>
  <inkml:trace contextRef="#ctx0" brushRef="#br0" timeOffset="24">2237 4802 152 0,'0'-5'57'0,"0"5"-30"0,0 0-10 0,0 0 20 16,0 0-13-16,0 0-3 16,6 0-4-16,-6 0 2 15,0 5-11-15,3 0 4 0,3 6 2 16,-3-3-3-16,6 13-1 16,-6-2-2-16,3 5 0 15,-3-3 0-15,0 5 2 16,0-2-3-16,3 2 1 15,0-4-5-15,-6-4 0 16,3-2-1-16,-3-3-2 16,0-2-30-16,0-6-15 15,0 0-30-15,0-5-13 16,0 0-2 0</inkml:trace>
  <inkml:trace contextRef="#ctx0" brushRef="#br0" timeOffset="25">2255 4757 120 0,'-3'-26'46'0,"3"26"-24"0,-3-24-15 0,3 19 15 15,0-1 2-15,0 4 5 16,-3-4-4-16,0-2-1 16,-3 3-13-16,3 0 4 0,-3 2 5 15,3 1-7-15,0-1-2 16,-6 0 9-16,-2 3 6 15,5 0-9-15,-3 3-4 16,0-3-6-16,-3 5-2 16,-3 8-6-16,6 3-1 15,-6 0 1-15,3 11 0 16,3-6-2-16,0 13 2 16,3-5-1-16,0 14 0 15,3-9 2-15,12 3 0 0,-3-2-3 16,9 7 2-16,-3-8-1 15,12-2 0-15,0-3 2 16,9-10 0-16,-4-3-9 16,7-16-2-16,0 0 6 15,-4-14 2-15,-2 4 3 16,0-17 2 0,-6 6 3-16,-9-13 4 15,-3 5 11-15,-9-8 5 0,0 2 6 16,-9 1 4-16,3 5-15 0,-18 0-6 15,6 5-12-15,0 5-3 16,-3 3-18-16,6 3-5 16,-6 3-34-16,6 2-15 15,4 0-61 1</inkml:trace>
  <inkml:trace contextRef="#ctx0" brushRef="#br0" timeOffset="26">2181 5569 152 0,'-9'0'57'0,"9"0"-30"0,0 0-5 0,0 0 23 16,0 0-10-16,0 0 0 15,0 0-14-15,0 0-5 0,0-2-9 16,3-1-1-16,3-2 1 0,0 2-3 15,6-2-3-15,-4 0 0 16,7 2-1-16,-3 0 0 16,0 6 0-16,-3 0-3 15,0 10 2-15,-3 8-1 16,-6-2 0-16,0-4 0 16,-6 7 0-16,6-4 2 15,-12 3 0-15,3-2 0 16,0 2 2-16,0-5 1 0,0 2 3 15,0-2 1-15,4 0 1 16,-1-3-2-16,3-2 1 16,-6 2-2-16,9-5 0 15,0-3 3-15,3 1 3 16,6-1-2-16,0-5 0 16,-1 0-5-16,7 0-3 15,0 0-3-15,0-3-1 16,0 3 4-16,6-2 3 15,-6 2-12-15,0 0-7 16,-4 0-19-16,1-3-8 16,0 0-22-16,-3-2-8 15,-3-3-23 1</inkml:trace>
  <inkml:trace contextRef="#ctx0" brushRef="#br0" timeOffset="27">2294 5464 180 0,'-12'-14'68'0,"12"14"-36"0,-9-10-22 0,9 10 20 16,-6-3-7-1,3 1 1-15,-6-4-4 16,0 1-1 0,-3 5-10-16,0 0 1 0,3 0 3 0,-5 0-5 0,-1 3 0 15,3-1 0-15,-9 6 2 16,3 0-10-16,0 11-2 16,3-3-1-16,-3 15 1 15,7-4 1-15,2 15 1 16,0-5-3-16,9 8 0 0,0-8-1 15,12 5 0-15,-3-4 5 16,8-1 1-16,-2-8 0 16,12-3-2-16,-3-2-2 15,12-13-1-15,-7-4 2 16,7-12 0-16,0 3 1 16,-6-17 0-16,-4 0 2 15,-5-10 1-15,-3 3 7 16,-9-8 4-16,0 4 4 0,-9-1 3 15,0 4-2-15,-12-2 0 16,0 5-8-16,-3 3-4 16,3 3-11-16,0 2-5 15,-2 2-26-15,-1 7-10 16,3-1-52-16,3 8-22 31,-3 0 15-15</inkml:trace>
  <inkml:trace contextRef="#ctx0" brushRef="#br0" timeOffset="28">2154 6345 116 0,'-6'2'46'0,"6"-2"-24"0,-6 3 3 0,6-3 20 15,0 0-5-15,0 0 0 0,0 0-12 16,0 0-3-16,0 0-14 16,0 0 0-16,0-3 0 0,0 1-6 15,6-1-1-15,-3-2-2 16,9 2-2-16,-3 0-2 15,3 3 1-15,0 0 1 16,5 6 2 0,-8-1-1-16,3 3 2 15,-3 0 2-15,-3 5 4 16,-3-2-2-16,-3 2-2 16,0-2-2-16,-3-1 0 0,0-2-2 15,0 0 2-15,-3 0-4 16,3-3-2-16,0 1-5 15,3-1 0-15,0 0-1 16,6-2 1-16,0-1 2 16,0 4 4-16,3-4-1 15,0 6 1-15,0 0 4 16,3 5 1-16,-3-2 12 0,-6 2 5 16,0-2-4-1,-6 2 1-15,0-2-8 0,-12-1-1 16,6-2-4-16,-6-3-1 15,3 1-14-15,-3-4-6 16,6 1-22-16,-11-3-8 16,5 0-32-16,3-3-13 15,0 3 5 1</inkml:trace>
  <inkml:trace contextRef="#ctx0" brushRef="#br0" timeOffset="29">2231 6220 144 0,'-6'-8'55'0,"6"8"-30"0,-3-5-5 0,3 5 19 15,-6-3-4-15,3 1 2 16,-3-1-6-16,-2 1-1 16,2-1-17-16,-3 0 3 0,-3 3 4 15,-9 0-2-15,6 3 1 16,3 0-8-16,-6 4-4 15,3-1-4-15,-5 7 0 16,2 0-4-16,-3 8-2 16,3-2-1-16,0 13 3 15,3-6 0-15,3 16 1 16,3-7-3-16,12 7 0 16,3-5-1-16,3 8 0 0,3-5-4 15,9 2 0-15,0-5 2 16,9-2 3-16,-1-6-3 15,7-8 0-15,0-3 3 16,6-12 1-16,-4-1 4 16,13-18 3-16,-18 2 2 15,5-13 1-15,-5 3 4 16,-6-16 5-16,-3 5 0 16,-15-7 1-16,-1 4 0 15,-14-7-2-15,1 8 3 16,-19-3 2-1,9 5-9-15,-15 3-4 16,9 2-8-16,-9 3-2 0,10 6-19 0,-1 2-9 16,-3 3-59-16,12 2-25 15,0 3-23 1</inkml:trace>
  <inkml:trace contextRef="#ctx0" brushRef="#br0" timeOffset="30">12364 5879 112 0,'-3'0'44'0,"3"0"-24"0,0 0-24 0,0 0 10 16,0 0 6-16,0 0 4 16,0 0 12-16,0 0 5 15,0 0-9-15,0 0-1 16,0 0-14-16,0-3-1 0,0 1-1 16,3-1-1-16,8-10-4 15,1 0-1 1,3-6 0-16,0 3 1 15,3-2 1-15,3-1 1 16,3 1 0-16,-1 2 0 16,4 0-2-16,-3-3-2 15,0 1-2-15,3-1 1 0,-1 4-1 16,1-1 0-16,3 2 2 16,6 6 0-16,-1 1 0 15,1-1 2-15,0 2-1 16,-3 1 2-16,8 2-4 15,-2 1 0-15,-3 2 1 16,2 0 2-16,1 0 1 16,0 8 1-16,5-3 2 15,1 6 1-15,0-1-3 16,-1 1-1-16,10-1 1 0,-3-2 0 16,2 0-5-1,1 0-1-15,5-3 1 0,1 1 2 16,-1-1 0-1,1 0 2-15,-1 1 2 0,4-4 2 16,-1 3-3 0,1-2-3-16,2 0 0 0,4-1-1 15,-1 1 2-15,-5-3 3 16,2 0 0-16,1 0 2 16,2-3-4-16,1 1-2 15,-4-1 0-15,4 0-1 16,-7-2 2-16,4 0 1 15,-4 0 3-15,4-3 1 16,-4 2-3-16,-2-4-1 16,-1 2 1-16,1-5 0 15,-1 7-2-15,1-4-2 16,-1-1 1-16,4 3 1 0,-4 3-3 16,-2-3 0-16,2 0 3 15,-2 0 1-15,0-2-4 16,-1-1 1-16,-2 0 2 15,5-2 3-15,-5 0-4 16,-4 0-1-16,1 2 0 16,0 1 2-16,-7-1 1 15,1-2 1-15,-3-3-2 16,-1-5 1-16,-2 2-4 16,-3 3 0-16,-1-2 3 15,4-1 1-15,-6 1-4 16,0-1 1-16,-4 3 0 15,-5-7 2-15,-3 4 1 16,0 3 1-16,-3 3-5 16,-3 2 1-16,-4 1-2 0,-2-4 0 15,0 9 4 1,-3 3-3-16,0-1-2 16,-3 16 2-1,-3 0-5-15,0 1 2 16,-3 1 4-16,3 4 2 15,0 0-3-15,0 2 1 16,0 0 0-16,6 3 0 0,0-3-3 16,3 0 2-16,3 0 1 15,3 3 0-15,0-6-3 16,0-2 2-16,-1 0 3 16,4-3 1-16,0 1-4 15,6-4-1-15,0-2 1 16,0 0 2-16,2-3 2 15,4-2 1-15,0 0-5 16,-3-3 1-16,2 0 0 16,-2 0 2-16,-3 0-1 15,0 0-1-15,9 0-2 16,-1 0 1-16,-2 0 1 16,3-3 2-16,3 0-3 15,-1 1 0-15,10-1 1 16,0 3 0-16,-4 0 0 0,1 0 2 15,0 0-3-15,-1 0 0 16,4 0 1-16,0-2 2 16,-1 2-1-16,1 0 2 15,8 0-4-15,-2 0 0 16,0 0 1-16,-4 0 0 16,1 0-3-16,3 0 2 15,2-3 1-15,4 3 0 16,-7-3 0-16,7 3 2 15,-1-2-3-15,-5-1-2 16,6 0 4-16,-1 1 1 0,-2-4-3 16,2 4-1-16,-2-4 1 15,5 1 0-15,-2 2 1 16,-1 1 0-16,1-3-3 16,6-1 2-16,-7 1 1 15,4 2 2-15,-1 1-1 16,4-1-1-16,-4 0 1 15,-2 1-1-15,5-1 0 16,-5 0 0-16,-1 1-3 16,1 2 2-16,-1 0 1 15,4-3 0-15,0 3 0 0,-7 0 0 16,7 0 0-16,-4 0 2 16,4-3-1-16,-4 3-1 15,10-2 1-15,-7 2-1 16,-2-3 0-16,-7 3 0 15,10 0 0-15,-6 0 0 16,-1 0 0-16,-2 3 2 16,5-1-3-16,-2-2 0 15,-4 3 1-15,-2 0 0 16,6-1-3-16,2-2 2 16,-5 0 3-16,-1 0 3 15,1 0-4-15,-6 3-3 0,5 0 1 16,-5-1 0-16,-6 4 1 15,-1-1 2-15,-2 3-1 16,3 0 2-16,2 0-2 16,1 0-1-16,-3 0 1 15,-4 0-1-15,1 0-3 16,-3 2 2-16,3 1 3 16,-7 5 1-16,4-3 1 15,-6 5 0-15,0 1-2 16,-6-3-2-16,-4 0 1 15,1-1 1-15,-3 1-1 16,-3 3 2-16,0-3 0 16,0 0 1-16,-3 2-2 15,0 1 1-15,6-3-4 16,-3 2 0-16,-1-2 1 0,4-3 2 16,-3-2-8-16,-3-3-3 15,0 0-33 1,0-6-15-16</inkml:trace>
  <inkml:trace contextRef="#ctx0" brushRef="#br0" timeOffset="31">15804 4609 168 0,'0'-3'63'0,"0"3"-34"0,-3-2-12 0,3 2 22 16,-3 0-7-16,0 0 12 15,-8 0-11 1,-7 2-18-16,0 1 0 0,-3 2-1 16,0 1-1-16,0 2 2 15,1 2-8-15,-4-2-4 16,6 0-2-16,3 0-1 16,12 0-3-1,6 5 0-15,6 3-1 16,6 0 5-16,3-3 1 0,8 6-3 15,-2-1-1 1,-3-2-2-16,-3 0 3 0,-3 0 2 16,-6-3 4-16,-3 0-2 15,-9 0 0-15,-6-2 1 16,-6 2 0-16,0-2 0 16,-3-3 2-16,0 0-5 15,0-8-1-15,1 0-9 16,-1-3-2-16,0 0-18 15,9-2-7-15,3 0-12 0,6 0-5 16,3-6-37 0,6 0-33-16,6-4 50 15</inkml:trace>
  <inkml:trace contextRef="#ctx0" brushRef="#br0" timeOffset="32">15950 4461 204 0,'-3'-16'77'0,"0"19"-42"0,3-1-21 0,0-2 25 16,3 8-19 0,0 5-3-16,0 1-1 15,0 2-10-15,3 7 6 0,3 4 1 16,0 5-2-16,-3 7-1 0,0-2-4 15,3-2-1-15,-6-1-6 16,3-5 1 0,0-2 0-16,0-4 2 0,-3-4-12 15,0 0-6-15,0-4-18 16,0-1-6-16,0-9-21 16,-3 0-7-16,0 1-20 15</inkml:trace>
  <inkml:trace contextRef="#ctx0" brushRef="#br0" timeOffset="33">15876 4757 232 0,'-9'-18'88'0,"9"18"-48"0,0-3-27 0,0 3 31 15,9-8-17 1,3 0-9-16,3 0-4 16,8 3-9-16,4 0-3 0,-3-1-1 15,3 1-1-15,-3 2 2 16,-3 1-21-16,-1-1-9 16,-2 0-39-16,-3 1-17 15,0-1-18 1</inkml:trace>
  <inkml:trace contextRef="#ctx0" brushRef="#br0" timeOffset="34">16206 4800 176 0,'3'15'68'0,"-3"-4"-36"0,0 5-24 15,3-11 16-15,-3 3-12 16,0 0-2-16,0 0-6 16,3 0-1-16,-3-3 5 15,0 6-4-15,0-11 9 16,0 0-1-1,0 0 3-15,0-3 1 0,0-2 2 16,0-3-6-16,0-3 1 16,6 1-4-16,0-3 0 15,0-1 1-15,3-7 4 16,0-3-2-16,3 3 1 16,0 5-5-16,0 3-3 15,3 2-5-15,-1 4 0 16,-2 1 0-16,0 4 0 15,0 2-20-15,0 5-9 16,0 8-27-16,3-2-10 16</inkml:trace>
  <inkml:trace contextRef="#ctx0" brushRef="#br0" timeOffset="35">16495 4728 240 0,'0'3'90'0,"-3"13"-48"0,0-6-36 16,3-2 20-16,0 3-8 15,3-1 2-15,0 6-7 16,3-3-3-16,3 3-5 16,0 0-4-16,0-3 0 15,3-2-1-15,3 2 2 0,-1-7-1 0,1-4-1 16,-3-2 3-16,6-5 2 15,0-3-2 1,-3 0-4-16,-3-3-2 16,0-2 2-16,-3 0 0 15,-1-8-2-15,-2 5 2 16,0-5 3 0,-3 5 3-1,0 11 0-15,0-1 0 0,0 14 3 16,0 3-4-1,0-1 0 1,3 1-2-16,0 0 1 0,0-1-4 16,0 3-2-16,0-2-9 15,0 0-3-15,0-1-21 16,0-2-9-16,0-3-25 16,0 1-11-16,3-1-9 15</inkml:trace>
  <inkml:trace contextRef="#ctx0" brushRef="#br0" timeOffset="36">17004 4794 176 0,'3'-5'68'0,"-6"0"-36"0,6 5-11 0,-3 0 22 15,0-3-6-15,0 0-2 16,-3 1-4-16,0-1-2 16,-6 3-14-16,0 0-4 15,0 0-3-15,-3 3 0 16,-3 2-2 0,1 0-1-16,-1 1-3 15,0-1 1-15,3 3-4 0,0 2 0 0,3 1 1 16,3 0 2-16,3-1-3 15,3 6 0-15,3-3 1 16,9 1 0-16,3-4 0 16,3-2 0-16,0-3-3 15,2 1 0-15,1-4-5 16,0-4-2-16,-3-1-13 16,-3-2-3-16,6-3-15 15,-3 0-6-15,-4-3-19 16,4 1-9-16,-3-4-6 15</inkml:trace>
  <inkml:trace contextRef="#ctx0" brushRef="#br0" timeOffset="37">17200 4471 216 0,'0'-23'82'0,"3"23"-44"0,-3 2-16 0,0-2 35 16,0 8-19-1,0 8-15 1,0 3-14-16,0 7 0 0,0 6 3 16,3 5-4-16,0 5-2 15,0 1-3-15,0-6 0 16,0-6-4-16,-3-2 0 16,3-5-8-16,-3-3-2 15,0 3-21-15,0-11-6 0,0 3-34 16,0-8-12-16,6-2-15 15</inkml:trace>
  <inkml:trace contextRef="#ctx0" brushRef="#br0" timeOffset="38">16998 4636 256 0,'-12'-3'96'0,"12"3"-52"0,3 0-34 16,-3 0 43 0,12 0-14-16,3 0-10 15,12-3-6-15,2-2-14 16,4 0-3-16,3-1 0 0,0 1-3 16,-1 0-2-16,10-1-22 0,-9 4-9 15,-4-1-45-15,-5 3-18 16</inkml:trace>
  <inkml:trace contextRef="#ctx0" brushRef="#br0" timeOffset="39">17596 4667 212 0,'-12'8'79'0,"12"0"-42"0,12 37-17 0,-9-32 27 0,0 1-14 16,3-1-1-16</inkml:trace>
  <inkml:trace contextRef="#ctx0" brushRef="#br0" timeOffset="40">17617 4794 486 0,'6'13'11'0,"-3"1"-3"0,3-6-4 16,-3 0 2-16,0 0-3 15,0-3-2-15,-3 0 2 16,0-5 0-16,0 0 1 16,0 0 0-16,0-5 2 15,0 0 1-15,0-3-3 16,-3-3-1-16,3 3 1 15,0-18 2-15,3 2 1 16,0 5-1-16,3 3 1 16,3 1-2-16,0 1 2 15,3 1-4-15,0 2-2 16,2 4-3-16,1 1-1 16,-3 1-5-16,6 2 0 15,-3 3-29-15,3 0-11 16,-3 0-24-16,-3 3-7 15,0-3-35 1</inkml:trace>
  <inkml:trace contextRef="#ctx0" brushRef="#br0" timeOffset="41">17855 4718 252 0,'0'5'93'0,"3"-3"-50"0,0 14-33 15,3-10 25-15,0-1-8 16,0 0 1-16,3 1-11 15,3-4-3-15,3-2-8 16,0 0 0-16,0 0 1 0,2-5-1 16,-2 0-1-16,-3-1-3 15,-3-4 1-15,0-1 0 16,0 3 3-16,-6 0-5 0,-3 0-1 16,-6 0-2-1,-3 0-2-15,0 3 0 0,-3 2 0 16,0 3 0-16,-3 3 0 15,1 5 3-15,-1 8 0 16,0 2 7-16,-3 1 4 16,3 0 3-16,3-1 5 15,3 1-8-15,3-1-1 16,9-2-3-16,0-3-1 16,6 0-3-16,3-2-2 15,0-3-6 1,3-3-1-16,0-2-24 15,0-3-7-15,3-3-22 0,-1 3-8 0,7-2-29 16,0-4-47 0,-6 1 47-16</inkml:trace>
  <inkml:trace contextRef="#ctx0" brushRef="#br0" timeOffset="42">18174 4752 256 0,'6'-27'96'0,"-6"9"-52"0,3 5-21 16,-3 10 31-16,0 0-17 15,0-2-6-15,0 2-10 16,-3 1-1-16,0-1-11 16,-3 1-3-16,-3 2-2 0,-3 2 0 15,0 3 2-15,0 9-5 0,0 7-1 16,0 0 0 0,3 0 0-16,3-2 0 0,3-1 0 15,3-2 0-15,3 0 2 16,9-3 1-16,6-2 1 15,6-3 0-15,6 0 0 16,6-3-2-16,-4-2 1 16,1-3-22-16,0-3-7 15,-6-2-40-15,-4-3-15 16,-5-3-62 0</inkml:trace>
  <inkml:trace contextRef="#ctx0" brushRef="#br0" timeOffset="43">13715 12488 4 0,'-9'0'0'0</inkml:trace>
  <inkml:trace contextRef="#ctx0" brushRef="#br0" timeOffset="44">13706 12488 76 0,'9'0'30'0,"-15"3"-16"0,12-3-1 16,-6 0 11-16,0 0-1 16,0 0-2-16</inkml:trace>
  <inkml:trace contextRef="#ctx0" brushRef="#br0" timeOffset="45">13739 12486 261 0,'9'-6'32'0,"3"4"-9"0,-4-1-10 16,1 0-4-16,3 1-3 16,0-1 1-16,-3 1-4 15,3 2 0-15,6 0-1 16,3-3-2-16,6 0 3 16,-1 1 2-16,4-1-2 0,3 0-2 15,0 1 2-15,2 2 0 16,7 0-1-16,-6 0 1 31,-1 0-2-31,1 0 2 0,0 0-2 0,3 0-1 31,-4 0 1-31,1 0-1 0,3 0 0 0,-1 0 0 32,1 0 0-32,0 0 2 0,-1 0-3 0,1 2-2 15,-3 1 2-15,0 0 0 31,-1-1 3-31,1-2 1 0,3-2-4 0,-4 2-1 0,1 0 3 16,3 0 1-16,3 0-3 16,-7 0 1-16,4 0 0 15,0 0 0-15,-4 0 0 16,4 2 2-16,-3 1-3 16,5-3 0-16,-2 0 1 31,0 5 0-31,0 0 0 15,2 1 0-15,-2-4 0 16,0 4 0-16,2-4 0 16,1 1 0-16,0 0 0 15,5-3 0-15,1 0 0 0,2 5 2 16,-2-5-1-16,3 5-1 16,-1-5-2-16,1 0 1 15,-1 6 1-15,1-1 0 16,0-3 0-16,-1 1 0 15,-2 0 0-15,0-1 0 16,2 1 0-16,1 0 0 16,-1-1 0-16,1 1 0 15,0-3 0-15,2 3 0 16,-2-3 0-16,-1 0 0 16,4 0 0-16,-4 0 0 15,1 2 0-15,0-2 0 16,-1 3 0-16,1-3 2 0,5 3-1 15,-2-3-1-15,3 0 1 16,-1 0 1-16,4 0-3 16,2 0-2-16,-5 2 2 15,-4-2 0-15,7 3 3 16,-7-3 3-16,1 0-4 16,0 0-3-16,-4 0-2 15,19 0 3-15,-4 0 2 16,-5 0 2-16,5 0-1 15,-2-3-2-15,-1 3 1 16,1-2-1-16,2-1-3 16,-5 3 0-16,-4 0 4 15,7 0 1-15,-1 0-3 0,1-3-1 16,-1 3 1 0,4-2 2-16,-1-1 0 15,-2 3 2-15,5-8-2 0,4 8-1 16,-4 0 1-16,-2 0-1 15,5 0 0-15,-3 0 2 16,-2-5 1-16,5 5 1 16,-2-8 0-16,-4 8 2 15,-2-5-1-15,-1 2 2 16,-2 0-4-16,-1 1-2 16,-5-1 0-16,3-8 1 15,-7 3-1-15,-2 3-1 16,-4 0 3-16,-5 2 0 15,-3 1-1-15,-3-1-2 16,-1 3-2-16,1 0-1 0,-3 0 2 16,-3 0 2-16,-4 0 0 15,-5 3 2-15,0-1-4 16,-3-2 0-16,0 0-1 16,-3 8 0-16,0-3 0 15,-3 1 0-15,-6-12-55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23:13:52.0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13131 4064 80 0,'9'-24'33'0,"-3"8"-18"0,3-5 4 0,-6 16 16 15,0-3 7-15,0 0 7 16,-3 0-3-16,0 0-1 16,-3 3-24-16,-6 0 1 0,-6 5-1 15,-2 5-7-15,-10 8-1 0,-6 11-7 16,-3 10-4-1,-2 17-1-15,-4 9-1 16,9 4-3-16,9 2 2 16,12-5-4-16,12 0 1 15,12-3 0-15,9-2-1 16,9-6-10-16,0-3-2 0,3-7-12 16,-1-8-4-16,1-8-40 15,-3-16-48 1,2-16 33-16</inkml:trace>
  <inkml:trace contextRef="#ctx0" brushRef="#br0" timeOffset="498.0162">13313 4392 108 0,'-6'-5'44'0,"0"0"-24"0,0 2-24 16,-9 6 67-16,0-1-21 16,-2 6-18-16,-1 3-15 15,-3 10-7-15,3 3-2 0,0-1 0 16,6 7 0-16,3-1 2 15,6-3-6-15,6-2-1 16,3-6 2-16,6-4 1 16,0-6 4-16,0-8 1 15,9-8 1-15,-3-3 0 0,-3-5-5 16,-1 0 1-16,-5-5 0 16,-3 0 2-16,-6-5 5 15,0 10 6-15,0 2 2 16,-3 4 3-16,0 2-4 15,3 5 2 1,0 3-9-16,0 11-4 0,3-1-5 16,3 4 1-16,3 4-1 15,6 6 0-15,-3-3 0 16,3 0-2-16,-3-5-22 16,3-3-10-16,9-5-50 15,5-8-35-15,-2-2 50 16</inkml:trace>
  <inkml:trace contextRef="#ctx0" brushRef="#br0" timeOffset="901.5352">13566 4384 180 0,'-27'0'68'0,"18"5"-36"0,-3 1-33 0,3 2 12 15,-5 8-1-15,-4 5 1 0,3 3-5 16,0 2-4-1,6 6-1-15,6-3-6 0,3-3 1 16,9-5 2-16,3-5 3 16,3-2 2-16,3-9 3 15,0-8 1-15,2-7 1 16,1-9 0-16,-3 1 0 0,-3-14-2 16,-6-3 1-16,-3-4-2 15,-3-12 0-15,-3 1-1 16,-3 0 2-16,-3 2 3 15,0 9 5-15,0 7 3 16,0 8 2-16,0 6-4 16,3 4-1-16,0 9-13 15,0 13-3-15,0 10-4 16,3 17 1-16,3 5 3 16,0 2 1-16,3 6 1 15,3-6 2-15,3-5-14 16,0-3-5-16,3-5-29 15,0-5-10-15,5-5-48 16</inkml:trace>
  <inkml:trace contextRef="#ctx0" brushRef="#br0" timeOffset="1317.0173">13846 4368 212 0,'-30'3'79'0,"18"5"-42"0,-6 2-45 0,12-2 12 15,-11 11 0-15,-1 2 2 16,0 3 6-16,3 2 3 16,6 3-8-16,6-2-6 0,6-3-4 0,9-3-1 15,6-5 0 1,0-6 5-16,2-7 3 0,1-8 3 16,0-9 1-16,-3-4-7 15,0-9 0-15,-6-4-1 16,-3-6 2-16,-3-8 1 15,-3-6 1-15,-3 1-9 16,-3 0-2-16,0 5 2 16,-3 8 0-16,0 8 9 15,0 8 5-15,0 7-4 16,0 12-1-16,0 15-4 16,0 13-1-16,3 14 1 15,0 5 0-15,3 3 2 16,3-3 3-16,3-3-4 15,3-2-1-15,0-6-13 16,6-5-5-16,0-5-67 16,5-11-49-16,1-5 49 15</inkml:trace>
  <inkml:trace contextRef="#ctx0" brushRef="#br0" timeOffset="1593.0205">14024 4469 204 0,'-14'45'77'0,"17"-32"-42"0,-3 11-45 0,3-14 9 16,-1 6 15-16,-2 0 12 15,0 0 1-15,3-3 1 0,0-2-15 16,0-3-8-16,0-3-1 0,-3-5 6 16,0-8 3-16,0-5-6 15,0-6-4-15,0 1 0 16,3-11 0-1,3 2 1-15,0 4 0 0,3-1-2 16,0 5-2 0,0 3 1-16,6 6-1 15,-3 2-25-15,0 2-10 0,3 1-31 16,-3 0-13-16</inkml:trace>
  <inkml:trace contextRef="#ctx0" brushRef="#br0" timeOffset="1831.2111">14277 4014 188 0,'6'-3'71'0,"0"14"-38"0,12-14-30 0,-6 11 17 16,6 5 5-16,3 14 7 15,3 10 0-15,5 18 1 16,-2 6-18-16,-3 3 6 0,-9-6 3 15,-9-3-6-15,-9 1-3 16,-9-6-4-16,-12 0-2 16,-6-10-32-16,-5-11-11 15,-16-5-79 1,3-8-64-16,4-8 59 0</inkml:trace>
  <inkml:trace contextRef="#ctx0" brushRef="#br0" timeOffset="3200.173">16051 7665 160 0,'-11'-5'60'0,"11"5"-32"0,0 2-15 0,0-2 17 16,3 6-6-16,0 4 0 16,2 6-2-16,4 5-2 0,0 8-10 15,0 0 2-15,0 1 2 0,-3-1 1 16,0-6 4-16,-3-4-7 15,0 0-2-15,-3-4-1 16,0-4 1-16,-3-3 4 16,0-5 1-16,-3-3-8 15,0-8-4-15,0-3-2 16,3-7 1 0,0 2-3-16,3-3-2 0,3 1-1 15,6-1 3-15,3 1-2 16,3-1 1-16,0 6 0 15,3 2-2-15,0 3-11 16,-1 3-5-16,1 2-20 16,-3 1-8-16,0 2-25 0,0 0-11 15,0 0-2 1</inkml:trace>
  <inkml:trace contextRef="#ctx0" brushRef="#br0" timeOffset="3443.4817">16412 7633 228 0,'-3'3'88'0,"3"0"-48"0,3 10-31 0,0-3 22 0,0 6-6 15,0 5 3-15,0 3-16 16,0 3-5-1,0 4-4-15,2-4-5 0,4-6 1 16,-3-2-19-16,-3-6-7 0,6-8-81 16,-3-2-3-1</inkml:trace>
  <inkml:trace contextRef="#ctx0" brushRef="#br0" timeOffset="3607.4828">16331 7744 244 0,'-18'0'90'0,"12"3"-48"0,3 0-31 0,3-3 23 0,0 0-14 16,6 5-1-16,3 0-2 16,6-2 1-16,6 0-10 0,9-3-2 0,0 0 0 15,2-3-3 1,-5 0-2-16,0 1-38 16,-3-4-17-16,-3 1-79 15</inkml:trace>
  <inkml:trace contextRef="#ctx0" brushRef="#br0" timeOffset="4899.6037">18695 6310 124 0,'3'-10'46'0,"-3"7"-24"0,-3-13-2 0,3 8 19 15,-3 0 5-15,-6 0 5 0,-6-2-13 16,-6 2-7-16,-6 0-16 16,-11 3 0-16,-4-3 1 0,-12 2-7 15,-8 4-4-15,-10 2-11 16,-8 5-5-16,0 8 2 16,-7 3 2-1,7 3 2-15,0 5 5 0,8 7-1 16,7 14 1-16,5 8 2 15,10 5 0-15,11 3-3 16,9 3 0-16,12 5-3 16,18 5 1-16,18-6-2 15,24-9 2-15,20-9-2 0,19-10 2 16,14-11 3-16,21-11 3 16,6-7 4-16,9-14 2 31,3-13 5-31,-3-10 5 0,-15-6 8 0,-12-5 7 15,-15 3 0-15,-17-6 1 16,-16-2 4-16,-11-1 1 16,-15-7-7-16,-12-3-4 15,-15-5-13-15,-15 0-4 16,-15 7-11-16,-12 1-1 16,-8 10-9-16,-7 6-3 15,-2 5-17-15,-4 8-5 16,9 13-30-16,7 5-12 0,2 8-65 31</inkml:trace>
  <inkml:trace contextRef="#ctx0" brushRef="#br0" timeOffset="20840.5416">16933 8006 96 0,'0'0'38'0,"0"0"-20"0,3 0-10 0,-3 0 13 16,0 0-8-16,0 0 0 15,0 0-7-15,0 0-4 16,0 0 5-16,0 0 3 16,-6 8-1-16,3 0 2 15,-6 0-2-15,6 3 0 16,-6-1-1-16,3 1 0 15,0-1-4-15,-3 1-3 16,3 2 2-16,0 0 0 16,0 1 1-16,-3 2 0 0,3-1 0 15,0 1 2 1,0 3-3-16,-3-6 0 0,0 8 1 16,3 3 0-1,1 0 0-15,-1-3 2 0,0 0-3 16,0 0-2-16,0-2 2 15,0-3 2-15,0 0-2 16,0 5-2-16,0-3 0 16,0 6 1-16,0-3-1 15,0-2-1 1,0-1 1-16,0 1 1 0,3-1 1 16,0 1 1-16,0-1-2 0,0 1-2 15,0-1 1-15,0 1-1 16,0 2 0-1,0 8 0-15,0-2 0 16,-3-3 2-16,0-3 1 16,0 0 1-16,1 0-2 0,-4-2 1 15,3-1-2-15,0 1-1 16,0-1 1-16,0 3 1 16,0-2-3-16,0-3 0 15,0 0 1-15,3-1 2 16,0 1-1-16,0 0-1 15,0 0 3-15,-3 0 0 16,3 0-1-16,0-3 1 16,0 3-2-16,0-3 2 15,0 8-2-15,0-5 2 0,0 5-7 16,-3-2 1-16,3-3 3 16,-3 0 4-16,3 0-6 15,-3-1 0-15,0 1 2 16,0 3 4-16,1-3-1 15,-1 0 0-15,0 2-3 16,0 3-3-16,0-2 6 16,-6-3 3-16,0-1-6 15,0 1-1-15,3 0 2 16,-6 0 1-16,3 0-3 16,0 0 1-16,-2 0 0 15,5 0 0-15,0 2-3 16,-3-2 2-16,0 5 1 15,0 6 2-15,0-4-1 0,0-1 2 16,0-1-2 0,0 0-1-16,0-3 1 15,3 1-1-15,1-3 2 0,-1 0 3 16,0 5-4-16,0-3-1 16,-3 4-2-16,0-1 0 15,-3-3 2-15,3 1 2 16,-3-1-1-16,3 1-1 15,0 2 1-15,1 0-1 16,-1 0 0-16,0-2 0 16,0 2 0-16,0 5 0 0,3-2 0 15,-3 0 0 1,3-3 2-16,-3 3 1 16,-3 0-1-16,0 5 1 15,4 0-2-15,-7-2-1 16,3-1 1-16,3-2 1 0,0 2-1 15,0 3-1-15,0 1 1 16,0-4 1-16,3 6-1 16,0 2 2-16,1 1-2 15,-1-4-1-15,0-2 1 16,3-2 1-16,0 5-1 16,0-1-1-16,0-2-2 15,0 1 1-15,0-1 1 0,3 0 2 16,0 0-1-1,0 0-1-15,0-3 1 16,0 11-1-16,3 0 0 0,0 3 0 16,0-5 0-16,0 4 0 15,0 4 0-15,0-4 2 16,0 1-1-16,0 0-1 16,0-3 1-16,0 2-1 15,0 4 0-15,0-4 0 16,0 6 2-16,0 0 3 15,0-8-4-15,-3 8-1 0,3-5 0 16,-3 0 2 0,3-1-1-16,0 1 2 15,0-3-4-15,0 3 0 16,0 2 1-16,3-2 2 0,-3 0-1 16,3-3-1-16,-3 2 1 15,3 1-1-15,-3-3 2 16,3-3 1-16,-3 1-1 15,3-1-2-15,0-2 1 16,0-3 1-16,0 0-1 16,0 6 2-16,0-4-4 15,0 4 0-15,0-1 1 16,0 3 2-16,0 3-1 16,0-6-1-16,-3 1 3 15,3-4 0-15,0 1-4 16,0-3-1-16,0 0 3 15,0-5 3-15,0 3-1 16,0 2-2-16,0 0 0 0,0-3-1 16,0 1-3-16,-1-3 2 15,-2-1 3-15,3-7 1 16,-3-3-1-16,3 9 1 16,0 9-2-16,0-2-1 15,0-2-2-15,0-1 1 16,0-2 1-16,-3 0 2 15,0-3-1-15,0-2-1 16,3-1 1-16,-3-2 1 16,0-3-1-16,0 1-1 15,0-1 1-15,0 3 1 16,0 2-3-16,0 1 0 16,0 5 3-16,0-3 1 15,0-3-1-15,0-5-2 0,0-2 1 16,0 5 1-16,0 10-3 15,0-2 0-15,0-3 1 16,0 1 0-16,0-1 0 16,0 2 2-16,0 1-1 15,0-10 2-15,0-4-4 16,0 3 0-16,0 11 1 16,0-5 2-16,0-3-1 15,0-3-1-15,0 0 1 16,0 8-1-16,0 0 0 15,0 3 2-15,0 0 1 16,0-6 1-16,0-4-5 16,0 7-1-16,0-3 1 0,0 1 0 15,0-3 1-15,0 2 2 16,0-2-1-16,0 0 2 16,0-3-2-16,3 3-1 15,-3-3 1-15,0 3-1 16,0-2 0-16,3 4 2 15,-3-2 1-15,0 2 1 16,0 9-5-16,0-14 1 16,0-2 0-16,0 7 0 15,0-2-3-15,0 3 2 16,0-4 1-16,3 7 2 16,-3-6-3-16,3-3 0 0,0 3 1 15,0 0 0-15,0-3 0 16,0 3 0-16,-3-3 0 15,0 0 2-15,0 0-1 16,0 1-1-16,0-4 1 16,0 1-1-1,0-1 0-15,3 4 2 0,-3-4-1 16,0 6 2-16,0-3-4 16,0 3-2-16,0-3 2 15,0 1 2-15,0-4 2 16,3 3 1-16,-3-2-5 15,6 2 1-15,-3-2 0 0,0-1 2 16,0-2-1-16,0 0-1 16,0 0 1-16,-3 0-1 15,0-3 2-15,-3 1 1 16,0-1-4-16,0 0-1 16,3 1 5-16,0-1 3 15,0 0-6-15,0 0-1 16,0-2 2-16,-3 0 3 15,3-1-1-15,-3-2 0 16,0 0-3-16,0-2-3 16,0 2 2-16,0-3 2 15,0 0 0-15,0 1 2 16,0-1-7-16,-3-2 1 0,3 0 1 16,-3-6 3-16,0 3 0 15,0-5 2-15,0 2-4 16,0-5-2-1,1 3 2-15,-4 3 0 16,3-1 1-16,0 0 0 16,0 3 2-16,-3-2 1 0,3 2-1 15,0 0-2-15,0 0 3 16,0 0 0-16,0 3-4 16,0 2-1-16,3 0 3 15,0-2 1-15,0 3 0 16,0 2-2-16,0 0-2 0,0 0-1 15,3 0-1-15,0-3 0 16,0 0 0-16,0 3 3 16,0 0 0-1,0 0 3-15,0 0-1 0,0 3-1 16,0 0-2-16,6-1 1 16,0 1-1-16,3 7-2 15,0-2 5-15,3 8 3 16,0-3-3-16,3 3-3 15,-3-2 1-15,2 1 2 16,-2-1 0-16,3 2-1 16,0-3 1-16,-3-3-1 15,0 1-3-15,-3-3 2 16,0 0-1-16,0-3 0 16,-3 0 2-16,0-2 0 15,0 0 2-15,3-3 1 16,-3 0-6-16,2 0-2 0,-2 0 2 15,3-6 1-15,0 4 2 16,0-4 0-16,0 1 2 16,0-3 1-16,-3 3-1 15,3 0-2-15,-3-1 1 16,0-2 1-16,0 0-3 16,0 1 0-16,0-1 1 15,0 0 0-15,-3 0 0 16,0 0 0-16,0 3-3 15,0-1 0-15,0 1-1 16,-3 2 0-16,0 1-19 16,0-1-10-16,0 3-19 15,0 0-7-15,0 0-54 16,-3-3-34-16,0 1 71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23:14:40.0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16132 10787 192 0,'0'-8'71'0,"-3"5"-38"0,3 1-25 0,0-1 16 15,0 1-8-15,0-1 1 16,3 0-4-16,-3 3 0 15,0 0-7-15,0 0-2 0,3 0 2 16,-3 0-1-16,3 3 2 16,0 2 2-16,0 3 5 15,3 3-6-15,-3 5-2 16,3 2 3-16,-3 6 4 16,0 8-5-16,0 2 0 15,0 6-2-15,0-6 1 16,-3 1 0-16,0-1 1 15,0-2-2-15,2-3 1 16,1 0-4-16,3-3 0 16,-6 1-1-16,3-3-2 15,0-3 3-15,0-3 0 0,0-2-1 16,-3-3-2-16,-3 1 1 16,6-4-1-16,-3-2 0 15,0-3 0-15,0 1 0 16,0-6 0-16,0 0-18 15,-3 0-43 1,0-3-5-16,0-2-64 16</inkml:trace>
  <inkml:trace contextRef="#ctx0" brushRef="#br0" timeOffset="1">16316 11202 220 0,'-6'-2'85'0,"6"2"-46"0,0 2-37 0,0-2 19 15,6 3-9-15,0 0 1 16,3-1-2-16,3 1 1 16,0-3-6-16,0 0-2 0,0 0 2 15,12-3-1-15,-3 1 0 16,2-1 1-16,-5 0 1 16,-3-2-3-16,0-5-1 15,-3 7-1-15,-3-5-2 16,0 0 3-16,-3 0 0 0,-3-2-1 15,-3 2 1-15,0 0 0 16,-6 0 1-16,0 0-5 16,-15-3 3-1,3 3 3-15,0 6-4 16,3 2-1-16,-5 2 0 16,2 4 2-16,0 4-1 15,3 1-1-15,0 5 3 16,3-1 2-16,0 1-2 15,3 3-2-15,3 2 0 0,6 0 1 16,3 0 1-16,6-2 1 16,3-1-5-16,3-2 1 15,0-5 0-15,9-1 2 16,0-2-17-16,2-5-4 16,1-6-35-16,0-2-13 15,-3-3-49 1</inkml:trace>
  <inkml:trace contextRef="#ctx0" brushRef="#br0" timeOffset="2">16763 11142 216 0,'-6'-16'82'0,"3"13"-44"0,-3-2-16 0,3 2 28 0,-3 1-8 16,0 2-3-16,-3 0-15 15,-3 2-5-15,-3 3-11 16,1 6-7-16,-1 2-2 0,0 0-1 16,-3 6-2-16,6 2 3 15,0 3 2-15,6 0-2 16,3-3-2-16,3-3 2 16,6-2 0-16,0-2 1 15,6-6 2-15,3-3-6 0,0-5 1 16,-3-3-1-1,0-2 2-15,-1-3-1 0,1-3-1 16,0-2 3-16,-3 0 2 16,0 0 0-16,-3-1-1 15,0-1 1-15,-3 1-1 16,0 4 2-16,0-1 1 16,0 3-1-1,0 3-4-15,0 10 1 16,0 6 1-1,0-1 0-15,3 6 0 16,0 0 0-16,0 0 0 16,3 0 0-16,0 0 2 15,2-3-3-15,1-2 0 0,3-3-15 16,0-3-6-16,3 0-40 16,-3-5-15-16,0 0-37 15</inkml:trace>
  <inkml:trace contextRef="#ctx0" brushRef="#br0" timeOffset="3">17212 11200 264 0,'-3'-5'101'0,"3"2"-54"0,-6 0-33 16,6-2 28-16,-3 2-10 0,-3 1-1 15,1-1-9-15,-4 0-3 16,-3-5-11-16,-3 8-7 16,0-5-2-16,-3 8-1 0,0-1 0 15,0 6-3-15,0 0 1 16,1 3 2-16,2 2 3 15,0 0-2-15,6 3 0 16,3 0-1-16,3 0 0 16,3 0-3-16,6-3 1 15,3-2 2-15,3-3 3 16,6-6 0-16,2-2-1 16,-2-2-4-16,0-4 0 15,0-2 2-15,-3-2 3 16,0-1 0-16,-3 1 2 0,0-1-2 15,-3 0 2-15,-3 1-4 16,-1-1 0-16,-2 1 5 16,0 4-4-1,-3 4 0-15,0-1-2 16,-3 3 0-16,0 3 0 16,1 5 0-16,-4 2 4 15,0 6 1-15,0 5-1 16,3 8-2-16,-3 8 1 15,3 1 1-15,0 1-3 16,0 4 0-16,3 2 1 16,0-6 2-16,3-2-1 15,6 0-1-15,3-2 1 16,5-6 1-16,7-5-1 0,9-6-1 31,6-5 3-31,-4-7 0 16,-2-6-28-16,0-6-10 0,-6-4-91 15,-6-6-62-15,-4-11 76 16</inkml:trace>
  <inkml:trace contextRef="#ctx0" brushRef="#br0" timeOffset="4">19236 10851 44 0,'0'-8'19'0,"3"5"-10"0,3-2 9 0,-3 2 12 0,3-2-2 16,0-1 0-16,0-1 7 16,0-1 4-16,0 0-3 15,0 2 1-15,-3 1 1 16,3 0 1-16,-3 2-21 16,0 0-2-16,-3 3 1 0,6 3-5 15,-6 5-2-15,0 8-1 16,3 5-1-16,0 14-2 15,3 4-1-15,-3 9 1 16,0-1 1-16,0 1 5 16,0-3 3-16,0 0-8 15,-3-3-2-15,0-5-3 16,3-2 1-16,0-9-2 16,-3-2 2-1,3-5-2-15,-3-6 2 16,3-3-11-16,-3-2-2 15,0-2-13-15,0-6-3 16,3-3-28-16,0-2-13 16,-3-6-55-1</inkml:trace>
  <inkml:trace contextRef="#ctx0" brushRef="#br0" timeOffset="5">19707 10750 184 0,'-3'-3'68'0,"0"3"-36"0,3 0-20 0,0 0 21 16,-3 0-6-16,0 3-1 15,0 0-6-15,-6 2-2 16,-3 3-10-16,0 2 4 0,-3 6 1 0,0 6-2 15,0 1 1-15,1 14-3 0,2 3 0 0,-3 2-3 16,6 1-1-16,3-1-6 16,0-2 1-16,6-3 0 15,3 0 2-15,3-3-1 16,3-2 2-16,9-6-2 16,-1-2 2-16,4-5 0 15,0-6 1-15,0-2-2 16,0-6 1-16,-3-5 0 15,0-5 1-15,-4-3-2 16,1-6-2-16,-3 1 1 16,3 0 1-16,-9-6-1 15,0 4 2-15,-3-4-2 16,-3 3-1-16,0 0 3 0,-6 3 0 16,-3 2 5-16,-3 1 5 15,-3 5-7-15,-8 2-1 16,-4 0-1-16,0 9 2 15,0-4-5-15,3 4-3 16,3 1-10-16,4 1-3 16,-1 0-8-16,9 0 0 15,6-2-37-15,3-1-15 16,6 0-49 0</inkml:trace>
  <inkml:trace contextRef="#ctx0" brushRef="#br0" timeOffset="6">20287 10642 212 0,'-24'0'79'0,"24"2"-42"0,-12 1-19 16,6 2 23-16,-2 3-10 16,-4 5-3-16,-3 3-12 15,3-3-3-15,-15 17-7 16,3 7 0-16,3 13 4 0,4 3-4 16,2 5-1-16,6 0 0 15,3-2-1-15,9-1-5 16,9-2 1-16,0-5 0 15,2-3 0-15,4-8-16 16,0-3-4-16,3-7-28 16,-3-9-9-16,-3-10-60 15</inkml:trace>
  <inkml:trace contextRef="#ctx0" brushRef="#br0" timeOffset="7">20379 10814 152 0,'-3'-6'57'0,"3"6"-30"0,-3-2-10 16,3 2 20-16,0 0-6 15,-6 0-1-15,4 0-3 16,-1-3-2-16,0 3-14 16,0 0 4-16,-6 0 3 0,3 0-4 0,-3 0 2 15,3 0-9-15,-6 5-2 16,0 1-1 0,3 1-5-16,-3 1 1 15,3 3 0-15,0 2 0 16,3 0 0-16,3 3 0 15,3 0 0-15,3 3 0 16,6 2 0-16,0-8 2 16,3-2-1-16,0-3 2 15,0-11-7-15,-3-5 1 16,0 0-1-16,0 0-1 16,-3 3 4-16,-3-3 2 15,0-5 0 1,-3-1 2-16,0 1 0 15,0 3 1-15,0-1 2 16,0 1 3-16,0 2-4 16,0 2-3-16,3 1-1 15,0 0-1-15,3-1-5 16,5 1 1-16,1 0 2 16,0 2 3-16,0 3-2 15,0 0 0-15,-3 3 1 0,0 5 0 16,-3 2 0-16,-3 4 2 15,-3 1 1-15,-3 7 3 16,-3 7-1-16,-3 5 2 16,-3-2-2-16,0 5 0 15,0 0-1-15,0-3 0 16,-5-5-5-16,5-2-1 16,6-3-6-16,0-3-2 15,6-5-24-15,0-3-10 16,3-2-30-16,0-6-11 15,3-2-17 1</inkml:trace>
  <inkml:trace contextRef="#ctx0" brushRef="#br0" timeOffset="8">20478 11139 236 0,'-6'16'90'0,"3"-14"-48"0,-3 14-31 16,6-8 21-16,0 0-11 16,0 0-1-16,3 3-10 15,3-1-2-15,3 4-4 16,3-4 2-16,-1 1 0 0,4-3 2 16,0-3 2-16,0-5-1 15,0-3 2-15,-3-2 0 16,0 0 3-16,-3-3-3 0,-3-3-1 15,-6 1-4-15,-3-4-1 16,-3-1-1 0,-3-1 0-16,-3 2-7 15,-3 4 0-15,3-1-10 16,0 3-4-16,0 3-24 0,3 0-11 16,3-1-46-1</inkml:trace>
  <inkml:trace contextRef="#ctx0" brushRef="#br0" timeOffset="9">20710 11033 240 0,'0'5'90'0,"3"-5"-48"0,-3 14-29 15,0-6 24-15,3 2-4 16,-3 9 1-16,0-3-17 16,6 2-5-16,0 1-8 15,0-4-1-15,0-1 1 0,-3-1-2 16,0-2-2-16,-3-4 3 15,0-1 0-15,0-1 1 16,0-5 2-16,0 0 1 16,0 0 1-16,-6-5 0 0,9-3 2 15,0-5-1 1,-1-3 0-16,1 0-1 0,3 0 0 16,0-3 2-16,3 4 4 15,0-1-6-15,0 2 0 16,3 1-4-16,3 0-1 15,0 5-1-15,0 0 1 16,0 3-4-16,-1 2-2 16,-2 1-18-16,0-1-7 15,-3 3-27-15,0 0-10 16,0 3-41-16,6-3-15 16,3 2 15-16</inkml:trace>
  <inkml:trace contextRef="#ctx0" brushRef="#br0" timeOffset="10">21159 11070 244 0,'-6'-8'93'0,"3"8"-50"0,0-8-19 16,3 6 29-16,0-1-7 15,-3-2 0-15,0 2-17 16,-3 0-8-16,0 3-12 15,-2 0-6-15,-4 0 0 0,0 6-7 16,0 2 1-16,-3 5 1 0,3 0 1 16,0 0-4-1,3 9 1-15,3-4 0 0,6 1-1 16,6-1 4-16,0 1 0 16,3-1-2-16,0-2 2 15,3-5-1-15,0-3-2 16,0-3 0-16,0-5 0 15,0-5 0-15,-1-3 0 16,1-6 0-16,6-4 3 16,-6-3 0-16,-3-6 3 15,-9-2-6-15,0-8 1 16,-3-3 1-16,0 3 3 16,0 0 2-16,0 6 1 0,-3-1 6 15,0 8 6-15,0 3-4 16,0 5 1-16,3 3-6 15,0 2-2-15,0 3-5 16,0 6 0-16,3 2 0 16,0 5 0-16,3 5 2 15,0 6 3-15,3 13 0 16,0 0 2-16,9 6-4 16,-3-3 0-16,3-1-1 15,-3 4-2-15,0-3 1 16,0-3 1-16,0-6-8 15,0-1-3-15,-4-4-22 16,4-5-7-16,0 1-34 16,0-6-12-16,0-3-50 15</inkml:trace>
  <inkml:trace contextRef="#ctx0" brushRef="#br0" timeOffset="11">21448 11081 304 0,'0'2'115'0,"3"-7"-62"0,-3 10-38 0,-3 3 29 15,6 3-9-15,0 2 0 16,0 3-16-16,0 0-4 16,3 0-9-16,0 0-6 0,0-3-1 15,0 0-8-15,0-2-2 16,-3-3-27-16,3 0-13 0,-3-3-33 15,0-5-12-15,0-3-26 16</inkml:trace>
  <inkml:trace contextRef="#ctx0" brushRef="#br0" timeOffset="12">21406 10843 316 0,'-3'-16'118'0,"3"13"-64"0,0-2-48 15,0 5 28-15,3-3-27 16,0 3-5-16,3 0-24 16,3 0-9-16,6 0-110 15,0 0-48-15</inkml:trace>
  <inkml:trace contextRef="#ctx0" brushRef="#br0" timeOffset="13">21570 10660 192 0,'0'-5'71'0,"0"5"-38"0,0 2-1 16,0-2 30-16,0 0-3 15,0 0 0-15,0 0-27 0,0 0-11 16,6 6-13-16,0-1-4 0,3 6 2 16,0 2 1-16,6 5 1 15,0 6-7-15,2 8 0 16,-2 18 3-16,0 3 2 16,-3 3 2-16,-3 5 0 15,-6-9-2-15,-3 1 1 16,-6-5 0-16,0-3 3 15,-6-5-7-15,0-3-2 16,-3 0-17-16,1-8-6 16,-4-5-33-16,0-6-15 15,0-2-84 1</inkml:trace>
  <inkml:trace contextRef="#ctx0" brushRef="#br0" timeOffset="14">15938 15034 184 0,'-3'-6'71'0,"6"6"-38"0,-3 3-21 16,0-3 21-16,0 0-10 16,0 0-1-16,3 5-11 15,-3 3-4-15,3 8-4 16,0 8 6-16,-3 5 6 0,3 8-1 15,-3 8 0-15,0 0 0 16,0 3 2-16,0-1-5 16,0 1 1-16,0 0-5 0,0-4-2 15,0-6-2-15,0-7 0 16,0-4-2-16,0-9 2 16,0-2-9-16,0-3-3 15,0-5-22-15,-3-5-7 16,3-8-36-16,3-9-13 15,6-4-14 1</inkml:trace>
  <inkml:trace contextRef="#ctx0" brushRef="#br0" timeOffset="15">16191 15428 180 0,'-15'-32'68'0,"15"37"-36"0,0-2-37 16,6 5 49-16,0 0-13 15,3 3-3 1,0-4-5-16,0 7-7 0,6-9-2 16,6 0-8-1,-6 3-2-15,0 0 2 0,3-5 1 0,-4-1-3 16,1-12-1-16,6-6-1 31,-9 11-2-31,-3-1 1 0,0-7 1 16,0 3-1-16,-3-4 2 15,-3-4-4-15,-6-1-2 16,0 3 4-16,-6 3 1 16,-3 0 0-16,0 8 1 15,3-1 0-15,-6 6 3 16,3 0-1-16,-6 6 0 16,4-1-1-16,-4 6 2 0,-6 4-3 15,12 7-2-15,0-4 4 16,3 6 1-16,0-3-2 15,9 8-3-15,0-2 0 16,9 2-1-16,0-11 0 16,9 6 2-16,12 0-1 15,-6-8-1-15,-7-3-19 16,10-5-8-16,9 0-28 16,-3-5-12-16,-1-9-49 15</inkml:trace>
  <inkml:trace contextRef="#ctx0" brushRef="#br0" timeOffset="16">16748 15364 232 0,'-9'-5'88'0,"6"2"-48"0,-6 1-25 0,6 2 24 16,-3 0-10-16,-6 0 0 16,-3 2-14-16,1 4-4 15,-4 2-7-15,0 0-3 0,0 5 2 16,0 5 0-16,3 6 3 15,0 3-5-15,6-1-1 0,6 1 0 16,3 4 0-16,6-4 0 16,3-6 2-16,3-5-3 15,3-3-2-15,6-5-1 16,-6-3 3-16,-3 1 0 16,3-17 1-16,2-8 0 0,-2 1 0 15,-3-6-3 1,-3 0 0-16,-3-5 2 0,0 3 2 15,-3 2 0-15,-3 5-1 16,0 4 1-16,0 1 1 16,0 4 1-16,0 10 1 15,0 0-2-15,0 2 1 16,3 12-4-16,0 4 0 16,0-2 3-16,6 0 3 15,3 10-4-15,-3 1-3 16,-3-9-4-16,6-2-1 15,3 3-21-15,-1-3-8 16,4-11-40-16,6-3-13 16,-3-7-11-1</inkml:trace>
  <inkml:trace contextRef="#ctx0" brushRef="#br0" timeOffset="17">17150 15388 212 0,'-3'11'79'0,"3"-11"-42"0,-15-3-12 0,15 3 27 0,-6-3-8 16,0 1-2-16,-3-1-12 15,0 1-6-15,-3 4-14 16,0 1-6-16,-5 5-3 0,2 0-4 0,-6 0 2 16,-9 8-1-16,6-1 0 15,3 7 0-15,7-1 0 16,2-5 0-16,9 5-2 16,9-3 5-1,0-2-1-15,5-8 0 16,7 0-2-16,-3-3 1 15,-3 1-1-15,3-9 0 16,-3 0 0-16,6-5 0 16,-3 0 4-16,0-5 1 15,-1 3-4-15,-2-4 1 0,-3 1 0 16,0-3 0-16,0 3 0 16,-3 2 0-16,0 1 0 15,-3 7 0-15,0 3 0 16,-9 3 2-16,-3 10 1 15,3 8 3-15,0 0-3 16,-3 11 0-16,3-5-1 16,0 23 1-16,3-8-4 15,3 9 0-15,0-6 3 16,6 5 1-16,-3-8-4 16,9 0 1-16,-3-7 0 0,9-6 2 15,-3 0-6-15,9-16-1 16,-6 1-36-16,14-14-13 15,-2 0-87 1</inkml:trace>
  <inkml:trace contextRef="#ctx0" brushRef="#br0" timeOffset="18">18835 15227 220 0,'-6'-3'85'0,"6"3"-46"0,0-5-28 0,0 5 23 16,3-3-7-16,0 3-1 15,3-5-8-15,5-3-1 0,-2 0-10 16,0 0 2-16,9-5 2 0,9-6-6 16,0 6-1-1,0 5-4-15,-10 6-1 16,1-1 1-16,0 13 0 0,-3-2 0 16,0 14 2-16,-3-7-1 15,-6 15 2-15,0-7-2 16,-9 14-1-16,0-5 3 15,-6-3 0-15,-6 8-1 16,3-8 1-16,3-5 0 16,-6-3 1-16,0 3 2 0,3-3 1 15,0-2-1-15,1-1 1 16,2-4-2-16,3-4 0 16,0 1-6-16,6-1 1 15,0 1 2-15,9-8 3 16,-3-1 0-16,9-4 0 15,-4-1-1-15,10 0 0 16,-3 1-5-16,6 4 1 16,-3 1 2-16,3 2 1 15,-4-2-1-15,1 2 1 16,-3-2-4-16,-3 2-2 16,0 0-18-16,-3 1-7 15,-3-1-9-15,3-5-5 0,-3 0-28 16,2-13-10-16,7-8-31 15</inkml:trace>
  <inkml:trace contextRef="#ctx0" brushRef="#br0" timeOffset="19">19341 15113 248 0,'0'-3'93'0,"0"3"-50"0,-3 0-41 0,3 3 17 15,0 5-4-15,0-3 1 16,0 11-4-16,0-3 0 16,-3 11-7-16,3-5-1 0,0 4 2 15,0-1-3-15,-3 4-2 16,0-5 2-16,3 0 2 15,0-2-2 1,0-1 0-16,0-2 1 0,0-2 0 16,0-4 0-16,3-2 2 15,0 0-1-15,6-8 2 16,-3 0 0-16,8-8 1 16,-2 3-2-16,6-3 1 0,-3 3-6 15,9-1-1 1,-6 1 0-16,6 0 0 0,-7-1 0 15,1 4 2 1,-3-1-8-16,3 3-3 0,-3 0-24 16,-3 0-9-16,0 0-27 15,0-3-11-15</inkml:trace>
  <inkml:trace contextRef="#ctx0" brushRef="#br0" timeOffset="20">19573 15113 252 0,'-3'-3'93'0,"3"1"-50"0,0 2-33 16,0 0 23-16,0 2-12 0,0 1 1 16,0 13-4-16,0-3-2 15,0 16-8-15,0-5-1 0,0 18 3 16,0-7-4-16,0 4-1 15,0-4-5-15,0 5 0 16,0-9 2-16,3 4 1 16,-3-6-6-16,0-3-2 15,0-2-16-15,0-5-4 16,0-4-29-16,0-7-13 16,0 0-52-16</inkml:trace>
  <inkml:trace contextRef="#ctx0" brushRef="#br0" timeOffset="21">20049 14920 192 0,'-6'-5'71'0,"3"5"-38"0,-3 0-23 16,3 0 20-16,-3 0-5 16,-3 0 3-16,-3 2-7 15,-3 4-3-15,1 12-10 16,-4 3-5-16,3 6 0 0,-6 2-2 16,-3 13 2-16,6 0 0 15,0 6 1-15,7 2-2 16,5-7-2-16,0-6 1 0,12 8-1 15,0-8 0 1,5 8 2-16,-2-8-10 0,9-6-2 16,12 9-30-16,-9-16-14 15,-3-5-56 1</inkml:trace>
  <inkml:trace contextRef="#ctx0" brushRef="#br0" timeOffset="22">20141 15132 164 0,'-3'-6'63'0,"3"6"-34"0,-3-2-21 15,-3-1 18-15,0 0-2 16,0 3 3-16,-5 0-13 16,-1 0-5-16,6 3-6 15,0 0 2-15,-3 5 4 0,0-3-5 0,3 5-2 16,0 1 1-16,3 0 0 16,0 4-4-16,3-4-1 15,0-3 5-15,3 0 5 16,6 0-6-16,0-3-3 15,3-5 4-15,-3 0 5 16,0 0-4-16,-3-3-2 16,0 1-1-16,-6-3-1 15,0-1 6-15,-3-2 4 16,3 3 3-16,-6 2 5 16,0 1-8-16,3-6-1 15,-3 0-5-15,6 3-1 16,0-1-3-16,9 4-3 15,0-1 2-15,5 0 0 16,-2 1 1-16,3-1 0 0,0 0-3 16,0 1 2-1,3-4 1-15,-3 6 0 16,-6 0 0-16,0 3 0 0,-3 0 2 0,-3 5 1 16,0-3-1-16,-3 8 1 15,0 0-2-15,-6 9 2 16,0-4 0-16,-3 11 1 15,3-5-5-15,-3 8 1 16,0-6 2-16,0 3 1 16,3-2-4-16,0-3 1 15,0-6-2-15,3-5-2 16,-3 6-24-16,3-6-42 16,3-8 6-1,0 1-47 1</inkml:trace>
  <inkml:trace contextRef="#ctx0" brushRef="#br0" timeOffset="23">20287 15446 196 0,'-18'0'74'0,"15"0"-40"0,-3 8-31 16,3-2 17-16,3 2-8 16,-3 2 1-16,3 3-8 15,0-2-1-15,3 0-2 16,0 2 3-16,9-8 4 0,-3 0-1 16,3 1 3-16,-3-4-2 15,3-2 0-15,-3 0 1 16,0-2 4-16,0-1-4 0,-3-8 2 15,0-12-5-15,-6 17 1 16,0 1-7-16,-6-3-1 31,3 0 0-31,-6-5 2 16,-3-6-17-16,0 6-4 0,3 5-51 16,3 0-19-16</inkml:trace>
  <inkml:trace contextRef="#ctx0" brushRef="#br0" timeOffset="24">20495 15269 192 0,'0'8'74'0,"6"5"-40"0,-3 11-24 0,0-19 20 16,0 6-7 0,0 13-1-16,3 2-6 0,0-5 0 15,0-2-9-15,-3-6-6 0,3 0-2 16,-3 3 3-16,3-5 1 15,-6-3 5-15,3 0 5 16,0-3-3-16,-3-8 0 16,0-7-2-16,-3-3 0 15,3-3 0 1,0-3 0-16,0 1 0 16,6-1 0-16,0 1 2 0,3 2 4 15,0 0-8-15,3 3-1 0,0 2-3 16,0 0-2-16,-1 4 1 15,1 1-1-15,0 1-18 16,0 2-5-16,-3 3-40 16,6 3-14-16,0 2-46 15</inkml:trace>
  <inkml:trace contextRef="#ctx0" brushRef="#br0" timeOffset="25">20951 15293 160 0,'-3'-13'60'0,"0"7"-32"0,3 1-9 0,0 5 21 16,-3-3-9-16,-3 1-3 15,-3 2-5-15,-3 0 0 16,-3 5-13-16,-3 3-1 0,1 3 1 16,-1 2-8-16,0 3-3 15,0 2-3-15,6 11 3 16,-3-2-2-16,12-3 1 16,6-1 0-16,3-4 0 0,3-1 4 15,0-4 1-15,0-4 1 16,6-4 2-16,6-4 3 15,0-4 2-15,-4-9-1 16,-2-5 1-16,0-5 0 16,-3-3 1-16,-3-2-9 15,-3-3-1 1,0-3 0-16,-3-3 1 16,-3-4-1-16,0 2-2 0,-3 2 3 15,0 6 0-15,0 5-1 16,0 3 1-16,0 5 0 15,0 3 3-15,0 5-3 16,0 3-2-16,0 5-3 0,3 5 1 16,0 3-1-16,3 8 0 15,3 8 6-15,0 2 2 16,0 6-5-16,6 2 0 16,3 1-1-16,-3-3 2 15,2 5-1-15,-2-6-1 16,0-2 1-16,0-5 1 15,-3-8-21-15,0 3-7 16,0-9-29-16,0-2-12 16,0-5-58-1</inkml:trace>
  <inkml:trace contextRef="#ctx0" brushRef="#br0" timeOffset="26">21153 15333 248 0,'0'-3'93'0,"6"3"-50"0,-6 3-33 16,3-1 23-16,-3 4-9 16,3 1 0-16,0 7-4 15,0-1-3-15,0 5-9 16,6-2-7-16,-3 3-2 0,0-6-8 16,-3 0-4-16,0-2-31 15,0-3-13-15,0-3-42 16</inkml:trace>
  <inkml:trace contextRef="#ctx0" brushRef="#br0" timeOffset="27">21124 15161 272 0,'-9'-22'101'0,"6"22"-54"0,3-5-42 0,0 3 22 16,3 2-17-16,0-3-6 15,3 0-38-15,2 3-15 16,-2 0-70-16,3 0-28 16</inkml:trace>
  <inkml:trace contextRef="#ctx0" brushRef="#br0" timeOffset="28">21252 14965 232 0,'-6'-40'88'0,"6"40"-48"0,0-2-31 16,0 2 19-16,0 0-5 0,3 0 0 16,0 0-8-16,2 0-2 15,4 2-7-15,6 9 0 0,6 10 1 16,0 3-1-16,3 2-1 16,0 3 1-16,2 11 1 15,-2 2 3-15,-3 9 4 16,-6 1-6-16,-6 4-2 15,-9-3-1-15,0-16-1 16,0-5 2-16,-6 7 1 16,0-7-3-16,-6 0-1 15,3-3-8-15,-6 0-4 16,3-8-13 0,-3-2-6-16,4-3-36 15,-4-3-16-15,3 0-44 0</inkml:trace>
  <inkml:trace contextRef="#ctx0" brushRef="#br0" timeOffset="29">5080 13163 152 0,'-3'0'57'0,"3"3"-30"16,-3 5-25-16,3-6 12 16,0 9-5-16,0-3 2 0,0 8-6 15,0 0-3-15,3 2-1 16,-3-2-1-16,6 2 2 0,0-2-3 16,3 0-2-1,-3-3 4-15,3-2 1 0,-3 0 4 16,2-3 1-16,-2-3-1 0,3-8 1 15,-3 1-6 1,3-6-3-16,0-6-2 0,-3 4 3 16,0 2 0-16,0-3 3 15,0 3 3-15,-3 3 2 16,3 2-1-16,-6 3 1 16,3 6-4-16,0 2-2 15,0-3 0-15,3 5 1 16,0-2-1-16,0 3-1 15,0 0-2-15,3-3 1 16,0-3 7-16,2-5 6 16,-2 0-2-16,3-8 0 15,-3 3-4-15,3-9 1 0,-3 4-6 16,-3-6-1-16,0-11 0 16,0 4 0-16,-3 1-5 15,-3 12 1-15,0-3-9 16,0 5-2-16,0 0-25 15,0 0-12-15,0 3-32 16</inkml:trace>
  <inkml:trace contextRef="#ctx0" brushRef="#br0" timeOffset="30">5553 13168 140 0,'-18'-8'52'0,"33"14"-28"0,-6-6-28 16</inkml:trace>
  <inkml:trace contextRef="#ctx0" brushRef="#br0" timeOffset="31">5544 13166 290 0,'-6'0'43'0,"-3"0"-18"0,-3 5-16 0,1 6-6 16,-4 2 0-16,3 3 1 15,0 5-5-15,3-8-1 16,3 0-2-16,3 6 3 16,0-3 0-16,3 0 3 15,0-3-3-15,6-3 0 16,0 1 1-16,6-6 0 16,-3-2-5-16,6-6-1 15,-1 1-2-15,1-9 2 16,-3 3 2-16,-3-8 2 15,0-8 1-15,-3 9 3 0,0 1-1 16,-3 4 2-16,0-4 7 16,0 4 3-16,0-1-4 15,-3 9-1-15,0 2-6 16,3 8-2-16,0 7 0 16,-3 1 0-16,3 0-3 15,0-3 0-15,0-2-9 16,0 0-5-16,0-1-27 15,3-2-11-15,-3 0-29 16</inkml:trace>
  <inkml:trace contextRef="#ctx0" brushRef="#br0" timeOffset="32">5672 13192 152 0,'0'16'57'0,"3"-11"-30"0,0 16-16 0,-3-10 18 16,0 2-11-16,3 1 0 15,0-4-10-15,-3-2-3 16,0 3-3-16,0-1 1 0,3 1 0 16,-3-3-1-16,3-3-2 15,-3 0 5-15,0-5 1 16,0 0 0-16,3-2-1 15,-3-1-3-15,3-8 1 0,0-4-2 16,6-1-1-16,0 2 3 16,3 4 0-16,0-6-1 15,-3 11 1-15,0 2-2 16,2 6 2-16,-2 2 2 16,0 6 2-16,-3 2-3 15,-3-3-1-15,0-2-1 16,0 8-2-16,0-3-8 15,0 3-3-15,-3-2-21 16,3-7-6-16,0-1-30 16,0-1-37-16,0-8 27 15</inkml:trace>
  <inkml:trace contextRef="#ctx0" brushRef="#br0" timeOffset="33">5881 12975 176 0,'-3'0'66'0,"6"3"-36"0,-3 2-22 0,3 3 18 16,0 5 0-16,-1 6 4 16,1 5-10-16,0 2-2 0,0 8-10 15,0 4-3-15,0-4-1 0,0 0-5 16,-3 3-1-16,0-8-24 15,0-7-7-15,0-4-61 16,0 1-40 0,0-3 59-16</inkml:trace>
  <inkml:trace contextRef="#ctx0" brushRef="#br0" timeOffset="34">5782 13123 196 0,'-3'0'74'0,"3"0"-40"0,3 0-27 0,-3 0 20 16,6 0-5-16,3 0-1 16,3 0-7-16,3-2-1 15,3-1-8-15,3 0-7 0,0 1-2 16,5-1-29-16,1 0-13 15,-3 3-56 1</inkml:trace>
  <inkml:trace contextRef="#ctx0" brushRef="#br0" timeOffset="35">6485 13155 164 0,'-3'-3'63'0,"-12"-2"-34"0,6 3-34 16,-3 2 58-16,0 2-27 15,0 6-10-15,-3 8-11 16,1 2-4-16,-1 4-4 16,0 1 0-16,3-1-1 0,3-1 3 15,6 3-2-15,3-6 1 16,3-2 2-16,3-3 0 16,3-5-5-16,3-8-1 15,0-2 0 1,3-6 4-16,2-3-4 0,1-2 2 15,-6-6 2-15,0 1 1 16,0-1 7-16,-6 1 6 16,0 2-2-16,0-3 2 15,-3 9 2-15,0 2 1 16,0 2-2-16,-3 6 2 16,3 8-8-16,0 3-2 15,0 8-3-15,0-1-2 16,3 1-4-16,-3-6-2 15,0-3-17-15,3 4-8 16,-1-4-47-16,4 3-49 16,6-2 43-1</inkml:trace>
  <inkml:trace contextRef="#ctx0" brushRef="#br0" timeOffset="36">6702 13176 188 0,'-18'-2'71'0,"3"4"-38"0,-11 4-30 16,20 1 15-16,-3 1-11 15,0 6-2-15,0 4-5 16,0 1-1-16,6-3 1 0,0-3-3 0,3 5 0 16,0-2 4-16,6 0 1 15,-3-3 2-15,6-5 2 16,0 0-3-16,6-10 0 15,-1-1-1-15,1-8 1 16,6-10-4-16,-3-5 0 16,-6-3 5-16,-3-1 2 15,-3-4 0-15,-3 0 1 16,-3-1 0-16,0 4 3 16,-3-4 1-16,0 3 1 15,3 6 2-15,-3 5 4 16,3 18-4-1,0 6-7-15,0 10-4 16,3 8-2-16,0 6 1 0,3 10-3 16,0 0 0-16,0 0 1 15,0-13 2-15,0-3-17 16,0 5-4-16,0-7-29 16,2-3-9-16,1-3-47 15</inkml:trace>
  <inkml:trace contextRef="#ctx0" brushRef="#br0" timeOffset="37">6961 13145 244 0,'-15'5'93'0,"-6"-5"-50"0,-8 2-37 0,20 6 20 15,0 8-19-15,-3 0-3 16,0 3-5-16,3 4-1 15,6-7 2-15,0-2-3 0,3 7 2 16,0-5-6-16,3 2-3 16,0-2-1-16,12-8-1 15,-3 0 4-15,3-11 3 16,0 3 0-16,-1-10 1 16,4-9 3-16,-3-7 2 15,-3-3 0-15,-3-1 2 16,-6-7 0-16,0 3 1 0,-3-3-2 15,-3 0-2-15,0 5 1 16,3 3-1 0,-3 5 4-16,0 8 2 0,3 6 0 15,0 7 1-15,0 8-4 16,0 11 0-16,3 11-1 16,0 5 1-16,0 5 2 15,3 2 4-15,0-2-4 16,0-10-3-16,-3-3-6 15,3 5 0-15,3-8-33 16,0 0-16-16,0-5-49 16</inkml:trace>
  <inkml:trace contextRef="#ctx0" brushRef="#br0" timeOffset="38">7140 13155 156 0,'-3'13'60'0,"3"-10"-32"0,0 2-33 0,3 8 65 16,0 3-20-16,0 6-9 15,0-7-9-15,0-1-14 16,0-4-3-16,0 3 1 0,-1-2-3 16,1-3 0-16,-3 0 3 0,0 0 3 15,0-3 5-15,0 0 3 16,0-2 0-16,0-3-1 15,0 0-2-15,0-5 1 16,0-6-10-16,0 1-3 16,0-4 0-16,0 4 1 15,0-1 1-15,3-5 0 16,3 3-7-16,0 3-2 16,3-6-1-16,0 2 4 15,3 4-8-15,0 2-1 16,0 0-25-16,0 3-9 15,-3-1-21-15,0 4-9 16</inkml:trace>
  <inkml:trace contextRef="#ctx0" brushRef="#br0" timeOffset="39">7390 13237 220 0,'0'5'82'0,"3"6"-44"0,0-6-33 0,0 1 19 15,3-4-4-15,0 4 3 16,2-4-11-16,1 1-2 16,0-3-6-16,0 0 2 0,3-3 0 15,-3-2 0-15,0 0 1 0,0-3-4 16,-3 0-2-16,0 0 0 15,-3-3-1-15,-3-2-3 16,-3 0 0-16,0 2-3 16,-3 3 1-16,-3 0-2 15,0 3 0-15,-3 5 1 16,0 3 4-16,0 5 1 16,-3 5 1-16,1 0 0 15,-4 6 0-15,3-4 0 16,6-1 0-16,3-4 0 15,3 3 0-15,3 3 2 16,0-2 1-16,9-1-1 16,0 0-2-16,3 0-2 15,0-7 1-15,3 1 1 0,-1-7 0 16,1 3-22 0,-3-3-8-16,-3 0-25 0,6-5-8 15,0 2-26 1</inkml:trace>
  <inkml:trace contextRef="#ctx0" brushRef="#br0" timeOffset="40">7696 13176 212 0,'3'-2'82'0,"0"2"-44"0,-6-11-18 0,3 14 27 0,-3-6-10 15,0 6-1-15,-3-1-18 16,-3 4-6 0,0-4-8-16,1 6-3 0,-1 0 0 15,3 0-4-15,0 3 2 0,3 2-1 16,0-3 0-1,3 1 0-15,3 0 0 16,3-1 0-16,0 1 0 0,3 2 2 16,0-2 2-16,-1 2-1 15,-2 0-1-15,-3-5 3 16,-3 3 0-16,-3-1 1 16,-3-2 0-1,0 0 0-15,-2-3 0 0,-1-2-2 16,3 0-2-16,0-3-21 15,0-6-11-15,0 1-20 16,0 0-5-16,3-1-24 16,3-1-42-16,3-1 35 15</inkml:trace>
  <inkml:trace contextRef="#ctx0" brushRef="#br0" timeOffset="41">7902 13126 236 0,'-3'-3'88'0,"6"6"-48"0,-9 0-23 0,3-1 27 16,-3 1-14-16,0 2-5 15,-6 1-12-15,0 1-6 16,3 4-4-16,6 0-7 0,3-1-2 15,3 3 3-15,3 3 3 0,3 3 1 16,3-3-1-16,0 2-2 16,-3 1 1-16,3-3 3 15,-6 2 1-15,-3-2 1 16,-6-3 0-16,-6-2-7 0,3-1-2 16,-3-2-42-16,-6-2-19 15,-9-1-57 1</inkml:trace>
  <inkml:trace contextRef="#ctx0" brushRef="#br0" timeOffset="42">6390 13486 96 0,'6'2'35'0,"-1"1"-18"0,16-3 2 0,-9 3 18 16,3-3-7-16,6 2 0 15,3-2-6-15,3 0-1 16,14 0-12-16,10-2 2 0,5-1 3 15,16 0-8-15,2 1-2 16,10-1-6 0,5 1-1-16,9 2 5 15,-6 0 2-15,4 0 0 0,-10-3-1 16,-3 0-1-16,-8 1 0 16,-1-4 2-16,-14 1 3 15,-10 0-4-15,-8-1-1 16,-3 4-9-16,-4-1-2 15,-11 0-29-15,-3 1-12 0</inkml:trace>
  <inkml:trace contextRef="#ctx0" brushRef="#br0" timeOffset="43">6327 12980 112 0,'-3'-5'44'0,"3"5"-24"0,-3-16-13 16,3 14 13-16,0-6 3 15,0 0 6-15,-3-3-7 16,0-2-3-16,-3 0-11 16,0 0 6-16,0-1 3 0,-3-2-1 15,0 3 3-15,0 0-4 16,-5-11-1-16,-4 3-4 15,0 2 1-15,0-2-2 0,0 5 0 16,0 1-1-16,0-1 0 16,-5-3-4-16,2 1-1 15,-3 2 1 1,-3 0 2-16,0 0-3 16,1 3 0-16,-1 0-1 0,-3 2 1 15,3 0 0-15,0 3 1 16,-2-5-5-16,-1 3-1 0,0-6 1 15,0 3 2-15,4 2-2 16,-4-2-2-16,0 2 2 16,-9 1 0-16,4-1-2 15,-1 0 2-15,0 3 1 16,4 0 0-16,-1 1 0 16,3-4 0-16,-6 0-3 15,4 1 0-15,-1-1-1 16,3 3 3-16,0 0 0 15,1 0 1-15,-1 3-3 16,0-5 0-16,0 2 2 0,0 0 2 16,1 2 0-1,2-7 2-15,0 5-4 0,0 0 0 16,4 0 1-16,-1 3 2 16,3 0-3-16,0-3 0 15,0 3 3-15,-3-1 3 16,4 1-2-16,2 0-2 15,3-3 0-15,0 0 1 16,-3 0-1-16,3-3-1 16,0 1 1-16,-3-4-1 15,1 1 0-15,-1-3 0 16,-6 3 0-16,3 3 0 16,3-6 0-16,-3-3 0 0,4 3 0 15,2 0 0 1,-3 0 0-16,3-2 2 0,0-1-3 15,0 1 0-15,0-1-1 16,0-4 0-16,0-4 4 16,4 6 1-16,-1 0-4 15,0 5 1 1,3 3-2-16,0-3-2 16,3 5 3-16,0 3 2 0,0 3-5 15,3 0 1-15,3 5-1 16,0 0 2-16,3 10-1 15,3 9-1-15,0 5 3 0,3-1 0 16,0 1 1 0,0-3 0-16,-3-2-3 0,0 2 2 15,-3-5-1-15,0-3 0 16,0-2 0-16,-3-1 0 16,0-2 2-16,0-10 0 15,0-4 0 1,-3-2 0-16,0-5 0 15,-3-3 0-15,0 0 0 16,0-5 0-16,0-5 2 16,0 2-1-16,0 0 2 15,3 3 2-15,0 0 2 16,0 5-3-16,3 3-1 16,0 2-3-16,3 1-1 15,3 4 1-15,6 4 2 0,3 2-1 16,3 2-1-16,2 4 1 15,1 2-1-15,6-1-3 16,0 1 0-16,0 0-7 16,-1-5-2-16,4-6-110 15</inkml:trace>
  <inkml:trace contextRef="#ctx0" brushRef="#br0" timeOffset="44">6330 13446 148 0,'0'-3'55'0,"0"3"-30"0,0 0-21 0,0 0 15 0,0 0 2 16,-3 0 2-16,0 0-6 15,0-2 0-15,-3-1-10 16,0 1 5-16,-3-1 1 0,-3 3 0 15,0 0 0-15,-2 0-7 16,-7 0-2-16,0 3-2 16,-6-1-2-16,3 3 3 15,0 1 0-15,-5 2-4 16,-4 2 1 0,-3 4 0-1,4-1 2-15,-4 3-3 0,3 0-2 0,0 5 2 0,4-3 0 16,-1 6 1-16,-3 0 0 15,3-3 0-15,1 0 2 16,-1-2-3-16,0 4 0 16,0-4 1-16,-6-3 2 15,4 5-3-15,2 3 0 16,0-3-1-16,3-2 0 16,1-1 2-16,-1 1 2 15,0 2-1-15,0 0-1 16,3 0 1-16,4 0-1 15,-4 0 0-15,3 1 2 16,0 1-3-16,0 4 0 16,0-1 1-16,4 3 0 15,-4-2 0-15,0 2 0 0,-3 0 0 16,-3 0 0-16,4-2-3 16,-1-1 2-16,0 1 1 15,0 2 0-15,0 0 0 16,3 0 2-16,1 5-1 15,-1 3-1-15,3-2-2 16,0-1 1-16,-3 1 1 16,-3 4 2-16,1 1-3 15,2-6 0-15,0 1 1 16,0-1 2-16,0 0-1 16,0 1-1-16,1-3 1 15,-4 7-1-15,0-4-3 0,3-1 2 16,3-2 1-16,0 0 2 15,4-3-3-15,-1 10-2 16,0-7 4-16,0 0 1 16,0 2-3-16,-3 1 1 15,0-4 0-15,3-1 2 16,0-7 1 0,1 4 3-1,2-1-8-15,0 1 0 0,3-3 0 0,0-6 1 16,-3-2 1-16,3-3 2 15,0 0-1-15,3-5-1 16,0-2 1-16,0-4 1 16,3-2-6-16,-6-2 1 15,6-12-6-15,-3 1 1 16,1-5-1-16,2-4 1 16,6 1 2-16,-6 3 4 15,6-1 1-15,-1 3 1 16,1 3 0-16,-3 5 0 0,0 0-3 15,0 8 7 1,3 8 2-16,-3 5 1 16,0 9 1-16,0 7 0 15,0-3 0-15,0 1-4 16,0-4-1-16,0 1 1 16,3-5 2-16,3-6-3 15,0-2 0-15,3-3-3 16,3-6-1-16,6-2 1 15,3-2 2-15,3-6 1 16,-1 0 1-16,4-3-11 16,3 0-3-16,0-2-61 15,-3-8-26-15,-7-3 6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23:14:58.8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5318 8628 184 0,'-3'-13'71'0,"3"13"-38"0,0 0-17 16,0 0 24-16,0 0-14 15,0 8-5-15,0 8-15 16,0 18-3-16,0 8-3 15,3 14-3-15,-3 0 2 0,0-1 1 16,3-2 2-16,0 0-1 16,-3-3 2-16,0-7 0 15,0-6 1-15,0-14 2 0,0-7 3 16,-3-24-4-16,-3-8-1 16,-6-10-2-1,0-11 1-15,3-3-4 16,3 1-2-16,3-1-1 15,3 3 3-15,3-3 0 0,6 0 3 16,0 3-1-16,6 3 2 16,3 5-2-16,3 8-1 15,3 8-2-15,-1 7-1 16,1 9 4-16,0 13 1 16,-9 5 2-16,-6 3 2 15,-9 0 1-15,-6-1 3 16,-6-1-5-16,-3-7-1 15,-6-4-9-15,0-3-2 0,1-5-16 16,-4-3-8 0,6-3-14-16,3-5-5 0,9 0-48 15</inkml:trace>
  <inkml:trace contextRef="#ctx0" brushRef="#br0" timeOffset="3.9996">5663 8639 220 0,'-12'-3'85'0,"9"3"-46"0,-3 0-30 0,3 0 22 15,-2 0 1-15,-1 3 5 16,-3 2-14-16,-6 3-5 15,3 2-11-15,0 17-7 0,-3 2-3 16,15 3-1-16,0 0 3 16,6-6-2-16,6 3 1 15,3-10 2-15,3-1 0 16,0-5 0-16,5-10 0 16,-5-6 4-16,0-5 2 15,-3-2 4-15,-6-3 1 16,-9-3 1-16,-6-5 2 0,-3-3-5 15,0 3-1-15,-3 5-9 16,0 2-1-16,0 4-16 16,0-1-5-16,6 3-43 15,3 3-20-15,6-3-37 16</inkml:trace>
  <inkml:trace contextRef="#ctx0" brushRef="#br0" timeOffset="4.9996">5809 8647 244 0,'-3'8'90'0,"6"-1"-48"0,-3 9-31 16,0-2 21-16,0 7-13 0,0 0-3 16,0 0-9-16,3-2-5 15,0-4-1-15,0 1-28 0,0-2-11 16,0-6-63-1,3-6-44-15,-3-4 55 16</inkml:trace>
  <inkml:trace contextRef="#ctx0" brushRef="#br0" timeOffset="5.9996">5881 8612 232 0,'-3'0'88'0,"6"5"-48"0,3 9-47 0,-4-4 14 0,1 4-5 15,0 4 1-15,-3 9 1 16,0-1 0-16,0-5-2 16,0-2-2-16,3-3 1 0,-3-6-12 15,3-5-3-15,3-5 0 16,0-10 3-16,0-9 7 16,3 1 2-16,3 2 8 15,0 5 4-15,3 3 8 16,-3 6 3-16,0 12-2 15,0 4 1-15,-3 4-7 0,-1 1-3 16,-5-1-5-16,3-2-4 16,-3-3 0-1,0-2-1-15,0-9-42 0,0-4-17 16,3-9-52 0</inkml:trace>
  <inkml:trace contextRef="#ctx0" brushRef="#br0" timeOffset="6.9996">6154 8353 264 0,'0'3'99'0,"0"10"-54"0,3 8-55 0,6-8 16 16,-3 16 9-16,0 8 7 16,-3 3-6-16,-6 8-4 0,6 2-7 15,0-2-4-15,0-9 2 16,-6-2-33-16,0-8-14 0,0-2-80 15</inkml:trace>
  <inkml:trace contextRef="#ctx0" brushRef="#br0" timeOffset="7.9996">6053 8599 316 0,'-3'-8'118'0,"12"5"-64"0,6-5-65 16,-6 6 18-16,3-1-16 16,3 1-2-16,3-1-36 15,5 3-16-15,1 3-52 0,0-1-20 16</inkml:trace>
  <inkml:trace contextRef="#ctx0" brushRef="#br0" timeOffset="8.9996">6321 8657 208 0,'6'16'77'0,"-3"-11"-42"0,9 1-32 0,-3-4 17 15,0 1-8-15,3-3-2 16,12 0-3-16,-1-5 0 16,-2-3-4-16,-3-3-2 0,-3-2 2 15,-3 0 0-15,-6-3 3 16,-6 3-3-16,-9 2 0 16,-9 6 3-16,0 5 3 15,-3 5-11-15,3 6-5 16,1 2 3-16,2 5 3 0,6 3 4 15,6 6 3-15,3-3-8 16,6-3-3-16,3-3-4 16,6-4-2-16,2-4-25 15,1-4-9-15,0-6-45 16,0-11-25 0,0-5 57-16</inkml:trace>
  <inkml:trace contextRef="#ctx0" brushRef="#br0" timeOffset="9.9996">6568 8660 180 0,'0'5'68'0,"3"0"-36"0,-3 19-29 0,0-16 15 16,3 8 0 0,-3 3 1-16,0-6-4 0,0 0-1 15,0-2-8 1,-3-3 5-16,3-3 4 0,0-5 6 16,0-3 2-16,0-15-12 0,3-1-4 15,3-2-5-15,9-3 1 16,6 3-7-16,0 0 1 15,-1 5 1-15,4 0 1 16,0 8-13-16,-3 3-5 16,-3 5-85-1,-3 2-54-15</inkml:trace>
  <inkml:trace contextRef="#ctx0" brushRef="#br0" timeOffset="10.9996">5702 8440 352 0,'0'11'132'0,"-3"-11"-72"0,3 2-114 0,0-2 0 16,0 0-84-16,0-5-29 15</inkml:trace>
  <inkml:trace contextRef="#ctx0" brushRef="#br0" timeOffset="11.9996">5035 8541 104 0,'-3'0'38'0,"3"2"-20"0,-3-2-6 15,3 0 16-15,-3 3-10 16,0-3 0-16,0 3-1 16,-3-3 1-16,-3 2-10 15,1 1 2-15,-4 0 3 0,-3-1-1 16,0 1 1-16,-3 0 1 15,-12-3 2-15,3 0-3 16,1 0 2-16,-4 0-2 16,0-3 0-16,-3 0-3 15,-2 1-1-15,-1-1 1 16,0 0 1-16,-5 3-5 16,5 0-4-16,0 0 3 15,-9-2 1-15,7 2 0 0,-4-3 1 16,0 0-6-1,-2 1-1-15,-4-1-2 0,1 0 0 16,-1-4 2-16,3 1 2 16,1-4-1-16,-4-1 2 15,3 0-2-15,4 1-1 16,-1-1 3-16,-12-2 2 16,4 0-2-16,2 0 0 15,4-1 1-15,-1 1 0 16,3-3-5-16,-2-5 1 15,5-5 2-15,0 2 3 16,3 3-2-16,4 0 0 16,2-3-3-16,-3 3-1 15,-3-1 1-15,7 1 0 0,2-3-3 16,3 1 2-16,3-4 1 16,0 1 0-16,1-1 2 15,-1 1 1-15,3-1-4 16,0 6 1-16,3-8-2 15,3 5 0-15,-3-2 2 16,3 2 0-16,4 3 0 0,-1 2 0 16,3 1 0-1,-3 2 0-15,6 0-3 16,0 0 2-16,0 0 1 16,0 3 2-16,0 0-3 15,0 2-2-15,3 1-1 16,-3 2 3-16,3 2 0 0,0 1 3 15,0 2-3-15,-6 3-2 16,0 6 2-16,0 4 0 16,-3 6-2-16,0-3 2 15,0 1 1-15,3-4 2 16,0 1-1-16,0 2 2 16,0-8-2-16,3-2-1 15,3-3-2-15,-5-3-1 16,5-2 2-16,0-6 0 15,0-2-2-15,0-3 0 16,0-2 2-16,5-1 0 0,1 1-2 16,0 2 0-16,6 11-1 31,3-1 0-31,0 4 3 0,3 2-2 16,0 2 1-16,6 4 0 15,-4-1 0-15,1 3 2 16,0 0 2-16,12 0-28 15,-3 0-11-15,-1 0-66 16,-2-6-46 0,-6-2 60-16</inkml:trace>
  <inkml:trace contextRef="#ctx0" brushRef="#br0" timeOffset="12.9996">7044 8607 160 0,'0'-5'60'0,"12"5"-32"0,27 0-35 0,-21 0 8 16,12-3-5-16,5 0 3 15,22 1 0-15,2-1 3 16,13-2-1-16,5-1 2 0,13 1 0 16,5 0-1-16,6 2 1 15,3 1-2-15,6-1 2 16,-3 6-2-16,4-1-1 16,-4 1 1-16,-3 2-1 0,3 3 2 15,3 0 1-15,-12 0 1 16,-2 3 0-16,-1 2 0 15,-6 5 0-15,-8 9 0 16,2 2 2-16,-9 0-3 16,-5 5 0-1,-4-2-1-15,-5 10-2 0,2-2 1 16,-8 8 1-16,-6 13-3 16,-4-3 0-16,-5 3 10 0,-6-8 3 15,-7-3 1 1,-2-3 2-16,-6-7 1 15,3-3-1-15,0-5-5 0,-3-3-4 16,-3-5-1-16,-1-3-1 16,1-2-5-16,-3-4 1 15,-3-1-13-15,0-1-7 16,0 0-14-16,-3-5-3 16,0 0-43 15,0-3-29-31,0-5 47 0</inkml:trace>
  <inkml:trace contextRef="#ctx0" brushRef="#br0" timeOffset="13.9996">9958 9430 180 0,'-14'-8'68'0,"14"8"-36"0,0 0-42 15,0 0 11 1,0 0-8-16,3 2 2 0,0 1 9 15,2 2 5-15,-2 6-4 16,0 5 1-16,0 2 1 0,3 6-3 16,-3 11-3-16,3-1 0 15,-3-8-1-15,0-4 4 16,-3-7 2-16,-3-1 15 16,-6-6 6-16,-6-3-7 15,-8-13-4-15,-7-5-7 16,0 0-1-16,-3-1-5 15,4 4 0-15,2 2-8 16,3 3-2-16,-3 2-51 0,15 0-24 16,6 9-11-1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23:15:38.7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14769 6088 56 0,'0'-3'24'0,"0"3"-12"0,0 3 12 0,0-3 16 16,0 0-5-16,0 0-1 15</inkml:trace>
  <inkml:trace contextRef="#ctx0" brushRef="#br0" timeOffset="418.1914">14772 6091 268 0,'0'0'35'0,"3"5"-19"0,0 0 2 0,-3 6 0 15,0-1-6-15,0 4-2 16,0 2-3-16,0 2-2 15,0 6-1-15,0 0 0 16,0 0 0-16,0-1 0 16,0 1-7-16,0 0 0 15,0 0 7-15,0 2 5 0,0-2-4 16,2 0-3-16,1 5 1 16,-3-3 2-16,0 4-4 15,3-4-1-15,-3-2 0 16,0 0 2-16,0-1-1 15,0 4 2-15,0-1-4 16,0 1 0-16,0-3 1 16,0 2 2-16,0-2-1 15,0 2-1-15,0 3 3 16,0-5 0-16,0 3 1 16,0 2 0-16,0 0-2 15,0 0 1-15,0-5 0 16,0 2 1-16,0 1-2 15,-3-3 1-15,3 2-4 16,-3-2 0-16,3-3 3 0,0-2 1 16,0-4-23-16,3-4-9 15,3-6-68 1,6-15-55-16,-9-6 53 16</inkml:trace>
  <inkml:trace contextRef="#ctx0" brushRef="#br0" timeOffset="1486.3292">15861 6062 132 0,'-3'-3'49'0,"3"3"-26"0,0 3-9 0,0-3 15 15,0 0-10 1,0 0-3-16,0 0-7 0,0 0-4 16,0 0-2-1,3 10 6-15,0 1 4 0,0-1-4 16,-3 1-3-16,0 2 5 0,0 3 3 16,0 3-5-16,0 4-1 15,0 6 0-15,0-2 0 16,0 2-7-16,0 0 0 15,0 0 8-15,0 3 3 16,3-6-5-16,0 4-4 16,0 4-2-1,0-2 1-15,0-1-1 0,0 1-1 16,0 0 3-16,-3 5 0 16,0-5 1-16,0 0 0 15,0-3 2-15,3-3 1 16,-3 1 1-16,3-1 2 0,-3 3-5 15,3-5-3-15,0-3 1 16,0 3 0-16,0 5-1 16,-3-5 1-16,0 0 0 15,0-3 1-15,0-3-2 16,0 1 1-16,0-3-2 16,0-3-1-16,0 0 3 15,0-2 0-15,0-3-21 16,0-3-10-16,0-5-52 15,0-3-21-15,-3-5-5 16</inkml:trace>
  <inkml:trace contextRef="#ctx0" brushRef="#br0" timeOffset="2567.3056">13578 6088 72 0,'3'-18'30'0,"0"18"-16"0,0 0-10 15,-3 0 8-15,0 0 10 16,0 0 8-16</inkml:trace>
  <inkml:trace contextRef="#ctx0" brushRef="#br0" timeOffset="2832.5465">13587 6080 232 0,'0'13'31'0,"0"6"-17"16,0 2-2-16,0 6-1 0,0 7 2 15,0 8 3-15,0 6-1 16,0 15 1-16,0 1 0 0,3 2 3 16,0-2-7-16,0-1-2 15,0 1-1 1,0-6 1-16,0-5-1 0,0 2 0 15,0-10-3-15,0-5-1 16,-3-3-3-16,0-8 1 16,3-3 0-1,0-4-1-15,0-4-2 16,0 3-8-16,0-7-5 16,0-1-22-16,0-3-8 0,2-12-76 15,-5-4 20 16</inkml:trace>
  <inkml:trace contextRef="#ctx0" brushRef="#br0" timeOffset="4279.8103">13054 6326 104 0,'-3'-2'38'0,"3"2"-20"0,0 0 1 0,0 0 16 15,0 0-2-15,0 0 1 0,0 0-11 16,3 5-1-16,-3 11-13 16,0 5 1-16,0 5 3 0,0 14 2 15,-3 2 3-15,0-2-4 16,-3 2 2-16,0-5-5 15,0 0-1-15,3-2-4 16,0-3-1-16,0-3-3 16,0-3 1-16,3-2-2 15,3-5-1 1,0-1 1-16,3-5-1 0,3-2 4 16,3-3 2-16,3-3-5 15,3-2-2-15,0-1 2 16,3-2 1-16,-4 0-3 15,1 0 1-15,-6-2-7 0,0-1-3 16,-3 0-14 0,-3-2-7-16,-3 0-20 0,0 0-7 15,-3-3-38 1</inkml:trace>
  <inkml:trace contextRef="#ctx0" brushRef="#br0" timeOffset="4549.1907">12998 6353 164 0,'-15'-6'63'0,"18"6"-34"0,9 0-25 16,-7 0 15-16,4-2 9 15,0-1 4-15,3-5-10 16,3 3-3-16,3 0-11 16,3-1-5-16,0 1 0 0,-1 2-4 15,-2 1-2-15,-3-1-49 0,0 3-22 16,-3 3-18 0</inkml:trace>
  <inkml:trace contextRef="#ctx0" brushRef="#br0" timeOffset="4951.6398">13221 6472 100 0,'-9'8'38'0,"6"10"-20"0,-3 14-6 0,3-19 16 0,-3 6 4 16,0 2 3-1,0 5-11-15,3 1-1 0,0-3-14 16,6-1-3-16,3-1 0 16,3-4 1-16,3-5 3 0,3-2-1 15,3-8 2-15,-1-3 0 16,1-6 1-16,-3-4-4 15,0-6-3-15,-6-3 2 16,-3-2 0-16,-6-3-1 16,-3 0 1-16,-6 3-2 15,-3-3 0-15,-6 3-3 16,3 3 1-16,1 5-15 16,2-1-7-16,0 4-34 0,3 2-16 15,3 0-30 1</inkml:trace>
  <inkml:trace contextRef="#ctx0" brushRef="#br0" timeOffset="5416.1208">13233 6342 160 0,'-6'-5'60'0,"9"5"-32"0,0 0-22 0,-3 0 17 16,3 0-14-16,6 0-2 0,2-3-5 15,4 0 1 1,3-2-2-16,3 0 2 0,0 0 2 0,-3-1-4 16,0 4-3-16,-3-1 1 15,2 3-2 1,-2 0 1-16,-3 5 8 15,-3 6 6-15,-3 10-4 16,0 3-2-16,-3 8-6 16,0 7 0-16,0 4 2 15,0-1 1-15,3-2 1 16,0-1 2-16,0-2-1 16,-3-5 0-16,0-3 3 15,0-2 3-15,-3-6 0 16,0-3 3-16,-3-2 6 0,0-2 2 15,-6-4-7-15,0-5-4 16,0-2-9-16,0-3-1 16,-3-3-19-1,3 1-5-15,0-1-35 0,0 0-13 16,3 3-31 0</inkml:trace>
  <inkml:trace contextRef="#ctx0" brushRef="#br0" timeOffset="6364.5799">13992 6567 136 0,'-6'-8'52'0,"3"5"-28"0,0 1-8 16,3 2 34-1,-3-8-8-15,-6 3-10 16,-3-1-5-16,-3 4-16 16,-3 4 0-16,-3 4 0 0,1 1-4 15,-1 4-2-15,0 5-7 16,3 5-1-16,0 3-1 15,9-3 2-15,6 0-1 16,3 0-1-16,6 1 0 16,3-4 3-16,3-2 2 15,3-5 2-15,0-6-4 0,0-3 1 16,0-4 4-16,-4-3 2 16,-2-3-2-16,3-6-1 15,-3-2-1-15,-6-2 1 16,0-1-2-16,-3 1-1 15,0 5 1-15,0 2-1 16,0 1 2-16,0 4 1 0,0 4-1 16,0 2-2-1,0 8 3-15,3-1 2 16,0 4-2-16,3 5-2 0,0 0 0 16,0 0 1-16,3 0-1 15,0-1 2-15,0-1-33 16,0-4-12-16,0-2-50 15,3-5-45 1</inkml:trace>
  <inkml:trace contextRef="#ctx0" brushRef="#br0" timeOffset="6694.6861">14054 6374 160 0,'-3'0'60'0,"6"2"-32"0,3 6-20 0,-3 0 18 16,0 8 7-16,3 3 6 15,-3 10-9-15,0 3-6 16,3-1-13 0,-3 4-5-16,-3-4 0 0,3-1-5 0,0-7-1 15,0-1 0-15,0-4 2 16,0-5-1-16,3 1-1 15,0-4 1-15,3 1 1 16,0-3-3-16,3 0 0 16,-1 0 1-16,4-3 2 15,0 0-6-15,0-2 1 16,-3-1-15-16,0-2-5 0,-3 0-21 16,-3-2-10-16,0-1-40 15</inkml:trace>
  <inkml:trace contextRef="#ctx0" brushRef="#br0" timeOffset="6934.681">13998 6355 224 0,'0'-2'85'0,"6"2"-46"0,3-3-30 16,-1 0 19-16,4-2-10 0,6-3-3 16,3 3-8-16,3 2-3 15,3-2-2-15,-1 0-19 0,-2 2-6 16,-3 0-82 0,0 6-44-1,-6 2 68-15</inkml:trace>
  <inkml:trace contextRef="#ctx0" brushRef="#br0" timeOffset="7384.3375">14277 6458 144 0,'-3'3'55'0,"3"0"-30"0,3-3-16 15,-3 0 16-15,0 0-8 16,3-3 1-16,0 0-11 16,3-4-4-16,0-1-2 15,0-6-1-15,0 1 2 0,0 0-1 16,0 0 2-16,-3 2-4 15,3 3 0-15,-3 0 1 16,0 3 0-16,0 2 0 0,-3 3 0 16,0 6 4-16,3 2 2 15,0 5 4-15,0 3 4 16,-3 5 1-16,3 5 0 16,0 1-5-16,-3 2-2 15,0 0-4-15,0-3-3 16,0-2 0-16,0-3 1 15,0-2-17-15,-3-6-6 16,0-2-37-16,0-6-12 16,3 0-13-1</inkml:trace>
  <inkml:trace contextRef="#ctx0" brushRef="#br0" timeOffset="7601.3068">14295 6649 168 0,'-9'3'66'0,"9"-1"-36"0,0-2-20 0,0 0 20 0,0 0-1 15,3 3 3-15,0 0-9 16,0 2-3-16,3-2-12 16,3-1 4-16,3-2 3 0,0 0-5 15,3 0-3 1,3-2-2-16,0 2-1 0,-1-3-5 16,-2 3 1-16,0 0-29 15,-3-3-10-15,0 1-34 16,-3-1-11-16,0-2-5 15</inkml:trace>
  <inkml:trace contextRef="#ctx0" brushRef="#br0" timeOffset="8058.3819">14438 6308 200 0,'-6'-3'74'0,"6"3"-40"0,0 0-31 0,0 0 17 15,0 0-8-15,3 0-2 16,3-3-3-16,3 1-2 0,3-1-3 16,0 0-2-16,3 1 1 15,0-3-1-15,0-1 2 16,-1 4-1-16,-2 2-1 15,-3 0 1-15,0 2-1 0,-3 4 0 16,0 1 2-16,0 7-3 16,-3 4 0-16,0 11 1 15,0-2 0-15,3 12 0 16,0 1 0-16,0 0 2 16,0-3 3-16,0 0-2 15,-3-5 0-15,3-6 5 16,-3-2 5-16,-3-3 2 15,0-5 0-15,-3-3 12 16,-3-2 5-16,0-3-8 0,-6-3-1 16,-3 0-14-16,-3-2-3 15,0 0-9 1,0-1 0-16,4 1-34 16,-1 0-16-16,6-1-87 15</inkml:trace>
  <inkml:trace contextRef="#ctx0" brushRef="#br0" timeOffset="9395.6962">15144 6593 80 0,'0'3'30'0,"0"-3"-16"0,0-3 3 0,0 3 14 15,0 0-8-15,0 0 0 0,3-2-3 16,-3 2 2-16,0 0 3 16,0-3 4-16,-3 3-15 15,-6 0-4-15,-6 3 1 0,0 2-7 16,-3 3-2-16,0 3-1 15,-3 2 1-15,4 5-1 16,2 4-1-16,3-1-2 16,3-3 1-16,3 1-4 0,6-1 1 15,3-2 2-15,6-3 1 16,0-2 1 0,3-6 0-16,2-5 0 15,4-5 0-15,0-3 2 0,-3-5 1 16,0-6-1-16,-3 3-2 15,-3-2 1-15,-3 2 1 16,-3 0-1-16,-3 3 2 16,0 0-2-16,0 5 2 15,-3 2-2-15,0 6 2 16,0 3-4-16,3 5-2 16,0 5 2-16,3 3 2 15,0 0-2-15,3 2-2 16,0-2 4-16,3 0 1 15,0-3 0-15,-4 1 1 0,1-4-18 16,0-2-4-16,0-2-64 16,0-4-41-1,-3-4 51 1</inkml:trace>
  <inkml:trace contextRef="#ctx0" brushRef="#br0" timeOffset="9728.3718">15242 6384 176 0,'-3'3'68'0,"6"2"-36"0,-3 6-24 0,3-3 18 16,0 2 0-16,-3 9 4 15,0 7-16 1,0 4-6-16,0 1-5 15,0 1 0-15,0 0 0 0,0 0-6 0,0-3 0 16,0-3 3-16,3-2 2 16,6-3 0-16,0-2-2 15,3-4 1-15,-1-4-1 16,1-3 0-16,3-3 2 16,0-2-3-16,3-3 0 15,0 0-10-15,-3-3-3 0,0 1-31 16,-3-4-12-16</inkml:trace>
  <inkml:trace contextRef="#ctx0" brushRef="#br0" timeOffset="9956.5953">15212 6395 224 0,'3'-3'85'0,"3"1"-46"0,6-1-35 15,-6 0 19-15,12 1-9 16,3-4 0-16,2 1-8 0,7 0-4 16,3 0-1-1,-3 2-32-15,2 0-14 0,1 3-59 16</inkml:trace>
  <inkml:trace contextRef="#ctx0" brushRef="#br0" timeOffset="10391.4932">15468 6451 200 0,'-9'2'74'0,"9"-2"-40"0,3 0-38 0,0 0 15 0,3-2-4 15,3-1 1-15,0 0-4 16,3 3-3-16,6 0 0 16,-3 3-1-16,-1 2 0 15,-2 6 2-15,-6 7 1 0,-6-2 1 16,-6 5 2-16,-3 1-3 15,0-4-2-15,1 1 4 16,-1-4 4-16,0-1-1 16,3-4 3-16,0 1 0 15,3-3 1-15,3-3-13 16,0 0-6-16,3-2 9 16,6-3 8-16,3 0-5 15,3 0 0-15,-1 0-5 16,-2 0-3-16,0 0 2 0,-3 0 0 15,0 0-26-15,0-3-11 16,0 1-34 0,0-4-50-16,0 1 30 15</inkml:trace>
  <inkml:trace contextRef="#ctx0" brushRef="#br0" timeOffset="10822.4698">15596 6302 192 0,'-9'-2'74'0,"12"2"-40"0,0-3-38 0,-3 3 24 16,12 0-5-16,0 0-5 15,3 0-3-15,0 0-4 16,8 3-5-16,-5-1 1 0,-3-2 1 15,-3 3 2-15,-3 2-1 16,-3 3-1-16,0 3 3 16,-3 7 2-16,0 1-4 15,-3 2-3-15,-3 13 1 16,0-2 0-16,6 3 1 0,0-4 0 16,0 1 0-1,6-5 0-15,-3 2 0 16,0 2 0-16,0-7 0 15,-3-5 0-15,0-3 13 16,-9-6 21-16,-9-7-4 16,0-3-13-1,0 0-12-15,-3-5-4 16,3 2-25-16,0-2-12 16,4 2-45-1,2 8-58-15,0-7 38 16</inkml:trace>
  <inkml:trace contextRef="#ctx0" brushRef="#br0" timeOffset="11515.1624">16275 6567 148 0,'0'-5'57'0,"0"2"-30"0,-3 0-32 15,0-5 102-15,-3 3-31 16,-6 0-27-16,-3 8-19 16,-3 2-15-16,0 3-4 0,-3 8 0 15,4 2-6-15,2 3-1 16,3 3 3-16,3 3 1 16,6-4-3-16,3-1 1 15,6-4 2-15,0-5 3 0,3-5 2 16,0-2 1-16,9-4-2 15,-4-10 1-15,1-8-2 16,-3-2-1-16,0-1 1 16,-3 1 1-16,-3-3-1 15,0 2-1-15,-3 3 1 16,0 3 1-16,-3 5-3 16,0 3-2-16,3 5-1 15,-3 5 0-15,3 3 3 16,0 3 2-16,3 2 2 15,0 11 1-15,3-3-2 0,0-3-2 16,0-2 1 0,-1-3 1-16,1-2-32 0,0-3-14 15,0-11-66 1</inkml:trace>
  <inkml:trace contextRef="#ctx0" brushRef="#br0" timeOffset="11858.5617">16388 6384 184 0,'-3'8'68'0,"6"6"-36"0,0 4-26 0,-3-7 17 15,0 15 8-15,0 1 5 0,0 2-12 16,0 0-6-16,0 0-11 15,0 0-5-15,0 0-1 0,0-2-1 16,0-6 0-16,3-5 0 16,3-3 0-16,6-3 0 15,0 1 2-15,5-3-1 16,1-3-1-16,0 1 1 16,-3-1 1-16,-3 0-1 15,0-2-1-15,-3-1-21 16,-3-2-11-16,0 0-145 31,-3-8 61-31</inkml:trace>
  <inkml:trace contextRef="#ctx0" brushRef="#br0" timeOffset="12078.562">16316 6384 208 0,'-3'-5'79'0,"9"2"-42"0,3-2-26 0,-3 3 21 16,3-1-6-16,3 0-1 15,3 1-11-15,6-4-4 16,3 1-6-16,2 2-5 0,-2 1-2 0,-3-1-36 16,-3 3-16-16,0 0-56 15</inkml:trace>
  <inkml:trace contextRef="#ctx0" brushRef="#br0" timeOffset="12686.5626">16560 6424 136 0,'-5'0'52'0,"2"0"-28"0,0 0-13 0,3 0 15 15,0 0-8-15,3 0 0 0,-3-3-9 16,3 1-1-16,2-1-4 16,1 1-3-16,3-1 2 15,0 3-2-15,0 0-1 16,0 3 3-16,0 2 0 15,-3 3 7-15,-3 2 6 0,-3 6-2 16,-3 5 2-16,0-2-9 16,0-1-2-16,0-2-5 15,3-2-1-15,0-4-1 16,6 1-2-16,6-1 0 16,3-2 3-16,0 3 0 15,-3-1 1-15,-3 1 0 16,-1 0 2-16,-5 2 16 0,-6 3 11 15,-2 5-2 1,-7-5-1-16,0-8-8 16,0 2-3-16,-3-5-9 15,0-2-2-15,0-3-20 0,3-5-9 16,3 0-27-16,0-3-12 16,3-3-52-1</inkml:trace>
  <inkml:trace contextRef="#ctx0" brushRef="#br0" timeOffset="13134.5595">16644 6374 200 0,'-15'-5'77'0,"30"5"-42"0,-6-3-34 0,-6 3 16 0,6-3 0 15,0 1 2-15,2-4-10 16,4 1-3-16,3 0-4 16,0-3-4-16,0 2 1 0,-3 4 1 15,0-1 0-15,-3 3 0 16,0 3 0-16,-4 2 0 16,-2 8 2-16,0 3-3 15,-3 5-2-15,0 16 2 16,0 3 2-16,0 0-2 15,3-3-2-15,0 8 2 16,6-5 2-16,-3-6 0 16,0-2-1-16,3-6 1 15,0-5-1-15,-9-2 2 0,-3-3 3 16,-9-6 31 0,-3-4-4-16,-6-4 2 15,-6 1-15-15,0-3-6 16,1 0-11-16,2 0-1 15,6 0-28-15,-3 0-97 32,3 3-51-32,-3-1 61 15</inkml:trace>
  <inkml:trace contextRef="#ctx0" brushRef="#br0" timeOffset="16140.5628">14602 3307 108 0,'0'0'44'0,"3"6"-24"0,-3 4-13 16,0 1 15-16,0 15-2 16,0 9 0-16,0 7-6 15,-3 0-1-15,0 1-8 0,-3 2-1 16,0 2 0-16,0-12 0 0,0-4 0 15,3-4-2-15,0-6 1 16,0-5-31-16,0-6-11 16,0-4-33-1</inkml:trace>
  <inkml:trace contextRef="#ctx0" brushRef="#br0" timeOffset="16841.6132">14584 3278 124 0,'-3'-5'46'0,"9"0"-24"0,15-9-24 0,-6 9 11 16,3 0-6-16,2 2 0 15,4 3-3-15,-3 3-1 16,0 5 1-16,0 2 0 0,-9 4 2 16,-3 4 3-16,-6 1 2 0,-6 7-6 15,-6 1 0-15,-3-4 3 16,-9-2 2-16,-3 1 11 16,0-6 4-16,3-3-3 15,7-3 2 1,2-2-2-16,3 0-2 0,6-2-11 15,6 4-5-15,9 3 2 16,5-5 2-16,4 5 3 16,3 3 1-16,0 0-7 15,0 0 0-15,-3 3 1 16,-4-3 1-16,-2-3-1 0,0-3 1 16,-3 1-13-1,-3-3-6-15,0 0-33 16,-3-3-14-16,0-2-20 15</inkml:trace>
  <inkml:trace contextRef="#ctx0" brushRef="#br0" timeOffset="17338.6325">14938 3228 132 0,'-9'0'52'0,"3"3"-28"0,0 7-28 0,6 1 8 16,-3 7 13-16,0 19 9 0,0 8 0 16,1 8 2-1,-1-5-16-15,0 2 0 0,0-8 1 0,0 6-3 16,0-11 2-16,0-5-7 15,3-8-1-15,0-6 2 16,0-5 3-16,0-5 2 16,0-8 1-16,0-5-9 15,3-3-3-15,3-8-4 16,3 0 3-16,2 3-2 16,7 0-1-16,0 5-2 15,3 3 1-15,0 2 1 16,0 3 2-16,2 3 1 0,-5 5 3 15,-6 2 8-15,-6 3 3 16,-6 3 0-16,-6 0 2 16,-9-3-4-16,-8 1-1 15,-4-4-6-15,0-2-3 16,3-3-7-16,0-2-1 16,3-3-19-16,1-3-8 15,5-2-33-15,15-3-15 16,9-2-5-1</inkml:trace>
  <inkml:trace contextRef="#ctx0" brushRef="#br0" timeOffset="18813.1377">15406 3421 140 0,'0'-16'52'0,"0"29"-28"0,3-2-13 16,-3-6 18-16,0 1-6 0,0 4 1 15,0 3-2 1,-3 6-2-16,0 5-10 16,-3 0-4-16,0-1 0 0,3 1-3 15,0 0-2-15,0-5-18 0,0-4-6 16,3-4-62 0,3-3-39-16,0-3 52 15</inkml:trace>
  <inkml:trace contextRef="#ctx0" brushRef="#br0" timeOffset="18999.401">15307 3553 192 0,'-18'0'74'0,"18"0"-40"0,0 0-22 0,0 0 19 16,6 0-12-16,0 0-3 16,0-2-7-16,3-1-1 0,9 0-5 15,6 1-2-15,6-1 0 0,-1 0-6 16,7 1 1-16,3-1-55 15,0-2-26-15,-7 0-5 32</inkml:trace>
  <inkml:trace contextRef="#ctx0" brushRef="#br0" timeOffset="19559.5797">16051 3350 72 0,'0'-3'30'0,"3"3"-16"0,0 0-1 0,-3 0 14 15,0 0 9-15,0 0 5 16,3-3 3-16,-3 1 2 16,-3 2-1-16,-8 0 0 15,-7 2-25-15,-6 4 4 0,-6 2 0 16,-3 10-4-16,4 1 1 15,2-1-14-15,3-2-5 0,6 0-3 16,6 0-1-16,6 0-3 16,9 2 1-16,12 3-7 15,12-2-1 1,12-3 2-16,2 5 1 0,1 8 6 16,-6-8 3-16,-4 3 1 15,-8 0 2-15,-9 0 4 16,-9-3 4-16,-6-3 2 15,-9 1 5-15,-12-6-8 16,-5-2-1-16,-7-3-3 16,0-3 1-16,0-5-9 0,4 0 0 15,5-3-24-15,3-2-11 16,9 0-35-16,6-3-15 16,12-3-27-1</inkml:trace>
  <inkml:trace contextRef="#ctx0" brushRef="#br0" timeOffset="19876.3648">16418 3395 164 0,'3'5'63'0,"0"13"-34"0,0 4-3 0,0-9 25 0,-1 3-12 16,1 2-2-1,-3 11-20-15,0-8-8 0,0 3-5 16,0 0-4-16,0 0 1 0,0-6-21 15,0-2-7-15,6-2-50 16,6-7-60 0,0-1 35-16</inkml:trace>
  <inkml:trace contextRef="#ctx0" brushRef="#br0" timeOffset="20041.3821">16584 3482 232 0,'-21'8'88'0,"10"5"-48"0,-4 0-40 0,6-5 16 16,-9 0-7-16,-3 8 2 16,0-3-8-1,0 1-2-15,-2-4-1 0,2 6-53 0,0-11-22 16,3-5-19 0</inkml:trace>
  <inkml:trace contextRef="#ctx0" brushRef="#br0" timeOffset="20190.7408">16296 3482 156 0,'3'-3'60'0,"0"6"-32"0,2 0-24 0,1 2 13 16,6 0 5-16,3 3 6 0,3 5-13 15,0 1-6-15,9 1-5 16,2-1-1-16,4-1 0 0,-6-3-45 16,3 1-19-16,-6-3-23 15</inkml:trace>
  <inkml:trace contextRef="#ctx0" brushRef="#br0" timeOffset="20493.3294">17001 3334 188 0,'3'2'71'0,"0"9"-38"0,6 29-14 0,-6-22 23 16,0 11-6-16,-3 6-1 15,0-1-15-15,-3 3-7 16,3 3-8-16,0 2-4 0,0-5 2 16,0-5-7-16,0-3 1 15,0-10-19-15,0-6-8 16,-3-8-35-1,-3-8-11-15,0-7-40 16,-3-9 30 0</inkml:trace>
  <inkml:trace contextRef="#ctx0" brushRef="#br0" timeOffset="20837.7761">16953 3482 148 0,'6'-34'57'0,"0"20"-30"0,15-12-16 16,-12 15 18-16,6 1-2 15,6-1 4-15,3 3-8 16,-1 3-2-16,1 5-12 15,0 3 3-15,-3 2 2 0,-6 5-1 16,-3 6 0-16,-9 0-1 16,-6 3 2-16,-3-1-7 0,-6-2-2 15,-9 0-5 1,3 0-1-16,-3-3 1 16,6-2 0-16,0-1 0 15,4-2 0-15,2 0-3 16,6 0 0-16,3 0 6 0,3 0 3 15,6 2 8-15,2 9 3 16,4 0 3-16,3 2 0 16,3 2-5-16,3 1 1 15,0 0-11-15,0-5-3 16,-7-3-2-16,4-6 0 16,-6-2-29-16,0-3-13 15,-3-5-47-15,0-5-18 16,6-6-8-1</inkml:trace>
  <inkml:trace contextRef="#ctx0" brushRef="#br0" timeOffset="21001.6681">17450 3620 240 0,'-3'0'90'0,"9"5"-48"0,-6 5-45 16,3-2 19-16,-3 6 14 15,0 1 11-15,0 4-17 16,-3 2-8-16,3-8-10 15,0 3-14-15,0-3-4 0,0-5-34 16,-3-2-15-16,3-6-59 16</inkml:trace>
  <inkml:trace contextRef="#ctx0" brushRef="#br0" timeOffset="21107.8789">17376 3440 296 0,'-3'-6'112'0,"3"6"-60"0,0 3-61 0,0-3 18 16,0 0-18-16,9 0-4 16</inkml:trace>
  <inkml:trace contextRef="#ctx0" brushRef="#br0" timeOffset="30432.2616">7074 4784 132 0,'0'0'49'0,"3"-6"-26"0,0 6-7 15,-3 0 16-15,0 0-6 16,0 0-1-16,0 0 1 16,0 0 1-16,0 0-14 15,0 6 3-15,-3 2 2 0,-3 2 1 16,-3 6 1-16,-6 3-3 15,-5 7 2-15,-10-2 1 16,0 2 0-16,-3 1-5 0,4 2 1 16,2-5-7-1,3-3-3-15,3-5-3 0,3 0 0 16,6-3-2-16,3-3 2 16,3 1-4-1,6 0 0-15,6-1-1 0,3 1 0 16,3 13-3-16,12-6 1 15,3 3 2-15,3-2 1 16,-4-1 1-16,1 1 0 16,-3-3 0-16,-3-3 0 15,0 0-18-15,-6-2-8 16,-4-6-39-16,-2 0-18 16,0-2-39-1</inkml:trace>
  <inkml:trace contextRef="#ctx0" brushRef="#br0" timeOffset="31390.6813">6967 5117 108 0,'-6'-3'41'0,"3"1"-22"0,0-1 0 0,3 3 16 16,-3 0-6-16,0-3-2 15,3 3-9-15,-3-2-1 16,0-1-10-16,3 3 0 0,0 0 0 15,0 0-1-15,0 0-1 16,0 0-6-16,0 0 1 16,3 0 2-16,-3-2 1 15,3 2-1-15,-3-3 1 16,0 0 0-16,0 1 3 16,0-1 1-16,0 0 3 0,0 1-3 15,0-1-2 1,-3 0 0-16,0 1 1 15,0-1-3-15,0 0 0 0,-3 1-1 32,0-1-2-32,3 0 1 0,0 1 3 15,0 2 2-15,0 0 2 16,3 0 0-16,6 0-2 16,0-3-1-1,0 1-1-15,3-1 2 16,0-2 3-16,3 2 0 15,3-2 2-15,3 2-4 16,9 0-2-16,-1 3-2 16,1 0 0-16,3 3-4 15,3 2 0-15,-1 3 1 0,7 3 0 16,0 2-3-16,0 0 0 16,-1 1 2-16,1 4 2 15,-6 3 0-15,2 6-1 16,-2-4 1-16,-3 4 1 15,-6-3-1-15,-3 5 2 16,-4-3 0-16,-2 3 1 16,-6 1 2-16,0-1 1 15,-3 0-1-15,-3 2-1 16,-3-4-1-16,0 5 0 16,0 2-2-16,-6-5 1 15,0-2 2-15,-6-4 4 0,-3 1-4 16,-3 0-1-16,1-3 0 15,-4 0 2-15,0-2-3 16,-6 2 0-16,-6 3 3 16,1-3 3-16,-4-2 2 15,0-4 3-15,1 1-1 16,-1-2 2-16,-3-1-6 16,3-3-3-16,4 1-3 15,-1-3-3-15,3-3 1 16,6-2 1-16,3 0-19 15,4-1-6-15,-1-2-37 16,0 0-14-16,9-2-45 16,3-1-57-16,3 0 55 15</inkml:trace>
  <inkml:trace contextRef="#ctx0" brushRef="#br0" timeOffset="31795.8733">6937 5699 152 0,'0'0'57'0,"0"3"-30"0,-3 5-14 16,3-3 19-16,-6 3-1 15,-6 0 2 1,1 2-5-16,-4 6 0 16,-3 6-16-16,0-1 6 0,0 0 5 0,0-3-6 15,0 1-2 1,3-1-8-16,4 1-5 0,2-3-4 16,3 0 1-16,3-3 1 15,3 0 2-15,9-2-1 16,5-1 2-16,10 1-2 15,9-3-1-15,0-3 1 16,0 0-1-16,-1 1 0 0,-5-1 2 16,-3 0-1-1,6 3 2-15,-10 0-37 16,-2 8-120 0</inkml:trace>
  <inkml:trace contextRef="#ctx0" brushRef="#br0" timeOffset="37067.3915">8015 5313 148 0,'-3'-5'57'0,"3"7"-30"0,3-2-21 0,-3 5 17 0,3 1 1 15,0 7 5-15,0 3-4 16,0 0-3-16,0 0-12 16,0 0-4-16,-3-1 0 0,3 4-5 15,-3-6-1-15,3 0-5 16,0-5 1-16,0-2-47 16,-3-6-20-16,3 0-17 15</inkml:trace>
  <inkml:trace contextRef="#ctx0" brushRef="#br0" timeOffset="37216.8742">8027 5114 172 0,'-18'-10'66'0,"18"7"-36"0,0-5-35 0,0 6 10 16,0 2-12-16,3 0 0 15,-3 0-35-15,9 5-14 16,0 0-2-16,6 11 2 15</inkml:trace>
  <inkml:trace contextRef="#ctx0" brushRef="#br0" timeOffset="37454.8248">8336 5027 132 0,'-6'-18'49'0,"3"10"-26"0,-6-3-3 0,6 8 21 16,-6 1-2-16,-2 2-1 15,-1 5-21-15,0 6-10 16,0 12-5-16,3 12-7 0,0 10 1 0,3 8 0 16,3-3 2-16,3-2-4 15,0-6 2-15,3-2 4 16,0-3 4-16,0-6-21 16,-3-1-10-16,0-12-31 15,-3-5-47 1,3-5 26-16</inkml:trace>
  <inkml:trace contextRef="#ctx0" brushRef="#br0" timeOffset="37606.7731">8122 5313 220 0,'-9'-3'85'0,"12"3"-46"0,6-5-41 0,0 5 14 16,3-3-4-16,6 1 0 15,5-1-4-15,4-2-3 16,6-1 0-1,0 4-43-15,-1-1-17 0,4 3-32 16</inkml:trace>
  <inkml:trace contextRef="#ctx0" brushRef="#br0" timeOffset="38312.8593">8824 5323 160 0,'-12'0'63'0,"7"3"-34"0,-10 2-12 0,9-2 20 0,-6 2-13 15,0 3-3-15,0 3-12 16,3-3-4-16,3 0-3 16,3 0-2-16,3 0 1 0,9 0-4 15,3-1 2-15,0 4 1 16,0 2 2-16,-3-2 1 15,0 2 1-15,-6-2 9 16,-6-1 6-16,-3 1-8 16,-3-3-1-16,-3 0-6 15,0-3-1-15,0-2-25 0,0-3-13 16,0-3-24 0,3 0-9-16,3-2-18 15</inkml:trace>
  <inkml:trace contextRef="#ctx0" brushRef="#br0" timeOffset="38729.3617">8842 5379 168 0,'3'3'66'0,"-3"5"-36"0,3 0-22 0,0-3 16 16,0 3-3-16,-3 5 2 15,3 0-9-15,0 0-3 16,3 1-6-16,0-1-4 0,-3-3 0 15,3-2 1-15,0-2 1 0,3-4-4 16,0-2 1 0,3-5-13-16,-3-3-7 0,0 0 6 15,-1 0 5-15,-2 3 4 16,-3 2 3-16,0 1 1 16,0 2 3-16,-3 0 5 15,3 5 4-15,3 3-2 16,0 0 2-16,0 2-4 15,3-2 1-15,0 0-1 16,0-2 1-16,0-4 4 16,3-2 3-16,-3-2-2 0,0-1 0 15,0-2-3-15,-3-3 1 16,-1 0-4 0,-2-3 1-16,-3 1-5 15,-3-1-2-15,1 0-9 0,-1 3-5 16,0 1-37-16,3-4-95 31</inkml:trace>
  <inkml:trace contextRef="#ctx0" brushRef="#br0" timeOffset="38881.3686">9119 5374 168 0,'9'2'66'0,"-6"9"-36"0,3 0-18 0,-3-4 19 15,3 4-14-15,-3 2-4 16,0 0-8-16,0 3-2 15,0 0-1-15,-3-3-4 0,0 1-1 16,0-6-71 0,6 0-52-16,3-8 44 0</inkml:trace>
  <inkml:trace contextRef="#ctx0" brushRef="#br0" timeOffset="39032.4935">9134 5271 212 0,'-9'-8'82'0,"6"2"-44"0,0 4-47 16,3 2 12-16,0-3-13 16,3 0-2-16,0-2-28 15,0-6-12-15,3-10-19 16,3 3-9-16</inkml:trace>
  <inkml:trace contextRef="#ctx0" brushRef="#br0" timeOffset="39204.4963">9235 5051 172 0,'3'3'66'0,"-3"-1"-36"0,3 6-35 0,0 0 12 16,3 5 11-16,0 14 11 16,0 7-6-16,0 3-4 15,0 6-10-15,0-4-6 0,-3-2 0 16,0 0-2-16,-3 0 2 16,0-5-46-16,0-3-18 15</inkml:trace>
  <inkml:trace contextRef="#ctx0" brushRef="#br0" timeOffset="39391.8152">9125 5337 196 0,'-3'-3'74'0,"9"0"-40"0,3-2-31 0,0 2 17 0,6 1-6 16,3-4 2-16,5 1-11 15,4 0-6-15,6 0 1 16,3 2-17-16,-4 0-5 0,4 1-69 16,-6 2-34-1,-3 0 62-15</inkml:trace>
  <inkml:trace contextRef="#ctx0" brushRef="#br0" timeOffset="39573.7208">9497 5297 192 0,'-21'8'74'0,"9"-3"-40"0,-3 3-38 0,12 0 15 15,-2 3-2-15,-1 5 5 16,3-1-2-16,0 1 3 16,3 0-8-16,3 0 0 0,6 3 0 15,2-6-3-15,7-3-1 16,0-2-3-16,0-5-3 16,0-6-29-16,0-2-14 15,3-3-49 1</inkml:trace>
  <inkml:trace contextRef="#ctx0" brushRef="#br0" timeOffset="39918.2306">9586 5083 132 0,'-3'0'52'0,"3"5"-28"0,3 6-22 0,0-4 12 0,0 20 13 15,3 2 9-15,-3 5 2 16,0 3 1-16,0 1-21 15,-3-7-4-15,0-2-2 0,0-2-5 16,0-3-2-16,0-6-2 16,0-5 0-16,0 1 0 15,0-9 1-15,0-5 0 0,6-3 0 16,6-7-7 0,0-4 0-16,3 1-1 15,0 3 2-15,3 4-1 16,-4 6-1-16,1 3 7 15,-3 2 3-15,0 3 3 0,0 3 2 16,-3 2-5-16,0 6-4 16,-3-6-10-16,0 0-3 15,-3-2-47-15,0-3-19 16,3-3-27 0</inkml:trace>
  <inkml:trace contextRef="#ctx0" brushRef="#br0" timeOffset="40244.9652">9908 5339 160 0,'6'6'63'0,"3"-4"-34"0,0 9-19 15,-3-3 20-15,3-6-5 16,2 4 0 0,1-1-9-16,0-5-5 15,0-5-6-15,0-1-2 0,0 1 3 0,-3-3 1 16,-3 0 3-16,0 0-3 15,-6-2-2-15,-3-1-2 16,-6 3-3-16,-6 0 5 16,-3 6 4-16,-3 2-7 15,1 5-1-15,-1 3-1 16,3 5 0-16,3 3 6 16,6 0 6-16,3 0-8 15,6 2-2-15,6-2-2 16,3 3 0-16,9-6-14 15,3-5-3-15,2-6-31 0,7-2-11 16,3-5-45 0</inkml:trace>
  <inkml:trace contextRef="#ctx0" brushRef="#br0" timeOffset="40591.2449">10191 5318 204 0,'-18'-5'77'0,"12"5"-42"0,-15 8-37 0,15 0 17 16,-6 2-9-16,0 4 2 15,0-1 1-15,3 3 2 16,3 0-5-16,6-1-6 0,6 1-1 16,3-3 3-16,3-2 1 0,3-6 1 15,0-5 2-15,6-5-1 16,-3-3 0 0,-3-10-8-16,-4-6-2 0,-2-3-1 15,-3-4 4-15,-6-14 1 16,-3-3 1-16,-6 0 2 15,1 3 1-15,-1 6 3 16,0 7 1-16,0 8 5 16,3 6 5-16,6 23-18 15,3 16 5 1,6 19 1-16,3 7-2 16,-1 1-2-16,4-3-3 0,0-3 1 15,3-5-10 1,0-5-5-16,0-5-100 15</inkml:trace>
  <inkml:trace contextRef="#ctx0" brushRef="#br0" timeOffset="41709.6358">12923 7734 212 0,'-9'-3'79'0,"9"3"-42"0,0 0-32 0,0 0 17 16,0 0-1-16,0 0 4 16,6 3-2-16,3-1 0 0,3 4-12 15,12-4-2-15,3 1-2 0,11 0 5 16,7-1 5-16,14-2-7 15,1 0-3-15,8-2-2 16,1-1-1-16,-7 0-2 16,-5-2-2-16,-6 2 1 15,-10 1 1-15,-8-1-3 16,0 0 0-16,-12 1-34 16,-1-1-17-16,-11 1-53 15,-3-4-53 1,-3 4 52-16</inkml:trace>
  <inkml:trace contextRef="#ctx0" brushRef="#br0" timeOffset="42005.6213">13658 7615 220 0,'-15'-21'85'0,"18"21"-46"0,0 2-48 16,-3-2 12-16,6 0 2 0,3 0 4 15,6 3 2-15,6 5 1 16,6 0-6-16,0 2-4 0,-1 4 1 16,-2-1-2-16,-6 0-1 15,-3 3 5-15,-6 0 1 16,-6 0 9-16,-9-1 4 16,-3-1-5-16,-12-1-3 0,-3-2-6 15,3-4-4-15,1-1-3 16,2-1 1-16,3-2-43 15,6-1-20-15,3 1-48 16,12 5-21 0,9-3 68-16</inkml:trace>
  <inkml:trace contextRef="#ctx0" brushRef="#br0" timeOffset="42590.2931">14593 7514 128 0,'0'-5'49'0,"0"5"-26"0,-6-8 2 0,3 5 22 15,-6 1 3-15,-6-1 3 16,-6 0-7-16,-2 1-2 0,-4-1-24 15,-3 3-9-15,3 0-4 0,3 5-9 16,7 3 0-16,5 6-5 16,6 4 2-16,9 6 1 15,9 2-1-15,2 3 1 16,4 3 3-16,3 0 0 16,-3-3 3-16,-6 3-1 15,-9 0-1-15,-9-6 3 16,-6-7 2-16,-9-4 0 15,-3-7 0-15,4-8-1 16,-1-8 0-16,6-5 4 16,6-3 3-16,6-5-6 15,6-3-1-15,15 0-4 16,3-10-3-16,2 2-3 0,4 3 1 16,-3 5-10-16,-3 1-6 15,-3 1-21-15,-3 4-11 16,-1 2-67-1</inkml:trace>
  <inkml:trace contextRef="#ctx0" brushRef="#br0" timeOffset="47457.6433">16852 15941 116 0,'0'-8'44'0,"0"3"-24"0,0 0 3 0,0 5 21 0,0-3 0 15,0 0 1 1,0 3-22-16,0 0-9 0,3 6-9 15,0 7 3-15,0 13 2 0,-3 3 6 16,0-2 4-16,0 2-4 16,3 3-1-16,0-6-9 15,0 1-2-15,0-1-2 16,-3-7 1-16,0-3-15 16,0-6-5-16,0-2-35 15,-3-3-16-15,0-5-40 16</inkml:trace>
  <inkml:trace contextRef="#ctx0" brushRef="#br0" timeOffset="47994.9136">16831 15981 132 0,'-9'-8'52'0,"9"3"-28"0,-3 2-4 0,3 0 19 16,0 1-8-16,3-1-3 15,3-5-14-15,3 5-4 0,6-7-6 16,6 7-3-16,0-2 2 0,3 5-4 15,-1 5 0-15,1-2 1 16,-6 10 0-16,-3 0 0 16,-6 3 2-16,-3-3 1 15,-6 3 1-15,-6 3 0 16,-3-3 0-16,-6-3-5 16,-6-2 1-16,3-4 4 15,1 1 2-15,2-2 9 16,3-1 4-16,3-2 0 15,3-1-2-15,3 1-7 16,6 0-2-16,6-1 0 16,3 6 0-16,3-3-2 0,0 6 1 15,-1 0-4-15,1-1 0 16,0-2 1-16,-3 8 0 16,-3-5-2-16,0-1-2 15,0-2-2-15,-3 0-1 16,0-3-27-16,0 1-12 15,0-1-32-15,0-2-11 16,0-3-15 0</inkml:trace>
  <inkml:trace contextRef="#ctx0" brushRef="#br0" timeOffset="48593.3885">17159 15936 124 0,'-6'0'46'0,"6"5"-24"0,-3 0-13 0,3-2 16 15,0 10 3-15,0-2 3 16,0 15 1-16,0-4 2 16,0 4-18-16,0 0 4 0,0 1 3 15,0-3-10-15,0-3-4 16,0-3-2-16,0-4 0 15,0-4-3-15,0-2-1 16,0-3 1-16,0-5 0 16,0 0 0-16,0-5 0 15,3-3-2-15,0 0 1 16,0-2-2-16,3-1-1 0,3-2-2 16,3 5-1-16,2 0-1 15,7 3 3 1,3-1-2-16,-3 12 1 15,3-1-3-15,-6 3 1 0,2 0 6 16,-8 5 6-16,-3 0 5 16,-9-2 2-16,-3 0-2 15,-9-1 0-15,-5-2-5 16,-7-3 0-16,-3-5-3 16,3 0 2-16,-6 0-9 15,4 0-3-15,2-2-41 16,3-1-18-16,6 3-71 15</inkml:trace>
  <inkml:trace contextRef="#ctx0" brushRef="#br0" timeOffset="49442.0334">15650 15891 132 0,'0'-8'49'0,"0"13"-26"0,0-5-1 0,0 6 20 0,0-1-16 15,0 3-4-15,6 5 3 16,-6 3 6-16,0 10-16 15,0 3 1-15,0-5 0 0,0 0-8 16,-6 3-2-16,6-4-4 16,0 1 1-16,0-5-2 0,0 2 2 15,0-5-29 1,0-3-9-16,0-2-32 16,0-6-10-16,0-3-8 15</inkml:trace>
  <inkml:trace contextRef="#ctx0" brushRef="#br0" timeOffset="49811.3822">15602 15965 168 0,'-12'-8'66'0,"12"5"-36"0,-3-2-11 0,3 5 23 0,0-3-17 15,6 1-3-15,3-1-14 16,6-2-3 0,3 5-3-16,15 0-2 0,-1 5 1 0,4 3-6 15,3 5 1-15,-4 8 4 16,-2 3 2-16,-3-3 6 16,-6-2 5-16,-6 2 6 15,-7-2 5-15,-8-1 5 16,-9 3 2-16,-11-2-8 15,-7-1-3-15,-12-2-6 16,0-2 1-16,-2-7-6 16,-1-4-3-16,3-3-6 0,4-3 0 15,-1-2-31-15,9 0-14 16,6 0-63 0,21 2-72-1</inkml:trace>
  <inkml:trace contextRef="#ctx0" brushRef="#br0" timeOffset="50804.8792">18757 15949 132 0,'0'-3'49'0,"0"3"-26"0,3-2-20 0,-3 2 10 16,3 5 16-16,3 8 8 0,0 6 1 15,-3 5 0-15,0 2-21 16,3 6-8-16,-3 0-4 0,0-3-3 16,3 0-2-1,-6-5 1-15,0-6 1 0,0 1-45 16,0-9-21-16,-6 3-33 16</inkml:trace>
  <inkml:trace contextRef="#ctx0" brushRef="#br0" timeOffset="51222.3507">18766 15994 184 0,'-3'-21'71'0,"9"13"-38"0,6-8-25 0,-3 11 18 15,6-3-6 1,-3 8 0-16,3 0-9 0,-1 0-2 15,7 10-5-15,-3-2-1 0,-6 6 1 16,-3 7-2-16,-9-3-2 16,-3 3 3-16,-3-2 2 15,-6-3 0-15,-3 0 0 16,0-6-1-16,1 1 0 16,-1-6 4-16,3 6 3 15,3-9-4-15,3 6-2 16,0-2-5-16,6 4-2 15,9 1 5-15,3-1 3 16,6 4 1-16,2-4 1 16,4 1 0-16,0-1 2 15,-3-2-1-15,-3 3 0 0,-3-3-3 16,-3-3-1-16,-4-2-6 16,1 2 1-16,-3-2-38 15,0-1-14-15,0 1-27 16,0-3-11-16,0 0-4 15</inkml:trace>
  <inkml:trace contextRef="#ctx0" brushRef="#br0" timeOffset="51536.2722">19236 16155 216 0,'0'-13'82'0,"0"8"-44"0,-3-3-22 16,3 5 24-16,-3 1 3 15,-8-4 6-15,-7 6-17 0,-3-2-7 16,0 2-15-16,0 0 0 0,3 0 3 16,3 2-9-16,4-2-5 15,5 8-4-15,6 3 0 16,6 2 1-16,5 3-1 16,7 3 4-16,3-1 2 15,-3 3-2-15,-6-2 0 16,-3-1 7-16,-15 1 4 15,-6-3 1-15,-9-3 3 0,-3-8-5 16,-2-5-1-16,-4-2-11 16,6-9-3-16,6-2-46 15,12 2-18-15,9-2-81 16</inkml:trace>
  <inkml:trace contextRef="#ctx0" brushRef="#br0" timeOffset="52411.3159">20442 15968 132 0,'3'-11'52'0,"-3"8"-28"0,0-2 0 0,0 5 22 16,-6 0-1-16,-3-3 0 16,-3 1 2-16,-3-1 0 15,-15-2-25-15,-5 5 9 0,-1 5 4 16,3 0-11-16,-2-2-3 15,5 5-12-15,6 0-6 16,9 0-5-16,9 8 1 0,12 0-4 16,12 5 1-1,9 0 0-15,8 3-1 16,4 0 1-16,0-1 3 0,-6 1 2 16,-4-3 2-16,-11-2 14 15,-12-3 8 1,-15-3 12-16,-12-2 4 0,-17-6-17 15,-4-2-9-15,-12-3-14 16,4 0-6-16,5-3-28 16,9-2-11-1,10-1-97-15,8 4-40 0,15-1 38 16</inkml:trace>
  <inkml:trace contextRef="#ctx0" brushRef="#br0" timeOffset="55276.2391">15980 16431 144 0,'12'-6'55'0,"-12"12"-30"0,0-12-10 0,-3 6 20 16,0 0 1-16,0-2 0 15,0-4 0-15,-3 1 0 16,0 0-19-16,-3-3 7 0,-6 3 4 16,-6-3-2-16,-5 5 2 15,-1 0-12-15,-6 1-2 16,0 4-8-16,-2 1-4 16,-1 0-1-16,3 7-1 15,3-2 0-15,1 0 0 16,8 0-5-16,6-3-1 0,6 9 0 15,9-1 2-15,9 5-1 16,9 1 1-16,15 2-2 16,-1 3 1-16,7 2 1 15,3 3 2-15,-1-2-1 16,-2-1 1-16,-6 1 2 16,-9 2 2-1,-9-3 1-15,-7-5 1 0,-8-2 0 16,-8 0 2-16,-7-6 1 15,-6-5 1-15,-3-8-4 16,0 0-3-16,0-14 0 16,1 1 1-16,2-5-3 15,6 2-2-15,6-8-9 0,12 3-5 16,6-6 6-16,9 1 4 16,8-1 2-16,10-4 4 15,-3-1-2 1,-3 0 1-16,-1 6 4 15,-11 7 1-15,-3-2 1 16,-9 3 0-16,-6 2-11 0,-6 2-5 16,-3 4-36-16,-6 7-16 15,3 3-60 1</inkml:trace>
  <inkml:trace contextRef="#ctx0" brushRef="#br0" timeOffset="57441.0915">10441 18129 108 0,'-3'0'41'0,"3"0"-22"0,0 0-20 16,0 0 9-16,0 0-3 15,0 0 2-15,0 0 5 16,-3 0 2-16,0 0-1 16,-3 0 0-16,-3 0 8 15,-3 6 6-15,0-1-14 0,-3-3-3 16,3 9-2-16,-6 2-4 0,4 1-1 15,2-1-1-15,0 8-2 16,9-8-4-16,3 6-2 16,3-1 3-16,6-2 3 15,0-11 1-15,5 1 2 16,1 2-2-16,3-11-1 16,-3-8 1-16,0-2 1 15,-3 0-1-15,-3 0-1 16,0-1 1-16,-6-4 1 15,-3 5-1-15,0-1-1 0,-3 7-2 16,0-4 1-16,0 8 1 16,0-2 2-16,3 0-3 15,0 5 0-15,6 10-1 16,6-2-2-16,0 5 3 16,-1 11 2-16,1-3 6 15,-3 1 4-15,-3-4 2 16,-3 1 3-16,-3 2-5 15,-3-3 1-15,-6 1-3 16,-3-3 0-16,-5 2-8 16,-4-5 0-16,0-2 1 15,3-3 1-15,-3-8-10 16,3 0-3-16,0-5-39 16,4-3-18-16,8 2-27 15</inkml:trace>
  <inkml:trace contextRef="#ctx0" brushRef="#br0" timeOffset="57785.3125">10572 18156 104 0,'0'0'38'0,"0"13"-20"0,-3-2-6 0,3-4 13 16,3 4 0-16,0 2 2 15,3 3-9-15,0-3 0 0,2 6-11 16,4-6 2-16,3-5 4 16,0-3-3-16,0-10 0 0,-3 2-4 15,-3-2 1-15,0-8-2 16,-3 0 0 0,-3 5-1-16,-6-5 2 0,-3-1 3 15,-3 4 5-15,-6-4-6 16,0 9 0-16,-6-3-6 15,0 3-4-15,4 5-2 16,2-3 3 0,9 3-38-16,3 0-13 15,9-5-9-15,3 5-23 16</inkml:trace>
  <inkml:trace contextRef="#ctx0" brushRef="#br0" timeOffset="58070.3938">10765 18198 72 0,'15'13'30'0,"-12"-5"-16"0,0 24 1 0,3-19 13 15,0 0-7-15,3-5 1 16,3 3 0-16,3-8 3 16,2 2-7-16,1-10 0 15,0-3-11 1,0-3 0-16,-3-5 0 0,3 3 3 0,-12-6 1 15,-3 6 8-15,-6-5 2 16,-9 4-6-16,-3-4-4 16,-3 2-2-16,0 5 1 15,0 9-7-15,0 2-2 0,1 0-10 16,2 2-4-16,3 9-29 16,9-3-10-16,6 0-44 15</inkml:trace>
  <inkml:trace contextRef="#ctx0" brushRef="#br0" timeOffset="58520.5097">11218 18169 160 0,'-21'-8'60'0,"6"8"-32"0,0-5-20 15,6 10 18-15,0-5-11 0,-3 8-3 16,-3-3-7-16,0 8-4 16,4-2 0-16,-1 2-4 0,3 3 2 15,6-3-1-15,3 6 0 16,3-6 2-16,3 0 0 16,3-7 4-16,2-6 2 15,1-6 0-15,-3-2-1 16,0-10-3-16,0 5 1 0,-3-6-2 15,-3-7-1 1,-3-6 1-16,0 3 1 16,-3-3-1-16,0-5 2 15,0 11-2-15,-3-1 2 0,3 11-2 16,0 3 2-16,0 2-2 16,3 17-1-16,0 7-2 15,3 8-1-15,6 6 2 16,3 4 0-16,6 1 1 15,0 0 2-15,3-3 1 16,-1 3 3-16,4-6-63 16,0 1-65-1,-3-17 23-15</inkml:trace>
  <inkml:trace contextRef="#ctx0" brushRef="#br0" timeOffset="58894.5756">11777 17973 64 0,'6'-13'27'0,"-3"5"-14"0,-3-5 11 0,0 7 19 16,-3-1 3-16,-3-1 3 16,-6-3-14-16,0 8-4 15,-6-2-18-15,-8 0 1 0,2 5 0 0,3 8-5 16,0 2-3-16,3 9-1 16,3 7-1-16,7 9 0 15,5 4 2-15,0 1-3 16,6 2 0-16,0 1-1 15,2-6-2-15,-2-5 1 16,6-3 1-16,-3-3-43 16,-6-7-17-16,-3-1-46 15</inkml:trace>
  <inkml:trace contextRef="#ctx0" brushRef="#br0" timeOffset="59317.4202">11423 18206 168 0,'-15'-13'66'0,"18"7"-36"0,15-1-35 0,-6 1 12 16,3-7 0-16,6 8 6 15,-1-9-9-15,4 1-2 16,6 5-2-16,3 8-3 0,-4 0 0 16,-2 6-27-16,-6-4-10 15,-3 9-7 1,-3-3-3-16,-3 0 27 15,-3 5 18-15,0-2 11 16,-3 2 13-16,-4 5 6 16,-2-2-9-16,0 3-2 15,0-1-2-15,0-2 0 0,3 3-2 16,3-6 1-16,3-3 9 16,3-2 5-16,0 0-13 15,3-8 6-15,0 0 3 0,0 0 0 16,-3-8 2-16,-3-10 11 15,-6 2-7 1,-3 0-1-16,-6-5-9 16,-6 8-2-16,0-1-9 15,-3 1-4-15,0 8-17 16,0-3-7-16,3 8-42 16,3-5-19-16,3 5-20 15</inkml:trace>
  <inkml:trace contextRef="#ctx0" brushRef="#br0" timeOffset="59541.4229">11923 18227 160 0,'24'13'60'0,"-15"-7"-32"0,3 15-24 0,-6-8 13 16,0-2-6-16,-1-3 1 16,-2 2-3-16,0-2 0 15,-3-3-5-15,0-2 10 0,0-3 6 16,0 0-4-16,-3-3-1 15,0-7-7-15,3-3-3 16,0-1 2-16,6 1 2 16,0-5-6-16,6 4-2 15,0 1-3-15,9 0-2 16,3 5-44-16,3 3-20 16</inkml:trace>
  <inkml:trace contextRef="#ctx0" brushRef="#br0" timeOffset="60176.5181">12750 18174 180 0,'0'-5'68'0,"0"5"-36"0,-5-3-9 0,2 3 26 0,-3 0-14 16,-6 3-5-16,-3-3-13 15,0 5-6-15,0 3-6 16,3-3-2-16,3 1 3 0,3 2-10 16,6-3-2-16,6 3 3 15,6 5 1-15,3-2-1 16,3 5 2-16,-3-3 3 16,-3 0 3-16,-3-2 13 15,-6 2 6-15,-6-5-1 16,-6 2 0-16,-6-2-6 15,-6-2 0-15,0-4-10 16,-9 4-2-16,7-6-5 0,-1 0-3 16,6 0-20-16,3 0-10 15,3-6-49-15,6-2-22 16,12 3-17 0</inkml:trace>
  <inkml:trace contextRef="#ctx0" brushRef="#br0" timeOffset="60400.5221">12908 17971 172 0,'3'-6'66'0,"0"6"-36"0,-3 8-18 0,0-3 19 0,0 9-3 15,0 4 1-15,0 14-14 16,0-3-4-16,3 8-7 15,-3-3-1-15,3 6 1 0,0-8 0 16,3 0 0-16,-3 2-31 16,0-10-12-16,-3 2-66 15</inkml:trace>
  <inkml:trace contextRef="#ctx0" brushRef="#br0" timeOffset="60608.5183">12753 18201 232 0,'-6'-14'88'0,"12"9"-48"0,6-8-27 16,0 13 22-16,6-8-14 0,6 0-4 16,3-3-10-1,0 4-3-15,5-1-2 0,1 8-6 0,-3 0 0 16,0 2-73-16,-4 9-33 15,-2-3 7 1</inkml:trace>
  <inkml:trace contextRef="#ctx0" brushRef="#br0" timeOffset="60937.4302">13096 18232 124 0,'0'8'49'0,"0"11"-26"0,3-6 4 0,0-5 21 0,-3 3-8 16,0-3-3-16,3-3-17 15,-3 3-7-15,0-3-8 16,0 3 5-16,0-8 3 0,0 0-4 16,0 0-1-16,0 0 2 15,0 0 4-15,0-8-4 16,0 0 2-16,0-10-5 15,0 7-2-15,3-10 0 16,3 8-1-16,3-1-2 16,2 1-2-16,1 0-2 15,0 8 1-15,0-3-19 16,3 8-9-16,0 0-40 0,3 0-19 16,0 0-13-1</inkml:trace>
  <inkml:trace contextRef="#ctx0" brushRef="#br0" timeOffset="61235.3632">13310 18219 196 0,'-6'8'74'0,"9"-3"-40"0,0 9-22 0,0-14 32 15,3 13-14 1,0 5-15-16,0-4-9 16,3-6-5-16,-3 2 1 0,3-2 1 0,0-3 1 15,0-2 2-15,0-3-12 16,-1-8-19-1,-2-5 2-15,0 0 7 16,-3 2 7-16,0-10 6 16,0 13 4-16,-3-3 0 15,3 3 2-15,-3 3-2 16,0 5 2-16,0 0 0 16,6 5 1-16,0 9-2 15,3-1 1-15,6 5-2 16,0-4-1-16,0-6-28 15,3 2-14-15,2-2-51 16</inkml:trace>
  <inkml:trace contextRef="#ctx0" brushRef="#br0" timeOffset="61459.4386">13748 18201 192 0,'-21'-14'74'0,"18"9"-40"0,-12-3-20 0,12 8 22 16,-3 0-11-16,-3 0-3 15,-3 6-17-15,0-4-5 16,0 9-1-16,0-3 0 0,4 10 1 16,5-5 4-16,3 1 2 15,5 4-5-15,4-2 0 16,3-5-1-16,9-3 2 16,0-3-32-16,3 3-12 15,0-11-52 1,-4-2-33-16,4 0 56 15</inkml:trace>
  <inkml:trace contextRef="#ctx0" brushRef="#br0" timeOffset="61655.3675">13858 17978 164 0,'-12'-21'63'0,"12"16"-34"0,0 0-12 16,0 5 20-16,0 0-19 15,3 0-5-15,-3 10 3 16,3 6 3-16,0 8-9 15,0 8 1-15,0 2 2 0,0 1-5 16,0-4-2-16,-3 9-3 16,3-3 0-16,0-3-24 15,-3-2-11-15,-3-5-80 16</inkml:trace>
  <inkml:trace contextRef="#ctx0" brushRef="#br0" timeOffset="61868.8759">13760 18142 216 0,'0'-15'82'0,"8"9"-44"0,7-12-33 0,-6 15 17 15,6-7-14-15,0 4-4 16,9-2-3-16,6 3-1 15,2 5-53-15,4 0-24 0,0 5-12 16,0 9-2-16</inkml:trace>
  <inkml:trace contextRef="#ctx0" brushRef="#br0" timeOffset="62088.9321">14155 18142 272 0,'-32'6'101'0,"14"2"-54"0,-12 2-44 15,21-7 23-15,-3 2-13 16,3 3-2-16,3 3-6 15,3-3-2-15,9 10-1 16,6 1-2-16,3-3 3 0,3 2-2 16,-6-5-1-16,-3 1 1 15,-3-1 1-15,-6-3 10 16,-9-2 4-16,-6 0-10 16,-9-2-3-16,-3 2-13 15,-5-8-4-15,2 0-48 16,6 0-22-16,9-8-36 15</inkml:trace>
  <inkml:trace contextRef="#ctx0" brushRef="#br0" timeOffset="63565.4951">14370 18227 100 0,'-15'0'38'0,"12"0"-20"0,3 5 3 0,0-5 17 15,0 0-5-15,0 0-2 16,0 0-4-16,0 0 0 0,0 0-15 16,0 0-2-16,0 0 0 0,9 0 5 15,-3 0 3-15,0 0-1 16,6 0 5 0,0 0-9-1,2 0-6-15,1 0-3 0,3 0 0 16,3 0 0-16,3 0-2 15,3 0 1-15,5 6-2 16,4-4-1-16,0-2 3 16,2 0 2-16,7 0-4 15,0 0-1-15,-1-2-2 16,4-4-2-16,0 6 3 16,-7-5 2-16,1 5 0 0,-3 0-1 15,-1-8 3-15,-2 8 2 16,-3-5 2-16,-3 5 3 15,2-8-5 1,-2 3-1-16,-3-3-2 0,-3-3 1 16,0-10 0-16,-1 2 3 15,1-2 3-15,-3 3 2 16,0-1-3-16,0-2-3 16,-1 0-5-16,1 2 0 15,0 1 2-15,0-1 1 16,0-2 1-16,0 3 2 15,-3 4-3-15,-4 1-2 16,1-3 6-16,-3-2 3 16,0-1-8-16,-3 6 0 15,-3-5 0-15,0-4 3 16,0 1-4-16,0-3-1 0,0 6 0 16,-3-11 0-16,3 2 0 15,-3 4 0-15,0-4 0 16,0 6 0-16,0-3 0 15,3-2 0-15,-3 4 2 16,0-1 1-16,0 1-4 16,-3-4 1-16,0 0-2 15,0-1 0-15,0 1 4 16,0-3 1-16,0-1-4 0,0 1 1 16,0-5 0-1,0 7 0-15,0 4 0 16,0 2 0-16,-3 2-3 15,3 3 2-15,-3 3 1 0,3 2 2 16,0 3-3-16,0 3-2 16,-3 2-3-16,-3 6 1 15,0 2 1-15,-3 9 2 16,0 4-1-16,0 3-1 16,-3 0 3-16,0-2 2 15,3-1-2-15,-3-4 0 16,3-1-6-16,3 0 0 15,0-5 3-15,0-3 4 16,3-5-1-16,1 0-2 16,2-5-3-16,5-3 1 0,1-5 1 15,3-8-1-15,0-3 4 16,3-2 0-16,0-1-2 16,0 6 2-16,0-3 1 15,0 6 0-15,-3 2 0 16,0 2 2-16,3 7 1 15,-3 1 3-15,2 6 1 16,7 8 3-16,-3 3 4 16,0 2 1-16,3 0-6 15,0 3-3-15,0 8-1 16,-1-3-1-16,1-2-29 16,-3-4-10-16,0 4-126 15</inkml:trace>
  <inkml:trace contextRef="#ctx0" brushRef="#br0" timeOffset="65992.8968">16462 16849 60 0,'-3'0'24'0,"3"2"-12"0,0 1-14 16,0 5 21-16,6 2-4 15,0 4 1-15,3 2 1 16,0 2-4-16,0-2 0 16,6 0-3-16,0 0 1 15,0 0-2-15,2-1 0 16,4-1-5-16,0 4-3 16,3-5 0-16,3-5 1 0,5 6 1 15,4-9 1-15,0 6 0 16,0-9-2-16,5 3 1 0,1-2 0 15,3-3 3-15,-1-3 1 16,1-2 1-16,6 0 0 16,5-3 0-16,1 0-2 15,8-3-1-15,1 6-1 16,-1-3 2-16,4-5-1 16,8 5 2-16,6-3-2 15,4 3 2-15,-4 3-4 16,3-3-2-16,1 8 0 15,-1-2 1-15,-3 4 1 16,-5 6 1-16,-7 3-2 0,-5 7 1 16,-1 6 4-16,-2 0 6 15,-7 0-3-15,-5 5 2 16,-4-3-1-16,-8 6 1 16,-3-5-4-1,-6-1-3-15,-7 0-2 0,-5-7-3 16,-6-1 3-16,0-2 0 15,-6-5 1-15,0-3 2 16,-3-3-3-16,-3 3 0 16,-3-3-1-16,0-5 1 15,0 0 0-15,-3-5 3 16,0 2-3-16,3-7-2 0,3 5 0 16,0-6-1-16,6 0 0 15,0-2 2 1,6 0-3-16,3-6-2 0,0 6-1 15,3-3 3-15,5 0 0 16,1 1 3-16,9 1-3 16,9 1-2-16,2 3-1 15,4 2 3-15,5 2 0 16,4 6 3-16,0 0-3 16,5 0 0-16,6 0 1 15,-2 6 2-15,5 7-3 16,-2 0 0-16,2 0 1 15,-5 1 0-15,5-1 0 0,1 0 0 16,2 5 0 0,0-4 2-16,-2-6-3 15,-1-3 0-15,7-5 5 16,-4 0 2-16,-2-5 2 0,-4-11 2 16,-8-8-1-16,-4-2 2 15,-8-1-6-15,-7-5-1 16,-14 1-22-16,-6 4-10 15,-6 1-24-15,-9-1-7 16,-3 1-55 0</inkml:trace>
  <inkml:trace contextRef="#ctx0" brushRef="#br0" timeOffset="67323.2487">18570 17529 140 0,'-6'-3'55'0,"3"3"-30"0,-6-3-12 16,6 3 19-16,-3 0-7 15,0 0 0-15,-6 6-12 16,-3-1-3-16,0 8-6 16,0 0-5-16,0 9 0 0,4-4 1 0,5 6 0 15,6-3-3 1,6 0 2-16,2-2 3 16,4-6 1-16,0 0 1 0,3-7 0 15,0-6-5-15,0 0-1 16,0-6-2-16,-3 1 0 15,-3-11 0-15,-3-2 0 16,-3 4 5-16,0-4 1 16,-3 5 0-16,0-1 1 15,0 6-4-15,0 3 0 16,0 2-4-16,0 3 1 16,3 11 0-16,3 8 2 15,5 7-1-15,1 6 1 16,0 0 13-16,0-6 7 15,-6 0 0-15,-3 1 1 0,-6-1-6 16,-6-7 0-16,-6 2-4 16,-3-8 0-16,1 3-5 15,-7-8-3-15,0-3-22 16,0-5-11-16,3-2-28 16,3-6-12-16,4 2-15 15</inkml:trace>
  <inkml:trace contextRef="#ctx0" brushRef="#br0" timeOffset="67661.9456">18710 17595 148 0,'0'5'57'0,"3"14"-30"0,0-6-14 0,2-5 19 16,1 5-5-16,3 0-1 15,0 3-10-15,6-5-3 16,0-1-7-16,3-2-2 0,3-2 0 16,-3-1 0-16,-4-10 2 15,1 5-1-15,-3-6 0 16,-6-2 1-16,0-5 1 16,-6 0-1-16,-6-6 1 15,-3 6-2-15,-3-5 0 16,-3 4-3-16,1 1-2 15,-1 5-4-15,0 0-2 16,3-2-17-16,9 4-8 16,3 4-14-16,6-4-5 15,9 1-33-15,0 5-18 16,11-3 49-16</inkml:trace>
  <inkml:trace contextRef="#ctx0" brushRef="#br0" timeOffset="67963.1516">19114 17600 148 0,'-3'13'55'0,"3"19"-30"0,0-11-14 15,0-8 15-15,3-2 1 16,3-3 1-16,3 5-11 16,3-2-3-16,6-3-8 0,0-3-2 0,3-2 0 15,0-11 0-15,2 2 0 16,-2-9-2-16,-6 1 1 15,-3-4-2-15,-6-1 2 16,-6 1 4-16,-6-3 6 16,-6-1 2-16,-6 4 3 15,-3-1-6-15,1 1-2 16,-1 10-12-16,0 3-4 16,3 2-37-16,3 6-14 15,6 2-48 1,6 0-25-16,6-2 62 15</inkml:trace>
  <inkml:trace contextRef="#ctx0" brushRef="#br0" timeOffset="68381.4948">19472 17555 148 0,'-12'-3'55'0,"6"6"-30"0,-6-3-21 16,6 5 15-16,-3 3-2 15,0 3-1-15,0-3-6 16,3 10-4-16,3-2-3 16,6 0 0-16,0 0 2 0,3-3 0 15,3 0 2-15,3-2-2 16,0-6 2-16,3-5-4 16,0-10 0-16,-4 2 1 15,1-11 2-15,-3 1-1 0,-3-3 2 16,-3-6-2-1,-3-5 2-15,-3 6-2 0,-3-1 2 16,-3-4-4-16,0-1 0 16,0 11-1-16,1 2 1 15,2 6 0-15,0 0 3 16,0 13-8-16,3 5-3 16,6 3 5-16,6 5 1 15,6 19-2-15,5 2 1 16,4-2 2-16,0 8 1 15,6 2-12-15,5-5-4 16,-2-5-89-16,3-3-45 16,15-13 67-16</inkml:trace>
  <inkml:trace contextRef="#ctx0" brushRef="#br0" timeOffset="68774.268">20341 17388 140 0,'-6'-37'55'0,"-9"37"-30"0,3-5-1 0,3 5 22 0,-3-3-14 0,-3-2-4 15,0 5-14-15,-2 0-6 16,-1 5-5-16,0-2-5 0,0 10 1 16,3 1 7-16,3 9 6 15,6 6 0-15,3 3 3 16,3 8-8-16,0-8-4 15,3-1-2-15,0 4-1 16,0-6-14-16,0-8-3 0,0 0-33 16,-3-5-13-16,0-3-31 31</inkml:trace>
  <inkml:trace contextRef="#ctx0" brushRef="#br0" timeOffset="69163.8026">19945 17587 188 0,'-15'-13'71'0,"15"13"-38"0,3-8-34 16,3 2 12-16,3 1-7 16,6-3-3-16,6 3-3 15,5-3-1-15,7 0 2 16,-3 3 0-16,0-1 3 0,-4 6-3 16,-2 0 0-16,-6 6-1 15,-3-1-2-15,-3 3 5 16,-3 0 1-16,-6 5 8 0,0 6 6 15,0 2-4-15,0-3-2 16,0 6 1-16,3-8 0 16,0 3 1-16,5-6 0 15,1-3 0-15,6-7 0 16,0-3-4-16,0 0-3 16,-3-13 6-16,-3 0 3 15,-3-6 4-15,-6 6 1 16,-3-8-2-16,-6-1 0 15,-3-1-7-15,-6 4-4 16,0 6-12-16,3 0-6 16,0 5-27-16,0 2-10 0,3 4-30 15,6 2-13-15,3 2-3 16</inkml:trace>
  <inkml:trace contextRef="#ctx0" brushRef="#br0" timeOffset="69387.8004">20409 17587 204 0,'21'21'77'0,"-12"-10"-42"0,6 15-26 16,-9-13 22-16,0-5-13 16,-3 3 0-16,-3-6 5 15,0-2 3-15,0 5-14 16,-3-8-2-16,0 0-3 0,0-3 3 16,0-5 4-16,3-8-4 0,0 3 2 15,6 0-9-15,3 0-2 16,0-1-1-16,3 6 0 15,2 0-14-15,4 3-5 16,3 0-39-16,3 5-15 16,3-3-44-1</inkml:trace>
  <inkml:trace contextRef="#ctx0" brushRef="#br0" timeOffset="70079.8674">21180 17552 120 0,'-27'-10'46'0,"21"7"-24"0,-6-2-8 0,6 5 17 16,-5 0 0-16,-1 5 2 16,-6-2-10-16,3 2-1 15,-3 3-13-15,3 3-1 0,0 2 2 16,3 8 0-16,6 0 4 15,3-2-5-15,6-1-1 0,6 1-2 16,3-6 1 0,3-5-4-16,3-3-2 15,0-5-7-15,0-5-4 16,-3 2 1-16,-3-7 0 0,-4-3 6 16,-2-1 1-16,0-4 2 15,-3 5 0-15,-3-1 2 16,0 1 3-16,0 0-2 15,0 10-2-15,-3 3 2 16,0 3 0-16,3 7 1 16,3 1 2-16,0 5-1 15,3 0 2-15,9 2-4 16,-3 1-2-16,3-3-14 16,0-3-4-16,0-2-40 15,0-4-17-15,-3 4-20 16</inkml:trace>
  <inkml:trace contextRef="#ctx0" brushRef="#br0" timeOffset="70421.8997">21323 17579 132 0,'3'3'49'0,"0"-1"-26"0,0 1-7 0,0 5 18 16,0-3-7-16,3 6-1 15,0-1-9-15,0 1-2 16,0 2-9-16,-3 0 3 0,0 1 1 16,-3-7-5-16,0-1-3 15,0 2 1-15,0-8 0 16,0 0 7-16,0 0 6 0,0-8-4 16,0-5 1-16,0-1-6 15,0-4 1-15,3 5-7 16,3-6-1-16,2-2 0 15,1 2 0-15,0 6 0 16,0 0 0-16,3 0-11 16,-3 7-5-16,3-2-30 15,0 8-12-15,0 0-17 16,0 0-32 0,3 8 32-16</inkml:trace>
  <inkml:trace contextRef="#ctx0" brushRef="#br0" timeOffset="70679.6141">21564 17613 144 0,'6'27'55'0,"0"-9"-30"0,3 3-14 16,-3-15 18-16,0 4-4 0,-3-7 0 16,0 5 2-16,0-3 2 15,-3 1-15-15,0-6 10 0,0-6 3 16,0 6-12-16,0-8-3 16,-3-2 5-16,3-6 4 15,-3-3-9-15,3 1-2 16,0-1-4-16,3-2-1 15,0 5-6-15,3 0-1 16,0 3-10-16,12 5-34 16,-1 3-4-1,4 2-14-15,0 3-5 16,3 3-15-16,0-3-18 16,-1 5 41-16</inkml:trace>
  <inkml:trace contextRef="#ctx0" brushRef="#br0" timeOffset="71021.689">21880 17555 220 0,'-3'-8'85'0,"0"8"-46"0,-3-5-24 16,3 5 26-16,-6 0-20 16,-3 0-4-16,-3 0-6 15,-3 5 0-15,0 3-6 16,0 5-3-16,4 1 1 0,5 1-2 16,3 7 2-16,6-4-4 15,6-2 0-15,3 3 3 16,5-6 1-16,1 0-8 15,3-5-2-15,-3-5-5 16,0-3-3-16,-6-3 9 0,6-8 5 16,-9-5 1-16,0 1 3 15,-3-4-4-15,0 6 0 16,0 0 3-16,0 5 1 16,-3 2-6-16,3 1 0 15,-3 5-4-15,2 8 2 16,4 8 3-16,0 0 1 15,3-3 1-15,0 0 2 16,0 3-1-16,6-3 2 16,-6 1-46-16,3-6-21 15,0-1-40 1</inkml:trace>
  <inkml:trace contextRef="#ctx0" brushRef="#br0" timeOffset="71417.8796">22043 17574 180 0,'0'-6'68'0,"3"6"-36"0,0 6-15 16,0 2 20-16,3-3 1 15,0 8 4-15,3 0-19 16,0 1-8-16,3-1-9 16,0 0-5-16,0 0 2 0,0 0-7 15,0-7 1-15,-1 4-28 16,1-7-11-16,3-3-10 15,0-3-3-15,-3-15 1 16,0-1 1 0,0 1 32-16,0 2 14 0,-3-3 8 15,0 1 3 1,0 10 0-16,-7-3 28 0,4 11 16 16,-12 6 0-16,4 7-1 15,-10 13-11-15,-6 6-3 16,0 5-18-16,-3-2-2 0,-3-1 0 15,3-2-5-15,4 7 0 16,2-7-4-16,3-5-3 16,3-1-33-16,3-7-14 15,3-1-153 1,15-10 99-16</inkml:trace>
  <inkml:trace contextRef="#ctx0" brushRef="#br0" timeOffset="71776.2569">22552 17587 152 0,'15'-19'57'0,"-15"11"-30"0,0 0 6 15,0 3 25-15,-6 0-8 16,-3 2-5-16,0-2-8 15,-3 0-1-15,-5 2-20 16,-1 0 0-16,-3 3-2 0,3 3-10 0,3 0-1 16,3 7-3-16,3-2 0 15,6 11-5-15,6-1 1 16,0 3 2-16,9 1 3 16,0 4 2-16,0 0 1 15,-6-7 11-15,-3 5 5 16,-3-3 14-16,-6-3 6 15,-6-4-19-15,-3 2-7 16,0-3-29-16,-6 3-12 16,1-8-58-16,-4 5-24 15,3 5-46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22:35:11.2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13926 1318 148 0,'-3'-6'57'0,"6"6"-30"0,-15 6-10 16,9-6 22-16,-3 5-11 16,-3-2-1-16,-5 2-3 15,-1 3 0-15,-6 2-13 0,0-2-7 0,3 3-2 16,3 2-2-16,3-5 0 16,9 0-3-16,6 3 0 15,9 2-1-15,6 0 3 16,6 3-2-16,0 0-1 15,0 0 3-15,-4 2 0 16,-5-5 1-16,-3-2 0 16,-6 2 19-16,-6 3 10 15,0-3-8-15,-18-2-4 16,-9 5-10-16,-5-11-3 16,-1 8-2-16,3-7-2 15,3-6-8-15,4-6-5 16,2 1-15-16,6 2-8 0,6-2-33 15,6-3-16-15,18 3-6 16</inkml:trace>
  <inkml:trace contextRef="#ctx0" brushRef="#br0" timeOffset="204.0697">14039 1402 184 0,'-15'0'71'0,"15"6"-38"0,0 2-41 16,0-3 12-16,0 3 9 15,-3 5 8-15,0 6-8 0,3-6-4 16,0 5-6-16,0-2-3 0,3 0 1 16,0-3-21-1,3 3-7-15,0-3-61 16</inkml:trace>
  <inkml:trace contextRef="#ctx0" brushRef="#br0" timeOffset="400.0072">14004 1331 184 0,'-15'-5'68'0,"15"5"-36"0,3-3-37 0,-3 3 10 16,0 0-8-16,6 0 0 16,0 0-38-16,3 0-15 0,2-5-10 15,4-1 0-15</inkml:trace>
  <inkml:trace contextRef="#ctx0" brushRef="#br0" timeOffset="834.3504">14185 1318 152 0,'-30'5'57'0,"30"-5"-30"0,3 0-18 16,-3 0 14-16,0 0-2 0,6 0 2 16,0 0-9-16,6 0-1 15,0 0-7-15,3 0-4 0,3 0 1 16,0 0-2-16,0 0-1 15,-1 0 1-15,1 0-1 16,-3 0 0-16,0 3 0 16,-3-3 0-16,-9 10 2 15,-6 3 1 1,-6 3 1-16,-3 3 0 16,-6 5-5-1,-3 2 1-15,-2 1 0 0,2-6 2 16,3 2-3-16,3-7 0 15,6 8-1-15,3-3 0 16,3 3 0-16,3-11-2 16,9 1 3-16,3-1 0 15,3 0 1-15,3-5 2 0,0 0-1 16,-1-3-1-16,-2 1-10 16,-3-1-4-16,-3-3-37 15,0-2-61 1,-3-2 18-16</inkml:trace>
  <inkml:trace contextRef="#ctx0" brushRef="#br0" timeOffset="1032.2925">14096 1492 176 0,'3'-5'66'0,"6"5"-36"0,9-5-29 16,-9 5 14-16,8-3-10 0,7 3-1 16,3 0-26-16,0 0-11 15,6 0-43-15,2 0-16 16</inkml:trace>
  <inkml:trace contextRef="#ctx0" brushRef="#br0" timeOffset="1375.2241">14414 1505 220 0,'-9'3'82'0,"15"2"-44"0,0 1-49 16,0-6 11-16,0 2 5 15,3 1 7-15,3-3-2 16,3-3 0 0,3 1-6-16,0-9-3 0,0 3 2 15,-4-5 0-15,1 5 3 0,-6-5-5 16,-3 0-1-16,-6 2-5 15,-6-2-1-15,-6 5-2 16,-6-3 2-16,-2 3 4 16,-1 8 1-16,-6 6-2 15,0 2 2-15,3 5 1 16,4 5 0-16,5 1 8 16,3 7 5-16,6 1 2 0,9 2 1 15,6 3-4-15,3-6 0 16,8-2-7-16,10-11-1 15,6 0-22-15,9-13-10 16,5-13-88 0</inkml:trace>
  <inkml:trace contextRef="#ctx0" brushRef="#br0" timeOffset="2562.0789">15289 1416 104 0,'-2'-8'38'0,"2"8"-20"0,0-6-21 16,-6 6 76 0,0-5-21-1,0 2-11-15,-3-2-8 0,0 5-20 16,-6 0-1-16,0 5-1 0,-3-5-9 15,3 8 0-15,0-2-2 16,3 2 0-16,7 5-5 16,2-5 1-16,6 5 2 15,5 3 1-15,4 0 1 16,3 2 0-16,0 1 0 16,-3-1 0-16,-3-2 0 15,-3 8 0-15,-6-8 8 16,-6 2 5-16,-6 1-4 15,-6-6-1-15,-6-5-4 16,1 3-3-16,-1-3 2 0,0-1 0 16,0-1-8-16,6-6-2 15,3 0-36-15,6 0-16 16,6 0-36 0,6-6-22-16,9 4 53 15</inkml:trace>
  <inkml:trace contextRef="#ctx0" brushRef="#br0" timeOffset="3060.2724">15346 1474 140 0,'0'5'52'0,"3"3"-28"0,-3 10-22 15,3-4 12-15,0 15 4 16,0 8 6-16,-3-3-4 15,0 11-2-15,3-5-10 16,-3-3-5-16,3 3 0 0,0-9 0 16,-3-1 3-16,0-7-1 15,0-4 0-15,0-6 3 16,0-5 3-16,-3-3 2 16,0-10 3-16,-3-3-1 0,0-3 1 15,0-10-6-15,0-2-4 16,-3-7 1-16,6 4 2 15,0-19-2 1,3 5-2-16,3-2 2 16,6 2 0-16,6 1-3 0,6 4-3 15,6 3 0-15,-1 6 1 16,1 5-3-16,-3 8 0 16,3 7 1-16,-9 6 0 15,-6 14 0-15,-3-1 2 16,-7 5 1-16,-4 3 3 15,-7 1-3-15,-3 1 0 0,-6-1-3 16,-3-4-1-16,0-5-21 16,3-2-8-1,0-3-16-15,7-8-4 16,2 0-44-16,6-8-34 16,9-8 50-16</inkml:trace>
  <inkml:trace contextRef="#ctx0" brushRef="#br0" timeOffset="3420.5869">15626 1474 192 0,'3'5'71'0,"3"3"-38"0,3 5-28 15,-3-8 17-15,6 3 3 16,-4-2 7-16,1 2-8 16,3-3-2-16,3-2-13 15,0-3-1-15,0-3 2 0,-3 3-6 16,0-8-2-16,0 3-1 15,0-9 1-15,-3 4 1 0,-4-3 3 16,-2-1-5-16,-6 7-3 16,-2-7-2-1,-4 6 0-15,-6 3-4 0,-6 5-2 16,0 3 5-16,0 7 4 16,-3 4 0-16,7 4-2 15,-4 3 6-15,12-2 3 16,3 2-3-16,6 3-2 15,6-3 2-15,6-3 0 16,11-2-6-16,1-3 0 16,6-2-28-16,3-16-9 15,3-8-44 1,-1-1-49-16,4 1 41 0</inkml:trace>
  <inkml:trace contextRef="#ctx0" brushRef="#br0" timeOffset="3628.5819">16034 1416 208 0,'-24'-8'79'0,"21"2"-42"0,-12 6-28 16,12 0 22-16,-3 0-10 16,-3 0-2-16,-3 6-9 15,0 2-4-15,0 5-3 16,0 0-3-16,4 8 3 0,2 3 2 16,6-3 4-16,6 3-2 15,2 2-2-15,4 1-2 0,3-9 0 16,6-4-7-16,0-6-1 15,3-3-42-15,0-3-17 16,-1-9-46 0</inkml:trace>
  <inkml:trace contextRef="#ctx0" brushRef="#br0" timeOffset="3807.6013">16156 1410 228 0,'-6'6'85'0,"9"7"-46"0,0 5-43 0,0-4 15 16,0 7-4-16,0 2 3 16,0 9-5-16,0-3-3 0,0-2-1 15,-1-3-12-15,1-6-3 16,-3-5-72 0,9-2-48-16,0-11 53 0</inkml:trace>
  <inkml:trace contextRef="#ctx0" brushRef="#br0" timeOffset="3943.5996">16144 1278 252 0,'-12'-8'93'0,"18"8"-50"0,0 0-83 16,3 0-1-16,9 0-32 16,2 0-9-16,7 0 19 15,6 0 11-15</inkml:trace>
  <inkml:trace contextRef="#ctx0" brushRef="#br0" timeOffset="4182.8557">16522 1037 252 0,'-24'-13'96'0,"6"8"-52"0,-3 10-40 16,15-5 19-16,-6 8-11 0,-5 5 1 15,2 11-6-15,0 8-2 16,3 7-2-16,6 6-3 0,3-2 1 15,3-1 3-15,0 6 2 16,3-3-5-16,0 0 0 16,0-11-3-16,-3 3-2 15,-3-3-30-15,0-2-15 16,-3-5-61-16,-3-1-34 16,0-13 67-16</inkml:trace>
  <inkml:trace contextRef="#ctx0" brushRef="#br0" timeOffset="4348.8811">16132 1505 212 0,'-9'-13'82'0,"9"8"-44"0,9-3-40 15,-3 8 17-15,6-5-2 16,6-6 4-16,-1 3-7 16,10 0-1-16,6-2-5 15,0 7-7-15,-1-2-3 0,1-1-68 16,3 4-63-1,-3 2 35-15</inkml:trace>
  <inkml:trace contextRef="#ctx0" brushRef="#br0" timeOffset="4516.5758">16549 1423 212 0,'-3'6'79'0,"9"2"-42"0,-3 16-41 0,-1-11 13 16,1 0 8-16,0 5 8 15,-3 4-12-15,3 1-5 16,0-1-5-16,-3-1-22 0,3-3-8 16,0-7-76-16</inkml:trace>
  <inkml:trace contextRef="#ctx0" brushRef="#br0" timeOffset="4677.5714">16552 1323 300 0,'0'-5'112'0,"11"10"-60"0,1-10-65 15,-6 5 17-15,3 0-39 16,0 0-12-16,6 0-69 16,3 13-27-16</inkml:trace>
  <inkml:trace contextRef="#ctx0" brushRef="#br0" timeOffset="5005.767">16751 1474 220 0,'-12'13'82'0,"15"-8"-44"0,6 3-44 0,-3-3 14 15,3-5-1-15,3 3 4 16,3-3 0-16,0-3 3 16,-1-2-7-16,1-3-6 0,0-2-2 15,-6 2-1-15,3-3 0 16,-9 3 2-16,-3 0 2 15,-3 0-3-15,-6 3 0 16,-6 0-1-16,-6-1-2 16,-2 6 3-16,2 6 2 15,0 2 0-15,0 5-1 0,9 3 3 16,0 5 2 0,6 0 0-16,3 11 0 15,6 0-3-15,9-6-2 16,6-5 3-16,3-2 0 15,3-1-28-15,2-10-12 0,4-2-51 16,-3-1-38 0,0-5 48-1</inkml:trace>
  <inkml:trace contextRef="#ctx0" brushRef="#br0" timeOffset="5325.7439">17010 1513 200 0,'-12'6'77'0,"12"2"-42"0,0 10-43 0,0-13 10 15,0 17 10 1,0-4 8-16,3 3 6 16,0-2 2-16,0-3-15 15,0 0-8-15,0-3-3 0,-3 0 6 16,0-5 7-16,0-3 8 0,3-10 14 16,-3-3-8-1,-3-5-7-15,3-11-2 16,3 3-7-16,3-6 0 15,0 4-8-15,0 1-1 16,3-1-4-16,3 7-3 16,-1-3-3-16,4 11 1 15,0-5-24-15,3 8-8 16,0-3-30-16,6 3-12 16,0 5-22-1,-1-6-32-15,4 4 51 16</inkml:trace>
  <inkml:trace contextRef="#ctx0" brushRef="#br0" timeOffset="5577.7434">17334 1442 292 0,'-3'0'110'0,"0"5"-60"0,-3-2-36 16,1 0 26-16,-4 5-20 15,0-6-6-15,0 9-13 16,3-3-3-16,3 5 0 16,3 5-1-16,6 4-1 0,6 4 0 15,0 3 3-15,-1 0 0 16,4-2 1-16,-6-3 4 15,-3-6 2-15,-6-2 13 16,-3-3 5-16,-6 0-6 16,-3-2 0-16,-5-6-11 15,-4-2-2-15,-3-3-8 0,3-3-2 16,3 1-20-16,0-6-7 16,9 2-34-16,3-2-15 15,6 1-54 1</inkml:trace>
  <inkml:trace contextRef="#ctx0" brushRef="#br0" timeOffset="5705.7421">17575 1482 400 0,'-5'-3'151'0,"8"3"-82"0,-3 0-76 0,0 0 27 0,0 0-14 16,0 0 2-16</inkml:trace>
  <inkml:trace contextRef="#ctx0" brushRef="#br0" timeOffset="5757.7827">17573 1487 630 0,'2'5'-71'0,"1"8"-27"0,3 17-56 16</inkml:trace>
  <inkml:trace contextRef="#ctx0" brushRef="#br0" timeOffset="5885.7506">17584 1794 348 0,'-3'13'132'0,"12"-26"-72"0,0 18-74 15,-6-5 17-15,3-5-55 16,0 0-18-16,3 2-61 16,3-2-25-16</inkml:trace>
  <inkml:trace contextRef="#ctx0" brushRef="#br0" timeOffset="8312.5082">18638 1135 108 0,'3'-21'44'0,"0"24"-24"0,3-3-10 0,-3 5 12 16,3 3 5-16,0 16 4 15,0 2-4-15,0 6-2 16,3 13-13-16,0 16 1 0,-3-8 3 15,-6 13 9-15,-3-8 5 0,0-5-5 16,3-8-1 0,0-8-11-16,0-5-3 15,0-6-4-15,0-13-1 16,0 1-1-16,6-20 0 16,0-2-5-16,0-10-1 15,5-6-2-15,-2-3-4 16,0 1 0-16,0 5 4 15,3-3 4-15,0 3-4 16,6 2 1 0,6 6-1-16,2 5 2 0,4 8 1 15,-3 0 1-15,0 8 0 16,0 3 0-16,-7 2 0 16,-2 16 0-16,-9 0 11 15,-6-2 7-15,-6-6 2 16,-3 3 0-16,-12-3-8 15,-5-3-5-15,-4-4-2 16,-3-7-1-16,-6-1-2 0,-2-4-2 16,-1-2-10-16,6 0-4 15,6 0-31-15,7-2-10 16,8 2-36-16,9 0-13 16,0 0 12-1</inkml:trace>
  <inkml:trace contextRef="#ctx0" brushRef="#br0" timeOffset="8537.6621">19224 1701 204 0,'-11'16'77'0,"-7"-5"-42"0,-9 10-30 15,21-11 17-15,-6 4 5 16,0 7 6-16,-3-8-15 16,0 0-8-16,1-2-6 15,-1-3-56-15,3-3-23 0</inkml:trace>
  <inkml:trace contextRef="#ctx0" brushRef="#br0" timeOffset="9655.8262">19680 1429 128 0,'3'-8'49'0,"-3"8"-26"0,3-5-5 16,-3 5 18-16,0 0-3 15,0 0 1-15,3 5-13 16,-3 8-3-16,0 0-10 16,0 8-3-16,3 3 1 0,0 8 3 15,0 2 5-15,0-2-6 0,3-5-2 16,3-9-3-1,3 3 0-15,-1-7 0 16,1-7 1-16,6 4-7 16,-3-11 0-16,0 0-8 0,3 0-1 15,-3-5 2-15,-3-8 4 16,-3 2 5 0,-3 3-1-16,-1 13-1 15,1 1 2 1,3 2 4-16,0-3 3 15,3-3 6-15,0 4 5 16,3-6-3-16,3 0 0 16,3 0-2-16,5-13 0 0,4-9 0 15,-6 4 0 1,-3-1 2-16,-6 1 2 16,-9-3-5-16,-3-1 1 15,-9 4-5-15,-3-6 1 16,0 8-5-16,0-2 0 0,-3-1-19 15,3 11-7-15,0 3-26 16,3 2-9-16,0 11-44 31,3 0-48-31,3 3 53 0</inkml:trace>
  <inkml:trace contextRef="#ctx0" brushRef="#br0" timeOffset="9936.1395">20302 1696 200 0,'-6'13'77'0,"6"0"-42"0,-15 6-21 0,12-14 22 15,-3 11 4-15,-3 3 5 16,3-11-11-16,0 2-5 16,-3-2-17-16,-5 3-12 0,5-3-5 15,0-6-34-15,0-2-11 16,0-8-54-16,0 0-50 16,3-5 55-16</inkml:trace>
  <inkml:trace contextRef="#ctx0" brushRef="#br0" timeOffset="10623.4209">20609 1691 148 0,'3'5'57'0,"3"0"-30"0,2-5-5 0,-2 0 23 0,0 0-8 16,-3 0 1-16,6-5-15 15,6-3-4 1,3-10-11-16,3-6-1 0,-6 8 0 0,-3 3-1 16,3-11-1-1,5-11-3-15,-2-15 1 0,-3 5-2 16,-3 3-1-16,-6-3-2 16,-6-8-1-16,-3 3 4 15,0 10 3-15,-9 0 8 16,3 14 2-16,-6-1-7 15,3 17-4 1,3 2-7-16,-2 8 0 0,-1 0 2 16,0 21 1-16,-3 16 12 0,3 11 5 15,6 2-4-15,3 3 1 16,6-3-8 0,6 3-1-16,12 0-2 0,0-8-2 15,-1-11-8-15,4-2-3 16,0-13-34-16,0-4-15 15,-3-4-49 1,-6-8-42-16,-4-1 60 16</inkml:trace>
  <inkml:trace contextRef="#ctx0" brushRef="#br0" timeOffset="10819.4101">21058 1683 220 0,'6'37'85'0,"-12"-21"-46"0,-3 10-19 15,6-7 24-15,-9-6-16 16,-9 5-3-16,7-10-42 16,2 3-15-16,-9 0-91 15,-9 2-37-15</inkml:trace>
  <inkml:trace contextRef="#ctx0" brushRef="#br0" timeOffset="11750.0079">21769 1479 148 0,'6'-16'57'0,"-3"14"-30"0,-3-6-3 0,0 5 22 16,0 0 3-16,-3-5 5 16,-3 3-12-16,-2 0-3 15,-4 5-22-15,-3-6 1 0,-9 4 0 16,-3 4-10-16,0 4-4 16,1 4-3-16,-1 6-1 15,3 3-3-15,6 2 0 16,6 3-1-16,3-3 0 15,6 3 0-15,6-3 0 16,3-3 0-16,6-4 3 0,0-1 0 16,6-8 1-16,0 3-9 15,6-26-8 1,-4 4 2-16,1-4 7 16,0 2 5-16,-3-3 3 15,-3 6 2-15,-3 0-1 16,-3 0 2-16,-3 7-2 15,0 1-1-15,-6 5 3 16,0 11 0-16,-3 18 3 16,-3 3 3-16,0 5 0 15,0 10 2-15,0 4-4 16,3 1 1-16,6-4-3 0,6 5 2 16,6 3-2-16,5-14 0 15,10 0-3-15,6-10-2 16,3-8-4-16,-1-8 0 15,10-8-49-15,0-3-19 16,-4-29-65 0</inkml:trace>
  <inkml:trace contextRef="#ctx0" brushRef="#br0" timeOffset="14967.4995">18674 2323 92 0,'-3'5'35'0,"3"-5"-18"0,0 0-2 15,0 0 13-15,0 0 0 16,0 0 1-16,0 0-8 16,0 0-2-16,0 0-11 15,0 0-1-15,0 0 0 0,0 0 3 16,0 0 1-16,0 0-3 15,3 0-3-15,6 0-2 16,0-8 0-16,6 3-2 0,-4-5 2 16,1-4-2-16,0 1 2 15,0-3-4-15,-3 3 0 16,-3 2 1-16,0 3 0 16,0 1 0-16,-3 1 0 15,-3-2 0-15,3 6 0 16,0-1 0-16,0 3 2 15,-3-5-8-15,9 10-1 16,-6 14 6 0,3 2 2-16,-3 5 5 15,-3-2-3-15,3 5 0 16,-3 3 1-16,0 0 0 16,0 2 0-16,-3-2 0 0,0-1-2 15,0-4-2-15,0-11-13 16,0 0-6-16,3-6-39 15</inkml:trace>
  <inkml:trace contextRef="#ctx0" brushRef="#br0" timeOffset="15235.4957">18692 2598 104 0,'-21'6'38'0,"21"-6"-20"0,0 5-1 0,0-5 14 16,0 0-12-16,3 0-3 15,9 2-1-15,9-2 0 16,2 0-8-16,4 0-2 0,0 0-1 16,3 0-2-16,-1 0 1 15,1 0-7 1,-3 0-1-16,-3 3-58 15,-3 0-40-15,-3-6 35 16</inkml:trace>
  <inkml:trace contextRef="#ctx0" brushRef="#br0" timeOffset="15593.8849">19138 2553 88 0,'-3'6'35'0,"3"-6"-18"0,3 10 2 16,6-5 18-16,-3 3 11 0,-6 6 7 15,0-6-14-15,-3 2-7 16,-3 1-19-16,-3-1-10 0,0-2-1 16,-3 0-12-16,3-3-2 15,1 1-48-15,2-6-21 16,3-8-9-1</inkml:trace>
  <inkml:trace contextRef="#ctx0" brushRef="#br0" timeOffset="16285.6163">19754 2230 108 0,'-9'-5'41'0,"9"24"-22"0,0-27 13 0,0 8 24 15,0-3-5-15,0 0-2 16,0 3-28-16,3 0-13 16,0-5-5-16,6 3-3 0,0-1 2 0,0 0-3 15,6-5-2 1,3 6 2-16,-3 2 0 16,-3 0-4-16,0 13 1 0,-6-3-3 15,-6 9 2-15,-3 2 3 16,-9 0 1-16,0 3 3 15,0-3 1-15,0 0 1 16,0-2 0 0,3-3 2-16,0-3 3 0,3-2 0 15,3-1 0-15,3-7-8 16,0-3-2-16,6 3-3 16,3-3 3-16,3 0 0 15,6-3 3-15,0 0-3 16,0 3-2-16,-1-5 4 15,1 5 1-15,0 0 0 16,0 0-2-16,0 0-26 16,-3 0-10-16,0 0-66 15,0 0-31 1,-7-3 69-16</inkml:trace>
  <inkml:trace contextRef="#ctx0" brushRef="#br0" timeOffset="16513.6166">20254 2408 144 0,'3'8'55'0,"0"2"-30"0,-3-2-10 0,0 0 20 0,0 5 9 15,-3 6 8 1,-3-1-24-16,-3 1-8 0,1-3-13 15,-1-3-7-15,-3 0-3 16,3-2-36-16,-3-3-14 0,3-6-52 16</inkml:trace>
  <inkml:trace contextRef="#ctx0" brushRef="#br0" timeOffset="16990.5863">20701 2133 168 0,'0'2'66'0,"3"9"-36"0,-3 2-24 0,0-8 17 15,-3 6 1-15,0-1 5 0,-3 9-9 16,0-3-4-16,0 2-9 15,3 1-5-15,0-6 1 16,0-5-2-16,3 3-1 0,0-6 1 16,3 3-1-16,3-8-3 15,3 0 2-15,6-5 1 16,6-1 0-16,-3 4 2 16,2-4 1-16,1-7-10 15,-3 13-5 1,0-5-12-16,-3 5-5 0,-3 0-28 15,0-8-51 1,-3 0 18-16</inkml:trace>
  <inkml:trace contextRef="#ctx0" brushRef="#br0" timeOffset="17218.5845">20865 2125 116 0,'3'13'44'0,"0"-5"-24"0,0 10 5 0,-1-7 20 16,1 13 11-16,0 2 5 15,0-2-30-15,0 2-15 16,0 1-11-16,3-6-13 0,-3 3-3 16,0-3 4-16,0-8 3 15,0 0-35-15,-3-2-15 0</inkml:trace>
  <inkml:trace contextRef="#ctx0" brushRef="#br0" timeOffset="17470.7978">21144 2439 132 0,'6'19'52'0,"-3"21"-28"0,-3-14 3 0,0-18 21 16,-3 0-10-16,-3 3-2 15,-3 2-43-15,-2-8-17 16,-1 0-73-16,-3 1-30 15</inkml:trace>
  <inkml:trace contextRef="#ctx0" brushRef="#br0" timeOffset="18340.8737">21793 2035 140 0,'-6'-24'55'0,"3"24"-30"0,-6-3-5 0,6 3 19 0,-5 0 3 16,-4-5 4-16,-3 5-14 16,0 0-5-16,-6 5-15 15,0-2-3-15,0 7-2 16,0 4-3-16,4-1-3 0,5 0-5 16,3 6 0-16,3-6 0 15,6 5-1-15,9 4-1 16,6 4 1-16,5 6 1 15,4-6 2-15,0 1-1 16,0-1 1-16,-3-2 2 0,-3-3 0 16,-6 0 2-1,-7-2 3-15,-5-3 0 16,-5 0 0-16,-4-9-1 16,-6-1 0-16,-6-4 0 15,0-2 0-15,3-2-2 16,0-9-2-16,6-2-6 0,3 0-1 15,9-3-2-15,9-3 1 16,6-4 2-16,6 1 4 16,3-4 3-16,0 5 2 15,0 2 7-15,-4-2 4 16,-5 3-3-16,-3 4 1 16,-9-4-18-1,-6-9-50-15,-3 4-21 16,0 1-34-1</inkml:trace>
  <inkml:trace contextRef="#ctx0" brushRef="#br0" timeOffset="19181.2631">22365 1995 136 0,'0'-5'52'0,"3"5"-28"0,-3 5-13 15,3-5 18-15,6 5-2 16,0 16 2-16,0 1-3 16,-4 9 1-16,1 4-15 15,-3 4 6-15,0-2 5 0,-3 3-6 16,3-5-2-16,0-6-6 16,-3-3-4-16,0-13 0 15,3 1-1-15,-3-1 2 16,0-11 3-16,0-2-4 0,0-2-1 15,0-11-4-15,6 2-1 16,0-5-8-16,3-5-4 16,3 5 7-1,0 8 2-15,6-5-1 0,9 8 1 16,-4 10 0-16,-2 3 2 16,-3 2 1-16,0 4 3 15,-6-1 10-15,-6 3 4 16,-3 0 4-16,-6 0 2 15,-9-3-8-15,-6 0-1 0,-3-2-7 16,0-4-4-16,-2-1-19 16,2-6-9-16,0 0-13 15,0 0-3 1,12 0-38-16,3-8-13 0,6 3-2 16</inkml:trace>
  <inkml:trace contextRef="#ctx0" brushRef="#br0" timeOffset="19382.2755">22662 2217 228 0,'3'6'85'0,"6"15"-46"0,3 5-39 0,-6-13 16 16,0-2 2-1,0 2 3-15,3 3-8 16,0 3-5-16,3-6-5 0,-3-5-16 0,-3 2-4 15,9-2-31-15,-3-8-11 16,-1 0-38 0</inkml:trace>
  <inkml:trace contextRef="#ctx0" brushRef="#br0" timeOffset="19569.7228">22865 2289 180 0,'-3'-6'68'0,"3"-2"-36"0,0 16-20 0,0-8 21 16,0 6 5-16,-6 7 4 15,-3 3-7-15,-3 8-2 16,-3 2-18-16,0 6-9 0,0 2-2 0,1-2-5 16,2-8-2-1,-3-3-20-15,9-5-10 16,0-3-21-16,3-2-6 0,3-3-25 16,0-8-29-1,6-14 41-15</inkml:trace>
  <inkml:trace contextRef="#ctx0" brushRef="#br0" timeOffset="19814.7939">23023 2024 224 0,'0'-16'85'0,"0"16"-46"0,3 16-32 0,-3-16 18 15,0 11 7 1,0 7 7-16,0 9-10 0,0 2-2 15,0 8-16-15,0 2-4 16,0-1-1-16,0-4-3 0,6-2-2 16,-1-3-5-16,1-5 0 15,0-6-27-15,-3-5-11 16,3 1-45-16,0-14-18 16,0 0 5-1</inkml:trace>
  <inkml:trace contextRef="#ctx0" brushRef="#br0" timeOffset="20011.0728">22877 2230 316 0,'-21'-5'118'0,"21"18"-64"0,3-15-63 0,-3 2 20 15,6 0-4-15,3 0 6 0,9-3-7 16,2 0-3-16,13-2-2 15,0 3-10-15,3-4-4 16,-1-2-42-16,-2 3-16 0,-3 5-50 16</inkml:trace>
  <inkml:trace contextRef="#ctx0" brushRef="#br0" timeOffset="20335.0977">23195 2233 196 0,'-12'19'74'0,"12"-14"-40"0,6 11-35 16,0-6 15-16,0-4 3 0,-3-1 4 15,9 3-4-15,3-5-2 16,3-1-9-16,0-2-2 0,0 0 2 16,-4-2-1-1,1-6 2-15,-3 0-2 0,-6-3 2 16,-3 3-4-16,-3-5 0 16,-9 5-3-16,-6 3-3 15,-6-6-3-15,1 8-1 16,-4 3 6-1,0 8 2-15,3 6-2 0,3-1 1 16,6 0 4-16,3 3 5 16,7 5 1-16,4-5 4 15,10 3-7-15,3-1-4 16,12-5-2-16,3-2-1 0,0-3-22 16,-1-8-10-16,1 0-26 15,3-8-11-15,6-3-27 16</inkml:trace>
  <inkml:trace contextRef="#ctx0" brushRef="#br0" timeOffset="20637.1792">23558 2180 184 0,'-6'0'68'0,"6"0"-36"0,3 0-9 15,-3 0 24-15,0 0 9 0,-3 0 5 16,-3 5-15-16,-2 1-7 15,-1-4-23-15,-12 4-8 0,18 4-3 16,0 4-8-16,9 7-7 16,3-5 3-1,0 2 3-15,0 1 3 16,-6-1 3-16,5-5 1 16,-5 3 21-16,-6 0 11 15,-5-3-5-15,-1 1-2 16,-12-1-16-16,0-8-8 15,0 3-33-15,0-3-14 0,3-2-44 16,4-3-20-16,2-3-40 31</inkml:trace>
  <inkml:trace contextRef="#ctx0" brushRef="#br0" timeOffset="24333.8468">13828 1929 92 0,'-3'2'35'15,"3"4"-18"-15,-6-6-11 0,6 0 9 0,0 2 0 16,0-2 1-1,-3 3 3-15,0 0 2 16,3 2-2-16,0-5 0 0,0 3-10 16,0-3 1-16,0 0 3 0,0 0-1 15,0 0 1-15,3 0-1 16,0 0 2-16,3-3-3 16,3-2 1-16,3-3-5 15,3 0 1-15,0 3-5 16,2-9-2-16,1 4-3 15,3 2 1-15,3 0 1 16,3 3 0-16,3-3 0 16,2 2 0-16,-2 6-5 15,6-5 1-15,-6 5 2 0,-1 5 3 16,-2 3-2-16,0 3 0 16,0-3-1-16,-4 5 0 15,1-5 2-15,-3 3 2 16,-3-4 3-16,3-1 4 15,0-4 5 1,2-4 1-16,4-4-8 0,0-1-4 16,0-1 0-16,0-3 2 15,-4 3-2-15,-2 3-2 16,0-3-3-16,0-3 1 16,-3 3 1-16,3 3 0 15,-1 2 0-15,4 1 0 16,0 2-5-16,0 2 1 15,0 6 2-15,0 0 3 16,-1 3 0-16,4 2-1 0,0-5 1 16,9 3-1-16,-4-1 2 15,-2 1 3 1,0-9-2-16,-3 1 0 0,-1-3 1 16,-2-3 0-16,0 1-2 15,0-6-2-15,0 3 1 16,0-3-1-16,-1 2 0 15,1 1 0 1,-3-3 0-16,0 8 0 0,3 0 2 16,-1 0 3-16,7 8-2 15,3 0 0-15,0 5-3 0,-1 0-1 16,1 3 3-16,0-2 3 16,3-1 0-1,-1-5 0-15,-2 0-3 16,3-6 1-16,0-2 0 0,-4-2 1 15,1-6 2-15,6-6 1 16,-1 1-6-16,1-5 0 16,0 2-1-16,-3 3 2 15,-1 2-3-15,1 3 0 16,-3 3 1-16,-1 5 2 16,1 0-1-16,-3 8 2 15,3 2-2-15,5-2-1 16,4 5 3-16,0 1 0 0,-4-4-1 15,1-2-2 1,0 0 1-16,-3-3 1 16,2 1 1-16,-2-6 3 15,-3 0-5-15,-1-6-1 0,-2 1-2 16,0-3 0 0,3 0 2-16,2 3 2 0,1 0-1 15,0 2-1-15,0 3-2 16,-1 8-1-16,1-3 2 15,6 6 2-15,-1 5 4 16,4-8 2-16,9 2-1 16,5-2 1-16,1-8-6 15,2 0-3-15,10 0 3 16,-13-8 1-16,-5 3-20 16,-10 0-8-16,-11-3-71 15,3 2-31-15,-15-4 13 16</inkml:trace>
  <inkml:trace contextRef="#ctx0" brushRef="#br0" timeOffset="27366.8807">14340 5850 116 0,'3'-19'46'0,"-3"17"-24"0,0-17-6 0,0 14 18 16,0 0 4-16,-3-3 2 16,0 2-3-16,-6 1 2 15,-3 3-21-15,-3 4-8 0,0 11-5 16,-5 6-6-16,-4 5-1 16,12 5-2-16,3 5 3 0,12 1-5 15,9 2 2-15,9-8 0 16,8-5 2-16,4-14 1 15,0-10 3 1,-3-5 3-16,-4-6 4 0,-2-5 7 16,-6-2 4-16,-9-3 7 15,-6 0 4-15,-6-3-11 16,-3-5-4-16,0 2-7 16,-6 9-4-16,3 2-9 15,-6 5-3-15,3 3-38 16,7 6-18-16,5 2-42 15,11 5-50 1,4 0 52-16</inkml:trace>
  <inkml:trace contextRef="#ctx0" brushRef="#br0" timeOffset="27799.8622">14658 5805 116 0,'-26'16'44'0,"26"2"-24"0,0 9-26 0,0-9 8 16,0 9 26-16,0 15 14 16,3 3-6-16,6 0-3 15,-3-3-15-15,2 1-6 0,-2-6-7 16,0-8-4-16,0-5 0 16,0-6 5-16,-3-5 4 15,-3-7 6-15,0-12 2 16,-3-9-5-16,-6-9-3 0,-3-16-1 15,1-5-1-15,2-5-4 16,9 2-1-16,9-5-6 16,5 0 0-16,7 6 3 15,3 7 4-15,3 14-3 16,3 10-1-16,-4 8 2 16,-5 16 3-16,-3 8 2 15,-6 5 3-15,-6 3-1 16,-9 2 0-16,-6 3-3 15,-3 0 1-15,-6-2-9 16,0-6 0-16,-2-5-27 16,-1-6-10-16,-3-7-18 15,6-6-5-15,6-2-8 16,9-6-35-16,9-4 27 16</inkml:trace>
  <inkml:trace contextRef="#ctx0" brushRef="#br0" timeOffset="28128.3483">14879 5866 168 0,'6'-3'66'0,"-3"3"-36"0,3 3-13 0,0-1 20 16,0 1 1-16,2 0 2 15,4 2-14-15,3 3-3 0,3-5-13 16,0-1-4-16,0-2 0 0,3 0-1 16,-4-2 0-1,4-4 1-15,-6-4 1 16,-3 2-1-16,-3-3 1 15,-9-2-4-15,-6-3 0 0,-3 3-3 16,-3 2-1-16,-3 6-1 16,-2 2-2-16,-1 9-2 15,0 7 1 1,3 0 1-16,3 3-1 0,3 0 1 16,6 2 0-16,6 6 0 15,6-3 0-15,3-2-11 16,3-3-5-16,3-3-20 15,5-2-10-15,1-6-28 16,-3-2-40 0,-3-6 35-16</inkml:trace>
  <inkml:trace contextRef="#ctx0" brushRef="#br0" timeOffset="28460.312">15212 5839 140 0,'-9'11'55'0,"9"-8"-30"0,0 5-25 0,3-3 13 15,-3 3 6-15,3 5 8 16,-3 0-8-16,6 0-1 16,-3 1-10-16,0-1-3 0,-3-3-1 15,0-2 4-15,0-2 3 16,0-1 2-16,0-5 5 0,-3 0-4 16,0-3 2-16,0-5-3 15,0-2 0-15,0-3-3 16,0-3-1-1,0-3-5-15,3 3-3 16,3-7 6-16,3 7 3 0,3-3-1 16,9 3 0-1,3 0-5-15,0 6-3 0,-4 2-3 16,4 3 1-16,0 5-23 16,0 0-10-16,-3 2-37 15,0 1-15-15,-3-3-15 16</inkml:trace>
  <inkml:trace contextRef="#ctx0" brushRef="#br0" timeOffset="28879.1549">15697 5779 116 0,'0'-6'44'0,"0"9"-24"0,0-3-6 16,0-3 17-16,-6 1 11 0,0-1 7 15,-6 3-13-15,-2 3-4 16,-13 2-19-16,0 5-8 0,0 6-3 16,3 3-5-16,1 2 2 15,5 0-1-15,6 6 0 16,6-4 2-16,6 1 0 16,9-3 0-16,9-5 0 15,2-5 2-15,4-6 1 0,0-7 1 16,0-6 2-1,-6-3 1-15,-3-2 1 0,0-3 7 16,-7 0 4-16,-2-2-3 16,-3 2 1-16,-3 0-6 15,-3 5-1-15,3 3-9 16,0 6 0-16,0 4-6 16,0 4 1-16,0 1 0 15,3 9 2-15,3 0-1 16,0 0 1-16,6 0-31 15,3-3-15-15,0-2-20 16,0-6-8-16,0-2-19 16</inkml:trace>
  <inkml:trace contextRef="#ctx0" brushRef="#br0" timeOffset="29212.1275">15834 5861 160 0,'-9'-3'63'0,"12"6"-34"0,0 2-36 0,-3 0 10 15,0 3 21-15,0 5 13 16,0 1-14-16,0-1-7 16,0 0-10-16,0-2 0 0,0-4 0 15,0-1 13-15,0-6 7 16,0 0-4-16,3-6-3 16,0-4-9-16,3-3-2 15,0-1-6-15,6-4-2 16,0-6-5-16,3 3 1 15,0 8 4-15,5 5 4 0,4 5-1 16,0 8 0-16,-6 3 3 16,0 6 3-16,-3 4-4 15,-3 3-1-15,-3-2-4 16,-1-1-1-16,-2-2-34 16,3-3-17-16,0-2-33 15,3-6-56 1,6-5 36-16</inkml:trace>
  <inkml:trace contextRef="#ctx0" brushRef="#br0" timeOffset="29613.2326">16322 5802 260 0,'-12'-18'99'0,"6"15"-54"0,-2 1-33 0,2 2 24 16,-3 2-21-1,-3 9-8-15,-6 2-10 0,3 3-1 16,-3 2 2-16,6 4-1 0,3 4 1 15,3-2-3-15,3-3 1 16,9-3 0-16,3-2 2 16,3 3 1-16,0-11 3 15,3-6-1-15,0-7 2 16,0-8 2-16,0-6 2 16,-3-7-1-16,-4-6-1 15,-2-7-1-15,-6-1 2 0,-3-13-3 16,-3 5 0-1,-2 3-1-15,-1 8-2 16,0 8 3-16,0 8 2 16,3 5-4-16,0 8-3 0,3 11-4 15,0 21 1-15,6 7 1 16,3 12-1-16,6-1 4 16,3 0 2-16,2 3-2 15,4-2 0-15,6-4-12 16,3 1-5-16,0-8-43 15,-1-8-20-15,-2-19-24 16</inkml:trace>
  <inkml:trace contextRef="#ctx0" brushRef="#br0" timeOffset="29981.28">16921 5487 180 0,'15'0'68'0,"-15"3"-36"0,0 0-13 0,-3 2 23 0,0 6-6 16,0 5-1-16,0 15-11 15,0 6-2-15,0 0-13 16,3 3-3-16,0 0-2 0,6-3-2 16,-6 0-2-16,6 0-15 15,0-5-5-15,-4-6-23 16,4-2-10-16</inkml:trace>
  <inkml:trace contextRef="#ctx0" brushRef="#br0" timeOffset="30185.2791">16715 5781 220 0,'-6'-5'82'0,"9"2"-44"0,3 1-36 0,0 2 19 15,3 0 9-15,6 0 6 16,6-3-8-16,3 0-4 16,8 1-14-16,4 2-6 0,-3 0-3 15,-3 0-19-15,-1 2-8 16,-2 1-50-16,-9-3-21 16,-3-3-5-1</inkml:trace>
  <inkml:trace contextRef="#ctx0" brushRef="#br0" timeOffset="30401.2823">17096 5763 220 0,'-18'0'82'0,"36"0"-44"0,-6 8-44 16,-3-6 12 0,0 9 27-16,0 5 15 0,0 0-13 15,0-3-7-15,3 3-17 16,0 0-7-16,-3-1-1 0,-1 4-4 15,1-6 0-15,-3-2-34 16,0-1-15-16,0-2-31 16,3-2-13-16,0-6 5 15</inkml:trace>
  <inkml:trace contextRef="#ctx0" brushRef="#br0" timeOffset="30617.2802">17361 5755 176 0,'-3'-8'68'0,"6"10"-36"0,-3-2-33 0,0 3 15 16,-6 2 18-16,0 9 12 15,-3 4-9-15,-3 6-6 16,-2 5-16-16,-4 3-4 0,0 10-2 16,3 0-3-16,0-2-3 15,0-3 0-15,0-5-1 16,6-6-31-16,0-4-12 15,3-4-44-15,6-5-51 16,6-7 43-16</inkml:trace>
  <inkml:trace contextRef="#ctx0" brushRef="#br0" timeOffset="31117.2804">17480 5744 188 0,'0'-5'71'0,"3"7"-38"0,0 1-43 16,0 2 11-16,0 6 30 0,3 2 16 15,-3 11-8-15,0 5-5 16,0 8-19 0,0 13-5-16,-3-2 0 0,0 0-4 15,0-3-1-15,0-6 0 0,-3-2-1 16,0-5-2-16,0-5-2 15,0-9-2 1,0-7-10-16,0-9-4 16,-3-4 1-16,0-9 1 15,0-7 11-15,-3-17 4 16,3-2 2-16,0-3 3 16,3 1 1-16,3 2 1 15,6 2 0-15,0 1 2 0,6 2-3 16,3 0-2-1,3 9 4-15,3 4 2 16,0 6-6-16,0 5-1 16,-1 5 0-16,1 11 2 15,-3 0 3-15,-3 3 2 16,-6-1 1-16,-6 1 2 0,-6 2-3 16,-3 0 1-16,0 1-12 15,-6-4-4-15,-3-2-36 16,0 0-16-16,0-3-42 15,4-2-16-15,-1-6 8 16</inkml:trace>
  <inkml:trace contextRef="#ctx0" brushRef="#br0" timeOffset="31475.3815">17692 5834 288 0,'-3'11'110'0,"6"-11"-60"0,5 2-63 0,-2 1 15 16,0 0 3-16,0-1 7 15,3 1 0-15,0 0 3 16,3-3-8-16,3-3-2 0,6 0-1 16,-3-2 0-16,-3-3 2 15,-4-3-3-15,-2 3 0 16,-6-2 1-16,-6-1 0 16,-8 1-13-16,-1 2-4 15,0 3-3-15,-3-1 2 16,-3 6 1-16,0 0 1 15,3 11 7-15,0 2 4 16,3 0 13-16,1 0 4 16,2 3-3-16,3 0 0 15,6 0-10-15,6 3-2 0,3-3-1 16,5-1 2-16,1-1-1 16,12-4-1-1,3-5-28-15,-3-2-11 0,-1-3-56 16,1-5-57-1,0-3 45-15</inkml:trace>
  <inkml:trace contextRef="#ctx0" brushRef="#br0" timeOffset="31836.3828">18076 5726 148 0,'0'-3'55'0,"0"3"-30"0,0-3 17 15,0 3 29-15,0 0 2 0,-3-2 2 16,-3 2-25-16,-9 0-8 16,0 2-24-16,0 4-13 0,-3 2-5 15,6-1-2-15,3 4-2 16,3 5-11-16,6 2-2 16,3 4-3-16,12 1 2 15,6 1 10-15,-3 0 7 16,0 3-1-16,0-6 1 15,-4-3 12 1,-5-2 5-16,-3-5 20 0,-6-1 10 16,-6-2-13-16,-6-3-5 0,-5 1-10 15,-4-4-1-15,0-2-12 16,-3-2-3-16,6-1-44 16,3-2-17-16,4 0-27 15,2-1-12-15,6-4-49 16</inkml:trace>
  <inkml:trace contextRef="#ctx0" brushRef="#br0" timeOffset="32028.3955">18332 5591 396 0,'-6'-19'148'0,"9"19"-80"0,-3 0-77 0,0 0 23 16,0 0-17-16,0 0-2 16,0 8-51-1,0 5-20-15,0 3-77 0,0 8-29 16</inkml:trace>
  <inkml:trace contextRef="#ctx0" brushRef="#br0" timeOffset="32165.0449">18326 5906 348 0,'-6'5'132'0,"9"-5"-72"0,-3 0-59 0,0 0 27 16,0 0-24-16,0 0-3 0,0 0-81 15,3-3-37-15,0 1-17 16,0-9-7 0</inkml:trace>
  <inkml:trace contextRef="#ctx0" brushRef="#br0" timeOffset="33541.0439">14289 6326 108 0,'-3'5'41'0,"3"1"-22"0,0 2-9 0,0-8 12 16,3 2 27-16,-3-2 14 15,0 0-11-15,0 0-4 16,0 0-27-16,0 0-2 0,6 0 0 16,0-2-7-16,0-1-2 15,3-5-5-15,6 3-4 16,3 0-3-16,0-14 1 15,3 3-1-15,-1 3 0 16,4-3 2-16,3 5 0 16,0 4-3-16,0 1 2 15,8 9 1-15,1 2 0 0,0 6-3 16,-1-1 0-16,4 4 2 16,-3-1 0-16,-3 0 3 15,-1-2 1-15,-2-3 1 16,0-3 0-1,6-5 0-15,-4-3 2 0,4-2-3 16,3-3-2-16,-1-3 0 16,1-4 1-16,0 1-1 15,0 4 2-15,-1 2-4 16,-5 5-2-16,3 6-1 16,-1-1 3-16,1 6 6 15,0 0 7-15,3-2-6 16,2-1-1-16,-2 0 1 15,0-2 1-15,-4-3-1 0,-2-3 1 16,6-2-6-16,-1-6-1 16,-2-2 0-1,0 2 2-15,0 4-6 16,-1 1-1-16,-2 6 2 0,9 3 3 16,-4 2 1-16,-2 3-1 15,0 0 5-15,0 0 1 16,-1 0 2-16,1-3 0 15,0-2 0-15,-1-6 0 16,4-2-4-16,0-6-1 16,3 1-1-16,-1 2-2 0,1 3-2 15,-3-1 1-15,-1 4-4 16,-5-1 1-16,3 3 4 16,-1 0 2-1,1 0-3-15,3 0 1 16,3-3 2-16,2-2 1 0,7 0-1 15,-1 2-2-15,-5-2 1 16,-3-1 1-16,2 4-3 16,-2-1 0-16,-3 6 3 15,-1-3 3-15,1 2-2 16,3 4 0-16,5-1-1 16,10-2 1-16,-3-1 0 15,5-4 3-15,-2-1-3 16,-4-2-2-16,-2-1 0 15,-1 1 1-15,1 3-1 16,-3-1-1-16,-4 3-19 16,-2 0-8-16,-3 3-35 15,5-3-12-15,-5 2-70 16</inkml:trace>
  <inkml:trace contextRef="#ctx0" brushRef="#br0" timeOffset="35910.7065">19213 5429 140 0,'-3'-5'55'0,"-9"5"-30"0,18-8-5 15,-6 8 21-15,0 0-2 16,-3 3 1-16,6 2-16 0,3 3-4 16,-3 8-12-16,0 10 6 0,-3 11 3 15,0 6-3-15,3-1 2 16,-3-2-7-16,3-3-3 15,-1-3-3-15,1-5 0 16,0-5-2-16,0-5 2 16,0-4-20-16,-3-4-8 15,0-6-38-15,-3-10-15 16</inkml:trace>
  <inkml:trace contextRef="#ctx0" brushRef="#br0" timeOffset="36162.7093">19043 5458 160 0,'-18'-10'60'0,"15"7"-32"0,0 0-13 15,3 3 18-15,0-2 8 16,0-1 7-16,0 1-11 16,3-1-4-16,6 0-19 15,3-2-7-15,6 0 0 16,3 2-6-16,8-2-3 0,4-1 3 15,0 4 1-15,-3 2 0 16,-4-3-2-16,-2 6-24 16,-6 2-11-16,-3 0-44 15,-6 6-19-15,-9 5 2 16</inkml:trace>
  <inkml:trace contextRef="#ctx0" brushRef="#br0" timeOffset="36342.7088">19001 5818 184 0,'-9'5'68'0,"9"-5"-36"0,3 14-18 0,3-12 20 15,3-2 0-15,6-2 2 16,9-1-15-16,6-2-7 16,5-3-9-16,4 3-6 0,0-1 0 15,2 1 3-15,-8 2 1 16,0 1-21-16,-6-1-10 15,-6 0-50 1</inkml:trace>
  <inkml:trace contextRef="#ctx0" brushRef="#br0" timeOffset="36983.2472">19442 5540 192 0,'-9'3'71'0,"12"2"-38"0,-3 9-28 0,0 9 19 16,0 1 2 0,0 3 7-16,3-1-12 15,0 1-2-15,0 2-11 16,-3 0-5-16,3-5-2 0,0-6 1 15,0-5 1-15,-3-2 3 0,0-3 1 16,0-13-3 0,0-6-1-16,3-2 1 15,0-6-2-15,0 1-2 16,3-1-2-16,3-5-1 16,-1 6-1-16,4-3 3 15,0 5-2-15,0 11-1 0,3 7 0 16,-3 6 3-1,0 5 0-15,-3 1 1 16,0 1 2-16,0-1 1 16,-3 2-1-16,-3-6 1 15,0 1 0-15,0-3 1 16,-3-8-2-16,0 0 1 0,8-3-2 16,-2-8 2-16,6-4-4 15,0-9-2-15,3-3 2 16,0 3 0-16,0 6-2 15,0 5 2-15,0 5-1 16,2 8 0-16,-2 10 0 16,3 4 0-16,0 1 6 15,-6 1 5-15,0 3-1 16,-3-1 1-16,-3-2-5 16,0-3-3-16,0 3 0 15,-3-2 1-15,0-4-34 16,-3-10-16-16,0 0-46 15,6-2-51-15,6-4 46 16</inkml:trace>
  <inkml:trace contextRef="#ctx0" brushRef="#br0" timeOffset="37503.2503">19975 5546 188 0,'0'0'71'0,"6"5"-38"0,-1 8-32 0,-2 0 14 15,3 9 16-15,-3-1 12 16,0 3-13-16,-3-1-7 16,0 1-14-16,0 3-6 0,0-6 0 0,3-3-2 15,-3-4 2-15,0-4-2 16,3-2 2-16,0-13 0 16,0-3-4-1,3-5 1-15,0-3-9 16,3-11-2-16,3-2 6 15,6 5 2 1,0 3-2-16,-3 5 1 0,2 6 0 16,1 10 2-16,0 10 5 15,-3 6 3-15,-3 3 6 16,0 2 3-16,-3 0-4 16,0-2-1-16,-3-6-4 0,0 3-1 15,0-8-3-15,0-3-2 16,0-2 1-16,-1-9 1 15,10-4-1-15,3-4-1 16,0-12-17-16,3-3-6 16,3 2 6-16,3 6 7 15,2 5 5-15,-5 8 3 16,0 19 10-16,0 8 4 16,-3 7 8-16,-4 6 2 15,1 0-5-15,-6-3 0 16,0-3-8-16,-3-2-1 15,0-6-28-15,0-2-12 16,-3-2-107-16</inkml:trace>
  <inkml:trace contextRef="#ctx0" brushRef="#br0" timeOffset="39180.274">22924 5339 104 0,'6'-5'41'0,"-6"-3"-22"0,9 0 2 0,-6 8 19 16,-3-3 7-16,-3-2 4 15,-6 0-5-15,0 2-4 16,-11 3-23-16,-7 0 0 0,-6 6-1 16,-3 1-4-16,1 1 0 15,2 6-11-15,-3 2-3 16,9-3-4-16,6 0 3 15,13 0-5-15,5-2 0 16,9-1-2-16,11 6 2 0,10 3 2 16,18 2-1-1,-3 3 4-15,2 2 2 16,-2 6 2-16,-6-3 1 16,-10-2 13-16,-5-6 6 15,-18 0 15-15,-3-3 6 16,-12-4-17-16,-12-1-5 0,-11-3-14 15,-1-2-5-15,-3-2-2 16,4-6 1-16,2 0-28 16,-3-3-9-16,9 0-16 15,1-2-4-15,5-3-27 16,12 0-13-16,12-21-13 16</inkml:trace>
  <inkml:trace contextRef="#ctx0" brushRef="#br0" timeOffset="39478.5258">22719 5104 152 0,'-3'-5'57'0,"3"7"-30"0,3 1-25 0,0 2 14 15,3 8 16-15,6 14 10 16,-3 7-5-16,0 9-2 16,-3 9-19-16,0 7 3 0,-3 4 4 15,0 6-3-15,0-8-2 16,-3-8-8-16,5-3-4 16,-2-2-3-16,3-11-3 15,0-8-21-15,0-5-11 16,-3-6-28-16,0-2-10 0</inkml:trace>
  <inkml:trace contextRef="#ctx0" brushRef="#br0" timeOffset="40727.5648">19001 6408 124 0,'0'3'49'0,"3"5"-26"0,3 10-12 0,-3 1 18 0,3 13 5 16,0 7 6-16,-3 12-1 16,0 4-2-16,-3 3-20 15,0 1-1-15,0 1-2 0,0-7-7 16,3-5-4-16,0-11-2 16,0-5 1-16,0-8-23 15,-3-6-11-15,0-5-25 16,0-7-12-16,3-9-23 15</inkml:trace>
  <inkml:trace contextRef="#ctx0" brushRef="#br0" timeOffset="41248.7018">19028 6527 116 0,'-18'-21'44'0,"12"5"-24"0,0 6 3 0,3 7 18 15,0 0 1-15,3-2 1 16,0 0-14-16,3-3-6 16,3-3-13-16,9-2-9 0,9-3-1 0,9 0 2 15,5 3 1-15,4 8-1 16,-3 7-2-16,-1 9 1 15,-2 5 1-15,-9 13 5 16,-9 5 6 0,-12 3-1-16,-9-2 3 0,-9-1-6 15,-6-2-1-15,-9-3-2 16,-3-5-1-16,1-6-1 16,-1-2 0-16,0-5 2 15,6-1 3-15,7-2-4 16,5-2-3-16,6-1-4 15,12-2 1-15,11-1 5 16,10 1 2-16,9 5 2 16,6 8 0-16,-4 5-2 15,-2 8 1-15,0-3 5 16,-6 6 4-16,-4 0-4 16,-5 0-2-16,-3-6-3 15,-6 1 0-15,-3-6-24 0,-3-8-8 16,0-2-32-16,-3-3-12 15,-3-8-36 1,3-6-49-16,3-2 50 16</inkml:trace>
  <inkml:trace contextRef="#ctx0" brushRef="#br0" timeOffset="41697.738">19668 6760 184 0,'-6'3'68'0,"6"-1"-36"0,6 6-33 16,0-2 12-16,3 2 10 16,6 2 9-16,3 1-5 15,-1-6 0-15,7 0-14 16,0-5-2-16,-3-2 1 0,0-4-4 15,-3-2 2-15,0-5-1 0,-7 3 1 16,-2-4-2 0,-3-4-1-16,-6 2-3 15,-9 0-2-15,-6 3-2 16,-5 2-1-16,-4 3 2 16,-3 8 0-16,-3 6-2 15,-2 4 0-15,2 3 2 0,3 6 2 16,3 5 11-16,6 2 7 15,9 6 3-15,6-3 4 16,9 3-10-16,9 0-4 16,6-9-5-16,9 1 0 15,3-3-6-15,2-7-3 16,1-4-30-16,3-4-14 16,-1-6-34-16,1-11-14 15,9-10-19 1</inkml:trace>
  <inkml:trace contextRef="#ctx0" brushRef="#br0" timeOffset="42211.211">20260 6715 124 0,'-9'-3'46'0,"6"3"-24"0,-3-2 7 0,4-1 23 0,-4 3 5 16,-3-2 3-16,-6 4-22 15,-6 1-8-15,-3 5-18 16,0 2-3-16,-3 4 1 0,4 4-6 16,2 3-2-16,3 6-1 15,9-3 1-15,6-1-1 16,6 1 2-16,9 3-2 16,6-9-1-16,3-5 3 15,2-7 2-15,1-9-4 16,-3-5-1-16,-3-2-2 0,-3-6 0 15,-3-3 4 1,-3-2 1-16,0 0-1 0,-6 2 1 16,-3 1-2-16,0-1 2 15,0 6-4-15,0 2 0 16,0 3-4-16,3 6 1 16,-3 7-3-16,6 14 2 15,-1 12 5-15,10 14 4 16,0 6 10-16,-3 2 3 15,-3-3 7-15,0-3 2 16,-3-2 0-16,-6-2 1 16,-3-6-4-16,-12-8-2 0,-9-5-7 15,-14-6-4-15,-13-5-25 16,-6-7-10-16,-2-6-19 16,-4-8-5-16,4-8-47 15,5-3-18-15,10-15-15 16</inkml:trace>
  <inkml:trace contextRef="#ctx0" brushRef="#br0" timeOffset="43443.3701">22517 6355 140 0,'0'-5'55'0,"3"2"-30"0,-9 1-10 16,3-1 20-16,0-2-4 15,-3 5 2-15,-3 0-8 16,-3 5-3-16,-9 3-12 0,-3 5-2 16,3 3-1-16,4 3-3 0,2 2-1 15,6 8 1 1,3-3 2-16,9-4-1 0,6-7 0 15,3-4 1-15,5-3 1 16,4-5-3-16,-3-14-1 16,0 0-1-16,-3-2-2 15,-3 0 1-15,-6-3 1 16,-3 0 1-16,-6 0 3 16,0 0 8-16,-3 3 3 15,0 3-2-15,-3 2 1 16,6 0-9-16,0 2-4 15,6 4-7-15,6-1-2 16,9 3-2-16,3 0 0 16,5 3 7-16,4-1 2 15,6 1-8-15,-3 2-3 16,-7 3 0-16,-2 6 4 0,-6 1 5 16,-9 7 3-16,-9 9 13 15,-12 4 5-15,-9 7 7 16,0 0 4-16,-5-5-6 15,-4 1-1-15,0-1-15 16,3 0-8-16,3-6-4 16,4 1 2-16,2-8-31 15,6-3-13 1,3 0-13-16,6-5-4 0,6-5-32 16,6-11-55-1,3-6 40-15</inkml:trace>
  <inkml:trace contextRef="#ctx0" brushRef="#br0" timeOffset="43744.4949">22868 6779 212 0,'-12'8'79'0,"12"2"-42"0,-6 17-26 0,3-14 23 15,0 3 0-15,0 0 1 16,9 5-16-16,3 3-7 15,6-6-7-15,3-2 1 0,5-8 0 16,4-5 0-16,0-11 1 16,-3-3 2-16,-6-2 5 0,-3-3 20 15,-6-3 13-15,-9 1 4 16,-9-1 4-16,-12 3-21 16,0 1-8-16,-9 4-21 15,0 6-5-15,4-1-52 16,2 1-20-1,3 5-255 1,27-10 142-16</inkml:trace>
  <inkml:trace contextRef="#ctx0" brushRef="#br0" timeOffset="45367.4427">19043 7702 76 0,'3'-5'30'0,"0"5"-16"0,0 0 12 15,-3 0 18 1,3 8-6-16,0 8 0 0,0 5-12 15,-3 16-4-15,0 10-13 16,0 6 6-16,-3 8 4 0,0 3 5 16,0-6 3-16,0-5-6 15,3-3-2-15,0-8-7 16,0-10-2-16,0-8-4 16,0-6-1-16,0-4-3 15,0-22-2 1,0-11-2-16,0-7-5 15,0-6-3-15,0-13 0 16,0 0 4-16,0-3-2 16,0-7 3-16,3 7 1 0,0 3-1 15,0 6 4-15,0 4 2 16,0 6 0 0,0 5-1-16,0 8 1 0,0 3-1 15,3 8-3-15,3 10 0 16,0 8 6-16,-1 11 3 15,1 3-1-15,0 2 2 16,0-3-2-16,0 1 2 16,0-6-4-16,0-3-2 15,3-4 0-15,0-6 1 16,3-8 1-16,0-6 1 16,-1-7-2-16,1-11-2 0,-3-5 1 15,0 0-1 1,-3-5 0-16,0 2 0 15,0 5 0-15,-3 6 0 0,0 5-3 16,0 6 2-16,0 7-1 16,6 14 0-1,-3 10 8-15,3 13 4 0,-4 9 3 16,1 7 5-16,0 0-4 16,-3 6 0-16,3-3-8 15,0-6-2-15,3-4-4 16,0-9-3-16,0 0-27 15,0-12-10-15,0-9-37 0,0-13-16 16</inkml:trace>
  <inkml:trace contextRef="#ctx0" brushRef="#br0" timeOffset="45755.4282">19623 8094 220 0,'12'8'85'0,"3"-1"-46"0,-3 9-32 0,-6-8 18 16,3 0 0-16,3 0 2 0,3-3-10 15,3-2-5-15,-4-6-7 16,1-2-4-16,3-3 2 16,-3-2 0-16,-9-4 3 15,-3 1-1-15,-6 0 0 16,-3-3-6-16,-6 0-1 15,-6 0-2-15,-5 6 3 0,-1 2 0 16,-3 5 3-16,0 11-1 16,0 3 2-16,4 2-4 15,-1 5-2-15,12 6 6 16,3 3 3-16,9-1-1 16,9 3 2-16,6-2-4 15,8-6 0-15,4-5-6 16,0-6 0-16,0-2-17 15,6-8-4-15,-7-5-26 16,4-6-10-16,-3-4-50 16</inkml:trace>
  <inkml:trace contextRef="#ctx0" brushRef="#br0" timeOffset="46236.1857">19900 8022 204 0,'-6'16'77'0,"9"-3"-42"0,0 1-26 0,0-4 22 15,0 9 7-15,0 4 7 16,-3 7-9-16,0-4-2 16,0 3-19-16,0 0-9 0,0-5-2 15,0-8-3-15,3-8-1 0,0-3-2 16,0-10 1-16,3-8-4 16,3-9-1-1,0-7-6-15,3 0-3 16,3-8 6-16,0 5 3 15,-1 3 1-15,4 8 4 16,0 11 0-16,6 7 1 0,0 8 4 16,-6 8 2-16,-4 11 6 15,-2 3 5-15,-3-1 2 16,0-2 1-16,-3-3-11 16,0-5-3-16,-3-5 0 15,0-6 1-15,3-8-6 16,0-7 0-16,3-9-6 15,0-7-1-15,6-1-6 16,6-2 0-16,-1 5 4 16,1 6 2-16,3 7 1 15,3 9 4-15,3 10 9 0,-1 13 6 16,-5 10 3-16,-3 4-1 16,-3-1-4-1,-3-2-2-15,-3-3-22 0,-3-8-9 16,0-5-40-16,-3-5-18 15</inkml:trace>
  <inkml:trace contextRef="#ctx0" brushRef="#br0" timeOffset="46992.1916">22412 7498 148 0,'-12'-2'55'0,"1"4"-30"0,-10 9-12 16,12-6 19-16,-6 6-1 16,-6 10 2-16,-6 8-5 15,-2 13 0-15,2 19-16 16,0 13 9-16,9 0 5 0,6 3-8 0,9 0-2 16,18-6-7-1,18-2-4-15,11-11-16 0,7-10-7 16,6-14-62-16,5-10-25 15,-5-11-1 1</inkml:trace>
  <inkml:trace contextRef="#ctx0" brushRef="#br0" timeOffset="47719.397">22978 7546 104 0,'-6'-8'38'0,"9"8"-20"0,-3 3-4 0,0-3 15 15,0 0 1-15,0 0 4 0,0 0-5 16,0 0-1-16,0 0-15 16,0 0 3-16,0 0 4 15,6 2-2-15,-6 4-1 0,9-4-1 16,-3 4 3-16,0 4-2 16,3 1 1-16,0-1 0 15,0 3 0-15,5 9 4 16,7 9 1-16,6 6 1 15,6 14 0-15,-3 2-7 16,-7 2 0-16,-2-5-6 16,-9 6 1-16,-9 0-5 15,-6-3 1-15,-9-6-5 16,-6 1 0-16,-2-3-10 16,-7-8-5-16,-3-5-36 15,0-3-16-15,-3-3-27 0,4-5-10 16,-1-2-26-1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23:17:30.7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12200 9938 124 0,'0'-3'49'0,"3"6"-26"0,6-1-27 16,0 1 8-16,3-3 4 16,2 3 5-16,7-1 0 15,3 1 2-15,3 2-2 16,6 1 0-16,8-4-7 16,1 1 3-16,12 0 3 0,11-1-4 15,-2 1 0-15,2 2 0 16,3-2 0-16,1-1-4 0,11-2-3 15,4 0 4 1,-4 3 4-16,3-3-5 16,-2 0 0-16,8 0 0 15,0 0 2-15,-8 0-5 0,-1 0-1 16,0 0 0-16,-2 0 0 16,5 0 2-16,0 0 3 15,-8 0-2-15,2 0 0 16,4 0-1-16,-4 0 1 15,6 0-2-15,-2 0-1 16,-4 0 3-16,1 0 0 16,-1 0 1-16,6 0 0 15,4 0-2-15,-10 0 1 16,3 0-2-16,1-3-1 16,-4 1 1-16,12-1 1 15,-2 0-1-15,-7 3-1 0,21-2-2 16,-5-1-1-16,5 1 4 15,0-1 1-15,-15 3 0 16,1 0-2-16,-4-3 1 16,0 1-1-16,10-1 0 15,-10 3 0-15,0 0 0 16,1 0 2-16,-1-3-1 0,9 1-1 16,-2 2-2-1,-4 0 1-15,3-3 1 16,3-2 2-16,10 2 1 15,-10 0 1-15,6 1-2 16,-6-1 1-16,-2-2-2 16,5 2 2-16,-12 3-4 0,-8 0 0 15,-4-2 1-15,-2-1 0 16,-7 0 0-16,-2-2 0 16,-1 0-29-16,1-1-13 15,-10 6-66 1</inkml:trace>
  <inkml:trace contextRef="#ctx0" brushRef="#br0" timeOffset="32307.8879">20772 13645 88 0,'-21'-22'35'0,"21"22"-18"0,-14 0-5 0,11 0 13 16,0-5-7-16,6 5 0 15,0-5-7-15,0 0 1 16,5-3-7-16,4 0-3 0,3 0-1 15,9 0-4-15,6 2 0 16,3 4-1-16,8 4 3 0,1 9-2 16,3 10-1-16,2 3 3 15,1 3 0-15,-4 4 1 16,4 6 2-16,-9 0-1 16,-3 0-1-16,-7 6 1 15,-5-1 1-15,-9 11-1 16,-6 3-1-16,-6-4 1 15,-6 7-1-15,-3-4 2 16,-3 1 1-16,0 2 1 16,0 8 0-16,0 0 0 15,-6 6 0-15,3 2 2 16,1 5 1-16,-4 8-3 16,3-2-1-16,3-5-1 15,0-1 1-15,3-2 0 0,0-3 1 16,3-3-2-16,3-7 1 15,6-6-2-15,0-8 2 16,0-5-2-16,3-8-1 16,0 11-2-16,-3-6 1 15,3-5-4-15,-3-2 1 16,0-4-3-16,-1-2 0 16,1-2-1-16,0-3 2 15,0-6 4-15,-3-2 1 16,0-3 1-16,0-2 0 15,0-1-3-15,-3-2 2 16,0-2 1-16,0-1 0 0,0 0 0 16,0-5 2-16,0 0-1 15,0 0-1-15,0 0 1 16,0 3-1-16,0-3 0 16,-3 3 2-16,0-1-1 15,0 1 2-15,0 0 0 16,-6 7 1-1,0 3-2-15,-5 1 1 16,-1-1 0-16,0 3 1 16,0 5 0-16,0 3 0 15,0 2 0-15,-3 16-2 16,3-2 1-16,1 8 0 0,2 10 1 16,0 5 0-16,3 14 0 15,3 5 0-15,6 16 0 16,6-5-5-16,3 15 1 15,3-2 2 1,3 2 1-16,5-2-4 0,1 0 1 16,0-8 2-16,-6-13 1 15,-9 13-1-15,-6-14 1 16,-9 9 4-16,-9-8 6 16,-9 5 13-16,-8-6 5 15,-10 1-2-15,0-14-1 16,1-10-13-16,2-11-4 0,0-2-12 15,1-11-1-15,11-16-40 16,6-8-14-16,18-13-67 16</inkml:trace>
  <inkml:trace contextRef="#ctx0" brushRef="#br0" timeOffset="33242.5414">21531 15240 80 0,'3'-11'33'0,"0"9"-18"0,3 2-13 15,0 2 9-15,-3 4 4 16,3 2 5-16,0 10 10 15,-3 14 3-15,-3 10-6 16,0 9-4-16,0 4-11 16,0-5-3-16,0 1-5 15,3-6-1-15,0-6 1 0,3-7-5 16,0-5-1-16,3-9-28 16,0-5-12-16,3-7-37 15</inkml:trace>
  <inkml:trace contextRef="#ctx0" brushRef="#br0" timeOffset="33556.2028">21710 15520 104 0,'-6'-5'38'0,"6"10"-20"0,0-2-17 0,0-3 11 16,0 5 1-16,-6 6 2 15,0 5-2-15,6 8 2 16,0-1-4-16,3-1-1 15,0-4-6-15,3 3-5 0,3-5 0 16,3-3 1-16,0-5 2 16,3-5 8-16,-1-6 3 15,-2-5 0-15,-3 1 0 0,-3-7 1 16,-3 1 2-16,-6-5-5 16,-3 2-1-16,-3 0-6 15,-3 3-3-15,4 2 0 16,-1 3-1-16,0 3-14 15,3-1-5-15,3 4-30 16,0-1-11-16,3 3-15 16</inkml:trace>
  <inkml:trace contextRef="#ctx0" brushRef="#br0" timeOffset="33985.9889">21832 15513 108 0,'-6'18'44'0,"6"-5"-24"0,3 19-19 0,0-16 8 15,0 2 6-15,0 1 2 16,3-1-8-16,-3 1-3 16,12-3-2-16,3-6 0 15,-1-2-2-15,-2-5 1 0,0-3 0 16,-3-5-1-16,0-3 1 15,-3-3-2-15,-3-2 2 16,-3-3 0-16,0 0 1 16,0 6 2-16,-3-1 1 15,0 6-3-15,0-1-1 16,3 9-1-16,0 5 1 16,3 0-2-16,0 0 2 0,3 5-2 15,0-5-1-15,-1 0 1 16,1-3 1-16,-3 1-3 15,3-4 0-15,-3-2 3 16,0-2 1-16,0-1-21 16,0-5-8-16,-3 0-36 31,0-5 29-31,0 2 19 16,0 1 11-16,0 2 5 0,-3 2 9 31,9 9 6-31</inkml:trace>
  <inkml:trace contextRef="#ctx0" brushRef="#br0" timeOffset="34242.3654">22115 15608 203 0,'12'8'19'16,"0"-8"-7"-16,-1 0-5 16,1 0-5-16,-3-8 1 0,0 0 0 15,0 0-1-15,-3-3 1 16,0 3 2-16,-6-2 2 16,0 2-1-16,-3-3-1 15,-3 9-3-15,0-1 1 16,-6 3-2-16,3 5-1 15,-6 3 5-15,4 5 4 16,-1 3-5-16,3 0 0 0,3-3-2 16,9 3 1-1,6-2-4-15,0-1-2 0,3-3-1 16,2-2 3-16,1 0-22 16,3-5-7-1,0-3-47-15</inkml:trace>
  <inkml:trace contextRef="#ctx0" brushRef="#br0" timeOffset="34543.681">22380 15528 148 0,'-18'-18'57'0,"15"15"-30"0,-12-2-3 16,9 5 24-16,0 0-17 16,-3 3-5-16,0-1-12 15,0 4-4-15,0 1-5 16,3 1-6-16,3 0-2 0,3 6 2 15,3 4 0-15,3-2-4 16,3 2 1-16,3-2 2 0,0 3 3 16,-3-1 0-16,-3-2 2 15,-9 0 2-15,0 0 2 16,-3-3 1-16,-3-5 2 16,-3-5-5-16,0-3-3 15,0 0-6-15,-3-8-2 16,10-3-19-16,-1 1-7 15,3-14-23-15,6-3-8 16,3-2-17 0</inkml:trace>
  <inkml:trace contextRef="#ctx0" brushRef="#br0" timeOffset="34739.9184">22469 15245 156 0,'3'-10'60'0,"-3"12"-32"0,3-2-22 16,-3 0 15-16,0 6-5 15,6 4 3-15,-3 9-4 16,0 10 1-16,0 5-9 16,0 11-2-16,0-2-1 0,3 4-2 15,0-4-2-15,0-1 1 16,-3-8-1-16,0-2-27 16,0-6-9-16,-3-7-55 15</inkml:trace>
  <inkml:trace contextRef="#ctx0" brushRef="#br0" timeOffset="34934.3122">22344 15420 232 0,'-21'-19'88'0,"21"6"-48"0,24 5-40 0,-12 6 16 15,3-1 4-15,3-2 7 16,2-1-12-16,4 4-3 15,9-4-8-15,0 1-9 0,-1 0-2 16,4 0-65-16,-3-6-27 16</inkml:trace>
  <inkml:trace contextRef="#ctx0" brushRef="#br0" timeOffset="44827.4556">22948 15685 88 0,'-3'0'35'0,"3"0"-18"0,3 2-7 0,-3-2 12 16,0 0 5-16,3 0 4 0,3 0-6 15,0 0-1-15,0-2-4 16,6-1-1-16,0-2-4 16,6-9-8-16,-3-7 0 15,-1 0-2 1,-2 0 0-16,3 0-3 16,-3 0-2-16,0-9 1 15,0-7 1-15,-3 3-1 16,0 0-1-16,0-1 1 15,-6 6-1-15,3 0 0 16,-3 5 2-16,-3-2-3 16,0 5 0-16,-3 5 1 15,-3 2 2-15,6 4-1 16,-3 2 2-16,-3 3-4 0,0 2 0 16,0 8 1-1,-3 1 0-15,3 1 0 0,0 4 0 16,-3 2 2-1,3 3 1-15,-3 5 1 0,3 6 0 16,6 7-2-16,0 1-2 16,3 2 1-16,0 2-1 15,3 4-3-15,0-4 2 16,3-7 1-16,3-5 2 16,0-6-1-16,3-8 2 15,0 0 2-15,-3-5 2 0,5-5-1 16,-5-3 1-1,9-11-2-15,-6-2 2 16,6-3-6-16,-6-2-1 16,3 2-2-16,-6 0 0 0,2 3 0 15,-8 2-2 1,6 0 0-16,-3 3 3 0,0 1 2 16,0 4 2-16,3 3-6 15,0 0-2-15,-3 3 2 16,6-1 1-16,-3 6 4 15,-3-5 1-15,-4-1-4 16,1-2 1-16,-3 3 0 16,6-3 0-16,-9 0 2 15,6-3 3-15,-6 1-2 16,0-4-2-16,-6 1 0 16,6-3 1-16,-9 3-1 15,3-3 2-15,-2 3 0 16,-1-3 1-16,-3 5-2 0,-3 0-2 15,3 1 1-15,0 4 1 16,-6 1-3-16,0 5-2 16,0 3 2-16,4-1 0 15,2 6 1-15,3 3 0 16,0 4-3-16,9-1 0 16,0-1 2-16,15-3 2 0,-3-2-2 15,2 3 0-15,1-6 1 16,-3-2 0-1,0-4 0-15,6-1 0 16,-6-6 2-16,0-3 1 0,-3-2-1 16,6-3 1-16,-9-3-2 15,5-7-1-15,-2 2 3 16,0 0 0-16,-3 0-1 16,-6 0-2-16,0 3 1 15,-6 0 1-15,6 2 1 16,-9 1 1-16,6-1-2 15,-3 8 1-15,-5-2-4 16,8 2-2-16,-3-2 2 16,0 3 2-16,0 2-2 15,6 0 0-15,0 2-4 16,0-2 1-16,0 0 4 16,6 8 4-16,0-3-3 15,0-2-1-15,-3-3 0 16,5 5 0-16,-2-5 0 0,0 0 0 15,0 0 0-15,6-5 0 16,-3 2 0-16,0-2 2 16,3 2-1-16,0-4-1 15,-3 1 1-15,0 4-1 16,3-1-3-16,-3 3 0 16,0 0 2-16,2 0 2 15,1 3 0-15,0-3-1 16,-3 0 1-16,6 0-1 15,-3 0-3-15,-3-3 0 16,0 3 2-16,-3-3 0 16,0 1 1-16,-3-1 0 15,-3 3 0-15,0-3 0 0,-3 3 0 16,-3-2 0-16,3 2 0 16,-3 0 0-16,-6 0 0 15,6 2 0-15,-9 4 0 16,6-1 0-16,0 3-3 15,-6 5 2-15,3 0 1 16,-2 6 0-16,8 2-3 16,0 0 2-16,-3-2-1 15,9-6-2-15,12 0 3 16,-6 0 0-16,3-7-2 0,2-4 2 16,1-2 3-16,3-2 3 15,0-9-2 1,-3-5 0-16,-3 3-1 0,3-3-2 15,-6 3 3-15,-3 0 0 16,3-1-4 0,-6 1 1-16,0 3 0 0,0-1 2 15,0 8-1-15,-6-2 2 16,6 2-4-16,0 3-2 16,0 6 2-16,0-1 2 15,6 3 0-15,-3 8 2 0,3 5 0 16,0 3 1-1,0 0 2-15,-3 2 1 16,3 1 1-16,-3-1 2 16,-3-2-5-16,-3 2-1 0,-3-2 0 15,-3 3 0-15,-3-6-2 16,-3-8-2-16,0 0 3 16,0 0 0-16,0-15-6 15,6-1-2-15,-6 0-7 16,3-4-3-16,4-4 2 15,-1-2 0-15,9 0 1 16,3-1 2-16,3-4 4 16,5-3 3-16,1-1 4 15,9-4 2-15,0-3-4 16,6-3 1-16,3 3 0 16,-7-3 2-16,4 6 1 15,-9 2 3-15,-3 0-3 0,-3 8 0 16,-6-2-1-16,-3 5-2 15,-6 2-6-15,-3 0-1 16,3 11-17-16,0 6-7 16,-3-1-27-16,6 3-11 15,12 0-15 1</inkml:trace>
  <inkml:trace contextRef="#ctx0" brushRef="#br0" timeOffset="45232.6198">23808 15650 160 0,'-6'-8'60'0,"12"8"-32"0,-3-8-24 16,-3 11 13-16,9-6-6 15,-3-2-1-15,0 5-4 16,0 5-1-16,-3 1-3 16,6-4 3-16,-6 9 4 0,-3-1-1 15,-6 4 3-15,-3 1-4 16,-3 4 1-16,-6-3-3 16,1 2 0-16,-1-4 3 15,3-4 3-15,3 1-4 0,3-3-2 16,9-3 0-1,12 0 3-15,0 1 5 16,9-4-7-16,-4-2-1 16,1 0-3-16,-3 0 1 15,0 0-18-15,-3 0-6 16,6-2-85 0,-3-1 0-1</inkml:trace>
  <inkml:trace contextRef="#ctx0" brushRef="#br0" timeOffset="45728.6204">24243 15126 108 0,'-6'-5'41'0,"6"0"-22"0,-3 5 4 0,3 0 21 16,-6 0-11-16,-6 2-1 15,-3 4-10-15,-9 7-4 16,4 5-10-16,-4 9 1 0,-3 5 2 15,3 10-4-15,6 6 1 16,4-4 6-16,5-1 5 16,3 4-9-16,15-2-6 15,2-5-11-15,10-8-4 16,9-6-38-16,0-2-16 0,-3-5-34 16</inkml:trace>
  <inkml:trace contextRef="#ctx0" brushRef="#br0" timeOffset="46063.33">24279 15235 152 0,'-6'-3'57'0,"6"6"-30"0,3-3-23 0,-3 0 15 16,3 8 13-1,-3 5 7-15,6 5-7 0,-3 9-2 16,-3 7-17-16,6 3-3 0,-3-2-3 16,0-1-3-16,2-2-1 15,-2 0-1-15,-3-6-2 16,6-5-10-16,-3-2-4 15,-3-6-26-15,0-5-9 16,6-3-26 0,-6-7-34-16,3-4 32 15</inkml:trace>
  <inkml:trace contextRef="#ctx0" brushRef="#br0" timeOffset="46403.3861">24457 15277 100 0,'0'-8'38'0,"0"8"-20"0,3 0-6 15,-3 0 16-15,0 0 4 16,0 5 3-16,-3 1-13 16,0 4-3-16,-12 4-11 15,1 1 1-15,-4 9 2 0,-3 0 2 16,0-3 3-16,3-2-3 15,0-1 2-15,3-5-2 16,6-5 2-16,1 6-8 0,5-4-2 16,6-2-3-16,8 0 1 15,-2 0-2-15,18-3 2 16,-6 3-4-16,0 0-2 16,0 3-16-1,-3-6-7-15,-4 0-14 0,7-2-5 16,-6-3-22-1,0-3-38-15,-3-2 30 16</inkml:trace>
  <inkml:trace contextRef="#ctx0" brushRef="#br0" timeOffset="46643.3577">24663 15169 192 0,'0'-16'71'0,"6"16"-38"0,-3 2-50 0,6 4 9 0,-1 4 21 16,4 6 14-16,0 8 3 15,-3 8 3-15,9 13-19 16,-6 0 1-16,0 2 1 0,-3 4-4 16,-9-4 1-16,0-2-4 15,-18-5 2-15,-15-3-46 16,-5-8-20-16,-7 3-64 15</inkml:trace>
  <inkml:trace contextRef="#ctx0" brushRef="#br0" timeOffset="48011.6012">21522 16066 104 0,'-9'-6'38'16,"9"4"-20"-16,-3 2 1 0,1 0 16 0,2 0-15 15,0 8-3-15,0 2-7 16,2 6 1-16,1 10-6 16,3 6 1-16,-3 11 4 0,3-6 0 15,0 0 4-15,-3-6-7 16,0-4-4-16,0-3 0 16,-3-6 2-16,0-2-2 15,0-5-2-15,3-1 2 16,-3-5 0-16,0-5 5 15,0-5 5-15,0-3-7 16,3-2-1-16,0-6-5 16,3 0-1-16,0 3-1 15,3-3 0-15,0 3 0 0,6 2-2 16,0 3 0 0,6 3 3-16,-1 5-2 15,-2 8 1-15,0 2 2 0,-3-2 2 16,-3 5 8-16,-3-2 3 15,-6 0 9-15,-6-1 4 16,-3 1-12-16,-6-1-5 16,-6 1-4-16,0-3-1 15,0 0-7-15,-2-3 0 16,5-5-10-16,0 5-4 16,3-5-20-16,6-5-6 0,6 2-22 31,3-7-49-31,6 2 20 15</inkml:trace>
  <inkml:trace contextRef="#ctx0" brushRef="#br0" timeOffset="48223.5978">21838 16195 116 0,'-6'5'44'0,"6"6"-24"0,3 2-17 15,0-7 12-15,0 12 6 16,0 3 7-16,0-2-11 16,-3 2-2-16,0-5-9 15,6-3-4-15,-6-2-1 0,0-1-21 16,0-2-9-16,0-8-45 16</inkml:trace>
  <inkml:trace contextRef="#ctx0" brushRef="#br0" timeOffset="48371.597">21811 16100 124 0,'-3'-5'49'0,"6"5"-26"0,0-3-53 0,0-2-3 15,3-1-14-15,3-7-1 16</inkml:trace>
  <inkml:trace contextRef="#ctx0" brushRef="#br0" timeOffset="48523.9399">21966 16047 108 0,'-3'34'41'0,"3"-18"-22"0,3 11-16 16,0-9 10-16,0 6-6 16,3 13 1-16,0-3-3 15,0-2 0-15,0 0-6 16,0-6 1-16,0 1-57 15,-3-3-25-15</inkml:trace>
  <inkml:trace contextRef="#ctx0" brushRef="#br0" timeOffset="48745.8877">21951 16193 192 0,'-3'-6'71'0,"9"4"-38"0,-3-4-36 0,0 4 13 16,3-1-7-16,3 0 0 15,0 1-3-15,3-1-3 16,0 0 2-16,2 3-29 0,-2 0-9 0,0 0-87 31</inkml:trace>
  <inkml:trace contextRef="#ctx0" brushRef="#br0" timeOffset="48970.9715">22162 16193 176 0,'-6'2'68'0,"3"1"-36"0,-11 2-22 15,11 3 20-15,0-3-14 16,-6 3-3-16,0-2-8 16,3 4-2-16,3 3-1 15,6 6-6-15,0-3-2 0,6-3 3 16,0 6 1-16,0-4 2 15,-3 1 0-15,-1 0 4 16,-2-3 2-16,0-2 4 16,-3-3 1-16,-6 2-8 15,-5-2-1-15,-1-2-31 16,0-4-13-16,3-2-53 16</inkml:trace>
  <inkml:trace contextRef="#ctx0" brushRef="#br0" timeOffset="49590.5462">22618 16158 160 0,'-15'0'63'0,"0"8"-34"0,-12-3-21 0,18 1 18 16,3-1-9-16,-3 0-2 16,6 1-11-16,0 1-4 15,6 1-1-15,6 0-2 0,6 0 1 16,3 3 2-16,0 5 2 16,-3 2 1-16,-3 1 1 15,-6-1 17-15,0 1 9 0,-12-3-2 16,6-3 0-16,-9 3-11 15,-6-6-5-15,-3-4-7 16,0-1-2 0,3-5-17-16,0-5-5 15,4 2-37-15,2-5-17 16,6-8-30-16</inkml:trace>
  <inkml:trace contextRef="#ctx0" brushRef="#br0" timeOffset="49991.7428">22645 15991 188 0,'-9'3'71'0,"9"2"-38"0,0 3-41 16,0 11 12-16,3-1-2 16,0 9 1-16,0 5 16 0,0-3 8 15,0 10-14-15,-1 4-3 0,1-6-2 16,0-3-4-16,0-5-1 15,-3-8-3-15,0-2-1 16,0-3 3-16,0-6 1 16,0-4-4-16,0-6-1 15,3-6-2-15,0-10 0 16,3-7-2-16,-3 7 1 16,9-3 3-16,-3 1 1 15,0 7-2-15,0 1 2 16,3 4 3-16,3 1 3 15,-9 10 2-15,6 6 1 0,-3 5-2 16,0-3 1-16,-1 8-4 16,1-2 0-16,-6-6-1 15,6 3-2-15,0-6-26 16,0-4-10-16,0 2-24 16,0-6-52-1,-3-4 21-15</inkml:trace>
  <inkml:trace contextRef="#ctx0" brushRef="#br0" timeOffset="50281.6421">22924 16256 152 0,'-9'0'57'0,"6"5"-30"0,0 11-23 16,3-11 22-16,0 11-7 16,0 0-3-16,0-3-2 15,6 1-8-15,0-1-4 0,3-3 1 16,0-2-4-16,3-5 0 15,3-3 10 1,0-3 3-16,-3-2-3 0,-3 0-1 16,0-6 0-16,-6-5 0 15,-6 3-2-15,-6 0 1 16,3 2-4-16,-3 1-2 16,-3-1-11-16,0 3-6 15,0 3-21-15,0 2-6 16,3-2-7-1,0 5-43-15,3 0 11 16</inkml:trace>
  <inkml:trace contextRef="#ctx0" brushRef="#br0" timeOffset="50409.6741">23002 16251 100 0,'15'5'38'0,"-15"16"-20"0,6 8-15 16,-3-21 10-16,3 3-6 15,-1-1 1-15,1-4-5 16,3 2-2-16,-3-6 2 16,0-2 0-16</inkml:trace>
  <inkml:trace contextRef="#ctx0" brushRef="#br0" timeOffset="50579.5727">23079 16341 194 0,'3'-19'-3'0,"6"3"1"16,-6 3 1-16,0 2 5 15,0 4 2-15,0 4 2 0,-3 3 0 16,6 8-2-1,0 8-1-15,0 0-3 16,3-1 1-16,0 4 0 0,3-6-1 16,-1-2-2-16,1-1-4 0,-3-4-2 15,3-6-57 1</inkml:trace>
  <inkml:trace contextRef="#ctx0" brushRef="#br0" timeOffset="50787.5742">23195 16058 148 0,'0'-3'57'0,"3"16"-30"0,0-5-23 0,0-3 15 16,3 3 4-16,0 6 3 0,0 1-11 16,-3 9-6-16,3 0-6 15,-3 0-5-15,6 8 1 0,0-3-1 16,3-8 0-16,0-5-29 15,-3-3-12-15,5 0-38 16</inkml:trace>
  <inkml:trace contextRef="#ctx0" brushRef="#br0" timeOffset="51190.8934">23424 16200 124 0,'-3'-10'46'0,"0"10"-24"0,-8-3-4 16,11 3 20-16,-6 3-4 15,0 2 1-15,-3 3-20 16,0 5-7-16,-3 6-5 0,3 7-3 0,0 1 3 16,3-3-2-16,6-1 2 15,3-4-4-15,3-1 0 16,0-4 1-16,6-6 2 16,-3-3-3-16,6-10-2 15,-6-3-1-15,-3-8 3 16,2-8 0-16,-5-2 1 15,0-6 0-15,-3 0 0 16,-3-2 0-16,0-6 2 16,-5 3-1-16,5 5-1 15,-3 6 14-15,0 5 7 16,0 7-4-16,3 4-2 0,-3 10-11 16,3 10-2-16,3 9-2 15,0 5 0-15,3 5 0 16,-3 2 0-16,9 1 0 15,0 3 0-15,3-6-11 16,5-5-5-16,4-3-50 16,3-5-19-16,0-8-2 15</inkml:trace>
  <inkml:trace contextRef="#ctx0" brushRef="#br0" timeOffset="51808.805">23752 16042 88 0,'-12'-14'35'0,"24"30"-18"0,-3-13-7 0,-3 2 12 15,-3 1 14-15,0 2 7 16,3 2-11-16,-3 3-7 16,3 8-1-16,-3 1 1 0,-3 4-13 15,5 6 2-15,-5 2 2 0,3-5-8 16,-3-2-2-16,0-6-2 15,0-2 0-15,0-6-5 16,0-5 1-16,0 0 2 16,0-3 1-16,3-8 3 15,3-21-8 1,-3 3 0 0,6-3 0-16,0-2-1 15,3 5 1-15,0 0 0 16,6 2-2-16,3 3 3 15,-3 6 0-15,-4 4 1 0,1 6 2 16,0 8 8 0,-6 3 3-16,3 5 5 0,-6 0 3 15,-3 10-7-15,-3-2-3 16,-3 0-6-16,-3-3-2 16,-9-3-8-16,0-4-2 15,-3-6-5-15,-5-3-3 16,2-5-7-16,0 0-1 15,6 0-19-15,0-13-8 16,6-1-28 0,3 1-38-16,9-3 36 0</inkml:trace>
  <inkml:trace contextRef="#ctx0" brushRef="#br0" timeOffset="52131.7062">23954 16216 156 0,'18'8'57'0,"-9"-5"-30"0,3 0-25 15,-3 2 14-15,3-3-8 16,6-2 0-16,0-2-2 16,2-3-1-16,-5 2-3 15,6-8-2-15,-6 6 3 0,0-6 0 16,-9 1 1-16,-3-1-2 16,-6 3-2-16,-6 0 12 15,-3 3 4-15,-6 2-2 16,0 6 2-16,-3 5-3 0,7 5 2 15,-1 3 3 1,3 5 1-16,3 6 3 16,6-1 1-16,6-2-15 0,9-3-6 15,12-8 0-15,5 1 2 16,7-4-21-16,0-7-10 16,-1-3-53-16,1 0-21 15,0-3 3 1</inkml:trace>
  <inkml:trace contextRef="#ctx0" brushRef="#br0" timeOffset="53384.0056">24692 16021 124 0,'-8'0'46'0,"8"-3"-24"0,0 3-8 15,-3 0 15-15,-6 3-8 16,6 4 1-16,-6 7-11 15,0-1-4-15,0 5-4 16,0 6 2-16,3 3 1 0,0 2 4 16,6 13 1-16,6-7-3 0,0 2 0 15,3-6-1-15,12-4 1 16,0-6 0-16,-1-8 2 16,4-5 1-16,9-8 3 15,-9-13-3-15,5-8 1 16,-8-3-1-16,-3-3 3 15,-6-2 8-15,-6 0 6 16,-12 3 5-16,-3-1 2 16,-6 1-8-16,-3 7-2 15,-2-2-10-15,-1 8-4 16,0 5-15-16,0 3-5 16,3 2-29-16,0 6-13 15,12 2-22-15,0 0-9 0,12 6-47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23:18:54.9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2466 5085 116 0,'-8'0'46'0,"5"3"-24"0,3 0-8 16,0-3 15 0,0 0-12-16,0 0-2 0</inkml:trace>
  <inkml:trace contextRef="#ctx0" brushRef="#br0" timeOffset="1">2460 5093 285 0,'6'0'15'0,"3"0"0"0,3 0-3 15,3 0 2-15,0 0-5 16,0 0-3-16,3 0-1 16,0-2-1-16,2-1 0 15,4 0 2-15,3 1-3 16,3-1 0-16,0 0 1 16,-1 1 0-16,4-1 0 15,-3 3 0-15,0-3-2 0,-4 3 1 16,1 0 0-16,6-2 1 15,-3-1-2-15,-3 0-2 16,-1 1 1-16,1-1 1 16,3 1-1-16,3-1 2 15,-4 0-2-15,-2 3-1 16,0 0 1-16,3 0-1 16,-3 0 2-16,-1 0 1 15,1 0-1-15,0 0 1 16,0 0-2-16,2 0 2 15,-2-2-2-15,0-1 2 16,0 0-2-16,3 1 2 0,2-1-4 16,1 0 0-16,0 3 1 15,3 0 0-15,-4 0-3 16,1 0 2-16,0 0 3 16,-1 0 3-16,1 0-4 15,3 0-1-15,-3 0 0 16,2 0 0-16,1 0 0 15,0 0 2-15,3-2 1 16,-4 2 1-16,4-3-2 16,3 3 1-16,-1 0-2 15,-2 0-1-15,6 0 1 16,-4 0-1-16,1 0 0 0,3 0 2 16,-1 0-1-16,1 0-1 15,-3 0 1-15,2 3 1 16,-2-1 1-16,0-2 1 15,2 0-2-15,1 0-2 16,-3 0 1-16,-1 0-1 16,4-2 2-16,0 2 1 15,-4 0-4-15,4-3 1 16,0 3 2-16,-4 0 3 16,1 0-2-16,2-3-2 15,-2 1 2-15,0-1 0 16,0 1 1-16,-4-1 0 15,1 0 0-15,0 3 2 16,2-2 1-16,4 2 1 0,-3 0-4 16,-1 0-1-16,1 0-1 15,0-3-2-15,-4 0 3 16,1 1 0-16,9-1-1 16,-4 0 1-16,-2 3-2 15,-18 0-1-15,-3 0 3 16,2 0 0-16,22 0-4 15,-6 0-1-15,-4 0 3 16,1 0 1-16,0 0-3 16,0 0 1-16,-7 0-2 15,1 0 0-15,-3 0 4 0,3 0 1 16,-4 0-4-16,-2 0 1 16,0 0 2-16,-3 0 3 15,-3 0-4-15,0 0-1 16,-3 0-2-16,-4-2-2 15,-2 2 5 1,-3-3 3-16,-3 0-56 0,-15-23-126 31</inkml:trace>
  <inkml:trace contextRef="#ctx0" brushRef="#br0" timeOffset="2">2350 6760 136 0,'0'-8'52'0,"3"6"-28"0,12-4-8 15,-12 6 16-15,0 0-6 16,0 0-3-16,0 0-7 0,-3 0 0 16,-3 3-9-16,0 2-2 0,0 6-1 15,3 7 0-15,-3 11 0 16,3 11 2-16,0 2 3 16,0 1 0-16,-3-1 0 15,3 0-8-15,0-5 0 16,0-2 3-16,0-3 5 15,0-3-7-15,0-3-1 16,0-5-1-16,0-2 2 16,0-3-1-16,0-3-1 15,-6 3 1-15,6-6-1 16,0-2-16-16,-3-2-4 16,3-1-21-16,-3-2-9 15,0-6-44 1</inkml:trace>
  <inkml:trace contextRef="#ctx0" brushRef="#br0" timeOffset="3">2419 6728 176 0,'0'-10'68'0,"0"10"-36"0,3-3-24 16,0 3 16-16,3 0-8 15,0 0-1-15,3 0-7 16,0-3 0-16,5 1-5 16,13-3-2-16,-6 5 0 0,12-6 3 15,8 4 2-15,16-1-5 16,0 0-2-16,8 1 0 16,4-1 2-16,8 0 0 15,0 3-1-15,7-2 1 16,-10 2-1-16,-3-3 0 15,-5 0 0-15,-6 1 4 0,-7-1 2 16,-5 1 6-16,-7-1 3 16,-5 3-4-16,-6-3 1 15,-6 3-3-15,-3 0 0 16,-7 0-5-16,1 0-1 16,-3 0-3-16,-3 0-1 15,0 0 1-15,-3 0 2 16,3 3-1-16,0 0 2 15,-6-1-2-15,3 6-1 16,0 0 1-16,-6 8-1 16,3 0 0-1,-6 8-3-15,0 10 2 16,0 19 1-16,3 0 2 0,0 0-3 16,0 0 0-16,3-8-1 15,-3-3 0-15,0-2 6 16,0-6 5-16,0-2-3 15,0-6 2-15,-3-2-1 16,0-5 3-16,0-1-3 16,0-5 1-16,0-5-5 15,-3 0 0-15,0-2-1 16,-3-1-2-16,0 0 1 16,-9-2-1-16,0-1 4 15,-2 1 2-15,-1 0-2 0,-3-1-3 16,-9 1 0-16,-3 0-1 15,-8-1-3-15,-10 1 2 16,-11 0 3-16,-1-3 1 16,-5 0-4-16,-1 0-1 15,-11 0 1-15,3 0 2 16,5 0 0-16,-5 0-1 16,8 0 1-16,1 2-1 15,-3-2-3-15,8 3 0 16,7-3 2-16,8 0 2 15,6 0 0-15,10 0-1 16,11 0-6-16,-3 0-1 16,15 0-72-16,6-3-29 15</inkml:trace>
  <inkml:trace contextRef="#ctx0" brushRef="#br0" timeOffset="4">3473 7535 200 0,'-3'0'77'0,"3"0"-42"0,0 3-26 0,0-3 19 16,0 5-16-16,0 6-5 16,3 5 2-16,-3 0 2 15,3-1-6-15,-1 4-1 0,1 0 0 16,0-1 0-16,0 1 0 16,0-4 0-16,0-1 0 0,-3-4 0 15,3 3 0-15,-3-5-5 16,0-2 1-16,0-6 4 15,0 0 2-15,0-3-2 16,0-2-1-16,0-3 1 16,0-5 2-16,0 2-3 15,0-2-2-15,0 2 0 16,0-5-1-16,0-5 0 16,3 3 0-16,-3-1-3 15,3 3 2-15,0 3-1 16,0 2-2-16,0 1 5 15,0 2 3-15,0 3-1 16,3-1-2-16,0 6 0 16,3 0 1-16,3 3-1 0,3 0 2 15,0 7-2-15,6 1 2 16,-7-3 4-16,7 2 4 16,-3-2-11-16,3 0 1 15,-3-3 2 1,-3 1-3-16,-3-1 0 15,-3-2-20-15,-1-1-7 16,-2-4-79 0</inkml:trace>
  <inkml:trace contextRef="#ctx0" brushRef="#br0" timeOffset="5">3550 7601 172 0,'-6'0'66'0,"6"14"-36"0,0-9-26 0,0-5 13 15,0 3 1 1,0 2 1-16,6 0-8 0,-6 3-2 16,3 5-5-16,3 3 2 15,3 3 0-15,3-1 2 0,3 6 2 16,2-5-1-16,7 2 0 15,3 5-1 1,0-5 0-16,0 1 0 16,-1-7 2-16,1-1-3 0,-3-4-2 15,0-2 0-15,0-2-1 16,2-4-2-16,-8 1-2 16,0-1-10-16,-3 1-6 15,0-3-30-15,0 0-12 16</inkml:trace>
  <inkml:trace contextRef="#ctx0" brushRef="#br0" timeOffset="6">4112 7803 152 0,'0'2'57'0,"3"14"-30"0,-3 13-18 0,3-18 16 16,0 2-5-16,0 3 0 16,-3 2-7-16,0 1 0 15,0-1-8-15,0 4-1 0,0-1 2 16,0-3-1-16,0-4 0 16,0-4-1-16,0 1 0 15,0-3 4-15,0-3 3 0,0-2-4 16,0-14 3-1,0 0-4 1,3 1-3-16,0-1-2 16,0 1 0-16,3-4 1 0,0 1-3 15,6 0 0-15,0 0 1 16,-3 2 0-16,0 1 0 16,3 2 2-16,-3 2-3 0,3 4 0 15,0 2 1-15,-1 2 0 16,1 4-3-16,-3 4 2 15,0 1 1-15,-3-1 2 16,0 1 1-16,-3 2 1 16,0 0-2-16,0 3-2 15,0-5 1-15,0-1 1 16,0-2-23-16,0-2-11 16,0-4-23-16,-3-2-11 15</inkml:trace>
  <inkml:trace contextRef="#ctx0" brushRef="#br0" timeOffset="7">4440 7927 140 0,'0'-3'55'0,"0"1"-30"0,-3 4-5 15,3-2 21-15,0 0-16 16,0 3-3-16,-3 2-12 15,0 1-2-15,0 1-4 16,3 7-3-16,0-4 2 0,0 14 0 16,3-5 1-1,3-4 2-15,3-1-3 16,0-4-2-16,3-2 4 16,0 0 1-16,0-3 4 15,-1-5 1-15,1-5-3 0,0 0 0 16,-3-6-7-1,-3 1-1 1,-6-4 2-16,-3 1 3 0,-3 0-4 16,-3 0-3-16,-3 2-2 0,0 3 3 15,1 3-5 1,-1 0 2-16,3-1-14 0,3 4-5 16,0-4-21-16,3 4-10 15,3-3-35 1</inkml:trace>
  <inkml:trace contextRef="#ctx0" brushRef="#br0" timeOffset="8">4660 7678 192 0,'-6'-5'71'0,"6"5"-38"0,0 0-39 16,0 5 38-1,-3 3-16-15,3 5-2 16,-3 9-2-16,3 9-7 16,-6 4 1-16,12 2 1 0,-3 0-1 15,0 2-1-15,3-4-3 16,0-3 1-16,-3-6 0 16,3-2 1-16,0-3-2 15,-3-2 1-15,0-6-26 16,0-3-12-16,-3-4-29 15,0-6-53-15,0-6 20 16</inkml:trace>
  <inkml:trace contextRef="#ctx0" brushRef="#br0" timeOffset="9">4571 7900 212 0,'-6'0'82'0,"6"-2"-44"0,3 4-33 0,-3-2 19 15,0 0 0-15,6 0 10 32,12-2-14-32,3 2-11 15,2-3-6-15,4 3 0 0,-3-2-9 0,6-1-1 16,-6-5-51-16,5-3-22 16,1-7-25-16</inkml:trace>
  <inkml:trace contextRef="#ctx0" brushRef="#br0" timeOffset="10">5217 7906 184 0,'-9'-6'68'0,"6"6"-36"0,-6 6-20 0,6-6 19 16,-3 5-12-16,-3 3-3 15,0 0-5-15,-3 3-2 16,-3 2-5-16,3 0-1 0,1 8 1 16,2 0-2-16,6-2-2 15,6-3 1-15,3-3 1 16,0-2-1-16,2-4-1 15,1-1 1-15,3-4 1 0,-3-2-3 16,0-5 0-16,0 0 1 16,0-6 0-1,-3-2 0-15,0 0 2 16,-3 0-1-16,0-1-1 0,-3 4 1 16,0-1-1-16,0 3 0 15,0 3 0-15,0 2-5 0,0 3 1 16,3 8 2-16,3 5 3 15,0 6 2-15,0-1 1 16,0 6 0-16,0 0 2 16,0 3-1-16,-3-1 0 15,-3 0-1-15,-3 4 2 16,0 1-1-16,-6-4 2 16,-3-3-2-16,0-9 2 15,-3-1-9-15,0-4 0 16,-3-2-5-16,0-2 0 15,1-4-18-15,-1-7-7 16,3-8-16-16,3-3-8 16,3 0-33-16</inkml:trace>
  <inkml:trace contextRef="#ctx0" brushRef="#br0" timeOffset="11">5330 7969 168 0,'3'11'63'0,"-3"-1"-34"0,3 14-14 16,0-16 18-16,0 3-10 15,0-1 0-15,0 1-10 0,0 0-3 16,0-4-5-16,-3 1-2 0,0-2 3 15,0-1 1-15,0-5 1 16,0 0 2-16,0 0 4 31,-3 0-6-31,3-3-2 16,0-5 3-16,0-5 4 0,3 0-3 0,0 0 2 16,3-1-5-16,0 1-2 15,3 0-2-15,-1 0 0 16,4 2-2-16,0 1-1 15,3-1-2-15,0 3 1 16,-3 3-8-16,0 2-2 16,3 1-25-16,6 2-9 15,-4 0-12-15,-2 0-5 0,-3 2-8 16,0-2-26 0,-3 3 28-16,-3-1 164 31,0 6-31-16,0 0-1-15,0 3-26 16,0-1-12-16,0-2-6 16,3-2-3-16,0 4-9 15,3-7 1-15,-4 0 4 0,4-1-5 16,0-2 0-16,-3 0-2 16,0-2-1-16,0-1-3 15,3-2 1-15,-3-3-2 16,-3 0-1-16,-6 0-2 15,-3 0-1-15,-3-3-1 16,-3 3 0-16,0 0 0 0,0 6 3 16,-3-1-2-16,-3 6-1 15,0 5 3-15,1 2 2 16,2 4 4-16,-3 1 2 16,3 1-1-16,3 0 1 15,3 0-6-15,6 0-1 16,3 0 0-16,3 0 2 15,6-3-6-15,3 0-1 16,0-5-25 0,2-3-8-16,7-2-18 15,3-3-5-15,-3-5-22 16</inkml:trace>
  <inkml:trace contextRef="#ctx0" brushRef="#br0" timeOffset="12">5872 7996 216 0,'-3'-14'82'0,"0"12"-44"0,-6-3-25 15,6 5 24-15,-3 0-8 16,-3 0 0-16,-3 2-18 16,3 3-7-16,-6 3-3 15,3 3-1-15,3 5 0 0,0 0 0 16,3 0 0-16,6 0 0 16,3-3 0-16,3 0 0 15,0-2 2-15,3-4 1 0,3-4 1 16,0-3 0-1,0-3 0-15,0 1-5 0,-3-3 1 16,0-1 0-16,-3-4 2 16,0 2 1-16,-3-11 1 15,0 3 0 1,0 6 0-16,0 2 2 16,-3 3-8-16,3-1-3 15,0 12 3-15,2-1 0 16,1 5 2-16,3 1 0 15,0 0-3-15,3 2 0 16,-3-3 4-16,6 1 3 16,0 0-10-16,0-4-3 15,-3-4-23-15,0-3-9 0,-3-3-16 16,-1-2-7-16,-2-11-29 16</inkml:trace>
  <inkml:trace contextRef="#ctx0" brushRef="#br0" timeOffset="13">6053 7713 216 0,'-3'-19'82'0,"3"14"-44"0,-3 2-20 15,3 3 23 1,0 0-15-16,0 0-2 16,0 3-12-16,-3 5-5 0,3 5-4 15,-3 11 0-15,3 8 2 0,3 5 0 16,0 0 2-16,0 2-4 15,0 1 0-15,3-3-1 16,0-5-2-16,0-3 3 16,0-5 0-16,-3-3-26 15,0-5-9-15,0-3-39 16,-3-2-17-16,-3-6-14 16</inkml:trace>
  <inkml:trace contextRef="#ctx0" brushRef="#br0" timeOffset="14">5940 7911 252 0,'-3'-3'96'0,"3"1"-52"0,0-1-32 0,3 3 26 16,0 0-13-16,0-3-3 15,6-2-8-15,3 3-1 16,6-1-8-16,3 0-3 0,2 1 1 15,4-1-2-15,3 3 2 0,0-8-37 16,-3 3-17-16,-1-11-84 16</inkml:trace>
  <inkml:trace contextRef="#ctx0" brushRef="#br0" timeOffset="15">19457 4874 212 0,'-3'0'79'0,"3"0"-42"0,0 2-28 15,0-2 19-15,0 0-10 16,3 6 0-16,0-1-5 15,0 5 2-15,0 4-8 16,0 2 2-16,0 2 2 0,-3 6 2 16,3 0 5-16,-3 0-6 15,0-1-2-15,0-2-1 16,0-2-1-16,0 2-2 16,0-2-1-16,0 2-3 15,0-5-2-15,0-8 5 16,0-3-34-1,0-2-19-15,0-11-75 32,0 0-35-32,3-3 48 15</inkml:trace>
  <inkml:trace contextRef="#ctx0" brushRef="#br0" timeOffset="16">19513 4823 116 0,'0'-5'44'0,"0"2"-24"0,0 1-8 15,0 2 16-15,0 0-1 0,0 0 2 16,0 0-3-16,0 0 1 16,-3-3-15-16,0 0 6 0,0 1 3 15,0 2-5-15,0-3-1 16,-3 1-1-16,0-1 4 15,-2 0-6-15,-1 1 1 16,0-1 1-16,0 0 1 16,3 3 0-16,-6-2 1 15,3-1-2-15,-3 3-1 16,0 0-5-16,-3 3 0 16,3 2-3-16,0 3 0 15,1 2-6-15,-1 6 1 16,0 6-2-16,3 1-2 0,0 4 5 15,3 5 1-15,3 2-3 16,3 6-1 0,3-3-2-16,3 2 3 0,3-2 0 15,6-5 1-15,3-3-3 16,-1-2 0-16,1-3 2 16,3-6 0-16,0-5 1 15,3-5 2-15,0-2-1 16,2-6-1-16,1-6-2 15,6-7 1-15,0-8-1 16,-7-3-2-16,-2-2 5 16,-3-4 1-16,-3 1 2 15,-6 0 0-15,-6-3 2 0,-3 1 1 16,-3 2 5-16,-6 0 3 16,-3-1-6-16,-3 7-1 31,-3 1-4-31,0 4-3 15,0-1 2-15,0 6 0 16,1 3-17-16,2 2-7 16,-3 0-28-16,6 2-11 15,3 4-182 1,3 4 103 0</inkml:trace>
  <inkml:trace contextRef="#ctx0" brushRef="#br0" timeOffset="17">19350 5741 208 0,'-3'3'79'0,"0"-6"-42"0,0 1-26 16,3 2 21-16,0 0-11 15,3-3-1-15,5 1-4 16,1-4 0-16,3 1-8 15,0 0 1-15,0-3 2 0,0 2-6 16,0 1-1-16,3 2-2 16,0 1 1-16,0 2-2 15,-1 2-1-15,-2 1 1 16,0 2 1-16,-3 3-3 0,-3 3-2 16,-3 0-3-1,-3 7 1-15,-6 3 1 0,0-8-1 16,3 1 4-1,-6 2 0-15,0-3 1 0,0 0 2 16,-8 6 3-16,2-4 4 16,3 1-2-16,0-2 1 15,3-4-1-15,0-2 3 16,0-3-5-16,3 1-1 16,0-1 0-16,6 0 0 15,9-2 4-15,-3-1 5 16,0-2-5-16,3 0 0 0,3-2-2 15,-3-1-1-15,0 3-6 16,3-2-1-16,0 2-2 16,2 0 0-16,-2 0 7 15,0 0 3 1,-3 0-3-16,0 0-2 0,3 0-9 16,-6 0-3-16,0 0-27 15,-3 0-11-15,0 0-25 16,0-3-11-16,0 0-23 15</inkml:trace>
  <inkml:trace contextRef="#ctx0" brushRef="#br0" timeOffset="18">19528 5572 168 0,'-12'-8'66'0,"9"6"-36"0,-6-4-15 0,6 4 20 16,-3-1-6-16,-3 0-2 16,1 1-4-16,-1-1-3 15,0 0-10-15,-6 1 5 0,-3-1 4 16,0 3-1-16,3 0-1 15,0 0-3-15,0 3-1 16,1 2-7-16,-1 0-4 16,0 3-1-16,0 0 1 0,0 5-3 15,3 3 0 1,0 3-1-16,3 2 0 0,0 3 2 16,6-6 2-16,0-2-3 15,0 8 0-15,0-3-1 16,3 8 0-16,0-5 2 15,6 5 2-15,0-5-1 16,6 0-1-16,-3 0-4 16,15-3 0-16,6 3 0 15,2-6-1-15,1-2 1 16,0-5 0-16,0-6 0 0,-4-2 0 16,4-6-2-16,-9 0 1 15,-3 1 3-15,0-9 3 31,5-8 4-31,-5-2 2 16,-3-5-1-16,-6-6 1 16,-3 3 0-16,-6 0 3 15,-3 2 1-15,-6 1 1 16,-6 0 0-16,-3-1 0 16,0 3-2-16,-3 6-1 0,1 2-8 15,-4 3 0-15,3 2-10 16,0 3-2-16,3 3-18 15,6 2-9-15,0 1-29 16,3-1-10-16,0 6-41 16</inkml:trace>
  <inkml:trace contextRef="#ctx0" brushRef="#br0" timeOffset="19">19344 6427 132 0,'-3'2'52'0,"0"-2"-28"0,6 0-4 0,-3 0 21 15,0 0-5-15,0 0 2 16,0 0-9-16,0 0-3 16,0-2-14-16,0-1 1 0,0 0 1 15,0-2-1-15,0 0 2 0,3-3-6 16,5 0-1-1,1 0-2-15,3 0 1 16,0 0-2-16,0 0 0 0,3 0-1 16,0 3 0-16,0 2-5 15,0 3 1-15,0 6 0 16,-4 2 2-16,-2 2 1 16,0 3 1-16,-3 1 4 15,-3-1 3-15,-3 0 0 16,-3-2 3-16,-3-1-9 15,-3 1-3-15,0 2-4 16,1-2-2-16,-1-3 3 0,0 0 2 0,-6-3 0 16,3 0-1-16,3-2 3 15,-3 5 0-15,6-8-6 16,3 0 0-16,0 0-4 16,3 0 2-16,6 0 3 15,0 8 3-15,3-3-2 0,3 0 0 16,0 1 1-16,3 1 0 15,0 1 0-15,-1 0 0 16,1 3 0-16,0-1 2 16,-3 1 5-16,-6-3 4 15,0-3 0-15,-3 3 3 16,0 0-3-16,-6 0-1 16,0 0-4-16,-6 3 1 15,0-3-4-15,-3 0-2 16,0-1-9-16,-3-4-3 15,4 0-14-15,-1-3-4 16,0 0-16-16,-3 0-4 16,3 0-29-16,6-3-13 15,3 0-15 1</inkml:trace>
  <inkml:trace contextRef="#ctx0" brushRef="#br0" timeOffset="20">19489 6220 196 0,'-3'-2'74'0,"3"-4"-40"0,-6 4-18 0,6 2 22 16,-2 0-7-16,-4 0-1 0,0-3-3 16,-3 0-2-16,0 3-14 15,-3-2 0-15,-6-1 2 0,3 3-1 16,-3-2 1-16,0 4 1 16,6 1 2-16,1-1-7 15,-4 4-1-15,-6 4 0 16,-3 1 0-16,-3 5-2 15,3 0-1-15,1 0-3 16,2 2-2-16,3 3 1 16,3 8-1-16,3-2-3 15,3-1 2-15,3 11 1 16,3 0 0-16,6-2 0 0,0-11 2 16,0-3-3-16,12 8-2 15,-3-5-1-15,9 5 3 16,-3-5 0-16,8 2 3 15,-2-5-6-15,6-2-1 16,-3-3-1-16,6-6 2 16,-4-2 2-16,4-8 1 15,-3 0 1-15,6-10 0 16,-7 2 2-16,1-8 3 16,-6 2 0-16,0-9 2 15,5-14 0-15,-11 0 1 16,-3 2 2-16,-9 11 1 15,0 6-3-15,-12-9-3 0,3 4 0 16,-6-4 1 0,-9-5 3-16,-2 3 2 0,-7 3-3 15,3 5-3-15,3-6-2 16,6 14-3-16,3 2-6 16,-3 1-1-16,4 2-24 15,-1 0-7-15,3 0-44 16,6 3-20-16,0 2-41 15</inkml:trace>
  <inkml:trace contextRef="#ctx0" brushRef="#br0" timeOffset="21">24451 3932 144 0,'6'-8'55'0,"-3"2"-30"0,3 1-3 16,-6 5 23-16,3 0-5 15,3 0-1-15,-3 0 0 0,0 0 0 16,3 5-21 0,-3 6 1-16,-3 13-1 0,6 5-2 0,-6 8 3 15,0 8-6-15,0 3-3 16,0 5-3-16,0-8 0 15,0-3-6-15,3-5-1 16,-3-5 0-16,0-6 2 16,0-5-1-16,0-2 2 15,0-6-11-15,0-2-4 16,0-3-12-16,0-3-5 16,0-5-17-16,0-3-9 0,0-2-32 15,0-6-54 1,0 1 38-16</inkml:trace>
  <inkml:trace contextRef="#ctx0" brushRef="#br0" timeOffset="22">24740 3958 220 0,'3'-2'82'0,"6"-4"-44"0,-9 4-29 15,0 2 22-15,0 0-17 16,3 0-2-16,-3-3-8 0,9 3-3 16,-9-3 0-16,6 1-1 0,-3 2 0 15,-3-3 0-15,0 3 0 16,0 0 4-16,0 3 5 15,0 2 6-15,-9 0 3 16,0 6 2-16,-3-1 0 16,-9 4-7-16,-3-1 0 15,-2 5-2-15,5-2 1 16,-3 3-2-16,0-6-1 16,3 0-3-16,0 0-1 15,7 1-3-15,-1-1-2 16,0 0 1-16,3 3 1 15,-3-3-1-15,6 0-1 0,6 1-2 16,0-4 1 0,-3 1 1-16,12-1 0 0,0 6 0 15,9-2 2-15,0 4 1 16,6 1 1-16,8-4 0 16,7 1 0-16,-3 3-2 15,-3-3-2-15,-6 2 1 16,5-2-1-16,-8 0 0 15,6-5 2-15,-6-1-1 16,0-5 2-16,-10 1-26 16,-2-4-10-16,3-2-36 15,-3-2-16-15,-3-4-46 16</inkml:trace>
  <inkml:trace contextRef="#ctx0" brushRef="#br0" timeOffset="23">24237 4625 196 0,'-9'0'74'0,"9"3"-40"0,0-3-22 0,0 0 21 16,0 0-8-16,6 2-2 16,-3 1-9-16,12 0-1 0,0-1-8 15,23-2 4-15,-5-2 3 16,18-1 3-16,5 0 0 0,7 1-1 15,-1-4-1-15,10 4-7 16,-4-4-4-16,1 1 1 16,-4 0 0-16,-2-1 1 15,-13 4 0-15,-2-1-2 16,-15 1 1-16,-4-1-7 16,1 0-1-16,-18 3-36 15,3-2-13-15,-12 2-78 16</inkml:trace>
  <inkml:trace contextRef="#ctx0" brushRef="#br0" timeOffset="24">24570 4879 104 0,'0'5'38'0,"0"-7"-20"0,0 4-4 15,0-2 15-15,0 0 3 16,0 0 4-16,0 0-5 16,0 0-1-16,0 0-17 15,0 0 8-15,0 0 5 0,0 0-5 16,0 3 0-16,0-3-3 16,0 0-2-16,0 0-2 15,0 0 1-15,9 0-4 16,-6-3-1-16,3 1-4 15,-3-1 1-15,6-2-4 16,0-3-2-16,0 0-3 16,0-3 1-16,3 1 1 0,-3-1 2 15,-3 0-3-15,3 1 0 16,-3 5 1-16,-3-3 2 16,6 2 3-16,-6 4 2 15,-3-1-3-15,5 0-1 16,-2 1-1-16,-3 2-2 15,0 0 1-15,6 5-1 16,-3 3 0-16,0 3 2 16,-3 2 3-16,6 3 4 15,-3 5 0-15,-3 3 2 16,6-1-4-16,-3 4 1 0,-3-1-1 16,0 3 1-16,6-2-4 15,-3-1-3-15,0-2 2 16,-3 0 2-16,0-3-2 15,0 3 0 1,6-3-1-16,-6-5-2 16,0 0 1-16,0-3 1 15,0-5 3-15,0 0-4 16,0-3-1-16,0-5 0 16,0 3 0-16,0-3-14 15,0 0-3-15,0 0-29 16,0-3-10-16,0 3-50 0</inkml:trace>
  <inkml:trace contextRef="#ctx0" brushRef="#br0" timeOffset="25">24541 5289 224 0,'-3'-3'85'16,"3"3"-46"-16,0 3-30 0,0-3 22 15,3 0-13-15,9 0 0 16,-4 0-4-16,13 0 1 0,3-3-8 15,3 1 7-15,0-1 5 0,2 0-4 16,-5 3 0-16,6 0-5 16,-9 0 1-16,6 0-4 15,-6 3 1-15,-4 0-7 16,-2-3-3-16,-3 0 1 16,-3 2 2-16,0-2 0 15,-3 0 2-15,0 0-9 16,0 0-1-16,-6 0-14 15,0 0-6-15,3-2-30 16,-3 2-12-16,0-3-51 16</inkml:trace>
  <inkml:trace contextRef="#ctx0" brushRef="#br0" timeOffset="26">24582 5654 116 0,'0'0'44'0,"0"-18"-24"0,0 10-8 16,0 8 16-16,6-3 6 15,-6 3 4-15,3-3-5 16,-3-5-3-16,0 8-16 16,0 0 11-16,6 0 5 0,-6 0 0 15,0 0 0-15,3 14-4 16,-3 2-10-1,0 2-3-15,-3 3 2 0,-3 3 0 16,-3 8-2 0,3-3 0-16,-3-3-5 0,3 1 0 15,1-3-5-15,-1-1 0 16,-3 1-1-16,6-8 1 16,-3-3 0-16,6-2 1 15,-3 0 0-15,3-4 2 16,0-1-1-16,3-4 0 15,3-2-3-15,3-2 1 16,2-1-4-16,1-2 0 16,9 0 1-16,0-1 2 15,6 1-3-15,-3 2 0 16,-3 1 1-16,-1-1 0 0,-2 3 0 16,3 0 0-16,-9 0 0 15,3 0 0-15,-3 0-11 16,-9 0-3-16,6 0-9 15,-9-3 0-15,0 3-12 16,0-2-6-16,6-1-8 16,-6 0-3-16,0 1-28 15,0-1-12-15,0-2 5 16</inkml:trace>
  <inkml:trace contextRef="#ctx0" brushRef="#br0" timeOffset="27">24755 5657 260 0,'0'0'96'0,"0"-3"-52"0,6 6-43 0,-6 2 19 15,3 3-2 1,-3 3 1-16,9 2-4 15,-3 5 1-15,-3 6-9 0,0 5 2 0,-3 3 2 16,0 5 5-16,0 0 2 16,0 13-5-16,0-5 0 15,0-2-6-15,0-4 1 16,6-4-1-16,-3-6 1 16,-3 3-4-16,0-11-1 15,0 0 1-15,0-10 0 0,0-4-20 16,0-4-9-16,0-3-47 15,0-8-18-15,0-2-49 16</inkml:trace>
  <inkml:trace contextRef="#ctx0" brushRef="#br0" timeOffset="28">24844 6440 168 0,'0'-3'66'0,"6"1"-36"0,-6-1-15 0,3 3 20 15,-3-3 1-15,0 1 0 16,0 2-8-16,3-3-3 16,-3 0-14-16,0 1 4 0,-6-1 9 15,-3 1-4 1,-3-4-6-16,-3 4-1 15,7-1-6-15,-7 0-2 16,-3 1 0-16,0-1 1 16,3 0-5-16,-6 1-3 15,-6 2 1-15,7 2 2 16,-4 1 0-16,-3 2 2 16,6 1 0-16,-3 2 3 0,4-1-5 15,2 1-3-15,0 0 1 16,6 0 2-16,0 5-5 15,3 1 1-15,3 4-1 16,6 1 2 0,0-3 1-16,9 0-2 15,3-3 0-15,3 0-1 16,0 0 0-16,3 0 3 16,8 1 0-16,1-1 1 15,-3 0 0-15,0 3 0 16,-3 5 0-16,-1-2 0 15,1-1 0-15,-3 1 0 16,-6-1 0-16,0 1 2 0,-3-1 1 16,-3 3 3-16,-6-5 1 15,-6 0-1-15,3-3 1 16,-6-2-4-16,-3 0 0 16,-6-6-1-16,0-2-2 15,-5-3-4-15,-4-3 0 16,6-5 0-16,-3 0-1 15,-3-3-1-15,12-2-1 16,1 3-1-16,2-4 2 16,3 1 2-16,6-3-1 15,6 3 1-15,6-8 3 16,3 2-2-16,5-2-1 16,4 0 7-16,6 0 3 0,-3 2 1 15,-3-2 1-15,0-3-4 16,-1 3-1-16,-11-3-1 15,6 3 1-15,-9 5 0 16,0 0 1-16,-3 3-20 16,-3 0-7-16,-3 2-23 15,-3 1-9-15,3-1-64 16,0 1-38 0,-3-1 73-16</inkml:trace>
  <inkml:trace contextRef="#ctx0" brushRef="#br0" timeOffset="29">23529 4890 172 0,'0'-3'66'0,"0"8"-36"0,-3-5-18 0,3 0 36 31,-6 13-11-15,-6 1-8-16,0-4-4 0,-6 3-14 15,6 1 0-15,-3 2 0 0,-3-3-2 0,0 0 2 16,1 3-4 0,-4 0-2-16,0-3-2 0,9 0 0 15,0 0 0-15,0 1 3 16,-3-4-5-16,9 1-1 15,0-1 0-15,3 4 0 16,3 4 0-16,6-5 0 16,0 1 0-16,3-1 0 15,6 0-3-15,-6 0 2 16,9 1 1-16,-3-1 0 16,0 0 0-16,-3-2 2 15,0 2-10-15,-4-3-2 16,1 1-15-16,-6-3-6 0,12-3-31 15,-12 0-12-15,6-2-25 16</inkml:trace>
  <inkml:trace contextRef="#ctx0" brushRef="#br0" timeOffset="30">23353 5154 144 0,'-12'-18'55'0,"6"15"-30"0,3 3-5 0,3 0 19 15,0 0-8-15,0 0-3 16,0 0-12-16,3 0-3 15,-3-3-7-15,12 1-2 0,-3-1 2 16,12 0 1 0,3 1 3-16,8-1-1 15,7 0 0-15,9 1-3 0,8-1-1 0,-2 0-1 16,5 1 2-16,4-1-1 16,-4 1 0-16,7-1-1 15,-10 0 2-15,7 3 1 16,-9-2 3-16,-7-1-3 15,-8 0 1-15,0 1-5 16,-10-1 0-16,-5 0-3 16,-6 3-3-16,-6-2-23 15,-3 2-7-15,-9 0-96 16</inkml:trace>
  <inkml:trace contextRef="#ctx0" brushRef="#br0" timeOffset="31">23549 5704 160 0,'6'-8'60'0,"-3"8"-32"0,6 0-9 16,-9 0 21-16,0 0 2 16,0 0 4-16,0 6-10 15,-3-1-4-15,-3 6-18 16,-3-1 0-16,-11 6 0 0,-1 3 1 16,0-1 4-16,0-2-7 15,0 0-2-15,0-3-8 16,4 0-1-16,2 1-1 15,0-1 2-15,6-3-3 0,-3 6-2 16,9-5 2-16,-3 2 2 16,3 0 0-16,3 1 2 15,3-4-2-15,3 1-1 16,3-1 1-16,3 1-1 16,0 2 0-16,9 0 2 15,-1 9-6-15,1-4 1 16,-3-2 1-16,-6-3 3 15,6-2-2-15,-6-3-2 16,3 0-18-16,-9 0-9 0,3-6-26 31,-4 1-10-31,4-3-58 16</inkml:trace>
  <inkml:trace contextRef="#ctx0" brushRef="#br0" timeOffset="32">23344 5900 220 0,'-9'-2'82'0,"15"2"-44"0,0 0-31 0,-3 2 20 16,3 1-5-16,9 0-1 15,0-3-5-15,17 2-2 16,1-2-8-16,9 0 0 0,3 0 1 16,11 0 1-16,4 0 0 15,2 0 0-15,1-2 2 16,-1-1-5-16,1 0-3 15,2 1-1-15,-5-1 1 16,-4 0 3-16,-5 1 4 16,-10-1-2-16,7 3-2 15,-6 0-2-15,-4-3-3 0,-14 3 3 16,3 0 0-16,-9 0-10 16,-6 0-5-16,-3 0-58 15,-24-10-103 1</inkml:trace>
  <inkml:trace contextRef="#ctx0" brushRef="#br0" timeOffset="33">23588 6398 200 0,'0'-6'74'0,"0"6"-40"0,0 0-20 15,0 0 22-15,0 0 2 0,0 6 4 16,-9 2-14-16,3 2-5 15,-12 9-13-15,-2-3 0 0,-7 5 3 16,3 0-5-16,-3 0-2 16,6-2-1-16,6-1 1 15,-2-2-5-15,5 0-1 16,3 0 0-16,0 0 0 0,6-3 0 16,3 5 2-16,3 4-3 15,0-4-2-15,12 1 2 16,-3-1 2-16,5-2 0 15,4 0-1-15,0-3 1 16,0 0 1-16,-3 1-3 16,3 1 0-16,-6-4 1 15,-4 0 2-15,-2-4-14 16,0-1-5-16,-3-1-37 16,0-2-18-16</inkml:trace>
  <inkml:trace contextRef="#ctx0" brushRef="#br0" timeOffset="34">23433 6670 220 0,'3'0'82'0,"-3"3"-44"0,9-3-38 15,0 0 18-15,6 0-3 0,3 0 3 0,3 0-1 16,9 0 1-16,2-3-9 15,4 3 3-15,9 0 4 0,-1 0-2 16,1-2 2-16,6-1-5 16,-1 0 1-16,1 1-7 15,5-1-3-15,-5 3 5 16,0 3 5-16,-7-3 0 16,-5 2 1-16,-6-2-3 15,2 0-1-15,-8 3-5 0,3-3-1 16,-3-3-1-16,-4 3-2 15,4-2-6-15,-6-4-1 16,-9 1-48-16,0 0-18 16,-15-6-71-1</inkml:trace>
  <inkml:trace contextRef="#ctx0" brushRef="#br0" timeOffset="35">11953 15674 112 0,'0'-3'44'0,"3"3"-24"0,-3 0-8 0,0 0 16 16,0 0-5-16,0 0-1 15,0 0-1-15,0 0-1 16,0 0-11-16,0 0 1 0,0 0 1 16,0 0 2-16,0 0 3 15,0 0-3-15,3 0 2 16,-3 0-2-16,0 0 0 15,3 0 1-15,-3 0 2 16,0 0-5-16,0 0 1 16,0 0-7-16,0 0-1 15,0 0-2-15,0 0-2 0,0 0 1 16,0 0-1-16,0 0 2 16,0 0 3-16,0 0 2 15,0 0 3-15,0 0-3 16,0 0-2-16,0 3-2 15,0 2-3-15,0 1-2 16,3 1 1-16,-3 4 1 16,3 5 0-16,0 2 0 15,0 4 0-15,0 1 0 16,0 7 0-16,0-4 0 0,-1 8 0 16,1-5 0-16,0-7 0 15,0 1 0-15,0 1 2 16,0-3-1-16,0 1-1 15,0-4-2-15,0-2 1 16,0 3 1-16,0-6 2 16,-3-3-1-16,0-2 2 15,0 0 0-15,0-3 1 16,0 1-2-16,0-4-2 16,0-2-2-16,0 0 1 15,0 0 3-15,-3 0 3 16,3-2 0-16,-3-1 2 15,3 0-9-15,-3-7 0 0,0-1 0 16,3-5 3-16,-3-5 0 16,3 0 2-16,0-3-2 15,0 6-1-15,0-9 1 16,0 1 1 0,0 5-1-16,3 0-1 0,0-1 1 15,0 1 1-15,0 0-1 16,3 3 2-16,0-1-4 15,0 0-2-15,0 4 2 16,0 1 2-16,0 1-2 16,0 3 0-16,3 2 1 15,0 2 0-15,3 4-3 16,0 2 2-16,0 2-1 16,-1 4-2-16,-2 2 5 15,0-3 1-15,0 8 0 0,0-2-2 16,-3 2 1-16,0-3 1 15,-3 1-1-15,-3 0-1 16,0 5 5-16,-3 2 1 16,-3-2 0-16,-3-3-1 15,0 0-3-15,-6-2 1 16,0-3-2-16,1-3 2 16,-1 0-2-16,0-2 2 15,0-3-4-15,0 0 0 16,3 0-1-16,0-3-2 15,3-2-13-15,0 3-6 16,3 2-17-16,6-6-40 16,3 1 10-16,0 0-40 31</inkml:trace>
  <inkml:trace contextRef="#ctx0" brushRef="#br0" timeOffset="36">12298 15642 124 0,'6'-2'49'0,"-3"2"-26"0,0 0-12 0,-3 0 15 16,0 0 3-16,0 0 2 15</inkml:trace>
  <inkml:trace contextRef="#ctx0" brushRef="#br0" timeOffset="37">12319 15642 341 0,'9'8'36'0,"-6"0"-3"16,3 3-7-16,-6 2-3 0,0 3-6 15,6 2 0-15,0 1-8 16,-3-1-3-16,0-2-1 15,0 3-1-15,0-3-2 16,5-3-6 0,1 3-22-1,-3-3-6-15,0-3-6 16,-3-2 1-16,0-8-40 16,-3-5-25-1</inkml:trace>
  <inkml:trace contextRef="#ctx0" brushRef="#br0" timeOffset="38">12262 15727 200 0,'-9'-3'77'0,"6"3"-42"0,3-2-23 0,0 2 21 15,0 0-17-15,0 0-4 16,0 0 10-16,6 0 5 15,0 0-13-15,3 0-1 0,3-3-2 16,6 3-2-16,3-3 0 16,3 1-5-16,-4 2-1 15,-2 0-1-15,0 0 1 16,-3 0-2-16,0 0 2 16,-3 0-4-16,0 0 0 15,-3 0-15-15,0 0-6 16,-3 0-31-16,-6 0-14 15,3 0-46 1</inkml:trace>
  <inkml:trace contextRef="#ctx0" brushRef="#br0" timeOffset="39">12566 15552 220 0,'-3'-8'82'0,"6"8"-44"0,-3 8-33 15,0-8 32 1,0 16-9-16,6 0-5 15,0 2-2-15,-3 1-12 16,0 2 3-16,0 3 2 0,-3 0-3 0,0 0-1 16,-3-1-6-16,6 4-1 15,-3 2-1-15,0-5 1 16,-3-6-2-16,6-2-1 16,0-3-4-16,-3-2-2 15,-3-3-19-15,0 0-7 16,0-3-16-16,3-5-8 15</inkml:trace>
  <inkml:trace contextRef="#ctx0" brushRef="#br0" timeOffset="40">12679 15642 220 0,'-6'-2'82'0,"3"2"-44"0,0 0-27 15,3 0 23-15,0 0-7 16,0 0 1-16</inkml:trace>
  <inkml:trace contextRef="#ctx0" brushRef="#br0" timeOffset="41">12673 15624 466 0,'9'-8'20'0,"0"-3"-2"16,3 3-6-16,0-2-2 16,0 2-2-16,0 2 0 15,-1 4-4-15,-2 2-3 0,3 10-7 16,0 6 3 0,-9 0 3-1,3 0 3-15,-6 2 1 0,-3 4-2 16,-3-1-2-16,0 0 1 15,0-5 1 1,-3 5-1-16,0-5 2 16,1-3-2-16,-1-2-1 15,0 2 1-15,0-5 1 16,3 2 3-16,0-4 2 16,0 4-3-16,3-2-1 15,3-2 3-15,0-4 1 16,3-2 1-16,3 5 0 15,3-10 2-15,3 0-1 16,0-3 2-16,5 8-2 16,1-3 0-16,3 3-5 15,-3 0-1-15,0 0-1 16,-3 0 1-16,0 3-2 16,-3 5 2-16,-4-5-2 15,-2 4-1-15,0 1 1 16,0-2-1-16,-3-1-14 15,0-2-3-15,-3-3-33 0,0 0-13 16,0 0-93 0,0 0-45-16</inkml:trace>
  <inkml:trace contextRef="#ctx0" brushRef="#br0" timeOffset="42">4050 17579 108 0,'-9'0'44'0,"6"0"-24"0,0 0-13 16,3 0 13-16,0 0 10 16,0 0 8-16,0 0-5 15,0 0-2-15,0 0-17 32,3-5 0-32,3 5 0 0,0-6-1 15,3 6 2-15,3-2-6 0,0-4-3 0,3 6 3 16,8-5 2-16,4 5-6 15,3-8-1-15,3 3 0 16,5 2 0-16,-2-7-2 16,3 7-2-16,2-2 1 31,4-1-1-31,-3 1 2 16,5 2 1-16,-2-2 1 0,0 5 0 15,-4 0-2-15,4 0-2 16,-3-2 3-16,-4-1 0 15,1 0 1-15,0-2 0 0,0 5-2 16,-4-3 1-16,-2 3-4 16,6 0 0-16,-4 0 1 15,-2 3 2-15,0-3-1 16,-3 5-1-16,-4-5 1 16,7 0 1-16,-3 0-1 15,0 0-1-15,-1 0 1 16,1 0 1-16,3 0-1 15,0 0 2-15,-4 0-2 16,4 0 2-16,3 0-2 16,-3 3-1-16,-1 0-2 0,1-3 1 15,-3 0 1-15,3 0 2 16,-1 0-1-16,-2 0 2 16,0 0-4-16,3-3 0 15,-1 3 1-15,1 0 0 16,0 0 2-16,0 0 1 15,2 0-4-15,-2 0-1 16,0 0 3-16,0 0 1 16,-4 0-3-16,4 0 1 15,3 0 2-15,-3-3 1 16,-1-2-1-16,4 5-2 16,3 0-2-16,-7 0 1 0,1 0 1 15,0 0 0 1,3 0 2-16,-4 0 1 15,1 0-4-15,0 0-1 0,-3 0 3 16,2 0 1-16,1 0-3 16,-6 0-1-16,0 0 1 15,0 0 2-15,-1 5 0 16,1-2-1-16,0 0-2 16,0-1 1-16,-1-2 3 15,1 5 1-15,3-2-1 16,0 0-2-16,0-1 1 15,-4-2-1-15,1 6 2 16,0-6 1-16,3 0-1 16,-1 0-2-16,1-6 1 15,6 6-1-15,0-2 0 16,-4 2 0-16,-2 0-14 16,-3 2-3-16,-6 4-77 15,3 2-33-15,5-3 16 16</inkml:trace>
  <inkml:trace contextRef="#ctx0" brushRef="#br0" timeOffset="43">13536 17566 84 0,'-3'0'33'0,"3"0"-18"0,0 0 2 0,0 0 14 0,0 0-3 15,0 0 0-15,0 0-6 16,0 0-2-16,6 2-11 16,0-2 1-16,0 0 3 0,3 0-5 15,3 0-2-15,3 0-1 16,3 0 1-16,3 0-3 16,2 6 0-16,7-6-3 15,0 5-1-15,3-2 3 16,-1-1 3-16,7-2-2 15,0 3 0-15,-1-3 1 16,4 5 2-16,0 3 1 16,2-8 1-16,4 8-2 0,0-8 1 15,-4 0-2-15,7-3 0 16,0-2-6-16,-1 5 1 16,4-3 0-16,-1-2 0 15,10 0 0-15,-1 5 2 16,1-5-1-16,-1-3-1 15,1 8-2-15,-4-6 1 16,1 6 1-16,2-2 0 16,-2-4 6-16,-6 6 6 15,-4 0-6-15,7 0-3 16,-4-5 0-16,-2 5 0 0,0 0-1 16,-4 0-2-16,-2 0 1 15,2 0-1-15,-2 5 0 16,-3-5 2-16,-1 6-1 15,1-6 2-15,3 0-2 16,2 0 2 0,-2 0-2-16,0 0-1 15,-4 0 3-15,10 0 2 0,-3 0-2 0,-1 0-2 16,-2 0 0-16,2 0 1 16,-2-6-1-16,3 6 2 15,-1-5 0-15,-2 5 1 16,3 0-2-16,-1 0-2 15,-5 0 3-15,0 5 2 16,-1-5 0-16,1 0 2 16,0 0-2-16,-7 0 0 15,1-5-3-15,0 5 1 16,-1 0-2-16,-2-3-1 16,-3-2-2-16,-3 5-1 0,-6-5-31 15,-4 5-13-15,-2-8-82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23:19:07.6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21365 11073 76 0,'-3'-3'30'0,"0"1"-16"0,0 2-1 0,3 0 14 16,-3 0 2-16,0 0 5 16,0 0 2-16,0-3 2 15,-3 0-8-15,3 1-1 16,3-4-16-16,3-2-3 0,3-8 0 0,6-5-6 15,3-2 0 1,2 1 2-16,7 4 1 16,0 2-3-16,3 5-3 15,0 9-3-15,-4 10 1 0,1 13 1 16,-6 8 2-16,-3 5 1 16,-9 3 3-16,-6 3-3 15,-6 8 0-15,-3 5 1 16,-6 0 0-16,-3-1-2 15,0-4 1-15,4-6 0 16,-1-2 3-16,3-11-3 16,0-5 0-16,3-5 8 15,3-4 2-15,0-4 0 16,3-3 0-16,6-3-5 0,3-5 0 16,6 0-5-16,3-2 0 15,6-1-3-15,2 0-1 16,1 3-1-1,3 0 0-15,-3 0 0 0,-3 0 0 16,-3 0-9-16,-1 0-3 16,-2 0-15-16,0 0-4 15,-3 0-14-15,0 0-5 16,0 0-25 0,0-2-38-16,0-1 34 15</inkml:trace>
  <inkml:trace contextRef="#ctx0" brushRef="#br0" timeOffset="426.4031">21769 11012 184 0,'-11'-11'68'0,"11"-7"-36"0,0 10-37 16,3 8 21 0,0 8 0-16,-1 5 0 15,1 6 1-15,0 4-9 16,-3 4-1-16,0-1 3 0,-3 1-8 16,0 2-1-16,1 0 1 15,-1-3 3-15,3-2 0 0,0-3 2 16,0-2-2-16,0-6 0 15,3-2 1 1,2-3 3-16,7-6 0 16,3-4 2-16,3-6-2 0,3 0 0 15,6-3-8-15,0 1 0 16,-1 2-3-16,-2 0 0 16,3 3-16-16,-6-1-8 15,-6 4-17-15,0-1-6 16,-4 0-18-1,-2 1-41-15,-3-1 28 0</inkml:trace>
  <inkml:trace contextRef="#ctx0" brushRef="#br0" timeOffset="679.8094">21969 10988 160 0,'-9'3'60'0,"12"5"-32"0,-3 13-24 16,0-5 15-16,0 8 11 16,0 5 8-16,3 10-5 15,0 12-2-15,0-1-17 16,0 3-7-16,0-3 0 0,0-5-4 16,0 0 0-16,3-8-1 15,0-5 1-15,-3-8-13 16,3-6-3-16,-3-2-34 0,0-8-12 15</inkml:trace>
  <inkml:trace contextRef="#ctx0" brushRef="#br0" timeOffset="1055.8047">22421 10948 132 0,'-6'3'49'0,"3"13"-26"0,6 10-12 16,0-7 18-16,0 7 7 16,0 4 8-16,-3 1-13 15,0 6-6-15,0 6-14 16,0-1-7-16,0-2-3 0,0-1-1 16,0-4 2-16,0-3-1 15,0-6 2-15,6-5-24 16,-6-8-8-16,0-2-32 15,-6-3-12-15,6-8-5 16</inkml:trace>
  <inkml:trace contextRef="#ctx0" brushRef="#br0" timeOffset="1775.8048">22380 11038 80 0,'-15'-5'33'0,"12"5"-18"0,-6 0 2 15,6 0 16-15,0 0-2 16,3 0-1-16,0-3-5 16,0 1-2-16,0-3-12 15,0 2-4-15,0-2-1 0,6-1-5 0,0-4-1 16,6-1-2-1,0 1 0-15,0-1 2 16,2 3 2-16,1 0-6 0,0 5 1 16,0 6 3-16,-3 5 2 15,-3 0-3-15,6 3 1 16,-6 4 2-16,0 1 1 16,-3 0 7-16,-6 3 4 15,-3 2-7-15,-3 0-2 16,0-2-1-16,-3-4 0 15,0-1 0-15,0-1 0 16,0-3-5-16,3-2 1 16,0-2-2-16,6-1 0 15,3-2-3-15,3 2-1 16,6-2 0-16,3 2 2 0,9 3-1 16,-1 0 4-16,1 5-2 15,-6 3 1-15,0 5 13 16,-6 0 7-16,-6 0 11 15,-6 8 6-15,-3-2-7 16,-12-1-4-16,-3 1-10 16,-3-6-1-16,-8-2-8 15,8-4-1-15,-9-4-7 16,6-3 0-16,3-3-30 16,3-2-13-16,9-3-34 15,4-3-14-15,10-2 1 16</inkml:trace>
  <inkml:trace contextRef="#ctx0" brushRef="#br0" timeOffset="2990.9046">23213 10843 200 0,'-15'16'74'0,"15"10"-40"0,0 45-40 16,0-41 14-16,0 14 4 15,0 7 7-15,-3 2-1 16,3-3 1-16,0 6-10 0,0-4-5 0,0-7-1 16,0-8-2-1,0-2-1-15,0-9-32 16,0-7-14-16,0-6-54 16</inkml:trace>
  <inkml:trace contextRef="#ctx0" brushRef="#br0" timeOffset="3172.4976">23002 11226 228 0,'-27'-5'85'0,"27"5"-46"0,6-5-50 0,12 5 13 0,0-8-6 16,2 0 2-1,7 0 1-15,6 3 1 16,3-6-42-16,11 3-19 0,-5 3-20 15,-9-1-6-15</inkml:trace>
  <inkml:trace contextRef="#ctx0" brushRef="#br0" timeOffset="3412.4967">23395 11229 148 0,'-12'24'55'0,"6"-6"-30"0,-9 11-1 16,9-10 24-16,3 5-15 16,0-3-4-16,3-3-13 15,3 1-3-15,6-6-7 16,3-2-2-16,0-6 2 0,9-10 1 15,5-9 3-15,-5-1-3 16,-3-4-2-16,-3 1-2 16,-3-1-3-16,-6 1 1 0,-9 2 1 15,-12-3 1-15,6 3 3 16,-6 3-8-16,-3 0-3 16,0 0-22-16,4 2-7 15,2-2-38 1,6-6-58-16,6 1 27 15</inkml:trace>
  <inkml:trace contextRef="#ctx0" brushRef="#br0" timeOffset="3621.4874">23639 10779 192 0,'-9'-5'74'0,"9"7"-40"0,6 6-40 0,-3 3 14 16,-3 13 4-16,0 18 4 15,0 11-1-15,0 13 1 16,0-2-9-16,6-1-2 0,-3-5 1 0,0 6-3 16,0-9-2-16,0-7-7 15,0-8-4-15,-3-6-78 16,6-7-51 0,-6-11 57-16</inkml:trace>
  <inkml:trace contextRef="#ctx0" brushRef="#br0" timeOffset="3837.7671">23526 11173 220 0,'-3'-5'85'0,"9"0"-46"0,3-16-35 15,2 18 19-15,-2-5-13 0,12 0-1 16,0 0-10-16,9 0-1 15,6 0 0 1,-1 3-34-16,1 0-16 0,-3 2-22 16,-4 0-29-16,4 6 34 15</inkml:trace>
  <inkml:trace contextRef="#ctx0" brushRef="#br0" timeOffset="4177.0867">23948 11155 116 0,'-9'21'44'0,"-11"-5"-24"0,2 2-2 0,9-7 20 0,0 2-8 15,0 3-2-15,-3 3-10 16,3 2-3-16,-3 3-9 16,9-1 3-16,-3-1 1 0,6-4-3 15,6-2-2-15,-3-5-2 16,9-11 0-16,-3-8 0 16,6-6 1-16,0 1-7 15,-3-3 0-15,-3-2-1 16,0 2 2-16,-4 0 1 15,-2 5 1-15,0 3 2 16,-3 3 1-16,0 5 1 16,6 8 0-16,3 3 0 15,-3 2 0-15,3 5-2 16,0-2-2-16,0 8 1 0,0-8-1 16,0 0 0-16,-3-6 0 15,9-10-25-15,-3-7-10 16,3-4-46-1,-1-8-38-15,1-2 44 16</inkml:trace>
  <inkml:trace contextRef="#ctx0" brushRef="#br0" timeOffset="4354.3835">24246 10681 220 0,'-9'3'82'0,"15"15"-44"0,3 22-44 16,-3-11 12-16,0 21 7 15,-3 14 8 1,-3 7-1-16,0-7 0 16,0-1-11-16,6-4-8 0,-3-4-3 0,0-2-50 15,6-8-20-15,-3-11-30 16</inkml:trace>
  <inkml:trace contextRef="#ctx0" brushRef="#br0" timeOffset="6865.0023">22671 10462 44 0,'-3'0'19'0,"3"0"-10"0,0 0 7 15,0 0 11-15,0 0 1 16,0-3 3-16,0 0-11 16,0 1-4-16,0-4-3 15,0-2 1-15,0-5-3 16,0-8-1-16,3-16-6 16,3-5-5-16,3-14-2 0,3-10-1 0,0-8 0 15,0-8 5-15,0-16 1 16,-6-5 2-16,-6-3 2 15,-3-3 1-15,-9-10 1 16,0 6 2 0,-3-6 4-16,0 5-6 0,0-16 0 15,3-5-4-15,-5 6-1 16,2-9-6-16,3 6-2 16,-3 5 2-16,0 16 3 15,3-1 1-15,0 15-1 16,0 9 1-16,0 9-1 15,-2 5 2-15,-1 10 3 16,3 3 0-16,0 9 0 16,-3 7-3-16,3 5 1 15,-6 0-7-15,-3 8 1 0,4 6-4 16,-1 7 0 0,3 12 1-16,0 12 2 0,0 8-3 15,0 11 2-15,0 13 1 16,0 3 2-16,-3 10-1 15,7-8 1-15,2-7 2 16,3-9 0-16,3-5 0 16,0-8 0-16,3-13 2 15,9-10 1-15,3-14-1 16,-1-5 1-16,4-11-4 16,-3-2 0-16,6-16 1 15,-3 7 2-15,6 6 3 16,-3 8 4-16,-3 14-6 15,-1 9-2-15,1 12 1 16,3 18 1-16,3 13-4 0,0 5 1 16,9 0-2-16,5 9 0 15,1-9-49 1,12-2-56 0,-4-19 20-16</inkml:trace>
  <inkml:trace contextRef="#ctx0" brushRef="#br0" timeOffset="8231.0559">22692 11748 52 0,'0'0'19'0,"3"0"-10"0,0 2-4 0,0 3 6 16,0 6 7-16,0 8 6 15,3 12-2-15,-3 6 1 16,0 11-3-16,-3 2-3 15,0 8-1-15,0 6 3 16,0 5-7-16,0 5 1 16,0 0-8-16,0 5 1 0,0-2 1 0,3 5-1 15,0-3-1-15,-3 1 1 16,0-1 1-16,0 3 3 16,0-5 4-16,0 0-4 15,0-1 2-15,0-4-1 16,0-9 1-16,0 3-2 15,3-2 1-15,3-8-2 16,-3-4 0-16,0 1-3 16,0-5 1-16,0-6-2 15,-3-5 0-15,0-8-3 16,0-2 1-16,0-6-2 16,0-5 2-16,0-5 0 15,0-1 1-15,0-2-5 0,-3-3-1 16,0-2-2-16,0-3 3 15,-6 0-2-15,0-3 1 16,-3-2-3 0,0-6-1-16,0 1 0 0,-3-9 4 15,0-4-1-15,-2-4 1 16,-4 1 2-16,0-1 0 16,0 1-3-16,3 2 2 15,3 5 1-15,1 4 2 16,8 4-3-16,-3 3 0 15,6 8-4-15,3 11-1 16,6 7 5-16,6 14 2 0,2 5 1 16,1 0-2-1,0 5 1-15,0-5-1 16,3-5 2-16,3-5 1 16,3-6-1-16,-1-5 1 15,1-6 0-15,0-5 3 0,3-10-1 16,-3-5 2-16,-4-9-4 15,-2-5-2-15,-3-5-9 16,-3-5-3-16,0-6-23 16,-3 0-10-16,0 1-57 15,0 4-33 1,-3-4 61-16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23:19:35.2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24308 3852 104 0,'0'-18'38'0,"6"15"-20"0,-3-2-4 16,-3-3 17-16,6 0 5 15,0 0 5-15,-6 0 6 16,6 3 4-16,-6 0-28 16,3 2 9-16,-3 3 3 0,0 3-19 15,0 28-6 1,0 9-7-16,0 13 2 15,0 2 1-15,0 4 9 16,6 7 4-16,3-8-3 0,-3-5-1 16,3-5-5-16,-3-11-1 15,0-8-3 1,-6-5-1-16,6-9-1 0,-3-4 2 16,-12-8-30-16,9-6-13 15,-3-5-43-15,0-8-17 16,-3-8-33-1</inkml:trace>
  <inkml:trace contextRef="#ctx0" brushRef="#br0" timeOffset="1">24704 3781 220 0,'0'3'85'0,"0"-1"-46"0,-3 3-19 0,3 6 27 16,-9 5-10-16,-2 2-1 15,-7 4-12-15,-6 1-2 16,-6 1-13 0,-9 8-3-16,1 0-2 0,-4-3-5 0,0 0 1 15,4 0 0-15,5-8 2 16,3-2-3-16,6-1 0 15,6-4 1-15,1-1 2 16,17 0-1-16,6-2-1 16,14-1 1-16,4 3-1 15,12 1 0-15,6 7 2 16,-1 5-1-16,7-2 2 0,-6 0-2 16,-7 0 2-1,-5-3-11-15,-3-5-4 0,-12-3-45 16,3-2-18-16,-6-4-58 15</inkml:trace>
  <inkml:trace contextRef="#ctx0" brushRef="#br0" timeOffset="2">24014 4543 208 0,'-9'0'79'0,"9"0"-42"0,-3 3-23 16,3-3 20-16,0 0-8 15,0 0-1-15,9 0 3 16,6 0 3-16,11 0-17 15,19-3 5-15,21 0 2 0,8-5-9 16,18 3-4-16,4-3-5 0,-13 3 0 16,0 0-2-1,-11-1-1-15,-13 12 1 0,-2-4 1 16,-13 1-1-16,-2-1 2 16,-3 1-15-16,-12-8-7 15,-4 2-39 1,-11 1-17-16</inkml:trace>
  <inkml:trace contextRef="#ctx0" brushRef="#br0" timeOffset="3">24288 4937 212 0,'-3'3'79'0,"3"-3"-42"0,3 0-26 0,-3 0 23 16,0 0-5-16,0 0 1 15,0 0-9-15,6 0-2 16,0-3-11-16,-1-2-1 0,-2-3 0 16,6-3-3-16,-3 1-3 0,0-1 0 15,3-5 1 1,-3 6-1-16,6-4-1 15,-3 4 1 1,0 2-4-16,3 3 2 0,-9-1-1 16,9 4 0-16,-6 2 2 15,-3 0 0-15,6 5-3 16,-3 3 2 0,0 3 1-16,-6 7 2 15,5 9 3-15,-5 2 2 16,0 2 3-16,0 6-3 15,3 3-2-15,-3 2-2 16,6-5-3-16,-3-5-2 16,0-3 1-16,-3-5 3 15,0-5 3-15,0-6-2 16,3-3 0-16,-3-2-6 16,0-2-2-16,0-6-25 0,0 0-8 15,0 0-37 1,0-3-18-16</inkml:trace>
  <inkml:trace contextRef="#ctx0" brushRef="#br0" timeOffset="4">24267 5244 148 0,'0'0'55'0,"0"3"-30"0,6 2-5 16,0-5 19-16,0 0 1 16,6 0 3-16,8 0-7 15,10 0 1-15,0-3-21 16,3 1 2-16,2-1 0 0,-2 0-10 15,0-2-4-15,6 0-1 16,-10 2 0-16,-2 1-1 16,-6-1 1-16,-6 3-26 15,3-3-10-15,-6 3-16 0,-3 0-5 16,-6-2-53 0,2-1-27-16,-5 3 64 15</inkml:trace>
  <inkml:trace contextRef="#ctx0" brushRef="#br0" timeOffset="5">24279 5517 184 0,'0'-3'71'0,"0"3"-38"0,0 0-12 0,0 0 22 15,0 0-6-15,0 0 1 16,0 0-11-16,0 0-4 15,6 5-13-15,-3 3 0 0,-3 3 3 16,-3 5-3-16,-3 10 2 0,3 3-3 16,-6 3 0-16,0-3-5 15,3-3-3 1,0 1 0-16,-6-3 1 0,3-3 1 16,6-5 1-16,-3-3-5 15,6-2 1-15,0-6-2 16,0-2 0-16,0-3 0 15,6 0 0-15,0-6 2 16,9 4 2-16,0-4-3 16,3 4 0-16,0-1-1 15,5 0 0-15,-2 1 2 16,6-1 0-16,-6 3 0 16,-3 0 0-16,-3 0 0 15,-3 0 2-15,-4 0-1 0,4 0-1 16,-6 0-13-1,-3 0-6-15,6 0-21 0,-9-3-10 16,6 1-22-16,-3-3-7 16,0-3-20-1</inkml:trace>
  <inkml:trace contextRef="#ctx0" brushRef="#br0" timeOffset="6">24487 5540 180 0,'-6'-2'68'0,"6"-1"-36"0,6 3-18 0,-6 0 22 16,0 0-9-16,0 0-1 0,0 5-11 15,0 1-4-15,0 7-6 16,0 8 1-16,3 6 3 0,-3 2 4 15,0 10 4-15,0 4 0 16,0-1 1-16,0 0-3 16,0-2 1-16,0-3-5 15,0-5 1-15,0-8-7 16,0-3-3-16,0-5 3 16,0 2-3-16,0-10 1 15,0 0-10-15,6-3-3 16,-6 1-17-16,0-6-6 15,3 10-11 1,-3-10-3-16,3-2-29 0,0-4-14 16,0-4 4-1</inkml:trace>
  <inkml:trace contextRef="#ctx0" brushRef="#br0" timeOffset="7">24529 6371 124 0,'3'-5'46'0,"-3"2"-24"0,6 1-10 15,-6 2 13-15,3 0 4 16,-3 0 2-16,0-3 1 16,0 0 0-16,0 1-17 15,-3-1 9-15,-3 0 3 0,6 1 1 16,-6-1 1-16,0-2-5 16,-3 2-3-16,-3 0 0 15,0 1-1-15,-6-1-7 16,-3-2-3-16,-2 2-1 15,2 3-1-15,-3 0-7 16,0 3 0-16,3 0-3 16,0 2-2-16,1 3 0 15,5 2 3-15,3-2-5 0,-3 0 2 16,6 0-5 0,3 3 1-16,6-1 4 0,6 1 4 15,3 0-4-15,6-1-1 16,3 6-3-16,14 0 0 15,-2 8 5-15,3-1 3 16,-3 1-1-16,5 3-2 0,-5-1 2 16,-3 3 2-1,-3 0 0-15,-9-2-1 16,0-3 3-16,-10-3 2 16,-5 0 4-16,-5-2 5 15,-10-4-13-15,3-4-4 0,-9-3 5 16,-6-5 5-16,-3-3-5 15,-2-6-3-15,2 1-5 16,0-6-1-16,6 1-3 16,3-3 1-16,4-1 0 15,8-2 1-15,6 1 2 16,6-4 2-16,17-5-1 16,7-5 4-16,3-5-2 15,3 2 1-15,0 0 2 16,2 1 2-16,-11 1 1 15,-3 7 3-15,-3-1 1 0,-9 5 3 16,-15 1-7 0,0 5-4-16,-9 2-49 0,-6 0-19 15,-9 1-62 1</inkml:trace>
  <inkml:trace contextRef="#ctx0" brushRef="#br0" timeOffset="8">3633 8446 96 0,'-6'-8'35'0,"3"8"-18"0,-3-8 2 0,3 5 18 15,0 0 0-15,0 1 2 16,0-4-4-16,0 4-1 16,1 2-19-16,2 2-9 0,-6 4-2 0,3 12-3 15,0 6-1-15,0 13 5 16,0 13 4-16,0 14 4 16,0 7 2-16,0-7-6 15,3-3-1 1,0-3-2-16,3-5 1 0,0-8-2 15,0-8 0-15,-3-8-1 16,0-5 0-16,0-8-22 16,0-3-8-16,0-3-27 15,0-10-11-15,6-8-37 16</inkml:trace>
  <inkml:trace contextRef="#ctx0" brushRef="#br0" timeOffset="9">3541 8377 208 0,'-15'-6'77'0,"15"6"-42"0,0 0-34 0,0 0 14 15,9 0-8-15,6 0-2 16,9 0 6-16,11-2 5 16,13-1-8-16,12 0 2 0,11-2 3 15,18 0-3-15,10 0 2 0,5 2-7 16,6 0-3-16,0 1-1 16,-3 2-1-1,-6 2 0-15,-8-2 0 0,-1 0 2 16,-9 3 1-16,-5-3-1 15,-7 3 1-15,-8-3-2 16,-10 0 2-16,-8 0-2 16,-12 2 2-16,-7-2 13 15,-5 0 7-15,-6 0 0 16,0 0-2-16,-3 0-7 16,-6 0-4-16,0 0-3 15,0 0-2-15,0 0-6 16,-6 0-1-16,0 0 1 0,0 0 0 15,0 0-2-15,0 0 0 16,0 13-7 0,-3 6 5-16,-6 10 2 15,0 3 0-15,-3 8 2 16,0 7-1-16,0 11 0 16,3 6 0-16,3-3 0 15,3-6 2-15,0-7 0 16,0-6 0-16,3-5 2 15,0-5-1-15,0-5 2 16,0-6-2-16,0-5-1 16,0-3-15-16,3 0-7 15,0-2-11-15,0-1-3 16,0 1-11-16,-3-1-3 16,0 4-44-1,0 4-30-15,-3-2 55 0</inkml:trace>
  <inkml:trace contextRef="#ctx0" brushRef="#br0" timeOffset="10">3523 9149 220 0,'-9'-16'85'0,"12"16"-46"0,0 0-46 16,-3 0 16-16,6 0-2 16,3 0 4-16,6 0 0 15,0 3 3-15,9 0-7 16,8-1 7-16,10 4 3 0,6-1-1 16,5-5 1-16,13 0-3 15,11 5-1-15,9 1-7 16,4-4-2-16,-4-4-2 15,3-1 1-15,4 6 0 0,-7-1 3 16,-6-2 6 0,-5-2 2-16,-7-1-1 0,-8 0 2 15,-4 1 5-15,-2-1 2 16,-7 3-7-16,-5 0-4 16,0 0-9-16,-1 0-3 15,-5 3 2-15,-6 2 1 16,-3-2 0-16,-3-1 1 15,-7 1-2-15,-2-3-1 16,-3 0 3-16,0 0 2 16,-6 0-20-16,0 0-7 15,-3-3-35-15,3-7-133 16</inkml:trace>
  <inkml:trace contextRef="#ctx0" brushRef="#br0" timeOffset="11">3833 10036 60 0,'12'-11'24'0,"-6"11"-12"0,5 0-5 0,-5 0 9 15,3-3-2-15,3 1 0 16,0-1-6-16,0 0-3 16,0-2-2-16,-3 3 0 15,0-1-2-15,0 0-1 16,-3 3 7-16,0 0 5 15,0 0-4-15,0 0 0 16,0 0 0-16,-1 0 0 16,1 0-2-16,3 0-1 15,3 3-3-15,0 0-2 0,3-1 1 16,3 3-1-16,3-2 2 16,0 0 3-16,2-1 2 15,4 1-1-15,3 2 1 16,0-2 0-16,2 2 1 0,4 1-4 15,0-1-1-15,6 0-1 16,-1-2 1-16,1-1 0 16,0 1 3-16,-1 2 1 15,1-5 3-15,3 0-5 16,8 0-3-16,-5 3 1 16,5 2 0-16,4 1-4 15,-1-1-1-15,-2 0 1 16,0 1 0-16,2 1 5 0,1-1 2 15,-1-1 0-15,4-2-1 16,2-1-1-16,-2-2 0 16,-4 0-2-16,7-2-2 15,-7-1 3-15,1 3 0 16,-3-3 1-16,2 1 2 16,4 2-3-16,-7 0 0 15,1 0-1-15,-1-3-2 16,4 0 1-16,0 3 1 15,-1-5-3-15,4 0 0 16,-1 0 1-16,-2 2 2 16,-7 0-1-16,-2 1-1 15,3-1 5-15,-4 0 1 16,4 1 0-16,-1-4-1 0,1 1-6 16,3 2-1-16,-1 1 1 15,-2 2 2-15,-4 0 2 16,1 0 1-16,0-3-5 15,-4 1 1-15,1-1 0 16,3 3 0-16,-4 0 6 16,4 0 4-16,-4 5-5 15,-2-2-3-15,3-1-1 16,-1 4 1-16,1-6-3 0,6 0 0 16,2 0 1-16,4-3 0 15,2 0 0 1,-5 6 2-16,2-3 3 0,-2 0 2 15,3 0-3-15,17 0-3 16,-6-3 0-16,4 1-1 16,-4-3 2-16,-2 7 1 15,-1 1-1-15,1-1 1 16,-1-2-4-16,1-2-2 16,2 4 4-16,-2 1 1 15,-4 2-3-15,-2 1 1 16,-4-4 0-16,4-2 2 15,-4 8-1-15,1-2 2 16,5-1-2-16,1 0-1 0,-6-5 1 16,-1 3-1-16,1-6 2 15,8 6 3-15,4-3-4 16,5 0-3-16,-9 0 3 16,1 0 1-16,-1 0-3 15,4 0 1-15,-4 0-2 16,1-5 0-16,2 5 2 15,-5 5 2-15,-1-8-1 16,1 3-1-16,-1 0 1 16,1 3-1-16,-1-3 2 15,4 0 1-15,-4 2-4 0,-5-4-1 16,-1-1 1 0,1 1 2-16,0-4 0 15,2 1-1-15,-2 0 1 0,5 2-1 16,-2 0 0-1,-7 1 0-15,1-1 0 0,5 0 0 16,-2-2 0-16,3 0 0 16,2 0 0-16,3-1 2 15,-5 1-1-15,-3 2-1 16,-1 1 1-16,-2-1-1 16,8-2 0-16,-2-1 0 15,2 1 0-15,-2-3 0 16,-1 6 0-16,-5-1 0 15,-1 0-3-15,1 1 2 0,6-1 1 16,-4 0 0-16,4 1 2 16,-1-1 3-1,-2 0-2-15,-4 3-2 0,4-2-3 16,-4 2-1-16,4-3 2 16,-6 0 0-16,-4 1-35 15,-11-3-15-15</inkml:trace>
  <inkml:trace contextRef="#ctx0" brushRef="#br0" timeOffset="12">22725 8205 124 0,'-6'-8'46'0,"6"3"-24"0,0-3-15 16,0 2 15-16,0-2 0 15,3 0 2-15,0-2-2 16,6-1-2-16,-3 3-10 16,0 0 7-16,-3 0 3 0,-3 3 1 15,6 0 2-15,0 2-9 16,-3 3-1-16,3 5 2 15,-3 9 2-15,0 7 0 16,0 13-1-16,-3 9-2 16,0 4 1-16,0 6-2 15,0-3 0-15,0-2-10 16,5 0-3-16,-2-6 1 0,0-5 3 16,0-5-1-16,-3-6 0 15,3-7-3-15,-3-1-1 16,3-4-1-16,-3-4-2 15,0-2-8-15,0-3-3 16,0-5-14-16,0 0-4 16,-3-2-18-16,3-4-8 15,-3-2-52 1</inkml:trace>
  <inkml:trace contextRef="#ctx0" brushRef="#br0" timeOffset="13">23076 8136 144 0,'3'-8'55'0,"0"8"-30"0,-3 0-10 0,0 0 18 16,0 0-3-1,0 0 2-15,0 3-12 16,0-1-2-16,0 4-10 0,0-1 6 0,-3 3 5 16,-9 5-6-16,-6 6 0 15,-2-1-1-15,-7 9 0 16,6-1-4-16,-9 0-3 15,6 1 0-15,-5-3-1 16,2-3 4-16,6-5 5 16,0-3-1-16,12 0 1 15,0-2-10-15,3-1-1 16,0-2-4-16,15 6 0 16,3-1 4-16,-3 3 1 15,9 0-4-15,0-1-1 16,-3 1 3-16,6 0 1 15,-4-3-3-15,7 1 1 0,0-1 0 16,-3-3 2-16,-6 1-17 16,0-3-6-16,-3-3-37 15,-1 1-12-15,-2-4-52 16</inkml:trace>
  <inkml:trace contextRef="#ctx0" brushRef="#br0" timeOffset="14">23100 8469 216 0,'-3'16'82'0,"3"-16"-44"0,0 3-44 16,0 7 47-16,0 1-19 15,0 2-5-15,0 3-3 16,0 3-9-16,0-1-1 0,3 3 0 16,-3-2-2-16,0 2-2 15,0 0 3-15,0-5 0 16,0-3-1-16,0-2-2 0,0-3 3 15,0 0 2 1,0-3 0-16,0-2 2 0,0-3-2 16,0-6 0-1,0 1-1-15,3 0 0 0,-3-3-5 16,6 0 1-16,-3-5-2 16,3-1 0-16,0-1 2 15,3-7 0-15,0 4 0 16,0 2 0-16,0 3 0 15,-4 2 2-15,1 3-3 16,0 3-2-16,-3 0-1 0,0 2 3 16,6 3-2-1,-6 5-1-15,3 6 3 16,-3 2 2-16,3 3 0 16,-3 0 2-16,0 0-2 15,-3 0 2-15,0-6-2 0,0 1 2 16,0-3-2-16,0-3 2 15,0-2-2-15,0-3 2 16,0 0-7-16,0-6 1 16,3-2-1-16,0-2 2 15,0-3 1-15,3-3 1 16,3 3 0-16,0 2 0 16,3-2 0-16,0 2 0 15,0 3-5-15,2 3 1 0,-2 0 4 16,0 2 4-1,0 3-6-15,0 5 0 16,-3 3 2-16,0 3 4 16,-3 2-1-16,-3 3-2 15,0-3 0-15,-3 3 1 0,0-5-10 16,0-3-2-16,6-3-30 16,-3-3-12-16,3-4-28 15,0-3-45 1,3-3 34-16</inkml:trace>
  <inkml:trace contextRef="#ctx0" brushRef="#br0" timeOffset="15">23570 8475 216 0,'-6'-16'82'0,"0"13"-44"0,3 3-29 15,0 0 22-15,0 0-10 0,-8 8-2 16,2 0-11-1,-12 5-5-15,9 0-2 0,-6 3-4 0,9 3 2 16,-3 2-1-16,6 0 0 16,0-2 2-16,6-1 0 15,3-2-3-15,6-3 2 16,6-5-1-16,0-5 0 16,0-3 2-16,3-5 0 15,-9-3 0-15,5-6 2 16,-5 1-1-16,-3 0 2 15,0 0 0-15,-3 2 3 16,0 1-1-16,-3 2 2 16,0 2-2-16,0 1 2 0,0 2-6 15,0 3-3 1,0 6 5-16,0 2 5 0,0 2-4 16,3 3 0-16,0 1-2 15,0-1 1-15,6 0-4 16,-3-2 0-16,0-1-12 15,0-2-5-15,3-2-43 16,0-4-20-16,-3-4-22 16</inkml:trace>
  <inkml:trace contextRef="#ctx0" brushRef="#br0" timeOffset="16">23868 8440 252 0,'-6'0'96'0,"3"0"-52"0,-6 8-45 0,6 3 20 15,-3 5-7-15,-3 2 3 16,-12 6-6-16,1 2-3 16,2 1-3-16,-3-3-3 0,9-3 1 15,0 5-30-15,0-5-13 16,3-5-152-1,0-18 87-15</inkml:trace>
  <inkml:trace contextRef="#ctx0" brushRef="#br0" timeOffset="17">23654 8432 224 0,'0'-8'85'0,"6"8"-46"0,0 0-19 16,-3 0 24-16,2 0-13 15,1 3-4-15,3 5-11 16,12 8-3-16,-3 5-7 16,0 5-4-16,-3 4 1 0,6-1-4 15,-4 0 0-15,-5-5 1 16,6 2 2-16,-6-7-50 16,6-6-19-16,-6-13-60 15</inkml:trace>
  <inkml:trace contextRef="#ctx0" brushRef="#br0" timeOffset="18">24029 8332 212 0,'-9'-6'82'0,"3"6"-44"0,6 0-14 15,0 0 40 1,6-5-22-16,-3 0-12 16,6 2-10-16,3 1-12 15,-1-6-3-15,10 0 1 0,0 0-1 16,3 2 0-16,0 1-3 15,-3 3-2-15,-1-4-2 16,-2 4-1-16,0-1-27 16,-3 0-12-16,3 1-37 15,-6-1-14-15,-6 6-13 16</inkml:trace>
  <inkml:trace contextRef="#ctx0" brushRef="#br0" timeOffset="19">24061 8422 280 0,'-6'2'104'0,"6"-2"-56"0,0 3-38 0,0-3 23 16,9 0-14-16,0 0-3 15,3-3-5-15,9 1-2 16,9-1-5-16,-3-2-3 0,-4 2 2 15,4 0-2-15,-3 1 2 16,-6-1-42-16,-6 1-16 16,0-1-82-1</inkml:trace>
  <inkml:trace contextRef="#ctx0" brushRef="#br0" timeOffset="20">24773 8189 180 0,'6'-5'68'0,"-3"5"-36"0,0-3-13 16,-3 0 23-16,6-2-6 15,-6 0-1-15,0-1-6 16,0 1-4-16,-6 0-13 16,6-3 3-16,-6 0 5 0,-3 0-2 15,-6 0-1-15,-6 3-9 16,-9-1-5-16,7 4 2 16,-7-1 4-16,-3 3-5 15,3 3-2-15,0-1-1 16,4 4 1-16,5 2-3 15,6 0-2-15,0 0-1 16,3 2 0-16,9 1 0 16,-3 2 3-16,12 3-2 0,3-3 1 15,6 8 2-15,6 3 0 16,0 0-5-16,8 0 1 16,1 2 2-16,0 3 3 15,-3 3-2-15,-3 0 0 16,-4 0 10-16,-2-3 3 15,-6-3-1-15,-6-2 1 16,-6-6-3-16,-6 1 0 16,-3-6-5-16,-12-2-1 15,-2-3-12-15,-7-3-4 16,0-5-1-16,0 0 1 0,7-3 1 16,-1-2 0-16,9-3 4 15,3-2 3-15,6-6-4 16,6-8 1-16,6 0 4 15,6 0 2-15,3 0 2 16,3 3 0-16,8-3 0 16,4-7 2-16,-3-1 1 15,3 3 3-15,-1 2 1 16,-8 4 3-16,-3 1 4 16,-6 1 3-16,-3 3-7 15,-6-1-1-15,-6-2-43 0,-6 5-19 16,0 6-99-1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23:20:10.1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23558 4871 36 0,'0'3'16'0,"0"-3"-8"0,0 0 8 0,0 0 13 16,0 0 9-16,0 0 4 15,0 0 2-15,0 0 0 16,0 0-2-16,0 0 1 16,0 0-24-16,0 5 7 0,0-5 4 15,0 3-7-15,0-3-1 16,0 0-7-16,0 2-1 15,-3 1-11-15,0 5-1 16,-3 2 0-16,-2 1 1 0,-1 2 1 16,-12 3 2-16,0 8-3 15,3 0 0-15,-3 0-1 16,0-3-2-16,1 0 1 16,8-5-1-16,0 0 0 15,3-3 2-15,3-3-3 16,0-2-2-16,0 0 2 15,6-2 2-15,0 2 0 16,6-1-1-16,0 1 1 16,3 3 1-16,0 2-3 15,6 0-2-15,-3-2 2 16,2 5 2-16,1-3-2 16,0 0-2-16,-3-2-3 0,-3 0 1 15,0-4-17-15,3-1-6 16,-6-1-27-16,-3-2-12 15,9-3-47 1</inkml:trace>
  <inkml:trace contextRef="#ctx0" brushRef="#br0" timeOffset="1277.4449">23362 5075 104 0,'0'0'41'0,"0"0"-22"0,-6 0-7 0,6 0 13 16,0 0-5-16,0 0 1 15,0 0-3-15,0 0-2 16,0 0-8-16,0 0 4 0,0 0 1 15,0 0 0-15,0 0 2 0,0 0-6 16,0 0-3-16,6 0-1 16,0 0 1-16,0 0-1 15,-3 0 0 1,6-3-3-16,0 0-2 0,3 1 3 16,2-4 2-16,1 1 0 15,6 0 2-15,-3 0-2 16,0-1 2-16,-3 1 0 15,6 2 1-15,2-2-2 16,-2 2-1-16,0 1-1 16,0-1 2-16,-6 3-1 15,6 0 2-15,-3 0-4 0,-1 3-2 16,4-1 2-16,-3 4 2 16,-3 2-2-1,3 0 0-15,-3 2 3 16,3 1 3-16,-1-1-2 15,4 1 1-15,0 0-5 16,3-1-2-16,-6 6 2 0,3 0 2 16,-1 5-4-16,1-2-1 15,6-1 0-15,-3 1 2 16,0-1-1-16,-1 1 2 16,1-1-2-16,-3 3-1 15,-3 0 1-15,0 1-1 16,-3-1 2-16,0 0 1 15,-3 3-4-15,-1 5 1 16,1 0 0-16,-3-3 0 0,0 1 2 16,3 2 1-16,-3 0-1 15,-3 0 1-15,0 3 0 16,0-3 1-16,-3 3-5 16,3 0-1-16,-3-1 3 15,-3-2 1-15,0 3 0 16,0 0-2-16,0 2 1 15,0-5-1-15,0-2-3 16,0-1 2-16,-3 3 3 16,-3 1 1-16,6-4-1 15,-6 0 1-15,0-2-4 16,-3-3 0-16,0 1 3 16,-3-4 1-16,3 3-4 0,-3 0 1 15,0-2 2-15,-5-3 1 16,2 0-4-16,-6 0 1 15,-3 2-2-15,3 1 0 16,0-1 4-16,1 3 1 16,-4-2-1-16,0-1-2 15,0-2 3-15,-3-2 2 16,1-1-2-16,-1-3 0 16,-3-2-1-16,0 0 1 15,0-3-4-15,4 1 0 16,2-4 1-16,3 1 2 15,0-3-17-15,9 0-6 16,0-3-34-16,0-2-15 16,4-3-65-16</inkml:trace>
  <inkml:trace contextRef="#ctx0" brushRef="#br0" timeOffset="1727.4652">23654 6263 132 0,'0'0'49'0,"3"0"-26"0,-3 0-3 16,0 5 21-16,0 0-5 0,0 1-1 16,-3 2-4-16,-3 2-2 15,-3 3-16-15,-3 6 8 0,-6 2 5 16,3 0-8-16,0-2 0 16,0-3-6-16,0-1-2 15,1-1-4-15,5-4-1 0,3 3-3 31,6-2-2-31,0 0 3 16,6-1-2-16,3 3 2 16,2 1-4-16,7-4 0 15,3 1-1-15,0-1 0 16,0 1 2-16,-3 0 2 0,-3-3-17 16,-4-1-6-16,-2 4-41 15,0-3-17 1,0 3-39-16</inkml:trace>
  <inkml:trace contextRef="#ctx0" brushRef="#br0" timeOffset="5533.6052">7771 16536 56 0,'0'0'24'0,"0"6"-12"0,3-1-1 0,0-2 12 0,0 7 5 16,3 1 3-1,2-1-3-15,-2 9 0 16,0-1-1-16,-3-2 1 16,0 6-15-16,-3-1 1 0,0 0 2 0,-3 0-2 15,3-8 0-15,0 0-6 16,-3 1 0-16,3-9-5 16,-3 3 0-16,0-16 3 15,0 3-1 1,3-9 0-16,0 7-3 15,0-7-2-15,0-4-2 0,6 2 1 16,3-5 1-16,0 0 2 16,3 5-3-1,-3 2-2-15,3 4-1 16,0 10 3-16,0 0 0 16,-3 8 1-16,0 5 0 15,-3 3 0-15,0 0 0 0,-6 2 2 16,0 1-3-16,0-3 0 15,0-3 3-15,0-2 1 16,0-6-1-16,0-8 1 16,3-5-4-16,0 0 0 15,3-10-1-15,-1 2 0 16,4-3 0-16,0 4-2 16,0 1 0-16,3 4 3 15,0 4 0-15,-3 6 3 16,0 6-3-16,0 4 0 15,-3 4 1-15,0-1 0 16,0 5 0-16,-3 1 0 16,3 2-25-16,0-5-10 0,0-6-55 15</inkml:trace>
  <inkml:trace contextRef="#ctx0" brushRef="#br0" timeOffset="5922.3927">8077 16618 132 0,'-9'24'52'0,"9"-10"-28"0,0 4-15 0,0-13 14 16,3 6-13-16,3 2-3 15,0 0-5-15,3 3 1 16,3-5-2-16,0-9-9 0,0-2-5 15,0-7-13-15,-3-1-4 16,0-6-8 0,-3 1-4-16,-3-3 23 15,0 0 12-15,-3 1 8 16,0 1 20-16,0 4 11 16,0-1-14-16,0 11-5 15,0 0 3-15,0 8 1 16,0 5-6-16,3 3-2 0,2 3-7 15,1 5-2-15,0-6 0 16,0 3 0-16,3-5 2 0,-3-3-10 16,6-5-4-1</inkml:trace>
  <inkml:trace contextRef="#ctx0" brushRef="#br0" timeOffset="6142.3819">8306 16497 128 0,'-8'10'49'0,"11"1"-26"0,-6 2-14 0,6-2 14 16,-1 5-7-1,1 7-1-15,0 4-9 16,3-1-4-16,0 6-1 0,0-5-4 15,0-1 2-15,3-7-17 0,-3-4-8 16,0-9-41 0</inkml:trace>
  <inkml:trace contextRef="#ctx0" brushRef="#br0" timeOffset="6368.7827">8464 16407 132 0,'-3'-3'49'0,"-9"11"-26"0,18-8-25 0,-9 11 9 0,0 5 10 15,0 2 6-15,0 9-7 16,0 4-4 0,3 4-7-16,-3 4-4 0,3-2 0 0,0-2-1 15,0-3 0-15,0-6-9 16,0 0-4-16,0-12-62 15</inkml:trace>
  <inkml:trace contextRef="#ctx0" brushRef="#br0" timeOffset="6564.9007">8363 16581 192 0,'-3'-5'74'0,"6"3"-40"0,3-1-29 0,-6 3 19 16,9-3-15-16,0-2-2 16,6 5-5-16,6 0 1 15,-1 0-2-15,4 0-36 0,0 0-16 16,3 0-36 0</inkml:trace>
  <inkml:trace contextRef="#ctx0" brushRef="#br0" timeOffset="7012.8981">8818 16592 108 0,'-6'-5'41'0,"6"7"-22"0,-5 1-9 15,5 0 14-15,-3 2-7 0,-3 3 1 16,0 5-7 0,0 8-1-16,0 3-6 15,3 0 4-15,0 0 2 0,3-6-5 0,3 3-1 16,3-5-2-16,3-2 1 15,0-7-2-15,2-1-1 16,1-12 1-16,0-7 1 16,-3 0-3-16,0-6 0 15,-3-2-1-15,-3 0-2 16,-6-3 5-16,0 3 3 16,-3 3-1-16,-3-1-2 15,0 6 0-15,0 5-1 16,0 0-18-16,4 3-8 15,2 5-41 1,0 2-29-16,9 1 42 16</inkml:trace>
  <inkml:trace contextRef="#ctx0" brushRef="#br0" timeOffset="7284.6563">9065 16359 156 0,'-11'-18'57'0,"2"18"-30"0,-9 5-10 16,12-5 22-16,-3 5-20 15,0 3-5-15,0 3-11 16,0 5-3-16,3 7 0 0,-3 7-3 16,6 4 2-16,0 0 1 0,3 1 2 15,0-1-1-15,3-2 2 16,3 5-4-16,0-5 0 15,-3-6-10-15,0-5-3 16,0-5-39 0,-3-3-51-16,-3-7 19 15</inkml:trace>
  <inkml:trace contextRef="#ctx0" brushRef="#br0" timeOffset="7430.9939">8857 16648 140 0,'-3'-8'55'0,"0"2"-30"0,9 6-18 0,-3 0 15 15,3 0-2-15,6-2 0 16,3-4-8-16,3 1-5 16,3 0-4-16,2-3-7 0,4 5 0 15,0-2-53-15,0 0-51 16,0-1 30-16</inkml:trace>
  <inkml:trace contextRef="#ctx0" brushRef="#br0" timeOffset="7821.1062">9357 16380 168 0,'-12'3'63'0,"12"0"-34"0,-3 15-21 0,3-10 16 16,0 3-6-16,-3 5 0 16,0 2-10-16,0-2-3 15,0 0-3-15,0-3 5 0,0 0 3 16,0-5-3-16,0 3-2 16,1-3 0-16,2-3-1 15,0-2 0-15,2 2 2 16,1-2-1-16,6-1 0 15,0-2-6-15,6 0 1 16,3 0 0-16,-3 0 0 16,0-2-11-16,0-1-5 15,-3-2-28-15,0 5-11 0,-1-3-26 16,-2 0-19 0</inkml:trace>
  <inkml:trace contextRef="#ctx0" brushRef="#br0" timeOffset="8033.0573">9461 16399 96 0,'-6'0'35'0,"6"8"-18"0,3-3 0 16,-3 3 14-16,0 3 10 0,0 10 5 16,0 0-12-16,0 3-3 15,-3 8-18 1,0-1-6-16,3 1-2 0,0 2-3 15,0 1 1-15,0-6-4 16,0-5 0-16,0-6-59 16,3-5-70-16,3 1 25 15</inkml:trace>
  <inkml:trace contextRef="#ctx0" brushRef="#br0" timeOffset="10196.1751">9792 16544 112 0,'0'0'44'0,"3"6"-24"0,15 2-15 16,-12-3 13-16,2 6 3 16,4 2 2-16,0 3 1 0,0-1 2 15,0 1-14-15,0-2 2 0,-3-1 2 16,0 0-2 0,0-2 0-16,-3-3-6 15,0-3-3-15,0 0-2 0,-3-2 0 16,-3-3 0-16,0 0 3 15,0 0 3-15,0 0 5 16,3 0-4-16,-3 0 0 16,3-5-2-16,0-3 0 15,0-6-4-15,0 1-1 16,2-8 1-16,4-3 2 0,3 3-3 16,3-5 0-16,0-4 5 15,6 1 5-15,6 3-5 16,2-1 0-1,1 4-6-15,3-4-2 0,3 9-2 16,-7-6-2-16,-2 8 3 16,0 3 0-16,-3-3-8 15,0 0-4-15,-3 0-40 16,-4 0-15-16,1 0-49 16</inkml:trace>
  <inkml:trace contextRef="#ctx0" brushRef="#br0" timeOffset="14673.0349">9039 16132 60 0,'-3'0'24'0,"3"0"-12"0,0 0 6 15,0 0 14-15,0 0-1 16,0 0 2-16,0 0-6 16,0 0-2-16,0 0 4 15,0 0 2-15,0 0-17 16,0 0 5-16,6 0 4 0,0 0-3 16,6 0-2-16,-1 0 1 15,7-3 0-15,3 0-2 16,3 1 0-16,6 2-3 0,-1-6 1 15,4 6-8 1,3 0-2-16,-3-2 1 0,-1-1 1 16,-2 0-1-16,3-2-1 15,-6 0-1-15,-3 2 0 16,-4 1 0-16,-5-1 2 16,-3 0-3-16,-3 3 0 15,-3 0-1-15,0 0 1 16,-6 0 0-16,0 0 1 15,0 0-7-15,0 0-2 16,0 0-29-16,3 0-13 16,3 0-30-16,0-5-15 0,0-11-23 15</inkml:trace>
  <inkml:trace contextRef="#ctx0" brushRef="#br0" timeOffset="15897.79">16043 16103 96 0,'-3'-3'38'0,"3"3"-20"0,0-3-21 16,-6 3 80-16,3 0-21 15,0 0-12 1,0 0-12-16,0 0-20 16,3 0-3-16,0 0 1 0,6 3 0 15,3 0 0-15,3-1 1 16,5-2-2-16,7 0 0 16,3 0 1-16,3 0 4 15,8 0-2-15,10 0 1 16,3 5-5-16,-1-2 0 15,1 0 1-15,-1-1 2 16,-2-2-1-16,-9 6-1 16,-6-4-3-16,-7 4-1 15,-2-6-3-15,-6 5 1 16,-3-2-2-16,-3-3-1 0,0 0 3 16,-3 0 0-1,-3 2-4-15,0-2 1 16,-4 3-11-16,-2-3-5 0,0 0-25 15,3 0-11-15,0 5-39 16,3 0-17-16,3-2 13 16</inkml:trace>
  <inkml:trace contextRef="#ctx0" brushRef="#br0" timeOffset="17641.329">15087 16470 72 0,'-3'0'30'0,"3"0"-16"0,3 0 8 0,-3 0 17 15,3 6-16-15,0-1-5 16,0 3-5 0,3 0 1-16,0 2-7 0,-3 4 7 0,0 1 3 15,0-1-1-15,0 7 3 16,0-5-6-16,-3 0 0 15,0-3-6-15,0-3-2 16,0-2-2-16,0-2-3 16,0-4 3-16,0-2 2 15,0 0-2-15,0-2-2 16,-3-6 0-16,3-3 1 16,3-2-3-16,0 0-2 15,0 5-1-15,3-3 0 16,0-2 0-16,0 8 0 15,0-3 3-15,0 5 2 16,2 0-2-16,-2 3 0 16,0 6 1-16,0 2 0 0,-3 2 2 15,-3 3 3-15,0 1 0 16,-3-4 0-16,0 1-3 16,0-6-2-16,3 3 3 15,0-5 0-15,0-3-4 16,0-6 1-16,3-2 0 15,3-2 0-15,0-3-3 16,3 5 2-16,0 0 1 16,0 0 0-16,-3 0-5 15,0 8 1-15,6 0 4 16,-3 8 2-16,0 0 0 0,-3 2 1 16,0 1-2-1,-3-3-1-15,0 5 1 0,0-2-1 16,0-3-25-16,-1-3-10 15,1-2-37 1,3-3-39-16,0 0 37 16</inkml:trace>
  <inkml:trace contextRef="#ctx0" brushRef="#br0" timeOffset="18004.3779">15358 16542 128 0,'-3'0'49'15,"3"0"-26"-15,0 2-18 0,0 4 13 0,0-1-1 16,0 3 1-16,0 3-5 16,3 2-3-16,0 0-5 15,0-5-2-15,3 5 1 16,0-5-2-16,0-3-2 0,0-5-4 16,3 0 0-16,0-5-5 15,-1-3-1-15,-2 0 2 16,0-2 3-16,0-1 3 15,-3 0 1-15,0 9 1 16,0-3 2-16,0 2 5 16,0 0 4-16,-3 3-2 15,3 6 0-15,0 1-5 16,0 4-1-16,0 2-1 0,0 0 1 16,0 1-2-16,3-4 2 15,-3 1-13-15,3-3-3 16,0-3-23-16,-3 0-9 15,0-2-23 1</inkml:trace>
  <inkml:trace contextRef="#ctx0" brushRef="#br0" timeOffset="18257.1359">15531 16457 116 0,'-9'-5'44'0,"12"13"-24"0,0-3-10 16,3 3 14-1,-3 3-4-15,2 2-2 0,-2 8-8 16,3 3-2-16,0 2-4 16,0 1-3-16,0-4 2 0,0-1-4 15,0-4 0-15,0 1-17 16,-3-6-5-16,3-2-40 15,0-9-23 1,0-2 36-16</inkml:trace>
  <inkml:trace contextRef="#ctx0" brushRef="#br0" timeOffset="18529.1736">15685 16399 104 0,'-6'-3'41'0,"6"3"-22"0,0 3-7 0,0-3 22 16,0 10-8-1,3 4-2-15,-3 7-2 16,3 0-13-16,-3 3-1 0,0 2-1 16,3 6-3-16,-3-3-3 0,3-2 0 15,0 2 1 1,0-5 1-16,0-3 1 15,-3 0-35-15,0-13-14 16,0 5-18 0,-3-5-21-16</inkml:trace>
  <inkml:trace contextRef="#ctx0" brushRef="#br0" timeOffset="18720.2832">15620 16536 168 0,'-9'-2'66'0,"12"2"-36"0,0 0-18 16,-3 0 21-16,0 0-8 15,6 0 0-15,3 0-12 16,3 0-5-16,6-3-5 16,-1 3-7-16,4 0 0 0,-3 0-42 0,0 0-19 15,0 3-25 1</inkml:trace>
  <inkml:trace contextRef="#ctx0" brushRef="#br0" timeOffset="19200.3671">15959 16558 104 0,'-6'-3'41'0,"3"3"-22"0,0 3-7 16,3-3 16-16,-3 2-12 16,0 1-1-16,0 8-7 15,0-4-3-15,0 7-2 16,3 4 4-16,0-2 3 0,3-3-8 16,3 1 0-16,3-4 2 15,3-2 2-15,0-3 2 0,3-5 0 16,0-2-2-16,0-6 1 15,-3-3-4-15,-3-2 0 16,-3-3 1-16,-6 0 2 16,0-2-1-16,-9 4 0 15,-3 7-6-15,0-4 1 16,0 6-5-16,0-3 1 16,3 8-27-16,3-3-11 15,3 3-34 1</inkml:trace>
  <inkml:trace contextRef="#ctx0" brushRef="#br0" timeOffset="19457.6302">16206 16346 184 0,'-3'-11'68'0,"-9"-4"-36"0,0 9-18 15,9 12 22-15,-2-1-18 16,-1-3-5-16,0 12-8 15,0-1-4-15,0 13 0 16,3 1-1-16,0 2 0 0,3-3 0 16,0 3 0-16,0 1 0 15,3-1 0-15,0 0 0 16,0-5 0-16,0-6-36 16,-3 1-13-16,0-6-43 15</inkml:trace>
  <inkml:trace contextRef="#ctx0" brushRef="#br0" timeOffset="19635.7089">16051 16529 208 0,'-5'-6'77'0,"8"6"-42"0,2-2-37 0,4 2 17 15,0-3-5-15,6 0 4 16,3-2-9-16,3 5-6 15,3-3 1-15,-3 1-30 0,-4-6-12 16,-2 8-49 0</inkml:trace>
  <inkml:trace contextRef="#ctx0" brushRef="#br0" timeOffset="20732.1298">16495 16473 52 0,'-3'3'22'0,"6"-1"-12"0,-3 1 1 0,0-3 12 0,0 0 14 15,0 0 7-15,0 0-8 16,3 3-2-16,-3-3-10 15,0 0-3-15,0 0-12 16,0 0 1-16,0 0 1 0,3-3-2 16,0-2 0-16,3-3-3 15,0-8-1-15,0 3-3 16,0-6-2-16,0 3-2 16,0-2 1-16,0 2 1 15,0 0 2-15,-3 11-3 16,-1 2-2-1,1 11 2-15,-3 5 0 16,3 6 1-16,0-1 0 16,-3 3 0-16,3 6 0 15,0-3 2 1,0-3 1-16,0 5-4 16,0-2 1-16,-3-3-24 0,3-2-12 15,-3-3-41 1,0-3-36-16,3-3 42 15</inkml:trace>
  <inkml:trace contextRef="#ctx0" brushRef="#br0" timeOffset="20944.4645">16522 16669 192 0,'-12'2'74'0,"9"1"-40"0,0-3-27 15,3 0 18 1,0 0-2-16,3 3 3 0,3-1-3 15,6-2-2-15,3-2-11 16,8-4-4-16,1 1-2 0,0 0-2 16,0 0 1-16,0 2-15 15,-3-2-7-15,-4 5-45 16,-2 0-21-16,-3 8-11 16</inkml:trace>
  <inkml:trace contextRef="#ctx0" brushRef="#br0" timeOffset="22360.1505">16944 16523 96 0,'3'0'38'0,"3"0"-20"0,0 6 5 16,0-1 18-16,0-3 1 15,3 9-1-15,0 0-14 16,3 2-4-16,0-3-13 16,0 4-2-16,-3-1 2 0,0 0-6 0,0-2-2 15,-3-3 3 1,0-3 1-16,-4-2-2 16,1 2-3-16,-3-5 13 0,0 0 5 15,0 0-7-15,0-5-2 16,-3-3 0-16,3-3 1 15,0-2-1-15,3-3-1 16,0-3-3-16,6-2-1 16,6-5 3-16,0-3 3 15,3 0-6-15,6-3-3 16,6-5-1-16,2 8-1 0,4 5-5 16,-6 3 1-1,3 2-38-15,-4 3-16 16,1 3-75-16</inkml:trace>
  <inkml:trace contextRef="#ctx0" brushRef="#br0" timeOffset="26739.4927">16296 13745 60 0,'-3'-3'24'0,"3"6"-12"0,3-6-3 16,-3 3 11-16,3 6 4 16,0-1 5-16,2 6-4 15,1 12-3-15,0 7 1 0,0 4 0 16,0 3-6-16,0 13 0 15,0-5-10 1,-3-2 0-16,0-4 3 0,0-4-4 16,0-6-1-16,-3-3 0 0,0-7-1 15,0-6 0-15,0-2 0 16,0-4 11-16,-3-4 7 16,0-6-16-16,-3-4-4 15,0-7-3-15,0-9 0 16,0-9 5-16,0 0 5 15,0 0-7-15,0-2-1 16,1 2-1-16,2-2 0 16,0-6-5-16,3 3-1 15,3 5 5-15,2 3 5 16,4 3-2-16,3 2-1 16,3 5 0-16,0 6-1 0,6 5-3 15,6 8 2-15,-3 8 3 16,-1 3 1-16,-5 7 3 15,-6 3 3-15,-3 1 2 16,-6 1 1-16,-9 1-2 16,-9-3-1-16,-3 1-5 15,-5-7-1-15,2-1-1 16,0-6 1-16,0-3-26 16,3-5-10-16,3-3-21 15,3-2-6-15,6-3-39 16,6 0-18-1,3 0 59-15</inkml:trace>
  <inkml:trace contextRef="#ctx0" brushRef="#br0" timeOffset="26932.0567">16596 13668 160 0,'3'-8'60'0,"-3"11"-32"0,0-3-31 0,3 5 11 16,-3 1 13-16,3 7 11 15,-3 0-10-15,3 6-2 16,-3 7-12-16,0 1-5 0,0-1-2 16,0 0 1-16,3-2 3 15,0-3-33-15,0-2-15 0,0-3-50 16</inkml:trace>
  <inkml:trace contextRef="#ctx0" brushRef="#br0" timeOffset="27129.0256">16519 13798 212 0,'-9'-5'79'0,"12"2"-42"0,3 6-39 16,-3-1 17-16,6-4-5 16,3-1 4-16,5 0-7 15,4 1-4-15,3-1-2 16,0 1-28-16,-3-1-9 0,0 0-37 15,-4 1-38 1,1-4 37-16</inkml:trace>
  <inkml:trace contextRef="#ctx0" brushRef="#br0" timeOffset="27313.0157">16784 13621 168 0,'-3'0'63'0,"6"2"-34"0,-3 20-25 0,3-9 15 15,-3 5 6-15,0 9 7 16,0 7-13-16,3 1-5 16,0-1-9-16,0 0-2 0,0-2 3 15,0-3-8-15,0-2-3 16,0-6-48-16,0-5-20 16</inkml:trace>
  <inkml:trace contextRef="#ctx0" brushRef="#br0" timeOffset="27684.2792">16837 13597 196 0,'-9'-19'74'0,"6"19"-40"0,3 0-18 16,0 0 24-16,0 0-19 15,6 0-4-15,3 0-10 16,12 0-3-16,3 0-2 16,0-2-2-16,3-1 3 0,-1-2-11 15,1 0-2-15,0-1-6 0,-3 1-3 16,0 2 8 0,-7 3 6-16,-8 3 6 15,-3 5 9-15,0 16 3 16,-3 5 2-16,-3 3 1 15,-3 2-4-15,-3 8 0 16,0-5-7-16,3-2-1 16,0-4-2-16,0 1 1 15,0-5-35-15,3-3-13 16,-3-3-66 0</inkml:trace>
  <inkml:trace contextRef="#ctx0" brushRef="#br0" timeOffset="27881.2616">16959 13795 228 0,'-9'-8'88'0,"18"3"-48"0,0 0-36 0,0 5 19 0,3-3 2 16,3-2 7-16,9 0-11 15,3 2-2-15,-1 0-11 16,1-2-21-16,0 2-6 0,-3 1-59 15,-3-1-27-15,-9 0 2 16</inkml:trace>
  <inkml:trace contextRef="#ctx0" brushRef="#br0" timeOffset="29140.9268">17058 13187 72 0,'0'-19'27'0,"0"11"-14"0,0 3 0 16,0 5 18-1,3 3-8-15,2 2 2 16,4 8-2-16,0 6-4 16,0 2-1-16,0 5-2 15,-6-2 0-15,3 0-8 16,0 0-1-16,0-3 0 0,-3-5-3 15,0-3-1-15,0-2 1 16,0-3 0-16,0 0 2 16,0-3 3-16,-3-5 0 15,0 0 0-15,6 0-8 16,0-3 0-16,0 1-1 16,3-4 2-16,3 1-1 0,2 0-1 15,1 2-2-15,3-2-1 16,-3-1-20-16,-3 1-8 15,0 0-57 1,0 0-31-16,-6-3 57 16</inkml:trace>
  <inkml:trace contextRef="#ctx0" brushRef="#br0" timeOffset="29499.1592">17129 13332 140 0,'-12'6'55'0,"21"-6"-30"0,-12 0-10 16,6 0 18-16,0 0-10 15,3-6-3-15,0-2-9 16,3-2-3-16,3-9-4 15,3-7 2-15,5-3 0 0,4-8 4 16,6-3 1-16,3 0-3 16,2 3-3-16,1 6 2 15,0-1 2-15,-3 5-6 0,-1 6-2 16,1 3-1 0,-3 4 0-16,0 4 2 15,-4 2 3-15,1 3-24 0,0-1-12 16,-3 1-50-1,0 0-48-15,2-3 44 16</inkml:trace>
  <inkml:trace contextRef="#ctx0" brushRef="#br0" timeOffset="29982.007">17894 12801 104 0,'-3'2'38'0,"6"9"-20"0,0 10-6 0,-3-10 13 0,3 4 0 16,-3 4 0-16,0-1-8 15,3 1-2-15,-3-3-9 16,3 0-4-16,-3-3-1 0,3-2 1 16,-3-4 1-16,0-1 7 15,0-6 4-15,-3 0-1 16,3-3 0-16,-3-5-10 16,6-5-3-16,0-3-1 15,3-5 0-15,3-3 1 0,3 3 0 16,0 2-3-16,2 6 2 15,4 5-4-15,-3 3 1 16,3 2 4-16,-6 9 4 16,0 2 1-16,-3 2 0 15,-3 6-1-15,0-3 0 16,-3 3-5-16,0 0 1 16,0-3-2-16,0-2-2 15,0-1-35-15,0-2-16 16,0-2-30-1</inkml:trace>
  <inkml:trace contextRef="#ctx0" brushRef="#br0" timeOffset="30264.802">18165 12848 108 0,'-3'-5'44'0,"0"8"-24"0,0-1-15 16,3-2 11-16,0 5-1 15,-3 3 4-15,3 3-5 16,0 2 0-16,3 3-8 15,3-3-2-15,3 1 0 0,3-4 0 16,0-2 2-16,2-3 6 16,1-7 2-16,3-1-5 15,-3-2-1-15,-9-3 0 16,-3 0 0-16,-6-3 2 16,-3 1 1-16,-3-1-5 15,-3 1-2-15,-3 2-4 16,3-3-1-16,1 0-23 0,2-2-12 15,3-5-39 1,3-9-34 0,9 1 37-16</inkml:trace>
  <inkml:trace contextRef="#ctx0" brushRef="#br0" timeOffset="30447.0374">18305 12536 140 0,'-3'-3'55'0,"6"6"-30"0,0 2-27 0,0 3 11 15,-3 8 11-15,0 11 7 16,0 10-2-16,0 5-3 16,0 3-12-16,0 0-6 0,0-3-1 15,0-5-2-15,3-5-1 16,0-6-6-16,0-2-4 16,0-5-80-16</inkml:trace>
  <inkml:trace contextRef="#ctx0" brushRef="#br0" timeOffset="30644.559">18171 12790 180 0,'-15'-5'68'0,"15"2"-36"0,0 0-37 16,6-5 38-1,6 3-11-15,3-11-8 16,5 6-6-16,10-4-5 0,3 1-3 0,0 3 3 15,2 2-48-15,4 0-20 16,-3 2-20 0</inkml:trace>
  <inkml:trace contextRef="#ctx0" brushRef="#br0" timeOffset="31107.5742">18745 12782 108 0,'-21'8'41'0,"7"-5"-22"0,-4 7-11 15,12-2 11-15,-3 3-5 16,-3 2 0-16,0 3-6 16,3 2 0-16,3 4-5 15,6-4-2-15,3-2 2 0,6-3-2 16,0-5 2-16,6-3 2 16,0-5 2-16,3-2-8 0,-4-6-4 15,-2-3 3-15,-3-2 2 16,-3-3 7-1,-9-2 6-15,0 2 4 16,0 2 2-16,0 4-4 0,3 2 1 16,0 3-9-16,0 2-2 15,-3 6-1-15,6 5 0 16,6 5 0-16,0 0 0 16,3 3-2-16,0 0-2 15,0 0-15-15,6-3-5 16,-3 0-78-1</inkml:trace>
  <inkml:trace contextRef="#ctx0" brushRef="#br0" timeOffset="31735.6108">19028 12782 104 0,'0'0'38'0,"0"8"-20"0,3 3-4 16,-3-4 15-16,0 4 1 16,0 2 4-16,0 1-12 15,0 4-3-15,0-2-11 16,0-3-3-16,0 0-1 0,0-2 0 0,0 0 0 15,0-4-2-15,0-7 1 16,0 0-2-16,0 0-1 16,0-10 7-1,3-3-6-15,0-3-2 16,3 0-3-16,0 0 0 16,3 0-2-16,0-5 1 15,0 10 1-15,0 3 2 16,0 6 1-16,2 2 1 15,-2 5 2-15,0 6 1 16,-3 2 3-16,-3-2 3 16,0 2 0-16,-3 3 2 15,0-3-6-15,0-3-3 0,0-2 1 16,0-2 0 0,0-6 1-16,3-3 0 0,3-2-2 15,3-3 1-15,3-3-2 16,3-2-1-16,0 0-4 15,-3 2 0-15,0 3 2 16,-1 3 1-16,1 5 1 16,0 5 2-16,-3 3 3 15,-3 5 4-15,0-2-4 16,0 2-1-16,0 0-2 0,0-2-2 16,0 2-19-1,0-2-8-15,3-3-43 16,0-6-53-1,6-2 29-15</inkml:trace>
  <inkml:trace contextRef="#ctx0" brushRef="#br0" timeOffset="32098.798">19403 12803 108 0,'-15'-2'44'0,"15"7"-24"0,0 8-10 0,0-5 14 16,0 5 4-16,0 0 6 15,0 3-13-15,0 0-4 16,6 3-10-16,0-3-7 0,0-3-1 16,0-3 5-16,0-2 2 15,3-2-11-15,0-12-4 16,0-4-5-16,0-3-1 16,0-1 8-16,-3-2 6 0,0 1 1 15,-1-1 0 1,-2 2 1-16,0 4-1 0,0 2 0 15,0 5 0-15,3 3 6 16,0 6 6-16,0 2-2 16,0 2 2-16,3 1-9 15,0 5-2-15,0-1 1 16,0-1 3-16,0-1-13 16,0-3-5-16,0-2-141 31,12-16 73-31</inkml:trace>
  <inkml:trace contextRef="#ctx0" brushRef="#br0" timeOffset="32326.7962">19605 12576 112 0,'0'0'44'0,"3"8"-24"0,0 10 3 0,0-5 18 16,3 6-2-16,0 13 0 15,-3 2-16-15,0 0-4 16,0 3-11-16,0-2-3 0,3-3-1 16,0-6-7-16,0-2 0 15,0-6-34-15,0-2-13 16,0-5-30-16,0-6-23 16,3-8 44-1</inkml:trace>
  <inkml:trace contextRef="#ctx0" brushRef="#br0" timeOffset="32534.8203">19796 12541 160 0,'-6'-8'63'0,"6"11"-34"0,0 0-32 16,0 2 13-16,0 8 13 16,0 8 9-16,-3 6 4 15,3 12 0-15,-3 4-19 16,0-1-8-16,0 6-4 0,0-9-3 15,3-2-2-15,0-5-8 0,0-3-5 16,0-5-37-16,0-5-15 16,0-6-31-1</inkml:trace>
  <inkml:trace contextRef="#ctx0" brushRef="#br0" timeOffset="32714.7973">19677 12774 192 0,'-3'-8'74'0,"6"-8"-40"0,3 8-29 0,-3 3 19 15,6 0-11-15,3-1 0 16,3 1-7-16,8 0-4 0,4-3-1 16,0 3-19-16,0-1-5 0,0 1-73 15</inkml:trace>
  <inkml:trace contextRef="#ctx0" brushRef="#br0" timeOffset="33120.7795">20177 12811 140 0,'-6'8'55'0,"0"-3"-30"0,-3 6-16 0,6-3 16 16,0 2-10-16,0 1-1 15,0 5-8-15,3 0-2 16,3-3-2-16,0 0 1 0,6-2 0 15,0-3 1-15,3-3 2 16,0-5-1-16,0-3 2 16,0-5-4-16,0-2 0 0,-3-1 1 15,-4-5 2-15,-5-2-3 16,-5-3-2 0,-1-3-3-16,-3 5 1 15,0 4-8-15,0 1-4 0,3 4-31 16,3 2-13-16,3 0-18 15</inkml:trace>
  <inkml:trace contextRef="#ctx0" brushRef="#br0" timeOffset="33378.758">20436 12539 160 0,'-6'-16'63'0,"0"10"-34"0,-6-7 3 15,6 11 27-15,-3-1-29 16,0 8-11-16,0 1-18 0,-3 1-3 16,4 9 0-16,-1 11 3 0,3 10 4 15,0 8 2-15,3 0 1 16,3-3-4-16,0 6-1 16,0-6-1-16,0-8 1 15,3-4-20-15,-3-7-6 16,3-4-153-1,3-11 62 1</inkml:trace>
  <inkml:trace contextRef="#ctx0" brushRef="#br0" timeOffset="33511.7463">20180 12782 212 0,'0'-13'82'0,"12"10"-44"0,6-15-40 0,0 15 17 0,2-5-7 16,4 3 1-16,6-1-16 15,6 1-6-15,2 0-83 16,7 5-39-16</inkml:trace>
  <inkml:trace contextRef="#ctx0" brushRef="#br0" timeOffset="34497.2881">20921 12562 104 0,'3'-8'38'0,"-3"6"-20"0,0-1 1 0,-3 3 16 16,0-2 3-16,-3-1 2 15,-3 0-7-15,-6 1-3 16,-2 2-16-16,-7 0 7 0,-3 2 5 16,3 1-10-16,0 2-1 0,3 0-9 15,7 3-4 1,2 0-6-16,3 6 0 0,6 1 2 15,9 4 1-15,6 0-4 16,8 12 1 0,7 1-3-16,3 2 2 15,0 1 1-15,-3-1 2 0,-4 1 1 16,-5-6 1-16,-9-5 4 16,-9-3 2-16,-9-3-2 15,-6-5-1-15,-5-2 1 16,-4-3 0-16,-6-5-2 15,3-3 1-15,3-6-2 16,4-4-1-16,5-4-2 16,6-4-1-16,9-6-3 15,12-8-1-15,5-5 1 16,7 0 2-16,6 0-3 0,3 3 0 16,-3 2 8-16,-7 6 4 15,-5 2-9-15,-6 3-2 16,-6 5-52-16,-3 3-24 15,-6-3-11 1</inkml:trace>
  <inkml:trace contextRef="#ctx0" brushRef="#br0" timeOffset="39293.6007">21677 12552 96 0,'6'2'38'0,"-6"1"-20"0,-12 2-4 0,3 3 17 16,-3 8 3-16,-5 11 1 15,-7 12-14-15,-3 6-5 0,-3 6-10 16,0-1-4-16,4-10-1 15,-1-3 1-15,3-3 3 0,3-5-4 16,3-5-1-16,6-3-42 16,1-8-19-16,2-2-16 15</inkml:trace>
  <inkml:trace contextRef="#ctx0" brushRef="#br0" timeOffset="39483.9256">21347 12668 164 0,'0'-8'63'0,"3"11"-34"0,3 2-32 0,0 1 13 16,6 4 13-16,5 11 7 15,1 6 0-15,6 10 0 16,3 0-17-16,3-3-10 0,5 3-5 16,1 0 1-16,3-2 2 15,2-6-55-15,-2-3-23 16,-9-7-15-1</inkml:trace>
  <inkml:trace contextRef="#ctx0" brushRef="#br0" timeOffset="46660.9598">17641 13875 12 0,'33'-3'8'0,"-4"6"-4"0,13-1-1 0,-15 1 4 16,12 0 3-16,11-1 4 16,13-2-4-16,11 0 0 15,15 3-4-15,13-3 1 16,14 0-4-16,12 3-2 15,15-3 2-15,11-3 2 0,19 3 2 16,9-3 1-16,11 3-4 16,7 0-3-16,5 0 0 15,3 0 1-15,-8 3-1 16,5 0-1-16,-3 2 1 16,-5-2 1-16,-7-1-3 15,-8-2 0-15,-6 0 1 16,-16 0 0-16,-14 0 0 15,-21 0 2-15,-12 0-1 0,-17 0-1 16,-13-2-4 0,-21-1 0-16,-11 0-31 15,-15 1-12-15</inkml:trace>
  <inkml:trace contextRef="#ctx0" brushRef="#br0" timeOffset="46963.6239">22049 13801 60 0,'9'5'24'0,"9"-5"-12"0,18 11-14 0,-18-6 6 15,5 3-5-15,4 0-2 16,3 0 2-16,-3 2 2 0,-6 1-2 16,-7-1 0-16,-5 1 16 15,-12 0 10-15,-11-3-11 16,-7-1-2-16,0 1-8 16,-6 3-3-16,3 0-44 15,3-1-21-15</inkml:trace>
  <inkml:trace contextRef="#ctx0" brushRef="#br0" timeOffset="48165.9171">19269 13570 32 0,'3'6'13'0,"0"15"-6"0,0 19 9 0,0-22 11 16,-3 6-6-16,0 5-1 15,0 8-12-15,0-2-3 16,0-4-5-16,0-2-1 16,3-2 3-16,0-6 3 15,-3-5 0-15,0-3 2 16,0-5 2-16,0-8 5 16,0-5-6-16,0-6-2 15,-3-10-3-15,0-3-3 16,0-5 3-16,0 0 2 15,3-8-2-15,3 0-4 0,0 2 0 16,3 4 1-16,0 7 0 16,3 5 0-16,6 6 2 0,0 3-6 15,3 4 1-15,-4 4 3 16,1 10 4-16,-3 7-1 16,-3-1-2-16,-9-1 4 15,-3 0 4-15,-6 0-1 16,-3-2 1-16,-3 0-8 15,1-4 0-15,2 1-8 16,0-2 0-16,3-4-24 16,3 1-46-1,3-3 5-15</inkml:trace>
  <inkml:trace contextRef="#ctx0" brushRef="#br0" timeOffset="48507.8575">19498 13560 60 0,'-23'13'24'0,"14"11"-12"0,-3 13-1 0,9-26 10 16,0 2-5-16,0 0 1 0,3 3-8 16,3-3-1-16,3-2-2 15,3-1-1-15,3-4-6 16,-1-4 1-16,1-2-7 16,0-2 0-16,0-4 1 15,-3-2 1-15,0 0 5 16,-3-7 4-16,-3-9 5 15,-3 8 2-15,0 3 3 16,-3 2 2-16,0 3-9 16,3 3-4-16</inkml:trace>
  <inkml:trace contextRef="#ctx0" brushRef="#br0" timeOffset="48596.1651">19543 13623 232 0,'3'16'0'0,"3"-2"-2"0,3-1 1 16,0 0 2-16,3 3-5 0,9-6-1 15,-7 1-58 1</inkml:trace>
  <inkml:trace contextRef="#ctx0" brushRef="#br0" timeOffset="49030.416">19784 13573 60 0,'-12'-8'24'0,"3"8"-12"0,-3 0-1 0,6 3 10 15,-3-1 0-15,-2 9-1 16,2 0-8-16,-6 7-5 16,3-2-4-16,3 3 0 15,6-4-4-15,6 1 0 0,3 3 1 16,3-6 2 0,3-5-1-16,3-3-1 0,-1-2-2 15,-2-6 1-15,0-2 1 16,-3-6 0-16,0-4 0 15,-6-12 0-15,0 3 2 16,-3-2 3-16,0-3-2 16,-3 0 0-16,0 2 3 15,0 1 3-15,0-1-4 16,0 11-1-16,3 0 2 0,0 6-5 16,0 10-1-16,0 5-2 15,0 11-2-15,3 8 3 0,3 8 2 16,0 7 2-16,6 1 1 15,0-3 0-15,6-5 0 16,3 0-24-16,-1-1-9 16,1-17-32-1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22:16:15.9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7973 9332 132 0,'-12'-45'49'0,"12"29"-26"0,0 13-20 0,0 3 10 0,0 6-13 15,3 7-2-15,-3 11 3 16,0 10 1-16,-3 19 0 15,-3 16-2-15,-3 8 1 0,-3-1-1 16,0-2 0-16,4 0 2 16,-1 1 3-16,3-9-2 15,3-13-2-15,3-8-64 16</inkml:trace>
  <inkml:trace contextRef="#ctx0" brushRef="#br0" timeOffset="300.2526">8321 9258 96 0,'-6'10'38'0,"0"1"-20"0,-11 7-4 0,8-10 17 15,-9 11-8-15,-12-3-4 16,-6 2-8-16,1 3-5 0,-1 1-3 16,3 1-5-1,3 1 1-15,7-3-4 0,5-2 1 0,9-3-64 16</inkml:trace>
  <inkml:trace contextRef="#ctx0" brushRef="#br0" timeOffset="492.6254">8714 9290 192 0,'0'-11'71'0,"-3"14"-38"0,-9 12-43 15,0-4 9-15,-20 8 0 16,-16 4 2-16,-14 14 1 15,-4 8-2-15,-8 14 1 16,-7 4 1-16,4-2 1 0,8-5-1 0,10-6-2 16,11-3-15-16,13-7-7 15,11-5-55 1</inkml:trace>
  <inkml:trace contextRef="#ctx0" brushRef="#br0" timeOffset="688.6897">8982 9411 192 0,'-18'0'71'0,"-6"13"-38"0,-35 27-41 0,26-13 12 16,-26 18-4-16,-19 13 2 16,-5-3-1-16,-6 1-1 15,5 2 1-15,4 0-1 0,11 6 0 0,16-9-18 16,14-7-8-16,21-11-50 15</inkml:trace>
  <inkml:trace contextRef="#ctx0" brushRef="#br0" timeOffset="859.8958">9247 9795 192 0,'-6'5'74'0,"-12"6"-40"0,-12 7-40 16,13-10 12-16,-19 8-6 15,-12 5 2-15,-2 3-1 16,-1 3 2-16,3-4-2 16,10 1-27-16,5 0-12 0,9 0-39 15</inkml:trace>
  <inkml:trace contextRef="#ctx0" brushRef="#br0" timeOffset="3125.2167">4619 10440 124 0,'-39'-29'49'0,"18"16"-26"0,-18-8-16 0,18 13 13 16,-8-3-8-16,-10 1 1 16,-9-1-8-16,-5 3-3 15,-16 6-1-15,-8 12-4 0,-6 17 2 16,-4 15-1-16,-2 11 0 15,0 10 0-15,14 4 0 0,16 12 0 16,20 16 0 0,30-5 4-16,24-2 1 0,27-4 1 15,29-10 0-15,30-13 2 16,12-19 3-16,18-23 2 16,0-19 1-16,-9-11 5 15,-14-15 3-15,-25-14 10 16,-21-15 5-16,-17-9-5 15,-30 1-1-15,-21-3-16 16,-15 2-6-16,-21 8-9 16,-2 12-1-16,2 9-39 15,6 14-16-15,25 13-59 16</inkml:trace>
  <inkml:trace contextRef="#ctx0" brushRef="#br0" timeOffset="3704.0957">10060 10488 152 0,'-60'-63'57'0,"18"41"-30"0,-26-7-29 15,32 19 11-15,-17-3-2 16,-25 2 1-16,-14 3-4 16,-6 8-3-16,-3 13 0 15,-15 22-1-15,2 28 2 0,7 19-1 16,18 19-1-16,29 15-2 0,40-7 1 15,43-9 1-15,46-7 0 16,50-14 4 0,42-10 2-16,32-24 0 15,13-19-1-15,-4-23 3 0,-23-14 5 16,-28-10 26-16,-26-16 12 16,-35-21 7-16,-34-11 2 15,-32-2-27-15,-33-6-9 16,-33 6-37-16,-23 7-16 15,-18 11-61-15,-10 16-27 16,-8 8-3-16</inkml:trace>
  <inkml:trace contextRef="#ctx0" brushRef="#br0" timeOffset="4320.8507">15388 10533 228 0,'-36'-77'85'0,"6"59"-46"0,-29-6-50 0,23 13 11 0,-38 1-6 16,-34 7 2-16,-29 16 2 15,-20 24 1 1,-1 27 1-16,0 5-3 0,18 15 2 0,30 12 1 15,39-6 0-15,41-14-3 16,51-2 2-16,50-13 3 16,63-10 3-16,54-20 4 15,23-17 2-15,6-17 28 16,-14-26 13-16,-34-24 16 16,-32-21 7-16,-35 0-9 15,-43-6-4-15,-35-4-36 16,-36-4-16-16,-39 14-89 0,-44 24-37 15,-21 0-68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23:21:28.2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17010 16396 132 0,'0'-5'52'0,"3"0"-28"0,-3 5-22 15,0 0 12-15,3 8 4 16,0 2 3-16,0 11-2 0,-3 6-1 16,0 10-10-16,0 5-5 0,0 6 0 15,0 2-2 1,0-2-1-16,-3-6 1 15,3 3 1-15,-3-5-1 0,3-9-1 16,0 1-8-16,0-11-3 16,3 6-58-1</inkml:trace>
  <inkml:trace contextRef="#ctx0" brushRef="#br0" timeOffset="1">17040 16333 44 0,'-6'-6'16'0,"6"6"-8"0,-3-13-10 0,3 13 6 16,3-2-3-16,0 4 2 16,-3-2 9-16,6 6 7 15,0-12-8 1,0 6-1-16,5 0-6 0,7 6-1 16,3-12 5-16,3 6 5 15,9-2 4-15,5 2 4 16,16-3 0-16,3-5-1 15,11 0-4-15,9-3-2 16,16 4-8-16,2-1 0 0,9-3 1 16,6-2-3-16,9 7-1 0,12-4 5 15,3-1 5-15,3 3-7 16,3-2-1 0,0-1-1-16,0 3 2 0,-9 3-1 15,0 0 2-15,-6-1-2 16,-6 1 2-16,-9 5 0 15,0 0 1-15,-3-3-4 16,-11 1-1-16,-4 2-1 16,-12 0-2-16,-11 0 1 15,-10 0 1-15,-8-3-3 16,-13-2-2-16,-8 5-23 16,-6-3-10-16,-9 1-50 15,-6 2-30-15,-12 5 49 16</inkml:trace>
  <inkml:trace contextRef="#ctx0" brushRef="#br0" timeOffset="2">17117 16981 60 0,'0'-8'24'0,"15"13"-12"0,-3-15-14 0,-6 10 4 15,0 0-5-15,3-3 2 16,3-2 3-16,3 5 3 15,2-5 4-15,4 5 5 16,3 0 1-16,9 0 3 16,5 0 1-16,7 0 1 15,12 0 4-15,8 0 2 0,16 0-7 16,5-6-4-16,12-2-8 16,9 0 2-16,12 0 3 0,18-2 0 15,6-3 1-15,9 7-3 16,9-7 1-16,5 5-4 15,7 0-2-15,-6 3-2 16,-1 0-3-16,1 2 1 16,-3-2 1-16,-10-1-6 15,-8 6 1-15,-12 0 1 16,-15 0 3-16,-9 6 2 16,-14-6 1-16,-10 2-9 15,-12-2-2-15,-5-2-34 16,-10-4-15-16,-8 1-31 15</inkml:trace>
  <inkml:trace contextRef="#ctx0" brushRef="#br0" timeOffset="3">19201 16497 140 0,'-15'-21'55'0,"15"23"-30"0,12 1-32 0,-6 5 10 16,0-3 10-16,0 6 8 15,0 5-1-15,2-1-2 16,4 12-10-16,0-1-3 0,0 1 1 16,3 2-3-16,0 0 0 15,6-2-1-15,-3-9 1 16,2 3-4-16,-5-8 0 0,-3-2 10 16,0-6 5-16,-3-10-2 15,0-3 1 1,0-8-8-16,0-5-3 0,3 0 3 15,0-8 1-15,3 2 0 16,2-2-1-16,-2-3-1 16,0 1 0-16,-3 10-2 15,0 2-2-15,0 3-26 16,-3 3-12-16,0 5-65 16</inkml:trace>
  <inkml:trace contextRef="#ctx0" brushRef="#br0" timeOffset="4">16632 17248 108 0,'-3'-2'44'0,"0"2"-24"0,0-6-13 0,3 6 15 16,0 0 4-16,-3 0 5 15,0 0-11-15,-3 6-2 16,-3-4-10-16,0 9-5 0,-3 2-2 0,3 3-4 15,0 2 0 1,3 9 2-16,1-1 2 16,5-2-2-16,0-5 0 15,5-3 1-15,1-3 2 0,3-8-1 16,0 3 2-16,3-8-2 16,3-8-1-16,0-10-6 15,3 2-4-15,-3-3 6 16,-3-5 1-16,-6 3 0 15,0 8 2-15,-3-6 12 16,-6 6 5-16,0 5 0 16,0 0 3-16,3 3-6 15,-6 0 0-15,6 5-10 0,0 8-2 16,0 2-1-16,3-2 0 16,3 5 0-16,0 6 2 15,-1-6-1-15,1 14-1 16,0-14-2-16,0 5-1 15,3-4-29 1,0-6-14-16,-3 2-42 16,3-7-24-16,0-6 57 15</inkml:trace>
  <inkml:trace contextRef="#ctx0" brushRef="#br0" timeOffset="5">16840 17235 192 0,'-3'-5'71'0,"3"5"-38"0,3 2-39 16,0 1 14-16,0 2 2 15,0 8 5-15,0 1-5 16,0-1-1-16,0 13-5 16,6 1-3-16,-9-1 0 0,6 3-15 15,0-5-5-15,0-5-34 16,0-1-54-1,-3 1 20-15</inkml:trace>
  <inkml:trace contextRef="#ctx0" brushRef="#br0" timeOffset="6">16828 17333 184 0,'-12'-5'71'0,"12"5"-38"0,0-3-41 0,0 3 12 16,0 0-2-16,0 0 3 16,6 0-4-16,3-5-1 15,6 5 0-15,3 0 0 0,3 0 0 16,0 0 0-16,0 0 0 16,-4 0-44-1,1-3-56-15,-3 0 17 16</inkml:trace>
  <inkml:trace contextRef="#ctx0" brushRef="#br0" timeOffset="7">17058 17222 168 0,'-6'0'66'0,"9"5"-36"0,-3 0-37 0,0-5 8 0,3 3 9 16,-3 8 7-16,0-4-4 15,0 7 0-15,0-4-7 16,0 1-4-16,0 2-1 0,0-2-1 16,0-3 0-16,0 2-3 15,3-7 2-15,-3 2 1 0,11-5 0 16,7 0 0 0,0-5 0-1,0 5 2-15,-3-3-1 0,3 1-1 16,-3-1-17-16,0 3-9 15,-4 0-8-15,-2 0-3 16,0-5-28 0</inkml:trace>
  <inkml:trace contextRef="#ctx0" brushRef="#br0" timeOffset="8">17215 17187 140 0,'-3'0'55'0,"3"6"-30"0,0 23-16 0,0-16 16 15,0 0-1-15,0 6 3 0,0-1-13 16,0 3-3-16,0 6-7 16,0-1-3-16,3-2 0 0,0-5-12 15,0-3-3-15,3-3-31 16,-3-3-10-16,0-2-18 15</inkml:trace>
  <inkml:trace contextRef="#ctx0" brushRef="#br0" timeOffset="9">17319 17298 148 0,'0'-5'57'0,"18"5"-30"0,-9 0-21 0,-9 0 15 16,3 0-11-16,0-5-3 16,0-3-4-16,0 0-3 15,0-11 1-15,6 6-1 0,0-5 0 0,-3 5 0 16,0-1 0-1,0 1 0-15,0 5 0 16,-3-2-5-16,0 10 1 16,3 0 2-16,-3 5 1 15,0 8 3-15,0 6 3 0,0-1 0 16,0 3 0 0,0 0-3-16,0 11-2 0,0-5 1 15,0-1-1-15,0 1-27 16,-1-1-11-16,1-7-34 15</inkml:trace>
  <inkml:trace contextRef="#ctx0" brushRef="#br0" timeOffset="10">17343 17457 192 0,'-21'0'71'0,"21"0"-38"0,3 0-39 15,9 0 40-15,6 0-8 16,3 0-12-16,3 0-5 16,0 0-7-16,-1 0-10 0,1 0-5 15,3-2-81 1,3-9-42-16,-12-2 63 16</inkml:trace>
  <inkml:trace contextRef="#ctx0" brushRef="#br0" timeOffset="11">17909 17277 88 0,'-3'-2'33'0,"3"2"-18"0,3 2 2 16,-3-2 14-16,0 0-5 15,0 3-1-15,-3 2-16 16,-3 1-6-16,-6 1-2 16,-12-1 7-16,3 2 5 0,-2 0 0 15,2 0 0-15,3-3 1 16,3 5 2-16,3 4-3 15,3-6 0-15,9 5-12 16,6 5-3-16,9-2 1 16,6 0-2-1,3 0 1-15,-1 3 4 0,-2-6 1 16,0 0-4-16,-3 0-1 16,-6 0-26-16,0-2-11 15,-3-3-38 1,-3 0-26-16,-6-3 45 15</inkml:trace>
  <inkml:trace contextRef="#ctx0" brushRef="#br0" timeOffset="12">17867 17404 148 0,'-6'0'55'0,"6"0"-30"0,-3 0-12 16,3 0 17-16</inkml:trace>
  <inkml:trace contextRef="#ctx0" brushRef="#br0" timeOffset="13">17864 17404 303 0,'12'0'22'16,"3"0"-12"-16,6 0-2 0,12 0-1 16,2 0-1-16,10 6-1 15,0-1 3-15,14 3 3 16,1 0-6-16,11 5-3 15,-2-2-4-15,2 2 1 16,3 3 1-16,4 0 2 0,-7-1-1 16,-8-1-1-16,2-4-2 15,-8-2-1 1,-10 0-36-16,-5-3-14 16,-6-5-41-16</inkml:trace>
  <inkml:trace contextRef="#ctx0" brushRef="#br0" timeOffset="14">19344 17425 148 0,'-6'24'57'0,"3"8"-30"0,6 16-32 0,0-22 10 0,0 11-5 16,0-2 2-16,0 2-3 16,5-6 0-16,-2-2-15 15,0 3-6-15,-3-5-38 16,0-4-14-16</inkml:trace>
  <inkml:trace contextRef="#ctx0" brushRef="#br0" timeOffset="15">19302 17624 232 0,'-12'-11'88'0,"9"9"-48"0,0 2-47 0,3 0 16 16,0 0-10-1,0 0-2-15,6-3-1 0,0 0 3 16,6-2 0-16,6 5 1 0,3-5 2 15,-4-3-12-15,1 8-6 16,0-3-20-16,-3 1-10 16,0-1-33-1</inkml:trace>
  <inkml:trace contextRef="#ctx0" brushRef="#br0" timeOffset="16">19498 17444 164 0,'-3'0'63'0,"6"5"-34"0,0 9-34 15,0-1 12-15,0 5 0 16,0 3 4-16,-3 6 0 16,0 10 3-16,0-5-7 15,0-3-4-15,0-5-2 0,0-3 1 16,0-8 1-16,0 0 1 15,0 0 0-15,0-7-5 16,0-6 1-16,3-6-2 16,3-9-2-16,3-9 0 15,0 5 3 1,0 6 0-16,0 0 1 0,0 0 0 16,0 7 0-16,9 9 4 15,-1 5 2 1,-2 0 0-16,0 10 1 15,-3-4-4-15,-3 4-2 16,0-2 0-16,-3-5-1 16,0 2-18-16,-3 0-5 15,0-5-40 1,0-3-40-16,3-5 27 16</inkml:trace>
  <inkml:trace contextRef="#ctx0" brushRef="#br0" timeOffset="17">19766 17682 124 0,'3'-3'46'0,"-3"3"-24"0,3 3-15 16,-3-3 15-16,3 8-4 15,0 0-1-15,0 5-9 16,0 6-3-16,0-6-3 16,0 0-4-16,0-5 1 0,3 5-30 15</inkml:trace>
  <inkml:trace contextRef="#ctx0" brushRef="#br0" timeOffset="18">19799 17529 208 0,'-3'-6'79'0,"6"4"-42"0,0-4-45 0,-3 6 12 15,0 0-20-15,9 0-6 16,-3 0-36-16,0 6-14 16</inkml:trace>
  <inkml:trace contextRef="#ctx0" brushRef="#br0" timeOffset="19">19936 17579 124 0,'-6'0'49'0,"3"0"-26"0,0 0-1 0,0 0 20 0,0 3-11 16,0-1-6-16,-3 1-8 15,0 7-1-15,0-7-9 16,-3 5-6-16,6-3-4 0,3 3 2 0,3 8-5 31,3 0 2-31,0-3 2 16,0 3 3-16,0-3 0 0,-3 1-1 16,0-1 9-16,-3 0 6 15,-3 0-5-15,0-5-1 16,0 5-10-1,0-5-4-15,0-2-33 0,0-6-14 16</inkml:trace>
  <inkml:trace contextRef="#ctx0" brushRef="#br0" timeOffset="20">20210 17597 104 0,'-3'-5'41'0,"3"5"-22"0,0 0-5 0,0 0 15 15,0 0-3-15,0 0 2 16,3 5-12-16,-3 11-4 16,3 3-7-16,-3 7 1 0,3 1 0 15,0-1-2-15,0 1-3 16,0-4 2-16,3-1 2 16,-3-9-4-16,3 5-3 0,-4-10-2 15,4-2 0 1,0-6-4-16,6-6 0 15,-3-2-5-15,0 0-2 0,-3-2 9 16,0 7 5 0,-3-2-1-16,0 0-3 15,6 5 2-15,-3 5 4 16,0 3 2-16,0 5-4 16,3 0 1-16,0 1 0 15,0-9 2-15,0-5 3 16,2 0 2-16,-2-5 5 15,0-3 5-15,-3 0-3 16,0-6 0-16,-3 1-6 16,-3-3-3-16,0 3-5 15,-3-13 0-15,-3-1 0 0,0 1 2 16,0 7-3-16,3 6-2 16,0 0-18-1,0 0-7-15,0 10-89 16,6-2 24-1</inkml:trace>
  <inkml:trace contextRef="#ctx0" brushRef="#br0" timeOffset="21">20475 17658 132 0,'-6'-18'49'0,"6"36"-26"0,-6-4-23 0,3-7 13 16,0 4 2-16,0 2 3 0,0 6-7 16,3 2-4-16,0 5-4 15,3 1-3-15,3-3 3 16,3-8 0-16,6-3 3 0,2-3-3 16,4-7 0-16,-3-3 5 15,0-3 3-15,-3-7-6 16,-3-3-3-16,-6-1 1 15,-3-2 2-15,-6 1-2 16,-6-7-2-16,-6 9 0 16,0-5-1-16,0 2-3 15,3 5 2-15,0 9-28 16,3-1-10-16,0 3-43 16</inkml:trace>
  <inkml:trace contextRef="#ctx0" brushRef="#br0" timeOffset="22">20632 17672 180 0,'-6'5'68'0,"6"8"-36"0,3 6-37 0,-3-11 10 15,0 5-3-15,0 0 3 16,3 5-4-16,3-2-1 0,0 0 0 15,0-3 0-15,0-5 2 0,0 0-1 16,3-8 2-16,0-2-9 16,0-9-1-16,-3 3-3 15,0-5-1-15,-3 0 3 16,0-6 5-16,0 6 2 16,-3 0 3-16,0 0 3 15,0 7 2-15,0 1-1 16,3 2 1-16,0 9-2 15,6 2 0-15,-3-1-1 16,0 7 0-16,0-4-5 16,2-2-1-16,1 0-8 15,0 3-4-15,-3-9-23 16,0 4-51 0,0-1 10-16</inkml:trace>
  <inkml:trace contextRef="#ctx0" brushRef="#br0" timeOffset="23">20844 17444 200 0,'-6'-3'77'0,"6"3"-42"0,3 0-45 0,-3 0 11 16,3 3 1-16,-3 10 4 15,3 6 1-15,-3 12 3 16,0 17-5-16,3-3-3 0,0 0-1 15,0 5-1-15,3-7 0 16,0-6-3-16,2-6 2 16,1-1-63-16,3-12-55 15,6 1 34-15</inkml:trace>
  <inkml:trace contextRef="#ctx0" brushRef="#br0" timeOffset="24">21195 17709 172 0,'-21'-11'66'0,"18"8"-36"0,-3 6-35 15,0-3 10-15,-3 0 6 16,-3 0 5-16,-2 8-4 16,-1-3-2-16,-6 8-5 15,3 1-4-15,-3 4 0 0,3 3-1 0,3 3 2 16,9-5-3-16,6-3 0 15,9-3 1-15,0-3 2 16,3-2-3-16,0-2 0 16,0-4 1-16,3-10 2 15,0 0 1-15,-3-5 1 16,-3 0-2-16,0-6-2 16,-4-4 1-16,-2-12-1 15,-3 3 0-15,0-7 2 16,-3-1-3-16,1 6 0 15,-1 2 3-15,-3 5 1 16,3 4 1-16,0 7 0 16,0 3-5-16,3 2-1 0,0 11 7 15,0 13 4 1,3 6 0-16,3 15 2 0,0 6-4 16,2 2-2-16,1-2-2 15,9 0-3-15,6-1-26 16,-3-12-12-16,6-4-63 15</inkml:trace>
  <inkml:trace contextRef="#ctx0" brushRef="#br0" timeOffset="25">21609 17402 144 0,'-3'-6'55'0,"6"9"-30"0,-3-3-14 16,0 0 18-16,3 11-8 16,3 4 0-16,3 9-8 15,0 16-3-15,-1 5-5 16,-2 0 1-16,0-3 0 0,0-5-2 15,3 3-1-15,0-8-1 16,-3-1 1-16,0-15 0 16,-3 0 1-16,0-5-2 15,0-19 1 1,3 3 0-16,0-9-4 16,0-2 1-16,0-7 0 15,3-4 0-15,0 1-5 16,3 7 1-16,2-2 2 0,1 8 1 15,-3 5 1-15,9 3 0 16,0 10 6-16,-6 11 4 16,-3-3 3-16,-9 11 3 15,-3-6-3-15,-3-2 2 16,-3 3-8-16,-6 2-2 16,3-3-1-16,-6-4 0 15,0-6-13-15,0-6-7 0,0-2-18 16,3-2-6-16,4-1-17 15,2-8-4 1,3 3-20-16</inkml:trace>
  <inkml:trace contextRef="#ctx0" brushRef="#br0" timeOffset="26">21865 17698 168 0,'3'11'63'0,"12"-9"-34"0,-1 11-23 15,-2-7 15-15,3 2-5 16,0-3 3-16,3 0-1 16,-3-5-2-16,-3-5-8 15,3 5-1-15,-3-8 0 0,-1-3-6 16,-2 4 0-16,-3-7-1 16,-6 1 0-16,-3 2-3 15,-3-2 2-15,-3 11 3 0,-2 4 3 16,-10 4 0-16,-3 4 2 15,0 3 0 1,9 1 1-16,3-1 0 0,3 3 0 16,12 2-2-16,12 9-1 15,9-9-6-15,0 3-1 16,3-7-13-16,11-1-2 16,-2-3-47-16,3-15-20 15,-3-8-8 1</inkml:trace>
  <inkml:trace contextRef="#ctx0" brushRef="#br0" timeOffset="27">22320 17346 212 0,'-6'5'79'0,"6"17"-42"0,3 4-43 16,0-15 12-16,0 7 5 15,-3 9 5-15,12 4 3 0,-6 12 1 16,0-4-11-16,0 1-5 0,3-3-1 15,-6-10-7-15,-3-1-1 16,6-7 10-16,-6-1 7 16,0-10-6-16,0 0-1 15,0-3-8-15,-3-10 0 16,3-3-1-16,0 0-1 16,6-16 1-16,6 6 0 15,0-3 0-15,-1 2 3 16,4 3-2-16,3 3 1 15,0 2 2-15,-3 6 0 16,9 2 0-16,0 9 2 0,-7 2 8 16,-2 5 3-16,-9 5 2 15,-9-2 1-15,-3 0-6 16,-3 0-4-16,-3-3-6 16,1 0-2-16,-4 1-17 15,-3-9-5-15,3 3-6 16,3-3-1-16,3-5-16 15,0 5-6-15,6-5-33 16</inkml:trace>
  <inkml:trace contextRef="#ctx0" brushRef="#br0" timeOffset="28">22659 17568 228 0,'-17'6'88'0,"11"-6"-48"0,-3 10-42 0,0 1 14 16,3 5-2-16,-6 5 1 16,0 0-5-16,0 3-4 15,12-3-1-15,0 3-4 0,12-8 2 0,-3-3-1 16,0-3-2-1,0-7-2-15,0-3-1 16,0 0-3-16,0-8-1 16,0 3 3-16,-4-8 3 15,1 5 5-15,-3-5 4 0,-3 7 21 16,0-7-7 0,0 10 0-16,0 3-12 15,0 0-4-15,3 3-2 16,3 10 0-16,3-7 0 15,3 7 0-15,0-5-11 16,3 5-3-16,0-3-33 16,3-2-12-16,3-8-33 15</inkml:trace>
  <inkml:trace contextRef="#ctx0" brushRef="#br0" timeOffset="29">22880 17582 212 0,'-24'0'82'0,"3"2"-44"0,-6 1-47 0,18 2 14 16,0 14-5-16,-2 2 2 16,2 0-1-16,3-2 2 15,3 2-2-15,3-3-3 0,6-5-1 16,6 6 2-16,2-6 2 0,1-5-2 15,3-8 0-15,-3 0 1 16,0-8 2 0,0 0-3-16,-6-10 0 15,3-6 3-15,-3-5 3 16,-3-3-2-16,-4-5-2 0,-2-3 0 16,-2-5 1-16,-4 6 1 15,0 4 3-15,0 4 8 16,-3 12 5-16,9 3-5 15,-3 11 2 1,3 18-8-16,3 0-2 16,3 19 1-16,0 2-4 15,0 11 0-15,3 0-1 16,2-5-2-16,1 0-6 16,6-1-4-16,3-9-38 0,3-1-19 15,0-16-36 1</inkml:trace>
  <inkml:trace contextRef="#ctx0" brushRef="#br0" timeOffset="30">23174 17730 220 0,'-9'0'82'0,"6"8"-44"0,1-8-49 0,2 0 11 16,0 5-12-16,0 0-42 15,0-2-11-15,0 2-6 16,0-5-2-16</inkml:trace>
  <inkml:trace contextRef="#ctx0" brushRef="#br0" timeOffset="31">23154 17169 248 0,'-3'-19'93'0,"3"19"-50"0,0 19-48 16,0-1 15-16,0 4-2 15,-3 4 5-15,0 14-7 16,0-1-3-16,0 6-2 16,-3-5-15-16,6-3-3 0,0-5-40 0,0-11-15 15,9-8-18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23:21:56.6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8214 12158 140 0,'0'-6'55'0,"0"6"-30"0,-3-2-3 0,3 2 20 16,-3 0-3-16,-3 0 0 15,-3 0-11-15,-6 2-3 16,-2 6-14-16,-4 3-2 0,-3 5-2 16,-3 5-3-16,0 5-3 0,4 3-3 15,5 3-1-15,6 0-1 16,6-6 3-16,9-2-2 16,6 0-1-16,3-11 0 15,3-5 0-15,5-5-4 16,1-3 0-16,0-8-5 15,0-3-2-15,-3-2 6 16,-3-8 5-16,-3-3 3 16,-4 0 3-16,1 0 3 15,-3 3 2-15,-3 5 10 16,0 3 6-16,0 3-8 0,0 4-3 16,-3 6-10-1,3 8-1-15,3 13-1 16,0 1 0-16,3 4 0 0,6-2 0 15,0-3-3-15,3 0 2 16,0-5-26-16,2-5-9 16,1-3-35-16,-3-8-13 15,0-3 1 1</inkml:trace>
  <inkml:trace contextRef="#ctx0" brushRef="#br0" timeOffset="303.0858">8503 11840 132 0,'-6'3'52'0,"6"21"-28"0,3 7-17 15,-3-12 15-15,0 10 11 16,0 8 9-16,0 5-7 16,-3 3-1-16,0 3-19 15,3 0-11-15,0-6-4 0,3-5 0 16,0-5 0-16,0-9-20 16,0 1-9-16,3-8-34 15,0-5-54-15,3-9 20 16</inkml:trace>
  <inkml:trace contextRef="#ctx0" brushRef="#br0" timeOffset="479.1858">8655 12179 152 0,'-3'2'57'0,"3"4"-30"0,0 4-29 0,3-2 11 15,-3 3 11-15,0 5 10 16,0 8-12-16,0-3-2 15,0 0-10-15,0 0-6 0,0-5-3 16,0-3-31-16,0-2-15 16,3-6-33-16</inkml:trace>
  <inkml:trace contextRef="#ctx0" brushRef="#br0" timeOffset="643.2756">8664 12089 208 0,'-9'-5'79'0,"12"5"-42"0,0-3-43 16,-3 3 12-16,0 0-20 15,6 0-5-15,0 3-50 16,5-1-22-16,7 1 31 16,0 2 16-16</inkml:trace>
  <inkml:trace contextRef="#ctx0" brushRef="#br0" timeOffset="1110.7704">8878 12163 124 0,'-3'0'49'0,"3"0"-26"0,-3 0-12 0,3 0 15 16,-3 3-3-16,-3-1 0 16,0 6-12-16,-6 3-4 15,0 5-5-15,-3 7-2 0,4 7 1 16,2-4-1-16,0 6 2 15,6-6-3-15,3-5-2 0,6-2 2 16,3-6 2-16,2-5-2 16,4-5 0-1,0-9 1-15,3-2 0 16,-3-2-3-16,-3-9 0 16,-3-4-1-16,-3 1 3 15,0-1 4-15,-6 4 6 0,-3 3-3 16,0 3-1-16,0 2-5 15,3 3 0-15,0 6 0 16,0 7 2-16,6 8-6 16,6 14-1-16,0 2 6 15,-1 5 4-15,-2 6 6 16,0-3 4-16,-3-3 5 16,-6-2 4-16,-3-3-8 15,-3-2-2-15,-9-6-4 0,-5-3-1 16,-4-7-14-1,0-6-6-15,0-5-26 16,-3-2-9-16,-2-4-33 16,8-10-37-16,9-5 40 15</inkml:trace>
  <inkml:trace contextRef="#ctx0" brushRef="#br0" timeOffset="1502.4244">8985 12200 140 0,'-6'5'52'0,"9"3"-28"0,0 8-17 0,0-3 13 16,0 6 10-16,-3 2 8 0,0 0-11 16,0 0-6-16,0-5-12 15,0-3-6-15,0 1 0 0,0-6-2 16,0-3 2-1,0-5-2-15,3-3-1 0,3-2-4 16,0-11 0-16,3-8 0 16,0 0-1-16,3-5 1 15,3 8 3-15,2 3 0 16,1 4 1-16,3 6 6 16,3 8 4-16,-3 6 12 15,0 4 6-15,-6 9-6 16,-1-1 0-16,-5 4-11 15,-3-1-4-15,0-3-11 0,-3-2-5 16,0-5-31-16,0-1-11 16,0-2-40-1,3-5-44-15,3-6 46 16</inkml:trace>
  <inkml:trace contextRef="#ctx0" brushRef="#br0" timeOffset="1844.5141">9354 12211 204 0,'-15'10'77'0,"18"-5"-42"0,15 3-26 0,-6-5 19 0,-3 0-3 15,0-1 2-15,0 1-13 16,3 0-3 0,0-3-7-16,0-3-1 0,-1 0 1 15,1-2-7-15,-3-3-2 16,-3-3-7-16,-3 1 0 0,-6-1-3 15,-6 1 2-15,0 2 0 16,-11 2 3-16,-4 4 10 16,0 4 5-16,3 6-2 15,-3 3-2-15,9 2 4 16,4 3 1-16,2 5 2 16,6 0 0-16,3 1-4 15,6-4-1-15,8 3-1 0,7-5 1 16,6-5-18-1,0-3-6-15,3-3-37 16,-1-5-14-16,16-5-14 16</inkml:trace>
  <inkml:trace contextRef="#ctx0" brushRef="#br0" timeOffset="2224.5398">9723 12176 196 0,'-12'-10'74'0,"3"10"-40"0,-5 2-24 0,2 3 17 15,-9 3-9-15,0 6-3 16,3 7-8-16,0 5-5 16,6 1-1-16,3-1-4 0,6 1 2 15,6-6-1-15,9-3 0 16,6-4 2-16,3-6 2 16,0-8-3-16,0-6-2 15,0-4-3-15,-4-12 1 16,-2-4 3-16,-3-6 1 0,-3-2 1 15,-6-6 0-15,-3-5 2 16,-3-2 1-16,-3-1-1 16,0 0-2-16,0 6 9 15,0 10 4-15,3 11 5 16,0 13 1-16,3 13-8 16,0 19-4-16,0 13 0 15,3 16 2-15,6 8-4 16,0 0-1-16,3-6-4 15,0-2-3-15,6-2-16 16,3-14-5-16,3-16-98 16</inkml:trace>
  <inkml:trace contextRef="#ctx0" brushRef="#br0" timeOffset="3015.57">10676 12142 112 0,'-3'-8'44'0,"-3"3"-24"0,-3-1-4 0,3 6 16 16,-3 0 0-16,-6 3 3 15,-9 5-10-15,-2 8-6 16,-1 5-10-16,0 13-4 0,3 6 1 16,3 0-3-16,6-1-2 0,7 1 0 15,8-8-1-15,5-6 0 16,4-5 0-16,12-10 0 15,3-11 0-15,0-8-5 16,0-8-1-16,-3-2 0 16,-4-6 4-1,-2-5 1-15,-3 2 3 0,-6 3 10 16,-3 1 4-16,-3 4 8 16,0 6 2-16,-3 2-5 15,3 6-2-15,0 5-14 16,3 8-5-16,0 10 0 15,6 4 1-15,0 4-2 16,9-2 0-16,3-3-6 0,-1-2-3 16,4-4-27-16,3-4-14 15,0-6-46 1,0-5-36-16,-4-2 57 16</inkml:trace>
  <inkml:trace contextRef="#ctx0" brushRef="#br0" timeOffset="3407.5699">10920 12187 204 0,'-33'2'77'0,"18"6"-42"0,-9 6-37 0,16-4 17 16,-1 14-16-16,0 2-1 16,3 1 1-16,3 5 2 0,3 2 0 15,6 0-3-15,6-7 1 0,2-6 1 16,4-5 2-1,3-11 1-15,-3-7 3 0,3-6-3 16,3-8 0-16,-3-5 1 16,-7-11 0-16,-2-8 2 15,-9-8 1-15,-3 1-3 16,-6-9-3-16,0 3 0 16,-3 3 1-16,3 5 5 15,1 11 4-15,2 7 7 16,0 9 6-16,0 10-15 15,3 13-5-15,0 14-3 0,3 7 1 16,0 11-3-16,5 5 0 16,7 9 1-1,3-4 2-15,0-2-21 16,3-5-9-16,0-6-26 16,3-7-11-16,2-11-29 15</inkml:trace>
  <inkml:trace contextRef="#ctx0" brushRef="#br0" timeOffset="3797.5951">11232 12150 196 0,'-35'0'74'0,"14"8"-40"0,-6 7-33 0,18-4 16 0,-3 10-11 16,-3 8-3-1,3 3 2-15,4 0 4 16,5 2-5-16,3 1-2 0,8-6-1 15,4-8-1-15,9-5 0 0,3-11 2 16,0-8 1 0,0-5-6-16,-1-7-2 0,-2-12-3 15,-6-7 0-15,-3-6 5 16,-6-5 1-16,-6-8 2 16,-3 3 2-16,-3 0 1 15,0 5 1-15,-6 0 9 16,0 10 6-16,-3 17 10 15,1 15-18 1,2 14-5-16,3 15-3 16,9 11 0-16,3 8-1 15,6 11-2-15,3-3 1 0,-1-6 1 16,4-4-6-16,3 2-1 16,0-11-31-16,3-8-12 15,0-12-57 1</inkml:trace>
  <inkml:trace contextRef="#ctx0" brushRef="#br0" timeOffset="4129.106">11465 12261 132 0,'-21'16'52'0,"21"5"-28"0,3 3-8 0,-3-11 16 16,0 3 13-16,0 0 10 15,0 0-21-15,3-3-10 0,-3-3-14 16,3 1-5-16,3-6-1 0,0-2 4 16,0-3 3-16,0-5-2 15,-9-6 2-15,0-5 0 16,0-8 3-16,-3-2-5 16,6-3-3-16,0-3-6 15,6 6 0 1,3 2-2-16,2 3-2 0,4 5-8 15,0 5-5-15,3 3-22 16,0 5-8-16,3 3-19 16,3 6-7-16,-4-1-11 15,-2 3-7 1,-3 0 45-16</inkml:trace>
  <inkml:trace contextRef="#ctx0" brushRef="#br0" timeOffset="4489.114">11697 12285 128 0,'3'-3'49'0,"-3"6"-26"0,3-3-1 0,-3 0 20 16,0 0-14-16,6 2-5 15,0 1-8-15,3 0 0 16,-3-3-8-16,2 0 5 0,1-6 1 0,3 1-2 16,-3-3-1-16,0 0-6 15,0 0-1 1,-3-2-1-16,-3-1 1 15,-6 0 0-15,-3 1 1 16,-3 2-5-16,-6 3 1 16,0 2 2-16,-8 6 3 15,-4 2-4-15,6 5-1 16,6 4 2-16,0 7 1 0,3 0 3 16,3 3 1-16,6 2-1 15,3-5 1-15,12 1-4 16,0-4 0-16,3-5-10 15,0-2-5-15,0-6-19 16,3-2-7-16,3-3-29 16,-4-3-10-16,4-5-5 15</inkml:trace>
  <inkml:trace contextRef="#ctx0" brushRef="#br0" timeOffset="4923.4375">12039 12168 148 0,'0'-5'57'0,"0"2"-30"0,-3 3-32 16,-3 0 109-16,-3 3-35 0,0 0-25 15,-3 2-18-15,-3 3-19 16,1 0-7-16,2 2-3 0,9 1-3 16,3 5 1-16,6 2-2 15,3 1 2-15,3-1 3 16,-1 1 3-16,1 2-2 15,-3-5-2-15,-3 2 13 16,-6-4 7-16,-3-1 5 16,-6 0 2-16,0-2-13 0,-3-6-4 15,-2-2-18 1,2-3-6-16,0-3-24 16,3-2-11-16,9-3-17 15,3-3-7-15,9-10-19 16</inkml:trace>
  <inkml:trace contextRef="#ctx0" brushRef="#br0" timeOffset="5191.5146">12179 12126 260 0,'-6'0'99'0,"3"3"-54"0,-3 4-37 0,3-1 24 16,-3 2-11-16,-3 2-2 15,6 1-11-15,0-1-5 16,3 4-2-16,3-1-6 0,3 3 1 15,3 5 2-15,0-3 3 16,-3 1 0-16,-3-3-1 0,-3 2 5 16,-6-2 4-16,-6 0 1 15,-6-5 4-15,0-1-7 16,1-2-2-16,-1-2-16 16,3-4-6-16,6-2-26 15,3-2-13-15,6-4-28 16,6-2-9-16,15-10 5 15</inkml:trace>
  <inkml:trace contextRef="#ctx0" brushRef="#br0" timeOffset="5527.4701">12298 12197 248 0,'0'6'93'0,"3"-4"-50"0,6 1-41 15,-3 0 19-15,3-1-4 0,6-2-1 16,0-2-11-16,-1-4-2 15,1 1-3-15,0-3-11 0,0 0-3 16,-6 0 2-16,-3 0 5 16,-3 0 2-16,-6 0 3 15,-9 0 1-15,-9 6 1 16,-3 2 8-16,1 2 7 16,-4 6-1-16,3 3 0 15,3 2 0-15,3 3 2 16,6 5 4-16,4 3 2 15,2 0-11-15,6-3-7 16,8 0-5-16,4-2-2 16,3-3-27-16,12-9-12 0,3-1-19 15,3-6-5-15,-1-6-39 16,16-7-20 0,-6-8 64-16</inkml:trace>
  <inkml:trace contextRef="#ctx0" brushRef="#br0" timeOffset="5735.4446">12643 12121 260 0,'-21'-8'99'0,"13"8"-54"0,-19 2-35 16,15 1 25-16,-3 2-17 15,0 1-4-15,0 1-12 16,3 7-3-16,3 2 0 16,0 2-2-16,9 3 1 0,9 6 0 0,3 2 0 15,-3 3 0-15,0-1 0 16,-3-4 8-1,-9-3 6-15,-6-1 7 0,-6-1 5 16,-6-7-12-16,-5-1-7 16,-10-4-52-16,0-2-21 15</inkml:trace>
  <inkml:trace contextRef="#ctx0" brushRef="#br0" timeOffset="7038.923">12947 11925 116 0,'-12'10'46'0,"9"1"-24"0,0-3-17 16,3-8 11-16,3 5 2 15,3-2 1-15,3-6-4 16,9-5 1-16,9-10-9 15,11-14-6-15,13-10-2 0,11-6 3 16,10-5 1-16,8-2 1 16,7-4 2-16,2-7-5 15,-3 3-3-15,-8 4 1 16,-4 9 2-16,-15 5 2 16,-8 11 3-16,-9 7 6 15,-13 6 2-15,-5 3-1 16,-9 4 2-16,-6 4-6 15,-12 2-3-15,-9 3-6 16,-3 2-2-16,-5 0-4 0,-4 3 1 16,0 0-4-16,0 0 1 15,3 0 4-15,6 3 2 16,12-6-3 0,6 1-1-16,9-4-2 15,6 1 0-15,12-3 2 16,3 0 2-16,-1 0 2 15,-2 6-1-15,-3 2 1 16,-6 0 15-16,-6 5 6 16,-9 6 6-16,-6 4 2 15,-6 4-14-15,0-1-6 16,3-2-6-16,0-2-2 16,3-4-83-16,12-5-62 15,3-5 50-15</inkml:trace>
  <inkml:trace contextRef="#ctx0" brushRef="#br0" timeOffset="7939.8654">9476 11359 96 0,'-6'2'38'0,"3"19"-20"0,0 19-12 0,3-19 11 0,-3 11-3 16,0 10 2-16,-3 9-9 15,0 2-2-15,1 7-3 16,-1-7 1-16,3-8-2 16,0-8-1-16,3-2 1 0,0-11 1 15,0-9 1-15,0-7-30 16,0-8-47-1,0-21 3-15</inkml:trace>
  <inkml:trace contextRef="#ctx0" brushRef="#br0" timeOffset="8212.7625">9384 11287 84 0,'-15'11'33'0,"0"2"-18"0,6 8-13 0,6-10 6 15,0 2 7-15,3 5 4 16,0-2-5-16,0-5 6 16,12-8-3-1,6-11 0-15,-3-6-1 16,3-4-8-16,3-3-7 0,0 5-2 0,-4 3 1 16,1 7 2-1,0 12 5-15,-3 7 4 0,-3 5-2 16,-3 9 0-1,0-1-5-15,0-5-3 0,6-5-86 16</inkml:trace>
  <inkml:trace contextRef="#ctx0" brushRef="#br0" timeOffset="9622.5302">7759 12142 120 0,'0'0'46'0,"3"0"-24"0,-3 0-15 16,0 0 15-16,0-3 9 16,0 0 8-16,0 1-1 15,-3-1-1-15,0-2-20 16,-3 0 5-16,-3-1 2 0,-6 1-1 15,-6-6 0-15,-6-4-3 0,-8-1-1 16,-10-3-6-16,-9-2-3 16,-5-3-8-1,-10-8-1-15,-11-5 1 16,-6-2 1-16,-9-6-12 0,-13 0-4 16,-17-3-1-16,-6-2 3 15,0 5 7-15,-5-3 4 16,5 1 1-16,6-4-1 15,5 4 1-15,10-1-1 16,6-2 0-16,3 7 0 16,6-4-3-16,5 5 2 15,10 4-1-15,6 4 0 0,5 8-3 16,10-1 1-16,8 6 2 16,9 0 1-1,4 8-2-15,8-1 0 16,9 6-3-16,3 0-1 15,3 3-10-15,9 0-8 16,0 2 11-16,3 1-2 16,3 2 3-16,0 0 3 15,6 2 1-15,0 6 1 16,6 3 0-16,6 10 5 16,0 0 1-16,6 6-3 15,3-1 1-15,-4-5 0 16,1-2 2-16,0-6-4 15,-3-2 2-15,-6-4 2 16,-3 1 3-16,-3-5-2 16,-6-3 0-16,-6-5 1 15,-6-6 0-15,-3-10 2 0,-15-3 3 16,-3 0 0-16,-3-2 0 16,1 2 5-16,2 0 4 15,3 0-5-15,12 14-1 16,6-3-6-16,9 7-4 15,12 6-2-15,18 3 0 16,12 0 0-16,14-6 3 16,10-8-27-16,5 9-8 15,1-11-50 1</inkml:trace>
  <inkml:trace contextRef="#ctx0" brushRef="#br0" timeOffset="11602.4256">13099 12187 44 0,'-15'-3'16'0,"12"3"-8"0,0 0 8 16,3 0 11-16,0 0-6 15,0 0 1 1,0 0-11-16,6 3-2 0,9-1-7 15,6 1-2-15,11 0 0 16,16-3 2-16,23-6 1 16,22-4 3-16,23-3 3 15,30-3 5-15,32-11-6 16,28-5 0-16,26-2-4 0,15 2-3 16,9 3 0-16,9-8-1 0,-3-3 0 15,-3 3 4-15,0 6 2 16,-15-4-5-16,0 1-2 15,-6 2 2-15,0-10 1 16,-15-3 0-16,-14 3 1 16,-13-3-2-16,-20-11-1 15,-22 8 1-15,-14 6-1 16,-24 8 6-16,-20 2 6 16,-19 5 3-16,-17 4 0 15,-13 4 1-15,-8 1 0 16,-6 2-2-16,-10 0 1 15,-2 0-4-15,-6 3-1 16,-3-3-6-16,-3 3-3 0,-3 2 6 16,0 0 5-16,-3 3-13 15,0 1-3-15,-3 1-1 16,0-2 2-16,0 0 0 16,0 3 1-16,0 2 2 15,0 1 2-15,0-1-6 16,0 1-1-16,0 2-3 15,3-3 2-15,-3 0-1 16,0 3 0-16,3 0 1 16,0-2 4-16,-3 2-1 15,0-3 1-15,0 3-5 16,-3 0 0-16,-6 3-4 16,-3-3 2-16,-9 2 5 0,-15 4 2 15,1-4 2-15,2 1 2 16,3-1-3-16,6 1-2 15,7-3 2-15,5 8 0 16,9-8-2-16,9-3 2 16,14 3 1-16,13-2 2 15,6-1-3-15,8-2-2 16,7 0 2-16,-9 2 2 16,-7 3-2-16,-5 3 0 15,-12 10 1-15,-9 5 2 16,-12 1 5-16,-6 2 4 15,-15 0-4-15,0 0-2 16,0-2-18-16,4-1-8 0,-1-2-63 16</inkml:trace>
  <inkml:trace contextRef="#ctx0" brushRef="#br0" timeOffset="1.09842E6">8378 9260 116 0,'3'-5'46'0,"-3"16"-24"0,0-14-17 15,3 3 13-15,0 8-1 16,-3 5-1-16,3 6 11 16,0 10 5-16,-3 11-16 15,3 15 11-15,-6 9 3 0,0 7-7 16,0-7 0-16,0 2-8 16,-6 2 1-16,6-1-3 15,-3-4 2-15,3-5-6 0,0-10-3 16,0 5-1-1,3-8-3-15,-3-11 1 16,0-5-2-16,0-7 2 16,6-7-7-16,-6-4 1 15,3-3-19-15,-3-5-6 16,0-3-42-16,3-6-20 16</inkml:trace>
  <inkml:trace contextRef="#ctx0" brushRef="#br0" timeOffset="1.09914E6">8622 9252 80 0,'0'3'30'0,"0"0"-16"0,-3 5 3 0,0-3 14 16,-3 6 1-16,-3 7 1 16,-3 3-5-16,-6 0 0 15,3 1-14-15,-2-1-3 16,2 3-7-16,-3-1-5 0,3-1 0 0,3-4 1 15,0-2 2-15,3-3-6 16,3-5 1-16,3 0-30 16,0-3-11-16,6-5-26 15,3-5-17 1,9-3 39-16</inkml:trace>
  <inkml:trace contextRef="#ctx0" brushRef="#br0" timeOffset="1.09939E6">8774 9266 104 0,'-18'10'41'0,"3"11"-22"0,-9-2-3 0,12-3 16 16,-6 5 7-16,-5 5 5 15,-4 9-12-15,-3 2-5 16,3 11-15-16,-5-9-10 0,8 4-2 15,3-4 0-15,3-10 0 16,3-2-3-16,6-6 0 16,3-8-29-16,3-2-14 15,9-11-23 1,6-3-29-16,6-15 31 0</inkml:trace>
  <inkml:trace contextRef="#ctx0" brushRef="#br0" timeOffset="1.09963E6">8997 9271 96 0,'6'-5'38'0,"-6"13"-20"0,-3-8 3 15,3 2 17-15,-6 6-1 16,-3 11 1-16,-9 2-8 16,-9 11-2-16,-8 7-15 15,-10 9 8-15,0 8 2 0,-2 2-9 16,-1-5-3-16,7-3-7 15,5-5-1-15,6-8-3 16,6-5-1-16,3-6-19 0,9-5-7 16,4-5-32-1,8-5-13-15,6-9-17 16</inkml:trace>
  <inkml:trace contextRef="#ctx0" brushRef="#br0" timeOffset="1.09991E6">9283 9258 128 0,'-24'16'49'0,"18"-8"-26"0,-18 21-5 0,6-8 18 15,-8 5 10-15,-16 14 7 16,-3 18-11-16,-2 3-3 0,-13 5-22 15,1-2-8-15,-1 2-2 0,0 0-4 16,7-8 0-16,5-10-1 16,10 2-2-16,8-10-8 15,6-8-5-15,6-6-26 16,6-10-10-16,9-11-21 16,6-13-7-16,9-5-2 15</inkml:trace>
  <inkml:trace contextRef="#ctx0" brushRef="#br0" timeOffset="1.10017E6">9327 9430 124 0,'-9'2'49'0,"7"6"-26"0,-10 11-7 0,0-3 18 16,-9 8 4-16,-6 18 2 15,-12 6-7-15,-5 2 0 16,-4 5-19-16,-2 4-4 0,-4-1-2 16,3 0-4-16,1-2-3 15,8-6 0-15,6-5 1 16,7-11-17-16,8-7-4 16,3-4-37-16,12-9-17 15,12-9-19 1</inkml:trace>
  <inkml:trace contextRef="#ctx0" brushRef="#br0" timeOffset="1.10041E6">9387 9721 140 0,'-18'10'55'0,"-3"4"-30"0,3 1-14 16,9 1 15-16,-8 3 14 15,-10 7 7-15,-6 9-9 16,-3 2-5-16,-2 0-19 16,2 0-7-16,3 3-2 0,6-3-6 15,4-6-1-15,5-7-21 16,6-3-10-16,3-5-38 16,3-5-59-16,9-6 27 15</inkml:trace>
  <inkml:trace contextRef="#ctx0" brushRef="#br0" timeOffset="1.10061E6">9444 9935 164 0,'-12'11'63'0,"6"-1"-34"0,-3 9-27 0,3-6 12 15,-9 13 8-15,-3-2 6 0,-9 3-3 16,0-1-3-1,1 1-12-15,-1-4-9 0,6-4-3 0,3-6-180 32,15-7 75-32</inkml:trace>
  <inkml:trace contextRef="#ctx0" brushRef="#br0" timeOffset="1.1014E6">13792 9432 56 0,'-3'-13'22'0,"0"8"-12"0,-3-3 8 15,3 5 14-15</inkml:trace>
  <inkml:trace contextRef="#ctx0" brushRef="#br0" timeOffset="1.10164E6">13777 9395 189 0,'0'-5'41'16,"0"2"-12"-16,0 1-17 16,0-1-6-16,0 3-2 0,0 5 0 15,3 9 0-15,-3 15 2 16,0 16 1-16,0 18 5 16,-6 6 5-16,0 5 2 0,-2 5 1 15,-1 4-9-15,3-9-2 16,0-8-1-16,3-3 2 15,0-10-3-15,0-11-2 16,0-7-2-16,0-9-3 16,0-4-13-16,0-4-4 15,-3-5-29-15,3-5-12 16</inkml:trace>
  <inkml:trace contextRef="#ctx0" brushRef="#br0" timeOffset="1.10205E6">14102 9271 100 0,'-3'3'38'0,"0"5"-20"0,-3 0-4 0,0-1 15 15,-9 9 1-15,-3 8 4 16,-3 5-1-16,-2 0 0 16,-4 6-18-16,0-3-9 0,0-3-2 15,3 0-3-15,7 0-1 16,5-11-2-16,0-10-1 16,6 3-36-16,6-3-16 15,6-11-30 1</inkml:trace>
  <inkml:trace contextRef="#ctx0" brushRef="#br0" timeOffset="1.1023E6">14373 9290 128 0,'-33'23'49'0,"24"-17"-26"0,-21 31-3 15,9-19 21-15,-8 9 4 16,-10 10 5-16,-6 5-16 16,1 11-8-16,5-3-15 15,3-5-7-15,1-8-3 0,5 3-6 16,6-8-1-16,6-6-24 0,6-10-8 16,3 0-33-1,3-6-50 1,15-12 29-16</inkml:trace>
  <inkml:trace contextRef="#ctx0" brushRef="#br0" timeOffset="1.10258E6">14736 9279 124 0,'-18'13'49'0,"-3"8"-26"0,-26 22-3 0,23-27 21 16,-15 13 9-16,-6 13 4 16,-5 16-16-16,-16 8-6 0,1 3-18 15,-7 0-7-15,1 2-2 0,8-4-3 16,13 1 1-16,-1-7-2 16,15-11-1-16,7-13-15 15,8-7-5-15,3-9-34 16,15-8-15-16,3-13-11 15,9-11-25 1,12-12 36-16</inkml:trace>
  <inkml:trace contextRef="#ctx0" brushRef="#br0" timeOffset="1.10284E6">14766 9536 160 0,'-27'21'60'0,"6"-3"-32"0,-27 38-9 0,25-30 23 16,-16 9 10-16,-9 4 5 15,-5 12-17-15,-7 7-9 16,-2 5-18-16,2-4-11 0,6-4-2 16,4-2-2-16,8-11-2 15,9-10-17-15,7-5-7 16,8-4-31-16,9-7-13 15,9-16-33 1,9-2-15-16,18-14 63 16</inkml:trace>
  <inkml:trace contextRef="#ctx0" brushRef="#br0" timeOffset="1.10302E6">14795 9874 212 0,'-32'24'82'0,"11"0"-44"0,-15 24-18 16,15-30 24-16,-9 22-9 16,-5-3-1-16,-1 5-19 15,3-2-9-15,7-6-4 16,5-7-35-16,6-4-13 0,9-4-78 16</inkml:trace>
  <inkml:trace contextRef="#ctx0" brushRef="#br0" timeOffset="1.10374E6">19079 9284 132 0,'-3'0'52'0,"3"-16"-28"0,0 22-6 16,0-6 20-16</inkml:trace>
  <inkml:trace contextRef="#ctx0" brushRef="#br0" timeOffset="1.10392E6">19091 9313 294 0,'6'56'32'0,"-4"18"2"0,-2 13-10 15,-5 6-2-15,-4 2-7 16,3 3-1-16,-3-13-6 0,3-1-3 16,0-10-2-16,0-13-3 15,3-13 3-15,0-8 0 16,0-11-34-16,3-8-17 16,3-11-52-1,3-17-40-15,3-12 59 16</inkml:trace>
  <inkml:trace contextRef="#ctx0" brushRef="#br0" timeOffset="1.10435E6">19412 9268 128 0,'-33'24'49'0,"12"-5"-26"0,-8 26-5 0,14-27 18 16,-6 9-5-16,-9 7 2 16,0 6-15-16,1 2-5 15,2-2-8-15,3-8-4 0,6-6 0 16,6-5-34-16,6-5-13 15,3-5-41 1,9-6-17-16,12-16 52 16</inkml:trace>
  <inkml:trace contextRef="#ctx0" brushRef="#br0" timeOffset="1.10457E6">19689 9337 132 0,'-48'40'52'0,"24"-14"-28"0,-26 19 0 16,23-18 22-16,-12 20 3 15,-5 6 3-15,-4 3-26 16,0-6-13-16,1 0-8 16,5-5-5-16,6-2 3 0,7-9-24 15,8-7-11-15,12-14-144 16,21-8 66-1</inkml:trace>
  <inkml:trace contextRef="#ctx0" brushRef="#br0" timeOffset="1.10481E6">19933 9417 128 0,'-33'7'49'0,"6"9"-26"0,-17 24-9 0,20-11 17 16,-12 19 11-16,-14 10 7 16,-13 3-7-16,-11 10-2 15,8 6-23-15,7-6-12 0,2-2-5 16,4-3-2-16,11-13 0 16,9-8-14-16,9-16-6 15,6-5-42-15,30-26-69 31</inkml:trace>
  <inkml:trace contextRef="#ctx0" brushRef="#br0" timeOffset="1.10503E6">20106 9544 208 0,'-42'23'77'0,"42"-23"-42"0,-57 66-23 15,31-36 21-15,-13 12 7 0,-9 6 6 16,-5 10-17-16,-1 0-6 16,3 3-14-16,7-6-11 0,5-4-3 15,9-14-31-15,7-6-12 16,5-4-37 0,9-9-60-16,9-12 36 15</inkml:trace>
  <inkml:trace contextRef="#ctx0" brushRef="#br0" timeOffset="1.10518E6">20106 9948 264 0,'-42'45'99'0,"42"-45"-54"0,-54 72-35 15,30-46 25-15,1 1-19 16,-4 4-4-16,0-1-34 15,3-4-12-15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9T00:46:53.7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10789 11538 140 0,'-3'-5'55'15,"3"5"-30"-15,-3-5-7 0,-3 5 20 0,0 0-12 16,0 0-3-16,-6 0-4 15,3 3-3-15,-3-1-8 16,0 3-1-16,-5 9 0 0,-1 7-3 16,0 5-3-16,0 11-3 15,3 3 1-15,6 0-1 16,6 5 0-16,3-3 0 16,6-5 0-16,3 3-5 15,0-16 0-15,0-6-24 16,6 3-9-16,0-2-19 15,3-3-39 1,5-6 22-16</inkml:trace>
  <inkml:trace contextRef="#ctx0" brushRef="#br0" timeOffset="346.9959">10816 11795 144 0,'-3'3'55'0,"3"-1"-30"0,0 4-10 16,0-4 18-16,0 9-10 15,0-3-3-15,0 5-9 16,-3 6-5-16,3-6-3 16,0-3-7-16,0 1-2 0,0-3-57 15,3 0-53 1,0-3 33-16</inkml:trace>
  <inkml:trace contextRef="#ctx0" brushRef="#br0" timeOffset="558.3507">10834 11676 196 0,'-9'-3'74'0,"9"3"-40"0,0 0-31 0,0 0 17 16,0 0-14-16,0 0-4 16,0 0-8-16,3 3-1 15,0 2-54-15,0 1-22 16,0 2 11-16,2 0 9 0</inkml:trace>
  <inkml:trace contextRef="#ctx0" brushRef="#br0" timeOffset="978.3857">10893 11785 104 0,'0'2'38'0,"3"3"-20"0,0 6-8 15,0-6 19 1,0 17-8-16,-3 1-6 15,0-4-4-15,0-3-7 16,0 0-1-16,0-6 1 0,0-2-5 16,0 0 1-16,0-8 2 0,0 0 1 15,3-3-1-15,0-2-2 16,0-8-2-16,3-3-1 16,0 0 2-1,0 0 0-15,3 3 1 0,-3-3 2 16,6 6-3-16,-3 2-2 15,5 5 4-15,-5 3 3 16,0 0 3-16,0 8 3 16,0 8-1-16,0 2 2 15,-3 1-4-15,0 2 1 16,-3-2-5-16,0-6-2 16,0 0-3-16,0 0-1 15,-3-2-36-15,3-3-14 16,-3-3-22-1</inkml:trace>
  <inkml:trace contextRef="#ctx0" brushRef="#br0" timeOffset="1231.3087">11143 11642 184 0,'-3'-3'71'0,"6"3"-38"0,0 3-34 0,-3-3 15 16,0 8-8 0,0 5 2-16,0 8-3 15,0 5 2-15,0 4-4 16,0 4-2-16,3 0 0 0,-3-2-1 16,3-8 0-16,-3-6-9 0,0 1-4 15,0-3-37 1,0 0-55-16,0-3 18 15</inkml:trace>
  <inkml:trace contextRef="#ctx0" brushRef="#br0" timeOffset="1474.5492">11090 11763 192 0,'-3'-2'74'0,"3"2"-40"0,0-3-33 16,0 3 14 0,6 0-8-16,-1 0 1 0,4-3-7 15,0 1-3-15,3 2 1 16,3-3 0-16,6 3 1 0,-3 0-22 16,0 0-10-16,-3 0-33 15,-4 3-31 1,1-1 31-16</inkml:trace>
  <inkml:trace contextRef="#ctx0" brushRef="#br0" timeOffset="1879.4778">11292 11787 132 0,'0'8'49'0,"3"-5"-26"0,0 5-5 0,0-6 20 16,0 4-12-16,3-4-5 15,0 6-8-15,0-2-3 16,0-1-6-16,0-3-3 0,0-4 2 15,0-1-2-15,-1 1-1 16,1-1 3-16,0 0 0 16,0-2-1-16,-3 0 1 15,0-1-2-15,-3 1 2 16,0 0-2-16,0-1 2 16,-3 4-2-16,-3-1-1 15,-3 3-2-15,1 0 1 16,-4 0-1-16,0 3 0 0,0 2 0 15,0 0 0-15,3 6 2 16,0 0 0-16,3 7-3 16,0 3 2-1,3-2 1-15,3-1-3 16,3 1 2 0,3-3 1-16,0-6 0 0,0-2 0 15,6 0 0-15,-3 0-14 16,6-5-5-16,-3-1-32 15,0-2-52 1,8 0 17-16</inkml:trace>
  <inkml:trace contextRef="#ctx0" brushRef="#br0" timeOffset="2240.0787">11465 11819 132 0,'-15'-3'52'0,"15"9"-28"0,0 7-13 0,0 0 18 16,0 0-8-16,6 1-2 15,-6 1-9-15,0 1-2 16,0 0-4-16,0-3-3 0,3-2 2 16,0-3-2-16,-3-3 2 15,6 3-2-15,-9-3-1 0,3 1 9 16,3-12 6-1,-6-2-3 1,9-2-6-16,0-3-2 0,-1-3-2 16,4-3 1-16,0 3-4 15,0 3 0-15,0 0 1 16,3 5 0-16,-3 0-5 16,3 8 1-16,0 0-20 15,-3 3-7-15,0 5-46 16,-3 0-35-1,0 2 45-15</inkml:trace>
  <inkml:trace contextRef="#ctx0" brushRef="#br0" timeOffset="2658.5994">11652 11867 160 0,'0'13'60'0,"0"-11"-32"0,0 4-20 0,0-4 18 16,0 4-4-16,0 4-1 15,0 1-11-15,0 2-6 16,0 0-3-16,0-2-1 0,0-3 0 16,0-3 0-16,0 0 2 15,0 1-1-15,0-4-1 16,0 1 3-16,3-6 0 15,0-2-1-15,0-6-2 0,6 1 1 16,0-3 1 0,0-6 1-16,0-2 3 0,3 5-1 15,3 3 0-15,-4 2-1 16,4 6 2-16,0 5 3 16,0 3 5-16,-3 7-13 15,-3-2-2-15,0 3 2 16,-3-1 1-16,-3 1-3 15,0-1-1-15,-3 4-30 16,0-6-12-16,0 0-39 16,0 0-37-1,0-3 46-15</inkml:trace>
  <inkml:trace contextRef="#ctx0" brushRef="#br0" timeOffset="3062.096">12003 11898 192 0,'0'-10'71'0,"0"4"-38"0,-3-7-19 0,3 11 22 16,-3-1-9-16,-3 0-1 15,0 1-13-15,-2 2-3 16,-1 5-6-16,-3 3-5 0,0 2 0 16,0 4-4-16,0-1-1 15,3 0 0-15,6-2 2 16,0-1 2-16,3 4 1 15,0-4 1-15,6-2 0 16,0 0-5-16,3-5 1 0,3-6-3 16,0-2 0-1,0-3-1-15,0-3 0 16,-3 1 7-16,-4-1 2 16,1 3-2-16,0 0 1 0,-3 3 2 15,0 2 1-15,-3 3-1 16,3 5-2-16,0 3 1 15,3 3 1-15,0 2-1 16,0-5-1-16,-3 0 1 16,3 3-1-16,0-3-5 0,0 0-1 15,0-3-26 1,3-2-11-16,0-3-47 16</inkml:trace>
  <inkml:trace contextRef="#ctx0" brushRef="#br0" timeOffset="3288.7061">12227 11671 168 0,'-3'0'63'0,"0"2"-34"0,3 9-25 0,0-3 13 16,0 5 7-16,-3 6 5 15,0 7-9-15,0 9-2 16,3-1-10-16,0 0-5 0,0-10-2 15,0-5-1-15,0 4 2 16,0-1-10-16,3-6-4 0,0-1-34 16,0-7-15-16,0 0-26 15</inkml:trace>
  <inkml:trace contextRef="#ctx0" brushRef="#br0" timeOffset="3545.8749">12322 11621 176 0,'0'-22'66'0,"15"25"-36"0,-6-3-20 16,-6 0 28 0,9 11-8-16,2 4-11 15,1 12-7-15,3 7-7 0,0 14 7 0,-3 2 5 16,-6 0 2-16,-3 1 3 15,-6-6-12-15,-3-19-3 16,3-2-16-16,-9 0-7 16,-15 8-64-16,6-11-30 15,0-3 10 1</inkml:trace>
  <inkml:trace contextRef="#ctx0" brushRef="#br0" timeOffset="5074.5313">19099 11517 116 0,'-8'-8'44'0,"5"11"-24"0,-3-6-2 16,3 6 18-16,-6 2-18 15,-3 6-7-15,-3 13 4 0,-12 2 4 16,0 9-10-1,1 4 0-15,2 12-2 0,3-1 3 0,6-3 4 16,9 4-10-16,6-6-2 16,12-3-2-1,6-5 0-15,3-8-11 0,2-5-5 16,1-6-32-16,0-4-11 16,0-14-16-1</inkml:trace>
  <inkml:trace contextRef="#ctx0" brushRef="#br0" timeOffset="5511.2964">19085 11790 144 0,'-9'2'55'0,"9"1"-30"0,0 2-21 0,3 1 13 0,3 4-4 16,0 6 2-16,2 0-4 16,1-5 1-16,6-1-7 15,6-2 4-15,-3-5 1 0,-3-3-1 16,3-5 0-16,-3 2-3 16,-3-2-1-16,-4-3 1 15,-2-3 1-15,-3-2-3 16,-3 5-3-16,-3 0-7 0,-9-3-1 15,-5 3-2 1,-1 3 3-16,0 2 4 0,0 6 1 16,-3 0 3-16,6 7 1 15,0 9 1-15,4 2 0 16,2-2 2-16,3-1 1 16,6 1-1-16,3-1-1 15,6-2-6-15,0-3 1 16,8-2-20-16,4-3-7 15,3-3-43 1,0-8-47-16,0-5 38 16</inkml:trace>
  <inkml:trace contextRef="#ctx0" brushRef="#br0" timeOffset="5692.8168">19367 11774 192 0,'-26'8'71'0,"23"0"-38"0,-3 2-39 15,3 6 14-15,-3 5-7 16,-3 3 2-16,0 0 0 16,0-3 1-16,0 0-2 15,0-2-17-15,3-6-5 0,0-2-61 16,3-6-26 0,3-5 55-16</inkml:trace>
  <inkml:trace contextRef="#ctx0" brushRef="#br0" timeOffset="5887.1426">19278 11779 216 0,'-12'3'82'0,"9"0"-44"0,9 2-47 16,-3 0 12-16,0 6 7 0,3 5 7 16,3 2-6-16,0 6-1 15,3-3-6-15,3-2-3 0,6-1 0 16,-4-2-23-16,1-3-8 15,0-5-27 1,-3-3-53-16,0-7 17 16</inkml:trace>
  <inkml:trace contextRef="#ctx0" brushRef="#br0" timeOffset="6096.8181">19498 11650 200 0,'-9'2'74'0,"12"1"-40"0,-3 5-40 16,0 0 12-16,-3 8 0 16,0 5 6-16,0 8-4 15,3 8-2-15,0-3-3 16,0 1-5-16,0-1 1 0,0-7-12 16,3-6-5-16,-3-3-45 15,3-4-48 1,0-7 34-16</inkml:trace>
  <inkml:trace contextRef="#ctx0" brushRef="#br0" timeOffset="6305.7822">19430 11790 212 0,'-9'0'79'0,"9"0"-42"0,3-3-45 0,0 1 10 16,3-1-1-16,3-2 1 16,3-1-3-16,3 4 1 15,2-1-49-15,4 0-19 16,-3 1-8-16,6 2 0 0</inkml:trace>
  <inkml:trace contextRef="#ctx0" brushRef="#br0" timeOffset="6696.9145">19567 11803 132 0,'-9'11'52'0,"6"5"-28"0,0-6-28 16,6 6 47-1,0-5-12-15,0-1-1 16,0-2-3-16,3 0-16 16,0-3-2-16,9-2 1 0,2-3-6 15,1-3 0-15,-3 1-2 16,0-6-2-16,0 0-2 15,-3-5 1-15,-3-1-4 16,0-2-1-16,-3 6-2 16,-3-1 2-16,-6 3 2 15,0 0 2-15,0 0-4 0,-3 6 0 16,-6-1-4-16,-6 3-1 16,3 3 1-16,0 2 1 15,3 8 3-15,0 6 4 16,1 2 12-16,2-2 6 15,0-1-6-15,3-2-1 16,6 0-3-16,0 0-1 16,6-3-3-16,9 0-2 15,2-2-8-15,1-3-5 16,0-3-26-16,-3-5-10 0,3-5-28 16</inkml:trace>
  <inkml:trace contextRef="#ctx0" brushRef="#br0" timeOffset="7011.5668">19745 11843 124 0,'-3'8'49'0,"6"10"-26"0,-3-5-12 16,3-5 18-16,-3 3 0 15,0 2 3-15,0 0-13 16,0 1-4-16,0-4-9 15,0-2-4-15,0 0-1 0,0-3-1 16,0-5 2-16,0 0 1 16,3-2 1-16,0-4 0 15,0-1 0-15,0-1 0 0,0-3 0 16,0-5-5 0,3 0 1-16,0-5-2 0,3 5 0 15,3 0 2-15,0 3 2 16,3 3-21-16,-3 4-7 15,0 4-29 1,-1 7-50-16,1-10 17 16</inkml:trace>
  <inkml:trace contextRef="#ctx0" brushRef="#br0" timeOffset="7415.5955">19933 11806 168 0,'-6'2'66'0,"6"14"-36"0,0-5-40 16,0-6 24 0,0 14 8-16,0-3-1 15,0-3 3-15,0 0-13 16,0 0-2-16,0-2-2 0,0-3-3 16,0 0-3-16,0-3 2 15,0-5 0-15,0 0-1 16,0 0 1-16,0 0 0 15,3-3 1-15,0-2-5 16,3 0 1-16,0-11-2 0,3 3-2 16,0-6 0-1,3 3 3-15,-1 3-2 16,1 0 1-16,0 5 2 16,6 3 0-16,-3 5 0 0,3 5 0 15,-3 11-3-15,-3-3 2 16,-3 0 1-16,-3 0 2 15,0 1-1-15,-1-1 2 16,-2-3-11-16,3-2-4 16,0 0-36-16,0-5-14 15,3-6-21 1</inkml:trace>
  <inkml:trace contextRef="#ctx0" brushRef="#br0" timeOffset="7823.7715">20299 11800 196 0,'-6'-2'74'0,"-6"2"-40"0,0 0-35 15,6 2 12-15,0-2 1 16,-3 8 5-16,-2 0-9 16,-1 8-4-16,0 3-3 15,0-1-4-15,3 1 0 0,3-1-1 16,3 1 3-16,0-6-2 15,3 0 1-15,3-2 4 16,3-6 1-16,0-2-6 16,3-3 0-16,0-3-4 15,0-5 2-15,-3-2 3 0,0-1 1 16,0 0 1 0,-1-4 2-16,-2 1-1 15,0 6-1-15,-3 6 1 0,0 2-1 16,0 0-3-16,0 5 0 15,0 6 2-15,3 2 2 16,0 0 0-16,0 3-1 16,9-3 1-16,-3-2-1 15,6-1-27-15,0-4-9 16,0-4-33 0,3-4-27-16,0-4 40 15</inkml:trace>
  <inkml:trace contextRef="#ctx0" brushRef="#br0" timeOffset="8037.1122">20469 11681 176 0,'-6'-5'68'0,"6"5"-36"0,0 3-37 0,0-3 12 0,0 8-2 16,0 2 2-16,0 6 5 15,0 3 3-15,-3 4-8 16,0 9 0-16,0-3 0 0,0 3-3 15,0-5-3-15,3-6-16 16,0-3-5-16,3-2-41 16,3-5-46-1,0-6 27-15</inkml:trace>
  <inkml:trace contextRef="#ctx0" brushRef="#br0" timeOffset="8336.7471">20591 11544 188 0,'-3'-8'71'0,"6"10"-38"0,3-4-34 0,-6 2 15 16,6 2 3-16,3 1 7 15,2 5 0-15,1 11 1 16,0 4-14-16,0 9 2 0,-3 8 1 16,-3 7-3-16,-6 4-1 15,-3-4-2-15,-6 1 0 16,-6-3-9-16,-6-3-1 16,-8-5-49-16,-4-5-20 0,0-5-44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23:44:20.1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24279 4083 56 0,'-3'-8'22'0,"6"-6"-12"0,-3 4 14 0,0-1 16 0,0 6-1 16,6-3 0-16,-6 0 0 15,0 0 2-15,3 0-2 16,-3 3-2 0,0 0-20-16,0 2 3 0,0 3 1 0,0 0-3 15,6 11 0-15,-3 7-2 16,0 6 3-16,-3 13-2 16,0 5 1-16,0 6 0 15,0-3-2-15,5-3-4 16,-2-5-2-16,-3-2-4 15,0-4 1-15,6-4-6 16,-6-6-1-16,0-5-2 0,0-3 0 16,0-2-5-16,0-3-3 15,0-3-10 1,0 0-5-16,0-2-6 0,-6-6-39 16,6-2 3-1,0-6-58 1</inkml:trace>
  <inkml:trace contextRef="#ctx0" brushRef="#br0" timeOffset="1">24532 4006 184 0,'0'0'71'0,"0"0"-38"0,0 13-21 16,6-13 21-16,-6 5 1 16,0 3 4-16,-6 3-8 15,3 2-3-15,-6 0-15 16,-3 3-3-16,-6 3 1 0,-3-1-2 16,0 1 3-16,-2-3-6 15,2-1-1-15,-3-1 0 0,12-1 0 16,0-2-5-1,6 10-3 1,6-3 1-16,15 3 6 16,6-2 3-16,3-1-2 15,5 1-3-15,7-1 4 0,-6-2 1 16,-6-2-2 0,-3-1-3-16,-4 0-5 0,-2-2-2 15,-6-1-35-15,-3-2-109 31,-6 5-31-31,-6-13 78 16</inkml:trace>
  <inkml:trace contextRef="#ctx0" brushRef="#br0" timeOffset="2">24085 4707 192 0,'-6'-16'74'0,"6"16"-40"0,0 3-40 16,0-3 71-1,0 0-23-15,6 0-7 16,3 0-8-16,3-3-16 16,6-2 2-16,9-1 3 0,8 1 1 15,7-3 1-15,15 3-3 16,8 0-1-16,-5 2-8 0,5 0-2 16,-8 3-2-16,-1 0 1 15,-11 0-4-15,6 0 0 16,-16 0 1-16,1 0 2 15,-6 0-14-15,-9 0-5 16,-4 0-40-16</inkml:trace>
  <inkml:trace contextRef="#ctx0" brushRef="#br0" timeOffset="3">24195 5017 184 0,'-18'-6'68'0,"18"4"-36"0,0-1-15 16,6 0 22-16,-3-2-5 16,9 0 1-16,-3-6-9 15,9 1-4-15,3-6-12 16,0 0-4-16,17 3-2 0,-8 2-2 15,-6 3-2-15,3 3-2 16,-6 5 1-16,-3 8 1 16,-4 5 0-16,-2 3 0 15,-6 5 2-15,-6 5-3 16,-3 1-2-16,-12-1-1 16,-5 11 3-16,2-5 0 0,-3-3 3 15,0-2-3-15,0-4 0 16,9-1-1-16,0-6 0 15,3-3 6-15,1-3 2 16,-1-2-2-16,21-2 4 16,5-4 2-1,13 1 1-15,0-3 1 16,3 3-9-16,-4-1-1 16,7-2-2-16,-9 3 0 15,-3-1-27-15,0 1-9 16,-7 2-79-16</inkml:trace>
  <inkml:trace contextRef="#ctx0" brushRef="#br0" timeOffset="4">24279 5543 168 0,'0'-3'66'0,"0"3"-36"0,0 3-13 15,0-3 22-15,0 0-7 16,0 5-1-16,-3 9-6 15,-6 7-4-15,6 5-11 16,-3 3 2-16,-3 0 2 0,-3-2-3 16,3 2 1-16,-3-3-5 15,9-2-2-15,-3-5 0 16,0-3-1-16,3-3 0 16,0-3 0-16,3-2-2 15,6-2 1-15,0-4-2 0,12-2 2 16,3 0-2-16,0-2-1 15,6-1 1-15,5 0-1 16,-5 6-5-16,-3-6-1 16,-6 1-19-16,-3-1-9 15,3 0-26-15,-7 1-10 16</inkml:trace>
  <inkml:trace contextRef="#ctx0" brushRef="#br0" timeOffset="5">24469 5572 244 0,'-3'-3'90'0,"3"6"-48"0,0 0-49 15,0 18 58 1,0 3-16-16,0 5-5 15,0 0-6-15,3 11-14 16,-3-1-9-16,6 4-1 0,-3-4 2 16,0-2 1-16,-3-2-8 15,6-1-2-15,-3 1-29 16,-3-9-14-16,6-2-45 16,-3-3-54-16,-3-5 43 15</inkml:trace>
  <inkml:trace contextRef="#ctx0" brushRef="#br0" timeOffset="6">24222 6456 152 0,'-9'-8'57'0,"3"5"-30"0,-3-2-3 15,9 2 24-15,0 1-15 16,3-4-6-16,3 1-10 16,0-3-1-16,6-2-9 15,0-4 0-15,9 1 0 0,0 3-3 0,5 2-1 16,-2 5-1-1,3 6-2-15,-6 5-2 16,-9 7 1-16,3 12 1 0,-9 10 0 16,-9 0-3-16,-9 0 2 15,-3 0 1-15,-6 3 2 16,6-3-1-16,-3-5 2 16,0-6 2-16,4-5 2 15,5-5-1-15,0-3 1 16,0-2 0-16,18-6 5 15,3-2 1 1,14-3-5-16,4 0 0 16,3 0-3-16,0-3 0 15,-4 3-6-15,1 0 1 0,-9 3-20 16,0-1-7 0,0 4-54-16,-12 4-25 0,0 1 2 15</inkml:trace>
  <inkml:trace contextRef="#ctx0" brushRef="#br0" timeOffset="7">22808 8199 140 0,'0'-13'52'0,"0"13"-28"0,3-13-2 0,-3 13 23 15,3-3-3-15,-3 3 0 16,3 0-15-16,-3 0-4 16,6 11-13-16,0-3 0 0,0 21 3 0,-3-5-3 15,3 15 0-15,-3-4-2 16,0 7 2-16,-3-7-5 15,6 4-1-15,-3-7-2 16,0 0-2-16,0-6-4 16,0-2-2-1,0-3-22-15,-3-5-6 0,0-3-14 16,0-2-3-16,0-1-10 16,3-4-45-16,0-1 15 15</inkml:trace>
  <inkml:trace contextRef="#ctx0" brushRef="#br0" timeOffset="8">23100 8205 132 0,'-3'0'52'0,"3"2"-28"0,0 1-4 0,0-3 19 0,0 3-4 16,-3 2 2-1,0 0-12-15,3-2-3 0,-9 7-13 16,-12 9 3-16,6-3 4 0,1-3-6 15,-1 3-3-15,0-3-4 16,-6 3-3-16,9-3 1 16,-6 1 1-16,3-4-3 15,3 1 0-15,3-3-1 16,6 0-2-16,0 0 0 16,9-1 0-16,0 1 3 15,12 6 2-15,-6-4 0 16,12 9-1-16,-6-3 1 15,6 2 1-15,-9-2-1 16,5 3 2-16,1-4-2 16,-6 1 2-16,0-2-9 15,-3-1-1-15,0 0-20 0,-6-5-10 16,0 0-41 0,-3-6-48-16,0 1 34 15</inkml:trace>
  <inkml:trace contextRef="#ctx0" brushRef="#br0" timeOffset="9">23204 8512 220 0,'0'18'82'0,"0"-18"-44"0,0 16-29 0,0-13 19 15,0 7-8-15,0-2 1 16,0 5-12-16,0-2-5 16,6 0-3-16,-3 2-1 0,0-3 0 15,-3 1 0-15,0-6 0 16,0 1 2-16,0-4 1 0,0-2-6 15,0 0-2 1,0-2 2-16,3-1 1 0,-3 0-1 16,3-7 0-16,0 2 2 15,3-3 0-15,3-5 1 16,-3 3 2-16,0 3-3 16,3-6 0-16,-3 2 1 15,3 4 2-15,-3 2-1 16,-3 5-1-16,5 1 1 15,-2 4 1-15,0 1 3 16,0 5 4-16,-3 0-4 0,0 2-1 16,0 1 0-16,0 2 0 15,0-2 0-15,-3-3 0 16,0 0-2-16,0 0-2 16,0-3 1-1,0-3 1-15,0-2-3 0,6-2-2 16,-6 2-7-16,3-8-2 15,3-5 2-15,0 2 4 16,0-5 1-16,-3 8 3 16,3 0 1-16,0 3 1 15,3-3-3-15,-3 8 2 16,3 3 3-16,-3 2 3 16,0 0 0-16,-3 3 0 0,5 3-3 15,-5-1 1 1,0 1-7-16,0 0 1 15,-3-1-21-15,3-2-9 0,-3-3-43 16,6-2-53 0,-6-3 34-16</inkml:trace>
  <inkml:trace contextRef="#ctx0" brushRef="#br0" timeOffset="10">23558 8541 184 0,'-9'-6'71'0,"6"9"-38"0,-5 0-23 16,8-1 20-16</inkml:trace>
  <inkml:trace contextRef="#ctx0" brushRef="#br0" timeOffset="11">23526 8554 344 0,'-18'8'11'0,"6"3"-8"0,3-1-2 0,0 1 0 16,9 2 1-16,0-3 3 15,6 1-7-15,3 0-3 16,0-6 3-16,-3-2 0 15,6-3 2-15,-6-3 0 16,-3 0 0-16,6-2 2 16,-9-6 1-16,5 1 1 15,-5-1 0-15,0 1 0 16,0 2 2-16,0 0 3 0,0 3-6 16,0-1-4-1,0 4 2-15,0 2 3 0,0 0-1 16,3 5-2-16,0 3 8 15,0 2 4 1,3 4-6-16,0-4-4 0,0 1-5 16,0 2-1-16,3-2-23 15,0-6-7-15,0-2-41 16,3-3-53 0,0-6 32-16</inkml:trace>
  <inkml:trace contextRef="#ctx0" brushRef="#br0" timeOffset="12">23829 8461 196 0,'-9'6'74'0,"6"7"-40"0,-6 8-20 16,3-13 20-16,3 3-13 16,-8 2-2-16,-7 5-11 15,0 1-3-15,3-3-3 0,3 0-8 0,-3-3-4 16,6-3-38-16,3 1-19 15,0-6-27 1</inkml:trace>
  <inkml:trace contextRef="#ctx0" brushRef="#br0" timeOffset="13">23669 8451 252 0,'-3'0'96'0,"3"0"-52"0,3 18-36 0,-1-4 21 0,4-1-11 16,6 0 0-16,0 3-11 16,9 0-4-16,-3 0-2 15,0 0-8-15,0-1-3 0,-3-1-43 16,-4-4-17-16,4-5-42 16</inkml:trace>
  <inkml:trace contextRef="#ctx0" brushRef="#br0" timeOffset="14">24041 8292 304 0,'-9'0'115'0,"12"0"-62"0,-3 0-55 0,6 0 22 16,0 0-10-16,2-5 0 15,7-1-6-15,0-1-1 16,15 1-1-16,-9 1-17 0,6 0-7 0,-7-1-29 15,-2 4-10 1,-3-1-56-16</inkml:trace>
  <inkml:trace contextRef="#ctx0" brushRef="#br0" timeOffset="15">24076 8406 280 0,'0'-3'107'0,"6"1"-58"0,-3 2-51 15,6 0 20-15,3-3-13 0,6 0-1 16,3 1-15 0,0-1-8-16,5 0 10 15,-2 1-53-15,-3-1-23 0,-3 0-14 16</inkml:trace>
  <inkml:trace contextRef="#ctx0" brushRef="#br0" timeOffset="16">24499 8120 264 0,'0'0'99'0,"0"3"-54"0,0 2-35 16,0 0 23-16,-3 6-16 15,-3 5-2-15,3 2-9 16,-3 6-4-16,0 8-1 15,0-3 1-15,-3-5 1 0,9-3-1 16,-3-3-2-16,0-2 3 16,0-5 0-16,3-1-4 15,3-4-1-15,3-4 1 16,9-4 2-16,0-1 0 0,6 0-1 16,6-2-2-16,5 0-1 15,-2 0 2-15,0-1 0 16,-6 1-10-16,3 2-5 15,-7 3-28-15,-8 3-9 16,3-3-18-16,-9 3-9 16,3-1 0-1</inkml:trace>
  <inkml:trace contextRef="#ctx0" brushRef="#br0" timeOffset="17">24689 8094 260 0,'-11'0'96'0,"11"2"-52"0,0 4-32 0,0 1 24 0,0 7-10 15,0 7-3-15,0 19-11 16,0 2-5-16,3 6-4 15,0 10 0-15,2-3 2 0,-2-2-2 16,6-5-2-16,-6-8-20 16,6-9-8-16,0-7-50 15,3-11-20-15,-3-5-14 16</inkml:trace>
  <inkml:trace contextRef="#ctx0" brushRef="#br0" timeOffset="18">12667 10163 104 0,'-9'-6'41'0,"3"4"-22"0,-3-1-14 16,3 3 11 0,-6-3 4-16,-8 1 4 0,-1-4-3 15,-3 1-3-15,0-3-6 16,-3 0-2-16,-8-2-6 16,2-1-1-16,0-5 3 0,-3 3-1 15,-2 2 2-15,-1 1 0 16,-3 2 3-16,-5 3-7 15,-1-1-2-15,-2 1-1 16,-1 2 2-16,0 1-1 0,-2 2-1 16,2 0 1-1,4 0-1-15,-7 8-3 0,0-3 2 16,-2 0 1-16,-1 1 2 16,1-1-1-1,-4 5 2-15,1 4-4 0,-4-6 0 16,4 2-1-16,-1 1 0 15,1-1 2-15,-1 1 0 16,3 0 0-16,1 2 2 16,2 0-1-16,1 0 2 15,-7 0-7-15,10 6-1 16,-1 0 2-16,0-1 3 16,4 1-1-16,5-1 0 15,3 6 1-15,4 2 2 0,-4 11-6 16,12 3 1-16,9 5 1 15,9 0 3 1,6-8-2-16,9 0 0 0,6 5 1 16,6-7 0-16,6-3 0 15,6-3 0-15,2 0 2 16,10-5 1-16,0-3-1 16,2 0-2-16,7-5 5 15,3-3 1-15,2 0-5 16,4 1 0-16,2-1-1 15,4-5 0-15,2-3 2 16,7 0 1-16,2 1-4 16,3-1 1-16,4-3 0 0,-7 4 0 15,3-4 0 1,1 1 0-16,2 2 0 0,-2 6 2 16,-1-11 1-16,0 0 1 15,4 0-5-15,-1 5 1 16,0 1 0-16,-2-1 2 15,-4-3-1-15,3-7 2 16,1 3-2-16,-4-1-1 16,1 0 3-16,5-2 0 15,-9 0-4-15,4-1 1 16,-1 1-2-16,1 2 0 16,-1 1 4-16,3-4 1 0,-2 1-1 15,-1 0-2 1,-3 0 1-16,1 2-1 15,-4 0 0-15,1 1 2 0,-4-1-3 16,-2 0 0-16,2-2 1 16,-5 2 0-16,2 1 0 15,-2-1 2-15,-4 1-3 16,1-4 0-16,-4 1 3 16,-2-3 1-16,-1 0-4 15,1 0 1-15,-3 0 0 16,-1 0 0-16,-2 0 0 15,-4 0 2-15,-2-2 1 16,3 2 1-16,-6-8-2 16,-7-5 1-16,-2 0-2 15,-6 2-1-15,-3-2 3 0,-12 0 2 16,-9-3-2-16,-6-5-2 16,-18-3-3-16,0 3-1 15,-6 0 2 1,-2 0 0-16,-10-3 1 0,-3 3 2 15,-8 2-1-15,-4 4-1 16,-11-4 1-16,-4-7 1 16,-5 2-1-16,-7 3 2 15,-2 0 2-15,-6 0 2 16,-9-6-1-16,5 1-1 16,-5 2-1-16,-3 6 0 15,-3 2-2-15,-3 3 1 16,-9 5-4-16,-9 5 0 15,6 3 1-15,3 6 0 0,8 2 2 16,7 2 1-16,12 1-17 16,9 2-7-16,11 1-28 15,10-1-9-15,17 8-40 16</inkml:trace>
  <inkml:trace contextRef="#ctx0" brushRef="#br0" timeOffset="19">18457 12282 136 0,'-21'-37'52'0,"15"26"-28"0,-9-2-15 16,6 5 16-16,-6-5 6 15,-18-3 5-15,-8-2-6 16,-10 2-3-16,-17-5-15 16,-7 2-10-16,-14-2-2 0,-15 8 0 15,-6 10 2-15,-10 8-1 16,-2 8-1-16,3 17 1 0,9 9-1 16,6 14-3-16,12 8 2 15,20 5 1 1,22 3 2-16,23 13-3 15,27 3 0-15,33 5 1 0,26-11 2 16,37 0 3-16,23-12 2 16,26-12-1-16,19-18 1 15,15-18-4-15,2-19 0 16,-8-24-1-16,-15-11-2 16,-27-15 3-16,-27-16 0 15,-27-11 3-15,-26-2 3 16,-27-6 2-16,-33 1 1 15,-24 7-2-15,-24 11-1 0,-17 7-8 16,-9 17-2 0,-4 13-36-16,-2 11-12 0,9 7-73 15</inkml:trace>
  <inkml:trace contextRef="#ctx0" brushRef="#br0" timeOffset="20">4860 17542 96 0,'0'0'38'0,"0"0"-20"0,0 0-8 16,0 0 12-16,0 0 5 16,0 0 4-16,0 0-9 15,0 0 0-15,0 0-11 16,0 0-2-16,3 5-5 15,3-5 4-15,-1 5 2 0,4-5 1 16,0 0 3-16,3 0-1 0,3 0 0 16,3 0-5-16,0 3 0 15,3-3-7-15,0 0-1 16,-1 5 2 0,7 3 1-16,0-8-1 0,0 6-2 15,0-6 3-15,5 0 0 16,1 0 3-16,-3 0 1 15,0 0-3-15,-1 0-3 16,4 0 0-16,0 0-1 16,0 0 0-16,-4 0 2 0,10 0-1 15,-6 5-1-15,2-2 1 16,-2-1 1 0,0 1-1-16,0-3 2 0,-1 0-4 15,-2 5 0-15,0-2 3 16,0-1 1-16,-1 1-1 15,1-3 1-15,3 0-2 16,-3 0-1-16,0 5 1 16,2-2 1-16,1 0-1 15,3-3-1-15,-4 0 3 16,4 0 0-16,0 0-1 16,0-3-2-16,2 3 5 15,4 0 1-15,3-3-2 16,-7-2-3-16,4 10 0 0,-3-5 1 15,-1 0-1-15,1 0-1 16,-3 0 1 0,5-5-1-16,-2 5 0 0,3 0 2 15,0 0-1-15,-1 0-1 16,-2 0 1-16,0 5 1 16,-1 3-3-16,1-2-2 15,-3-1 2-15,-1-2 0 16,4 7 1-16,0-7 2 15,2-3-1-15,-2 0-1 16,3 0 1-16,0-3-1 16,-1-2 0-16,1 5 0 15,0 0 0-15,-1 0 2 16,1 0-1-16,5-5-1 0,-2 5 1 16,0 0-1-16,-1 5 0 15,4-5 0 1,-3 0 0-16,2 0 0 0,4 0 0 15,-3 0 2-15,5 0-3 16,-2 0 0-16,2-5 1 16,4 5 0-16,-1-3 4 15,1 3 2-15,-3-3 0 16,-4 6-1-16,-2-3-3 16,2-3 1-16,-2 1-2 15,9-4-1-15,-4 4-2 16,-8-4 1-16,-7 1-45 15,-8 2-22-15,-3-10-60 16</inkml:trace>
  <inkml:trace contextRef="#ctx0" brushRef="#br0" timeOffset="21">15340 17695 104 0,'0'-10'41'0,"0"7"-22"0,-3-21-7 15,3 19 13-15</inkml:trace>
  <inkml:trace contextRef="#ctx0" brushRef="#br0" timeOffset="22">15328 17640 261 0,'-15'0'47'0,"0"5"-23"15,1 3-8-15,-4 5-4 0,-3 6 1 16,0 7 3-16,3 6-5 16,-6 8-1-16,6 10-6 0,4-2-3 15,8 4 0-15,9 7 1 16,6-6 1-16,5 0 1 15,4-3-5-15,6-11 1 16,3-7-16-16,0-5-6 16,-1-6-40-16,1-8-15 15,0-8-11 1</inkml:trace>
  <inkml:trace contextRef="#ctx0" brushRef="#br0" timeOffset="23">15361 17907 96 0,'-3'0'35'0,"3"-3"-18"0,-3 3-5 0,3 0 16 16,0 0-1-16,0 0 4 0,-3 0-4 16,0 0-2-16,3-2-13 15,0-1-3-15,0-2-2 0,0 5-1 16,0-3-1-16,6-7 3 16,0-4-4-1,3 1 0-15,3 5-7 16,0 3 0-16,3 0-1 15,-1 10 2-15,-2 3 1 16,-3 2 3-16,0-2 5 16,-3 0 6-16,-6 5-5 0,-3 1 0 15,0 2-4 1,-3-1-1-16,0-1-1 16,0-4-2-16,0-2 1 15,3 0-1-15,3-3-3 0,0 3 2 16,6-2-1-16,3-1-2 15,0 0 3-15,3-2 2 16,0 7-2-16,-3-2 0 16,0 6 1-16,0 4 2 15,-6 3 8-15,0-2 5 16,-6-6-3-16,0 6-2 0,-3-4-3 16,-3-1-2-1,-3-4-6-15,0-2-1 16,0 0-13-16,0-3-2 0,0-5-16 15,3 0-5-15,1 0-39 16,2-5-41 0,6 3 39-16</inkml:trace>
  <inkml:trace contextRef="#ctx0" brushRef="#br0" timeOffset="24">15647 17814 132 0,'-6'0'49'0,"6"0"-26"0,0 0-7 0,0 0 16 0,0 0-13 15,0 0-5 1,3 14-9-16,0-1-4 15,6 0 4-15,-6 0 1 0,0-5-2 16,0 8-1-16,-3-3-1 16,0-5-2-16,0 6 3 15,0-7 0-15,0 4-8 16,0-8-2-16,0 2-31 16,0 0-13-16,0-5-23 15</inkml:trace>
  <inkml:trace contextRef="#ctx0" brushRef="#br0" timeOffset="25">15766 17804 140 0,'-15'2'52'0,"15"-4"-28"0,-3 4-15 0,-3 1 14 0,0 8-2 15,0-3-1-15,0 0-8 16,0 5-3 0,0-3-5-16,-3 4-3 0,0-6 0 15,0 5-4-15,0-3 2 16,1-2-10-16,-1 6-5 0,-3-7-23 16,6-1-8-16,0-1-19 15</inkml:trace>
  <inkml:trace contextRef="#ctx0" brushRef="#br0" timeOffset="26">15605 17841 176 0,'-3'-5'66'0,"6"5"-36"0,0 0-29 15,-3 0 16-15,3 0-9 16,3 5 0-16,0 0-4 15,3-2-1-15,0 7-1 0,6-2-2 0,-3 0 3 16,-4-2-4-16,16-1-48 31,0 0-59-31,-3-2 18 16</inkml:trace>
  <inkml:trace contextRef="#ctx0" brushRef="#br0" timeOffset="27">15867 17992 168 0,'-6'0'63'0,"3"5"-34"0,3 0-34 0,0-2 12 16,0 7 3 0,0-2 3-16,0 14-6 0,3-4-2 15,0 1-3-15,0-1-2 0,0-2 1 16,0-3-1-16,0 0 2 16,0 1-30-16,-3-9-13 15,3 3-34 1</inkml:trace>
  <inkml:trace contextRef="#ctx0" brushRef="#br0" timeOffset="28">15891 17907 220 0,'-9'-5'85'0,"9"5"-46"0,-3 0-43 15,3 0 13-15,0 0-27 16,3 2-8-16,0 1-60 16,0 2-24-16,3 3 50 15,0-2 27-15</inkml:trace>
  <inkml:trace contextRef="#ctx0" brushRef="#br0" timeOffset="29">15959 18029 124 0,'3'8'46'0,"-3"0"-24"0,3 31-19 16,3-28 10-16,-6-3 3 16,6 5 2-16,-3-8-7 0,0 3-4 15,-6-2-2-15,0 1-1 16,3-7-2-16,0 0 1 16,3 0-2-16,-6-2 2 15,0-17-2-15,3 6-1 16,6 0 5-16,0 0 1 15,0-1 6-15,6 1 5 16,0 0-5-16,0 2 1 16,0 3-6-16,-1 3-2 0,1 5-2 15,0 0-3-15,-3 5 3 16,0 3 0-16,-3 6-1 16,0-1-2-16,-3 5-4 15,0-4 0-15,0-1-29 16,-3 0-13-16,3-2-42 15</inkml:trace>
  <inkml:trace contextRef="#ctx0" brushRef="#br0" timeOffset="30">16260 18005 188 0,'-6'-8'71'0,"3"8"-38"0,-3 0-23 0,6 0 20 16,-6 0-16-16,-6 3-5 16,3 2-8-1,0 0-1-15,0 8 0 0,0 9-3 0,0-4 2 16,3 9-1-16,1-4 0 16,2-1 2-16,3-1 0 15,3-3 0-15,5-5 2 16,4-2-1-16,0-8 2 15,3-3-2-15,0-3 2 16,-3-8-4-16,0-2-2 0,-3-5-1 16,0-9 0-1,-3 1 0-15,-3-1 0 16,0-4-2-16,-3 1 1 16,-3 4 1-16,0-3 2 15,0-5 5-15,-3 10 6 0,0 3-3 16,3 2 2-16,0 6-1 15,0 5 1-15,0 0-4 16,3 16-1 0,0 10 3-16,0-2-3 15,3 11 0-15,0-3-1 16,0 2 1-16,3 0-2 16,0 6 2-16,0 0-22 15,0-11-7-15,0 0-62 16,5-7-41-1,1-4 54-15</inkml:trace>
  <inkml:trace contextRef="#ctx0" brushRef="#br0" timeOffset="31">16379 18010 176 0,'-6'0'66'0,"6"0"-36"0,3 5-18 0,-3-5 21 15,0 0-17-15,6 3-6 16,0-3-4-16,3 0-2 16,3 0-2-16,3 0-2 0,2 0 1 15,-2 0-1-15,-3-3 0 0,-3-2 2 16,0 0 1 0,-3-3 1-16,0 0 0 0,-3-3-2 15,-3 6-2-15,0-3 1 16,-9 3-1-16,-3-3 0 15,0 8 2-15,0-5 5 16,0 10 4-16,-2 0-6 16,2 3-3-16,0 0-1 15,0 8 1-15,3-3 1 16,0 3 1-16,6 3 0 16,0 2 0-16,6-3-9 15,3 1-4-15,0-6 2 16,6 6 2-16,0-6-37 15,6-5-14-15,2 0-40 16</inkml:trace>
  <inkml:trace contextRef="#ctx0" brushRef="#br0" timeOffset="32">16668 17992 244 0,'-3'0'90'0,"3"0"-48"0,-3 5-49 16,-6 3 11-16,0 2-5 0,-3 6-8 15,0 3-4 1,0 2 7-16,0 3-15 0,0-6-3 0,0-2-45 31,0-3-40-31,7 1 39 16</inkml:trace>
  <inkml:trace contextRef="#ctx0" brushRef="#br0" timeOffset="33">16516 18031 228 0,'0'-2'88'0,"6"2"-48"0,0-6-34 16,0 6 20-16,3 6-8 15,0-4 0-15,2 12-10 16,4 4-5-16,3 1-2 15,3-1-1-15,-3-2 0 0,0-3-47 16,0 0-18-16,2 1-42 16</inkml:trace>
  <inkml:trace contextRef="#ctx0" brushRef="#br0" timeOffset="34">16784 17724 192 0,'9'0'74'0,"3"6"-40"0,5 2-29 0,-5 2 17 15,6 6 3-15,3 11 7 16,0 4-11-16,-3 9-2 16,-3 5-11-1,-4 5 1-15,-5-2 4 0,-3-3-5 16,-9-5 0-16,-5-1-4 0,-1 1-3 16,-3-8-9-16,-3-6-5 15,-3-7-22-15,0-1-8 16,0-2-4-16,4-5-1 15,2-11-22 1,6 0-27-16,6-11 31 0</inkml:trace>
  <inkml:trace contextRef="#ctx0" brushRef="#br0" timeOffset="35">17165 17822 160 0,'0'-21'60'0,"0"16"-32"0,0 10-13 0,0-5 29 16,3 8-13-1,-3 3-10-15,3-3-3 0,0 5-11 16,-3 0 5-16,3 6 1 0,-3-4-4 15,0 4-1-15,0 0-6 16,3-6-2-16,0 5 0 16,0-4 2-16,0-7-39 15,0 7-14-15,-1-6-57 16</inkml:trace>
  <inkml:trace contextRef="#ctx0" brushRef="#br0" timeOffset="36">17287 17875 192 0,'-3'0'74'0,"0"0"-40"0,-3 0-33 0,3 0 14 16,-3 6-2-16,-3-1 3 15,-3 3-12-15,0 5-4 16,-3 0 0-16,3 0-8 0,0 1 1 15,-2-1-32-15,2 0-12 16,-6 0-29 0</inkml:trace>
  <inkml:trace contextRef="#ctx0" brushRef="#br0" timeOffset="37">17108 17894 208 0,'3'0'79'0,"-3"0"-42"0,15 0-30 0,-9 5 20 0,0 0-14 16,3-2-4-16,3 8-6 15,3-3 0-15,0-1-2 16,2 4-23-16,4-3-7 0,-3 0-72 16</inkml:trace>
  <inkml:trace contextRef="#ctx0" brushRef="#br0" timeOffset="38">17510 17862 200 0,'0'11'74'0,"3"-9"-40"0,-6 4-27 0,3 4 18 16,-3 1-7-16,0-1 0 0,0 11-8 15,-3-2-2 1,0 0-4-16,0 2-3 0,0-3 0 0,0 3 3 16,0-2 2-16,3-1-2 15,3-10-3-15,0 6 0 16,3-6 1-16,3-8 3 16,3 0 2-16,3-3-1 15,0-2-1-15,3-1-3 16,3 6-2-16,0-8 1 15,-3 3-1-15,-1 2-5 16,1-2 1-16,-3 10-20 16,0-10-7-16,0 5-28 15,-3-5-10-15</inkml:trace>
  <inkml:trace contextRef="#ctx0" brushRef="#br0" timeOffset="39">17671 17859 192 0,'-6'-18'71'0,"6"18"-38"0,-3 0-30 0,3 0 22 16,-3 8-7 0,0 5-5-16,-3 11 0 15,0 2-8-15,3 6 12 0,0 10 9 16,0 1-10-16,3-4-1 15,0-4-9-15,0 4-4 0,0-1-1 16,0-7-1-16,0-4-16 16,0-6-4-1,0 0-36-15,0-2-14 0,3-1-30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22:36:28.9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5175 10425 116 0,'0'-3'44'0,"-3"3"-24"0,0 0-17 16,0 3 12-16,0-1 0 16,-3 1 0-16,0 2-7 15,-9 3-5-15,-2 0-2 16,-1 16-1-16,-3 0 0 0,-3 2 2 16,0 6 1-16,-3 10-4 15,1 6 1-15,-4 5 0 16,-6 18 2-16,0 11-1 0,4 8-1 15,2 8 1-15,3 13 1 16,6 3 1-16,9-3 1 16,9-8 2-16,9-5 1 15,12-8-1-15,6-16-1 16,6-5-19-16,3-5-5 16,-1-14-18-1,-2-11-41-15,3-7 4 16</inkml:trace>
  <inkml:trace contextRef="#ctx0" brushRef="#br0" timeOffset="357.1481">5053 11869 96 0,'-18'21'38'0,"18"-18"-20"0,3 10-23 16,0-5 4-16,6 5 11 16,3 6 7-16,3 7 5 15,-3 1 4-15,0 2-10 16,0 0-2-16,0 0 16 0,-7-5 10 15,1-3-21-15,-6-2 23 0,-9-3 11 16,-8-6-11-16,-7 1-3 16,-6-3-17-16,-3 0-6 15,1 0-14-15,5-3-4 16,0 0-39-16,0 0-15 16,6 1-84-1</inkml:trace>
  <inkml:trace contextRef="#ctx0" brushRef="#br0" timeOffset="10375.8267">776 11049 76 0,'0'-5'30'0,"0"7"-16"16,0 1 1-16,0-3 15 0,0 0-12 16,0 0-2-16,0 0-12 15,0 0-3-15,0 0 1 16,0 0 1-16,3 3-1 16,3 2 3-16,-3 6 4 0,3 2-1 15,0 5 3-15,0 1 0 16,-3-1 1-16,-3-2 0 15,0 0 0-15,0-3-4 16,0-2 0-16,0-3 1 16,5-3 2-16,-5-5-1 15,0-3 1-15,6-2-4 16,0-8-2-16,3-3-7 0,-3-2-1 16,3-4 3-1,0 1 2-15,3 5-3 0,3 3-1 16,-6 5-2-16,3 6 0 15,0 4 0-15,0 9 0 16,-1 2 3-16,-2 3 2 16,0 0 0-16,-3 0-1 15,0-3 3-15,0 0 0 16,3-2-8-16,0-3-2 16,3-3-38-16,-3-2-15 15,3-6-19 1</inkml:trace>
  <inkml:trace contextRef="#ctx0" brushRef="#br0" timeOffset="10660.8412">1097 11052 132 0,'-6'2'49'0,"3"14"-26"0,-6 0-14 0,9-3 14 0,-6 3 0 15,3 0 1-15,3 0-9 16,3 2-4-16,3-2-6 15,6-2 3-15,0-7 4 0,6-4 3 16,0-3 0-16,-3-3-5 16,0-4-2-16,-3-7-2 15,-3-2 1-15,-9 1 5 0,0 1 4 16,-9 1-8-16,-3 3-2 16,3 2-6-16,-6 2-1 15,9 4-28 1,-9 4-10-16,9 4-49 15,6 7-46-15,3-8 49 16</inkml:trace>
  <inkml:trace contextRef="#ctx0" brushRef="#br0" timeOffset="11273.7554">1419 11062 96 0,'0'3'35'0,"3"0"-18"0,0 2-9 15,-3 0 11-15,3 3 8 16,3 3 8-16,-6 2-3 15,9 0 1-15,-9 0-17 16,0 1-4-16,0-1-8 16,0-3-1-16,0 1 1 0,0-3-2 15,0-3-2-15,0 0 3 16,0-5 2-16,0 0 0 16,0-2 2-16,5-3-4 0,1-3-2 15,-3-3 0-15,3-2-1 16,3-3-3-16,3 3 0 15,-3 2 2-15,3 6 0 16,0 0-2-16,0 7 2 16,3 3-1-16,-9 6-2 15,0 0 5-15,-3-1 3 16,3 1 1-16,-3-3 0 16,0 0-3-16,-3-3 1 15,0 0 0-15,0-5 1 16,2 0-2-16,4-2 1 15,9-9-2-15,-3 3-1 0,0-5 1 16,6 2 1-16,-9 6-6 16,3 2-1-16,0 3-1 15,0 6 4-15,-3 2 1 16,-1-1 1-16,1 4 0 16,-6-3 2-16,3 0-10 15,-6 0-2-15,3-3-52 16,3 0-59-1,0-2 25-15</inkml:trace>
  <inkml:trace contextRef="#ctx0" brushRef="#br0" timeOffset="11573.7983">1841 11062 116 0,'-9'3'44'0,"6"7"-24"0,0 4-13 16,3-6 15-16,-2 8 7 15,2-1 4-15,0-1-9 0,2-1-4 16,4 0-11-16,3-2-4 16,0-1 1-16,9-4 3 0,-6-4 5 15,6-2-2-15,-3-2 3 16,-3-4-6-16,3-2-3 16,-9 0 3-16,-3-2 4 15,-6-1-3-15,-3-2 0 16,-12 0-4-16,0 5-1 15,3 0-10-15,-6 3-2 0,3 5-36 16,6 0-14 0,-2 0-44-1,8-3-25-15,9 3 58 16</inkml:trace>
  <inkml:trace contextRef="#ctx0" brushRef="#br0" timeOffset="12087.6976">1981 11073 152 0,'3'13'57'0,"3"-2"-30"0,-3 7-29 16,0-10 11-16,3 3 3 16,-3-1 2-16,3 1 10 15,-3-1 5-15,3-2-15 16,-6 0-6-16,0-2-3 0,0-1 1 16,0-5 3-16,0 0 5 0,0-3 1 15,0-2-6-15,-6-6-1 16,6-2-2-16,0 0-1 15,6 0-6-15,-6-1 1 16,6 1-2-16,0 3-2 16,3 2-6-16,-3 2-2 15,9 4 0-15,-3 2 0 16,-1 2 4-16,1 1 5 16,3 2 2-16,-6-2 1 15,6 0-3-15,0-1 2 16,0 1 1-16,0-3 2 15,0 0-1-15,-4-3 2 16,-2-2 0-16,0-3 1 0,-3 0-2 16,-3 0-2-16,-3 0 1 15,-3-2-1-15,-3 2 0 16,-3 2 0 0,-2 4-5-16,-1 4 1 0,0 6 0 15,-3 6 2-15,6-1-1 16,-3 8-1-16,9 0 0 15,-3-2 3-15,6-1 2 16,6-2 2-16,0-3-4 16,9-2 1-16,0-3-24 15,6-3-10-15,2 0-53 16</inkml:trace>
  <inkml:trace contextRef="#ctx0" brushRef="#br0" timeOffset="12594.1286">2699 11033 180 0,'-18'-8'68'0,"9"11"-36"0,-9-3-26 0,12 2 17 16,-9 6-14-16,0 6-2 16,-3 2-7-16,1 2-3 15,5 3 2-15,3-2 0 0,3-1 1 0,6 1-3 16,6-3 2-16,3-3 3 16,0-5 3-16,2-6 2 15,4-2 3-15,0-7-5 16,0-7-1-16,-3-7 0 15,-3-3 0-15,-3 1 0 16,0-17 2-16,-6 3-1 16,-6-3 2-16,0 0-2 15,0 1 2-15,3 7-2 16,-6 6 0-16,6 4-3 16,0 6-2-16,3 9-4 0,0 7-2 15,3 15 0-15,3 9 2 16,0 13 4-16,0 6 4 15,3-4 1 1,0 1 0-16,0-8-1 0,0-3 0 16,0-3-27-16,0-5-11 15,2-5-63 1,4-2-33-16,9-9 58 16</inkml:trace>
  <inkml:trace contextRef="#ctx0" brushRef="#br0" timeOffset="12972.5432">2940 11068 156 0,'0'-6'60'0,"0"1"-32"0,-3 2-24 16,3 3 15-16,-3 0 2 15,-3 0 2 1,0 3-10-16,-12 2-3 16,0 3-6-16,-3 5-5 0,3 9 0 0,4-4-1 15,5-2-2-15,6 0 3 16,3 0 2-16,6-6 0 15,3-2 2-15,-1-2 2 16,4-6 2-16,3-3 1 16,-6-2 0-16,3-6-4 15,-3-2-1-15,0-3-1 16,-3-3 1-16,0 1-2 16,-3 2-1-16,0 5-2 15,0 3-1-15,0 6-3 16,-3 7 1-16,3 6 1 15,3 5-1-15,0-1 4 16,0 1 2-16,6 0-2 0,-4 0 0 16,1-3-6-16,9-5-51 31,3-2-57-31,-6-6 20 16</inkml:trace>
  <inkml:trace contextRef="#ctx0" brushRef="#br0" timeOffset="13166.5226">3011 10747 156 0,'-6'-5'57'0,"6"5"-30"0,3 3-34 15,3 2 8-15,-3 6 9 16,3 10 7 0,0 8-6-16,0 16-3 0,0 2-5 15,0 1-3-15,0-3 1 16,0-5 1-16,0-6 1 0,-3-5-30 15,-3-5-14-15,0 0-30 16</inkml:trace>
  <inkml:trace contextRef="#ctx0" brushRef="#br0" timeOffset="13382.5278">2898 11007 228 0,'-6'-8'88'0,"9"8"-48"0,6-3-40 0,-3 3 18 16,6 0-6-16,-3 0 1 15,6-5-7-15,3 0-2 16,2 7-2-16,4 1-17 0,3-8-7 16,0 7-60-1,6 3-52-15</inkml:trace>
  <inkml:trace contextRef="#ctx0" brushRef="#br0" timeOffset="13722.5322">3261 10996 208 0,'-39'0'79'0,"31"8"-42"0,-4 0-45 16,6 0 10-16,-3 2-3 16,-3 4 2-16,0-1 4 15,3 3 2-15,3 2-3 16,3 1-3-16,3-3 0 0,6-3 1 15,0-2 1-15,3-4 1 16,0-1 2-16,0-12-1 16,0-1 2-16,0-4-2 15,0-2 0-15,-3 0-1 16,-1-1 2-16,1 4-1 16,-3-1 2-16,0 3-9 15,3 6 0-15,0-1-5 16,0 8 2-16,6 6 9 0,0 2 5 15,0 0-4-15,0 0-1 16,3 1-2-16,-3-4 1 16,0 1-15-1,-1-3-7-15,1-6-52 16,0-2-59 0,0-8 31-16</inkml:trace>
  <inkml:trace contextRef="#ctx0" brushRef="#br0" timeOffset="13950.5321">3538 10710 28 0,'6'-5'13'0,"0"5"-6"0,-3 13 29 0,0-7 22 15,0-1 7-15,0 5 4 16,3 6-25-16,0 11-11 0,0 2-20 15,0 13-6-15,0-2-5 16,-3 2-2-16,3-7 1 0,-6-4-28 16,0-4-9-16,0 2-59 15</inkml:trace>
  <inkml:trace contextRef="#ctx0" brushRef="#br0" timeOffset="14155.4773">3416 10935 240 0,'-6'-16'90'0,"12"32"-48"0,0-18-38 0,3 2 19 16,3-3-7-16,0 3 1 16,6-5-9-16,2 2-3 15,4 0-3-15,3 1-13 0,-3-1-2 16,0 0-43-16,-4 1-17 15,1-1-27 1</inkml:trace>
  <inkml:trace contextRef="#ctx0" brushRef="#br0" timeOffset="14321.5761">3696 10917 176 0,'-9'5'68'0,"12"16"-36"0,6 6-24 0,-3-14 16 15,3 0 5-15,0 3 7 0,-1-3-13 16,4 0-5-16,0 1-11 15,0-4-5-15,0 1-1 0,0-6-21 16,0 0-7-16,-3-5-39 16,0-2-17-16,3-4-1 15</inkml:trace>
  <inkml:trace contextRef="#ctx0" brushRef="#br0" timeOffset="14507.5464">3901 10901 140 0,'-15'0'55'0,"15"2"-30"0,0 4-23 15,0 4 12-15,-3 12 13 16,0 4 9-16,-6 0-3 0,-5 4-2 16,-1 1-17-16,0-2-9 0,3 1-1 15,0-4-3-15,3-2-1 16,-3-3-19 0,6-5-8-16,3-3-68 15,3-2-34-15,3-6 60 16</inkml:trace>
  <inkml:trace contextRef="#ctx0" brushRef="#br0" timeOffset="14923.5446">3961 10978 184 0,'-6'-19'68'0,"9"19"-36"0,0 16-42 16,0-5 9-16,-3 2 6 15,0 8 7-15,-3 8 5 16,0 3 4-16,0 2-11 15,-3 3 5-15,0 0 5 16,0-2-11-16,3-6-5 0,0 0 0 16,0-5-1-16,3-11 5 15,-3-5-2 1,3-8-1-16,0-5 0 16,0-9-1-16,0-7-5 15,0-5 1-15,6-9-2 16,0-4 0-16,3-1 0 15,6-8 0-15,0 6 2 0,2 8 0 16,1 7 2-16,0 9 1 16,0 7 3-1,-3 8 1-15,-3 11 3 16,-3 6 4-16,-9 1 1 0,-6 4 0 16,-3 2-3-16,-6-5-2 15,0 0-13-15,0-3-3 16,0-2-28-16,0-3-10 15,4-3-38-15,2-2-15 16</inkml:trace>
  <inkml:trace contextRef="#ctx0" brushRef="#br0" timeOffset="15195.5646">4110 11049 220 0,'14'3'82'0,"-5"-3"-44"0,6 2-29 0,-9-2 22 16,3 0-13-16,3-2 0 15,-3-1-8-15,0 0-2 0,-3-5-4 16,0 3-3-16,-3-3 0 0,-3 0-1 16,0-5 2-16,-6 2-6 15,-3-2-1-15,-3 8-7 16,0 2-3-16,0 11 4 16,0 0 4-16,0 3 2 15,3-1 3-15,3 4 3 16,0-1 2-16,6 0-1 15,0-2-2-15,6-1 1 16,0-2-1-16,6 0-25 16,6-5-10-16,3-6-64 15</inkml:trace>
  <inkml:trace contextRef="#ctx0" brushRef="#br0" timeOffset="15479.5518">4360 10938 248 0,'-24'-16'93'0,"21"29"-50"0,-6-18-48 0,9 10 17 16,-6-5-5-16,0 6 3 16,0 4-10-16,0 3-2 15,0 1 1-15,3 1-2 0,3 1 1 16,6 3 8-16,0-3 4 16,3 2-1-16,3-2 2 15,-3 0 7-15,-6-3 6 16,3-5 2-16,-9 3 4 0,-3-3-7 15,-6 0-4-15,-3-3-9 16,0-2-4 0,-3-1-10-16,0-4-5 0,1-1-22 15,-1-2-10-15,3-1-36 16,3 1-13-16,6 5-28 16</inkml:trace>
  <inkml:trace contextRef="#ctx0" brushRef="#br0" timeOffset="34320.957">5229 12562 92 0,'-6'-2'35'0,"6"2"-18"0,-6 0-13 0,3 2 10 16,-3 1-8-16,-3 2-1 15,-3 6-3-15,-6 5-2 16,-3 5-2-16,-2 19 1 16,-7 2 1-16,-3 11 0 0,-3 8 2 15,1 5 1-15,-1 16 5 16,0 11 5-16,3 4-1 16,4 15 3-16,5 7-4 15,9 2-1-15,6 1-6 16,9 8-1-16,15-17 3 0,6-7-1 15,6-13 2-15,5-11-4 16,1-13-2-16,9-11-27 16,-4-13-12-16,-5-3-30 15</inkml:trace>
  <inkml:trace contextRef="#ctx0" brushRef="#br0" timeOffset="34787.0479">5178 14203 120 0,'-3'8'46'0,"3"-3"-24"0,0 11-21 0,0-5 11 0,0 7-2 16,0 6 4-16,3 5-5 15,0 3-1-15,-3-3-4 16,0 11 2-16,0-9 3 0,0-2 4 16,-3-5 2-16,0 0 0 15,-3-8 4-15,-9-3-2 0,-9-2-1 16,-2-6-2 0,-4-2-1-16,-3-1-10 0,3-2-1 15,4 0-4-15,2 0 0 16,3 0-22-16,6 3-10 15,0 5-64 1</inkml:trace>
  <inkml:trace contextRef="#ctx0" brushRef="#br0" timeOffset="40179.949">1038 13160 44 0,'3'8'16'0,"-3"-2"-8"0,0 15-5 0,3-8 7 16,0 11 7-16,3 8 7 16,0-1 2-16,2 4 2 15,-5 4-11-15,6 4-5 16,-6-4-7-16,3 1-2 15,0 0 1 1,0-6 0-16,3-5-64 0,-6-5-27 16</inkml:trace>
  <inkml:trace contextRef="#ctx0" brushRef="#br0" timeOffset="40610.0285">1323 13438 60 0,'-20'0'24'0,"8"5"-12"0,-6 3-8 16,15-2 8-16,-6 4-1 16,-6 4 3-16,3 4-5 15,-3 3-3-15,6 8-3 16,3 0-3-16,6-2 1 15,6-6-1-15,-3-5 6 16,6-3 4-16,3-5-3 16,3-13 1-16,0-8-5 15,3-3 0-15,-9-3-1 16,0 1 1-16,-3-1 7 16,0 1 5-16,-6-1 2 15,-6 1-1-15,0 2-2 0,0 5-1 16,3 3-7-16,3 3-4 0,-6 5-1 15,3 5-6-15,3 6 1 16,9 5 2-16,-3 2 1 16,9 3 1-16,-1 6 2 15,1-3-1-15,0-3-1 16,3-5-32-16,0-6-14 16,3-4-23-1</inkml:trace>
  <inkml:trace contextRef="#ctx0" brushRef="#br0" timeOffset="41028.4968">1475 13208 104 0,'-3'0'38'0,"3"3"-20"0,3 5-21 0,-3 5 6 0,3 5 3 16,3 9 6-16,-3 2 3 15,3 5 0-15,-3 9-3 16,6-1 0-16,-9-2-5 16,3-3 1-16,3-8-5 15,-6-3 0-15,3-5 3 0,-3-10 10 16,0-11-4 0,0-8 0-16,0-8-6 15,0-5-4-15,3 0-1 0,3 0-1 16,3 5-3-16,0 0 0 15,3 5-1-15,-3 3 3 16,5 6-5-16,1 4 0 16,0 6 5-16,-3 6 5 15,-6 1 7-15,-3 4 5 16,-9 0-4-16,-3-4-2 16,0 7-5-16,-3-7-4 15,-6-1-7-15,1 2-4 16,2-6-21-16,0-7-10 15,3-9-40 1</inkml:trace>
  <inkml:trace contextRef="#ctx0" brushRef="#br0" timeOffset="41360.0999">1636 13470 92 0,'30'3'35'0,"-27"-1"-18"0,9 4-9 0,-6-1 11 0,3 0 0 16,2 0 3-16,-2 1 3 15,3-4 2-15,0 1-10 16,-3-3-3-16,0-3-8 16,0-2 0-16,-3-3 1 0,-3 0-1 15,-3 0-1-15,-3 0-3 16,-3 0-2-16,-3 0-4 16,0 3-2-16,-3 2-4 15,0 6 1-15,-3 5 3 16,1 5 1-16,5 3 0 15,-3 5 4-15,6 1-2 0,6 1-1 16,3 4 0-16,6-6 0 16,6-3 7-16,-4-2 3 15,7-5-3-15,3-3-2 16,0-13-47 0,0-11-52-16,3 0 22 15</inkml:trace>
  <inkml:trace contextRef="#ctx0" brushRef="#br0" timeOffset="41605.9772">1850 13145 76 0,'-3'5'30'0,"6"13"-16"0,0 17-6 0,3-19 11 16,-6 7 4-16,3 7 6 0,3-1-14 15,-6 2-3-15,3 1-6 16,-3 3-1-16,0-1-3 16,0-2 1-16,0-6 0 0,0 3-4 15,0-8 1-15,0-2-117 32,6-14 49-32</inkml:trace>
  <inkml:trace contextRef="#ctx0" brushRef="#br0" timeOffset="41889.4179">2032 13412 136 0,'-3'-6'52'0,"0"4"-28"0,3-1-28 16,-3 3 71-16,-6 0-20 15,0 3-19-15,-3-1-15 16,0 4-9-16,3 2-4 0,6 0 1 15,-3 2-4-15,6 3 0 16,6 3-1-16,3 0 0 16,3 0 3-16,0 0 0 15,0 0 1-15,-3-3 0 16,-3-2 4-16,-6-1 2 16,-3 1 0-16,-3-1-1 0,-9-2-3 15,0 0-2-15,-3-2-10 16,6-1-4-1,-2-3-44-15</inkml:trace>
  <inkml:trace contextRef="#ctx0" brushRef="#br0" timeOffset="42485.8886">2428 13436 100 0,'-6'-6'38'0,"6"6"-20"0,-6-2-6 0,0 2 13 15,-3 2-7-15,-3 4-3 16,0 1-11-16,0 7-4 0,-9 4-1 16,7 6 0-16,2-3 1 15,3 11-3-15,3-6 2 16,6-2 1-16,6-5 2 0,0-3 8 16,9-8 5-1,-1-8-1-15,7-8 0 16,-9-3-6-16,6-2-3 15,-12-3 2-15,3-3 2 0,0 4 2 16,-6-1 1-16,-3 0-4 16,0 0-3-16,0 5-2 15,-3 1 0-15,0 4-7 16,3 6 1-16,0 6-4 16,0 7 2-16,0 6 1 15,3 7 2-15,0 6-1 16,0-1-1-16,0 4 9 15,-3-6 6-15,-6 0 1 16,-6-2 1-16,0-4-5 16,-3-1 0-16,0-7-3 0,-3-1 0 15,1-4-21-15,2-7-7 16,0-8-34 0,6-3-60-16,-3-3 20 15</inkml:trace>
  <inkml:trace contextRef="#ctx0" brushRef="#br0" timeOffset="42837.9036">2502 13494 88 0,'-6'0'35'15,"6"0"-18"-15,0 5-22 0,-6 0 6 0,6 6 12 16,-3 2 6-16,3 3-1 15,3 3 0-15,3 2-2 16,0-3 0-16,9-2 9 16,-9-3 4-16,6-2-15 15,0-6 10-15,0-7 3 0,0-9-8 16,-3 0-3-16,-1-2 2 16,1-3 2-16,-9 0 1 15,-6 1 2-15,1 1-7 16,-7 1 1-16,0 3-12 15,-3 2-3-15,0 0-13 16,0 5-3-16,0 0-22 16,9 3-9-16,-3 0-27 0,9 0-12 15,9 0-6 1</inkml:trace>
  <inkml:trace contextRef="#ctx0" brushRef="#br0" timeOffset="43520.5253">2958 13425 84 0,'3'0'33'0,"0"5"-18"0,-3 6-7 0,0-3 13 16,0 2 1-16,0 4 4 15,0 1-8-15,0 1 0 16,0-2-9-16,0-1-1 16,0-3-4-16,0-2-1 0,0-2 3 15,0-4-3-15,0-2 0 16,0-2-1-16,3-4 1 0,5-4-4 15,1-1-2-15,-3 1-3 16,3 2 1-16,0 0-2 16,0 5 0-16,0 3 8 15,0 8 6-15,0 3 1 16,0 2 1-16,0 0-1 16,-3 0 0-16,0 3-2 15,-3 5-1-15,-3-5-17 16,0-3-4-16,0-2-65 15</inkml:trace>
  <inkml:trace contextRef="#ctx0" brushRef="#br0" timeOffset="43704.4748">2821 13277 212 0,'12'-5'79'0,"-9"7"-42"0,5-4-45 0,-2 2 10 16,3 0-47-16,3 0-18 15,6 0-12-15,-3-6-5 16</inkml:trace>
  <inkml:trace contextRef="#ctx0" brushRef="#br0" timeOffset="44274.3244">3380 13197 104 0,'-3'-15'38'0,"6"25"-20"0,-3-5-21 0,3 6 10 16,-3 8 2-16,0 7 4 16,0 6 4-16,0 2-7 15,0 6-3-15,0 2-2 16,3-2 1-16,0 0-3 16,0-1-2-16,0-7 0 0,0-6-1 15,0-4 2-15,0-7-58 16,0 1-34-1,-3-8 37-15</inkml:trace>
  <inkml:trace contextRef="#ctx0" brushRef="#br0" timeOffset="44452.7904">3249 13412 216 0,'-12'0'82'0,"15"0"-44"0,9-6-44 0,-3 6 12 15,0 0-6-15,6 0 0 16,3 3 2-16,6 0 1 16,-1-1-1-16,7 4-32 0,0-4-15 15,0 1-41 1</inkml:trace>
  <inkml:trace contextRef="#ctx0" brushRef="#br0" timeOffset="44799.7789">3544 13430 156 0,'-27'3'57'0,"18"2"-30"0,0 8-32 0,3-2 10 0,0 5-3 15,-3 2 3-15,4 1 2 16,2 5 3-16,6-3-5 16,2 3 1-16,4-6 1 0,3-10-1 15,3-3 1-15,0-7-4 16,0-3 0-16,0-6-3 15,-3-2-1-15,0-3 1 16,-3 0 2-16,0-3 1 16,-9 1 3-16,0 2-3 15,0 3 0-15,0 2 3 16,0 6 1-16,0 5-6 16,0 8-2-16,0 8 0 0,0 2 0 15,2 6-2-15,4 0 2 16,3 0-1-16,0-3 0 15,0-3-40-15,0-4-19 16,6-6-16 0</inkml:trace>
  <inkml:trace contextRef="#ctx0" brushRef="#br0" timeOffset="45190.059">3752 13272 124 0,'3'-3'46'0,"-9"13"-24"0,6 6-24 0,0-5 9 0,3 7-3 16,-3 4 0-16,3 7 6 15,-3 5 4-15,3 3-5 16,-3-2-3-16,3-4-3 16,-3-4-3-16,3-1 3 0,0-10 2 15,0-5 2-15,0-3 1 16,3-8 0-16,3-6-4 15,3-2-3-15,3-2-9 16,6-1-5-16,0 3 4 16,-1 3 5-16,-2 5-2 15,-3 5 0-15,-3 1 11 16,-3 1 9-16,-3 1 8 16,-3 11 7-16,-6-1-5 15,-6-4 0-15,-3-1-11 0,-6-2-5 16,-3-6-8-16,-5-3-2 15,5-2-30-15,-3-5-12 16,0-11-41 0,3 0-27-16,12-5 52 15</inkml:trace>
  <inkml:trace contextRef="#ctx0" brushRef="#br0" timeOffset="45382.0761">3999 13219 144 0,'-9'10'55'0,"9"9"-30"0,-3 18-34 0,3-16 9 0,-3 3 4 15,-2 5 5-15,-1 5 4 16,3 3 5-16,0-2-10 16,3 2-4-16,0-3-3 0,3-5-19 15,3-5-5-15,5-8-46 16</inkml:trace>
  <inkml:trace contextRef="#ctx0" brushRef="#br0" timeOffset="45743.5156">4092 13488 108 0,'3'11'41'0,"6"0"-22"0,2 2-25 0,-5-8 8 16,3 3 18-16,0 0 10 15,6-3 3 1,0 1 1-16,0-6-19 0,0-3-9 16,0-2-4-16,0-3-2 0,-4-3 0 15,-2-2-3-15,-3 0 2 16,-3-1-1-16,-6 4 0 16,-6-1-3-16,-5 6 1 15,-4 2 2-15,-3 9 3 16,0 2 2-16,0 5 3 15,3 3-3-15,3 2 0 16,7 6 5-16,5 2 3 16,3 1-4-16,5-3 1 0,4-3-5 15,6-5-2-15,3-3-3 16,3-5 1-16,3 0-37 16,3-8-14-16,5-3-29 15</inkml:trace>
  <inkml:trace contextRef="#ctx0" brushRef="#br0" timeOffset="46075.4178">4470 13422 144 0,'-9'0'55'0,"3"3"-30"0,-3 0 4 0,6-1 25 16,-3 1-16-16,0 0-4 16,0-1-16-16,0 3-6 15,3 1-7-15,0 2-8 0,6 2-3 16,6 4 5-16,9 1 5 16,3 4-2-16,3-1-1 15,-4 4 2-15,-5 1 0 16,-6 1 5-16,-12-3 5 15,-9 1 2-15,-9-1 0 16,-8 3-10-16,-10-6-5 16,0-2-60-16,4 2-27 0,2-10-27 15</inkml:trace>
  <inkml:trace contextRef="#ctx0" brushRef="#br0" timeOffset="60628.2172">1231 13764 104 0,'-12'0'41'0,"3"2"-22"0,-11 17-16 0,11-9 12 15,-9 6-3-15,-3 3 3 16,0 7 1-16,3 9-1 16,3 4 1-16,6 4 0 15,0 2-8-15,12 0-3 0,12-6 1 0,0-4-5 16,12-6-1-16,3-11-33 16,5-7-13-1,4-8-26-15</inkml:trace>
  <inkml:trace contextRef="#ctx0" brushRef="#br0" timeOffset="61238.2813">1362 13970 140 0,'0'-3'52'0,"0"6"-28"0,0 0-8 0,-6-1 18 0,3 1-14 16,-3 2-6-16,0 3-8 15,0 0-5-15,3 0 0 16,-3 0-1-16,3 0 0 0,6 3-3 16,3-1 2-16,3 3-1 15,3 1-2-15,0-1 3 16,-3-3 2-16,0 1 0 0,0 0-1 15,-9-4 5-15,0 4 1 16,-9 2-2 0,-6-5-1-16,0 0 1 15,-3 0 0-15,0-3-22 0,1 1-10 16,2-4-22 0,3-2-41-16,3 0 13 15</inkml:trace>
  <inkml:trace contextRef="#ctx0" brushRef="#br0" timeOffset="61450.287">1413 14004 108 0,'0'0'41'0,"9"8"-22"0,-3 0-11 0,0-2 11 15,-3 4-3-15,3 1 1 16,2 2-9-16,-2 3-5 0,3 0-2 15,0 0-1-15,0-3 2 0,0 0-1 16,6-2-1-16,-6-6-35 16,0 0-47-1,0-5 12-15</inkml:trace>
  <inkml:trace contextRef="#ctx0" brushRef="#br0" timeOffset="61626.282">1565 14012 84 0,'-6'6'33'0,"12"2"-18"0,-12 15-9 16,6-4 11-16,-3 5 11 16,-3 5 6-16,0 5-6 15,-3-5-4-15,0 0-14 16,0-2-4-16,0-1-4 0,6 1 1 16,-9-6 0-16,12-5-26 0,-6-3-11 15</inkml:trace>
  <inkml:trace contextRef="#ctx0" brushRef="#br0" timeOffset="62139.3825">1639 14026 92 0,'0'0'35'0,"12"0"-18"0,-3 18-11 0,-3-5 9 0,-6 3 14 15,0 0 6-15,-6 3-12 16,3 2-3-16,3 0-10 16,-6-3-4-1,3-2-3-15,3-2-3 0,0-4 3 0,0-5-2 16,0-2-1-16,0-3-8 16,0-5-3-16,0-6-5 15,0-5-3-15,9-5 11 16,-6-8 4-16,6 8 0 15,0 5 3-15,0 3-4 16,0 5 1-16,-4 10 4 16,4 9 2-16,-3 0 6 0,0 2 3 15,-3 0-2-15,0 3 2 16,-3-5-4-16,0-3 1 16,3-3-5-1,-3-5 0-15,6-3-3 0,3-5-3 16,-3-10-9-16,9-3-5 15,-6 2 4-15,3 3 3 16,0 6 1-16,0 2 3 16,-3 10 8-16,-1 9 4 15,1 2 5-15,-3 3 4 16,-3 0-4-16,0 0 1 16,-3 0-9-16,0-3-4 0,0-3-18 15,0-2-5-15,0-2-43 31</inkml:trace>
  <inkml:trace contextRef="#ctx0" brushRef="#br0" timeOffset="62535.3758">1898 13883 92 0,'0'8'35'0,"0"5"-18"0,3 13-5 15,0-10 16-15,-3 3 1 0,6 5 3 16,-6 5-11-16,9-3-5 16,-9 1-9-1,3-4-5-15,-3-4 1 0,3-3 0 16,-3-3 1-16,3-5-9 16,-3-3-2-16,0-5-3 0,3-5-1 15,6-8 1-15,-6-1 1 16,6-4 3-16,-1 5 4 15,4 2 1-15,0 3 1 16,0 8-3-16,3 5 2 16,-6 6 5-16,-6 0 5 15,0-1 8-15,-6 3 4 16,0 1-8-16,-3-1-5 16,-3-5-5-16,-3 0-3 15,0-3-21-15,0-5-9 16,3 0-27-16,1-3-33 15,5 1 26 1</inkml:trace>
  <inkml:trace contextRef="#ctx0" brushRef="#br0" timeOffset="62787.3773">2124 14018 88 0,'0'5'35'0,"-9"13"-18"0,6 14-7 16,-3-19 14-1,3 1 7-15,0 2 3 0,3 2-10 16,0 3-4-16,3-5-5 16,6-3 0-16,0-2-8 15,0-3 0-15,6-6 3 0,3-4-4 16,3-6-1-16,-3-3 0 0,-4-2-1 16,-2-5 0-16,-6-6 0 15,-9 3-5-15,-3 2-1 16,-6 3-6-16,-2 3 0 15,-1 2-14-15,-3 6-5 16,-3 2-35 0</inkml:trace>
  <inkml:trace contextRef="#ctx0" brushRef="#br0" timeOffset="63039.9093">2282 13809 140 0,'6'15'52'0,"0"1"-28"0,0 0-6 15,-3-5 20 1,3 10-4-16,0 8 3 0,-6 5-19 16,3 6-6-16,-3 0-7 15,0 0-4-15,0-6 2 0,3-2-4 16,0-6-2-16,0-7-40 15,3-6-19-15,5-3-30 16</inkml:trace>
  <inkml:trace contextRef="#ctx0" brushRef="#br0" timeOffset="70281.0317">2719 13724 64 0,'0'-3'24'0,"0"3"-12"0,0 6 1 0,0-1 11 15,-5 3-1-15,2 10-2 16,-6 6 4-16,-3 5 1 16,-3 6 0-16,-3 2-1 0,-3 13-12 15,-3 3-3-15,0-8-6 16,4-3-1-16,2-5 1 0,0 0-2 16,3-8 1-16,6-7-22 15,0-7-7-15,0-1-115 31,6-9 66-31</inkml:trace>
  <inkml:trace contextRef="#ctx0" brushRef="#br0" timeOffset="71026.8123">2714 13996 32 0,'0'0'13'0,"0"0"-6"0,5 8 7 0,-5-2 9 16,3 7 6-16,0 8 2 15,0 0-10-15,0 0-3 16,3-2-10-16,0-1-5 16,-3 1 0-16,0-3 2 15,0-6 0-15,0-2 0 16,-3 0-1-16,0-5 0 15,0-3-2-15,0 0-2 0,0-3 3 16,-3-5-2-16,0 0 2 16,3-2-2-16,0-11 2 15,0 0-2-15,3 2 2 0,0 3-4 16,6 3 0 0,0 2-1-16,6 3-2 15,0 3 0-15,3 2-8 16,-6 1-3-16,-1 2-45 15</inkml:trace>
  <inkml:trace contextRef="#ctx0" brushRef="#br0" timeOffset="71391.0726">2907 14100 52 0,'0'0'22'0,"3"5"-12"0,0-5-8 16,-3 0 9-16,9 3-1 0,-3-1 4 15,3-2-3 1,0 0-1-16,0-2-2 16,3 2 2-16,-1-8-3 15,-2-6-2-15,3 4 2 0,-3-1 0 16,-3 1-1-16,3 2 1 16,-15 0-2-1,-6 3-3 1,-3 2-1-16,-3 3-3 0,4 8 1 15,-1 5 1-15,3 3 2 16,3 0-3-16,-3 0 0 16,6 2 5-16,3 1 5 15,3 2-5-15,3-3 0 16,6-2 0-16,3-3 0 16,6-5-5-16,6-5-1 15,-1-3-35-15,-2-3-41 16,0-2 14-16</inkml:trace>
  <inkml:trace contextRef="#ctx0" brushRef="#br0" timeOffset="71660.5232">3127 13880 28 0,'-3'0'13'0,"6"0"-6"0,-6 3 3 0,3-3 9 16,0 5 7-1,0 3 7-15,0 5 2 0,0 3 0 16,-6 5-16-16,3 16-7 16,3-2-9-16,0-1-3 15,0-5 0-15,3-2 0 0,3-6 2 16,-3-3-28-1,3-4-51-15,0-4 0 16</inkml:trace>
  <inkml:trace contextRef="#ctx0" brushRef="#br0" timeOffset="71955.118">3199 14161 100 0,'0'18'38'0,"3"-7"-20"0,3-1-12 15,3-5 11-15,8 3-5 16,1-2-2-16,3-6 3 16,0-3 4-16,0-5-5 15,-3-2 1-15,-3-4-8 16,-1 1 6-16,-5-3 4 0,-6-10 2 15,-6 7 1-15,-3 1-5 16,-3 4-3-16,-8 4-8 0,-7-1-1 16,3 6-8-16,0 8-3 15,3-1-21-15,6 1-10 16,3 0-31 0</inkml:trace>
  <inkml:trace contextRef="#ctx0" brushRef="#br0" timeOffset="72196.3064">3490 14010 104 0,'-14'-3'38'0,"14"3"-20"0,-3 0-23 0,3 0 6 15,-9 11 1-15,-3 7 3 16,3 1 2-16,0-1-3 15,3 3-3-15,0-2-3 16,6 2 1-16,0-2-1 16,3-4 0-16,9-4-44 15,3-3-20-15</inkml:trace>
  <inkml:trace contextRef="#ctx0" brushRef="#br0" timeOffset="72555.3245">3606 14007 144 0,'-14'-5'55'0,"5"7"-30"0,-3 6-32 15,6 3 8-15,0 7-2 0,-3 1 2 16,3-1 4-16,0 1 2 16,3 0-3-16,0-4-3 0,3 1 0 15,3-2-1-15,3-7 0 16,3-1 0-16,-3-4 2 15,3-4-6-15,0-1-1 16,0-2-1-16,0-3 4 16,0 0-1-16,-7-8 1 15,1 5 2-15,3 9 0 16,-3 2-3-16,0 2 2 16,3 4 3-16,0 7-3 15,0-2 0-15,0-1 1 16,3-2 2-16,0 0-1 15,3-3-1-15,-3-2-10 16,6-3-4-16,-3 0-42 16</inkml:trace>
  <inkml:trace contextRef="#ctx0" brushRef="#br0" timeOffset="72766.9806">3752 13856 104 0,'0'11'41'0,"0"-6"-22"0,3 6-18 16,0-3 8-16,0 5 14 15,0 5 8-15,3 4-12 0,-3 4-5 16,3 3-7-16,0 3-2 16,-3-8-3-16,0-1-4 0,0-1 1 15,-3-6-45 1,0-1-50-16,-3-1 23 15</inkml:trace>
  <inkml:trace contextRef="#ctx0" brushRef="#br0" timeOffset="72980.9239">3595 13949 200 0,'0'-8'77'0,"8"5"-42"0,1 1-39 15,0 2 15-15,3 0-4 16,6 0 1-16,6 0-4 16,3 2-3-16,0 1 0 15,-4 0-4-15,1-1 2 0,0 1-37 16,0-1-14-16,-3 1-29 16</inkml:trace>
  <inkml:trace contextRef="#ctx0" brushRef="#br0" timeOffset="73114.148">3922 13981 112 0,'0'5'44'0,"0"-2"-24"0,3 4-19 16,-3-1 11-16,6 7-2 15,0-2 2-15,-3 7-6 0,0 1-2 16,0-4-4-16,0 1-3 16,-6-2-58-16,0-1-24 15</inkml:trace>
  <inkml:trace contextRef="#ctx0" brushRef="#br0" timeOffset="73518.536">3937 13930 220 0,'-21'-13'82'0,"21"13"-44"0,0-3-47 0,0 3 12 0,0 0-7 15,0 0-2 1,12 3-1-1,-3 0-29-15,0 2-14 0,3 0-14 16,0 1-3 0,-3 2 31-16,-4-1 16 0,1 4 27 15,-6 0 13-15,0 7 5 16,0 9 5-16,0-1-16 16,0-2-6-16,3-3-3 15,0-2 1-15,3-6 6 16,3-3 4-16,3 1 3 15,3-8 3-15,0-3 1 16,-3-8 3-16,0-6-1 16,-3-4 0-16,-6 2-14 0,-3 0 0 15,-3 0 2-15,-3 3-7 0,-3 0-1 16,-3 2-10-16,0 3-2 16,0 3-31-16,3 2-15 15,0 1-35 1,3-1-14-16,6 0 54 15</inkml:trace>
  <inkml:trace contextRef="#ctx0" brushRef="#br0" timeOffset="73818.6585">4139 14028 64 0,'15'29'27'0,"-12"-10"-14"0,-3-1 2 0,0-10 13 15,0-2 7-15,0-1 21 16,-3-2-15-16,0-3-17 15,0-3-8-15,0-8-10 16,9-5-4-16,0-2 1 0,6-3-4 16,0 0-2-16,3 2-1 15,0 3 0-15,3 6 0 16,-4 4 3-16,1 6 0 16,0 8 1-16,-3 8 4 15,0 8 5-15,-3 0 1 16,-3 2 4-16,0-2-7 15,-3 0-4-15,-3-3-9 16,0-2-4-16,3-6-32 0,-3-3-12 16</inkml:trace>
  <inkml:trace contextRef="#ctx0" brushRef="#br0" timeOffset="74146.7355">4422 13777 140 0,'0'-3'52'0,"3"1"-28"0,3 7-28 0,0-2 8 0,3 2 2 16,3 5 4-16,6 9 14 16,2 7 10-16,7 9-18 15,3 7 11-15,-6 6 4 0,-3-1-8 16,-9 1-3-16,-15-3-5 16,-9 0-2-16,-12-5-18 15,-6-3-7-15,-6-3-49 16,-5-2-23-16,-1-6-14 15</inkml:trace>
  <inkml:trace contextRef="#ctx0" brushRef="#br0" timeOffset="77048.2818">2841 13417 72 0,'-2'0'27'0,"2"0"-14"0,2-3-9 15,-2 3 8-15,0 0 4 16,0 0 4-16,0 0 3 16,0 0 1-16,0 0 2 15,0 0 3-15,0 0-4 16,0 0-3-16,0 0-12 16,0 3-6-16,0 2-1 0,0 3 4 15,-2 3 4-15,-1 2-6 16,0 3-3-16,0 2 1 0,0 1 0 15,0-3 1-15,3 0 0 16,0 0-2-16,-3-3 1 16,3 0-2-16,0 0 2 15,0-2 0-15,0-3 1 16,0 0-2-16,0-3-2 16,0-2 1-16,0-1 1 15,0 1-1-15,0-3 2 16,0 0-7-16,0 0 1 15,0 0-39-15,0-3-14 16,3 1-38 0</inkml:trace>
  <inkml:trace contextRef="#ctx0" brushRef="#br0" timeOffset="80186.8951">3291 14065 56 0,'0'-2'22'0,"3"2"-12"0,-6 0-1 0,3 0 11 16,0 0 0-16,0 0 3 16,0 0-4-16,0 0-2 15,-3 0-7-15,3 0-2 16,-3 0-2-16,0 0-1 15,0 2-3-15,-3-2-4 0,0 3-1 16,-3 5 4 0,3 0 1-16,-3 0 2 15,3-3-2-15,0 0 1 16,0 3-2-16,1 0-1 16,-1 0 1-16,3 0-1 15,0 5-3-15,3-2 2 16,3-1-1-16,3 1 0 15,2 0 2-15,1 2 2 0,6 0-3 16,-3-2-2 0,3-3-60-1</inkml:trace>
  <inkml:trace contextRef="#ctx0" brushRef="#br0" timeOffset="81838.2347">3621 14007 52 0,'3'-3'22'0,"-3"3"-12"0,0 0 3 0,0 0 11 16,0 0 1-16,0 0 0 15,0 0-12-15,0 0-3 16,0 3 0-16,0 2 1 16,-3-2-3-16,0 2-3 15,0-2 2-15,0 0 0 0,3 2-3 16,0 3-5-16,0 0-2 0,0 8 6 16,3-1-6-1,0 1 0-15,0 0 1 16,0 0 1-16,0 0 3 15,0-3 1-15,0-2-1 16,0-1-2-16,0-2 1 16,0-2 1-16,0-1-28 15,-3-5-53 1,6 3 1-16</inkml:trace>
  <inkml:trace contextRef="#ctx0" brushRef="#br0" timeOffset="83223.7185">3517 14227 64 0,'-3'0'24'0,"3"-3"-12"0,0 3-5 0,0 0 9 15,0 0 3-15,0 0 3 16,0 0-6-16,0 3-1 15,-3-3-1-15,0 2 2 16,0-2-7-16,0 0-1 16,-3 0-4-16,0 0-3 0,-3 0 2 0,1 0-13 15,2-2-3-15,6-1-54 16</inkml:trace>
  <inkml:trace contextRef="#ctx0" brushRef="#br0" timeOffset="84512.6115">3502 14235 28 0,'0'0'11'0,"0"2"-6"0,0-2 11 0,0 0 13 15,0 0-4-15,0 0-2 16,0 0-9-16,0 0-1 16,0 0-2-16,0 0 1 15,0 0-9-15,0 0-1 16,-3 0-2-16,0 0 2 16,0 0-1-16,0 0 2 15,0 3 4-15,0-3 6 16,0 0-3-16,0 0-3 15,-5 0-4-15,2 0-2 16,0-3 0-16,0 1-1 16,0-4 4-16,0 4 2 15,3-4-2-15,0 1-1 0,3 0-3 16,0-1-1-16,0-1-6 16,0 1-3-16,0 1-36 15,0 2-39 1,3-2 24-16</inkml:trace>
  <inkml:trace contextRef="#ctx0" brushRef="#br0" timeOffset="103454.9405">6256 13422 72 0,'0'-2'27'0,"0"4"-14"0,0-4-2 0,0-1 10 15,0 0 0-15,-3 1-1 16,0-1-2-16,0 0 1 16,-6 1-12-16,0 2-7 0,-9 5 0 15,3 0 1 1,3 3 0-16,0 3-3 0,3 2-1 0,3 3-1 15,3 0 3 1,3 0 0-16,9-3 1 16,3-5 0-16,0-3 0 0,3-7 4 15,6-4 5-15,-6-4-3 16,0-1-1-16,0-2 2 16,-4-3 2-16,-2-5 2 15,-3 2 3-15,-3-2-3 16,-3 0-1-16,-3 0-6 15,-3-3-1-15,0 0-1 16,0-2 1 0,0-3 0-16,1 5 1 0,-1 0-2 0,3 8-2 15,0 6-4 1,3 2 0-16,0 8 0 16,0 13-1-16,3 3 1 15,3 8 0-15,0 2 3 16,-1 8 0-16,1-2-2 0,3-5 2 15,0-1 5-15,3-2 5 16,0-3-10-16,0-2-1 16,0-4-26-16,0-4-11 15</inkml:trace>
  <inkml:trace contextRef="#ctx0" brushRef="#br0" timeOffset="103861.7896">6541 13340 136 0,'-9'-13'52'0,"9"16"-28"0,-6-6-24 0,6 3 13 0,-2 0-7 16,-4 3-1-16,-9 2 0 16,-3 8-1-16,3 3-2 15,0 0-2-15,3 0 1 0,3 0-4 16,3 0 2-16,3-1 3 15,9-1 1-15,6-4-1 16,3-4 1-16,0-4 2 16,0-4 2-16,0-4-6 0,0-2 0 15,-4 0-1 1,-2-2 0-16,-3-1 0 16,-3-5 2-16,0 6-1 15,-3 2-1-15,0 0 3 0,0 5 0 16,0 3-1-16,0 6 1 15,3 2-7-15,3 2 1 16,3 3-1 0,0 1-1-16,0-1 4 0,6 0 2 15,0-2-7-15,3-3-1 16,-3-3-31 0,-1-3-48-16,1-4 14 15</inkml:trace>
  <inkml:trace contextRef="#ctx0" brushRef="#br0" timeOffset="104069.785">6705 13115 108 0,'-9'0'44'0,"9"6"-24"0,-3 18-30 16,3-6 6-16,0 3 17 15,0 6 11-15,3 2 0 16,0 3-2-16,0 2-15 15,3-5-4-15,0-3-2 16,0-2 1-16,0 0 3 0,0-5-33 16,-3-4-57-1,0-1 4-15</inkml:trace>
  <inkml:trace contextRef="#ctx0" brushRef="#br0" timeOffset="104288.5184">6574 13319 152 0,'-3'-10'57'0,"3"10"-30"0,0 0-23 0,3 0 13 16,3-3 1-16,3 0 3 16,6-2-9-16,6 0-2 15,3-1-6-15,2 1-3 0,1 0 0 0,0 2-32 16,0 1-14-16,2 2-35 15</inkml:trace>
  <inkml:trace contextRef="#ctx0" brushRef="#br0" timeOffset="104608.5503">6973 13285 108 0,'-12'2'41'0,"6"1"-22"0,-6 2-16 15,3 1 12-15,-6-1-7 16,1 3 0-16,-1 2 5 15,3 9 1-15,0-1-3 16,3-2-1-16,3 0-6 16,3-3-3-16,6 1 2 0,6-6 0 15,0-3 1-15,9-2 4 16,0-3 3-16,-4-3-9 16,-2-5-2-16,0-3-1 0,-3 1 2 15,-3-3 0-15,-3 2 2 16,0 0 4-16,-3 3 4 15,0 3-9-15,0 5 0 16,3 3-4-16,0 7 0 16,3 1 0-16,3 2 0 15,3 3 2-15,6 0 2 16,5-3-39-16,7 0-16 16,0-5-21-1</inkml:trace>
  <inkml:trace contextRef="#ctx0" brushRef="#br0" timeOffset="105404.5266">7494 13295 64 0,'0'-5'24'0,"0"2"-12"0,0-2 12 0,-3 5 19 0,3-3-3 16,0 1 1-16,-3 2-17 15,0-3-4-15,-3 3-12 16,3 3-5-16,-3 2-2 0,0 0-6 0,3 1 1 16,3 2-3-16,3 0 2 15,6 2 3 1,0 1 3-16,0 2-2 15,6 3 0-15,-3-3 1 0,-3 0 2 16,-9-2 16-16,-6-1 9 16,-3 1-6-16,-6 0 1 15,0-3-9-15,-9-3 0 16,3 0-6-16,-3-2 1 16,4-1-5-16,2-2 0 15,3 0-23-15,6 0-12 16,18-5-131-1,6-3 51 1</inkml:trace>
  <inkml:trace contextRef="#ctx0" brushRef="#br0" timeOffset="105781.3773">7625 13327 144 0,'-12'3'55'0,"15"-3"-30"0,-3 2-34 16,0-2 7-16,3 3 5 15,0 0 5-15,0 2 8 16,3-2 2-16,0-1-9 16,3 1-1-16,3-3-1 0,2 0-3 15,1-3-1-15,0-2-1 0,-3 2-2 16,-3-2 3 0,0 0 0-16,-3-3-1 15,-6 0 1-15,0 0-2 16,-6 3-1-16,-3-1-2 15,-3 4 1-15,-3 2 1 0,-3 2 2 16,4 4-1-16,-4 4-1 16,3 1 1-16,3 5 1 15,3-3 1-15,9 5 3 16,6-2-1 0,3-5-5-16,6-1 0 15,3-2-7-15,-1-2 0 16,1-4-32-16,6-2-14 15,3-5-20 1</inkml:trace>
  <inkml:trace contextRef="#ctx0" brushRef="#br0" timeOffset="106203.3513">7821 13303 100 0,'12'6'38'0,"-24"1"-20"0,3 15-19 16,9-6 9-16,0 2 12 15,6 6 7-15,-6 2 4 16,6 3 1-16,0 1-11 16,0 1-3-16,-3 1-10 15,3-13-5-15,-3 2-2 0,3-11 3 16,-3-2 2-16,0-13 2 16,0-8-11-1,-3-3-3-15,-3-5-2 16,-6-3 2-16,0-3 4 15,0-2 1-15,3 3 1 0,3 2 0 16,0 3 0-16,9 5 0 16,3 3-5-16,0 2-1 15,6 3 0-15,0 3 4 16,3 5 1-16,-3 3 1 16,-1 2 2-16,-5 5 3 15,-3 4 7-15,-3-4 2 16,-6 1-1-16,-6-1 2 15,1 1-8-15,-7 0-2 16,-6-3-12-16,-3-1-5 16,6-1-27-16,3-4-13 15</inkml:trace>
  <inkml:trace contextRef="#ctx0" brushRef="#br0" timeOffset="106578.4539">8110 13306 140 0,'-3'-3'55'0,"-3"6"-30"0,0 0-18 15,3-1 13-15,-3 3 1 16,-6 3 4-16,0 6-9 16,-5 2-2-16,2-1-8 15,3 1-4-15,3 0 1 0,3 0-2 16,9-3-1-16,6-2 3 0,0-3 0 15,3-6 1-15,0-4 2 16,-1-1-3-16,1-2 0 16,-3-6 1-16,-3-5 0 15,-3 3 2-15,-3 0 1 16,0 0-1-16,0 5-1 16,-3 0-6-16,0 5-1 15,0 3-2-15,0 8 3 16,3 5-2-16,3 1-1 15,0-1 3-15,3-3 2 16,3 1-16-16,0-3-4 16,3-3-18-16,0-2-4 15,0-3-42 1</inkml:trace>
  <inkml:trace contextRef="#ctx0" brushRef="#br0" timeOffset="106859.1426">8202 13327 88 0,'-3'0'33'0,"3"3"-18"0,0 5-9 16,0 2 11-16,3 3 11 16,0 1 6-16,0-4-6 15,-3 1-4-15,3-3-10 16,0 0-4-16,-3 0-5 16,0-3 1-16,3-2 0 0,-3-3 11 15,0 0 4-15,0-3-7 16,0-2-3-16,0-9-6 0,0 1-2 15,3-3-1 1,0 3-2-16,6 0-4 0,-3 0 0 16,9 2-16-1,3 3-26-15,0 3-14 16,2 0-19 0,1 2-13-16,0 0 44 15</inkml:trace>
  <inkml:trace contextRef="#ctx0" brushRef="#br0" timeOffset="107193.3886">8446 13298 160 0,'-23'3'60'0,"17"2"-32"0,-9 5-26 16,9-4 12-1,-3 2-5-15,0 5 2 0,0 3-6 16,3 0-1-16,3 0-2 16,0-1-2-16,6-1 1 0,3-4-1 15,3-2 2-15,0-3 1 16,3-5 1-16,3 0-5 15,0-2 1-15,-4-6 2 16,-2-5 1-16,-3-1-4 16,0 1 1-16,-3-3 2 15,0 6 3-15,0 2-2 16,-3 0-2-16,0 5-5 16,0 3-2-16,3 11 3 15,0 2 1-15,6 0 4 16,-3 1 1-16,3-1-6 15,0-3-2-15,0-2-7 0,0 0-3 16,3-5-35 0,0-3-44-16,-1 0 21 15</inkml:trace>
  <inkml:trace contextRef="#ctx0" brushRef="#br0" timeOffset="107391.4259">8601 13086 148 0,'-6'-21'57'0,"6"18"-30"0,-3 3-32 0,3 0 16 16,0 11-3 0,0 10 6-16,0 14 6 15,3 4-10-15,0 1 1 0,0 8 0 16,-3-9-6-16,3-2-1 16,-3-5 0-16,0-3 0 0,3-5-33 15,-3-5-13 1,0-4-41-16</inkml:trace>
  <inkml:trace contextRef="#ctx0" brushRef="#br0" timeOffset="108195.4235">8455 13287 216 0,'-21'-10'82'0,"33"10"-44"0,-3-5-49 16,-3 5 13-1,9-3-4-15,6 0-4 16,3 1 2-16,3 2 2 16,2 0-6-16,1 0-2 0,3 2-27 15,-6 1-14-15,-4 2 7 16,-2 0 1-16,-3 3 22 16,-6 0 37-16,0 0 16 15,-3 3-6-15,0-1-2 16,-3-2-12-16,3 0-3 15,0 0-1-15,0-2 0 16,-1-4-4-16,1-2 4 0,0-2 2 16,0-4-3-16,-3 1 1 15,-3-3-5-15,-3 0 0 16,-3-3-1-16,-3 4 1 0,-3 1-7 16,-6 4 1-16,-5 4-6 15,-4 4 1-15,3 1 2 16,3 7 3-16,3-1 0 15,6 3 1-15,3 0 0 16,12-3 0-16,9-2 2 16,0-1 2-16,6 1-3 15,0-6-2-15,3-2-16 16,5-3-5-16,4-6-19 16,-6-7-10-1,-3 3 24-15,-4-4 33 16,-2 1 19-16,-6 0 6 15,-3 2 1-15,-6 1 0 16,-6 2 1-16,-6 5-16 0,-6 6-7 16,0 2-7-16,1 8-2 15,2 3 1-15,3-3 0 0,6 1 0 16,3-1 0-16,6 0 0 16,6 0 2-1,3-5 1-15,-1-5 1 0,1-3 0 16,0-3 0-16,0-7 2 15,-3-9-3-15,-3 1 0 16,-3-6-1-16,-3 0-2 16,-3-8 3-16,-6-5 0 15,0 3 7-15,-3-1 4 16,3 9-5-16,0 5-1 0,0 8-9 16,3 5-4-16,3 5-2 15,3 14 1-15,6 10 4 16,3 2 1-1,3 4 1-15,3 5 0 0,0-1 0 16,-4 1 2-16,7-5-47 16,-3-1-57-1,6-5 17-15</inkml:trace>
  <inkml:trace contextRef="#ctx0" brushRef="#br0" timeOffset="110769.3371">9357 13316 80 0,'18'0'30'0,"-18"6"-16"0,3-1-3 0,-3 0 10 16,0 3-9-16,0 6-2 15,0-1-6-15,6 3-1 16,-6-3-1-16,0 0 1 16,0-2 0-16,0-1 1 15,0 1-42-15,0-3-17 16,0-3 12-16,0-5 7 15</inkml:trace>
  <inkml:trace contextRef="#ctx0" brushRef="#br0" timeOffset="110919.4273">9378 13261 88 0,'-3'-3'35'0,"-12"3"-18"0,27 6-44 0,-12-6-6 0,6 5 2 16,-3 0 3-16</inkml:trace>
  <inkml:trace contextRef="#ctx0" brushRef="#br0" timeOffset="111216.0795">9479 13406 88 0,'-6'19'35'0,"6"-14"-18"0,-3 3-16 15,3-3 11-15,0-2 1 16,0 0 4-16,0-3 2 0,0 0 1 16,0 0-9-16,3-3-2 15,0-2-5-15,3-6-1 16,0-2-1-16,0 0-4 0,3 0 1 16,0 2-4-16,0 6 1 15,0 2 0-15,0 8 2 16,0 6 1-16,-3 0 1 15,0-1 0-15,0 3 2 16,0 1-1-16,-1-4 2 16,-2-2-2-16,0-3-1 15,0-2-32 1,6-3-49-16,6-5 11 0</inkml:trace>
  <inkml:trace contextRef="#ctx0" brushRef="#br0" timeOffset="111397.1104">9702 13168 132 0,'0'29'49'0,"0"-7"-26"0,6 20-27 16,-3-24 10-16,-3 6-3 16,0 3 1-16,0-1-2 15,0-2 1-15,0 0-2 16,0 0-1-16,0-3 3 0,0-5-64 15</inkml:trace>
  <inkml:trace contextRef="#ctx0" brushRef="#br0" timeOffset="111742.0346">9586 13311 180 0,'-3'-8'68'0,"9"8"-36"0,18-2-53 0,-9 2 4 0,3-3-8 16,0 3 3 0,3-3 5-16,-4 3 6 0,1 3-7 15,-3 2-3 1,-3 3 6-16,0 3 6 16,-3 5 17-16,-6 2 7 0,0 1 8 15,0-1 6-15,0 1-10 16,3-1-1-16,6-2 12 15,3-5 5-15,2-6-7 16,1-5-2-16,0-5-15 16,0-1 4-16,-6-2 5 0,-3-2 6 15,-9-3 7-15,-6-1-12 16,-6 4-4-16,-6 2-19 16,-3 0-9-16,0 3-54 15,4 2-22-15</inkml:trace>
  <inkml:trace contextRef="#ctx0" brushRef="#br0" timeOffset="112880.8304">6125 13904 88 0,'-3'-5'33'0,"0"2"-18"0,-3 0-2 16,0 3 11-16,0 0-6 0,-6 3 0 15,0 2-7-15,-6 3-1 16,-3 5-9-16,3 6 0 16,4-1-1-16,5 14 0 0,3-5 2 15,12-4-3-15,3-7 0 16,5-2 5-16,4-7 2 15,0-7 6-15,0-7 5 16,-3-4-7-16,0-5-1 16,3-2-3-16,-9-4-1 15,0-1-1-15,-6-1 0 16,-3-8-2-16,-3 3 1 0,-3 0 4 16,-3 0 6-16,3 2-1 15,-3 6 1 1,3 5-5-16,0 3-3 0,3 2-5 15,3 9-9 1,3 10-2-16,3 2 6 16,3 11 2-16,0 3 3 15,0 3 0-15,3 2 2 16,2 0 1-16,1-5-1 16,-3-3-2-16,0-3-26 15,0-2-12-15,0-5-52 16</inkml:trace>
  <inkml:trace contextRef="#ctx0" brushRef="#br0" timeOffset="113048.825">6279 13904 140 0,'-3'5'52'0,"6"6"-28"0,0 10-28 0,0-11 8 15,0 4-4-15,0-1 0 16,0 0 2-16,0 3 1 15,3-11-56-15,-3-2-27 16,3-3 34-16,0-5 19 16</inkml:trace>
  <inkml:trace contextRef="#ctx0" brushRef="#br0" timeOffset="113166.7798">6262 13772 152 0,'-12'-8'57'0,"12"2"-30"0,3 4-34 0,-3 2 8 0,6 2-16 15,3 1-2-15,2 0-43 16,7-1-15 0</inkml:trace>
  <inkml:trace contextRef="#ctx0" brushRef="#br0" timeOffset="113390.8302">6526 13697 164 0,'-17'-13'63'0,"8"8"-34"0,-3 0-19 0,-3 5 17 15,3 2-15-15,0 6-5 16,0 0-13-16,3 8-4 16,3 11 5-16,3 4 2 0,3 6 3 15,6 3-3 1,3 0 2-16,3 2 1 0,0-5 2 16,0-3-10-16,-3-7-4 15,-3-6-34 1,0-8-46-16,-6-13 20 15</inkml:trace>
  <inkml:trace contextRef="#ctx0" brushRef="#br0" timeOffset="113544.1737">6369 13862 112 0,'0'0'44'0,"9"0"-24"0,6 2-26 0,-4-2 8 16,10 0-2-16,3 3 2 0,3-1-8 15,0 1-1-15,-4 2-38 16,7 1-18-16</inkml:trace>
  <inkml:trace contextRef="#ctx0" brushRef="#br0" timeOffset="114024.5526">6723 13708 108 0,'-9'-13'41'0,"3"8"-22"0,-3 2-3 0,6 3 16 16,-3 0-13-16,-6 0-3 0,0 8-12 16,3 5-5-16,1 6 0 15,2 10-2-15,0 2-1 0,3 4 5 16,3-3 1-16,6-1 0 16,0-4-2-16,-3-3 1 15,-1-6-1-15,4-5-47 16,-3 1-42-1,0-1 24-15</inkml:trace>
  <inkml:trace contextRef="#ctx0" brushRef="#br0" timeOffset="114192.555">6544 13891 180 0,'-6'-8'68'0,"9"8"-36"0,3-3-40 0,0 3 10 16,3 0-1-16,6-3 1 15,9 3-3-15,0-2 1 16,2-1-40-16,1-2-18 16,0 0-6-16</inkml:trace>
  <inkml:trace contextRef="#ctx0" brushRef="#br0" timeOffset="114683.0253">6750 13901 64 0,'-6'3'24'0,"6"2"-12"0,0 0 1 15,3-2 14-15,3 0 0 0,3 2 4 16,3-2-11-16,-1-1-4 16,4-2-7-16,0-2-4 15,3-1-2-15,-3-2 0 0,3-3 2 16,-3 0-2-16,-9 0-2 15,-3-3 0-15,-6 1 1 16,-3 2 1-16,0 0 1 16,-6 3-5-16,0 5 1 15,-3 2-5-15,0 4-1 0,0 1 0 16,3 4 4 0,3 2 1-16,3 3 1 15,4 0-3-15,4 0 2 16,4 0-1-16,3-3 0 15,3-2-3-15,0-3-1 0,0-3-41 32,3-3-37-32,-3-2 26 0</inkml:trace>
  <inkml:trace contextRef="#ctx0" brushRef="#br0" timeOffset="115178.9484">6860 13922 16 0,'3'0'8'0,"0"6"-4"0,0 7 24 15,0-5 14-15,3 2-4 0,0 1-2 16,0 0-9-16,-3-3-5 16,0-1-4-1,0-1-1-15,-3-1-3 16,0 0-1-16,0-5-7 0,0 0 5 16,0-2 2-16,3-6-6 0,-3-3-2 15,0 1-1-15,5-4 0 16,1 1-5-16,0 3-1 15,3-1-8-15,0 3-4 16,0 3-6-16,3 2 0 16,0 3 6-16,0 3 6 15,0 2 3-15,3 0 0 16,-3 1 4-16,-1-1 2 16,4-2 0-16,-3-1-1 15,0-2 3-15,-3-2 2 0,3-4-2 16,-3 1-2-16,-3 0 2 15,-6-3 2-15,0 2-2 16,-9-1 0 0,0 1-1-16,0 4-6 15,-3 2 0-15,0 2 0 16,3 6 2-16,0 3-1 16,3 2-1-16,4 3 3 15,-1 0 2-15,3-3 0 16,3 0-1-16,2 0 1 15,1-5-1-15,0-2-16 16,0-6-4-16,0-3-43 16</inkml:trace>
  <inkml:trace contextRef="#ctx0" brushRef="#br0" timeOffset="115539.2712">7134 13925 116 0,'0'11'44'0,"0"-3"-24"0,0 2-8 0,0-5 16 16,0 3-7-16,0-2-2 15,0-1-9-15,0 0-4 16,0-5-3-16,0 0-3 0,0 0 3 16,0 0-2-16,3-2 2 15,3-6-4-15,0-3 0 16,0 0-8-16,2 1-2 15,1-1 4-15,0 1 3 16,0 2 1-16,3 3 1 0,0 5 6 16,0 2 5-16,0 6 4 15,-3 3 2-15,0 2-4 16,-3 0 1-16,0 0-7 16,-3-2-1-16,0 0-2 15,0-4 1-15,-3-1-11 16,0-1-2-16,0-5-41 15,0-3-54 1,3-5 19-16</inkml:trace>
  <inkml:trace contextRef="#ctx0" brushRef="#br0" timeOffset="115707.2387">7324 13650 184 0,'-15'-19'71'0,"18"35"-38"0,-3-3-43 0,0-5 9 15,3 8 6-15,-3 3 9 16,0 7-3-16,3 6 2 16,0 0-8-16,0 2-5 0,0 1-1 15,0-4 1-15,3-4 2 16,0-3-50 0</inkml:trace>
  <inkml:trace contextRef="#ctx0" brushRef="#br0" timeOffset="115913.6008">7155 13832 160 0,'3'-2'60'0,"11"2"-32"0,16-3-35 15,-12-2 8-15,9 2 0 16,9 1 1-16,-1-1-27 15,4-2-10-15,0-1-25 16,-1-4-10-16</inkml:trace>
  <inkml:trace contextRef="#ctx0" brushRef="#br0" timeOffset="116933.1496">7574 13901 92 0,'9'3'35'0,"-6"0"-18"0,-3 2-5 0,3 0 16 16,0 3-7-16,0 5 0 15,0 3 1-15,0 0 1 16,0-3-12-16,-3 6-2 0,0-3 1 15,0 2 3 1,0-2-5-16,0-3 0 16,-3-2-2-16,3-11-1 0,0-3-3 15,0-5-2-15,0-2 3 16,0-4 0-16,0-1-4 16,0-1 1-16,0-3 0 15,3 1 2-15,0 2-1 16,3 0-1-16,0 3-2 15,0 2 1-15,0 3-1 16,3 6 0-16,0 2 2 16,0 5 2-16,0 3-1 15,-4 2 2-15,-2 4 2 0,-3-1 2 16,0-3 1-16,0 1 0 16,0-3 0-1,0-3 0-15,0-2 0 16,0-3 2-16,3-5-5 0,3-3-1 15,0-6-11-15,3-2-3 16,3 3 5-16,0 0 4 16,0 2 4-16,-3 4 1 15,6 4-5-15,-3 6 1 16,3 4-2-16,-1 7-2 16,-5 2 7-16,-6-1 3 15,3 4-3-15,-6-6 0 16,0 3-1-16,0-3-2 0,0-2-19 15,6-6-63 17,0-7-49-32,0-4 26 15</inkml:trace>
  <inkml:trace contextRef="#ctx0" brushRef="#br0" timeOffset="117264.9037">7890 13909 160 0,'-3'-2'60'0,"12"4"-32"0,-3 3-35 15,3 1 10-15,0-1 8 16,2 0 5-16,1-2 5 16,3-3 2-16,-3 0-12 15,3-3-4-15,-3 1-3 0,0-4-2 16,-3 1 1-16,-3 0 0 16,0 0 1-16,-9-3-5 15,-6 2 1-15,0 1-7 16,-6 2-3-16,0 1 3 15,-3-1 2-15,3 6 0 16,0 2 4-16,4 3-2 0,-1 3-1 16,6 2 3-16,3 3 0 15,6-1 1-15,3 4 2 16,3 2 1-16,2-5 3 16,7 5-5-16,-3-10-1 15,0-6-18-15,3-8-5 16,-3-2-60-1</inkml:trace>
  <inkml:trace contextRef="#ctx0" brushRef="#br0" timeOffset="117763.1989">8048 13883 88 0,'0'2'35'0,"0"6"-18"0,0 8-2 16,0-5 13-16,0 2 2 15,0 3 4-15,0 0-12 16,0 5-5-16,0-5-10 16,0-3-5-16,0-2 1 0,0-3 0 15,0-3 1-15,2-10 0 16,1-6-2 0,3-2 1-16,0-3-11 0,0-3-4 15,3 1 3 1,0 2 5-16,0 3 1 15,0 5 1-15,0 2 0 0,0 6 0 16,0 8 4 0,-3 3 3-16,-3 2 7 0,0 0 4 15,-3 1-2-15,0-4 0 16,0-2-8-16,0-3-4 16,0 1 1-16,0-6 0 15,6-3-4-15,0-2 1 16,3-3 2-16,2-3 1 15,1 3-6-15,-3 0 0 16,0 3-1-16,3 5 2 16,0 3 1-16,-3 2 1 15,3 3 0-15,-3 0 2 16,0 0-1-16,0-3-1 0,0 0-24 16,-3-2-9-16,2-6-51 15,1-2-26 1,3 0 55-16</inkml:trace>
  <inkml:trace contextRef="#ctx0" brushRef="#br0" timeOffset="118045.883">8348 13896 104 0,'-9'5'41'0,"9"3"-22"0,-6 5-16 16,6-5 12-16,0 6 6 15,0 1 5-15,0 1-3 16,3 3 0-16,3-3-10 15,3 2-5-15,3-2-5 16,0-5 4-16,3-11 3 0,3-6 1 0,0-2 1 16,-4-2-4-1,-2-3 0-15,-3-1-3 0,-9 1 2 16,-6 0-4-16,-3 0 0 16,-3-1 1-16,-2 4 0 15,-1 2-5-15,-3 3-1 16,3 2-17-16,0 0-7 15,3 3-20-15,3 0-7 16,3 0-24-16</inkml:trace>
  <inkml:trace contextRef="#ctx0" brushRef="#br0" timeOffset="118526.3456">8461 13912 124 0,'0'8'46'0,"3"2"-24"0,0 6-24 0,3-8 11 0,0 3 7 16,0 2 5-16,-3-2 4 15,0 4 4-15,0-1-15 16,0-4-4-16,0 1-2 0,-3-6-2 0,0 0-1 16,0-7-1-1,0-1 0-15,0-2-5 16,0 0 1-16,0-3 0 15,-6 0 0-15,6-3 0 16,-3 0 2-16,3-2-1 0,3 0 2 16,0 0-4-16,0 2-2 15,0 1 2-15,3 2 0 16,0 2-8-16,0 1-2 16,0 2-18-16,0 1-9 15,0 2-9 1,0 0-30-16,0 0 16 15,-1 0 31-15,1 0 18 16,0 0 25-16,3 2 12 16,-3 4 11-16,0 2 5 15,0 2-10-15,3 3-7 16,0 1-11-16,0-4-6 0,0 1-4 16,0-3 0-16,-3-3-2 15,0-2 2-15,0-3 0 0,0-3-28 16,6-2-50-1,-4-3 4-15</inkml:trace>
  <inkml:trace contextRef="#ctx0" brushRef="#br0" timeOffset="118690.4534">8693 13933 108 0,'-17'26'41'0,"11"-4"-22"0,-6 20 4 15,6-18 18-15,-3 0-15 16,0 2-4-16,0 0-14 0,0 1-3 15,3-6-3-15,3-5-6 0,0-5-2 16,3-4-66 0,6-4-35-1,0-6 45-15</inkml:trace>
  <inkml:trace contextRef="#ctx0" brushRef="#br0" timeOffset="119048.7282">8973 13875 108 0,'-12'5'44'0,"-3"0"-24"0,-8 3 1 0,14-2 17 16,0 2-9-16,0-1-2 0,3 1-16 15,0 0-7-15,3 3-2 16,3-1-2-16,9 1 2 0,6 0-1 16,0-1 2-16,0 9 4 15,-4-3 4-15,-2 2-2 16,-3-2 2-16,-3 0-4 16,-3-3 1-16,-6-5-5 15,-3-3 0-15,-3-2-3 0,1-3-1 16,-1-5-32-1,3-3-15-15,0-5-45 16</inkml:trace>
  <inkml:trace contextRef="#ctx0" brushRef="#br0" timeOffset="119326.2534">9018 13965 116 0,'12'5'46'0,"-3"-2"-24"0,3-1-17 0,-6-2 13 16,2 0-6-16,1 0 1 15,0-2-4-15,0-1 0 16,0-2-5-16,-3-1-3 0,0-2 0 16,-3 1-4-16,-3-1 2 15,-3 0 3-15,-3 0 3 0,-3 2-9 16,-3 1-2-16,0 5 1 16,1 3 2-16,-1 2 4 15,3 3 4-15,3 3 7 16,3 2 2-16,3 0-7 15,3 0-2-15,3 1-1 16,3-4 0-16,3 3-16 16,-1-2-4-16,4-3-60 15</inkml:trace>
  <inkml:trace contextRef="#ctx0" brushRef="#br0" timeOffset="119546.9019">9262 13893 176 0,'-18'-5'68'0,"12"8"-36"0,-3-1-40 0,3 1 10 16,-3 5-3-16,-3 5 2 15,1 3 9 1,-1 2 3-16,3 6-6 0,3 5-2 0,6 3 1 16,9-5-3-16,3-1-2 15,2-5 2-15,1-5 0 16,3-5-10-16,0-3-5 15,0-8-30-15,6-11-12 16,-3-13-16 0</inkml:trace>
  <inkml:trace contextRef="#ctx0" brushRef="#br0" timeOffset="119758.8932">9327 13697 132 0,'-3'-5'52'0,"3"5"-28"0,3 3-30 15,-3 2 8-15,3 6 20 16,-3 5 10-16,3 7-1 16,0 9 2-16,0 3-19 15,0 4-6-15,-3 4-1 0,6 2-4 16,0-3 0-16,0-5-3 16,0-5-3-16,-12-9-56 15,15-4-64 1,-18-8 26-16</inkml:trace>
  <inkml:trace contextRef="#ctx0" brushRef="#br0" timeOffset="119953.1401">9208 13862 208 0,'6'0'79'0,"3"0"-42"0,6 0-39 0,-3 0 14 15,3 0-6-15,0 0-1 16,6-3-6-16,2 0 1 16,1 6 0-16,3-3-40 0,-6 3-15 15,0-6-28 1</inkml:trace>
  <inkml:trace contextRef="#ctx0" brushRef="#br0" timeOffset="120013.1389">9488 13899 140 0,'-3'13'55'0,"3"0"-30"0,3 11-21 16,0-14 15-16,0 4-9 15,0 4-1-15</inkml:trace>
  <inkml:trace contextRef="#ctx0" brushRef="#br0" timeOffset="120073.1438">9503 14031 222 0,'3'18'-91'15,"3"-15"17"-15</inkml:trace>
  <inkml:trace contextRef="#ctx0" brushRef="#br0" timeOffset="120474.865">9455 13827 224 0,'-11'-5'85'0,"13"7"-46"0,4-15-57 0,0 19 11 15,0-4-7-15,3 1 1 16,3-1-8-16,3 1-4 16,3 5-17-16,-3 0-9 15,3 0 14-15,0 0 7 16,-7 2 31-16,-8 4 13 15,-3 2 23-15,0 2 12 16,-3 1-17-16,0 2-9 16,3 3-13-16,3 5-7 0,3-5-2 15,6-3 7-15,6-8 7 16,0-5 6-16,0-8 2 16,0-8-6-16,-3-3-2 15,-3-2-1-15,-1-3 4 16,-5-2-1-16,-6-1 1 0,-6-2-5 15,-8 2 0-15,-7 4-10 16,0 1-2-16,-3 6-14 16,3 3-5-16,3 0-25 15,6 2-11-15,7 1-28 16,5-1-34 0,11 0 41-16</inkml:trace>
  <inkml:trace contextRef="#ctx0" brushRef="#br0" timeOffset="120750.8666">9759 13899 168 0,'6'13'66'0,"-6"-3"-36"0,0 9-31 16,0-11 15-16,-3 2-1 15,0 1 2-15,0-3 3 0,0 0 1 16,0-3-10-16,0-2-3 0,3-3 0 16,0-3 1-16,0-2 3 15,3-6-3-15,3-2-2 16,0 0-7-16,3 0-3 15,6 2-1-15,-3 6 2 16,3 2-1-16,-3 6 4 16,-1 2 0-16,-2 3 3 15,-3 3-1-15,0-1 2 16,0-2-9-16,-3 0-3 16,0 0-28-16,0-3-14 15,3-5-37-15</inkml:trace>
  <inkml:trace contextRef="#ctx0" brushRef="#br0" timeOffset="120988.3225">10012 13777 192 0,'-9'-11'74'0,"3"9"-40"0,-6 2-31 16,6 2 17-16,-3 4-8 15,0-1-2-15,1 5-1 16,-1 6-1-16,0 0-4 15,6 3-1-15,3-1 1 0,3 6 2 16,3 0 1-16,0 0 3 16,0-1 4-16,-6 9 5 15,-3-3 5-15,-6-2-12 16,-3-3-5-16,-6-3-26 16,-9 0-13-16,-3-3-91 15</inkml:trace>
  <inkml:trace contextRef="#ctx0" brushRef="#br0" timeOffset="128975.4137">5196 15184 84 0,'-3'-2'33'0,"6"2"-18"0,-3 0 0 0,0 0 15 15,0 0-3-15,0 0 1 16,-3 0-13-16,0 2-4 15,-3 1-5-15,-3 2 1 16,-6 3-4-16,-6 6-2 0,1 7 2 16,-7 8-2-16,-3 13-1 15,-3 6 3-15,-2 7 2 16,-1 4 2-16,0 12 3 16,3 11-5-16,4 5-3 0,5 6 5 15,6 10 5 1,3 14-2-16,15-1 0 0,15-10-6 15,6 0-3-15,12-3-3 16,5-8 1-16,10-10-1 16,-4-14-2-16,-5-10-8 15,-6-8-3-15,-3-13-21 16,-7-9-9-16,-2-4-31 16</inkml:trace>
  <inkml:trace contextRef="#ctx0" brushRef="#br0" timeOffset="129427.8328">5211 16693 100 0,'-3'13'38'0,"0"24"-20"0,6-5-8 15,0-17 14-15,3 7-9 16,-3 7-3-16,3 2-5 16,0-1 0-16,0 1-4 15,-3-4 5-15,0-3 4 0,-3-3 5 16,-3-5 4-16,-3 0 2 16,-6-6 1-16,-3-5-2 15,-3 1-2-15,-9-1-10 16,0-2-4-16,4-3-4 15,-1 0-2-15,3 5-48 16,0 0-20-16,3 3-28 16</inkml:trace>
  <inkml:trace contextRef="#ctx0" brushRef="#br0" timeOffset="134244.9792">1383 15475 128 0,'0'-5'49'0,"0"3"-26"0,0-6-7 0,0 5 29 16,-9-8-11 0,-3 3-8-16,0-5-5 15,-3 11-12-15,0-1-1 0,1 14-1 16,-1 4-6-16,6 7 0 15,-3 9-6-15,6 14 1 16,3-2 0-16,3-1 2 0,0 3 1 16,3 3 3-16,3-9-1 15,0-2-1-15,0-10 1 16,-3-6-1-16,3-5-33 16,-6-6-13-16,-6-2-43 15</inkml:trace>
  <inkml:trace contextRef="#ctx0" brushRef="#br0" timeOffset="134408.2119">1139 15735 156 0,'-6'-8'57'0,"6"5"-30"0,6-2-12 16,3 2 18-16,3 1-10 0,0-1 0 16,6 0-16-1,-4 1-7-15,7 2 0 0,3 0-1 0,0 2 3 16,-3 4-43-16,-3-1-17 15,-4 0-24 1</inkml:trace>
  <inkml:trace contextRef="#ctx0" brushRef="#br0" timeOffset="134559.3581">1434 15732 172 0,'-6'5'66'0,"12"6"-36"0,5 8-35 0,-11-12 10 15,-2 9-8-15,4 6 2 0,1-4-1 16,3-2 0 0,-3 0-69-16,3-3-31 15</inkml:trace>
  <inkml:trace contextRef="#ctx0" brushRef="#br0" timeOffset="134667.1148">1419 15666 160 0,'-3'-8'60'0,"3"8"-32"0,3 3-55 16,-3-3 0-16</inkml:trace>
  <inkml:trace contextRef="#ctx0" brushRef="#br0" timeOffset="134985.2078">1544 15843 128 0,'0'40'49'0,"0"-32"-26"0,0-3-23 0,0-5 10 16,0 0 11-16,0 0 6 15,0 0-11 1,0-8-7-16,0-5-5 0,6-3-4 0,0-5 3 16,3 2-2-16,-3 1-1 15,2 2 1-15,7 3 1 16,-3 2-3-16,0 3-2 0,6 8 2 15,-6 8 0 1,0 0 1-16,0 3 0 16,-3 5 0-16,0 5 2 15,-1-3-8-15,1-4-1 0,0-4-64 16,-3-2-35 0,3-11 48-16</inkml:trace>
  <inkml:trace contextRef="#ctx0" brushRef="#br0" timeOffset="135311.2224">1809 15708 124 0,'-18'6'46'0,"9"4"-24"0,-6 6-17 16,9-8 11-16,3 5 2 16,-6 6 3-16,6 5-7 0,-3-3-3 15,6 0-6-15,6-5-4 16,-3-3 2-16,6-5-4 0,0-3 0 15,3-13-12 1,0-5-5-16,-3-3-1 0,0 0 1 16,0 0 10-16,-6 1 4 15,0-1 8-15,-3 2 5 16,0 7 4-16,0 1 2 16,0 4-11-16,0 2-1 15,0 8-1-15,2 2 1 16,1 6-4-16,6 8 1 15,0-6 0-15,3-2 0 0,0-3-27 16,0-2-9-16,0-3-26 31</inkml:trace>
  <inkml:trace contextRef="#ctx0" brushRef="#br0" timeOffset="135519.5883">1984 15520 116 0,'-3'8'46'0,"3"6"-24"0,0 17-13 15,3-15 14-15,3 5 4 16,-6 6 4-16,0 2-13 16,0 3-5-16,0 2-8 15,3 3-4-15,0-5 0 0,3-8-19 0,-3 2-8 16,3-10-55-1</inkml:trace>
  <inkml:trace contextRef="#ctx0" brushRef="#br0" timeOffset="135701.9554">2100 15740 124 0,'-3'13'46'0,"-12"-2"-24"0,24 7-21 0,-15-4 8 15,3 7 1-15,0-3 1 16,1-2-8-16,2 5-1 16,0-5-37-16,0-5-43 15,0-1 14 1</inkml:trace>
  <inkml:trace contextRef="#ctx0" brushRef="#br0" timeOffset="135834.4735">2115 15692 148 0,'-21'-7'57'0,"21"9"-30"0,0-4-29 16,0 2 9-16,0 0-8 16,0 0 1-16</inkml:trace>
  <inkml:trace contextRef="#ctx0" brushRef="#br0" timeOffset="135898.48">2106 15685 201 0,'15'0'-50'0,"-6"0"-5"15,6 2 0-15</inkml:trace>
  <inkml:trace contextRef="#ctx0" brushRef="#br0" timeOffset="136395.2831">2199 15666 104 0,'-12'-3'41'0,"12"6"-22"0,-3-3-18 0,3 0 8 16,0 0 10-16,0 0 5 15,0 0-4-15,0 0-1 16,3 0-11-16,3 0-5 16,0 0-2-16,2 0-1 0,1 0 0 15,0 0 0-15,0 0 0 16,0 0-3-16,0 0 2 0,3 0 1 16,-6 3 2-16,12-3-3 15,-6 2 0-15,3 1 1 16,-9 0-3-1,8-1 0-15,-5 4 4 16,-9-1 3-16,3 0 1 16,-3 0 2-16,-3 3 0 15,-8 0 1-15,2 3 0 16,0-1 0-16,-9 4 0 16,0-1 0-16,3-3-2 15,0 6 1-15,3 0-4 16,0 3-2-16,3-1 0 15,0-5-1-15,4 1 0 16,2-4 2-16,6-2 1 16,2 0 1-16,4-3-2 0,3 1 1 15,3-4-4-15,0-2 0 16,3 0-6-16,0 0 0 16,-6 0-21-16,-3 0-7 15,6 0-37 1,-10-2-27-16,-5-1 38 15</inkml:trace>
  <inkml:trace contextRef="#ctx0" brushRef="#br0" timeOffset="136619.2551">2199 15748 132 0,'-6'-3'49'0,"9"6"-26"0,0-3-16 16,-3 0 13-16,6 3 1 16,2-1 4-16,7-2-11 15,0 6-3-15,6-4-7 16,9 1-9-16,-3-3-2 0,-4 0-65 16,1-3-40-1,-3 1 48-15</inkml:trace>
  <inkml:trace contextRef="#ctx0" brushRef="#br0" timeOffset="136931.3641">2458 15748 164 0,'-6'3'63'0,"9"-1"-34"0,0 6-32 0,5-5 11 16,-5 0-4-16,6-1 2 16,0 1 6-16,6-3 4 15,0-3-8-15,0 1-2 0,0-4-2 16,-3-2-2-16,-3 0-2 15,0 0-2-15,-3-2-1 16,-9 5-3-16,0-3 1 16,-6 0-4-16,-9 2-1 0,0 4 5 15,3 4 2-15,-6 6 3 16,6 6 2 0,0 1 10-16,4 1 7 15,2 13 5-15,9-2 3 16,0-1-10-16,9 1-3 0,2-6-8 15,10-5-4-15,9-6-39 16,0-4-15-16,-3-12-47 16</inkml:trace>
  <inkml:trace contextRef="#ctx0" brushRef="#br0" timeOffset="137623.1361">3086 15745 84 0,'-12'0'33'0,"3"3"-18"0,-3 2-7 15,6 6 13-15,-3-1-12 16,-3 6-2-16,3 6-1 16,0 4 1-16,3-2-1 0,3 0-1 15,6-6-6-15,6-5 1 16,3-2 2-16,-6-3 3 16,6-8-2-16,0 0-2 15,-3-5-9-15,3-11-5 16,-6-5 7-16,0-1 2 15,-3 1 10-15,0 8 6 16,-3 0 7-16,0 7 5 16,0 4-12-16,0 10-5 15,0 5-4-15,0 5-5 0,0-2-1 16,3 3-1-16,2-6 3 0,4-2-40 31,6-3-45-31,-6-3 15 0</inkml:trace>
  <inkml:trace contextRef="#ctx0" brushRef="#br0" timeOffset="137997.9918">3252 15774 120 0,'-38'-10'46'0,"32"10"-24"0,-6 5-19 16,9 0 12-16,-3 3-9 16,-3 8-1-16,0 8 6 15,3 0 2-15,3-3-6 16,3 3-2-16,3-6-1 0,3-4-2 15,0-1-2-15,3-3 7 16,6-7 3-16,6-6-3 0,-4-7 1 16,1-11-5-1,-3-3 0-15,-6-5-3 16,-3-3-3-16,-3-2-3 16,0-3 1-16,-9-6 3 0,-9 4 1 15,3 4 3-15,0 6 3 16,3 5 9-16,0 8 5 15,3 6-9-15,4 7-3 16,-1 6-5-16,3 18 1 16,0 5-2-16,8 6-1 15,1 8 1-15,6 0 1 16,0-1-1-16,0-2-1 16,0-5-30-16,0-11-13 0,0 0-44 15</inkml:trace>
  <inkml:trace contextRef="#ctx0" brushRef="#br0" timeOffset="138375.8259">3470 15727 148 0,'-9'0'57'0,"-6"5"-30"0,0 8-34 16,9-5 10-16,-3 16 3 15,0 3 6-15,0 2 3 16,0 0 0-16,6-3-7 15,0-5-5-15,6 3 0 0,3-8-2 16,3-8 2-16,6-5 2 16,-3-14 4-16,3 3-4 15,-3-24-3-15,0 1-6 16,-3-4-2-16,-4 1 3 16,-5-6 3-16,-3-5-1 0,-5 3 0 15,-1 2 3-15,0 8 1 16,0 6 10-16,3 5 3 15,0 8-3-15,3 7 0 16,0 12-10-16,3 9-4 16,3 9 0-16,6 8 0 15,0 2 1-15,3-2 0 16,0 5 0-16,-1 3 0 16,1-6-33-16,0-7-15 15</inkml:trace>
  <inkml:trace contextRef="#ctx0" brushRef="#br0" timeOffset="138679.1078">3580 15796 84 0,'0'16'33'0,"3"23"-18"0,-3-4-16 15,3-25 9-15,0 1 15 16,-3-1 9-16,3-4 1 15,0 4 1-15,-3-7-15 16,0-3-4-16,0 0-9 0,0 0 3 0,0-5 3 16,0-9-2-16,0-4 0 15,0-3-4 1,0-1 1-16,0 4-6 16,0-1-1-16,6 4-5 15,-4 1 1-15,7 4-11 0,0 2-6 16,3 3-15-16,6 2-7 15,0 3-6 1,0 3-29 0,-3-1 19-16</inkml:trace>
  <inkml:trace contextRef="#ctx0" brushRef="#br0" timeOffset="139094.2543">3767 15782 96 0,'0'0'35'0,"3"0"-18"0,0 3-13 0,-3-3 8 15,3 3 4-15,3-3 2 0,-3 0-1 16,0 0 2-16,3 0-1 15,0-3 0-15,0 0-9 16,0-2-5-16,0 0-1 0,-3 0-4 16,3-3 0-16,-6 0 1 15,0 2 2-15,0-2-1 16,-3-2 2-16,-3 5-4 16,0-1 0-16,0 1-6 15,-3 2 0-15,3 1 3 16,0-1 2-16,0 3 6 15,0 3 2-15,3-1 0 16,0 4 1-16,-6-1-4 16,6 3 0-16,0 0-1 15,-3-3-2-15,0 8 3 0,0-2 2 16,1-1-2 0,2 6-2-16,0 0 0 0,0 3-1 15,0-1 0-15,3 1 0 16,6-3 0-16,2 0 0 15,1-3 0-15,0-5 0 16,0 0 0-16,3-3 0 16,-3-2-20-16,0-3-9 15,0 0-25 1,0-3-37-16</inkml:trace>
  <inkml:trace contextRef="#ctx0" brushRef="#br0" timeOffset="139513.9304">3973 15735 88 0,'3'-8'33'0,"0"8"-18"0,-3-3 17 16,0 3 22-16,0 0 0 15,-3 0 3-15,0 0-21 0,-6 3-9 16,0 2-16 0,-6 3-12-16,3 0-4 0,0 3 6 0,6-1 6 15,0 1-5-15,3 5-1 16,9 5-6-16,3-3 1 15,0-2 2-15,3 3 1 16,0-6 1-16,0-2 2 16,-3-1-1-16,0-5 2 15,-4 6-2-15,-5-8 2 16,-2 5 0-16,-1-3 1 16,0-5-22-16,-6 0-8 15,0 0-36-15,3 0-15 16,3 0-8-1</inkml:trace>
  <inkml:trace contextRef="#ctx0" brushRef="#br0" timeOffset="139803.4749">4107 15698 192 0,'-12'2'74'0,"6"6"-40"0,-9 3-38 16,9-3 13-16,0 2-3 15,0 1 1-15,0 2-1 16,3 0-1-16,3 6-3 16,6 0-2-16,0 4 3 0,3-7-2 15,-3 5-1-15,0-5 7 16,-3-3 3-16,-3 1 8 16,-3-6 3-16,-3 2-6 15,-3-2-2-15,0-5-9 16,0-3-3-16,3 0-30 0,0-8-13 15,3 5-33 1,6-13-49-16,3-5 36 16</inkml:trace>
  <inkml:trace contextRef="#ctx0" brushRef="#br0" timeOffset="140098.8102">4199 15774 140 0,'3'3'52'0,"0"0"-28"0,3 5-26 0,0-6 11 16,0 4 9-16,0-4 8 15,3 1-7-15,-1-3-3 0,1 0-9 16,0 0-3-16,-3-3 0 16,0-2 0-16,0 0 2 0,-3-1-1 15,-3 1 0-15,-3-3-3 16,-3 3-2-16,-3 0-2 16,-3-1 1-16,-5 12 1 15,-4-1 2-15,3 0-1 16,3 3-1-16,3 0 1 15,3 8 1-15,3 5 5 16,9-5 4-16,6 2-6 16,0-2-1-16,3-2-2 0,0-1 1 15,3-5-46 1,3-6-21-16,2 4-27 16</inkml:trace>
  <inkml:trace contextRef="#ctx0" brushRef="#br0" timeOffset="140354.8327">4434 15685 228 0,'-12'-3'85'0,"9"8"-46"0,-6 0-46 0,3 1 16 16,-6-1 3-16,3 3 4 15,6 3-7-15,0-1-3 16,3 3-4-16,6 1-2 0,3 7 1 15,0 5-1-15,-3 1 2 0,0-4 1 16,-3-1 3-16,0-1 1 16,-3-3 1-16,-9 1-4 15,-6-1-3-15,-3-2-77 16,-11 8-76 0,-13-16 36-16</inkml:trace>
  <inkml:trace contextRef="#ctx0" brushRef="#br0" timeOffset="141710.6672">4568 15899 96 0,'0'0'38'0,"3"0"-20"0,0 0 5 0,-3 0 18 15,3 2-2 1,3 4 0-16,3 4-9 15,-9 4-4-15,0 1-14 0,-3 1 1 16,-3 8 3-16,-6-3-6 16,-6-2-1-16,-3-3-49 0,3-3-23 15</inkml:trace>
  <inkml:trace contextRef="#ctx0" brushRef="#br0" timeOffset="143446.8687">1201 16489 72 0,'-11'-16'30'0,"11"27"-16"0,0 2-12 0,0-5 9 16,0-3 13-16,2 8 7 16,1 0 1-16,0 9 3 0,-3-1-13 15,3 3-3-15,-3-6-11 16,3 3-5-16,-3-2 0 0,6-1 0 15,-6-10 7 1,0-2 2-16,0-6-4 16,0-6 0-16,-6-4-3 15,6-6 2-15,0 3-6 16,0-3-1-16,6 0 2 16,-6 3 3-16,9-1-7 15,-3 4-3-15,9-1 3 16,-3 3 0-16,6 3-5 15,3 0-3-15,-9 5-16 0,2 0-9 16,1 0 12-16,-3 8 5 16,-3-3 12-16,0 3 3 15,0 0 3 1,-3 0 0-16,0 0-3 0,3 0 2 16,0-3 3-16,3-5 3 15,-3 0-2-15,3 0 0 16,-3-5-1-16,-1-3 1 15,-2 2 0-15,0-2 3 16,-3 1-3-16,-3-4-2 16,-3 8 2-16,-9 1 0 15,4-1-1-15,-7-2-2 16,3 5 1-16,-3 0 1 0,6 5-6 16,-6 3-1-16,6 0 2 15,3 2 3-15,6 4-1 16,0-1 0-16,3 0 3 15,6-2 3-15,3-1-2 16,6-4 0-16,3 2-32 16,-1-6-57-1,4-2 3-15</inkml:trace>
  <inkml:trace contextRef="#ctx0" brushRef="#br0" timeOffset="143754.5285">1606 16544 132 0,'0'-2'52'0,"-9"2"-28"0,6 0-19 16,3 2 11-16,0 1 6 15,-9 0 6-15,3 5-2 0,0-3 2 16,1 8-16-16,2-2-9 0,3 2-3 16,3 0 0-16,2 0 2 15,7 1-1-15,3-6-1 16,0 5 3-16,-3-3 0 15,-3-2 1-15,0 0 2 16,-3-2-3-16,-9 2 0 16,-6 2 1-16,0-2 2 15,-6-3-3-15,0 1-2 16,3-6-20-16,0 0-8 0,1 0-26 16,5-3-11-1,3 0-15 1</inkml:trace>
  <inkml:trace contextRef="#ctx0" brushRef="#br0" timeOffset="144079.2254">1752 16581 104 0,'-6'0'38'0,"-3"6"-20"0,3 2-15 15,3-3 12-15,0 3 0 16,0 5 3-16,0 6-4 16,3-1 0-16,6 9-6 0,6-1-3 15,0-5-2 1,6-2-5-16,3-6 1 0,0-5 10 16,-1-5 5-16,4-9-4 0,-9-4-1 15,-9-4 1-15,0-1 1 16,-9-1-1-16,-3-5-1 15,-3 5-3-15,-6-3-1 16,-3 3-6-16,1 3 1 16,2 2-27-16,0 1-11 15,3-3-50 1</inkml:trace>
  <inkml:trace contextRef="#ctx0" brushRef="#br0" timeOffset="144311.2273">1925 16341 164 0,'-3'-8'63'0,"3"8"-34"0,3 8-38 0,0 2 9 0,0 6 0 16,0 8 4-16,3 5 14 16,-6 3 6-16,3 7-12 15,-3 4 2-15,0-3 0 0,3-1-10 16,0 1-4-16,0-6 0 15,5-5 1-15,-5-7-42 16,3-9-17-16,0-5-24 16</inkml:trace>
  <inkml:trace contextRef="#ctx0" brushRef="#br0" timeOffset="144814.7914">2020 16595 124 0,'0'-3'49'0,"0"3"-26"0,6 3-29 0,0 5 8 16,3-3 2-16,-6 8 2 16,9 6 15-16,-3-1 9 15,3 3-10-15,2 3-3 16,-8 0-10-16,3-6-3 0,0-4 2 16,0-4 3-16,0-4 2 15,0-12 6-15,0-4 3 16,3-4-10-16,-9-1-3 15,3-9-10-15,-3 5-2 0,0 1-12 16,0 2-1-16,-3 3-2 16,3 2 2-16,0 3-3 15,3 8 0-15,0 8 10 16,2-3 3-16,7 6 6 16,-6-3 3-16,3 0 0 15,3 0 2-15,-3-3 0 16,0-5 1-16,6-3 0 15,0-2 2-15,-3-3-3 16,-4-2 0-16,-8-4 1 16,-3 6 0-16,-3-2-2 15,-8 2-2-15,2 3 7 16,0 2 5-16,-9 3 0 16,0 8 1-16,6 5-7 0,3 0-4 15,3 9-1-15,3-1 1 16,9 5-1-16,3-5 2 15,3-2-2-15,6-6 2 16,3-5-42-16,8 0-18 16,-5-21-24-1</inkml:trace>
  <inkml:trace contextRef="#ctx0" brushRef="#br0" timeOffset="145385.7344">2591 16608 120 0,'-5'-5'46'0,"5"7"-24"0,2 1-28 0,1 5 6 16,3 2 7-16,-6 4 5 15,3 2 10-15,0 5 4 16,3 3-8-16,-3-6-3 16,3 3-8-16,-6-8-5 0,3-2-1 15,0-3 10-15,0-3 7 0,-3-10 4 16,3-8 2-1,0-1-9-15,0 1-4 0,0-8-4 16,6 0 0 0,-6 0-9-16,6 0 0 15,3 2 4-15,0 3 4 0,3 3-12 16,0 5-3-16,-1 3-31 16,4-1-12-16,6 4-26 15,-9 2-31 1,0 0 41-16</inkml:trace>
  <inkml:trace contextRef="#ctx0" brushRef="#br0" timeOffset="145669.7601">2865 16616 88 0,'6'13'35'0,"-6"-8"-18"0,3 6-9 15,0-8 11-15,3 5-3 16,0-6 3-16,0-2-4 0,3 0 1 16,-3-5-5-16,0 0-1 15,0-3-6 1,0 0-5-16,-3-3-2 0,-3-2 6 0,0 8 3 15,-3-3-3-15,-3 0-2 16,-6 2-7 0,0 4-1-16,-6 2 9 0,-3 2 6 15,3 9-6-15,7 2 0 16,2 3-7-16,9 3-1 16,0-1 3-16,3 3 3 15,9 6 3-15,2-6 1 16,7-5-2-16,-3-3-2 0,3-5-32 31,6 3-54-31,0-17 6 0</inkml:trace>
  <inkml:trace contextRef="#ctx0" brushRef="#br0" timeOffset="146014.7503">3211 16431 140 0,'-6'-11'55'0,"3"3"-30"0,-6 3-7 15,6-3 18-15,-3 5 2 16,-3-2 2-16,-3 0-20 0,0 5-9 15,0 0-7-15,0 8-6 0,3 5 1 16,0 11-4-16,3 5 1 16,3 8 0-16,3 2 2 15,3 1-1-15,3 0 1 16,0 0 4-16,3-6 1 16,-3-5-23-16,0-5-9 15,-3-8-118 1,0-6 51-1</inkml:trace>
  <inkml:trace contextRef="#ctx0" brushRef="#br0" timeOffset="146434.7534">3005 16558 200 0,'0'-3'74'0,"3"3"-40"0,12 0-42 15,-6 0 10-15,3-5-3 16,3 5 2-16,6 0-2 15,-1 0-2-15,4 0 2 16,-6 8-9-16,0-3-1 0,-3 8-10 16,-3-2-1-16,0 2 11 15,-3 0 6-15,3 0 4 16,-1 1 3-16,-2-6-1 16,6 2 4-1,0-7 4-15,0-3-1 0,0-5 3 16,-3-3-4-1,0-6 1-15,-6 6-1 0,0-2 1 16,-6-1-7-16,-3 1 0 16,-3 2-1-16,-6 2 0 15,-6 6-3-15,0 8 0 16,0 6-1-16,3 4 0 16,3 1 3-16,3 2 2 15,6 8-2-15,3-5-2 16,3 0 2-16,6-6 2 15,6-5 0-15,0-5 2 16,3-8-35-16,0 0-55 16,0-2 3-16</inkml:trace>
  <inkml:trace contextRef="#ctx0" brushRef="#br0" timeOffset="146946.1567">3389 16653 92 0,'0'0'35'0,"3"3"-18"0,3 2-11 16,-3 5 9-16,3-2 0 15,-3 6 1-15,0-1-6 16,0-3-2-16,0 4 9 16,0-4 4-16,0-5-11 15,-3-5 8-15,0 0 4 0,0-2 6 16,0-3 6-16,0-3-13 16,0-6-2-16,0 1-13 15,0-3-4-15,3 0-4 16,6 1-2-16,3-1-2 15,0 2-1-15,0 4-38 0,2 2-15 16,1 0 1 0,-3 3 1-16,0 5 32 15,0 0 24-15,0 8 14 16,-6-3 2-16,3 5 0 16,3 1-4-16,0-6 1 15,0 6 5-15,2-8 2 16,1-3-3-16,6 0 1 0,-9-6-9 15,0-2-4-15,3-5 0 16,-3 5-2-16,-9-2-1 0,-6-1-2 16,-3 0-1-16,-3 6-1 15,-3 0 3-15,-6-3 0 16,0 8 1-16,0 8-3 16,0 0 2-16,4 8-4 15,2 2 1-15,3 1 6 16,6-3 4-16,3 7-6 15,6 4 1-15,3-6-3 16,3-2-2-16,2-6-37 16,1-5-48-1,3-8 15-15</inkml:trace>
  <inkml:trace contextRef="#ctx0" brushRef="#br0" timeOffset="147258.2292">3761 16608 96 0,'0'8'35'0,"3"5"-18"0,-3 6-20 16,0-9 6-16,0 1 10 0,-3-1 8 15,0 1 5-15,0 0 4 16,3-6-12-16,-3 0-3 16,3-2-7-16,0-3-3 15,0-3-2-15,0-2 2 0,3-8 1 16,3-1-2-16,3 1-3 15,3 0-5-15,3 0 0 0,0 5 2 16,0 2 3-16,3 9-2 16,-1 2 0-1,1 9 3-15,-3-1 3 16,0 5 0-16,-3 4 0 16,-3-4-17-16,0 1-4 0,0-4-23 15,0-4-52 1,3-6 7-16</inkml:trace>
  <inkml:trace contextRef="#ctx0" brushRef="#br0" timeOffset="147454.1003">4017 16555 172 0,'-18'3'66'0,"12"7"-36"0,-5 9-31 15,8-11 15-15,-3 10 5 16,3-2 8-16,0 3-12 15,3 2-6-15,3 3-5 16,3 2-4-16,2-5 1 0,7-2-21 0,0-9-7 16,3-2-52-1,0-8-37-15,6-2 49 16</inkml:trace>
  <inkml:trace contextRef="#ctx0" brushRef="#br0" timeOffset="147790.4723">4184 16616 156 0,'9'10'60'0,"-3"-2"-32"0,3 3-33 0,-3-8 12 15,3 5 7-15,0-3 8 0,2-5-2 16,1 0-2-16,0 0-10 16,0 0-3-16,-3-5-1 0,0-3-5 15,-3 0-1-15,-3-3 1 16,-3 3 2-16,-6 0-7 15,-3 0-1-15,-6 3 4 16,-6 0 3-16,1 5 1 16,2 5-1-16,3 3 3 15,0 2 0-15,3 4-4 16,6 2 1-16,3-3 2 16,3 5 3-16,9 6-2 15,3-3-2-15,3-5-5 16,3-3 0-16,5-2-53 15,7-6-57-15,6-2 26 16</inkml:trace>
  <inkml:trace contextRef="#ctx0" brushRef="#br0" timeOffset="148041.8646">4538 16558 272 0,'-21'2'101'0,"12"1"-54"0,0 5-55 0,6-3 16 16,0 0-11-16,3 6 2 16,3 0 1-16,3 2 0 0,6 3 0 15,3 0 4-15,0 7 2 0,-3 4-2 16,-3-6-1-16,-3 5 3 16,-6-2 3-16,0-5 5 15,-21 2 1-15,-3 0-24 16,-3-2-8-16,-8 2-69 15,5-3-73 1,0-4 41-16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23:44:41.4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2270 4995 148 0,'0'-5'57'0,"3"5"-30"0,-3 0-10 0,0 0 20 15,0 0-8-15,0 0-2 16,0 0-7-16,3 3 0 16,-3 5-11-1,3 5 1-15,0 8 1 0,3 11-4 0,-6 15 1 16,0 9-1-16,0-16 1 15,0-6 0-15,0 14 0 16,0-9-2-16,0 6 1 16,0 21-6-16,6-15-1 15,-6-9 2-15,3-18 3 16,-3-6-13-16,3-2-5 16,-3-2-15-16,0-12-8 0,0 1-29 15,0-11-11-15,3-8-13 16</inkml:trace>
  <inkml:trace contextRef="#ctx0" brushRef="#br0" timeOffset="1">2630 4998 160 0,'0'0'60'0,"0"0"-32"0,0 3-13 0,0-1 20 15,-3 6-2-15,0 5 1 16,-3 3-11-16,-6 5-3 15,-8 11-12-15,-4 0-1 0,-3 2 0 16,-12-2 5-16,12-11 5 16,7-2-9-16,-7 5-4 15,3-6 3-15,0 3 3 16,3-2-1-16,3-3 2 16,4-3-8-16,8 0-4 15,0 0-3-15,15 3 0 16,-3-2 0-16,17 7 0 0,-2-3 3 15,12 3 2 1,-6-2 2-16,5 5 1 0,13 5-16 16,-3 0-6-1,-12-5-35-15,-4-3-16 0</inkml:trace>
  <inkml:trace contextRef="#ctx0" brushRef="#br0" timeOffset="2">1954 5823 120 0,'-14'0'46'0,"-7"-2"-24"0,6 2-8 0,12 0 17 0,3 0 0 15,-3 0 4-15</inkml:trace>
  <inkml:trace contextRef="#ctx0" brushRef="#br0" timeOffset="3">1889 5916 92 0,'-36'-3'35'0,"36"3"-18"0,-3-2 0 16,3 2 14-16,0 0 3 15,-3-3 2-15,0 1-4 16,0-1 0-16,0 3-18 16,3 0 1-16,0 0-1 0,0 0-3 15,3 0-1-15,3 0-4 16,6-3-1-16,12 3 8 15,6-2 3-15,17-1 1 16,4 0 0-16,9 1-7 16,14-4-2-16,9 1-2 15,4 2-1-15,-4 1 5 16,-3 2 4-16,-5 0-5 16,-7 0-1-16,-8 0-4 0,-7 0-1 15,-8 0 1-15,-9 0 0 16,-7 0-2-16,-2 0 1 15,-6 0-2-15,-6 0-1 16,0 0 1-16,-9 0 1 16,3-3-41-16,-3 0-16 15</inkml:trace>
  <inkml:trace contextRef="#ctx0" brushRef="#br0" timeOffset="4">2288 6009 132 0,'0'-3'49'0,"6"6"-26"0,-6-3-3 0,0 0 21 16,0 0-13-16,0 5-6 15</inkml:trace>
  <inkml:trace contextRef="#ctx0" brushRef="#br0" timeOffset="5">2288 6046 337 0,'-6'29'16'0,"0"3"-2"15,-3 7 3-15,-3-2 1 16,0-2-5-16,-3-4 0 16,3-1-6-16,3-4-2 0,1-5-2 15,2-2-3-15,6-6 1 16,0-2-1-16,0-4 2 16,3-1 3-16,6-6 0 15,8-3 0-15,-2-2-6 16,12 0 1-16,3-1 0 15,-6 4 0-15,2-1-3 16,1 3 2-16,0 0 1 16,-3 3 2-16,0-1-10 15,-10 1-4-15,1 0-16 16,-3-1-5-16,-3-2-18 16,-3 0-8-16,0-2-30 15</inkml:trace>
  <inkml:trace contextRef="#ctx0" brushRef="#br0" timeOffset="6">2523 6025 180 0,'-3'0'68'0,"3"13"-36"0,-3-3-24 0,3-2 18 16,0 6-6-16,0 7 0 15,0 8-2-15,0 11 0 16,0 4-9-16,3 7 3 0,-3-4 4 16,3 9-6-16,0-22-3 0,0-5-2 15,0 3 1-15,-3 11-5 16,6-9-1 0,3-8-20-16,-9-10-9 0,3-3-38 15,0-2-15-15,-6 2-10 16</inkml:trace>
  <inkml:trace contextRef="#ctx0" brushRef="#br0" timeOffset="7">2187 7332 116 0,'-9'0'44'0,"6"0"-24"0,0 0-17 0,3 0 10 15,-6 0 7-15,3 0 5 16,3 2-5-16,-6-2-1 16,3 0-11-1,3 0-1-15,0 0 0 0,0 0 1 0,3-2 2 16,3-1 1-16,3-2 1 16,3-3-2-16,6-5-1 15,5-1-5-15,10-2-1 16,6 3-1-16,-6 3 1 15,2 7-4-15,-5 6 0 16,-3 10 1-16,0 3 2 16,-7 10-1-16,-8 6 2 15,-3 5 0-15,-9 3 1 0,-6-1 2 16,-3-10 1 0,3-5-6-16,-14 8 0 15,-13 10 8-15,0-2 5 16,3-6-4-16,10-12-1 0,2-4-1 15,0-2 0-15,0 0 2 16,6-6 1-16,0 4-5 16,3-4-2-16,6-2-4 15,6-5-1-15,0-1-1 16,12 1 0-16,15 0 4 16,0-1 1-16,2 1-4 0,1 0 1 15,0 2 0 1,0-2 2-16,-7-1-1 15,-2 1 2-15,-3 0-22 16,0-1-7-16,-9 1-53 0,6-3-24 16,-4-5 3-1</inkml:trace>
  <inkml:trace contextRef="#ctx0" brushRef="#br0" timeOffset="8">2630 8350 124 0,'6'-5'49'0,"-3"8"-26"0,0-9-5 16,-3 4 18-16,6-1-1 15,-6 3 15 1,-6-16-12-16,3 3-20 16,-3 0 5-16,0-1 0 0,-3 1-3 15,-3 3 1-15,-6-1-6 16,-2 3 1-16,-1 3-5 15,-9 0-1-15,-3 5-4 16,-2 0-1-16,2 5-6 16,0 0 1-16,3 0 0 0,4 6 0 15,2 5-3-15,3-3 0 16,6 0 2-16,6 3 0 16,6 0-2-16,6 3 0 15,6 2-1-15,3 0 3 16,12 3-2-16,0 2 1 15,2 3 2-15,4 3 2 16,3 2-3-16,-3 1 0 16,-4 2 1-16,1 8 0 15,-3-5 0-15,-6-6 2 16,-3-2-1-16,-3-11 2 16,-9-3 0-16,0 4 1 15,0-4-2-15,-9 1 1 16,3-4 0-16,-12-1 3 0,9-1-3 15,-15-5-2-15,6-3 2 16,-9-7 0-16,3-1-4 16,1-8 1-16,-16-5-5 15,9-2 1-15,9-9 0 16,3-2-1-16,9 0-1 16,9 0-1-16,6-3 1 15,9 1 2-15,6-1-1 16,3-3 1-16,6 1 0 15,-1 0 3-15,1-1 0 16,0 1 1-16,-3-3 2 16,-7 0 1-16,-5 5 3 0,-6 6 1 15,-9 2 5 1,-6 3 5-16,-3-1-9 0,-3 7-2 16,-3 1-9-16,-3 4-2 15,-5 2-29-15,2 3-10 16,6 2-77-1</inkml:trace>
  <inkml:trace contextRef="#ctx0" brushRef="#br0" timeOffset="9">2338 9382 136 0,'0'-3'52'0,"0"3"-28"0,6 11-8 0,-6-11 16 16,-6 5-2-16,12 1 0 16,-12 4-6-16,3 3-1 15,1 6-12-15,-4 5 0 0,0 0 2 16,0 5 2-16,-3 5 0 16,0-5-5-16,-6-2-4 0,6-1-3 15,0-5 0 1,3-5-2-16,0-3-1 0,3 1 1 15,0-6 1-15,6 0-1 16,0-3 2-16,3-3-2 16,3 1 2-16,3-3 2 15,9 0 2-15,0-5-3 16,5 2-3-16,4 1 2 16,0-1 0-16,3 6-1 15,-4-6-2-15,-2 3 1 16,0 0-1-16,-3 0 2 15,0 0 1-15,-4 0-4 0,-2 0 1 16,-6 0-16 0,0-3-6-16,-3 3-27 15,-3 0-11-15,-3-2-43 16,3-1-26 0,0-2 59-16</inkml:trace>
  <inkml:trace contextRef="#ctx0" brushRef="#br0" timeOffset="10">2639 9409 200 0,'-9'-6'77'0,"9"6"-42"0,-3 3-26 0,3-3 22 0,0 5-13 16,-3 6-2-1,3 7-1-15,-3 11 3 16,3 19-10-16,0 5 7 0,0 0 2 15,0 0-3-15,0-3 0 16,0-2-6-16,0-6-3 16,0-5-2-16,0-5 0 15,0-6 0-15,0-7 1 0,0-3-20 16,0-6-7-16,0-2-39 16,0-2-15-16,3-9-35 15</inkml:trace>
  <inkml:trace contextRef="#ctx0" brushRef="#br0" timeOffset="11">526 10335 140 0,'0'-3'52'0,"0"3"-28"0,0 0-6 0,0 0 20 16,0 0-10-16,0 0-1 15,6 5-14-15,-6 6-3 16,0 7-6-16,3 9 6 0,3 13 5 16,0 10 4-16,0 0 1 15,-4-2 0-15,4-1 2 16,-6 1-12-16,3-3-6 15,0-5 0-15,3-6 1 16,-6-5-2-16,0-5 0 16,3-6-1-16,-3-4 1 15,0-4-13-15,0-2-3 16,0-3-27-16,0-5-9 0,0-5-39 16,6-3-47-1,3-5 43 1</inkml:trace>
  <inkml:trace contextRef="#ctx0" brushRef="#br0" timeOffset="12">835 10343 124 0,'0'-6'49'0,"0"9"-26"0,0 0-9 0,0-3 17 16,0 0-2-16,0 5 3 15,0 3-7-15,0 2-1 16,-9 4-13-16,0 1 0 0,-2 1 2 16,-1 6-1-16,-6 1 1 15,-3 4-3-15,0-6 1 16,0-3-6-16,0 1-3 15,4-3-1-15,5-3-1 16,3 0 2-16,-3-2 1 16,6 0-1-16,6 2-2 15,6 0-2-15,0 3 1 16,3 0 1-16,9 0 2 16,-7 2-1-16,7 1 2 0,-3-3-2 15,0 2 2-15,-6 1-2 16,3-4-1-16,-3 1 1 15,3-2 1-15,-3-1-19 16,-6-3-8-16,3-2-36 16,0-2-13-16,0-1-24 15</inkml:trace>
  <inkml:trace contextRef="#ctx0" brushRef="#br0" timeOffset="13">886 10750 140 0,'0'-3'52'0,"3"3"-28"0,0 0-11 0,-3 0 17 16,0 0-9-16,3 6 1 16,0 2-9-16,0 2 0 15,3 6-8-15,-6 3 4 0,3 2 3 0,-3 0 0 16,0-3 1-16,0 4-1 16,0-4 0-16,0 6-6 15,0-8-4-15,0-3-1 16,0-2 1-16,0-3-1 15,0 0 2-15,0-6 2 16,0-4 2-16,0-1 3 16,0-5 4-16,0-3-8 15,6 1-1-15,-6-3-5 16,3-6-1-16,0 3 1 16,3 0 0-16,-6 0 0 15,8 1 2-15,-5 1-3 16,3 4 0-16,0-1 1 15,0 3 0-15,6 6-5 16,-3 2 1-16,0 7 2 16,0 4 1-16,3 5 1 0,-9 0 2 15,3 2 1-15,-6-2 1 16,0 0-2-16,0 3-2 16,0-6 3-16,0-3 0 15,0-2-1-15,0 0-2 16,0-10 5-1,3-4-3-15,6-4-1 16,-6-3 0-16,6-9-1 16,0 4-3-16,3-1 2 0,-1 3 1 15,4 3 0 1,-6 5-3-16,3 3 2 0,-3 5-1 16,-3 5-2-16,9 3 3 15,-9 3 2-15,-3 2 2 16,3 0 1-1,0 0-2-15,-3 1-2 0,3 4 1 16,-3-5 1-16,0 1-14 16,3-4-5-16,-6-4-24 15,9-9-11-15,-1 0-17 16,4-5-49 0,-3 0 22-16</inkml:trace>
  <inkml:trace contextRef="#ctx0" brushRef="#br0" timeOffset="14">1315 10827 160 0,'0'-13'60'0,"0"7"-32"0,-3 1-11 0,3 5 20 16,-6-3-10-16,0 3-1 15,0 0-4 1,3 3-2-16,-6 5-10 16,-3 2-9-16,3 4-1 0,3 2 0 0,0-1 2 15,3 7-1-15,0 1 2 16,3 1-2-16,3-5-1 15,3-6-4-15,3-2 0 16,0-6 4-16,-3-8 2 16,3-5 0-16,3-2-2 15,-3-1-4-15,0-2 0 16,-4-3 6-16,-2 0 6 16,0 3-2-16,-3 0-1 0,0 5-2 15,0 0-3 1,0 3 1-16,0 5 1 0,0 5-1 15,6 5-1 1,-6 1-2-16,3 5 1 0,3 5 1 16,-6 0 2-16,3-2-1 15,3-3 2-15,0-1-15 16,0-4-5-16,0-3-26 16,0-3-13-16,6-5-43 15</inkml:trace>
  <inkml:trace contextRef="#ctx0" brushRef="#br0" timeOffset="15">1571 10792 236 0,'-6'3'88'0,"6"5"-48"0,-9 5-38 0,3-5 19 16,0 5-9-16,-3 3 1 15,0 0-8-15,0 3-3 16,0-4-1-16,-3 7-4 0,3-1 0 15,0-3-16-15,0-2-5 16,3-5-138 0,-3-1 47-1</inkml:trace>
  <inkml:trace contextRef="#ctx0" brushRef="#br0" timeOffset="16">1398 10787 200 0,'0'-3'74'0,"3"6"-40"0,0 0-31 0,-3-3 15 0,9 5-5 16,3 3 0-16,0 5 1 15,-1 6 2-15,4-1-9 16,0 3-4-16,0 3 0 0,6 3 0 16,-9-1 3-16,6-5-5 15,-6 0-1-15,-3-5-35 16,5-5-17-16</inkml:trace>
  <inkml:trace contextRef="#ctx0" brushRef="#br0" timeOffset="17">1773 10689 280 0,'-12'-16'104'0,"9"30"-56"0,3-9-32 0,0-5 29 16,0 0-22-16,9 2-7 15,-3 1-13-15,9 0-2 16,-3-3-1-16,6 0 0 0,5 0 2 16,4 0-1-16,-3 0-1 15,3-3-6-15,-6 0-1 16,-1 1-17-16,1-1-7 15,-6 1-16-15,0-1-9 16,-3 0-126 0,-3 1 77-16</inkml:trace>
  <inkml:trace contextRef="#ctx0" brushRef="#br0" timeOffset="18">1776 10784 228 0,'-9'0'85'0,"12"3"-46"0,0-3-35 16,3 0 19-16,3 0-9 15,0 0 0-15,6 0-6 16,5 0-3-16,10-3-2 0,0 3-5 0,0-2 1 16,-3-1 3-16,-4 3 1 15,-2-3-30-15,6 3-14 16</inkml:trace>
  <inkml:trace contextRef="#ctx0" brushRef="#br0" timeOffset="19">2684 10464 184 0,'3'0'71'0,"-3"-2"-38"0,0-1-12 0,0 3 25 16,-3-3-4-16,-3 1 0 15,0-4-6-15,-3 1-2 16,-3-3-19-16,-3 0 4 0,-3 0 2 16,-3 0-7-16,-8 3-1 0,-1 2-7 15,-3 3-4-15,-6 3-4 16,4 5 1-16,-1 3-1 16,6 2 0-16,3 5 0 15,7 6-2-15,5-3-4 16,9 3-2-16,6 0 2 15,6 0 5-15,6 2-3 16,8-2 2-16,10 2 0 0,0 1 2 16,9 2-1-16,-1 3 1 15,-2 2 2 1,3-2 0-16,-9 2-3 16,-4 3 2-16,-8-5 5 0,-6 0 2 15,-9-6-2 1,-6-4-1-16,-6-7 1 0,-9-1 2 15,-8-4-3-15,-4-7-2 16,0-6 0-16,-3-5 1 16,1-10-1-16,5-3-1 15,9-6-4-15,15-10 0 16,6 3-5-16,9-1 1 16,6-4 2-16,8 2 3 15,-5 0 2-15,3 5 1 16,-3 3 0-16,-6-3 0 15,-3 0 0-15,0 3 0 0,-3 5-38 16,-3 0-14-16,-1 3-84 16</inkml:trace>
  <inkml:trace contextRef="#ctx0" brushRef="#br0" timeOffset="20">8443 12523 200 0,'-23'-6'74'0,"20"9"-40"0,0-3-16 0,3-3 25 15,0 1 0-15,0 2 2 16,0-3-14-16,3-5-4 16,0 0-16-16,8-2-9 0,4-1-2 15,3 1 0-15,6-1 0 16,6 0-3-16,3 6 0 15,2 2 2-15,1 9 0 16,-6 10-2-16,-6-1 0 16,-7 4-1-16,-11 5 3 15,-6 2 2-15,-6 1 2 16,-3-3 1-16,-2-3 0 0,-4-3 2 16,0-5 3-1,3-2-2-15,3-3 1 16,3-3-10-16,6 1-3 15,9-4 0-15,3 1 3 0,6 2-1 16,6 6-1-16,-1 7 0 16,-2 3 3-16,-3 1 2 15,-6 4 2-15,-6-2-1 16,-6 0-2-16,-12-1 3 16,-3-4 0-16,-6 2 1 15,-6-5 2-15,-2-3-1 0,2-7 2 16,-3-1-6-16,3-5-3 15,7-5-19 1,5-1-9-16,6-2-28 16,9-2-11-16,6-1-54 15</inkml:trace>
  <inkml:trace contextRef="#ctx0" brushRef="#br0" timeOffset="21">8801 12584 240 0,'-6'-8'90'0,"9"5"-48"0,3-2-40 16,0 2 19-16,2-2-11 16,4-1-1-16,3 1-7 15,9 3-2-15,0-1 0 16,0 3 0-16,-1 5 0 0,-5 8-3 0,-3 6 2 15,-6 7 1 1,-6 14 2-16,-6 2-1 16,-6-2-1-16,-6 2 5 0,-3 1 4 15,1-9 4 1,-1-5 4-16,0-5 4 16,3-3 2-16,3-5-8 0,6-3-4 15,0-5-4-15,3 0-2 16,6-2-1-16,6-4 2 15,6-2-3-15,6 0-2 16,3-2 2-16,5-4 2 0,1 1-4 16,0 0-3-1,-3 2-2-15,-3 0 3 16,-4 3-16-16,1 6-3 16,-6-1-23-16,0-2-8 0,0-1-28 15,-3-4-13-15,0 2-1 16</inkml:trace>
  <inkml:trace contextRef="#ctx0" brushRef="#br0" timeOffset="22">9467 12576 188 0,'3'-3'71'0,"0"6"-38"0,0-1-23 16,0 4 17-16,0 7 4 0,0 5 6 15,0 19-7-15,-3 3-1 16,0 0-16-1,0 5-1-15,0-3 1 0,0-5-7 0,0-5-1 16,0-3-3-16,0-5 1 16,3-3-26-16,0-5-10 15,0-6-45-15,0-2-20 16,-3-8-3 0</inkml:trace>
  <inkml:trace contextRef="#ctx0" brushRef="#br0" timeOffset="23">9429 12597 220 0,'-6'-3'85'0,"6"1"-46"0,-3-4-19 16,3 6 24-16,0-2-11 16,3-4-2-16,0 1-16 15,6-3-4-15,2 0-7 0,7-5-3 0,3 2 0 16,3 3-1-16,3 0 2 16,-3 6-6-16,2 4 1 15,-5 4 1-15,-6 4 1 16,-3 4 3-16,-6 4 1 15,-12 3-1-15,-3 0 1 16,-6 1-2-16,-3 9-1 16,-2-7 1-16,-1 0-1 15,0-6-3-15,3-4 2 16,3-4 1-16,3-2 2 16,3 3-6-16,6-6 1 15,6-2-1-15,6-1-1 16,6 1 1-16,6 0 0 0,9-1 3 15,5 6 0-15,1 3 1 16,-3 2 2-16,-6 3 3 16,-4 2 4-16,-5 4 7 15,-6-1 2-15,-9 0-3 16,-6 0 1-16,-9 0-11 16,-9 0-3-16,-5-5-4 15,-7 0-2-15,0-3-28 16,0-5-14-16,4-2-47 15,-4-1-18-15,0-2 5 16</inkml:trace>
  <inkml:trace contextRef="#ctx0" brushRef="#br0" timeOffset="24">2246 16589 136 0,'-3'-13'52'0,"-3"8"-28"0,3-3 0 0,3 8 22 15,0 0-14-15,-3 5-6 16,3 3-7-16,0 11 0 15,-3 15-10-15,0 16 6 0,0 16 4 0,-6 1-10 16,3 1-5-16,4-1 0 16,-1-1 1-16,3-8-2 15,0-8-2-15,0-7 2 16,0-12 0-16,0-4-37 16,0-3-16-1,-3-9-48-15,0-4-36 16,0-8 54-16</inkml:trace>
  <inkml:trace contextRef="#ctx0" brushRef="#br0" timeOffset="25">2199 16547 20 0,'-6'0'11'0,"6"0"-6"0,0 0 18 0,0 0 15 0,0 0 5 15,0 0 2 1,0 0-14-16,6 0-7 15,0 0-2-15,2 0-2 16,1 0-11-16,0 0 1 0,6 0 1 0,6-3-2 16,9 1 2-16,-3 2-2 15,-1 0 0 1,4 2-3-16,0 1-1 0,6 0 1 16,-4-3 3-16,7 5-2 15,-3-2 1-15,8-1-1 16,-2 1 1-16,9-3-4 15,-1 8-3-15,-2-5 0 16,5-1-1-16,-2 1 4 16,0-3 5-16,2 0-5 15,4 0 0-15,5 2 0 16,-2-2 2-16,-4 0-3 16,4 0-2-16,-1 0 0 15,4 0-1-15,2 0 2 16,1 0 3-16,-1 0 2 0,1 0 3 15,-1 0-3-15,1-2-2 16,2-1-2-16,-2 1-3 16,-1-1 1-16,1 3-1 15,-1 0 0-15,-2-3 0 16,-1-2 0-16,4 5 2 16,-1 0-1-16,1-3-1 0,-4 3 1 15,-2-2 1 1,2-1-3-16,1-2 0 0,-4 5 1 15,-2 0 2 1,2 0-3-16,1 0 0 16,-3 0-1-16,-4 0 0 0,7 0 2 15,-7 0 2-15,1-3-1 16,-1 3 2-16,-2 0-4 16,6 0 0-16,-7 0 1 15,4 3 2-15,-4-3-1 16,4 0-1-16,-4 0 3 15,4 0 0-15,0 0-1 16,2 0-2-16,4 5 1 16,-4-2-1-16,-2-3 0 15,2 0 0-15,-2 0-3 16,-3 0 2-16,-4 0 3 0,1 0 1 16,-6 0 1-1,-4 0 0-15,4 0-2 0,-6 0-2 16,-4 0 1-16,-5 0-1 15,-3 2 0-15,-6-2 0 16,-3 3-22-16,0-3-10 16,-4 8-39-16,-2-3-15 15,-3 0-21 1</inkml:trace>
  <inkml:trace contextRef="#ctx0" brushRef="#br0" timeOffset="26">6574 16568 212 0,'-9'-5'79'0,"9"5"-42"0,0 5-45 16,0 1 12-16,0 1 2 15,0 12 6-15,0 2 7 0,0 16 3 16,0 6-11 0,0 1-2-16,0 12-2 0,0-6-3 15,3 6-1-15,-3-8-1 16,0 10-2-16,0-5 3 0,0-8 0 15,0-6 1 1,-3-7 0-16,0-5-35 0,0-4-17 16,-3-7-61-1</inkml:trace>
  <inkml:trace contextRef="#ctx0" brushRef="#br0" timeOffset="27">2142 17338 56 0,'0'0'22'0,"3"0"-12"0,0-5 12 16,-3 5 17-16,3 0 0 15,3 0 1-15,0 0-7 16,3 0-3-16,0 5-8 16,3-5-1-16,2 5-12 15,4 3 1-15,6-2 3 0,6 2 2 16,6 0 0-16,-1 2-1 16,1-5-1-16,9 3-3 15,2-2-1-15,4-4-3 0,8 4 1 16,7-6-4-16,-1 5 0 15,4-2 1-15,-1 2 0 16,1-5 4-16,5 0 3 16,7 2-4-16,-7 1-2 15,3 0-2-15,-2-3-3 16,-1 0 1-16,7 0-1 16,-4 0 0-16,-3 0 2 15,4 0-1-15,-4 0-1 16,1 0 1-16,8 0 1 15,-3 0-3-15,-5 0 0 16,5 0-1-16,1 0 0 0,-1 0 4 16,6 0 3-1,-2 5-4-15,-1-5-3 0,0 0 1 16,-2 0 0-16,-4 0-2 16,3 0 2-16,-2 5 3 15,-1-5 3-15,-2 0-2 16,17 0-2-16,-3 0 0 15,-3 0-1-15,-5 3 0 16,-10-3 0-16,-5 0 0 16,-4 0 0-16,1-3 0 15,-7 3 0-15,7 0 0 16,-7 0 2-16,1 0-3 16,-4 0 0-16,7 0 1 15,-3-5 0-15,2 5 2 16,1-5 1-16,5 5-4 0,-5-6 1 15,-4 6-2 1,1-7 0-16,-1 4 4 16,-5-2 1-16,0 7-4 0,-4-4 1 15,-2-4-20-15,2 6-9 16,-8 0-47-16,-3-13-19 16,-9 0-12-1</inkml:trace>
  <inkml:trace contextRef="#ctx0" brushRef="#br0" timeOffset="28">7345 14362 104 0,'0'-3'38'0,"0"3"-20"0,-9 0-4 0,9 0 17 16,0 0-4-16,-3 0 1 16,0 0 2-16,0 0 4 15,-3 0-19-15,0 0 9 0,-3 0 4 16,0 3-11-16,-2 2-2 15,-4 0-7-15,0 3 0 0,3 0-7 16,0 0-1-16,3 0-2 16,0 0 0-16,6 0 0 15,3 0 0-15,6 0 2 16,6-3 2-16,6 3-3 16,0 0 0-16,8 5 1 15,-5 6 0-15,3-6 0 16,-9 5 2-16,0-2 1 15,-6-3 1-15,-6 1 2 16,-9-1 1-16,-6-3-1 16,-3 1 1-16,-3 0-4 15,-3-6-2-15,1 0-3 16,2-5 1-16,3-2-26 16,0-1-11-16,3 0-17 0,6 1-5 15,3-4-34 1</inkml:trace>
  <inkml:trace contextRef="#ctx0" brushRef="#br0" timeOffset="29">7488 14211 164 0,'-6'-3'63'0,"6"3"-34"0,0 0-36 0,0 0 10 0,0 8 17 15,0 5 10 1,0 1-1-16,0 4-2 0,0 6-15 16,3 5 1-16,0 3 1 0,0-1-5 15,-3 7-1-15,3-4-4 16,-3-2-3-16,3-6-3 15,0-2 1-15,-3-6-17 16,0-2-8-16,0-2-37 16,0-7-17-16,-3 1-5 15</inkml:trace>
  <inkml:trace contextRef="#ctx0" brushRef="#br0" timeOffset="30">7413 14385 192 0,'-11'-8'74'0,"11"8"-40"0,-3 0-24 0,3 0 20 16,0 0-3-16,0 0 4 16,6 0-11-16,5-2-2 15,1-1-10-15,6 1-5 0,0-4-2 16,9 4-1-16,0-4 0 15,-4 1-27-15,1 2-9 16,-3 1-48 0,-6 2-52-16,0 2 41 15</inkml:trace>
  <inkml:trace contextRef="#ctx0" brushRef="#br0" timeOffset="31">7625 14404 132 0,'-3'16'49'0,"3"-3"-26"0,3 6-1 16,0-4 20-16,0 9-9 15,0-3-2-15,3 1-16 16,0-4-6-16,-3-2-6 0,0-3 4 0,0-2 5 15,-3-1 0-15,0-4 3 16,0-1-4-16,-3-2 1 16,0-6-1-16,0 0 1 15,0-2-2-15,0-6-1 16,3-4-8-16,0-7 0 16,3 4-1-16,0-1 2 15,3 3-6-15,3 3 1 16,-1 0-1-16,1 5-1 15,3 3-14-15,0-1-7 16,0 4-9-16,-3-1-2 16,0 3-14-16,0 0-6 15,0 0-22 1</inkml:trace>
  <inkml:trace contextRef="#ctx0" brushRef="#br0" timeOffset="32">7771 14449 160 0,'0'0'63'0,"3"3"-34"0,-3-1-25 16,0-2 15-16,0 13 0 16,3 6 3-16,0 2-3 15,0 3-2-15,6-3-9 16,-4 3-3-16,4-6-1 0,0 1-2 16,3-6 1-16,0-2-2 15,0-3-1-15,3-6 3 16,-3-4 0-16,0-6-4 15,0 0 1-15,0-3-5 16,-4-10 1-16,-2 5 2 0,0-5 1 16,-3 3 1-16,-3-1 0 15,3 6-3-15,-3 2 2 16,0 3 1-16,0 6 2 16,0 2-1-16,3 13-1 15,0 0 5-15,-3 0 4 16,3 1-5-16,0 1-2 15,0-1-1-15,3-1-1 0,-3 0-14 16,3-2-3 0,0-6-141-1,6-2 49 1</inkml:trace>
  <inkml:trace contextRef="#ctx0" brushRef="#br0" timeOffset="33">8187 14465 184 0,'-6'-6'68'0,"3"4"-36"0,-2-3-31 16,2 5 16-16,-3 0 9 15,-6 2 5-15,0 1-13 16,-3 2-6-16,0 8-7 16,-3 6-2-16,3-1 1 0,3 1 0 15,3-1 2-15,3 1-3 16,6-1 0-16,3 1-1 0,6-6 1 15,3-2 0-15,3-3 1 16,3-3-7-16,0-2-2 16,3-3-18-16,-3-6-5 15,2-4-15-15,-2-1-3 16,3-10-28 0,-3-5-26-16,-3-1 38 15</inkml:trace>
  <inkml:trace contextRef="#ctx0" brushRef="#br0" timeOffset="34">8259 14250 160 0,'-3'-5'63'0,"6"10"-34"0,-3 6-25 0,0-3 15 16,3 3 6-16,0 2 7 0,0 5-4 16,0 9-2-16,3 2-14 15,0 5-5-15,-3 3-1 16,0-5-3-16,0 0-2 0,0-6 0 15,0-2-1-15,0-5-36 16,-1-6-15-16,-2-3-54 16</inkml:trace>
  <inkml:trace contextRef="#ctx0" brushRef="#br0" timeOffset="35">8137 14412 224 0,'-9'-5'85'0,"12"5"-46"0,3 0-37 0,0 0 19 16,6 0 0-16,3-3 2 16,5 0-12-16,10 1-7 15,3-1-2-15,0 0-13 0,-1 1-3 16,10-1-70-1,-3 3-62-15,-4 0 44 16</inkml:trace>
  <inkml:trace contextRef="#ctx0" brushRef="#br0" timeOffset="36">8759 14462 112 0,'0'0'44'0,"-3"-3"-24"0,0 3-24 16,-3 0 71-1,-3 3-22-15,0 2-16 16,-3 9-13-16,0 7-11 16,3-3-2-16,0 4 3 0,4 1-1 0,2-4 0 15,3-1-3-15,3-4 1 16,5-1 4-16,10-3 4 16,0-4 0-16,3-6 3 15,0-6-7-15,-3-2-2 16,0-2-3-16,-7-3 1 15,-2-9 0-15,-6 1 3 16,-6 0-1-16,-3 0 0 16,-5 2-6-16,-7 1 1 15,0 2-11-15,0 3-3 16,0 2-26-16,3 3-12 16,3 3-49-16</inkml:trace>
  <inkml:trace contextRef="#ctx0" brushRef="#br0" timeOffset="37">8848 14227 116 0,'0'2'44'0,"3"6"-24"0,0 5 3 16,0 1 21-16,0 2 0 15,0 5 1-15,3 5-11 16,0 3-4-16,0 6-17 0,0 4-8 16,3-4-3-16,0-3-2 0,-3-6 2 15,0-2-3-15,0-6 0 16,-3-2-37-16,0-3-16 16,0 1-44-1,5-9-24-15,4-2 57 16</inkml:trace>
  <inkml:trace contextRef="#ctx0" brushRef="#br0" timeOffset="38">9125 14470 212 0,'0'-3'79'0,"-3"1"-42"0,0-1-39 0,3 0 14 16,-3 1 9-16,-3-1 9 15,-3 1-10-15,-3 2-3 0,0 2-10 16,-2 3-5-16,-1 9-1 0,3 4-4 15,0 3 0 1,3-2-1-16,3 2 0 16,3-2 0-16,3-1 3 0,3 1 0 15,3-6 1-15,6-3 0 16,3-4 2-16,0-6-1 16,2-3 2-16,-2-5-2 15,3-2-1-15,0-20-2 16,-6 4-1-16,3-3 2 0,-3-3 2 15,-6 0-5 1,-6 1 1-16,-3-9-6 16,-3 0-1-16,0 3 5 15,-3 6 2-15,0 4 3 0,3 6 2 16,0 5 1-16,0 5 3 16,3 9-5-16,0 10-1 15,3 10 4-15,6 9 2 16,0 4 6-16,6 6 3 15,3 11-2-15,0-3 2 16,0-3-8-16,-1-5-4 16,1-2-2-16,0-6-1 15,-3-8-27-15,0 3-9 0,0-8-53 32,-3-3-55-32,-3-8 43 0</inkml:trace>
  <inkml:trace contextRef="#ctx0" brushRef="#br0" timeOffset="39">9762 13991 112 0,'0'-5'44'0,"0"2"-24"0,3-2-8 0,-3 5 13 15,0 0 0-15,0 0 2 16,0 0-11-16,0 0-2 16,0 8-8-16,3 8 3 0,-3 13 1 15,0 11 6-15,0 5 4 16,0 7-1-16,0-1-2 15,0-1-3-15,0 3 1 16,3-3-8-16,0-5-2 16,0-8-3-16,0-5-2 0,-3-6 1 15,3-4-1-15,0-4-29 16,-3-5-10-16,3-2-30 16,0-6-55-1,-3-5 25-15</inkml:trace>
  <inkml:trace contextRef="#ctx0" brushRef="#br0" timeOffset="40">9774 13965 124 0,'-9'-6'46'0,"12"9"-24"0,-3-3-26 0,0 0 8 15,0 0 4-15,6 0 7 16,0 0 6-16,6 0 2 16,6 0-6-16,2 0 0 15,7 0-10-15,9 0 5 0,6 0 1 16,11 0 0-16,4 0 0 15,5 0-3-15,7 0 1 16,-1 0-4-16,16 0-2 16,-4 0 0-16,6 0-1 15,4-3 2-15,2 1 3 0,0-1-4 16,-6 3-3-16,4-3 1 16,-13 1 0-16,-8-1 5 15,-7 1 3-15,-8 2-4 16,-10-3-2-16,7 0-2 15,-9 1-3-15,-7-1 1 16,-5 0 1-16,-6 3-28 16,-6 0-9-16,-3 0-164 31,-9 3 89-31</inkml:trace>
  <inkml:trace contextRef="#ctx0" brushRef="#br0" timeOffset="41">9804 14661 140 0,'3'-6'52'0,"12"4"-28"0,-4-1-11 0,-2 3 17 16,3 0 2-16,0 0 6 16,3 0-10-16,6 0-2 15,6 0-15-15,8 0 7 0,7 0 4 16,6 0-5-16,2 0 1 15,7 0-7-15,2-3-1 16,10 3-6-16,5 0-3 0,1 0 2 16,8 0 0-16,3 0 1 15,10 0 2-15,-4 3-3 16,0-3-2-16,-3 0 0 16,-5 0-1-16,-7 0 0 15,4 0 2-15,-13 0 1 16,-8-3 1-16,-10 3 0 15,-11-2 0-15,-6-4-2 16,-10 4-2-16,-5-4-37 16,-3 4-17-16,-9-1-83 15</inkml:trace>
  <inkml:trace contextRef="#ctx0" brushRef="#br0" timeOffset="42">9792 14843 120 0,'-3'-8'46'0,"0"8"-24"0,0-2-8 0,0 2 15 0,-3 0 1 16,0 0 2-16,-6 5-2 15,0 3-1-15,-3 5-16 16,-6 3-3-16,4 16-3 0,-4 2-1 15,9 3 1-15,12 3 0 16,6 5 1-16,9-8-2 16,5-5-1-16,16-9 3 15,3-9 3-15,3-14 0 16,-1-11 1-16,-2-8-4 16,0-2 0-16,-13-8-3 0,-2-8 0 15,-12 3 5 1,-9-3 4-16,-9 2-5 0,-6 4-3 15,-3 4-8-15,1 6-3 16,-7 2-23-16,3 6-8 16,-3 3-57-1</inkml:trace>
  <inkml:trace contextRef="#ctx0" brushRef="#br0" timeOffset="43">11554 13986 112 0,'0'-16'44'0,"3"11"-24"0,3-6-10 0,-3 8 12 16,0-2 3-16,0 3 4 15,0-1 0-15,0 0 0 16,-3 3-16-16,0 0 3 0,3 3 4 15,0 2-11-15,0 0-2 16,0 3-1-16,0 0 1 16,0 0-3-16,0-2-3 15,-3-1 0-15,0-5 1 16,0 0-8-16,0 0-3 16,0 0-11-16,3-3-2 15,-1 1 6-15,1-4 5 16,6 1 7-16,-9 0 2 15,0-1 8-15,0 1 6 16,0 0 7-16,0 2 5 16,0 1-3-16,0 2-3 0,0 2-8 15,0 6-2-15,0 8-2 16,0 10 1-16,0 12 0 16,0 6 3-16,-3 7 4 15,0 2 3-15,0 0-3 16,0 0 0-16,3-3-8 15,0 0-2-15,0-8 0 16,0-5 2-16,0-5-3 16,0-8-2-16,0-5-22 15,0-6-9-15,0-5-36 0,0 0-15 16</inkml:trace>
  <inkml:trace contextRef="#ctx0" brushRef="#br0" timeOffset="44">11512 14788 140 0,'-3'2'55'0,"3"1"-30"0,0-3-5 15,0 0 21-15,0 5-7 16,0 0-2-16,0 3-5 16,0 6 0-16,0 4-15 15,-3 9 4-15,0 4 2 0,-6 1-6 16,0 0-2-16,-5-3-1 16,2-5 1-16,3-6-3 15,3-2 1-15,0 0-1 16,9-5 3-1,12-3-1-15,3-6-5 16,2-4-2 0,4-1-1-16,6-2-1 15,0-1 0-15,-4 4-9 16,1-1-2-16,-6 0-14 0,-3 1-6 16,-3-1-13-16,-3 3-5 15,-3 0-20-15,-3 0-6 16,0 0-6-1</inkml:trace>
  <inkml:trace contextRef="#ctx0" brushRef="#br0" timeOffset="45">11715 14827 232 0,'-9'0'88'0,"6"3"-48"0,0 5-31 0,3 0 19 15,0 5-3-15,0 11 2 16,0 13-9-16,0 3 0 16,0-3-11-16,0 8-4 0,0-3-2 15,0-8-1-15,0-2 2 0,0-3-14 16,0-2-5-16,3-6-35 16,-3-3-14-16</inkml:trace>
  <inkml:trace contextRef="#ctx0" brushRef="#br0" timeOffset="46">10688 14285 132 0,'-3'0'52'0,"3"-3"-28"0,0 3-17 0,0 0 15 0,0 6 7 16,0-1 6-16,3 3-5 16,0 5-1-16,0 8-16 15,-3 6 1-15,0-1 0 0,0 11-7 16,0-5-2-16,0-3-1 15,0-5 0-15,0-6-16 16,0-4-4-16,0-4-45 16,3-18-71-1</inkml:trace>
  <inkml:trace contextRef="#ctx0" brushRef="#br0" timeOffset="47">10664 14137 124 0,'3'-6'46'0,"-3"1"-24"0,0 5-6 16,0 0 18-16,0 0-3 16,0 0-1-16,0 0-3 15,-3 0 0-15,0 0-15 16,0 0 0-16,0 0-1 0,0 0 0 15,0-3 1-15,0 1-4 16,0-1-3-16,3 3-5 16,0 0-2-16,0 0-2 15,3 0 0-15,0 3 3 16,3 2 0-16,-3-2 1 16,0 2 2-16,-3 3 1 0,0-3 1 15,-3 1 6-15,0-4 4 16,-3 1-3-16,0 0-1 15,3-3-4-15,0 0 1 16,0-3-4-16,3 0 0 16,0 1-6-16,0-1 0 15,3 0-1-15,0 1-1 16,-3 2-36-16,3-3-17 16,0-2-62-1</inkml:trace>
  <inkml:trace contextRef="#ctx0" brushRef="#br0" timeOffset="48">11863 14306 120 0,'0'-3'46'0,"0"-7"-24"0,0 12-8 0,0-4 15 0,0-1-1 15,0 1 3-15,-3 4-6 16,1-4-3-16,-4 2-12 15,-3 2 2-15,-3 1 2 0,-3 2-7 16,0-2-2-16,3 2-3 16,0-2-2-16,3-1 1 15,6 4-1-15,3-1-3 16,6 0 2-16,3 0-1 16,6 3 0-16,3 0 2 15,3 3 0-15,-3 0 0 16,2 2 0-16,-5 0 0 15,-3-2 0-15,-3-1 4 16,-9-2 2-16,-6 0-5 0,-6-3 0 16,-3 1-1-16,-2-1 0 15,-4-2 0-15,0-1 2 16,3 1-1-16,3-3-1 16,3 0-21-16,3-3-9 15,6 1-31 1,6-4-56-16,6 1 23 15</inkml:trace>
  <inkml:trace contextRef="#ctx0" brushRef="#br0" timeOffset="49">12018 14150 156 0,'-3'-3'57'0,"6"6"-30"0,0 2-16 16,0 3 15-16,0 3 3 15,0 5 2-15,-3 5-8 16,0 3-3-16,0 2-12 16,-3 3-5-16,0 0 0 0,0 0-2 15,3-2 2-15,0 2-2 16,0-5-1-16,0-3 3 0,3 0 2 15,3-2-2-15,0-4-2 16,0-1 2 0,0-4 2-16,9 1-2 15,-3-3-2 1,-3-3 0-16,0-2-12 0,3-1-5 16,-4-7-21-16,1-3-9 15,-3-5-19 1,0-3-41-16,0 3 25 15</inkml:trace>
  <inkml:trace contextRef="#ctx0" brushRef="#br0" timeOffset="50">11997 14216 192 0,'-6'-5'74'0,"6"5"-40"0,3 0-20 16,-3 0 20-16,6 0-13 16,0-3-2-16,6 0-7 15,0-2 0-15,6 0-7 16,3 0-7-16,0 2-2 0,2-2-53 16,-2 2-22-16,0 3-17 15</inkml:trace>
  <inkml:trace contextRef="#ctx0" brushRef="#br0" timeOffset="51">12218 14272 104 0,'-15'31'38'0,"9"-23"-20"0,0 6 3 0,6-7 17 15,0 7-12-15,0 2-2 16,3 2-10-16,3 1-4 16,3-1-5-16,3 3 5 0,3-10 5 15,-1 2-1-15,4-10 2 16,3-6-5-16,3-5-1 16,-3-5-6-16,-3-3-3 0,-6-2 2 15,-4-1 0 1,-2 1-1-16,-12-1-2 0,-2-5-2 15,-1 6 1-15,-3 2 1 16,-3 3 2-16,0 2-10 16,0 3-4-16,0 3-19 15,3 2-7-15,0 0-126 32,6 1 90-32</inkml:trace>
  <inkml:trace contextRef="#ctx0" brushRef="#br0" timeOffset="52">12286 14190 168 0,'-3'-3'63'0,"3"3"-34"0,6-3-34 0,0 3 10 16,3-2 3-16,3-1 7 16,6-2-5-16,0-1-3 15,-1 1-4-15,1 0-3 0,-3 0 1 16,-3 2-4-16,0 3 2 16,-3 5 3-16,0 3 3 15,-3 5-2-15,-3 3 0 0,0 5 1 16,0 1 2-16,0 1-5 15,0 4-1-15,3-1 2 16,0 3 1-16,0-2-1 16,0-1 1-1,-1 1-2-15,1-6-1 0,3-3 1 16,-6 1 3 0,-6-3 2-16,-6-3-5 15,-2-2-2-15,-1-11 0 16,-3 0 0-16,3 0-8 15,-3 0-4-15,3 0-26 16,6 0-10-16,6 0-28 16</inkml:trace>
  <inkml:trace contextRef="#ctx0" brushRef="#br0" timeOffset="53">12881 14314 88 0,'0'-3'33'0,"0"3"-18"0,3-2 6 15,-3 2 17-15,0 0 8 16,0-3 7-16,0 3-16 16,-3 0-7-16,-3 0-17 15,1 0 0-15,-10 3-1 16,0 2-9-16,3 0-3 16,3 1-1-16,0-1 0 15,3 0 3-15,3 3-3 0,9 0 0 16,6 3 1-16,0 2 0 15,0 0 0-15,0 0 0 16,-3 1-3-16,0-1 2 16,-4 0 1-16,-5 3 2 15,-3-3 1-15,-5 6 1 16,-1-11-2-16,-6 5 1 16,0-3-7-16,0-10 1 15,0 0 1-15,0-8 1 16,3 0-24-16,3 1-10 0,3-1-48 15,6 2-42 1,0-2 48 0</inkml:trace>
  <inkml:trace contextRef="#ctx0" brushRef="#br0" timeOffset="54">12941 14219 140 0,'3'5'52'0,"0"-5"-28"0,0 8-13 16,-3 3 18-16,3 2-6 16,-3 3 1-16,0 2-9 15,0 3-2-15,-3 6-7 0,3-1-4 0,0 6 1 16,0-6 0-16,0 4 3 15,0-4-5-15,0-5-1 16,3-2 0-16,3-3 2 16,3-3-1-16,3-3 2 15,6 1 0-15,-4-3 3 16,1-3-3-16,-3-2-2 16,-3-1-14-16,0-2-6 15,-3 0-28-15,0-2-12 16,-3-1-20-16</inkml:trace>
  <inkml:trace contextRef="#ctx0" brushRef="#br0" timeOffset="55">12905 14221 268 0,'-6'0'101'0,"9"-2"-54"0,3 2-44 16,0 0 23-16,3-3-13 16,3 0 0-16,9-5-7 15,3 3-4-15,2-3-1 16,-2 3-23-16,0 2-10 0,-3 3-37 16,-3 3-16-16,-3 2-13 15</inkml:trace>
  <inkml:trace contextRef="#ctx0" brushRef="#br0" timeOffset="56">13143 14314 164 0,'-3'8'63'0,"3"2"-34"0,3 12-10 0,0-12 21 16,-3 6-11-16,3 0-5 16,0 0-13-16,0 0-5 0,0 2-4 15,0-2-2-15,0-3 1 0,0-2-37 16,-3-3-13-16</inkml:trace>
  <inkml:trace contextRef="#ctx0" brushRef="#br0" timeOffset="57">13194 14200 184 0,'0'-2'71'0,"3"2"-38"0,6-6-36 0,-3 6 13 16,3 0-1 0,3 0 5-16,6 0-6 0,-1 0-2 15,1-2-3-15,0 2-5 0,-3 2-1 16,-3 4 2-16,-3 1 0 16,-3 7 1-16,-3 2 0 15,-3 2 2-15,3 1 1 16,-3 4-1-16,0 4-2 15,3-1 1-15,3 9-1 16,-3 2 0-16,3-8 0 0,0 0 0 16,0-5 0-16,-4-6 0 15,-2-2 2-15,0-3 1 16,-5-2 1-16,-4-3-2 16,-3-3-2-16,0 3-2 15,-9-3 1-15,0-2-21 16,0 0-8-16,6 2-58 15</inkml:trace>
  <inkml:trace contextRef="#ctx0" brushRef="#br0" timeOffset="58">13789 14346 192 0,'-6'-3'74'0,"3"6"-40"0,-17-1-24 16,14-2 20-16,-6 3-7 0,0 2-1 16,0 1-10-16,0-1-5 15,0 0-4-15,3 0-7 0,6 3-2 16,3 0 0-16,6 0 4 15,6 0 1-15,6 3 1 0,0-1-3 16,0 1 2-16,-4 5 1 16,-2-3 2-1,-9 0 10 1,-6-5-2-16,-6 0 2 0,-5-3-5 16,-4 1-2-16,0-4-7 15,0-2-1-15,0-5-1 16,3 0 2-16,3 0-26 15,6 2-10-15,6-2-45 16,3-1-44 0,3 1 43-16</inkml:trace>
  <inkml:trace contextRef="#ctx0" brushRef="#br0" timeOffset="59">13882 14229 220 0,'-3'0'82'0,"6"-2"-44"0,0 10-44 0,0-3 12 16,-3 8 9-16,0 3 7 16,0 8-8-16,0 5-5 15,0 3-6-15,0-3 2 0,0 8 1 16,0-3 0-16,0-2-1 15,0-6-3-15,0-2 1 0,2-3-2 16,7-5-1-16,0-3 1 16,9-2-1-1,0 0 2 1,0-6 1-16,0 0 1 16,0-5-16-16,-3 0-6 0,-4-2-20 15,-2-1-8-15,-3-2-56 16</inkml:trace>
  <inkml:trace contextRef="#ctx0" brushRef="#br0" timeOffset="60">13828 14272 236 0,'-6'-14'90'0,"9"9"-48"0,6 0-40 0,0 2 17 16,3-2-4 0,12-3 1-16,2 0-8 0,1 0-3 15,3 0-3-15,0 3-13 0,-4 2-4 16,-2 1-57-16,-6 4-25 16,-6 3 6-1</inkml:trace>
  <inkml:trace contextRef="#ctx0" brushRef="#br0" timeOffset="61">14075 14370 184 0,'3'-8'71'0,"6"5"-38"0,0-5-23 15,-3 5 20-15,0 1-14 16,0-1-1-16,3 3-11 16,-3 0-5-16,0 3 0 15,-3 2 0-15,-3 6 1 0,-3 2-5 0,-6 3 1 16,-3 0 0-16,-3-1 2 15,-6 7 1 1,6 1 1-16,3-1 6 16,3-7 4-16,3-1-1 0,3-4 0 15,3-2-1-15,6-8 0 16,3 0 4-16,6-2 3 16,0-1-8-16,6 0-4 15,-6 1-2-15,3 2-1 16,-1 0-18-16,-2 0-5 15,-3 0-27-15,-3 5-10 16,-3 0-32 0</inkml:trace>
  <inkml:trace contextRef="#ctx0" brushRef="#br0" timeOffset="62">14206 14314 200 0,'-18'-5'77'0,"18"5"-42"0,0-3-23 16,0 3 19-16,3 0-5 16,3-3-1-16,3 1-13 15,0-4-5-15,3 4-5 16,3-3-4-16,0 2 1 0,-1 3 1 15,-2 0 0-15,0 5-5 0,-3 3 1 16,-3 5-3 0,-3 6 2-16,-3 2 1 0,0 3-1 15,0 5 1-15,0 5 3 16,0-2 0 0,3 0 1-16,3-3 0 0,-3-3 0 15,3-2-3-15,0-3 2 16,-3-7 3-16,-3-1 3 15,-3-5 0-15,-3-3 0 16,-3-2-3-16,-3-1-2 0,-3-2-24 16,0 0-11-16,-5 0-59 31,-4 3-36-31,0-3 59 0</inkml:trace>
  <inkml:trace contextRef="#ctx0" brushRef="#br0" timeOffset="63">11682 13909 116 0,'-27'-5'44'0,"21"5"-24"0,-12-3-4 0,12 3 18 0,3 0-3 16,0 0 2-16,0 0-17 16,3 0-7-1,15 3-3-15,3-3 0 0,9 0 1 16,12 0 1-16,14 0 2 16,7 3 4-16,11-3-4 15,10 0 0-15,-1 2-6 16,3 3-1-16,-8 1-3 15,-10-1-1-15,-5 0 1 16,-7 1 2-16,-11-1-14 16,-6-2-5-16,-10-1-29 15,-2-2-12-15,-6 0-30 16</inkml:trace>
  <inkml:trace contextRef="#ctx0" brushRef="#br0" timeOffset="64">12685 13914 136 0,'0'-5'52'0,"0"5"-28"0,3 0-22 16,-3 0 14-16,0 0-1 15,0 0 0-15,0 0-1 16,3 0-1-16,0 3-7 16,0 5 0-16,0 2 4 0,0 9 3 15,0 15 4-15,-3 3-5 16,0 6 1-16,0 7-2 16,0 3 1-16,-3 2-6 0,0 4-4 15,3 9 5-15,-3-4 3 16,3-9-1-16,0-2 0 15,0-10-3-15,0-1-1 16,0-10-1-16,0-6 2 16,3-5-5-16,0-2-3 15,0-6-15-15,0-2-4 16,0-1-35-16,0-2-14 16,0 0-28-1</inkml:trace>
  <inkml:trace contextRef="#ctx0" brushRef="#br0" timeOffset="65">11658 14655 48 0,'-6'3'19'0,"-9"5"-10"0,6-3 5 16,6-5 12-16,3 3-5 15,0-1-2-15,0 4-3 16,0-4 3-16,6 1 4 16,0 0 14-1,6 2-6-15,0 0-17 16,3 6 3-16,3-9 1 0,12 6-2 16,2-2 3-16,10-6 3 15,9 2 1-15,8-2-4 0,10-2-1 16,8-1-10-16,6 3-3 15,-2-5-3-15,2-3-2 16,-9 5 1-16,-8 1-1 16,-10-1 0-16,-2 0 2 15,-12 1-8-15,-7-1-3 16,-5 0-31-16,-6 3-13 16,-6-2-55-1,-3 2-27-15,-6-3 66 16</inkml:trace>
  <inkml:trace contextRef="#ctx0" brushRef="#br0" timeOffset="66">12715 13904 144 0,'-12'-5'55'0,"6"5"-30"0,0 0-18 15,3 0 15-15,0 0-9 16,0 0-2-16,0 0-4 15,3 0 0-15,0 0-4 16,6 2 5-16,3 1 2 0,3 0 3 16,6 2 3-16,8 0-1 15,7 0 1-15,9-2-2 16,11 0 1-16,13-1-6 16,5 1-3-16,4 2-1 15,-4-2-1-15,-2 0-2 16,-1-3 1-16,-11 0-2 15,-4 0-1-15,-5-3 1 0,-6 0-1 16,-10 1-31-16,-5-1-12 16,-6 3-66-1</inkml:trace>
  <inkml:trace contextRef="#ctx0" brushRef="#br0" timeOffset="67">13527 13941 104 0,'-3'3'38'0,"3"2"-20"0,0 5-6 15,0-2 13-15,0 3 0 16,0 7 2-16,0 12-4 16,3 1 0-16,0 6-12 0,0 11-2 0,0-8-2 15,0 2 3-15,0 0 4 16,0 1-6-16,0 4 0 16,-3 4-4-16,0-6-1 15,0-6 3-15,0-2 1 16,0-5-3-16,0-6-3 15,0 6 0-15,0-8-1 16,0 0 2-16,0-6 3 16,0-2-7-16,0-3 0 15,0-2-22-15,0-3-7 16,0-8-70 0</inkml:trace>
  <inkml:trace contextRef="#ctx0" brushRef="#br0" timeOffset="68">12697 14748 132 0,'-3'-3'52'0,"3"3"-28"0,-3-10-13 0,3 7 15 15,0 3-8-15,0 0 0 16,0 5 0-16,0-7 1 16,3 4-10-16,3 1 3 0,6 0 4 0,3-1 3 15,5 1 1 1,13 0-3-16,3-1 0 16,15 1-5-16,8-3-2 0,7 0-4 15,5 0 1 1,-3 0-4-16,-2 0-2 15,2-5 0-15,-5-1 1 0,-12 4-1 16,-7-1-1-16,-8 0-17 16,-3 1-6-16,-10-1-64 15,-5 3-65 1,-3-8 42-16</inkml:trace>
  <inkml:trace contextRef="#ctx0" brushRef="#br0" timeOffset="69">13450 13983 140 0,'-15'0'55'0,"30"0"-30"0,-6 0-29 16,3 0 41-16,3-2-7 15,3-1 1-15,8 0-1 16,10-2-17-16,12 0-1 0,8-1-1 16,13 1-4-16,5 2-2 15,3 1-2-15,4 2 0 16,-4 2-2-16,-5 1-1 16,-7-3 1-16,-8 0 1 0,-10 0-32 15,-5 0-12-15,-6 0-61 16</inkml:trace>
  <inkml:trace contextRef="#ctx0" brushRef="#br0" timeOffset="70">14432 13914 128 0,'0'0'49'0,"0"3"-26"0,3 0-23 0,0-1 13 0,-3 6 4 16,0 6 7-16,0 9-2 15,3 14-1-15,0 6-11 16,0 4 0-16,0 4 3 0,3-4-1 16,0 4 3-16,0-1-4 15,0 11 1-15,-3-6-5 16,-3-2-2-16,0-5-2 15,0-3 0-15,0-3-4 16,0-2 0-16,0-8 1 0,0-9 2 16,0-2-12-16,0-5-6 15,0-2-84 1</inkml:trace>
  <inkml:trace contextRef="#ctx0" brushRef="#br0" timeOffset="71">13444 14777 96 0,'-21'0'35'0,"18"0"-18"0,-3 3-9 0,6-3 11 0,0 0 11 16,0 0 8 0,0 0-11-16,0 0-4 15,6 0-4-15,12 0-1 16,3-3-9-16,3 0 6 0,8 1 2 15,7-1 2-15,12 0 3 16,8 1-10-16,16-1-2 0,11 0-6 16,9 1-3-16,-2-3 0 15,5 5 1-15,-12 0-1 16,-9 0-1-16,-11 0-13 16,-9 0-4-16,-13-6-42 15,-2 1-16-15,-12-6-22 16</inkml:trace>
  <inkml:trace contextRef="#ctx0" brushRef="#br0" timeOffset="72">14263 14983 176 0,'-6'-18'68'0,"6"34"-36"0,0-8-31 0,0-3 14 16,3 3 5-16,-3 8 7 16,0 2-3-16,0 9 0 15,0-1-13-15,0 1-4 0,0-1-1 0,3-2-1 16,0 0 0-1,0-3-3-15,-1-3-2 16,-2-2-26-16,3-2-12 16,-3-4-58-16,6-2-39 15,0-3 59-15</inkml:trace>
  <inkml:trace contextRef="#ctx0" brushRef="#br0" timeOffset="73">14465 15087 168 0,'-9'0'63'0,"6"2"-34"0,-3 6-19 15,3-5 17-15,0 5-9 0,0 5 0 16,3 5-11-1,0-2-4-15,3 0-2 0,3 0 1 0,3-3 1 16,3-2 5-16,3-3 3 16,3-6-2-1,3-2 2-15,2-7-6 0,4-1-1 16,-6-8 0-16,-3 0 0 16,-12-3 6-16,-3 1 6 15,-6-1 3-15,-3-2 3 16,-9-5-1-16,-3-3 2 0,-3 13-13 15,0 2-6 1,1 7-22-16,2 9-9 16,0 1-54-16,3 5-23 15</inkml:trace>
  <inkml:trace contextRef="#ctx0" brushRef="#br0" timeOffset="74">14432 13930 108 0,'-3'-2'44'0,"-12"2"-24"0,18 0-4 0,-6 0 18 15</inkml:trace>
  <inkml:trace contextRef="#ctx0" brushRef="#br0" timeOffset="75">14408 13928 291 0,'-6'0'47'15,"-2"0"-24"-15,2 0-5 0,0 0-2 16,3 0-4-16,0 0-8 16,0 0-3-1,3 0-1-15,-3 0 4 16,3 0 2-16,-3 0 0 16,9 2-1-16,-6-2-3 15,6 3-2-15,3 0 1 16,0-1-1-16,-1-2 0 15,7 0 0-15,3 0 0 16,3 0 2-16,6 0 3 16,0 3 2-16,11 0-3 15,4-1-1-15,3 1-1 16,5-1-2-16,4-2-2 16,5 0 1-16,1 0 3 15,8 0 1-15,-5 3-4 16,2-3 1-16,-2 0 0 0,-1 0 0 15,1 0 0-15,-4 0 2 16,1 3-1-16,2 2-1 16,-2 0 1-16,2-2-1 15,-5 0 2-15,3-1 1 16,-7-2 1-16,-2 0 0 0,-4 0 0 16,4 0 0-1,-3 3-2-15,-4-3 1 16,-2 0-2-16,3 0-1 15,-4-3 1-15,1 1 1 0,-3-1-1 16,2 0-1-16,1 1 1 16,-3-1-1-16,2 3 0 15,-2 0 2-15,0 0-3 16,-1 3 0-16,-5-1 1 16,0 1 2-16,0-3-3 15,-1 0 0-15,-5 0 3 16,-6 0 1-16,-3 0-15 15,-3 0-4-15,-3 0-65 16,-3 0-29-16</inkml:trace>
  <inkml:trace contextRef="#ctx0" brushRef="#br0" timeOffset="76">14525 14764 104 0,'-6'0'41'0,"6"0"-22"0,-3 0 2 0,3 0 17 15,0 0-16-15,0 0-7 16,0 0-5-16,0 0 0 15,6 0-5-15,-1 0 4 0,1 0 1 16,3-3 6-16,0-2 4 16,3 5-6-16,3-3-3 15,6 1-2-15,0-1-1 0,3 0 0 16,2 1 2-16,4 2-1 16,6 2 2-1,3-4-4-15,2 4-2 0,7 1 0 16,5-3-1-16,1-3 2 15,3 1 1-15,-1 4-3 16,1 1-3-16,-1 0 0 16,4-3-1-16,-4 2 0 15,4-2 2-15,-4 3 1 16,1-1 1-16,-1-2-2 0,1 3 1 16,3-3-4-16,-1 0 0 15,-5 0 1-15,5 0 2 16,-2 3-3-1,-4-1 0-15,-2 1 3 0,-3 0 1 16,-1-1-1-16,-5-2 1 16,0 0 0-16,2 0 1 15,1 0-2-15,5 0 1 16,-2 0-2-16,0 0-1 16,2 0 1-16,1 0 1 15,-3 0-3-15,-4 0 0 16,1 0 1-16,-4 0 2 0,-2 0-1 15,-3 0 2-15,3 0-2 16,-7-2-1 0,-2 2-26-16,-6 0-10 15</inkml:trace>
  <inkml:trace contextRef="#ctx0" brushRef="#br0" timeOffset="77">16754 15020 104 0,'-3'-5'41'0,"3"2"-22"0,0 1 0 0,0 2 16 15,0 0-2-15,0 2 1 16,-3 1-11-16,0 2-3 16,0 3-12-16,0 6 4 0,0 7 1 15,0 8 5-15,0 0 1 16,0 0 1-16,0 3 0 0,-3 0-11 16,3-3-3-1,0-3-2-15,0 3 2 0,3 3-3 16,0-8 0-1,0-6-1-15,0-2-2 0,3-11-10 16,0 6-4-16,-3-11-22 16,6 0-7-16,0 0-39 15</inkml:trace>
  <inkml:trace contextRef="#ctx0" brushRef="#br0" timeOffset="78">16953 15081 152 0,'-3'0'57'0,"6"0"-30"0,-3 0-18 0,0 0 14 15,0 0 0-15,0 0 3 16,-3 3-5-16,-3 2-1 0,0 0-11 15,-2 3 1-15,-1 8 3 0,-3 3-3 16,0 2 2-16,3 0-5 16,3 3 1-16,3 2-5 15,3 1 0-15,0-3-1 16,9 2-2-16,3-2 3 16,3-3 0-16,3-2-1 15,-1-11 1-15,1-8 0 16,0-3 3-16,0-2-1 15,-3-3 0-15,-3-3 5 16,-3-5 4-16,-3 6-1 0,-6-4 2 16,-3 1 5-16,-6 3 2 15,-3 2-7 1,-3 0-4-16,-9 5-9 0,0 3-3 16,3 0-7-16,1 3 0 15,2 2-16-15,6-2-7 16,3-1-36-16,6 1-15 15,9 0-41 1</inkml:trace>
  <inkml:trace contextRef="#ctx0" brushRef="#br0" timeOffset="79">14724 13954 144 0,'0'-3'55'0,"0"6"-30"0,-6 2-23 0,3 1 14 15,-3 4 1 1,-6 4 4-16,-6 4-5 0,-3 11 1 16,-2-2-10-16,-1-4-2 0,3 1 1 15,0-3-3-15,3 1-2 16,0-4 0-16,7-2 1 15,-1-3-8-15,3 3-3 16,3-3-26-16,3-7-10 16,3-6-19-1,0 0-21-15,6 0 31 0</inkml:trace>
  <inkml:trace contextRef="#ctx0" brushRef="#br0" timeOffset="80">14935 13986 136 0,'-3'-3'52'0,"3"6"-28"0,0 0-30 15,0-1 8-15,-3 3 9 16,-3 3 5-16,-3 6 9 15,-5 9 5-15,-7 4-16 16,-6 2-1-16,0 3 0 0,-3 2-3 0,-2-2 0 16,-1-3-6-16,3-3-3 15,3-2 0 1,4 0 1-16,2-3-1 0,3-2-1 16,3-6-4-16,3-2-2 15,6-1-26-15,3-2-11 16,3-3-7-1,6-5-37-15,0-2 10 16</inkml:trace>
  <inkml:trace contextRef="#ctx0" brushRef="#br0" timeOffset="81">15295 14012 132 0,'-3'-2'52'0,"3"2"-28"0,-3 2-28 16,-5 9 23-1,-4 7-3-15,-6 6 3 16,-6 3 3-16,-9 2-12 16,-5 8 1-16,-7-3 0 0,-3 3-2 15,-5 0 0-15,5 3-8 16,0-6 0-16,7 3-1 15,2 1 2-15,6-7-6 16,7-4 1-16,5-6-10 16,6-5-4-16,6-3-31 15,6-2-51-15,3-3 15 16</inkml:trace>
  <inkml:trace contextRef="#ctx0" brushRef="#br0" timeOffset="82">15522 14086 116 0,'-15'22'44'0,"9"-12"-24"0,-9 1-8 15,6-3 16-15,-9 8 1 16,-6 2 5-16,-5 11-7 16,-10-2-2-16,-6 4-14 15,-8 6-4-15,-4 3-3 0,-2 13-2 16,2-3-2-16,0-5 3 16,4-2 0-16,5-9-4 15,10 0 1-15,2-4-2 16,9-9-2-16,12-5-59 15,9-11-14 1,12-5-28 0,12-8 38-16</inkml:trace>
  <inkml:trace contextRef="#ctx0" brushRef="#br0" timeOffset="83">15965 13996 148 0,'-12'8'57'0,"0"3"-30"0,-17 34-27 0,11-27 10 0,-12 9 13 16,-12 10 10-16,-5 0-6 15,-13 5-3-15,-8 6-14 16,2 0-4-16,4 7 0 0,-1-5-3 16,10-5-2-16,5-2 0 15,6-9-1-15,10-7-9 16,5-6-4-16,6 0-35 16,9-8-14-16,3-5-21 15</inkml:trace>
  <inkml:trace contextRef="#ctx0" brushRef="#br0" timeOffset="84">16168 14097 132 0,'-39'32'49'0,"18"-8"-26"0,-18 13-7 0,16-16 18 15,-13 5 6-15,-12 9 5 16,-8 7-18-16,-7 14-5 0,-2-1-14 16,2-2-3-16,-2 0 1 0,5-3-3 15,10-2-2-15,5-8-16 16,9-9-5-1,9-4-21-15,7-6-9 0,8-8-28 16,9-5-27 0,9-5 45-16</inkml:trace>
  <inkml:trace contextRef="#ctx0" brushRef="#br0" timeOffset="85">16528 14166 124 0,'0'5'49'0,"-6"3"-26"0,-3 5-5 0,-3-5 20 15,-6 8-1-15,-12 5 2 16,-11 3-8-16,-4 8-2 15,-9 7-16-15,-5 12-3 0,-7-1 0 16,1-2-6-16,2-3 0 16,7-3-2-16,2 3-2 15,10-11-2-15,5-7-1 16,6-6-23-16,9-5-7 16,18-6-48-16,6-10 20 15,9-8-29 1,6-2 13-16</inkml:trace>
  <inkml:trace contextRef="#ctx0" brushRef="#br0" timeOffset="86">16754 14213 136 0,'9'0'52'0,"-9"0"-28"0,0 6-22 16,0-1 14-16,-6 8 14 16,-6 6 8-16,-12-1 5 0,-6 6 1 15,-8 5-24 1,-10 3 2-16,0 5-1 0,-2 5-11 0,-1 1-3 16,4-6-5-1,5-3-2-15,3-5-2 0,7-2-1 16,5-6-29-16,9-5-14 15,18-8-62 1,6-6 5 0</inkml:trace>
  <inkml:trace contextRef="#ctx0" brushRef="#br0" timeOffset="87">16894 14396 112 0,'-18'8'44'0,"6"5"-24"0,-15 8-15 16,12-5 11-16,-5 11 19 16,-7-4 10-16,-6 1-21 15,3 0-8-15,3-3-11 16,7-2-6-16,-1-1 0 0,6-4-87 15</inkml:trace>
  <inkml:trace contextRef="#ctx0" brushRef="#br0" timeOffset="88">16808 14108 36 0,'0'-8'13'0,"3"-8"-6"0,-1 5-2 0,1 3 6 16,0 0 13-16,0 0 10 16,0 0-1-16,0 1 1 15,3-1-8-15,-3 0-4 16,0 2-6-16,0 1 0 0,0 2-9 15,-3 3 0-15,3 6 3 0,-3 15 9 16,0 8 6 0,-3 8-5-16,-3 13 1 0,0 6 1 15,-3 5 3-15,0 13-7 16,4-5-3-16,2-1-4 16,3-4-2-16,0-9-3 15,3-4-1-15,-1-9-3 16,1-8 1-16,0-7-4 15,0-9-2-15,0-4-38 16,0-6-15-16,-3-8-69 16</inkml:trace>
  <inkml:trace contextRef="#ctx0" brushRef="#br0" timeOffset="89">16840 13949 64 0,'-12'-5'27'0,"9"5"-14"0,-3-3 2 16,6 3 13-16,0 0-4 15,-3-3 0-15,0 3-4 16,3-2-1-16,0-1 3 16,0 3 1-16,0 0-12 15,0 0 0-15,0 0 0 0,3-3-2 16,6 1 0-16,3-1 1 15,6 0 4-15,6 1-2 0,6-1 1 16,5 0 1 0,19 1 2-16,14-1-5 15,19 1-1-15,14-1-9 0,9 0 0 16,15 3 1-16,12 0 1 16,6-2-1-16,6 2 1 15,14-3 4-15,4 3 6 16,-9 0-1-16,3 0 1 15,-12 3-1-15,-10-1 2 16,-17 1-5-16,-14-3-1 16,-19 0-4-16,-18 3-1 15,-11-3-1-15,-10 0-2 16,-11 0-4-16,-9 0-2 16,-6 0-26-16,-6 0-11 15,-4 0-38-15</inkml:trace>
  <inkml:trace contextRef="#ctx0" brushRef="#br0" timeOffset="90">19498 13899 148 0,'0'0'57'0,"0"0"-30"0,3 2-29 0,-3 4 11 16,3 1 9-16,-3 7 6 15,0 7 1-15,-3 21 2 0,0 8-15 16,-3 11 2-16,0 11 0 0,0 7-7 15,1 6-2-15,2-1-5 16,0-2-1-16,3-10 3 16,0-6 1-16,-3-13-1 15,0-8 1-15,3-11-22 16,0-7-7-16,0-6-77 16</inkml:trace>
  <inkml:trace contextRef="#ctx0" brushRef="#br0" timeOffset="91">16831 14859 144 0,'-3'-3'55'0,"6"3"-30"0,-3 3-14 0,0-3 15 16,3 0-3-16,3 0 0 15,0 0-8 1,6 0-2-16,9 0-7 0,3 0 7 0,6 0 4 15,2-3-1-15,16 1 1 16,11-4-3-16,16 4-1 16,11 2-7-16,9-3-2 15,10 3 0-15,11 0 0 16,9 0-2-16,6 0-2 16,6 0 3-16,8 0 0 15,-2 0 1-15,0 0 0 0,-3 0 4 16,-9-3 5-1,-12-2-7-15,-3 3-1 0,-15-1-3 16,-8-2 1-16,-7-1-4 16,-6 1 0-16,-5 0-8 15,-4-1-2-15,-2 4-18 16,-13-1-9-16,-11 1-31 16,-9-1-11-16</inkml:trace>
  <inkml:trace contextRef="#ctx0" brushRef="#br0" timeOffset="92">18248 14370 100 0,'18'-6'38'0,"0"4"-20"0,-9-1 3 0,-6 3 19 16,3-3 1-16,-6 1 0 16,-3-1-7-1,-3 0-1-15,-6 1-19 0,0-1-6 0,-3-2-3 16,-6 2 8-16,-3 3 6 15,-2 5-4-15,-4 3 0 16,-6 8-7-16,6 3 0 16,1 10-1-16,5 5 1 15,6 1 0-15,6-1 0 16,21-2-4-16,6-3-3 16,9 3 0-16,8-9-1 15,16-9-11-15,3-6-5 16,-4-6-74-16,-2-4-32 15,-9-6 15 1</inkml:trace>
  <inkml:trace contextRef="#ctx0" brushRef="#br0" timeOffset="93">19227 15116 100 0,'-5'0'38'0,"7"0"-20"0,-4-3 5 16,2 3 21-16,0-3-4 15,2 1-1-15,1-1-16 16,3 0-6-16,3-5-10 0,3 3-5 0,0-3 1 16,3 3-2-1,-3 2 2-15,0 3-4 16,-3 8-2-16,-3 3 2 15,-6 2 2-15,-6 11 2 0,-3 0 3 16,-6 0 1-16,0-1 1 16,-12-2 0-1,3-2 0-15,1 0 9 0,5-6 4 16,3-3-5-16,6-2 1 16,3 0-10-16,6-2-2 15,6-4-1-15,9 1 0 16,0-1-2-16,6-2-2 15,-4 3 1-15,1 0-1 16,-3-1 0-16,0 1 0 16,0 0-7-16,-6-1 0 15,0 1-10-15,-3-3-4 0,-3 0-16 16,0 0-6 0,0-3-21-16,0 1-10 0,0-6-4 15</inkml:trace>
  <inkml:trace contextRef="#ctx0" brushRef="#br0" timeOffset="94">19466 15155 208 0,'-6'16'79'0,"3"-13"-42"0,0 0-43 16,3-3 27-16,-3 10-1 15,0 1-3-15,0-1-2 16,0-2-9-1,0 0-2-15,3-3 2 0,0 1-3 0,0-1-2 16,3-2 2-16,3-1 0 16,3-2-1-16,3 0-2 15,-1 0-6-15,4 0-1 16,0 0-26-16,-3 0-8 16,0-2-21-16,-3-1-48 15,0 0 19 1</inkml:trace>
  <inkml:trace contextRef="#ctx0" brushRef="#br0" timeOffset="95">19588 15105 184 0,'0'-5'68'0,"-6"5"-36"0,6 2-22 16,0 4 20-16,0-1-9 16,0 8-2-1,-3 11-3-15,0 3 0 0,0 4-8 16,0 1-3-16,0 2 1 0,3 3-1 15,0-7 0-15,3-4-32 16,0-7-12-16</inkml:trace>
  <inkml:trace contextRef="#ctx0" brushRef="#br0" timeOffset="96">19463 13917 120 0,'-15'-3'46'0,"9"3"-24"0,-3 0 1 15,3 0 18-15,0 0-6 16,0 0-3-16,0 0-14 15,3 0-4-15,0 0-4 16,15 3-6-16,6 0 9 0,12-1 6 16,20 1-4-1,10 0 0-15,20-3-3 16,9 0 2-16,16 2-7 16,11-2-4-16,6 0-2 0,0 3-1 15,-12 2 0-15,-3 1 0 16,-21-4 2-16,-14 1 1 15,-13-3-1-15,-8 0-2 16,-9 0-15-16,-13-3-5 16,-8 1-39-16,-6-1-16 15,-9 0-27 1</inkml:trace>
  <inkml:trace contextRef="#ctx0" brushRef="#br0" timeOffset="97">20838 13917 160 0,'-3'-3'63'0,"3"3"-34"0,3 3-27 0,-3-3 12 15,0 0 4-15,3 8 6 16,0 5-2-16,-3 14 1 16,0 15-12-16,-3 8-2 0,0 14-2 15,-3 7 1-15,0 14 0 0,0-3 0 16,3 0 2 0,0-5-3-16,0-6-2 0,0-5 2 15,3-10 0-15,0-3-3 16,0-11-3-16,0-8-40 15,0-10-36 1,-6-18-65 0</inkml:trace>
  <inkml:trace contextRef="#ctx0" brushRef="#br0" timeOffset="98">19430 14854 168 0,'-3'-3'66'0,"3"3"-36"0,3 0-31 16,-3 0 12-16,6 0 4 16,6-3 2-16,6 3 11 15,8 0 7-15,22 0-18 16,12 0 4-16,17 0 2 0,18 0-8 15,12 0-1-15,12-2-8 16,6-1-2-16,0 0 0 16,3 1 0-16,-17-1-5 0,-16 1-1 15,-15-1 1 1,-14 3 0-16,-16 0-32 0,-11 0-13 16,-12 0-74-1</inkml:trace>
  <inkml:trace contextRef="#ctx0" brushRef="#br0" timeOffset="99">20510 15076 140 0,'-17'-5'52'0,"14"5"-28"0,-3-3-6 0,6 3 20 16,-3 0-1-16,3 0 2 0,0 0-15 15,0-3-4-15,3 1-12 16,3-1-5-16,11-5-2 15,1 6 3-15,3-4 2 0,0 4-5 16,0 4 0-16,-3 4-6 16,-3 9-1-16,-7 1 7 15,-5 8 6-15,-6 0-3 16,-5 2 0-16,-7 1 4 16,-6-3 3-16,0-1-2 15,0-1 0-15,3-4-1 16,3-2 0-16,3-5-2 15,4-1-1-15,2-2-6 16,6-3-1-16,6-2 3 16,5 0 1-16,10-1 0 15,0-4 1-15,3-1-2 0,0 0-1 16,0 1 1 0,-1-1 1-16,1 3-19 0,-3 0-6 15,-3 0-30-15,-3 0-91 31,6-3 1-31,-4 1 71 16</inkml:trace>
  <inkml:trace contextRef="#ctx0" brushRef="#br0" timeOffset="100">20936 15063 184 0,'-6'-8'71'0,"3"5"-38"0,-3-2-23 0,3 5 20 16,-3-3-1 0,-3 1 3-16,-3-1-2 15,0 3-1-15,-2 0-16 16,2 0-1-16,-6 0 1 0,3 3-12 16,9 2-4-16,-3 0-2 0,9 6 3 15,3-1-4-15,9 4 2 16,3 9 2-16,6 1 3 15,-1 3 0-15,7-1 2 16,3 3-4-16,-9 0 0 16,-3-2 1-16,-12-1 2 15,-3-5-3-15,-9-5-2 16,-3 0-3-16,-6-13-1 16,-3-3 4-16,0-6 1 0,0-1 8 15,3-4 4 1,4 3-3-16,5-8 1 0,3 0-10 15,3 0 0-15,6-5-2 16,5 5 2-16,4-5-4 16,6 5 2-16,6 0-33 15,-3 6-16-15,-3-6-63 16</inkml:trace>
  <inkml:trace contextRef="#ctx0" brushRef="#br0" timeOffset="101">20820 13959 128 0,'-6'-8'49'0,"3"6"-26"0,0-3-9 16,3 5 17 0,-3-3 0-16,3 0 2 0,-3 3-7 15,3 0-2-15,0 0-13 16,0 0-4-16,3-2-3 0,6-1-2 16,6 3 1-16,9 0 4 15,17 0 6-15,10 0 2 16,17-3 0-16,13-2-5 15,23 2-2-15,9 1-4 16,-3-4-3-16,0 4 0 16,-5 2-1-16,-16 0 0 15,-12 0 2-15,-17 2-3 0,-4 1 0 16,-11 0 3-16,-12-1 1 16,-15-2 1-1,-7 0-27-15,-5 0-11 16,-6 0-12-16,0 0-2 15,-3 0-16 1,0 0-42-16,0 0 22 16</inkml:trace>
  <inkml:trace contextRef="#ctx0" brushRef="#br0" timeOffset="102">22213 13922 172 0,'6'-8'66'0,"0"8"-36"0,3-2-26 15,-3 2 13-15,-3 0 7 16,-3 0 7-16,0 0-3 16,3 5-2-1,0 6-14-15,-3 7-1 0,0 22 2 0,-3 8-1 16,0 12 3-16,-3 7-2 15,0-1 2-15,3 16-4 16,0-6-1-16,3-2-6 16,0-5-3-16,0-11 0 15,3-5 1-15,0-10-1 16,0-6-1-16,0-8-8 16,0-5-5-16,0-8-37 15,0-3-18-15,-3-5-55 16</inkml:trace>
  <inkml:trace contextRef="#ctx0" brushRef="#br0" timeOffset="103">20835 14825 112 0,'-9'-3'44'0,"6"3"-24"0,0 0-6 15,3 0 15-15,0 0-1 0,0 0 1 16,0 0-16-1,6 0-6-15,0 0-4 0,3 0 4 0,3 0 3 16,6 0 1-16,2 0 3 16,13 0 8-16,9-3 6 15,11 1-6-15,16-4-1 16,23 1-6-16,9 0 1 16,9 0-9-16,9 2-4 15,1 3-2-15,-7 0-1 16,-12 0 0-16,-12 0 2 15,-11 0-1-15,-16 0-1 16,-11 0-28-16,-13 0-11 16,-8 0-85-1</inkml:trace>
  <inkml:trace contextRef="#ctx0" brushRef="#br0" timeOffset="104">21963 15145 104 0,'-6'-3'38'0,"3"0"-20"0,3 3-10 15,0 0 13-15,0 0 1 16,0 0 2-16,0 0 2 0,0-2 3 16,0-1-15-1,0 1 3-15,3-4 1 0,0 4-4 16,3-4 0-16,3 1-4 0,0-3 1 15,3 3-6 1,0-1-1-16,-1 4-2 0,1 2 1 16,-3 2-4-16,0 4 0 15,-6 4 5-15,-6 1 2 16,-3 7-2-16,-3-2-1 16,-3 0 1-16,1-3 2 15,2-2-3-15,0 0-2 16,3-3-5-16,6-1 0 15,3 1 0-15,3 0 2 0,6 0 1 16,-1 0 1 0,1 3-3-16,0-1 2 15,-3 1 3-15,-3 0 1 0,-9-1 1 16,-3 1 2-16,-6-3 1 16,0 0 1-16,-2-6-2 15,-7-2-1-15,-3 0-8 16,3-2 0-16,0-1-19 15,9-2-8-15,3-1-28 16,12-2-14-16,9 1-19 16</inkml:trace>
  <inkml:trace contextRef="#ctx0" brushRef="#br0" timeOffset="105">22222 15137 204 0,'-18'-5'77'0,"15"5"-42"0,-6-3-28 0,9 3 18 16,-3 0 2-16,3-3 4 16,0 3-13-16,3-2-5 15,6-1-8-15,3 0-4 0,3 3 2 16,3 0-4-16,-3 3 0 15,-4 2 1-15,1 8 0 16,-9 6 0-16,-6 0 2 0,-3 2 3 16,-5 2 2-1,-4 1-3-15,0-3-3 0,3-2 4 16,0-3 1-16,3 5-2 16,6-8-1-1,6-2 3-15,6-6-5 16,6-2-1-16,6-1 0 15,11 1 2-15,1-3-17 16,0 0-6-16,-6 0-52 16,2-3-22-16,-11-2-9 15</inkml:trace>
  <inkml:trace contextRef="#ctx0" brushRef="#br0" timeOffset="106">20204 14208 84 0,'6'0'33'0,"-3"0"-18"0,0-3 2 0,-3 3 14 16,0 0-1-16,3 0 2 16,0-2 2-16,0-3 3 0,-3 2-20 15,0 0 6-15,-3-2 1 16,0-3-1-16,0 0 0 16,-3 0-3-16,-3-2-1 0,-3-1-4 15,-6 3 1-15,0 3-5 16,-6 5 1-1,1 2-7-15,-1 9-3 0,0 0-4 16,3 7-1-16,0 14 2 16,3 2 0-16,4 9-2 15,5 9 0-15,3 4 2 16,3-3 0-16,3-5 1 16,3-6 2-16,3 0-1 15,0-2 2-15,-1-8-11 16,-2-8-4-16,0-6-21 15,-3-18-55 1,-3-3 1-16,-2-5-15 16</inkml:trace>
  <inkml:trace contextRef="#ctx0" brushRef="#br0" timeOffset="107">19793 14425 236 0,'-9'-5'90'0,"6"5"-48"0,6 0-42 0,-3 0 16 15,6 0 0-15,6 0 4 16,9 0 1-16,6 0-1 16,5 0-10-16,4 2-6 0,12 4-3 15,-7-4-1-15,1 1 2 16,-6 0-52-16,-7-1-21 16,-5-2-46-1</inkml:trace>
  <inkml:trace contextRef="#ctx0" brushRef="#br0" timeOffset="108">21112 13936 192 0,'-15'8'71'0,"3"7"-38"0,-9 12-30 0,9-9 15 16,-12 12 6-16,-2 1 5 15,-4 4-2-15,-3-4-2 16,3 12-13-16,3-9-8 0,1-5-2 15,-1-5-2-15,12-3 2 16,-3-5-14-16,9-3-7 16,3-2-30-16,15-6-82 31</inkml:trace>
  <inkml:trace contextRef="#ctx0" brushRef="#br0" timeOffset="109">21323 13951 172 0,'-15'8'66'0,"6"3"-36"0,-9 10-20 16,6 3 17-16,-8 5-2 15,-4 5 0-15,-6 4 1 16,-3 7 3-16,-11-6-15 16,2 1-8-16,3-3-2 0,1 0-1 15,5-5 1-15,3-6-5 0,6-2-1 16,6-5-13 0,3-6-27-1,7-3-10-15,5-4-3 0,9-6 4 16,2-6-23-1</inkml:trace>
  <inkml:trace contextRef="#ctx0" brushRef="#br0" timeOffset="110">21713 13970 192 0,'-3'-3'71'0,"0"3"-38"0,-3 3-32 0,0 0 16 16,-6 2-2-16,-6 3 3 16,-9 10 12-16,-11 12 6 0,-10 4-19 15,-8 11 4-15,-7 8 2 0,-2 2-6 16,-1 4-2-16,-8 7-8 16,5-5-3-16,4-6-2 15,8-5 1-15,10 3-4 16,8-8 0-16,6-10-10 15,9-9-5-15,6-5-19 16,4-5-7-16,8-5-18 16,9-17-7-16,6-4-30 15</inkml:trace>
  <inkml:trace contextRef="#ctx0" brushRef="#br0" timeOffset="111">21978 13983 216 0,'-12'-5'82'0,"9"8"-44"0,-3-1-36 0,-3 1 19 16,-9 5-4-16,0 8 1 0,-5 10-7 15,-10 9-2 1,-6 10-5-16,-12 7-1 0,-8 7 1 0,-18 9-2 16,-4 7 1-1,-5-4-2-15,8-5 2 0,7-8 2 16,3-2 4-16,5-11-6 16,9-5-4-16,16-9-27 15,8-7-11-15,9-5-27 16,15-9-10-16,15-7-11 15</inkml:trace>
  <inkml:trace contextRef="#ctx0" brushRef="#br0" timeOffset="112">22213 14137 152 0,'-24'16'57'0,"12"-1"-30"0,-35 17-14 0,26-11 17 15,-12 6 2-15,-15 10 6 0,-11 16-15 16,-10 5-3-1,1 0-12-15,2-2-3 0,-2-1 1 16,3-4-3-16,5-9-2 0,9-5-3 16,7-5 1-16,8-6-26 15,9-5-9-15,9-5-31 16,6-5-52 0,12-9 27-16</inkml:trace>
  <inkml:trace contextRef="#ctx0" brushRef="#br0" timeOffset="113">22180 14438 180 0,'-9'8'68'0,"6"0"-36"0,-20 24-18 0,8-14 20 15,-9 6 3-15,-6 3 2 16,-9-3-17-16,1 7-8 16,-1 1-8-16,3-5-5 0,6-4 0 15,7-2-23-15,5-2-10 16,3-6-42-16</inkml:trace>
  <inkml:trace contextRef="#ctx0" brushRef="#br0" timeOffset="114">22058 14756 96 0,'-15'18'38'0,"6"-12"-20"0,3 2-59 0,3-6-10 16,3-2 19-16,0 0 14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23:44:41.53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14950 7210 160 0,'3'-8'63'0,"0"5"-34"0,-3 1-10 0,0-1 21 15,0 0-3-15,-3-2 1 16,0 0-8-16,0 2-4 16,-3-5-14-16,0 0 1 0,-3 3 3 15,-14 0-6-15,8 7-1 16,3 1-7-16,-9 5-2 16,-3 5-2-16,3 8-2 15,3 8 0-15,6 8 0 16,7 3 0-16,2 2 0 0,3 1 0 15,0-11 3 1,0-3-2-16,0 2 1 16,0-4-11-16,0-1-5 15,0-4-8-15,0-1-1 16,0-3-21-16,-3-2-9 0,3-3-36 16</inkml:trace>
  <inkml:trace contextRef="#ctx0" brushRef="#br0" timeOffset="1">14593 7472 236 0,'3'-3'90'0,"0"3"-48"0,6-2-25 16,0-1 25-16,6-2-11 15,3-1-3-15,5-4-12 0,4 2-5 16,3 0-6-1,3 3-6-15,-1-1 0 0,-2 4-4 0,0-1 1 16,3 0-55-16,-7 1-23 16,1-1-41-1</inkml:trace>
  <inkml:trace contextRef="#ctx0" brushRef="#br0" timeOffset="2">15161 7202 220 0,'-5'3'82'0,"5"-1"-44"0,-3 9-29 0,3-1 22 16,0 6-15-16,0 8-1 15,0 5-9-15,0 8-2 0,0 3-2 16,0 0 1-16,0-11 0 0,0-5-1 15,0 5-2-15,0 8-10 16,3-6-4-16,0-4-33 16,-1-11-12-16,-2-3-40 15</inkml:trace>
  <inkml:trace contextRef="#ctx0" brushRef="#br0" timeOffset="3">15307 7501 140 0,'-15'5'55'0,"1"6"-30"0,17 2-7 0,0-10 18 16,-6 7-14-16,0-2-4 15,6 8-9-15,0-3-1 16,5 1-5-16,-2-1 7 0,6-3 3 15,0-2 0-15,6-2 0 16,-3-1-5-16,6-5 0 16,-3 0 1-16,0-11 5 15,-4 1-2-15,-5-4 1 16,0-4 1-16,-9-1 2 16,-6 1-5-16,-6 2-1 15,-2 3-6-15,-4 0-1 0,0 2-19 16,0 6-7-16,-3 2-30 15,6 3-14-15,9 3-46 16</inkml:trace>
  <inkml:trace contextRef="#ctx0" brushRef="#br0" timeOffset="4">15798 7440 148 0,'-3'-3'55'0,"3"-15"-30"0,-2 26-1 0,2-13 22 16,-3 2-6-16,-3 6 2 15,-6-1-11-15,-3 4-2 16,-3 1-16-16,-3 4-8 0,0 5-3 16,0 2-2-16,4 6 0 15,-1 3-3-15,9-3 2 16,3-1-1-16,3-4-2 0,3-3 0 16,6 0 3-1,6-1 0-15,-3-7 3 0,3 0 1 16,2-8 1-16,10-2-5 15,-3-4-1-15,-3-12 3 16,-3-1 1-16,-3 3 2 16,-3 1 0-16,-3-1 0 15,-3 3 2-15,0 2-1 16,-3 3 2-16,0 5-4 16,0 3-2-16,0 6-3 15,0 4-1-15,0-2 2 16,3 5 0-16,5 9 1 15,1-9 0-15,-3 0 0 16,6 0 2-16,6 0-21 0,3-2-7 16,0-6-33-16,3-5-13 15,8-2-30 1</inkml:trace>
  <inkml:trace contextRef="#ctx0" brushRef="#br0" timeOffset="5">16150 7189 260 0,'-6'-8'96'0,"9"8"-52"0,-6 2-36 0,3-2 24 16,0 8-20-16,-3 8-4 16,3 8-5-16,0 13 0 0,3 8-2 15,0 3-1-15,0-11 3 0,0-5-4 16,0 7 0-1,0-7 1-15,0 5 2 16,0-5-28-16,0-3-9 0,-3 3-65 16,3-9-49-1,-3-9 56-15</inkml:trace>
  <inkml:trace contextRef="#ctx0" brushRef="#br0" timeOffset="6">15935 7440 268 0,'12'-5'101'0,"0"-11"-54"0,24 5-39 0,-18 9 21 16,6-1-11-16,5-5-3 16,10 0-8-16,0 0-3 15,-1 3-2-15,1-3-35 0,-3 0-12 16,3 0-84-1</inkml:trace>
  <inkml:trace contextRef="#ctx0" brushRef="#br0" timeOffset="7">18358 7231 88 0,'12'-13'35'0,"-6"8"-18"0,6-6 6 16,-6 3 18-16,0-5-2 0,-3 0 0 15,-3-3-9 1,-3 2-4-16,-3-1-14 16,-3 1 10-16,-3 1 5 0,-9 5-6 15,1 6 1-15,-4 2-13 16,0 7-3-16,0 12-9 0,3 7 0 16,0 12 1-16,4 4 1 15,2 16-2-15,6-5 2 16,3-5 1-16,3-11 2 15,0-6-1-15,3 1 2 16,0-3-4-16,0-2 0 16,0-6-17-16,0-3-5 15,0-2-16-15,-3-3-5 16,0-2-29-16,0-6-40 16,0 1 34-1</inkml:trace>
  <inkml:trace contextRef="#ctx0" brushRef="#br0" timeOffset="8">18004 7347 204 0,'-15'-2'77'0,"30"2"-42"0,-6 0-19 16,-9 0 22-16,6 0-7 16,3 0 2-16,3-3-15 15,6 3-3-15,8 0-9 16,7 3-4-16,3 2 1 0,3 0-2 15,-1 3 2-15,-2 0-2 16,-3-2 2-16,-6-4-48 16,5-10-110-1</inkml:trace>
  <inkml:trace contextRef="#ctx0" brushRef="#br0" timeOffset="9">14775 8641 172 0,'-3'-5'66'0,"0"5"-36"0,0-5-15 16,0 5 18-1,0 0-7-15,-3 0-3 0,-3 5-9 16,-3 0-1-16,-9 3-8 16,-3 3 1-16,0 7 1 0,4 9-6 15,-1-1 0-15,6 3-3 16,9-10-2-16,0-3 0 16,6 5 3-16,0-3-2 15,18-2 1-15,-3 0 0 16,11-8 0-16,-2-3-9 15,9-5-5-15,-6 0-19 0,3-5-5 16,8-3-47 0</inkml:trace>
  <inkml:trace contextRef="#ctx0" brushRef="#br0" timeOffset="10">14920 8401 180 0,'-6'0'68'0,"6"0"-36"0,3 5-24 0,-3 0 20 15,0 24-9-15,0 6-6 16,0 4-1-16,0 1-7 15,0 0 6-15,0 7 2 0,0-7-4 16,0-6-3-16,0-2-6 16,0-8-2-16,0-6 5 15,0-4 5-15,0-4-4 16,0-4-2-16,0-4-4 16,0-2 1-16,3-5-1 15,0-11-2-15,3-2 3 16,3-1 2-16,3 0-5 0,3 4-1 15,0 1 2-15,0 1 3 16,6 5-1-16,2 3 0 16,1 2 3-1,0 6 1-15,-6 8 3 0,0 4 1 16,-6 4-1-16,-3 2-1 16,0-2-3-16,-6-4-2 15,0-1-15-15,-1-1-5 16,4 0-34-16,0-2-13 15,3-9-25 1</inkml:trace>
  <inkml:trace contextRef="#ctx0" brushRef="#br0" timeOffset="11">15414 8623 192 0,'-14'-6'71'0,"8"6"-38"0,-6 3-14 0,6 0 23 0,-3 2-8 16,-6 6 0-16,-6 2-15 16,0 0-6-16,3 14-8 15,1-1-4-15,5 3 0 0,3 0-4 16,6-10 2-16,0-3 1 16,6 0 0-16,6-1 0 15,6-4 0-15,-1-6 0 16,4-5 2-16,0-5-1 15,0-6-1-15,-3 1 1 0,0-9-1 16,-3-5 2-16,-3 3 1 16,-3 3 1-16,-3 7 0 15,0 1 0-15,-3 2 0 16,0 0-2-16,0 5-2 16,-3 11-2-16,3 11-1 15,0-1-1-15,3 1 3 16,0-4 0-16,2 1 1 15,4 3-3-15,0-1 2 16,0-4-23-16,0-6-10 16,0-3-20-16,0-5-6 15,0-3-39 1</inkml:trace>
  <inkml:trace contextRef="#ctx0" brushRef="#br0" timeOffset="12">15554 8686 184 0,'-14'0'71'0,"16"6"-38"0,-2 2-28 16,0-1 17-16,9 12 1 16,-3 2 3-16,0 3-2 15,0 0-3-15,0 0-11 16,-3-6-2-16,3-2-1 0,-3-3 1 0,0-5 2 16,0 0-1-1,0-5 2-15,-3-3 0 16,0-6 3-16,0-7-7 15,0 0-2-15,3-11-3 0,0 0 1 16,3 3 0-16,0 0 1 16,3 2-5-1,0 4 1-15,3 1-2 0,3 6 0 16,-4 3 0-16,7 3 0 16,3 2-20-16,0 0-8 15,-3 0-25-15,0 5-10 16,0-8-45-1</inkml:trace>
  <inkml:trace contextRef="#ctx0" brushRef="#br0" timeOffset="13">16147 8390 224 0,'0'3'85'0,"3"-3"-46"0,0 2-19 16,0 4 24-16,0-1-13 15,-3 3-4-15,3 5-6 16,0 8-4-16,0 0-9 16,0 3-3-16,0 0 1 0,-1-3-5 15,-2 0-1-15,0-2 0 0,0-3 0 16,0-3-20-16,0-3-9 16,0-2-32-16,0-2-13 15</inkml:trace>
  <inkml:trace contextRef="#ctx0" brushRef="#br0" timeOffset="14">16310 8435 192 0,'3'-5'74'0,"0"5"-40"0,0 0-16 0,-3 0 25 16,0 0-2-16,0 5 0 0,-3 6-11 15,-3 4-4-15,-2 4-15 16,-4-1-2-16,-3 1 1 16,-3-1-4-16,0 1-1 0,0-3-16 15,0-3-7-15,0-2-24 16,4-3-9-16,-1-3-35 16,3-5-57-1,3-3 35-15</inkml:trace>
  <inkml:trace contextRef="#ctx0" brushRef="#br0" timeOffset="15">16049 8456 200 0,'-3'-3'77'0,"3"3"-42"0,3 0-19 15,-3 0 22-15,0 0-9 0,2 6 0 16,7 2-7-16,3 0-2 16,3 5-11-16,3 0-5 0,9 6-3 15,0-1-4-15,-1 1 2 16,4-1 1-16,-3-2 2 15,0-3-34-15,0-5-16 16,2-5-74 0</inkml:trace>
  <inkml:trace contextRef="#ctx0" brushRef="#br0" timeOffset="16">18370 8684 132 0,'6'-8'52'0,"-6"5"-28"0,3-5-2 0,0 5 20 16,0-2-11-16,-3 0-4 15,0-3-2-15,-3 0 1 16,-3-3-14-16,-3 3 9 0,-3 1 5 15,-6 1-10-15,-5 6-1 0,-4 6-5 16,-3 4-1-16,0 9-8 16,4 2 0-16,5 8-1 15,3 0 0-15,6 0-3 16,6-2 2-16,6-1 1 16,9 1 2-16,6-4-1 15,15-4 2-15,2-9 0 16,4-2 1-16,0-5-7 15,11-8-2-15,-2-3-40 16,-6-5-15-16,-1-3-63 16</inkml:trace>
  <inkml:trace contextRef="#ctx0" brushRef="#br0" timeOffset="17">14888 9734 140 0,'0'-8'52'0,"0"8"-28"0,0 0-6 16,0 0 18-16,0 0 2 16,0 0 2-16</inkml:trace>
  <inkml:trace contextRef="#ctx0" brushRef="#br0" timeOffset="18">14873 9726 396 0,'-18'3'31'0,"0"-1"-8"0,-3 1-5 15,0 2-2-15,1 3-6 16,-1 0-2-16,-3 0-2 0,0 0 1 16,3 3-6-1,3-1-3-15,3 3-2 16,15 1-2 0,9-1-1-16,6 0 1 15,6 0 2-15,3 3 2 16,9 0-4-16,-7 3 2 15,-2-1 2-15,-3 1 1 16,-6-3 1-16,-3-1 2 16,-6 4 10-16,-9-1 4 0,-6 1-1 15,-3-3 1-15,-6-6-7 16,0 1-3-16,-2-6-3 16,-1-2-3-16,-3-6 1 15,0-2-1-15,3-3-22 16,6 0-8-16,9-2-18 15,9-4-5-15,3-2-34 16,6-7-49 0,0 4 35-16</inkml:trace>
  <inkml:trace contextRef="#ctx0" brushRef="#br0" timeOffset="19">14932 9554 176 0,'0'0'66'0,"3"3"-36"0,0 2-15 0,0 3 20 15,0 16-8-15,3 5-3 16,-3 8-12-16,0 11-3 16,0-1-5-16,-3 1 8 0,0-1 5 15,0-7-7-15,0-5-3 16,0 2-4-16,0-6 0 15,0-2-2-15,0-10-1 16,0-11-2-16,0 2-1 16,3-12-3-16,0-3-1 15,3-6-5-15,0-5 0 16,3-5 4-16,0 0 4 0,3 2 3 16,0 3 3-16,2 3-6 15,4 0 1 1,3 5 3-16,-3 5 2 15,0 9 4-15,-3 4 3 0,0 3 0 16,-3 3 2-16,-3 0-6 16,-1 0-3-16,-2 0 1 15,0 0 0-15,-3-6-10 16,3-2-40 0,0 3-11-16,3-14-48 15</inkml:trace>
  <inkml:trace contextRef="#ctx0" brushRef="#br0" timeOffset="20">15319 9919 212 0,'-21'13'79'0,"21"-2"-42"0,-6 10-23 0,1-10 20 15,-1 2-13-15,3 3-4 16,9 8-8-16,2-3-4 15,1 0-2-15,3-5 2 0,3-5 1 16,6-6 0-16,0-5-1 16,3-13 1-16,-4-1 1 15,-2-4-1-15,-3-3-1 16,-6-1-1-16,-6-4 2 16,-6 5-3-16,-3 0-2 0,-6 2 0 15,-3 6 1 1,1 2-8-16,-1 3-3 0,-6 3-35 15,6 2-14-15,3 1-56 16,3 2-29 0,9 0 71-16</inkml:trace>
  <inkml:trace contextRef="#ctx0" brushRef="#br0" timeOffset="21">15519 9895 156 0,'18'14'57'0,"-4"4"-30"0,1 9-12 16,-9-14 20-16,0 0-6 15,0 0 0-15,0 8-7 0,-3-7-4 16,0-1-10-16,-3-2-3 0,0-4 1 16,0-7 3-1,-3-5-2-15,3-3 1 16,-3-2-3-16,3-6 0 15,0-8 1-15,0 3 3 16,3 2-4-16,3 3-1 16,3 3-4-16,3 3-1 15,6-1 1-15,3 6 2 16,2 2-8-16,1 3-1 16,-3 0-20-16,0 0-8 15,-3 0-46 1,3-3-55-16,-4 3 36 15</inkml:trace>
  <inkml:trace contextRef="#ctx0" brushRef="#br0" timeOffset="22">16004 9570 172 0,'0'-5'66'15,"15"7"-36"-15,-9 1-4 0,-6-3 23 0,-3 0-13 16,0 3 1 0,0 23-13-16,0 11-13 15,-6 11-3-15,0 2 2 0,3 6-6 16,0 4 0-16,3 1-2 15,0-5-2-15,3-6 1 16,6-8 1-16,-3-7-1 16,0-6-1-16,3-8-15 0,3-2-5 15,0-6-45 1,0-10-20-16,0-9-20 16</inkml:trace>
  <inkml:trace contextRef="#ctx0" brushRef="#br0" timeOffset="23">15813 9776 256 0,'-12'-2'96'0,"12"4"-52"0,0-2-45 0,0 0 20 15,6 3 0-15,3 5 5 16,9-5-6-16,6-3-3 15,9 2-8-15,5 1-3 0,-2-3 0 16,-3 0-7-16,0-3-2 16,-7-2-60-16,1 0-26 0,-6-3-27 15</inkml:trace>
  <inkml:trace contextRef="#ctx0" brushRef="#br0" timeOffset="24">17751 9821 140 0,'0'-2'55'15,"0"-12"-30"-15,-3 7-10 0,3 7 20 0,0 0-2 16,-3 0 1-16,-3 0-8 15,-3 5-4-15,-3 0-12 16,-3 6 7-16,1-1 3 0,-1 1-2 16,-3-3 0-16,3 0-8 15,3 0-4-15,0-3-6 0,6 0-2 16,6 1 1 0,0-1 0-16,9 0-4 15,6 0-1-15,9 1 3 16,9 2 3-16,5 2-1 15,-2 3-2-15,-3 3 4 0,-9-2 1 16,-10 1 2 0,-5-1 0-16,-6 2 4 0,-15-1 5 15,-5-4 6-15,-10 5 3 16,-3-6-5-16,0 1 0 16,0-3-10-16,1-5-4 15,5-6-7-15,3 6-2 16,3-6-22-16,6-2-8 15,9-6-29-15,9 1-11 16,6-4-39 0,6 1-21-16,6-8 68 15</inkml:trace>
  <inkml:trace contextRef="#ctx0" brushRef="#br0" timeOffset="25">18076 9573 220 0,'0'2'85'0,"0"1"-46"0,0 18-32 16,3-5 18-16,-1 5-11 15,-2 6-3-15,0 15-9 16,-2 0-3-16,-1 1 0 15,0-1 0-15,3-2 1 0,0-6 4 16,0-5 2-16,0 0-7 16,3 0-4-16,2-2 0 0,4-11 1 15,3-8 8-15,3 5 7 16,3-8-5-16,3-2-3 16,0-3-11-16,6 0-5 15,-4-3-15-15,-2-2-8 16,-6 0-22-1,-3-3-53-15,3-3 18 16</inkml:trace>
  <inkml:trace contextRef="#ctx0" brushRef="#br0" timeOffset="26">18070 9554 304 0,'-6'-5'112'0,"9"5"-60"0,0 0-52 16,-3 0 23-16,6-3-13 15,8-2-1-15,7 0-7 16,3-3-4-16,6 2 1 16,3 1-31-16,-4 2-11 0,1 3-73 15,-3 3-45 1,-3 0 68-16</inkml:trace>
  <inkml:trace contextRef="#ctx0" brushRef="#br0" timeOffset="27">18397 9681 128 0,'0'-3'49'0,"0"6"-26"0,-3-3-16 16,3 0 15-16,0 0-4 15,-3 3-1-15,0-3 2 16,0-3 0-16,0 3-10 15,3 0 10-15,0-3 4 16,-3 3 4-16,3-2 1 0,0-1-7 16,3 3 0-16,3-2-12 15,0-1-3-15,3-5-4 16,6-5 1-16,0 5-2 16,3 8-1-16,-4 8 1 15,-2 0 1-15,-3 5-1 16,-3 0-1-16,-9 3 5 0,-6 0 1 15,0 0-5-15,0-3 0 16,1 0-1-16,2 3 0 16,3-3-5-16,3-2 1 15,0 2 0-15,9 3 2 16,2 0-1-16,1 0 1 16,-3 0 2-16,-3-1 2 15,-3 1 3-15,-9 0 2 16,-6 0 3-16,0-3 1 15,-2-2-3-15,-1-3 0 16,0-3-7-16,-3-2-1 16,3-1-11-16,0-4-3 15,3-3-31-15,3-3-10 16,3-3-45 0,6-2-43-16,3 0 54 0</inkml:trace>
  <inkml:trace contextRef="#ctx0" brushRef="#br0" timeOffset="28">18534 9546 260 0,'-3'0'96'0,"6"3"-52"0,-3-3-43 16,0 0 19-16,6 0-13 16,3-3-4-16,6 1-5 0,3-4 1 15,-1 1 1-15,1 0 2 0,0-1 1 16,-3 4-1-16,3 2-2 16,-3 2-2-16,-3 4 1 15,-6 4-1-15,-6 11 0 16,0 11 2-16,0 3 0 15,-3 7-3-15,3 3 2 16,0 0-1-16,0 0 0 16,6 0 0-16,0-6 0 0,0 1 2 15,2-5 2-15,1-6 1 16,-3 0 1 0,-6-8 0-16,-3-5 0 15,-6-6 6-15,0-2 6 0,-2-8-2 16,-4 0 0-16,0-2-6 15,0-4-3-15,0 1-13 16,0 0-8-16,3 0-51 16</inkml:trace>
  <inkml:trace contextRef="#ctx0" brushRef="#br0" timeOffset="29">7348 16423 124 0,'3'-11'49'0,"-3"8"-26"0,0 1-1 15,0 2 23-15</inkml:trace>
  <inkml:trace contextRef="#ctx0" brushRef="#br0" timeOffset="30">7342 16409 344 0,'-12'3'52'0,"-3"2"-27"15,-3 1-9-15,1 2-5 0,2 0-6 16,3 5-1-16,6 0-7 15,6 0 0-15,6 0-4 16,6 1 2-16,14-1 3 16,-2 5 3-16,0 1 0 15,-3 2-1-15,-6-2 1 16,-6 4 1-16,-9-1 3 16,-12-6 2-16,-3-3 1 0,-6-3 2 15,-3 4-3-15,-2-6 1 16,2-6-7-1,3-2-1-15,3 0-7 0,3-2 0 16,6-6-32-16,9-6-14 16,9-4-46-1,6-1-39-15,9-5 53 16</inkml:trace>
  <inkml:trace contextRef="#ctx0" brushRef="#br0" timeOffset="31">7574 16272 240 0,'-15'21'90'0,"15"0"-48"0,0 6-40 15,0-9 19-15,0 6-2 16,0 5 1-16,0 11-7 16,0-1 0-16,0 4-8 15,6-6-3-15,0 0-1 0,0 3-12 16,-3-1-3-16,3-7-37 15,-3-8-17-15,3-8-39 16</inkml:trace>
  <inkml:trace contextRef="#ctx0" brushRef="#br0" timeOffset="32">7488 16558 240 0,'-12'-8'90'0,"12"8"-48"0,0 0-40 0,0 0 17 16,3 0-6-16,3 0 0 15,3-3-7-15,6 3-2 16,3 0-2-16,2 0-26 0,4 0-9 16,0 0-67-1</inkml:trace>
  <inkml:trace contextRef="#ctx0" brushRef="#br0" timeOffset="33">7687 16560 120 0,'-6'3'46'0,"9"10"-24"0,-3 3-13 16,3-5 14-16,0 2 2 15,0 0 2-15,0 0-8 16,0 1-4-16,0-4-8 16,0 1-3-16,0-3 0 0,0-3 9 15,-3-2 6-15,0-3 3 16,0 0 4-16,0 0-5 16,0-6-3-16,0-2-8 15,3 3-4-15,0-8-1 0,0 5-1 16,3-3-5-1,0-2 1-15,3 2 0 0,0 1 0 16,3 5-11-16,0-3-3 16,6 5-44-1,-4 0 3-15,1 1-1 16,-3 2 13-16,-3 0 9 16,0 0 18-16,-3 2 7 15,-6-2 14-15,3 6 10 16,0-1 5-16,0 3 5 15,0 2-4-15,3 4-3 16,3-1-8-16,-3 0-2 0,3-2-4 16,0-3-3-16,3-6-3 15,-4 4 1-15,4-6 3 16,-3-6 1 0,0 4-6-16,0-6 0 0,3-3 1 15,-3 1 1-15,-3-4 1 16,0 6 2-16,-9 0 14 15,0 11-4 1,0 2-1 0,0 3-2-16,3 6-5 15,0-4-1-15,0 1-3 16,6-3-1-16,6-6-37 16,-3 6-16-16</inkml:trace>
  <inkml:trace contextRef="#ctx0" brushRef="#br0" timeOffset="34">8152 16550 184 0,'-15'-3'68'0,"9"6"-36"0,-6 2-29 0,9-2 15 15,-3 2-5-15,0 8 2 16,0 0-6-16,0 1-3 15,3 1-3-15,3 1-3 0,3-2 1 16,3-1-4-16,3 0 2 0,3-2-4 16,3-3-1-1,0-8-24-15,0 0-8 0,-1 0-42 16,4-6-21 0,6-4 49-1</inkml:trace>
  <inkml:trace contextRef="#ctx0" brushRef="#br0" timeOffset="35">8289 16394 220 0,'0'-8'82'0,"0"8"-44"0,0 10-40 16,-3-7 14-16,0 10 5 16,6 11 4-16,0 0-11 0,0 5-6 15,-3 3-2-15,3 2-2 0,0-2 0 16,0-3-3-1,-1-3 2-15,1-2-43 16,-3-5-20-16,3-6-34 16</inkml:trace>
  <inkml:trace contextRef="#ctx0" brushRef="#br0" timeOffset="36">8161 16544 256 0,'-6'-2'96'0,"9"2"-52"0,6-6-49 0,-1 6 17 15,4-2-9-15,15-3-2 16,3-1-16-16,3-2-5 16,2 0-87-16,13-5-39 0</inkml:trace>
  <inkml:trace contextRef="#ctx0" brushRef="#br0" timeOffset="37">8655 16515 156 0,'-3'14'57'0,"3"-12"-30"0,3 3-21 0,0 6 15 16,0 0 2-16,-3 2 6 15,3 5-10-15,-3-2-1 16,0 0-10-16,0-3-3 0,0 1-1 16,0-4 0-16,0-7 0 15,0 5 6-15,0-8 6 16,0-3-10-16,3-5-4 0,-3-2-3 16,3-4-1-16,0-2 0 15,0 1 0-15,5 1 2 16,1 1 0-1,3 0 0-15,3 8 0 0,-3 2 2 16,0 3 1-16,0 5 1 16,-3 6 0-1,-3-1-2-15,0 9 1 0,0-3-7 16,-3-3 1-16,0 0-32 16,0-2-14-16,-3-3-57 15</inkml:trace>
  <inkml:trace contextRef="#ctx0" brushRef="#br0" timeOffset="38">8875 16581 212 0,'0'0'82'0,"3"6"-44"0,3-4-44 0,-6-2 14 16,9 3 6-16,0-3 8 15,3 0-5-15,-3 0 1 16,0-3-11-16,-1 1-2 0,1-4 1 0,0 4-3 15,-3-3 0 1,0-1-1-16,-3 1-2 16,0 0 1-16,-3-6 1 15,-3 0-3-15,-3 4 0 0,-6-4-1 16,0 3 0-16,-2 8-7 16,-1 0-2-1,0 8 6-15,0 3 4 0,0-4 4 16,3 12 1-1,3 0 2-15,3-1 3 0,3-2-2 16,3 5-2-16,3-5 0 16,3-3-1-16,3-2-5 15,0-3-1-15,3-6-24 16,6-2-7-16,-3-2-39 16,0-4-58-1,-1-4 27-15</inkml:trace>
  <inkml:trace contextRef="#ctx0" brushRef="#br0" timeOffset="39">8982 16579 164 0,'-6'10'63'0,"6"4"-34"0,0 4-16 0,0-7 19 16,3 2-5-16,3 0-1 16,0-2-10-16,3-1-3 15,0-2-7-15,3-2-4 0,0-6 1 16,0 0-7-16,0 0-1 15,-1 0-5-15,1-6 1 16,-3-2 0-16,0 6 3 16,-3-1 4-16,0 0 1 15,-3 3-2-15,0 0 2 0,3 3 3 16,0 0 1 0,3-1 3-16,6-2 3 0,0-2 7 15,3-4 2 1,-4 1-3-16,1-3 1 15,-3-2 4-15,-3-4 2 0,-3 6-3 16,-3 0 1-16,-3-2-9 16,-3 2-2-16,0 0-14 15,-3-3-6-15,-6 6-50 16,3 0-20-16,0 2-43 16</inkml:trace>
  <inkml:trace contextRef="#ctx0" brushRef="#br0" timeOffset="40">9729 16216 172 0,'0'-5'66'0,"3"5"-36"0,-3 0-18 0,0 5 21 15,3 3-8-15,0 11-2 0,3 13-5 16,-3 7 1 0,0 9-10-16,0 2-5 0,0 3-3 15,0-8-1-15,0 0 2 0,0-8-10 16,0-8-2-1,0-2-176 1</inkml:trace>
  <inkml:trace contextRef="#ctx0" brushRef="#br0" timeOffset="41">9723 16095 140 0,'-18'-3'52'0,"12"3"-28"0,6 3-19 0,0-3 11 0,0 0-3 15,6 5 2-15,9 0 1 16,9 0-1-16,6 1-7 15,15-4-1-15,14-2 3 16,18 6 0-16,13-4 4 0,11-2-5 16,15 3-1-16,6 0-4 15,3-3-3-15,3 5 6 16,-6 0 3-16,-3-5-3 16,-3 0-2-16,-3-2 4 15,-17-1 4-15,-16-2-5 16,-14 5-2-16,-16-6-3 15,-14 4 0-15,-12-4-73 16,-9 6-29-16,-10 0-2 16</inkml:trace>
  <inkml:trace contextRef="#ctx0" brushRef="#br0" timeOffset="42">11569 16092 216 0,'0'-8'82'0,"6"0"-44"0,-6 13-44 0,0 1 12 16,0 2 5-16,0 7 7 0,-3 12-5 16,0 18 0-1,-3 10-7-15,3 6-2 0,0 0 0 0,0 0-2 16,0-3 1-16,3-5 0 16,3-3 1-16,0-2-27 15,0-11-11-15,0-5-74 16</inkml:trace>
  <inkml:trace contextRef="#ctx0" brushRef="#br0" timeOffset="43">9744 16698 156 0,'-6'-5'57'0,"6"10"-30"0,3-2-21 0,-3-3 17 16,6 2 3-16,6 1 5 16,9-3-6-1,6 0-3-15,11 5-12 16,16-2 5-16,14 2 2 0,10 14-5 0,11-6 1 15,18 0-6-15,6 0-2 16,6 6-2-16,6-6-3 16,0 0 1-16,0-7 1 15,-3-4 1-15,-11-2 1 16,-13-2-2-16,-15-1 1 16,-14 0-33-16,-16 3-14 15,-8 0-77 1</inkml:trace>
  <inkml:trace contextRef="#ctx0" brushRef="#br0" timeOffset="44">10720 16431 236 0,'-17'8'90'0,"14"0"-48"0,-3 2-49 16,6 1 14-16,0 2-3 15,0 3 2-15,0-3-2 16,0 6-3-16,0-4 0 15,0 1-4-15,0-2 2 0,0-1-34 16,0-5-17-16,3 2-42 16</inkml:trace>
  <inkml:trace contextRef="#ctx0" brushRef="#br0" timeOffset="45">10664 16296 192 0,'6'-8'74'0,"0"-3"-40"0,3 3-29 0,-9 8 19 16,3 0-4-16,-3 0 3 15,0 0 4-15,0 0 6 16,0 0-18-16,-3 0-4 0,-3 0 0 16,0 0-5-16,0 0-1 15,3 0-5-15,0 0 0 0,0 0-2 16,9-2-2 0,3 2 0-16,-3 0 3 15,3 0 0-15,-3 0-4 16,0 2 1-16,-6 4-27 15,0-1-11-15,-3-3-76 16</inkml:trace>
  <inkml:trace contextRef="#ctx0" brushRef="#br0" timeOffset="46">9783 16968 168 0,'-6'-13'66'0,"6"13"-36"0,-9 0-13 0,6 0 22 16,-3 0-9-16,0 5 0 15,-3 3-19-15,0 2-7 16,-3 9-3-16,3 7-4 0,3 3 0 16,3-2 2-16,9 5 0 15,6-9 1-15,6-9 2 16,3-6 8-16,3-14 3 16,0 1 2-16,-1-8 4 15,-5-8 2-15,-6 2 2 16,-6-2 5-16,-6 2 5 15,-12-7-5-15,-3 7-2 16,-2-2-14-16,-4 8-8 16,0-5-13-16,3 4-5 0,6 6-46 15,3 3-20-15,9 2-67 16</inkml:trace>
  <inkml:trace contextRef="#ctx0" brushRef="#br0" timeOffset="47">11444 16997 92 0,'0'-5'35'0,"3"5"-18"0,0-6-7 0,6 6 14 16,-3 0 9-1,0 0 4-15,-3 0 0 16,0 0 9-16,-15 8-17 16,-3 5-15-16,-3 6-9 0,0 7-2 15,-3-7-2-15,3 7-1 16,3 6 3-16,4-11 0 16,2-2 3-16,3-6 1 15,6 0-6-15,6-13-2 16,3 0 2-16,5-2 3 0,13-4-1 15,0 1 0-15,3 0-3 16,-3-3-1-16,-1 8-30 16,-2-5-12-1,-3 5-49 1,-6-8-34-16,6 2 55 0</inkml:trace>
  <inkml:trace contextRef="#ctx0" brushRef="#br0" timeOffset="48">11593 16984 208 0,'-9'-6'79'0,"9"9"-42"0,0-3-43 15,0 3 12-15,0 5 7 16,0 5 8-16,0 8 1 16,3 19-1-16,0 5-11 15,0 5-6-15,3-5-1 0,-1 2-2 16,7-7-1-16,-3-5-19 15,0-6-10-15,-3-8-172 32</inkml:trace>
  <inkml:trace contextRef="#ctx0" brushRef="#br0" timeOffset="49">11557 16105 72 0,'-9'-5'27'0,"6"5"-14"0,0 0 0 15,3 0 14-15,0 0 2 16,0 0 3-16,0 0-11 15,0 0-3-15,6 0-1 16,3 0-2-16,3 0-7 16,6 0 1-16,11 0 2 0,10-3 0 15,15 3 3-15,14-5-1 16,7 5 0-16,11 0-1 16,9 0 0-16,6 0 0 0,6 0 0 15,-2 0-6-15,-7 0-2 16,0 0 0-1,-15 0 0-15,-14 3-2 0,-10-3-2 16,-11 0 1-16,-6 0 1 16,-4 0-3-16,1 0 0 15,-6 0-4-15,-6-6 1 16,-6 1-16-16,-7 0-6 16,-2 2-27-16,-3 0-11 15</inkml:trace>
  <inkml:trace contextRef="#ctx0" brushRef="#br0" timeOffset="50">12905 16103 72 0,'-15'-3'30'0,"12"3"-16"0,-3 0-6 0,6 0 13 0,0 0 3 16,0 0 5-1,0 0-6-15,0 0-4 0,6 0-3 16,3 0 3-16,6 0-11 15,9 0 0-15,3 0 2 0,3 0-2 16,2 0 1-16,1 0-5 16,-3 3-1-16,-3-1-10 15,-4-2-3-15,4 5-37 16,-6-2-56-16,-6 2 14 16</inkml:trace>
  <inkml:trace contextRef="#ctx0" brushRef="#br0" timeOffset="51">13265 16063 188 0,'-3'0'71'0,"6"13"-38"0,12-5-32 0,-12 0 14 16,0 5 7-16,0 11 8 15,3 5-6-15,-3 21-5 16,0 3-10-16,0 6-6 0,0-4 0 15,0-5 0-15,0 6 1 16,0-14-2-16,0-2-2 16,0-8-24-16,0-1-11 0,0-9-46 15,-3-1-49 1,0-5 39-16</inkml:trace>
  <inkml:trace contextRef="#ctx0" brushRef="#br0" timeOffset="52">11539 16798 64 0,'-6'-2'27'0,"6"4"-14"0,3-4 4 16,-3 2 16-16,3 0-4 15,3 0 0-15,3 0-5 16,3 0-1-16,6-6 1 16,8 6 2-16,7-5-14 15,12-3 0-15,17 8 1 0,7 0 4 0,11 6 2 16,9-6-6-1,16 0 0-15,2 2-10 16,9 1-2-16,9-3 1 16,-6 0 1-16,-3 0-4 0,-9-11 1 15,-9 9 0-15,-2-4 2 16,-16-4-50-16,-14-4-19 16,-19 1-35-1</inkml:trace>
  <inkml:trace contextRef="#ctx0" brushRef="#br0" timeOffset="53">13334 16960 184 0,'-9'-5'68'0,"3"5"-36"0,-6-3-22 16,3 3 20-16,-9 0-9 15,0 3-2-15,1 2-11 16,-4 3-3-16,3 2-3 16,3-2-4-16,3 5-1 0,3-2-1 15,3 2 3-15,9 3-2 16,6-3 1-16,3 6 2 16,12 7 0-16,-3 6-3 15,0-5 2-15,-4-1 3 16,-2-2 1-16,-3 0 1 15,-6-6 0-15,-6 1-2 16,-3-6 1-16,-12-2 0 16,3-4 1-16,0-4 0 15,1-3 2-15,2-8-3 16,0 3-2-16,3-6-3 0,3-5-1 16,6-10-1-16,12 5 3 15,2-3 0-15,1-2 1 16,3-1 2-16,-6 9 3 15,-3-4-2-15,-3 4-2 16,-6 2-5-16,-3 3-2 16,-3 2-52-16,-3 3-24 15,-9-2-9-15</inkml:trace>
  <inkml:trace contextRef="#ctx0" brushRef="#br0" timeOffset="54">12524 16227 156 0,'-3'-13'57'0,"0"7"-30"0,3-4-21 0,0 7 15 15,-3-2 6-15,-3 0 8 16,-6-3 2-16,1 0-1 16,-4 2-19-16,-6 1-1 0,-6 10-2 15,3 6-7-15,0 8-4 16,4 15-5-16,5 8-1 16,3 9-1-16,3-1 3 15,3 0 0-15,6 0 1 0,0-5 2 16,3-10 1-1,6-4-12-15,0-4-4 16,-3-6-23-16,0-5-9 0,-6-13-42 16,0-3-7-1</inkml:trace>
  <inkml:trace contextRef="#ctx0" brushRef="#br0" timeOffset="55">12194 16444 216 0,'-18'-8'82'0,"15"8"-44"0,3-5-42 15,0 5 13 1,12 0-5-16,9 0 4 16,12 0 5-16,8 0-7 15,4 0-3-15,-1 0 0 0,1-6-29 0,3 6-11 16,-1-5-59 0</inkml:trace>
  <inkml:trace contextRef="#ctx0" brushRef="#br0" timeOffset="56">13331 16113 96 0,'-9'-3'38'0,"9"3"-20"0,0 0-4 0,0 0 17 16,0 0-8-16,0 0-1 15,0 0-11-15,0 0-4 0,0 0-4 16,0 0-3-16,3 0 3 16,3 3 0-16,3 0 3 15,3-3 1-15,6 0 1 0,11 0-2 16,4 0-1-16,9 0-1 15,5 0 2-15,10 0-3 16,2 2 0-16,13-2-1 16,5 0 1-16,7 0-2 15,8 0 2-15,6 0-2 16,9 0 2-16,0 0-4 16,1 0 0-16,5-2 1 0,-3-1 2 15,-3 0 3 1,0-2 4-16,3 5-2 15,-6-2-2-15,1 2 0 16,-4 0-1-16,-9 0-2 16,-6 0 1-16,4 0-2 0,-4 0-1 15,3 2 1-15,-2-2 1 16,-4 5 3-16,3-5 2 16,-2 0-1-16,2 0 1 15,-6 0-4-15,-2 0 0 16,-7 0-1-16,-5-5 1 15,-1 5-2-15,-8 0-1 16,-7 0-15-16,-2 0-5 16,-6 0-56-16,-7 5-56 15</inkml:trace>
  <inkml:trace contextRef="#ctx0" brushRef="#br0" timeOffset="57">16718 16142 120 0,'-3'-10'46'0,"6"10"-24"0,-3-3-8 16,0 3 17-16,0 0-6 16,0 0 0-16,0 0-12 15,3 3-3-15,-3 7-6 16,3 6 8-16,-3 19 5 0,0 12-1 16,0 9 1-16,0 2-9 15,0 8-5-15,0-2 2 16,0 12 4-16,3-10-3 15,-3-5-1-15,0-5-2 16,0-3 0-16,0-11-2 0,0-5 2 16,0-2-64-16,-3-6-28 15,6-8-8 1</inkml:trace>
  <inkml:trace contextRef="#ctx0" brushRef="#br0" timeOffset="58">13396 16719 96 0,'-3'-13'38'0,"6"13"-20"0,-6 0-8 0,3 8 12 0,0-8 1 16,0 0 3-16,0 0-10 15,0 0-2-15,0 0-10 16,0 0-3-16,0 0-3 16,-3 5 0-16,0 8-11 15,0-2-16 1,1-1-4-16,-4 1-3 16,0 0-7-1,0-3 20-15,0-1 14 16,0 1 11-16,3-2 28 15,-3-6 16-15,3 5-13 16,3-2-4-16,0-3-6 16,3 2-3-16,3 1-6 0,6-3-4 15,3 5-5-15,5-2 1 0,10 2 3 16,6 0 4-16,9-2 2 16,11 2-4-16,7 1-1 15,14-4 0-15,15-2 1 16,12 3-5-16,15-3-2 15,12 3 0-15,3-3 2 16,6 0 6-16,3 5 2 16,0 0-7-16,3 0-2 15,3 3-1-15,-9 0 0 16,3 3-2-16,-4 0 1 16,4-1-2-16,-6-2 2 0,-12-3 0 15,-12-2 1 1,-8 0-2-16,-13-9-2 0,-6 6 1 15,-14-5-1 1,5 2-27-16,-6-2-11 0,-8 0-80 16</inkml:trace>
  <inkml:trace contextRef="#ctx0" brushRef="#br0" timeOffset="59">15099 16478 124 0,'18'-2'49'0,"-15"-1"-26"0,3-8-18 16,0 9 13-16,0-6 5 15,0 3 3-15,0-3 0 0,-3-6 1 16,-3 1-15-16,-3 5 2 16,-9-2 2-16,-3-1 1 0,-6 3 1 15,-9 3-7 1,-3 5-4-16,1 5 0 15,-10 6 0-15,6 7 3 0,4 1 1 16,8 2-1-16,6 3-1 16,15-1-3-1,9-4-1-15,15 2-3 0,11-2 1 16,13-6-2-16,6 0 2 16,2-8-29-16,10 3-9 15,-4-5-93 1</inkml:trace>
  <inkml:trace contextRef="#ctx0" brushRef="#br0" timeOffset="60">16602 17047 204 0,'-6'-8'77'0,"9"8"-42"0,-3 8-39 15,0-3 15-15,3 6 5 16,-3 5 5-16,0 8-9 16,0 10-2-16,0-2-6 15,3 0-1-15,0-3 1 0,0-6-5 16,0 9 1-16,0-11 2 16,-3 3 1-16,0-3-37 0,-3 1-14 15,0-17-51 1</inkml:trace>
  <inkml:trace contextRef="#ctx0" brushRef="#br0" timeOffset="61">16802 17063 188 0,'0'-5'71'0,"0"5"-38"0,-3 5-30 0,3-2 17 15,-3 10-6-15,-3 3 0 0,0 13-4 16,-3 3 1-16,3 2-6 16,3-5-3-16,0 0-1 0,6 0 1 15,3-5 1-15,3 3-1 16,3-9 1-16,3-5 0 15,5-7 1-15,4-6 0 16,0-6 0-16,-3-2 0 16,-3-5 0-16,-6 5 4 15,-3-5 3-15,-9 0-2 16,-6 0 2-16,-9 2 3 16,-6-8 3-16,-3 17-11 0,0-4-4 15,0 6-6-15,4 8-2 16,5-2-52-16,3 4-22 15,9-2-34 1</inkml:trace>
  <inkml:trace contextRef="#ctx0" brushRef="#br0" timeOffset="62">16665 16118 80 0,'-3'0'33'0,"3"0"-18"0,3 0-7 15,3 0 13-15,-3 0 1 16,3 0 4-16,-1 0-5 15,7 0-3-15,12-2-6 16,6-1 0-16,9 3-7 16,8 0 4-16,7 0 3 0,5 0-2 15,7 0 0-15,-1 3-4 16,-2-1-1-16,-4 4-3 0,-5-1 1 16,-9-2 0-16,-10-3 1 15,-5 5-20-15,-6-5-7 16,-3 3-65-1</inkml:trace>
  <inkml:trace contextRef="#ctx0" brushRef="#br0" timeOffset="63">16989 16473 124 0,'-9'-3'46'0,"9"3"-24"0,-9 3-10 16,3-3 16-16,-3 0-3 16,-6 0 0-16,4 5-11 15,-4 1-4-15,3 4-6 0,3-2-5 0,0 0 0 16,6 0-1 0,3-3 0-16,3 6 2 0,6-3 0 15,3 0 0-15,0 0 0 16,0-3 0-16,-4 8 2 15,-2-8 5-15,-6 6 6 16,-6-3-3-16,-2 0 2 16,-4 0-5-16,0-3-2 15,-3 3-2-15,0-3 0 16,0-5-7-16,0 6-1 16,3-6-27-16,3 0-11 15,3-6-47 1</inkml:trace>
  <inkml:trace contextRef="#ctx0" brushRef="#br0" timeOffset="64">17028 16399 104 0,'9'-5'41'0,"-6"5"-22"0,0 0-11 16,-3 0 11-16,3 5 6 16,0 3 7-16,-3 8-11 0,0 5-2 15,-3 0-11 1,3 3 1-16,-3-3 2 0,3 5-6 16,0 1-3-16,0 2 5 15,0-8 3-15,3-2-5 16,0-3-1-16,0-3-2 0,3-5 1 15,5-3 0-15,-2-2 1 16,3-3-5-16,0 0 1 16,-3 0-5-16,0-3-1 15,0 0-28-15,-3 1-13 16,0-1-39 0</inkml:trace>
  <inkml:trace contextRef="#ctx0" brushRef="#br0" timeOffset="65">17019 16444 176 0,'0'-8'68'0,"6"-3"-36"0,6 6-33 15,-6 2 12-15,3-2-7 16,5 5-3-16,4 0-20 15,0 0-8-15,0 0-48 16,0 8-19-16</inkml:trace>
  <inkml:trace contextRef="#ctx0" brushRef="#br0" timeOffset="66">17189 16510 140 0,'-9'19'52'0,"6"-12"-28"0,0 7-15 0,3-6 16 15,3-3-5-15,3 8-2 16,3-2-8-16,-1-3-4 16,4 0-3-16,6-3 4 0,-3 0 3 15,0-5-1-15,-3-5 2 16,0 2-4-16,-3-7-2 16,0 2 2-16,-6-3 2 0,-3-2 0 15,-3 0 0 1,-6-3-5-16,-3 0-3 15,0 3-5-15,-3 2 0 16,3 1-29-16,0 7-11 0,-3 0-52 31</inkml:trace>
  <inkml:trace contextRef="#ctx0" brushRef="#br0" timeOffset="67">17305 16412 140 0,'-9'-8'52'0,"6"8"-28"0,3-5-6 15,0 5 20-15,0 0-8 0,3-3-2 16,3 3-16 0,3-2-5-16,-1-1-5 0,4-2-4 0,6 5 1 15,0 0 1 1,-3 0 2-16,0 0-1 0,-3 8-1 15,0-3-2-15,-3 8 1 16,-3 0 1-16,0 11 0 16,-3-5-3-16,-1 4 0 15,-2 4 2-15,0-1 2 16,3 1-2-16,0-3 0 16,3 2 1-16,-3-7 0 15,0 2 2-15,-3-8 3 16,-3-2-2-16,-3-3 0 15,0-3 1-15,-5-2 0 16,-7-3-2-16,0 0 1 0,-3-3-7 16,3 3 1-16,0 0-26 15,0-5-8-15,7 5-54 16</inkml:trace>
  <inkml:trace contextRef="#ctx0" brushRef="#br0" timeOffset="68">17275 16150 104 0,'-3'-5'41'0,"6"5"-22"0,0-3-16 0,0 3 12 16,3 0-5-16,3-2 0 15,6-1-4-15,8-2-1 0,1 5 1 16,3-3 3-16,0 0-4 16,0 1 1-16,-4-4 1 0,4 6-3 15,-3-2-3-15,-3-1 0 16,-3 0-1-16,-3-2 6 15,-4 5 4-15,-2 0-3 16,-3 5-2-16,0 3-2 16,-3 6 0-16,0 4 7 15,-3 9 3-15,0 12-4 16,0 14-3-16,0 0 1 16,0-3 2-16,3 1-2 15,0 4 1-15,0-4-3 16,3 1 0-16,-3-1-1 0,0-9 2 15,0-5-5-15,0-5-1 16,0-6 2-16,-3-7 1 16,0-3-12-16,3-3-7 15,-3-2-33-15,0-4-14 16,3 1-20 0</inkml:trace>
  <inkml:trace contextRef="#ctx0" brushRef="#br0" timeOffset="69">16691 16960 92 0,'-3'13'35'0,"3"-13"-18"0,0-8-16 0,0 8 8 16,0 0 3-16,3 3 3 15,0 2 3-15,3-5 1 16,6 0 1-16,9 0 2 15,9 0 5-15,9 0 4 16,11-5-17-16,13-3 1 0,8 0 1 0,12-3-6 16,7 6-3-1,-1-3-2-15,-9 5 1 16,-8 1-3-16,-7-1-2 16,-5-2 0-16,-12 5 1 0,-10 0-19 15,-8 0-6-15,-9 0-81 16</inkml:trace>
  <inkml:trace contextRef="#ctx0" brushRef="#br0" timeOffset="70">17945 16465 140 0,'3'-5'52'0,"3"-3"-28"0,-9 5-2 15,3 3 23-15,-3 0-14 16,-3 3-5-16,-3-3-11 16,-3 5-2-16,0 3-8 15,-3 0-3-15,0 3-1 0,6-1-1 16,6 1 0-16,3-1-3 0,6 6 2 15,3 3-1 1,3-1 0-16,3 1 2 16,-3-1 2-16,-3-2-1 0,-3-3 2 15,-6 1 7-15,-3-4 5 16,-3 1-5-16,-3-3-1 16,-3-6-7-16,-3 4-4 15,-3-6-19-15,0-6-9 16,3 4-17-16,1-4-9 15,2-4-31 1</inkml:trace>
  <inkml:trace contextRef="#ctx0" brushRef="#br0" timeOffset="71">18001 16391 140 0,'18'8'52'0,"-15"2"-28"0,-3 6-15 16,0 3 16-16,0-1-8 16,-6 4-2-16,3 12-6 15,-3-2-4-15,3 5-2 16,0-3 0-16,0 6 0 0,3-8-1 16,6-6-2-16,3 0 5 15,0-12 4-15,3 2 1 16,3-8 4-16,3-6-7 15,-1-10-4-15,1 6-2 16,0-14-1-16,-3 2-29 16,-3 1-13-16,-3 0-47 15</inkml:trace>
  <inkml:trace contextRef="#ctx0" brushRef="#br0" timeOffset="72">17939 16431 184 0,'0'-11'71'0,"9"8"-38"0,5-2-32 0,-2 2 16 16,3 1-11-16,3-1-3 0,3-2-7 16,-3 5-2-16,3 0-79 15,-4 0-35 1</inkml:trace>
  <inkml:trace contextRef="#ctx0" brushRef="#br0" timeOffset="73">18195 16510 124 0,'3'13'49'0,"0"-2"-26"0,3 5-5 16,-4-6 18-16,-2 6-12 15,3 3-3-15,-3 2-10 16,3-3-5-16,0 1-3 15,0-6-3-15,0 0-26 0,3-7-72 32</inkml:trace>
  <inkml:trace contextRef="#ctx0" brushRef="#br0" timeOffset="74">18218 16439 160 0,'0'-8'63'0,"3"2"-34"0,3 1-23 0,0 2 15 16,3-2-11-16,6 2-3 0,0 1-4 16,3-6 0-1,0 8-2-15,0-3-3 0,-1 3 1 0,-2 3 3 16,0 2 1-1,-3 0-4-15,-3 6-1 16,-3 5 1-16,0 0 0 0,-6 2 3 16,3 1 3-1,-3 2-2-15,0 5 0 0,0 6-1 16,3-5 1-16,0-1 0 16,0-5 1-16,0-2 0 15,-3-1 0-15,-3 4 6 16,-3-12 4-16,-3-2-5 15,0 0-3-15,-3 3-1 16,0-6-1-16,0 3-24 0,-3 0-9 16,4 5-70-1</inkml:trace>
  <inkml:trace contextRef="#ctx0" brushRef="#br0" timeOffset="75">17537 16140 64 0,'6'-8'24'0,"9"8"-12"0,5-3 6 0,-11 3 12 15,6-3 2-15,9 1 3 16,9-4-4-16,11 6 1 16,10 6-9-16,9-6-2 15,5 0-12-15,6 0-5 0,7 0-3 16,-7 0-1-16,-5 0 2 16,-1 0 1-16,-5 0 1 15,-7 0-5-15,-2 0-1 0,-7 0-52 16,-8 2-63-1,-6 4 20-15</inkml:trace>
  <inkml:trace contextRef="#ctx0" brushRef="#br0" timeOffset="76">18638 16110 116 0,'-3'0'44'0,"3"3"-24"0,0 2-6 0,3 1 17 16,-3 2-11-16,3 18-3 16,-3 16-6-16,0 14 0 15,-3 8-6-15,3 2-1 0,0 10 0 16,0 6 9-16,3-8 3 15,0-2-3-15,0-11-3 16,0-14-5-16,0-7-2 16,0-6-3-16,0-4-1 15,0-7-96 1</inkml:trace>
  <inkml:trace contextRef="#ctx0" brushRef="#br0" timeOffset="77">17528 17034 140 0,'0'0'52'0,"9"-3"-28"0,9-2-13 0,-6 5 18 15,5-5-6-15,13-3 1 16,12 5-4-16,14-2-1 16,13-1-10-16,8 1-3 0,13-3 0 15,8 8-3-15,0-2-2 16,0 2 0-16,-5 0 1 16,-10 0-30-16,-3 0-11 15,-11 2-55-15</inkml:trace>
  <inkml:trace contextRef="#ctx0" brushRef="#br0" timeOffset="78">18966 16484 160 0,'-3'-14'63'0,"-9"20"-34"0,-9-1-19 15,15-2 17-15,-6 2-9 16,-3 0 0-16,0-2-11 16,-3 5-2-16,3-3-3 0,4 3-2 15,2-3 1-15,9 6-4 0,3-1 0 16,8 1 2-16,7 2 0 15,3 0 1-15,0 6 2 16,-3-3 3-16,-3-3 2 16,-6 0 10-16,-3-2 6 15,-3-3-6-15,-6 2-2 16,-9-2-6-16,0-2-4 16,-3-1-2-16,0-2-3 15,0-3-37-15,0 0-15 16,0-3-47-16,6 0-30 15,4-5 59-15</inkml:trace>
  <inkml:trace contextRef="#ctx0" brushRef="#br0" timeOffset="79">18995 16439 148 0,'0'-14'55'0,"3"20"-30"0,3 2-18 16,-3-8 15-16,0 10-2 16,0 6 3-16,0 0-9 15,-3 5-3-15,0 0-6 16,0 6-2-16,0 2 1 0,0-3 2 0,3-5 1 16,0-2 1-1,0-3 0-15,3-3-4 0,6-2-3 16,3-3 2-16,0-3 2 15,3-2-2-15,-4-3 0 16,4 0 1-16,-3 0 0 16,-3-3-20-16,-3-2-9 15,-3 2-36 1,-3-2-57-16</inkml:trace>
  <inkml:trace contextRef="#ctx0" brushRef="#br0" timeOffset="80">18971 16412 208 0,'12'-8'77'0,"3"0"-42"0,9-2-37 16,-9 10 17-16,6-3-11 15,0 0-2-15,2 3-1 16,1 0-1-16,0 6-93 15,0-1-41-15</inkml:trace>
  <inkml:trace contextRef="#ctx0" brushRef="#br0" timeOffset="81">19219 16507 164 0,'3'-10'63'0,"2"10"-34"0,7-6-23 0,-6 9 15 16,3-3-13-16,0 0-4 15,0 3-6-15,0 2 1 16,-3 3 1-16,-6 3 2 0,-6 4 1 15,-3 4-1-15,-3 2-2 0,0-2 3 16,-3-1 2-16,4-2 7 16,2-5 4-1,6-3 7-15,6 2-10 16,6-7-2 0,2-3-7-16,4 0-1 0,0-3-1 15,0 1-2-15,0-1-10 16,-3-2-4-16,-3 5-37 15,-3-3-14-15,0 3-22 16</inkml:trace>
  <inkml:trace contextRef="#ctx0" brushRef="#br0" timeOffset="82">19326 16412 188 0,'-3'-13'71'0,"6"10"-38"0,3 1-30 0,-3 2 15 16,6-3-11-16,5-2-2 16,1 5-3-16,3-3-2 15,0 3 1-15,0 3-4 0,-3 2 0 16,-3 3 2-16,-6 5 2 15,-3 6-2-15,-3 2-2 16,0 0 4-16,-3-3 3 16,3 1-6-16,0 7 0 15,0-2 0-15,3 3 1 16,3-6 1-16,0 5 2 16,-1-2-1-16,1 3 2 15,-3-6-2-15,-3-8 2 0,-6 6 4 16,-2-12 6-16,-1 4-3 15,-3-8 0-15,-3 7-13 16,-3-7-3-16,0 0-94 16</inkml:trace>
  <inkml:trace contextRef="#ctx0" brushRef="#br0" timeOffset="83">18537 16118 132 0,'-15'-8'52'0,"15"8"-28"0,3-5-22 16,0 5 14-16,6 0 3 16,6-2 5-16,9-4-1 15,11 1 0-15,10 2-12 16,15 1 7-16,2-1 4 0,18 0-5 16,1 1 1-16,2 2-11 15,3 0-2-15,-8 0-3 0,-4 0-2 16,-5 0 3-1,-10 0 2-15,-8 0-4 16,-10 0-3-16,-5 2-35 0,-3-2-15 16,-9 3-53-1</inkml:trace>
  <inkml:trace contextRef="#ctx0" brushRef="#br0" timeOffset="84">19653 16097 64 0,'9'-2'27'0,"-6"2"-14"0,0 5 11 16,-3 0 16-16,0 6 2 16,0 10 1-16,0 16-14 15,0 16-6-15,3 8-7 16,0 0 0-16,0 7-9 16,0 9-2-16,3-3-1 0,0-2 0 15,0-11 2-15,0-9-1 16,0-7 2-16,0-8-17 15,-3-5-6-15,0-11-74 16,-3 1-41 0,0-17 56-16</inkml:trace>
  <inkml:trace contextRef="#ctx0" brushRef="#br0" timeOffset="85">18593 16986 116 0,'0'0'44'0,"0"0"-24"0,0 0-19 0,0 0 11 16,0 0 1-16,6 0 4 16,3 0 4-16,6 0 2 15,3 0 3-15,9 0 1 16,6 0-14-16,8 0 5 0,10 0 3 16,14-2-3-16,7-1 0 15,8 0-6-15,4-2 0 16,-1 5-7-16,3 0-1 15,-5 0-2-15,-7-5 1 16,-9 5 0-16,-8 0 3 16,-6-3-45-16,-13 6-18 15,-8-3-58 1</inkml:trace>
  <inkml:trace contextRef="#ctx0" brushRef="#br0" timeOffset="86">19436 17288 176 0,'-6'-8'68'0,"6"8"-36"0,3-3-26 16,0 1 15 0,3-6-2-16,0-6 1 0,3 1-11 15,3 5-5-15,-1-2-3 16,4 7-1-16,-3 11 0 0,-3 0-3 16,-3 10 2-16,-6 4 1 15,-6 9 2-15,-3-4-1 16,-3 5-1-16,0-6 1 15,1-2-1-15,-1-8 2 16,3 2 1-16,3-4 1 16,3-7 0-16,3-1 0 15,6-6 0-15,3 0 0 16,3 0 0-16,5-6-2 16,1 6-2-16,-3 0-24 0,0 0-9 15,0 0-36 1,3 0-47-16,6 6 33 15</inkml:trace>
  <inkml:trace contextRef="#ctx0" brushRef="#br0" timeOffset="87">19689 17253 224 0,'-6'-5'85'0,"6"3"-46"0,0-4-32 15,3-2 18-15,3-2-18 16,3 7-3-16,0-2-3 16,3 10-1-16,-1 3 0 15,-2 5-3-15,-3 6 0 0,-6 2-9 16,-3 11-3-16,-3-1 6 15,-2 4 2-15,-10 2 5 16,3-8 1-16,3-3 1 16,3-2 2-16,3-8 8 15,6 0 3-15,6-8 5 16,3 0 1-16,6-8-8 16,0 0-4-16,2 0-11 0,7 0-5 15,3 0-46-15,-3 0-21 16,0 0-21-1</inkml:trace>
  <inkml:trace contextRef="#ctx0" brushRef="#br0" timeOffset="88">19680 16095 164 0,'-15'-8'63'0,"3"8"-34"0,3 0-19 0,9 0 20 16,0 0-9-16,0 0 2 16,15 0-9-1,9 0-7-15,15 0 0 0,11-6-1 16,13 1 0-16,11 2 1 15,3 1-4-15,1-1 0 0,-10 6-1 16,-2-1-2-16,-7 1 5 16,-8 0 1-1,-9-1-9-15,-10 1-3 16,-8 0-24-16,-6-1-10 0,-9 1-50 16,-6 2-31-1,-3 1 53-15</inkml:trace>
  <inkml:trace contextRef="#ctx0" brushRef="#br0" timeOffset="89">20472 16095 148 0,'-6'-3'55'0,"6"3"-30"0,0 3-27 0,0 2 9 15,3 5 8-15,0 9 7 16,0 10-5-16,0 16-2 16,0 13-8-16,0 1-3 0,0-4 0 15,0-5 0-15,0 9 0 16,-3-9-2-16,0 3-2 15,0-6 5-15,-3-4 1 0,0-6-5 16,0-6-2-16,0-1-16 16,0-4-4-1,0-2-11-15,0-6-5 0,3 1-38 32</inkml:trace>
  <inkml:trace contextRef="#ctx0" brushRef="#br0" timeOffset="90">19656 16912 172 0,'-15'-10'66'0,"24"18"-36"0,-3-6-22 0,-3-2 16 0,6-2 3 15,9-1 6-15,9-2-14 16,14-9-3-16,19 6-10 16,11 0-2-16,4 3 2 0,5 5-3 15,-3 0 0 1,1-5 1-16,-7 5 0 0,-2 0-20 15,-7 0-9-15,-11-5-53 16,-6 5-58 0,-13-3 39-16</inkml:trace>
  <inkml:trace contextRef="#ctx0" brushRef="#br0" timeOffset="91">19906 16100 92 0,'-9'5'35'0,"6"6"-18"0,-6 15-13 16,3-10 8-16,-3 8 10 0,-8 16 6 16,-1-1-10-1,0 1-3-15,0-3-7 0,0-5 0 16,0-3-5-16,3-3-4 0,3-2 0 16,4-8-48-1,5-3-43-15,6-7 25 16</inkml:trace>
  <inkml:trace contextRef="#ctx0" brushRef="#br0" timeOffset="92">20174 16158 120 0,'-15'5'46'0,"6"6"-24"0,-15 10-17 15,12-8 13-15,-5 16 10 16,-4 3 6-16,-3 0-8 16,-3 5-4-16,0 5-12 15,4-5-6-15,-1 3-3 0,0-6 1 16,6-4 1-16,3-4-6 16,3-5-2-16,3-8-36 15,3 1-13-15,9-4-25 16</inkml:trace>
  <inkml:trace contextRef="#ctx0" brushRef="#br0" timeOffset="93">20329 16243 200 0,'-3'0'77'0,"-9"13"-42"0,3 27-37 0,0-24 14 15,-6 7 3-15,-6 6 2 16,-5 6-6-16,-10 5-4 16,-3 5-4-16,3-6 0 0,1 6 0 15,2 3-1-15,6-8-2 16,3-6-4-16,6-5 0 16,4-3-25-16,5-7-10 15,3-6-29-15</inkml:trace>
  <inkml:trace contextRef="#ctx0" brushRef="#br0" timeOffset="94">20391 16452 172 0,'-12'0'66'0,"9"10"-36"0,-8 25-35 15,5-22 10-15,-6 6 10 16,-9 2 10-16,-3 8-7 0,-3-3-2 16,0 3-9-1,4 6-3-15,-1-3 0 0,3-3-11 0,3-6-3 16,6-4-35-16,3-3-13 16</inkml:trace>
  <inkml:trace contextRef="#ctx0" brushRef="#br0" timeOffset="95">20406 17214 128 0,'-12'-21'49'0,"6"21"-26"0,0 0-18 0,3 0 13 16,0-6 10-16,3 1 6 0,0 0-11 15,0-3-5-15,6 3-11 16,3-3-5-16,3 2 1 0,0 1-4 15,0 2 0-15,0 6-1 16,-3 16 0-16,-3 7 0 16,-9 3 0-16,-3 5 2 15,-6 6 0-15,0-3 2 16,0-2 1-16,0-9-1 16,0 1-2-16,3-9 9 15,-2 1 4-15,5-11 9 16,0-1 6-16,3-1-13 15,3-6-6-15,6-6-3 16,3 6-2-16,5-2-5 0,1-3-1 16,0-1 1-16,3 6 0 15,-3 0-10-15,0 6-3 16,0-1-17-16,-3-3-6 16,-1 4-20-16,-2 2-6 15,-6-3-16 1</inkml:trace>
  <inkml:trace contextRef="#ctx0" brushRef="#br0" timeOffset="96">20623 17206 212 0,'-5'-19'82'0,"2"22"-44"0,0 0-44 15,0 10 5 1,0 0-4-16,-3 0 4 16,-3 1 3-16,6-1 0 15,0 3 1-15,-3-3 2 0,6 0-4 16,0-8-3-16,3 6 1 16,6-8 0-16,0 5 1 15,3-6 2-15,2 1-1 16,4-3 2-16,-3 0-4 15,15 0-26 1,-6 0-10-16,-3 0-25 16,-4 0-31-1,-2-3 28-15</inkml:trace>
  <inkml:trace contextRef="#ctx0" brushRef="#br0" timeOffset="97">20778 17219 156 0,'-21'-32'57'0,"18"14"-30"0,0 13-10 0,3 5 26 15,-5 15-17 1,-1 1-2-16,0 11-2 16,0 4-12-16,0 9-3 0,3-3-1 15,3 3-3-15,9-6-2 0,3-7-18 16,-1-1-9 0,1-7-79-16</inkml:trace>
  <inkml:trace contextRef="#ctx0" brushRef="#br0" timeOffset="98">19617 12549 180 0,'-17'-10'68'0,"17"4"-36"0,3-15-33 0,2 11 15 16,7-4 5-16,0 1 8 16,3 0-3-16,0 0 0 15,3-1-13-15,3 6-4 0,-3 6-1 16,2 4-8-16,4 6-3 15,-6 16 3-15,-3 5 0 16,-6 8 6-16,-12 8 2 16,-3 3-2-16,-6-3-3 15,0-3 4-15,-6-5 1 16,-5-2 6-16,2-6 3 16,0-8 3-16,3 3 1 0,3-14 1 15,6 1 2-15,3-3-14 16,6 0-5-16,9-3-2 15,6-2-1-15,3-3 0 16,6 0 2-16,5-3-3 16,7 3 0-16,-3 0-1 15,0 0 0-15,-7 3 2 0,-2-1 0 16,-3 1-18 0,-6 0-36-16,-3-3-3 15,-3 0-17-15,-3-3-6 16,-3-2-11-1</inkml:trace>
  <inkml:trace contextRef="#ctx0" brushRef="#br0" timeOffset="99">20153 12353 228 0,'-3'0'88'0,"6"3"-48"0,0 5-47 0,0 0 16 0,-3 5 9 16,0 14 9-16,-3 4-6 15,-6 4 1-15,-3 2-13 16,3 0-5-16,-5 3-1 0,-1 2-2 15,3-8-1-15,3-7 5 16,0-3 4-16,3-9-3 16,3-1 2-16,3-6-3 15,9-3 2-15,9-10-2 16,6-6 2-16,2-2-4 16,10 0-2-16,3-1-5 15,-4 4 0-15,-2-1-7 16,-3 3-1-16,-3 3-24 0,-6 2-9 15,-4 1-19-15,-5 2-7 16,-6-3-22 0</inkml:trace>
  <inkml:trace contextRef="#ctx0" brushRef="#br0" timeOffset="100">20290 12396 228 0,'-18'-3'85'0,"18"6"-46"0,0-1-50 0,0 1 13 0,0 8 13 15,0 7 12-15,6 9 7 16,0 10 1-16,0 5-18 16,0 14-4-16,3-1 1 0,-3-5-8 15,0-5-1-15,0 3-5 16,0-6-1-16,0-7-8 15,0-6-4-15,0-8-37 16,0-5-18-16</inkml:trace>
  <inkml:trace contextRef="#ctx0" brushRef="#br0" timeOffset="101">20796 12470 192 0,'-3'18'71'0,"3"6"-38"0,0-3-30 16,0-5 15 0,0 8 8-16,0 10 6 0,0 11-10 15,0-2-5-15,0-4-10 16,0-2-5-16,3 0 1 0,-3 1-2 15,3-7-1-15,0-7-30 16,0-5-13-16,0-4-152 31,3-22 105-31</inkml:trace>
  <inkml:trace contextRef="#ctx0" brushRef="#br0" timeOffset="102">20781 12472 120 0,'-21'-21'46'0,"21"21"-24"0,-3-2-4 0,3-1 18 16,0 0 2-16,-6-2 4 16,1 2-6-16,2-2-1 15,6 0-20-15,-1 0-5 0,10-1-2 16,0-2-4-16,3 0-3 16,6 0 0-16,3 3 1 0,3 5-3 15,2 3 0-15,1 7 1 16,-3 6 0-16,-6 3 2 15,-6 5 1-15,-9 2 1 16,-9 1 0-16,-6-1-5 16,-6 0 1-16,-3-2 2 15,-3-3 3-15,0-5-4 16,3-5-3-16,4-3 3 16,2-3 1-16,3 0-9 0,9-5-3 15,6-2 0 1,9-1 1-16,11 3 3 0,7 3 4 15,3 2 1 1,0 8 1-16,-4 8 2 16,-2 1 3-16,-6 1 11 0,-6 1 7 15,-9 3 1-15,-9-4 1 16,-6 4-10-16,-9-3-4 16,-18 2-4-16,-6-2-2 15,-2-5-8-15,-4-4 0 16,-3-4-37-16,7 0-15 15,2-3-80-15</inkml:trace>
  <inkml:trace contextRef="#ctx0" brushRef="#br1" timeOffset="103">20451 8490 88 0,'-3'0'35'0,"3"0"-18"0,-3 3 4 0,0 2 17 15,0 3-7-15,-6 0-1 16,-3 0-8-16,-3 3-2 0,-6 2-11 15,-5 3-1-15,2 0 2 0,-3 0-6 16,3 0-2-16,0-1-1 16,4 1-1-16,2 3-3 15,6-9 0-15,3 4-1 16,6-1 3-16,6 3 0 16,6 2 1-16,6-2-3 15,8 3 2-15,1-3 1 16,0-1 2-16,0-1-8 15,0-1-3-15,-3-3-11 16,-1-2-5-16,-2 0-19 16,-6-2-43-1,-3-4 14-15</inkml:trace>
  <inkml:trace contextRef="#ctx0" brushRef="#br1" timeOffset="104">20281 8657 28 0,'-18'3'13'0,"18"-3"-6"0,0 2-2 16,0-2 8-16,0 0-12 16,0 0-4-16,0 0 14 15,9 0 9-15,-9 3 10 16,0-3 6-16,0 0-6 15,0 0-3-15</inkml:trace>
  <inkml:trace contextRef="#ctx0" brushRef="#br1" timeOffset="105">20281 8665 247 0,'15'-3'24'0,"3"1"-13"15,3-1-4-15,6 3-1 0,8 3-3 16,7 5-2-16,3 13-5 16,2 8 0-16,4 5 2 0,-1 9 3 15,-5 4-2-15,-6 4 0 16,-7 2 1-16,-5 10 2 15,-12-2 1-15,-9 2 1 16,-9 4 0-16,-15-9 0 16,-9-3 0-16,-8-2 2 15,-13-5 6-15,-2 0 4 16,-4-4-2-16,0-6 0 16,1-4-6-16,8-10-3 15,3-6-5-15,10-5 0 16,8-2-18-16,6-3-5 15,6 0-64-15,6-5-41 16,3-1 53-16</inkml:trace>
  <inkml:trace contextRef="#ctx0" brushRef="#br1" timeOffset="106">20248 9522 108 0,'-20'14'44'0,"11"-4"-24"0,-9 9 1 0,9-9 17 16,-3 6-3-16,0 3 2 16,-6-1-17-16,0 3-6 15,3-2-9-15,10-1-2 0,7-2 1 0,4 0 0 16,3-3 0-1,3-2 0-15,3 0 0 16,3-1-2-16,3-2-2 0,9-3-8 16,-4-2-3-16,-2 0-34 15,0-1-13 1,-3-2-25 0</inkml:trace>
  <inkml:trace contextRef="#ctx0" brushRef="#br1" timeOffset="107">21073 8546 112 0,'-6'-8'44'0,"3"5"-24"0,0 1-10 15,0 2 14-15,0 0 7 16,-6 0 3-16,-6 2-14 15,0 1-4-15,1 5-10 16,-1 3-6-16,0 5-1 0,3 2 1 16,0 1 0-16,6-1 0 15,3 9 0-15,3-1-3 16,6-2 2-16,6-6-4 16,6-4-1-16,3-4-33 15,-1-5-11-15,1-2-21 16</inkml:trace>
  <inkml:trace contextRef="#ctx0" brushRef="#br1" timeOffset="108">21180 8612 128 0,'-30'13'49'0,"27"3"-26"0,-3 0-18 0,6-8 13 16,0 5-4-16,6 6 2 16,0-1 0-16,9 4-1 15,6-7-7-15,0-1-1 0,3-6 3 16,-1-3-2-16,1-10 1 16,0-3-3-16,-3-8 1 0,-6 3-2 15,-3-3 0-15,-6 0-3 16,-6 0-2-16,-6 0 5 15,-6 0 4-15,0 3-3 16,0 0-1-16,0 5-2 16,-3 0 0-16,0 3-15 15,3 2-7-15,9 3-23 16,0 0-11-16,3 0-32 16</inkml:trace>
  <inkml:trace contextRef="#ctx0" brushRef="#br1" timeOffset="109">21412 8559 128 0,'-9'8'49'0,"9"0"-26"0,0 5-18 0,3-2 13 16,0 2-1-16,3 3-1 16,0 8-2-16,9 0 1 0,0-3-8 15,0-3-6-15,0-2-2 16,0-3 1-16,-1-2 0 0,1-6-3 15,-3-2 2-15,0-11-6 16,-3-5-3-16,0 0 1 16,-3-3 3-16,0 0 3 15,-3 0 4-15,0 0 4 16,-3 3 4-16,0 2 7 16,0 6 4-16,0 0-6 15,0 5-3-15,0 10-6 16,3 1-2-16,0 5-3 15,3 5-1-15,0 0 1 0,3-5 0 16,3 0-5-16,0-3 1 16,-4-5-27-16,4 0-9 15,0-5-42 1</inkml:trace>
  <inkml:trace contextRef="#ctx0" brushRef="#br1" timeOffset="110">21716 8403 200 0,'-6'3'74'0,"6"-1"-40"0,0 4-40 16,0-1 12 0,0 3-2-16,0 13 5 0,0 3-3 15,0 2-1-15,0 4-2 16,3-1-3-16,0-3 1 0,3-2-1 15,0 5 0-15,3-8-22 16,3-5-10-16,0-5-48 16,2-11-28-1,4-3 53-15</inkml:trace>
  <inkml:trace contextRef="#ctx0" brushRef="#br1" timeOffset="111">21960 8557 144 0,'-12'-3'55'0,"-9"8"-30"0,-3 3-14 0,15 0 18 16,1 3-11-16,-4 2 0 16,3 5-6-1,0 9-2-15,0 2-6 0,9-2-3 0,0-4 0 16,0-2-1-16,12-5 2 16,6-5 1-16,-1-3 3 15,1-8-1-15,0-11 0 16,0-5-8-16,-3-5 0 15,-6-3-4-15,0-2 2 16,-3-3 1-16,-3-6-1 16,-6-2 6-16,0 3 1 15,0 0 2-15,-3 5 0 0,0 5 6 16,3 5 6-16,0 6-4 16,0 8 1-16,3 7-10 15,3 6-4-15,3 11-3 16,0 2 3-1,3 3 0-15,0 2 3 0,3 1-1 16,0-1-1-16,-1-2-15 16,7-6-7-16,0-4-42 15,6-1-56 1,0-8 28-16</inkml:trace>
  <inkml:trace contextRef="#ctx0" brushRef="#br1" timeOffset="112">22409 8565 164 0,'-11'-3'63'0,"-4"6"-34"0,-6 2-23 0,15-2 17 16,-3 2-12-16,0 3-3 15,0 5-5-15,0 3 0 16,3 0-2-16,3 8-1 0,0 2 3 16,3-2-2-16,6-6 2 15,0-2 0-15,6-5 3 0,3-6-3 16,0-8-2 0,-3-2-7-16,0-5-1 15,-3-4-4-15,-1 1 2 0,-2-3 3 16,-3 0 3-1,-3 3 4-15,0 3 2 0,0 2 3 16,0 2 1-16,0 4-3 16,0 2-3-16,3 8 4 15,0 2 1-15,3 6-5 16,0 5 0-16,0-2-1 16,3-1 2-16,0-2-8 15,0-3-3-15,0-2-42 16,0-3-56-1,0-3 21-15</inkml:trace>
  <inkml:trace contextRef="#ctx0" brushRef="#br1" timeOffset="113">22543 8334 192 0,'0'11'71'0,"0"0"-38"0,15 12-28 0,-9-9 17 16,-3 9-6-16,6 7 1 15,-3-1-9-15,0 2-5 16,0 1-2-16,0-3 1 0,0-2 1 16,-3 2-8-16,3 5-4 15,-3-7-66-15,3-6-56 16,-3-3 43-16</inkml:trace>
  <inkml:trace contextRef="#ctx0" brushRef="#br1" timeOffset="114">22779 8570 200 0,'-3'-3'74'0,"0"6"-40"0,-6 0-22 0,3 2 19 16,-3 0-12-16,0 0-3 16,-3 3-9-16,3 0-5 15,3 0-1-15,3 0-4 0,3 0 0 0,3 3-1 16,3-1 3-16,3 1-2 16,3-1-1-1,-3 6 5-15,-3 5 1 0,-3-2 0 16,-3-3 1-16,-9-3 0 15,3-2 3-15,-3-3-1 16,-6-3 2-16,3-2-15 16,0-3-5-16,0-11-24 15,3-5-9-15,3 3-18 16,6 0-38 0,6-1 24-16</inkml:trace>
  <inkml:trace contextRef="#ctx0" brushRef="#br1" timeOffset="115">22865 8615 156 0,'0'5'60'0,"-3"3"-32"0,3 8-20 15,0-8 18-15,3 2 0 0,-3 4 4 16,0 4-5-16,6 1-3 16,0-3-12-16,6-3 2 0,0-3 2 15,5-2 1-15,-5-5 1 16,9-8 0-16,3-11 0 15,-6 3-8-15,-9-1-5 16,0-1 2-16,-12-1 1 16,-3 0-2-16,-6 0-3 15,0 3-5-15,0-3 0 16,-3 5-33-16,6 3-13 16,-3 6-76-16</inkml:trace>
  <inkml:trace contextRef="#ctx0" brushRef="#br1" timeOffset="116">23356 8586 124 0,'0'-6'49'0,"6"4"-26"0,-6-1-5 0,0 3 20 15,0 0-4-15,0 0 3 16,-6 0-15-16,3 0-5 16,-3 0-10-16,-6 5-1 0,-3 1 1 15,0-1-1-15,3 3-1 16,4 0-6-16,-1 0-1 16,9 0-2-16,6 0 3 15,2 2 0-15,4 1 3 16,3-1-1-16,0-2-1 15,-3 6-2-15,-3 2 1 0,-6-3 5 16,3 3 2-16,-12-3 2 16,3 0 2-16,-9-2-5 15,-6-1-1-15,0-2-2 16,-2-3 1-16,8 1-26 16,0-4-12-16,0 1-31 15,3 0-11-15</inkml:trace>
  <inkml:trace contextRef="#ctx0" brushRef="#br1" timeOffset="117">23493 8644 212 0,'-18'3'82'0,"18"2"-44"0,-18 5-44 0,24-4 12 15,-12 7 5-15,6 6 5 16,6 2-6-16,0 0-1 16,3-5-5-16,0 0-1 0,3-3 1 15,-3-3-2-15,9-2-2 16,-6-2-2-16,5-4 1 16,-2-4-10-16,-6-1-5 0,6 0 3 15,-6 1 5 1,-3-1 5-16,0-2 4 0,-3 2 4 15,0 0 4-15,0 1 0 16,0 2 2-16,0 2-4 16,6 4-2-16,3-1 4 15,-3 0 4-15,8-5-1 16,-5 0 3 0,9-2-2-16,-6 2 2 0,-3-3-2 15,-3-2 0-15,-3-6-3 16,3 1-1-16,-9-4-5 15,0-2-1-15,-9 1-1 0,-3 1-2 16,3 1-15-16,0 3-7 16,-3-1-29-1,3 3-12-15</inkml:trace>
  <inkml:trace contextRef="#ctx0" brushRef="#br1" timeOffset="118">23871 8657 192 0,'0'13'74'0,"0"-5"-40"0,-3 19-27 0,3-11 20 16,0 0-12-16,0-1-1 16,0 1-8-16,0-2-4 15,0-1-1-15,0-3-39 0,0-2-16 16</inkml:trace>
  <inkml:trace contextRef="#ctx0" brushRef="#br1" timeOffset="119">23850 8448 280 0,'-18'-8'104'0,"15"6"-56"0,0-1-58 16,3 0 16-16,0 3-15 15,3-2-4-15,0-1-18 16,6 0-5-16,3 1-38 0,-3-4-16 16,6 1 19-1,0 0 9-15</inkml:trace>
  <inkml:trace contextRef="#ctx0" brushRef="#br1" timeOffset="120">23984 8390 156 0,'0'11'57'0,"0"-1"-30"0,0 9-21 0,6 2 17 16,-6 5-12-16,3 6-1 15,-3 2-8-15,3 6-2 16,0 2 0-16,0 1 2 0,0-9 1 16,-3-5-23-16,0-5-12 15,0-3-43 1</inkml:trace>
  <inkml:trace contextRef="#ctx0" brushRef="#br1" timeOffset="121">23892 8617 272 0,'-3'-7'101'0,"6"1"-54"0,18-2-57 16,-7 6 16-16,1-4-4 15,3 1 1-15,3 0-10 16,3 0-3-16,3 2-79 15,2 0-33-15,7 3 35 16,-3 3 21 0</inkml:trace>
  <inkml:trace contextRef="#ctx0" brushRef="#br1" timeOffset="122">24151 8617 160 0,'-30'11'60'0,"21"5"-32"0,-3 0-17 0,9-8 18 16,0 16-6-16,0-1 1 15,3-1-9-15,6 1-2 16,3-1-7-16,6-7-2 0,9-1 2 16,3-6-8-16,-1-3 0 15,4-5-24-15,-3-3-11 16,3-5-42-16,2-8-35 15,-2-7 45-15</inkml:trace>
  <inkml:trace contextRef="#ctx0" brushRef="#br1" timeOffset="123">24329 8385 148 0,'0'16'57'0,"6"-1"-30"0,-3 25-5 16,3-19 20-16,-3 8 0 16,0 6 1-16,6 4-17 15,0 4-5-15,-3-1-13 16,0-7-1-16,3-9 0 0,0-5-3 16,-3-2-1-16,-6-6-1 0,6-5-2 15,0-3-4 1,-3-5 0-16,6-13-7 15,-6-8-3-15,5 0 1 0,7-1 2 16,-3 4 5-16,3 5 1 16,3 2 7-16,0 8 6 15,-3 6 0-15,-6 10 3 16,6 11-4-16,-10 0-2 16,4-3-24-16,-3-2-13 15,0-4-80 1</inkml:trace>
  <inkml:trace contextRef="#ctx0" brushRef="#br1" timeOffset="124">21171 8996 140 0,'-3'0'55'0,"6"5"-30"0,-6 11-14 16,3-5 15-16,0 7-1 16,0 14 0-16,0 8-12 15,0-1-3-15,0 1-6 16,3-8-3-16,0 2 2 0,-3-2-4 16,9-3 0-16,-3-8-50 15,0-5-62 1</inkml:trace>
  <inkml:trace contextRef="#ctx0" brushRef="#br1" timeOffset="125">21064 9242 212 0,'-3'-3'79'0,"9"3"-42"0,6-8-39 0,-3 6 17 16,3-4-11-16,6-4 0 15,2 2-4-15,10-5-1 16,-3-1-63-16,0 1-29 16,3 3 16-16,-4-4 9 0</inkml:trace>
  <inkml:trace contextRef="#ctx0" brushRef="#br1" timeOffset="126">21383 9028 208 0,'-12'8'79'0,"9"5"-42"0,-3 13-45 16,6-13 10-16,-3 19 3 15,0 0 4-15,0 0 0 16,0-3 2-16,3 5-6 0,0-7-1 0,0-6 0 16,0-3-2-1,0-4-2-15,0-4 3 16,3-2 0-16,0-3-4 0,3-13-1 31,0-2 1-31,3-3-5 0,2 2 2 16,4-2 2-16,3 2 1 15,0 1 1-15,0 7 2 16,-3 6 8-16,0 7 5 16,-3 3-3-16,-1 6-2 15,-2 0-5-15,-3-4-4 16,0 1-9-16,0-3-3 15,0-2-36-15,0-3-14 16,0-3-33-16</inkml:trace>
  <inkml:trace contextRef="#ctx0" brushRef="#br1" timeOffset="127">21662 9313 200 0,'3'0'74'0,"9"0"-40"0,0 8-31 16,-6-8 17-16,3 6-3 16,0-6-1-16,3 0-6 15,0-3-2-15,0-2-4 16,0-1-3-16,-1 1 2 0,-2-3 0 16,-6 0 1-16,-3 3 0 0,-6 0 2 15,-3-1-5 1,-2 4-3-16,-7 2-2 15,-3 5 0-15,0 3 3 0,3 2 0 16,0 1 1-16,3 5 0 16,4 0 2-16,5 0 3 15,3 0 0-15,3-1 0 16,9-1-6-16,2-1 1 16,4-3-5-16,3-2 1 15,3-2-25-15,3-6-10 16,-3 0-64-16</inkml:trace>
  <inkml:trace contextRef="#ctx0" brushRef="#br1" timeOffset="128">21912 9245 236 0,'-29'2'90'0,"26"-4"-48"0,0 4-31 0,0 1 21 0,0-1-13 15,0 4-3-15,3-1-12 16,0 3-4-16,3-3-1 16,6 9 0-16,5-1 1 0,1 3 0 15,-3 0 0-15,0 2 0 16,0-2 0-16,-6 0 2 16,-6 0 3-16,-15 2-2 15,3-2-2-15,0-5 2 0,0-3 2 16,-2-3-4-16,2-2-1 15,0-6-31-15,6 0-12 16,3-2-13-16,6 0-4 16,9-9-31-1</inkml:trace>
  <inkml:trace contextRef="#ctx0" brushRef="#br1" timeOffset="129">22058 9308 200 0,'-3'8'74'0,"6"-3"-40"0,0 1-27 0,0-4 18 16,3 4 2-16,0-1 6 0,3-3-9 16,6 6-2-1,0-2-13-15,0-1-5 0,0-8-1 0,2 1 0 16,1-4 3 0,0 1-3-16,-3-3-2 0,-3 0 0 15,-3 0-1-15,-6 0-5 16,-3-2-1-16,-6-1-2 15,-3 6 0 1,-3 0 0-16,-6 2 0 0,-6 6 7 16,1 2 2-16,2 5 1 15,0 6 1-15,3 3-2 16,6 2 2-16,0 0 7 16,6 0 3-16,9 1-4 15,3-1-1-15,12 0-2 16,3-5-1-16,3-3-3 0,2-2-2 15,1-6-30 1,0-5-13-16,6-5-84 16</inkml:trace>
  <inkml:trace contextRef="#ctx0" brushRef="#br1" timeOffset="130">22805 8943 108 0,'0'-3'41'0,"0"1"-22"0,-6-12 2 0,3 20 19 16,-3-4-10-16,-5 1-5 15,2 8-10-15,-6 2-2 16,-6 5-8-16,-3 6 10 0,-3 21 5 15,-3 5 1-15,4 3 2 16,5 6-4-16,6-4-2 16,12-5-12-16,12-5-5 15,6-5-3-15,6-6 2 16,5-7-24-16,7-6-11 16,9-8-41-1</inkml:trace>
  <inkml:trace contextRef="#ctx0" brushRef="#br1" timeOffset="131">22865 9276 184 0,'0'3'71'0,"0"0"-38"0,3 2-23 0,0 0 17 15,0 6-4-15,-3 5 0 16,3 2-12-16,-3 1-7 15,3-1-2-15,-3-2-2 0,0 0 2 16,6-3-34-16,-3-5-16 16,-3-3-50-16</inkml:trace>
  <inkml:trace contextRef="#ctx0" brushRef="#br1" timeOffset="132">22865 9163 212 0,'-15'0'82'0,"12"21"-44"0,6-27-55 15,-3 6-18 1,0 8-8-16,9 0-33 16,-3 0-14-16</inkml:trace>
  <inkml:trace contextRef="#ctx0" brushRef="#br1" timeOffset="133">22945 9292 188 0,'-9'16'71'0,"9"-3"-38"0,3 3-28 16,0-5 19-16,-3 5-6 0,0-3 1 16,0 3-6-16,3-3-3 15,0-2-5-15,0-4-6 0,-3-1 0 16,6-1 1-16,-6-5 0 15,3-3-5-15,3-5-1 16,0-7-4-16,3-1-1 16,6-3 3-16,0 3 3 15,0 3 3-15,-4 3 3 16,1 2 2-16,0 5 3 16,0 3 1-16,-3 3 1 0,3 2-4 15,-3 16-1 1,-3-2 1-16,-3-1 0 15,0-2 0 1,0-3-18-16,0-5-5 16,3-3-40-16,-3 1-58 15,0-6 20-15</inkml:trace>
  <inkml:trace contextRef="#ctx0" brushRef="#br1" timeOffset="134">23267 9041 228 0,'-6'0'88'0,"-6"8"-48"0,18 5-47 16,-6-5 14-16,0 13 4 0,0 13 5 16,0-2-8-1,0 3-4-15,0-1-3 0,6 0-1 0,-3 1 2 16,0-3-8-16,0-6-3 15,-3-2-42-15,0-3-16 16,3-5-23 0</inkml:trace>
  <inkml:trace contextRef="#ctx0" brushRef="#br1" timeOffset="135">23151 9242 212 0,'-3'-5'82'0,"3"10"-44"0,6-8-38 16,2 1 18-16,4 2-8 16,3 0 2-16,12-3-7 15,0 0-1-15,3 3-2 16,-4 3-35-16,1 0-14 0,-6-1-50 15</inkml:trace>
  <inkml:trace contextRef="#ctx0" brushRef="#br1" timeOffset="136">23401 9284 184 0,'-9'8'68'0,"9"-5"-36"0,3 5-31 0,0-3 16 15,3 0 4-15,-3 1 7 16,8-4-9-16,4 1-3 15,0-3-9-15,3 0-5 0,0-3 1 16,-3 1-2-16,3-1-1 16,-6-2-4-16,-3 2-2 15,2-2-4-15,-5-1 1 16,-6 4-8-16,0-3-2 16,-3-1 3-16,-11 4 2 15,-1-1 4-15,-3 3 4 16,0 5 7-16,6-2 5 0,0 5 1 15,0 0 1-15,3 0 0 16,3 2 2-16,3 6-3 16,-3 3-2-16,6-3-2 15,9-1-3-15,3-1 1 16,3-1-1-16,0-3-20 16,0-4-9-16,0-1-40 15,3-5-36 1,-6 0 35-16</inkml:trace>
  <inkml:trace contextRef="#ctx0" brushRef="#br1" timeOffset="137">23585 9329 120 0,'3'8'46'0,"-3"-5"-24"0,6 21-8 0,-6-9 17 15,3 1-2-15,0-2 3 16,-3-1-14-16,0 0-3 15,0-2-9 1,0-3-2-16,3 0 2 0,-3-8 1 0,0 0 1 16,0 0-2-16,0-3-1 15,0-2-3-15,3-3-2 16,0-6 1-16,3-4 1 16,3-1-3-16,-3 3-2 0,9 1-1 15,0 1 3 1,11 6-11-16,-11 1-4 15,6 1-43-15,-6 4-56 16,-3 2 23 0</inkml:trace>
  <inkml:trace contextRef="#ctx0" brushRef="#br1" timeOffset="138">23853 9316 192 0,'-3'8'74'0,"6"5"-40"0,-3 8-22 0,0-13 19 16,0 11-7-16,0-1 0 15,0 1-9-15,0-1-4 16,-3 1-6-16,3-3-4 0,0-3 2 16,0-2-2-16,0-4-1 15,0-1-2-15,0-6 1 16,3-3-1-16,-3-5 0 16,9 0-3-16,-3-5-1 15,3-5 0-15,6 2 2 0,3-6 2 16,-4 4 1-16,1 5 1 15,0 5 0 1,-6 8 0-16,6 8 0 16,-3 0 2-16,-3 0 1 15,-3 2-1-15,0 1 1 0,-3-3-22 16,6 0-7-16,-3 0-40 16,0-3-57-1,3-2 25-15</inkml:trace>
  <inkml:trace contextRef="#ctx0" brushRef="#br1" timeOffset="139">24216 9332 172 0,'-12'0'66'0,"-6"0"-36"0,-2 3-13 15,11-1 20-15,-3 14-8 0,-3 0 0 16,0 0-14-16,0 2-4 15,0 1-7-15,9-1-1 0,0 1 1 16,6-3 0-16,3-3 0 16,6-2-2-16,0-6-2 15,3-3-4-15,6-2 0 16,3-5-9-16,-3-3-4 16,-4 0 4-16,-5-2 3 15,3-1 8-15,-3 3 3 16,-3 0 1-16,-3 0-2 0,3 3-4 15,-3 2 0 1,0 3-3-16,-3 0 0 0,6 6 4 16,-3 2 3-1,6 2-1-15,0 3 0 0,0-2-8 16,0-3-4-16,3 0-33 16,0-8-13-16,-1-3-15 15</inkml:trace>
  <inkml:trace contextRef="#ctx0" brushRef="#br1" timeOffset="140">24395 9073 180 0,'0'5'68'0,"15"5"-36"0,-6 27-18 0,-9-15 22 16,6 7-7-1,-3 3-2-15,0 12-15 0,2-1-8 16,-2-3-2-16,6-6-2 0,-3-2 0 16,0-6-53-16,3-7-24 15,0-6-19 1</inkml:trace>
  <inkml:trace contextRef="#ctx0" brushRef="#br1" timeOffset="141">21100 9917 168 0,'0'0'66'0,"6"8"-36"0,0 7-22 16,3-4 18-16,-1 5-6 16,1 5 0-16,0 0-7 15,9 6-3-15,0-4-5 16,-3-4-4-16,-3-3 0 0,0-3-1 16,-3-2 2-16,0-6 1 15,-3-2 3-15,0-6-1 0,-1-8 2 16,1-7 0-16,0-1 1 15,0 1-9 1,0-1-1-16,-3 1 0 0,0-1 3 16,0 6-7-16,3 2-1 15,0 1-18-15,0 2-9 16,3 0-20-16,0 0-8 16,3 0-14-1</inkml:trace>
  <inkml:trace contextRef="#ctx0" brushRef="#br1" timeOffset="142">21505 9869 160 0,'-6'-3'60'0,"3"3"-32"0,-3-2-15 0,0 4 17 0,-6 4-6 16,0-1 0-16,0 0-2 15,0 3-2-15,0 3-10 16,0-1-9-16,3 4-1 0,3-1-2 15,3 0-2-15,3-2 0 16,3-1 0-16,3 1 3 16,6-1 2-16,6 6 0 15,0 3 2-15,-3-3-2 16,-3-6-1-16,-6 3 3 16,0-2 0-16,-18 0 3 15,-3-3-1 1,-3-3 0-16,0-3-12 15,3 1-5-15,3 0-14 16,0-3-4-16,7 0-28 16,2 0-52-16,6-11 18 15</inkml:trace>
  <inkml:trace contextRef="#ctx0" brushRef="#br1" timeOffset="143">21627 10099 244 0,'-9'8'90'0,"9"-8"-48"0,-3 8-49 0,3-8 16 15,0 0-10-15,0 3 0 16,0-3-26-16,0 0-11 16,3 0-58-16,9-6-24 15</inkml:trace>
  <inkml:trace contextRef="#ctx0" brushRef="#br1" timeOffset="144">21948 9919 152 0,'-9'0'57'0,"9"3"-30"0,0 0-21 0,0-3 15 16,6 5-7-16,-3 0 0 16,3 0-4-16,0 3 1 0,3 0-6 15,3-2-1-15,0-1 2 16,0-2-5-16,0-3-1 16,-4 0 0-16,1-3 0 0,0 0 2 15,-3-2 1 1,0 0-1-16,-3-3-2 15,-3 0-2-15,-3 0-1 0,-3 0-1 16,-3 0 3-16,0 3-5 16,-3-1 2-16,-2 4 2 15,-7 2 3-15,0 5 2 16,-3 3 1-16,6 5 0 16,3 0 0-16,3 3 2 15,4 0 1-15,2 5 3 16,3 6 1-16,9-6-1 15,5-3-1-15,4-2-8 16,3 0 0-16,6-5-10 16,-3-3-2-16,3-6-25 0,2 1-9 15,4-6-45 1</inkml:trace>
  <inkml:trace contextRef="#ctx0" brushRef="#br1" timeOffset="145">22231 9948 180 0,'-15'8'68'0,"12"0"-36"0,-6 8-24 0,3-8 16 16,0 8-8-16,0 13 1 0,-3-10-12 15,0-1-3-15,0 1-2 16,3-6-33-16,0 0-13 0,4-5-41 15</inkml:trace>
  <inkml:trace contextRef="#ctx0" brushRef="#br1" timeOffset="146">22156 9932 184 0,'-3'0'68'0,"3"3"-36"0,3 8-26 15,0-6 17-15,3 6 1 16,0-1 3-16,3 9-10 0,0 7-5 16,3-5-7-16,3 0-4 0,0 1 0 15,0-4-15-15,0-5-3 16,-4-5-33-16,10-2-15 16,3-9-21-1</inkml:trace>
  <inkml:trace contextRef="#ctx0" brushRef="#br1" timeOffset="147">22403 9726 208 0,'-5'11'79'16,"5"2"-42"-16,-3 11-34 0,3-8 17 15,-3 7-6-15,0 9 0 16,6 5-6-16,-6-5-3 0,6 8-2 16,0-9-5-16,2 4-1 0,1-9-31 15,0-5-13-15,0-7-49 16</inkml:trace>
  <inkml:trace contextRef="#ctx0" brushRef="#br1" timeOffset="148">22258 9872 252 0,'-9'-3'93'0,"9"3"-50"0,3 0-52 0,3 0 14 15,3 0 1-15,5-3 6 16,13-2-6-16,0 0-3 15,3-1-2-15,0 4-12 0,-1-1-5 16,4 1-63 0,3 2-58-16,-12 0 40 15</inkml:trace>
  <inkml:trace contextRef="#ctx0" brushRef="#br1" timeOffset="149">22549 9970 228 0,'-18'10'88'0,"21"-2"-48"0,0 0-42 16,6-3 17-16,3 1 0 16,0-4 3-16,0 3-12 15,3-2-5-15,0-3-1 16,0-3 1-16,0-2 4 0,-1 0-9 16,-2-3-2-16,-3-3-2 15,3 1 0-15,-9-3 0 16,-3-1 0-16,-6 4 0 15,-3-1 2-15,0 3-1 16,-3 3 2-16,-2 5 5 16,-10 3 4-16,3 2 3 15,0 5 1-15,9 4 2 0,0-1 4 16,3 3-4-16,3 2 2 16,3 6-1-16,3-3 3 15,9 0-7-15,6 1-4 16,0-6-2-16,3-3-1 15,0-3-20-15,0-2-7 16,0-2-24-16,-1-6-10 16,-2-3-33-1</inkml:trace>
  <inkml:trace contextRef="#ctx0" brushRef="#br1" timeOffset="150">22749 9975 176 0,'-3'8'66'0,"6"0"-36"0,-3 5-22 16,6 3 16-16,-3 0-1 16,0 0 1-16,-3-1-9 15,3-1-4-15,-3-4-6 16,0-2-4-16,0 0 0 0,0-3 1 16,0-5 1-16,0-2 1 15,0-1 2-15,0-13-1 16,0 0 2-16,3 0-9 15,3 1 0-15,0-1 0 16,5-5 1-16,4 5 1 16,0 2 0-16,0 1-22 15,0 5-8-15,3 0-75 16</inkml:trace>
  <inkml:trace contextRef="#ctx0" brushRef="#br1" timeOffset="151">22951 9993 160 0,'0'11'63'0,"0"-1"-34"0,0 12-8 0,6-9 22 15,-6 0-10-15,0 0-2 16,3-2-14-16,0-3-5 0,-3 0-7 15,3-3-4-15,0-2 2 16,-3-3-2-16,0 0-1 16,3-3-2-16,0-2-1 0,0-8-3 15,0-1 1-15,-3 1 5 16,12-3 4-16,3 3-3 16,0 0-3-16,-1 0-2 15,-2 5 3-15,3 2 0 16,-3 6 1-16,0 3 0 15,0 2 0-15,-3 11 0 16,-3 3 2-16,-3-1-14 16,0-5-7-16,0-2-28 15,0 0-12-15,3-3-29 16</inkml:trace>
  <inkml:trace contextRef="#ctx0" brushRef="#br1" timeOffset="152">23356 9977 204 0,'-12'-2'77'0,"3"-1"-42"0,0 3-23 0,0 0 21 16,-6 3 1-16,-2 2 1 16,5 3-18-16,-6 3-8 15,6 12-6-15,0-1-5 0,3 1-1 0,3-1-1 16,3-4 0-16,3-2 3 15,3-3 0 1,3-2 1-16,6-3 2 0,3-6-10 16,3-4-2-16,-3-4-2 15,-4-2 0-15,1-7 4 16,-3 1 3-16,-3 1 5 16,0 3 4-16,0-1-3 15,-3 6-1-15,-3 2-2 16,6 3 0-16,0 5 0 15,0 1 0-15,3 2 0 16,0 0-2-16,-3-1-8 16,3-4-5-16,6-3-33 15,-3-3-13-15,2-15-20 16</inkml:trace>
  <inkml:trace contextRef="#ctx0" brushRef="#br1" timeOffset="153">23469 9705 180 0,'-18'0'68'0,"33"0"-36"0,-6 3-26 0,-6 2 15 15,-3 8 11-15,6 14 7 16,-6 7-12-16,0 6-5 16,0 2-13-16,9 8-6 0,-3-7 0 15,3-6-15-15,3-3-7 16,-3-10-83-1,5-6-52-15,1-7 65 0</inkml:trace>
  <inkml:trace contextRef="#ctx0" brushRef="#br1" timeOffset="154">24133 9811 124 0,'-3'-24'49'0,"3"19"-26"0,-3-9-9 16,0 12 17-16,-6-4 7 16,0 1 4-16,0-3-5 15,-3 6 0-15,-3 2-21 16,0 5 2-16,1 3 2 0,-1 13-11 15,0 5-5-15,0 6 0 16,3 3-1-16,6 4-1 16,0 4 1-16,6-6 0 15,3 0 1-15,0-6-20 16,0-4-9-16,0-9-38 16,3-2-15-16,0-8-25 15</inkml:trace>
  <inkml:trace contextRef="#ctx0" brushRef="#br1" timeOffset="155">23847 9940 256 0,'-15'-2'96'0,"21"2"-52"0,3-3-54 0,-3 3 14 15,3 0 3-15,6 0 5 16,6 0-5-16,0 3-4 0,2-1-2 15,4 4-15-15,0-1-3 16,-3 0-68 0,-3-2-56-16,-7 0 47 15</inkml:trace>
  <inkml:trace contextRef="#ctx0" brushRef="#br1" timeOffset="156">24097 9967 180 0,'-6'8'68'0,"6"0"-36"0,3 2-33 15,0-4 12-15,3 9 8 16,-3 7 7-16,3-4 0 16,-3-2-1-16,-3-3-13 15,6-2-5-15,-3-1-1 0,0-2-10 16,-3-2-2-16,3-1 9 16,-3-5 7-16,0 0-2 0,0-5-2 15,3-6-1 1,0-5 1-16,3 0-8 0,3 0 0 15,3 1 0-15,2 1 1 16,-5 4-4-16,9-1 1 16,-6 6-20-16,6 2-9 15,-3 1-36 1,0-1-56-16,0 0 27 16</inkml:trace>
  <inkml:trace contextRef="#ctx0" brushRef="#br1" timeOffset="157">24431 9975 192 0,'-3'0'71'0,"-15"0"-38"0,9 0-23 0,-3 2 20 0,3 4-7 15,-3-1 1 1,3 3-11-16,-3 16-5 0,-6-6-5 16,6 3-3-16,3 1 3 0,1-1-2 15,5-3-1-15,3-2-4 16,3-3-2-16,5-5 5 15,1-2 2-15,12-4-2 16,0-4 1-16,-3-4-5 16,-6-2-1-16,3 0 5 15,-9-7 2-15,3 1 1 16,-3 4 1-16,-3 2 0 16,0 0 3-16,-3 3-1 0,0 10 2 31,0 3-4-31,5 0-4 0,-2 2 0 15,-3 1-8-15,9-3-2 16,-3 0-47-16,0-3-19 16,9-2-16-1</inkml:trace>
  <inkml:trace contextRef="#ctx0" brushRef="#br1" timeOffset="158">24597 9985 160 0,'-9'-10'60'0,"3"7"-32"0,0 3-9 0,0 0 21 0,3 3-14 15,-6 2-4-15,1 3-7 16,-1 8-2-16,0 8-7 16,3-3 0-16,0 0 1 15,6-5-6-15,9 0-2 0,0-6 0 16,3 1 2-16,-1-3-2 15,4-5 0-15,0-3-8 16,-3 0-2-16,-3-3 6 16,-3 0 4-16,-3-2 4 15,3 0 1-15,-12-6-2 16,6 8-2-16,-3-4 1 16,-3-1-1-16,6 2-3 0,0 4 0 15,0 7-1-15,0 6 3 16,0 4-2-16,9 4 1 15,-3 2 17-15,-3 11 7 16,-6 0 9 0,-3-3 4-16,-3-3-13 0,-3 1-5 15,-6-6-10-15,-6-3-5 16,-2-4-26-16,-1-7-9 16,-9-7-27-16,6-5-10 15,7-19-40 1</inkml:trace>
  <inkml:trace contextRef="#ctx0" brushRef="#br1" timeOffset="159">24734 9705 184 0,'-6'-8'68'0,"9"5"-36"0,6 3-33 0,0 3 12 15,-3 2 15-15,12 6 7 16,9 2 1-16,-7 16 0 16,1 3-19-16,-6 5 2 0,0 3 3 15,-12 10-5-15,-3-5 0 16,-12 0-9-16,-6-3-2 15,-6-7-33-15,-5-4-15 0,-13-7-88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22:39:23.9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15909 10978 64 0,'-3'21'27'0,"3"-21"-14"0,0 2-13 16,0-2 7-16,0 0 2 16,0 0 5-16,0 0 3 15,0 6 2-15,0-4 1 16,-3 1 0-16,-3 0-7 16,0-3 0-16,-3 0-4 15,0 0 2-15,0-3-6 16,0 0 4-16,0 1 3 0,0-9-2 15,0 1 2-15,-6-6-3 16,3 2 0-16,-8 1-5 0,2 0-1 16,0-3 5-16,0 3 3 15,0 0-9-15,0-1 0 16,0-1 0-16,1 1 1 16,-1-2 1-16,-3 3 2 15,0 0-3-15,0 0-2 16,3-11 0-16,3 3 1 15,1 0 1-15,-1 2 1 16,3-2-2-16,0 2-2 16,0 1 1-16,0-9 1 0,0-2-3 15,0 0 0-15,0 3 3 16,0-1 1-16,1 1-4 16,-1-3 1-16,0 5 0 15,0 3 0-15,-3-6 0 16,-3 3 2-16,0-2-1 15,0 5-1-15,-2 0 1 16,-1-1-1-16,-3 1 0 16,0 5 2-16,-3 1 1 15,-2 1 1-15,-1 1-2 16,0 0 1-16,0 2-2 16,-3 1 2-16,4 2-4 15,-4 0-2-15,-3 0 4 16,1-3 3-16,-1-2-3 0,0 3-3 15,-3 2-4-15,-2-6 1 16,-1 4 5-16,0-1 4 16,1 3-1-16,2 3 0 15,-3 0-1-15,-2 2-2 16,2 0 1-16,0 1-1 16,4-1 0-16,-10 0 0 15,3 1 0-15,1-1 2 16,-1 0-3-16,0-2 0 15,-5 3 1-15,-1-1 0 16,4 0 0-16,-1 1 2 16,-6-1-1-16,4 0-1 15,-1 1-2-15,1-4 1 0,2 1 1 16,0 0 2-16,-2-3-3 16,-1 0 0-16,4-3 1 15,-1-2 2-15,0 0-3 16,4 0 0-16,-1-6 1 15,0-5 0-15,7 1 2 16,2-4 1-16,-12-5 1 16,4-2 2-16,2-11-3 15,6 0 0-15,4 3 1 16,2-1 0-16,6 1-2 16,-6-6-2-16,3 3 1 15,1-2-1-15,-1 2 0 16,3-19 0-16,3 3 0 0,0 3 0 15,-2 5 0 1,-1-5 2-16,0 5-3 0,0 3 0 16,-6-8 1-16,1-3 0 15,-1 3-3-15,6 2 2 16,0 0 3-16,3-4 1 16,-2-1-1-16,5-5-2 15,0-3-2-15,-6-3 1 16,0 6-1-16,3-5 0 15,3-1 2-15,4-2 2 16,-1 0-1-16,3 8-1 16,0 5 1-16,0 8-1 15,3 11 0-15,0 0 2 0,0 13-3 16,3-1-2-16,0 15-1 16,3 4 3-16,-3 14-7 15,-3 5 3 1,1 5 2-16,2 8-5 15,0 3 1-15,0 2 3 16,3-5 2-16,0-2-1 16,0-6 2-16,3-5 3 15,0-3 1-15,0-7-4 16,3-6 1-16,3-8 4 16,0-8 2-16,-3-2-5 15,0-3-2-15,0-9 2 16,0 4 1-16,-1 2 0 0,1 3 1 15,-3 8-2-15,3 5 2 16,0 6-4-16,3 4 0 16,3 9-1-16,3 5 0 15,0 2 2-15,6 9 0 16,6 2-25-16,6 0-8 16,2-2-58-1,16-1-41-15,14-15 53 16</inkml:trace>
  <inkml:trace contextRef="#ctx0" brushRef="#br0" timeOffset="1">15995 8490 44 0,'0'-2'16'0,"0"2"-8"0,-12-16 1 0,9 21 11 15,0-2-7-15,-3 0 0 16,0-1-1-16,-3 1 0 15,-3-1-6-15,-3 6-2 16,1-2-2-16,-4-1 1 16,0 0-2-16,0 1 2 15,-3-1 0-15,-6 0 3 16,4 0 1-16,2 3 1 16,0 0-4-16,3 0-3 15,0 0 0-15,0 3-1 16,0-1 0-16,1 4 2 0,-4-1-3 15,3 0-2-15,-3 11 2 16,3-6 2-16,0 9 0 16,3-3-1-16,1-3 3 15,-1 0 0-15,0 0 1 16,-3 0 0-16,0 1 0 16,3 1 0-16,0 4-2 15,0-6 1-15,1 0 0 0,2-2-1 16,0-1-2-16,3 1 1 15,0-1-1-15,-6 1 0 16,3-1 0-16,-3 9 4 16,0 4 2-16,0 1-2 15,1-3-1-15,-1-2-3 16,3 2-1-16,0 0 1 0,3 3 2 16,0-6-1-1,0 1-1-15,0-1 1 0,0 1-1 16,3-4-3-16,0 4 0 15,0-1 4-15,-3 3 1 16,0 11 0-16,4 0-2 16,-1-6 1-16,-6 1-1 15,0-1 2-15,0-5 1 16,0 8-4-16,3-5 1 16,0 0 2-16,0-3 3 0,0-3-4 15,0 3-1 1,0-2 2-16,0-1 1 15,1 3-1-15,-1 6-2 0,0-1 3 16,0-2 0-16,-3-3-1 16,0 0 1-16,0-5-2 15,0 13-1-15,0-5 5 16,3-3 1-16,0 0-5 16,-3-3-2-16,-2 1 2 15,-4-3 1-15,-3-1 2 16,6-1 0-16,0 1 0 15,0 4 0-15,0-3 0 16,0-1 0-16,1-1-2 16,-4-4 1-16,0-2 0 15,3-3 3-15,-6 0-3 0,0-2 0 16,-3 2-1-16,4-2-2 16,-1-1 1-16,0-2-1 15,0 0 0-15,0-2 0 16,0-4 0-16,1 1 2 15,-1 0 1-15,-3-1 1 16,-6 1-2-16,0-3 1 16,4 0 0-16,-1 0 1 15,-3 0-2-15,-3 0 1 16,-2 0-4-16,2 0 0 16,0 0 3-16,-3 0 1 15,1 0-4-15,2 2 1 16,-6 1 0-16,1 2 0 0,2 1 0 15,3-4 2 1,0 1-1-16,1 2-1 0,-4 6-2 16,0-3 1-16,0 0 1 15,4 5 2-15,-1-2-3 16,0-1 0-16,3 3-1 16,1-2 0-16,5 0 0 15,-6 2 0-15,-3 0 2 16,4 0 2-16,-1 3-1 15,3 0 2-15,0 3-2 16,1-1-1-16,-4 14 1 16,0-3 1-16,-3-5-3 15,3 0 0-15,4-1-1 16,-1-2 0-16,0 3 2 16,3-5 2-16,3 5-1 15,1 2-1-15,-4-2 1 0,-3-6-1 16,3 1 0-16,0-3 0 15,4 2 0-15,-1 1 0 16,0-1 0-16,0 1 2 16,3-1-1-16,-9 1-1 15,-2 5-2-15,2-6-1 16,3 9 2-16,0-3 0 16,3-6 1-16,1 1 2 15,-1-4-1-15,3 1-1 16,0 0 1-16,0 0 1 15,3-3-3-15,-6 3 0 0,4-3 1 16,-10 17 0 0,0-4 0-16,3 0 0 15,0 1 2-15,1-3-3 16,2 0 0-16,3-1 5 16,-12-4 2-16,3-3-2 15,3 8-3-15,4 5 0 16,-1-6-1-16,0 4 0 15,0-6 0-15,0 0 0 16,0-2 0-16,4-1 0 16,-1 1 2-16,-6 7 1 15,3 1 1-15,-6-3 2 0,6-3 1 16,1 0-8-16,-1 0-4 16,0 0 3-16,0 3 2 15,0 0 3-15,-6 0 3 16,-2-1-3-16,-1 7-2 15,3-4 0-15,0-2-1 16,1 2 0-16,-1-5 0 16,0-2 0-16,3 2 0 15,-3-2 0-15,-8 7 2 16,5 1-1-16,3-4-1 16,3-1 3-16,-2-1 0 15,2 0-4-15,-6 0 1 16,3 0 0-16,-6-2 2 15,4-1-1-15,-1 1-1 16,3 5 1-16,0 5 1 16,1-5-3-16,2-3 0 15,-3-3 3-15,3 1 1 0,-6-3-4 16,7-3-1-16,-4 3 3 16,3-3 3-16,0 0-1 15,0 0-2-15,-5 6 0 16,-4-3-1-16,3 5 0 15,0-3 0-15,1-2 2 16,-1 0 1-16,0-3-4 16,3 1 1-16,3-1 2 15,-2 0 1-15,-7 0-1 16,6 1 1-16,3-1-2 16,0 0-1-16,4 0 1 15,-1-2 1-15,0-1-3 16,0 4 0-16,-3-4-1 15,3 1 0-15,-2-1 2 0,2-2 2 16,3 8-3-16,0-5 0 16,0-1 1-16,0 1 0 15,0 0 0-15,1-1 0 16,-1-2-3-16,3 3 2 16,0-1 3-16,0 1 1 15,-3-1-1-15,3-2-2 16,-5 0 1-16,2 0-1 15,0 0 0-15,0 0 2 16,0 0-1-16,0 0-1 16,0-3-2-16,1 1-1 15,-1-1 2-15,-6 0 0 16,3 3 1-16,-3 0 0 16,3-3 0-16,1 6 0 15,2-3 2-15,0 0 1 0,0-3-4 16,3 0 1-16,0 1 0 15,0-1 0-15,0 0 0 16,1 1 2-16,2-4-1 16,0 1-1-16,0-1 1 15,-6-2-1 1,-3 0 2-16,0 0-3 16,0 0 0-16,4 3 1 15,-4 0 0-15,3-1 0 16,0-2 0-16,0 3 0 15,-6 0 0-15,-5 2 0 16,2-2 2-16,0-1-3 16,0 1 0-16,0 0 1 0,1-3 0 15,2 0 0 1,0 2 2-16,-6-2-1 0,6 0-1 16,-8-2-2-16,2 2-1 15,0-3 2-15,3 0 2 16,1 1 0-16,2 2-1 15,-12 0 1-15,3 0 1 16,4 0-1-16,-1-3 2 16,0 0-2-16,0 1-1 15,3-1-2-15,4 0 1 16,-7 1 1-16,0-1 2 16,0-2-1-16,4 2 2 15,-4 1-2-15,3-4-1 0,0 1 3 16,-5 0 0-16,-1-1-4 15,0 1 1-15,3 2-2 16,0-2-2-16,1 3 5 16,-1-1 1-16,3 0-3 15,0 3 1-15,-8-5-2 16,2 0 0-16,0 5 4 16,3-6 1-16,1 4-1 15,-1-1-2-15,-3 0 1 16,-3 1-1-16,4-1-3 15,-1 0 2-15,0 3 1 16,0 6 0-16,4-9 0 16,2 11 2-16,-6-3-1 0,0-2-1 15,4 0 1-15,-4-1-1 16,3-2 0-16,-3 3 0 16,1 2 0-16,-7 3 2 15,3-3-1-15,1 1 2 16,-1-4-4-16,3 4 0 15,3-1 3-15,-2-2 1 16,-4-1-1-16,3 4 1 16,3-1-2-16,1 0 2 15,-1 3-2-15,3 0-1 16,-3 0 1-16,6 0 1 16,1 0-3-16,5-3 0 0,3 0 1 15,3-2 0 1,9-3-3-16,3-3 0 0,12-2-1 15,0-5 0-15,6-4 0 16,2-4 3-16,4-11 0 16,0 0 1-16,3-1 0 15,0 1 0-15,-3 3 0 16,-7-3 0-16,-2 5 0 16,-3 0 0-16,-3 3 0 15,-3 8 0-15,-3 10 0 16,-6 0 2-16,0 11-1 15,-12-2-1-15,-6 4 1 16,-2 11-1-16,-1 1 0 16,-3 4 2-16,-6 3 1 15,6 0 1-15,-2 0-2 0,5-2 1 16,6-6-4-16,6 0 0 16,12-2-1-1,3-3 0-15,9-1 2 0,12-1 2 16,3-4-3-16,-1-2-2 15,7-2 2-15,3-4 0 16,-3-2-6-16,-1-2-3 16,1-4-25-16,-3 4-10 15,-3-4-72 1</inkml:trace>
  <inkml:trace contextRef="#ctx0" brushRef="#br0" timeOffset="2">5565 13899 156 0,'0'-6'57'0,"-12"9"-30"0,18-3-16 0,-9 3 15 16,0 2-6-16,0 5-1 15,-9 6-5-15,0 5 1 16,0 6-8-16,-2 5-4 0,2-1 0 15,0-1-2-15,3-7 2 16,3-4 0-16,0-3 1 16,3 0-2-16,0-8 1 15,3-3 0-15,0-5 1 16,3-5-2-16,3-1-2 16,3-10 1-16,0-2 1 15,3-1-1-15,0 1 2 16,-1 2 2-16,4 3 4 15,-3 0-2-15,0 2-2 0,-3 6 0 16,3 2-1 0,-3 6-2-16,3 2 1 0,0 6 2 15,0 2 2-15,3 5-3 16,-1 1-1-16,1-1-1 16,-3-2 1-16,-3 0-2 15,3 0 2-15,0-5-7 16,-3-4 1-16,0-1-28 15,-3-1-9-15,-3-2-22 16,-3-3-9-16,-3 0-14 16</inkml:trace>
  <inkml:trace contextRef="#ctx0" brushRef="#br0" timeOffset="3">5622 14100 148 0,'0'-3'57'0,"0"3"-30"0,3 8-16 0,0-3 15 15,-3 6-3-15,0 5 0 16,-3 8-6-16,-3-1 0 15,-3 4-10-15,3 5 5 0,-6 7 3 0,3 6-1 16,0 8 0-16,3 0-4 16,9 0-1-16,3-3-5 15,6-5-1-15,3-2-1 16,6-9 1-16,8-5 2 16,1-5 4-16,9-8-2 15,5-3 1-15,4-5-5 16,6 2-2-16,-1 1-31 15,-2 0-13-15,-1-1-79 16</inkml:trace>
  <inkml:trace contextRef="#ctx0" brushRef="#br0" timeOffset="4">6378 14719 160 0,'-6'2'60'0,"6"14"-32"0,-3-2-17 0,3-7 15 16,0 9-3-16,0 8-2 0,0 3-9 15,3 4-5-15,0 6-4 0,-3-2 0 0,3-3 0 16,-3-6-1-16,0-5-2 16,0-2 3-16,0-3 2 15,0-6 7-15,-3 1 2 16,0-9-3-16,0-2-1 15,0-2-2-15,0-9 0 16,0-5 0-16,-3-5 2 16,0 0-5-16,3-3-1 15,0-2-2-15,3-1 1 16,3 1 0-16,3 2 3 16,3 0-3-16,3 6-2 15,0-4 0-15,2 7 1 16,7 1-1-16,0 6-1 15,0 3-2-15,0 5 1 16,-3 3 1-16,0 2 2 0,-7 3-3 16,1 3 0-1,-3 2 3-15,-9 0 3 0,-3 3 0 16,-3-3 0-16,-3 0-1 16,-5-2 0-16,-7-3-2 15,3-3 1-15,0 0-2 16,0-2-1-16,3-3-2 15,0 0 1-15,3-3-21 16,4 1-8-16,5-3-20 16,6-1-7-16,2 1-35 15,7 0-32 1,9-1 49-16</inkml:trace>
  <inkml:trace contextRef="#ctx0" brushRef="#br0" timeOffset="5">6711 14769 120 0,'0'-3'46'0,"0"3"-24"0,-3 0-4 0,3 0 20 15,0 0-6-15,-3 3-1 0,0 2-11 16,-3 1-2-16,-3 2-11 16,3 2 0-16,-6 6 0 0,3 0-1 15,3 2 1-15,6-2-4 16,0-2-2-16,6 4 0 16,0-2 1-16,3-11-6 15,0-2-1-15,3-3-36 16,3-3-15-16,0-2-35 15</inkml:trace>
  <inkml:trace contextRef="#ctx0" brushRef="#br0" timeOffset="6">6824 14798 140 0,'-6'3'55'0,"3"-1"-30"0,-3 6-12 0,3-2 17 16,0 2-6-16,0 2 0 15,0 3-9-15,3 3-2 16,3-2-7-16,3-1-2 0,3-3 2 16,0 4-5-16,3-9-1 15,3-2 2-15,3-3 1 16,0-3-1-16,-3-5 1 16,-4-3 0-16,-2 1 1 15,-3-3-5-15,-6-1 1 16,-6 1 4-16,-3 2 2 15,-2 1-2-15,-1 2-3 0,0 3 0 16,0 2 1 0,0 0-3-16,3 3-2 0,0 0-25 15,3 3-11-15,3 0-42 16,3-3-34 0,6 0 44-16</inkml:trace>
  <inkml:trace contextRef="#ctx0" brushRef="#br0" timeOffset="7">6964 14814 140 0,'0'5'52'0,"0"1"-28"0,-3 4-13 16,3-2 18-16,3 3-8 15,0-1-2-15,3 4-7 16,0-4 0-16,0 1-7 0,3 2-3 0,3-2 1 15,-3-1-2-15,0-5 2 16,-1-7-2-16,1-1 2 16,-3-2 0-16,-3-3 3 15,0 0-3-15,0-3-2 16,-3-2-3-16,0 3 1 16,0-1 5-16,0 3 5 15,0 0-1-15,0 3 1 16,0 2-5-16,0 3-3 15,3 5 0-15,0 3 1 0,0 3-1 16,6 0 2-16,0-1-2 16,-3-2-1-16,6-3 1 15,0 1 1-15,-3-1-17 16,3-5-4-16,-3 0-29 16,0-3-11-16,-1-2-27 15</inkml:trace>
  <inkml:trace contextRef="#ctx0" brushRef="#br0" timeOffset="8">7184 14798 180 0,'-3'5'68'0,"3"1"-36"0,0 7-22 16,3-2 17-16,0 2-2 15,0 0 0-15,0 3-10 16,0 2-4-16,0-2-6 0,0-2-4 0,0-4 0 15,0-2 3-15,-3-8 5 16,3-3-5-16,3-5-2 16,0-2-1-16,0-6-1 15,3-3 0-15,0 1 0 16,0 2 0-16,3 3 0 16,-3 2-3-16,2 3 2 15,4 3 1-15,-3 5 2 16,3 5-3-16,-3 6-2 15,0 2 4-15,-3 0 3 16,0 1-3-16,-3-1-1 16,0-5-2-16,-3 0 0 0,3-6-31 15,0 1-13 1,0-6-54-16,2-2-28 16,4-3 63-16</inkml:trace>
  <inkml:trace contextRef="#ctx0" brushRef="#br0" timeOffset="9">7512 14586 188 0,'3'-7'71'0,"-3"12"-38"0,0 3-21 16,0 2 19-16,0 1-5 16,3 5 2-16,0 5-10 15,3 5-3-15,-6 1-8 16,6 5-5-16,0-1 1 0,-1-1 0 0,-2-4 1 15,3-2-5-15,-3 0 1 16,0-6-40-16,-3-2-18 16,3-5-52-1</inkml:trace>
  <inkml:trace contextRef="#ctx0" brushRef="#br0" timeOffset="10">7425 14764 220 0,'-9'-8'82'0,"12"8"-44"0,0-3-33 0,3 3 19 0,0 0-9 15,6-5 2-15,3 0-8 16,9-6-1-16,3 0-4 16,0 3-7-16,2 3-1 0,1 0-31 15,0 8-14-15,-3 2-55 16</inkml:trace>
  <inkml:trace contextRef="#ctx0" brushRef="#br0" timeOffset="11">7610 15020 152 0,'-3'0'57'0,"3"3"-30"0,0-3-14 0,0 0 17 15,0 0-6 1,3 3-2-16,3-3-4 0,3 0 1 16,3-3-10-16,6 0-3 0,-1 3 0 15,4 0-1-15,-3 0 0 16,3 3-6-16,3 0 1 16,0-3-20-16,-7 2-9 15,-2-2-62 1</inkml:trace>
  <inkml:trace contextRef="#ctx0" brushRef="#br0" timeOffset="12">7893 14867 184 0,'0'3'68'0,"3"-1"-36"0,0 9-26 16,3-3 17-16,-6 2-5 15,6 12 1-15,-3-1-6 0,0-3-3 16,0 1-5-16,-3-3 1 0,0-3 0 16,0-3 2-16,0-2 0 15,0-2 0-15,-3-4 2 16,3-7-3-16,-3 0 1 16,0-14-3-16,3 3 2 15,0-2 0-15,3 2 3 16,3 0-3-16,2 0 1 15,4 0-1-15,3 3 1 16,3 0-7-16,0 2 0 16,3 3-3-16,3 0 0 15,-1 0-20-15,1 3-8 16,3 2-100-16,-6 3-43 16,3-2 88-16</inkml:trace>
  <inkml:trace contextRef="#ctx0" brushRef="#br0" timeOffset="13">8556 14716 180 0,'-2'3'68'0,"2"10"-36"0,-3 0-26 16,3-5 17-16,0 3-8 0,0 5 0 15,0 2-7-15,0 1-3 16,0-1-2-16,3 1 0 0,-1-3 0 15,1-6-8-15,0 1-2 16,0-3-40-16,-3-3-17 16,0-5-18-1</inkml:trace>
  <inkml:trace contextRef="#ctx0" brushRef="#br0" timeOffset="14">8467 14843 188 0,'-6'0'71'0,"-6"0"-38"16,6 0-17-16,12 0 22 16,-6 0-14-16,6 0-3 15,3-3-8-15,3 1-1 0,3-3-7 16,6-1-3-16,3 1-1 0,2 0-15 16,4 2-5-16,-3 0-37 15,0 1-13-15,0 2-22 16</inkml:trace>
  <inkml:trace contextRef="#ctx0" brushRef="#br0" timeOffset="15">8911 14708 144 0,'-12'-13'55'0,"12"13"-30"0,0 0-16 0,0 0 16 16,0 0-1-16,-3 0 1 15,0 0-1-15,0 0 0 16,-3 3-13-16,0 2 0 0,-3 0 0 16,0 3 0-16,-3 3 1 15,0-1-9-15,0 4-1 16,3 4-2-16,4 3 0 16,2 3 0-16,3 2 0 15,5 9 0-15,4-1 0 16,3-2 0-16,3-6 2 15,6-4-1-15,0-9 2 0,0-5 0 16,0-16 1 0,-1-11-2-16,-2 1 1 0,0-6 0 15,-6-2 1-15,-6-4 2 16,-6 7 1-16,-3-1-1 16,-3 0 1-16,0-2 0 15,-6 7 3-15,-6 3-3 16,3 6 1-16,1 2-7 15,2 5-1-15,-3 8-2 16,3 1-2-16,3-1-24 16,0 3-11-16,6-3-27 15,0 0-8-15,6 1-25 16</inkml:trace>
  <inkml:trace contextRef="#ctx0" brushRef="#br0" timeOffset="16">9214 14838 164 0,'-6'13'63'0,"3"0"-34"0,-9 6-21 0,4-11 16 15,-1 8-12-15,0-3-4 16,0 8-8-16,0-5 0 15,0-3-33-15,3-2-66 16</inkml:trace>
  <inkml:trace contextRef="#ctx0" brushRef="#br0" timeOffset="17">9086 14817 176 0,'3'2'68'0,"3"6"-36"0,6 5-18 15,-6-5 20-15,3 3-4 16,3 2 0-16,6 0-15 16,0 3-4-16,0 0-7 15,2 3-3-15,-2-3 2 0,-3-3-22 16,0-3-7-16,-3-10-58 16,0-2-49-16,-3-4 43 15</inkml:trace>
  <inkml:trace contextRef="#ctx0" brushRef="#br0" timeOffset="18">9318 14706 236 0,'3'13'90'0,"0"-8"-48"0,-3 8-40 0,3-5 19 16,0 5-4-16,0 3-1 15,0 6-11-15,6-1-2 16,-3 2-3-16,0-1 2 0,3 1 1 16,3 7-28-16,-3-7-12 15,0-7-51-15,3-5-45 16,0-11 44-16</inkml:trace>
  <inkml:trace contextRef="#ctx0" brushRef="#br0" timeOffset="19">9646 14830 220 0,'-18'-3'82'0,"3"9"-44"0,0-1-36 16,9 0 19-16,-3 3-9 16,0 0 1-16,1 3-8 0,-1-1-3 15,3 1-1-15,3 5-4 0,3-3 2 16,3-3 3-16,3 1 1 15,0-6-1-15,3-10 1 16,2 0-9-16,1-6-1 16,-3-2-1-16,0-3 2 15,-3-2 4-15,-3-4 1 16,0 1 1-16,-6-3 0 16,-3-5 0-16,3 3 2 15,-3 2 1-15,3 3 1 16,0 5 11-16,0 5 7 15,0 6-11-15,0 5-6 16,3 11-1-16,3 5 1 0,0 5 4 16,6 3 5-1,6 2-8-15,3 0-1 0,-3-2-1 16,3-3 0-16,0-5-27 16,-1-5-9-16,1-6-94 15</inkml:trace>
  <inkml:trace contextRef="#ctx0" brushRef="#br0" timeOffset="20">10170 14692 168 0,'-6'-5'63'0,"3"8"-34"0,0-3-14 16,3 0 18-16,0 0-3 16,0 0 0-16,0 0-4 15,0 0-1-15,0 0-14 16,0 0-2-16,0 0 1 0,9 2-2 0,0-4 3 15,6 2-6 1,0-3-1-16,2 0-4 0,4 1-1 16,0-1 1-16,-3 0 2 15,0 3-12-15,0-2-3 16,-3 2-21-16,-4-3-5 16,-2 1-24-16,0 2-8 15</inkml:trace>
  <inkml:trace contextRef="#ctx0" brushRef="#br0" timeOffset="21">10170 14806 208 0,'-6'3'77'0,"6"-3"-42"0,3 0-23 16,0 0 19-16,3 0-5 15,6 0-1-15,3 0-2 16,8-3 0-16,1 0-13 16,3-2-3-16,0 3-3 0,0-1-2 15,-4 0 1-15,-5 1-24 16,-3 2-8-16,-3 0-63 16,-3 5-63-1</inkml:trace>
  <inkml:trace contextRef="#ctx0" brushRef="#br0" timeOffset="22">10655 14647 96 0,'-6'-2'38'0,"6"2"-20"15,3 8-6-15,-3-8 16 0,0 0-1 16,0 0 2-16,-3 0-1 15,3-3 0-15,-3 0-15 16,3 1 3-16,-3-1 4 0,0 0-2 16,0-2-1-16,3 0-3 15,0 0 1-15,0-3-4 16,0 0 1-16,3-3-7 16,3 3-3-16,3-5-4 15,3 2 1-15,3 3 1 16,6 8 2-16,-4 3-6 15,1 2 1-15,-3 3 1 0,-3 3 3 16,0-3 0 0,-6 5 2-16,-3 0-2 0,-3-2-1 15,0-1 3-15,0-2 2 16,0 0-4-16,0-2-1 16,3-4-2-16,0 4-2 15,6-1 3-15,3 5 0 16,3 4-4-16,-1-1 1 15,1 0 2-15,-3 0 3 16,-3 1 9-16,-3-1 3 16,-6 0 2-16,-6 0 4 0,-6 0-13 15,0-2-4 1,-2 0 1-16,-7-3 2 0,-3-3-9 16,3-3-4-16,0-2-16 15,3 0-7-15,3-2-15 16,7-3-4-16,2-1-39 15,3 1-35 1,3 0 47-16</inkml:trace>
  <inkml:trace contextRef="#ctx0" brushRef="#br0" timeOffset="23">10965 14642 168 0,'3'-3'63'0,"-3"3"-34"0,0 0-14 0,0 0 20 16,0 0-2-16,0 6 1 16,0-1-11-16,0 3-3 15,0 10-12-15,0 1-3 0,2-1-1 16,4 1-5-16,6 2-1 16,3 0 1-16,3-2 2 15,0-6 2-15,3-5 1 16,0-5 0-16,-4-9 0 15,4-2 2-15,-3-7 3 16,-6-7 0-16,-6 1 2 16,-6-3-2-16,-6 3 0 15,-3-3-3-15,-3 3-1 16,-6 3-3-16,1-3-2 0,-1 2-2 16,-3 6-1-16,6 8-14 15,0 2-4-15,3 6-22 16,3-1-10-16,9 1-65 15</inkml:trace>
  <inkml:trace contextRef="#ctx0" brushRef="#br0" timeOffset="24">11524 14547 144 0,'-3'-3'55'0,"6"3"-30"0,-3-13-14 0,0 13 24 16,0 5-11-1,0 3-7-15,0 3-6 16,3 2-7-16,-3 3 8 0,3 8 7 15,0-1-1-15,0 4-1 16,-3-3-1-16,0 0 3 16,3-3-7-16,-3 0-2 15,3-5-5-15,-3 0-2 16,0-6-1-16,0-2 1 16,0-3 0-16,-3-2 1 0,3-3-2 15,-3-3 1-15,3 1-4 16,0-3 0-16,0-1 1 15,0 1 0-15,0 0 0 16,0-3 0-16,3 0 0 16,0 0 0-16,3-5 0 15,0 2 0-15,3 3-3 16,0 0 2-16,6 0-1 16,0 3 0-16,2 2 2 15,1 9 2-15,0 4-1 16,-3 1-1-16,-3-1 7 15,-3 1 3-15,-3-1 3 16,-3 1 3-16,-6 2-9 0,-6 1-4 16,-3-4 0-16,-3 1 2 15,-3-3-4-15,0-3-1 16,3-2-13-16,-5-3-5 16,2-3-10-16,3 0-3 15,3 1-7-15,0-1-4 16,3 0-39-1,3 1-46-15,6 2 38 16</inkml:trace>
  <inkml:trace contextRef="#ctx0" brushRef="#br0" timeOffset="25">11732 14721 208 0,'0'0'79'0,"6"14"-42"0,-3-6-28 16,0-6 19-16,3 4-1 15,0-1 1-15,3 3-11 16,0 2-3-16,0 1-8 16,3 0-4-16,-3-1-1 0,3-2-1 15,-3-3 2-15,0 1-23 16,-3-4-8-16,0-2-21 15,0-2-7-15,0-1-40 16</inkml:trace>
  <inkml:trace contextRef="#ctx0" brushRef="#br0" timeOffset="26">11923 14751 212 0,'-12'0'82'0,"9"2"-44"0,3 3-44 16,-6 3 67-16,0 6-21 15,-3 2-16-15,0 5-11 16,0 0-10-16,-2 0-3 0,2 3 3 16,0 5-4-16,0-5-2 15,3-3-27-15,0-8-12 16,0-2-17-16,3-3-6 16</inkml:trace>
  <inkml:trace contextRef="#ctx0" brushRef="#br0" timeOffset="27">12042 14597 244 0,'0'0'93'0,"0"8"-50"0,-3 3-44 15,3-3 20-15,0 5 2 16,0 5 7-16,0 3-9 0,0 3-3 16,0 0-9-1,0 3-5-15,3-1-1 0,0-2-6 0,-3-3 1 16,0-5-33-16,0-3-13 16,0-5-54-1</inkml:trace>
  <inkml:trace contextRef="#ctx0" brushRef="#br0" timeOffset="28">11887 14753 280 0,'12'-5'104'0,"-9"-6"-56"0,15 11-45 0,-12-2 23 0,6-1-8 15,6 0-1-15,3-2-9 16,5-3-3-16,4 3-3 16,-3 0-8-16,0-1-4 0,-1 4-23 15,-2-1-9-15,-3 3-11 16,-3 5-5-16,-6-7-41 16</inkml:trace>
  <inkml:trace contextRef="#ctx0" brushRef="#br0" timeOffset="29">12200 14756 164 0,'-6'2'63'0,"6"1"-34"0,3 0-21 0,-3-3 18 16,6 5-4-1,0-2-1-15,3-1-3 0,0-2-1 16,0 0-9-16,-1 0-5 0,1-2 0 16,0-1-2-16,0 0 2 15,-3 1-2-15,0-1-1 16,-3-5 1-16,-3 0 1 15,-3-2-1-15,-3 7-1 16,-3 0-2-16,-3 6 1 16,-3 2 3-16,1 1 3 15,-1-1 7-15,3 3 2 16,0 0-1-16,3 0 0 16,3 2-5-16,0 1-3 15,3-1 0-15,3 1-1 0,3 0-2 16,3-1 1-16,3-2-7 15,3-3-1-15,3-2-23 16,3-3-6-16,-1-3-29 16,1-2-11-16,3 0-17 15</inkml:trace>
  <inkml:trace contextRef="#ctx0" brushRef="#br0" timeOffset="30">12435 14729 28 0,'3'0'11'0,"0"-2"-6"0,-3 2 18 0,0 0 13 16,0 0 6-16,0 0 4 15,0 0-5-15,0 0-1 16,0 0-2-16,0 0 0 16,0 0-20-16,-3 0 5 0,0 0 4 15,-3 0-2-15,0 0 0 16,0 5-13-16,0-2-8 0,3 2 0 15,3 0-1-15,0 1-4 16,3-1 1-16,3 3 0 16,3 2 0-16,0 1 2 15,0 2 1-15,-3 0 7 16,-3 1 4-16,-6-1-1 16,-3-3 2-16,0 1-8 15,-9-3-2-15,-3-3-12 16,0-2-3-16,0-3-35 15,1 0-13-15,2-3-78 16</inkml:trace>
  <inkml:trace contextRef="#ctx0" brushRef="#br0" timeOffset="31">12983 14772 156 0,'3'-8'57'0,"12"10"-30"0,-10-7-12 16,-2 0 20-16,0 0-4 15,-3-1 2-15,0-4-8 16,-6 2-1-16,1 8-13 16,-1-6 0-16,-3 6 2 0,-3 3-5 15,0 5-2-15,-3 0-6 16,3 3-2-16,0 2 1 16,0 5 0-16,6-2 1 15,0 0 0-15,3-3 0 0,3-2 0 16,6-3 0-16,0-6 0 15,0-2-9-15,0-2-2 16,0-6-1-16,0 0 0 16,0 0 7-16,0-3 2 15,0 3 3-15,0 1 0 16,0 1-3-16,0 1 0 16,0 2 2-16,3 6 2 15,0 2 2-15,0 3 1 16,2 3 0-16,1 2 0 15,0 0-5-15,-3 0 1 0,3-2-9 16,-3 0-4-16,3-6-33 16,-3-2-15-16,3-3-30 15</inkml:trace>
  <inkml:trace contextRef="#ctx0" brushRef="#br0" timeOffset="32">13245 14502 228 0,'-18'-21'88'0,"15"21"-48"0,-6 2-29 0,6 1 21 16,-3 5-11-16,-3 0 1 15,0 8-11-15,0 0-4 16,0 2-4-16,3 3 0 0,3 11 2 15,3 0 0-15,3-3 0 16,0 3-6-16,3-3-1 16,0-3 3-16,0 1 1 15,-3-6-16-15,0-3-5 16,-3-4-22-16,0-4-9 16,-3-5-31-1,0-2-44-15,-3-3 38 16</inkml:trace>
  <inkml:trace contextRef="#ctx0" brushRef="#br0" timeOffset="33">13024 14721 208 0,'-3'-5'77'0,"3"-8"-42"0,0 5-41 16,9 5 47 0,3 1-16-16,6-1-7 15,6 0-6-15,3 1-8 16,5-1-3-16,1 0 0 0,-3 1-26 15,0 2-10-15,-4-3-46 16,-2 1-45 0,-3-1 40-16</inkml:trace>
  <inkml:trace contextRef="#ctx0" brushRef="#br0" timeOffset="34">13349 14568 200 0,'-3'0'77'0,"3"8"-42"0,0 8-26 0,0-3 19 16,3 3-5-16,0 8 0 16,0 2-8-16,3 1-4 15,-3 2-6-15,0-3-2 0,0 1 1 16,0-6-9-16,0-3-4 16,0-4-28-16,-3-4-12 15,0-5-56 1</inkml:trace>
  <inkml:trace contextRef="#ctx0" brushRef="#br0" timeOffset="35">13265 14753 252 0,'0'-2'93'0,"12"-1"-50"0,6 0-44 16,-9 1 20-16,3-1-15 15,3 0-5-15,3 1-8 16,0-1-5-16,5 0 8 16,4 3-39-16,-3 0-15 0,-3 0-31 15</inkml:trace>
  <inkml:trace contextRef="#ctx0" brushRef="#br0" timeOffset="36">13542 14782 188 0,'0'3'71'0,"3"-3"-38"0,3 3-28 15,-6-3 17-15,6 0-12 0,0 0-3 16,0-3-2-16,0 0-1 16,0-2-2-16,0 0-2 0,-3 2 1 15,-3-2-1-15,0-3 2 16,-6 3-3-16,0-1-2 16,-3 6 8-16,0 3 4 15,0 2 2-15,-6 0 3 16,0 3-1-16,3 0 0 15,-2 3-5-15,2 2-3 0,3 0-2 16,9 3 0-16,6-3-4 16,3 1 0-16,0-4-8 15,2-2-4-15,1-2-13 16,0-4-6-16,0-2-10 16,0-2-1-16,0-1-26 15,0-2-23 1,-3-3 33-16,0 0 165 31,0 0-44-15,-3 0 0-1,3 8-28-15,0 2-18 16,-4 4-3-16,1 2-8 16,0 0 4-16,0-3 1 0,-3 0 3 0,0-2 3 15,-3-3-1 1,0 0 1-16,0-3 0 0,0 1 0 15,0-6 5-15,0 0 3 16,0-3-3-16,0 1-3 16,3-1-8-16,0 0-2 15,3 3-4-15,0 1-3 16,0-1 0-16,6 2 1 16,-3 1-25-16,6 2-58 15,0 1-4 1,3 2-41-1</inkml:trace>
  <inkml:trace contextRef="#ctx0" brushRef="#br0" timeOffset="37">14146 14753 252 0,'3'-2'96'0,"0"2"-52"0,0-14-21 0,-3 17 29 16,0-3-14-1,-3 3-2-15,0-1-23 0,-2 1-8 16,-1 2-4-16,-3 0-1 0,3 1 2 15,0-1-3-15,3 0 0 16,3 3-1-16,3 0-2 16,3 3 3-16,0 2 0 15,0 0 1-15,0 0 0 16,-1 1 0-16,-2-1 2 16,-6-2-1-16,1-1-1 15,-7-2 1-15,-3-3 1 16,-3-2-3-16,0-3 0 15,-6 0-15-15,6-5-6 16,0-1-16-16,3-2-4 0,3-2-21 16,6-3-8-1,3-1-30 1</inkml:trace>
  <inkml:trace contextRef="#ctx0" brushRef="#br0" timeOffset="38">14233 14597 236 0,'12'-8'88'0,"-3"8"-48"0,-6 3-38 16,0-1 19-16,0 9-2 15,0 2 1-15,2 3-5 16,-2 11 1-16,0-1-9 16,0 0-4-16,0 4 0 0,0-1-4 15,0-3 0-15,0-2-12 16,0-6-7-16,-3-2-31 0,0-5-13 15,0 0-41 1</inkml:trace>
  <inkml:trace contextRef="#ctx0" brushRef="#br0" timeOffset="39">14144 14769 280 0,'0'-5'107'0,"2"2"-58"0,4 0-46 0,3 1 21 0,6-1-14 16,0-2-1-16,3 2-5 15,3-2-3-15,3-3 0 16,-4 0-12-16,7 3-5 0,0-1-30 16,-3 1-12-16,0 3-56 15</inkml:trace>
  <inkml:trace contextRef="#ctx0" brushRef="#br0" timeOffset="40">14453 14766 192 0,'-9'3'71'0,"6"0"-38"0,-3 2-8 15,3-2 27-15,-6 2-13 16,-3 0-5-16,0 6-19 15,1-1-8-15,2 4-4 0,3-1-3 0,0 3 1 16,3-3-1-16,9-2 0 16,0-4 2-16,3-1 1 15,3-6-10-15,-1-3-5 16,1-2-3-16,-3-3 1 16,0 0 10-16,0-3 5 15,-3 1 2-15,0 2 1 16,-3 0 4-16,0 3 5 15,-3 2-5-15,0 3 0 16,0 0-4-16,0 5-3 16,0 3 0-16,0 3-1 15,0-3 0-15,3 0 2 0,0 0-28 16,0-3-11-16,0-2-29 16,0-3-8-16,3 0-21 15</inkml:trace>
  <inkml:trace contextRef="#ctx0" brushRef="#br0" timeOffset="41">14554 14790 192 0,'0'6'71'0,"3"1"-38"0,0 7-19 15,0-4 22-15,0 3-5 16,0 1-1-16,0-1-8 15,0 0-1-15,0-2-12 0,0-3-3 0,0 0 0 16,-3-3 1-16,0-5 1 16,0 0-2-16,0-3 1 15,0-2 0-15,0-6 3 16,0-2 1-16,3 0 1 16,0 0-6-16,3 2-4 15,0 3-1-15,3 0 1 16,3 3-3-16,0 0 0 15,3 2-6-15,-4 0 0 16,4 3-21-16,0 0-7 16,-3 0-31-16,0-2-12 15,0-1-32-15</inkml:trace>
  <inkml:trace contextRef="#ctx0" brushRef="#br0" timeOffset="42">14786 14608 212 0,'0'0'79'0,"0"-3"-42"0,0 8-19 16,3 1 25-16,-3 2-4 15,3 5-1-15,0 8-13 16,6 3-5-16,0 5-11 16,-3 3-6-16,6-1-2 0,-3 1-10 15,0 2-2-15,-9 4-38 16,0-12-16-16</inkml:trace>
  <inkml:trace contextRef="#ctx0" brushRef="#br0" timeOffset="43">14670 14769 324 0,'-3'-5'123'0,"6"5"-66"0,6-3-60 0,-3 3 22 16,6 0-17-16,3-3-2 16,6-2-8-16,9 0-2 15,2 0 5-15,1-6-46 0,0 8-20 16,3 3-52 0</inkml:trace>
  <inkml:trace contextRef="#ctx0" brushRef="#br0" timeOffset="44">15248 14806 180 0,'0'0'68'0,"0"0"-36"0,-3 5-7 0,0-2 27 15,-3 0-4-15,0 2 1 16,-3 0-21-16,0 3-6 16,0 0-14-16,0 3-3 0,0-1 1 15,3 1-1-15,3-1 2 16,0 6-4-16,3 0-2 16,6 3 0-16,3-6-1 15,0-2 0-15,3-9 0 16,6-7-7-16,-3-3-3 15,3 0-1-15,-3-3 1 16,-3 1 6-16,-10-1 2 16,-2-2 4-16,-8 0 1 15,-4-3-1-15,0 3-2 16,3-1-8-16,0 1-5 0,0 3-18 16,3 2-7-16,0 2-35 15,3 1-14-15,6 0-5 16</inkml:trace>
  <inkml:trace contextRef="#ctx0" brushRef="#br0" timeOffset="45">15403 14579 256 0,'-6'-14'96'0,"3"-4"-52"0,-6 26-25 15,6-6 29-15,-3 1-19 16,0 2-6-16,0 3-19 15,0 5-5-15,3 9 0 0,0 9 0 16,3 1 3-16,3 0-1 0,0 2 2 16,3-2-7-16,0 0-1 15,0-6-18-15,-3-5-5 16,0-5-21-16,-3-5-7 16,-3-6-56-1</inkml:trace>
  <inkml:trace contextRef="#ctx0" brushRef="#br0" timeOffset="46">15173 14761 280 0,'-6'-5'104'0,"6"5"-56"0,3 2-43 0,6 1 22 16,3 0-11-16,12-1-1 16,6-2-9-16,9 0-4 0,2-2-1 15,1 2-28-15,3-8-11 16,-1-3-94-16</inkml:trace>
  <inkml:trace contextRef="#ctx0" brushRef="#br0" timeOffset="47">15879 14780 184 0,'0'0'68'0,"3"2"-36"0,0 4-18 0,0-1 20 15,0 8-13-15,3 6-2 16,3 4-7-16,0 14 0 0,-1 3-7 15,1 0 4-15,-3-8 1 0,0-6-3 16,0 1 1-16,-3-4-5 16,0-4 0-16,0-3 8 15,0-6 4-15,0-2-1 16,-3-10 0-16,0-6-8 16,0-6-4-16,-3-1-1 15,0-17 1-15,0 3-1 16,0 0-1-16,0-3 1 15,0-3 1-15,3 4-3 16,3 2-2-16,3 5 2 16,6 0 2-16,3 3-2 15,3 5-2-15,0 5 2 16,3 9 0-16,-4 2 1 0,1 5 0 16,-3 3 2-1,-3 5 1-15,-6 0 5 0,-3 3 3 16,-6 0-6-16,-3-3-1 15,-3 1 0-15,-3-4 2 16,-9-5-3-16,4 1 0 16,-1-4-6-16,3-2-2 15,0-2-18-15,3-1-5 16,3-2-24-16,3 0-9 16,3-1-58-1</inkml:trace>
  <inkml:trace contextRef="#ctx0" brushRef="#br0" timeOffset="48">16272 14780 180 0,'-3'-8'68'0,"3"8"-36"0,-3 0-18 16,3 0 22-16,-3 0 2 16,0 0 2-16,0 2-16 15,-3 1-6-15,-3 0-11 0,3 2-5 0,0 6 1 16,0-1-4-16,3 3 0 16,0 1 1-16,6-1 0 15,3 0-5-15,3-2 1 16,0-3-22-16,3-3-11 15,3-3-11-15,0-2-6 16,0-2-39 0</inkml:trace>
  <inkml:trace contextRef="#ctx0" brushRef="#br0" timeOffset="49">16397 14780 188 0,'-6'0'71'0,"3"0"-38"0,-3 5-19 0,3 0 22 15,0 1-11-15,0 1-5 16,-3 4-7-16,3 2-3 16,3 3-6-16,3-3-1 0,3 1 3 0,3-4-3 15,6 1 0-15,6-3-1 16,-7-6-2-16,4-2 1 16,-6-2 1-16,0-4 5 15,-6-2 4-15,-3 1-4 16,-6-4 1-16,-6 0-3 15,0 1 0-15,0 2-6 16,-3 0 1-16,-2 0-2 16,5 3 0-16,0 2-20 15,0 0-8-15,3 3-20 16,3 0-9-16,3-2-41 16</inkml:trace>
  <inkml:trace contextRef="#ctx0" brushRef="#br0" timeOffset="50">16504 14827 172 0,'0'13'66'0,"6"-2"-36"0,0 5-22 0,0-8 16 15,0 0-10-15,0 0-1 16,0 0-5-16,0-3 0 16,3 0-5-16,-1-5-2 0,-2 0 2 15,0-2-4-15,0-4 0 16,0-2-1-16,0 0 0 15,0-2 4-15,-6-1 1 16,0 1-1-16,0 2-2 0,0 2 9 16,0 4 4-16,0-1-6 15,0 3-2-15,3 5 1 16,0 3 1-16,3 0-3 16,0 3-1-16,3 0-3 15,0-1-1-15,3-2-6 16,-3-3-3-16,0-2-25 15,0 0-12-15,0-3-49 16</inkml:trace>
  <inkml:trace contextRef="#ctx0" brushRef="#br0" timeOffset="51">16718 14806 176 0,'0'3'68'0,"0"2"-36"0,0 6-22 0,3-6 17 15,0 3-4-15,0 2 0 16,-3 1-6-16,0-3 0 16,0 0-10-16,0-3-6 0,0 0-4 15,0-5 15-15,3-2 6 16,0-3-8-16,0-3-3 16,3 0-5-16,0-3-2 15,3 0-2-15,0 4 1 16,0 1 1-16,3 4 2 15,0 4-1-15,0 4-1 16,-4 4 1-16,1 1-1 0,0-1 0 16,-3 1 0-16,0-1-9 15,-3-2-2-15,0-2-34 16,-3-1-13-16,0-5-47 16</inkml:trace>
  <inkml:trace contextRef="#ctx0" brushRef="#br0" timeOffset="52">16936 14547 256 0,'2'-21'96'0,"1"21"-52"0,-3 16-43 0,0-9 21 15,3 4-10 1,0 2-2-16,0 6 1 0,0 5 0 15,0 2-5-15,0 1-6 0,0-1-1 16,0 0 1-16,3 1 2 16,-3-3-30-16,0-3-11 15,-3-5-51 1,0-3-53-16,-3-2 45 16</inkml:trace>
  <inkml:trace contextRef="#ctx0" brushRef="#br0" timeOffset="53">16816 14729 296 0,'-3'-16'110'0,"6"16"-60"0,3-2-45 16,0-3 22-16,3-1-11 15,6 1 1-15,6 0-10 16,6-3-4-16,3 0-2 15,-1 0-8-15,4 0 0 0,3 3-35 16,-3 2-14-16,-4 3-64 16,-5 0-39-1,-3 3 75-15</inkml:trace>
  <inkml:trace contextRef="#ctx0" brushRef="#br0" timeOffset="54">17066 14962 220 0,'3'0'85'0,"15"3"-46"0,-3-3-46 0,-6 0 16 16,3 0-8-16,3-8 2 16,0 3-22-16,0-1-7 15,0 1-64-15,-1 0-29 16</inkml:trace>
  <inkml:trace contextRef="#ctx0" brushRef="#br0" timeOffset="55">17337 14790 248 0,'3'-5'93'0,"0"5"-50"0,9 0-41 16,-6 3 19-16,0 2-4 15,3 3-1-15,-3 2 0 0,3 4 0 16,-3 1-8-16,0 1-3 0,-3 0 1 16,3-3-1-16,-3-2 0 15,0 2-1-15,0-7 0 16,0-1 4-16,-3-5 3 16,0 0-2-16,0-3 0 15,0-2-3-15,0-6-1 16,3-2 1-16,0-3 1 15,3 0-1-15,3 3 1 16,2 0-4-16,1 2 0 16,3 1-3-16,6 2-3 15,0 3 2-15,0-1 0 16,-3 4-21-16,-1 2-8 16,1 2-47-16,-3 4-18 0,-3 1-29 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22:45:49.7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13099 4001 96 0,'6'-6'35'0,"-3"1"-18"0,0 0 9 16,-3 5 20-16,0 0-2 15,0 0-1-15,0 0-16 16,-3 2-4-16,-3 4-13 0,-3 4-6 16,-6 9-3-16,-9 10-1 0,-3 8 2 15,-2 16-1-15,-1 8 2 16,-3 5 0-1,9 0 3-15,12 5-5 0,9 1-1 16,9 2 0-16,9-11 0 16,9-7 0-16,6-11 0 15,2-8-11-15,1-8-5 16,0-8-32-16,0-8-11 16,-1-7-27-1</inkml:trace>
  <inkml:trace contextRef="#ctx0" brushRef="#br0" timeOffset="600.641">13191 4464 88 0,'0'13'35'0,"3"0"-18"0,0 0 2 0,0-2 16 16,0 5-4-16,-3 5 2 15,0 3-15-15,0-1-3 16,0-1-9-16,0-4-4 0,0 3-1 16,-3-5-1-16,3-3 0 15,-3-2 6 1,0-11-1-16,0-3 0 15,0-2 4-15,3-8 2 16,0-6-6-16,3-2-3 0,3 0-4 16,3 0-1-16,9-3 2 15,0 5 0-15,2 1 3 16,-2 2 1 0,3 0-6-16,-3 14 0 0,0 4 5 15,-3 11 4-15,0 3-1 16,-3 5 2-16,-4 1-2 15,1-1 0-15,-3 0-3 16,0-2 1-16,-3-1-22 16,0-2-9-16,0-6-116 31,9-15 45-31</inkml:trace>
  <inkml:trace contextRef="#ctx0" brushRef="#br0" timeOffset="897.0052">13536 4527 108 0,'-15'11'44'0,"12"-3"-24"0,0 7-19 0,3-4 8 15,0 5 17-15,-3 2 7 16,3 1-10-16,0 5-5 16,3 5-9-16,3-5-4 15,3-6-2-15,6-13 4 0,3-2 3 16,3-8 3-16,0-6 3 15,-3-5-5-15,-4-5 1 16,-5-3-5-16,-6 1 1 16,-6-1-1-16,-6 0 1 15,-5 3-2-15,-4 5-1 16,0 5-3-16,3 3 1 0,-3 3-31 16,3 5-11-16,9 5-46 15,3 1-41 1,9-1 47-16</inkml:trace>
  <inkml:trace contextRef="#ctx0" brushRef="#br0" timeOffset="1530.3309">13917 4461 96 0,'-15'16'38'0,"27"2"-20"0,-6 3-6 0,-3-10 16 16,0 5 6-16,0 2 6 15,-3 4-12-15,0-1-5 16,0 0-13-16,0 3-4 0,0-6-2 15,0-5-2-15,0-2-2 16,0 0 5-16,0-14 8 16,0-5-2-16,0-5-10 15,0-6-6-15,6-2-2 16,0 0-1-16,0-3 2 16,3 3 4-16,0 2-1 15,0 6 1-15,0 3 0 16,0 7-2-1,3 3 3-15,-3 5 2 0,-1 6 6 16,1 2 4-16,-3 3-2 16,-3 0 2-16,-3 0-4 15,0-3 1-15,0 0-5 16,0-2-2-16,0-6 0 16,0-5-1-16,6-5-3 15,3-6 2-15,3-5-4 16,6 0-1-16,-3 3 0 15,-3 3 4-15,3 2-1 0,0 5-1 16,2 6 11-16,-2 7 5 16,-6 6-1-16,0 3 1 15,-6-1-5 1,3 3-2-16,0-2-5 0,0-1 0 16,0-2-20-16,0-2-7 15,3-20-63 1,0-4-7-1</inkml:trace>
  <inkml:trace contextRef="#ctx0" brushRef="#br0" timeOffset="1826.3579">14337 4532 140 0,'-9'6'55'0,"6"-1"-30"0,-3 8-27 0,6-5 9 0,0 5 12 15,0 3 10-15,0 3-6 16,0-1-1-16,6 3-13 15,3 6-3-15,3-6-2 0,3 0 6 16,3-8 6-16,2-10-2 16,4-8 2-16,0-3 0 15,-3-5-1-15,-3-3-1 16,-6-3-1-16,-6-2 1 16,-9-3 4-16,-6 3-8 15,-6-3-1-15,-3 3-7 16,-3 0-2-16,-3 2-16 15,4 4-6-15,2 1-29 16,3 6-12-16,6 3-42 16,6 0-27-16,6-3 63 15</inkml:trace>
  <inkml:trace contextRef="#ctx0" brushRef="#br0" timeOffset="2297.6217">14554 4522 152 0,'12'34'57'0,"-6"-18"-30"0,0 8-5 0,-3-14 20 16,0 4-7-16,0-4-1 15,0 1-15-15,0-3-6 16,-3 0-8-16,0-3 3 0,0-5 4 16,0-5 0-16,0-6 1 0,0-5-14 15,3-5-4-15,0 3-9 16,6-4-2-16,0 4 4 15,6 2 3-15,0 5-4 16,-1 3 1-16,4 6 4 16,0 2 2-16,0 2 1 15,0 4 4-15,6-1 0 16,-1 0 3-16,-2 1-1 16,-3-4-1-16,0-2 1 15,-3 0-1-15,-3-2 0 16,3-1 2-16,-6-5 3 15,-3 0 2-15,-6-8-3 16,-3 3-1-16,-6 2-1 0,-9 3 1 16,3 6-4-16,0 7 0 15,0 6 3-15,0 2 1 16,3 5 5-16,6 4 3 16,3 1-4-16,9 1-2 15,9-5-2 1,6-3-3-16,6-6-10 0,12-10-6 15,11-8-96 1</inkml:trace>
  <inkml:trace contextRef="#ctx0" brushRef="#br0" timeOffset="2899.925">15429 4122 104 0,'-3'-8'41'0,"3"8"-22"0,3 0-7 15,-3 0 16 1,3 6 8-16,3 7 5 15,0 11-6-15,0 15-2 0,0 6-18 16,-3 0 0-16,0 6-1 0,-3-4-5 16,0-2-3-16,0-3-1 15,3-2-1-15,0-8-2 16,0-6-2-16,0-7-30 16,3-6-13-16,0-5-27 15,6-5-48 1,6-6 28-16</inkml:trace>
  <inkml:trace contextRef="#ctx0" brushRef="#br0" timeOffset="3315.9179">15781 4426 160 0,'-3'-10'63'0,"3"5"-34"0,-12-1-10 0,9 4 21 15,-3-1-3-15,-3 3 3 16,-3 3-18-16,0 2-5 15,-3 3-11-15,-3 8-6 0,0 2-1 16,4 6 1-16,-1 5 0 16,6 3-3-16,6-3 2 15,3-5 1-15,6-3 0 16,3-5 0-16,6-5 2 16,2-9-3-16,1-7-2 0,0-6-3 15,-3-5-1-15,0-2 4 16,-3-9 3-16,-3-2 1 15,-3 6-1 1,-3-1 1-16,0 8 1 16,0 3 3-16,-3 10 2 15,3 14-3-15,0 4-5 16,3 4 0-16,-1 7 1 16,4 1 0-16,3-1 0 15,3-2 2-15,0-3-1 16,3-7-1-16,0-7-21 15,0-4-9-15,2-8-29 0,4-11-13 16,-3-5-14 0</inkml:trace>
  <inkml:trace contextRef="#ctx0" brushRef="#br0" timeOffset="3704.9306">15900 4120 176 0,'-12'-8'66'0,"12"8"-36"0,3 2-37 0,0 4 8 15,3 4 11-15,0 11 8 16,3 16 6-16,-1 6 4 16,1 4-16-16,0 4 5 0,0-4 2 15,-3-4-9-15,0-4-2 0,0-4-4 16,-3-6 1 0,3-11 0-1,0-7 3-15,0-11 1 16,3-8-8-16,3-5-3 15,3-6-10-15,0-5-4 16,-1 6 3-16,4 5 4 16,-3 7 2-16,0 6 3 0,0 8 10 15,-3 5 4-15,-6 3 6 16,-3 8 3-16,-9 0-5 16,-3 2 1-16,-6-2-6 15,-6-3-1-15,-3-2-6 16,-2-6-1-16,2-5-21 15,3-5-10-15,3-3-19 16,6-6-9-16,6-7-33 16,15-5-49-1,12-9 41-15</inkml:trace>
  <inkml:trace contextRef="#ctx0" brushRef="#br0" timeOffset="4054.4702">16245 4434 208 0,'3'11'77'0,"3"8"-42"0,6 2-30 0,-6-13 19 16,3-3 0-16,0-2 5 16,3-1-9-16,-1-2-4 15,1-5-9-15,0-6-1 0,0 1 4 16,-3-3-8-16,-3-3-1 16,-6-3-8-16,-6-2-3 15,-6 0-1-15,-3 10 1 0,0 6-1 16,-2 5 2-1,-1 5 3-15,-3 3 3 16,3 8 2-16,3 5 3 0,3 3 8 16,6 2 3-16,6 4-4 15,3-1-3-15,3-3-6 16,3-2 0-16,3-6 2 16,6-7 3-16,6-6-13 15,-1-7-7-15,7-12-19 16,-3-1-6-16,3-12-30 15,-3-5-48 1,-1-13 28-16</inkml:trace>
  <inkml:trace contextRef="#ctx0" brushRef="#br0" timeOffset="4234.473">16424 4080 204 0,'-6'-5'77'0,"9"5"-42"0,-3 5-32 0,0 3 17 15,0 8 5-15,0 10 5 16,3 19-5-16,0 5-1 15,2 6-13-15,7-3-4 0,-3-3-1 16,3 0-1-16,0-2 0 16,0-6-6-16,3-10 1 15,0-8-40-15,0-8-18 16,3-11-61 0</inkml:trace>
  <inkml:trace contextRef="#ctx0" brushRef="#br0" timeOffset="4544.5479">16736 4387 220 0,'-12'-5'85'0,"12"2"-46"0,-3 0-26 15,3 3 22-15,-3 0 8 16,-3 3 6-16,0 0-15 16,-3-1-8-16,-3 3-15 15,1 3-7-15,2 3-1 0,0 2-4 16,6 3-2-16,6 3-3 15,3 2-1-15,0 3 4 16,3 2 1-16,-3 0 2 16,-1-2 0-16,-2 0 15 0,-3-5 7 15,-3-3-4-15,-2-3 0 16,-7-3-9 0,-3-2-3-16,-3-8-10 0,-3-2-3 15,0-6-38-15,3-6-15 16,6-4-34-16,6-3-11 15,3-11-8 1</inkml:trace>
  <inkml:trace contextRef="#ctx0" brushRef="#br0" timeOffset="4845.6046">16828 3903 192 0,'12'-3'74'0,"3"11"-40"0,15 2-22 16,-12 4 19-16,9 10 10 16,2 10 7-16,7 19-1 15,0 16-2-15,-6 2-24 16,-10 1-2-16,-8-6 2 0,-9-3-3 15,-12-2 1-15,-9-5-4 16,-14-1-1-16,-13-5-30 16,-6-7-14-16,4-9-49 15,-1-7-20-15,4-9-45 16</inkml:trace>
  <inkml:trace contextRef="#ctx0" brushRef="#br0" timeOffset="22950.5576">430 12343 84 0,'0'-5'33'0,"0"5"-18"0,3 0-7 0,-3 0 11 15,0 0-7-15,6 5 1 16,-6 3-6-16,0 5 1 15,0 3-3-15,0 5 0 16,0 0-3-16,3-2-2 16,6-1 1-16,0 1-1 0,-3-3 2 0,3-3 3 15,0-3 2-15,3-2 3 16,6-5 1-16,0-3-5 16,-6-3-4-16,5-2 1 15,-5-5 2-15,6-4 0 16,-6-4 2-16,-3-3-6 15,-6-3-3-15,6 0 3 16,-9 0 1-16,3 6 0 16,-3 2-2-16,0 5 1 15,0 3-1-15,0 8-5 16,0 6-1-16,6 7 0 0,-6 5 2 16,3 3-1-16,3 1 4 15,-3-4 4 1,6 1 3-16,0-3-5 15,-3-3-2-15,3 0 2 0,5-2 1 16,-2-3-40 0,3-3-52-16,0 0 14 15</inkml:trace>
  <inkml:trace contextRef="#ctx0" brushRef="#br0" timeOffset="23315.6606">865 12263 132 0,'-6'0'49'0,"3"3"-26"0,-6 8-14 0,3-6 16 0,0 6-10 15,-3-1-1-15,-3 6-10 16,-2-3-5-16,2 3 0 15,3-3 2-15,6 1 2 0,-3 1-4 16,6-1-1-16,6 2 5 16,6-1 3-16,6-1-6 0,-7-1 1 15,1-3 5 1,0 1 4-16,-6 0-1 16,-6-1 2-16,-6 1-2 15,-6-1 0-15,0 1-5 0,1-3-1 16,-1 0-12-16,-6-6-4 15,6-2-32-15,-3-2-10 16,9-1-21 0</inkml:trace>
  <inkml:trace contextRef="#ctx0" brushRef="#br0" timeOffset="23659.6396">972 12380 116 0,'6'0'44'0,"3"5"-24"0,-9 3-21 0,6-5 7 16,-3 2 7-16,3 0 3 0,0 1 1 16,3-4 2-16,-6-2-8 15,6 0-4-15,0-2-4 16,-3-4 2-16,3-2 1 0,-3 0-2 16,-3-2-1-16,-3-1 3 15,-3 1 3-15,3-1-4 16,-12 6-1-16,3 2-2 15,-6 6 1-15,0 5-4 16,0 5 0-16,0 3-1 16,-3 5 0-16,6 0 2 15,6-5 2-15,6 0 1 16,3 0 1-16,3-3-5 16,9-2-1-16,-3-3-4 0,9-3 1 15,9-2-54 1,0-6-52-16,5-10 33 15</inkml:trace>
  <inkml:trace contextRef="#ctx0" brushRef="#br0" timeOffset="24063.9204">1240 12332 140 0,'-21'-2'55'0,"12"10"-30"0,-6 5-29 0,10-5 8 15,-10 5 2-15,3 3 6 16,0 5-4-16,3-3-2 15,6-2-3-15,3 0 4 0,0-3 5 16,9-2-2-16,3-3 0 16,0-3-2-16,6-2 0 15,-7-6-2-15,7-5 1 16,3-5-6-16,-9-3-3 16,-3-2 3-16,0-3 1 0,-9-11 0 15,0-3-2 1,0-2 1-16,-9-2-1 0,3 4 0 15,0 6 0-15,-3 5 2 16,3 6 1-16,3 5-4 16,-6 2-1-16,6 8-2 15,-6 11 0-15,9 8 0 16,0 5 3-16,0 11 0 0,9 3 1 16,-3 2 0-1,3 5 0-15,3-8 0 16,3-5 2-16,0-2-1 15,0-3 2-15,-6-3-18 0,3-3-4 16,-4-4-66 0</inkml:trace>
  <inkml:trace contextRef="#ctx0" brushRef="#br0" timeOffset="24392.5484">1758 12099 132 0,'0'-5'52'0,"0"5"-28"0,0 0-33 16,0 0 7-16,0 5 7 15,0 6 7-15,0 8 13 16,0 7 7-16,-6 6-14 16,3 5-8-16,3 2-6 15,0 1-1-15,0 0 2 0,0-6-2 16,0-5-2-16,0-5-5 16,0-3 0-16,0-5-71 15,0 0-42 1</inkml:trace>
  <inkml:trace contextRef="#ctx0" brushRef="#br0" timeOffset="24796.5462">1621 12351 132 0,'-15'-6'52'0,"24"6"-28"0,-9-2-24 0,6 2 10 15,3 0 2-15,0-3 3 16,9-5-4-16,-3 0-1 15,9-2-6-15,2-1-3 0,1 3 0 16,-3 8-8-16,0 0 0 16,-3 8 3-16,-10 5 4 0,4-2-1 15,-6 5-2 1,0 2-1-16,-3 1 0 0,0 7 5 16,0-5 3-1,3-2 3-15,-3-3 3 0,9-3 1 16,0-2 3-16,3-3-3 15,2-6-1-15,1-2-4 16,0-5-1-16,-3-3 1 16,0-3 1-16,-12-2 1 15,-3 0 2-15,-6 0-1 16,-3 0 2-16,-12 2-6 16,6 0-3-16,-9 6-8 15,0 0-4-15,12 0-12 0,-5 2-6 16,14-2-113-1,6-1 46 1</inkml:trace>
  <inkml:trace contextRef="#ctx0" brushRef="#br0" timeOffset="28657.0554">2460 12078 100 0,'-5'6'38'0,"8"7"-20"0,-3 13-19 0,0-7 7 16,0 7 11-16,0 14 6 15,0 2 4-15,0 1 3 16,0-1-12-16,0-5-3 0,0-8-9 15,2-3 0-15,4-4 1 0,-6-6-1 16,0-3-1-16,3-5 3 16,-3-8 5-16,6-3-9 15,0-5-2 1,0-5-2-16,3-3 0 16,-6-3-3-16,3 1 0 0,6 2 2 15,-6 3 0 1,6-3-2-16,0 11 0 0,0 2 2 15,3 3 0-15,-1 8-2 16,1 3 0-16,0 2 2 16,-12 0 2-16,0 3 4 15,-6 2 4-15,-6 1-2 0,-3-3 1 16,-5-6-5-16,-4 1-2 16,-3-3-7-1,3-3-4-15,0-2-36 16,6-6-17-16,3-5-19 15</inkml:trace>
  <inkml:trace contextRef="#ctx0" brushRef="#br0" timeOffset="29005.0958">2690 12361 124 0,'3'11'46'0,"3"-3"-24"0,3 8-24 0,-3-8 11 0,-1 0 11 16,1 0 7-1,3-1-2-15,0-1-1 16,0-4-13-16,3-4-4 0,3-4-3 16,3-1-2-16,-3-4 1 15,0-2-2-15,-6 0-1 16,-1-1 5-16,-5 1 1 0,-3 2-5 16,-8 4 0-16,-7 7-3 15,-3 7 0-15,-3 7 2 16,0 4 0-16,0 1 0 15,6 2 2-15,6-3 1 16,1-2 1-16,8 0-5 16,8 0 1-16,4-3 0 15,6-2 2-15,9-3-3 16,3-3 0-16,0-2-37 16,5-3-14-16,7-6-31 15</inkml:trace>
  <inkml:trace contextRef="#ctx0" brushRef="#br0" timeOffset="29439.6319">3309 12356 88 0,'0'-11'35'0,"-3"6"-18"0,-6 5 2 0,3 3 16 0,-6 2-19 15,-3 3-8-15,-3 3-6 16,-3 2 0-16,1 11-1 16,2-1 2-16,6-1 0 0,0-1-1 15,6-3 1-15,6-2-2 16,6-3-1-16,6-5 5 15,-3-2 1-15,3-6 2 16,3-3 2-16,-1-5-7 16,1-2-2-16,-3-1 3 15,-3-2 2-15,-3 5 0 16,0 0-1-16,-6 5 1 16,0 8-5-1,0 3-1-15,0 0 0 16,9 0 2-16,0 3-1 0,3-1 2 15,3 1-9-15,0 0-3 16,2-3-72 0</inkml:trace>
  <inkml:trace contextRef="#ctx0" brushRef="#br0" timeOffset="30537.5116">618 12801 104 0,'6'5'38'0,"-6"0"-20"0,0 6-15 15,0-1 12-15,0 6 2 16,3 3 4-16,3-1 2 16,-6 3 1-16,0 3-9 15,3 0-2-15,3 0-7 16,-6 0-6-16,3-1-1 0,0-4 3 16,3-1 1-16,-6-2-4 15,3-2 1-15,3-4-24 16,-6-2-10-16,3-3-42 15</inkml:trace>
  <inkml:trace contextRef="#ctx0" brushRef="#br0" timeOffset="30957.5164">806 12975 100 0,'-12'0'38'0,"3"3"-20"0,0 2-17 0,9 0 8 0,-9 6-5 16,6 2-3-16,-6 3 0 16,9 3 1-16,0-4-3 15,0-1 0-15,0-1 3 16,9-2 1-16,-3-6 1 15,3-3 2 1,0-4-1-16,3-3 2 0,-3-3-4 16,-1-3 0-16,1-2 1 15,0 0 0-15,-6 2-2 16,0 0 3-16,-3 3 4 0,0 3-10 16,0 3-1-16,0 2 1 15,0 7 2-15,0 4-2 16,0 2 0-16,3 0 1 0,0 1 2 15,6-1-1-15,-6-2 2 16,3-6-35 0,6-3-44-1,-3-4 8-15</inkml:trace>
  <inkml:trace contextRef="#ctx0" brushRef="#br0" timeOffset="31343.4411">936 12840 72 0,'-5'0'27'0,"10"6"-14"0,-5 7-15 0,3-3 4 0,0 9 11 15,0-1 8-15,0 6 1 16,0 0 1 0,3 2-10-16,-6 1-5 15,3-3-3-15,-3-6-1 16,6-2-2-16,-6-5 1 0,0-3 0 0,0-3 7 15,3-5 4-15,6-5-7 16,0-3-2-16,0-3-5 16,6 1-3-16,3 2-1 15,-6 5 0-15,6 3-2 16,-7 3 1-16,7 5 5 16,-9-1 2-16,3 4 8 15,-9 0 6-15,-3-1 5 0,-3-2 4 16,-6 0-9-1,-3 0-4-15,3-3-7 16,-11-2-2-16,5 0-14 16,3-3-8-16,-3 0-34 15,9-3-56-15,12 0 18 16</inkml:trace>
  <inkml:trace contextRef="#ctx0" brushRef="#br0" timeOffset="31691.4176">1213 13018 104 0,'6'2'38'0,"-3"1"-20"0,6 2-12 0,-6-2 11 16,3-1 4-16,0 1 4 0,3-3 4 15,0 0 2-15,-3-3-10 16,0 1-5-16,0-4-9 16,3 1-5-16,-9 0 1 15,0 0-2-15,0-1-1 0,0 1 1 16,-9 2-1-16,-3 1-5 15,3 4-1-15,-9 4 3 16,6 2 1-16,0 2-1 16,-3 3 0-16,6 1-1 15,4 1 3-15,5 1 0 16,0-2 1-16,5-1 0 16,4-3 0-16,6 1 2 15,6-3 1-15,0-5-1 16,0-3-2-16,3-3-2 15,-4-2-1-15,4-3-49 16,-6-3-58-16,6 1 24 16</inkml:trace>
  <inkml:trace contextRef="#ctx0" brushRef="#br0" timeOffset="31963.4027">1544 12753 124 0,'0'26'46'0,"-6"-15"-24"0,3 23-8 0,3-12 15 15,0 1 3-15,0 9 4 16,-9 10-9-16,3 3-4 0,3-2-13 15,3-4-6-15,0-2-3 0,0-5 1 16,3-5 1-16,0-9-28 16,0-5-10-16,6-5-60 15</inkml:trace>
  <inkml:trace contextRef="#ctx0" brushRef="#br0" timeOffset="34782.0395">654 13348 104 0,'-6'-5'38'0,"3"5"-20"0,0 0-8 0,3 0 12 0,-6 3-6 16,-3-1 1-16,-3 6-1 15,-12 5-1-15,-3 3-7 16,-2 5 1-16,-4 11 4 0,3 11-5 16,3 12 0-16,7-2-2 15,5 5-1-15,6-2-6 0,9-9 1 16,9-4 0-16,6-6 0 16,14-5 2-1,7-9 1-15,-3-4-28 16,-1-6-10-16,4-8-45 15</inkml:trace>
  <inkml:trace contextRef="#ctx0" brushRef="#br0" timeOffset="35234.8693">683 13523 44 0,'0'0'16'0,"0"5"-8"0,0 6 10 15,0-3 12-15,3 8-4 16,-3 7-1-16,0 6-8 15,0 6 0-15,0-1-8 0,-3 3-3 16,3-5-6-16,0-5 0 16,0-6 0-16,0-3 0 0,0-2 0 15,0-3-51 1,0-5-31-16</inkml:trace>
  <inkml:trace contextRef="#ctx0" brushRef="#br0" timeOffset="35520.9073">678 13504 96 0,'-3'0'35'0,"3"3"-18"0,0 0 0 0,0-3 14 0,0 0-10 16,0 0-2-16,3 0-5 16,2 0-1-16,7-3-7 15,6 0-4-15,-6-2 1 0,6 0-2 16,-6-1 2-16,3 1 0 16,3 0 1-16,0 0-7 15,-7 2-2-15,1 0-38 16</inkml:trace>
  <inkml:trace contextRef="#ctx0" brushRef="#br0" timeOffset="35742.9302">719 13645 112 0,'-15'13'44'0,"15"-13"-24"0,0 2-19 0,0-7 11 15,0 5-6-15,12 5-1 0,-3-2 0 16,3 0-1-16,0-9-2 16,3 1-2-16,-3 0 1 15,6 2-4-15,-6 1 2 16,-4-1-85 0,-2 11 20-16</inkml:trace>
  <inkml:trace contextRef="#ctx0" brushRef="#br0" timeOffset="35892.9388">695 13814 100 0,'-12'21'38'0,"12"-21"-20"0,3 3-17 16,-3-3 8-16,6 5-1 15,6-5 0-15,0-3 0 16,6 1 2-16,-3-6-5 0,3 0-3 16,3 0-17-1,0 0-5-15,-1 0-32 0,1-3-14 16</inkml:trace>
  <inkml:trace contextRef="#ctx0" brushRef="#br0" timeOffset="36075.8856">999 13692 124 0,'-21'8'49'0,"21"5"-26"0,-18 3-29 0,15-5 8 15,-3 2-2-15,-3 8 0 16,3-2 0-16,-2-1 2 15,-4-2-1-15,3-3-1 16,3-2-41-16,0-3-20 0,0 0 20 16,3-6 9-16</inkml:trace>
  <inkml:trace contextRef="#ctx0" brushRef="#br0" timeOffset="36255.5606">865 13690 132 0,'-6'-3'49'0,"12"3"-26"0,0 5-29 0,0-2 6 0,3 2 1 16,-6 3 3-16,6 0-1 15,0 3-2-15,0-1 2 16,6 3 0-16,2 1-26 16,1-4-9-16,3-4-19 15,0-6-9-15</inkml:trace>
  <inkml:trace contextRef="#ctx0" brushRef="#br0" timeOffset="36419.7533">1109 13700 104 0,'0'8'41'0,"0"0"-22"0,-6 13-22 0,6-8 6 16,0 3 3-16,0 3 4 15,0-1-3-15,0 1-2 16,0-3 0-16,6-3-1 15,-6-2-57-15,0-6-27 16</inkml:trace>
  <inkml:trace contextRef="#ctx0" brushRef="#br0" timeOffset="36590.7284">1053 13578 152 0,'-15'-5'57'0,"15"5"-30"0,0 0-34 15,0 0 8-15,6 0-16 16,0-3-2-16,3-2-19 16,2-3-6-16,1-2-3 15,3-4 3-15</inkml:trace>
  <inkml:trace contextRef="#ctx0" brushRef="#br0" timeOffset="36734.7119">1210 13475 124 0,'0'13'46'0,"0"3"-24"0,0 11-15 0,3-6 15 15,-3 11-7-15,-3 5 2 16,3-3-8-16,0 14-1 16,-6-9-4-16,6-1-1 0,6-4 1 15,-6-5-27-15,3-5-9 16,3-8-39 0</inkml:trace>
  <inkml:trace contextRef="#ctx0" brushRef="#br0" timeOffset="36930.7217">1091 13716 132 0,'-3'0'52'0,"6"-3"-28"0,6 6-24 0,0-3 10 0,0 0 0 15,3-3 1 1,6 3-3-16,3 0-3 0,-6 0-2 15,5 0-11-15,1 0-3 0,0-2-56 16</inkml:trace>
  <inkml:trace contextRef="#ctx0" brushRef="#br0" timeOffset="37184.1497">1443 13660 184 0,'11'-2'68'0,"-11"4"-36"0,-11 4-20 0,11-6 21 16,-9 2-15-16,0 1-4 16,0 0-9-16,0-3-4 15,0 2 0-15,3-2-1 0,0 0 0 16,3 0-5-16,3 0-1 15,0 0-17-15,0 0-8 16,0 0-60 0</inkml:trace>
  <inkml:trace contextRef="#ctx0" brushRef="#br0" timeOffset="37441.0756">1377 13830 148 0,'-3'0'57'0,"3"13"-30"0,0-18-29 16,3 10 9-16,-3-8-3 16,6 1 2-16,-6 2-3 15,9-3-2-15,0-2 0 16,-3 5-1-16,0 0 0 0,0 0 0 16,-6 0 0-16,-3 5 6 15,0 0 4-15,-3 1 1 16,3-1 3-16,0 0-9 15,0-2-3-15,0 0-7 0,3-3 1 16</inkml:trace>
  <inkml:trace contextRef="#ctx0" brushRef="#br0" timeOffset="41222.7011">1812 13708 100 0,'-18'19'38'0,"12"-9"-20"0,-12 11-10 0,15-5 13 16,-3 5-3-16,3 1-1 16,3 1-5-16,3-1 0 15,3-4 4-15,6-2 4 0,0-3-10 16,9-5 1-16,5-8 2 0,-5-5-3 16,3-3 0-16,-6-5-6 15,0-3-1-15,-12 0 8 16,0-3 2-16,-6 3-6 15,0 1-2-15,-9 1-5 16,-3 4-1-16,-6 2-17 16,3 5-8-16,6 1-26 15,0 2-12-15,0 0-13 16</inkml:trace>
  <inkml:trace contextRef="#ctx0" brushRef="#br0" timeOffset="41507.7512">1969 13727 132 0,'0'-3'49'0,"3"11"-26"0,0 8-16 0,0-8 13 15,0 10 1-15,6 3 2 16,-9 1 1-16,3-1 0 16,0-3-13-16,0-2-4 0,0 0-3 15,-3-5 2-15,0-3 1 16,0-3 1-16,-3-5 0 15,0-5-4-15,0-3-1 16,0-8-1-16,3-5-2 16,0-1 1-16,3 1-1 15,3 0-3-15,6 3 0 0,0 4-1 16,6 4 0-16,3 2-11 16,-1 2-2-16,1 4-36 15,0-1-13-15</inkml:trace>
  <inkml:trace contextRef="#ctx0" brushRef="#br0" timeOffset="42176.7914">2475 13946 104 0,'3'-2'38'0,"0"2"-20"0,0 0-1 0,-3 0 16 0,0 0 14 16,0 5 7-16,0-3-15 16,-3 4-6-16,0-4-19 15,-3 1 0-15,0 0 0 16,0-3-5-16,4 0-1 0,-4-3-6 15,6 0-2-15,0-2-5 16,6 0 1-16,2 2 2 16,-2 1 1-16,3 2-2 15,0 2 2-15,-3 1-1 16,-3 2 0-16,-3 0 8 16,-3 1 4-16,-3-1-1 15,-3 0 0-15,0-2-3 0,-3-3 1 16,4 0-4-1,2-3 0-15,0 1-3 0,3-1-1 16,3 0-4-16,3 3 1 16,3 0 0-16,0 0 2 15,2 3 3-15,-2-3 4 16,-6 0 0-16,0 0 2 16,0 0-2-16,0-3 2 15,0 1-24-15,0-1-10 16,-6 0-40-16,6 1-15 15,0-1-21 1</inkml:trace>
  <inkml:trace contextRef="#ctx0" brushRef="#br0" timeOffset="42606.2098">2642 13478 124 0,'0'-8'49'0,"0"8"-26"0,6 0-16 15,-6 0 15-15,0 5 13 16,0 3 8-16,3 8-5 0,-3 11-3 15,3 12-19-15,-3 4-1 0,0 4 1 16,0 3-4-16,0-5 1 16,0-2-4-16,0-6 2 15,0-5-2 1,0-6 2-16,0-5-6 0,0-5-3 16,3-3-1-16,0-5 1 15,6-3-1-15,-3-2 2 16,6-3-2-16,0-3-1 15,0 1-4-15,-1-1 0 16,-2 1-20-16,6 2-40 16,-3 0 3-1,0 2-106 1,3 1 66 0</inkml:trace>
  <inkml:trace contextRef="#ctx0" brushRef="#br0" timeOffset="42786.2094">3008 13531 132 0,'0'-8'49'0,"0"5"-26"0,0 1-9 0,0 2 15 16</inkml:trace>
  <inkml:trace contextRef="#ctx0" brushRef="#br0" timeOffset="43114.1977">3002 13518 304 0,'-6'2'41'15,"-3"6"-20"-15,0 3-13 0,3 7-4 16,-8 9 1-16,2 2 2 16,0 3 3-16,3 2 4 15,6 8-4-15,-6-5 2 16,6 0-5-16,3 0 1 15,3-2-5-15,6-6 0 16,-3-5-3-16,9-6-1 16,6-7 3-16,-1-9 3 15,1-4 0-15,0-6 0 0,-3-5 1 16,-3-1 1-16,0-9 5 16,-9-1 3-16,-6 3-2 15,-6 2 0-15,-9 3 4 16,-3 6 1-16,0 4-9 15,-6 4-3-15,3 2-11 16,1 2-4-16,5 6-15 16,3 0-7-16,3-2-22 15,9-1-6-15,0 0-29 16,9-2-51 0,0-9 35-16</inkml:trace>
  <inkml:trace contextRef="#ctx0" brushRef="#br0" timeOffset="43357.2787">3205 13729 104 0,'6'-2'38'0,"0"2"-20"0,8 2 12 0,-8-2 21 16,-6 0 19-16,-3 3 9 15,0 0-29-15,-3-3-12 16,1 2-23-16,-4-2-5 0,3 0-3 15,0 0-3-15,0 3-3 16,0-3-7-16,3 0-4 16,3 0-25-16,0 0-10 15,6 0-37-15,0 0-15 16,3 0 5 0</inkml:trace>
  <inkml:trace contextRef="#ctx0" brushRef="#br0" timeOffset="43645.2691">3258 13891 224 0,'-3'0'85'0,"6"2"-46"0,-3 1-46 15,0-3 16-15,0 0 5 16,0 0 6-16,0 0-8 16,0 0-2-1,12 0-8-15,-3 0-4 0,0 0 1 16,-3 0 0-16,-3 3 1 15,0-1 0-15,-3-2 11 0,0 0 5 16,0 3 0-16,0 0 1 16,-6-1-5-1,0 1-5-15,6-3-1 16,0 0-29-16,0 0-9 16,3 0-39-1,0 0-15-15,0-3-12 16</inkml:trace>
  <inkml:trace contextRef="#ctx0" brushRef="#br0" timeOffset="44256.3085">3467 13319 140 0,'0'-8'55'0,"3"8"-30"0,0 0-29 0,5 0 34 16,1 3-3-1,3 5 12-15,0 5 5 16,6 8-24-16,3 8 9 0,3 14 4 15,0 15-2-15,-10 3 2 0,-2 7-8 16,-6-4-1-16,-12 2-11 16,-9-2-3-16,-5 7-6 15,-4-7-3-15,-6-6-16 16,-3-5-7-16,1-11-53 16,-1-5-21-16,-6-10-33 15</inkml:trace>
  <inkml:trace contextRef="#ctx0" brushRef="#br0" timeOffset="45430.4836">2886 13912 56 0,'-3'0'22'0,"3"2"-12"0,3 1-1 0,-3-3 9 16,0 0-4-1,0 0 2-15,0 0-5 0,3 3 1 16,-3-3 6-16,0 0 3 15,0 0 1-15,0 0 1 16,0 0 0-16,0 0 3 16,0 0-14-16,0 0 4 0,0 2 2 15,0-2-2-15,0 6 3 16,0-4 1-16,0-2 0 16,-3 3-5-16,0-3-1 15,0 0-6-15,-3 0 0 16,-6 0-1-16,0 0 3 15,-5 0-3-15,5 0 1 0,-9 0-5 16,6 0 0-16,0 0 1 16,0 3 2-1,0-3-3-15,0 2-2 0,4-2 0 16,-1 0 1-16,0 0-1 16,3 0-1-16,0 0 1 15,6 0-1-15,-6 0-18 16,3 3-8-16,3 0-41 15,3 2-18-15,3 0-28 16</inkml:trace>
  <inkml:trace contextRef="#ctx0" brushRef="#br0" timeOffset="50113.3009">3761 13674 52 0,'-6'-3'22'0,"3"3"-12"0,0-3-8 0,3 6 9 15</inkml:trace>
  <inkml:trace contextRef="#ctx0" brushRef="#br0" timeOffset="50153.5762">3743 13676 125 0,'-6'8'33'15,"3"-5"7"-15,0-3 3 16</inkml:trace>
  <inkml:trace contextRef="#ctx0" brushRef="#br0" timeOffset="50470.7625">3726 13690 300 0,'0'2'38'15,"0"1"-20"-15,0-3-9 0,5 0-3 0,4 0-1 16,6 0 0-16,3 0 1 16,12 0 3-1,6-3 0-15,8 1 0 0,7-1-3 16,8 0-1-16,7-2-3 15,2 2 1-15,-2 3-4 16,-7 0 0-16,-2 0 3 16,-6 0 1-16,-7 0 1 15,-8 0 2-15,-6 0 3 16,-7 0 2-16,-5 0-5 16,-3-8-4-16,-3 11-1 15,0-11 1-15,-3 11-1 16,-3-9 2-16,0 9-2 15,-3-8-1-15,0 0-17 16,0-1-9-16,0 4-55 16,0-1-81 15,6 8 51-31</inkml:trace>
  <inkml:trace contextRef="#ctx0" brushRef="#br0" timeOffset="50772.7661">4532 13515 160 0,'-15'-8'60'0,"15"8"-32"0,0 0-33 0,0 0 12 15,0 0-11-15,0 0 1 16,3 3 1-16,3-1 3 0,6 1 0 16,0 0-1-16,6 2 1 0,6 0-1 15,0 3 2 1,-1 0-3-16,1 5-2 15,-6 0 2-15,-3 9 0 0,-3-1 12 16,-9-3 7-16,-3 1 11 16,-6-1 4-16,-3 1-13 15,-6-3-4-15,-6-3-8 16,0 3-3-16,3-6-2 16,4 1-3-16,2 5-32 15,3-3-14-15,3-2-50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22:47:28.7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2032 10089 96 0,'0'0'35'0,"3"-3"-18"0,-6 3-5 16,6 3 13-16,-3-3 2 16,0 0 1-16,0 0-4 15,0 0-1-15,0 0-12 0,0 0 2 0,0 0 3 16,0 0 3-16,0 0 1 15,0 0-7-15,0 5-3 16,0-5-5-16,0 5-2 16,6 0-1-16,-6 6 1 15,0 2-2-15,0-2-1 16,0 2 1-16,0 3-1 16,0 0 2-16,0 2 3 15,0 4 0-15,0-1 2 0,0-3-4 16,3 1-2-16,3-1 0 15,0-2 1 1,0 0 1-16,3 0 1 0,-6-3 2 16,2 0 3-16,7-2-4 15,-6-1-1-15,3-2-2 16,0 0 1-16,0-2 2 16,0-1 4-16,3-5-4 15,6 0-1-15,-6 0 2 16,6-3 1-16,2 1-3 15,-5-4-3-15,9 1 2 16,3-3 2-16,9 3-2 16,-7-3-2-16,1 0 0 15,3 0-1-15,6 3 0 16,-7-3 0-16,1 3 0 16,3-1 0-16,-9 1 0 0,2 2 0 15,-2 3 4-15,-3 3 2 16,0 2-2-16,3 1-3 15,2 1 0-15,-2 4 1 16,0 2 1-16,-3 3 1 16,-3 3 0-16,-4 2 0 15,4 3-2-15,-6 5-2 16,0-3 1-16,-3-2 1 16,0 0 3-16,-3-3 2 15,0 0-1-15,-3 3-1 16,0-6-3-16,0 1 1 15,-3-3-2-15,0-3 2 0,2-2-2 16,-5-1 2-16,0-2-2 16,0-2-1-16,0-1 1 15,0-5 1-15,0 0 1 16,0 0 3-16,0-3-3 16,0 1-2-16,0-1 2 15,0-5 0-15,3 0-4 16,3 0 1-16,0-3 0 15,0-2 2-15,0 0-3 16,3-3 0-16,6 0 1 16,-6 0 0-16,6-5-3 15,0-3 2-15,6 3 1 16,-1 3 0-16,1-1-3 0,0 3 2 16,9 3-1-16,-6 3 0 15,5-1 0-15,-2 6 0 16,3-1 2-16,-3 4 0 15,0-1 0-15,-1 3 0 16,4 0 0-16,-3 3 0 16,0 2-3-16,0 0 2 15,2 9 1-15,1 1 0 16,0 1 0-16,11-5 0 16,-2-1 0-16,0-2 2 15,-3 0-1-15,-4-5 2 16,4-3 0-16,0-8 1 0,-3-5-5 15,2-3 1-15,-2 0 2 16,0-2 3 0,-4-4-2-16,-5 1 0 0,-3 3 8 15,-6-1 4-15,-3 1-3 16,-3 2-2-16,-3-3-5 16,-6-5-4-16,-3 3-3 15,-3 0 1-15,0 3-19 16,0-1-7-16,0 3-41 15,3 3-19-15,6 2-64 16</inkml:trace>
  <inkml:trace contextRef="#ctx0" brushRef="#br0" timeOffset="1594.1072">2106 11023 120 0,'0'-6'46'0,"9"6"-24"0,-3-2 1 0,-6 2 18 0,0 0 3 16,0 0 3-16,0 0-13 16,0 0-3-16,0 0-18 15,0 0 1-15,0 5 0 0,0 3 1 16,0 5 1-16,0 0-4 15,0 3 0-15,0 8-3 16,0-3 2-16,0-2-4 16,0-1-2-16,0-2-2 15,0-3-3-15,0 1 3 16,0-4 0-16,3-5-19 16,0 1-9-16,-3-6-25 15,3 0-8-15,0-8-67 16</inkml:trace>
  <inkml:trace contextRef="#ctx0" brushRef="#br0" timeOffset="1774.1125">2145 10869 208 0,'-9'-5'79'0,"9"5"-42"0,0 0-43 0,0 0 14 16,0 0-7-16,0 0 2 15,0 0-9-15,0 0-3 16,0 0-39-16,6 5-19 16,0 0-5-16,3-2-2 0</inkml:trace>
  <inkml:trace contextRef="#ctx0" brushRef="#br0" timeOffset="2221.9425">2222 11046 168 0,'-9'14'63'0,"9"-4"-34"0,3 3-32 16,3-7 13-16,-6 4 13 16,0 4 7-16,0-4-9 15,0 3-4-15,0-2-10 16,0-1-5-16,0-2-1 0,0-2-1 16,0-1 2-16,0-2 3 0,0-1 2 15,0 1 5-15,-6-3 3 16,6-3-6-1,0 1-3-15,0-4-1 16,6-4-1-16,-6-1-5 0,6 1 1 16,0 2 0-16,3-6 2 15,0 1-1-15,3 0 2 16,0 2 0-16,6 3 1 16,-6 1-2-16,3 1 1 15,-1 6 0-15,-2 0 1 16,0 6-2-16,0 1 1 15,-3 1 0-15,-3 6 3 16,-3-1-3-16,3 0 0 16,-6 0 1-16,3 1 0 15,0-4-5-15,0 1-1 0,-3-3-4 16,6-3-1-16,0 0-27 16,0-2-10-16,0-3-35 15,6-5-55 1,0-6 32-1</inkml:trace>
  <inkml:trace contextRef="#ctx0" brushRef="#br0" timeOffset="2567.9169">2606 11044 208 0,'-3'-3'79'0,"0"8"-42"0,3-7-15 15,0 2 26-15,-3 0-14 16,3 5-5-16,-9-2-16 15,-2 5-6-15,2 0-5 16,0-1-2-16,3 1 1 0,0 6-4 0,6-9 2 16,0 3-1-16,6-3-2 15,3 6 0-15,3-3 3 16,0 2-2-16,-1-2 1 16,1 0 2-16,-3 0 2 15,-3 0 12-15,-3-3 8 16,-3 3 4-16,-3 0 4 15,-3 0-12-15,-3-3-5 16,0-2-8-16,0-3-4 16,-2-3-18-16,-1 1-9 15,0-1-22-15,6-5-9 0,3 3-17 16,12-16-69 15</inkml:trace>
  <inkml:trace contextRef="#ctx0" brushRef="#br0" timeOffset="2810.0879">2761 10811 176 0,'-3'0'66'0,"3"3"-36"16,0-1-33-16,3 3 13 0,-3 6 17 15,0 5 12-15,0 8-5 16,0 10 0-16,0 6-19 15,0 0-5-15,0 2 1 0,0-8-7 0,0-2-2 16,0-3-1-16,0-5 1 16,0-3-8-16,0-2-3 15,-3-6-37-15,0-3-15 16,0-4-48 0</inkml:trace>
  <inkml:trace contextRef="#ctx0" brushRef="#br0" timeOffset="3018.0746">2636 11041 240 0,'0'-3'90'16,"3"6"-48"-16,0-6-27 0,3 3 26 16,0-2-15-16,9 2-3 0,-3 0-13 15,6-3-4-15,2 0-4 16,4 1-4-16,3 2 1 15,-6 0-32-15,3 0-15 0,0-3-64 16,-4 1-42 0,-5 2 68-16</inkml:trace>
  <inkml:trace contextRef="#ctx0" brushRef="#br0" timeOffset="3408.8786">2883 11073 96 0,'0'8'35'0,"3"2"-18"0,0 4 9 0,0-6 18 15,0 2-1-15,-3 1 1 16,0-1-15-16,0 1-8 16,0-1-12-16,0-2-2 0,0 0 0 15,0-2 1-15,0-1 2 16,0-2 4-16,-3-1 1 15,0-2-6-15,0 0-1 16,0-2 2-16,0-1 1 16,0-2-3-16,3-3-3 15,3 2-5-15,6-10-2 16,3 1 1 0,-3 1 0-16,3 4 1 0,0 2-3 15,0 3 0-15,3-1-5 16,-4 1 0-16,4 2-16 15,-3 1-7-15,0 2-16 16,0 0-9-16,-6 0-13 16,0-3-32-1,0 3 31-15</inkml:trace>
  <inkml:trace contextRef="#ctx0" brushRef="#br0" timeOffset="3468.8782">3050 11086 168 0,'-3'3'66'0,"3"-6"-36"0,0 8-24 16,0 1 15-16,0 2-5 15,0 5 3-15</inkml:trace>
  <inkml:trace contextRef="#ctx0" brushRef="#br0" timeOffset="3738.0202">3047 11144 350 0,'3'13'11'0,"0"1"-4"0,3-4-4 15,0-2-3-15,6-2 3 0,-3-1 0 16,0-5 1-16,-1 0 0 16,1-3-2-16,-3-5-2 15,0-5-2-15,0 0 1 16,-3 0-1-16,0-1 0 15,0 4 2-15,-3 2 0 16,0 3 4-16,0 2 2 16,0 3-2-16,3 5-3 15,0 6 0-15,0 2 1 16,0-2-1-16,3-1-1 16,0 1 1-16,6-3 1 0,-6 0-17 15,3-3-4-15,6 0-42 16,2-5-17-1,7-5-7 1</inkml:trace>
  <inkml:trace contextRef="#ctx0" brushRef="#br0" timeOffset="3994.0209">3416 11052 192 0,'-12'-6'74'0,"9"9"-40"0,-6 0-33 15,6 2 16-15,-3 0-2 16,0 3 0-16,-6 0-3 15,0 3 0-15,-5 5-7 16,2-3-3-16,3 3 1 0,3 0-4 16,9-3-2-16,3 0 2 0,3 0 0 15,6 0 1-15,3-2 0 16,-1-3-7-16,1-5-3 16,6-3-3-16,3-3-2 15,-3-2-19-15,-3-6-7 16,0-7-10-1,-4-1-32-15,-2-2 14 16</inkml:trace>
  <inkml:trace contextRef="#ctx0" brushRef="#br0" timeOffset="4191.853">3553 10827 200 0,'-9'2'77'0,"6"4"-42"0,0 7-39 0,3-5 13 0,0 5 1 16,0 14 6-16,0 2 1 15,0 8-1-15,0-3-8 16,0 0-3-16,0 1-1 0,0-3 0 16,3-6 0-16,-3-2-9 15,0-3-4-15,0-2-57 16,3-6-68 0,3-3 28-16</inkml:trace>
  <inkml:trace contextRef="#ctx0" brushRef="#br0" timeOffset="4399.8353">3380 11049 228 0,'0'3'88'0,"6"-6"-48"0,-3 3-31 0,3 3 19 15,3-3-3-15,6 0 2 16,3-3-15-16,0 0-7 15,5-2-3-15,4 2-18 0,0 1-4 16,-3-1-25-16,0 0-12 16,-3 3-46-1</inkml:trace>
  <inkml:trace contextRef="#ctx0" brushRef="#br0" timeOffset="4535.839">3666 11086 184 0,'-3'16'68'0,"3"-5"-36"0,0 10-31 0,0-11 16 15,3 1-5-15,0-1 1 0,0 1-10 16,-3 0-1-16,3-1-2 16,-3-2-22-16,6-3-10 0,0 1-53 15</inkml:trace>
  <inkml:trace contextRef="#ctx0" brushRef="#br0" timeOffset="4983.6894">3654 11017 272 0,'-9'-2'101'0,"15"4"-54"0,-6-2-55 0,0 0 16 15,0 0-8 1,3 3 0-16,3 0-5 0,3 2-1 16,3 0 3-16,3 0-23 0,0 1-10 15,0 2 1-15,-1 0 1 16,-2 2 10-1,-3-2 5-15,-3 5 11 16,-3 3 4-16,-3 0 4 16,0 0 2-16,-3 0 3 15,3 0-2-15,3 0 0 16,3-3-3-16,0 0-1 16,3-2 5-16,3-3 2 15,0-3 11-15,0-5 6 0,0-3 1 16,0-5 3-1,2 0-6-15,-2-2-1 16,-9-3 6-16,-3-3 4 0,-3 2-10 16,-3 1-2-16,-8 0-4 15,-1 0-1-15,0 2-12 16,-3 6-5-16,-3 2-23 16,3 3-7-16,0 0-21 15,9 3-5-15,3 0-23 16,9-3-30-1,9 0 43-15</inkml:trace>
  <inkml:trace contextRef="#ctx0" brushRef="#br0" timeOffset="5311.9305">3925 11070 156 0,'0'5'57'0,"12"1"-30"0,-3 4-21 0,-3-2 15 15,0 6 4-15,0 1 7 16,0 1-4-16,0-3 0 15,-3-2-15-15,0 0-1 0,-1-3 1 16,-2-3-1-16,0 0 1 16,0-5-3-16,0 0-1 15,3-5-8-15,3-8 0 16,0-3-8-16,3-3-3 16,3-2-1-16,0 3 1 15,3 4 4-15,0 4 1 16,3 7 5-16,0 6 2 15,2 7 6-15,-2 1 5 16,0 2-1-16,-3 0 3 0,-3 1-6 16,-3-4-3-16,-3-2-28 15,-3 0-12-15,0 0-188 32,-3-19 109-32</inkml:trace>
  <inkml:trace contextRef="#ctx0" brushRef="#br0" timeOffset="6168.9029">2145 11546 144 0,'-3'-5'55'0,"-3"5"-30"0,3-8-3 0,-3 8 20 16,0 0-5-16,-3 0 1 16,-3 3-18-16,3 2-6 15,-5 3-9-15,-1 8-8 0,3 2-1 16,3 6 0-16,3 3-1 16,3-1 1-16,3 1 3 15,3-6-2-15,3-3 1 16,6-4 2-16,0-6 2 15,0-8 1-15,2-6 1 0,-5-2-5 16,3-5 1-16,-3 0-2 16,-6 0 0-1,3-1 2-15,-3-2 0 0,0 3 0 16,-3 3 2-16,0 2-1 16,0 2 2-16,0 6 2 15,0 6 0 1,0-1 0-16,6 3-3 15,-6 0 1-15,6 0 0 16,0 0 1-16,3 0-16 16,0 0-6-16,-3 0-44 15,3-3-18-15,3-2-7 16</inkml:trace>
  <inkml:trace contextRef="#ctx0" brushRef="#br0" timeOffset="6666.2701">2365 11586 92 0,'-18'8'35'0,"4"-5"-18"0,2-1-7 0,9 6 14 0,0 0-7 15,-9 0 1-15,3 0-5 16,-3 3 0-16,3 2-5 16,3 0-3-1,3 3-2-15,3 0-3 0,6-3 1 0,3 0 1 16,6-2 3-16,0-3 4 16,3-5 2-16,-1-6 3 15,-2-5 2-15,0-5-3 16,-3-3 0-16,-3-3-5 15,-3-5-3-15,-3 1-2 16,-6-6 0-16,0-3-2 16,-6-3-1-16,-3 6 1 15,0 0-1-15,3 5 6 16,3 6 6-16,0 5-6 0,6 2-1 16,0 22-12-1,9 5 10-15,3 7 7 16,-3 6-7-16,3 1-4 15,0 1 1-15,6 1 1 16,-6-3 0 0,0 0 2-16,0-5-35 0,2-5-13 15,1-9-57 1</inkml:trace>
  <inkml:trace contextRef="#ctx0" brushRef="#br0" timeOffset="7101.4957">2648 11581 164 0,'-9'-13'63'0,"3"10"-34"0,-3 0-23 0,6 3 15 0,0 0-5 16,-9 8 1 0,-3 0-9-16,4 5-5 15,-1 3-2-15,-3 3-4 0,9 2 2 0,-3 0-1 16,9-2-2-16,3-1 0 15,6-5 3-15,0-2 6 16,0-6 7-16,3-5 3 16,-1-8 0-16,1-2-1 15,-3-6-1-15,0-5-7 16,-3-6-2-16,-3-2-4 16,-3-3-1-16,-3-5 7 0,0-2 6 15,-3 4-8 1,0 6-5-16,0 5 9 15,3 6 7-15,0 5-6 16,0 2 0-16,3 19-10 0,0 10-1 16,3 6-2-16,3 11 2 15,0-1 1-15,3 0 1 16,0-2 0-16,3 0 0 16,0-6-9-16,3-2-2 15,-6-5-34-15,6-6-15 16,-3-5-44-1</inkml:trace>
  <inkml:trace contextRef="#ctx0" brushRef="#br0" timeOffset="7729.0233">2850 11546 172 0,'-9'11'66'0,"15"2"-36"0,0 6-40 15,-3-9 11-15,0 6 12 16,-3 0 11-16,3 0-1 15,0 0 1-15,3-3-13 16,-6-2 0-16,0-1 0 0,0-2 7 16,0-3 6-16,0-5 2 15,0-2 4-15,0-3-14 16,0-6-4-16,0-2-8 16,0-1-1-16,0-4-6 15,0 2 0-15,0 0-1 16,3 6 2-16,3-1-6 0,0 3 1 15,3 0-15-15,3 3-5 16,3 5-11-16,-3-3-1 16,6 1-17-16,2-1-4 15,-2 3-3 1,-3 0-2-16,-3 8 37 16,-3 0 43-16,0 2 26 15,-3 1 1-15,0 0 0 16,0-3-11-16,0-1-2 15,-3 1-10-15,3-2-4 16,3-1-8-16,0-2 4 0,0-3 2 16,-1 0 0-16,1-3 0 15,3 0-3-15,-9-5 1 0,3-5-4 16,-3 0 1-16,-3 2-5 16,-3 1 0-1,-6-1-1-15,0 1 1 0,-3 4-9 16,-5 4-3-16,-7 4 0 15,3 9 3-15,3 2 1 16,0 3 0-16,6 3 4 16,0 2 0-16,3 0 5 15,9-3 5-15,0 1-5 16,3-3 0-16,9-3-4 16,3-2-1-16,6-3-4 15,-3-3 1-15,6-5-36 16,3-3-15-16,-4-5-41 15</inkml:trace>
  <inkml:trace contextRef="#ctx0" brushRef="#br0" timeOffset="8064.0763">3255 11557 192 0,'-6'0'74'0,"-3"0"-40"0,0 0-16 0,6 3 25 16,0 5-4-16,0 0-1 16,-2 2-19-16,2-2-7 15,0 3-7-15,0-3-4 0,3 2 0 16,3-2-4-16,3 3 0 0,2-1-1 16,7 3 3-1,0 1 0-15,-3-1 3 0,-3 0 5 16,-3 0 4-16,-9 1 5 15,-3-1 2-15,-3-3-7 16,0-2-4-16,-3 0-7 16,0-2 0-16,1-4-22 15,-1-2-8-15,0-5-36 16,6-3-13-16,3-5-35 16</inkml:trace>
  <inkml:trace contextRef="#ctx0" brushRef="#br0" timeOffset="8361.1818">3413 11546 244 0,'-3'3'90'0,"6"-3"-48"0,-6 0-38 0,3 0 21 16,-3 5-5-16,0 1 3 16,-3 2-9-16,0 2-3 15,3 1-6-15,0-1-4 0,3 4 0 16,3-1-6-16,3 0 1 15,0 0 2-15,3 3 3 16,-3-3 2-16,0 1 1 16,-3-1 2-16,-3-3 1 15,0 1-1-15,-3 0 1 0,-3-3-2 16,-3-3 0-16,-3-3-19 16,3-2-5-16,-3-2-24 15,3-1-10 1,0-2-27-16,3-3-52 15,9-3 34-15</inkml:trace>
  <inkml:trace contextRef="#ctx0" brushRef="#br0" timeOffset="8695.2842">3476 11652 192 0,'11'6'71'0,"-8"-4"-38"0,6 1-32 15,-3-1 14-15,3-2 1 16,3 0 4-16,3 0-6 0,0-2-3 15,0-1-6 1,0-2-2-16,0-3 1 0,-4 0 0 16,-2-5 0-16,-3 0-5 0,-3-1 1 15,-6 4-2-15,-6 2-2 16,-6 3-2-16,-2 2 1 16,-1 3 1-16,0 13 2 15,-6-2 5-15,6-1 3 16,3 4 11-16,3-1 4 15,9 0-3-15,3 3 0 16,3 0-8-16,3 0-4 16,3-3-3-16,6 0 0 0,3-5-15 15,3-3-7-15,3-5-28 16,3-5-10 0,5-6-52-16</inkml:trace>
  <inkml:trace contextRef="#ctx0" brushRef="#br0" timeOffset="8963.0474">3800 11554 312 0,'-21'6'115'0,"15"-9"-62"0,-6 6-51 16,3-1 23-16,0 4-15 16,-3-6-3-16,4 8-9 15,5 2-1-15,3-2 1 16,6 0-1-16,5 3-1 0,4 2 0 15,0 3 0-15,0 0 0 16,0 2 3-16,0 1 2 16,-6-1 4-16,-6 1 13 15,-3-3 6-15,-9-1-8 0,-3-1-2 16,-12-1-28-16,0-8-10 16,-2-2-68-16,-1-6-30 15,3-7 1 1</inkml:trace>
  <inkml:trace contextRef="#ctx0" brushRef="#br0" timeOffset="32514.8625">8839 3993 88 0,'-3'-6'35'0,"3"1"-18"0,3 5-7 0,0-3 14 16,0 1-4-16,-3 2 0 15,6-3-9-15,0 0-4 16,0 1 2-16,0 2 2 15,6 0-6-15,3 0-3 0,0-3 1 0,0 3-2 16,2 0 2 0,1 0-4-16,0 3 0 15,0 2-1-15,-3 3 0 16,0 3 0-16,0 4-2 0,-3-1 3 16,-1-1 2-16,-2 5 2 15,-3-2 1 1,-3 0 0-16,-3 0 2 0,-3 0 1 15,-3 0 3-15,-3 0-1 16,1 0 0-16,-4-3-3 16,0 0 1-16,0 0-4 15,0-5 0-15,-3 0 1 16,0 0 2-16,-3 3 1 16,0-3 3-16,1-3 1 15,-4 0 3-15,0 0-3 0,0-2 1 16,-3 0-7-16,-3-6-3 15,1 3 1-15,-1 5 0 16,0 1-4 0,-3 4 1-16,4 1-5 15,-1-3 1-15,0 0 6 0,-3-3 4 16,-3-2-6-16,4 2 1 16,2-2-1-16,0-1 0 15,0 1 0-15,-2 0 0 16,-1-1 0-16,-3 1 2 15,0 2-6-15,4 0 1 16,-1-2-1-16,0 0 2 16,3-1 5-16,0 1 3 15,1 0-2-15,-1-3-3 16,-3 0 0-16,0 0-1 16,4 0 0-16,-4 2 0 15,3-2 0-15,0 0 0 16,-3 0 0-16,1 3 0 0,2-3 0 15,0 0 0-15,0 0-7 16,-5 0 0-16,2 0 7 16,0-3 7-16,3 3-1 15,-3-2 2-15,-2-1-5 16,-1 0 0-16,0 1-1 16,3-1-2-16,1 0 1 15,-4 1 1-15,0-1-1 16,3 3-1-16,-2-3 1 15,2 3 1-15,-3-2-1 16,3 2 2-16,1 0-4 16,-1 0 0-16,-3-3-1 0,3 3 0 15,-5-2 4 1,-1-1 3-16,3 0-4 0,0 1-3 16,-2 2 3-16,2 0 1 15,3-8 0-15,1 0 1 16,-1 2-2-16,-3 4 2 15,0-1-2-15,3 0-1 16,-2 1 1-16,-1-1 1 16,-3-2-3-16,4 2 0 15,2-5 1-15,0 8 2 16,-3-5-1-16,4 0-1 0,-1 2 1 16,3 0 1-16,0 1-3 15,0-1 0-15,1 3 1 16,-1 0 0-1,-3 0-3-15,0 8 2 0,-2-3 1 16,-1-2 2-16,-6 0-1 16,6-3-1-16,4 0 1 15,2-3 1-15,0 0-3 16,3 1 0-16,0-1 1 16,4 0 2-16,-1 1-3 15,0-1 0-15,-3 3 1 16,0-2 0-16,-3-1 0 15,1 3 2-15,2 0-1 16,-3 0-1-16,0-3 1 0,3 3-1 16,-2 0 0-16,2-2 0 15,0 2 0-15,0-3 0 16,0 0 0-16,-5 1 0 16,2-1-3-16,-3 3 2 15,0 0 1-15,-2 0 0 16,-1 0 0-16,-3 0 0 15,3 3-3-15,4-1 2 16,-4 4 1-16,3-4 2 16,0 6-3-16,1-3 0 15,-1 3 1-15,0-2 0 0,3-1 2 16,3-2 1-16,1 2-4 16,-1 5 1-1,0-2 0-15,0-2 0 16,3-1 0-16,1 0 2 0,-1-2-3 15,0 2 0-15,0-2 1 16,3 0 0-16,0-1-3 16,0-2 2-16,-2 0 3 15,-1 0 1-15,0-2-1 16,0 2-2-16,0 2-2 16,-3-2-1-16,1 0 2 15,2 3 2-15,0 5 0 16,3-3-1-16,0 0-2 15,-3 1 1-15,1-1-1 16,-1 3 0-16,0 2 2 0,0 1 0 16,-3 0-3-16,3 4 0 15,1 1 2-15,2 0 0 16,0 0 1-16,3 0 2 16,0 5-3-16,3-2-2 15,3 2-1-15,3 0 3 16,3 0 0-16,3 0 1 15,0-2 0-15,6-1 2 16,0-2-3-16,3-3-2 16,6-5 4-16,3 0 1 15,3-2 4-15,3-4 3 0,-1-2-6 16,1-2-2 0,-3-1-3-16,-6 0 0 15,-3 3 2-15,0-2 0 16,-3-1-5-16,0 3-1 0,0 0-41 15,2 0-17-15,1 0-40 16,0 8-21 0,-3 0 64-16</inkml:trace>
  <inkml:trace contextRef="#ctx0" brushRef="#br0" timeOffset="32926.8665">4672 4636 88 0,'-9'-6'33'0,"6"6"-18"0,0-2 4 0,3 2 16 15,-3 0-11 1,0 0-1-16,0 0-2 0,3 0-1 16,-6 0-11-16,6 0 3 0,0 0 4 15,0 2-8-15,0-2-2 16,9 3-4-16,-3 0-2 15,0-1-4-15,3 3 0 16,0 1 2-16,0-1 1 16,0 0 3-16,3 3 1 15,-3-2-4-15,0-1 1 16,-3 0 0-16,-3 6 2 16,-3-3 5-16,-3 5 4 15,-3 0 5-15,-3-2 4 16,-3-1-6-16,-3 1-3 0,3-3-6 15,3 0-2-15,0 0-1 16,0-3 1-16,3-5-11 16,0 0-2-16,12 0-55 15,-3 0-24-15,6-3-3 16</inkml:trace>
  <inkml:trace contextRef="#ctx0" brushRef="#br0" timeOffset="49167.1634">4663 3776 88 0,'-3'-3'35'0,"3"3"-18"0,3 3-11 16,-3 2 11-16,0 0-7 15,0 14-1-15,0 5-3 16,3 7-1-16,-3 1-1 15,0 5 0-15,0 0-5 16,0-5 1-16,0 0 0 0,3-3 0 16,-3-5-25-1,0-6-8-15,0-5-14 0,0-2-6 16</inkml:trace>
  <inkml:trace contextRef="#ctx0" brushRef="#br0" timeOffset="49631.1636">4621 3810 64 0,'0'-24'24'0,"3"24"-12"0,12-5-12 0,-6 2 7 16,0 1 7-16,3-4 3 0,3 1-6 15,3-3-2-15,3 0-5 16,11 0-1-16,1-2-1 16,6-1 1-16,3 3-4 15,-1-2 0-15,10 2 1 16,-1 2 0-16,-5 4 0 16,-6-1 0-16,-7 0-3 15,1 3 2-15,-6 0 5 16,-3 0 2-16,-6 3 2 15,-3 0 2 1,-1 2-3-16,1 0 1 0,-3 3-1 16,-3 5-6-16,0 3 0 15,-3 19-1-15,0 2 0 0,0 0 0 16,0-3 0-16,0 1 2 16,0 2-1-16,0-6-1 15,0-7 3-15,-3-3 0 16,0-5-4-16,0 0-1 15,-3-5-48 1,0-3-32-16</inkml:trace>
  <inkml:trace contextRef="#ctx0" brushRef="#br0" timeOffset="50126.3622">4690 4167 64 0,'0'0'27'0,"3"0"-14"0,-3 3-9 0,0-3 8 15,0 0-5-15,0 0-2 16,0 0 6-16,6 2 3 15,3 1-1-15,0 0 0 16,3-3-1-16,8 0 0 16,7 0-2-16,6-3 1 15,9 0-2-15,2 1 0 16,10-1-5-16,-1 1-1 0,-2-1 3 16,0 0-3-16,-7 3 0 15,-5 0-1-15,-6 0-2 16,-6 0 3-16,-4 0 0 0,-5-2-10 15,0-1-3-15,-3 0-63 16</inkml:trace>
  <inkml:trace contextRef="#ctx0" brushRef="#br0" timeOffset="51297.0899">5291 4403 104 0,'-6'-11'38'0,"-9"6"-20"0,3-3-12 15,7 5 11-15,-1 1-9 16,-6-4-4-16,-6 1-1 16,-9 2 0-16,-6 3-1 15,1 3 1-15,-4 0-2 16,-3 5 2-16,3 2-2 16,-2 3-1-16,-4 6 3 0,3 5-4 0,4 2 0 15,5 6-1-15,6 8-2 16,6 13 0-16,9-1 0 15,6 1 0-15,9 0 3 16,15-2 0-16,9-9 3 16,11-8-1-16,16-7 2 15,3-11 0-15,5-11 1 16,4-16 2-16,-4-5 1 16,-5-7 1-16,-7-17 0 15,-5-2 11-15,-10-3 5 16,-17 0 3-16,-12 0 3 15,-12-3-10-15,-9 6-4 0,-6 5-5 16,-11 2-2-16,-4 11-8 16,0 6-2-16,0 5-25 15,-2 7-7-15,-4 9-68 16</inkml:trace>
  <inkml:trace contextRef="#ctx0" brushRef="#br0" timeOffset="52857.7067">15665 15602 100 0,'-18'-15'38'0,"6"7"-20"0,-6-6-4 0,9 9 15 16,-12 0-8-16,-3 2 1 15,-2 3-7-15,-7 3 1 16,-3 10-9-16,-3 6-6 0,-2 2-2 16,-1 8 1-16,3 8 0 15,7 16 0-15,5 5 0 16,12 8-3-16,9-2 0 16,12 4-1-16,21-9 3 15,14-1 2-15,19-13 4 16,11-8 2-16,13-21 1 0,11-16 0 15,12-16 2 1,-9-11-7-16,-8-12-2 0,-19-9 5 16,-14-15 6-16,-19-6 11 15,-20 8 6-15,-18-2-7 16,-18 4 0-16,-14 9-15 16,-10 5-5-16,-3 8-19 15,-5 8-6-15,2 5-60 16,3 8-58-1,10 6 43-15</inkml:trace>
  <inkml:trace contextRef="#ctx0" brushRef="#br0" timeOffset="53754.718">19317 14721 132 0,'3'0'52'0,"-3"11"-28"0,6 8-30 15,-3-4 8-15,-3 17 0 0,0 24 3 16,-3 7-2 0,-3 1 0-16,3-6-1 15,0-3-2-15,0-7 3 0,0-8-4 16,3-11 0-16,6-13-107 31,3-11 48-31</inkml:trace>
  <inkml:trace contextRef="#ctx0" brushRef="#br0" timeOffset="54118.7089">19418 14756 188 0,'-3'-5'71'0,"6"5"-38"0,9-3-39 0,0-2 14 16,12 2-9-16,5 0 0 0,13 1-1 16,12-1 0-16,8-8 2 15,4 3 2-15,5 1 1 0,3-1-6 16,-2 0-2-16,-7 0-3 16,1 2 2-16,-16 1-1 15,-5 3 2-15,-9 2 5 16,-9 18 11-1,-12 3 3-15,-4 8 0 16,-5 11-1-16,-3 10-1 16,-3 6 0-16,0-3-4 15,-3 0-3-15,3-6-2 16,0 1-3-16,0-8 1 16,3-6 1-16,0-5-6 15,-3-5-1-15,3-6-27 16,-3-4-9-16,0-4-17 15,-3-2-32-15,-6-3 20 16</inkml:trace>
  <inkml:trace contextRef="#ctx0" brushRef="#br0" timeOffset="54210.7068">19513 15227 184 0,'-59'-8'68'0,"44"8"-36"0,-9-3-31 0,24 3 14 15</inkml:trace>
  <inkml:trace contextRef="#ctx0" brushRef="#br0" timeOffset="54331.9424">19424 15221 324 0,'24'6'21'16,"14"-1"-11"-16,19 3 5 0,17 0 2 15,13-3-9-15,5 3-2 0,3 3-4 16,-2-1-2-16,-4-2-28 16,-6 0-14-16,-8-2-33 15</inkml:trace>
  <inkml:trace contextRef="#ctx0" brushRef="#br0" timeOffset="55487.5891">14388 15592 20 0,'-3'13'11'0,"-12"-8"-6"0,6-2-6 15,9 5 24 1,0 0 2-16,0 0 12 16,-3-3 7-16,0 3-2 15,0-3 1-15,3 1-12 16,-3-1-7-16,3-2-5 16,0-1-2-16,-3 1-9 15,3-3 4-15,0 0 3 0,0-3 4 16,0 1 1-16,0-4-7 0,9 1-3 15,3-6-3 1,0-7 0-16,3-1-4 0,5-2 0 16,4-3-1-1,6-5 1-15,3-5-2 0,8 5-1 16,4 2 1-16,0 1-1 16,2 5 0-16,-2 5 0 15,0 5 0-15,-1 9 0 16,1 4 2-16,0 14 1 15,-7 3-1-15,-5 2 1 16,-3 3-2-16,-3-3-1 16,-4 0 1-16,-2-2 1 0,-3-4 1 15,-6-1 1 1,0-6 0-16,-3 0 0 16,-3-3-2-1,0-3-2-15,0-2-21 0,-3-2-11 16,0-3-28-16,-3-3-12 0,0-3-33 15</inkml:trace>
  <inkml:trace contextRef="#ctx0" brushRef="#br0" timeOffset="55803.5923">15161 15341 200 0,'-8'-6'74'0,"8"6"-40"0,0 6-38 16,0-6 13-16,0 5-3 15,0 3 1-15,0 5 3 16,3 6 1-16,2 4-5 16,1 1 0-16,0 8 1 0,3 0-3 0,0 2-3 15,0-5 0-15,-3-2 1 16,0-4 1-16,-3 1 1 16,-3-5 11-16,-3-1 5 15,-3-4 7-15,-6-4 4 16,-3-5 2-16,-5-2 3 15,-1-3-14-15,-3 0-3 16,0-3-11-16,3 1-3 16,3 2-10-16,3 0-4 15,7 0-57-15,2 5-26 16,6 3-50 0</inkml:trace>
  <inkml:trace contextRef="#ctx0" brushRef="#br0" timeOffset="61571.4837">10393 14523 100 0,'-6'-37'38'0,"3"34"-20"0,0-2-6 15,0 2 13-15,0-2 2 16,-3-3 1-16,-3 0 4 16,0 0 5-16,-3 0-20 15,1 0 2-15,-4 3 1 0,0 0-5 16,-6 5 0-16,-3 2-14 16,0 6-3-16,-5 3 5 15,-1 10 3-15,-6 8-3 16,3 3-2-16,1 2 0 0,-1 3 1 15,6 3 3-15,0 5 2 16,3 8-1-16,7 11-1 16,-1-1-1-16,3 3 2 15,3-2-3-15,3 7-2 16,6 1 0-16,0 2-1 16,3-3 0-16,0-2 0 15,0-6 0-15,0-4 2 16,-3 4-1-16,0 3-1 15,-3 3 1-15,-3-3 1 16,-6 0 5-16,-3-5 6 16,-5-11-1-16,-4 6 1 0,0-6-5 15,0-5 0-15,1-5-3 16,-4-8 0-16,-3-1-1 16,3-7 0-16,0-8-2 15,1-3-2-15,2 1 1 16,3-4 1-16,3-2-1 15,3-3-1-15,4-2 1 16,2 5-1-16,0-3-3 16,3 1 0-16,3-4 2 15,0 1 0-15,0-1 1 16,3-2 0-16,0 0 0 16,0 0 0-16,3 0 0 15,0 0 0-15,0 0 0 16,0 0 0-16,0 0 0 15,3-2 0-15,0 2 0 16,3 0 2-16,0 0-3 16,6 0-2-16,3 0-1 15,8 0 3-15,7 2 0 0,0 1 3 16,0 0-3 0,3 10 0-16,-1-2 1 15,1 2 0-15,0 3-3 0,-4 2 2 16,-2 1 1-16,-3 2 0 15,-6 0-3-15,-3 3 2 16,-3-3 3-16,0 3 1 16,-3 2-1-16,-3 6-2 15,-1 2-2-15,1 1 1 0,-3 5 1 16,0-3 2-16,-3 8-1 16,0-6-1-16,0 1 1 15,-3 0-1-15,0 5 0 16,0 2 0-16,0 1 0 15,1-6 0-15,-1 8 0 16,0-2 2-16,0-3-3 16,-3 3 0-16,0-6 1 15,3-2 0-15,-3 5 2 16,0-3 1-16,0 3-1 16,0-3 1-16,-3 1 0 15,0 2 1-15,0-6 0 16,0 6 0-16,0-5 2 15,-3 0 1-15,3 5-8 0,-3 13-1 16,1 0 4-16,2 0 4 16,3-5-1-16,0 5 0 15,3-10-1 1,3-8 0-16,6 5 0 16,3 0 0-16,6 5 0 0,5-8 2 15,4 3-3-15,3 0 0 16,6-5-3-16,2 5-1 15,4-11 1-15,0 6 0 16,-3-8-7-16,2-6-3 16,-2-2-14-16,0-8-7 0,2 0-17 15,-2-8-5-15,3 0-71 16,2-22-43 0,-2 1 77-16</inkml:trace>
  <inkml:trace contextRef="#ctx0" brushRef="#br0" timeOffset="63849.7088">5461 15544 88 0,'-3'-2'35'0,"3"-1"-18"0,0 3 2 0,0 0 16 16,0 0-2-16,0 0 1 15,0 0-8-15,3 5-2 16,-3 1-9 0,0 12-8-16,0 6-3 0,0 5 2 0,3 3-5 15,3 2-3-15,0 3 1 16,3 0 2-16,3-5-2 16,2-3 0-16,4-2 3 15,0-6 3-15,3-8 4 16,-3-2 5-16,3-9-4 15,-3-7 2-15,-4-8-5 16,1-3 1-16,-3-8-5 16,3 3-2-16,-3-3 2 15,-6-2 0-15,-3-1-1 16,-3 9-2-16,0 2 1 16,-3 2 1-16,3 1-3 15,0 3 0-15,0 2 1 16,-3 2 0-16,3 4-7 0,0 2 0 15,3 5 7-15,3 6 5 16,0 5-2-16,3 2-2 16,0 3 0-16,-3 0-1 15,3 3-3-15,0-3 2 16,0 1-4-16,-1-1-1 16,1-8-26-16,0-8-9 15,0-5-25 1,0-5-47-16,0-3 28 15</inkml:trace>
  <inkml:trace contextRef="#ctx0" brushRef="#br0" timeOffset="64270.5878">5866 15602 112 0,'-3'-2'44'0,"6"4"-24"0,-3 12-17 16,3-9 10-16,0 0 9 15,0 6 8-15,0 2 5 16,0 6 0-16,-3 4-14 16,0 1-5-16,0 0-10 15,0-3-4-15,3 0 1 0,-3-5 0 16,0-2 1-16,0-9 4 16,0-5-2-1,0-5 2-15,0-1-5 16,0-7-2-16,3-6 0 15,2-2-1-15,4 0 0 16,0 3 0-16,3 2-5 0,0 3 1 16,0 2 2-16,6 3 3 15,0 5 2-15,0 6 3 16,-1 5-3-16,1 8 0 16,-3 2 1-16,0 1 2 15,-6 5-1-15,0-1 0 16,0 1-6-16,0-3-1 15,-3-2-19-15,0-6-9 16,-3-2-33-16,3-6-12 16</inkml:trace>
  <inkml:trace contextRef="#ctx0" brushRef="#br0" timeOffset="64701.994">6354 15642 128 0,'0'-5'49'0,"-3"2"-26"0,-3-2-5 16,3 5 18-16,-6 0 2 15,-3 5 2-15,-3 1-16 0,0 1-6 16,-6 7-11 0,4 7-5-16,-1 3-1 0,3 2 1 15,0 3 1-15,6 0-4 16,9-2 1-16,3-6 2 15,3-3 1-15,3-7 1 0,6-11 0 16,0-8 0-16,3-2 0 16,-1-4-5-16,-2-4-1 15,0-6 1-15,-3 0 0 16,-3 0 3-16,-3 3 1 16,0 5-4-16,-3 3-1 15,0 3 3-15,0 4 3 0,0 4-1 16,3 7 0-16,0 8 3 15,0 6 1-15,0 2-6 16,3-3 0-16,-3 9-1 16,2-1 2-16,4-2-3 15,-3-5 0-15,6-6-26 16,-3-5-11-16,3-19-61 16,0-5 1-1</inkml:trace>
  <inkml:trace contextRef="#ctx0" brushRef="#br0" timeOffset="64929.1881">6529 15330 164 0,'-3'-11'63'0,"3"9"-34"0,3 4-34 16,0 1 10-16,0 5 19 15,3 8 13-15,3 10 2 16,-3 6 1-16,0 10-22 15,-3 3-4-15,0 6 0 0,-3-1-8 0,3 0-1 16,0-2-3-16,0-3-2 16,0-8-19-16,0-8-8 15,3-8-37-15,0-8-16 16</inkml:trace>
  <inkml:trace contextRef="#ctx0" brushRef="#br0" timeOffset="65109.1839">6684 15642 184 0,'-3'0'71'0,"3"11"-38"0,0 5-28 0,0-6 17 0,0 6-10 16,0 3-2-16,0 2-3 16,0-3 0-16,3 6-4 15,0-5-8-15,0 2-154 31,6-26 55-31</inkml:trace>
  <inkml:trace contextRef="#ctx0" brushRef="#br0" timeOffset="65277.2721">6705 15565 268 0,'-12'-5'101'0,"12"8"-54"0,0-6-55 16,0 1 16-16,0 2-11 15,0 0 2-15,0 0-8 0,6 0-4 16,3 0 7 0,3 2-44-16,0 1-16 0,3-1-26 15</inkml:trace>
  <inkml:trace contextRef="#ctx0" brushRef="#br0" timeOffset="65741.8557">6884 15602 144 0,'-9'0'55'0,"9"3"-30"0,-3 8-10 0,3-6 18 16,-3 0-5-16,-3 3-2 16,-3 0-14-16,-3 8-5 0,0 5-5 15,0 3-4-15,3 0 1 0,3-3 3 16,3 3 3-16,3-3-2 16,3-5-2-16,3-3 2 15,3-5 2-15,3-13-2 16,0-1 0-16,-3-7-3 15,3-5-1-15,-3-1-1 16,-3-2 0-16,0 0 2 16,-3 5 0-16,-3 3 0 15,0 2 0-15,0 1 0 16,0 2 0-16,0 5-3 16,0 3 2-16,3 8-4 15,3 8 1-15,3 5 0 16,2 5 2-16,1 6 10 15,-3 3 6-15,0-4 3 16,-3 1 1-16,-3-3 0 0,-6-2-2 16,-6-6-4-16,-6 0-2 15,-3 0-4-15,-5-8-1 16,-1-5-10-16,-3-2-4 16,3-12-17-16,3 4-9 15,4-6-19-15,2-3-6 16,3-5-32-1,6-5-14-15,9-11 57 16</inkml:trace>
  <inkml:trace contextRef="#ctx0" brushRef="#br0" timeOffset="66143.8412">7012 15592 132 0,'3'10'52'0,"3"-7"-28"0,3 13 0 16,-7-8 22-16,1 10-1 16,-3 4 3-16,3 1-16 15,-3 4-7-15,0-6-14 16,0 3-5-16,0-3 0 0,0-5-3 16,0-8 0-1,0-5 3-15,0-6-3 16,0-5-2-16,3-8-5 0,3-5 0 15,6-3-5-15,0 6 1 16,0-1 2-16,3 6 3 16,0 2 2-16,0 6 1 15,3 5 0-15,-1 8 2 16,1 8 8-16,-3 5 5 16,-3 0-1-16,-3 8 0 15,-3 3-8-15,0-8-4 16,-3 0-12-16,0-6-6 15,-3-5-30-15,0-2-12 16,3-6-52 0,3-13-28-16,0-13 68 0</inkml:trace>
  <inkml:trace contextRef="#ctx0" brushRef="#br0" timeOffset="70531.9444">7440 15655 92 0,'-9'-5'35'0,"6"8"-18"0,3-1-20 16,0-2 43 0,0 0-10-16,0 0 2 15,0 6-3-15,3-1-5 16,3 3-1-16,3 3-12 0,3-1-2 16,3 3-2-16,0-2 1 15,3-3 0-15,0 2 0 16,-3-7 2-16,-1-3-1 0,1 0 2 15,-3-5-6-15,-3-3-1 16,-3 0 0-16,-3 0 0 16,-3 0-5-16,-3 0 1 15,-3 0 0-15,-9 0 2 16,0 3-3-16,0 0 0 16,-2 2 1-16,-1 3 0 0,-3 5 0 15,3 6 0-15,3 2 0 16,3 3 0-1,0 0-5-15,6 8 1 16,6-6 2-16,3 3 3 0,6 1 0 16,3 4-1-16,3-5-2 15,6-2 1-15,3-6-4 16,0-3-1 0,-1-4-19-16,4-4-9 0,3-2-18 15,0-10-7-15,-1-9-4 16,1 1-3-1,3-1 32-15,-6 1 36 16,-6-1 19-16,-1 3 20 16,-8 0 7-16,-3 3-10 15,-3 0-3-15,-9 2 0 16,-3 1 0-16,-3 2-19 16,-3 3 6-16,-5 2 2 0,-4 8-8 0,0 6-4 15,0 2-10-15,3 8-1 16,3 3-3-1,3 3-2-15,6-1 0 16,9 0 3-16,6-4 0 16,3-7 1-16,6-7 0 0,3 0 2 15,3-10-1-15,0-9 2 16,2-10-2-16,-5-6-1 16,-6-4-2-16,0-4 1 15,-6-2 1-15,-6 0 2 16,-3-2-1-16,-6-4-1 0,3-2 3 15,-6 8 0 1,-3 0-6-16,3 11 0 0,0 5 5 16,3 10 6-1,3 14-11-15,3 7-2 16,3 14 6-16,3 8 6 0,3 7 1 16,0 9 3-16,3 2-4 15,0 1-2-15,3-4-2 16,0-4 0-16,3-9-11 15,-7-2-4-15,1-11-19 16,0-5-5-16,3-6-32 16,-3-4-53-1,3-6 22-15</inkml:trace>
  <inkml:trace contextRef="#ctx0" brushRef="#br0" timeOffset="70695.9497">8083 15862 144 0,'6'39'55'0,"0"-25"-30"0,-3 7 6 0,0-8 26 16,-3 0-8-16,-3 8-4 16,-6 1-17-16,0-6-7 15,-3-3-12-15,-3 0-15 0,-2-5-6 16,-4-5-67-16,6-9-30 16,0-7 9-16</inkml:trace>
  <inkml:trace contextRef="#ctx0" brushRef="#br0" timeOffset="71417.2765">8333 15362 112 0,'0'8'44'0,"3"13"-24"0,6 21-6 0,-6-13 15 16,3 6 6-16,-3 7 5 15,0 0-1-15,0 3 0 16,-3 0-21-16,3-2-6 0,0-6-1 16,0-6-5-16,0-9 2 0,-3-9 1 15,0-5 2-15,0-8-3 16,0-8 0-16,0-5-7 16,3-9-1-16,-3-1-2 15,3-1 0-15,0 3 0 16,3-1 0-16,3 7-3 15,6 1 1-15,2 4 0 16,1 4 2-16,0 6-1 16,0 6 1-16,0 4 8 15,0 6 4-15,-6 3 3 16,-6 2 3-16,-6-3-3 16,-3-2 2-16,-6 8-4 0,-3-8-1 15,-6-3-9 1,-3-2 0-16,0-3-10 15,0-8-4-15,4 0-13 16,-1 0-4-16,6-6-15 0,6-4-6 16,6-3-13-16,9-3-3 15,0-3-12 1</inkml:trace>
  <inkml:trace contextRef="#ctx0" brushRef="#br0" timeOffset="71774.2795">8592 15634 172 0,'3'0'66'0,"-3"3"-36"0,3 2-13 15,-3 0 20-15,0 6-8 16,0 5 0 0,3 5-7-16,0 3-2 15,3-3-11-15,0 8 1 0,3-2 1 0,3-4-6 16,0-4-1-16,0-6 0 16,3-8 0-16,2-10-2 15,1-3-2-15,0-10-4 16,0-1 0-16,-3-5 0 15,-3 1 2-15,-6 1 1 16,0 4 1-16,-3 5 0 16,-3 2 0-16,0 6-3 15,0 5 0-15,0 13 4 16,3 8 1-16,3 6 4 16,0 2 3-16,2 3-6 15,1-6-2-15,0 3-1 0,3-8 2 16,0-8-8-16,3-5-3 15,0-8-20-15,0-10-6 16,0-11-20-16,0-8-7 16,-1-8-31-1</inkml:trace>
  <inkml:trace contextRef="#ctx0" brushRef="#br0" timeOffset="71970.2125">8961 15348 220 0,'-9'-13'82'0,"9"13"-44"0,-3 6-40 0,3-1 17 15,0 8 0-15,0 14 3 16,0 4 2-16,0 14 2 16,0 0-12-16,0 8-1 0,0 0 1 15,3-5-6-15,0 7 0 0,0-7-11 16,0-8-5-16,0-11-21 16,0-11-6-16,-3 1-42 15,0-9-50 1,3-15 38-16</inkml:trace>
  <inkml:trace contextRef="#ctx0" brushRef="#br0" timeOffset="72136.7015">8708 15544 248 0,'6'0'93'0,"0"0"-50"0,24 6-44 0,-12-6 20 15,15 0-2 1,-1 0 4-16,10 0-7 15,9 0-3-15,-1-6-6 16,1 6-24-16,-4-5-9 0,1-3-96 16</inkml:trace>
  <inkml:trace contextRef="#ctx0" brushRef="#br0" timeOffset="73672.7168">5422 16362 108 0,'-3'0'44'0,"3"0"-24"0,3 2-19 16,0 6 11-16,0 3 3 15,3 5 3-15,-3 8 8 16,0 2 4-16,0 1-5 16,0 2-1-16,0 0-13 15,0-3-4-15,-3-5-1 0,0 1-1 16,0-7 0-16,0-1-1 15,0-4 0-15,0-4 4 16,0-6 5-16,0 0-7 16,0-6-1-16,0-4 1 15,0-4 3-15,3-1-4 16,0-1-3-16,0-3-1 16,3-2-1-16,0-3 0 15,0 6 0-15,3 2-3 0,-3 3 2 16,6 5-4-16,2 8 1 15,-2 2 2 1,0 6 3-16,0 3 0 0,0 5-1 16,-3 2 3-16,-3 3 0 15,-3-2 3-15,0-1 1 16,0 1-1-16,-3-6 1 16,3-5 0-16,-3 0 1 0,0-8 0 15,0-8 0-15,3 3-4 16,0-8-1-16,3-1 1 15,3-1 0 1,0-4-7-16,2 0 0 0,1 6-1 16,0 5 2-16,3 0-1 15,3 8-1-15,-3 3 3 16,0 5 2-16,-3 3 2 16,0 4 1-16,-3-4 0 15,-3 10 2-15,-1-2-3 16,-2 2-2-16,0-5 0 15,0-6-1-15,0-4-27 16,0 2-11-16,0-6-19 16,3-2-7-16,3-5-3 15,0-3-34-15,3-3 25 16</inkml:trace>
  <inkml:trace contextRef="#ctx0" brushRef="#br0" timeOffset="73980.7134">5907 16536 120 0,'6'-5'46'0,"-3"5"-24"0,-3 0 1 0,0 0 18 15,0 0-10-15,0 3-6 16,-3 5-6-16,0 0 0 16,0 10-10-16,3 3 3 0,0 3 2 15,3-3-5-15,3 1-1 16,3-1-2-16,0-5 1 0,3 5 5 16,3-16 2-16,3 0-1 15,0-10 0-15,0 0-3 16,-4-6 1-16,-2-5 0 15,-3 0 1 1,-3-2 0-16,-6-1 2 0,-3 1-1 16,-9 2 0-16,-3 3-5 15,1 0-3-15,-4 2-7 16,0 3-1-16,3 0-17 16,0 3-4-16,6-3-26 15,3 8-10-15,6-5-19 16,3-1-6-16,9 6-5 15</inkml:trace>
  <inkml:trace contextRef="#ctx0" brushRef="#br0" timeOffset="74508.1807">6098 16497 148 0,'0'13'57'0,"6"-13"-30"0,-3 11-27 0,0-3 10 15,3 5 9-15,0 5 7 16,0 3 9-16,0 6 3 15,0-1-20-15,-3-2 5 0,-1-3 1 16,1 1-8-16,0-9-4 16,0-8-5-16,-3 6 0 15,0-9 5-15,0-4 4 16,-3-9-6-16,0 3-1 0,0-10-5 16,3-1-1-1,0-2-3-15,3 0-1 16,0-3 1-16,6 11 0 15,3-1-11-15,0 9-5 0,0-3 1 16,3 3 4-16,3 5 4 16,0 0 4-16,0 8 2 15,-1 0 1-15,1 0 2 16,3 0 1-16,-3-3-1 16,0 0-2-16,-3-5 3 15,0-2 0-15,-1-6-1 16,4 2 1-16,-9-2-4 15,-3-2 0-15,0 2 3 0,-6-5 1 16,-3 5 1 0,-3 0 0-16,-3 5-5 15,-3 3-1-15,-2 3 1 16,-1 7 0-16,-3 6-2 0,6 5 0 16,3 3 6-16,3 0 5 15,6 3-6-15,9-6-1 16,3 3-1-16,3-6 2 15,11-7-28-15,4-14-11 16,0-5-90 0</inkml:trace>
  <inkml:trace contextRef="#ctx0" brushRef="#br0" timeOffset="75094.1025">7015 16457 112 0,'-15'-5'44'0,"12"5"-24"0,-3 0-2 0,3 5 18 16,-3 0-3-16,-3 6 3 0,-9 0-7 15,0 10-1-15,3 3-15 16,0 5-1-16,4 2 1 16,2 1-3-16,6 8 0 0,6-8-6 15,9-1-3-15,2-4-3 16,4-6 1-16,0-5-15 16,3-6-4-16,0-4-25 15,9-9-12-15,-4-15-33 16</inkml:trace>
  <inkml:trace contextRef="#ctx0" brushRef="#br0" timeOffset="75423.247">7172 16531 136 0,'-12'0'52'0,"10"0"-28"0,-4 5-11 0,0-5 19 15,0 8-5 1,0 3-1-16,-6 5-1 0,3 5 1 15,0 3-14-15,6 2 6 0,3 6 3 16,6-3-9-16,3-5-2 16,3-6-2-16,3-4 2 15,2-4 1-15,4-15 3 16,-3-3 2-16,0-5-1 16,-3-6-1-16,-6 1 1 0,-3-3 1 15,-6-3-1 1,-6 5-3-16,-6-2-2 15,-3 8-6-15,0 0-3 16,3-1-16-16,-3 9-5 0,3-3-34 16,4 3-15-16,8 2-30 15,3 3-51 1,5 0 42-16</inkml:trace>
  <inkml:trace contextRef="#ctx0" brushRef="#br0" timeOffset="75963.2496">7297 16502 176 0,'-3'0'68'0,"6"13"-36"0,0-5-37 15,0 3 12-15,0-1 5 0,0 6 7 16,0 3 14-16,-3 2 9 16,0 0-22-16,0-2-4 0,0-3-4 15,-3-3-7 1,3-3-3-16,0-2-1 0,0-2 1 15,-3-6 1-15,0 0 3 16,0 0-3-16,3-8 0 16,0-6-3-16,0-4-1 15,3-3-6-15,0 2 0 16,3-2 1-16,3 3 3 16,0 4-3-16,3 4 2 15,0 4 0-15,0 6 2 0,0 6 1 16,0 7 1-16,-3 5 0 15,-3 1 0-15,-3-1 4 16,-3-2 2 0,0 3-2-16,0-6-1 0,0-5-1 15,0-3-2-15,0-5 3 16,0-2 0-16,0-6-6 16,5-5-2-16,1-3-14 15,3-3-5-15,0 1 6 16,3 2 5-16,0 3 8 15,3 2 3-15,3 11 4 16,-3 0 1-16,0 13 14 16,-3 3 8-16,-1 5 3 15,-8 0 3-15,0 6-13 0,0 2-3 16,-3-5-11 0,3-6-3-16,-3-5-39 15,3 1-14-15,6-9-73 16</inkml:trace>
  <inkml:trace contextRef="#ctx0" brushRef="#br0" timeOffset="76569.3438">7637 16589 104 0,'-3'0'41'0,"3"0"-22"0,0 6-9 15,0 4 14-15,0 3 9 16,0 9 6-16,0 15-7 15,0 5-4-15,-3 11-16 16,0-3 10-16,3-2 5 0,0-3-12 16,0-5-6-16,3-9 1 15,-3-7 3-15,0-8-1 16,0-3 3-16,0-5 1 0,0-11-1 16,0-4-5-16,-3-4-4 15,0-16-3-15,3-4-3 16,0-9-6-1,0-8-1-15,3-2 1 16,3-3 1-16,3 8 0 0,3 3 4 16,2 8-2-16,1-1 1 15,0 6 0-15,0 11 0 16,0 4 2-16,3 9 0 16,3 5 4-16,3 8 2 15,-4 10 6-15,-5 6 5 0,0 0 0 16,-6-5-1-16,-3 2-4 15,-6-3-2-15,-3-2-9 16,-9 0-2 0,0-8-9-16,-3-3-4 15,0-5-19-15,-5-2-6 0,5-4-37 16,0 1-14-16,6 0-19 16</inkml:trace>
  <inkml:trace contextRef="#ctx0" brushRef="#br0" timeOffset="77301.1736">8152 16536 156 0,'3'-5'57'0,"-3"3"-30"0,-3-9-5 16,0 8 23-16,-3-2-5 16,-3 5 1-16,-3 0-17 15,-3 0-4-15,-3 5-12 16,3 3-5-16,-6 3-2 0,4 5-4 16,2 10 0-16,3 1-1 15,3-4 0-15,3 4 3 16,6-1 2-16,6-2-2 0,0-8 0 15,3 3 3-15,3-17 1 16,0-10-4-16,-1 3 1 16,1-6-2-16,0-4-2 15,0-7-6-15,-3 4-2 16,-3-1 13-16,0 3 9 16,-3 3-7-16,0 3-1 15,0 2-2-15,0 8 0 16,0 8 0-16,-3 5 0 15,3 3-3-15,3 0 2 16,0 7 1-16,3-1 0 0,0 1-5 16,3-7 1-16,-1-3-42 15,7-13-19-15,6 0-33 16</inkml:trace>
  <inkml:trace contextRef="#ctx0" brushRef="#br0" timeOffset="77554.3743">8473 16547 260 0,'-3'-11'96'0,"0"11"-52"0,-12-2-47 15,9 2 19-15,-3 0-3 16,-2 2 2-16,-1 4 0 16,-3 2 4-16,-3 2-11 0,3 6-4 0,0 3-1 15,6 2-4 1,3-3 0-16,6 1-1 0,6 2-2 15,3-5-2-15,6-3 1 16,6-2-15-16,6-6-6 16,2-5-23-16,1-5-6 15,0-6-42 1,-3-2-22-16,-1-3 57 16</inkml:trace>
  <inkml:trace contextRef="#ctx0" brushRef="#br0" timeOffset="77786.4809">8649 16193 212 0,'-6'-8'79'0,"6"10"-42"0,0 1-43 0,3 2 12 16,0 3 7-16,0 11 6 0,0 12 10 16,0 9 5-16,0 8-18 15,0 2-7-15,0 3-4 0,-3-3-3 16,0-2-2-16,0-9-2 15,0-2 1-15,0 1-26 16,-3-15-11-16,0-9-157 31</inkml:trace>
  <inkml:trace contextRef="#ctx0" brushRef="#br0" timeOffset="77974.5177">8387 16378 236 0,'3'-6'90'0,"6"4"-48"0,12-1-36 0,-1 3 22 15,10 0 11-15,9 0 8 16,8 0-9-16,10-3-5 16,0 3-19-16,-1-2-9 0,4-9-1 15,-4 1-30-15,-2-6-9 16,-7 0-117-1</inkml:trace>
  <inkml:trace contextRef="#ctx0" brushRef="#br0" timeOffset="86702.0805">4711 10152 60 0,'-3'-3'24'0,"6"9"-12"15,-3-4-14-15,0 9 1 16,0 2 5-16,0 6-3 16,3 5 0-16,0 2 4 15,3 0 1-15,3 1 9 16,0-1 2-16,-1-2-2 15,7 0-1-15,6-3-4 16,0 3 1-16,3 2-4 16,3 1 1-16,2-6-3 15,1-5 2-15,3-3 0 0,3-5 1 16,-1-3-4 0,-2 1 6-16,3-4 3 0,-3-7-2 0,2 0 1 15,4-9-5-15,0 1-2 16,5 0 0-16,1 0 1 15,9-3-5-15,2 3-1 16,1-1 0-16,-1 1 2 16,1 0-1-16,-1 2 2 15,4 3-4-15,-1 3 0 16,4 3 1-16,-1 2 2 16,1 5-3-16,-7 0-2 15,1 6 2-15,-3 2 0 16,-4 13 5-16,1 4 2 15,-4-4-2-15,1 0-3 16,-9-2 2-16,-1 0 0 16,-5-3-1-16,-3 3 1 0,-9-5-2 15,0-1 2-15,-7 1-2 16,-2-6 2-16,-3 0-2 16,0-2-1-16,-3-1 3 15,0-2 0-15,0 0 1 16,-3 0 0-16,0-3-5 15,0 1 1-15,-3-6 0 16,0 0 2-16,0 0 3 16,3 0 2-16,3-3-3 15,0 0-3-15,0-5 4 16,6-5 4-16,0-3-5 16,0 0-2-16,2-2-4 15,1-1 1-15,6 1 1 16,3-9 2-16,3-4-3 0,0 4-2 15,8 1 2-15,4 2 2 16,0 0-2-16,-1 0 0 16,7 3-1-16,3 3 0 15,-1-1 2-15,4 3 0 16,2 3-3-16,4 2 0 16,0 3 4-16,-4 1 1 15,7 1 0-15,-1 1-2 16,1 2 1-16,-1 1-1 15,10 2-3-15,-4 2 2 16,-2 1 1-16,5 2 2 0,-2-2-3 16,-1 2-2-16,1 0 2 15,2 3 2-15,-2-2-2 16,2-1 0-16,1 0 1 16,-1-2 2-16,0 0 1 15,7-1 3-15,-1-2-5 16,-5-2-1-16,-1-6 2 15,-5 0 3-15,-7-3 4 16,-2-2 5-16,-10-3-6 16,-5-5 0-16,-6 2-4 15,-3 1-1-15,-7 2-8 16,-2 0-4-16,-6 0-50 16,-6 3-22-16,-3-3-20 15</inkml:trace>
  <inkml:trace contextRef="#ctx0" brushRef="#br0" timeOffset="88307.6183">5485 11041 72 0,'0'0'27'0,"0"-3"-14"0,0 1 2 0,0 2 15 0,0 0-3 16,-3 0-1-16,0 0-8 15,-3 0-1-15,0 2-10 16,-3 1-2-16,0 2-3 15,0 1-2-15,3-1 1 0,0 0-4 16,6 1 0-16,6-1-1 16,3 0 3-16,3 0 0 15,6 3 3-15,6 3-6 16,-4 0 1-16,-2-1 3 16,-3 1 2-16,-3-1 8 15,-3-2 4-15,-6 0 10 0,-6 0 7 16,-9 0-14-16,-3 0-5 15,-3 0-5 1,-2-3-2-16,-1 0-3 16,3-2-2-16,3 0-13 0,0-3-6 15,3 0-26-15,6-3-11 16,6-5-23 0</inkml:trace>
  <inkml:trace contextRef="#ctx0" brushRef="#br0" timeOffset="88551.2437">5684 10859 72 0,'0'5'27'0,"3"5"-14"0,-6 12-2 15,6-4 10-15,-3 11 2 16,0 3 3-16,0 2-10 15,0 1-2-15,3-4-8 16,0-4-2-16,0-3-2 16,-3 0 1-16,3-6 2 0,-3-2-26 15,0-3-11-15,0 0-28 16</inkml:trace>
  <inkml:trace contextRef="#ctx0" brushRef="#br0" timeOffset="88740.7726">5604 11078 148 0,'3'-5'55'0,"6"-3"-30"0,6 5-23 0,-7 3 12 16,4-2-5-16,3-1 0 15,3 0-5-15,0 1-3 16,3-1-66-16,0 3-31 15,2-3 41-15,1 3 21 16</inkml:trace>
  <inkml:trace contextRef="#ctx0" brushRef="#br0" timeOffset="88982.1214">5800 11155 88 0,'-15'32'33'0,"15"-24"-18"0,-3 2-11 15,6-5 10-15,0 3 3 16,3 0 4-16,3 0 0 15,6-2-1-15,3-4 1 16,3-2-1-16,0-2-11 16,-4-4-1-16,1 1 2 0,-3-3-2 15,-6 0 3-15,-3-3-2 16,-3-2 0-16,-6-3-3 16,-3 3-1-16,-3 3-6 15,-3-1 1-15,0 3-22 0,0 3-10 16</inkml:trace>
  <inkml:trace contextRef="#ctx0" brushRef="#br0" timeOffset="89299.1178">6047 11168 76 0,'6'24'30'0,"-3"-16"-16"0,0 0-1 0,0-3 11 15,0 0-1-15,0 1 0 0,-3-4-3 16,0 1-1 0,-3-3 1-16,0 0 0 15,0 0-11-15,0-3 3 0,0-2 4 16,0-3-4-16,3 0 1 0,3-5-6 16,0 0-2-16,3-3-2 15,0 3-3-15,6-3-2 16,0 2 1-16,0 4-1 15,6 2 0-15,-3 3-7 16,2 2-2-16,1 0-32 16,-3 3-11-16,0 0-22 15,-3 3-11 1,0 2 44-16</inkml:trace>
  <inkml:trace contextRef="#ctx0" brushRef="#br0" timeOffset="89563.1144">6256 11187 44 0,'0'5'19'0,"3"-2"-10"0,3-1 7 0,-1-2 11 15,1 0-3-15,3 0 0 16,3-2-11 0,0-4-5-16,3-4-5 0,-3-4 0 15,0 4-2-15,-3-3-1 16,-3-1 1-16,-6 1-1 16,-6 3 0-16,-6 4 2 15,-3 1 1-15,-3 8 1 16,0 2-2-16,-3 8-2 15,1 0 1-15,2 3 1 16,3 0-1-16,6 3-1 0,9-1 3 16,3-2 0-16,9-3 1 15,3-2-2-15,6-6-2 0,5-5-41 16,10-2-38 0,9-4 23-16</inkml:trace>
  <inkml:trace contextRef="#ctx0" brushRef="#br0" timeOffset="89910.2097">6601 11089 144 0,'-15'-11'55'0,"6"11"-30"0,-9-3-23 16,9 3 14-16,-3 3-10 15,-8 2-1-15,-1 3-5 16,0 8-1-16,3 3 1 16,6-1-3-16,3 1 2 0,6 2 3 15,9-3 3-15,6-2-2 0,3-2 0 16,3-6 3-16,0-3 3 15,0-8 0-15,-1-5 2 16,-5 0-6 0,0-8-1-16,-3-2-2 0,-3-9-2 15,-3-2 1-15,-6-8-1 16,0-2 2-16,-3-1 3 16,0 6 4-16,0 4 5 15,3 9-8-15,0 3-1 16,0 10-10-16,3 8-2 15,3 21-3-15,3 8 1 16,3 5 5-16,6 3 4 16,3-2 1-16,0-1 2 15,3-2-24-15,5-3-8 0</inkml:trace>
  <inkml:trace contextRef="#ctx0" brushRef="#br0" timeOffset="91125.1339">7047 10832 104 0,'-3'0'41'0,"3"3"-22"0,0-1-22 16,3 9 25 0,-3 5-4-16,0 13 5 15,3 8 2-15,-3 0-9 0,0 3-2 16,0-9-8-1,3-1-2-15,-3-7 0 0,3-1 0 16,-3-7 0-16,0-1 0 16,3-4 2-16,-3-2 14 15,0-3 10-15,0-5-16 16,3-2-7-16,3-9-5 0,3-2 0 16,0-3-1-16,0-2-1 15,3 2 1-15,0 0-1 16,6 3-5-16,5 5 1 15,4 2 0-15,0 9 2 16,0 5 1-16,-6 3 1 16,-3 2 0-16,-7 3 0 15,-2 0 2-15,-9-3 3 16,-6 0 2-16,-5-2 1 16,-7-1-4-16,-3-2-1 15,0 0 1-15,0-3 0 16,0-2-9-16,0-3-4 0,7 0-37 15,11-11-81 1</inkml:trace>
  <inkml:trace contextRef="#ctx0" brushRef="#br0" timeOffset="91337.2134">7321 11015 148 0,'0'0'57'0,"3"5"-30"0,3 8-34 15,0-5 10-15,0 5 14 16,0 3 9-16,0-3-9 16,3 3-2-16,0-2-9 0,0-4-4 0,0 1-1 15,0-1 1-15,0-2 1 16,-1-3-28-16,4-2-10 16,3-6-45-1,0-4-18-15,0-1 51 16</inkml:trace>
  <inkml:trace contextRef="#ctx0" brushRef="#br0" timeOffset="91499.7569">7571 11041 148 0,'-15'3'57'0,"12"10"-30"0,-14 13-23 0,11-10 15 16,-6 0 0-16,-3 3 3 16,-3 4-8-16,3 4-3 15,-3-1-6-15,0-2-4 0,6-3 0 0,1-2 1 16,8-9-41-1,3-4-20 1,8-6-21-16</inkml:trace>
  <inkml:trace contextRef="#ctx0" brushRef="#br0" timeOffset="91747.7355">7780 10755 160 0,'0'-8'63'0,"3"8"-34"0,0 3-36 16,3 2 10-16,-4 6 17 15,-2 10 10-15,-2 11 6 16,-4 10 0-16,6 3-19 0,0 5-6 0,0-7-3 16,0-6-7-16,0-5-2 15,0-3 0-15,-3-3 0 16,0-5-26-16,0-2-9 15,0-6-68 1</inkml:trace>
  <inkml:trace contextRef="#ctx0" brushRef="#br0" timeOffset="91955.728">7589 10978 228 0,'-3'13'88'0,"3"-11"-48"0,6-12-34 16,0 13 20-16,6-6-8 16,9 6 2-1,9-6-11-15,2 8-5 0,1-5-3 16,0 0-12-16,5 0-5 0,-2 0-47 16,-6 0-19-16,3 0-13 15</inkml:trace>
  <inkml:trace contextRef="#ctx0" brushRef="#br0" timeOffset="92299.8998">7928 11044 148 0,'-14'13'57'0,"17"-8"-30"0,0 8-21 0,-1-5 15 16,4 0 4-16,3 0 5 16,3-2-8-1,3-1-2-15,3-2-12 0,0-6-5 0,3-2 0 16,3-3 0-16,-4 0 1 15,-5-3-2-15,-3 1 1 16,-6-1-7-16,-6 0-1 16,-6 1-3-16,-6 2 2 15,-6 0-1-15,-5 5 2 16,-7 6 3-16,0 2 1 16,3 3 1-16,3 5 0 15,4 1-3-15,5-1 2 0,6 0 1 16,6 3 2-1,9-3 1-15,3-2 3 16,6-1-3-16,5 1-2 16,4-3-5-16,0 0-2 0,0-3-44 15,3-8-18-15,2 3-13 16</inkml:trace>
  <inkml:trace contextRef="#ctx0" brushRef="#br0" timeOffset="92643.8939">8309 11020 164 0,'0'3'63'0,"0"-3"-34"0,0 0-23 0,-3 2 15 16,-2 1 0-16,-1-3 2 15,-3 2-6-15,-3 1-2 16,0 2-9-16,3 1-4 0,0-1 1 16,3 3-4-16,6 3-2 15,6-1 2-15,6 3 2 16,6 1-2-16,3-1-2 16,-1 0 2-16,-2-2 0 15,-6-1 9-15,-6 1 7 16,-9-1 8-16,-9 1 3 15,-9 0-13-15,-5-1-6 16,-7 1-24-16,0-1-11 16,6 4-92-16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22:49:45.1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15861 1185 96 0,'-3'-18'35'0,"3"18"-18"0,0 0-5 16,0 0 27-1,0-8-9-15,0 3 1 16,0 5-1 0,3 13-16-16,0 0-6 0,0 6 1 15,0 2 4-15,0 3-7 16,0-3-1-16,0-8-1 16,0 8 0-16,0-2 0 15,0-6 0-15,0 0-5 16,0-2 1-16,-3-1 2 0,0 1 1 15,0-6 12-15,0-2 5 16,0 2-6-16,0-10-1 16,0 2-3-16,0-7 1 15,3-6-6-15,0-3-3 16,3-5-1-16,3 3 1 16,-1 0-1-16,4 2-1 15,3 6-2-15,0 0 1 16,3 0 1-16,-3 2 2 15,0 3-1-15,0 3-1 16,0 2-10-16,-4 3-6 0,1 8-21 16,0-2-9-16,0 2-30 31,-3-3-46-31,3 3 35 0</inkml:trace>
  <inkml:trace contextRef="#ctx0" brushRef="#br0" timeOffset="1">16215 1214 132 0,'-3'-2'52'0,"0"2"-28"0,3 0-6 15,0 0 18-15,0 0-9 16,0 2-3-16,-3 4-14 16,-3 2-4-16,3 2-4 0,3 3-4 0,0-5 1 15,0 3 1 1,3 5 2-16,0 2-3 0,3-4 0 15,3 7 1-15,0-11 2 16,-3-2-1 0,6-2 2-16,-3-6 4 0,6-6 4 15,-3 4 0-15,0-4 3 16,2-7-1-16,-5-5 0 16,-3 4-7-16,-6-7-2 15,-3 8 11-15,-3-6 5 16,-3 6-6-16,1 0-3 15,-1 0-9-15,0 8-1 16,0-3-6-16,3 2-1 16,0 1-17-16,3 2-8 15,3 3-14-15,0-13-7 16,6 8-5-16,0-6-44 16,3 3 13-16</inkml:trace>
  <inkml:trace contextRef="#ctx0" brushRef="#br0" timeOffset="2">16382 1122 156 0,'0'5'60'0,"3"14"-32"0,-3 15-22 16,0-21 15-16,3 6-7 16,0-3 2-16,0-3-7 0,-3-3-1 15,3 9-4 1,0-6-1-16,6 0 1 0,-3 1-5 0,6-6 1 15,2-3 2-15,-2 3 1 16,0-3-1-16,3-5 1 16,-3 0-2-16,0-5-1 15,3-8 1-15,-3 5 1 16,0-3-3-16,-3 3 0 16,-4 8 1-16,1 0 0 15,0 0 0-15,0 8 0 16,-3-3-5-16,3 9 1 0,0-9 4 15,0 8 2-15,9 0 2 16,0-5 0 0,0-2 4-16,-3-12 5 15,-3 4-1-15,3-4 3 0,2-7-8 16,-2 0-4-16,-3-6 9 16,-3-2 4-16,-3-3-4 15,-3-2 1-15,-3 5-6 16,0-3-2-16,0 8-5 15,0 3-2-15,0 8-19 16,0-3-9-16,3 5-17 16,3 16-75-1,3-2-6 1,3 2 58-16</inkml:trace>
  <inkml:trace contextRef="#ctx0" brushRef="#br0" timeOffset="3">16855 1225 228 0,'-3'0'85'0,"3"0"-46"0,3 3-37 0,-3-3 17 16,6 0-8-16,0 5 1 15,6-5-7-15,3-5-1 16,0 2-2-16,0 3-10 0,2 0-5 15,1-5-20-15,0 5-8 16,-3 0-129 0,3-6 90-1</inkml:trace>
  <inkml:trace contextRef="#ctx0" brushRef="#br0" timeOffset="4">17049 1154 176 0,'-3'0'66'0,"0"2"-36"0,3 22-24 15,0-16 15-15,0 3-7 16,0 2 2-16,0 3-7 16,3 0-3-16,-3-1-3 15,3-1-3-15,-3-1 1 0,0 0-1 0,0-2 2 16,0-3-1-1,0 0 2-15,0 2-4 0,0-7 0 16,0 2 3-16,0-5 3 16,0 0 0-16,0-3 0 15,0 3-1-15,0-5 2 16,0-5-3-16,3 2-2 16,0-6-3-16,3-4 1 15,-1 2-1-15,7 3 0 16,0-6 2-16,0 6 0 0,-3 0-3 15,3 0-2 1,-3-1 2 0,3 22 6-1,-3 6-1-15,0-1 1 16,-3 0 1-16,0 0 0 16,0 0 0-16,-3 1 2 0,0-1-3 15,0 0 0-15,-3-2-1 16,3-9-2-16,-3 4 1 15,0-6 1-15,0 0-3 16,5 0 0-16,1-8 5 16,0-3 2-16,0-5-2 15,6 3-3-15,-3 2-3 16,0-7 1-16,3 5-4 16,0 10 1-16,0 3 2 15,-3 0 3-15,3 8-2 0,-3-3 0 16,2 1-1-1,1 4 0-15,-3 1 6 0,-3-3 5 16,0 2-7 0,0-2-3-16,6 5-25 0,-3-7-7 15,0 2-26-15,-3-8-10 16</inkml:trace>
  <inkml:trace contextRef="#ctx0" brushRef="#br0" timeOffset="5">17537 1172 208 0,'-9'-18'79'0,"6"18"-42"0,-6 0-30 16,6 2 18-16,-3 1-15 16,0 10-3-16,0-5-5 15,-3 5-2 1,0 6 1-16,0-3-4 0,3 2 2 0,0 1 1 15,6-1 0-15,0 3-3 16,3-7 2-16,6-1-1 16,0-8-2-16,3-5-2 15,-3 0-1-15,0-5-3 16,3-3 1-16,-6 3 5 16,0-9 2-16,0 1 2 15,0 0 0-15,-6 0 8 0,0 2 7 16,0 3 4-1,0 0 3-15,0 3-12 0,0 5-6 16,0 0-5-16,0 0 0 16,9 11 3-1,0 4-3-15,0-1-2 16,-1-1 2-16,1 5 2 16,0-4-13-16,0 4-5 15,0-13-33-15,0 3-13 16,6-2-24-1</inkml:trace>
  <inkml:trace contextRef="#ctx0" brushRef="#br0" timeOffset="6">17718 1193 176 0,'0'19'66'0,"3"-11"-36"0,0-8-24 0,0 5 17 0,0 3-10 16,3 5 0-16,0 6-1 16,-3 2 2-16,-3 11-7 15,-3-9-2-15,-3 7-1 0,-3-4 9 16,0 0 3-16,-3-2-5 16,-2-3-4-16,-1-2-9 15,0-6-1-15,-3-5-15 16,-3-3-3-16,3-10-7 15,0-3-2-15,4-5-6 16,-1 0-1-16,6-11-23 16,3-5-25-1,3 2 30-15</inkml:trace>
  <inkml:trace contextRef="#ctx0" brushRef="#br0" timeOffset="7">17638 1045 236 0,'9'-16'88'0,"-6"11"-48"0,0 0-38 0,0 5 19 15,0-3-11-15,0 3-3 16,3 0-22-16,0 0-8 16,3 3-45-16,3 2-21 15,-1 0 8-15,10 3 6 16</inkml:trace>
  <inkml:trace contextRef="#ctx0" brushRef="#br0" timeOffset="8">17879 1251 156 0,'-12'19'60'0,"9"-6"-32"0,0 0-17 0,3-5 15 0,3 6-3 15,0-1-2-15,3 0-7 16,3-2-1-16,3-3-8 16,0-3 1-16,3-5 1 0,0-5 1 15,3-9 2-15,-1 4-5 16,1-3-3-16,-6-1 3 15,-6-2 1-15,-6-2 9 0,-3-9 2 16,-3 9-4 0,-3-8 0-16,-3 4-8 15,0 9-1-15,-2-3-24 16,2 8-9-16,0 3-37 0,3 2-13 16</inkml:trace>
  <inkml:trace contextRef="#ctx0" brushRef="#br0" timeOffset="9">18102 1265 192 0,'6'18'71'0,"-3"-5"-38"0,0 1-23 0,-3-12 20 15,0 4-9-15,0-1 0 16,0 3-8-16,-3 0-7 15,0-3 5-15,0-8 4 0,3-2-1 16,-3 0 2 0,3-8-7-16,0-1-1 15,3 1-2-15,3 0 1 0,0-8-2 16,3 5 0-16,3 3-6 16,3 5 1-16,3-5 0 15,-3 5 2-15,3 2-3 16,2 1 0-16,1 10 1 15,-3-5 2-15,0 6-36 16,-3-6-17-16,-3 0-62 16,6 0-39-16,-4 0 66 15</inkml:trace>
  <inkml:trace contextRef="#ctx0" brushRef="#br0" timeOffset="10">18558 1122 240 0,'0'0'90'0,"0"0"-48"0,0 0-23 16,0 8 29-16,0-8-28 16,0 10-8-16,0-15-10 0,0 13-3 15,0-3 1 1,0 1-42-16,0-6-17 0</inkml:trace>
  <inkml:trace contextRef="#ctx0" brushRef="#br0" timeOffset="11">18558 1323 212 0,'-6'0'82'0,"6"0"-44"0,0 3-22 0,0-3 24 16,0 0-19-16,0-3-6 15,0 3-9-15,3 0-5 0,3 0 0 16,0 0-4-16,0 0 2 0,-3-5 1 15,-3 5 0 1,0 0 0-16,0 0 2 16,0 0 1-16,0 0 3 0,-3 0-23 15,0 0-10-15</inkml:trace>
  <inkml:trace contextRef="#ctx0" brushRef="#br0" timeOffset="12">19022 841 84 0,'-3'-13'33'0,"6"13"-18"0,-3 0-11 0,0 0 10 16,0 8-2-16,0 3 1 0,-3 15-5 15,0 14-3 1,0 18 0-16,0 16 1 15,-3 24-3-15,0 29 0 16,3 11 14-16,0-1 8 16,0 14-12-16,0-5-11 0,3-12-7 0,0 1 6 15,0-13 4-15,3-21-2 16,3-6-2-16,3-18 0 16,6-11-1-16,3-13 0 15,3-11 0-15,12-8-3 16,2-10 2-16,4-8-10 15,0-8-3-15,8-3-55 16</inkml:trace>
  <inkml:trace contextRef="#ctx0" brushRef="#br0" timeOffset="13">19111 788 188 0,'-3'-13'71'0,"9"8"-38"0,6 10-41 16,0-5 12-16,6 0-4 15,6 0 0-15,3 0-3 16,5 0 2-16,10 6-76 16,3-6-35-16</inkml:trace>
  <inkml:trace contextRef="#ctx0" brushRef="#br0" timeOffset="14">19296 947 132 0,'0'-16'52'0,"-3"24"-28"0,3-2-28 15,-3-12 58-15,0 12-11 0,-3-4-16 16,-3 9-10-16,3 2-12 15,-3 6-4-15,3 2 2 0,0 5-2 16,6 1 2-16,3 4 0 16,3-4 1-16,6-9 2 15,3-4 1-15,0-6 1 16,9-16 2-16,0-3-3 16,-7-2-2-16,-2-3 0 15,-3-3-1-15,-6 1 0 0,-9-3 0 16,-9 2-2-1,0-2-2-15,0 2-2 16,1 12-1-16,-1-4-12 0,0 8-5 16,6 3-95-1,3 8 14 1</inkml:trace>
  <inkml:trace contextRef="#ctx0" brushRef="#br0" timeOffset="15">19745 958 124 0,'0'0'46'0,"3"0"-24"0,0 5-13 16,0-5 14-16,0 8 6 15,0 5 7-15,3 0-10 16,-3 6-4-16,0 2-12 15,-3 3-6-15,0-3-1 0,3 6-4 16,0-9 0-16,-3-2-15 16,6-3-68-1,-3-13-43-15,0-13 54 16</inkml:trace>
  <inkml:trace contextRef="#ctx0" brushRef="#br0" timeOffset="16">20144 992 164 0,'-3'-2'63'0,"0"2"-34"0,6 0-23 0,-3 0 15 16,3 0-5-16,3 0 1 16,0 0-7-16,3 0-4 15,0 0-3-15,0 0-5 0,0 2-1 16,-3 9 4-16,-6-3 3 15,-3 5-3-15,-3 5-1 16,-3-4 0-16,0 4 0 16,-6-2 0-16,3 3 2 0,-3 2-3 15,3-11 0 1,4 6 1-16,5 0 2 16,3-8-1-16,6-3-1 0,2 3 3 15,4-2 0-15,3 2 1 16,0-8 0-16,0 5-2 15,-3-3-2-15,0 4-37 16,-3-6-15-16,0 5-36 16</inkml:trace>
  <inkml:trace contextRef="#ctx0" brushRef="#br0" timeOffset="17">20478 1016 108 0,'-3'-5'44'0,"3"10"-24"0,0-10-8 16,0 5 16-16,0 0-3 0,0 0 0 16,0-6-13-16,3 4-5 15,0 2-5-15,3-6 3 0,0 6 1 16,-1 0-2-16,4 0-3 15,0 0-3-15,-3 6 1 16,0 2 1-16,-6 5 2 16,-3-5 1-16,0 2 1 0,0 4-2 15,0-6-2 1,0 2-4-16,3-2 0 16,6-3 2-16,0 3 1 15,6 11 1-15,-3 2 2 16,0-8 3-1,-9 6 11-15,-3-6 7 0,-3 0-3 16,-3 1 0-16,-3-1-11 16,0-8-3-16,0 3-11 15,1-8-4-15,2 5-37 16,0-5-15-16,0 0-31 16</inkml:trace>
  <inkml:trace contextRef="#ctx0" brushRef="#br0" timeOffset="18">20704 1011 124 0,'-6'13'46'0,"6"0"-24"0,-9 0-19 0,9-5 12 16,-3 3-9-16,0-6-3 16,0 3-2-16,3-3-1 0,0 3 0 15,3-2 0-15,3-6 0 0,6 0-3 16,0 0 2-16,6 0-1 15,-1 0-2-15,1 0-15 16,0-6-45 0,-3 6-5-16</inkml:trace>
  <inkml:trace contextRef="#ctx0" brushRef="#br0" timeOffset="19">20850 1003 132 0,'-9'21'52'0,"9"-3"-28"0,-3 9-6 0,3-14 20 16,0 6-15-16,0 7-4 15,0-5-12-15,0 3-3 16,0-3-2-16,0-7-30 0,3-1-14 15</inkml:trace>
  <inkml:trace contextRef="#ctx0" brushRef="#br0" timeOffset="20">19222 1323 160 0,'-6'3'60'0,"3"2"-32"0,3 13-28 16,0-4 10-16,-6-1 7 15,0 0 4-15,3 0-9 16,0-5-2-16,0 3-4 15,9-3-4-15,-3-3 2 16,9-2-1 0,-1-1-1-16,4 1-6 15,0 2 0-15,-3 3 2 16,0 0 3-16,-3 3 4 16,-3-3 2-16,-3 2 5 0,-3 3 5 15,-3-5-5-15,-3 0-2 16,-3 3-10-16,0-8-2 15,0 2-35-15,-6-5-16 16,-8-3-43 0</inkml:trace>
  <inkml:trace contextRef="#ctx0" brushRef="#br0" timeOffset="21">19135 1376 176 0,'3'-5'68'0,"15"15"-36"0,9-20-24 0,-18 4 16 16,6 4-10-16,0-6-1 16,2 2-9-16,1 1-3 0,0 2-50 15,6 3-21-15,-3-2-9 16,6-1-3-16</inkml:trace>
  <inkml:trace contextRef="#ctx0" brushRef="#br0" timeOffset="22">19722 1326 124 0,'-12'10'46'0,"6"6"-24"0,-3 8-10 15,3-11 16-15,-3 0-5 16,0 6 1-16,-3 2-11 16,6 0-5-16,3 3-5 15,9-6-5-15,0-4 1 0,3 2 3 16,3-3 1-16,3-8-1 15,0 0 1-15,0-10-4 16,-4 0 0-16,1-3 3 16,-3 0 1-16,-3-3 3 15,-6 3 1-15,-3 0 3 16,-3-2 4-16,-3 2-2 0,-3 3 3 16,1 2-10-16,-1 3-6 15,-3 0-32-15,3 3-14 16,9 2-49-1</inkml:trace>
  <inkml:trace contextRef="#ctx0" brushRef="#br0" timeOffset="23">19894 1336 176 0,'-6'0'66'0,"6"13"-36"0,3-23-22 0,0 20 16 0,3-15-8 16,0 2-1-16,3 11-9 16,3-13-4-16,3 2-1 15,3-2-1-15,0 5 0 0,-4-5-3 16,1 5 0-16,3-5-1 15,-6 5 3-15,0 5 0 16,-15 13 9 0,0 1 3-16,-3 7 1 15,0-4 0-15,0 1-6 16,3 1-2-16,0 0-2 16,0-6 1-16,3 4-13 15,0-4-6-15,3-5-148 16,-3-13 54-1</inkml:trace>
  <inkml:trace contextRef="#ctx0" brushRef="#br0" timeOffset="24">19963 1466 216 0,'-9'-5'82'0,"12"5"-44"0,6 0-49 0,-3-6 13 0,3 4 0 15,2-1 4 1,4 0-3-16,12-2 0 16,0 5-1-16,-3 0-39 0,0 0-17 15,-4 0-31-15</inkml:trace>
  <inkml:trace contextRef="#ctx0" brushRef="#br0" timeOffset="25">20430 1410 168 0,'-6'-2'63'0,"3"2"-34"0,0 0-21 0,0-6 18 16,-3 12-4-16,0-6 1 15,-3 2-6-15,0 4 0 16,-9-1-10-16,7-3-6 0,2 4-2 0,9 2-1 31,0 2 0-31,6-4 2 16,3 4-3-16,5 1 0 15,1 2 2-15,3 0 0 16,-3 0 1-16,0 1 0 0,-3 4 0 16,-3 9 2-16,-6-9-8 15,-6-2-1-15,-3-3-14 16,-3 0-4-16,-3-2 6 15,0-8 6-15,0-6-3 16,3-5-2-16,0-8 5 16,3 0 5-16,6 3 3 15,3-5 3-15,6-4 7 16,3 4 5-16,3-6 12 0,0 8 8 16,0 3-2-1,-3-3 0-15,0 6-11 16,0-6-5-16,-4 2-12 0,-2 7-42 15,-6-1-15 1,6 2-34 0</inkml:trace>
  <inkml:trace contextRef="#ctx0" brushRef="#br0" timeOffset="26">20778 1376 200 0,'-18'0'77'0,"18"-5"-42"0,-3 5-41 31,-8-6 47-31,-1 9-21 0,-3 0-10 16,0 7-7-16,0 3-3 15,0-5-3-15,3 6 0 0,6-7 2 16,0 4 0-16,6 2 1 15,3-7 0-15,6 2-3 16,0-8 2-16,9 0-8 16,3-6-2-16,-3 4 1 15,-3-4 4-15,-1-4 5 16,-2 2 5-16,-3-5 14 16,-3 13 13-1,-3 0-10-15,0 5-11 0,0 8-6 16,-3 0-1-16,3 3 0 15,-3 3-4-15,3-1 1 16,0 6-2-16,3 2 0 16,0 1-51-16,-3-6-22 15,0-8-26 1</inkml:trace>
  <inkml:trace contextRef="#ctx0" brushRef="#br0" timeOffset="27">19105 1775 168 0,'-3'6'66'0,"3"15"-36"0,0 11-29 0,0-19 14 0,0 5-8 15,0 3-2-15,-3 3-2 16,3-8 0-16,0 3-2 16,0-1-14-16,0-5-6 0,3 1-45 15,0-9-34 1,0-5 37-16</inkml:trace>
  <inkml:trace contextRef="#ctx0" brushRef="#br0" timeOffset="28">19248 1868 124 0,'-9'11'49'0,"9"-4"-26"0,0 12-20 0,3-14 12 16,0 9 4-16,3-7 5 16,0 4 1-16,3-3 0 15,0-3-14-15,0 3 0 0,0-8 2 16,0-5 4-16,0 2 4 15,-3-2-11-15,-3-8-6 16,0 2 6-16,-3 1 3 16,-3-1-6-16,-3-2-4 15,-3 0-2-15,0-1-1 16,0 1-9-16,0 3-4 0,0 7-24 16,3-2-11-16,0 2-110 31,6 11 66-31</inkml:trace>
  <inkml:trace contextRef="#ctx0" brushRef="#br0" timeOffset="29">19552 1762 168 0,'0'5'66'0,"3"-2"-36"0,0 0-35 16,0 18 51-16,-3-3-18 15,0-2-10-15,0 8-9 16,0-5-6-16,3 2-5 0,0-3 1 16,0-4 1-16,0-1 0 15,0 0-22-15,0-8-8 16,0 3-49 0,9-8-34-16,-3-5 45 15</inkml:trace>
  <inkml:trace contextRef="#ctx0" brushRef="#br0" timeOffset="30">19692 1781 176 0,'-3'0'68'0,"6"0"-36"0,3 18-31 16,-3-15 14-16,0 7 7 16,-3 4 8-16,0 2-13 15,0 2-7-15,0 6-6 16,0-8-4-16,3 2 1 0,0 6-4 0,0-11 0 15,3 3-47 1,0-11-21-16,0-5-17 16</inkml:trace>
  <inkml:trace contextRef="#ctx0" brushRef="#br0" timeOffset="31">19924 1775 124 0,'0'6'49'0,"0"-6"-26"0,3 18-5 16,-3-5 18-16,0 1-5 15,0-1 2 1,0 3-19-16,0 2-8 0,-3 1-4 16,3-1-2-16,0-2 0 0,0 0-20 15,0-3-7-15,0-2-129 31,6-8 82-31</inkml:trace>
  <inkml:trace contextRef="#ctx0" brushRef="#br0" timeOffset="32">20025 1775 208 0,'3'-2'79'0,"0"23"-42"0,3-29-39 0,-6 8 19 15,6 8-8 1,-3 10-2 0,0-2-4-16,-3 0-2 0,-3 5 2 15,0-7 2-15,-3 4 2 16,0-5-3-16,3 1-3 0,0-1-3 16,3-8 1-1,0 3 1-15,3-5 0 16,3 2 0-16,6-5 0 0,0 0-3 15,6 0 2-15,0 0-4 16,0 0 1-16,-4 5-29 16,1-5-13-16,-3 0-45 15</inkml:trace>
  <inkml:trace contextRef="#ctx0" brushRef="#br0" timeOffset="33">20305 1773 160 0,'-3'-6'63'0,"6"6"-34"0,0 3-36 0,3 0 8 16,-6 10 20-16,0-5 12 16,0 10-10-16,0-2-4 15,0 8-12-15,0-5-5 0,-3 2-1 16,0-3 1-16,-6-2 1 0,3-3-32 16,0 1-15-1,3-4-47 1</inkml:trace>
  <inkml:trace contextRef="#ctx0" brushRef="#br0" timeOffset="34">20409 1773 160 0,'0'0'63'0,"3"-6"-34"0,0 6-27 0,0 0 12 16,3 0-9-16,0-5-1 15,3 2 0-15,0 3 2 16,-3 0-3-16,0 3 3 0,0 2 3 16,-3 9-1-16,-3-1 1 0,-3 0-3 15,-3 0 1-15,0-2-4 16,0 2-2-16,3-5-3 15,0 5 1-15,3-7-1 16,3 2-2-16,3 5 5 16,0-5 1-16,-3 2-3 15,0-2-1-15,0 3 12 16,-3-1 7-16,-3 1-2 16,-3 2 2-16,-3-7-12 15,3 1-3-15,-3-1-18 16,3-4-4-16,0 4-34 15,0-6-15-15</inkml:trace>
  <inkml:trace contextRef="#ctx0" brushRef="#br0" timeOffset="35">20680 1770 124 0,'0'11'46'0,"0"-6"-24"0,-3 29-4 15,3-20 20-15,0 4-6 16,0-2-1-16,0 2-11 15,0 1-2-15,0 0-11 16,0-4-6-16,0-1-2 0,0-4-8 16,-3-2-2-16,0 5-69 15,3-13-47 1,0-2 52-16</inkml:trace>
  <inkml:trace contextRef="#ctx0" brushRef="#br0" timeOffset="36">20820 1826 212 0,'-6'0'82'0,"6"0"-44"0,0 18-44 0,0-10 14 16,-3 0-7-16,0 0 2 15,0 3-4-15,0 2 0 16,3-5 1-16,-3 2 0 0,3-2 0 15,0 0-7-15,0 3-3 16,3-9-8-16,3 4-3 16,0-1 2-16,3-5 1 0,0 0 2 15,3 0 2-15,0-5-27 16,0 2-33 0,-1-2 19-16</inkml:trace>
  <inkml:trace contextRef="#ctx0" brushRef="#br0" timeOffset="37">20930 1839 160 0,'-3'18'60'0,"3"-7"-32"0,-6 13-17 0,6-11 15 16,-3 6-12-16,0 2-3 15,0 16-16-15,3-8-4 16,0-3-75-16,0-2-32 16</inkml:trace>
  <inkml:trace contextRef="#ctx0" brushRef="#br0" timeOffset="38">19058 2196 96 0,'-3'21'35'0,"3"-2"-18"0,0 15 0 0,0-21 16 0,0 1-13 15,0 4-3-15,0 3-11 16,0-2-4-16,3-1-1 15,0-2-4-15,0-3 2 0,-3-2-56 16,3-3-33 0,3-3 36-16</inkml:trace>
  <inkml:trace contextRef="#ctx0" brushRef="#br0" timeOffset="39">19198 2217 116 0,'-15'0'44'0,"18"3"-24"0,-3 0-24 0,6-1 54 15,0 3-12-15,-3 1-10 16,0 2-10-16,-6 0-11 15,0 2-1-15,0-2 4 0,0 0-2 16,3 3 1-16,0-6-5 16,0 3-1-16,6-3-3 15,0 3-1-15,0-5 1 16,0-1 0-16,0 6 0 16,2-5 2-16,1 2-3 0,0 1-2 15,-3 2 2 1,0-1 2-16,-3 4 2 15,0-6 3-15,-3 3-1 16,0 0 0-16,-3 3-3 16,-3-6 1-16,0 3-2 15,-3-3-1-15,-3 3-10 0,1-8-6 16,-7 0-45 0,3 0-20-1,3-5-24-15,3 0 42 16</inkml:trace>
  <inkml:trace contextRef="#ctx0" brushRef="#br0" timeOffset="40">19213 2204 124 0,'-3'-5'49'0,"6"5"-26"0,3 5-14 16,-1-10 16-16,1 5-8 15,3 0-2-15,3-3-6 16,0 0-4-16,3 1-31 16,0 2-13-16,0-6-29 15,3 6-12-15</inkml:trace>
  <inkml:trace contextRef="#ctx0" brushRef="#br0" timeOffset="41">19525 2199 104 0,'0'5'41'0,"3"-10"-22"0,0 10-7 0,0-2 29 15,0 15-5 1,-3 1-12-16,0-3-5 15,-3 7-11 1,0-1-3-16,0 1 1 0,0 4-3 0,0-9-2 16,0-2 0-16,0-3-1 15,3-2-14-15,0-3-5 16,3-3-37 0,0-2-42-16,6-6 23 15</inkml:trace>
  <inkml:trace contextRef="#ctx0" brushRef="#br0" timeOffset="42">19695 2252 156 0,'-6'-3'57'0,"6"3"-30"0,-3 3-29 15,3-3 27 1,0 10 0-16,-3 1-13 15,-6 5-6-15,3 2-4 16,0 3-2-16,0 1 2 0,3-4-1 16,6 1-1-16,3-4-2 0,0-1 1 15,3-4 1 1,3-2 0-16,0-3 0 0,0-5 2 16,0 0-6-16,-4-5-1 15,1 0 2-15,-3-3 3 16,-3 0 3-16,-3 0 1 15,-3 3-2-15,-3-6 1 16,-5 3-4-16,2 3 0 16,-6 2-10-16,0 3-3 15,-3 3-24-15</inkml:trace>
  <inkml:trace contextRef="#ctx0" brushRef="#br0" timeOffset="43">19930 2204 156 0,'-3'3'57'0,"3"7"-30"0,0 11-16 0,0-7 18 15,0 4-8-15,0 1 0 16,0-3-10-16,0 2-4 16,0 1-4-1,0-4-3-15,0 1 1 0,0-2-32 0,0-1-14 16</inkml:trace>
  <inkml:trace contextRef="#ctx0" brushRef="#br0" timeOffset="44">19978 2223 200 0,'-9'0'77'0,"9"0"-42"0,0 0-41 16,3 0 14 0,3 0-1-16,0 0-1 15,-1 0-1-15,10-3-2 16,6 0-5-16,3 3-1 0,-3-10-5 16,-3 7-2-16,0 3 5 15,-4 0 2-15,-2 0 0 16,-3 0 2-16,0 3 3 15,-3 7 3-15,-3-2 4 16,-3 11 2-16,-3-6-1 0,-3 5 1 16,-3 9-6-1,0-9-1-15,3 4-2 16,0-4 1-16,3-2-11 16,0 0-2-16,1-6-37 15,7 1-67 1</inkml:trace>
  <inkml:trace contextRef="#ctx0" brushRef="#br0" timeOffset="45">20046 2328 188 0,'6'-5'71'0,"15"0"-38"0,6-3-28 0,-15 8 19 15,-1 0-15-15,4 0-5 16,0 0-33-16,0 0-14 16,0 0-40-16,0 0-17 0</inkml:trace>
  <inkml:trace contextRef="#ctx0" brushRef="#br0" timeOffset="46">20347 2238 140 0,'0'19'55'0,"0"-19"-30"0,0 18-12 15,0-10 19-15,0 6-5 16,0 4 1-16,0-2-13 0,0 3-6 15,0-1-6-15,0 1 0 0,0-6 0 16,3 0-12-16,0 6-4 16,0-6-146-1,3-13 65 1</inkml:trace>
  <inkml:trace contextRef="#ctx0" brushRef="#br0" timeOffset="47">20516 2246 104 0,'12'-21'38'0,"-9"26"-20"0,-9-15 7 15,3 10 20-15,0 0-7 16,0-3-2-16,-3 3-12 15,-3 3-2-15,-2 7-13 16,-4-4 1-16,3 4 3 0,0 1-7 16,3 2-1-16,3-8-5 15,3 9-3-15,6-6-1 16,3 2 3-16,6 3 0 0,0 3 1 16,0 3 0-1,0-1 0-15,-7-2 0 0,1 8 0 16,-6-5 0-16,-3-4 2 15,0 7-17-15,-5-14-4 16,-1-1-9-16,-3-1-2 16,-3-12 2-16,0 1 5 15,3-3 15-15,6-2 7 16,3-4-1-16,9-1 0 0,3-4-2 16,6 0 3-1,3 6 15-15,6-8 8 16,-1 5 1-16,1 0 0 0,-3-5-3 15,-3 11-3 1,-3-4-9-16,-3 4-3 16,-6-1-14-16,-3 1-4 0,-3 4-71 15,3 4-43 1,-3-4 55-16</inkml:trace>
  <inkml:trace contextRef="#ctx0" brushRef="#br0" timeOffset="48">20757 2238 180 0,'-3'24'68'0,"0"-8"-36"0,3 0-22 0,6-5 17 16,-6 2-7-16,0 3 1 15,0 5-8-15,0-8-3 16,0 6-5-16,0 2-4 0,0-3 0 15,0-2-12-15,0-5-52 16,9-3-60 15</inkml:trace>
  <inkml:trace contextRef="#ctx0" brushRef="#br0" timeOffset="49">20936 2334 168 0,'3'-11'66'0,"0"6"-36"0,0 2-22 15,-3-2 18-15,0 2 0 16,0 1 4-16,-3-1-5 16,-3 3-1-16,-3 0-13 15,-3 0-7-15,-3 0-2 0,0 5-7 16,4 3 1-16,2 0 2 0,0 0 1 15,3 3-2-15,6-6 0 16,0 3 2-16,6-6 0 16,0 1-2-16,3-3 2 15,2-3-1-15,1 1-2 16,-3-6 0-16,0 5 0 16,-3 1 7-16,0 2 5 15,0 5 5-15,-3 5 2 16,0 4-2-16,-3 2 2 15,0-1-6-15,3 1-3 0,0-2-3 16,0 1 0-16,0-1-31 16,3-4-11-1,3-10-81 1</inkml:trace>
  <inkml:trace contextRef="#ctx0" brushRef="#br0" timeOffset="50">20915 865 208 0,'-9'-5'77'0,"12"5"-42"0,6 0-39 15,0 0 13-15,3 0-1 16,6-5 3-16,3 5-4 0,5-6-2 15,1 4-2-15,0 2 0 0,0 0 0 16,0 8-1 0,-1-3-2-16,1 13-2 0,-9 4 1 15,-6 4 1-15,-6 11 0 16,-3 24 2-16,-3 2 1 16,-6 12-4-16,-3 7 1 15,3 13-2-15,0-5 0 16,0 0 4-16,3-11 1 15,6 0-4-15,6-2 1 16,6 8 0-16,0-14 2 0,-3-5-8 16,0 9-1-16,-3-7-12 15,-3-7-5-15,-3 3 8 16,-3 7 6 0,0-15 7-16,-6-6 2 0,6-5 3 15,0-11 3-15,-3-5 4 16,3-5 2-16,3-5-1 15,-3-6 1-15,-3 0-11 16,6-2-2-16,0-3 3 16,0-3 1-16,-3 0 0 15,0 3-2-15,0-8 1 16,0 0-1-16,0 0 2 0,0 0 1 16,0 0 1-1,0 0 2-15,-6 0-3 0,-9 0 0 16,0 0 10-1,-6-5 3-15,-3 5-1 0,-6 0 1 16,1 5-14-16,-4-5-3 16,6 3-49-16,3 2-21 15</inkml:trace>
  <inkml:trace contextRef="#ctx0" brushRef="#br0" timeOffset="51">17450 3104 108 0,'-3'-6'41'0,"3"6"-22"0,0-8 0 0,0 6 18 16,-2-1 0-1,-1 0 0-15,-3 1-9 16,-6 2-5-16,0 0-13 0,-6 5 2 0,-3 0 2 16,0 9-7-1,3 7-4-15,1 3-7 0,2-1 0 16,3 1 2-16,6 3 3 15,3-9-2-15,6 1-2 16,6-3 2-16,9-3 2 16,8-5-7-16,1-3-1 15,0-5-31-15,-3-3-15 16,0-2-26 0,-4-3-22-16,-2-2 44 0</inkml:trace>
  <inkml:trace contextRef="#ctx0" brushRef="#br0" timeOffset="52">17564 3138 200 0,'-18'-21'77'0,"18"21"-42"0,-6 16-30 16,3-11 17-16,0 0-10 15,-3 8 1-15,0 3-10 16,3 0-2-16,3 5-1 16,3-2 0-16,3-1 0 0,9-2 0 15,3 0 2-15,-1-5-3 16,1-3 0-16,0-6 3 15,0-4 1-15,-3-1 7 16,-3-10 4-16,-3 2-5 16,-6-2-3-16,-3 0-3 15,-3-6 0-15,-3-5 0 16,-3 6 1-16,-3 2-7 16,0 3-2-16,3 2-31 0,-3 6-170 31,12-14 108-16</inkml:trace>
  <inkml:trace contextRef="#ctx0" brushRef="#br0" timeOffset="53">17718 2884 200 0,'-3'5'77'0,"3"-2"-42"0,3 23-30 0,0-2 17 16,0-5-8-16,0 7 2 0,0 1-7 16,0 10-3-16,3-6-3 15,0 1 4-15,0 3 3 0,0-9-14 16,6-2-4-16,-3 0-30 16,0-11-11-16,3-3-31 15,0-2-30 1,-3-5 43-16</inkml:trace>
  <inkml:trace contextRef="#ctx0" brushRef="#br0" timeOffset="54">17867 3138 160 0,'3'-19'60'0,"0"17"-32"0,0 4-17 0,-3-2 26 31,3 14-9-31,0-1-10 0,0 0-7 16,0 3-6-16,3 5 1 0,0-5 0 15,0 0-2 1,0 0-3-16,0-3 0 0,3-2 1 16,0-6-1-16,0-2 2 15,0-6-2-15,-4-2-1 16,1-3-4-16,0-3-2 16,-3 1 3-16,0-6 3 15,-3 2 1-15,0 1 2 16,0-3 4-16,0 11 8 15,0 2-4 1,0 3-7-16,0 6-5 16,3 2 2-16,0 2 3 0,6 3 1 15,-3 1 0 1,9-1-3-16,-6 0-2 0,0-2 1 16,0-1-1-16,0-2-29 15,-3-3-10-15,0-2-34 16,0-3-49-1,0-5 28-15</inkml:trace>
  <inkml:trace contextRef="#ctx0" brushRef="#br0" timeOffset="55">18099 3112 136 0,'0'0'52'0,"0"2"-28"0,3 17-19 0,0-14 11 16,0 6 10-16,0 2 9 15,0 0-6 1,-3 3-2-16,0 2-15 0,0-4-5 0,0 2-3 16,0-3-2-16,0-3-2 15,0-2 1-15,3-2 1 16,0-4-1-16,-3-2 2 16,3-2-7-16,3-4-1 15,0-4-1-15,0-1 2 16,0 1-1-16,0-6 1 15,3 2 3-15,0 4 0 0,0 2-2 16,0 8 0 0,0 5 6-16,-3-2 5 15,-1 7 2-15,-2-4 2 0,-3 2-6 16,0 0-2-16,0 0 9 16,0-3 6-16,0 0-8 15,0-5-3-15,0 0-8 16,3-3-2-16,0-2-4 15,9 0 1-15,-3-8 1 16,6-1 2-16,0-4-4 16,0 2 0-16,0 5 0 15,0 3 4-15,0 3 1 16,-4 8 1-16,1 5 4 0,0 2 5 16,-3 4-1-1,-3-1 1-15,0 0-5 0,0 0-1 16,-3-2-12-16,0-1-7 15,0-2-40-15,0 0-18 16,-3-2-24 0</inkml:trace>
  <inkml:trace contextRef="#ctx0" brushRef="#br0" timeOffset="56">18528 3209 208 0,'-3'-5'79'0,"6"5"-42"0,0-3-37 0,0 3 16 16,3 0-5-16,0 0 3 0,0 0-9 15,3 0-3-15,0 0-2 16,3 0-27-16,-1 3-9 0</inkml:trace>
  <inkml:trace contextRef="#ctx0" brushRef="#br0" timeOffset="57">18718 3101 168 0,'-2'0'63'0,"2"3"-34"0,2 5-30 15,-2-3 12-15,3 3 21 0,-3 8 14 16,0-1-9-16,0 1-1 15,-5 3-21-15,2-1-9 0,0-2-2 16,6 0-1-16,0-3 1 16,-3-2-5-16,2-3-1 15,1-3-8-15,-3-5-4 16,0 0-1-16,3-2 1 16,0-4 3-16,6-2 5 15,-3 0-2-15,0-2 3 16,0 2 1-16,3-5-1 0,0 5 1 15,0-3 3 1,0 3-2-16,3 8 1 16,-3 0 6-16,0 0 5 0,0 5 4 15,-3 3 4-15,0 6-3 16,-4-6 0 0,-2 2-4-16,3 1-1 0,-3-1-5 15,0-2-1-15,0-2-3 16,0-6-1-16,0 0 1 15,6-3 2-15,0-2-8 16,3-6-3-16,0-2-4 16,6-3 0-16,3 3 7 15,0 7 3-15,-3 6 3 16,0-5 2-16,-3 5 8 16,-1 5 3-16,1 3-2 0,-3 3 1 15,0 0-7 1,0 2-1-16,0 0-2 0,-3-2-2 15,0-1-26-15,0-2-10 16,0-3-46 0,3-2-55-16,0-3 37 15</inkml:trace>
  <inkml:trace contextRef="#ctx0" brushRef="#br0" timeOffset="58">19263 3191 208 0,'-9'-5'79'0,"15"-1"-42"0,-15-4-34 16,6 12 15-1,-3 1-7-15,-6 2-1 16,-5 1-9-16,2 4-2 0,0 3 0 16,3 1-2-16,0-1 1 15,3 3 2-15,6 0 0 0,0-1 0 16,3-4 0-16,9-3 0 15,6-3 0-15,-3-2 2 16,0-6 1-16,3-5-6 16,-3-2 0-16,-4-1 3 15,1 1 2-15,-3-1-3 0,0 0 1 16,-3 1 4-16,0 2 5 16,0 3-3-1,-3 5 2-15,0 0-1 16,3 0 3-16,0 5-3 0,0 6 1 15,3-1-7 1,0 1-1-16,0-1 0 0,0 1 0 16,3-3-29-16,0 0-10 15,0-6-45 1,9-2-43-16,5-2 45 16</inkml:trace>
  <inkml:trace contextRef="#ctx0" brushRef="#br0" timeOffset="59">19469 3159 184 0,'-6'3'68'0,"6"13"-36"0,3-6-31 0,-3-2 16 16,3-3 13-16,-3 9 8 0,0 7-2 16,0-3 1-1,0 11-21-15,0 9-5 0,-3-9-3 16,0-3-4-16,0 3-1 0,-3-8-8 15,-6 1-2-15,0-7-31 16,-6-1-15-16,0-4-31 16,0-7-47-1,0-6 35-15</inkml:trace>
  <inkml:trace contextRef="#ctx0" brushRef="#br0" timeOffset="60">19388 3019 260 0,'3'-3'96'0,"12"1"-52"0,-3 4-62 0,-6-2 9 15,0 0-32-15,3 0-9 16</inkml:trace>
  <inkml:trace contextRef="#ctx0" brushRef="#br0" timeOffset="61">19605 3180 124 0,'-17'29'49'0,"17"-15"-26"0,-6 2-27 15,6-6 8-15,0 3 7 16,6 1 5-16,3-1 0 16,-1 0 3-16,7-2 1 15,3-3 0-15,0-6-11 16,0-4 1-16,0-4 3 0,-3-2-3 15,0-5 0-15,-4-3-2 16,-2 3 2-16,-3-3-1 16,-6-2 0-16,-6-4-3 15,-3 4 1-15,-2-1-4 16,-7 6-2-16,-6 5-22 16,3 0-11-16,6 3-55 15</inkml:trace>
  <inkml:trace contextRef="#ctx0" brushRef="#br0" timeOffset="62">19912 3239 192 0,'6'21'74'0,"0"-8"-40"0,0 3-38 0,-3-8 15 16,-3 2 7-16,0-4 6 15,0 2-8-15,0-6-4 16,-3 1-7-16,3-1 1 0,-3-2 0 16,0-2 11-16,0-3 4 0,0-3-9 15,3-3-2 1,0-2-8-16,6-3-2 0,3 0-2 16,0 3-2-1,3 0 0-15,3-3 3 0,0 2 0 16,8 4 1-16,4 7-7 15,0 1-3-15,-3 2-36 16,0 2-17-16,-1 6-41 16</inkml:trace>
  <inkml:trace contextRef="#ctx0" brushRef="#br0" timeOffset="63">20359 3112 332 0,'-9'-6'126'0,"9"6"-68"0,0 0-70 0,0 0 18 15,0 0-21 1,0 0-2-16</inkml:trace>
  <inkml:trace contextRef="#ctx0" brushRef="#br0" timeOffset="64">20356 3130 271 0,'6'21'-149'15</inkml:trace>
  <inkml:trace contextRef="#ctx0" brushRef="#br0" timeOffset="65">20353 3336 280 0,'-9'3'107'0,"9"0"-58"0,-3-1-57 0,3-2 16 0,0 0-30 15,0 0-10 1,3-2-81-16,3-4-36 16</inkml:trace>
  <inkml:trace contextRef="#ctx0" brushRef="#br0" timeOffset="66">20835 2844 160 0,'-9'0'63'0,"9"0"-34"0,0 0-34 0,0 0 10 16,0 3 1-16,0 2 4 0,0 6 1 16,0 7 1-1,0 11-6-15,0 6 3 0,0 7 1 16,3 6 1-16,0 5 1 0,0 15 0 15,0 12 2-15,-3-1-5 16,0 11-1 0,-3 8-2-16,0 13-1 0,-3-2 1 15,0-3 1 1,0-3-6-16,3-8-2 0,0-10 6 16,3-17 4-16,0-9-2 15,0-6-2-15,0-3 0 0,3-8 1 16,0-5-1-1,0-2 2-15,0-4-4 16,3-2-2-16,-3-5 0 16,3-3 1-16,0-2-3 0,0-3 0 15,3-3-1-15,0-2 0 16,2-3 4-16,4-3 1 16,9 0-4-16,6-5-1 15,0 0 1-15,2 0 2 16,4 0-7-16,0 0-3 15,3 0-20-15,-4 0-6 16,1-2-31-16,-6-1-12 16</inkml:trace>
  <inkml:trace contextRef="#ctx0" brushRef="#br0" timeOffset="67">20787 3000 212 0,'-6'-10'79'0,"9"-11"-42"0,0-11-39 0,3 27 14 16,3-3-6-16,3 0 1 15,6 0-6-15,9 2-1 16,14-7-51-16,1 0-23 15,3-3-9-15</inkml:trace>
  <inkml:trace contextRef="#ctx0" brushRef="#br0" timeOffset="68">21106 3014 140 0,'-6'-6'55'0,"3"12"-30"0,0-12-7 0,3 4 18 16,-3 2-7-16,0 8 0 15,-3-3-16-15,0 5-6 16,-3 6-4-16,3 6-3 0,3 1 1 16,0 1-1-16,3 3 0 15,6-4-3-15,6-1 2 16,3-4 3-16,3-5 1 16,8-5 5-16,4-5 5 15,-3-6-1-15,-3-5 3 16,0-5-8-16,-6-5-4 15,-7-1 6-15,-5 3 4 16,-6-2-2-16,-3-1-1 16,-6 3-2-16,-5 0 0 0,-1 6-7 15,0-1-2-15,0 6-29 16,3 0-10-16,3 2-55 16,6 6-50-1,0-1 50-15</inkml:trace>
  <inkml:trace contextRef="#ctx0" brushRef="#br0" timeOffset="69">21147 3440 136 0,'0'0'52'0,"3"-3"-28"0,0 8-6 0,-3 1 20 0,6 1-15 16,-3 7-2-16,-3 2-4 15,3 2-2-15,-3 1-7 16,0 2-3-16,0 0 1 0,0-3-1 15,0 1 0-15,0-3-6 16,0-3 1-16,3-2-55 16,0-3-25-16,-3-3-7 15</inkml:trace>
  <inkml:trace contextRef="#ctx0" brushRef="#br0" timeOffset="70">21088 3903 152 0,'-6'0'57'0,"9"0"-30"0,0 0-21 15,0 0 15-15,3 0-13 16,3 0-2-16,0 0-4 16,0 2-2-16,-1 4 1 15,1 1-1-15,0 4 2 0,0 2-3 16,-9 1-2-16,-6 4-5 16,0 3 0-16,-3-2 10 0,-2-3 6 15,-1 2 1-15,3-5 0 16,0-2 1-1,3-3 4-15,6-3 12 16,9-2-8 0,3-1-6-16,0 1-6 15,5 0-8-15,10-1-1 16,-6 1-39-16,-3 0-16 16,0-1-33-1</inkml:trace>
  <inkml:trace contextRef="#ctx0" brushRef="#br0" timeOffset="71">21085 4313 140 0,'-6'0'55'0,"3"0"-30"0,0 0-14 15,3 0 18-15,0 0-4 16,0 0 3-16,0 0-12 16,0 0-4-16,6 0-7 15,0-8-4-15,3 2 2 0,0-4-4 16,0 2 0-16,0 8 1 16,-1 8 0-16,1-3 0 15,0 6 0-15,-3-1 0 16,0 4 2-16,-6-1-1 15,-6 3-1-15,3-3 1 16,0 0 1-16,0-2-3 16,0-3 0-16,3 0-6 0,6-3 0 15,0 3 3-15,12-3 2 16,0 0-1-16,-3 9 2 16,-3-4 5-16,-12 6 13 15,-9 0 3 1,0-3-6-16,-6 0-4 15,0-5-10-15,-3-2-5 16,3-6-30-16,1-3-13 16</inkml:trace>
  <inkml:trace contextRef="#ctx0" brushRef="#br0" timeOffset="72">21508 3027 88 0,'5'0'33'0,"-5"0"-18"0,6-5 2 16,-6 5 14-16,0 0 3 15,0 0 5-15,0 0-5 16,0 5 0-16,-3 0-19 15,-3 3-5-15,-2 3 1 0,-1 2-7 16,0 3 0-16,0 2-2 0,6-4-2 16,-3-1 1-16,6 0-1 15,0-5 0-15,9-3 0 32,3-5 0-32,0 0-5 0,2 0 1 15,1-5-11-15,0 0-3 16,-3 2-24-16,3 3-10 15,0-8-26 1</inkml:trace>
  <inkml:trace contextRef="#ctx0" brushRef="#br0" timeOffset="73">21612 3027 148 0,'-9'0'57'0,"9"8"-30"0,0 0-32 15,0-3 12-15,3 6 16 16,0 7 9-16,0 3-7 16,0 6-2-16,0-3-13 15,0-1-2-15,0 1-1 0,6 3-3 16,-4-9-1-16,1 1-1 15,-3-6-2-15,0-3-32 0,0 1-16 16</inkml:trace>
  <inkml:trace contextRef="#ctx0" brushRef="#br0" timeOffset="74">21552 3440 204 0,'0'8'77'0,"3"-8"-42"0,-3 7-30 15,0-1 17-15,3-1-10 16,0 0 1-16,0 1-8 15,3-1-3-15,0 0-1 16,0 1-1-16,3-1 2 0,0 0-3 16,0 3-2-16,-3 3 2 0,0-1 2 15,-3 9 0-15,-3-1 2 16,0 3 4-16,-6-2 4 16,0-3-2-16,-3 0 2 15,0-3-6-15,0-3-1 16,0-4-24-16,3-4-9 15,0-4-54 1,0-4-53-16,3-4 46 16</inkml:trace>
  <inkml:trace contextRef="#ctx0" brushRef="#br0" timeOffset="75">21546 3418 228 0,'3'0'85'0,"3"-13"-46"0,6 0-37 16,-3 5 17-16,3 3-10 16,6-1-1-16,3 1-22 15,-4 0-8-15,1 0-82 16,0-1-34-16</inkml:trace>
  <inkml:trace contextRef="#ctx0" brushRef="#br0" timeOffset="76">21615 3829 148 0,'-3'2'57'0,"0"19"-30"0,-3-2-18 16,3-11 16-16,0 5-3 15,-3 3-1-15,-3 8 0 0,3 0-1 16,0 2-11 0,3 0-5-16,3 1-1 0,3-1-2 0,3-4 2 15,3-7 0 1,0-1 3-16,6-6-1 0,3-3 0 15,-1-8-8-15,-2-2 0 16,-3-3-1-16,-3-3-1 16,-3 1-1-16,-9-6-1 15,-6 3 4-15,0 5 1 16,-3 0 2-16,-3 8 0 16,-2 0-5-16,2 8 1 15,0 0-22-15,3 0-11 0,3 0-51 31</inkml:trace>
  <inkml:trace contextRef="#ctx0" brushRef="#br0" timeOffset="77">21508 4241 188 0,'-3'0'71'0,"8"3"-38"0,-2 0-32 0,3-1 14 15,0 4-4 1,3-9 3-16,3 0-5 0,3-2-3 15,0 0-3-15,6-1-3 0,0 1 1 16,-3 0-4-16,-4-1 2 16,-2 4 1-16,-3 2 2 15,-9 5 5-15,-3 8 4 16,-3 9 0-16,-3 1 3 16,3 6-5-16,-3 1-1 15,4 1-4-15,-1 1-1 16,0-3-3-16,3-5-3 15,-3-3-18-15,3-2-7 0,3-1-45 16,0-7-53 0,0-3 31-1</inkml:trace>
  <inkml:trace contextRef="#ctx0" brushRef="#br0" timeOffset="78">21558 4416 240 0,'-9'0'90'0,"12"-3"-48"0,6-2-53 16,-3 2 13-16,3-2-2 16,3 0 2-16,6-1 0 15,3 1 1-15,2 0-2 0,1 0-47 16,0-3-19-16,0 2-24 16</inkml:trace>
  <inkml:trace contextRef="#ctx0" brushRef="#br0" timeOffset="79">22243 3006 148 0,'-6'-6'55'0,"0"1"-30"0,0 5-12 16,3 0 19-16,-3 0-5 15,-3 5 1-15,0-5-9 16,-6 6-4-16,-6-4-8 16,4 4-5-16,2 2 1 0,3-1-4 15,3 4 0-15,0 0-1 16,3 2-2-16,3-3 0 16,3 6 3-16,6 6 0 15,0-9 1-15,0 5 0 16,3 1 0-16,-6-3 2 15,-3-3 1-15,0 0 1 0,-9 0 0 16,0-2-5-16,0-3 1 16,-3-3-2-16,0-2 0 15,3-3 2-15,0 0 2 16,3 0-10-16,3-3-4 16,0-2-10-16,6 0-1 15,3-3 5-15,3 0 6 16,12-3 7-16,0-7 3 15,0-1 4-15,-3 1 3 16,-4 2-2-16,-2 0 0 16,-3 5 1-16,-3 3 2 15,-3-5 6-15,-3 5 4 0,-3 0-13 16,0 3-3-16,-6-3-21 16,0 5-7-16,3 1-34 15,3-1-34 1,0 3 30-16</inkml:trace>
  <inkml:trace contextRef="#ctx0" brushRef="#br0" timeOffset="80">22159 3485 116 0,'0'-3'44'0,"3"-2"-24"0,-3-1-8 16,0 4 16-16,0-1-1 0,0 0 2 15,-6-2-5 1,0 0-1-1,-8-8-8-15,-1 2-2 0,-3 11-3 16,0 3 1-16,0 5-6 16,0 2-3-16,0 6-4 0,4 0 1 15,5 0-1-15,3 2 0 16,3-7 2-16,6 2 0 16,3-2-3-16,5-9 2 15,1-4 1-15,6-1 0 16,3-2-5-16,-3-3 1 15,-3-3 2-15,-3 3 1 16,-3 0 1-16,0 3 2 0,-3 0 5 16,0 2 4-16,-4 1-4 15,1 2 1-15,-6 0-7 16,1 10-3 0,2-2 7-16,0 16 4 0,2 0 0 15,1 2 2 1,0 3-6-16,0-8-1 0,0 1-4 15,0-4-1-15,3-2-39 16,-3-5-18-16</inkml:trace>
  <inkml:trace contextRef="#ctx0" brushRef="#br0" timeOffset="81">22028 3889 136 0,'-3'8'52'0,"6"0"-28"0,-3 11-11 16,0-6 17-16,0 0-4 15,-3 8 2-15,0 1-10 16,0-1 0-16,1-3-11 16,-1 3-6-16,0-5-2 0,0 0 1 15,3-5 0-15,0-3-51 16,0-3-20-16,6-2-11 15</inkml:trace>
  <inkml:trace contextRef="#ctx0" brushRef="#br0" timeOffset="82">22139 3985 148 0,'-18'8'57'0,"18"0"-30"0,-3 10-32 0,-3-7 12 15,9-1 11-15,0 6 11 16,0-5-2-16,6-1-1 0,0-2-14 16,2-3-1-16,4-5 0 15,3-2 0-15,0-14 3 16,0 0-1-16,-3-8 2 0,-3 3-10 16,-3 0-3-16,-6 0 2 15,-3-6 2-15,-6 1 0 16,-6 5-1-16,0 2-3 15,0 11-2-15,0 3-10 16,-3 8-6-16,3 2-28 16,0 3-9-16,-3 2-51 15</inkml:trace>
  <inkml:trace contextRef="#ctx0" brushRef="#br0" timeOffset="83">22017 4289 192 0,'-3'16'71'0,"6"-29"-38"0,-3 23-30 0,0-10 20 16,0 13-8-16,0 6-6 15,0-1 0-15,0 4-6 16,0 1-2-16,0-1 0 0,0-7-15 16,0 4-5-16,2-6-136 31,7-13 60-31</inkml:trace>
  <inkml:trace contextRef="#ctx0" brushRef="#br0" timeOffset="84">22165 4334 200 0,'0'3'77'0,"0"4"-42"0,3 7-34 0,-3-6 14 16,0 2-10 0,0 3-1-16,0 6-2 0,0-1 1 15,0 4-2-15,3-4-7 0,0-2-1 16,-3-3-85-1</inkml:trace>
  <inkml:trace contextRef="#ctx0" brushRef="#br0" timeOffset="85">22653 3069 140 0,'-5'3'55'0,"5"2"-30"0,-3 3-29 15,3-3 10-15,-3 17 6 16,0 4 7-16,0-8-8 15,0 4-3-15,-3-1-5 0,6 3-3 16,0-8 3-16,0-1-11 16,0-1-2-16,0-4-63 15</inkml:trace>
  <inkml:trace contextRef="#ctx0" brushRef="#br0" timeOffset="86">22740 3072 96 0,'-3'0'35'0,"3"0"-18"0,0 0-5 15,0 0 13-15,0 0 0 16,0 0 0-16,0 0 5 16,0 0 6-16,0 0-19 15,0 0-3-15,0 0-2 0,0 0-7 16,0-3-3-16,0 3-15 15,0 0-6-15,0 0-15 16,0 0-6-16,0 0-3 16,-3 0-12-16,-3 3 20 15,3-1 22 1,0-2 13-16,0 0 27 16,0 0 12-16,0 3 2 0,3-3 2 15,0 0-17-15,0 0-5 16,3 0-11-16,3-3-2 15,6 1-4-15,0-1-3 0,3 1 0 16,0 2-1-16,-1 2 2 16,1 1-1-16,-6 5-1 15,-3 2 5-15,-6 12 4 16,-6-4 4-16,-3 1 4 16,-3-1-5-16,-2 1 1 15,5-4-8-15,-3-1-3 16,3-1-1-16,0-2 1 15,3-4-3-15,0 1-2 16,6-2-1-16,9-4 0 0,0-2 5 16,6-2 1-16,3-1-3 15,2 0 1-15,-2 1-7 16,0-1 0-16,-3 0-19 16,-3 3-6-16,-3 0-65 15</inkml:trace>
  <inkml:trace contextRef="#ctx0" brushRef="#br0" timeOffset="87">22585 3477 116 0,'-3'2'46'0,"15"9"-24"0,-3 2-8 0,-6-5 15 0,0 3-1 16,-3 4 3-1,3 7-15-15,-3-4-4 0,0 1-8 16,0-6-3-16,0 0 0 0,0-2-8 16,0-1 0-16,0-2-65 15,0 0-43 1,-3-3 46-16</inkml:trace>
  <inkml:trace contextRef="#ctx0" brushRef="#br0" timeOffset="88">22722 3458 164 0,'0'-5'63'0,"0"7"-34"0,3-4-30 15,-3 2 15-15,9 0-4 16,-3 0 2-16,0-3-2 15,3 3-1-15,-3 0-5 16,0 3-3-16,0-1 2 0,-3 4 2 16,-3-1 4-16,-3 3-2 15,0 0-2-15,0 3-2 0,0-1-3 16,0-5-8-16,3 3-5 16,3 0 4-1,3 0 5-15,3 5 3 0,5-2 1 16,-2 2-3-1,0-2 2-15,-3 5 10 0,-6-6 3 16,-3 4 12-16,-6-1 5 16,-3-3-11-16,-6 1-5 15,9-3-13-15,-3 0-5 16,1-3-26-16,-1 0-10 16,0-2-58-1</inkml:trace>
  <inkml:trace contextRef="#ctx0" brushRef="#br0" timeOffset="89">22576 3924 160 0,'0'2'63'0,"0"6"-34"0,0 6-12 0,0-4 22 0,-6 3-13 16,0 3-3 0,0 5-11-16,0-2-3 0,0-3-5 15,3 0-5-15,0-3-2 16,0-2-18-16,0-4-7 0,0-1-45 16,3-1-44-1,0-5 37-15</inkml:trace>
  <inkml:trace contextRef="#ctx0" brushRef="#br0" timeOffset="90">22665 3897 212 0,'-3'0'82'0,"6"3"-44"0,0 2-44 0,-3-2 14 15,0 2 2 1,0 3 5-16,0 3-5 15,-3 2-1-15,3-2-5 0,0-1-3 0,0 1 2 16,0-3-4-16,0-3 0 16,3 0 1-16,0 3 2 15,3-8-3-15,3 0 0 16,3 0-8-16,0-2-4 16,0 2-13-16,3-3-6 15,-6 0-45 1,6 1-35-16,-3-4 45 15</inkml:trace>
  <inkml:trace contextRef="#ctx0" brushRef="#br0" timeOffset="91">22761 3916 160 0,'-6'8'63'0,"6"0"-34"0,0 8-5 15,0-6 22-15,0 14-6 16,0 0 0-16,0 0-23 16,0 5-8-16,3-3-6 15,0-2 0-15,0-3 0 0,-3-2-26 0,0-3-9 16,0-6-77 0</inkml:trace>
  <inkml:trace contextRef="#ctx0" brushRef="#br0" timeOffset="92">22505 4217 216 0,'-3'6'82'0,"6"2"-44"0,0 31-29 16,-3-25 19-16,3 1-5 15,-3 7-2-15,0 1-9 16,0 1-5-16,0 0-4 0,-3 0 0 15,3-3 0-15,0-2-6 0,0-6-2 16,0-3-49-16,0-2-19 16</inkml:trace>
  <inkml:trace contextRef="#ctx0" brushRef="#br0" timeOffset="93">22645 4260 200 0,'0'-16'77'0,"0"32"-42"0,3-6-19 0,-3-4 33 15,0 7-15-15,0 0-13 16,0 0-6-16,0 3-9 15,-3-3-2-15,3 1 0 0,0-4-2 16,0-2-2-16,0 0-2 16,6-3 1-16,2-2 1 15,4 0 2-15,3-3-6 16,0 2 1-16,0 1-1 0,-3 2 2 16,3 1 1-1,-9 2 1-15,-6 5 4 16,0 3 2-16,-6 0 2 15,-9-1 2-15,3-1-10 0,-3-4-2 16,0 3-30-16,3-5-14 16,-6-2-38-1</inkml:trace>
  <inkml:trace contextRef="#ctx0" brushRef="#br0" timeOffset="94">22659 4233 240 0,'0'0'90'0,"6"-2"-48"0,6-4-45 0,0 4 16 16,3-1-1-16,3 0 5 16,6-2-11-16,0 0-4 0,-1 0-65 15,1-3-28 1,0 0-7-16,-3 0 1 0</inkml:trace>
  <inkml:trace contextRef="#ctx0" brushRef="#br0" timeOffset="95">23171 3051 188 0,'0'8'71'0,"0"2"-38"0,-3 11-19 16,3 1 22-16,-3-4-20 15,0 1-6-15,3-1-5 16,0 1 1-16,0-4-3 16,0 1-4-16,0-2 0 0,0-4-26 15,0 1-11-15,0-3-17 16,0 0-47 0,-2-3 13-16</inkml:trace>
  <inkml:trace contextRef="#ctx0" brushRef="#br0" timeOffset="96">23344 3022 168 0,'0'-3'63'0,"3"3"-34"0,-3 3-14 0,0-3 20 16,-3 5-6-16,0 3-2 0,-3 2-11 16,-3 4-3-1,0 4-7-15,-3 6 3 0,0 0 3 16,4-3-6-16,-1 0-1 16,6 0-5-16,3 0-3 0,9-5 4 15,-1 0 1 1,1-3 0-16,3-5-2 15,0-2 1-15,0-4-1 16,6-4-3-16,-3-4 0 0,-6-2 2 16,0-2 0-16,0 2 3 15,-6-5 1-15,-3 5-1 16,-3-3 1-16,-6 3 2 16,0 3 2-16,-12 2-3 15,0 6-1-15,3 2-8 16,0-2-4-16,4 2-15 15,2 3-5-15,3 3-40 0,9-9-18 16,3 4-1 0</inkml:trace>
  <inkml:trace contextRef="#ctx0" brushRef="#br0" timeOffset="97">23133 3487 196 0,'0'-8'74'0,"0"14"-40"0,0-4-29 16,0-2 23-16,0 11-10 15,6 7-1 1,-6 6 0-16,0 0-10 0,0 2-4 0,0-2-2 16,0-3 3-16,0-2 2 15,3-3-11-15,0-3-4 16,0-2-60-1,3-6-68-15,0-5 29 16</inkml:trace>
  <inkml:trace contextRef="#ctx0" brushRef="#br0" timeOffset="98">23216 3506 200 0,'-3'0'77'0,"6"-3"-42"0,3 3-41 0,-3 0 12 16,6-5 2-16,9 0 7 0,0-1-9 16,-3 1-4-16,5 0-1 15,1-1-1-15,0 1 0 0,-6 0 2 16,-3 2 1-16,0 0 1 16,-3 1 0-16,-3 4 4 15,0 6 3-15,-6 3 0 16,0 5 3-16,0 10-3 0,0-5 1 15,0 3-7 1,0 0-1-16,0 5-4 16,0-8-1-16,6-2-12 15,-6-3-5-15,0-3-54 16</inkml:trace>
  <inkml:trace contextRef="#ctx0" brushRef="#br0" timeOffset="99">23320 3596 244 0,'-3'-3'90'0,"6"3"-48"0,3 0-42 0,3-3 18 16,0-2-1-16,3 0 2 15,3 0-10-15,9-1-3 0,2-2-4 16,-2 0-13-16,0 3-2 15,-6 0-58-15,0-1-23 0,0 1-3 16</inkml:trace>
  <inkml:trace contextRef="#ctx0" brushRef="#br0" timeOffset="100">23148 3924 100 0,'6'8'38'0,"-6"2"-20"0,6 4-4 16,-6-7 15 0,0 12-1-16,0 2 3 0,-6-2-15 15,6-1-7-15,-3 3-5 16,3-5-6-16,0-3-1 0,3-2-14 16,-3-3-4-16</inkml:trace>
  <inkml:trace contextRef="#ctx0" brushRef="#br0" timeOffset="101">23386 3831 200 0,'-12'-2'77'0,"3"2"-42"0,-3 2-15 0,6 1 27 16,-9 7-10-16,-3 1-1 15,3-3-23-15,1 0-7 16,5 0-5-16,0-3-6 0,3 3 1 0,0 0 0 15,15 3-1-15,3-1-3 16,2 3 0 0,1 3 2-16,3 3 3 0,-6 2 2 15,-3-3 3-15,-3 1-1 16,-3-3-1-16,-6 2 1 16,-3-2-1-16,-6-3-5 15,0-2 1-15,-3-3-5 16,0-3 1-16,1-5-5 15,5-2-2-15,3-4-5 16,9-4-2-16,6-9-2 16,3 1 3-16,5-3 4 15,1 2 6-15,-3 1 10 0,6 2 8 16,-6 2 14-16,-9 1 9 16,3 3-9-16,-9 2-2 15,0-3-27-15,0 3-11 16,-9 3-40-1,6 2-54-15,-3 3 22 16</inkml:trace>
  <inkml:trace contextRef="#ctx0" brushRef="#br0" timeOffset="102">23112 4196 152 0,'-3'3'57'0,"6"2"-30"0,3 6-12 0,-3-3 18 15,0 16-3 1,-3-1 2-16,0 4-14 0,3-1-5 15,-3-2-8-15,0 5-4 0,0-5 2 16,3 0-4-16,-3-11 0 16,3-2-41-16,-3-1-17 15</inkml:trace>
  <inkml:trace contextRef="#ctx0" brushRef="#br0" timeOffset="103">23374 4255 156 0,'0'-22'57'0,"0"20"-30"0,-3-4-3 16,0 6 22-1,-3-2-14-15,0 2-6 0,-9 0-11 16,0 2-5-16,-6 1-5 15,6 10-4-15,1 6 2 0,2-3-4 16,0 0 0-16,3-1-1 16,0-1 0-16,9-4 2 15,6 1 0-15,3-6 0 16,6 0 0-16,-3-7-5 16,8-1 1-16,-2-5-5 15,-6-2-1-15,6-1 2 16,-6 0 5-16,-3 3 8 0,0-2 5 15,0 7 1 1,0 16 8 0,0 6-4-1,-3 2 3-15,0 3 3 16,-1 8-9-16,1-6-4 16,-3-2-5-16,6-3 0 15,-9-2-15-15,12-3-7 16,-3-1-65-16,0-7-30 0,9-10 15 15</inkml:trace>
  <inkml:trace contextRef="#ctx0" brushRef="#br0" timeOffset="104">23320 2839 204 0,'-9'-5'77'0,"12"2"-42"0,-3 3-32 16,0 0 15-16,0 0-9 15,3 0-3-15,3 0-3 16,3 0 0-16,6-5-2 16,3 2-1-16,9-2 3 0,2 0-2 15,-2-1-1-15,0 4-2 16,0-4 1-16,0 4 1 16,-7 2 2-16,-2 2-3 15,-6 4 0-15,-3 7 3 16,0 0 1-16,-6 14-1 15,-3 12-2-15,0 6 1 16,-3 8-1-16,0 5 0 0,-3 6 0 16,6 15 0-16,-3-2 0 15,3 2 0-15,0 1 0 16,3-1 0-16,-3 11 2 16,6-11 1-16,-3 1 3 15,-3-9-1-15,0-5 0 16,-3-5-1-16,-3-3 0 15,6 3 6-15,0-5 6 0,0-6-2 16,0-5 0 0,0-8-6-16,0-3 0 0,0-2-3 15,0 0 0-15,0-6-1 16,0 4 2-16,0-4-3 16,6-2 0-16,-6-3-1 15,3 3-2-15,0-3 5 16,0-3 4-16,0-2-5 15,0-2 0-15,-3-1-2 16,6-3 1-16,-3-2-2 16,0 0-1-16,0-2-2 15,0-4 1-15,0 1-1 16,-3 0-2-16,0-3-2 16,0 0-1-16,0 0-3 0,0 0 1 15,0 0 3 1,0 0 3-16,-9 2 4 0,-3 1 2 15,-3-1 3-15,0 1 1 16,-6 0-3 0,1-3-3-16,5 0-16 0,-6 0-7 15,6 0-64-15,6-3-26 16,6-2 11 0</inkml:trace>
  <inkml:trace contextRef="#ctx0" brushRef="#br0" timeOffset="105">24035 10017 140 0,'0'-8'55'0,"0"8"-30"0,0-2-7 0,0 2 18 16,0 0-5-16,0 0 2 15,0 0-2-15,0 0 3 16,0 7-18-16,-6 12-7 0,0 2-2 15,-3 3-4-15,-3 0 0 16,0 0 1-16,-3-1 2 16,3 1-3-16,0-3-2 15,3-5 0-15,0-2-4 16,9 1 0-16,6-7 4 16,0-2 1-16,3-14-3 15,0 0-1-15,0-3-2 16,0-2 3-16,0-3 0 15,3-2 3-15,0-6-1 16,0-5-1-16,-3 5-2 16,0 3 1-16,-1 5 1 15,-5 3 2-15,6 2 1 0,-3 3 1 16,0 5 0 0,3 3 0-16,0 14 2 0,0 4 1 15,3 3-1-15,-3 0-1 16,0 1-6-1,3-1 1-15,-3 3 2 0,3-6 1 16,-1-7-19-16,-2-1-9 16,6-4-62-1</inkml:trace>
  <inkml:trace contextRef="#ctx0" brushRef="#br0" timeOffset="106">24052 10126 184 0,'0'-3'71'0,"0"0"-38"0,0 6-23 15,0-3 17-15,0 5-15 16,0 3-7-16,3 5-1 0,-3 11-1 16,6 8-1-16,-3 8-2 0,-3 7 3 15,6 14-2-15,-3-5-1 16,-3-1 1-16,-3 1 1 16,-3-3 3-16,3-8 4 15,-6-6 2-15,-2-4 1 16,-1-3 5-16,-6-6 3 15,-3-2-4-15,-6-6 1 16,3-2-6-16,-5-3 1 16,-7 1-5-16,0-6 1 0,6 0-7 15,4-3-1-15,5 0-42 16,0-2-19-16,12-1-66 16</inkml:trace>
  <inkml:trace contextRef="#ctx0" brushRef="#br0" timeOffset="107">22502 10769 152 0,'0'-6'57'0,"0"6"-30"0,0-5-7 16,0 5 21-16,0 0 0 15,0 0 2-15,-3 0-3 0,0 0-3 16,-6 0-20-16,3 0-4 0,-9 5-1 16,0-2-5-16,-6 5-2 15,3 0-5-15,1 2 0 16,2-2-2-16,6 3 0 16,0-3-3-16,6 5-1 15,0-2 3-15,15 5 1 16,-6-1-1-16,15 7 0 15,-7-4 2-15,-2 6 2 16,0-8 0-16,-6 2 2 16,0-2 0-16,-6 0 1 15,0-3 0-15,-9 0 0 16,-3-2 0-16,0-3 0 16,0-3-9-16,-5-2-2 0,2 0-18 15,3-3-9 1,-3-6-18-16,6 1-7 0,6-3-48 15</inkml:trace>
  <inkml:trace contextRef="#ctx0" brushRef="#br0" timeOffset="108">22526 10872 184 0,'0'2'71'0,"0"-2"-38"0,0 6-23 0,0-4 17 15,0 1-4 1,11 2 0-16,-5-2-8 0,0 0-2 16,3-1-7-1,0 1 0-15,0-3 1 0,3 0-1 0,0-3 1 16,3-2-4-16,-3 0 0 16,-3 2-1-16,0-5 1 15,-3-3-2-15,-4 4-1 16,1 1 3-16,-6-2 0 15,-2 0-1-15,2 3-2 16,0 2 7-16,-6 3 3 16,-9 3-8-16,0 5 0 15,3 3-2-15,0 2 2 0,3 3 1 16,3 5 3 0,3 0-3-16,3 5 0 0,9-2-3 15,3-3-1-15,3-5-8 16,-3-2-2-16,0-1-34 15,9-8-13-15,-3 0-43 16,6-7-31 0,8-6 54-16</inkml:trace>
  <inkml:trace contextRef="#ctx0" brushRef="#br0" timeOffset="109">22862 10893 140 0,'0'0'55'0,"0"5"-30"0,3-7-12 15,-3 2 17-15,3 0-9 16,0-3-1-16,0 0-8 15,0 1-2-15,0-4-6 16,6 1 4-16,-6 0 4 0,-3-3-4 16,3 0 0-16,-3 0 2 15,-3 3 1-15,-3 2 3 16,0 0 2-16,-12 3-7 16,0 6-3-16,0 2-3 0,0 5-3 15,0 0 1 1,4 13-1-16,2 1-3 15,6-3 0-15,3 0-1 16,3-6 3-16,0-2 0 0,6-3 1 16,9 3-3-16,2-8 0 15,1-5-3-15,-3-3 1 16,0-6 1-16,0-4-1 16,-6-6 1-16,0-5 0 15,-3 2 3-15,-6 1 2 16,0 2 2-16,0 0 1 0,0 0-2 15,0 8 1-15,-3 3-2 16,3 2 2 0,0 6-4-16,3 5 0 15,-3 13 1-15,9-3 0 16,-3 4 0-16,0-4 2 0,2-2-1 16,-2 0-1-16,0-3-35 15,0-2-14-15,3-6-52 16</inkml:trace>
  <inkml:trace contextRef="#ctx0" brushRef="#br0" timeOffset="110">23032 10583 176 0,'0'-2'68'0,"14"7"-36"0,-2 3-18 0,-6 0 22 15,-3 0-7-15,0 0 0 16,0 16-10-16,0 18-4 16,-3 3-8-16,0 2-5 0,-3 4 1 15,0-4-2-15,-3-4-1 16,6-4 3-16,0-17 0 15,0-4-1-15,3-2-2 16,0 0-2-16,6-6-1 0,3-2 2 16,6-5 2-1,0-3-2-15,3-3 0 16,-4 1-12-16,1-1-5 0,-3 0-23 16,9-2-84-1</inkml:trace>
  <inkml:trace contextRef="#ctx0" brushRef="#br0" timeOffset="111">22987 10602 264 0,'-6'-5'99'0,"27"2"-54"0,6-2-55 0,-16 2 16 16,1-2-8 0,12 2 0-16,0 0-33 0,3 1-17 15,6-1-48-15,2 3-20 16</inkml:trace>
  <inkml:trace contextRef="#ctx0" brushRef="#br0" timeOffset="112">23234 10692 192 0,'0'-19'74'0,"0"19"-40"0,0 16-16 0,0-11 25 16</inkml:trace>
  <inkml:trace contextRef="#ctx0" brushRef="#br0" timeOffset="113">23234 10710 413 0,'0'14'29'16,"0"-1"-16"-16,-3 3-7 0,-3 0-2 15,6-1-2-15,-3 1 1 0,0-2-2 16,3-4-1 0,0 1 1-16,0-3-1 15,0-3-3-15,3-2 0 16,0-1 2-16,12-2 0 0,-6 0 3 16,6 0 1-16,-3 0-4 15,5-2-1-15,-5-1-6 16,6 0 0-16,-6 1-20 15,-3-1-7-15,0 0-22 16,0 1-9-16,-3-1-24 16</inkml:trace>
  <inkml:trace contextRef="#ctx0" brushRef="#br0" timeOffset="114">23374 10721 208 0,'0'0'79'0,"-3"0"-42"0,3 11-28 0,0-6 22 16,3 3-6-1,-3 5 0-15,0 8-7 0,0 6-1 16,0 4-10-16,0 6 0 0,0-2 0 16,3-1-3-16,-3-10-1 15,0 0-1-15,6-6-2 16,-6-4-26-16,0-4-10 15,3-2-28-15,-3-3-10 16,0-5-23 0</inkml:trace>
  <inkml:trace contextRef="#ctx0" brushRef="#br0" timeOffset="115">23383 10615 244 0,'-6'-10'90'0,"6"10"-48"0,6 0-38 15,-3 0 19-15,3-3-13 16,3 0-1-16,3 1-7 15,2-1-2-15,10 0 0 16,-6 1 0-16,0-1 0 0,-3 0-3 0,3 3 2 16,-9 0 3-16,0 3 1 15,2 0 1-15,-5 2 0 16,-3 3-2-16,-3 2 1 16,0 4 2-16,0 12 2 15,0-2-6-15,0 8-2 16,0 5 0-16,0 0 0 15,0 13 1-15,0-8 2 16,0-2-1-16,6 0 2 0,-3-8-2 16,0-6-1-1,0-5 3-15,0-2 0 16,-3-6-1-16,0-3 1 16,-3-2 4-16,0 0 6 0,-3-2-5 15,-3-4 0-15,-3 4-6 16,-5-1-2-16,-1 0-38 15,3-2-16-15,6 2-75 16</inkml:trace>
  <inkml:trace contextRef="#ctx0" brushRef="#br0" timeOffset="116">4422 10266 104 0,'6'-5'41'0,"0"-11"-22"0,-3 0 0 15,0 13 18-15,0 1 2 16,-3-1 1-16,0 3-8 16,-3 0-5-16,-3 0-15 15,-6 3-3-15,-6 4 1 0,-3 1-2 16,1 6 1-16,-1-1-5 15,0 0-1-15,3-2-1 16,6-1-2-16,3 1-2 16,6-1 1-16,9 1-1 0,3 0-2 15,12 2 3-15,0 0 0 16,0 0 1 0,-1 0 2-16,-2 1-1 15,-6-1 2-15,-3-2 9 16,-6-1 7-16,-3 3-6 0,-9-2 0 15,-3 2-7-15,-3-5-2 16,0-3-2-16,1-2 1 16,-1 0-15-16,3-6-5 15,0 3-29-15,6-5-12 16,3-1-43 0,6-1-29-16,3-4 60 15</inkml:trace>
  <inkml:trace contextRef="#ctx0" brushRef="#br0" timeOffset="117">4550 10335 172 0,'-3'0'66'0,"6"2"-36"0,3 4-31 16,0-4 15-16,0 1 5 16,0 0 6-16,3 2-7 0,6-5-3 15,0 0-8 1,-1-3-3-16,1 1 0 0,0-1-2 16,-3-2 1-16,0-1 0 15,-6 1 3-15,-3-3-3 0,-3-3 0 16,-3 4 1-16,-3-1 0 15,-9 0-2-15,0-3-2 16,-3 8 3-16,1 6 0 16,-4 2-1-16,0 3-2 15,0 6-4-15,3 1 0 16,0 4 2-16,6 2 1 16,6 0 1-16,6 0 0 15,6 3-3-15,6-3 2 16,3 3-6-16,9-11 0 15,3 1-35-15,0-9-14 16,2-5-37 0</inkml:trace>
  <inkml:trace contextRef="#ctx0" brushRef="#br0" timeOffset="118">4809 10313 220 0,'-24'0'85'0,"15"3"-46"0,-3 5-41 16,6 0 14-16,-3 3 0 16,1 4 3-16,-1 4-8 15,0-1-2-15,6 1-3 16,3-3-2-16,6 0 1 0,0-3-1 16,3 0 0-16,2-10-3 0,7-6 0 15,0-5-5-15,0 0 0 16,-3-2 2-16,-3-3 1 15,-3-1 5 1,-3 1 2-16,-3 0 0 0,-6 0 1 16,6 2 2-16,-6 3 2 15,0 3-1-15,0 2-1 16,3 3-6-16,3 8-1 16,0 3 3-16,0 2 3 15,0 3-1-15,3 0-2 16,0 5 2-16,2 3 2 15,1-1-26-15,0-7-11 16,0-2-55 0,3-4-41-16,0-2 47 15</inkml:trace>
  <inkml:trace contextRef="#ctx0" brushRef="#br0" timeOffset="119">5026 10179 208 0,'-3'0'77'0,"6"2"-42"0,0 6-43 15,0-3 12-15,-3 17 5 16,0-1 3-16,-3 3-1 16,0 5-1-16,0 2-6 15,0 1-1-15,0-3 3 0,3 0-3 16,0 3-2-16,0-3 0 0,3-2 1 15,0-6-1-15,3-3 2 16,0-2-2-16,6-3 2 16,3 1-2-16,0-4-1 15,0-2 1-15,0-2-1 16,0-4-5-16,-1-2-1 16,-2-2-26-16,-3-4-9 15,0 1-54 1</inkml:trace>
  <inkml:trace contextRef="#ctx0" brushRef="#br0" timeOffset="120">5008 10157 260 0,'-3'-8'96'0,"9"8"-52"0,3 0-45 15,-3 0 20-15,3 0-9 16,6-2 0-16,6-1-11 16,3 3-4-16,0 0-63 15,2-3-30-15,-2 9-1 16,3-4 1-16</inkml:trace>
  <inkml:trace contextRef="#ctx0" brushRef="#br0" timeOffset="121">5330 10221 164 0,'-15'8'63'0,"3"26"-34"0,6-7-30 0,3-14 15 16,0 5 12-16,0 6 10 16,3 0-7-16,6 0-2 15,0 2-16-15,3-5 0 0,6-5 2 16,0 0-1-16,3-13 1 15,0-6-1-15,-1-7 0 16,-2-4-4-16,-3-4-3 16,-6-1-2-16,-6-2 0 15,-6 3 0-15,-3-3 1 16,-6 2-2-16,1-2-2 0,-4 5-2 16,-3 0 1-16,3 5-26 15,3 1-9-15,3 5-48 16,6-1-21-16</inkml:trace>
  <inkml:trace contextRef="#ctx0" brushRef="#br0" timeOffset="122">5470 10136 212 0,'-6'0'82'0,"9"0"-44"0,0 3-31 0,-3-3 20 16,6 0-12-16,0-3-1 15,6 1-8-15,2-4-2 16,1 4-2-16,3-1-4 0,0 0-1 16,-3 3 2-16,0 3 2 15,0 2-2-15,-3 6-2 16,0 5 2-16,-6 8 0 15,-1 7 1-15,-2 4 0 16,0 4 0-16,-3 1 0 0,0 8 0 16,0-3 0-1,0-3 0-15,3-2 0 0,0-9 0 16,-3-4 2 0,-3-6 1-16,-3-2 3 0,-5-4 14 15,-7-4 7-15,-3-3-2 16,0-3-3-16,0-5-15 15,3 0-6-15,3 0-28 16,4-2-12-16,2 2-93 16</inkml:trace>
  <inkml:trace contextRef="#ctx0" brushRef="#br0" timeOffset="123">6015 10321 144 0,'-3'0'55'0,"-6"6"-30"0,3-1-10 0,6-2 20 16,0-1-6-16,0 1 0 15,0 2-10-15,6 1-4 16,-3-1-8-16,3 0-1 0,-1 0 4 0,4 3 5 16,3-2 3-1,3-1-5-15,3-2 0 0,9-1-4 16,3-2 0-16,2-2-3 15,10-4-1-15,6 1-1 16,-4-3 0-16,4 0 2 16,0 0 1-16,-4 0-1 15,-2 0 1-15,6 3-2 16,-7-8 0-16,1 2-3 16,-3-5 1-16,-1 0-2 15,-2 1 2-15,-6-1-4 16,-3-3 0-16,-1 3 3 15,-2 0 3-15,-3-2-4 0,0 2-1 16,-3 3 0-16,-6 2 0 16,-1 3-3-1,-2 0 2-15,0 3 1 0,-3 0 2 16,0-3-1-16,0 5-1 16,0-2 1-16,0 0 1 15,0-1-1 1,0 1-1-16,0 0 3 15,0 2-2-15,0 0 2 16,0 1-4-16,-3-4 0 16,0 1 1-16,-3 5 2 15,0 0 1-15,0 0 1 16,0 3 2-16,-3-3 3 16,-6 2-2-16,0 1 1 0,-9 0 1 15,0 5 5-15,-3 0-4 16,1-3 2-16,-1-8-7 15,0 9-3-15,3-4-1 16,3 1 1-16,3 0-1 16,3-1-1-16,3-2-2 15,3-5-3 1,3 0-2-16,3-1-1 16,3 4 2-16,3-6 2 15,3 5 2-15,0 0-1 16,3 1 1-16,6-1 0 15,0 0 0-15,2-2 2 16,1 3 2-16,-6 2-1 0,0 2-1 16,-3 1 1-16,0 5-1 15,-6 0 4-15,-3 2 5 16,-6 1 1-16,-6 5 4 16,0 5-1-16,0-5 2 15,-6 0-6-15,3 0-1 16,3-1-4-16,0-1-1 15,3-4-3-15,3 1-1 16,0-3-12-16,0-3-7 16,3 0-20-16,0-5-8 15,-3-2-25-15,0-1-9 16,3 0-53-16</inkml:trace>
  <inkml:trace contextRef="#ctx0" brushRef="#br0" timeOffset="124">22624 7456 100 0,'0'-8'38'0,"0"8"-20"0,3 0-1 0,-3 0 14 0</inkml:trace>
  <inkml:trace contextRef="#ctx0" brushRef="#br0" timeOffset="125">22627 7461 269 0,'0'19'44'16,"0"15"-23"-16,0 9-6 0,0 4-2 0,0 3 2 15,0 6 3-15,0 0-8 16,0-22-3 0,0-5-7-16,0 5 0 0,0-4-13 15,0-1-5-15,0-6-32 16,0-7-13-16,0 0-27 15</inkml:trace>
  <inkml:trace contextRef="#ctx0" brushRef="#br0" timeOffset="126">22645 7496 208 0,'-9'-6'79'0,"6"4"-42"0,-3 2-19 16,6 0 23-16,0 0-17 0,0 0-5 15,0 0-15-15,9 2-2 16,0-2-2-16,5 0 0 0,4-2 0 16,12-4 0-16,9-2 2 15,-6 3-1-15,8-3-1 16,-5-5 1-16,9 10-1 15,-7 3 0-15,-5-8 0 16,-6 11 0-16,-6 0 2 16,-4-1-1-16,-5 6 2 15,-3 6 2-15,-3 1 4 16,0 12 2-16,-3 7 1 16,0 6 2-16,0 5-3 15,0 11-1-15,3-1-4 16,0-5 1-16,0-2-4 15,-3-3 0-15,6-3-1 16,-6-15-2-16,0-6-2 16,0-3 1-16,0 4-17 15,0-9-8-15,-3-3-11 16,0-7-4-16,-3-8-18 16,0-1-7-16,0 4-29 15</inkml:trace>
  <inkml:trace contextRef="#ctx0" brushRef="#br0" timeOffset="127">22677 8022 276 0,'-15'-16'104'0,"15"16"-56"0,-6 3-36 0,6-3 26 16,3 0-20-16,-3 0-7 15,9 0-1-15,0 0 3 16,12 0-7-16,-3 0-1 0,15 0 1 16,-3 0-3-16,17 3-2 0,-11-3 0 15,3 5-1-15,-10 0-11 16,4 0-3-16,-6 1-28 16,-6-4-13-16,5 1-33 15,-5-14-58 1</inkml:trace>
  <inkml:trace contextRef="#ctx0" brushRef="#br0" timeOffset="128">22719 7250 148 0,'-6'15'57'0,"6"-9"-30"0,0 2-7 0,0-3 21 16,3 0-7-16,-3 1 0 15,0-6-6-15,0 0 0 16,0 0-16-16,0 0 2 0,0 0 0 0,0 0 6 15,3 0 2 1,0-6-11-16,0-2-7 16,6-2-2-16,-3-6-2 15,3-5 0-15,0-6 2 0,6-2-1 16,-1-5-1 0,-2-1-2-16,6-4 1 0,-6 4 3 15,3 6 1-15,-9 5-1 16,6 3-2-16,-6 8 5 15,0 2 4-15,0 3-7 16,0 6-1-16,0 7-3 16,0 8 0-16,-3 6 2 15,8 5 0-15,-2 2-3 16,0 6 2-16,0 0 1 16,-3-1 2-16,0 1-1 15,3-3-1-15,-3-2 1 16,0-4-1-16,0-1-5 0,-3-1-1 15,-3-5-19 1,0-3-7-16,0-5-7 16,0-3-2-16,0-2-15 0,-3-3-4 15,0-3-30 1</inkml:trace>
  <inkml:trace contextRef="#ctx0" brushRef="#br0" timeOffset="129">22829 7191 204 0,'-18'-5'77'0,"18"-5"-42"0,-12 15-10 0,9-8 27 16,3 6-11-16,0-6-3 15,0 1-18-15,3-1-7 0,12 0-8 16,0 1 1-16,6-1 3 16,3 0-7-16,0 1-3 0,8 2 2 15,4 0 3 1,-6-6-32-16,-3 6-13 0</inkml:trace>
  <inkml:trace contextRef="#ctx0" brushRef="#br0" timeOffset="130">12637 6900 140 0,'0'-2'55'0,"0"2"-30"0,3 0-5 15,-3 0 21-15,0 0-18 16,0 5 4 0,0 19-3-16,0 0-14 15,0-1 2-15,0 4 1 0,0-1-3 16,-3 9 0-16,0-4-6 16,0-1-3-16,3-4 0 15,-3-2-1-15,3-6-5 16,0-2 1-16,0-3-20 0,0-2-7 15,0-3-17-15,0 0-8 16,0-3-27 0</inkml:trace>
  <inkml:trace contextRef="#ctx0" brushRef="#br0" timeOffset="131">12620 7001 88 0,'-6'-5'35'0,"6"7"-18"0,-3-2-20 16</inkml:trace>
  <inkml:trace contextRef="#ctx0" brushRef="#br0" timeOffset="132">12611 6985 190 0,'0'-5'32'0,"0"-1"-5"0,0 1-8 16,0 2-11-1,0 1 1-15,0-9 4 0,3 3-3 16,0 0 2-16,2 3-3 16,1 0 0-16,3 0-3 0,3-1-1 15,3 1-3 1,3 0 1-16,0 2-4 0,0 3 0 15,3 3 1-15,2 2 2 16,-11 3-1-16,-3 8 2 16,-3-3 0-16,-9 3 3 15,-3-3 3-15,-3 0 2 16,-3 1-1-16,0-4 1 16,1 1-13-16,-1-3-3 15,3-3 0-15,0-2 2 16,3-1 0-16,6 1-1 0,0-3-2 15,9 3 1 1,3-1 1-16,6 1 2 0,5-1 1 16,1 6 1-16,-3 0 0 15,-3 3 2-15,-3-1 3 16,-3 4 2-16,-6-1 8 16,-12 3 4-16,-9-3 2 15,-6 0 2-15,-3-2-9 16,-3-1-1-16,1-2-7 15,-1 0-2-15,3 0-4 16,0-5-1-16,6 0-28 16,3-1-10-16,15-2-104 15</inkml:trace>
  <inkml:trace contextRef="#ctx0" brushRef="#br0" timeOffset="133">12480 7506 160 0,'-3'-2'60'0,"6"4"-32"0,-3-2-9 0,0 0 23 16,3 6-17-16,-3 7-3 16,0 11-3-16,0 7 0 0,0 12-10 15,0 4-10-15,0 11-2 0,0-5 10 16,0-2 4-16,0-4-7 16,0-15-1-16,0-5-14 15,0-4-5-15,0 4-41 16,0-17-74-1</inkml:trace>
  <inkml:trace contextRef="#ctx0" brushRef="#br0" timeOffset="134">12441 7509 260 0,'0'-3'96'0,"6"3"-52"0,0-2-43 0,0 2 21 16,3 0-8-16,3-3 0 15,17 0-11-15,4 1-1 16,9-4-2-16,5 1 0 0,7-3 0 16,0 0 0-16,-4 3 2 15,1 0-12-15,-7-6-6 16,-5 8 2-16,-9 3 0 15,-6 0 9-15,-6 3 4 16,-10 2 13-16,-2 6 4 0,-9 2-1 16,0 6 1-16,-2 10-3 15,2 3 2-15,0 7-8 16,0 6-4 0,3 5 0-16,0 3 0 0,0 0-1 15,9-5-2 1,-4 2 1-16,1-7-1 0,0-9-20 15,-3-8-7-15,0-7-19 16,-3-3-9-16,-6-19-116 31,-3-2 67-31</inkml:trace>
  <inkml:trace contextRef="#ctx0" brushRef="#br0" timeOffset="135">12444 8125 232 0,'-15'-2'88'0,"12"2"-48"0,3 0-45 0,0 0 17 15,9 0-3-15,3-3 2 16,12 0 6-16,8 1 1 15,16-4-9-15,12-1 1 0,5 1 1 16,1-2-6-16,5 8-1 16,-9-8 0-16,-8 8 0 15,-9 3-5-15,-7 0-1 16,-5-1-26-16,-9 1-11 0,-6-3-13 16,-6 0-6-16,-3-5-37 15</inkml:trace>
  <inkml:trace contextRef="#ctx0" brushRef="#br0" timeOffset="136">16409 6324 108 0,'0'-3'41'0,"3"3"-22"0,0 3-14 0,-3-3 11 16,3 5-3-16,6 0 2 0,-4 8-2 15,4 1 2-15,-6 4-4 16,0 1 1-16,0 7-7 15,-3 3-3-15,0 0-1 0,0-2-1 16,0-3 2-16,0-3-1 16,0 0-1-16,3-5 1 15,6 0-1-15,0 0-3 16,0-3 2-16,3-3 3 16,0 1 1-16,0-6-4 15,0 1 1-15,0-6 0 16,0 2 0-16,-4-2-20 0,-2-2-7 15,0-4-21 1,-3-2-32-16,0-2 21 16</inkml:trace>
  <inkml:trace contextRef="#ctx0" brushRef="#br0" timeOffset="137">16409 6342 168 0,'-9'-11'66'0,"9"9"-36"0,3-1-22 0,0 3 16 16,3-2-12-16,3-1-4 16,5-2-3-16,7-1-1 15,-3 4-2-15,3-1-6 0,0 3 0 16,-3-5-47-16,0 2-57 15,-4 0 18-15</inkml:trace>
  <inkml:trace contextRef="#ctx0" brushRef="#br0" timeOffset="138">16608 6400 148 0,'-9'3'57'0,"12"-3"-30"0,-3 0-18 0,0 0 14 15,0 0-7-15,6 0 1 16,6 0-10-16,3-3-4 16,0 3-2-16,0 0-4 15,-3 3 2-15,-1 2 1 0,-2 3 2 16,-3 3-3-16,-6 7-2 15,-3 6 4-15,-3-3 3 16,0-2 1-16,-5-1-5 16,2-2-2-1,3-5 3-15,0-1 1 16,3-4 0-16,6-1-2 0,6 0 1 16,0-2-1-1,0-1-7-15,-1-2 0 0,1 3-28 16,0 0-9-16,0-1-29 15</inkml:trace>
  <inkml:trace contextRef="#ctx0" brushRef="#br0" timeOffset="139">16730 6363 184 0,'-9'-2'71'0,"9"2"-38"0,0 0-32 16,0 0 16-16,6 0-11 0,0 0-3 16,3 0-2-16,3-3 1 15,0 0-1-15,0 3-1 0,0 0 1 16,-3 0-1-16,0 0 0 15,-4 0 0-15,1 3 2 16,0 2-3-16,-3 3-2 16,0 5 2-16,0 3 2 15,0 0-2-15,0 16-2 16,3 0 2-16,0-1 0 16,-3-1 1-16,0-1 0 15,0 2 2-15,-3 1 1 16,0-5-4-16,0-6 1 15,0-3 4-15,-3-5 2 0,0-2-2 16,0 0-1-16,-3-3-1 16,0-3-2-16,0-2-10 15,0-3-4-15,3 0-39 16,0 0-53 0,0-6 20-16</inkml:trace>
  <inkml:trace contextRef="#ctx0" brushRef="#br0" timeOffset="140">16980 6395 184 0,'-3'3'68'0,"0"5"-36"0,3 7-26 0,3-7 17 15,-3 8-14-15,0 11-5 16,0-1 0-16,0-2-1 16,0 2-1-16,3-2-2 0,-3 0 1 15,3-5-1-15,0-4 0 16,0 1-3-16,0-2 2 16,3-9 1-16,0 0 2 0,3-2-1 15,0-1-1-15,0-2-21 16,0 0-9-16,0-2-34 15,-3-3-35 1,-3-1 30-16</inkml:trace>
  <inkml:trace contextRef="#ctx0" brushRef="#br0" timeOffset="141">16956 6361 200 0,'-12'-8'77'0,"12"8"-42"0,-3 0-32 16,3 0 15-16,6 0-7 0,3-3-1 15,3 0-9-15,3 1 0 16,3-6-1-16,0 2-27 0,12 4-9 16,-4 2-55-1</inkml:trace>
  <inkml:trace contextRef="#ctx0" brushRef="#br0" timeOffset="142">17174 6477 164 0,'-6'34'63'0,"6"-7"-34"0,0-1-21 15,0-15 18 1,0 2-11-16,0 0-1 15,3-2-8-15,0 0-4 0,0-4-1 16,0 1-17-16,0-2-6 0,3-4-47 16,-6-2-35-1,3 0 37-15</inkml:trace>
  <inkml:trace contextRef="#ctx0" brushRef="#br0" timeOffset="143">17209 6347 104 0,'-9'-5'41'0,"9"0"-22"0,0 2-14 0,0 3 13 16,0 0-10-1,0-3-2-15,0 3-6 0,0-2-3 16,3 2 2-16,0-3 0 16,0 1 5-16,3-1 5 15,0 0 4-15,3 1 2 16,0-1-4-16,0 0 1 16,0-5-7-16,0 3-1 0,0 0 2 15,0 0-3-15,0 2-2 16,-3 0-3-16,0 9 1 15,0 1 1-15,-3 4 2 16,-3 2 1-16,0 6-1 16,-3 7 1-16,-3 6-2 15,3 8-1-15,0-3-2 16,3-3 1-16,0-2 1 16,3-6 2-16,3-2-3 15,0-5-2 1,-1-3 4-16,-2-3 1 0,-3 3 28 31,-5-3-5-31,-4-3 1 0,-6-2-12 16,-3 0-6-16,0 6-8 15,0-4-2-15,0 3-50 0,0 1-20 16,4-1-19 0</inkml:trace>
  <inkml:trace contextRef="#ctx0" brushRef="#br0" timeOffset="144">13248 6318 108 0,'0'-2'41'0,"-12"4"-22"0,18-2-9 0,-9 3 14 16,6 0-2-16,0 2 1 0,-6 8-3 15,0 3-3 1,0 2-9-16,0 9-3 0,-3 7-1 16,0-2-2-16,3-3 1 15,0-2-2-15,0-4-1 0,3-4 1 16,0-3-1-16,3-3-3 16,0 0 0-16,6 1 4 15,6-1 1-15,-3-3 0 16,2 1-2-16,1-6-4 15,3 1-2-15,-3-6-17 16,0 0-8-16,0-6-41 16,0-4-20-1,-3-1 45-15</inkml:trace>
  <inkml:trace contextRef="#ctx0" brushRef="#br0" timeOffset="145">13316 6329 184 0,'-6'-5'68'0,"9"5"-36"0,0 0-35 0,-3 0 13 15,6 0-3-15,0 0 1 16,3 0-7-16,0 0 0 15,3 0-1-15,0 0-29 0,0 2-13 16,-1-2-33 0</inkml:trace>
  <inkml:trace contextRef="#ctx0" brushRef="#br0" timeOffset="146">13426 6398 172 0,'0'16'66'0,"0"-6"-36"0,0 9-18 16,3-6 19-16,0 8-16 0,0 0-6 16,-3-2-5-16,0 2-4 15,9-5 1 1,-3 0-17-16,0-6-4 0</inkml:trace>
  <inkml:trace contextRef="#ctx0" brushRef="#br0" timeOffset="147">13530 6353 180 0,'-3'-3'68'0,"6"0"-36"16,0-2-35-16,0 5 11 15,3-5-9-15,0 2-1 0,0 0 1 16,3 3 0-16,0 0 1 15,0 0-3-15,-3 0 2 0,0 3 3 16,-3 0 1-16,0 5-1 16,0-3-2-16,-3 3 3 15,0 5 2-15,0 3-2 16,0 3 0-16,0 12-1 16,0-2 1-16,3 1-4 0,0-4 0 15,0-2 1-15,0-3 0 16,-3-3 2-1,0-2 1-15,0-2-1 0,-3-4 1 16,0-5 0-16,-3 1 1 16,0-4-2-16,-3 1 1 15,3 0-4-15,0-3-2 16,0 0-31-16,3 0-15 16,3-3-28-1</inkml:trace>
  <inkml:trace contextRef="#ctx0" brushRef="#br0" timeOffset="148">13664 6345 104 0,'-3'-3'41'0,"3"3"-22"0,0 0-11 16,0 0 13-16,0 0 1 0,3 3 4 16,0 5 1-16,0 2 3 15,3 6-16-15,-3 3-4 0,0 15-2 16,3-2-2-16,-6 0-1 16,0-6-3-16,0 0 1 15,0-4-4-15,0-4 0 16,0-2 1-16,0-3 0 15,6-2 4 1,0-3-4-16,0 0 0 16,9-3-2-16,0-2-17 15,0-1-7-15,-3-2-14 16,-1 0-5-16,-2-2-26 31</inkml:trace>
  <inkml:trace contextRef="#ctx0" brushRef="#br0" timeOffset="149">13676 6331 200 0,'-9'-5'74'0,"9"5"-40"0,0 0-27 16,0 0 18-16,0 0-15 15,6 0-3-15,6 0-5 0,6 0-2 16,0-2 1-16,0 2-12 0,0 0-5 16,-4 0-52-1,1 0-49-15,-3 2 33 16</inkml:trace>
  <inkml:trace contextRef="#ctx0" brushRef="#br0" timeOffset="150">13804 6419 220 0,'-3'0'82'0,"6"0"-44"16,-3-3-40-16,0 3 14 0,6 0-8 15,0 0-1 1,0 0-3-16,0 0-3 0,3 3 2 15,-3 2 0-15,0 3 3 0,-3 0-3 16,-3 8 0-16,-3 2 3 16,0 4 1-16,-3-4-1 15,0-2-2-15,0 0-2 16,0 0 1-16,3-6 1 16,0 1 0-16,0-3-3 15,3-3 2-15,3 0 1 0,3-5 0 16,0-2 0-1,3-1 0-15,0 0-5 16,0 1 1-16,-3 2-3 16,0 0 2-16,0 0-17 0,-6 0-8 15,0 0-20 1,0 0-43-16,0 0 16 16</inkml:trace>
  <inkml:trace contextRef="#ctx0" brushRef="#br0" timeOffset="151">13870 6363 184 0,'0'0'71'0,"0"0"-38"0,3 3-32 16,-3-3 16-16,6 0-9 16,5-3-2-16,7 3-3 15,-3-2-3-15,0-1 1 16,0 0-1-16,-3 1 0 0,0-1 0 16,-3 3 2-16,0 0-1 0,-3 3 2 15,-3 2-4 1,-3 3 0-16,0 5 1 15,-3 3 0-15,0 8 0 16,0 8 0-16,3-1 2 16,0 1 3-16,0-3-4 0,0 0-1 15,0 0 0-15,3 3 2 16,0-5-1-16,-3-6-1 16,0-3 3-16,0-2 2 15,-3-5 2-15,0-1 3 16,-3-2-5-16,-3-2-1 15,0-4-9-15,-6-2-39 16,0 3-12 0,0 2-33-1</inkml:trace>
  <inkml:trace contextRef="#ctx0" brushRef="#br0" timeOffset="152">16671 11419 160 0,'-3'-18'63'16,"3"21"-34"-16,0-3-16 0,0 0 17 0,0 0-4 16,0 0 2-16</inkml:trace>
  <inkml:trace contextRef="#ctx0" brushRef="#br0" timeOffset="153">16674 11414 365 0,'6'11'14'0,"-1"2"-2"0,1 3-2 16,3 0 1-16,0 0 0 15,0-3 1-15,3 3-6 16,0 2-4-16,0-2-1 15,3 0-1-15,-3-3 0 16,0 0 2-16,0-2-10 16,-4 0-2-16,1-3-33 15,-3-1-14-15</inkml:trace>
  <inkml:trace contextRef="#ctx0" brushRef="#br0" timeOffset="154">17043 11417 200 0,'0'13'74'0,"-6"-13"-40"0,3 3-22 0,3 2 21 15,-3 3-13-15,-3 0-3 0,-3 2-8 16,-3 4-1-1,0-1-5-15,0 3-4 0,-3-3-2 0,-3 3-23 16,4-3-10 0,-1-2-30-1,3-3-50-15</inkml:trace>
  <inkml:trace contextRef="#ctx0" brushRef="#br0" timeOffset="155">16903 11549 180 0,'-3'5'68'0,"3"3"-36"0,0 13-22 0,3-7 17 16,-3 2-4-16,0 2-2 15,0 3-7-15,3 3-4 16,-3 0-5-16,0 0-4 0,0-3 2 15,0 0-2-15,0 3 2 16,0-6-31-16,0-2-13 16,0-3-23-1</inkml:trace>
  <inkml:trace contextRef="#ctx0" brushRef="#br0" timeOffset="156">17055 11676 200 0,'-3'0'77'0,"3"0"-42"0,3 3-37 16,-3-3 14-16,6 5-2 15,5 0 4-15,4 1-6 16,0-1-2-16,0 0-3 15,0-2-3-15,0-3 3 0,3 0-2 16,-3-3 2-16,-1 1-2 16,1-4 2-16,-3 1 0 0,0-3 1 15,-3 0-2 1,-3 0 1-16,-3-2-2 0,-6-1 2 16,0-5-2-16,-6 3 2 15,0 2-2-15,-6 3 2 16,3 3-4-16,-2 2-2 15,-7 9-3-15,0 2-1 16,3 2 4-16,0 3 3 16,0 1 5-16,3 2 2 15,4 2-1-15,2 1-1 16,3-1-1-16,6 1 0 16,3-3-5-16,3-1 1 15,8-4 0-15,4-3 2 16,3 5-17-16,3-10-4 15,0-3-35-15,0 0-15 0,-1-6-19 16</inkml:trace>
  <inkml:trace contextRef="#ctx0" brushRef="#br0" timeOffset="157">17489 11576 156 0,'-3'-3'57'0,"6"3"-30"0,-6 3-7 0,3-3 19 16,0 0-4-16,-3 0 0 15,-3 2-9-15,0 3-2 16,-3 1-13-16,-3 2 2 0,-11 2 1 15,2-2-7-15,0 0-2 16,3 0-3-16,3 0-2 16,3 0-2-16,3 0 1 15,6 0-1-15,3 2-2 0,9 1 0 16,0 0 3-16,9 2-2 16,-3 0 1-16,0 0 2 15,-3 1 0-15,0-4 2 16,-6 1 1-16,-6-1 10 15,-3 1 6-15,-6-3-6 16,-9-3-2-16,0 6-6 16,0-9-2-16,-3-2-8 15,1 0-2-15,2 0-18 16,3-2-7-16,3-1-18 16,3 0-9-16,3 3-32 15,6-2-32-15,3-4 47 16</inkml:trace>
  <inkml:trace contextRef="#ctx0" brushRef="#br0" timeOffset="158">17501 11822 168 0,'3'18'66'0,"-3"3"-36"0,3-2-9 0,-3-11 22 0,-3 2-8 15,0 1-3 1,-3-1-18-16,-3 1-9 0,-3 0-3 16,3-1-18-16,0-2-6 0,0-3-44 15,4-2-18-15,2-3 0 16</inkml:trace>
  <inkml:trace contextRef="#ctx0" brushRef="#br0" timeOffset="159">17852 11673 164 0,'0'-5'63'0,"0"5"-34"0,0 0-25 0,0 0 15 16,3 5-5-16,3 3 0 16,-3 3-2-16,3 5 2 15,-3 0-7-15,3 0 2 0,-3-1 2 16,0-1-4-16,0-1-2 15,-3-3 0-15,3-2 1 0,-3-2 6 16,0-1 2-16,-3 0-1 16,0-2 2-1,3 0-6-15,-3-1-1 16,0-2 0-16,0 0 2 16,3 0-1-16,0 0 0 0,-3-2-3 15,3-1 1-15,0 0-2 16,0-2 2-16,0-3-4 15,0-3-2-15,3-2 0 16,3 0-1-16,0 0 0 16,0 0 0-16,0-1-3 15,3 1 2-15,3 3-1 16,-3 2-2-16,0 0-2 16,3 0 1-16,2 2-8 15,-2 1-2-15,0 2-25 16,6 1-56-16,0 2 8 15,-3 0-5 1</inkml:trace>
  <inkml:trace contextRef="#ctx0" brushRef="#br0" timeOffset="160">18079 11726 184 0,'0'11'68'0,"2"-3"-36"0,1 0-26 0,0-3 17 16,3 0-5-16,3 1-1 16,0-4-7-16,3 1-4 15,3-3-3-15,0-3 0 0,0 1 2 0,0-4 2 16,-6 1 1-16,0 0-4 16,-3-3-1-16,2-3-1 15,-2 1-2-15,-6-1 1 16,0 3-1-16,-6 0 4 15,-2 3 2-15,-4 2-2 16,-3 1-3-16,0 2-3 16,-3 5 1-16,3 0 3 15,0 3 3-15,3 0-2 16,3 3 0-16,3-1-1 16,3 4 1-16,3-1-2 15,6 0-1-15,3 3 1 0,6 5 1 16,3-2-3-16,3-6-2 15,-3 0-3-15,9-8-1 16,-1-5-23-16,-2-2-10 16,0-6-30-1,-3-6-48-15,0-1 27 16</inkml:trace>
  <inkml:trace contextRef="#ctx0" brushRef="#br0" timeOffset="161">18406 11470 208 0,'-3'-3'79'0,"3"0"-42"0,3 1-30 0,-3 2 20 16</inkml:trace>
  <inkml:trace contextRef="#ctx0" brushRef="#br0" timeOffset="162">18412 11483 389 0,'3'26'21'0,"-3"3"-12"15,0 3-1-15,0 3-1 0,0 2-3 16,0-3-1-16,0-5 1 15,0-2 0-15,0-4-24 16,0-4-9-16,0-3-30 16,0-6-13-16</inkml:trace>
  <inkml:trace contextRef="#ctx0" brushRef="#br0" timeOffset="163">18323 11634 220 0,'-12'-8'82'0,"12"8"-44"0,3 0-20 0,-3 0 23 15,0 0-15-15,0 0-2 16,9 0-14-16,0-3-4 16,2 1-4-16,4-1-2 0,3 0 1 15,3 1-6-15,3 2 1 16,0 5-40-16,-4-8-16 15,-2-5-53-15</inkml:trace>
  <inkml:trace contextRef="#ctx0" brushRef="#br0" timeOffset="164">18564 11647 184 0,'-9'5'68'0,"6"3"-36"0,-3 8-20 16,6-5 21-16,0 2-15 16,0 3-4-16,3 0-7 15,0 0 0-15,3-3-4 16,0 0-2-16,0 3 2 0,3-11-4 16,0 0 0-16,2-2-4 15,1-6 1-15,0-2-3 16,0-3 0-16,-3-5 1 15,0 0 2-15,0-3-1 16,-3 3 4-16,0-1 0 0,-3 4 1 16,0 2 4-16,-3 0 5 15,0 3 1-15,0 5 2 16,-3 2-6-16,3 4-4 16,0 2 3-16,0 2 1 15,3 1-2-15,0-1-1 16,6 4-1-16,0-4-2 15,6 1-2-15,-1-3 1 16,-2-3-28-16,0-2-10 16,0-3-38-1,0-3-41-15,0-2 39 16</inkml:trace>
  <inkml:trace contextRef="#ctx0" brushRef="#br0" timeOffset="165">18835 11663 160 0,'-6'0'60'0,"6"2"-32"0,0 1-13 16,0 2 18-16,0 1-5 15,0 4-2-15,0 4-10 16,0-1-5-16,3 3-6 16,0 0-4-16,0-3 2 0,-3 0 0 15,0 0 1-15,3-5-5 16,-3 3 1-16,0-11 2 15,0 2 1-15,0-2 1 16,0 0 0-16,0-2 2 16,0-4 1-16,0-2 1 15,2 1 2-15,1 1-5 0,0-4-1 16,3-6-2-16,0 3 1 16,3-1 0-16,0 1 1 15,6 3-7-15,-3 2 0 16,3 2-15-16,0 1-3 15,-3 2-38-15,0 1-14 16,-1 2-24 0</inkml:trace>
  <inkml:trace contextRef="#ctx0" brushRef="#br0" timeOffset="166">19043 11697 152 0,'-3'6'57'0,"3"-1"-30"0,0 8-12 16,0-5 18-16,3 3-7 16,0 2-1-16,0-3-8 15,0 1-2-15,-3 0-5 16,3 2-6-16,-3-3-2 16,3-2-1-16,-3-2 3 15,3-9 13 1,-3-2 3-16,0-3-11 0,3-3-2 15,0-2-5-15,0-3 1 16,0 0-4-16,3 3 0 16,0 0-1-16,3 2 0 15,2 1 0 1,4 2 0-16,3 2 0 0,0 4 0 16,0 4 6-16,-3 6 2 15,0 3 6-15,-3 5 3 16,-1 2-6-16,-2 1-1 15,-3-1-2-15,0 3-1 16,0-2-3-16,-3-3-2 16,0-3-13-16,0-5-4 15,0-3-35-15,0 1-14 0,6-22-120 32,0-3 92-17</inkml:trace>
  <inkml:trace contextRef="#ctx0" brushRef="#br0" timeOffset="167">19457 11665 216 0,'-3'-5'82'0,"3"5"-44"0,0-2-20 16,0 2 25-16,0 0-7 15,-3 0 2-15,0 0-16 16,0 0-5-16,-3 0-10 15,-3 2-3-15,0 1 2 0,0-1-8 16,3 1 0-16,3 2-2 16,6 3 2-16,0 0-1 0,3 3-1 15,0 2 0-15,3 0 3 16,-3 3 0 0,0-3 3-16,-3 6 1 0,-3-3 1 15,-3 5 0-15,-3-2 0 16,-3-1 0-16,-6-7 0 15,0-1-11-15,0-4-3 16,0-6-19-16,0-6-9 16,4 1-35-16,2-8-14 15,9-3-14-15</inkml:trace>
  <inkml:trace contextRef="#ctx0" brushRef="#br0" timeOffset="168">19879 11544 244 0,'0'2'90'0,"0"-2"-48"0,0 3-20 0,0-3 28 15,0 0-17-15,0 0-6 16,0 0-10-16,0-3-3 15,0 1-8-15,3-4-4 0,0 1-1 16,0-3 1-16,0-2 1 16,0-1-4-16,0 1 1 15,0-6-5-15,0 0 1 16,0 3 2-16,0-3 1 16,0 2-2-16,0 4 2 15,-3 10-4-15,3 16 5 16,0 5 5-1,0 3 3-15,0 10 3 16,0-2 3-16,0 2-3 16,0 1-1-1,0-1-6-15,0-2-1 0,0-3-1 16,0-5 1-16,0 2-11 16,0-5-2-16,-3-5-57 15,0-11-23 1,-3-2-14-16,3-3-13 15</inkml:trace>
  <inkml:trace contextRef="#ctx0" brushRef="#br0" timeOffset="169">19850 11904 252 0,'0'0'96'0,"11"0"-52"0,-2-3-36 0,-3 0 21 15,0-5-15-15,3 0-3 16,3 1-5-16,6-4 1 16,6 0-4-16,3 1-2 0,5 4 0 15,1 1-1-15,-6 3 0 16,-3-4 0-16,-3 4 2 16,-4-1-39-16,-2-2-14 15,0-1-70 1</inkml:trace>
  <inkml:trace contextRef="#ctx0" brushRef="#br0" timeOffset="170">16796 12864 164 0,'-3'0'63'0,"3"5"-34"0,-3 9-23 0,3-12 17 15,0 14-3-15,0 0 3 16,-3 13-4-16,0-2-2 16,0 7-9-16,0-5-3 0,0 8-1 15,0-5-5-15,0 2-1 16,0-5 1-16,0 0 0 15,3-2-19-15,0-9-9 16,0-2-29 0,0-5-53-16,0-3 22 15</inkml:trace>
  <inkml:trace contextRef="#ctx0" brushRef="#br0" timeOffset="171">16787 12898 228 0,'-3'-2'88'0,"3"2"-48"0,0 2-42 16,0 1 17-16,3 8-9 16,0-1 2-16,3 9-7 15,0-3-1-15,3 13 0 16,-1-5 0-16,7 7 2 0,-3-4-1 15,6 2-1-15,-3-5 3 0,3-3 0 16,-3-3-1-16,0-7 1 16,-1-3 7-1,1-8 3-15,-3 0 0 0,3-11 0 16,-3 1-7-16,-3-11-2 16,0 2 0-16,-3-7 2 15,0 4-1-15,0-4 2 16,-3 2-2-16,0 3 0 15,-3 2-3-15,0 4 1 16,0-7-13-16,0 12-3 16,0 2-36-16,0 3-13 15,0 2-54 1</inkml:trace>
  <inkml:trace contextRef="#ctx0" brushRef="#br0" timeOffset="172">17209 13086 220 0,'-9'-2'82'0,"9"2"-44"0,-8 5-31 15,8-2 18-15,-3 2-15 16,0 0-6-16,0 3-2 15,0 0-2-15,3 11 0 16,0-4-5-16,3 7 1 0,0-4 2 16,5-2 3-16,-2 0 2 0,9-8 3 15,0 0 1-15,0-11 1 16,0 0-7 0,3-7 0-16,-3-3 3 0,-3-3 2 15,-3 3 4-15,-9-9 1 16,0 7 1-16,-3-4 0 15,0 3-4-15,-6 0 0 16,0 3-18-16,0 5-6 16,0 0-30-16,0 8-12 15,0 0-52 1</inkml:trace>
  <inkml:trace contextRef="#ctx0" brushRef="#br0" timeOffset="173">17519 13250 228 0,'3'19'88'0,"-3"-19"-48"0,0 26-31 15,0-20 19-15,-3 4-10 16,3-2-3-16,-6 3-33 16,0-1-14-16,-6-2-80 15,3 0-34-15</inkml:trace>
  <inkml:trace contextRef="#ctx0" brushRef="#br0" timeOffset="174">17965 13052 204 0,'-6'-3'77'0,"6"3"-42"0,-5 6-26 0,5-4 22 16,-3 6-17-16,0 0-5 15,0 8-8-15,0 0-1 0,0 10 0 16,0-2 0-16,6 5 2 0,0-2-3 16,9-4-2-16,-1-4 8 15,4-6 6-15,0-2-1 16,6-11 0-16,-6 0-2 16,0-13 0-16,0 2 0 15,-6-5 2-15,0-2 1 16,-7-4 1-16,1 4 0 15,-6-1 2-15,1 4-3 16,-10-1 1-16,0 2-14 16,-3 6-3-16,3 1-25 15,0 4-8-15,-3 0-26 16,6 6-10-16,3 0-29 16</inkml:trace>
  <inkml:trace contextRef="#ctx0" brushRef="#br0" timeOffset="175">18135 13076 184 0,'-3'10'68'0,"3"-10"-36"0,3 21-22 0,-3-15 17 15,3 4 4-15,0 1 6 16,-3 5-14-16,0-3-5 15,3 3-11-15,-3-3-3 0,3 0 2 0,-3-2-5 16,3 0-1-16,-3-4 6 16,0-1 4-16,0-1 3 15,0-8 3-15,0 1-9 16,3-11-4-16,-3-1-5 16,6 1 1-16,-3 0-1 15,6 0-2-15,-3-1 0 16,3 4 3-16,0 2-2 15,5 5-1-15,-2 3 5 16,3 6 1-16,0-1 0 16,-3 8 1-16,-3-2 0 0,0 4 3 15,0-1-5 1,-3 2-3-16,0-1-21 16,-3-4-10-16,0-3-34 0,0-3-15 15,0 1-20 1</inkml:trace>
  <inkml:trace contextRef="#ctx0" brushRef="#br0" timeOffset="176">18418 12901 244 0,'0'0'90'0,"0"0"-48"0,3 5-38 0,-3-2 19 16,3 8-4-16,-3-3 1 0,3 13-9 15,0-3-4 1,0 11-4-16,0-2 0 0,3 5 2 0,0-3-4 16,3 0-1-1,-1-3 0-15,1-2 0 0,0 2-29 16,-3-12-13 0,0-1-22-16,0-5-11 0,0-3-17 15</inkml:trace>
  <inkml:trace contextRef="#ctx0" brushRef="#br0" timeOffset="177">18537 13102 184 0,'0'0'68'0,"0"3"-36"0,0-1-24 0,0-2 18 15,3 3-2 1,0 2 1-16,0 1-8 16,-3-1-2-16,3 6-9 15,0-3-6-15,3 5-3 0,0-3 2 0,3 4 2 16,3-1-2-1,-1-5 0-15,1-3-30 0,3-8-14 16,-3-7-17 0,3 4-33-16,-3 1 23 15,0-5 46-15,-3 2 25 16,6-3 44-16,-3 3 20 16,-4 0-1-16,-2 3 0 15,-3 2-20-15,-3 3-5 16,-3 8-22-16,0 0 4 0,-2 16 2 15,-1-3-5-15,-3 16 1 16,0-8-8-16,0 3-1 0,0-3-11 16,0 0-5-1,3-2-38-15,-3-3-17 0,3-3-54 16</inkml:trace>
  <inkml:trace contextRef="#ctx0" brushRef="#br0" timeOffset="178">19254 13078 168 0,'0'-2'63'0,"-6"2"-34"0,3 0-34 15,0 2 80-15,0 1-25 16,-9 0-12-1,-2 2-9-15,-1 0-18 0,0 1-4 0,3-1-1 16,3 0-5-16,0 0-1 16,3 1-2-16,3-1-2 15,3 0 0-15,9 3 3 16,3 3 0-16,0 2 3 16,3 3-1-16,-3 2-1 15,0 4-2-15,-4 1 1 16,-2-1 10-16,-3-9 3 15,0-3 1-15,-6 1 0 16,0 0-5-16,-5-4-3 16,2 1 0-16,-6-5-1 15,0 0-5-15,-3-3-1 16,3 0-19-16,0 0-9 16,0-3-31-16,3-2-13 0,6-3-38 15</inkml:trace>
  <inkml:trace contextRef="#ctx0" brushRef="#br0" timeOffset="179">19388 13134 220 0,'0'8'85'0,"0"5"-46"0,-3 0-32 16,3-2 20-16,0 2-5 15,0 3 1-15,0 3-10 0,0-4-5 16,0-1-5-16,0-4-5 0,0 1 1 16,0-1-17-16,0-2-8 15,0 0-39-15,-3 0-16 16,0-3-11 0</inkml:trace>
  <inkml:trace contextRef="#ctx0" brushRef="#br0" timeOffset="180">19400 13092 280 0,'-15'-3'107'0,"27"0"-58"0,-18 3-31 0,6 0 31 16,0 0-25-16,0 0-7 0,0 0-16 15,0 0-6-15,0 0 3 16,0 0-42-16,0 0-15 0,6 3-25 15,0-3-9-15,0 0-2 16</inkml:trace>
  <inkml:trace contextRef="#ctx0" brushRef="#br0" timeOffset="181">19480 13197 184 0,'3'30'68'0,"0"-17"-36"0,-3 3-18 0,3-8 22 15,-3 0-5 1,0 2 2-16,0-2-13 0,0-3-4 16,0 1-9-16,0-1-5 0,0 0 1 15,0-2-2-15,0-1-1 16,0 1 7-16,0-3 3 16,-3-5-3-16,0-3-2 15,3-5-2-15,0-1-3 16,3-4 1-16,0 2-1 15,3-2-3-15,0-1 2 16,3 6 1-16,3 5 0 16,0 0-3-16,0 8 2 15,3 8 1-15,0 2 0 16,3 4 0-16,-1 4 2 16,-5 1 1-16,-3-6 3 0,0-2-5 15,0 2-1-15,-3 0-5 16,0-2-1-16,0-1-28 15,0-2-10-15,-3-3-24 16,3-2-10-16,0 0-11 16</inkml:trace>
  <inkml:trace contextRef="#ctx0" brushRef="#br0" timeOffset="182">19861 13129 208 0,'-17'0'77'0,"17"0"-42"0,-3 2-41 16,-6 4 75-16,0 2-24 16,-3-1-21-16,0 7-14 15,0 4-8-15,3 3-2 0,0-2 0 16,6-3-3-16,0 0 0 16,3-3 2-16,3-3 0 15,3 1 1-15,0-6 2 16,6-2-3-16,0-6-2 15,3-2-1-15,0-3 3 16,-3 0 0-16,-3 0 1 16,-3 0 2-16,-1-8 1 15,1-2-1-15,-3 7-4 16,0 6-1 0,0 16-5-1,0 7 0-15,0-2 2 0,0 0 5 16,0 10 3-16,0-2 11 15,0 5 6-15,-3-5 7 16,0 3 5-16,0-6-6 16,-6 0-3-16,0-3-12 15,-9-4-4-15,4-1-4 16,-10-8 1-16,3 0-26 16,-3-10-10-16,3 0-25 0,-3-8-9 15,3 2-13-15,4-13-5 16,5-15-2-1</inkml:trace>
  <inkml:trace contextRef="#ctx0" brushRef="#br0" timeOffset="183">19936 12867 228 0,'6'-3'85'0,"0"6"-46"0,0 5-32 0,0-3 18 15,0 13 4-15,0 6 7 16,-3 8-10-16,0 5-6 16,-3 5-11-16,3 3-4 0,0-2 1 0,-1-6-3 15,1-3-2-15,0 1-25 16,0-17-9-16,-3-2-34 16,3-5-12-16,0-1-30 15</inkml:trace>
  <inkml:trace contextRef="#ctx0" brushRef="#br0" timeOffset="184">20094 13176 212 0,'0'3'79'0,"18"-3"-42"0,-7 10-26 16,-5-4 23-16,3-1-9 15,3 0 0-15,0-2-8 16,0-3-2-16,0-5-9 0,0-1-2 15,0-2 0-15,0 1-2 0,-3-4 1 16,0 0-4 0,-7 1 0-16,1-1 1 15,-6 1 2-15,-5-1-3 0,-4 3 0 16,-3 5 3-16,-6 6 1 16,-6 5-1-16,3 8-2 15,3 8 7-15,4 2 5 16,5 3 0-16,9-8 3 15,0-5-8-15,12 6-2 16,9 7-1-16,-4-11 2 16,1-2-10-16,6-3-2 0,-3-2-43 15,12-14-18 1,-3 1-67 0</inkml:trace>
  <inkml:trace contextRef="#ctx0" brushRef="#br0" timeOffset="185">20674 13123 212 0,'0'-2'79'0,"0"2"-42"0,3 2-34 0,0 1 17 16,0 2-8 0,0 6 1-16,0 2-4 0,0 0 2 15,0 6-6-15,0 7-1 0,0-5 0 16,0-5 2-16,0-2 1 15,0-1-3-15,0-3-3 16,-3-2 2-16,0 0 2 16,0-2-2-16,0-4 0 15,0 1-1-15,0-6 1 16,0 1-7-16,0-12 1 16,0 4 1-16,0-9 1 15,0-2 1-15,0 0 0 0,9 0 0 16,-3 7 0-1,0 4-3-15,3 5 2 16,-1 7 1-16,1 1 0 16,0 10 2-16,0 6 3 15,-3 2 2-15,-3-3 3 16,0-7 1-16,0-3-5 16,0 0-2-16,-3 0-2 15,3-6-2-15,-3 1 1 16,3-6-1-16,0 1-5 15,3-14 1-15,0 3 0 0,3-6-1 16,3-7 1 0,0 4 3-16,0 9 0 0,0 3 3 15,-1 7-1-15,1 8 2 16,-3 11 0-16,-3-3 1 16,0 1 0-16,-3 4 2 15,0 6-3-15,0-11 0 16,0 0-6-16,0-2 0 15,-3-3-32-15,3-3-12 16,0 1-18-16,0-6-7 16,6-6-19-1</inkml:trace>
  <inkml:trace contextRef="#ctx0" brushRef="#br0" timeOffset="186">21070 13158 192 0,'3'2'74'0,"6"6"-40"0,-3 8-27 15,0-11 20-15,0 3-7 16,3-2-2-16,0-1-4 16,0-2-1-16,-1-1-1 15,7-7-6-15,0 0 0 16,-6-1 4-16,-9-4-4 16,0-1-3-1,-3 1-2-15,-3-1 0 16,0 3-1-16,-6 3-3 15,3 2 0-15,-2 3-3 16,-1 6-1-16,0 7 4 0,3 3 1 16,0 2 6-1,3 3 2-15,3 3 4 16,3-8 4-16,0-3-8 0,3 3-1 16,0-3-5-16,6 3-1 15,-3-3-4-15,6-2-1 16,-3-3-22-16,5-5-8 15,-2-1-29-15,9-4-11 16,3-9-12 0</inkml:trace>
  <inkml:trace contextRef="#ctx0" brushRef="#br0" timeOffset="187">21290 13126 184 0,'-6'11'68'0,"9"-3"-36"0,-3 29-18 15,0-22 20 1,0 4-2-16,0 2 1 0,0-8-10 16,0 1-3-16,0-1-12 15,0-3-3-15,0-2-1 0,0 0-2 16,0 0-2-16,0-3 1 16,3-2-1-16,0-8-3 15,3-6 2-15,0-5-4 16,0-10-1-16,3-1 3 15,3-2 1-15,0 6 2 16,0 4 0-16,0 6-3 0,0 5 0 16,-1 8 4-1,1 8 3-15,0 5 5 16,-9 6 5-16,0-1-6 0,-3 1-2 16,0-1 1-16,0-5 0 15,0 1-3-15,0-6-3 16,0-1 0-16,9-7-4 15,6-5 2 1,3-5-6-16,0-1 0 16,0 3 3-16,-1 3 2 15,-2 5-3-15,-3 5 1 16,0 6 2-16,-3 5 3 16,-3-1 0-16,-3-4-1 0,0 0-4 15,0 2 0-15,0-3-25 16,0-4-10-16,0-1-29 15,0-2-12-15,0-1-6 16</inkml:trace>
  <inkml:trace contextRef="#ctx0" brushRef="#br0" timeOffset="188">21716 13168 176 0,'-12'43'68'0,"12"-27"-36"0,-3 5-24 0,3-8 16 15,0 0-3 1,0 3 2-16,0 0-9 0,0-3-1 16,6 3-7-1,-3-3 3-15,6-2 3 0,0-3-2 0,9-8 2 16,-3 0-5-16,2-6 1 16,1-4 1-16,3-3 2 15,-6-1 1-15,-6-1 2 16,-6-1-3-16,-6-5 1 15,-6-3-5-15,-6 3-2 16,-6-1-5-16,6 6-2 16,0 3-24-16,-2 5-7 15,2 0-28-15,3 3-9 16</inkml:trace>
  <inkml:trace contextRef="#ctx0" brushRef="#br0" timeOffset="189">21889 13145 220 0,'11'26'82'0,"-8"-2"-44"0,0 0-25 16,0-9 24-16,3-1-10 15,-3 2-3-15,3-3-14 16,-3-3-4-16,0 1-4 15,0-3 1-15,0 0 0 0,0 0 1 0,3-3 0 16,-6 0 0 0,-6-5 2-16,3 0 1 15,0-5 3-15,6-6-3 16,0-2 1-16,3 0-3 16,-3 0 2-16,3 0-6 0,0 2-1 15,0 0-2-15,3 1 0 16,0-3 2-16,3 5 2 15,-3 0-8-15,0 2-1 16,-1 4-23-16,1-1-8 16,0 0-26-16,0 1-13 15,-3 2-27 1</inkml:trace>
  <inkml:trace contextRef="#ctx0" brushRef="#br0" timeOffset="190">22142 13147 172 0,'14'-18'66'0,"-14"20"-36"0,0 1-11 15,0-3 21-15</inkml:trace>
  <inkml:trace contextRef="#ctx0" brushRef="#br0" timeOffset="191">22159 13155 382 0,'6'24'39'0,"0"0"-21"15,0 2-8-15,3-5-6 0,0-2-2 16,0-3-2-16,0-3 1 16,0 0-1-16,0-5-27 15,0-3-11-15,0-5-19 16,0-2-7-16,0-4-27 15</inkml:trace>
  <inkml:trace contextRef="#ctx0" brushRef="#br0" timeOffset="192">22329 13118 200 0,'0'-3'77'0,"0"6"-42"0,-6 2-26 0,6 6 22 16,-6 10 1-1,-3 6 5-15,-6 4 0 0,0 14 1 16,-2-5-20-1,-1-3 3-15,0 0 2 0,3-3-12 0,3-4-4 16,3-7-13-16,3-4-6 16,3-3-43-16,3-6-16 15,6-4-68 1</inkml:trace>
  <inkml:trace contextRef="#ctx0" brushRef="#br0" timeOffset="193">22799 13189 260 0,'-9'-18'96'0,"6"18"-52"0,-5-13-29 15,8 10 24-15,-6 3-19 16,-3 5-3-16,-6 6-13 16,3 5-5-16,-9 0 0 15,6 5 0-15,0 0 1 0,3 0 0 16,3-5 0-16,3 0-3 16,6-3 0-16,6-2-3 15,3-3 1-15,3-6 1 0,3-2 2 16,0-2-1-16,3-6-1 15,-6 0 3-15,0-3 2 16,0-2 6-16,-6 5 6 16,2 0 2-16,-5 3 3 15,0 2-6-15,0 1 1 16,3 7-15 0,0 3 1-16,3 2 2 15,0 4 0-15,3-1-1 16,0 0 1-16,0 0-1 15,0-2-18-15,-3-1-8 0,6-2-24 16,-3-2-8 0,-1-9-23-16,1 0-48 15,9-2 27 1</inkml:trace>
  <inkml:trace contextRef="#ctx0" brushRef="#br0" timeOffset="194">23094 13115 212 0,'-6'-5'79'0,"0"8"-42"0,0-3-19 16,3 0 23-16,-12 5-8 15,-3 0-2-15,1 6-13 16,-4 5-4-16,0 2-8 0,9 3 0 16,-6 1 4-16,9 4-6 0,3-2 0 15,0 0-2 1,6-3-2-16,9-3-10 0,0-2-4 15,9-2-22-15,6-4-7 16,0-5-21-16,-1-7-10 16,-2-4-20-1</inkml:trace>
  <inkml:trace contextRef="#ctx0" brushRef="#br0" timeOffset="195">23234 13107 228 0,'-9'-5'88'0,"9"3"-48"0,-9 2-25 0,6 0 24 16,-6 2-15-16,-3 3-1 15,0 3-4-15,-3 6-3 0,1 7-8 16,2 3-1-16,3-1 3 0,3 4-6 16,6-3-2-16,6-3-1 15,3 3-1-15,6-3-9 16,2-5-4-16,7-3-20 15,3-8-6-15,-3-2-22 16,0-6-9-16,-1 1-31 16</inkml:trace>
  <inkml:trace contextRef="#ctx0" brushRef="#br0" timeOffset="196">23398 13174 256 0,'-6'2'96'0,"6"11"-52"0,3-18-36 0,0 10 24 16,0-2-14-16,3 0-2 15,0-6-7-15,2 6-1 16,7-6-5-16,3 0-2 0,-3-4 0 16,0-1-6-16,-3 0-1 15,-3 0 0-15,3 0 2 16,-9 3-3-16,-3-3 2 15,-12 2-2-15,3 1 2 16,-6 0 5-16,-3 2 4 16,-3 3-1-16,0 3 0 15,1 2-1-15,-7 0-2 0,6 6 9 16,6 5 4-16,0 2 0 16,3 1 0-1,3-1-3-15,3 6-1 0,9 0-8 16,0 0 0-16,9 0-1 15,3-3 2-15,0-3-21 16,3-5-7-16,9-2-36 16,2-6-15-16,4-7-39 15</inkml:trace>
  <inkml:trace contextRef="#ctx0" brushRef="#br0" timeOffset="197">23737 13089 260 0,'-36'-3'99'0,"33"3"-54"0,-15 3-28 16,12 0 25-16,-8 2-22 15,5 0-8-15,-3 0-11 16,0 1-3-16,6 2 1 15,3 5-5-15,6 5 0 0,6 1-4 0,0 2 1 16,12 0 3-16,5 6 1 16,-5-3 3-16,-6-3 3 15,-9 3 9-15,-3-6 5 16,-9 1 17-16,-3-4 9 16,-6-4-12-16,-6 0-7 15,-2-3-13-15,2-8-4 16,0 0-14-16,3-8-4 15,0 0-36-15,12 0-13 16,3 0-56-16,9-3-53 16,3-2 59-1</inkml:trace>
  <inkml:trace contextRef="#ctx0" brushRef="#br0" timeOffset="198">23889 13094 356 0,'-6'-2'132'0,"0"2"-72"0,-9-3-55 16,12 3 30-16,-3 3-23 16,0-1-4-16,0 4-10 15,3-1-1-15,3 3 1 16,3 5-1-16,3 6 1 0,6 4 0 0,0 4-2 15,0 2 5 1,3-5 1-16,-3 0-3 16,-9 2 1-16,-3-5 13 0,-3-2 6 15,-6-1-5 1,-3-5-3-16,0-2-15 0,-3-3-7 16,3 0-77-16,3 0-33 15,0-6-30 1</inkml:trace>
  <inkml:trace contextRef="#ctx0" brushRef="#br0" timeOffset="199">16307 14444 188 0,'0'0'71'0,"0"2"-38"0,0 1-32 0,3 0 16 16,0 2 0-16,3 3 2 15,0 10-2-15,3 3 2 16,3 3-10-16,0 0-3 0,3 0-2 16,3 2-2-16,3-2-2 15,-3 0 1-15,-1-3-1 16,-2-2 2-16,-3-3 1 15,-3-3-15-15,0-3-4 16,-3-2-34-16,3-2-15 16,3-9-26-1</inkml:trace>
  <inkml:trace contextRef="#ctx0" brushRef="#br0" timeOffset="200">16727 14465 156 0,'-3'2'60'0,"0"-2"-32"0,0 3-20 15,3 0 29 1,-9 21-6-16,-6-1 0 16,-2 1-2-16,-1 3-16 15,-3-1-8-15,3 3-1 0,0-5-10 16,3 0-1-16,0-6-40 0,3-2-17 15,7-3-29 1</inkml:trace>
  <inkml:trace contextRef="#ctx0" brushRef="#br0" timeOffset="201">16578 14669 200 0,'-6'15'74'0,"12"9"-40"0,-9 8-33 0,0-14 16 16,3 6 0-16,-3 3 2 15,3 4-8-15,0 7-2 0,0-4-5 16,3-5-7-16,0-3-1 0,0-2-49 16,0-8-19-1,6-5-17-15</inkml:trace>
  <inkml:trace contextRef="#ctx0" brushRef="#br0" timeOffset="202">16733 14793 192 0,'-6'0'71'0,"9"0"-38"0,0 3-36 16,0-1 13-16,3 1 10 15,3 2 7-15,3 0-9 0,3 1-5 16,3-4-8-16,-1-2-2 0,4 0 1 16,3-2-2-1,-6-1 1-15,-3-2-2 0,-3-1 2 16,0 1-2-16,-6-3 2 16,-9 0-4-16,-6 3-2 15,0-6 2-15,-6 3 2 16,-3 6-2-16,-3 2-2 15,0 2 2-15,1 4 0 16,2 2 1-16,3 2 2 16,3 4-1-16,0-1-1 15,3 3 1-15,6-1 1 16,3 1-1-16,3 0-1 16,6 5 1-16,3-5 1 15,6-2-28-15,0-4-11 0,11-5-68 16</inkml:trace>
  <inkml:trace contextRef="#ctx0" brushRef="#br0" timeOffset="203">17072 14679 228 0,'-14'-5'85'0,"11"7"-46"0,-3-2-39 15,3 3 18-15,-3 0-3 16,0 2 3-16,-3 8-10 0,0-2-4 16,3-1-3-16,3 4-4 0,6-1 0 15,3 3-1-15,3 2 3 16,0 3-2-16,0 1-1 16,-3-4 5-16,0 1 3 15,-6 4 3-15,-3 4 3 16,-9-6 4-16,-3 0 1 15,0-8-6-15,-9 1-1 16,-3-6-11-16,4 0-3 16,2-3-28-16,3-2-10 15,12-9-143 1,9-2 79 0</inkml:trace>
  <inkml:trace contextRef="#ctx0" brushRef="#br0" timeOffset="204">17209 14967 204 0,'-3'40'77'0,"0"-29"-42"0,-3 7-32 16,3-7 15-16,-5 5-5 16,-4 0 2-16,-9-1-21 15,3 4-8-15,0-3-84 16,0-3-38-16</inkml:trace>
  <inkml:trace contextRef="#ctx0" brushRef="#br0" timeOffset="205">17564 14467 140 0,'-12'0'55'0,"24"0"-30"0,-6 3-29 15,-3 21 34-15,5 8-7 16,-2 10-6-16,0 8-3 16,-3-2-9-16,0-1 6 0,0-4 4 15,-3-9-3-15,-3 3 1 16,3-8-6-16,0-5-2 16,0-5-2-16,-3-6 0 0,3-2 0 15,-3-17 3 1,0-4 1-1,0-6-6-15,3-3-2 0,3 1-3 16,3-1 0-16,3 3 0 16,3 3 3-16,3 3-5 15,3 2 2-15,0 5 2 16,3 6 1-16,-4 5 3 16,-2 2 3-16,-6 3 7 15,-3 1 2-15,-6 1-1 16,-6 1 2-16,-3-2-8 15,-6-1-4-15,1-3-2 16,-1 4-1-16,-3-4-18 0,3-10-5 16,-6 0-24-16,6-2-10 15,3-1-39 1</inkml:trace>
  <inkml:trace contextRef="#ctx0" brushRef="#br0" timeOffset="206">17733 14819 196 0,'9'14'74'0,"0"-7"-40"0,3 1-29 0,-6-2 17 16,6-1-1-16,3-2 4 16,0-3-9-16,2-3-4 0,1-2-7 15,-3-3-4-15,0 0 2 0,0-3-4 16,-3 1 0-16,-3-1-1 15,-3 1-2 1,-6-4 0-16,-6 4 0 16,-3-1-2-16,-9 8 1 0,-3 3 3 15,0 3 3-15,1 2 0 16,2 3 2-16,3 6 0 16,3 1 1-16,3 4 9 15,3-1 6-15,6 1-10 16,6 5-2-16,12-3-7 15,3 0-1-15,2-5-19 0,1-8-9 16,3-5-60 0,6-11-54-1,-6-3 49-15</inkml:trace>
  <inkml:trace contextRef="#ctx0" brushRef="#br0" timeOffset="207">18132 14721 196 0,'-18'3'74'0,"9"-3"-40"0,-3 16-29 0,6-11 17 16,0 3-8-16,-5 0 2 16,-4 3-7-16,0 5-1 0,3 2-4 15,3 3-3-15,3 0 0 16,9 3-4-16,6-3 0 15,3 6-3-15,3-17-1 16,3-2-14-16,2-2-6 0,4-12-26 16,0-2-53-1,3 1 17-15</inkml:trace>
  <inkml:trace contextRef="#ctx0" brushRef="#br0" timeOffset="208">18269 14769 192 0,'-39'-3'74'0,"30"3"-40"0,-3 3-31 16,7 0 17-16,-4 2-3 16,-3 3-1-16,-3 5-8 0,3 3-5 15,0 5-2-15,3-2-1 0,3 5 2 16,3-3-1-16,3 3-1 16,6-6 1-16,3-10-1 15,6-11-7-15,0-2 0 16,0-3-4-16,-3 0 0 15,2-2 6-15,-2-1 2 16,0 0 5-16,-9-2 1 16,-3 3 10-16,0 2 6 15,0 2-4-15,-3 4 2 16,0 2-10-16,0 5-2 0,0 3-1 16,0 3 0-16,3-1-5 15,0 9 1 1,0 4-5-16,3-4-1 15,6-3-24-15,0-3-10 0,6-5-63 16</inkml:trace>
  <inkml:trace contextRef="#ctx0" brushRef="#br0" timeOffset="209">18367 14785 212 0,'-6'-5'79'0,"3"7"-42"0,3 4-41 16,0-1 15-16,0 5-8 16,-3 4 0-16,3 2 1 0,0 2 2 15,0 6-3 1,0 2 3-16,0 1 0 0,3-6-2 0,3-5-3 16,0-3 0-16,3-5 1 15,0-11 1-15,0-7 1 16,0-1-5-16,6-2 1 15,-3-3 0-15,-3-2 2 16,-3-1-1-16,0 3 2 16,-9 0 0-16,9 3 3 15,-9 0-5-15,9 5-3 16,-4 0-2-16,1 3 3 16,0 5-2-16,0 5 1 15,6 3 6-15,-3 2 2 16,3 4-2-16,-3-1-3 15,3 0-3-15,0 6 1 0,0-3-34 16,0-3-17-16,3-5-46 16</inkml:trace>
  <inkml:trace contextRef="#ctx0" brushRef="#br0" timeOffset="210">18671 14737 244 0,'-9'-16'93'0,"6"27"-50"0,-3-3-35 0,3-5 24 15,-3-1-14 1,0 4 0-16,0-1-12 16,0 3-4-16,3 0-2 0,3 2-3 0,6 4 0 15,0-1 2 1,3 3 2-16,-3-1 0 0,0 1-1 15,-6 0 1-15,-3 8 1 16,-6 3-1-16,-3-4-1 16,-3-2 3-16,0-5 2 15,1-5-15-15,2-3-6 16,0-5-21-16,3-11-9 0,3-8-19 16,6 0-8-1,6-3-6 1</inkml:trace>
  <inkml:trace contextRef="#ctx0" brushRef="#br0" timeOffset="211">18775 14817 208 0,'12'2'77'0,"-6"4"-42"0,6-1-30 15,-3 0 17-15,0-2-8 16,0-1 2-16,2-2-5 16,-2-2 1-16,0-1-7 15,6 1-1-15,0-4 2 0,-3-2-3 16,-3 0-2-16,-3 0 0 15,-6-2 1-15,-6-3 1 16,-3 5 1-16,-3 0-2 16,-3 5-2-16,-3 3 1 15,1 3-1-15,-7 5 0 16,-3 5 2-16,6 3 3 16,6 5 4-16,3 0 5 15,9 0 1-15,9 8-8 0,6-2-4 16,6-3-5-16,9-6-1 15,3-5-49-15,8-5-20 16,1-16-46 0</inkml:trace>
  <inkml:trace contextRef="#ctx0" brushRef="#br0" timeOffset="212">19799 14579 92 0,'6'-14'35'0,"-3"9"-18"0,-3-13 6 0,0 12 18 16,-3-4 5-16,-3-1 4 15,-6 3-7-15,-3 0-4 16,-6 6-22-16,-11 9 1 0,-4 12 2 15,-3 2-5-15,0 8 0 16,1 14-12-16,8-1-1 16,6 3 4-16,6 0 4 0,9 5 1 15,12 0 1-15,15-5-9 16,9-8-1-16,15-7-4 16,8-12 0-16,7-7-38 15,-4-14-15-15,4-13-77 16</inkml:trace>
  <inkml:trace contextRef="#ctx0" brushRef="#br0" timeOffset="213">20195 14793 148 0,'0'0'57'0,"3"3"-30"0,-3 4-5 0,3-1 20 0,-3 4-5 15,0 4 1-15,3-1-18 16,-3 3-6 0,0 0-9-16,0 2-2 0,0 3 1 0,3-2-24 15,-3-3-9-15,0-3-50 16,0-3-52-1,-3-4 40-15</inkml:trace>
  <inkml:trace contextRef="#ctx0" brushRef="#br0" timeOffset="214">20198 14658 276 0,'-12'-5'104'0,"12"7"-56"0,3-2-58 0,-3 0 14 16,0 0-10-16,6 3-1 16,0 0-27-16,0 2-13 15,0 0-55-15,3 0-24 16</inkml:trace>
  <inkml:trace contextRef="#ctx0" brushRef="#br0" timeOffset="215">20373 14751 256 0,'-14'0'96'0,"11"2"-52"0,-3 1-47 0,3-1 19 0,0 4-8 16,-6-4 3-16,6 4-6 16,3-1-3-16,0 3-1 15,3 0-4-15,3 2 0 0,3 1 2 16,0 0 2-16,-3 2 0 15,-4 0-1-15,-2 0 7 16,-5 1 5-16,-1-4-2 16,-6 9 2-16,-6-6-7 15,3-3-3-15,3-2-37 16,0-2-14-16</inkml:trace>
  <inkml:trace contextRef="#ctx0" brushRef="#br0" timeOffset="216">20829 14774 188 0,'-6'-2'71'0,"9"2"-38"0,0 0-43 0,0 2 11 15,0 6 12-15,3 3 9 16,0 7-3-1,-3 4 2-15,0-1-12 16,0 5-3-16,0 3-2 0,-3-5 0 0,0-5 0 16,0-4 2-16,0-1 1 15,0-6 3-15,-3-11 4 16,0-8-4-16,0 1 0 16,3-3-4-16,0-6-1 15,3-2-3-15,3 0-2 16,3 0 1-16,2-1-1 15,1 4 0-15,3 5 0 16,3-1-7-16,0 4 0 16,6 2-41-16,-3 3-16 15,2 2-44-15</inkml:trace>
  <inkml:trace contextRef="#ctx0" brushRef="#br0" timeOffset="217">21058 14796 212 0,'-18'7'79'0,"15"7"-42"0,-15 7-39 16,15-11 17-16,0 4-5 15,3 2 2-15,6 2 0 16,3 1 2-16,3-1-7 0,3-10 0 0,3-3 0 16,0-10-1-1,6-3 1-15,-4-5-4 16,4-3 0-16,-12 0 3 0,-3-2 1 15,-9-1-1-15,-6 3-1 16,-3-5-1-16,-6 5 0 16,0 3 0-16,1 2 0 15,-4 1-9-15,-3 2-4 16,6 3-28-16,3 7-190 31,15 3 120-15</inkml:trace>
  <inkml:trace contextRef="#ctx0" brushRef="#br0" timeOffset="218">21186 14801 208 0,'15'18'77'0,"-9"-4"-42"0,12 4-37 16,-12-10 17-1,3 0 0-15,0 0 3 16,2-3-7-16,1 0-2 0,3-5-5 15,0 0-3-15,0-2 2 0,-3-3-2 16,-3-1 2-16,0-2-2 16,-3 3 2-16,0 0-4 15,0 2 0-15,0 3-4 16,-3 5 1-16,3 3 2 16,-1 3 1-16,4-1 1 15,0 1 0-15,6-3 0 0,3 0 2 16,0-3 8-16,0-2 5 15,-3-6-1 1,-3-2 2-16,-3-3-3 16,-4-3 0-16,-2-2-3 0,-3 0 1 15,-3-3-6-15,0 0-3 16,-5 0-4-16,-1 3-1 16,3-3-23-16,0 8-10 15,3-2-41-15,9 2-16 16,3 0-4-1</inkml:trace>
  <inkml:trace contextRef="#ctx0" brushRef="#br0" timeOffset="219">21546 14819 252 0,'-6'0'93'0,"9"0"-50"0,0 0-48 16,3 0 15-16,3 0-2 15,3-2 3-15,3-1-4 16,6 0 1-16,0 1-5 16,-1-4-28-16,1 1-13 0,-3 3-74 15</inkml:trace>
  <inkml:trace contextRef="#ctx0" brushRef="#br0" timeOffset="220">21859 14727 128 0,'3'-3'49'0,"-3"19"-26"0,0-8-16 0,0-3 15 15,0 0 4-15,0 6 7 16,-3 2-3-16,0 3 0 16,0 3-17-16,-3-1-1 0,6 1-1 15,-3-3-4-15,0 5-2 16,0-5 4-16,0-3 2 16,0-3-2-16,0-2 2 15,0-10 9 1,0-4-11-16,0-1-4 15,3-7-6-15,0-2 0 16,0-2 1-16,3-1 0 0,0 1-3 16,3 2 0-16,0 3 2 15,3 2 0-15,0 3-2 16,3 3 2-16,0 2-1 16,5 6-2-16,-2 5 0 15,0 2 3-15,-3 4 2 16,0 2 4-16,-6-1 2 0,-3-1 1 15,0-4-2 1,-3 1-1-16,0-6-3 16,0 0-2-16,0-5 1 15,3-2-1-15,0-9 0 16,3-2 0-16,3-3-3 0,3 0 0 16,0 3-1-16,-1 2 0 15,1 3 3-15,0 3 2 16,3 3 0-16,-3 4 2 15,3 6 0-15,-6 5 1 16,-3 1 0-16,0 1 2 16,-3-1-3-16,0-1-2 15,-3-3-7-15,0-2-1 16,3-2-30-16,0-4-13 16,6-2-29-16,0-2-53 15,5-4 29 1</inkml:trace>
  <inkml:trace contextRef="#ctx0" brushRef="#br0" timeOffset="221">22299 14777 192 0,'-6'-5'71'0,"3"5"-38"0,-3-3-23 16,3 3 17-16,-6 3 4 16,4-1 6-16,-4 1-9 15,-3 2-4-15,0 6-14 16,0 2-9-16,3 3-1 0,0 0 0 15,3 0 0-15,3 0 0 16,3-3 0-16,3-3-3 0,3-2 2 16,3-5-6-1,3-6 0-15,3-2-10 16,-3-6-4-16,0 1 4 16,-4-3 3-16,4-1 8 15,-6 1 5-15,0 0 2 0,-3 2 2 16,0 3 9-1,-3 1 7-15,0 1 1 0,0 4 0 16,0 2-8-16,3 5-5 16,0 3-2-16,3 5-1 15,0 3-2-15,6 2 1 16,6 1 0-16,-3 2 1 16,0 3-9-16,0-3-4 15,-1-5-35-15,1-3-16 0,-3-2-57 31</inkml:trace>
  <inkml:trace contextRef="#ctx0" brushRef="#br0" timeOffset="222">22531 14785 236 0,'-5'0'90'0,"10"3"-48"0,-5 7-49 16,9 1 14-16,-9 5 6 16,6 5 6-16,-6 16-3 15,0 3-1-15,-3 2-9 0,-3-5 0 0,-5 0 1 16,-1-3-1-16,-3-7-1 16,0-9-1-16,-3-2 0 15,-3-5-18-15,-3-6-5 16,1-8-35-16,-1-5-15 15,6-5-35 1</inkml:trace>
  <inkml:trace contextRef="#ctx0" brushRef="#br0" timeOffset="223">22448 14642 284 0,'3'-8'107'0,"6"5"-58"0,0 1-57 16,-3 2 16-16,0 0-13 15,0 0 1 1,3 0-31-16,0 2-12 0,6 6-62 16,-1 0-25-16</inkml:trace>
  <inkml:trace contextRef="#ctx0" brushRef="#br0" timeOffset="224">22659 14809 232 0,'-14'18'88'0,"14"-5"-48"0,3 9-45 16,0-12 15-16,2 1 5 0,4-1 5 16,3 6-6-1,6-2-1-15,3-7-7 16,6-7-2-16,0-2 0 0,-1-6 0 0,-2-3 0 16,-6-2 2-16,-6-3 1 15,0-2-1-15,-9-1 1 16,-6 1 2-16,-9-4 2 15,-9-1 1-15,3 1 2 16,-3 7-7-16,1 1-2 16,-1 4-14-16,6 2-4 15,0 3-29-15,12 7-57 16,3-2 6 0,9 5-10-16</inkml:trace>
  <inkml:trace contextRef="#ctx0" brushRef="#br0" timeOffset="225">22951 14764 260 0,'-6'8'96'0,"9"2"-52"0,0 11-51 16,3-10 14-16,-3 2 6 16,0 0 8-16,0 3 1 15,-3-2 1-15,0-4-12 16,0 1-7-16,0-3 0 0,0-3-1 15,0-5 1-15,3 0 9 16,-3-5 6-16,0-6-8 16,3-5-3-16,3-2-5 15,3-1-3-15,0-2 1 16,6 3-1-16,0-6-3 16,-1 5 0-16,4 3-1 0,3 6 3 15,3 2-2-15,3 0 1 16,5 3-25-16,4 2-9 15,0 0-105 1</inkml:trace>
  <inkml:trace contextRef="#ctx0" brushRef="#br0" timeOffset="226">16245 16896 212 0,'-9'-10'79'0,"0"10"-42"0,3-3-28 15,6 3 22-15,0 0 1 16,0 0 5-16,0 0-16 16,6 5-4-16,0 3-11 15,3 8-2-15,3 0 2 0,3-3-3 16,3 6 0-16,-1-6-1 15,1 0-2-15,0 0 1 16,0-2 1-16,-3-3-17 16,0-3-6-16,0-2-41 0,3-3-15 15</inkml:trace>
  <inkml:trace contextRef="#ctx0" brushRef="#br0" timeOffset="227">16629 16857 220 0,'-6'5'82'0,"0"5"-44"0,-6 6-47 0,6-2 14 0,-6-1-1 16,-3 5 2-16,0-2-2 16,-5 0-3-1,-1-3 0-15,0 1-41 0,6-7-18 16,0 7-28-16</inkml:trace>
  <inkml:trace contextRef="#ctx0" brushRef="#br0" timeOffset="228">16489 17034 220 0,'-3'10'82'0,"6"4"-44"0,-3 12-38 15,0-13 18-15,0 11-3 16,0 3 3-16,-3-1-10 15,3-5-4-15,0 6-3 16,3-9-19-16,0 3-5 0,0-5-51 16,3-2-54-16,3-7 36 15</inkml:trace>
  <inkml:trace contextRef="#ctx0" brushRef="#br0" timeOffset="229">16605 17111 220 0,'-3'0'82'0,"3"0"-44"0,9 5-49 16,-3-2 11 0,6-1 8-16,3 1 8 15,0-3-3-15,0 5 0 0,2-2-7 16,1-1-4-16,0-2-1 0,0 0-4 16,0 0 2-16,-3-2-6 15,-3-1-3-15,-6-2 1 16,-3 2 0-16,-3-2 3 15,-6 0 2-15,-3-1 2 16,-3 4 1-16,-3 2 5 16,-3 0 2-16,-3 5 2 15,3 3 0-15,1 0 0 16,2 0 2-16,3 5-3 16,3 6 1-16,3 4 4 15,6-1 2-15,6-4-5 16,6 1-1-16,3-4-4 15,2-1-3-15,7-1-25 16,3-3-11-16,-3-2-55 16,6-2-49-16,2-4 49 15</inkml:trace>
  <inkml:trace contextRef="#ctx0" brushRef="#br0" timeOffset="230">16632 17137 148 0,'0'0'57'0,"12"0"-30"0,-3 5-27 0,-3-2 13 0,3 0 6 16,0-1 8-16,2 4-8 15,4-6-1-15,3 0-10 16,3 0-3-16,0 0 1 0,0-6-3 16,-3 1-2-16,-4-3 0 15,-2 0-1-15,0 0-3 16,-3-2 2-16,-6 4 5 15,-3-2 2-15,-3 0-7 16,-3 1-1-16,-3-4 0 16,-3 6 3-16,1 2 2 0,-4-2 3 15,-3 5 1-15,0 5 1 16,-3-2-2-16,-3 7 1 16,3-2 2-16,4 3 2 15,-1 2 1-15,3 0 0 16,6 8-4-16,3 1 0 15,6 1-3-15,6-1 0 16,9 1-1-16,3-7 2 16,5 3-5-16,4-6-1 15,3-2-20-15,3-1-7 16,-6-5-19-16,2 6-9 16,-5-8-116-1,-3 2 85 1</inkml:trace>
  <inkml:trace contextRef="#ctx0" brushRef="#br0" timeOffset="231">17117 17079 192 0,'-6'-3'71'0,"6"3"-38"0,-15 0-19 0,9 3 22 15,0 0-3-15,-3-1 1 16,-2 6-11-16,-4-3-3 16,3 6-12-16,0-8-7 0,3 5-2 15,0-3-1-15,6 0 0 16,6 0-3-16,6-2-1 16,0 5 3-16,3 3 1 15,6 2 2-15,2 5 2 16,-5-4-1-16,-6-1-1 15,-6 0 12-15,-6 0 4 16,-3 0-6-16,-3-5-1 0,0 6-5 16,-5-9-1-16,-1 3-17 15,0-3-7-15,3-5-28 16,6 5-11-16,3-5-54 16</inkml:trace>
  <inkml:trace contextRef="#ctx0" brushRef="#br0" timeOffset="232">17296 17285 260 0,'0'13'99'0,"0"3"-54"0,-3 16-39 0,-3-13 20 16,-3-1-8-1,-9 3 0-15,-3 0-19 0,-6 3-7 16,1-3-86-16,2-2-40 15,0-6 32-15,3-5 21 16</inkml:trace>
  <inkml:trace contextRef="#ctx0" brushRef="#br0" timeOffset="233">17706 17026 164 0,'0'-5'63'0,"-3"2"-34"0,0 3-8 16,1 0 25-16,-4 0-13 15,-3 3-4-15,-3 2-8 16,0 3-3-16,-3-3-10 15,3 6-5-15,-3-3-2 0,3 0-1 16,3-3 0-16,15 8-5 16,3-2 1-1,3-1 0-15,3 1 2 16,0 5 1-16,0 8 3 16,-6-3 1-16,-3-3 1 15,-6-4 0-15,-3-1 2 16,-3 0 1-16,-3 0-3 0,-6-8-1 15,0 1-3-15,-3-4-3 16,3-2-25-16,3-2-9 16,6-4-30-16,6-7-12 15,12-8-7 1</inkml:trace>
  <inkml:trace contextRef="#ctx0" brushRef="#br0" timeOffset="234">17760 17097 220 0,'0'6'82'0,"0"-1"-44"0,6-2-42 16,-3 5 15 0,6-3 1-16,0 0 4 15,6 0-2-15,-3-2 2 0,0-3-9 16,2 0-4-16,1-3 0 16,-3 1-2-16,0-6 2 0,0 5-7 15,-3-7 1-15,-3 4-1 16,-3-2 2-16,-6 0 1 15,0 3 1-15,-6 0 0 16,-6-3 2-16,-6 8 3 16,0 0 4-16,1 5 0 15,2 1 0-15,3 1-1 16,3 1 0-16,3 6-2 16,0-4-1-16,6 6-1 15,3 3 0-15,6 2-7 16,9-3 0-16,6-4-26 15,3-4-8-15,-4-2-30 0,4-3-12 16,0-5-13 0</inkml:trace>
  <inkml:trace contextRef="#ctx0" brushRef="#br0" timeOffset="235">18031 17066 212 0,'-6'-3'79'0,"-12"3"-42"0,3 3-26 0,12-3 23 15,-3 5-14-15,-3 6-3 16,0-1-13-16,3 3-2 16,1 6-2-16,2-6-3 0,0 11 2 15,3-6 1-15,3-2 0 0,0-5-11 16,2-3-3-16,4-3-11 16,-3-10-4-16,6 0 0 15,-3-9 0-15,-3 1 17 16,0 5 6-16,0-2 18 15,-12 2 20 1,3 2-3-16,0 6-8 16,3 6-5-16,6 2-13 15,9 7-1-15,-3 1-7 16,0-2 1-16,0-1-29 16,0 0-13-16</inkml:trace>
  <inkml:trace contextRef="#ctx0" brushRef="#br0" timeOffset="236">18183 16880 244 0,'-3'-5'93'0,"3"13"-50"0,-3-3-52 0,3 6 12 15,0 5 2-15,-3 8 6 16,0 2 1-16,0 6 3 0,3-3-8 16,0 11-2-16,0-1-1 0,3-7-5 15,3 0 1-15,0-8 0 16,3-3 0-16,6-3 0 16,-1-2 0-16,4-3 0 15,0 3 0-15,-3-8-3 16,-3 0 2-16,0-3-28 15,-3-2-13-15,0 0-29 16,0-6-50 0,-3-5 27-16</inkml:trace>
  <inkml:trace contextRef="#ctx0" brushRef="#br0" timeOffset="237">18135 16888 260 0,'-9'-2'96'0,"9"-1"-52"0,3 3-47 0,3 0 16 16,3 0-5-16,3-3 0 16,3-2-4-16,15 5-3 15,-1-5 0-15,1-3-45 0,0 3-20 16,-3 2-43-1</inkml:trace>
  <inkml:trace contextRef="#ctx0" brushRef="#br0" timeOffset="238">18346 17039 224 0,'-11'-5'85'0,"13"5"-46"0,1-8-35 16,0 8 19-16,3 0-9 16,0-3 0-16,3 1-11 15,0 2-3-15,0 2-1 16,0 1 0-16,0 8 1 0,-3 2-3 16,-6 3 0-16,-3 0 4 15,-3 5 1-15,-3 0 8 16,0 3 4-16,0-3 4 15,0-8 3-15,3 0 0 0,0-2-1 16,6-8-13 0,3 4-4-16,3-9-4 15,6-3-1-15,0 2-11 0,9 0-7 16,-3 1-33-16,-3-4-16 16,-3 6-48-1</inkml:trace>
  <inkml:trace contextRef="#ctx0" brushRef="#br0" timeOffset="239">18522 16888 216 0,'-6'0'82'0,"6"0"-44"0,0 0-38 16,0 0 18-16,0 0-3 15,6 0 0-15,0 0-7 16,0-2-5-16,0 2-2 16,0 0-1-16,0-3 0 0,0 0 2 15,0 3 1-15,0 0-1 16,0 0 1-16,-3 0-7 0,3 6 1 15,-1-4-1 1,1 17 2-16,-3-1-6 0,0-2-2 16,0 3 1-16,0 7 3 15,0-2 3-15,0 3 4 16,0-6-5-16,0 10 1 16,0 1 1-16,-3-3 3 15,0-2 0-15,0-9 2 16,-3 3 9-16,-3-5 4 15,-3 0 8-15,-3-3 5 16,1 1-12-16,-1-4-2 16,-3-2-27-16,0 0-38 15,6-3-16 1</inkml:trace>
  <inkml:trace contextRef="#ctx0" brushRef="#br0" timeOffset="240">18998 17066 172 0,'-9'0'66'0,"9"0"-36"0,-3 5-40 15,3 0 11-15,3 3 8 16,0 3 6-16,0 2-1 16,3 13 2-16,0 1-9 15,0-1 0-15,-3-4 3 0,0-4-6 16,0 1 0-16,0-6 0 16,0-5 0-16,-3 2 0 15,0-7 2-15,-3 2 8 16,0-10 5-16,0 2-14 15,3-13-4-15,0-5-2 16,0 0 2-16,0-3 2 16,3 6 1-16,3-3-7 15,3-1-2-15,0 7 2 16,3 1 3-16,0 4-19 16,0-1-7-16,0 11-49 15,5-2-50-15,4 4 37 16</inkml:trace>
  <inkml:trace contextRef="#ctx0" brushRef="#br0" timeOffset="241">19174 17145 168 0,'0'11'66'0,"3"2"-36"0,15 0-29 0,-9-2 14 16,0-3-2-16,2 0 3 0,1-3-1 16,0-3 1-16,0-4-8 15,0-3-1-15,0-1 0 0,-3-4-1 16,-3-1-1-16,0-2-3 15,-3 0-2 1,-3 2 3-16,-3 0 0 0,-3 1 1 16,-3 2 0-16,-3 3 4 15,0 5 3-15,-6 0-2 16,-6 8 0-16,4-3-5 16,5 8-3-16,3 11-3 15,3-3 1-15,9 0 3 16,3-2 1-16,9 5-4 15,3-9-1-15,0 1-2 16,2-2 3-16,1-4-16 16,0-5-5-16,-3 1-18 0,0-12-7 15,6 1-13 1,-3-5-40-16,2-14 21 16</inkml:trace>
  <inkml:trace contextRef="#ctx0" brushRef="#br0" timeOffset="242">19442 16872 212 0,'-9'-15'79'0,"9"15"-42"0,0 0-32 0,0 0 19 15,0 5-9-15,0 3 0 16,0 18-3-16,0 3 0 16,0 6-6-16,0 4-4 0,0 14 1 0,0-8 0 15,0 0 3 1,0-8-5-16,0-7-1 0,0-4-18 15,0-2-5-15,3-8-40 16,0-6-16 0,0-7-10-16</inkml:trace>
  <inkml:trace contextRef="#ctx0" brushRef="#br0" timeOffset="243">19305 17039 264 0,'-9'0'101'0,"9"-2"-54"0,3-1-59 16,0 3 15-16,3 0 1 15,3-3 5-15,12-2-7 16,-1 5-2-16,1 0-1 0,0 0-27 0,0 5-10 16,0-2-58-1</inkml:trace>
  <inkml:trace contextRef="#ctx0" brushRef="#br0" timeOffset="244">19510 17071 212 0,'-9'8'79'0,"9"2"-42"0,0 9-41 0,0-8 13 16,3 7-7-16,0 9-2 15,0-4 5-15,3-1 4 0,0-4-5 16,3-5-2-16,3 0-1 0,0 1-10 15,3-6-2 1,6-6 1-16,-7-4 1 0,1-6 3 16,-3-6 2-16,-3-4 2 15,-3 2 1-15,-6-8 7 16,-3 8 6-16,0 1 7 16,0 1 3-16,0 6 2 15,0 3 0-15,3 5-11 16,0 5-5-16,0 3-8 15,0 11 0-15,0-1 0 0,3 1 0 16,6-3-14 0,0-3-3-16,-3 0-29 15,0 0-12-15,3-7-39 16</inkml:trace>
  <inkml:trace contextRef="#ctx0" brushRef="#br0" timeOffset="245">19742 17134 164 0,'-3'3'63'0,"6"2"-34"0,0 17-32 0,0-7 13 15,0 1 13-15,0 5 9 16,0-2-7-16,0-1-5 16,-3-4-11-16,0-1-2 0,0 0 3 15,0-5-2-15,0-3 1 16,0-5 3-16,0 0 5 0,0-5-7 15,0-3-3-15,0-5-4 16,3-6-3 0,0-2 1-16,0 0-1 0,0-3 0 15,3 8 0-15,0-2-16 16,0 2-4-16,6 3-43 16,0 2-17-16,-3 1-18 15</inkml:trace>
  <inkml:trace contextRef="#ctx0" brushRef="#br0" timeOffset="246">19900 17132 176 0,'-3'5'68'0,"3"0"-36"0,3 17-37 0,0-4 12 16,0-5-2-16,-3 1 2 15,0-1 12-15,0 0 7 16,0-2-13-16,0-4-7 0,0 1-4 15,0-2 2-15,0-1 5 16,0-5-3-16,0-5 2 16,0-1-5-16,0-7-2 15,3-5-3-15,0-3 1 16,3 5 1-16,3 0 2 16,0 0 5-16,3 3 6 15,3 2-5-15,0 3-2 16,-1 3 3-16,1 5 4 0,3 8-3 15,-3 5 0 1,-3 6-6-16,-3 4-1 16,-3-1-8-16,-9-1-4 0,0-3-22 15,0-5-10-15,0 3-31 16,0-5-12-16</inkml:trace>
  <inkml:trace contextRef="#ctx0" brushRef="#br0" timeOffset="247">20281 17095 236 0,'-18'0'90'0,"12"0"-48"0,3 0-49 16,-3 2 66-16,0 4-17 15,-2-1-17-15,2-2-10 16,0 5-11-16,3-3-5 0,0 0-2 16,3 0-1-16,3 3 0 15,6 0 3-15,-3 11 0 16,0-1 1-16,-1 1 0 16,-2-3 0-16,-6 2 2 15,0 1-1-15,-5-3-1 16,-1-3-17-16,0-8-9 15,0 3-35-15,0-5-16 0,6-14-30 16</inkml:trace>
  <inkml:trace contextRef="#ctx0" brushRef="#br0" timeOffset="248">20879 17089 192 0,'-8'-7'74'0,"5"4"-40"0,-3 0-22 0,3 3 21 16,-3 0-6-16,0 0-1 15,-3 3-3-15,0 2 0 0,-6 3-13 16,-6 5-6-16,3 6 0 16,3 13-5-16,3-6-2 15,4 6 2-15,5-6 2 0,0-5-2 16,9-2 0-16,5-6-1 16,1-2 0-16,0-9-5 15,0-2 0-15,0-2-6 16,0-9 1-16,-3-7 4 15,0-9 2-15,-6 6 4 16,0 0 3-16,-3-3 4 16,0 11 4-16,0 0 7 15,0 2 2-15,0 3-1 16,0 8 2-16,0 0-10 16,0 13-3-16,3 14-6 15,0-3-3-15,3-3 2 0,0 5 0 16,3-7-21-16,0 2-8 15,2-8-31-15,1-2-12 16,0-6-29 0</inkml:trace>
  <inkml:trace contextRef="#ctx0" brushRef="#br0" timeOffset="249">21091 17124 204 0,'-3'-19'77'0,"0"11"-42"0,-6-5-21 16,6 13 22-1,-3-2-5-15,0-1 2 0,-6 3-13 16,-6 3-4-16,3 4-9 16,1 1-7-16,-1 16-3 0,0 3-1 15,3 2 3-15,3 0-2 16,3 0 1 0,3-5 0-16,3-6 0 0,6-4-5 15,6-4 0-15,6-5 1 16,0-7 1-16,-1-9 5 15,-2-2 2-15,-3-8 0 16,0-6 1-16,-3-2 2 16,-3-5 2-16,-3-3-1 15,0-6-1-15,-3 1-6 16,-3-6 1-16,0 9 0 16,0 2 2-16,-3-6-1 0,3 17-1 15,0 2 3-15,0 24-2 16,0 8-3-1,3 16 1 1,3 13 1-16,0 5-3 0,0 9 2 16,3 4 1-16,0-5 2 15,3 1-14-15,0-12-5 16,0-7-40-16,0-5-17 16,3-12-28-1</inkml:trace>
  <inkml:trace contextRef="#ctx0" brushRef="#br0" timeOffset="250">21266 17013 268 0,'-17'0'101'0,"2"0"-54"0,-12 8-55 15,18-3 18-15,0 6-9 16,0 2-1-16,0 3 1 15,0 13-1-15,0 0 0 16,6 3-3-16,3-6 2 0,3 1-1 16,6-6 0-16,3-5 2 15,6-9 0-15,-3 1 0 16,0-2 2-16,0-12-1 16,-3 4-1-16,-1-22 1 15,1 5-1-15,-3-10-5 16,-3-8-1-16,0-2 0 0,-3-6 4 15,-3 0 1-15,-3-3 3 16,0 3 3-16,0-8 2 16,0 16 12-16,-3 3 7 15,3 13-7-15,0 2-1 16,3 11-15-16,0 27 1 16,0 10 3-1,0 16-4-15,0 8-1 16,3-3-1-16,3 3-1 15,0 0 0-15,3-6 2 16,3-4-21-16,-3-9-7 16,3-7-36-16,-3-6-15 15,3-11-34-15</inkml:trace>
  <inkml:trace contextRef="#ctx0" brushRef="#br0" timeOffset="251">21472 17037 184 0,'-21'-6'71'0,"18"6"-38"0,-9 3-32 0,12-3 14 16,0 5-4-16,3 3 3 0,3 3 2 16,3 10 2-16,3-3-10 15,0 4-2-15,-3 4 0 0,-3-7 1 16,0-1 1-1,-3 1 4-15,0-6 3 0,0-5 0 16,-3-3 4-16,0-5-7 16,0-5-2-16,0-8-5 15,0-1-2-15,0 1 1 16,2-5 2-16,4-1-3 16,0-2 0-16,3 5-3 15,0 0-3-15,0 3-12 16,3 0-2-16,0 5-30 15,-3 2-11-15,0 6-3 16,0 0 1-16,-3 6 36 0,-3-1 18 16,0 3 28-16,0 3 11 15,0-1 1-15,6 1 2 16,0-3-16-16,2 2-4 16,1-2-10-16,0-3-4 15,0-2 1-15,3-3 2 16,-3 0-2-16,0-3-2 15,-3-2-3-15,0-3 1 16,-6-2 5-16,-3 2 2 16,-3 0-2-16,-3-3-3 0,0 6 6 15,-6-3 5-15,0 8-2 16,-6 0 2-16,3 0-7 16,0 11-1-1,3-1 0-15,4 3 0 0,2 1 4 16,0 9 3-16,3-1-6 15,6 1-1-15,6-4-2 16,5-3 1-16,1-3-24 16,0 0-11-16,0-8-34 15,0 3-16-15,3-8-20 16</inkml:trace>
  <inkml:trace contextRef="#ctx0" brushRef="#br0" timeOffset="252">21853 17037 160 0,'0'-3'63'0,"0"3"-34"0,0 0-10 0,0 0 23 0,0 0-12 16,0 0-3-1,0 3-13-15,0-1-4 0,-6 6-6 16,6-3 2-16,-3 6 0 0,0-3-9 15,-3 5-3-15,0-2 9 16,3-1 7-16,0 1-4 16,0-3-1-16,0 0-5 15,0-3-1-15,3 0-8 16,0 1-4-16,0-4 13 16,3 9 4-1,0-3-3-15,3-3-9 16,0 0-3-16,0 9-1 15,0-4 0-15,-3-4 4 16,6 4 5-16,-6-2 4 16,0 0 2-16,-3-3 1 0,0 3 0 15,-3-3 2-15,-3 3 1 16,0-2-3-16,-3-1-1 16,0 0-3-16,-3-2-1 15,3-3-23-15,-3 0-10 16,9 0-24-1,-3-3-51-15,6-7 19 16</inkml:trace>
  <inkml:trace contextRef="#ctx0" brushRef="#br0" timeOffset="253">21996 17047 240 0,'-6'-8'90'0,"6"8"-48"0,-3 0-42 15,3 0 16-15,0 5 0 16,-3-2 2-16,0 2-9 16,0 1-5-16,0 2-3 15,0-3-4-15,0 8 2 0,3-2 1 16,3-1 0-16,0 1-3 16,3-3 0-16,0 10 2 15,0 4 0-15,-3-4 1 16,-3 1 2-16,-3-4 1 15,0 1 1-15,-3-2 0 16,0-7 2-16,0 1-23 0,-6 3-10 16,0-6-34-16,-9-2-13 15,6-3-19 1</inkml:trace>
  <inkml:trace contextRef="#ctx0" brushRef="#br0" timeOffset="254">20686 17431 176 0,'0'0'68'0,"0"-8"-36"0,3 13-33 0,-3-5 30 15,24 3 0 1,3-3-4-16,8 0-2 15,13 0-13-15,11 0-2 0,7 0 2 16,11 0-2-16,7-6 3 16,17-4-8-16,-6-1-2 15,3-2-1-15,-5 0 2 16,-1 8-1-16,-6-3-1 0,-11 8-2 16,-10 0 1-1,-11 0 14-15,-10 0 6 16,-5 0-7-16,-12 0-2 0,-6 8-13 15,-3-8-3-15,-4-3-41 16,-5 3-17-16,0-5-53 16</inkml:trace>
  <inkml:trace contextRef="#ctx0" brushRef="#br0" timeOffset="255">22511 17058 124 0,'-3'0'49'0,"6"0"-26"0,-6-6-18 15,3 6 11-15,0 0 13 16,0 0 8-16,-3 6-4 16,0-1 0-16,-3 3-18 15,-3 5-2-15,-3 0 0 0,6 14-7 16,0-1-1-16,3 3-5 15,3-2-1-15,6-3 1 16,3-6 0-16,6-5-5 0,6 1 1 16,2-9-3-1,-2-5 2-15,-3-3 3 16,-3-7 1-16,-3-4 3 16,-3 1 3-16,-3-5 0 0,-6 2 2 15,-6-3-4-15,-6 1 0 16,-3-1-3-16,0 6-1 15,0 5-15-15,3 0-4 16,-2 3-25-16,8 0-9 16</inkml:trace>
  <inkml:trace contextRef="#ctx0" brushRef="#br0" timeOffset="256">22713 16801 280 0,'-21'-11'104'0,"12"11"-56"0,-3 0-41 15,6 0 26-15,0 8-23 16,0-2-5-16,4 7-4 16,-1 5-1-16,3 14 0 15,0 8-3-15,5 2 0 0,1 1-1 16,3 2 3-16,0 2-16 15,3-7-3-15,-3-8-25 16,-3-1-12-16,0-9-51 16</inkml:trace>
  <inkml:trace contextRef="#ctx0" brushRef="#br0" timeOffset="257">22555 17063 240 0,'-18'-5'90'0,"21"-1"-48"0,18 1-51 0,-6 2 12 16,3-2-7-16,6-3 3 16,6 3-2-16,5-3 1 15,4 3-66-15,3 2-30 16,-7-8 19-16,1-2 12 16</inkml:trace>
  <inkml:trace contextRef="#ctx0" brushRef="#br0" timeOffset="258">23130 17063 4 0,'0'-5'0'0</inkml:trace>
  <inkml:trace contextRef="#ctx0" brushRef="#br0" timeOffset="259">23118 17050 132 0,'-9'-3'52'0,"3"6"-28"0,-3-1-11 0,6 4 19 15,-6-1-9-15,0 3-1 16,-6 3-11-16,0 2-4 0,4 8-4 15,-1 5-5-15,6 1 1 0,12-1 1 16,6-5 0 0,-1-5 2-16,4-2 3 0,3-7 0 15,0 1 0-15,0-2-3 16,0-6-2-16,-3-6-2 16,-6-7 1-16,2-3-1 15,-2-2 0-15,-3-1 0 16,-6-2 0-16,-3-3 4 15,0 6 1-15,-3 2 1 16,0 3 0-16,-2 2 0 16,5 3 2-16,-3 3 1 15,3 2 1-15,0 6-4 16,3 2-3-16,3 8-3 16,3 1-1-16,0 4-1 15,8 3 0-15,-2 3-28 16,0-5-14-16,0-6-42 15</inkml:trace>
  <inkml:trace contextRef="#ctx0" brushRef="#br0" timeOffset="260">23234 17079 192 0,'0'5'74'0,"0"3"-40"0,18 8-40 0,-15-8 14 16,3 8-7-16,0 2 2 16,-3 1 4-16,0-1 4 15,0-2-6-15,-3-3-5 0,0-2-1 16,0-3 10-16,0-3 5 0,-6-5 25 16,0-8-15-1,3-2-5-15,-3-3-9 16,12-1-5-16,0-2 0 15,3 1-1-15,0-1-5 16,5 0 1-16,-2 0-29 16,3 3-13-16,0 2-49 15,0 3-46 1,-3 3 46-16</inkml:trace>
  <inkml:trace contextRef="#ctx0" brushRef="#br0" timeOffset="261">23418 17124 164 0,'0'10'63'0,"3"-2"-34"0,3 14-27 0,0-4 12 16,-3 1 2-16,3-1 2 16,3-2 6-16,-3-3 2 15,-6-2-13-15,0-3 1 0,0 0 2 16,0-3-2-16,0-5 2 16,-3 0-3-16,0-5 0 15,3-3-1-15,0-11 0 16,0 3-6-16,0-2-4 15,6-3-4-15,3 2-1 16,3 1-1-16,-3 4 3 16,6 4-29-16,0 2-9 15,-6 5-54-15,3 6-51 16</inkml:trace>
  <inkml:trace contextRef="#ctx0" brushRef="#br0" timeOffset="262">23677 17108 180 0,'-11'0'68'16,"2"3"-36"-16,-3-3-24 0,6 8 16 0,-3-3-10 16,3 3-3-1,-3 5-6-15,0 6-2 0,3-1-1 16,3 3-2-16,0-2 1 15,6-6-4-15,3 0 2 0,0 0 1 16,9-7 0-16,-3 2-5 16,0-6-1-16,6-4-4 15,-4-6 1-15,-5 2 3 16,3-7 1-16,-12-5 9 16,0 2 5-16,0-3 2 15,0 6 3-15,0 5-3 0,0-2-1 16,0 2-4-1,0 2-1-15,0 4 3 0,0 2 3 16,9 8-6-16,-3 10-3 16,6-2-4-16,0 0 1 15,0 0-21-15,-3-3-10 16,6-2-53 0,0-4-39-16,-4-1 46 15</inkml:trace>
  <inkml:trace contextRef="#ctx0" brushRef="#br0" timeOffset="263">23847 17089 296 0,'-9'0'110'0,"9"0"-60"0,-6 6-65 0,12-4 13 0,-3 6-2 16,6-2 1-16,0 12 3 15,0 3 0-15,3-2 0 16,6-1 0-16,-3-2 0 0,2-3-22 15,-2 1-8-15,0-9-14 16,-3 0-5-16,-3 1 5 16,0-12 3-16,0-2 2 15,-3-10 2 1,0-1 22-16,-3-2 33 16,-3-3 16-16,0 8 17 15,0 1 8-15,0 4-17 16,0 0-5-16,0 11-17 15,-9 6-5-15,6 12-9 0,-15 17 3 0,-3 4 3 16,-3 12 7 0,-2-4 5-16,2 11-8 0,6-5-4 15,0-13-10-15,6 5-3 16,3-13-38-16,6-11-16 16,3-8-58-1,9-8-34-15,0-5 68 16</inkml:trace>
  <inkml:trace contextRef="#ctx0" brushRef="#br0" timeOffset="264">24228 17145 188 0,'-6'5'71'0,"9"9"-38"0,0 4-21 16,3-5 21-16,-3 1-6 16,-3 7 1-16,6-3-9 15,-6 1-1-15,3 2-11 16,-3-3-2-16,3 1-1 0,0-11 4 15,-3 5 5-15,0-2-1 16,0-9 3-16,-3-2-2 0,0-2 2 16,3-9-8-16,-3-2-2 15,3 0-3 1,0-3 1-16,6-8-4 0,0-3-2 16,3 1-1-1,0 5 0-15,3 2-11 0,0 1-5 16,-1 5-36-16,10 2-13 15,3 3-51 1</inkml:trace>
  <inkml:trace contextRef="#ctx0" brushRef="#br0" timeOffset="265">24445 17209 264 0,'-17'26'99'0,"-1"-21"-54"0,9 8-55 16,6-5 14-16,3 6-8 15,0 2 3-15,-3 5 2 16,3 5 2-16,9 1-1 16,-3-4-2-16,9-7 1 0,-4-2-6 15,4-4 1-15,3-7 0 16,0-3-1-16,0-6 6 16,-3-7 1-16,-3-3 2 15,-6-2 0-15,-6 5 13 16,-6-9 8-16,-6 4-3 15,0-1-3-15,-6-2-9 16,3 3-2-16,0-1-20 16,3 11-6-16,0-2-34 15,12 10-95 1</inkml:trace>
  <inkml:trace contextRef="#ctx0" brushRef="#br0" timeOffset="266">24576 17209 208 0,'0'21'79'0,"0"-16"-42"0,3 8-32 0,0 0 19 16,-3 1-6-16,6 2 1 0,-3 5-10 15,6-3-5 1,0 3-3-16,3-2-1 0,6-6 0 0,-3-5-3 15,0-3 0-15,-3-5-3 16,-1-5 1-16,1 0 1 16,-3-3-1-16,0-5 4 15,0 7 0-15,-6-7 3 16,6 10 1-16,-9 3 7 16,6 3 2-1,0 10 2-15,0 6-7 16,-3-6-4-16,6 0-2 15,9 1-1-15,3-4 0 16,-4-7 0-16,4 2 11 16,0-5 5-16,-6-8 0 0,6-2 1 15,-6-4 4 1,-6-2 3-16,-3 1 3 0,-6-1 1 16,-3-3-15-16,-6 1-6 15,0 4-24-15,-3 1-11 16,-6 0-50-16,3-6-20 15,0 11-35 1</inkml:trace>
  <inkml:trace contextRef="#ctx0" brushRef="#br0" timeOffset="267">2315 11980 148 0,'0'-2'57'0,"3"7"-30"0,0-2-32 16,3 15 32-1,0 9 5-15,-1 18 6 16,1 23 4-16,-3 12-23 16,0 7 3-16,0 3 1 0,3 5-10 15,3-2-2-15,-3-14-5 0,3-13-1 16,3-5-1-16,-9-10 0 16,3-6-42-1,0-8-17-15,0-6-65 16</inkml:trace>
  <inkml:trace contextRef="#ctx0" brushRef="#br0" timeOffset="268">2350 11980 148 0,'-3'0'55'0,"3"0"-30"0,3 0-14 0,-3 0 15 16,0 0-10-1,3 0-2-15,9 0-6 0,-6 0-3 16,12 0-2-16,3-2 2 0,3 2 1 16,8 0 4-16,-2-3 1 15,0 3-3-15,12 0-3 16,-4-3 0-16,4 3 1 16,-3 3-3-16,2-3 0 15,1 3 1-15,0-1 0 16,5-2-2-16,-2 0 1 15,6 0-2-15,2 0-1 16,-2-2 3-16,5 2 0 0,4 0-1 16,-10 0 1-16,7-3-2 15,-3 3-1-15,2 0 1 16,4 0-1-16,-4 0 0 16,-2 3 0-16,2-1 0 15,-2 1 2-15,3-3-1 16,-4 0 2-16,7 0-2 15,2 0 2-15,-5 0-4 16,-1 3 0-16,1-1 1 16,-1 4 2-16,1-4-1 15,-1 1-1-15,1-3 1 16,3 3 1-16,-4-3 5 16,1 5 4-16,-1-3-6 0,4 1-3 15,5-6-1-15,1 3-1 16,2-2 0-16,-2 2 2 15,-1 0-3-15,1 0-2 16,2 0 4-16,-2 0 1 16,-1 0-3-16,1 0-1 15,-4 2 3-15,-2 1 1 16,5 0 0-16,-5-3-2 16,-1-3-2-16,1 3-1 15,2 0 4-15,1 0 1 16,-7 3-3-16,-2-1 1 15,2 4 2-15,1-4 1 16,-4-2-1-16,1 6-2 0,3-4 1 16,-1 1-1-16,1 0 2 15,-4-1 3-15,-2 1-7 16,0-1 0-16,2 1 0 16,-2 2 3-16,-1-2 0 15,1 0 2-15,2-1-4 16,-2 1-2-16,-3-3 2 15,-1 3 2-15,1-3 0 16,0 0 2-16,2 2-2 16,-2-2-1-16,5 0 1 15,-2 0-1-15,0 3 0 16,-7-3 0-16,4 0 0 16,-3 0 0-16,2 0 0 15,1 0 0-15,8 0 0 0,1 0 0 16,-4 0-3-1,4 0 0-15,-6 0 4 0,-4 0 3 16,1-3-1-16,5 3-2 16,1 0-3-16,-3 0 1 15,-1 0 1-15,4-2 0 16,-1 2 0-16,-5 0 0 16,0-3 0-16,-1 3 2 15,1-3-3-15,-3 1 0 16,8-1 1-16,-2 0 0 15,5 1 0-15,1 2 2 16,-4 0-1-16,4 0-1 0,-3 0-2 16,-1 0 1-1,4-3 3-15,-4 0 1 16,4 3-4-16,-1 0-1 0,-2 0 1 16,-3 0 0-16,-1 0 1 15,4 3 0-15,2-3 0 16,1 0 2-16,5 0-1 15,7 0-1-15,-7 3 1 16,-2-1 1-16,-1-2-3 16,-2 0 0-16,-1 0 1 15,1 3 0-15,0-3-3 16,2 3 2-16,1-3-1 0,-4 0-2 16,7 0 5-1,-1 2 3-15,-2-4-1 16,-1 4-2-16,1-4 0 15,-4 4 1-15,-5 1-3 0,0-3 0 16,-1 0 1-16,-2-3 0 16,2 1 0-1,4-1 0-15,0 0 0 0,2 6 0 16,-2-6 0-16,-7 3 0 16,-2 0 0-16,3 0 0 15,-4 0 0-15,-2-2 0 16,6 2 0-16,-4 0 2 15,4-3-3-15,-1 3-2 16,-2 0 2-16,-3 0 2 0,-1 0 0 16,-2 0-1-1,0 0 1-15,-1 0-1 0,7-5 0 16,-3 0 0-16,-1 5-3 16,1 0 2-16,3 0 3 15,2 2 1-15,-5-2-4 16,0 3 1-16,-1-6 0 15,1 6 0-15,0-3 0 16,5 0 0-16,-2 0 0 16,0 0 0-16,2 0 0 15,1 0 0-15,-3-5 0 16,-1 7 2-16,-2 1-3 0,0-3 0 16,-4 0 1-1,7 0 2-15,3 0-1 16,2 0-1-16,-2 0 5 15,-1 0 1-15,-2 2 0 16,0-2-1-16,-4 0-6 0,1 3-1 16,0 0 1-16,2-3 0 15,4 0 1-15,0 2 2 16,5 1-1-16,1 0 2 16,-7 2-4-16,1-2 0 15,0-1 1-15,-1 1 2 16,10 0-1-16,-10-1-1 15,1 1 1-15,0 0-1 0,-1-1 0 16,-2 1 2 0,-6-1-3-16,-1-2 0 15,1 3 1-15,0 0 2 0,-1-3-3 16,4 0 0-16,0 0 1 16,-4 2 0-16,4-2-3 15,3 3 2-15,-1 0 3 16,-5-1 1-16,0 1-4 15,0 0-1-15,2-1 1 16,-2-2 2-16,6 3 0 16,-1 0 2-16,-2-3-4 15,3 2-2-15,-1 1 4 16,1 0 1-16,-6-1-3 16,-4 3 1-16,4-2 0 15,0 0 2-15,-1-1-3 0,4-2 0 16,0 0 1-16,-1 0 0 15,4 0 0 1,3 3 2-16,-4 0-3 0,-2-1 0 16,-3 1 1-1,-4 0 0-15,4-1 0 0,0-2 2 16,2 0-3-16,1 0-2 16,-3-2 4-16,2 2 3 15,1 0-3-15,0 0-3 16,-4 2 1-16,-2 1 0 15,3 0 1-15,-3-1 0 16,-1 1 0-16,4-1 2 16,6-2-1-16,-4 0-1 0,1 0 1 15,3 0-1-15,-1 0-3 16,-2 0 2 0,-3 0 1-16,-1 3 2 0,1 0-3 15,3-3 0-15,-4 0 1 16,7 0 0-16,-6 0 0 15,2 0 2-15,4 0-3 16,0 0 0-16,-4 0 1 16,-2 0 2-16,-3 0-1 15,3 0-1-15,-1 0 1 16,1 0 1-16,0-3-3 0,-1 0 0 16,1 1 3-1,6-1 3-15,-1 3-2 16,1 0-2-16,-6 0-3 15,-4 0 1-15,1 3 3 16,0-3 1-16,0 0-4 0,-4-3 1 16,7 1 0-16,0-1 2 15,-4-2-3-15,4-1 0 16,0 4 1-16,-1-1 2 16,4 0-3-16,-6 3 0 15,3-2-1-15,-4 2 0 16,1-3 2-16,0 0 2 15,-1 1-1-15,4-1-1 0,0 1-2 16,0-1 1 0,2 0 1-16,1 1 2 15,-3 2-1-15,2 0-1 16,-2 2 1-16,3-2-1 0,-4 0 0 16,7 0 0-16,0 0 0 15,-4-2 0-15,4 2 0 16,-3-3 0-16,-1 3 0 15,-2 0 0-15,-3 0 0 16,-1 0 2-16,1 0-3 16,3 0 0-16,0-3 1 15,8 3 0-15,-2 0 0 16,2 0 2-16,1 0-3 16,-3 3 0-16,-4 0 1 15,-5-1 0-15,3 1 0 16,-4-3 2-16,1 0-1 15,0 0-1-15,12 0-2 16,-10 0 1-16,1-3 1 0,3 3 0 16,-1 0 0-16,1 0 0 15,-6 3 0-15,2-3 2 16,-2 0-3-16,3 0 0 16,-1 0 1-16,1 0 0 15,0-3 0-15,0 1 0 16,-4-1 0-16,4 0 0 15,0 3-3-15,-4 0 2 16,-2 0 1-16,0 0 2 0,3 0-1 16,-4 0-1-1,1 0 1-15,0 0-1 16,3 0 0-16,2 0 0 0,-2 0 0 16,-3 0 0-1,-1 0 0-15,1 0 0 0,0 0 0 16,-3 0 0-16,-4 3 0 15,-2-3 2-15,-3 3-3 16,3-3 0-16,0 0 1 16,0 2 0-16,2-2 0 15,1 0 2-15,0 0-3 16,3-2 0-16,-1 2 1 16,-2-3 2-16,3 0-3 15,0 1 0-15,0-1 1 16,2 3 2-16,-2 0-1 15,-3 0-1-15,-3 0 1 16,-4 0-1-16,4-3-3 0,0 3 2 16,0-2 1-16,0-1 2 15,3 0-1-15,-4 1-1 16,10 2-2-16,-3-3 1 16,0 0 1-16,2 3 0 15,1 0 0-15,0 0 0 16,0 0 0-16,-4 0 2 15,-2 0-1-15,-3 0-1 16,0-2-2-16,-3-1 1 16,2 3 1-16,-2 0 0 15,0-2 0-15,0-1 2 0,3 0-3 16,-6 3 0 0,5 0 1-16,4 0 2 15,-6 0-3-15,-3 0 0 16,0 0 1-16,0 0 0 0,2-2 0 15,1 2 2-15,0 0-1 16,0 0-1-16,0-3 1 16,-3 0 1-16,0 3-3 15,-1-5 0-15,-2 5 1 16,-3-3 0-16,0 1 0 16,3-1 0-16,-3 0 0 15,6 3-3 1,0 0 0-16,-4 0 2 15,1 0 2-15,0 0-2 16,0 0 0-16,-3 3 1 16,0 0 2-16,-3-1-3 15,0 4-2-15,3 2-3 0,-6 5-1 16,-3 8 4-16,-3 11 3 16,-3 5-1-16,-3 8-2 15,-3 5 2-15,-6 6 2 16,3-3-2-16,-3 5 0 15,3 5 1-15,3 9 0 16,9 2 0-16,0-3 2 16,3-5 1-16,3-13 1 15,0-5-2-15,-3-8 1 16,-3-9-4-16,-3-7 0 16,0-5-37-16,-6-6-14 15,-3-3-71-15</inkml:trace>
  <inkml:trace contextRef="#ctx0" brushRef="#br0" timeOffset="269">2324 12973 124 0,'0'-3'49'0,"3"3"-26"0,0 0-27 0</inkml:trace>
  <inkml:trace contextRef="#ctx0" brushRef="#br0" timeOffset="270">2347 12970 248 0,'18'0'33'0,"0"0"-14"15,6 0-8-15,9 0-1 0,2 0-2 16,7 0 1-16,9 0-5 15,-1 0-3-15,4-3 4 16,2 3 1-16,4 0 0 16,-1 0 1-16,7 0-2 15,2 0 2-15,-2 0-2 0,5 0 2 16,-2 0-4-16,2 0-2 16,4 0 0-1,2 0-1-15,-3 0 0 16,1 0 2-16,-4-2 3 0,4 2 4 15,2-3-4-15,3 3-1 16,-2-3-4-16,-1 1-1 16,7-1 3-16,-4-2 1 15,6-6-1-15,-2 3 1 16,-4 3-7-16,0 0 1 16,1-3 5-16,2 2 4 15,-3 4-6-15,-8-1 1 16,-1 3-1-16,1 0 0 0,2-3-3 15,-2 3 2 1,2 0 1-16,0-2 2 16,16-1-1-16,-4 3-1 0,0-2 3 15,-8-1 0-15,5 3 1 16,-6 0 0-16,-2 0-5 16,-4 3 1-16,4-6 2 15,-1 3 1-15,4 0-1 16,-1 0 1-16,3 0-4 15,-2 0 0-15,-1 0 1 16,3-3 0-16,7 3-3 16,-7 0 2-16,-2 0 3 15,-1 3 1-15,0-3-4 0,1 0 1 16,-1 0-2-16,-5 0 0 16,-7 3 4-16,1-1 1 15,5-2-1-15,0 0 1 16,4 0-2-16,2 0 2 15,-2 3-2-15,-1-1 2 16,6-4-4-16,-8-1-2 16,2 3 4-16,1 0 1 15,-4 3 0-15,-2-1 1 16,-1 4-4-16,3-6-2 16,1 0 2-16,5 5 2 15,-5 0-2-15,2 1 0 16,-2-1 1-16,2-2 0 15,0-1 0-15,4 1 2 0,-7-1-1 16,1 1 2-16,2 0-2 16,3-3-1-16,4 5 1 15,2-2-1-15,1-3-3 16,-4 0 2-16,0-3 3 16,-2 6 1-16,5-1-6 15,0 1 0-15,-2-6 3 16,-4 3 2-16,3 3 0 15,1-3-2-15,-1-3-2 16,-5 6 1-16,-1-6 1 16,-3 3 2-16,4 0-1 15,2 3-1-15,4-3 1 0,-4 3-1 16,-6-3 0 0,4 0 0-16,-1 0 0 0,1 0 0 15,2 0 0-15,-3 0 0 16,-2 0-3-16,-4 0 2 15,1 0 3-15,2 0 1 16,4 0-1-16,2 0-2 16,-2-3-2-16,-4 0 1 15,0 1 1-15,1-1 0 16,-1-2 0-16,4 2 0 16,-4-5 2-16,-2 6 3 15,-4-1 0-15,6 0 2 16,1-2-4-16,8 0-2 0,-2-1 0 15,-7 4-1-15,1 2 0 16,2-3 0-16,-3-2 0 16,1 0 0-16,-1 2 0 15,-5 0 0-15,-4 3 2 16,4 0 1-16,-1-2-4 16,4-1 1-16,-1 0 0 15,4 1 2-15,-7 2-1 16,1 0-1-16,-1 0 1 15,7 0-1-15,-4-3 0 16,6 3 0-16,-2 3-3 16,-7 2 0-16,4-2 2 15,-4-1 2-15,4-2 0 16,-1 0-1-16,4 3 1 16,-7 0 1-16,1-1-3 15,-4 1 0-15,1-1 3 16,2-2 1-16,1-2-4 0,-1 2 1 15,1-3 0-15,-7 6 0 16,-2-1 0-16,2 1 0 16,7-6-3-16,-1 6 2 15,1-6 1-15,-1 6 2 16,-5 2-1-16,-1-2-1 16,1-3 1-16,2 0 1 15,-2-3-1-15,5 1-1 0,-2-1 1 16,-4 3-1-16,1 0 0 15,-4 3 0-15,1-3-3 16,2-3 2 0,-5 0 1-16,0 1 0 15,2 2 2-15,-2 0 3 16,-7 0-4-16,1 2-3 0,0 4-2 16,2-6 3-16,1-3 0 15,-1 3 1-15,4-3-3 16,0 3 2-16,-1 0 3 15,-5 3 1-15,-1 2-1 16,1-2-2-16,3 2-2 16,5 1 1-16,-2-4-1 0,-1 1 0 15,1 0 2 1,-1-1 2-16,1 1-1 0,-3 2-1 16,-1 0 1-16,1-2-1 15,2 2 0 1,1 1 0-16,0-4 0 0,-1 1 0 15,-2 0-3-15,2-3 0 16,-2 2 4-16,0 1 1 16,5 0 0-16,-5-1 1 15,2-2-4-15,4 3 0 16,-4-1 1-16,-2 4 0 16,-3-1 0-16,2-2 2 15,1-3-3-15,8 2 0 16,1 1 1-16,2 0 0 15,1 2 0-15,-4 0 0 16,1-2 0-16,0 2 0 0,5-2 0 16,3-1 2-16,-2 1-3 15,-1 2 0-15,-2 1 1 16,-4-4 0-16,-2 1 0 16,8-3 0-16,-2 0 0 15,2 0 2-15,1 0-1 16,-4 0-1-16,1 0-2 15,2 0 1-15,7-3 1 16,-1 1 2-16,4-1-3 16,-4 3 0-16,4 0 1 15,-1 0 2-15,3-3-1 16,4 1-1-16,-1 2 1 16,-5 0-1-16,2 0 0 15,-3-3 0-15,4 0 0 0,2 1 0 16,0 2 0-16,-8 2 0 15,2 1 0-15,1 0 0 16,5-3 0-16,3 0 2 16,4 0-3-16,-13 0 0 15,1 0-8-15,-4-6-2 16,9 1-91 0,-5-11-77-16,-1-15 59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22:50:19.1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15682 10448 156 0,'-6'3'60'0,"6"2"-32"0,0-2-9 0,0-3 21 15,0 0-5-15,0 0 2 16,0 0-17-16,0 0-6 16,0 0-9-16,0 0 1 0,6 0 3 15,0 3 1-15,0-3 4 16,6 0-3-16,0 0-1 15,6 0 0 1,0 0-3-16,3 2-2 16,-1 1 0-16,4-3 1 0,0 0-1 15,0 0 0-15,6 0-1 16,2 0 0 0,1 0 0-16,0 0 0 0,-3-3-5 15,-1 3 1-15,-2-2 0 16,0-1 2-16,0 0-1 15,-3 3 2-15,-1 0-2 16,1 0-1-16,0-2 3 16,3 2 0-16,-3 0-1 15,-1 0 1-15,1 0 2 16,3 0 2-16,3 2-3 16,-3 1-3-16,-4 0 2 15,1-1 2-15,-3 1-2 16,0 2-2-16,-3-2 0 15,0-3-1-15,0 0 2 16,-1 0 1-16,1 0-1 16,3 0-2-16,-3 0 3 0,-3 0 0 15,0-3-1-15,-3 3 1 16,0 0-2-16,-1 0-1 16,1 0 3-16,0 0 0 15,0 0-1-15,0 0-2 16,0 0 1-16,0 0 1 15,-3 0-1-15,0-5 2 16,-3 2-26-16,0-2-10 16,0 0-40-16,3-6-19 15,-4-2-39-15</inkml:trace>
  <inkml:trace contextRef="#ctx0" brushRef="#br0" timeOffset="2231.1523">16040 8490 88 0,'0'0'35'0,"3"3"-18"0,0-6-5 0,-3 3 16 16,0 0 1-16,3 0 3 15,-3 0-4-15,0 0-3 16,0 0-9-16,0 0-5 16,0 0-6-16,0 0 7 0,2 0 5 15,-2 0 2-15,3 0 3 16,-3-5-8-16,0 3-1 15,-3-4 2-15,1 1-5 16,-4 0 0-16,0-1-2 16,-3 1 0-16,0 2-2 15,0-2-1-15,0 3-6 16,-3-1-1-16,0 0 1 16,0 3 0-16,0 3 1 15,-3 0 0-15,0 4 0 16,1 4 0-16,-1 0-3 15,0 2 2-15,0 0-1 16,3 0 0-16,3 3 2 16,3 3 0-16,0-1-3 15,6 1 0-15,3-1 2 16,6-2 2-16,6 0-2 16,6-5-2-16,0-3 2 0,2-6 2 15,4-2-7-15,0 0-1 16,-3-2-20-16,-3-4-8 15,0-2-24-15,-7-2-10 16,1 2-21 0</inkml:trace>
  <inkml:trace contextRef="#ctx0" brushRef="#br0" timeOffset="2943.1955">16114 8247 80 0,'0'3'33'0,"0"10"-18"0,0 0-9 0,3-5 11 16,-3 5-3-16,0 9 2 15,0 1 0-15,0 6-1 16,0 1-5-16,0-1-4 16,3 0-3-16,-3-3 0 15,3 1-2-15,-3-4-1 0,0-1 3 16,0-4 0-16,0-2 1 16,0-3-2-16,0-2-2 15,0-3 3-15,0-3 0 16,0-5 5-16,0 0 5 0,3-5-7 15,-3-1-3-15,3-1-5 16,0-4 1-16,0 0-1 16,0 1-2-16,0-1 5 15,0 1 3-15,0-1-1 16,3 0 0-16,0 4-1 16,3-1-2-16,-1-3 1 15,4 6-1-15,0 2-3 16,-3 0 2-16,0 6 1 15,0 2 2-15,3 1 1 16,-3-1 1-16,0 3-2 16,-3 2 1-16,0 1-2 15,-3 2 2-15,0 1-2 16,0-4 2-16,0 1-2 0,0-3 2 16,0-3-20-16,3-2-8 15,0-3-36 1,-1-6-33-16,7 1 29 15</inkml:trace>
  <inkml:trace contextRef="#ctx0" brushRef="#br0" timeOffset="3437.5305">16492 8464 100 0,'-6'0'38'0,"6"0"-20"0,-12 8-10 0,9-3 13 15,-6-2-3-15,0 0 1 0,0 4-6 16,-3 1-3-16,1 0-5 16,-1 0-4-16,0 3 0 15,3 2 1-15,0 0 1 0,3 3-4 16,3 0 1-16,3 0 2 15,3 0 3-15,3-3 2 16,3 0 3-16,0-7 1 16,3-4 1-16,0-4-4 15,2-4 0-15,4-7-10 0,-6 0 0 16,-3-3 0-16,0 0 3 16,-3 0 0-16,-3 0-1 15,-3 3 1-15,-6-3 1 16,3 3-1-16,0 5 2 15,0 5 2-15,0 1 2 16,6 7-6 0,3 3 0-16,0 3-1 15,0 2 0-15,3 0 0 16,0 0 0-16,3 1 2 16,0-4-21-16,0-2-7 15,-1-3-49 1,-2-2-34-16,3-3 45 0</inkml:trace>
  <inkml:trace contextRef="#ctx0" brushRef="#br0" timeOffset="3797.2887">16590 8488 48 0,'-6'21'19'0,"9"-16"-10"0,3 3 13 16,-3-2 15-16,-3 1-6 15,3 4-1-15,0 0-11 16,0-1-1-16,0 1-7 16,0-1 1-16,0-2-7 15,0-2 6-15,-3-6 4 0,0 0 6 0,0 0 4 16,0-3-11-16,-3-5-3 16,3 0-5-1,-3-2 1-15,3-1-4 0,0-2-2 16,0 2 2-16,0 1 0 15,3-1-1-15,3 0-2 16,3 6 1-16,3-3 1 16,0 5-3-16,0 3-2 15,-3 0-1-15,0 0 3 16,-1 0-7-16,1 0-2 16,0 0-34-16,0 0-16 15,0 0-27-15</inkml:trace>
  <inkml:trace contextRef="#ctx0" brushRef="#br0" timeOffset="4987.5491">16944 8321 120 0,'3'0'46'0,"-6"11"-24"0,6-1-4 0,0-2 18 16,-3 5-7-16,0 1-2 16,0 4-4-16,0 1-3 15,0-1-10-15,0-2-6 0,3-3-1 16,-3 1-2-16,0-1 2 16,0-3-4-16,0-2 0 15,0 0 1-15,3 0 0 16,-3-2-14-16,3-1-5 15,-3 0-4-15,0-5 2 16,0 0-11-16,0 0-4 16,0 0-32-1</inkml:trace>
  <inkml:trace contextRef="#ctx0" brushRef="#br0" timeOffset="5299.5486">17064 8361 60 0,'0'-3'24'0,"0"6"-12"0,2-1 8 16,-2-2 16-16,0 6 3 0,-5-1 4 15,-1 3-11-15,-3 3-2 16,-3-1-6-16,-3 3-3 16,0 1-11-16,-3-1-4 0,-3 3 0 15,3-3-5-15,4-2-1 16,-1-1 0-16,3-2 2 16,0 0-34-16,3-3-16 15</inkml:trace>
  <inkml:trace contextRef="#ctx0" brushRef="#br0" timeOffset="5511.5391">16849 8385 140 0,'-6'0'55'0,"9"5"-30"0,3-8-25 0,0 6 13 0,0 0 11 16,3 2 7-16,6 0-10 15,6 3-2-15,3 3-11 16,-1-1-5-16,1 1 0 0,0-1 0 16,0 4 1-16,-3-4-13 15,-1 1-7-15,-2-1-77 16</inkml:trace>
  <inkml:trace contextRef="#ctx0" brushRef="#br0" timeOffset="6893.4318">17632 8345 104 0,'0'-3'41'0,"3"3"-22"0,-3 0-5 0,0 0 15 16,0 0-5-16,0 6-2 16,3-1 3-16,-3 5 1 15,0 6-13-15,0 8 3 0,0 3 2 16,0-1-4-16,-3 3 0 16,3 0-8-16,0-2-4 15,0-1 1-15,0-2 0 16,0-5-1-16,0-1-2 15,0 1-2-15,-3-1-16 16,0-2-4 0,3-5-13-16,-3-3-6 15,-3-11-85 1,0 0 42 0</inkml:trace>
  <inkml:trace contextRef="#ctx0" brushRef="#br0" timeOffset="7132.8094">17546 8528 148 0,'-3'-3'55'0,"3"3"-30"0,0 0-7 16,0 0 18-16,0 0-7 16,9 3-2-16,-3-3-7 15,0 0-2-15,3 2-10 16,2 1-5-16,1-3 0 0,3 0-2 15,0 0 2-15,3 0-4 16,0 0 0-16,0 0-6 16,-3 0-3-16,-1 0-47 15,-2 0-20-15,0 0-10 16</inkml:trace>
  <inkml:trace contextRef="#ctx0" brushRef="#br0" timeOffset="7386.1914">17846 8528 124 0,'0'2'46'15,"-9"9"-24"-15,15-3-4 0,-3 0 18 0,0 2-9 16,0 3-3-1,0 1-12-15,0 2-3 0,-3-3-5 16,3 0-3-16,-3-2 0 0,0-3-1 16,0-3 0-16,0-5-36 15,0-3-15-15,3-5-27 16</inkml:trace>
  <inkml:trace contextRef="#ctx0" brushRef="#br0" timeOffset="7678.2057">17775 8422 132 0,'-3'-3'49'0,"6"3"-26"0,3-8-16 0,0 8 13 16,0 0 3-16,0-3 6 16,-3 3-7-16,-3 0-3 15,0 0-11-15,0 3-3 0,-3-3-1 16,0 3 0-16,-3-1 0 15,0 1-5-15,-3 0-1 16,3-3 3-16,0 0 1 16,3 0-7-16,0 0-4 15,0-3 0-15,3 3 3 16,3-3-4-16,0 3 0 16,3 0-39-1,3 0-53-15,9 0 18 16</inkml:trace>
  <inkml:trace contextRef="#ctx0" brushRef="#br0" timeOffset="7958.7725">17962 8350 108 0,'0'6'44'0,"3"4"-24"0,0 9-2 0,-3-9 20 16,3 6-6-1,-3 8-1-15,3 2-13 16,-3 3-6-16,0 1-7 0,0-1-2 16,0-3 1-16,0-2-2 15,0-6-2-15,0 1 1 0,0-6 1 16,0-5-41-16,-3-3-16 15,0-2-27 1</inkml:trace>
  <inkml:trace contextRef="#ctx0" brushRef="#br0" timeOffset="8167.57">17891 8528 164 0,'-6'-6'63'0,"6"6"-34"0,3-2-23 15,3-1 17-15,0 0 3 16,0 3 7-16,6-2-14 16,0-1-5-16,3 0-9 15,8 1-4-15,-2 2 0 0,-3 5-1 16,3-8 2-16,-6 3-28 16,-3 6-9-16,0-9-65 15</inkml:trace>
  <inkml:trace contextRef="#ctx0" brushRef="#br0" timeOffset="8435.7393">18132 8363 116 0,'0'6'44'0,"3"-4"-24"0,0 14-4 0,0-8 18 16,0 11-1-16,-3 5 3 16,3 2-18-16,-3 3-6 15,0 0-7-15,0 0-4 0,3-2 2 16,0-6 0-16,0-3 1 16,-3-4-11-16,0-1-5 15,0-5-52 1,0-3-51-16,0-5 31 15</inkml:trace>
  <inkml:trace contextRef="#ctx0" brushRef="#br0" timeOffset="8887.8794">18260 8557 104 0,'15'2'38'0,"0"1"-20"0,0 2-4 16,-9-2 17-16,3 0-2 15,0-1 3-15,2-2-14 0,1 0-3 16,0 0-9 0,0-2-2-16,0-4 0 0,-3 1 0 15,0 0 0-15,-3-1 2 0,0 1 3 16,-6 0-4-16,0-3-3 15,-3 0 1-15,-6 3 0 16,-3-1-4-16,0 4-1 16,-3 2-2-16,-6 5 0 15,-2 3 3-15,2 2 2 16,3 1 0-16,0 2 2 16,3 3 0-16,6 0 3 15,3 3 1-15,3-4 3 16,3 4-1-16,9-6 2 15,6 3 3-15,3-3 3 0,0-2-7 16,3-3-1-16,0-3-7 16,-4-5-4-16,1-3-30 15,-3-2-12-15,-3 0-67 32</inkml:trace>
  <inkml:trace contextRef="#ctx0" brushRef="#br0" timeOffset="9569.1653">18632 8488 128 0,'-3'0'49'0,"3"0"-26"0,0 0-9 16,0 0 15-16,-3 2 1 0,0-2 4 15,-3 0-9 1,-3 0-3-16,0 0-13 0,0-5-5 0,1 0-1 15,2 0-2-15,0 2-1 16,3 0-2-16,0 1-1 16,3-1-1-16,3 3 3 15,0 5-2-15,3-7 1 16,-3 7 2-16,0 0 0 16,-3-5-3-1,3-2-46-15,0-1-20 16,-1 0-14-1</inkml:trace>
  <inkml:trace contextRef="#ctx0" brushRef="#br0" timeOffset="9909.1652">18570 8623 80 0,'3'2'30'0,"0"1"-16"0,0 5 12 16,0-3 18-16,0 3 5 0,0 0 5 16,-3 3-7-16,0 5-2 15,-3 5-25-15,-3 0 4 0,0 0 3 16,-3-2-13-16,0-3-2 16,-6-3-21-16,-3-3-9 15,0 1-75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22:50:55.1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2797 13465 84 0,'3'0'33'0,"0"0"-18"0,0 0 2 16,-3 0 14-16</inkml:trace>
  <inkml:trace contextRef="#ctx0" brushRef="#br0" timeOffset="1">2815 13465 239 0,'6'0'40'0,"0"0"-20"16,0 0-4-16,-6 0 0 0,3 0 3 0,-3 0 1 15,3 0-5-15,-1-3 1 16,-2 0-3-16,0 3 0 15,0-2-5-15,-8 2 2 16,-4 0-2 0,0 0-1-16,3 0 0 15,-3 0-4-15,0 0-2 16,0 0-3-16,0 0-1 16,-3 2 4-16,0 1 1 15,1 0 0-15,-1-1-2 16,0 4-2-16,0-1 1 15,0 0 1-15,3 3 2 16,-3 0-1-16,0 0-1 16,-3 3-2-16,4-1 1 0,-1 1 1 15,3-1 2-15,-3 6-3 16,3 5-2-16,-3 1 2 16,6-4 2-1,-9 3 0-15,6 0-1 16,1 3 1-16,2-3-1 0,-6-2 0 0,6 2 0 15,3 0-3-15,0-2 2 16,3-1 1-16,0 1 0 16,0-3-3-16,3 2 2 15,0 1 1-15,0 2 2 16,0 0-3-16,3 0 0 16,3 3 1-16,0-3 0 15,0 3-3-15,3 0 2 16,0-6 3-16,0 3 1 15,2 1-4-15,1-4 1 16,0 1 0-16,0 2 0 16,-3-3 0-16,3 4 2 0,-3 1-1 15,-3-4-1 1,0-1 1-16,3 1 1 0,-9-1-3 16,3 1 0-16,-6 2 1 15,-3-2 2-15,3-1 3 16,-3 1 4-16,0-3-4 15,0-1-1-15,3 4-2 16,-9-3 1-16,3 0-2 16,-6 2 2-16,3 1-2 15,-2-3-1-15,-1 0 1 16,-3-3 1-16,3 0-3 16,-3-2 0-16,3-1 1 15,0 3 2-15,3-2-1 0,3-3 2 16,1 0-2-16,-1 0-1 15,3-3 3-15,0 0 0 16,3-2-1-16,0 0-2 16,0-1 1-16,0-2-1 15,3 3 0-15,0-3 0 16,0 0 0-16,3 0 2 31,3 0-3-31,3 0-2 0,6 3 2 16,-1-6 2-16,-2 3-2 0,3 0 0 15,0 3 3-15,0-3 1 16,0 2-6-16,-6 4 0 16,6 1 1-16,-3 4 1 15,2 0 1-15,-8 2 0 16,6 0 0-16,0 0 2 16,-3 1-3-16,3-1 0 15,-3 0-1-15,0 0 0 16,3 0 4-16,-9 3 1 0,3 0 1 15,0 0 0-15,0 0-5 16,-6 0 1-16,0-3 0 16,3 3 0-16,0 8 0 15,0-3 0-15,0 0-3 16,-6 0 2-16,3-2-1 16,-3 2 0-16,3 5 2 15,-3-2 0-15,3 3 2 16,-3-4 1-16,3 1-1 15,0 0-2-15,-6 3 1 16,0 2-1-16,6-3 0 16,-6 1 0-16,3-1-3 15,3 3 2-15,-6 0 1 0,3 3 2 16,3-6-3-16,3 17 0 16,3-1 3-1,-6-7-1-15,3-4-1 16,3 1 1-16,0-3-1 15,0-2-3-15,0-4 2 16,0 1 1-16,2-3 2 16,1-2-1-16,0 2-1 15,3-5-2-15,3 0 1 16,6 2 1-16,0-2 2 16,6-3-3-16,2-2-2 15,4-3 4-15,-6 0 1 16,3-3-11-16,-10-2-4 15,4-3-34-15,-6 0-14 0</inkml:trace>
  <inkml:trace contextRef="#ctx0" brushRef="#br0" timeOffset="2">526 14028 180 0,'0'-2'68'0,"0"4"-36"0,0-2-22 16,0 0 20-16,9 8-7 15,-3 0 1-15,0 5-7 16,0 6 0-16,-4 5-10 16,4 2 0-16,-3 6 3 0,0-6-2 15,3-2 1-15,-6-3-5 16,3-2-3-16,3-1 0 16,-6-4-1-16,0-1-3 0,0-5 0 15,0-3-20-15,0-5-8 16,0 0-24-16,-6-3-8 15,3-10-28 1</inkml:trace>
  <inkml:trace contextRef="#ctx0" brushRef="#br0" timeOffset="3">430 13883 144 0,'-17'0'55'0,"14"2"-30"0,-15 6-16 16,15-2 14-16,-6 2-7 16,0 5-1-16,-3 5-7 15,3 3 0-15,0 14-5 16,6 5-2-16,-6 2 2 0,9 8-4 15,0 0-2-15,0-2 2 16,9-3 2-16,12-3-2 16,0-5 0-16,9-5 5 0,11-8 2 15,-2-8 2 1,3-8 2-16,-7-11 4 0,10-10 1 16,-12-6-8-16,-3-12-2 15,-7-6 6-15,-5-3 4 16,-9-10-3-16,-15 2-2 15,0-2 3-15,-3 5 4 16,-3 5-3-16,-5 6 2 16,5 5-7-16,-6 5-3 15,6 5-10-15,-6 6-5 16,0 2-26-16,12 3-10 16,-3 6-78-1</inkml:trace>
  <inkml:trace contextRef="#ctx0" brushRef="#br0" timeOffset="4">928 14182 108 0,'0'-8'41'0,"0"8"-22"0,-6-3-9 0,6 0 14 16,-3 3-2-16,0 3-1 15,-3 0-9-15,3-1-5 16,-9 4-4-16,3 2-3 0,0 2 1 16,0 6 1-16,0 5 1 15,6 0-6-15,-3-2 0 16,6-1-1-1,6-2-1 1,-3 0 6-16,3-3 3 0,0-2-3 0,3-3-1 16,0-3 6-16,-3-5 4 15,0-5 6-15,0-3 2 16,3 0-5-16,-6-5-3 16,0-8-3-16,3 0 0 15,-6-6-6-15,0 1-1 16,0-6 0-16,0-3 0 15,0 4 2-15,0 2 1 16,0 2 1-16,-6 3 0 0,3 3 2 16,0 0 3-1,3 5 0-15,-6 0 0 16,3 6-3-16,3-1 1 0,-6 3-11 16,6 3-2-16,0 0 7 15,0 5 4-15,0 0 0 16,0 5 0-16,0 5-3 15,6 4-2-15,-6 2-2 16,3 7 1-16,3 4 3 16,0 2 1-16,0 0-1 15,2 0 1-15,-2 6-2 16,3-6 2-16,6-3-2 16,-3-2-1-16,-3-3 1 15,0-2-1-15,3-6-9 0,-3-3-4 16,-3 1-22-16,0-6-8 15,3-2-52 1</inkml:trace>
  <inkml:trace contextRef="#ctx0" brushRef="#br0" timeOffset="5">1088 14216 152 0,'0'3'57'0,"0"-1"-30"0,3 4-25 16,0-4 14-16,3 1-1 16,3 0 3-16,0-3-4 15,-3 0 2-15,9 0-9 16,-3-3-2-16,6 0 1 0,-6-2-5 15,-1 2-1-15,1-2 2 16,-3 0 1-16,0-3-1 16,0 0 1-16,0 0-2 15,-9 0 2-15,3-3-2 0,-3 4-1 16,-3-4 1-16,3 6 1 16,-6-3-1-16,-3 2 2 15,-3 4-2-15,0 2-1 16,1 0 1-16,-4 5 1 15,0 3 1-15,0 0 1 16,3 3-2-16,0 2 1 16,3 3-2-16,6 2 2 15,-3-2-4-15,6-3-2 16,6 3-1-16,3-3 3 16,3-2 0-16,3 0 3 15,3-1-1-15,0-5-1 16,-1 1-17-16,-2-4-9 15,3 1-28-15,-6-3-55 16,6-5 16-16</inkml:trace>
  <inkml:trace contextRef="#ctx0" brushRef="#br0" timeOffset="6">1466 13965 156 0,'-3'-11'57'0,"3"6"-30"0,-15-3-10 0,12 5 20 16,-5-2-6-16,-1 0-1 15,-3-3-5-15,0 2-4 16,0 1-11-16,3 0-2 0,-6 2-1 16,3 1-3-16,-3 4-1 15,6 4-1-15,-6 1 1 16,4 7-4-16,2 2-2 0,3 2 2 16,0 6 0-16,3 8 1 15,3-3 0 1,0 2-3-16,3 1 2 0,3 5 1 15,0-5 2-15,0-3-1 16,-3-5-1-16,3-3-2 16,-6-2 1-16,3-6-17 15,-3-3-5-15,0-2-24 16,0-2-10-16,-3-4-36 16</inkml:trace>
  <inkml:trace contextRef="#ctx0" brushRef="#br0" timeOffset="7">1169 14039 192 0,'-9'0'74'0,"9"-3"-40"0,9 1-29 0,-3 2 19 15,3-3-4-15,-1 0 0 16,4 1-6-16,3 2-1 15,6 0-8-15,0 0-5 0,0 0-1 16,-3 0 3-16,2 0 3 16,1 0-31-16,0 0-12 0,0 0-67 15</inkml:trace>
  <inkml:trace contextRef="#ctx0" brushRef="#br0" timeOffset="8">1508 14081 184 0,'-3'13'68'0,"3"-5"-36"0,3 3-22 16,-3-3 20-16,0 5-7 15,0 6-1-15,0-6-10 16,0-3-3-16,6 4-5 16,-6 4-3-16,3-2 2 0,-3-3-9 15,3-2-3-15,-3-1-31 0,0-4-11 16,0-1-42 0</inkml:trace>
  <inkml:trace contextRef="#ctx0" brushRef="#br0" timeOffset="9">1484 13909 216 0,'-6'-8'82'0,"6"8"-44"0,6 0-44 0,-6 0 12 15,0 0-9-15,0 0 2 0,0 0-45 32,0 3-22-32,9 0-9 15,-6 2-4-15</inkml:trace>
  <inkml:trace contextRef="#ctx0" brushRef="#br0" timeOffset="10">1571 14044 172 0,'2'21'66'0,"1"0"-36"0,-3 3-15 16,3-13 18-16,-3 2-14 0,6 3-5 15,-6-3-9 1,0 3-2-16,3-3-1 0,-3 0-2 0,6-2 1 16,-6 0 1-16,0-6 3 15,0 0-2-15,0-5-2 16,0 0 0-16,0 0-1 15,0-5 0-15,3-6 0 16,6-2-5-16,0 0 1 16,0 0 4-16,3-1 2 15,-3-4-5-15,3-1 0 16,-3 6 3-16,-3 0 4 16,3 5 5-16,0 3 2 15,-1 2 1-15,4 8 2 16,0 6 4-16,3 2 1 15,-6 3-8-15,-3 3-2 0,3-4-3 16,-3 1-1-16,0 3-3 16,-3-6-2-16,0-2 1 15,0-1-1-15,3 1-18 16,-6-3-8-16,3-3-15 16,3-10-55-1,-3-8-35 1,0-3 34-16</inkml:trace>
  <inkml:trace contextRef="#ctx0" brushRef="#br0" timeOffset="11">1847 14108 132 0,'3'2'52'0,"0"4"-28"0,15-6-8 15,-12 5 18-15,6-3-3 16,-3 1-1-16,3 0-10 0,0-1-5 15,0-2-8-15,3 0-1 0,-4-2 1 16,4-1-1-16,0-2 1 16,-6-3-2-16,3-3 2 15,-9-2-4-15,3 2-2 16,-6 1 2-16,0-1 2 16,-6 3-4-16,3 0-1 15,-9 3-2-15,3 3 0 16,-3 2 0-16,-6 2 0 15,-2 6 4-15,2 5 1 16,0 3-1-16,3 0 1 16,6 0-4-16,3 5 0 15,3 3 3-15,9-6 1 0,6 4-4 16,3-4-1 0,3-2 1-16,6-3 2 0,-1-5 0 15,4-5-1-15,0-6-17 16,-3-2-6-16,0 0-40 15,-10-3-16-15,-5 0-6 16</inkml:trace>
  <inkml:trace contextRef="#ctx0" brushRef="#br0" timeOffset="12">877 14661 148 0,'-6'-3'55'0,"3"3"-30"0,0 3-12 15,3-1 19-15,-6-2-5 16,3 3 1-16,-6 0-6 15,0-1-2-15,0 1-11 16,0 7-5-16,3-2-1 0,-2 0-4 16,2-2 0-16,3 4-1 15,0 1 0-15,3-3 0 16,3 0 0-16,6 0 0 16,-1 2 0-16,4 1 2 15,0 2 2-15,6 0 5 16,-6 0 6-16,0 1 2 15,-3 1 3-15,-6-1-4 16,-3-1 0-16,0-2-6 16,-3-1-3-16,0-2-2 15,-6 0 0-15,-3-3-2 0,-3-2 2 16,3-3-4-16,0 0 0 16,0-3-10-16,-2 1-5 15,2-1-12-15,3 0-3 16,0-2-10-16,3 0-4 15,0-1-41 1,3-1-27-16,3-4 51 16</inkml:trace>
  <inkml:trace contextRef="#ctx0" brushRef="#br0" timeOffset="13">969 14555 164 0,'0'0'63'0,"3"0"-34"0,3 5-21 16,-6-5 16-16,3 5-6 16,3 6 2-16,0 5-2 15,0 5 0-15,3 3-9 16,-6 2 1-16,3 3 1 0,-6 3-2 15,3 2 0-15,0-2-5 16,3-3-3-16,-6-5-3 16,3-3-1-16,3-5-18 15,-6-3-9-15,0-5-35 16,0-2-55-16,0-9 21 16</inkml:trace>
  <inkml:trace contextRef="#ctx0" brushRef="#br0" timeOffset="14">871 14713 220 0,'-6'-2'85'0,"6"4"-46"0,3-2-30 0,-3 0 19 0,9 0-8 15,0-5 1-15,0 0-10 16,12 2-4-16,-1 1-4 15,4-4-3-15,3 4 3 0,-6-1-22 16,3 0-9-16,-3 1-37 16,-4 2-16-16,1-3-10 15</inkml:trace>
  <inkml:trace contextRef="#ctx0" brushRef="#br0" timeOffset="15">1130 14766 152 0,'-6'8'57'0,"6"0"-30"0,0 6-16 0,0-7 18 15,0 7-11-15,6-1-2 16,-6 3-5-16,3-3 0 16,3 0-6-16,-6 0-3 0,3-2 1 15,0-3-2-15,-3 0-1 16,0-3 5-16,0-5 4 16,0 0 1-16,0-2 4 15,0-4-7-15,0-2-2 16,0-2-3-16,0-3-2 15,0-3 1-15,3 0 1 16,9 3 1-16,-3-1 3 16,-6 4 1-16,6 2 1 15,0 0-7-15,-1 3 0 0,4 2-8 16,-9 0 0-16,3 3-35 16,6 0-12-16,-9 0-47 15</inkml:trace>
  <inkml:trace contextRef="#ctx0" brushRef="#br0" timeOffset="16">1291 14788 176 0,'0'-3'66'0,"0"3"-36"0,0 3-29 0,0-3 16 15,0 5 2-15,3 5 5 16,0 4-6-16,0 2-3 15,0-1-8-15,0 1-3 0,3 0 2 16,-1-3-3-16,1 1 0 16,3-4-1-16,0-2 1 15,-3-3-2-15,3-2 2 16,0-3-2-16,-3-3-1 16,0-4 1-16,3-4-1 15,0-2-3-15,-3-3 2 16,0-3 1-16,0 3 2 15,-3 3-3-15,0 0 0 16,0 2 3-16,0 3 1 16,-3 3 7-16,0 5 6 15,3 5-4-15,6 3-4 16,-1 6-2-16,1-1-4 16,0 0-2-16,0-2-4 15,3-1-2-15,-3-2-26 16,3-3-9-16,0-2-32 15,0-6-53 1,3-2 27-16</inkml:trace>
  <inkml:trace contextRef="#ctx0" brushRef="#br0" timeOffset="17">1696 14777 224 0,'-9'-3'85'0,"0"3"-46"0,-9 0-35 0,15 0 19 15,-9 3-11-15,3 0-2 16,-6 2-8-16,3 3-1 16,0 2-1-16,3 4-3 0,6 2 0 15,-3-1 2-15,6 1 0 16,6 0-2-16,6-3 0 16,6-2 2-16,3 0 0 15,-6-3-2-15,3-1 2 16,3-1-4-16,-1-6 1 15,7-3-22-15,-6-5-11 0,0-8-57 16</inkml:trace>
  <inkml:trace contextRef="#ctx0" brushRef="#br0" timeOffset="18">1931 14491 200 0,'-6'-5'74'0,"6"8"-40"0,-15-6-20 16,15 3 22-16,-6 3-14 16,3-1-4-16,3 6-3 15,0 8 1-15,0 8-9 16,9 5 0-16,-6 11 0 0,3-3-1 16,0 2-1-16,0 1-3 0,-3-11-2 15,3-5-2-15,-3 5 1 16,0-5-15-16,3 2-6 15,-4-4-27-15,4-12-11 16,-6 1-41 0</inkml:trace>
  <inkml:trace contextRef="#ctx0" brushRef="#br0" timeOffset="19">1722 14666 228 0,'0'0'85'0,"9"-3"-46"0,6 3-26 16,-3 0 22-16,6 0-7 15,9 0 0-15,-4 0-9 16,-2 0-1-16,9 0-11 16,-6 0-4-16,15-2 0 0,2-4-33 15,-2 4-12-15</inkml:trace>
  <inkml:trace contextRef="#ctx0" brushRef="#br0" timeOffset="20">237 16301 140 0,'-6'-3'52'0,"6"6"-28"0,0-3-8 0,0 0 16 0,0 0-4 16,0 0-2 0,0 8-8-16,0-3-3 0,0-5-9 15,6-2 0-15,-6 4 4 16,6-7-4-16,3-3-3 15,6-5-2-15,-3 5 0 16,-3 3 1-16,-6-1-3 16,6 4 0-16,2-1-1 15,-2 8-2-15,0 1 5 16,0-1 1-16,3 3-3 16,-9 5 1-16,3 8 2 15,-6 3 3-15,-6-3-4 16,3-2-1-16,-6 7 2 15,6-2 1-15,-3-8-1 16,-3 0 1-16,3 0-4 16,-3-3 5-16,3-5 2 15,4-3-3-15,-4 6-2 16,6-9 0-16,6 4 1 16,-4-6 5-16,4 2 4 15,3 1-6-15,3-3-1 16,-3 0-4-16,3-3-3 15,3-5 4-15,0 14 1 16,-6-4-3-16,-3-4 1 16,3-4-22-16,0 4-10 15,-6-9-59 1,3 3-13-16</inkml:trace>
  <inkml:trace contextRef="#ctx0" brushRef="#br0" timeOffset="21">291 16185 124 0,'-18'-8'49'0,"15"5"-26"0,-15 0-16 0,15 3 15 16,-6-2-4-16,6 2-1 15,-6 0 2-15,0 0 0 16,-3 2-10-16,3 4-3 0,-3 4 0 16,-2 6-3-16,2 3-2 15,3 2 0-15,-3 8 1 16,9 8-1-16,-3 5 2 15,12 1-4-15,-3 2 0 16,9 0 1-16,3-19 0 16,-4 0 0-16,10-2 0 15,18 5 8-15,-15-13 5 16,3-3 2-16,5-10 1 0,19-11 0 16,-18 0 3-16,-7-2-5 15,4-14 2-15,0-24 0 16,-15 22 2-16,3 7-6 15,-18-12 1-15,0 1-2 16,-12-1 1-16,-9-9-2 16,3 19 1-16,6 5-8 15,-6 3-2-15,-2-3-19 16,2 5-5-16,6 3-35 16,3 3-15-16,9 0-50 15</inkml:trace>
  <inkml:trace contextRef="#ctx0" brushRef="#br0" timeOffset="22">809 16137 164 0,'-3'0'63'0,"3"3"-34"0,-6 2-25 15,6 0 15-15,0 3-2 16,0 11 1-16,6 2 2 0,-6-3 2 16,0 17-6-16,0 2-1 15,0 16-9-15,0-14-4 16,3-7-1-16,2 3 1 16,-5 2-6-16,3-14 1 15,0-1-32-15,-3-7-12 16,0 1-51-1</inkml:trace>
  <inkml:trace contextRef="#ctx0" brushRef="#br0" timeOffset="23">633 16380 192 0,'-6'-29'74'0,"12"24"-40"0,-6 31-27 0,0-20 20 0,3-9-7 15,6-2 0-15,0 10-7 16,0-2 0-16,11-1-8 16,-8-2-5-16,12-8-3 0,3-2-5 15,3 7 0-15,-9 3-31 16,-1 3-14-16,-2-3-42 15</inkml:trace>
  <inkml:trace contextRef="#ctx0" brushRef="#br0" timeOffset="24">910 16404 172 0,'0'21'66'0,"0"-21"-36"0,6 11-20 0,-6-8 20 16,3 7-12-16,0-2 0 16,3 5-10-16,-6-2-3 15,8-1-3-15,-2 1-2 0,9-3 3 16,-3 5-4-16,-3-2 0 15,0-3-17-15,0-3-8 16,3-2-24 0,-9 5-55-16,3-3 15 15</inkml:trace>
  <inkml:trace contextRef="#ctx0" brushRef="#br0" timeOffset="25">1109 16367 192 0,'-6'0'71'0,"6"3"-38"0,0 21-30 0,0-19 15 16,0 0-5-16,-3 3 2 16,0 16-6-16,0-8-1 0,-3 5-4 15,-3 16-3-15,0-11 2 0,6 1-2 16,-11 2 2-16,5-5-2 15,3 5-1-15,-3-5-6 16,-3 0-1-16,3-1-17 16,-3-12-4-16,3-6-39 15,-6 3-43 1,9-8 34-16</inkml:trace>
  <inkml:trace contextRef="#ctx0" brushRef="#br0" timeOffset="26">1160 16439 160 0,'3'0'63'0,"-3"0"-34"0,-3 10-27 0,3-7 12 15,0 15-3-15,0 1 1 32,0 7 7-32,9 3 5 0,-6 3-13 15,0 0-4-15,3-6 0 0,-6 1-4 16,3 2-4 0,3-5 0-16,-1 2 3 0,-5-7 1 15,0-3 7 1,0-8 4-16,0-14-5 0,0 4-1 15,0-9-6-15,-3 3-4 16,3-8-4-16,0-5 1 16,-2-5 1-16,2 10 2 15,0 0 1-15,2-13 1 16,4-11-3-16,0 19 2 16,0 0 7-16,-3 7 4 15,3 1-3-15,6 0 1 16,-3 0-3-16,0 10 2 15,3-2-2-15,-3 7 0 16,3 1 1-16,-3 5 3 16,-6 0 0-16,-3 3 0 0,-3 4-3 15,-3-1-1-15,3-1-6 16,-6 0-1-16,-3-2-8 16,3-3-4-16,0 0-10 15,-3-6-3-15,0-4-12 16,-3-1-3-16,6-5-56 15</inkml:trace>
  <inkml:trace contextRef="#ctx0" brushRef="#br0" timeOffset="27">1332 16473 220 0,'9'21'85'0,"-9"-21"-46"0,12 16-28 0,-9-16 21 15,3 5-8-15,0-2 0 16,9-3-7-16,-3 0 0 16,6 0-10-16,-6 0-2 15,6-3 1-15,-10-2-3 0,7 0-2 16,-3-3 0-16,3 2-1 16,-3-1-5-16,-9 1 1 15,3-2-5-15,-6 0-1 16,0 3 0-16,-6 0 1 15,3 2 6-15,-18 1 3 0,9 2-1 0,-3 2-2 16,3 1 2-16,1 7 2 16,-1-2 4-16,3 6 2 15,3-4-3-15,3 3-3 16,0-2 0-16,9 2 1 16,0-2-3-16,6-3 0 15,0 2-21-15,2-2-10 16,-2-2-26-16,3-4-11 15,0 1-25 1</inkml:trace>
  <inkml:trace contextRef="#ctx0" brushRef="#br0" timeOffset="28">1740 16417 208 0,'-15'-5'79'0,"15"5"-42"0,-9 0-41 15,9 0 15-15,-6 5-6 0,3-2 0 16,-6 2 1-16,1 1 1 15,-7 10-3-15,6-6-1 0,-6 6 1 16,9 0-2-16,-3 5-2 31,3-8 1-31,12 11-1 16,-6-8 0-16,9 0 2 0,-3-3 3 16,3-2 2-16,0-6-1 15,3 0-1-15,-3-2-1 16,2-11 0-16,-2 8 0 0,0-13 0 15,0 7-7 1,0-12-2-16,-6 2-3 16,3-8 0-16,-6 3 0 0,0 0 2 15,0 0 4-15,0-11 3 16,-6 3 2-16,3 2 3 16,-3 6 3-16,3 0 5 15,0 5-8-15,0 0-1 16,0 3-3-16,0 5-2 15,3 0 5-15,0 11 1 16,0-1 2-16,3 14 2 16,0-2-3-16,3 9 1 15,3-4-1-15,-6 10 3 16,3-5-5-16,0 5-1 16,0-5-4-16,3 0-1 0,-3-3-15 15,3-3-4 1,-3-5-36-16,3 1-17 0,-3-1-34 15</inkml:trace>
  <inkml:trace contextRef="#ctx0" brushRef="#br0" timeOffset="29">1931 16497 192 0,'9'10'71'0,"-9"-10"-38"0,12 3-32 0,-10-3 16 15,7 0 0 1,-3 0 4-16,3 0-7 16,3 0-3-16,-6 0-6 0,0-3-4 0,3-2 2 15,-6 0 0-15,3 2 1 16,-3-2-2-16,-3-3-2 15,0 3 1-15,-3-3 1 16,3 2-3-16,-6 1 0 16,3 0-4-16,-3 0-1 15,0 2 0-15,-3 6 4 16,0-3-1-16,-9 2-1 16,4 1 5-16,-1 5 1 15,3 0 2-15,3 5 0 16,0-3 2-16,3 1 1 15,0-3-1-15,6 5-1 0,0-2-3 16,9-1-2-16,0-4-2 16,0 7 1-1,-3-5-8-15,9 0-2 0,-6 0-34 16,5-3-15-16,-2-2-33 16</inkml:trace>
  <inkml:trace contextRef="#ctx0" brushRef="#br0" timeOffset="30">2273 16203 216 0,'-18'-16'82'0,"18"16"-44"0,-21-10-27 0,18 10 21 16,-3 0-15-16,3 0-2 15,-6 2-7-15,1 1 0 16,-1 5-5-16,0 0-2 0,3 16 2 16,0-3-2-16,3 11 2 15,3-6-2-15,0 11-1 16,0-5 3-16,0 5 2 16,0-5-4-16,0-1-1 15,3-4-7-15,0-1-3 16,0-2-25-16,0-8-12 15,0 2-62 1</inkml:trace>
  <inkml:trace contextRef="#ctx0" brushRef="#br0" timeOffset="31">2020 16417 216 0,'0'0'82'0,"0"0"-44"0,12-5-18 16,-9 5 24-16,12 0-9 16,-3 0-3-16,11 0-12 15,-2-3-5-15,15 1-8 0,-12-1-7 16,12-2-1-16,-4 2-39 0,4 1-15 16,-3-1-74-1</inkml:trace>
  <inkml:trace contextRef="#ctx0" brushRef="#br0" timeOffset="32">13387 13750 96 0,'0'0'35'0,"0"0"-18"0,3 0-7 0,-3 0 14 16,3 0-4-16,-3 0 0 15,6 0 4-15,-3-2 2 16,0-1 0-16,0 0 1 16,-3 1-15-16,0-3 2 0,0-1 0 15,-3 4-1-15,-3-4 0 0,-3 4 1 16,1 2 2-16,-4 0-7 15,-3 2-1-15,-3 6-4 16,-3 0-3-16,0 3 2 16,6 2 2-16,3-2-7 15,0 4 0-15,4-1 0 16,2 4 1-16,0-2 1 0,6 5 0 0,0-5 0 16,12 3 0-16,-1-3 2 15,7-3 1-15,0 0-4 16,3-5-1-16,-3 0-8 15,3-6-2-15,-3 1-24 16,2-6-9-16,-2 1-61 16</inkml:trace>
  <inkml:trace contextRef="#ctx0" brushRef="#br0" timeOffset="33">13530 13735 212 0,'-9'-3'79'0,"6"3"-42"0,-3 3-32 0,1-1 19 15,2 3-11-15,0 1-2 16,0 2-6-16,0 0-4 16,0 10 0-16,0-2 1 0,0 5 3 15,3-2-4-15,6 2-1 16,0 5 0-16,0-10 0 15,-1-3 2-15,7-2 3 16,-3-3 2-16,6-8 1 0,-3 0 0 16,0-5 0-16,-3-1-2 15,0-2 1-15,-3 1-2 16,-3-9 0-16,-3-8-1 16,-3 3 2-16,-3 2-5 15,0 3-1-15,-3 3-2 16,3 5 0-16,0 0-14 15,0 3-4-15,3 0-30 16,3 2-12-16,0 0-41 16</inkml:trace>
  <inkml:trace contextRef="#ctx0" brushRef="#br0" timeOffset="34">13652 13724 152 0,'0'3'57'0,"3"2"-30"0,3 3-16 0,-3 0 15 16,0 0-1-16,3 8 2 16,-3-1-9-16,0-1 0 15,0-1-11-15,0 5-2 0,0-4-1 16,-3-4 0-16,0 1 0 0,0 2 0 15,0-2 0-15,0-3-2 16,0-3-2 0,-3-2 1-16,3-3 1 0,0-3-3 15,0 0 0-15,0 1 1 16,3-6 0-16,0-6 0 16,3 4 0-16,0-1 0 15,3-2 0-15,3-3 0 16,0 0 0-16,0 3 2 15,0 2 1-15,-1 4-1 16,1 1 1-16,0 6-2 16,-3 6 2-16,0-4 2 0,-3 11 2 15,3 6-1-15,-3 2 1 16,0-2-2-16,-3-1 2 16,0-2-2-16,-3-3 0 15,3-2-6-15,-3-6 1 16,0-5 2-16,0 0 1 15,3-3 1-15,0-2 0 16,0 3-7-16,3-14 0 16,0-8-1-16,3 3 2 15,2 2 1 1,1 3 1 0,3 0 0-16,-3 6 0 0,0 2-3 15,3 3 0-15,0 5 2 16,-3 2 0-16,0 4 5 15,0 9 5-15,-3 1-5 16,-4 0 0-16,1 0-2 16,0 0 1-16,-3 0-7 15,0-3 1-15,0-2-19 16,0-1-8-16,-3-2-24 16,0-3-11-16,0-5-34 15</inkml:trace>
  <inkml:trace contextRef="#ctx0" brushRef="#br0" timeOffset="35">14078 13451 184 0,'0'-2'68'0,"0"7"-36"0,6 6-29 0,-3-1 17 16,0 9-6-16,0 10 0 0,3 11-2 15,-3 2 2-15,0 6-7 16,0-1 0-16,3-7 0 0,-3-3-1 16,0-5 1-1,0-3-4-15,0-5 0 0,0-9 3 16,0-1 1-16,-3-6 1 15,3-3 2-15,-3-5-5 16,0-5-1-16,3-3-4 16,0-11-3-16,5 3-1 15,1 0 3-15,3 0-2 16,3 3 1-16,-3 0 2 16,3 5 0-16,0 5-3 0,0 3 0 0,0 6 2 15,-3 4 2-15,-4 6 9 16,-2 0 5-16,-3 0-3 15,-3 0-2-15,-3 0-3 16,-3 0 0-16,-2-3-4 16,-7 0 0-16,-6-5-6 15,0-3-2-15,0 1-14 0,0-6-5 16,3 0-12 0,4-3-2-16,2 0-24 0,3-2-8 15,6 0-12 1</inkml:trace>
  <inkml:trace contextRef="#ctx0" brushRef="#br0" timeOffset="36">14322 13748 184 0,'3'10'68'0,"0"-4"-36"0,3 7-18 0,-3-5 20 0,0 8-11 16,0 0 0 0,-3-1-14-16,3 1-3 15,-3 0-4-15,0-3-10 0,3 1-3 0,0-4-47 16,-3-2-21-16,0 0-9 16</inkml:trace>
  <inkml:trace contextRef="#ctx0" brushRef="#br0" timeOffset="37">14316 13679 260 0,'0'-5'96'0,"0"2"-52"0,0 0-54 0,0 3 16 16,3 0-22-16,3-2-4 15,0 2-65-15,0 0-46 16,9 2 47 0</inkml:trace>
  <inkml:trace contextRef="#ctx0" brushRef="#br0" timeOffset="38">14444 13740 192 0,'3'16'74'0,"0"-8"-40"0,0 23-24 0,0-17 20 0,0-1-9 15,0 0-2-15,0 0-9 16,0-2-4-16,0-1-3 16,0-2 2-16,0-2 4 0,0-1-5 15,-3-5 0-15,3 0 0 16,0-3 2-16,0-7-3 16,0-6-2-16,0-3-3 15,3 3 1-15,0 1 5 16,3 1 2-16,0 1 4 15,-1 3 4-15,4 4-6 16,0 1 0-16,0 5-2 16,-3 3 1-16,3 5 0 15,0 5 3-15,-3 3-3 0,-3-3-2 16,0 0-5 0,-3 0 0-16,0 1-9 0,-6-1-2 15,0 0-21-15,6 0-6 16,0 1-14-16,0-4-5 15,0-2-106 1,9-3 72 0</inkml:trace>
  <inkml:trace contextRef="#ctx0" brushRef="#br0" timeOffset="39">14703 13761 188 0,'-3'-3'71'0,"6"6"-38"0,3-3-23 16,-6 0 20-16,6 3-12 16,0-3 0-16,3 2-6 15,3 4-2-15,0-4-6 16,0-2-1-16,2 0 1 0,1-2 2 16,-3-1 3-16,0-2-4 15,0-1-1-15,-3 1-2 16,-6-3 1-16,-3 0 0 15,0 0 1-15,0 0-5 0,-6 0-1 16,-3 0 1-16,0 3 2 16,0 2-5-16,-3 3 1 15,0 6 1-15,1 4 3 16,-4 4 2-16,3-1 1 16,3 8 2-16,0 3 3 15,3 0-2-15,3-1-2 16,3 1-2-16,6-3 0 15,3-2-9-15,0-3-1 16,3-3-20-16,6-5-8 16,2-3-22-16,1-5-9 15,0-2-24 1</inkml:trace>
  <inkml:trace contextRef="#ctx0" brushRef="#br0" timeOffset="40">14989 13809 196 0,'0'-24'74'15,"-3"21"-40"-15,0-5-20 0,0 6 20 0,0-1-4 16,-3 0 2-16,0 3-16 16,-3 0-7-16,0 3-5 15,0 2-4-15,0 6 3 0,0 7-4 16,0 1-2-16,4-1-1 16,-1 1 3-16,3-1 0 15,3 1 1-15,6-3-5 16,-1-3 1-16,4-2-5 15,3-3-1-15,0-3 9 16,0-8 5-16,0-2-15 16,0-6-4-16,0 1 5 0,-3-9 4 15,-3-5 3 1,0 1-1-16,-3-4-2 0,-3-2 1 16,0-5 3-16,-3-6 1 15,0 3 1-15,0 0 2 16,0 8 3-16,-3 5 4 15,0 3 7-15,3 5 4 16,0 3-6-16,0 2-1 16,0 6-5-16,0 5 0 15,3 2-3-15,0 6 0 16,3 11 5-16,3 7 4 16,3 6-1-16,0 0 2 15,0 8-4-15,0-1 1 16,0-2-9-16,-1-2-2 0,4-4 1 15,0-1 3-15,-3-4-9 16,3-5-2-16,0-5-35 16,-3-5-15-16,0-6-31 15,3-5-13-15,-3-3 7 16</inkml:trace>
  <inkml:trace contextRef="#ctx0" brushRef="#br0" timeOffset="41">15167 13729 260 0,'-6'-5'96'0,"4"2"-52"0,-1 6-36 15,3-3 21-15,0 0-20 0,0 0-6 16,0 0-25-16,0 0-9 16,3 3-85-16,-1 2-39 15</inkml:trace>
  <inkml:trace contextRef="#ctx0" brushRef="#br0" timeOffset="42">15194 13946 228 0,'-3'3'88'0,"3"-1"-48"0,0-2-47 0,0 0 14 16,0 0-60-16,3-2-24 15,3-1-5-15</inkml:trace>
  <inkml:trace contextRef="#ctx0" brushRef="#br0" timeOffset="43">19549 13417 168 0,'-3'0'63'0,"3"0"-34"0,0 0-25 0,0 0 24 16,-3 0-5-16,0-5 1 16,0 5 0-16,0-3-13 15,-3 0 4-15,0 1 3 0,-3-1-6 16,0 1 1-16,-3 2-6 16,0-3-2-16,-5 3-2 15,2 0-3-15,-6 0 3 16,0 0 0-16,0 0-1 15,0 3-2-15,1-1 1 16,-4 1 1-16,-3 2-1 16,-3 0 2-16,0-2-2 15,4 0-1-15,-1 2-2 16,0 0 1-16,0 1 1 0,0-1 2 16,1 3-1-16,-1 0-1 15,-3 2 1-15,3 4-1 16,4-1 0-16,-1 0 2 15,0 0-3-15,3 0 0 16,0 1-1-16,0 4 0 16,4 3 2-16,-4 1 0 15,-6-1 0-15,6 0 2 16,3 0-1-16,0 3-1 16,1-6 1-16,-1 1-1 0,0 2 0 15,0 0 0 1,0-2 0-16,0-1 2 0,0-2-1 15,0 0-1-15,4 0 1 16,-7-3 1-16,-3 3 1 16,3-3 3-16,0 0-3 15,0-2 0-15,4 0 1 16,-1-1 0-16,0-2-5 16,0 0 1-16,0 0 2 15,-3 0 1-15,-2-3-1 16,-1 3 1-16,0 0-2 15,0 0 2-15,0 0 0 16,-3 3 1-16,4-1-2 16,-1 6 1-16,0-3-2 15,0-2-1-15,-3-6 3 0,1 3 0 16,-1 0-1-16,-3-3-2 16,0 1 1-16,-2-1-1 15,-1 0 0-15,0 3 2 16,0-3-3-16,-2 1 0 15,2 2 1-15,0-3 2 16,3-2-1-16,1 2 2 16,-1-2-2-16,0-1-1 15,0 1 1-15,1-1-1 16,-1 4-3-16,-3-1 0 0,-3-2 4 16,4-1 1-16,-1 1 0 15,0 0-2-15,0-1-2 16,1 1 1-16,2-3 1 15,-9 5 0-15,-5 0 2 16,5 1 1-16,3-1-4 16,0 0-1-16,1-2 1 15,-1 2 0-15,0-2-2 16,0 0 2-16,1 2 1 16,2-2 2-16,0 4-1 15,1 1-1-15,2-2 1 0,0-1-1 16,-3 0-3-16,4 3 2 15,-4-2 3-15,3-1 1 16,0-3-4-16,6 1 1 16,-8 2 0-16,2-2 0 15,3 0 0-15,0 2 2 16,-2 0-3-16,-1 1 0 16,0-1 1-16,0 3 0 15,6 0 0-15,-2 0 0 16,-1 0 0-16,0 0 0 15,0-1 0-15,3 1 0 16,1 0-3-16,-1 0 2 16,-6 0 1-16,-3 0 2 15,4 0-3-15,-1 3-2 16,3-3 2-16,0 2 0 0,3-2 1 16,1 0 2-16,-1 5-1 15,3-2-1-15,3 7-2 16,0-2 1-16,0-2 1 15,-2-4 2-15,2 1-3 16,0-1 0-16,0 1 1 16,3-1 0-1,0 6-3-15,-3-2 2 0,1-1 3 16,-4 0 1-16,3 6-4 16,-3-1 1-16,0 1 0 15,3-1 0-15,0 1-3 16,1-1 2-16,2 3 1 15,0 0 2-15,0 3-3 16,3-3 0-16,0 3 1 16,0 3 0-16,0 4 0 0,3 1 0 15,0-3-3-15,3-2 2 16,3-3 1-16,1-1 2 16,-1 4-3-16,3-1 0 15,0-2-1-15,0-3 0 16,0 0 2-16,3 1 2 15,-1 1-1-15,1 1-1 16,0-3-2-16,0 3-1 16,0-3 4-16,3 3 1 15,-3 3 0-15,3-1-2 16,0-2-2-16,0 0-1 0,-3-6 4 16,3 3 1-1,0-2 0-15,0 2-2 0,0 0 1 16,3 3-1-16,-3-5 0 15,3-1 0-15,3-2 0 16,3 3 0-16,-1-1-3 16,1 3 2-16,0-2 1 15,3 2 0-15,-3-3 0 16,3-2 0-16,-3 0 0 16,3 0 0-16,-1 0 0 15,7 0 2-15,-3-3-3 16,0 6 0-16,0-4-1 15,3-1-2-15,2-4 5 16,4-2 3-16,0 0-1 0,6-3 0 16,2 3-6-16,-2-2 0 15,0 2 3 1,-1-3 2-16,-2-5 0 16,3 8-2-16,-3-6 1 0,-4 1 1 15,1-3-1-15,0 5-1 16,0-5-2-16,-1 3 1 15,1-3 1-15,3 3 2 16,0-1-1-16,-1 1-1 16,1 0-2-16,0-1 1 0,-6 1 3 15,0 2 1 1,-1-2-1-16,1-3-2 16,-3 2 1-16,-3 1-1 0,0 0 2 15,-1-3 1-15,4 2-4 16,0-2 1-16,0 0 2 15,0 0 1-15,0 0-4 16,-1 3 1-16,4 0 0 16,0-3 0-16,-3 2 0 15,0 1 0-15,-1-3 0 16,1 3 0-16,0-3 0 16,3 0 0-16,3 0 4 15,-4-3 2-15,-2 3-7 16,0 0-1-16,0 0-2 0,0 3 2 15,-1-1 1-15,7-2 3 16,-6 0-3-16,6 8 0 16,5-2 3-16,1-6 1 15,-3 0-1-15,-3 0-2 16,-1 0 1-16,4-3-1 16,0 0-3-16,-6 3 2 15,2 0 1 1,1 0 2-16,0 0-1 0,3 0-1 15,-4 0-2-15,10 3 1 16,-3 0 1-16,0-3 2 16,-1 0-1-16,1 0-1 15,3-3-2-15,-4 0 1 16,1-5 3 0,0 6 1-16,-3-1-1 15,-1-2 1-15,1-1-4 0,0 1-2 0,0 2-1 16,2 1 3-16,-2-1 0 15,0 3 3-15,0-5-1 16,-4 5-1-16,4-3 3 16,0 1 0-16,0-1-4 15,-4 0 1-15,1 1-2 16,0-1 0-16,0 0 4 16,-4-2 1-16,7 2-4 15,3 1-1-15,0-1 1 16,-4 3 0-16,-2-5 1 15,3 5 0-15,-3-3 0 0,5 1 2 16,-2 2-3-16,0-3-2 16,0-2 2-16,2 5 0 15,1 5 1-15,3-5 0 16,-1 0 0-16,1-5 0 16,0 5-3-16,-4 0 2 15,-2 0 1-15,3 0 2 16,0-3-3-16,-1 0 0 15,-2 1 1 1,3-4 0-16,0 6 0 0,-1-2 0 0,7-4-5 16,0 4 1-16,-7-9 4 15,1 3 2-15,-3 3 2 16,0 0 0-16,-1-1-7 16,4-7 0-16,-3 8 1 15,2-3 3-15,1 0 0 16,0 3 2-16,0-3-7 15,8 0-1-15,-2 0-1 16,-3 0 2-16,-4-3 2 16,1 1 1-16,0-1 1 0,3 1 0 15,-4-1 2-15,-2 6 1 32,0-3-4-32,2 0-1 15,-2 0 1-15,3 0 0 0,3 0 1 0,-4 0 0 16,-2 0 0-16,0 0 0 15,-3 0 0-15,5-5 2 16,4 3-3-16,-3-6 0 16,-4 2 1-16,4 1 2 15,0 0-3-15,-3 2 0 16,2 1 1-16,4-1 0 16,-3 1 0-16,-4-1 0 15,1-5 0-15,0 3 0 16,3 0 0-16,2 2 0 15,-2-5 0-15,-3-5 2 16,0 3-1-16,-1 2 2 0,-2 0-4 16,0 3 0-16,3 2 1 15,-1 0 2-15,-2 1-1 16,-3-1-1-16,3-2 1 16,-4 0 1-16,1 0-3 15,6-1 0-15,0 1 1 16,-4 0 0-16,-2 0 0 15,0 2 2-15,0-5-3 16,0 3 0-16,-1-3 3 16,-2 0 1-16,0 0 1 15,0 3 0-15,6 0-5 16,-4-3-1-16,-2 3 1 16,3-3 2-16,-3 0-2 15,-3-2 0-15,-3-4 1 16,-1-4 0-16,-2 2 2 0,6 0 3 15,3 0-4-15,-3 1-3 16,-3 1 1-16,-1 1 0 16,1 0-2-16,0 0 2 15,0 2 3-15,0-2 1 16,0-5-4-16,-3 5 1 16,0-1 0-1,-4 1 0-15,1 3 0 16,-3-1 0-16,0 1 0 0,0-11 2 15,3-6-1-15,0 6-1 16,-3 0 1-16,-3 0-1 16,6 0 0-16,-6 2 2 15,6 1-3-15,-6 5 0 16,-3 0 1-16,0-1 0 16,-1 1-3-16,1 0 2 15,-3-3 1-15,0 0 2 0,0 1-1 16,0-4 2-16,0 1-2 15,3-11-1-15,0 5-4 16,0 3 0-16,-3 2 4 16,0 1 4-16,0 2-1 15,-9 0-2-15,1 3 0 16,-4 3-1-16,0-6 0 16,0 3 2-16,0-6-3 15,0 3 0-15,-3 3 1 16,3-3 0-16,0 3 0 15,0 0 0-15,0 0 0 16,-2-6 0-16,-1-7 0 16,-3 5 0-16,0 5-3 15,-3 3 2-15,-9 0-1 16,4 2 0-16,-1 3 2 16,0 1 0-16,3-1 0 0,0 0 0 15,-2 0 0-15,-1 3 2 16,0 2-3-16,0-5-2 15,0 3 2-15,1-6 2 16,-1 4 0-16,0 1 2 16,0 1-4-16,4 0 0 15,-1 2-1-15,-6 1 0 16,0-1 2-16,0 1 0 16,1-4 0-16,-4 1 0 0,-3 3 0 31,0-1 0-31,-2 3 0 0,-1-8 0 15,0 3-3-15,1 0 2 0,-1 5 1 16,-3 0 2-16,7 0-1 16,-4-3-1-16,3 3 1 15,-8 0-1-15,2 0-3 16,0 3 2-16,1 3 1 16,-4-1 0-16,3 0-5 15,-2 3 1-15,-1 8 4 16,3-3 2-16,1 1 0 15,-4-1-2-15,0 0 1 0,1 1-1 16,-4 7-3-16,0 3 0 16,4-3-1-16,-7 3 0 15,0-6 3 1,7 1 2-16,2 0 0 0,-2-1 2 16,-1-2-4-16,0 3 0 15,1-1 1-15,-4 3 0 16,0-2 0-16,-5 8 2 15,-1-4-3-15,4-1 0 16,2-4 1-16,-3 1 0 16,1-1 0-16,2-2 0 15,0 3-3-15,1 0 2 16,2-1 1-16,1 1 2 16,2-1-1-16,6-2-1 15,3 0 1-15,4 0 1 0,2 0-8 16,6-3-1-16,6 1-34 15,3-4-15-15,12-2-68 16</inkml:trace>
  <inkml:trace contextRef="#ctx0" brushRef="#br0" timeOffset="44">21603 12216 160 0,'-3'-5'60'0,"3"5"-32"0,0-3-17 0,0 3 18 16,0 0-4-16,0 0 0 15,3 0-7-15,0 0-1 16,0 3-10-16,0-1-2 0,0 6 1 16,0-3-3-16,6 11 0 15,-3 0 1-15,2 3 2 31,1-3-5-31,0 2-1 0,0-5-2 16,3 1 0 0,-3-4 4-16,3-2 3 0,-3 0-2 0,3-3 0 15,-3 1-3-15,3-6-1 16,-3 0 5-16,0-6 5 16,-1 1-3-16,-2-11 2 0,0 3 1 15,-3-3 2-15,0 0-5 16,-3 0-4-16,0 3 3 15,-3-5 1-15,0 2-2 16,0 0-1-16,0 3 1 16,0 2 2-16,0 3-1 15,0 0 0-15,3 3-3 16,0 2-2-16,0 0 1 0,3 6 1 16,-3 0-1-16,6 5 2 15,0-3-4-15,3 6 0 16,-3-3 1-16,6 5 0 15,-3-3 0-15,3 4 0 16,-3-1 0-16,0-3 0 16,6-2-20-16,0-5-7 15,-3 0-17-15,-1-3-5 16,-2 0-18-16,0-6-6 16,-3 1-11-1</inkml:trace>
  <inkml:trace contextRef="#ctx0" brushRef="#br0" timeOffset="45">21874 12107 232 0,'-3'-2'88'0,"3"2"-48"0,0 2-36 16,0-2 19-16,3 3-11 15,0 0 1-15,6 5-6 16,-4-3 1-16,7 8-5 31,0-2 0-31,0 5 1 0,-3-3-2 16,6 0-2-16,-6-2 1 0,0-1 1 0,-3-2 1 15,0-3 1-15,0 1 2 16,-3-6 3-16,0 0-4 16,-3-6-1-16,0 1-2 15,0-8 1-15,0 2-2 16,0-5-1-16,0 3 1 15,0-3-1-15,0 3 2 0,3-3 3 16,0 3-2 0,3 0 0-16,-3 2 3 0,3 1 3 15,-1 2-2-15,4 5-2 16,0 0 0-16,3 9 1 16,0-1 1-16,3 3 1 15,-3 0-4-15,0 5-1 16,-3-2-1-16,0-1-2 15,0 1-6-15,0-3-1 16,-3 0-26-16,-1-6-8 16,1 1-25-16,0-8-9 15,-3 2-35-15</inkml:trace>
  <inkml:trace contextRef="#ctx0" brushRef="#br0" timeOffset="46">22174 11925 236 0,'-3'-6'90'0,"3"6"-48"0,0-2-31 15,0 2 21-15,3 2-13 16,0 1-1-16,3 2-4 16,0 1 1-16,3 4-8 15,0-2-2-15,3 3-1 0,-3-1-2 16,3 6-2-1,-3-2 1-15,0-1 1 16,0-3-1-16,-4-2 2 16,1 0-2-16,0-5 2 0,-3-1 2 0,0-7 2 15,0 3-3-15,-3-6-1 16,0 0-3-16,0-6-1 16,0 4 1-16,0-6 0 15,0 3 0-15,3-8 0 16,0 2 2-16,0 1 3 15,0 2 0-15,3 2 0 0,0 4-1 16,9 5 0 0,-3-1 2-16,3 12 1 15,-3-1-3-15,3 3-3 16,-3 0 0-16,-1 2 1 0,-2-2-1 16,-3 3 2-16,6-3-26 15,-3 0-12-15,-3-3-20 16,3-2-6-16,-3-1-11 15,3-7-5-15,0 2-11 16</inkml:trace>
  <inkml:trace contextRef="#ctx0" brushRef="#br0" timeOffset="47">22570 11726 236 0,'-6'-5'90'0,"6"5"-48"0,-18-3-29 0,15 3 24 16,0 3-10-16,0 0-3 15,-3 2-14-15,1-2-6 16,-4 5-3-16,3 0-4 0,0 13 2 16,0-5 1-16,3 5 0 15,3-5-3-15,3 2 0 16,0 1-1-16,9-3 3 16,-3-3 0-16,5-3 1 15,-2-2 2-15,3-2 1 16,-3-4-6-16,0-4 0 15,-3-1 3-15,-3-10 2 16,0-1 0 0,-3-1 1-16,0 1-2 15,-3-4 2-15,0 5 2 0,0-1 2 16,0 1 3-16,0 3 1 16,0 2-3-16,0 2-3 0,0 1-2 15,0 5 0-15,0 0-4 16,3 5 0-16,0 1 3 15,3 7 1-15,0-3-1 16,3 6 1-16,0-2-20 16,-1-1-6-16,1 0-30 15,0-5-11-15,3-3-49 16,-3-2-28 0,0 0 65-16</inkml:trace>
  <inkml:trace contextRef="#ctx0" brushRef="#br0" timeOffset="48">22704 11668 220 0,'-3'-10'85'0,"3"10"-46"0,0 0-26 0,0 0 24 16,3 2-10-16,0-2-1 16,3 5-6-16,-3 1-3 15,3 4-9-15,0-2-5 0,6 6-2 16,-6-1 1-16,-3 0 3 15,6-2-4-15,-3-1-1 16,0-2 2-16,-3-3 3 16,0 1-4-16,0-4-3 15,-3-2 1-15,0-5 2 16,0 0-5-16,0-6 1 0,0 1-1 16,0-6-1-16,0 2 1 15,0-7 3-15,0 3 0 16,5 2 3-16,-2 3 3 15,6 2 2-15,0 3-1 16,3 6 1-16,-3-1-2 16,3 8 2-1,-3 0-2 1,0 3 2-16,0-2-2 16,0-1 2-16,-3 0-4 0,0 1 0 15,0-1-1-15,-3-3 1 16,0 1-2-16,0-6 2 15,-3 1-4-15,8-9 0 16,-5 1 1-16,3-6 0 16,0 3-3-16,0-3 2 15,6 2 3-15,3 1 1 16,-3 3 5-16,6 2 5 16,-3 2-3-16,0 4 2 15,0 2-5-15,-1 5-2 16,-2 0-2-16,3 9 0 15,-6-4-4-15,6 1-2 16,-9-3-25-16,6 0-11 0,-3-3-29 16,0 0-10-16,0-2-40 15,0-11-32 1,0-5 66-16</inkml:trace>
  <inkml:trace contextRef="#ctx0" brushRef="#br0" timeOffset="49">23192 11467 244 0,'-3'3'93'0,"3"-3"-50"0,6 0-28 16,-3 0 24-16,3 0-15 15,3 0-1-15,3-3-11 16,-3 0-3-16,12 1-5 16,-6-4-1-16,-3-4 1 0,-1 2-2 15,1-5-2-15,-3 2 1 0,-3 1 1 16,-3-1-1-16,-3-2 2 15,-3 2-4-15,-3 3 0 16,3 3 1-16,-6 0 2 16,0-1-1-16,-2 4 2 15,2-1 0-15,-3 6 1 16,-6 2 2-16,0 3 1 0,9 13 3 16,3 3-5-16,6-3-1 15,3 0-2-15,3-2-2 16,6-1-2-16,6-2 1 15,0-3-15-15,0-2-6 16,2-6-20-16,1-5-6 16,6-5-13-16,3-3-4 15,2-3-37 1</inkml:trace>
  <inkml:trace contextRef="#ctx0" brushRef="#br0" timeOffset="50">23585 11258 268 0,'-18'-8'101'0,"9"8"-54"0,-6 0-33 16,10 3 28-16,-10-1-16 16,-6 4-5-16,3 2-12 15,0 2-4-15,0 3-3 16,-3 3-4-16,9 5 1 0,4 3 1 16,2 0 0-16,3 3-5 15,6-6 1-15,3-3 0 16,11-2 2-16,4-3 1 15,0-5 3-15,-3-2-1 0,0-6-1 16,3-3 1 0,-6-2 1-16,2-9 1 15,-5-7 1-15,-3 0-2 0,-6-5-2 16,3-6 1-16,-6 0-1 16,-6 3 0-16,-3-8 0 15,-3 0-3-15,0 3 0 16,-5 2 2-16,-4 0 2 15,6 6 0-15,0 4 2 16,0 9 2-16,3 0 2 16,3 2 1-16,0 3 2 15,3 6-7 1,3 7-2-16,3 6 3 16,3 7 5-16,3 6-1 0,6 2 1 0,6 4-3 15,-3 1-1-15,6 1-3 16,3-3-2-16,-1-2 1 15,1-4 1-15,-6 1-19 16,3-5-6-16,0-3-37 16,3-6-14-16,2-7-65 15</inkml:trace>
  <inkml:trace contextRef="#ctx0" brushRef="#br0" timeOffset="51">23847 11300 276 0,'-6'0'104'0,"6"6"-56"0,0-1-45 0,0-5 23 15,0 3-17-15,0-3-5 16,0 5-13-16,0-5-5 16,0 0 7-16,0 0-36 0,0 0-13 15,0 0-54 1</inkml:trace>
  <inkml:trace contextRef="#ctx0" brushRef="#br0" timeOffset="52">23749 10647 244 0,'-21'-11'90'0,"21"14"-48"0,-12 0-42 16,6 2 16-16,6 11-5 16,0 8 3-16,9 5-3 15,-3 10 1 1,6 9-7 0,0 0-3-16,0-3-1 0,0-3-17 15,-3-8-4-15,8-2-98 16</inkml:trace>
  <inkml:trace contextRef="#ctx0" brushRef="#br0" timeOffset="53">21561 12433 188 0,'-3'-6'71'0,"3"6"-38"0,-3 6-25 0,3-4 18 16,0-2-4-16,0 0 1 0,0 0-3 15,0 0-3-15,0 3-9 16,0 0 1-16,0-3 2 0,0 0-2 16,0 2 2-16,0 1-2 0,-3 5 0 15,0-3-1-15,0 1 2 16,0-1-5-16,0 3-1 15,0 0-2-15,0 2 1 0,0-2 0 16,-3 5 3-16,3 1-3 16,-3 2 0-16,0-1 1 15,1 4 0 1,-1-3-5-16,3 5 1 0,0-2 0 16,0 4 2-16,0-2-1 15,0 3 2-15,0-3-2 16,3 3 2-16,0 0 0 15,3 0 1-15,-3-3 0 16,3 3 2-16,0-6-3 16,0 4-2-16,0-4 2 0,0 3 0 15,0-2-1-15,0 5-2 16,0-3 1-16,2 3 1 16,-2-3-1-16,3 3-1 15,-3-3 1-15,3 3-1 16,-3-3-3-16,3 3 0 15,0-3 6-15,0 2 5 16,0-4-4-16,0 7 0 16,0-7-4-16,0 2-1 15,0-2 3-15,0 2 1 16,0-3-1-16,0 4-2 16,0-4 3-16,3 3 0 15,-3-2-1-15,3 2-2 16,-3-5 3-16,2 2 2 0,-2-2-2 15,0 0-2-15,0-3 0 16,0 6 1-16,0-3 1 16,-3-3 1-16,0 0 0 15,0 3 2-15,0-3-3 16,0-2-2 0,0-3 0-1,-3 0 1-15,0 0-1 0,0-3-1 16,0 0-2-16,0 1 1 15,0-4 1-15,-3 1 2 16,0-3-1-16,0-3 2 16,0 1-2-16,-6-1-1 15,3 0-6-15,-3-5-1 16,0 0 1-16,-2 0 1 16,2 0 0-16,-3-2 4 15,3 2 0-15,-3-3 1 16,3 3 0-16,-3 0 0 15,3 1-3-15,0-1 2 16,0 0 1-16,3 2 0 16,0 4-3-16,3-1 0 0,0 0 2 15,3 9 0-15,0-4 3 16,6 12 1-16,0-4 3 16,6 6 1-16,-3-3-1 15,3 6-1-15,-3-3-6 16,6 0 1-16,-3-3 0 15,3-3 2-15,-1 1-1 16,1 0 2-16,-3-6-2 16,0-3-1-16,0 1 3 15,0-6 0-15,0 1-1 16,3-17 1-16,-3 6 0 16,0-5 3-16,0 2-5 15,-1-5-3-15,-2 5 3 16,0-3 1-16,0 3 2 0,0 0 0 15,-3 1-2-15,0 1-2 16,0 4-2-16,-3-1 1 16,0 3-6-16,0 0-3 15,0 0-27-15,0 3-12 16,0 0-53-16,-3-3-23 16,6 0 0-1</inkml:trace>
  <inkml:trace contextRef="#ctx0" brushRef="#br0" timeOffset="54">6354 16661 124 0,'-6'0'46'0,"3"5"-24"0,-3-2-15 16,6-3 15-16,0 0 4 15,-3 2 7-15,3-2-12 0,0 0-4 16,0 0-10-16,0 0-1 0,3 0 1 16,3 3-1-16,3-3-1 15,0 0-3-15,3 0 1 16,6 0 4-16,2 0 4 16,1 0-2-16,3 3 2 31,0-1-6-31,3-2-3 15,-1 0-1-15,7 0 1 16,0 0 3-16,0 0 2 0,2 0-3 16,1-2-1-16,0-1 1 15,5 3 0-15,-2 0-2 16,0 0 1-16,-3 0-2 16,-4 0 2-16,4 0 2 15,0-3 2-15,-1 1-3 16,-5-1-1-16,0-2-1 15,3 5 1-15,-1-3-2 16,1 3-1-16,0 0 1 16,3 0-1-16,-1 0 0 15,1 0 0-15,0 0-3 16,0 0 2-16,2-2 1 0,-2-1 2 16,0-2-3-16,2 5 0 15,1-3 1-15,0 0 2 16,-1 3-1-16,4 0-1 15,0 0 1-15,-1 0 1 16,-2 0-3-16,0 0 0 16,0 0 1-16,-4-2 2 15,1-4-3-15,3 6 0 16,-1 0 1-16,1 0 0 16,3 0 0-16,-1 0 0 0,-2 0 0 15,0 0 2-15,-3 6-1 16,5-6-1-16,-2 0 1 15,0-6-1-15,-1 6-3 16,1 0 2-16,-3 0 1 16,-1 0 0-16,4 0 2 15,-3 0 1-15,0 0-1 16,-1 0 1-16,-2 0-2 16,0 0-1-16,0 0 1 15,2-2 1-15,-2-1-3 16,0 0 0-16,-1-2 1 15,1 5 2-15,0 0-1 16,0 0-1-16,-4 0 3 16,4 0 0-16,-3 0-1 15,0 0-2-15,0 0 1 0,-1 0-1 16,4 0 0-16,0 0 0 16,-3 0 0-16,-1 0 2 15,4 0-3-15,-3 0 0 16,0 0 3-16,-1 0 1 15,1 0 1-15,6 0 0 16,0 0 0-16,-4 5 0 16,-2-2-5-16,3 0 1 15,-3-1 0-15,-1-2 0 16,4 0-3-16,-3-2 2 16,-3 2 1-16,-1-3 2 15,-2 0-1-15,-3-2-1 0,-3 2-30 16,0-2-13-16,0 0-88 15</inkml:trace>
  <inkml:trace contextRef="#ctx0" brushRef="#br0" timeOffset="55">11965 16129 60 0,'15'-5'24'0,"-7"5"-12"0,1-6 6 16,-3 6 12-16,0-2 15 15,-3-1 7-15,-3-5-10 16,-3 0-5-16,-3 0-13 16,-3-2-2-16,-8-1-13 15,-7 1-5-15,-3-1-3 0,-6 3 1 16,0 0 1-16,1-2-1 16,-10 7 1-16,0-2-4 15,-2-1 0-15,2 1 1 16,-6-3 2-16,1 3 1 15,-4-1 3-15,-2 4-5 0,-4-1-1 16,1 3 0 0,-1 0 0-16,3 3 0 0,-2-3 0 15,2 2 0-15,1 4 2 16,-1-1-1-16,4 8 2 16,-10 1-2-16,3-1 2 15,7 5-2-15,-4-4-1 16,1 1 1-16,2 1-1 15,3 3 2-15,4 2 1 16,2 0 1-16,6 8 0 16,4 8 2-16,2 0 3 0,6-2-2 15,3-4-2-15,6 9-2 16,3-3-3-16,4-2 1 16,5-4-1-16,6 1 0 15,2 0 2-15,10-3 1 16,6 0 1-16,6-3-2 15,12 4-2-15,5 1 3 16,7-4 0-16,11-3-1 16,4-9-2-16,2 4 1 15,10-6-1-15,-1-2 0 16,12-3 2-16,1 0 1 0,-1-8 1 16,3 5 0-16,1-5 0 15,-4 0 0-15,0-5 0 16,-5 5-2-16,-1-14-2 15,-6 1 1-15,-8-5 1 16,-7-3 1-16,-2-6 1 16,-10-5 2-16,-5 6 1 15,-6-6-3-15,-7-8-1 16,-5 3 5-16,-9-2 5 16,-9-14 4-16,-9 5 2 15,-6-2-8-15,-12 8-2 16,-6-1-3-16,-5 4 1 15,-7 4-6-15,-3 3-1 0,1 1-11 16,-1 4-3-16,3 9-31 16,0 2-10-16,7 5-98 15</inkml:trace>
  <inkml:trace contextRef="#ctx0" brushRef="#br0" timeOffset="56">4142 16973 164 0,'18'-18'63'0,"-12"15"-34"0,9-8-19 0,-12 9 20 16,0-4-1-16,-6 1 5 15,0-3-7-15,-6-2-4 16,-3-1-13-16,-6-2-2 0,-6 2 2 15,-5 6-4-15,-7-3-1 16,-6 3-5-16,1 5 0 16,-7-6 2-16,-6 4 1 0,-5-4-4 15,2 6-1 1,1 0 3-16,-7 0 3 0,4 6-3 16,2-4-1-16,-5 1-7 15,2 0-3-15,4-3-1 16,-1 5 1-16,6 5 4 15,-5 1 3-15,-1 8 0 16,1-6 1-16,-1 5 2 16,1-2 0-16,2 0 2 15,0 0 1-15,7 2-4 16,5 4 1-16,1 1-2 16,-1 4-2-16,6 7 5 15,6 3 3-15,4 0-1 16,5 0 0-16,6 0-1 15,9 3-2-15,9-3-2 16,9-2 1-16,6 2-4 16,11-3 1-16,10-2 6 0,18 0 6 15,5-3-4-15,16-3-2 16,11-7 1-16,12-6 2 16,12-13-2-16,-3 0 0 15,12-5 5-15,-6-3 5 16,3-11-1-16,4 3 3 15,2-2-6-15,0-1-3 16,-12-2-1-16,-3-11-1 16,-6 1 0-16,-15 4 0 0,-11-5 2 15,-10-7 1 1,-11-1-6-16,-4 0-2 0,-8-5 2 16,-15 6 1-16,-7 4 4 15,-14-4 3-15,-15-4 7 16,-11 3 4-16,-19 1-10 15,-12 4-3-15,-14 6-5 16,-10-5-2-16,-5 7-4 16,-3 6 0-16,-1 8-16 15,1 10-6-15,-1 3-38 16,13 6-16-16,8 2-51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8321" y="0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1788" y="501650"/>
            <a:ext cx="3567112" cy="2674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61078" y="3343261"/>
            <a:ext cx="6790415" cy="312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686521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8321" y="6686521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0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6799762" y="1"/>
            <a:ext cx="5201942" cy="2620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00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23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37215-E93D-D846-99BB-07B0C087D2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25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a “.” access get translated</a:t>
            </a:r>
            <a:r>
              <a:rPr lang="en-US" baseline="0" dirty="0"/>
              <a:t> into assembly? It looks exactly like a pointer access: an offset is added to the beginning of the struct to reach the appropriate member, then the access is performed. When a “.” access is performed, no “pointer” (i.e. no address kept in some register) is needed: the </a:t>
            </a:r>
            <a:r>
              <a:rPr lang="en-US" baseline="0" dirty="0" err="1"/>
              <a:t>struct’s</a:t>
            </a:r>
            <a:r>
              <a:rPr lang="en-US" baseline="0" dirty="0"/>
              <a:t> location on the current function’s stack frame (or in the </a:t>
            </a:r>
            <a:r>
              <a:rPr lang="en-US" baseline="0" dirty="0" err="1"/>
              <a:t>args</a:t>
            </a:r>
            <a:r>
              <a:rPr lang="en-US" baseline="0" dirty="0"/>
              <a:t> section of the caller’s stack frame) is always known, so the offsets can always be calculated relative to </a:t>
            </a:r>
            <a:r>
              <a:rPr lang="en-US" baseline="0" dirty="0" smtClean="0"/>
              <a:t>%</a:t>
            </a:r>
            <a:r>
              <a:rPr lang="en-US" baseline="0" dirty="0" err="1" smtClean="0"/>
              <a:t>rsp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303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24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264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61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18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Note the order of operation: &amp; applies</a:t>
            </a:r>
            <a:r>
              <a:rPr lang="en-US" baseline="0" dirty="0" smtClean="0">
                <a:latin typeface="Roboto" charset="0"/>
                <a:ea typeface="Roboto" charset="0"/>
                <a:cs typeface="Roboto" charset="0"/>
              </a:rPr>
              <a:t> to the entire expression</a:t>
            </a:r>
          </a:p>
          <a:p>
            <a:r>
              <a:rPr lang="en-US" baseline="0" dirty="0" smtClean="0">
                <a:latin typeface="Roboto" charset="0"/>
                <a:ea typeface="Roboto" charset="0"/>
                <a:cs typeface="Roboto" charset="0"/>
              </a:rPr>
              <a:t>Also: 2 instances of “syntactic sugar”</a:t>
            </a:r>
          </a:p>
        </p:txBody>
      </p:sp>
    </p:spTree>
    <p:extLst>
      <p:ext uri="{BB962C8B-B14F-4D97-AF65-F5344CB8AC3E}">
        <p14:creationId xmlns:p14="http://schemas.microsoft.com/office/powerpoint/2010/main" val="1322899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relate to </a:t>
            </a:r>
            <a:r>
              <a:rPr lang="en-US" dirty="0" err="1" smtClean="0"/>
              <a:t>withinBlock</a:t>
            </a:r>
            <a:r>
              <a:rPr lang="en-US" dirty="0" smtClean="0"/>
              <a:t>() function</a:t>
            </a:r>
            <a:r>
              <a:rPr lang="en-US" baseline="0" dirty="0" smtClean="0"/>
              <a:t> from Lab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84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Analogy?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16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305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struct S1 { … } *p; - this defines a ne</a:t>
            </a:r>
            <a:r>
              <a:rPr lang="en-US" baseline="0" dirty="0" smtClean="0"/>
              <a:t>w type “struct S1”, and creates a variable p with type “struct S1 *”</a:t>
            </a:r>
          </a:p>
          <a:p>
            <a:r>
              <a:rPr lang="en-US" baseline="0" dirty="0" smtClean="0"/>
              <a:t>#include &lt;</a:t>
            </a:r>
            <a:r>
              <a:rPr lang="en-US" baseline="0" dirty="0" err="1" smtClean="0"/>
              <a:t>stddef.h</a:t>
            </a:r>
            <a:r>
              <a:rPr lang="en-US" baseline="0" dirty="0" smtClean="0"/>
              <a:t>&gt;// for </a:t>
            </a:r>
            <a:r>
              <a:rPr lang="en-US" baseline="0" dirty="0" err="1" smtClean="0"/>
              <a:t>offsetof</a:t>
            </a:r>
            <a:endParaRPr lang="en-US" baseline="0" dirty="0" smtClean="0"/>
          </a:p>
          <a:p>
            <a:r>
              <a:rPr lang="en-US" baseline="0" dirty="0" err="1" smtClean="0"/>
              <a:t>printf</a:t>
            </a:r>
            <a:r>
              <a:rPr lang="en-US" baseline="0" dirty="0" smtClean="0"/>
              <a:t>("</a:t>
            </a:r>
            <a:r>
              <a:rPr lang="en-US" baseline="0" dirty="0" err="1" smtClean="0"/>
              <a:t>sizeof</a:t>
            </a:r>
            <a:r>
              <a:rPr lang="en-US" baseline="0" dirty="0" smtClean="0"/>
              <a:t> p = %d\n", (</a:t>
            </a:r>
            <a:r>
              <a:rPr lang="en-US" baseline="0" dirty="0" err="1" smtClean="0"/>
              <a:t>int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sizeof</a:t>
            </a:r>
            <a:r>
              <a:rPr lang="en-US" baseline="0" dirty="0" smtClean="0"/>
              <a:t>(p));</a:t>
            </a:r>
          </a:p>
          <a:p>
            <a:r>
              <a:rPr lang="en-US" baseline="0" dirty="0" err="1" smtClean="0"/>
              <a:t>printf</a:t>
            </a:r>
            <a:r>
              <a:rPr lang="en-US" baseline="0" dirty="0" smtClean="0"/>
              <a:t>("offset of v in p = %d\n", (int) </a:t>
            </a:r>
            <a:r>
              <a:rPr lang="en-US" baseline="0" dirty="0" err="1" smtClean="0"/>
              <a:t>offsetof</a:t>
            </a:r>
            <a:r>
              <a:rPr lang="en-US" baseline="0" dirty="0" smtClean="0"/>
              <a:t>(struct S1, v));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32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>
              <a:defRPr/>
            </a:pPr>
            <a:r>
              <a:rPr lang="en-US" dirty="0" smtClean="0"/>
              <a:t>struct S2 { … } a[10];</a:t>
            </a:r>
            <a:r>
              <a:rPr lang="en-US" baseline="0" dirty="0" smtClean="0"/>
              <a:t> - declares a new type “struct S2”, then declares an array </a:t>
            </a:r>
            <a:r>
              <a:rPr lang="en-US" i="1" baseline="0" dirty="0" smtClean="0"/>
              <a:t>a</a:t>
            </a:r>
            <a:r>
              <a:rPr lang="en-US" i="0" baseline="0" dirty="0" smtClean="0"/>
              <a:t> that contains 10 “struct S2” elements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06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78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85850" y="192088"/>
            <a:ext cx="9569450" cy="7177087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1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146050"/>
            <a:ext cx="7291388" cy="546735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74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85850" y="192088"/>
            <a:ext cx="9569450" cy="7177087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gcc</a:t>
            </a:r>
            <a:r>
              <a:rPr lang="en-US" baseline="0" dirty="0" smtClean="0"/>
              <a:t> –S flag:  “Compile only; do not assemble or link”</a:t>
            </a:r>
          </a:p>
          <a:p>
            <a:r>
              <a:rPr lang="en-US" baseline="0" dirty="0" smtClean="0"/>
              <a:t>au is the portable GNU assembler</a:t>
            </a:r>
          </a:p>
          <a:p>
            <a:r>
              <a:rPr lang="en-US" baseline="0" dirty="0" err="1" smtClean="0"/>
              <a:t>ld</a:t>
            </a:r>
            <a:r>
              <a:rPr lang="en-US" baseline="0" dirty="0" smtClean="0"/>
              <a:t> is the GNU linker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62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146050"/>
            <a:ext cx="7291388" cy="5467350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06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146050"/>
            <a:ext cx="7291388" cy="5467350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</a:t>
            </a:r>
            <a:r>
              <a:rPr lang="en-US" baseline="0" dirty="0" smtClean="0"/>
              <a:t>that </a:t>
            </a:r>
            <a:r>
              <a:rPr lang="en-US" dirty="0" smtClean="0"/>
              <a:t>it’s not word-aligned!</a:t>
            </a:r>
          </a:p>
          <a:p>
            <a:r>
              <a:rPr lang="en-US" dirty="0" smtClean="0"/>
              <a:t>But look how compact it 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41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33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63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25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44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7294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67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0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6/21/2016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CS61C Su16 – Lecture 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5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56726" y="-2231"/>
            <a:ext cx="16305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L14:  </a:t>
            </a:r>
            <a:r>
              <a:rPr lang="en-US" sz="900" b="0" i="0" dirty="0" err="1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Structs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and Alignment</a:t>
            </a:r>
          </a:p>
        </p:txBody>
      </p:sp>
    </p:spTree>
    <p:extLst>
      <p:ext uri="{BB962C8B-B14F-4D97-AF65-F5344CB8AC3E}">
        <p14:creationId xmlns:p14="http://schemas.microsoft.com/office/powerpoint/2010/main" val="34425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xkcd.com/1168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31.xml"/><Relationship Id="rId18" Type="http://schemas.openxmlformats.org/officeDocument/2006/relationships/tags" Target="../tags/tag136.xml"/><Relationship Id="rId26" Type="http://schemas.openxmlformats.org/officeDocument/2006/relationships/tags" Target="../tags/tag144.xml"/><Relationship Id="rId39" Type="http://schemas.openxmlformats.org/officeDocument/2006/relationships/tags" Target="../tags/tag157.xml"/><Relationship Id="rId21" Type="http://schemas.openxmlformats.org/officeDocument/2006/relationships/tags" Target="../tags/tag139.xml"/><Relationship Id="rId34" Type="http://schemas.openxmlformats.org/officeDocument/2006/relationships/tags" Target="../tags/tag152.xml"/><Relationship Id="rId42" Type="http://schemas.openxmlformats.org/officeDocument/2006/relationships/hyperlink" Target="http://pollev.com/justinh" TargetMode="External"/><Relationship Id="rId7" Type="http://schemas.openxmlformats.org/officeDocument/2006/relationships/tags" Target="../tags/tag125.xml"/><Relationship Id="rId2" Type="http://schemas.openxmlformats.org/officeDocument/2006/relationships/tags" Target="../tags/tag120.xml"/><Relationship Id="rId16" Type="http://schemas.openxmlformats.org/officeDocument/2006/relationships/tags" Target="../tags/tag134.xml"/><Relationship Id="rId20" Type="http://schemas.openxmlformats.org/officeDocument/2006/relationships/tags" Target="../tags/tag138.xml"/><Relationship Id="rId29" Type="http://schemas.openxmlformats.org/officeDocument/2006/relationships/tags" Target="../tags/tag147.xml"/><Relationship Id="rId41" Type="http://schemas.openxmlformats.org/officeDocument/2006/relationships/notesSlide" Target="../notesSlides/notesSlide9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24" Type="http://schemas.openxmlformats.org/officeDocument/2006/relationships/tags" Target="../tags/tag142.xml"/><Relationship Id="rId32" Type="http://schemas.openxmlformats.org/officeDocument/2006/relationships/tags" Target="../tags/tag150.xml"/><Relationship Id="rId37" Type="http://schemas.openxmlformats.org/officeDocument/2006/relationships/tags" Target="../tags/tag155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123.xml"/><Relationship Id="rId15" Type="http://schemas.openxmlformats.org/officeDocument/2006/relationships/tags" Target="../tags/tag133.xml"/><Relationship Id="rId23" Type="http://schemas.openxmlformats.org/officeDocument/2006/relationships/tags" Target="../tags/tag141.xml"/><Relationship Id="rId28" Type="http://schemas.openxmlformats.org/officeDocument/2006/relationships/tags" Target="../tags/tag146.xml"/><Relationship Id="rId36" Type="http://schemas.openxmlformats.org/officeDocument/2006/relationships/tags" Target="../tags/tag154.xml"/><Relationship Id="rId10" Type="http://schemas.openxmlformats.org/officeDocument/2006/relationships/tags" Target="../tags/tag128.xml"/><Relationship Id="rId19" Type="http://schemas.openxmlformats.org/officeDocument/2006/relationships/tags" Target="../tags/tag137.xml"/><Relationship Id="rId31" Type="http://schemas.openxmlformats.org/officeDocument/2006/relationships/tags" Target="../tags/tag149.xml"/><Relationship Id="rId44" Type="http://schemas.openxmlformats.org/officeDocument/2006/relationships/image" Target="../media/image15.emf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Relationship Id="rId22" Type="http://schemas.openxmlformats.org/officeDocument/2006/relationships/tags" Target="../tags/tag140.xml"/><Relationship Id="rId27" Type="http://schemas.openxmlformats.org/officeDocument/2006/relationships/tags" Target="../tags/tag145.xml"/><Relationship Id="rId30" Type="http://schemas.openxmlformats.org/officeDocument/2006/relationships/tags" Target="../tags/tag148.xml"/><Relationship Id="rId35" Type="http://schemas.openxmlformats.org/officeDocument/2006/relationships/tags" Target="../tags/tag153.xml"/><Relationship Id="rId43" Type="http://schemas.openxmlformats.org/officeDocument/2006/relationships/customXml" Target="../ink/ink7.xml"/><Relationship Id="rId8" Type="http://schemas.openxmlformats.org/officeDocument/2006/relationships/tags" Target="../tags/tag126.xml"/><Relationship Id="rId3" Type="http://schemas.openxmlformats.org/officeDocument/2006/relationships/tags" Target="../tags/tag121.xml"/><Relationship Id="rId12" Type="http://schemas.openxmlformats.org/officeDocument/2006/relationships/tags" Target="../tags/tag130.xml"/><Relationship Id="rId17" Type="http://schemas.openxmlformats.org/officeDocument/2006/relationships/tags" Target="../tags/tag135.xml"/><Relationship Id="rId25" Type="http://schemas.openxmlformats.org/officeDocument/2006/relationships/tags" Target="../tags/tag143.xml"/><Relationship Id="rId33" Type="http://schemas.openxmlformats.org/officeDocument/2006/relationships/tags" Target="../tags/tag151.xml"/><Relationship Id="rId38" Type="http://schemas.openxmlformats.org/officeDocument/2006/relationships/tags" Target="../tags/tag1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emf"/><Relationship Id="rId4" Type="http://schemas.openxmlformats.org/officeDocument/2006/relationships/customXml" Target="../ink/ink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tags" Target="../tags/tag163.xml"/><Relationship Id="rId7" Type="http://schemas.openxmlformats.org/officeDocument/2006/relationships/customXml" Target="../ink/ink12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5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tags" Target="../tags/tag178.xml"/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17" Type="http://schemas.openxmlformats.org/officeDocument/2006/relationships/image" Target="../media/image23.emf"/><Relationship Id="rId2" Type="http://schemas.openxmlformats.org/officeDocument/2006/relationships/tags" Target="../tags/tag167.xml"/><Relationship Id="rId16" Type="http://schemas.openxmlformats.org/officeDocument/2006/relationships/customXml" Target="../ink/ink14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5" Type="http://schemas.openxmlformats.org/officeDocument/2006/relationships/tags" Target="../tags/tag170.xml"/><Relationship Id="rId15" Type="http://schemas.openxmlformats.org/officeDocument/2006/relationships/notesSlide" Target="../notesSlides/notesSlide13.xml"/><Relationship Id="rId10" Type="http://schemas.openxmlformats.org/officeDocument/2006/relationships/tags" Target="../tags/tag175.xml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tags" Target="../tags/tag191.xml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17" Type="http://schemas.openxmlformats.org/officeDocument/2006/relationships/image" Target="../media/image24.emf"/><Relationship Id="rId2" Type="http://schemas.openxmlformats.org/officeDocument/2006/relationships/tags" Target="../tags/tag180.xml"/><Relationship Id="rId16" Type="http://schemas.openxmlformats.org/officeDocument/2006/relationships/customXml" Target="../ink/ink15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5" Type="http://schemas.openxmlformats.org/officeDocument/2006/relationships/tags" Target="../tags/tag183.xml"/><Relationship Id="rId15" Type="http://schemas.openxmlformats.org/officeDocument/2006/relationships/notesSlide" Target="../notesSlides/notesSlide14.xml"/><Relationship Id="rId10" Type="http://schemas.openxmlformats.org/officeDocument/2006/relationships/tags" Target="../tags/tag188.xml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tags" Target="../tags/tag20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94.xml"/><Relationship Id="rId21" Type="http://schemas.openxmlformats.org/officeDocument/2006/relationships/image" Target="../media/image25.emf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17" Type="http://schemas.openxmlformats.org/officeDocument/2006/relationships/tags" Target="../tags/tag208.xml"/><Relationship Id="rId2" Type="http://schemas.openxmlformats.org/officeDocument/2006/relationships/tags" Target="../tags/tag193.xml"/><Relationship Id="rId16" Type="http://schemas.openxmlformats.org/officeDocument/2006/relationships/tags" Target="../tags/tag207.xml"/><Relationship Id="rId20" Type="http://schemas.openxmlformats.org/officeDocument/2006/relationships/customXml" Target="../ink/ink16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5" Type="http://schemas.openxmlformats.org/officeDocument/2006/relationships/tags" Target="../tags/tag196.xml"/><Relationship Id="rId15" Type="http://schemas.openxmlformats.org/officeDocument/2006/relationships/tags" Target="../tags/tag206.xml"/><Relationship Id="rId10" Type="http://schemas.openxmlformats.org/officeDocument/2006/relationships/tags" Target="../tags/tag201.xml"/><Relationship Id="rId19" Type="http://schemas.openxmlformats.org/officeDocument/2006/relationships/notesSlide" Target="../notesSlides/notesSlide15.xml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tags" Target="../tags/tag20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tags" Target="../tags/tag221.xml"/><Relationship Id="rId18" Type="http://schemas.openxmlformats.org/officeDocument/2006/relationships/notesSlide" Target="../notesSlides/notesSlide16.xml"/><Relationship Id="rId3" Type="http://schemas.openxmlformats.org/officeDocument/2006/relationships/tags" Target="../tags/tag211.xml"/><Relationship Id="rId21" Type="http://schemas.openxmlformats.org/officeDocument/2006/relationships/customXml" Target="../ink/ink18.xml"/><Relationship Id="rId7" Type="http://schemas.openxmlformats.org/officeDocument/2006/relationships/tags" Target="../tags/tag215.xml"/><Relationship Id="rId12" Type="http://schemas.openxmlformats.org/officeDocument/2006/relationships/tags" Target="../tags/tag220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210.xml"/><Relationship Id="rId16" Type="http://schemas.openxmlformats.org/officeDocument/2006/relationships/tags" Target="../tags/tag224.xml"/><Relationship Id="rId20" Type="http://schemas.openxmlformats.org/officeDocument/2006/relationships/image" Target="../media/image26.emf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5" Type="http://schemas.openxmlformats.org/officeDocument/2006/relationships/tags" Target="../tags/tag213.xml"/><Relationship Id="rId15" Type="http://schemas.openxmlformats.org/officeDocument/2006/relationships/tags" Target="../tags/tag223.xml"/><Relationship Id="rId10" Type="http://schemas.openxmlformats.org/officeDocument/2006/relationships/tags" Target="../tags/tag218.xml"/><Relationship Id="rId19" Type="http://schemas.openxmlformats.org/officeDocument/2006/relationships/customXml" Target="../ink/ink17.xml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tags" Target="../tags/tag222.xml"/><Relationship Id="rId22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tags" Target="../tags/tag237.xml"/><Relationship Id="rId18" Type="http://schemas.openxmlformats.org/officeDocument/2006/relationships/tags" Target="../tags/tag242.xml"/><Relationship Id="rId3" Type="http://schemas.openxmlformats.org/officeDocument/2006/relationships/tags" Target="../tags/tag227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31.xml"/><Relationship Id="rId12" Type="http://schemas.openxmlformats.org/officeDocument/2006/relationships/tags" Target="../tags/tag236.xml"/><Relationship Id="rId17" Type="http://schemas.openxmlformats.org/officeDocument/2006/relationships/tags" Target="../tags/tag241.xml"/><Relationship Id="rId2" Type="http://schemas.openxmlformats.org/officeDocument/2006/relationships/tags" Target="../tags/tag226.xml"/><Relationship Id="rId16" Type="http://schemas.openxmlformats.org/officeDocument/2006/relationships/tags" Target="../tags/tag240.xml"/><Relationship Id="rId20" Type="http://schemas.openxmlformats.org/officeDocument/2006/relationships/tags" Target="../tags/tag244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24" Type="http://schemas.openxmlformats.org/officeDocument/2006/relationships/image" Target="../media/image28.emf"/><Relationship Id="rId5" Type="http://schemas.openxmlformats.org/officeDocument/2006/relationships/tags" Target="../tags/tag229.xml"/><Relationship Id="rId15" Type="http://schemas.openxmlformats.org/officeDocument/2006/relationships/tags" Target="../tags/tag239.xml"/><Relationship Id="rId23" Type="http://schemas.openxmlformats.org/officeDocument/2006/relationships/customXml" Target="../ink/ink19.xml"/><Relationship Id="rId10" Type="http://schemas.openxmlformats.org/officeDocument/2006/relationships/tags" Target="../tags/tag234.xml"/><Relationship Id="rId19" Type="http://schemas.openxmlformats.org/officeDocument/2006/relationships/tags" Target="../tags/tag243.xml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tags" Target="../tags/tag238.xml"/><Relationship Id="rId2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tags" Target="../tags/tag247.xml"/><Relationship Id="rId7" Type="http://schemas.openxmlformats.org/officeDocument/2006/relationships/tags" Target="../tags/tag246.xml"/><Relationship Id="rId12" Type="http://schemas.openxmlformats.org/officeDocument/2006/relationships/image" Target="../media/image29.emf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notesSlide" Target="../notesSlides/notesSlide18.xml"/><Relationship Id="rId11" Type="http://schemas.openxmlformats.org/officeDocument/2006/relationships/customXml" Target="../ink/ink20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0.png"/><Relationship Id="rId4" Type="http://schemas.openxmlformats.org/officeDocument/2006/relationships/tags" Target="../tags/tag248.xml"/><Relationship Id="rId9" Type="http://schemas.openxmlformats.org/officeDocument/2006/relationships/tags" Target="../tags/tag2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7" Type="http://schemas.openxmlformats.org/officeDocument/2006/relationships/image" Target="../media/image12.png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tags" Target="../tags/tag250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264.xml"/><Relationship Id="rId18" Type="http://schemas.openxmlformats.org/officeDocument/2006/relationships/tags" Target="../tags/tag269.xml"/><Relationship Id="rId26" Type="http://schemas.openxmlformats.org/officeDocument/2006/relationships/tags" Target="../tags/tag277.xml"/><Relationship Id="rId39" Type="http://schemas.openxmlformats.org/officeDocument/2006/relationships/image" Target="../media/image13.png"/><Relationship Id="rId21" Type="http://schemas.openxmlformats.org/officeDocument/2006/relationships/tags" Target="../tags/tag272.xml"/><Relationship Id="rId34" Type="http://schemas.openxmlformats.org/officeDocument/2006/relationships/tags" Target="../tags/tag285.xml"/><Relationship Id="rId42" Type="http://schemas.openxmlformats.org/officeDocument/2006/relationships/customXml" Target="../ink/ink22.xml"/><Relationship Id="rId7" Type="http://schemas.openxmlformats.org/officeDocument/2006/relationships/tags" Target="../tags/tag258.xml"/><Relationship Id="rId2" Type="http://schemas.openxmlformats.org/officeDocument/2006/relationships/tags" Target="../tags/tag253.xml"/><Relationship Id="rId16" Type="http://schemas.openxmlformats.org/officeDocument/2006/relationships/tags" Target="../tags/tag267.xml"/><Relationship Id="rId20" Type="http://schemas.openxmlformats.org/officeDocument/2006/relationships/tags" Target="../tags/tag271.xml"/><Relationship Id="rId29" Type="http://schemas.openxmlformats.org/officeDocument/2006/relationships/tags" Target="../tags/tag280.xml"/><Relationship Id="rId41" Type="http://schemas.openxmlformats.org/officeDocument/2006/relationships/image" Target="../media/image30.emf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tags" Target="../tags/tag262.xml"/><Relationship Id="rId24" Type="http://schemas.openxmlformats.org/officeDocument/2006/relationships/tags" Target="../tags/tag275.xml"/><Relationship Id="rId32" Type="http://schemas.openxmlformats.org/officeDocument/2006/relationships/tags" Target="../tags/tag283.xml"/><Relationship Id="rId37" Type="http://schemas.openxmlformats.org/officeDocument/2006/relationships/notesSlide" Target="../notesSlides/notesSlide20.xml"/><Relationship Id="rId40" Type="http://schemas.openxmlformats.org/officeDocument/2006/relationships/customXml" Target="../ink/ink21.xml"/><Relationship Id="rId5" Type="http://schemas.openxmlformats.org/officeDocument/2006/relationships/tags" Target="../tags/tag256.xml"/><Relationship Id="rId15" Type="http://schemas.openxmlformats.org/officeDocument/2006/relationships/tags" Target="../tags/tag266.xml"/><Relationship Id="rId23" Type="http://schemas.openxmlformats.org/officeDocument/2006/relationships/tags" Target="../tags/tag274.xml"/><Relationship Id="rId28" Type="http://schemas.openxmlformats.org/officeDocument/2006/relationships/tags" Target="../tags/tag279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261.xml"/><Relationship Id="rId19" Type="http://schemas.openxmlformats.org/officeDocument/2006/relationships/tags" Target="../tags/tag270.xml"/><Relationship Id="rId31" Type="http://schemas.openxmlformats.org/officeDocument/2006/relationships/tags" Target="../tags/tag282.xml"/><Relationship Id="rId4" Type="http://schemas.openxmlformats.org/officeDocument/2006/relationships/tags" Target="../tags/tag255.xml"/><Relationship Id="rId9" Type="http://schemas.openxmlformats.org/officeDocument/2006/relationships/tags" Target="../tags/tag260.xml"/><Relationship Id="rId14" Type="http://schemas.openxmlformats.org/officeDocument/2006/relationships/tags" Target="../tags/tag265.xml"/><Relationship Id="rId22" Type="http://schemas.openxmlformats.org/officeDocument/2006/relationships/tags" Target="../tags/tag273.xml"/><Relationship Id="rId27" Type="http://schemas.openxmlformats.org/officeDocument/2006/relationships/tags" Target="../tags/tag278.xml"/><Relationship Id="rId30" Type="http://schemas.openxmlformats.org/officeDocument/2006/relationships/tags" Target="../tags/tag281.xml"/><Relationship Id="rId35" Type="http://schemas.openxmlformats.org/officeDocument/2006/relationships/tags" Target="../tags/tag286.xml"/><Relationship Id="rId43" Type="http://schemas.openxmlformats.org/officeDocument/2006/relationships/image" Target="../media/image31.emf"/><Relationship Id="rId8" Type="http://schemas.openxmlformats.org/officeDocument/2006/relationships/tags" Target="../tags/tag259.xml"/><Relationship Id="rId3" Type="http://schemas.openxmlformats.org/officeDocument/2006/relationships/tags" Target="../tags/tag254.xml"/><Relationship Id="rId12" Type="http://schemas.openxmlformats.org/officeDocument/2006/relationships/tags" Target="../tags/tag263.xml"/><Relationship Id="rId17" Type="http://schemas.openxmlformats.org/officeDocument/2006/relationships/tags" Target="../tags/tag268.xml"/><Relationship Id="rId25" Type="http://schemas.openxmlformats.org/officeDocument/2006/relationships/tags" Target="../tags/tag276.xml"/><Relationship Id="rId33" Type="http://schemas.openxmlformats.org/officeDocument/2006/relationships/tags" Target="../tags/tag284.xml"/><Relationship Id="rId38" Type="http://schemas.openxmlformats.org/officeDocument/2006/relationships/tags" Target="../tags/tag25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13" Type="http://schemas.openxmlformats.org/officeDocument/2006/relationships/tags" Target="../tags/tag299.xml"/><Relationship Id="rId18" Type="http://schemas.openxmlformats.org/officeDocument/2006/relationships/tags" Target="../tags/tag304.xml"/><Relationship Id="rId26" Type="http://schemas.openxmlformats.org/officeDocument/2006/relationships/tags" Target="../tags/tag312.xml"/><Relationship Id="rId3" Type="http://schemas.openxmlformats.org/officeDocument/2006/relationships/tags" Target="../tags/tag289.xml"/><Relationship Id="rId21" Type="http://schemas.openxmlformats.org/officeDocument/2006/relationships/tags" Target="../tags/tag307.xml"/><Relationship Id="rId7" Type="http://schemas.openxmlformats.org/officeDocument/2006/relationships/tags" Target="../tags/tag293.xml"/><Relationship Id="rId12" Type="http://schemas.openxmlformats.org/officeDocument/2006/relationships/tags" Target="../tags/tag298.xml"/><Relationship Id="rId17" Type="http://schemas.openxmlformats.org/officeDocument/2006/relationships/tags" Target="../tags/tag303.xml"/><Relationship Id="rId25" Type="http://schemas.openxmlformats.org/officeDocument/2006/relationships/tags" Target="../tags/tag311.xml"/><Relationship Id="rId2" Type="http://schemas.openxmlformats.org/officeDocument/2006/relationships/tags" Target="../tags/tag288.xml"/><Relationship Id="rId16" Type="http://schemas.openxmlformats.org/officeDocument/2006/relationships/tags" Target="../tags/tag302.xml"/><Relationship Id="rId20" Type="http://schemas.openxmlformats.org/officeDocument/2006/relationships/tags" Target="../tags/tag306.xml"/><Relationship Id="rId29" Type="http://schemas.openxmlformats.org/officeDocument/2006/relationships/image" Target="../media/image14.png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1" Type="http://schemas.openxmlformats.org/officeDocument/2006/relationships/tags" Target="../tags/tag297.xml"/><Relationship Id="rId24" Type="http://schemas.openxmlformats.org/officeDocument/2006/relationships/tags" Target="../tags/tag310.xml"/><Relationship Id="rId5" Type="http://schemas.openxmlformats.org/officeDocument/2006/relationships/tags" Target="../tags/tag291.xml"/><Relationship Id="rId15" Type="http://schemas.openxmlformats.org/officeDocument/2006/relationships/tags" Target="../tags/tag301.xml"/><Relationship Id="rId23" Type="http://schemas.openxmlformats.org/officeDocument/2006/relationships/tags" Target="../tags/tag309.xml"/><Relationship Id="rId28" Type="http://schemas.openxmlformats.org/officeDocument/2006/relationships/tags" Target="../tags/tag288.xml"/><Relationship Id="rId10" Type="http://schemas.openxmlformats.org/officeDocument/2006/relationships/tags" Target="../tags/tag296.xml"/><Relationship Id="rId19" Type="http://schemas.openxmlformats.org/officeDocument/2006/relationships/tags" Target="../tags/tag305.xml"/><Relationship Id="rId31" Type="http://schemas.openxmlformats.org/officeDocument/2006/relationships/image" Target="../media/image32.emf"/><Relationship Id="rId4" Type="http://schemas.openxmlformats.org/officeDocument/2006/relationships/tags" Target="../tags/tag290.xml"/><Relationship Id="rId9" Type="http://schemas.openxmlformats.org/officeDocument/2006/relationships/tags" Target="../tags/tag295.xml"/><Relationship Id="rId14" Type="http://schemas.openxmlformats.org/officeDocument/2006/relationships/tags" Target="../tags/tag300.xml"/><Relationship Id="rId22" Type="http://schemas.openxmlformats.org/officeDocument/2006/relationships/tags" Target="../tags/tag308.xml"/><Relationship Id="rId27" Type="http://schemas.openxmlformats.org/officeDocument/2006/relationships/slideLayout" Target="../slideLayouts/slideLayout2.xml"/><Relationship Id="rId30" Type="http://schemas.openxmlformats.org/officeDocument/2006/relationships/customXml" Target="../ink/ink2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13" Type="http://schemas.openxmlformats.org/officeDocument/2006/relationships/customXml" Target="../ink/ink24.xml"/><Relationship Id="rId3" Type="http://schemas.openxmlformats.org/officeDocument/2006/relationships/tags" Target="../tags/tag315.xml"/><Relationship Id="rId7" Type="http://schemas.openxmlformats.org/officeDocument/2006/relationships/tags" Target="../tags/tag319.xml"/><Relationship Id="rId12" Type="http://schemas.openxmlformats.org/officeDocument/2006/relationships/image" Target="../media/image15.png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tags" Target="../tags/tag314.xml"/><Relationship Id="rId5" Type="http://schemas.openxmlformats.org/officeDocument/2006/relationships/tags" Target="../tags/tag31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4" Type="http://schemas.openxmlformats.org/officeDocument/2006/relationships/image" Target="../media/image33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13" Type="http://schemas.openxmlformats.org/officeDocument/2006/relationships/tags" Target="../tags/tag324.xml"/><Relationship Id="rId18" Type="http://schemas.openxmlformats.org/officeDocument/2006/relationships/image" Target="../media/image35.emf"/><Relationship Id="rId3" Type="http://schemas.openxmlformats.org/officeDocument/2006/relationships/tags" Target="../tags/tag324.xml"/><Relationship Id="rId7" Type="http://schemas.openxmlformats.org/officeDocument/2006/relationships/tags" Target="../tags/tag328.xml"/><Relationship Id="rId12" Type="http://schemas.openxmlformats.org/officeDocument/2006/relationships/notesSlide" Target="../notesSlides/notesSlide21.xml"/><Relationship Id="rId17" Type="http://schemas.openxmlformats.org/officeDocument/2006/relationships/customXml" Target="../ink/ink26.xml"/><Relationship Id="rId2" Type="http://schemas.openxmlformats.org/officeDocument/2006/relationships/tags" Target="../tags/tag323.xml"/><Relationship Id="rId16" Type="http://schemas.openxmlformats.org/officeDocument/2006/relationships/image" Target="../media/image34.emf"/><Relationship Id="rId20" Type="http://schemas.openxmlformats.org/officeDocument/2006/relationships/image" Target="../media/image36.emf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26.xml"/><Relationship Id="rId15" Type="http://schemas.openxmlformats.org/officeDocument/2006/relationships/customXml" Target="../ink/ink25.xml"/><Relationship Id="rId10" Type="http://schemas.openxmlformats.org/officeDocument/2006/relationships/tags" Target="../tags/tag331.xml"/><Relationship Id="rId19" Type="http://schemas.openxmlformats.org/officeDocument/2006/relationships/customXml" Target="../ink/ink27.xml"/><Relationship Id="rId4" Type="http://schemas.openxmlformats.org/officeDocument/2006/relationships/tags" Target="../tags/tag325.xml"/><Relationship Id="rId9" Type="http://schemas.openxmlformats.org/officeDocument/2006/relationships/tags" Target="../tags/tag330.xml"/><Relationship Id="rId14" Type="http://schemas.openxmlformats.org/officeDocument/2006/relationships/image" Target="../media/image16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customXml" Target="../ink/ink28.xml"/><Relationship Id="rId18" Type="http://schemas.openxmlformats.org/officeDocument/2006/relationships/image" Target="../media/image37.emf"/><Relationship Id="rId3" Type="http://schemas.openxmlformats.org/officeDocument/2006/relationships/tags" Target="../tags/tag334.xml"/><Relationship Id="rId7" Type="http://schemas.openxmlformats.org/officeDocument/2006/relationships/tags" Target="../tags/tag338.xml"/><Relationship Id="rId12" Type="http://schemas.openxmlformats.org/officeDocument/2006/relationships/slideLayout" Target="../slideLayouts/slideLayout2.xml"/><Relationship Id="rId17" Type="http://schemas.openxmlformats.org/officeDocument/2006/relationships/customXml" Target="../ink/ink29.xml"/><Relationship Id="rId2" Type="http://schemas.openxmlformats.org/officeDocument/2006/relationships/tags" Target="../tags/tag333.xml"/><Relationship Id="rId16" Type="http://schemas.openxmlformats.org/officeDocument/2006/relationships/image" Target="../media/image350.emf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tags" Target="../tags/tag342.xml"/><Relationship Id="rId5" Type="http://schemas.openxmlformats.org/officeDocument/2006/relationships/tags" Target="../tags/tag336.xml"/><Relationship Id="rId10" Type="http://schemas.openxmlformats.org/officeDocument/2006/relationships/tags" Target="../tags/tag341.xml"/><Relationship Id="rId4" Type="http://schemas.openxmlformats.org/officeDocument/2006/relationships/tags" Target="../tags/tag335.xml"/><Relationship Id="rId9" Type="http://schemas.openxmlformats.org/officeDocument/2006/relationships/tags" Target="../tags/tag340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8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4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7.jpe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3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notesSlide" Target="../notesSlides/notesSlide2.xml"/><Relationship Id="rId30" Type="http://schemas.openxmlformats.org/officeDocument/2006/relationships/image" Target="../media/image5.png"/><Relationship Id="rId8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13" Type="http://schemas.openxmlformats.org/officeDocument/2006/relationships/tags" Target="../tags/tag355.xml"/><Relationship Id="rId18" Type="http://schemas.openxmlformats.org/officeDocument/2006/relationships/tags" Target="../tags/tag360.xml"/><Relationship Id="rId3" Type="http://schemas.openxmlformats.org/officeDocument/2006/relationships/tags" Target="../tags/tag345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349.xml"/><Relationship Id="rId12" Type="http://schemas.openxmlformats.org/officeDocument/2006/relationships/tags" Target="../tags/tag354.xml"/><Relationship Id="rId17" Type="http://schemas.openxmlformats.org/officeDocument/2006/relationships/tags" Target="../tags/tag359.xml"/><Relationship Id="rId2" Type="http://schemas.openxmlformats.org/officeDocument/2006/relationships/tags" Target="../tags/tag344.xml"/><Relationship Id="rId16" Type="http://schemas.openxmlformats.org/officeDocument/2006/relationships/tags" Target="../tags/tag358.xml"/><Relationship Id="rId20" Type="http://schemas.openxmlformats.org/officeDocument/2006/relationships/tags" Target="../tags/tag362.xml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11" Type="http://schemas.openxmlformats.org/officeDocument/2006/relationships/tags" Target="../tags/tag353.xml"/><Relationship Id="rId5" Type="http://schemas.openxmlformats.org/officeDocument/2006/relationships/tags" Target="../tags/tag347.xml"/><Relationship Id="rId15" Type="http://schemas.openxmlformats.org/officeDocument/2006/relationships/tags" Target="../tags/tag357.xml"/><Relationship Id="rId10" Type="http://schemas.openxmlformats.org/officeDocument/2006/relationships/tags" Target="../tags/tag352.xml"/><Relationship Id="rId19" Type="http://schemas.openxmlformats.org/officeDocument/2006/relationships/tags" Target="../tags/tag361.xml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4" Type="http://schemas.openxmlformats.org/officeDocument/2006/relationships/tags" Target="../tags/tag35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31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6" Type="http://schemas.openxmlformats.org/officeDocument/2006/relationships/image" Target="../media/image38.emf"/><Relationship Id="rId5" Type="http://schemas.openxmlformats.org/officeDocument/2006/relationships/customXml" Target="../ink/ink30.xml"/><Relationship Id="rId4" Type="http://schemas.openxmlformats.org/officeDocument/2006/relationships/hyperlink" Target="http://pollev.com/justinh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67.xml"/><Relationship Id="rId7" Type="http://schemas.openxmlformats.org/officeDocument/2006/relationships/tags" Target="../tags/tag371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5" Type="http://schemas.openxmlformats.org/officeDocument/2006/relationships/tags" Target="../tags/tag369.xml"/><Relationship Id="rId4" Type="http://schemas.openxmlformats.org/officeDocument/2006/relationships/tags" Target="../tags/tag36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374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9" Type="http://schemas.openxmlformats.org/officeDocument/2006/relationships/tags" Target="../tags/tag67.xml"/><Relationship Id="rId21" Type="http://schemas.openxmlformats.org/officeDocument/2006/relationships/tags" Target="../tags/tag49.xml"/><Relationship Id="rId34" Type="http://schemas.openxmlformats.org/officeDocument/2006/relationships/tags" Target="../tags/tag62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9" Type="http://schemas.openxmlformats.org/officeDocument/2006/relationships/tags" Target="../tags/tag57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tags" Target="../tags/tag60.xml"/><Relationship Id="rId37" Type="http://schemas.openxmlformats.org/officeDocument/2006/relationships/tags" Target="../tags/tag65.xml"/><Relationship Id="rId40" Type="http://schemas.openxmlformats.org/officeDocument/2006/relationships/tags" Target="../tags/tag68.xml"/><Relationship Id="rId45" Type="http://schemas.openxmlformats.org/officeDocument/2006/relationships/image" Target="../media/image9.emf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tags" Target="../tags/tag56.xml"/><Relationship Id="rId36" Type="http://schemas.openxmlformats.org/officeDocument/2006/relationships/tags" Target="../tags/tag64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tags" Target="../tags/tag59.xml"/><Relationship Id="rId44" Type="http://schemas.openxmlformats.org/officeDocument/2006/relationships/customXml" Target="../ink/ink1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tags" Target="../tags/tag58.xml"/><Relationship Id="rId35" Type="http://schemas.openxmlformats.org/officeDocument/2006/relationships/tags" Target="../tags/tag63.xml"/><Relationship Id="rId43" Type="http://schemas.openxmlformats.org/officeDocument/2006/relationships/notesSlide" Target="../notesSlides/notesSlide3.xml"/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tags" Target="../tags/tag61.xml"/><Relationship Id="rId38" Type="http://schemas.openxmlformats.org/officeDocument/2006/relationships/tags" Target="../tags/tag66.xml"/><Relationship Id="rId20" Type="http://schemas.openxmlformats.org/officeDocument/2006/relationships/tags" Target="../tags/tag48.xml"/><Relationship Id="rId4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5" Type="http://schemas.openxmlformats.org/officeDocument/2006/relationships/image" Target="../media/image10.emf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3" Type="http://schemas.openxmlformats.org/officeDocument/2006/relationships/tags" Target="../tags/tag73.xml"/><Relationship Id="rId21" Type="http://schemas.openxmlformats.org/officeDocument/2006/relationships/notesSlide" Target="../notesSlides/notesSlide5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image" Target="../media/image11.emf"/><Relationship Id="rId10" Type="http://schemas.openxmlformats.org/officeDocument/2006/relationships/tags" Target="../tags/tag80.xml"/><Relationship Id="rId19" Type="http://schemas.openxmlformats.org/officeDocument/2006/relationships/tags" Target="../tags/tag89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5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2.emf"/><Relationship Id="rId5" Type="http://schemas.openxmlformats.org/officeDocument/2006/relationships/customXml" Target="../ink/ink4.xml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14.emf"/><Relationship Id="rId5" Type="http://schemas.openxmlformats.org/officeDocument/2006/relationships/customXml" Target="../ink/ink6.xml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33" Type="http://schemas.openxmlformats.org/officeDocument/2006/relationships/image" Target="../media/image8.png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image" Target="../media/image4.pn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32" Type="http://schemas.openxmlformats.org/officeDocument/2006/relationships/image" Target="../media/image7.jpeg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image" Target="../media/image3.png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31" Type="http://schemas.openxmlformats.org/officeDocument/2006/relationships/image" Target="../media/image6.png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notesSlide" Target="../notesSlides/notesSlide8.xml"/><Relationship Id="rId30" Type="http://schemas.openxmlformats.org/officeDocument/2006/relationships/image" Target="../media/image5.png"/><Relationship Id="rId8" Type="http://schemas.openxmlformats.org/officeDocument/2006/relationships/tags" Target="../tags/tag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err="1" smtClean="0"/>
              <a:t>Structs</a:t>
            </a:r>
            <a:r>
              <a:rPr lang="en-US" dirty="0" smtClean="0"/>
              <a:t> and Alignment</a:t>
            </a:r>
            <a:br>
              <a:rPr lang="en-US" dirty="0" smtClean="0"/>
            </a:br>
            <a:r>
              <a:rPr lang="en-US" sz="2000" b="0" dirty="0" smtClean="0"/>
              <a:t>CSE 351 Autumn 2017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799" y="1737360"/>
            <a:ext cx="8540496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 smtClean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Lucas Wotton	Michael Zhang	Parker </a:t>
            </a:r>
            <a:r>
              <a:rPr lang="en-US" sz="2000" dirty="0" err="1" smtClean="0"/>
              <a:t>DeWilde</a:t>
            </a:r>
            <a:r>
              <a:rPr lang="en-US" sz="2000" dirty="0" smtClean="0"/>
              <a:t>	Ryan Wong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Sam </a:t>
            </a:r>
            <a:r>
              <a:rPr lang="en-US" sz="2000" dirty="0" err="1" smtClean="0"/>
              <a:t>Gehman</a:t>
            </a:r>
            <a:r>
              <a:rPr lang="en-US" sz="2000" dirty="0" smtClean="0"/>
              <a:t>	Sam Wolfson	Savanna Yee	Vinny </a:t>
            </a:r>
            <a:r>
              <a:rPr lang="en-US" sz="2000" dirty="0" err="1" smtClean="0"/>
              <a:t>Palaniappan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746247" y="6366451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hlinkClick r:id="rId5"/>
              </a:rPr>
              <a:t>http://xkcd.com/1168/</a:t>
            </a:r>
            <a:r>
              <a:rPr lang="en-US" sz="1400" b="0" dirty="0" smtClean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47" y="3959878"/>
            <a:ext cx="7315200" cy="234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2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statements is FALSE?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42"/>
              </a:rPr>
              <a:t>http://PollEv.com/justinh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 </a:t>
            </a:r>
            <a:r>
              <a:rPr lang="en-US" b="1" dirty="0" smtClean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sea[4][-2]</a:t>
            </a:r>
            <a:r>
              <a:rPr lang="en-US" b="1" dirty="0" smtClean="0">
                <a:solidFill>
                  <a:srgbClr val="FF9900"/>
                </a:solidFill>
                <a:cs typeface="Calibri" panose="020F0502020204030204" pitchFamily="34" charset="0"/>
              </a:rPr>
              <a:t> is a </a:t>
            </a:r>
            <a:r>
              <a:rPr lang="en-US" b="1" i="1" dirty="0" smtClean="0">
                <a:solidFill>
                  <a:srgbClr val="FF9900"/>
                </a:solidFill>
                <a:cs typeface="Calibri" panose="020F0502020204030204" pitchFamily="34" charset="0"/>
              </a:rPr>
              <a:t>valid</a:t>
            </a:r>
            <a:r>
              <a:rPr lang="en-US" b="1" dirty="0" smtClean="0">
                <a:solidFill>
                  <a:srgbClr val="FF9900"/>
                </a:solidFill>
                <a:cs typeface="Calibri" panose="020F0502020204030204" pitchFamily="34" charset="0"/>
              </a:rPr>
              <a:t> array reference</a:t>
            </a:r>
            <a:endParaRPr lang="en-US" b="1" baseline="-25000" dirty="0" smtClean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sea[1][1]</a:t>
            </a:r>
            <a:r>
              <a:rPr lang="en-US" b="1" dirty="0" smtClean="0">
                <a:solidFill>
                  <a:srgbClr val="00B050"/>
                </a:solidFill>
                <a:cs typeface="Calibri" panose="020F0502020204030204" pitchFamily="34" charset="0"/>
              </a:rPr>
              <a:t> makes </a:t>
            </a:r>
            <a:r>
              <a:rPr lang="en-US" b="1" i="1" dirty="0" smtClean="0">
                <a:solidFill>
                  <a:srgbClr val="00B050"/>
                </a:solidFill>
                <a:cs typeface="Calibri" panose="020F0502020204030204" pitchFamily="34" charset="0"/>
              </a:rPr>
              <a:t>two</a:t>
            </a:r>
            <a:r>
              <a:rPr lang="en-US" b="1" dirty="0" smtClean="0">
                <a:solidFill>
                  <a:srgbClr val="00B050"/>
                </a:solidFill>
                <a:cs typeface="Calibri" panose="020F0502020204030204" pitchFamily="34" charset="0"/>
              </a:rPr>
              <a:t> memory accesses</a:t>
            </a:r>
            <a:endParaRPr lang="en-US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 </a:t>
            </a:r>
            <a:r>
              <a:rPr lang="en-US" b="1" dirty="0" smtClean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sea[2][</a:t>
            </a:r>
            <a:r>
              <a:rPr lang="en-US" b="1" dirty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b="1" dirty="0" smtClean="0">
                <a:solidFill>
                  <a:srgbClr val="FF3399"/>
                </a:solidFill>
                <a:cs typeface="Calibri" panose="020F0502020204030204" pitchFamily="34" charset="0"/>
              </a:rPr>
              <a:t>] will </a:t>
            </a:r>
            <a:r>
              <a:rPr lang="en-US" b="1" i="1" dirty="0" smtClean="0">
                <a:solidFill>
                  <a:srgbClr val="FF3399"/>
                </a:solidFill>
                <a:cs typeface="Calibri" panose="020F0502020204030204" pitchFamily="34" charset="0"/>
              </a:rPr>
              <a:t>always</a:t>
            </a:r>
            <a:r>
              <a:rPr lang="en-US" b="1" dirty="0" smtClean="0">
                <a:solidFill>
                  <a:srgbClr val="FF3399"/>
                </a:solidFill>
                <a:cs typeface="Calibri" panose="020F0502020204030204" pitchFamily="34" charset="0"/>
              </a:rPr>
              <a:t> be a higher address than </a:t>
            </a:r>
            <a:r>
              <a:rPr lang="en-US" b="1" dirty="0" smtClean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sea[1][2]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sea[2]</a:t>
            </a:r>
            <a:r>
              <a:rPr lang="en-US" b="1" dirty="0" smtClean="0">
                <a:solidFill>
                  <a:srgbClr val="00B0F0"/>
                </a:solidFill>
                <a:cs typeface="Calibri" panose="020F0502020204030204" pitchFamily="34" charset="0"/>
              </a:rPr>
              <a:t> is calculated using </a:t>
            </a:r>
            <a:r>
              <a:rPr lang="en-US" b="1" i="1" dirty="0" smtClean="0">
                <a:solidFill>
                  <a:srgbClr val="00B0F0"/>
                </a:solidFill>
                <a:cs typeface="Calibri" panose="020F0502020204030204" pitchFamily="34" charset="0"/>
              </a:rPr>
              <a:t>only</a:t>
            </a:r>
            <a:r>
              <a:rPr lang="en-US" b="1" dirty="0" smtClean="0">
                <a:solidFill>
                  <a:srgbClr val="00B0F0"/>
                </a:solidFill>
                <a:cs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 We’re lost</a:t>
            </a:r>
            <a:r>
              <a:rPr lang="en-US" b="1" dirty="0" smtClean="0">
                <a:solidFill>
                  <a:srgbClr val="996633"/>
                </a:solidFill>
              </a:rPr>
              <a:t>…</a:t>
            </a:r>
            <a:endParaRPr lang="en-US" b="1" baseline="-25000" dirty="0">
              <a:solidFill>
                <a:srgbClr val="9966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2426" y="2635786"/>
            <a:ext cx="22655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sea[4][5];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609522" y="32007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80922" y="3353113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8" name="Line 1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33522" y="32007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04922" y="3353113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10" name="Line 1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657522" y="32007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60660" y="3353113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12" name="Line 1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7181522" y="32007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84660" y="3353113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14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8705522" y="32007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408660" y="3353113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16" name="Group 19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2609522" y="2438713"/>
            <a:ext cx="1524000" cy="762000"/>
            <a:chOff x="816" y="2640"/>
            <a:chExt cx="960" cy="480"/>
          </a:xfrm>
        </p:grpSpPr>
        <p:sp>
          <p:nvSpPr>
            <p:cNvPr id="17" name="Rectangle 2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9" name="Rectangle 2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Rectangle 2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2" name="Group 25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133522" y="2438713"/>
            <a:ext cx="1524000" cy="762000"/>
            <a:chOff x="816" y="2640"/>
            <a:chExt cx="960" cy="480"/>
          </a:xfrm>
        </p:grpSpPr>
        <p:sp>
          <p:nvSpPr>
            <p:cNvPr id="23" name="Rectangle 26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5" name="Rectangle 28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7" name="Rectangle 30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8" name="Group 31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657522" y="2438713"/>
            <a:ext cx="1524000" cy="762000"/>
            <a:chOff x="816" y="2640"/>
            <a:chExt cx="960" cy="480"/>
          </a:xfrm>
        </p:grpSpPr>
        <p:sp>
          <p:nvSpPr>
            <p:cNvPr id="29" name="Rectangle 3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" name="Rectangle 3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Rectangle 3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Rectangle 3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3" name="Rectangle 3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4" name="Group 37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7181522" y="2433953"/>
            <a:ext cx="1524000" cy="766763"/>
            <a:chOff x="816" y="2637"/>
            <a:chExt cx="960" cy="483"/>
          </a:xfrm>
        </p:grpSpPr>
        <p:sp>
          <p:nvSpPr>
            <p:cNvPr id="35" name="Rectangle 3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Rectangle 3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4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4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4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40" name="Rectangle 4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09522" y="2438713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1" name="Rectangle 4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33522" y="2438713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2" name="Rectangle 4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57522" y="2438713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3" name="Rectangle 4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81522" y="2438713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6" name="Ink 45"/>
              <p14:cNvContentPartPr/>
              <p14:nvPr/>
            </p14:nvContentPartPr>
            <p14:xfrm>
              <a:off x="833400" y="277200"/>
              <a:ext cx="8144280" cy="604476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28000" y="270720"/>
                <a:ext cx="8160120" cy="605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70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Data Structures in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Arrays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One-dimensional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Multi-dimensional (nested)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Multi-level</a:t>
            </a:r>
          </a:p>
          <a:p>
            <a:r>
              <a:rPr lang="en-US" b="1" dirty="0" err="1">
                <a:solidFill>
                  <a:srgbClr val="4B2A85"/>
                </a:solidFill>
              </a:rPr>
              <a:t>Structs</a:t>
            </a:r>
            <a:endParaRPr lang="en-US" b="1" dirty="0">
              <a:solidFill>
                <a:srgbClr val="4B2A85"/>
              </a:solidFill>
            </a:endParaRP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Alignment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Unions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 err="1"/>
              <a:t>Structs</a:t>
            </a:r>
            <a:r>
              <a:rPr lang="en-US" dirty="0"/>
              <a:t>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468880"/>
            <a:ext cx="4206240" cy="4059238"/>
          </a:xfr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dirty="0" err="1" smtClean="0">
                <a:latin typeface="Courier New"/>
              </a:rPr>
              <a:t>typedef</a:t>
            </a:r>
            <a:r>
              <a:rPr lang="en-US" sz="1800" b="0" dirty="0" smtClean="0">
                <a:latin typeface="Courier New"/>
              </a:rPr>
              <a:t> </a:t>
            </a:r>
            <a:r>
              <a:rPr lang="en-US" sz="1800" dirty="0" err="1" smtClean="0">
                <a:latin typeface="Courier New"/>
              </a:rPr>
              <a:t>struct</a:t>
            </a:r>
            <a:r>
              <a:rPr lang="en-US" sz="1800" b="0" dirty="0" smtClean="0">
                <a:latin typeface="Courier New"/>
              </a:rPr>
              <a:t> {</a:t>
            </a:r>
          </a:p>
          <a:p>
            <a:pPr>
              <a:spcBef>
                <a:spcPts val="0"/>
              </a:spcBef>
              <a:buNone/>
            </a:pPr>
            <a:r>
              <a:rPr lang="en-US" sz="1800" b="0" dirty="0" smtClean="0">
                <a:latin typeface="Courier New"/>
              </a:rPr>
              <a:t>  </a:t>
            </a:r>
            <a:r>
              <a:rPr lang="en-US" sz="1800" b="0" dirty="0" err="1" smtClean="0">
                <a:latin typeface="Courier New"/>
              </a:rPr>
              <a:t>int</a:t>
            </a:r>
            <a:r>
              <a:rPr lang="en-US" sz="1800" b="0" dirty="0" smtClean="0">
                <a:latin typeface="Courier New"/>
              </a:rPr>
              <a:t> </a:t>
            </a:r>
            <a:r>
              <a:rPr lang="en-US" sz="1800" b="0" dirty="0" err="1" smtClean="0">
                <a:latin typeface="Courier New"/>
              </a:rPr>
              <a:t>lengthInSeconds</a:t>
            </a:r>
            <a:r>
              <a:rPr lang="en-US" sz="1800" b="0" dirty="0" smtClean="0"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1800" b="0" dirty="0" smtClean="0">
                <a:latin typeface="Courier New"/>
              </a:rPr>
              <a:t>  </a:t>
            </a:r>
            <a:r>
              <a:rPr lang="en-US" sz="1800" b="0" dirty="0" err="1" smtClean="0">
                <a:latin typeface="Courier New"/>
              </a:rPr>
              <a:t>int</a:t>
            </a:r>
            <a:r>
              <a:rPr lang="en-US" sz="1800" b="0" dirty="0" smtClean="0">
                <a:latin typeface="Courier New"/>
              </a:rPr>
              <a:t> </a:t>
            </a:r>
            <a:r>
              <a:rPr lang="en-US" sz="1800" b="0" dirty="0" err="1" smtClean="0">
                <a:latin typeface="Courier New"/>
              </a:rPr>
              <a:t>yearRecorded</a:t>
            </a:r>
            <a:r>
              <a:rPr lang="en-US" sz="1800" b="0" dirty="0" smtClean="0"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1800" b="0" dirty="0" smtClean="0">
                <a:latin typeface="Courier New"/>
              </a:rPr>
              <a:t>} </a:t>
            </a:r>
            <a:r>
              <a:rPr lang="en-US" sz="1800" dirty="0" smtClean="0">
                <a:solidFill>
                  <a:srgbClr val="0070C0"/>
                </a:solidFill>
                <a:latin typeface="Courier New"/>
              </a:rPr>
              <a:t>Song</a:t>
            </a:r>
            <a:r>
              <a:rPr lang="en-US" sz="1800" b="0" dirty="0" smtClean="0"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en-US" sz="1800" b="0" dirty="0" smtClean="0">
              <a:latin typeface="Courier New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70C0"/>
                </a:solidFill>
                <a:latin typeface="Courier New"/>
              </a:rPr>
              <a:t>Song</a:t>
            </a:r>
            <a:r>
              <a:rPr lang="en-US" sz="1800" b="0" dirty="0" smtClean="0">
                <a:solidFill>
                  <a:srgbClr val="0070C0"/>
                </a:solidFill>
                <a:latin typeface="Courier New"/>
              </a:rPr>
              <a:t> </a:t>
            </a:r>
            <a:r>
              <a:rPr lang="en-US" sz="1800" b="0" dirty="0" smtClean="0">
                <a:latin typeface="Courier New"/>
              </a:rPr>
              <a:t>song1;</a:t>
            </a:r>
          </a:p>
          <a:p>
            <a:pPr>
              <a:spcBef>
                <a:spcPts val="0"/>
              </a:spcBef>
              <a:buNone/>
            </a:pPr>
            <a:endParaRPr lang="en-US" sz="1800" b="0" dirty="0" smtClean="0">
              <a:latin typeface="Courier New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b="0" dirty="0" smtClean="0">
                <a:latin typeface="Courier New"/>
              </a:rPr>
              <a:t>song1.lengthInSeconds =  213;</a:t>
            </a:r>
          </a:p>
          <a:p>
            <a:pPr>
              <a:spcBef>
                <a:spcPts val="0"/>
              </a:spcBef>
              <a:buNone/>
            </a:pPr>
            <a:r>
              <a:rPr lang="en-US" sz="1800" b="0" dirty="0" smtClean="0">
                <a:latin typeface="Courier New"/>
              </a:rPr>
              <a:t>song1.yearRecorded    = 1994;</a:t>
            </a:r>
          </a:p>
          <a:p>
            <a:pPr>
              <a:spcBef>
                <a:spcPts val="0"/>
              </a:spcBef>
              <a:buNone/>
            </a:pPr>
            <a:endParaRPr lang="en-US" sz="1800" b="0" dirty="0" smtClean="0">
              <a:latin typeface="Courier New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70C0"/>
                </a:solidFill>
                <a:latin typeface="Courier New"/>
              </a:rPr>
              <a:t>Song</a:t>
            </a:r>
            <a:r>
              <a:rPr lang="en-US" sz="1800" b="0" dirty="0" smtClean="0">
                <a:solidFill>
                  <a:srgbClr val="0070C0"/>
                </a:solidFill>
                <a:latin typeface="Courier New"/>
              </a:rPr>
              <a:t> </a:t>
            </a:r>
            <a:r>
              <a:rPr lang="en-US" sz="1800" b="0" dirty="0" smtClean="0">
                <a:latin typeface="Courier New"/>
              </a:rPr>
              <a:t>song2;</a:t>
            </a:r>
          </a:p>
          <a:p>
            <a:pPr>
              <a:spcBef>
                <a:spcPts val="0"/>
              </a:spcBef>
              <a:buNone/>
            </a:pPr>
            <a:endParaRPr lang="en-US" sz="1800" b="0" dirty="0" smtClean="0">
              <a:latin typeface="Courier New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b="0" dirty="0" smtClean="0">
                <a:latin typeface="Courier New"/>
              </a:rPr>
              <a:t>song2.lengthInSeconds =  248;</a:t>
            </a:r>
          </a:p>
          <a:p>
            <a:pPr>
              <a:spcBef>
                <a:spcPts val="0"/>
              </a:spcBef>
              <a:buNone/>
            </a:pPr>
            <a:r>
              <a:rPr lang="en-US" sz="1800" b="0" dirty="0" smtClean="0">
                <a:latin typeface="Courier New"/>
              </a:rPr>
              <a:t>song2.yearRecorded    = 1988;</a:t>
            </a:r>
            <a:endParaRPr lang="en-US" sz="1800" b="0" dirty="0">
              <a:latin typeface="Courier Ne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4492" y="2468880"/>
            <a:ext cx="32512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93192" y="1362456"/>
            <a:ext cx="8366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Way of defining compound data types</a:t>
            </a:r>
          </a:p>
          <a:p>
            <a:pPr marL="342900" indent="-342900"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 structured group of variables, possibly including other </a:t>
            </a:r>
            <a:r>
              <a:rPr lang="en-US" sz="22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struct</a:t>
            </a:r>
            <a:r>
              <a:rPr lang="en-US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sz="24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643360" y="2968920"/>
              <a:ext cx="1064520" cy="8024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35080" y="2965320"/>
                <a:ext cx="1077480" cy="81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2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Struct</a:t>
            </a:r>
            <a:r>
              <a:rPr lang="en-US" dirty="0"/>
              <a:t>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362456"/>
            <a:ext cx="8366760" cy="4974336"/>
          </a:xfrm>
        </p:spPr>
        <p:txBody>
          <a:bodyPr>
            <a:normAutofit/>
          </a:bodyPr>
          <a:lstStyle/>
          <a:p>
            <a:r>
              <a:rPr lang="en-US" dirty="0" smtClean="0"/>
              <a:t>Structure definition:</a:t>
            </a:r>
          </a:p>
          <a:p>
            <a:pPr lvl="1"/>
            <a:r>
              <a:rPr lang="en-US" dirty="0" smtClean="0"/>
              <a:t>Does NOT declare a variable</a:t>
            </a:r>
          </a:p>
          <a:p>
            <a:pPr lvl="1"/>
            <a:r>
              <a:rPr lang="en-US" dirty="0" smtClean="0"/>
              <a:t>Variable type is “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name</a:t>
            </a:r>
            <a:r>
              <a:rPr lang="en-US" dirty="0" smtClean="0"/>
              <a:t>”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Joint </a:t>
            </a:r>
            <a:r>
              <a:rPr lang="en-US" dirty="0" err="1" smtClean="0"/>
              <a:t>struct</a:t>
            </a:r>
            <a:r>
              <a:rPr lang="en-US" dirty="0" smtClean="0"/>
              <a:t> definition and </a:t>
            </a:r>
            <a:r>
              <a:rPr lang="en-US" dirty="0" err="1" smtClean="0"/>
              <a:t>typedef</a:t>
            </a:r>
            <a:endParaRPr lang="en-US" dirty="0" smtClean="0"/>
          </a:p>
          <a:p>
            <a:pPr lvl="1"/>
            <a:r>
              <a:rPr lang="en-US" dirty="0" smtClean="0"/>
              <a:t>Don’t need to give </a:t>
            </a:r>
            <a:r>
              <a:rPr lang="en-US" dirty="0" err="1" smtClean="0"/>
              <a:t>struct</a:t>
            </a:r>
            <a:r>
              <a:rPr lang="en-US" dirty="0" smtClean="0"/>
              <a:t> a name in this case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17920" y="1600200"/>
            <a:ext cx="264687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name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20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 /* fields */ </a:t>
            </a:r>
            <a:endParaRPr lang="en-US" sz="2000" b="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4754880"/>
            <a:ext cx="2646878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   /* fields */</a:t>
            </a:r>
            <a:endParaRPr lang="en-US" sz="2000" b="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sz="2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n1;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6214" y="3017520"/>
            <a:ext cx="557075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name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name1,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000" b="0" dirty="0" err="1" smtClean="0">
                <a:latin typeface="Courier New" pitchFamily="49" charset="0"/>
                <a:cs typeface="Courier New" pitchFamily="49" charset="0"/>
              </a:rPr>
              <a:t>pn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b="0" dirty="0" err="1" smtClean="0">
                <a:latin typeface="Courier New" pitchFamily="49" charset="0"/>
                <a:cs typeface="Courier New" pitchFamily="49" charset="0"/>
              </a:rPr>
              <a:t>name_ar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[3];</a:t>
            </a:r>
            <a:endParaRPr lang="en-US" sz="2000" b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4754880"/>
            <a:ext cx="3724096" cy="16927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nm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20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 /* fields */</a:t>
            </a:r>
            <a:endParaRPr lang="en-US" sz="2000" b="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};</a:t>
            </a:r>
          </a:p>
          <a:p>
            <a:r>
              <a:rPr lang="en-US" sz="2000" b="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nm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n1;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696688" y="5233719"/>
            <a:ext cx="731520" cy="365760"/>
          </a:xfrm>
          <a:prstGeom prst="rightArrow">
            <a:avLst/>
          </a:prstGeom>
          <a:solidFill>
            <a:srgbClr val="4B2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282678" y="2546291"/>
            <a:ext cx="1690236" cy="569619"/>
            <a:chOff x="4560009" y="2365780"/>
            <a:chExt cx="1690236" cy="569619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flipH="1">
              <a:off x="4560009" y="2615863"/>
              <a:ext cx="716720" cy="319536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5244405" y="2365780"/>
              <a:ext cx="1005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p</a:t>
              </a:r>
              <a:r>
                <a:rPr lang="en-US" sz="2000" b="0" dirty="0" smtClean="0">
                  <a:latin typeface="Calibri" pitchFamily="34" charset="0"/>
                </a:rPr>
                <a:t>ointer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12138" y="3352243"/>
            <a:ext cx="1613595" cy="533887"/>
            <a:chOff x="6250245" y="3185743"/>
            <a:chExt cx="1613595" cy="533887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6250245" y="3185743"/>
              <a:ext cx="625251" cy="30172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6858000" y="3319520"/>
              <a:ext cx="1005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Calibri" pitchFamily="34" charset="0"/>
                </a:rPr>
                <a:t>array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464928" y="2655670"/>
            <a:ext cx="146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Calibri" pitchFamily="34" charset="0"/>
              </a:rPr>
              <a:t>Easy to forget semicolon!</a:t>
            </a:r>
          </a:p>
        </p:txBody>
      </p:sp>
      <p:cxnSp>
        <p:nvCxnSpPr>
          <p:cNvPr id="23" name="Elbow Connector 22"/>
          <p:cNvCxnSpPr/>
          <p:nvPr/>
        </p:nvCxnSpPr>
        <p:spPr bwMode="auto">
          <a:xfrm>
            <a:off x="6646970" y="2419232"/>
            <a:ext cx="822960" cy="422678"/>
          </a:xfrm>
          <a:prstGeom prst="bentConnector3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arrow" w="med" len="med"/>
            <a:tailEnd type="none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46800" y="3828960"/>
              <a:ext cx="8538480" cy="250272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960" y="3821760"/>
                <a:ext cx="8552160" cy="25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247560" y="363960"/>
              <a:ext cx="5482440" cy="3363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2520" y="355320"/>
                <a:ext cx="5493240" cy="338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304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</a:t>
            </a:r>
            <a:r>
              <a:rPr lang="en-US" dirty="0" err="1" smtClean="0"/>
              <a:t>Struct</a:t>
            </a:r>
            <a:r>
              <a:rPr lang="en-US" dirty="0" smtClean="0"/>
              <a:t>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placement of </a:t>
            </a:r>
            <a:r>
              <a:rPr lang="en-US" dirty="0" err="1" smtClean="0"/>
              <a:t>struct</a:t>
            </a:r>
            <a:r>
              <a:rPr lang="en-US" dirty="0" smtClean="0"/>
              <a:t> definition important?</a:t>
            </a:r>
            <a:endParaRPr lang="en-US" dirty="0"/>
          </a:p>
          <a:p>
            <a:pPr lvl="1"/>
            <a:r>
              <a:rPr lang="en-US" dirty="0" smtClean="0"/>
              <a:t>What actually happens when you declare a variable?</a:t>
            </a:r>
          </a:p>
          <a:p>
            <a:pPr lvl="2"/>
            <a:r>
              <a:rPr lang="en-US" dirty="0" smtClean="0"/>
              <a:t>Creating space for it somewhere!</a:t>
            </a:r>
          </a:p>
          <a:p>
            <a:pPr lvl="1"/>
            <a:r>
              <a:rPr lang="en-US" dirty="0" smtClean="0"/>
              <a:t>Without definition, program doesn’t know how much space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Almost always define </a:t>
            </a:r>
            <a:r>
              <a:rPr lang="en-US" dirty="0" err="1" smtClean="0"/>
              <a:t>structs</a:t>
            </a:r>
            <a:r>
              <a:rPr lang="en-US" dirty="0" smtClean="0"/>
              <a:t> in global scope near the top of your C file</a:t>
            </a:r>
          </a:p>
          <a:p>
            <a:pPr lvl="1"/>
            <a:r>
              <a:rPr lang="en-US" dirty="0" err="1" smtClean="0"/>
              <a:t>Struct</a:t>
            </a:r>
            <a:r>
              <a:rPr lang="en-US" dirty="0" smtClean="0"/>
              <a:t> definitions follow normal rules of 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3200400"/>
            <a:ext cx="1976823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data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 err="1" smtClean="0">
                <a:latin typeface="Courier New" pitchFamily="49" charset="0"/>
                <a:cs typeface="Courier New" pitchFamily="49" charset="0"/>
              </a:rPr>
              <a:t>ar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[4];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800" b="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954371" y="3154680"/>
            <a:ext cx="2651760" cy="400110"/>
            <a:chOff x="2954371" y="3154680"/>
            <a:chExt cx="2651760" cy="400110"/>
          </a:xfrm>
        </p:grpSpPr>
        <p:sp>
          <p:nvSpPr>
            <p:cNvPr id="6" name="TextBox 5"/>
            <p:cNvSpPr txBox="1"/>
            <p:nvPr/>
          </p:nvSpPr>
          <p:spPr>
            <a:xfrm>
              <a:off x="3503011" y="3154680"/>
              <a:ext cx="2103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S</a:t>
              </a:r>
              <a:r>
                <a:rPr lang="en-US" sz="2000" b="0" dirty="0" smtClean="0">
                  <a:latin typeface="Calibri" pitchFamily="34" charset="0"/>
                </a:rPr>
                <a:t>ize = _____ bytes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2954371" y="3383280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" name="TextBox 8"/>
          <p:cNvSpPr txBox="1"/>
          <p:nvPr/>
        </p:nvSpPr>
        <p:spPr>
          <a:xfrm>
            <a:off x="5669280" y="3200400"/>
            <a:ext cx="2941831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rec 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a[4];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i;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rec*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next;</a:t>
            </a:r>
            <a:endParaRPr lang="en-US" sz="1800" b="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17520" y="4270248"/>
            <a:ext cx="2560320" cy="400110"/>
            <a:chOff x="3017520" y="4270248"/>
            <a:chExt cx="2560320" cy="400110"/>
          </a:xfrm>
        </p:grpSpPr>
        <p:sp>
          <p:nvSpPr>
            <p:cNvPr id="10" name="TextBox 9"/>
            <p:cNvSpPr txBox="1"/>
            <p:nvPr/>
          </p:nvSpPr>
          <p:spPr>
            <a:xfrm>
              <a:off x="3017520" y="4270248"/>
              <a:ext cx="2103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S</a:t>
              </a:r>
              <a:r>
                <a:rPr lang="en-US" sz="2000" b="0" dirty="0" smtClean="0">
                  <a:latin typeface="Calibri" pitchFamily="34" charset="0"/>
                </a:rPr>
                <a:t>ize = _____ bytes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V="1">
              <a:off x="5029200" y="4498848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183960" y="3218400"/>
              <a:ext cx="5824080" cy="131112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120" y="3210120"/>
                <a:ext cx="5838840" cy="132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04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6" name="Rectangle 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Accessing Structure Members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6"/>
            <a:ext cx="8366125" cy="5114924"/>
          </a:xfrm>
        </p:spPr>
        <p:txBody>
          <a:bodyPr/>
          <a:lstStyle/>
          <a:p>
            <a:r>
              <a:rPr lang="en-US" dirty="0" smtClean="0"/>
              <a:t>Given a </a:t>
            </a:r>
            <a:r>
              <a:rPr lang="en-US" dirty="0" err="1" smtClean="0"/>
              <a:t>struct</a:t>
            </a:r>
            <a:r>
              <a:rPr lang="en-US" dirty="0" smtClean="0"/>
              <a:t> instance, access </a:t>
            </a:r>
            <a:br>
              <a:rPr lang="en-US" dirty="0" smtClean="0"/>
            </a:br>
            <a:r>
              <a:rPr lang="en-US" dirty="0" smtClean="0"/>
              <a:t>member using the </a:t>
            </a:r>
            <a:r>
              <a:rPr lang="en-US" dirty="0" smtClean="0">
                <a:latin typeface="Anonymous Pro" panose="02060609030202000504" pitchFamily="49" charset="0"/>
                <a:cs typeface="Courier New"/>
              </a:rPr>
              <a:t>.</a:t>
            </a:r>
            <a:r>
              <a:rPr lang="en-US" dirty="0" smtClean="0"/>
              <a:t> operator:</a:t>
            </a:r>
            <a:endParaRPr lang="en-US" sz="2000" dirty="0" smtClean="0"/>
          </a:p>
          <a:p>
            <a:pPr marL="914400" lvl="2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 rec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Given a </a:t>
            </a:r>
            <a:r>
              <a:rPr lang="en-US" i="1" dirty="0" smtClean="0"/>
              <a:t>pointer</a:t>
            </a:r>
            <a:r>
              <a:rPr lang="en-US" dirty="0" smtClean="0"/>
              <a:t> to a struct:   </a:t>
            </a:r>
            <a:r>
              <a:rPr lang="en-US" sz="2000" b="0" dirty="0" smtClean="0"/>
              <a:t>      </a:t>
            </a:r>
          </a:p>
          <a:p>
            <a:pPr marL="914400" lvl="2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  <a:p>
            <a:pPr marL="914400" lvl="2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 = &amp;</a:t>
            </a:r>
            <a:r>
              <a:rPr lang="en-US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or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space for r to point to</a:t>
            </a:r>
          </a:p>
          <a:p>
            <a:pPr marL="114300" indent="0">
              <a:buNone/>
            </a:pPr>
            <a:r>
              <a:rPr lang="en-US" sz="2000" b="0" dirty="0" smtClean="0"/>
              <a:t>    We have two options:</a:t>
            </a:r>
          </a:p>
          <a:p>
            <a:pPr lvl="2"/>
            <a:r>
              <a:rPr lang="en-US" dirty="0" smtClean="0"/>
              <a:t>Use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smtClean="0"/>
              <a:t>  and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smtClean="0"/>
              <a:t>  operators:	  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(*r).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dirty="0" smtClean="0"/>
              <a:t>Use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 smtClean="0"/>
              <a:t>  operator for short:     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r-&gt;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1800"/>
              </a:spcBef>
            </a:pPr>
            <a:r>
              <a:rPr lang="en-US" b="1" dirty="0" smtClean="0"/>
              <a:t>In assembly:</a:t>
            </a:r>
            <a:r>
              <a:rPr lang="en-US" dirty="0" smtClean="0"/>
              <a:t>  register holds address of the first byte</a:t>
            </a:r>
          </a:p>
          <a:p>
            <a:pPr lvl="1"/>
            <a:r>
              <a:rPr lang="en-US" dirty="0" smtClean="0"/>
              <a:t>Access members with offsets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0" y="1828800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[4]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4309560" y="4105440"/>
              <a:ext cx="3585600" cy="2618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05600" y="4098240"/>
                <a:ext cx="3592800" cy="263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2783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side-note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358934"/>
            <a:ext cx="8366760" cy="4972050"/>
          </a:xfrm>
        </p:spPr>
        <p:txBody>
          <a:bodyPr/>
          <a:lstStyle/>
          <a:p>
            <a:r>
              <a:rPr lang="en-US" dirty="0" smtClean="0"/>
              <a:t>An instance of a class is like a </a:t>
            </a:r>
            <a:r>
              <a:rPr lang="en-US" i="1" dirty="0" smtClean="0"/>
              <a:t>pointer to</a:t>
            </a:r>
            <a:r>
              <a:rPr lang="en-US" dirty="0" smtClean="0"/>
              <a:t> a struct containing the fields</a:t>
            </a:r>
          </a:p>
          <a:p>
            <a:pPr lvl="1"/>
            <a:r>
              <a:rPr lang="en-US" dirty="0" smtClean="0"/>
              <a:t>(Ignoring methods and </a:t>
            </a:r>
            <a:r>
              <a:rPr lang="en-US" dirty="0" err="1" smtClean="0"/>
              <a:t>subclassing</a:t>
            </a:r>
            <a:r>
              <a:rPr lang="en-US" dirty="0" smtClean="0"/>
              <a:t> for now)</a:t>
            </a:r>
            <a:endParaRPr lang="en-US" dirty="0"/>
          </a:p>
          <a:p>
            <a:pPr lvl="1"/>
            <a:r>
              <a:rPr lang="en-US" dirty="0" smtClean="0"/>
              <a:t>So Java’s  </a:t>
            </a:r>
            <a:r>
              <a:rPr lang="en-US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x.f</a:t>
            </a:r>
            <a:r>
              <a:rPr lang="en-US" dirty="0" smtClean="0"/>
              <a:t>  is like C’s  </a:t>
            </a:r>
            <a:r>
              <a:rPr lang="en-US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x-&gt;f</a:t>
            </a:r>
            <a:r>
              <a:rPr lang="en-US" dirty="0" smtClean="0"/>
              <a:t>  or  </a:t>
            </a:r>
            <a:r>
              <a:rPr lang="en-US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(*x).f</a:t>
            </a:r>
          </a:p>
          <a:p>
            <a:pPr lvl="2"/>
            <a:endParaRPr lang="en-US" dirty="0"/>
          </a:p>
          <a:p>
            <a:r>
              <a:rPr lang="en-US" dirty="0" smtClean="0"/>
              <a:t>In Java, almost everything is a pointer (“</a:t>
            </a:r>
            <a:r>
              <a:rPr lang="en-US" i="1" dirty="0" smtClean="0"/>
              <a:t>reference</a:t>
            </a:r>
            <a:r>
              <a:rPr lang="en-US" dirty="0" smtClean="0"/>
              <a:t>”) to an object</a:t>
            </a:r>
          </a:p>
          <a:p>
            <a:pPr lvl="1"/>
            <a:r>
              <a:rPr lang="en-US" dirty="0" smtClean="0"/>
              <a:t>Cannot declare variables or fields that are </a:t>
            </a:r>
            <a:r>
              <a:rPr lang="en-US" dirty="0" err="1" smtClean="0"/>
              <a:t>structs</a:t>
            </a:r>
            <a:r>
              <a:rPr lang="en-US" dirty="0" smtClean="0"/>
              <a:t> or arrays</a:t>
            </a:r>
          </a:p>
          <a:p>
            <a:pPr lvl="1"/>
            <a:r>
              <a:rPr lang="en-US" dirty="0" smtClean="0"/>
              <a:t>Always a </a:t>
            </a:r>
            <a:r>
              <a:rPr lang="en-US" i="1" dirty="0" smtClean="0"/>
              <a:t>pointer</a:t>
            </a:r>
            <a:r>
              <a:rPr lang="en-US" dirty="0" smtClean="0"/>
              <a:t> to a struct or array</a:t>
            </a:r>
          </a:p>
          <a:p>
            <a:pPr lvl="1"/>
            <a:r>
              <a:rPr lang="en-US" dirty="0" smtClean="0"/>
              <a:t>So every Java variable or field is ≤ 8 bytes (but can point to lots of data)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20639" y="507219"/>
            <a:ext cx="3474720" cy="643766"/>
          </a:xfrm>
          <a:prstGeom prst="rect">
            <a:avLst/>
          </a:prstGeom>
          <a:solidFill>
            <a:srgbClr val="D5F1CF">
              <a:alpha val="29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800" dirty="0" smtClean="0">
                <a:solidFill>
                  <a:srgbClr val="3C52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 ... }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dirty="0" smtClean="0">
                <a:solidFill>
                  <a:srgbClr val="3C52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en-US" sz="1800" b="0" dirty="0" smtClean="0">
                <a:solidFill>
                  <a:srgbClr val="3C52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rgbClr val="3C52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558520" y="2636640"/>
              <a:ext cx="2484360" cy="574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3120" y="2629080"/>
                <a:ext cx="2499480" cy="58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2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 smtClean="0">
                <a:latin typeface="Calibri" pitchFamily="-96" charset="0"/>
              </a:rPr>
              <a:t>Structure Representation</a:t>
            </a:r>
            <a:endParaRPr lang="en-US" dirty="0">
              <a:latin typeface="Calibri" pitchFamily="-96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3108960"/>
            <a:ext cx="8366760" cy="3227832"/>
          </a:xfrm>
        </p:spPr>
        <p:txBody>
          <a:bodyPr/>
          <a:lstStyle/>
          <a:p>
            <a:r>
              <a:rPr lang="en-US" dirty="0"/>
              <a:t>Characteristics</a:t>
            </a:r>
          </a:p>
          <a:p>
            <a:pPr lvl="1"/>
            <a:r>
              <a:rPr lang="en-US" dirty="0"/>
              <a:t>Contiguously-allocated region of memory</a:t>
            </a:r>
          </a:p>
          <a:p>
            <a:pPr lvl="1"/>
            <a:r>
              <a:rPr lang="en-US" dirty="0"/>
              <a:t>Refer to members within structure by names</a:t>
            </a:r>
          </a:p>
          <a:p>
            <a:pPr lvl="1"/>
            <a:r>
              <a:rPr lang="en-US" dirty="0"/>
              <a:t>Members may be of different types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21" name="Rectangle 1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0" name="Line 1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Rectangle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4" name="Rectangle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7" name="Rectangle 1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3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[4]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" name="Ink 3"/>
              <p14:cNvContentPartPr/>
              <p14:nvPr/>
            </p14:nvContentPartPr>
            <p14:xfrm>
              <a:off x="470160" y="1121040"/>
              <a:ext cx="3120480" cy="2061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1160" y="1112760"/>
                <a:ext cx="3141000" cy="207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03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Structure Representation</a:t>
            </a:r>
            <a:endParaRPr lang="en-US" dirty="0"/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3108960"/>
            <a:ext cx="8321040" cy="3227832"/>
          </a:xfrm>
        </p:spPr>
        <p:txBody>
          <a:bodyPr/>
          <a:lstStyle/>
          <a:p>
            <a:r>
              <a:rPr lang="en-US" dirty="0" smtClean="0"/>
              <a:t>Structure represented as block of memory</a:t>
            </a:r>
          </a:p>
          <a:p>
            <a:pPr lvl="1"/>
            <a:r>
              <a:rPr lang="en-US" dirty="0" smtClean="0"/>
              <a:t>Big enough to hold all of the fields</a:t>
            </a:r>
          </a:p>
          <a:p>
            <a:r>
              <a:rPr lang="en-US" dirty="0" smtClean="0"/>
              <a:t>Fields ordered according to declaration order</a:t>
            </a:r>
          </a:p>
          <a:p>
            <a:pPr lvl="1"/>
            <a:r>
              <a:rPr lang="en-US" dirty="0" smtClean="0"/>
              <a:t>Even if another ordering would be more compact</a:t>
            </a:r>
          </a:p>
          <a:p>
            <a:r>
              <a:rPr lang="en-US" dirty="0" smtClean="0"/>
              <a:t>Compiler determines overall size + positions of fields</a:t>
            </a:r>
          </a:p>
          <a:p>
            <a:pPr lvl="1"/>
            <a:r>
              <a:rPr lang="en-US" dirty="0" smtClean="0"/>
              <a:t>Machine-level program has no understanding of the structures in the source code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[4]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19" name="Rectangle 1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2" name="Line 1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8" name="Rectangle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29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3" name="Rectangle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Rectangle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5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" name="Ink 20"/>
              <p14:cNvContentPartPr/>
              <p14:nvPr/>
            </p14:nvContentPartPr>
            <p14:xfrm>
              <a:off x="705600" y="1600200"/>
              <a:ext cx="7104960" cy="291888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6240" y="1593720"/>
                <a:ext cx="7122600" cy="293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826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80560" y="4878290"/>
            <a:ext cx="4023360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 in %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index in %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16(%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35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80560" y="3151580"/>
            <a:ext cx="402336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r)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r-&gt;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 smtClean="0">
                <a:latin typeface="Calibri" pitchFamily="-96" charset="0"/>
              </a:rPr>
              <a:t>Accessing a Structure Member</a:t>
            </a:r>
            <a:endParaRPr lang="en-US" dirty="0">
              <a:latin typeface="Calibri" pitchFamily="-96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393191" y="3108960"/>
            <a:ext cx="3840480" cy="3227832"/>
          </a:xfrm>
        </p:spPr>
        <p:txBody>
          <a:bodyPr/>
          <a:lstStyle/>
          <a:p>
            <a:r>
              <a:rPr lang="en-US" dirty="0" smtClean="0">
                <a:latin typeface="Calibri" pitchFamily="-96" charset="0"/>
              </a:rPr>
              <a:t>Compiler knows the </a:t>
            </a:r>
            <a:r>
              <a:rPr lang="en-US" i="1" dirty="0" smtClean="0">
                <a:latin typeface="Calibri" pitchFamily="-96" charset="0"/>
              </a:rPr>
              <a:t>offset </a:t>
            </a:r>
            <a:r>
              <a:rPr lang="en-US" dirty="0" smtClean="0">
                <a:latin typeface="Calibri" pitchFamily="-96" charset="0"/>
              </a:rPr>
              <a:t>of each member within a </a:t>
            </a:r>
            <a:r>
              <a:rPr lang="en-US" dirty="0" err="1" smtClean="0">
                <a:latin typeface="Calibri" pitchFamily="-96" charset="0"/>
              </a:rPr>
              <a:t>struct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 smtClean="0">
                <a:latin typeface="Calibri" pitchFamily="-96" charset="0"/>
              </a:rPr>
              <a:t>Compute as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*(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r+offset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 dirty="0" smtClean="0">
                <a:ea typeface="Anonymous Pro" charset="0"/>
                <a:cs typeface="Courier New" panose="02070309020205020404" pitchFamily="49" charset="0"/>
              </a:rPr>
              <a:t>Referring to absolute offset, so no pointer arithmetic</a:t>
            </a:r>
            <a:endParaRPr lang="en-US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8" name="Line 1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146952" y="1746504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95454" y="1362456"/>
            <a:ext cx="9220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r-&gt;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32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3" name="Line 1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1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36" name="Rectangl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9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42" name="Rectangle 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[4]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" name="Ink 2"/>
              <p14:cNvContentPartPr/>
              <p14:nvPr/>
            </p14:nvContentPartPr>
            <p14:xfrm>
              <a:off x="4635000" y="1424160"/>
              <a:ext cx="2232720" cy="3803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26360" y="1415520"/>
                <a:ext cx="2253240" cy="382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730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2 due </a:t>
            </a:r>
            <a:r>
              <a:rPr lang="en-US" dirty="0" smtClean="0"/>
              <a:t>tonight</a:t>
            </a:r>
          </a:p>
          <a:p>
            <a:r>
              <a:rPr lang="en-US" dirty="0" smtClean="0"/>
              <a:t>Homework 3 due next Friday (11/3)</a:t>
            </a:r>
          </a:p>
          <a:p>
            <a:r>
              <a:rPr lang="en-US" dirty="0" smtClean="0"/>
              <a:t>Lab 3 released next Wednesday (11/1)</a:t>
            </a:r>
          </a:p>
          <a:p>
            <a:pPr lvl="2"/>
            <a:endParaRPr lang="en-US" dirty="0"/>
          </a:p>
          <a:p>
            <a:r>
              <a:rPr lang="en-US" b="1" dirty="0"/>
              <a:t>Midterm </a:t>
            </a:r>
            <a:r>
              <a:rPr lang="en-US" dirty="0" smtClean="0"/>
              <a:t>(10/30, 5:10-6:20pm, KNE 120)</a:t>
            </a:r>
            <a:endParaRPr lang="en-US" dirty="0"/>
          </a:p>
          <a:p>
            <a:pPr lvl="1"/>
            <a:r>
              <a:rPr lang="en-US" dirty="0" smtClean="0"/>
              <a:t>Come early for ID check and time </a:t>
            </a:r>
            <a:r>
              <a:rPr lang="en-US" dirty="0"/>
              <a:t>to settle </a:t>
            </a:r>
            <a:r>
              <a:rPr lang="en-US" dirty="0" smtClean="0"/>
              <a:t>in</a:t>
            </a:r>
            <a:endParaRPr lang="en-US" dirty="0"/>
          </a:p>
          <a:p>
            <a:pPr lvl="1"/>
            <a:r>
              <a:rPr lang="en-US" dirty="0" smtClean="0"/>
              <a:t>Make </a:t>
            </a:r>
            <a:r>
              <a:rPr lang="en-US" dirty="0"/>
              <a:t>a cheat sheet! – two-sided letter page, </a:t>
            </a:r>
            <a:r>
              <a:rPr lang="en-US" i="1" dirty="0"/>
              <a:t>handwritten</a:t>
            </a:r>
            <a:endParaRPr lang="en-US" dirty="0"/>
          </a:p>
          <a:p>
            <a:pPr lvl="1"/>
            <a:r>
              <a:rPr lang="en-US" dirty="0" smtClean="0"/>
              <a:t>Midterm details Piazza post:  @163</a:t>
            </a:r>
          </a:p>
          <a:p>
            <a:r>
              <a:rPr lang="en-US" dirty="0" smtClean="0"/>
              <a:t>Extra office hours</a:t>
            </a:r>
          </a:p>
          <a:p>
            <a:pPr lvl="1"/>
            <a:r>
              <a:rPr lang="en-US" dirty="0" smtClean="0"/>
              <a:t>Sun 10/29, </a:t>
            </a:r>
            <a:r>
              <a:rPr lang="en-US" dirty="0"/>
              <a:t>6</a:t>
            </a:r>
            <a:r>
              <a:rPr lang="en-US" dirty="0" smtClean="0"/>
              <a:t>:30-8:30pm, CSE 438</a:t>
            </a:r>
          </a:p>
          <a:p>
            <a:pPr lvl="1"/>
            <a:r>
              <a:rPr lang="en-US" dirty="0" smtClean="0"/>
              <a:t>Mon 10/30, normal lecture times, CSE 438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03520" y="3474720"/>
            <a:ext cx="3507944" cy="107465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 in %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600" b="0" i="1" dirty="0" smtClean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spcBef>
                <a:spcPts val="600"/>
              </a:spcBef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__</a:t>
            </a:r>
            <a:r>
              <a:rPr lang="en-US" sz="1800" b="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spcBef>
                <a:spcPts val="600"/>
              </a:spcBef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Exercise:  Pointer to Structure Member</a:t>
            </a:r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6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03520" y="5029200"/>
            <a:ext cx="3507944" cy="107465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 in %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600" b="0" i="1" dirty="0" smtClean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spcBef>
                <a:spcPts val="600"/>
              </a:spcBef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__</a:t>
            </a:r>
            <a:r>
              <a:rPr lang="en-US" sz="1800" b="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spcBef>
                <a:spcPts val="600"/>
              </a:spcBef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4320" y="3474720"/>
            <a:ext cx="484632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long*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addr_of_i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r)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&amp;(r-&gt;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3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4320" y="5029200"/>
            <a:ext cx="484632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0" bIns="4445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truct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rec**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addr_of_next</a:t>
            </a:r>
            <a:r>
              <a:rPr lang="en-US" sz="15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5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5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r)</a:t>
            </a:r>
            <a:endParaRPr lang="en-US" sz="15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&amp;(r-&gt;next);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9" name="Rectangle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[4]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29" name="Rectangle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4" name="Line 1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1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37" name="Rectangle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40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2" name="Ink 21"/>
              <p14:cNvContentPartPr/>
              <p14:nvPr/>
            </p14:nvContentPartPr>
            <p14:xfrm>
              <a:off x="1569600" y="3831120"/>
              <a:ext cx="6243120" cy="193680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62040" y="3824640"/>
                <a:ext cx="6261840" cy="19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3" name="Ink 22"/>
              <p14:cNvContentPartPr/>
              <p14:nvPr/>
            </p14:nvContentPartPr>
            <p14:xfrm>
              <a:off x="1068120" y="2757600"/>
              <a:ext cx="2526840" cy="72036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58760" y="2748600"/>
                <a:ext cx="2542680" cy="73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485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0" y="5486400"/>
            <a:ext cx="4206240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 in %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index in %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%rdi,%rsi,4),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35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0" y="3291840"/>
            <a:ext cx="420624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find_addr_of_array_elem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r,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&amp;r-&gt;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</a:t>
            </a:r>
            <a:r>
              <a:rPr lang="en-US" dirty="0" smtClean="0">
                <a:latin typeface="Calibri" pitchFamily="-96" charset="0"/>
              </a:rPr>
              <a:t>Array Element</a:t>
            </a:r>
            <a:endParaRPr lang="en-US" dirty="0">
              <a:latin typeface="Calibri" pitchFamily="-96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393192" y="3108960"/>
            <a:ext cx="3840480" cy="322783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</a:t>
            </a:r>
            <a:r>
              <a:rPr lang="en-US" dirty="0" smtClean="0">
                <a:latin typeface="Calibri" pitchFamily="-96" charset="0"/>
              </a:rPr>
              <a:t/>
            </a:r>
            <a:br>
              <a:rPr lang="en-US" dirty="0" smtClean="0">
                <a:latin typeface="Calibri" pitchFamily="-96" charset="0"/>
              </a:rPr>
            </a:br>
            <a:r>
              <a:rPr lang="en-US" dirty="0" smtClean="0">
                <a:latin typeface="Calibri" pitchFamily="-96" charset="0"/>
              </a:rPr>
              <a:t>Array </a:t>
            </a:r>
            <a:r>
              <a:rPr lang="en-US" dirty="0">
                <a:latin typeface="Calibri" pitchFamily="-96" charset="0"/>
              </a:rPr>
              <a:t>Element</a:t>
            </a:r>
          </a:p>
          <a:p>
            <a:pPr lvl="1"/>
            <a:r>
              <a:rPr lang="en-US" dirty="0">
                <a:latin typeface="Calibri" pitchFamily="-96" charset="0"/>
              </a:rPr>
              <a:t>Offset of each structure member determined at compile </a:t>
            </a:r>
            <a:r>
              <a:rPr lang="en-US" dirty="0" smtClean="0">
                <a:latin typeface="Calibri" pitchFamily="-96" charset="0"/>
              </a:rPr>
              <a:t>time</a:t>
            </a:r>
          </a:p>
          <a:p>
            <a:pPr lvl="1"/>
            <a:r>
              <a:rPr lang="en-US" dirty="0" smtClean="0">
                <a:latin typeface="Calibri" pitchFamily="-96" charset="0"/>
              </a:rPr>
              <a:t>Compute as:  </a:t>
            </a:r>
            <a:br>
              <a:rPr lang="en-US" dirty="0" smtClean="0">
                <a:latin typeface="Calibri" pitchFamily="-96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r+4*index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8" name="Line 1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322905" y="1746504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70505" y="1362456"/>
            <a:ext cx="18437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r+4*index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>
          <a:xfrm>
            <a:off x="6167462" y="4848718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a[index]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32" name="Straight Arrow Connector 31"/>
          <p:cNvCxnSpPr/>
          <p:nvPr>
            <p:custDataLst>
              <p:tags r:id="rId9"/>
            </p:custDataLst>
          </p:nvPr>
        </p:nvCxnSpPr>
        <p:spPr bwMode="auto">
          <a:xfrm>
            <a:off x="6752392" y="4448975"/>
            <a:ext cx="365760" cy="45720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Connector 32"/>
          <p:cNvCxnSpPr/>
          <p:nvPr>
            <p:custDataLst>
              <p:tags r:id="rId10"/>
            </p:custDataLst>
          </p:nvPr>
        </p:nvCxnSpPr>
        <p:spPr bwMode="auto">
          <a:xfrm>
            <a:off x="5929392" y="4453158"/>
            <a:ext cx="1541460" cy="0"/>
          </a:xfrm>
          <a:prstGeom prst="lin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[4]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37" name="Rectangl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8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40" name="Rectangle 1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43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5" name="Rectangle 1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" name="Ink 2"/>
              <p14:cNvContentPartPr/>
              <p14:nvPr/>
            </p14:nvContentPartPr>
            <p14:xfrm>
              <a:off x="2432160" y="1162080"/>
              <a:ext cx="5692320" cy="5467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22800" y="1157040"/>
                <a:ext cx="5708520" cy="548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424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Review:  Memory Alignment in x86-64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good memory system performance, Intel recommends data be aligned </a:t>
                </a:r>
              </a:p>
              <a:p>
                <a:pPr lvl="1"/>
                <a:r>
                  <a:rPr lang="en-US" dirty="0" smtClean="0"/>
                  <a:t>However the x86-64 hardware will work correctly regardless of alignment of data</a:t>
                </a:r>
              </a:p>
              <a:p>
                <a:r>
                  <a:rPr lang="en-US" i="1" dirty="0" smtClean="0"/>
                  <a:t>Aligned</a:t>
                </a:r>
                <a:r>
                  <a:rPr lang="en-US" dirty="0" smtClean="0"/>
                  <a:t> means</a:t>
                </a:r>
                <a:r>
                  <a:rPr lang="en-US" dirty="0"/>
                  <a:t> </a:t>
                </a:r>
                <a:r>
                  <a:rPr lang="en-US" dirty="0" smtClean="0"/>
                  <a:t>that any primitive object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 bytes must have an address that is a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Aligned addresses for data types:</a:t>
                </a:r>
              </a:p>
              <a:p>
                <a:endParaRPr lang="en-US" sz="2400" dirty="0" smtClean="0"/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7"/>
                </p:custDataLst>
              </p:nvPr>
            </p:nvSpPr>
            <p:spPr>
              <a:blipFill rotWithShape="0">
                <a:blip r:embed="rId8"/>
                <a:stretch>
                  <a:fillRect l="-291" t="-1103" r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4"/>
                </p:custDataLst>
                <p:extLst>
                  <p:ext uri="{D42A27DB-BD31-4B8C-83A1-F6EECF244321}">
                    <p14:modId xmlns:p14="http://schemas.microsoft.com/office/powerpoint/2010/main" val="1974409616"/>
                  </p:ext>
                </p:extLst>
              </p:nvPr>
            </p:nvGraphicFramePr>
            <p:xfrm>
              <a:off x="1645920" y="4480560"/>
              <a:ext cx="5852160" cy="2225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48640"/>
                    <a:gridCol w="2377440"/>
                    <a:gridCol w="292608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Type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Addresses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char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No restrictions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2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short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bit must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be zero: </a:t>
                          </a:r>
                          <a:r>
                            <a:rPr lang="is-I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, float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2 bits zero: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r>
                            <a:rPr lang="is-I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8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long, double, *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3 bits zero: </a:t>
                          </a:r>
                          <a:r>
                            <a:rPr lang="is-I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000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16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long double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4 bits zero: </a:t>
                          </a:r>
                          <a:r>
                            <a:rPr lang="is-I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…0000</a:t>
                          </a:r>
                          <a:r>
                            <a:rPr lang="is-I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9"/>
                </p:custDataLst>
                <p:extLst>
                  <p:ext uri="{D42A27DB-BD31-4B8C-83A1-F6EECF244321}">
                    <p14:modId xmlns:p14="http://schemas.microsoft.com/office/powerpoint/2010/main" val="1974409616"/>
                  </p:ext>
                </p:extLst>
              </p:nvPr>
            </p:nvGraphicFramePr>
            <p:xfrm>
              <a:off x="1645920" y="4480560"/>
              <a:ext cx="5852160" cy="2225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48640"/>
                    <a:gridCol w="2377440"/>
                    <a:gridCol w="292608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2222" t="-8197" r="-972222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Type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Addresses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char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No restrictions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2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short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bit must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be zero: </a:t>
                          </a:r>
                          <a:r>
                            <a:rPr lang="is-I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, float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2 bits zero: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r>
                            <a:rPr lang="is-I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8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long, double</a:t>
                          </a:r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, *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3 bits zero: </a:t>
                          </a:r>
                          <a:r>
                            <a:rPr lang="is-I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000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16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long double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4 bits zero: </a:t>
                          </a:r>
                          <a:r>
                            <a:rPr lang="is-I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…0000</a:t>
                          </a:r>
                          <a:r>
                            <a:rPr lang="is-I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4392000" y="3565080"/>
              <a:ext cx="4561920" cy="29826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87320" y="3557880"/>
                <a:ext cx="4575960" cy="299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19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Alignment Principles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4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ln/>
            </p:spPr>
            <p:txBody>
              <a:bodyPr/>
              <a:lstStyle/>
              <a:p>
                <a:r>
                  <a:rPr lang="en-US" dirty="0"/>
                  <a:t>Aligned Data</a:t>
                </a:r>
              </a:p>
              <a:p>
                <a:pPr marL="552450" lvl="1"/>
                <a:r>
                  <a:rPr lang="en-US" dirty="0"/>
                  <a:t>Primitive data type requires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𝐾</m:t>
                    </m:r>
                  </m:oMath>
                </a14:m>
                <a:r>
                  <a:rPr lang="en-US" dirty="0"/>
                  <a:t> bytes</a:t>
                </a:r>
              </a:p>
              <a:p>
                <a:pPr marL="552450" lvl="1"/>
                <a:r>
                  <a:rPr lang="en-US" dirty="0"/>
                  <a:t>Address must be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pPr marL="552450" lvl="1"/>
                <a:r>
                  <a:rPr lang="en-US" dirty="0"/>
                  <a:t>Required on some machines; advised on </a:t>
                </a:r>
                <a:r>
                  <a:rPr lang="en-US" dirty="0" smtClean="0"/>
                  <a:t>x86-64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Motivation </a:t>
                </a:r>
                <a:r>
                  <a:rPr lang="en-US" dirty="0"/>
                  <a:t>for Aligning Data</a:t>
                </a:r>
              </a:p>
              <a:p>
                <a:pPr marL="552450" lvl="1"/>
                <a:r>
                  <a:rPr lang="en-US" dirty="0"/>
                  <a:t>Memory accessed by (</a:t>
                </a:r>
                <a:r>
                  <a:rPr lang="en-US" dirty="0" smtClean="0"/>
                  <a:t>aligned) </a:t>
                </a:r>
                <a:r>
                  <a:rPr lang="en-US" dirty="0"/>
                  <a:t>chunks of 4 or 8 bytes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(</a:t>
                </a:r>
                <a:r>
                  <a:rPr lang="en-US" dirty="0"/>
                  <a:t>system dependent)</a:t>
                </a:r>
              </a:p>
              <a:p>
                <a:pPr marL="838200" lvl="2"/>
                <a:r>
                  <a:rPr lang="en-US" dirty="0"/>
                  <a:t>Inefficient to load or store </a:t>
                </a:r>
                <a:r>
                  <a:rPr lang="en-US" dirty="0" smtClean="0"/>
                  <a:t>value that </a:t>
                </a:r>
                <a:r>
                  <a:rPr lang="en-US" dirty="0"/>
                  <a:t>spans quad word boundaries</a:t>
                </a:r>
              </a:p>
              <a:p>
                <a:pPr marL="838200" lvl="2"/>
                <a:r>
                  <a:rPr lang="en-US" dirty="0"/>
                  <a:t>Virtual memory </a:t>
                </a:r>
                <a:r>
                  <a:rPr lang="en-US" dirty="0" smtClean="0"/>
                  <a:t>trickier </a:t>
                </a:r>
                <a:r>
                  <a:rPr lang="en-US" dirty="0"/>
                  <a:t>when </a:t>
                </a:r>
                <a:r>
                  <a:rPr lang="en-US" dirty="0" smtClean="0"/>
                  <a:t>value spans </a:t>
                </a:r>
                <a:r>
                  <a:rPr lang="en-US" dirty="0"/>
                  <a:t>2 </a:t>
                </a:r>
                <a:r>
                  <a:rPr lang="en-US" dirty="0" smtClean="0"/>
                  <a:t>pages (more on this later)</a:t>
                </a:r>
              </a:p>
            </p:txBody>
          </p:sp>
        </mc:Choice>
        <mc:Fallback xmlns="">
          <p:sp>
            <p:nvSpPr>
              <p:cNvPr id="225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291" t="-110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7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Structures &amp; Alignment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4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240" y="1362456"/>
                <a:ext cx="8366760" cy="3602922"/>
              </a:xfrm>
              <a:ln/>
            </p:spPr>
            <p:txBody>
              <a:bodyPr/>
              <a:lstStyle/>
              <a:p>
                <a:r>
                  <a:rPr lang="en-US" dirty="0" smtClean="0"/>
                  <a:t>Unaligned Data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Aligned </a:t>
                </a:r>
                <a:r>
                  <a:rPr lang="en-US" dirty="0"/>
                  <a:t>Data</a:t>
                </a:r>
              </a:p>
              <a:p>
                <a:pPr marL="552450" lvl="1"/>
                <a:r>
                  <a:rPr lang="en-US" dirty="0"/>
                  <a:t>Primitive data type requires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𝐾</m:t>
                    </m:r>
                  </m:oMath>
                </a14:m>
                <a:r>
                  <a:rPr lang="en-US" dirty="0"/>
                  <a:t> bytes</a:t>
                </a:r>
              </a:p>
              <a:p>
                <a:pPr marL="552450" lvl="1"/>
                <a:r>
                  <a:rPr lang="en-US" dirty="0"/>
                  <a:t>Address must be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5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8"/>
                </p:custDataLst>
              </p:nvPr>
            </p:nvSpPr>
            <p:spPr>
              <a:xfrm>
                <a:off x="396240" y="1362456"/>
                <a:ext cx="8366760" cy="3602922"/>
              </a:xfrm>
              <a:blipFill rotWithShape="0">
                <a:blip r:embed="rId39"/>
                <a:stretch>
                  <a:fillRect l="-291" t="-1692" b="-541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33400" y="1920240"/>
            <a:ext cx="5765527" cy="747643"/>
            <a:chOff x="533400" y="1752600"/>
            <a:chExt cx="5765527" cy="747643"/>
          </a:xfrm>
        </p:grpSpPr>
        <p:sp>
          <p:nvSpPr>
            <p:cNvPr id="25" name="Rectangle 7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633413" y="1752600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</a:t>
              </a:r>
            </a:p>
          </p:txBody>
        </p:sp>
        <p:sp>
          <p:nvSpPr>
            <p:cNvPr id="26" name="Rectangle 8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936625" y="1752600"/>
              <a:ext cx="12700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[0]</a:t>
              </a:r>
            </a:p>
          </p:txBody>
        </p:sp>
        <p:sp>
          <p:nvSpPr>
            <p:cNvPr id="27" name="Rectangle 9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2206625" y="1752600"/>
              <a:ext cx="12700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[1]</a:t>
              </a:r>
            </a:p>
          </p:txBody>
        </p:sp>
        <p:sp>
          <p:nvSpPr>
            <p:cNvPr id="28" name="Rectangle 10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3449638" y="1752600"/>
              <a:ext cx="25400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v</a:t>
              </a:r>
            </a:p>
          </p:txBody>
        </p:sp>
        <p:sp>
          <p:nvSpPr>
            <p:cNvPr id="31" name="Rectangle 13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533400" y="2146300"/>
              <a:ext cx="214802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2" name="Rectangle 14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838200" y="2146300"/>
              <a:ext cx="490519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p+1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3" name="Rectangle 15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1941512" y="2146300"/>
              <a:ext cx="490519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p+5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4" name="Rectangle 16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3124200" y="2146300"/>
              <a:ext cx="490519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p+9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5" name="Rectangle 17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5670550" y="2146300"/>
              <a:ext cx="628377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p+17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47019" y="5567680"/>
            <a:ext cx="3247268" cy="1141790"/>
            <a:chOff x="1747019" y="5567680"/>
            <a:chExt cx="3247268" cy="1141790"/>
          </a:xfrm>
        </p:grpSpPr>
        <p:cxnSp>
          <p:nvCxnSpPr>
            <p:cNvPr id="40" name="Straight Arrow Connector 39"/>
            <p:cNvCxnSpPr/>
            <p:nvPr>
              <p:custDataLst>
                <p:tags r:id="rId24"/>
              </p:custDataLst>
            </p:nvPr>
          </p:nvCxnSpPr>
          <p:spPr bwMode="auto">
            <a:xfrm flipH="1" flipV="1">
              <a:off x="1747019" y="5567680"/>
              <a:ext cx="914400" cy="822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TextBox 35"/>
            <p:cNvSpPr txBox="1"/>
            <p:nvPr>
              <p:custDataLst>
                <p:tags r:id="rId25"/>
              </p:custDataLst>
            </p:nvPr>
          </p:nvSpPr>
          <p:spPr>
            <a:xfrm>
              <a:off x="2377440" y="6309360"/>
              <a:ext cx="26168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internal fragmentation</a:t>
              </a:r>
            </a:p>
          </p:txBody>
        </p:sp>
        <p:cxnSp>
          <p:nvCxnSpPr>
            <p:cNvPr id="37" name="Straight Arrow Connector 36"/>
            <p:cNvCxnSpPr/>
            <p:nvPr>
              <p:custDataLst>
                <p:tags r:id="rId26"/>
              </p:custDataLst>
            </p:nvPr>
          </p:nvCxnSpPr>
          <p:spPr bwMode="auto">
            <a:xfrm flipV="1">
              <a:off x="4441620" y="5577840"/>
              <a:ext cx="457200" cy="822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4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858000" y="1371600"/>
            <a:ext cx="1701437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S1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p;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1000" y="5120640"/>
            <a:ext cx="8181702" cy="1544320"/>
            <a:chOff x="381000" y="5120640"/>
            <a:chExt cx="8181702" cy="1544320"/>
          </a:xfrm>
        </p:grpSpPr>
        <p:grpSp>
          <p:nvGrpSpPr>
            <p:cNvPr id="3" name="Group 2"/>
            <p:cNvGrpSpPr/>
            <p:nvPr/>
          </p:nvGrpSpPr>
          <p:grpSpPr>
            <a:xfrm>
              <a:off x="381000" y="5120640"/>
              <a:ext cx="8181702" cy="747643"/>
              <a:chOff x="381000" y="4572000"/>
              <a:chExt cx="8181702" cy="747643"/>
            </a:xfrm>
          </p:grpSpPr>
          <p:sp>
            <p:nvSpPr>
              <p:cNvPr id="6" name="Rectangle 7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633413" y="4572000"/>
                <a:ext cx="317500" cy="381000"/>
              </a:xfrm>
              <a:prstGeom prst="rect">
                <a:avLst/>
              </a:prstGeom>
              <a:solidFill>
                <a:srgbClr val="F6F5BD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c</a:t>
                </a:r>
              </a:p>
            </p:txBody>
          </p:sp>
          <p:sp>
            <p:nvSpPr>
              <p:cNvPr id="7" name="Rectangle 8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903413" y="4572000"/>
                <a:ext cx="12700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[0]</a:t>
                </a:r>
              </a:p>
            </p:txBody>
          </p:sp>
          <p:sp>
            <p:nvSpPr>
              <p:cNvPr id="8" name="Rectangle 9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173413" y="4572000"/>
                <a:ext cx="12700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[1]</a:t>
                </a:r>
              </a:p>
            </p:txBody>
          </p:sp>
          <p:sp>
            <p:nvSpPr>
              <p:cNvPr id="9" name="Rectangle 10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713413" y="4572000"/>
                <a:ext cx="2540000" cy="381000"/>
              </a:xfrm>
              <a:prstGeom prst="rect">
                <a:avLst/>
              </a:prstGeom>
              <a:solidFill>
                <a:srgbClr val="D6D6F4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v</a:t>
                </a:r>
              </a:p>
            </p:txBody>
          </p:sp>
          <p:sp>
            <p:nvSpPr>
              <p:cNvPr id="10" name="Rectangle 11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50913" y="4572000"/>
                <a:ext cx="952500" cy="381000"/>
              </a:xfrm>
              <a:prstGeom prst="rect">
                <a:avLst/>
              </a:prstGeom>
              <a:solidFill>
                <a:srgbClr val="B2B2B2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1800" i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 Bold Italic" charset="0"/>
                    <a:cs typeface="Calibri" panose="020F0502020204030204" pitchFamily="34" charset="0"/>
                    <a:sym typeface="Calibri Bold Italic" charset="0"/>
                  </a:rPr>
                  <a:t>3 bytes</a:t>
                </a:r>
              </a:p>
            </p:txBody>
          </p:sp>
          <p:sp>
            <p:nvSpPr>
              <p:cNvPr id="11" name="Rectangle 12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43413" y="4572000"/>
                <a:ext cx="1270000" cy="381000"/>
              </a:xfrm>
              <a:prstGeom prst="rect">
                <a:avLst/>
              </a:prstGeom>
              <a:solidFill>
                <a:srgbClr val="B2B2B2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1800" i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 Bold Italic" charset="0"/>
                    <a:cs typeface="Calibri" panose="020F0502020204030204" pitchFamily="34" charset="0"/>
                    <a:sym typeface="Calibri Bold Italic" charset="0"/>
                  </a:rPr>
                  <a:t>4 bytes</a:t>
                </a:r>
              </a:p>
            </p:txBody>
          </p:sp>
          <p:sp>
            <p:nvSpPr>
              <p:cNvPr id="12" name="Rectangle 13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81000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p+0</a:t>
                </a:r>
              </a:p>
            </p:txBody>
          </p:sp>
          <p:sp>
            <p:nvSpPr>
              <p:cNvPr id="13" name="Rectangle 14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52588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p+4</a:t>
                </a:r>
              </a:p>
            </p:txBody>
          </p:sp>
          <p:sp>
            <p:nvSpPr>
              <p:cNvPr id="14" name="Rectangle 15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908300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p+8</a:t>
                </a:r>
              </a:p>
            </p:txBody>
          </p:sp>
          <p:sp>
            <p:nvSpPr>
              <p:cNvPr id="15" name="Rectangle 16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387975" y="4965700"/>
                <a:ext cx="628377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p+16</a:t>
                </a:r>
              </a:p>
            </p:txBody>
          </p:sp>
          <p:sp>
            <p:nvSpPr>
              <p:cNvPr id="16" name="Rectangle 17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7934325" y="4965700"/>
                <a:ext cx="628377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p+24</a:t>
                </a:r>
              </a:p>
            </p:txBody>
          </p:sp>
        </p:grpSp>
        <p:sp>
          <p:nvSpPr>
            <p:cNvPr id="17" name="Line 18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rot="10800000" flipH="1">
              <a:off x="1903412" y="5852160"/>
              <a:ext cx="0" cy="2743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" name="Rectangle 19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380533" y="6035040"/>
              <a:ext cx="20701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4</a:t>
              </a:r>
            </a:p>
          </p:txBody>
        </p:sp>
        <p:sp>
          <p:nvSpPr>
            <p:cNvPr id="19" name="Rectangle 20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799012" y="6035040"/>
              <a:ext cx="19050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20" name="Line 2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rot="10800000" flipH="1">
              <a:off x="5710609" y="5852160"/>
              <a:ext cx="0" cy="2743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1" name="Rectangle 22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404812" y="6309360"/>
              <a:ext cx="15367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22" name="Line 2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rot="10800000" flipH="1">
              <a:off x="633412" y="5852160"/>
              <a:ext cx="0" cy="5486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3" name="Rectangle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945312" y="6309360"/>
              <a:ext cx="15367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24" name="Line 2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rot="10800000" flipH="1">
              <a:off x="8253412" y="5852160"/>
              <a:ext cx="0" cy="5486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3" name="Ink 42"/>
              <p14:cNvContentPartPr/>
              <p14:nvPr/>
            </p14:nvContentPartPr>
            <p14:xfrm>
              <a:off x="809640" y="1408680"/>
              <a:ext cx="8236440" cy="4930560"/>
            </p14:xfrm>
          </p:contentPart>
        </mc:Choice>
        <mc:Fallback>
          <p:pic>
            <p:nvPicPr>
              <p:cNvPr id="43" name="Ink 4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02440" y="1400040"/>
                <a:ext cx="8250840" cy="49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0" name="Ink 29"/>
              <p14:cNvContentPartPr/>
              <p14:nvPr/>
            </p14:nvContentPartPr>
            <p14:xfrm>
              <a:off x="7680600" y="2649960"/>
              <a:ext cx="1065600" cy="232992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673040" y="2643120"/>
                <a:ext cx="1078200" cy="234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378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Satisfying Alignment with </a:t>
            </a:r>
            <a:r>
              <a:rPr lang="en-US" dirty="0" smtClean="0"/>
              <a:t>Structures 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5" name="Rectangle 5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5846" y="1371600"/>
                <a:ext cx="8366760" cy="3657600"/>
              </a:xfrm>
              <a:ln/>
            </p:spPr>
            <p:txBody>
              <a:bodyPr/>
              <a:lstStyle/>
              <a:p>
                <a:r>
                  <a:rPr lang="en-US" sz="2400" u="sng" dirty="0" smtClean="0"/>
                  <a:t>Within</a:t>
                </a:r>
                <a:r>
                  <a:rPr lang="en-US" sz="2400" dirty="0" smtClean="0"/>
                  <a:t> structure</a:t>
                </a:r>
                <a:r>
                  <a:rPr lang="en-US" sz="2400" dirty="0"/>
                  <a:t>:</a:t>
                </a:r>
              </a:p>
              <a:p>
                <a:pPr marL="552450" lvl="1"/>
                <a:r>
                  <a:rPr lang="en-US" sz="2000" dirty="0"/>
                  <a:t>Must satisfy each element’s alignment requirement</a:t>
                </a:r>
              </a:p>
              <a:p>
                <a:r>
                  <a:rPr lang="en-US" sz="2400" u="sng" dirty="0"/>
                  <a:t>Overall</a:t>
                </a:r>
                <a:r>
                  <a:rPr lang="en-US" sz="2400" dirty="0"/>
                  <a:t> structure placement</a:t>
                </a:r>
              </a:p>
              <a:p>
                <a:pPr marL="552450" lvl="1"/>
                <a:r>
                  <a:rPr lang="en-US" sz="2000" dirty="0"/>
                  <a:t>Each </a:t>
                </a:r>
                <a:r>
                  <a:rPr lang="en-US" sz="2000" u="sng" dirty="0"/>
                  <a:t>structure</a:t>
                </a:r>
                <a:r>
                  <a:rPr lang="en-US" sz="2000" dirty="0"/>
                  <a:t> has alignment requirement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838200"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1800" dirty="0"/>
                  <a:t> = Largest alignment of any </a:t>
                </a:r>
                <a:r>
                  <a:rPr lang="en-US" sz="1800" dirty="0" smtClean="0"/>
                  <a:t>element</a:t>
                </a:r>
              </a:p>
              <a:p>
                <a:pPr marL="838200" lvl="2"/>
                <a:r>
                  <a:rPr lang="en-US" sz="1800" dirty="0" smtClean="0"/>
                  <a:t>Counts array elements individually as elements</a:t>
                </a:r>
                <a:endParaRPr lang="en-US" sz="1800" dirty="0"/>
              </a:p>
              <a:p>
                <a:pPr marL="552450" lvl="1"/>
                <a:r>
                  <a:rPr lang="en-US" sz="2000" b="1" dirty="0" smtClean="0">
                    <a:solidFill>
                      <a:srgbClr val="FF0000"/>
                    </a:solidFill>
                  </a:rPr>
                  <a:t>Address of structure &amp;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structure length must be multiples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𝑲</m:t>
                        </m:r>
                      </m:e>
                      <m:sub>
                        <m:r>
                          <a:rPr lang="en-US" sz="20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𝐦𝐚𝐱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Example:</a:t>
                </a:r>
                <a:endParaRPr lang="en-US" sz="2400" dirty="0"/>
              </a:p>
              <a:p>
                <a:pPr marL="552450"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000" dirty="0"/>
                  <a:t> = 8, due to 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double</a:t>
                </a:r>
                <a:r>
                  <a:rPr lang="en-US" sz="2000" dirty="0"/>
                  <a:t> element</a:t>
                </a:r>
              </a:p>
            </p:txBody>
          </p:sp>
        </mc:Choice>
        <mc:Fallback xmlns="">
          <p:sp>
            <p:nvSpPr>
              <p:cNvPr id="25605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8"/>
                </p:custDataLst>
              </p:nvPr>
            </p:nvSpPr>
            <p:spPr>
              <a:xfrm>
                <a:off x="395846" y="1371600"/>
                <a:ext cx="8366760" cy="3657600"/>
              </a:xfrm>
              <a:blipFill rotWithShape="0">
                <a:blip r:embed="rId29"/>
                <a:stretch>
                  <a:fillRect l="-146" t="-133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8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858000" y="1371600"/>
            <a:ext cx="1701437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S1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p;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1000" y="5120640"/>
            <a:ext cx="8181702" cy="1588830"/>
            <a:chOff x="381000" y="5120640"/>
            <a:chExt cx="8181702" cy="1588830"/>
          </a:xfrm>
        </p:grpSpPr>
        <p:cxnSp>
          <p:nvCxnSpPr>
            <p:cNvPr id="31" name="Straight Arrow Connector 30"/>
            <p:cNvCxnSpPr/>
            <p:nvPr>
              <p:custDataLst>
                <p:tags r:id="rId5"/>
              </p:custDataLst>
            </p:nvPr>
          </p:nvCxnSpPr>
          <p:spPr bwMode="auto">
            <a:xfrm flipH="1" flipV="1">
              <a:off x="1747019" y="5567680"/>
              <a:ext cx="914400" cy="822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32" name="Group 31"/>
            <p:cNvGrpSpPr/>
            <p:nvPr/>
          </p:nvGrpSpPr>
          <p:grpSpPr>
            <a:xfrm>
              <a:off x="381000" y="5120640"/>
              <a:ext cx="8181702" cy="747643"/>
              <a:chOff x="381000" y="4572000"/>
              <a:chExt cx="8181702" cy="747643"/>
            </a:xfrm>
          </p:grpSpPr>
          <p:sp>
            <p:nvSpPr>
              <p:cNvPr id="43" name="Rectangle 7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633413" y="4572000"/>
                <a:ext cx="317500" cy="381000"/>
              </a:xfrm>
              <a:prstGeom prst="rect">
                <a:avLst/>
              </a:prstGeom>
              <a:solidFill>
                <a:srgbClr val="F6F5BD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c</a:t>
                </a:r>
              </a:p>
            </p:txBody>
          </p:sp>
          <p:sp>
            <p:nvSpPr>
              <p:cNvPr id="44" name="Rectangle 8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903413" y="4572000"/>
                <a:ext cx="12700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[0]</a:t>
                </a:r>
              </a:p>
            </p:txBody>
          </p:sp>
          <p:sp>
            <p:nvSpPr>
              <p:cNvPr id="45" name="Rectangle 9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173413" y="4572000"/>
                <a:ext cx="12700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[1]</a:t>
                </a:r>
              </a:p>
            </p:txBody>
          </p:sp>
          <p:sp>
            <p:nvSpPr>
              <p:cNvPr id="46" name="Rectangle 10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713413" y="4572000"/>
                <a:ext cx="2540000" cy="381000"/>
              </a:xfrm>
              <a:prstGeom prst="rect">
                <a:avLst/>
              </a:prstGeom>
              <a:solidFill>
                <a:srgbClr val="D6D6F4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v</a:t>
                </a:r>
              </a:p>
            </p:txBody>
          </p:sp>
          <p:sp>
            <p:nvSpPr>
              <p:cNvPr id="47" name="Rectangle 11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50913" y="4572000"/>
                <a:ext cx="952500" cy="381000"/>
              </a:xfrm>
              <a:prstGeom prst="rect">
                <a:avLst/>
              </a:prstGeom>
              <a:solidFill>
                <a:srgbClr val="B2B2B2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1800" i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 Bold Italic" charset="0"/>
                    <a:cs typeface="Calibri" panose="020F0502020204030204" pitchFamily="34" charset="0"/>
                    <a:sym typeface="Calibri Bold Italic" charset="0"/>
                  </a:rPr>
                  <a:t>3 bytes</a:t>
                </a:r>
              </a:p>
            </p:txBody>
          </p:sp>
          <p:sp>
            <p:nvSpPr>
              <p:cNvPr id="48" name="Rectangle 12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43413" y="4572000"/>
                <a:ext cx="1270000" cy="381000"/>
              </a:xfrm>
              <a:prstGeom prst="rect">
                <a:avLst/>
              </a:prstGeom>
              <a:solidFill>
                <a:srgbClr val="B2B2B2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1800" i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 Bold Italic" charset="0"/>
                    <a:cs typeface="Calibri" panose="020F0502020204030204" pitchFamily="34" charset="0"/>
                    <a:sym typeface="Calibri Bold Italic" charset="0"/>
                  </a:rPr>
                  <a:t>4 bytes</a:t>
                </a:r>
              </a:p>
            </p:txBody>
          </p:sp>
          <p:sp>
            <p:nvSpPr>
              <p:cNvPr id="49" name="Rectangle 13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81000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p+0</a:t>
                </a:r>
              </a:p>
            </p:txBody>
          </p:sp>
          <p:sp>
            <p:nvSpPr>
              <p:cNvPr id="50" name="Rectangle 14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52588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p+4</a:t>
                </a:r>
              </a:p>
            </p:txBody>
          </p:sp>
          <p:sp>
            <p:nvSpPr>
              <p:cNvPr id="51" name="Rectangle 15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908300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p+8</a:t>
                </a:r>
              </a:p>
            </p:txBody>
          </p:sp>
          <p:sp>
            <p:nvSpPr>
              <p:cNvPr id="52" name="Rectangle 16"/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387975" y="4965700"/>
                <a:ext cx="628377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p+16</a:t>
                </a:r>
              </a:p>
            </p:txBody>
          </p:sp>
          <p:sp>
            <p:nvSpPr>
              <p:cNvPr id="53" name="Rectangle 17"/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7934325" y="4965700"/>
                <a:ext cx="628377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p+24</a:t>
                </a:r>
              </a:p>
            </p:txBody>
          </p:sp>
        </p:grpSp>
        <p:sp>
          <p:nvSpPr>
            <p:cNvPr id="33" name="Line 18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rot="10800000" flipH="1">
              <a:off x="1903412" y="5852160"/>
              <a:ext cx="0" cy="2743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angle 19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380533" y="6035040"/>
              <a:ext cx="20701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4</a:t>
              </a:r>
            </a:p>
          </p:txBody>
        </p:sp>
        <p:sp>
          <p:nvSpPr>
            <p:cNvPr id="35" name="Rectangle 20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4799012" y="6035040"/>
              <a:ext cx="19050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36" name="Line 2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rot="10800000" flipH="1">
              <a:off x="5710609" y="5852160"/>
              <a:ext cx="0" cy="2743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7" name="Rectangle 22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04812" y="6309360"/>
              <a:ext cx="15367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rgbClr val="FF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38" name="Line 23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rot="10800000" flipH="1">
              <a:off x="633412" y="5852160"/>
              <a:ext cx="0" cy="5486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9" name="Rectangle 2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6945312" y="6309360"/>
              <a:ext cx="15367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rgbClr val="FF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40" name="Line 25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rot="10800000" flipH="1">
              <a:off x="8253412" y="5852160"/>
              <a:ext cx="0" cy="5486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1" name="TextBox 40"/>
            <p:cNvSpPr txBox="1"/>
            <p:nvPr>
              <p:custDataLst>
                <p:tags r:id="rId14"/>
              </p:custDataLst>
            </p:nvPr>
          </p:nvSpPr>
          <p:spPr>
            <a:xfrm>
              <a:off x="2377440" y="6309360"/>
              <a:ext cx="26168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internal fragmentation</a:t>
              </a:r>
            </a:p>
          </p:txBody>
        </p:sp>
        <p:cxnSp>
          <p:nvCxnSpPr>
            <p:cNvPr id="42" name="Straight Arrow Connector 41"/>
            <p:cNvCxnSpPr/>
            <p:nvPr>
              <p:custDataLst>
                <p:tags r:id="rId15"/>
              </p:custDataLst>
            </p:nvPr>
          </p:nvCxnSpPr>
          <p:spPr bwMode="auto">
            <a:xfrm flipV="1">
              <a:off x="4441620" y="5577840"/>
              <a:ext cx="457200" cy="822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4" name="Ink 53"/>
              <p14:cNvContentPartPr/>
              <p14:nvPr/>
            </p14:nvContentPartPr>
            <p14:xfrm>
              <a:off x="1265040" y="1361160"/>
              <a:ext cx="7723080" cy="2282400"/>
            </p14:xfrm>
          </p:contentPart>
        </mc:Choice>
        <mc:Fallback>
          <p:pic>
            <p:nvPicPr>
              <p:cNvPr id="54" name="Ink 5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58560" y="1352160"/>
                <a:ext cx="7737480" cy="229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077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5678"/>
            <a:ext cx="8403336" cy="762000"/>
          </a:xfrm>
          <a:ln/>
        </p:spPr>
        <p:txBody>
          <a:bodyPr/>
          <a:lstStyle/>
          <a:p>
            <a:r>
              <a:rPr lang="en-US" dirty="0" smtClean="0"/>
              <a:t>Satisfying Alignment with Structures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2" name="Rectangle 4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827" y="1371600"/>
                <a:ext cx="8366125" cy="4972050"/>
              </a:xfrm>
              <a:ln/>
            </p:spPr>
            <p:txBody>
              <a:bodyPr/>
              <a:lstStyle/>
              <a:p>
                <a:r>
                  <a:rPr lang="en-US" sz="2400" dirty="0" smtClean="0"/>
                  <a:t>Can find offset of individual fields </a:t>
                </a:r>
                <a:br>
                  <a:rPr lang="en-US" sz="2400" dirty="0" smtClean="0"/>
                </a:br>
                <a:r>
                  <a:rPr lang="en-US" sz="2400" dirty="0" smtClean="0"/>
                  <a:t>using </a:t>
                </a:r>
                <a:r>
                  <a:rPr lang="en-US" sz="24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offsetof</a:t>
                </a:r>
                <a:r>
                  <a:rPr lang="en-US" sz="2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</a:p>
              <a:p>
                <a:pPr lvl="1"/>
                <a:r>
                  <a:rPr lang="en-US" sz="2000" dirty="0" smtClean="0"/>
                  <a:t>Need to 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#include &lt;</a:t>
                </a: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stddef.h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</a:t>
                </a:r>
              </a:p>
              <a:p>
                <a:pPr lvl="1"/>
                <a:r>
                  <a:rPr lang="en-US" sz="2000" u="sng" dirty="0" smtClean="0"/>
                  <a:t>Example</a:t>
                </a:r>
                <a:r>
                  <a:rPr lang="en-US" sz="2000" dirty="0" smtClean="0"/>
                  <a:t>:  </a:t>
                </a: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offsetof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2000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struct</a:t>
                </a:r>
                <a:r>
                  <a:rPr 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S2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,c)</a:t>
                </a:r>
                <a:r>
                  <a:rPr lang="en-US" sz="2000" dirty="0" smtClean="0"/>
                  <a:t> returns 16</a:t>
                </a:r>
              </a:p>
              <a:p>
                <a:pPr lvl="2"/>
                <a:endParaRPr lang="en-US" sz="1600" dirty="0" smtClean="0"/>
              </a:p>
              <a:p>
                <a:r>
                  <a:rPr lang="en-US" sz="2400" dirty="0" smtClean="0"/>
                  <a:t>For largest alignment requirement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400" dirty="0" smtClean="0"/>
                  <a:t>,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 smtClean="0">
                    <a:solidFill>
                      <a:srgbClr val="FF0000"/>
                    </a:solidFill>
                  </a:rPr>
                  <a:t>overall structure size must be multiple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2000" dirty="0" smtClean="0"/>
                  <a:t>Compiler will add padding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at end </a:t>
                </a:r>
                <a:r>
                  <a:rPr lang="en-US" sz="2000" dirty="0" smtClean="0"/>
                  <a:t>of </a:t>
                </a:r>
                <a:br>
                  <a:rPr lang="en-US" sz="2000" dirty="0" smtClean="0"/>
                </a:br>
                <a:r>
                  <a:rPr lang="en-US" sz="2000" dirty="0" smtClean="0"/>
                  <a:t>structure to meet overall structure </a:t>
                </a:r>
                <a:br>
                  <a:rPr lang="en-US" sz="2000" dirty="0" smtClean="0"/>
                </a:br>
                <a:r>
                  <a:rPr lang="en-US" sz="2000" dirty="0" smtClean="0"/>
                  <a:t>alignment requirement</a:t>
                </a:r>
                <a:endParaRPr lang="en-US" sz="2000" dirty="0"/>
              </a:p>
            </p:txBody>
          </p:sp>
        </mc:Choice>
        <mc:Fallback xmlns="">
          <p:sp>
            <p:nvSpPr>
              <p:cNvPr id="2765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1"/>
                </p:custDataLst>
              </p:nvPr>
            </p:nvSpPr>
            <p:spPr>
              <a:xfrm>
                <a:off x="393827" y="1371600"/>
                <a:ext cx="8366125" cy="4972050"/>
              </a:xfrm>
              <a:blipFill rotWithShape="0">
                <a:blip r:embed="rId12"/>
                <a:stretch>
                  <a:fillRect l="-146" t="-98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13" name="Group 7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80655006"/>
              </p:ext>
            </p:extLst>
          </p:nvPr>
        </p:nvGraphicFramePr>
        <p:xfrm>
          <a:off x="301752" y="512064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/>
                <a:gridCol w="320675"/>
                <a:gridCol w="320675"/>
                <a:gridCol w="320675"/>
                <a:gridCol w="639763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4114800" y="6309360"/>
            <a:ext cx="2663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external fragmentation</a:t>
            </a:r>
          </a:p>
        </p:txBody>
      </p:sp>
      <p:cxnSp>
        <p:nvCxnSpPr>
          <p:cNvPr id="9" name="Straight Arrow Connector 8"/>
          <p:cNvCxnSpPr/>
          <p:nvPr>
            <p:custDataLst>
              <p:tags r:id="rId6"/>
            </p:custDataLst>
          </p:nvPr>
        </p:nvCxnSpPr>
        <p:spPr bwMode="auto">
          <a:xfrm flipV="1">
            <a:off x="6452647" y="5577841"/>
            <a:ext cx="457200" cy="82296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3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858000" y="1371600"/>
            <a:ext cx="1701437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S2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p;</a:t>
            </a:r>
          </a:p>
        </p:txBody>
      </p:sp>
      <p:sp>
        <p:nvSpPr>
          <p:cNvPr id="12" name="Rectangle 24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7132320" y="630936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 dirty="0">
                <a:solidFill>
                  <a:srgbClr val="FF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14" name="Line 2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10800000" flipH="1">
            <a:off x="8302752" y="5852160"/>
            <a:ext cx="0" cy="54864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" name="Ink 2"/>
              <p14:cNvContentPartPr/>
              <p14:nvPr/>
            </p14:nvContentPartPr>
            <p14:xfrm>
              <a:off x="2797560" y="1753560"/>
              <a:ext cx="5938920" cy="4293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93960" y="1747080"/>
                <a:ext cx="5952600" cy="430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14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eeform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11200" y="3708400"/>
            <a:ext cx="7670800" cy="1408176"/>
          </a:xfrm>
          <a:custGeom>
            <a:avLst/>
            <a:gdLst/>
            <a:ahLst/>
            <a:cxnLst>
              <a:cxn ang="0">
                <a:pos x="7617" y="0"/>
              </a:cxn>
              <a:cxn ang="0">
                <a:pos x="0" y="21465"/>
              </a:cxn>
              <a:cxn ang="0">
                <a:pos x="21600" y="21600"/>
              </a:cxn>
              <a:cxn ang="0">
                <a:pos x="13017" y="0"/>
              </a:cxn>
              <a:cxn ang="0">
                <a:pos x="7617" y="0"/>
              </a:cxn>
              <a:cxn ang="0">
                <a:pos x="7617" y="0"/>
              </a:cxn>
            </a:cxnLst>
            <a:rect l="0" t="0" r="r" b="b"/>
            <a:pathLst>
              <a:path w="21600" h="21600">
                <a:moveTo>
                  <a:pt x="7617" y="0"/>
                </a:moveTo>
                <a:lnTo>
                  <a:pt x="0" y="21465"/>
                </a:lnTo>
                <a:lnTo>
                  <a:pt x="21600" y="21600"/>
                </a:lnTo>
                <a:lnTo>
                  <a:pt x="13017" y="0"/>
                </a:lnTo>
                <a:lnTo>
                  <a:pt x="7617" y="0"/>
                </a:lnTo>
                <a:close/>
                <a:moveTo>
                  <a:pt x="7617" y="0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Arrays of </a:t>
            </a:r>
            <a:r>
              <a:rPr lang="en-US" dirty="0" smtClean="0"/>
              <a:t>Structures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7" name="Rectangle 5"/>
              <p:cNvSpPr>
                <a:spLocks noGrp="1" noChangeArrowheads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393192" y="1362456"/>
                <a:ext cx="8366760" cy="2743200"/>
              </a:xfrm>
              <a:ln/>
            </p:spPr>
            <p:txBody>
              <a:bodyPr/>
              <a:lstStyle/>
              <a:p>
                <a:r>
                  <a:rPr lang="en-US" dirty="0" smtClean="0"/>
                  <a:t>Overall structure length multiple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Satisfy </a:t>
                </a:r>
                <a:r>
                  <a:rPr lang="en-US" dirty="0"/>
                  <a:t>alignment requirement </a:t>
                </a:r>
                <a:br>
                  <a:rPr lang="en-US" dirty="0"/>
                </a:br>
                <a:r>
                  <a:rPr lang="en-US" dirty="0"/>
                  <a:t>for every </a:t>
                </a:r>
                <a:r>
                  <a:rPr lang="en-US" dirty="0" smtClean="0"/>
                  <a:t>element in array</a:t>
                </a:r>
                <a:endParaRPr lang="en-US" dirty="0"/>
              </a:p>
            </p:txBody>
          </p:sp>
        </mc:Choice>
        <mc:Fallback xmlns="">
          <p:sp>
            <p:nvSpPr>
              <p:cNvPr id="2867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3"/>
                </p:custDataLst>
              </p:nvPr>
            </p:nvSpPr>
            <p:spPr>
              <a:xfrm>
                <a:off x="393192" y="1362456"/>
                <a:ext cx="8366760" cy="2743200"/>
              </a:xfrm>
              <a:blipFill rotWithShape="0">
                <a:blip r:embed="rId14"/>
                <a:stretch>
                  <a:fillRect l="-364" t="-222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28791" name="Group 119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28177654"/>
              </p:ext>
            </p:extLst>
          </p:nvPr>
        </p:nvGraphicFramePr>
        <p:xfrm>
          <a:off x="1181100" y="3314700"/>
          <a:ext cx="7598818" cy="762000"/>
        </p:xfrm>
        <a:graphic>
          <a:graphicData uri="http://schemas.openxmlformats.org/drawingml/2006/table">
            <a:tbl>
              <a:tblPr/>
              <a:tblGrid>
                <a:gridCol w="320675"/>
                <a:gridCol w="320675"/>
                <a:gridCol w="320675"/>
                <a:gridCol w="320675"/>
                <a:gridCol w="639763"/>
                <a:gridCol w="320675"/>
                <a:gridCol w="320675"/>
                <a:gridCol w="639762"/>
                <a:gridCol w="320675"/>
                <a:gridCol w="320675"/>
                <a:gridCol w="320675"/>
                <a:gridCol w="320675"/>
                <a:gridCol w="320675"/>
                <a:gridCol w="320675"/>
                <a:gridCol w="639763"/>
                <a:gridCol w="320675"/>
                <a:gridCol w="228055"/>
                <a:gridCol w="320675"/>
                <a:gridCol w="320675"/>
                <a:gridCol w="320675"/>
                <a:gridCol w="32067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a[2]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a+72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3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858000" y="1371600"/>
            <a:ext cx="1701437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S2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a[10]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977900" y="5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 smtClean="0">
              <a:latin typeface="Calibri" pitchFamily="34" charset="0"/>
            </a:endParaRPr>
          </a:p>
        </p:txBody>
      </p:sp>
      <p:graphicFrame>
        <p:nvGraphicFramePr>
          <p:cNvPr id="16" name="Group 7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924909187"/>
              </p:ext>
            </p:extLst>
          </p:nvPr>
        </p:nvGraphicFramePr>
        <p:xfrm>
          <a:off x="338328" y="512064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/>
                <a:gridCol w="320675"/>
                <a:gridCol w="320675"/>
                <a:gridCol w="320675"/>
                <a:gridCol w="639763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35493"/>
                <a:gridCol w="305857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a+32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a+40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>
            <p:custDataLst>
              <p:tags r:id="rId9"/>
            </p:custDataLst>
          </p:nvPr>
        </p:nvSpPr>
        <p:spPr>
          <a:xfrm>
            <a:off x="4114800" y="6309360"/>
            <a:ext cx="2663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external fragmentation</a:t>
            </a:r>
          </a:p>
        </p:txBody>
      </p:sp>
      <p:cxnSp>
        <p:nvCxnSpPr>
          <p:cNvPr id="18" name="Straight Arrow Connector 17"/>
          <p:cNvCxnSpPr/>
          <p:nvPr>
            <p:custDataLst>
              <p:tags r:id="rId10"/>
            </p:custDataLst>
          </p:nvPr>
        </p:nvCxnSpPr>
        <p:spPr bwMode="auto">
          <a:xfrm flipV="1">
            <a:off x="6452647" y="5577841"/>
            <a:ext cx="457200" cy="82296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" name="Ink 4"/>
              <p14:cNvContentPartPr/>
              <p14:nvPr/>
            </p14:nvContentPartPr>
            <p14:xfrm>
              <a:off x="1315440" y="3332880"/>
              <a:ext cx="4308120" cy="723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09680" y="3329280"/>
                <a:ext cx="4326480" cy="73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9" name="Ink 18"/>
              <p14:cNvContentPartPr/>
              <p14:nvPr/>
            </p14:nvContentPartPr>
            <p14:xfrm>
              <a:off x="5958720" y="5810400"/>
              <a:ext cx="2384280" cy="62496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52240" y="5804280"/>
                <a:ext cx="2396160" cy="63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" name="Ink 5"/>
              <p14:cNvContentPartPr/>
              <p14:nvPr/>
            </p14:nvContentPartPr>
            <p14:xfrm>
              <a:off x="1848960" y="3330720"/>
              <a:ext cx="5389560" cy="12006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41400" y="3327120"/>
                <a:ext cx="5403240" cy="121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442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of </a:t>
            </a:r>
            <a:r>
              <a:rPr lang="en-US" dirty="0" err="1" smtClean="0"/>
              <a:t>Structs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Compiler will do the following:</a:t>
            </a:r>
          </a:p>
          <a:p>
            <a:pPr lvl="1"/>
            <a:r>
              <a:rPr lang="en-US" dirty="0" smtClean="0"/>
              <a:t>Maintains </a:t>
            </a:r>
            <a:r>
              <a:rPr lang="en-US" dirty="0"/>
              <a:t>declared </a:t>
            </a:r>
            <a:r>
              <a:rPr lang="en-US" i="1" dirty="0"/>
              <a:t>ordering</a:t>
            </a:r>
            <a:r>
              <a:rPr lang="en-US" dirty="0"/>
              <a:t> of fields in struct</a:t>
            </a:r>
          </a:p>
          <a:p>
            <a:pPr lvl="1"/>
            <a:r>
              <a:rPr lang="en-US" dirty="0"/>
              <a:t>Each </a:t>
            </a:r>
            <a:r>
              <a:rPr lang="en-US" b="1" i="1" dirty="0"/>
              <a:t>field</a:t>
            </a:r>
            <a:r>
              <a:rPr lang="en-US" i="1" dirty="0"/>
              <a:t> </a:t>
            </a:r>
            <a:r>
              <a:rPr lang="en-US" dirty="0"/>
              <a:t>must be aligned </a:t>
            </a:r>
            <a:r>
              <a:rPr lang="en-US" i="1" dirty="0"/>
              <a:t>within</a:t>
            </a:r>
            <a:r>
              <a:rPr lang="en-US" dirty="0"/>
              <a:t> the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(</a:t>
            </a:r>
            <a:r>
              <a:rPr lang="en-US" i="1" dirty="0"/>
              <a:t>may insert padding</a:t>
            </a:r>
            <a:r>
              <a:rPr lang="en-US" i="1" dirty="0" smtClean="0"/>
              <a:t>)</a:t>
            </a:r>
          </a:p>
          <a:p>
            <a:pPr lvl="2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dirty="0" smtClean="0"/>
              <a:t> can be used to get actual field offset</a:t>
            </a:r>
            <a:endParaRPr lang="en-US" dirty="0"/>
          </a:p>
          <a:p>
            <a:pPr lvl="1"/>
            <a:r>
              <a:rPr lang="en-US" dirty="0" smtClean="0"/>
              <a:t>Overall </a:t>
            </a:r>
            <a:r>
              <a:rPr lang="en-US" dirty="0"/>
              <a:t>struct must be </a:t>
            </a:r>
            <a:r>
              <a:rPr lang="en-US" b="1" i="1" dirty="0"/>
              <a:t>aligned</a:t>
            </a:r>
            <a:r>
              <a:rPr lang="en-US" dirty="0"/>
              <a:t> according to largest field</a:t>
            </a:r>
          </a:p>
          <a:p>
            <a:pPr lvl="1"/>
            <a:r>
              <a:rPr lang="en-US" dirty="0"/>
              <a:t>Total struct </a:t>
            </a:r>
            <a:r>
              <a:rPr lang="en-US" b="1" i="1" dirty="0"/>
              <a:t>size</a:t>
            </a:r>
            <a:r>
              <a:rPr lang="en-US" dirty="0"/>
              <a:t> must be multiple of its </a:t>
            </a:r>
            <a:r>
              <a:rPr lang="en-US" dirty="0" smtClean="0"/>
              <a:t>alignment </a:t>
            </a:r>
            <a:br>
              <a:rPr lang="en-US" dirty="0" smtClean="0"/>
            </a:br>
            <a:r>
              <a:rPr lang="en-US" i="1" dirty="0" smtClean="0"/>
              <a:t>(may insert padding)</a:t>
            </a:r>
            <a:endParaRPr lang="en-US" i="1" dirty="0"/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/>
              <a:t> should be used to get true size of </a:t>
            </a:r>
            <a:r>
              <a:rPr lang="en-US" dirty="0" err="1"/>
              <a:t>structs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eeform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111500" y="3577012"/>
            <a:ext cx="4445000" cy="812800"/>
          </a:xfrm>
          <a:custGeom>
            <a:avLst/>
            <a:gdLst/>
            <a:ahLst/>
            <a:cxnLst>
              <a:cxn ang="0">
                <a:pos x="6171" y="338"/>
              </a:cxn>
              <a:cxn ang="0">
                <a:pos x="0" y="21600"/>
              </a:cxn>
              <a:cxn ang="0">
                <a:pos x="21600" y="21600"/>
              </a:cxn>
              <a:cxn ang="0">
                <a:pos x="15552" y="0"/>
              </a:cxn>
              <a:cxn ang="0">
                <a:pos x="6171" y="338"/>
              </a:cxn>
              <a:cxn ang="0">
                <a:pos x="6171" y="338"/>
              </a:cxn>
            </a:cxnLst>
            <a:rect l="0" t="0" r="r" b="b"/>
            <a:pathLst>
              <a:path w="21600" h="21600">
                <a:moveTo>
                  <a:pt x="6171" y="338"/>
                </a:moveTo>
                <a:lnTo>
                  <a:pt x="0" y="21600"/>
                </a:lnTo>
                <a:lnTo>
                  <a:pt x="21600" y="21600"/>
                </a:lnTo>
                <a:lnTo>
                  <a:pt x="15552" y="0"/>
                </a:lnTo>
                <a:lnTo>
                  <a:pt x="6171" y="338"/>
                </a:lnTo>
                <a:close/>
                <a:moveTo>
                  <a:pt x="6171" y="338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Accessing Array </a:t>
            </a:r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93192" y="1362456"/>
            <a:ext cx="8366760" cy="2070100"/>
          </a:xfrm>
          <a:ln/>
        </p:spPr>
        <p:txBody>
          <a:bodyPr/>
          <a:lstStyle/>
          <a:p>
            <a:r>
              <a:rPr lang="en-US" sz="2400" dirty="0"/>
              <a:t>Compute </a:t>
            </a:r>
            <a:r>
              <a:rPr lang="en-US" sz="2400" dirty="0" smtClean="0"/>
              <a:t>start of array element as: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12*index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2450"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sizeof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(S3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= 12</a:t>
            </a:r>
            <a:r>
              <a:rPr lang="en-US" sz="2000" dirty="0" smtClean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,</a:t>
            </a:r>
            <a:r>
              <a:rPr lang="en-US" sz="2000" dirty="0" smtClean="0"/>
              <a:t> </a:t>
            </a:r>
            <a:r>
              <a:rPr lang="en-US" sz="2000" dirty="0"/>
              <a:t>including </a:t>
            </a:r>
            <a:r>
              <a:rPr lang="en-US" sz="2000" dirty="0" smtClean="0"/>
              <a:t>alignment padding</a:t>
            </a:r>
            <a:endParaRPr lang="en-US" sz="2000" dirty="0"/>
          </a:p>
          <a:p>
            <a:r>
              <a:rPr lang="en-US" sz="2400" dirty="0"/>
              <a:t>Element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</a:t>
            </a:r>
            <a:r>
              <a:rPr lang="en-US" sz="2400" dirty="0"/>
              <a:t> is at offset 8 within structure</a:t>
            </a:r>
          </a:p>
          <a:p>
            <a:r>
              <a:rPr lang="en-US" sz="2400" dirty="0"/>
              <a:t>Assembler gives </a:t>
            </a:r>
            <a:r>
              <a:rPr lang="en-US" sz="2400" dirty="0" smtClean="0"/>
              <a:t>offset  </a:t>
            </a:r>
            <a:r>
              <a:rPr lang="en-US" sz="2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a+8</a:t>
            </a:r>
            <a:endParaRPr lang="en-US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9703" name="Rectangle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57200" y="5486400"/>
            <a:ext cx="3108960" cy="11849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short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get_j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index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a[index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].j;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29704" name="Rectangle 8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3749040" y="5486400"/>
            <a:ext cx="4937760" cy="914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=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index</a:t>
            </a:r>
            <a:endParaRPr lang="en-US" b="0" i="1" dirty="0">
              <a:solidFill>
                <a:schemeClr val="bg2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(%rdi,%rdi,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2)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,%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# 3*index</a:t>
            </a:r>
            <a:endParaRPr lang="en-US" b="0" i="1" dirty="0">
              <a:solidFill>
                <a:schemeClr val="bg2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movzwl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a+8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,%rax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,4)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,%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100583054"/>
              </p:ext>
            </p:extLst>
          </p:nvPr>
        </p:nvGraphicFramePr>
        <p:xfrm>
          <a:off x="241300" y="3196012"/>
          <a:ext cx="8329613" cy="762000"/>
        </p:xfrm>
        <a:graphic>
          <a:graphicData uri="http://schemas.openxmlformats.org/drawingml/2006/table">
            <a:tbl>
              <a:tblPr/>
              <a:tblGrid>
                <a:gridCol w="320675"/>
                <a:gridCol w="320675"/>
                <a:gridCol w="320675"/>
                <a:gridCol w="320675"/>
                <a:gridCol w="639763"/>
                <a:gridCol w="320675"/>
                <a:gridCol w="320675"/>
                <a:gridCol w="639762"/>
                <a:gridCol w="320675"/>
                <a:gridCol w="639763"/>
                <a:gridCol w="781542"/>
                <a:gridCol w="178895"/>
                <a:gridCol w="639763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a[index]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•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a+12*index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798" name="Group 102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078363930"/>
              </p:ext>
            </p:extLst>
          </p:nvPr>
        </p:nvGraphicFramePr>
        <p:xfrm>
          <a:off x="1370013" y="4364412"/>
          <a:ext cx="6429375" cy="603250"/>
        </p:xfrm>
        <a:graphic>
          <a:graphicData uri="http://schemas.openxmlformats.org/drawingml/2006/table">
            <a:tbl>
              <a:tblPr/>
              <a:tblGrid>
                <a:gridCol w="247650"/>
                <a:gridCol w="247650"/>
                <a:gridCol w="247650"/>
                <a:gridCol w="247650"/>
                <a:gridCol w="741362"/>
                <a:gridCol w="741363"/>
                <a:gridCol w="247650"/>
                <a:gridCol w="493712"/>
                <a:gridCol w="493713"/>
                <a:gridCol w="247650"/>
                <a:gridCol w="741362"/>
                <a:gridCol w="741363"/>
                <a:gridCol w="247650"/>
                <a:gridCol w="247650"/>
                <a:gridCol w="247650"/>
                <a:gridCol w="247650"/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a+12*index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>
            <p:custDataLst>
              <p:tags r:id="rId9"/>
            </p:custDataLst>
          </p:nvPr>
        </p:nvSpPr>
        <p:spPr>
          <a:xfrm>
            <a:off x="5144807" y="5040868"/>
            <a:ext cx="183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eaLnBrk="1" hangingPunct="1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a+</a:t>
            </a:r>
            <a:r>
              <a:rPr lang="en-US" sz="1800" b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12*index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+8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cxnSp>
        <p:nvCxnSpPr>
          <p:cNvPr id="4" name="Straight Arrow Connector 3"/>
          <p:cNvCxnSpPr/>
          <p:nvPr>
            <p:custDataLst>
              <p:tags r:id="rId10"/>
            </p:custDataLst>
          </p:nvPr>
        </p:nvCxnSpPr>
        <p:spPr bwMode="auto">
          <a:xfrm flipV="1">
            <a:off x="6064290" y="4681728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3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858000" y="1371600"/>
            <a:ext cx="1701437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S3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short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float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short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j;</a:t>
            </a:r>
          </a:p>
          <a:p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a[10]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/>
              <p14:cNvContentPartPr/>
              <p14:nvPr/>
            </p14:nvContentPartPr>
            <p14:xfrm>
              <a:off x="3823920" y="4143240"/>
              <a:ext cx="3619080" cy="205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16360" y="4138200"/>
                <a:ext cx="363528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/>
              <p14:cNvContentPartPr/>
              <p14:nvPr/>
            </p14:nvContentPartPr>
            <p14:xfrm>
              <a:off x="1749600" y="1436400"/>
              <a:ext cx="7187040" cy="515808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43120" y="1427400"/>
                <a:ext cx="7202880" cy="517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934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data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floats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  <a:endParaRPr lang="en-US" sz="1800" b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</a:t>
            </a:r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stacks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>
            <p:custDataLst>
              <p:tags r:id="rId23"/>
            </p:custDataLst>
          </p:nvPr>
        </p:nvSpPr>
        <p:spPr bwMode="auto">
          <a:xfrm>
            <a:off x="411479" y="2880359"/>
            <a:ext cx="5029200" cy="260604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5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How the Programmer Can Save </a:t>
            </a:r>
            <a:r>
              <a:rPr lang="en-US" dirty="0"/>
              <a:t>Space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ln/>
        </p:spPr>
        <p:txBody>
          <a:bodyPr/>
          <a:lstStyle/>
          <a:p>
            <a:r>
              <a:rPr lang="en-US" dirty="0" smtClean="0"/>
              <a:t>Compiler must respect order elements are declared in</a:t>
            </a:r>
            <a:endParaRPr lang="en-US" dirty="0"/>
          </a:p>
          <a:p>
            <a:pPr lvl="1"/>
            <a:r>
              <a:rPr lang="en-US" dirty="0"/>
              <a:t>Sometimes the programmer can save space by declaring large data types first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765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709102" y="3108960"/>
            <a:ext cx="1645920" cy="15621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S4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d;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*p;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7654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815063" y="3108960"/>
            <a:ext cx="1645920" cy="15636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S5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 smtClean="0"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d;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*p;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7655" name="AutoShap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206240" y="3575304"/>
            <a:ext cx="1097280" cy="548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B2A85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3413" y="5120640"/>
            <a:ext cx="3786187" cy="381000"/>
            <a:chOff x="633413" y="4903086"/>
            <a:chExt cx="3786187" cy="381000"/>
          </a:xfrm>
        </p:grpSpPr>
        <p:sp>
          <p:nvSpPr>
            <p:cNvPr id="12" name="Rectangle 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33413" y="4903086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</a:t>
              </a:r>
            </a:p>
          </p:txBody>
        </p:sp>
        <p:sp>
          <p:nvSpPr>
            <p:cNvPr id="13" name="Rectangle 8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1903413" y="4903086"/>
              <a:ext cx="12700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5" name="Rectangle 11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950913" y="4903086"/>
              <a:ext cx="952500" cy="381000"/>
            </a:xfrm>
            <a:prstGeom prst="rect">
              <a:avLst/>
            </a:prstGeom>
            <a:solidFill>
              <a:srgbClr val="B2B2B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600" i="1" dirty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3 bytes</a:t>
              </a:r>
            </a:p>
          </p:txBody>
        </p:sp>
        <p:sp>
          <p:nvSpPr>
            <p:cNvPr id="16" name="Rectangle 7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149600" y="4903086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d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7" name="Rectangle 11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467100" y="4903086"/>
              <a:ext cx="952500" cy="381000"/>
            </a:xfrm>
            <a:prstGeom prst="rect">
              <a:avLst/>
            </a:prstGeom>
            <a:solidFill>
              <a:srgbClr val="B2B2B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600" i="1" dirty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3 bytes</a:t>
              </a:r>
            </a:p>
          </p:txBody>
        </p:sp>
      </p:grpSp>
      <p:grpSp>
        <p:nvGrpSpPr>
          <p:cNvPr id="2" name="Group 1"/>
          <p:cNvGrpSpPr/>
          <p:nvPr>
            <p:custDataLst>
              <p:tags r:id="rId7"/>
            </p:custDataLst>
          </p:nvPr>
        </p:nvGrpSpPr>
        <p:grpSpPr>
          <a:xfrm>
            <a:off x="5368816" y="5120640"/>
            <a:ext cx="2538413" cy="381000"/>
            <a:chOff x="635000" y="5257800"/>
            <a:chExt cx="2538413" cy="381000"/>
          </a:xfrm>
        </p:grpSpPr>
        <p:sp>
          <p:nvSpPr>
            <p:cNvPr id="18" name="Rectangle 7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892300" y="5257800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</a:t>
              </a:r>
            </a:p>
          </p:txBody>
        </p:sp>
        <p:sp>
          <p:nvSpPr>
            <p:cNvPr id="19" name="Rectangle 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635000" y="5257800"/>
              <a:ext cx="12700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1" name="Rectangle 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159000" y="5257800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d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2" name="Rectangle 11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476500" y="5257800"/>
              <a:ext cx="696913" cy="381000"/>
            </a:xfrm>
            <a:prstGeom prst="rect">
              <a:avLst/>
            </a:prstGeom>
            <a:solidFill>
              <a:srgbClr val="B2B2B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600" i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2 </a:t>
              </a:r>
              <a:r>
                <a:rPr lang="en-US" sz="1600" i="1" dirty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bytes</a:t>
              </a:r>
            </a:p>
          </p:txBody>
        </p:sp>
      </p:grpSp>
      <p:sp>
        <p:nvSpPr>
          <p:cNvPr id="4" name="Left Brace 3"/>
          <p:cNvSpPr/>
          <p:nvPr>
            <p:custDataLst>
              <p:tags r:id="rId8"/>
            </p:custDataLst>
          </p:nvPr>
        </p:nvSpPr>
        <p:spPr bwMode="auto">
          <a:xfrm rot="16200000">
            <a:off x="2394902" y="3794760"/>
            <a:ext cx="274320" cy="3775075"/>
          </a:xfrm>
          <a:prstGeom prst="leftBrac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9"/>
            </p:custDataLst>
          </p:nvPr>
        </p:nvSpPr>
        <p:spPr>
          <a:xfrm>
            <a:off x="1935184" y="5852160"/>
            <a:ext cx="125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12 bytes</a:t>
            </a:r>
          </a:p>
        </p:txBody>
      </p:sp>
      <p:sp>
        <p:nvSpPr>
          <p:cNvPr id="20" name="Left Brace 19"/>
          <p:cNvSpPr/>
          <p:nvPr>
            <p:custDataLst>
              <p:tags r:id="rId10"/>
            </p:custDataLst>
          </p:nvPr>
        </p:nvSpPr>
        <p:spPr bwMode="auto">
          <a:xfrm rot="16200000">
            <a:off x="6500863" y="4413090"/>
            <a:ext cx="274320" cy="2538413"/>
          </a:xfrm>
          <a:prstGeom prst="leftBrac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>
            <p:custDataLst>
              <p:tags r:id="rId11"/>
            </p:custDataLst>
          </p:nvPr>
        </p:nvSpPr>
        <p:spPr>
          <a:xfrm>
            <a:off x="6118674" y="5852160"/>
            <a:ext cx="172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8</a:t>
            </a:r>
            <a:r>
              <a:rPr lang="en-US" dirty="0" smtClean="0">
                <a:latin typeface="Calibri" pitchFamily="34" charset="0"/>
              </a:rPr>
              <a:t> bytes</a:t>
            </a:r>
          </a:p>
        </p:txBody>
      </p:sp>
    </p:spTree>
    <p:extLst>
      <p:ext uri="{BB962C8B-B14F-4D97-AF65-F5344CB8AC3E}">
        <p14:creationId xmlns:p14="http://schemas.microsoft.com/office/powerpoint/2010/main" val="67846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Minimize the size of the </a:t>
            </a:r>
            <a:r>
              <a:rPr lang="en-US" sz="2400" dirty="0" err="1" smtClean="0"/>
              <a:t>struct</a:t>
            </a:r>
            <a:r>
              <a:rPr lang="en-US" sz="2400" dirty="0" smtClean="0"/>
              <a:t> by re-ordering the </a:t>
            </a:r>
            <a:r>
              <a:rPr lang="en-US" sz="2400" dirty="0" err="1" smtClean="0"/>
              <a:t>vars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What are the old and new sizes of the </a:t>
            </a:r>
            <a:r>
              <a:rPr lang="en-US" sz="2400" dirty="0" err="1" smtClean="0"/>
              <a:t>struct</a:t>
            </a:r>
            <a:r>
              <a:rPr lang="en-US" sz="2400" dirty="0" smtClean="0"/>
              <a:t>?</a:t>
            </a:r>
          </a:p>
          <a:p>
            <a:pPr marL="0" indent="0">
              <a:spcBef>
                <a:spcPts val="0"/>
              </a:spcBef>
              <a:buNone/>
              <a:tabLst>
                <a:tab pos="569913" algn="l"/>
                <a:tab pos="4459288" algn="l"/>
              </a:tabLst>
            </a:pPr>
            <a:r>
              <a:rPr lang="en-US" sz="2400" dirty="0"/>
              <a:t>	</a:t>
            </a:r>
            <a:r>
              <a:rPr lang="en-US" sz="2000" dirty="0" err="1" smtClean="0"/>
              <a:t>sizeof</a:t>
            </a:r>
            <a:r>
              <a:rPr lang="en-US" sz="2000" dirty="0" smtClean="0"/>
              <a:t>(</a:t>
            </a:r>
            <a:r>
              <a:rPr lang="en-US" sz="2000" dirty="0" err="1" smtClean="0"/>
              <a:t>struct</a:t>
            </a:r>
            <a:r>
              <a:rPr lang="en-US" sz="2000" dirty="0" smtClean="0"/>
              <a:t> old) = _____	</a:t>
            </a:r>
            <a:r>
              <a:rPr lang="en-US" sz="2000" dirty="0" err="1" smtClean="0"/>
              <a:t>sizeof</a:t>
            </a:r>
            <a:r>
              <a:rPr lang="en-US" sz="2000" dirty="0" smtClean="0"/>
              <a:t>(</a:t>
            </a:r>
            <a:r>
              <a:rPr lang="en-US" sz="2000" dirty="0" err="1" smtClean="0"/>
              <a:t>struct</a:t>
            </a:r>
            <a:r>
              <a:rPr lang="en-US" sz="2000" dirty="0" smtClean="0"/>
              <a:t> new) = _____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 smtClean="0">
                <a:solidFill>
                  <a:srgbClr val="FF9900"/>
                </a:solidFill>
              </a:rPr>
              <a:t>16 bytes</a:t>
            </a:r>
            <a:endParaRPr lang="en-US" sz="2000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 smtClean="0">
                <a:solidFill>
                  <a:srgbClr val="00B050"/>
                </a:solidFill>
              </a:rPr>
              <a:t>22 bytes</a:t>
            </a:r>
            <a:endParaRPr lang="en-US" sz="2000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 smtClean="0">
                <a:solidFill>
                  <a:srgbClr val="FF3399"/>
                </a:solidFill>
              </a:rPr>
              <a:t>28 bytes</a:t>
            </a:r>
            <a:endParaRPr lang="en-US" sz="2000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 smtClean="0">
                <a:solidFill>
                  <a:srgbClr val="00B0F0"/>
                </a:solidFill>
              </a:rPr>
              <a:t>32 bytes</a:t>
            </a:r>
            <a:endParaRPr lang="en-US" sz="2000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 smtClean="0">
                <a:solidFill>
                  <a:srgbClr val="996633"/>
                </a:solidFill>
              </a:rPr>
              <a:t>We’re </a:t>
            </a:r>
            <a:r>
              <a:rPr lang="en-US" sz="2000" b="1" dirty="0">
                <a:solidFill>
                  <a:srgbClr val="996633"/>
                </a:solidFill>
              </a:rPr>
              <a:t>lost…</a:t>
            </a:r>
            <a:endParaRPr lang="en-US" sz="2000" b="1" baseline="-25000" dirty="0">
              <a:solidFill>
                <a:srgbClr val="996633"/>
              </a:solidFill>
            </a:endParaRPr>
          </a:p>
          <a:p>
            <a:pPr marL="0" indent="0">
              <a:spcBef>
                <a:spcPts val="0"/>
              </a:spcBef>
              <a:buNone/>
              <a:tabLst>
                <a:tab pos="569913" algn="l"/>
                <a:tab pos="4459288" algn="l"/>
              </a:tabLst>
            </a:pPr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97280" y="1828800"/>
            <a:ext cx="6583680" cy="2200602"/>
            <a:chOff x="1097280" y="2377440"/>
            <a:chExt cx="6583680" cy="2200602"/>
          </a:xfrm>
        </p:grpSpPr>
        <p:sp>
          <p:nvSpPr>
            <p:cNvPr id="5" name="Rectangle 6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1097280" y="2377440"/>
              <a:ext cx="2286000" cy="220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>
              <a:spAutoFit/>
            </a:bodyPr>
            <a:lstStyle/>
            <a:p>
              <a:pPr algn="l"/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struct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old 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{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>
                <a:spcBef>
                  <a:spcPts val="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int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>
                <a:spcBef>
                  <a:spcPts val="120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short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s[3];</a:t>
              </a:r>
            </a:p>
            <a:p>
              <a:pPr algn="l">
                <a:spcBef>
                  <a:spcPts val="1200"/>
                </a:spcBef>
              </a:pPr>
              <a:r>
                <a:rPr lang="en-US" sz="1800" b="0" dirty="0" smtClean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 smtClean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char *</a:t>
              </a:r>
              <a:r>
                <a:rPr lang="en-US" sz="1800" b="0" dirty="0" smtClean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c;</a:t>
              </a:r>
            </a:p>
            <a:p>
              <a:pPr algn="l">
                <a:spcBef>
                  <a:spcPts val="120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dirty="0" smtClean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floa</a:t>
              </a:r>
              <a:r>
                <a:rPr lang="en-US" sz="18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t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f;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};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6" name="Rectangle 6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4937760" y="2377440"/>
              <a:ext cx="2743200" cy="220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>
              <a:spAutoFit/>
            </a:bodyPr>
            <a:lstStyle/>
            <a:p>
              <a:pPr algn="l"/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struct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new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{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>
                <a:spcBef>
                  <a:spcPts val="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 err="1" smtClean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int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  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______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______;</a:t>
              </a:r>
            </a:p>
            <a:p>
              <a:pPr>
                <a:spcBef>
                  <a:spcPts val="1200"/>
                </a:spcBef>
              </a:pPr>
              <a:r>
                <a:rPr lang="en-US" sz="1800" b="0" dirty="0" smtClean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______</a:t>
              </a:r>
              <a:r>
                <a:rPr lang="en-US" sz="1800" dirty="0" smtClean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 smtClean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______;</a:t>
              </a:r>
            </a:p>
            <a:p>
              <a:pPr>
                <a:spcBef>
                  <a:spcPts val="120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______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______;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};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7" name="Right Arrow 6"/>
            <p:cNvSpPr/>
            <p:nvPr/>
          </p:nvSpPr>
          <p:spPr bwMode="auto">
            <a:xfrm>
              <a:off x="3703320" y="3341474"/>
              <a:ext cx="914400" cy="457200"/>
            </a:xfrm>
            <a:prstGeom prst="rightArrow">
              <a:avLst/>
            </a:prstGeom>
            <a:solidFill>
              <a:srgbClr val="4B2A85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674822" y="401179"/>
            <a:ext cx="3404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Calibri" pitchFamily="34" charset="0"/>
              </a:rPr>
              <a:t>Vote on </a:t>
            </a:r>
            <a:r>
              <a:rPr lang="en-US" b="0" dirty="0" err="1" smtClean="0">
                <a:latin typeface="Calibri" pitchFamily="34" charset="0"/>
              </a:rPr>
              <a:t>sizeof</a:t>
            </a:r>
            <a:r>
              <a:rPr lang="en-US" b="0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struct</a:t>
            </a:r>
            <a:r>
              <a:rPr lang="en-US" dirty="0" smtClean="0">
                <a:latin typeface="Calibri" pitchFamily="34" charset="0"/>
              </a:rPr>
              <a:t> old</a:t>
            </a:r>
            <a:r>
              <a:rPr lang="en-US" b="0" dirty="0" smtClean="0">
                <a:latin typeface="Calibri" pitchFamily="34" charset="0"/>
              </a:rPr>
              <a:t>):</a:t>
            </a:r>
          </a:p>
          <a:p>
            <a:r>
              <a:rPr lang="en-US" b="0" dirty="0" smtClean="0">
                <a:latin typeface="Calibri" pitchFamily="34" charset="0"/>
                <a:hlinkClick r:id="rId4"/>
              </a:rPr>
              <a:t>http://PollEv.com/justinh</a:t>
            </a:r>
            <a:r>
              <a:rPr lang="en-US" b="0" dirty="0" smtClean="0">
                <a:latin typeface="Calibri" pitchFamily="34" charset="0"/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Ink 12"/>
              <p14:cNvContentPartPr/>
              <p14:nvPr/>
            </p14:nvContentPartPr>
            <p14:xfrm>
              <a:off x="189360" y="1796400"/>
              <a:ext cx="7882560" cy="44838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2520" y="1788840"/>
                <a:ext cx="7894440" cy="45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Ink 13"/>
              <p14:cNvContentPartPr/>
              <p14:nvPr/>
            </p14:nvContentPartPr>
            <p14:xfrm>
              <a:off x="2591640" y="2550960"/>
              <a:ext cx="6363360" cy="37645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83360" y="2542320"/>
                <a:ext cx="6381000" cy="378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256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Unions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828800"/>
          </a:xfrm>
          <a:ln/>
        </p:spPr>
        <p:txBody>
          <a:bodyPr/>
          <a:lstStyle/>
          <a:p>
            <a:r>
              <a:rPr lang="en-US" dirty="0" smtClean="0"/>
              <a:t>Only allocates enough space for the </a:t>
            </a:r>
            <a:r>
              <a:rPr lang="en-US" dirty="0" smtClean="0">
                <a:solidFill>
                  <a:srgbClr val="FF0000"/>
                </a:solidFill>
              </a:rPr>
              <a:t>largest element </a:t>
            </a:r>
            <a:r>
              <a:rPr lang="en-US" dirty="0" smtClean="0"/>
              <a:t>in union</a:t>
            </a:r>
            <a:endParaRPr lang="en-US" dirty="0"/>
          </a:p>
          <a:p>
            <a:r>
              <a:rPr lang="en-US" dirty="0"/>
              <a:t>Can only use one member at a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174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017520" y="3108960"/>
            <a:ext cx="2222500" cy="15017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union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U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}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up;</a:t>
            </a:r>
          </a:p>
        </p:txBody>
      </p:sp>
      <p:sp>
        <p:nvSpPr>
          <p:cNvPr id="31750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09600" y="3108960"/>
            <a:ext cx="2222500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S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}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sp;</a:t>
            </a:r>
          </a:p>
        </p:txBody>
      </p:sp>
      <p:graphicFrame>
        <p:nvGraphicFramePr>
          <p:cNvPr id="31751" name="Group 7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19983765"/>
              </p:ext>
            </p:extLst>
          </p:nvPr>
        </p:nvGraphicFramePr>
        <p:xfrm>
          <a:off x="342900" y="5120640"/>
          <a:ext cx="8647113" cy="762000"/>
        </p:xfrm>
        <a:graphic>
          <a:graphicData uri="http://schemas.openxmlformats.org/drawingml/2006/table">
            <a:tbl>
              <a:tblPr/>
              <a:tblGrid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639763"/>
                <a:gridCol w="639762"/>
                <a:gridCol w="320675"/>
                <a:gridCol w="320675"/>
                <a:gridCol w="320675"/>
                <a:gridCol w="320675"/>
                <a:gridCol w="639763"/>
                <a:gridCol w="635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3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4 bytes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 Bold Italic" charset="0"/>
                        <a:cs typeface="Calibri" panose="020F0502020204030204" pitchFamily="34" charset="0"/>
                        <a:sym typeface="Calibri Bold Italic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855" name="Group 111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97956002"/>
              </p:ext>
            </p:extLst>
          </p:nvPr>
        </p:nvGraphicFramePr>
        <p:xfrm>
          <a:off x="5669280" y="3108960"/>
          <a:ext cx="3175000" cy="1549400"/>
        </p:xfrm>
        <a:graphic>
          <a:graphicData uri="http://schemas.openxmlformats.org/drawingml/2006/table">
            <a:tbl>
              <a:tblPr/>
              <a:tblGrid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up+0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up+4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up+8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Arrow Connector 2"/>
          <p:cNvCxnSpPr>
            <a:stCxn id="31750" idx="2"/>
          </p:cNvCxnSpPr>
          <p:nvPr/>
        </p:nvCxnSpPr>
        <p:spPr bwMode="auto">
          <a:xfrm>
            <a:off x="1720850" y="4632960"/>
            <a:ext cx="0" cy="428273"/>
          </a:xfrm>
          <a:prstGeom prst="straightConnector1">
            <a:avLst/>
          </a:prstGeom>
          <a:noFill/>
          <a:ln w="381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>
            <a:stCxn id="31749" idx="3"/>
          </p:cNvCxnSpPr>
          <p:nvPr/>
        </p:nvCxnSpPr>
        <p:spPr bwMode="auto">
          <a:xfrm flipV="1">
            <a:off x="5240020" y="3859847"/>
            <a:ext cx="624953" cy="1"/>
          </a:xfrm>
          <a:prstGeom prst="straightConnector1">
            <a:avLst/>
          </a:prstGeom>
          <a:noFill/>
          <a:ln w="381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70000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Arrays in C</a:t>
            </a:r>
          </a:p>
          <a:p>
            <a:pPr lvl="1"/>
            <a:r>
              <a:rPr lang="en-US" dirty="0" smtClean="0"/>
              <a:t>Aligned to satisfy every element’s alignment requirement</a:t>
            </a:r>
            <a:endParaRPr lang="en-US" dirty="0"/>
          </a:p>
          <a:p>
            <a:r>
              <a:rPr lang="en-US" dirty="0" smtClean="0"/>
              <a:t>Structures</a:t>
            </a:r>
          </a:p>
          <a:p>
            <a:pPr lvl="1"/>
            <a:r>
              <a:rPr lang="en-US" dirty="0" smtClean="0"/>
              <a:t>Allocate bytes in order declared</a:t>
            </a:r>
          </a:p>
          <a:p>
            <a:pPr lvl="1"/>
            <a:r>
              <a:rPr lang="en-US" dirty="0" smtClean="0"/>
              <a:t>Pad in middle and at end to satisfy alignment</a:t>
            </a:r>
          </a:p>
          <a:p>
            <a:r>
              <a:rPr lang="en-US" dirty="0" smtClean="0"/>
              <a:t>Unions</a:t>
            </a:r>
          </a:p>
          <a:p>
            <a:pPr lvl="1"/>
            <a:r>
              <a:rPr lang="en-US" dirty="0"/>
              <a:t>Provide different views of the same memory location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9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52728" y="1271016"/>
            <a:ext cx="3017520" cy="201168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Assembly Programmer’s View</a:t>
            </a: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760" y="3291840"/>
            <a:ext cx="5486400" cy="3318553"/>
          </a:xfrm>
        </p:spPr>
        <p:txBody>
          <a:bodyPr/>
          <a:lstStyle/>
          <a:p>
            <a:r>
              <a:rPr lang="en-US" sz="2400" dirty="0" smtClean="0"/>
              <a:t>Programmer-visible state</a:t>
            </a:r>
          </a:p>
          <a:p>
            <a:pPr lvl="1"/>
            <a:r>
              <a:rPr lang="en-US" sz="2000" dirty="0" smtClean="0"/>
              <a:t>PC:  the Program Counter (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  <a:r>
              <a:rPr lang="en-US" sz="2000" dirty="0" smtClean="0"/>
              <a:t> in x86-64)</a:t>
            </a:r>
          </a:p>
          <a:p>
            <a:pPr lvl="2"/>
            <a:r>
              <a:rPr lang="en-US" sz="1800" dirty="0" smtClean="0"/>
              <a:t>Address of next instruction</a:t>
            </a:r>
          </a:p>
          <a:p>
            <a:pPr lvl="1"/>
            <a:r>
              <a:rPr lang="en-US" sz="2000" dirty="0" smtClean="0"/>
              <a:t>Named registers</a:t>
            </a:r>
          </a:p>
          <a:p>
            <a:pPr lvl="2"/>
            <a:r>
              <a:rPr lang="en-US" sz="1800" dirty="0" smtClean="0"/>
              <a:t>Together in “register file”</a:t>
            </a:r>
          </a:p>
          <a:p>
            <a:pPr lvl="2"/>
            <a:r>
              <a:rPr lang="en-US" sz="1800" dirty="0" smtClean="0"/>
              <a:t>Heavily used program data</a:t>
            </a:r>
          </a:p>
          <a:p>
            <a:pPr lvl="1"/>
            <a:r>
              <a:rPr lang="en-US" sz="2000" dirty="0" smtClean="0"/>
              <a:t>Condition codes</a:t>
            </a:r>
          </a:p>
          <a:p>
            <a:pPr lvl="2"/>
            <a:r>
              <a:rPr lang="en-US" sz="1800" dirty="0" smtClean="0"/>
              <a:t>Store status information about most recent arithmetic operation</a:t>
            </a:r>
          </a:p>
          <a:p>
            <a:pPr lvl="2"/>
            <a:r>
              <a:rPr lang="en-US" sz="1800" dirty="0" smtClean="0"/>
              <a:t>Used for conditional branching</a:t>
            </a:r>
            <a:endParaRPr lang="en-US" sz="1800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7460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41704" y="1772872"/>
            <a:ext cx="73152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7463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19800" y="1271016"/>
            <a:ext cx="2011680" cy="3383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47465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267200" y="18630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 dirty="0">
              <a:latin typeface="Roboto" panose="02000000000000000000" pitchFamily="2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267200" y="23964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b="0" dirty="0">
              <a:latin typeface="Roboto" panose="02000000000000000000" pitchFamily="2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267200" y="29298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Roboto" panose="02000000000000000000" pitchFamily="2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67200" y="1456648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67200" y="2015448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67200" y="2548848"/>
            <a:ext cx="175564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</p:txBody>
      </p:sp>
      <p:sp>
        <p:nvSpPr>
          <p:cNvPr id="19" name="Rectangle 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86400" y="4663440"/>
            <a:ext cx="329184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/>
              <a:t>Memory</a:t>
            </a:r>
          </a:p>
          <a:p>
            <a:pPr lvl="1"/>
            <a:r>
              <a:rPr lang="en-US" sz="2000" b="0" kern="0" dirty="0" smtClean="0"/>
              <a:t>Byte-addressable array</a:t>
            </a:r>
          </a:p>
          <a:p>
            <a:pPr lvl="1"/>
            <a:r>
              <a:rPr lang="en-US" sz="2000" b="0" kern="0" dirty="0" smtClean="0"/>
              <a:t>Code and user data</a:t>
            </a:r>
          </a:p>
          <a:p>
            <a:pPr lvl="1"/>
            <a:r>
              <a:rPr lang="en-US" sz="2000" b="0" kern="0" dirty="0" smtClean="0"/>
              <a:t>Includes </a:t>
            </a:r>
            <a:r>
              <a:rPr lang="en-US" sz="2000" b="0" i="1" kern="0" dirty="0" smtClean="0"/>
              <a:t>the Stack </a:t>
            </a:r>
            <a:r>
              <a:rPr lang="en-US" sz="2000" b="0" kern="0" dirty="0" smtClean="0"/>
              <a:t>(for supporting procedures)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41704" y="2412952"/>
            <a:ext cx="731520" cy="731520"/>
            <a:chOff x="76200" y="2047233"/>
            <a:chExt cx="731520" cy="731520"/>
          </a:xfrm>
        </p:grpSpPr>
        <p:sp>
          <p:nvSpPr>
            <p:cNvPr id="20" name="Rectangle 10"/>
            <p:cNvSpPr>
              <a:spLocks noChangeAspect="1"/>
            </p:cNvSpPr>
            <p:nvPr>
              <p:custDataLst>
                <p:tags r:id="rId38"/>
              </p:custDataLst>
            </p:nvPr>
          </p:nvSpPr>
          <p:spPr bwMode="auto">
            <a:xfrm>
              <a:off x="76200" y="2047233"/>
              <a:ext cx="365760" cy="36576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CF</a:t>
              </a:r>
            </a:p>
          </p:txBody>
        </p:sp>
        <p:sp>
          <p:nvSpPr>
            <p:cNvPr id="21" name="Rectangle 11"/>
            <p:cNvSpPr>
              <a:spLocks noChangeAspect="1"/>
            </p:cNvSpPr>
            <p:nvPr>
              <p:custDataLst>
                <p:tags r:id="rId39"/>
              </p:custDataLst>
            </p:nvPr>
          </p:nvSpPr>
          <p:spPr bwMode="auto">
            <a:xfrm>
              <a:off x="441960" y="2047233"/>
              <a:ext cx="365760" cy="36576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ZF</a:t>
              </a:r>
            </a:p>
          </p:txBody>
        </p:sp>
        <p:sp>
          <p:nvSpPr>
            <p:cNvPr id="22" name="Rectangle 12"/>
            <p:cNvSpPr>
              <a:spLocks noChangeAspect="1"/>
            </p:cNvSpPr>
            <p:nvPr>
              <p:custDataLst>
                <p:tags r:id="rId40"/>
              </p:custDataLst>
            </p:nvPr>
          </p:nvSpPr>
          <p:spPr bwMode="auto">
            <a:xfrm>
              <a:off x="76568" y="2412993"/>
              <a:ext cx="365760" cy="36576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SF</a:t>
              </a:r>
            </a:p>
          </p:txBody>
        </p:sp>
        <p:sp>
          <p:nvSpPr>
            <p:cNvPr id="23" name="Rectangle 13"/>
            <p:cNvSpPr>
              <a:spLocks noChangeAspect="1"/>
            </p:cNvSpPr>
            <p:nvPr>
              <p:custDataLst>
                <p:tags r:id="rId41"/>
              </p:custDataLst>
            </p:nvPr>
          </p:nvSpPr>
          <p:spPr bwMode="auto">
            <a:xfrm>
              <a:off x="441960" y="2412993"/>
              <a:ext cx="365760" cy="36576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OF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09716" y="1772872"/>
            <a:ext cx="1828800" cy="2743200"/>
            <a:chOff x="2606040" y="1371599"/>
            <a:chExt cx="3204210" cy="5121758"/>
          </a:xfrm>
        </p:grpSpPr>
        <p:sp>
          <p:nvSpPr>
            <p:cNvPr id="25" name="Rectangle 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607636" y="5578957"/>
              <a:ext cx="3200400" cy="914400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Instructions</a:t>
              </a:r>
            </a:p>
          </p:txBody>
        </p:sp>
        <p:sp>
          <p:nvSpPr>
            <p:cNvPr id="26" name="Rectangle 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606040" y="4937760"/>
              <a:ext cx="3200400" cy="639762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Literals</a:t>
              </a:r>
            </a:p>
          </p:txBody>
        </p:sp>
        <p:sp>
          <p:nvSpPr>
            <p:cNvPr id="27" name="Rectangle 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609850" y="4023359"/>
              <a:ext cx="3200400" cy="914400"/>
            </a:xfrm>
            <a:prstGeom prst="rect">
              <a:avLst/>
            </a:prstGeom>
            <a:solidFill>
              <a:srgbClr val="94BD5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Static Data</a:t>
              </a:r>
            </a:p>
          </p:txBody>
        </p:sp>
        <p:sp>
          <p:nvSpPr>
            <p:cNvPr id="29" name="Rectangle 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09850" y="3108960"/>
              <a:ext cx="3200400" cy="914400"/>
            </a:xfrm>
            <a:prstGeom prst="rect">
              <a:avLst/>
            </a:prstGeom>
            <a:solidFill>
              <a:srgbClr val="DC23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lnSpc>
                  <a:spcPct val="9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Dynamic </a:t>
              </a:r>
              <a:r>
                <a:rPr lang="en-US" sz="18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Data</a:t>
              </a:r>
              <a:br>
                <a:rPr lang="en-US" sz="18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</a:br>
              <a:r>
                <a:rPr lang="en-US" sz="18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(Heap</a:t>
              </a: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)</a:t>
              </a:r>
            </a:p>
          </p:txBody>
        </p:sp>
        <p:sp>
          <p:nvSpPr>
            <p:cNvPr id="30" name="Rectangle 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609850" y="2286000"/>
              <a:ext cx="3200400" cy="8229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 dirty="0"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31" name="Rectangle 7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609850" y="1371599"/>
              <a:ext cx="3200400" cy="914400"/>
            </a:xfrm>
            <a:prstGeom prst="rect">
              <a:avLst/>
            </a:prstGeom>
            <a:solidFill>
              <a:srgbClr val="FF950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Stack</a:t>
              </a:r>
            </a:p>
          </p:txBody>
        </p:sp>
        <p:sp>
          <p:nvSpPr>
            <p:cNvPr id="32" name="Line 8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rot="10800000" flipV="1">
              <a:off x="5526609" y="1882324"/>
              <a:ext cx="0" cy="6858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dirty="0"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33" name="Line 8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rot="10800000">
              <a:off x="5526609" y="2763449"/>
              <a:ext cx="0" cy="6829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dirty="0">
                <a:latin typeface="Calibri" panose="020F0502020204030204" pitchFamily="34" charset="0"/>
                <a:cs typeface="Arial"/>
              </a:endParaRPr>
            </a:p>
          </p:txBody>
        </p:sp>
      </p:grp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261844" y="1854193"/>
            <a:ext cx="1935480" cy="1200150"/>
            <a:chOff x="640080" y="1447800"/>
            <a:chExt cx="7741920" cy="4800600"/>
          </a:xfrm>
        </p:grpSpPr>
        <p:sp>
          <p:nvSpPr>
            <p:cNvPr id="34" name="Rectangle 2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724400" y="14478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%r8</a:t>
              </a:r>
            </a:p>
          </p:txBody>
        </p:sp>
        <p:sp>
          <p:nvSpPr>
            <p:cNvPr id="35" name="Rectangle 2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724400" y="20574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%r9</a:t>
              </a:r>
            </a:p>
          </p:txBody>
        </p:sp>
        <p:sp>
          <p:nvSpPr>
            <p:cNvPr id="36" name="Rectangle 2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724400" y="26670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%r10</a:t>
              </a:r>
            </a:p>
          </p:txBody>
        </p:sp>
        <p:sp>
          <p:nvSpPr>
            <p:cNvPr id="37" name="Rectangle 2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724400" y="32766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%r11</a:t>
              </a:r>
            </a:p>
          </p:txBody>
        </p:sp>
        <p:sp>
          <p:nvSpPr>
            <p:cNvPr id="38" name="Rectangle 2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724400" y="38862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%r12</a:t>
              </a:r>
            </a:p>
          </p:txBody>
        </p:sp>
        <p:sp>
          <p:nvSpPr>
            <p:cNvPr id="39" name="Rectangle 2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724400" y="44958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%r13</a:t>
              </a:r>
            </a:p>
          </p:txBody>
        </p:sp>
        <p:sp>
          <p:nvSpPr>
            <p:cNvPr id="40" name="Rectangle 2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724400" y="51054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%r14</a:t>
              </a:r>
            </a:p>
          </p:txBody>
        </p:sp>
        <p:sp>
          <p:nvSpPr>
            <p:cNvPr id="41" name="Rectangle 2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724400" y="57150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%r15</a:t>
              </a:r>
            </a:p>
          </p:txBody>
        </p:sp>
        <p:sp>
          <p:nvSpPr>
            <p:cNvPr id="48" name="Rectangle 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40080" y="14478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9" name="Rectangle 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40080" y="20574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rbx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0" name="Rectangle 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40080" y="26670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1" name="Rectangle 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40080" y="32766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40080" y="38862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40080" y="44958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40080" y="5105400"/>
              <a:ext cx="3657600" cy="5334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rsp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40080" y="57150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rbp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" name="Ink 4"/>
              <p14:cNvContentPartPr/>
              <p14:nvPr/>
            </p14:nvContentPartPr>
            <p14:xfrm>
              <a:off x="578160" y="1247760"/>
              <a:ext cx="8441280" cy="3376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72760" y="1240920"/>
                <a:ext cx="8452440" cy="339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88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x86-64 Instructions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movement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movs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movz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...</a:t>
            </a:r>
          </a:p>
          <a:p>
            <a:pPr lvl="2"/>
            <a:endParaRPr lang="en-US" dirty="0" smtClean="0">
              <a:latin typeface="Courier New" panose="02070309020205020404" pitchFamily="49" charset="0"/>
              <a:ea typeface="Roboto" charset="0"/>
              <a:cs typeface="Courier New" panose="02070309020205020404" pitchFamily="49" charset="0"/>
            </a:endParaRPr>
          </a:p>
          <a:p>
            <a:r>
              <a:rPr lang="en-US" dirty="0"/>
              <a:t>Arithmetic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add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sub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shl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sar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i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lea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...</a:t>
            </a:r>
          </a:p>
          <a:p>
            <a:pPr lvl="2"/>
            <a:endParaRPr lang="en-US" dirty="0" smtClean="0">
              <a:latin typeface="Courier New" panose="02070309020205020404" pitchFamily="49" charset="0"/>
              <a:ea typeface="Roboto" charset="0"/>
              <a:cs typeface="Courier New" panose="02070309020205020404" pitchFamily="49" charset="0"/>
            </a:endParaRPr>
          </a:p>
          <a:p>
            <a:r>
              <a:rPr lang="en-US" dirty="0"/>
              <a:t>Control flow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cmp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test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j*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set*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...</a:t>
            </a:r>
          </a:p>
          <a:p>
            <a:pPr lvl="2"/>
            <a:endParaRPr lang="en-US" dirty="0" smtClean="0">
              <a:latin typeface="Courier New" panose="02070309020205020404" pitchFamily="49" charset="0"/>
              <a:ea typeface="Roboto" charset="0"/>
              <a:cs typeface="Courier New" panose="02070309020205020404" pitchFamily="49" charset="0"/>
            </a:endParaRPr>
          </a:p>
          <a:p>
            <a:r>
              <a:rPr lang="en-US" dirty="0"/>
              <a:t>Stack/procedures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push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pop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...</a:t>
            </a:r>
          </a:p>
          <a:p>
            <a:pPr lvl="1"/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930920" y="366840"/>
              <a:ext cx="3550320" cy="2646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24800" y="358920"/>
                <a:ext cx="3564000" cy="266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69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8" name="Rectangle 1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Turning C into Object Code</a:t>
            </a:r>
            <a:endParaRPr lang="en-US" dirty="0"/>
          </a:p>
        </p:txBody>
      </p:sp>
      <p:sp>
        <p:nvSpPr>
          <p:cNvPr id="148499" name="Rectangle 19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1828800"/>
          </a:xfrm>
        </p:spPr>
        <p:txBody>
          <a:bodyPr/>
          <a:lstStyle/>
          <a:p>
            <a:r>
              <a:rPr lang="en-US" sz="2400" dirty="0" smtClean="0"/>
              <a:t>Code in files</a:t>
            </a:r>
            <a:r>
              <a:rPr lang="en-US" sz="2400" dirty="0">
                <a:latin typeface="Anonymous Pro" panose="02060609030202000504" pitchFamily="49" charset="0"/>
                <a:cs typeface="Anonymous Pro Regular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p1.c p2.c</a:t>
            </a:r>
          </a:p>
          <a:p>
            <a:r>
              <a:rPr lang="en-US" sz="2400" dirty="0" smtClean="0"/>
              <a:t>Compile with command: </a:t>
            </a:r>
            <a:r>
              <a:rPr lang="en-US" sz="2400" dirty="0" smtClean="0">
                <a:latin typeface="Anonymous Pro" panose="02060609030202000504" pitchFamily="49" charset="0"/>
                <a:cs typeface="Anonymous Pro Regular" charset="0"/>
              </a:rPr>
              <a:t>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p1.c p2.c -o p</a:t>
            </a:r>
          </a:p>
          <a:p>
            <a:pPr lvl="1"/>
            <a:r>
              <a:rPr lang="en-US" sz="2000" dirty="0" smtClean="0"/>
              <a:t>Use basic optimizations 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r>
              <a:rPr lang="en-US" sz="2000" dirty="0" smtClean="0"/>
              <a:t>)  </a:t>
            </a:r>
            <a:r>
              <a:rPr lang="en-US" sz="2000" dirty="0"/>
              <a:t>[New to recent versions of GCC</a:t>
            </a:r>
            <a:r>
              <a:rPr lang="en-US" sz="2000" dirty="0" smtClean="0"/>
              <a:t>]</a:t>
            </a:r>
          </a:p>
          <a:p>
            <a:pPr lvl="1"/>
            <a:r>
              <a:rPr lang="en-US" sz="2000" dirty="0" smtClean="0"/>
              <a:t>Put resulting machine code in file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731520" y="3383280"/>
            <a:ext cx="7665720" cy="3108960"/>
            <a:chOff x="1097280" y="3383280"/>
            <a:chExt cx="7665720" cy="3108960"/>
          </a:xfrm>
        </p:grpSpPr>
        <p:sp>
          <p:nvSpPr>
            <p:cNvPr id="148482" name="Rectangle 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97280" y="3383280"/>
              <a:ext cx="1005840" cy="365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text</a:t>
              </a:r>
            </a:p>
          </p:txBody>
        </p:sp>
        <p:sp>
          <p:nvSpPr>
            <p:cNvPr id="148483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097280" y="4297680"/>
              <a:ext cx="1005840" cy="365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text</a:t>
              </a:r>
            </a:p>
          </p:txBody>
        </p:sp>
        <p:sp>
          <p:nvSpPr>
            <p:cNvPr id="148484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097280" y="5212080"/>
              <a:ext cx="1005840" cy="365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binary</a:t>
              </a:r>
            </a:p>
          </p:txBody>
        </p:sp>
        <p:sp>
          <p:nvSpPr>
            <p:cNvPr id="148485" name="Rectangle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097280" y="6126480"/>
              <a:ext cx="1005840" cy="365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binary</a:t>
              </a:r>
            </a:p>
          </p:txBody>
        </p:sp>
        <p:sp>
          <p:nvSpPr>
            <p:cNvPr id="148486" name="Line 6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023360" y="3749040"/>
              <a:ext cx="0" cy="548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Roboto" panose="02000000000000000000" pitchFamily="2" charset="0"/>
              </a:endParaRPr>
            </a:p>
          </p:txBody>
        </p:sp>
        <p:sp>
          <p:nvSpPr>
            <p:cNvPr id="148487" name="Rectangle 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114800" y="3820020"/>
              <a:ext cx="3196248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Compiler (</a:t>
              </a:r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–</a:t>
              </a:r>
              <a:r>
                <a:rPr lang="en-US" sz="2000" b="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Og</a:t>
              </a:r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-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88" name="Rectangle 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114800" y="4734420"/>
              <a:ext cx="3200400" cy="705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Assembler (</a:t>
              </a:r>
              <a:r>
                <a:rPr lang="en-US" sz="2000" b="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-c</a:t>
              </a: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 or </a:t>
              </a:r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as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89" name="Rectangle 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114800" y="5650440"/>
              <a:ext cx="2638425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Linker (</a:t>
              </a:r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or </a:t>
              </a:r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ld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90" name="Rectangl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286000" y="3383280"/>
              <a:ext cx="347472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 program (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p1.c p2.c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91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286000" y="4297680"/>
              <a:ext cx="3474720" cy="36576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Asm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 program (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p1.s p2.s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92" name="Rectangle 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286000" y="5212079"/>
              <a:ext cx="3474720" cy="3657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Object program (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p1.o p2.o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93" name="Rectangle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286000" y="6126480"/>
              <a:ext cx="3474720" cy="365760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Executable program (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94" name="Line 14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4023360" y="4663440"/>
              <a:ext cx="0" cy="548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Roboto" panose="02000000000000000000" pitchFamily="2" charset="0"/>
              </a:endParaRPr>
            </a:p>
          </p:txBody>
        </p:sp>
        <p:sp>
          <p:nvSpPr>
            <p:cNvPr id="148495" name="Line 1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4023360" y="5577840"/>
              <a:ext cx="0" cy="548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Roboto" panose="02000000000000000000" pitchFamily="2" charset="0"/>
              </a:endParaRPr>
            </a:p>
          </p:txBody>
        </p:sp>
        <p:sp>
          <p:nvSpPr>
            <p:cNvPr id="148497" name="Line 1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5760720" y="5609626"/>
              <a:ext cx="1550328" cy="5953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Roboto" panose="02000000000000000000" pitchFamily="2" charset="0"/>
              </a:endParaRPr>
            </a:p>
          </p:txBody>
        </p:sp>
        <p:sp>
          <p:nvSpPr>
            <p:cNvPr id="148496" name="Rectangle 1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568440" y="5212080"/>
              <a:ext cx="2194560" cy="3975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Static libraries (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.a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" name="Ink 2"/>
              <p14:cNvContentPartPr/>
              <p14:nvPr/>
            </p14:nvContentPartPr>
            <p14:xfrm>
              <a:off x="279360" y="3751920"/>
              <a:ext cx="3325320" cy="2398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3960" y="3746880"/>
                <a:ext cx="3335760" cy="240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6913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Assembling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Executable has </a:t>
            </a:r>
            <a:r>
              <a:rPr lang="en-US" b="1" dirty="0" smtClean="0">
                <a:solidFill>
                  <a:srgbClr val="FF0000"/>
                </a:solidFill>
              </a:rPr>
              <a:t>addresses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-g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pcount.c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pcount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pcount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2" name="Rounded Rectangle 21"/>
          <p:cNvSpPr/>
          <p:nvPr/>
        </p:nvSpPr>
        <p:spPr bwMode="auto">
          <a:xfrm>
            <a:off x="1371600" y="2057697"/>
            <a:ext cx="7315200" cy="3076456"/>
          </a:xfrm>
          <a:prstGeom prst="roundRect">
            <a:avLst>
              <a:gd name="adj" fmla="val 2587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00000000004004f6 &lt;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pcount_r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&gt;:</a:t>
            </a:r>
          </a:p>
          <a:p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4004f6: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b8 00 00 00 00   </a:t>
            </a:r>
            <a:r>
              <a:rPr lang="de-DE" sz="16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$0x0,%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</a:p>
          <a:p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4004fb: 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48 85 ff         </a:t>
            </a:r>
            <a:r>
              <a:rPr lang="de-DE" sz="16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test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6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de-DE" sz="16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4004fe: 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74 13            </a:t>
            </a:r>
            <a:r>
              <a:rPr lang="de-DE" sz="16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</a:t>
            </a:r>
            <a:r>
              <a:rPr lang="de-DE" sz="16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400513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&lt;pcount_r+0x1d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400500: 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53               </a:t>
            </a:r>
            <a:r>
              <a:rPr lang="de-DE" sz="16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push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de-DE" sz="16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6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400501: 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48 89 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fb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</a:t>
            </a:r>
            <a:r>
              <a:rPr lang="de-DE" sz="16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6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6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400504: 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48 d1 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ef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</a:t>
            </a:r>
            <a:r>
              <a:rPr lang="de-DE" sz="16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shr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de-DE" sz="16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de-DE" sz="16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400507: 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e8 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ff ff ff  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callq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4004f6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&lt;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pcount_r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40050c: 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83 e3 01         </a:t>
            </a:r>
            <a:r>
              <a:rPr lang="de-DE" sz="16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and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$0x1,%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ebx</a:t>
            </a:r>
          </a:p>
          <a:p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40050f: 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48 01 d8         </a:t>
            </a:r>
            <a:r>
              <a:rPr lang="de-DE" sz="16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add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6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de-DE" sz="16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400512: 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5b               </a:t>
            </a:r>
            <a:r>
              <a:rPr lang="de-DE" sz="16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pop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de-DE" sz="16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6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400513</a:t>
            </a:r>
            <a:r>
              <a:rPr lang="de-DE" sz="1600" dirty="0" smtClean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f3 c3            </a:t>
            </a:r>
            <a:r>
              <a:rPr lang="de-DE" sz="16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rep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  <a:endParaRPr kumimoji="0" lang="en-US" sz="1600" i="0" u="none" strike="noStrike" cap="none" normalizeH="0" baseline="0" dirty="0" smtClean="0">
              <a:ln>
                <a:noFill/>
              </a:ln>
              <a:effectLst/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2960" y="3090672"/>
            <a:ext cx="809494" cy="1265090"/>
            <a:chOff x="2644906" y="2953935"/>
            <a:chExt cx="809494" cy="1265090"/>
          </a:xfrm>
        </p:grpSpPr>
        <p:sp>
          <p:nvSpPr>
            <p:cNvPr id="152593" name="Right Arrow 152592"/>
            <p:cNvSpPr/>
            <p:nvPr/>
          </p:nvSpPr>
          <p:spPr bwMode="auto">
            <a:xfrm>
              <a:off x="2644906" y="3169920"/>
              <a:ext cx="809494" cy="731520"/>
            </a:xfrm>
            <a:prstGeom prst="rightArrow">
              <a:avLst/>
            </a:prstGeom>
            <a:solidFill>
              <a:srgbClr val="F1C7C7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5400000">
              <a:off x="2338672" y="3401814"/>
              <a:ext cx="1265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Roboto" charset="0"/>
                  <a:ea typeface="Roboto" charset="0"/>
                  <a:cs typeface="Roboto" charset="0"/>
                </a:rPr>
                <a:t>assembler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1961640" y="2699280"/>
              <a:ext cx="4384080" cy="27464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4080" y="2691000"/>
                <a:ext cx="4397400" cy="27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144360" y="1404000"/>
              <a:ext cx="6010560" cy="3694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7520" y="1397880"/>
                <a:ext cx="6028200" cy="370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689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 Picture of Memory (64-bit view)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779521" y="3749040"/>
          <a:ext cx="5251584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288"/>
                <a:gridCol w="519288"/>
                <a:gridCol w="519288"/>
                <a:gridCol w="519288"/>
                <a:gridCol w="519288"/>
                <a:gridCol w="519288"/>
                <a:gridCol w="519288"/>
                <a:gridCol w="519288"/>
                <a:gridCol w="1097280"/>
              </a:tblGrid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0|8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1|9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2|a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3|b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4|c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5|d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6|e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7|f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0x00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0x08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0x10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1940">
                <a:tc gridSpan="8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...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...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b8</a:t>
                      </a:r>
                      <a:endParaRPr lang="en-US" sz="14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4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0x4004f0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4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4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4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48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85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ff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74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13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0x4004f8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7030A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53</a:t>
                      </a:r>
                      <a:endParaRPr lang="en-US" sz="1400" b="1" dirty="0">
                        <a:solidFill>
                          <a:srgbClr val="7030A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48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89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fb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48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d1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ef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e8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0x400500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ea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ff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ff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ff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83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e3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48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0x400508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d8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5b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C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f3</a:t>
                      </a:r>
                      <a:endParaRPr lang="en-US" sz="1400" b="1" dirty="0">
                        <a:solidFill>
                          <a:srgbClr val="FFC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C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c3</a:t>
                      </a:r>
                      <a:endParaRPr lang="en-US" sz="1400" b="1" dirty="0">
                        <a:solidFill>
                          <a:srgbClr val="FFC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0x400510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2" name="Rounded Rectangle 21"/>
          <p:cNvSpPr/>
          <p:nvPr/>
        </p:nvSpPr>
        <p:spPr bwMode="auto">
          <a:xfrm>
            <a:off x="457200" y="1056663"/>
            <a:ext cx="6400800" cy="2703552"/>
          </a:xfrm>
          <a:prstGeom prst="roundRect">
            <a:avLst>
              <a:gd name="adj" fmla="val 2587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00000000004004f6 &lt;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pcount_r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&gt;:</a:t>
            </a:r>
          </a:p>
          <a:p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4004f6: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dirty="0">
                <a:solidFill>
                  <a:srgbClr val="00B05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b8 00 00 00 00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de-DE" sz="14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$0x0,%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</a:p>
          <a:p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4004fb: 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48 85 ff         </a:t>
            </a:r>
            <a:r>
              <a:rPr lang="de-DE" sz="14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test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4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de-DE" sz="14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4004fe: 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74 13            </a:t>
            </a:r>
            <a:r>
              <a:rPr lang="de-DE" sz="14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</a:t>
            </a:r>
            <a:r>
              <a:rPr lang="de-DE" sz="1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400513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&lt;pcount_r+0x1d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400500: 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dirty="0">
                <a:solidFill>
                  <a:srgbClr val="7030A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53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      </a:t>
            </a:r>
            <a:r>
              <a:rPr lang="de-DE" sz="14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push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de-DE" sz="14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4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400501: 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48 89 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fb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</a:t>
            </a:r>
            <a:r>
              <a:rPr lang="de-DE" sz="14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4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4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400504: 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48 d1 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ef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</a:t>
            </a:r>
            <a:r>
              <a:rPr lang="de-DE" sz="14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shr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de-DE" sz="14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de-DE" sz="14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400507: 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e8 </a:t>
            </a:r>
            <a:r>
              <a:rPr lang="de-DE" sz="140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</a:t>
            </a:r>
            <a:r>
              <a:rPr lang="de-DE" sz="14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ff ff ff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callq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4004f6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&lt;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pcount_r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40050c: 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83 e3 01         </a:t>
            </a:r>
            <a:r>
              <a:rPr lang="de-DE" sz="14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and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$0x1,%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ebx</a:t>
            </a:r>
          </a:p>
          <a:p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40050f: 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48 01 d8         </a:t>
            </a:r>
            <a:r>
              <a:rPr lang="de-DE" sz="14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add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4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de-DE" sz="14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400512: 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5b               </a:t>
            </a:r>
            <a:r>
              <a:rPr lang="de-DE" sz="14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pop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de-DE" sz="14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4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400513</a:t>
            </a:r>
            <a:r>
              <a:rPr lang="de-DE" sz="1400" dirty="0" smtClean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dirty="0">
                <a:solidFill>
                  <a:srgbClr val="E4A30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f3 c3</a:t>
            </a:r>
            <a:r>
              <a:rPr lang="de-DE" sz="1400" dirty="0">
                <a:solidFill>
                  <a:srgbClr val="FFC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 </a:t>
            </a:r>
            <a:r>
              <a:rPr lang="de-DE" sz="14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rep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  <a:endParaRPr kumimoji="0" lang="en-US" sz="1400" i="0" u="none" strike="noStrike" cap="none" normalizeH="0" baseline="0" dirty="0" smtClean="0">
              <a:ln>
                <a:noFill/>
              </a:ln>
              <a:effectLst/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731520" y="1324800"/>
              <a:ext cx="6564600" cy="54136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3600" y="1320120"/>
                <a:ext cx="6579360" cy="542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7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data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floats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stacks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</a:t>
            </a:r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>
            <p:custDataLst>
              <p:tags r:id="rId23"/>
            </p:custDataLst>
          </p:nvPr>
        </p:nvSpPr>
        <p:spPr bwMode="auto">
          <a:xfrm>
            <a:off x="411479" y="2880359"/>
            <a:ext cx="5029200" cy="1490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33691</TotalTime>
  <Words>2815</Words>
  <Application>Microsoft Office PowerPoint</Application>
  <PresentationFormat>On-screen Show (4:3)</PresentationFormat>
  <Paragraphs>847</Paragraphs>
  <Slides>33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53" baseType="lpstr">
      <vt:lpstr>.AppleSystemUIFont</vt:lpstr>
      <vt:lpstr>Anonymous Pro</vt:lpstr>
      <vt:lpstr>Anonymous Pro Regular</vt:lpstr>
      <vt:lpstr>Arial</vt:lpstr>
      <vt:lpstr>Arial Narrow</vt:lpstr>
      <vt:lpstr>Calibri</vt:lpstr>
      <vt:lpstr>Calibri Bold</vt:lpstr>
      <vt:lpstr>Calibri Bold Italic</vt:lpstr>
      <vt:lpstr>Cambria Math</vt:lpstr>
      <vt:lpstr>Courier New</vt:lpstr>
      <vt:lpstr>Courier New Bold</vt:lpstr>
      <vt:lpstr>Lucida Grande</vt:lpstr>
      <vt:lpstr>Monaco</vt:lpstr>
      <vt:lpstr>Roboto</vt:lpstr>
      <vt:lpstr>Roboto Regular</vt:lpstr>
      <vt:lpstr>Times New Roman</vt:lpstr>
      <vt:lpstr>Wingdings</vt:lpstr>
      <vt:lpstr>Wingdings 2</vt:lpstr>
      <vt:lpstr>ヒラギノ角ゴ ProN W6</vt:lpstr>
      <vt:lpstr>UWTheme-351-Au17</vt:lpstr>
      <vt:lpstr>Structs and Alignment CSE 351 Autumn 2017</vt:lpstr>
      <vt:lpstr>Administrivia</vt:lpstr>
      <vt:lpstr>Roadmap</vt:lpstr>
      <vt:lpstr>Assembly Programmer’s View</vt:lpstr>
      <vt:lpstr>x86-64 Instructions</vt:lpstr>
      <vt:lpstr>Turning C into Object Code</vt:lpstr>
      <vt:lpstr>Assembling</vt:lpstr>
      <vt:lpstr>A Picture of Memory (64-bit view)</vt:lpstr>
      <vt:lpstr>Roadmap</vt:lpstr>
      <vt:lpstr>Peer Instruction Question</vt:lpstr>
      <vt:lpstr>Data Structures in Assembly</vt:lpstr>
      <vt:lpstr>Structs in C</vt:lpstr>
      <vt:lpstr>Struct Definitions</vt:lpstr>
      <vt:lpstr>Scope of Struct Definition</vt:lpstr>
      <vt:lpstr>Accessing Structure Members</vt:lpstr>
      <vt:lpstr>Java side-note</vt:lpstr>
      <vt:lpstr>Structure Representation</vt:lpstr>
      <vt:lpstr>Structure Representation</vt:lpstr>
      <vt:lpstr>Accessing a Structure Member</vt:lpstr>
      <vt:lpstr>Exercise:  Pointer to Structure Member</vt:lpstr>
      <vt:lpstr>Generating Pointer to Array Element</vt:lpstr>
      <vt:lpstr>Review:  Memory Alignment in x86-64</vt:lpstr>
      <vt:lpstr>Alignment Principles</vt:lpstr>
      <vt:lpstr>Structures &amp; Alignment</vt:lpstr>
      <vt:lpstr>Satisfying Alignment with Structures (1)</vt:lpstr>
      <vt:lpstr>Satisfying Alignment with Structures (2)</vt:lpstr>
      <vt:lpstr>Arrays of Structures</vt:lpstr>
      <vt:lpstr>Alignment of Structs</vt:lpstr>
      <vt:lpstr>Accessing Array Elements</vt:lpstr>
      <vt:lpstr>How the Programmer Can Save Space</vt:lpstr>
      <vt:lpstr>Peer Instruction Question</vt:lpstr>
      <vt:lpstr>Unions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Justin Hsia</cp:lastModifiedBy>
  <cp:revision>883</cp:revision>
  <cp:lastPrinted>2017-10-26T16:30:25Z</cp:lastPrinted>
  <dcterms:created xsi:type="dcterms:W3CDTF">2012-04-23T16:33:11Z</dcterms:created>
  <dcterms:modified xsi:type="dcterms:W3CDTF">2017-10-27T23:45:06Z</dcterms:modified>
</cp:coreProperties>
</file>