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8.xml" ContentType="application/vnd.openxmlformats-officedocument.presentationml.notesSlide+xml"/>
  <Override PartName="/ppt/ink/ink6.xml" ContentType="application/inkml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0.xml" ContentType="application/vnd.openxmlformats-officedocument.presentationml.notesSlide+xml"/>
  <Override PartName="/ppt/ink/ink9.xml" ContentType="application/inkml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1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4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5.xml" ContentType="application/vnd.openxmlformats-officedocument.presentationml.notesSlide+xml"/>
  <Override PartName="/ppt/ink/ink14.xml" ContentType="application/inkml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6.xml" ContentType="application/vnd.openxmlformats-officedocument.presentationml.notesSlide+xml"/>
  <Override PartName="/ppt/ink/ink15.xml" ContentType="application/inkml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7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18.xml" ContentType="application/vnd.openxmlformats-officedocument.presentationml.notesSlide+xml"/>
  <Override PartName="/ppt/ink/ink16.xml" ContentType="application/inkml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19.xml" ContentType="application/vnd.openxmlformats-officedocument.presentationml.notesSlide+xml"/>
  <Override PartName="/ppt/ink/ink17.xml" ContentType="application/inkml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0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21.xml" ContentType="application/vnd.openxmlformats-officedocument.presentationml.notesSlide+xml"/>
  <Override PartName="/ppt/ink/ink18.xml" ContentType="application/inkml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22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23.xml" ContentType="application/vnd.openxmlformats-officedocument.presentationml.notesSlide+xml"/>
  <Override PartName="/ppt/ink/ink19.xml" ContentType="application/inkml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24.xml" ContentType="application/vnd.openxmlformats-officedocument.presentationml.notesSlide+xml"/>
  <Override PartName="/ppt/ink/ink20.xml" ContentType="application/inkml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25.xml" ContentType="application/vnd.openxmlformats-officedocument.presentationml.notesSlide+xml"/>
  <Override PartName="/ppt/ink/ink21.xml" ContentType="application/inkml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26.xml" ContentType="application/vnd.openxmlformats-officedocument.presentationml.notesSlide+xml"/>
  <Override PartName="/ppt/ink/ink22.xml" ContentType="application/inkml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27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28.xml" ContentType="application/vnd.openxmlformats-officedocument.presentationml.notesSlide+xml"/>
  <Override PartName="/ppt/ink/ink23.xml" ContentType="application/inkml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notesSlides/notesSlide29.xml" ContentType="application/vnd.openxmlformats-officedocument.presentationml.notesSlide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notesSlides/notesSlide30.xml" ContentType="application/vnd.openxmlformats-officedocument.presentationml.notesSlide+xml"/>
  <Override PartName="/ppt/ink/ink24.xml" ContentType="application/inkml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notesSlides/notesSlide31.xml" ContentType="application/vnd.openxmlformats-officedocument.presentationml.notesSlide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notesSlides/notesSlide32.xml" ContentType="application/vnd.openxmlformats-officedocument.presentationml.notesSlide+xml"/>
  <Override PartName="/ppt/ink/ink25.xml" ContentType="application/inkml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33.xml" ContentType="application/vnd.openxmlformats-officedocument.presentationml.notesSlide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notesSlides/notesSlide34.xml" ContentType="application/vnd.openxmlformats-officedocument.presentationml.notesSlide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notesSlides/notesSlide35.xml" ContentType="application/vnd.openxmlformats-officedocument.presentationml.notesSlide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notesSlides/notesSlide36.xml" ContentType="application/vnd.openxmlformats-officedocument.presentationml.notesSlide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2" r:id="rId1"/>
  </p:sldMasterIdLst>
  <p:notesMasterIdLst>
    <p:notesMasterId r:id="rId41"/>
  </p:notesMasterIdLst>
  <p:handoutMasterIdLst>
    <p:handoutMasterId r:id="rId42"/>
  </p:handoutMasterIdLst>
  <p:sldIdLst>
    <p:sldId id="893" r:id="rId2"/>
    <p:sldId id="870" r:id="rId3"/>
    <p:sldId id="894" r:id="rId4"/>
    <p:sldId id="708" r:id="rId5"/>
    <p:sldId id="710" r:id="rId6"/>
    <p:sldId id="798" r:id="rId7"/>
    <p:sldId id="712" r:id="rId8"/>
    <p:sldId id="770" r:id="rId9"/>
    <p:sldId id="713" r:id="rId10"/>
    <p:sldId id="823" r:id="rId11"/>
    <p:sldId id="716" r:id="rId12"/>
    <p:sldId id="794" r:id="rId13"/>
    <p:sldId id="896" r:id="rId14"/>
    <p:sldId id="881" r:id="rId15"/>
    <p:sldId id="882" r:id="rId16"/>
    <p:sldId id="892" r:id="rId17"/>
    <p:sldId id="719" r:id="rId18"/>
    <p:sldId id="774" r:id="rId19"/>
    <p:sldId id="720" r:id="rId20"/>
    <p:sldId id="824" r:id="rId21"/>
    <p:sldId id="777" r:id="rId22"/>
    <p:sldId id="722" r:id="rId23"/>
    <p:sldId id="778" r:id="rId24"/>
    <p:sldId id="723" r:id="rId25"/>
    <p:sldId id="724" r:id="rId26"/>
    <p:sldId id="779" r:id="rId27"/>
    <p:sldId id="725" r:id="rId28"/>
    <p:sldId id="825" r:id="rId29"/>
    <p:sldId id="885" r:id="rId30"/>
    <p:sldId id="886" r:id="rId31"/>
    <p:sldId id="887" r:id="rId32"/>
    <p:sldId id="888" r:id="rId33"/>
    <p:sldId id="889" r:id="rId34"/>
    <p:sldId id="890" r:id="rId35"/>
    <p:sldId id="758" r:id="rId36"/>
    <p:sldId id="895" r:id="rId37"/>
    <p:sldId id="897" r:id="rId38"/>
    <p:sldId id="898" r:id="rId39"/>
    <p:sldId id="899" r:id="rId40"/>
  </p:sldIdLst>
  <p:sldSz cx="9144000" cy="6858000" type="screen4x3"/>
  <p:notesSz cx="9296400" cy="70104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6" autoAdjust="0"/>
    <p:restoredTop sz="83982" autoAdjust="0"/>
  </p:normalViewPr>
  <p:slideViewPr>
    <p:cSldViewPr snapToGrid="0">
      <p:cViewPr varScale="1">
        <p:scale>
          <a:sx n="79" d="100"/>
          <a:sy n="79" d="100"/>
        </p:scale>
        <p:origin x="846" y="42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93" d="100"/>
          <a:sy n="93" d="100"/>
        </p:scale>
        <p:origin x="1275" y="45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1:33:39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14563 7485 84 0,'0'0'33'0,"0"3"-18"0,3-1-13 16,-3-2 9-16,6 3-5 15,0 0 2-15,0-1-3 16,0 1 0-16,0 2-1 15,3 1 2-15,6-4 1 16,0 1 1-16,2 2 0 16,4-2 2-16,0-1-3 15,0 1-2-15,6-3-2 16,0 3 0-16,-1-1-2 0,4 1-1 16,3 0 1-16,6-3-1 15,-4 2 2-15,1 1-1 0,3 0-1 16,-1 2 1-1,1-2-1-15,3-3 0 16,-1 0 2-16,1 0-1 0,3 0 2 16,-1 0 2-16,1 0 2 15,0-3-1-15,-1 3-1 16,-2-3-3-16,0 3-2 16,-1 0 1-16,7 0-1 15,-3-2 2-15,5-1 1 16,-2 0 1-16,-1 1 2 15,1 2-1-15,0 0 0 16,2 0-3-16,1-3 1 0,0 0-2 16,-4 1 2-16,1-1-4 15,2 0 0 1,1 1 3-16,-3-1 1 0,2 3-1 16,-2 0 1-16,-1-3-2 15,7 3-1-15,-3 0-2 16,-1-2 1-16,4 2 3 15,-1 0 1-15,-2 0-1 16,-3 0-2-16,-4 0 1 16,1 0-1-16,-3 0 0 15,-1 0 0-15,1 0-3 16,0 0 0-16,-1 0 4 16,4 0 1-16,0 0 0 0,5 0-2 15,1 0 1-15,-1 0 1 16,-2 0-3-16,3 0 0 15,-4 0 3-15,4 0 1 16,2 2-1-16,-2 1-2 16,3 0 1-16,-4-1-1 15,1 4 0-15,-1-4 2 16,1-2-1-16,0 0 2 16,-1 0-4-16,4 3 0 15,-7-3-1-15,4 3 0 16,-3-3 2-16,-1 0 2 15,4 0 1-15,-1 0 1 16,-2 0-2-16,0 0 1 0,2 0-2 16,-2 0 2-1,3 0-2-15,-4 0 2 16,1 2-4-16,11-2 0 16,4 0 1-16,-10 0 2 0,1 0-1 15,0 0 2-15,-4 0 0 16,-2 3 1-16,-4 0 0 15,1-1 0-15,0-2-2 16,-4 6-2-16,4-6 1 16,0 0-1-16,-4 2 0 15,4-2 0-15,0 8 0 16,-7-8 0-16,-2 8 0 16,3-3 0-16,-1-2 0 0,-2 0 2 15,3-1-1 1,0 1-1-16,-1-3 1 15,1 0 1-15,-3 0-1 16,-4 0-1-16,-8 0 1 0,-3 0-1 16,-6 0-165-1,-9-5 50 1</inkml:trace>
  <inkml:trace contextRef="#ctx0" brushRef="#br0" timeOffset="8296.74">6497 10750 92 0,'9'-5'35'0,"-6"2"-18"0,3 0 0 16,-6 1 14-16,3-3-8 15,-3-1-3-15,0 1-3 16,0-3 2-16,0-3-11 16,0 1 2-16,-3-1 1 0,0-2 0 15,-3 0 3-15,-3 0-5 16,0-1-1-16,0 4-6 0,-3 2-2 15,-6 0 0 1,-3 5 0-16,-9 1 0 0,-2 2 0 16,-1 5 0-1,3 3 2-15,-3 2-1 16,1 1-1-16,-4 2 1 0,3 0-1 16,4 1-3-16,2 2 2 15,3 2 1-15,3 9 0 16,3 10-3-16,3 5 2 15,3 11 1-15,6 0 0 16,4 0 0-16,7-8 2 16,10-3 3-16,3-2 2 15,6-6-3-15,3-2-3 0,6-6 8 16,8-7 6 0,13-6-1-16,-4-8 2 0,4-7-3 15,3-6 0-15,-4-3-3 16,-2 1 1-16,-7-9 3 15,-5-2 3 1,-9-6 2-16,-9-10 3 0,-9-2-1 16,-9-6-1-16,-9-3-10 15,-9 0-4-15,-6 9-4 16,-3 4-2-16,0 6-2 16,0 8-1-16,1 8-29 15,-1 5-14-15,0 13-78 16</inkml:trace>
  <inkml:trace contextRef="#ctx0" brushRef="#br0" timeOffset="8987.7141">6324 12946 132 0,'-30'-13'52'0,"9"13"-28"0,-5 0-11 0,8 2 19 15,-9 4-9-15,-6 2-4 16,-5 5-6-16,2 8-3 15,0 11-6-15,0 13 2 0,7 10 0 16,11 4-2-16,15-1-1 16,12 0 1-16,18 0 2 15,14-10-1-15,13-14 2 16,11-13 0-16,4-15 1 16,-7-12 0-16,-8-4 2 15,-10-11 12-15,-14-11 8 0,-12-10 9 16,-12-9 3-1,-9-4-11-15,-9-1-7 0,-9 14-35 16,-2 7-15-16,-7 14-105 16,-3 19-72-1,-9 15 78-15</inkml:trace>
  <inkml:trace contextRef="#ctx0" brushRef="#br0" timeOffset="9602.7797">6294 15224 176 0,'-18'-8'68'0,"10"6"-36"0,-4-1-24 15,9 3 16-15,-3-3-8 16,-6 1 1-16,-9 2-10 16,0 2-4-16,-6 6-2 15,-5 11-4-15,-4 10 2 0,3 16 1 16,3 5 2-16,7 6-3 15,11-3 0-15,12 7 3 16,15 1 3-16,14-8 4 16,10-10 2-16,15-12-1 15,8-10-1-15,7-13 3 0,-7-16 3 16,-8-10 5-16,-7-11 2 16,-11-11 8-16,-12-18 4 15,-15-11 6-15,-12-8 4 16,-9 19-21-16,-9 3-8 15,-6 7-28-15,-3 8-11 16,-2 16-54-16,2 22-25 16,-12 15-43-1</inkml:trace>
  <inkml:trace contextRef="#ctx0" brushRef="#br0" timeOffset="10203.565">6413 17709 152 0,'0'-11'57'0,"-3"8"-30"0,0-2-12 0,0 5 20 16,-3 0-10-16,-5 3-3 15,-7-1-12-15,-6 6-6 16,-6 6-3-16,-6 7 1 0,-5 10 1 16,-7 4-4-16,3 10 1 15,7 10 0-15,5 6 0 0,9-3-3 16,9 9 0-1,15-9 2-15,15 0 2 0,15-5 2 16,18-8 3-16,17-13-3 16,15-16-2-16,-2-19 0 15,-1-10-1-15,-11-19 4 16,-13-8 2-16,-14-18 28 16,-18-6 13-16,-21-2 13 15,-15 8 6-15,-12-8-25 16,-6 8-12-16,-2 5-35 15,2 8-16-15,6 24-139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06:54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6726 17097 116 0,'0'-2'44'0,"3"-1"-24"0,0-5-15 16,0 8 13-16,0 0-8 0,0-2-3 15,0-1-2-15,3 0-1 16,-3-2-2 0,0 5 3-16,0-5 1 0,0 5 4 0,0-3 4 15,0-2 1-15,0 5 0 16,0-6 1-16,-3 6 0 16,0-2 3-16,0-1 0 15,-3 0-2-15,0-2 0 16,0 5-5-16,-3-2 0 15,-3-1-3-15,0 3 0 16,0 0-1-16,0 0 0 16,-3 0-2-16,-3 3-1 15,0-1-3-15,-3 6 1 16,1-3-2-16,-4 6-1 0,3-3 3 16,-3 5 2-16,-3 0-2 15,-3 1-2-15,4-1-3 16,2 13 1-16,0-7-1 15,3 5 0-15,3-3 2 16,3 0 0-16,3-3-3 16,0 4 2-16,3-4 1 15,3 9 0-15,3-9 0 16,3 3 0-16,0-2-3 16,3 5 2-16,-3-1 1 15,0 1 2-15,0 8-3 16,-3-6 0-16,-3 1 1 15,0 7 2-15,-3-2 1 16,-3 0 1-16,-2-6 0 0,-4 1 0 16,0-1-2-16,0-2 1 15,3-3-2-15,0-8-1 16,0 6 1-16,3-11-1 16,0 2 0-16,0-2 0 15,3 0 0 1,1-8 2-16,2 6 1 15,0-6-1-15,0 5-2 16,0-5-2-16,3 0-1 16,0 0-1-16,0 0 3 15,6 0 0-15,2 3 1 0,4 2-3 16,0 0 2-16,3-2 1 16,0 7 0-16,-3 4-3 15,0 1 2-15,0 4 1 16,-3 7 2-16,-3 1-6 15,0 13 1-15,0-3 3 16,0-3 2-16,-3 3 0 16,-1 3 1-16,4-6-4 15,0-2 0-15,0-6 3 16,3 6 1-16,6-5-1 16,3-1-2-16,3 1 1 15,0-1 1-15,3-8-3 16,2 1 0-16,1-6-17 15,0 0-5-15,0-5-51 0,5-2-21 16,-2-6-9 0</inkml:trace>
  <inkml:trace contextRef="#ctx0" brushRef="#br0" timeOffset="1">3395 17357 104 0,'3'-11'41'0,"-6"11"-22"0,3 0-22 0,0 0 6 15,0 0 8-15,0 0 5 16,0 0 7-16,0 0 6 16,0 0-5-16,0 0 0 15,0 0-13-15,0 0 7 0,0 0 2 16,3 13 3-16,3 1-6 15,-3 1 0-15,0-1-4 16,3 2 2-16,0-3-6 16,-3 5-1-16,0 3 0 15,0-2 0-15,-3-1-2 16,0-2-1-16,-3 0-3 16,0 0 1-16,0-3-2 15,-3 3 2-15,0-3 0 16,0-2 1-16,0-6-2 15,0 6 1-15,-3-8-13 16,3 2-6-16,-3-5-11 16,0-5-6-16,0 2-4 15,1-2 0-15,2-3-4 16,0-3 0-16,0-2-37 16</inkml:trace>
  <inkml:trace contextRef="#ctx0" brushRef="#br0" timeOffset="2">3392 17156 204 0,'-9'-6'77'0,"12"6"-42"0,-6-2-23 0,3 2 19 15,0 0-14-15,0 0-2 16,0 0-11-16,3 0-5 0,-3 0 0 16,3 0-11-16,0 0-2 15,3 0-42-15,0 0-17 0,0 0-12 16</inkml:trace>
  <inkml:trace contextRef="#ctx0" brushRef="#br0" timeOffset="3">3520 17301 156 0,'-6'3'60'0,"6"5"-32"0,0 0-17 0,0-3 15 15,0 3 1-15,0 5 3 16,0 11-12-16,3-6-5 16,0-2-8-16,0 5-2 0,3-5 3 15,0 0-1-15,0-3 0 16,3 1-1-16,-6-4 0 15,6-2-5-15,-3 0 1 0,0-3 0 16,0-5 2-16,0 0 1 16,0-5 3-16,3-3-8 15,-7 0 0-15,4-2-2 16,0-4-1-16,-3 1 4 16,0 0 0-16,-3-3-2 15,0 3 0-15,0 2 8 16,0 3 6-16,0 0 1 15,0 3 1-15,3 13-3 16,-3-8-1 0,3 11-1-16,0-1-2 15,3 1-1-15,-3-3-6 16,3 5 1-16,0 0 0 16,0 0 0-16,0-2-11 15,3-3-5-15,0 3-23 16,6-4-52-1,-3-1-39-15,0-6 25 16</inkml:trace>
  <inkml:trace contextRef="#ctx0" brushRef="#br0" timeOffset="4">3776 17425 184 0,'-3'0'68'0,"6"0"-36"0,-3 0-20 0,0 0 19 16,0 6-10-16,3-1 1 16,-3 3-9-16,3-3-3 15,-3 9-5-15,0-7-2 0,3 7 1 0,-3-9-2 16,3 6 1-16,-3-4-2 16,0-1-1-16,0-4 1 15,0-2 1-15,0 0-1 16,0 0 2-16,0 0-11 15,0-2-4-15,0-4 1 16,3-1 2-16,0-4 2 16,3 3 5-16,0-3 1 15,0-2 1-15,0 0 0 16,0-3 0-16,0 3 2 16,0 2 1-16,0 3 3 15,0 0 3-15,0 6 0 16,-3 4 2-16,5 1 0 0,-5 5 3 15,0-3-3-15,0 6 1 16,0-3-5-16,-3 0-2 16,0 5-2-16,3-8-3 15,6 3 1-15,-9 3 1 16,0-9-1-16,6 4-1 16,0-1 3-1,0-5-2-15,0 0-1 16,-3-5-2-16,6 5-1 15,-3-6-1-15,0-1 3 0,0 1-2 16,0-7-1 0,0 5 3-16,0-10 2 0,0 4-2 15,0 6 0-15,0 0 1 16,-1-2 0-16,1 5-3 16,0 10 2-1,0 5 3-15,0-2 1 16,0 0 3-16,-3 0-3 15,0 3 0-15,0-3 1 16,0-3 0-16,0 3-9 16,-3 3-2-16,3-3-34 15,0-1-13-15,0-1-45 16,0-6-37 0,3 0 54-16</inkml:trace>
  <inkml:trace contextRef="#ctx0" brushRef="#br0" timeOffset="5">4214 17357 188 0,'0'2'71'0,"0"4"-38"0,0 7-23 0,3-3 20 16,-3 1-5-16,0 2 3 15,0 3-12-15,3 0-2 16,-3 8-8-16,3-3-2 0,0 3 0 16,0-3-2-16,-3 0 1 15,0-2 0-15,0 4 1 16,3-7-2-16,-3 3-2 0,0-6 1 16,0 0-1-16,0-5 2 15,0 3 1-15,0-3-1 16,0-3 1-16,-3-2-2 15,0-3-1-15,0 0-4 16,3-3-2-16,0-5 0 16,-3-8 2-16,0 3-1 15,0 0 4-15,-3 0 0 16,0-6 1-16,6-2-3 16,-6 0 2-16,9-3-1 15,0 5 0-15,0-2 2 16,0 8 2-16,0-6-1 15,3-2-1-15,0 3-2 0,0 2 1 16,3 3 3-16,-1-1 1 16,4 4 1-16,0 2 0 15,0 3 2-15,0 5 1 16,3 0-1-16,-3 8 1 16,0 5 5-16,-3-3 2 15,-3-2 1-15,-6 6 1 16,-3-4-4-16,0-2 0 15,-3 5-7-15,-3-5-1 16,-3 5 0-16,0-2 0 16,0-3-9-16,0-3-4 0,0-2-15 15,0-3-7-15,0-3-20 16,7-2-5-16,-1 2-34 16,6-2-44-1,6-6 43-15</inkml:trace>
  <inkml:trace contextRef="#ctx0" brushRef="#br0" timeOffset="6">4752 17365 184 0,'0'0'68'0,"0"5"-36"0,3 8-15 0,-3-8 22 16,3 3-7-16,0 0-1 0,-3 6-11 16,0-4-5-1,0-2-8-15,3 5-5 0,0-5-1 0,0 5-1 16,-3-2 2-16,0-3-21 15,0 3-7-15,0-4-42 16,0-1-19-16,0-6-5 16</inkml:trace>
  <inkml:trace contextRef="#ctx0" brushRef="#br0" timeOffset="7">4744 17261 164 0,'-6'-13'63'0,"9"11"-34"0,2-9-34 0,-2 11 3 16,6-8-5-1,0 0-52-15,6 3-23 16,3-8 33-16,3 2 16 16</inkml:trace>
  <inkml:trace contextRef="#ctx0" brushRef="#br0" timeOffset="8">5059 17097 184 0,'-12'-13'68'0,"9"11"-36"0,0-9-22 0,0 11 20 16,0-5-5-16,-3-3 3 16,-3 8-12-16,0-6-2 15,0 6-8-15,1 0 0 0,-1 6 1 0,0 2-1 16,0 10 1-16,3 6-2 15,3 10 2-15,3 3 0 16,0 0 3-16,3 8-5 16,0-5-3-16,3-8-1 15,0 8 1-15,0-9-1 16,-3-4-1-16,0-1 3 16,0 1 0-16,0-9-26 15,-3-5-11-15,0 1-16 16,-3-4-5-16,-3-7-47 15</inkml:trace>
  <inkml:trace contextRef="#ctx0" brushRef="#br0" timeOffset="9">4886 17391 224 0,'-9'-3'85'0,"9"-12"-46"0,6 20-41 0,-3-10 17 15,3 5 6-15,3-8 7 16,3 8-10-16,6-6-5 15,3 4-8-15,3-4-2 0,8 1 1 16,1 5-2-16,0-3-2 16,-3-2-63-16,-7 0-30 15,-5-3-15 1</inkml:trace>
  <inkml:trace contextRef="#ctx0" brushRef="#br0" timeOffset="10">2231 17918 152 0,'-3'-6'57'0,"3"6"-30"0,0 0-18 15,0 0 16-15,0 0 1 16,0 0 2-16,0 0-9 16,0 0-1-16,0 0-11 15,3 0-4-15,3 0 0 0,0 0 2 16,0 0 4-16,3 0-4 0,0 0-3 16,3 0-1-16,3 0-1 15,0 0-3-15,3 0 2 16,2-5 1-16,1 5 0 15,0 0 0-15,-3 0 2 16,-3 0-1-16,0 0-1 16,-3 0 1-16,-1 0-1 15,-2 0 0-15,0 0 2 16,-3 0-3-16,-6 0 0 16,0 0 1-16,0 0 2 15,0 0-1-15,0 0-1 0,0 5 1 16,0 1 1-16,0-4-3 15,-3 4 0-15,0 1 1 16,-3 7 0-16,-6-4 0 16,1 4 2-16,-1-1-3 15,-9 0 0-15,3 0 1 16,0 6 0-16,3 2 0 16,-6-3 0-16,4-2 0 15,5 3 2-15,-3-6 1 16,3 0 1-16,0-2-7 15,6-3 0-15,3-3 1 16,3 3 1-16,3-3-2 16,3-2 0-16,0 2 6 0,6 1 3 15,0-4-3-15,3-2 0 16,2 5 1-16,1-5 0 16,0 6-2-16,3-6-2 15,-6 5 3-15,0-2 2 16,0 2-4-16,-3 0-1 15,2-2-64 1,-2-3-51 0</inkml:trace>
  <inkml:trace contextRef="#ctx0" brushRef="#br0" timeOffset="11">2606 18037 132 0,'-3'0'49'0,"3"0"-26"0,0 0-14 16,0 0 14-16,3 5-7 15,3-2-1-15,0-3-3 16,0 5 2-16,3-5-7 16,0 5 2-16,0-5 2 0,3 0-4 0,0 0 1 15,0-5-5 1,0 5 0-16,0-5 1 0,-4-3 0 15,1 2-5-15,-3-2 1 16,0 3 2-16,-3-3 1 16,0 0-4-16,-3-2 1 15,-3 7 0-15,0-8 0 16,-3 6 0-16,-3 3 2 16,3-4-3-16,-8 6 0 15,2 0 1-15,0 0 2 0,0 0-3 16,0 8 0-16,3-3 1 15,-6 3 2-15,3-2-3 16,3 7 0-16,0-3 1 16,3 6 0-16,6 3 2 15,-6-1 1-15,3-2-1 16,3 3 1-16,3-6-2 16,3 6 2-16,3-6-2 15,6 0-1-15,3-5 1 16,0-3 1-16,3 3-1 15,0-8 2-15,-1 5-2 16,-5-5-1-16,3 0-26 16,0 0-12-16,-3 0-58 15</inkml:trace>
  <inkml:trace contextRef="#ctx0" brushRef="#br0" timeOffset="12">2276 18031 172 0,'0'0'66'0,"3"6"-36"0,0-6-29 0,-3 0 16 15,12 5 0-15,-9-2 4 16,6-3-2-16,3 5-2 16,3-5-9-16,-1 5 4 0,4-5 1 15,0 0-9-15,0-5-1 16,3 5-3-16,-3 0 2 16,-3-5-10-16,-4 5-4 15,1 0-96 1</inkml:trace>
  <inkml:trace contextRef="#ctx0" brushRef="#br0" timeOffset="13">2847 17978 124 0,'-3'0'49'0,"9"0"-26"0,-6 8-16 0,3-2 15 16,0 7 7-16,0 0 6 15,0 11-5-15,0-3-1 16,-3 6-16-16,0-1-3 0,0-2 0 16,0-3-2-16,6 0 3 15,-6-2-8-15,0-1-2 16,0-5 1-16,0-5 3 16,0-2-2-16,0 2 0 15,0-8-1-15,0-3-2 16,0-2 1-16,0-1 1 15,0-7-3-15,0 5-2 16,3-5-3-16,0-6-1 16,3 6 1-16,0-8 4 0,0 3 1 15,0-1 1 1,0 1 0-16,3 2 0 0,0-3 2 16,0 6 1-16,0 0 5 15,3 5 3 1,0-3-6-16,-4 11-1 15,1 0 0-15,0 5-2 16,-3 3-2-16,0 11 5 16,-3 2 1-16,-3 3-2 15,3-3-1-15,3-2-1 16,0 2-2-16,-6-3 1 16,3 1 1-16,0-1-3 15,3-4-2-15,0-7-34 0,0 1-12 16,0-8-42-1,0 0-39-15,3 0 44 16</inkml:trace>
  <inkml:trace contextRef="#ctx0" brushRef="#br0" timeOffset="14">3228 18023 152 0,'-3'-13'57'0,"6"8"-30"0,-3 0-16 0,0 2 18 15,0-2-6-15,-3 2 1 16,0 0-4-16,-2 1-3 0,-1-4-9 16,-3 6-5-16,0 8-2 15,-3-2-1-15,0 7 0 0,0 0-3 16,0 11 2-16,3-3-1 16,3 0 0-16,3 3 2 15,3-3 2-15,3-2-1 16,3-6-1-16,0 0 3 15,3-5 0-15,0-3 5 16,0 1 3-16,0-6 0 16,0-6 1-16,0-1-4 15,0-4 0-15,-3-10-7 16,0 0-1-16,-1-3 0 16,-2-3 2-16,0-4-1 15,0 4-1-15,0-2 1 0,-3 0-1 16,0 2-3-1,0 1 2-15,0 0 1 0,0 7 0 16,0-2 0-16,0 2 0 16,0 3 0-16,0 6 0 15,0-3 0-15,0 7 2 16,0-2-1-16,0 3-1 16,0 5-2-16,0 5 1 15,3 9 3 1,0-1-3-16,0 5 0 15,3 4 1-15,0 4 2 16,3 3 5-16,0 0 6 16,-3 3-3-16,3-6 0 15,0 1-4-15,0-1 1 0,0 1-6 16,0-1-1-16,0-2 0 16,0-3 0-16,-1-2 2 15,1 2 1-15,0-8-1 16,-3 3-2-16,3-8-26 15,-3 0-12-15,0-3-91 16</inkml:trace>
  <inkml:trace contextRef="#ctx0" brushRef="#br0" timeOffset="15">3476 18005 156 0,'-12'0'60'0,"12"0"-32"0,0 0-11 0,0 0 22 15,0 0-7-15,0 0-1 16,0 0-13-16,0 0-4 16,3 0-8-16,3 0 5 0,-1 0 2 15,1 0-2-15,3 0-1 16,3-3-4-16,3 1-1 15,0-1-1-15,0-2 0 16,0 5-2-16,0-3-2 16,-3 0-19-16,-1 1-8 15,-2-4-48-15,0 6-19 0,-3 0 0 32</inkml:trace>
  <inkml:trace contextRef="#ctx0" brushRef="#br0" timeOffset="16">3851 17973 152 0,'-6'0'57'0,"6"0"-30"0,0 0-10 15,0 0 20-15,0 0-6 16,0 0-1-16,0 0-3 15,0-2-2-15,0 2-14 16,0 0 0-16,0 0 2 0,0-6-5 16,3 6 0-16,3-5-4 15,2 5-3-15,1-3 2 16,0-2 0-16,3 0 1 0,3-3 2 16,0 2-5-16,3-1-1 15,3-1 0-15,0 2 2 16,-1 1-1-16,1 0 2 15,-3 2-4-15,0-2 0 16,-3 5 1-16,0-3 2 16,-3 0-3-16,-3 3 0 15,-1 0 3-15,-2 0 1 16,0-2-1-16,-6 2-2 16,3 0 1-16,-3 0-1 15,0 0 0-15,0 0 0 16,0 0 0-16,0 2 0 15,-3 4 0-15,0-1 0 0,-3 3 0 16,-3 3 2-16,1 2-1 16,-4 3-1-16,-3 2-2 15,0 6 1-15,-3-3 1 16,3 6 0-16,0-1-3 16,3-5 2-16,0-2 1 15,4-1 2-15,2-4-1 16,0 4-1-1,0-5 1-15,3-5-1 16,0 5 0-16,3-7 0 16,0 2 0-16,0-3 0 15,3-5 2-15,3 5-6 0,0-5 1 16,3 0 3-16,2 0 4 16,4 0-3-16,3 0-1 15,-3-5 2-15,0 5 3 16,0 0-4-16,-3 0-1 15,-3 0-2-15,0 0 0 16,-3 0 2-16,-1 5 2 16,-2-2-8-16,-3-3-1 15,0 0-23-15,0 0-8 16,0 0-13-16,0 0-4 16,-3-3-43-1</inkml:trace>
  <inkml:trace contextRef="#ctx0" brushRef="#br0" timeOffset="17">3901 18037 160 0,'-15'0'60'0,"15"5"-32"0,0-5-15 0,6 0 17 16,-6 0-11-16,6 0-1 15</inkml:trace>
  <inkml:trace contextRef="#ctx0" brushRef="#br0" timeOffset="18">3913 18042 356 0,'12'0'18'0,"0"0"0"15,6 0-1-15,3-5-2 16,2 5-1-16,4-6 1 16,0 4-4-16,-3-4 1 15,0 1-7-15,-4 5-3 16,-2-8-1-16,-3 8 1 16,0-5-6-16,-3 5-1 15,-3-3-56-15,0 3-21 0,-3 0-32 31</inkml:trace>
  <inkml:trace contextRef="#ctx0" brushRef="#br0" timeOffset="19">4416 18219 160 0,'-3'0'63'0,"3"0"-34"16,-3 0-19-16,3 0 20 0</inkml:trace>
  <inkml:trace contextRef="#ctx0" brushRef="#br0" timeOffset="20">4404 18225 337 0,'0'0'28'0,"-3"0"-15"16,0 0-6-16,0 0-1 0,6-6-3 15,0 6-4 1,-3 0-2-16,0 0 2 16,6 0 0-16,-6 0 7 15,3 6 4-15,-3-6-3 16,3 2-2-16,-3 3 9 15,0-5 2-15,0 6-5 16,0-6-2-16,-3 0-1 16,0 0 0-16,-3 0-4 15,0 0-5-15,3-6-2 16,0 1-1 0,6-3 3-16,0 3 0 15,0 2-2-15,0-2 2 16,0 5 1-16,0-5 2 15,-3 5-1-15,0 0-1 16,0 0 5-16,0 0 4 16,0 0-3-16,0 0-1 15,0 0 0-15,-6 0-1 16,3 0-2-16,0 0-2 16,0-3-2-16,0-2 1 0,3 5-1 15,0-6 0 1,3 6 0-16,-6 0 0 0,6-5-40 15,-6 10-17-15,3 1-67 16</inkml:trace>
  <inkml:trace contextRef="#ctx0" brushRef="#br0" timeOffset="21">4422 17735 112 0,'0'-5'44'0,"0"5"-24"0,0-6-8 16,0 6 13-16,0 0 2 15,0 0 3-15,0 0-10 16,0 0-4-16,0 0-9 16,0 11-1-16,0-3 4 0,0 13 5 15,0 3 3-15,0-3 6 16,0 6 5-16,0-9-10 0,0 3-3 16,0 3-7-16,0-5-1 15,0-4-7-15,0 4-1 16,0-6 0-16,0-5 2 15,0 3-21-15,0-6-9 16,0-5-35-16,0 0-12 16,6 0-23-1</inkml:trace>
  <inkml:trace contextRef="#ctx0" brushRef="#br0" timeOffset="22">4568 17947 160 0,'-6'0'63'0,"6"0"-34"0,0 0-12 0,0 0 22 0,0 0-13 15,3 5-5-15,3-5-4 16,0 0 2-16,6 0-11 16,3 0 0-16,0 0-1 0,2 0-1 15,4 0-1-15,-6 0-3 16,0 0 1-16,0 0-2 16,0 0-1-16,-3 0-4 15,-3 0-2-15,-3 0-22 16,-1 0-6-16,1 5-43 15,-3-2-48 1,-3 2 35-16</inkml:trace>
  <inkml:trace contextRef="#ctx0" brushRef="#br0" timeOffset="23">4619 18045 148 0,'-3'-3'57'0,"-6"-2"-30"0,3 5-32 15,6 0 67-15,6 5-25 16</inkml:trace>
  <inkml:trace contextRef="#ctx0" brushRef="#br0" timeOffset="24">4624 18045 362 0,'12'0'26'0,"6"0"-5"15,-6 0-3-15,3 0-1 16,0 0-9-16,0 0-3 15,-3 0-3-15,0 0 1 16,-1 0-4-16,1-3-2 0,-3 3-51 16,-3-5-24-16,0 5-33 15</inkml:trace>
  <inkml:trace contextRef="#ctx0" brushRef="#br0" timeOffset="25">5190 17875 160 0,'-3'-8'60'0,"3"3"-32"0,-6-3-17 0,6 8 18 16,-3 0-2-16,-3 0 4 15,0 5-8-15,-3-2-4 16,-3-3-11-16,0 5-1 0,-2 3 0 16,-1 5-3-16,0 3-3 15,3 6 4-15,3 4 4 16,3 11-3-16,3-3-1 16,9 6-2-16,6 0 0 15,3-1-2-15,3 1-1 16,2-8 3-16,4 0 0 15,3-6-1-15,0-13 1 16,0 1 0-16,-4-14 3 16,1-14 3-16,0 1 2 0,0-13 3 15,-3-6 4-15,-3-8-6 16,-6-5 1-16,-4 0 3 16,-5 6 2-16,-3 4 6 15,-9-2 5-15,-2-3-5 16,-7 14-2-16,-3 0-12 15,0 7-6-15,0 6-3 16,0 0-1-16,4 5-22 16,2 2-10-16,3 4-55 15,0 2-120 1</inkml:trace>
  <inkml:trace contextRef="#ctx0" brushRef="#br0" timeOffset="26">6753 13996 56 0,'3'-5'22'0,"0"3"-12"0,0-1-1 15,-3 3 11-15,3 0 2 16,-3 0 2-16,3 0 0 15,-3 0 0-15,0 0-2 16,0 0 1-16,3 0 0 16,-3 0 3-16,0-3-14 15,0 1 2-15,0-1 0 0,-3 0 4 16,0 1 1-16,0-1-4 0,-3 0-1 16,0 1-4-16,0-1-1 15,-3 3-3-15,0 0 1 16,-3 3-4-16,0-1 0 15,-6 4-1-15,0 2-2 16,-2 2 1-16,-1 1 1 16,0 7-6-16,-3 1 1 15,-3 2 1-15,0 0 3 16,4 3 0-16,2 2-1 16,0 1-2-16,3 5-1 15,0-3 2-15,3 0 0 0,3 3 1 16,4 2 2-16,2 0-3 15,3 3 0-15,3 3 1 16,3-3 2-16,0 3-3 16,0-3 0-16,3 3 1 15,-4 2 0-15,1-5 0 16,0 0 2-16,-3 0-1 16,0 0-1-16,0-5 1 15,-3 5 1-15,-5 0 1 16,-4-3 1-16,-6-5 2 15,-3-2 1-15,0-3 3 16,-3-6 1-16,3-2-5 16,1-5-4-16,2-1-4 15,0-4 1-15,3 4-39 0,12-5-18 16,9-2-65 0</inkml:trace>
  <inkml:trace contextRef="#ctx0" brushRef="#br0" timeOffset="27">6181 15184 164 0,'-21'0'63'0,"21"0"-34"0,-6 0-16 0,6 0 19 15,0 0-9-15,0 0-1 16,0-5-13-16,9-3-3 15,3-2-4-15,0 2-2 0,3 0 3 16,3 0-2-16,0 3-1 16,0 2 1-16,-1 3-1 15,1 3-5-15,0 4 1 16,-3 7 4-16,0 2 4 16,-6 2-1-16,0 6 0 15,-3 2 3-15,-3 3 1 16,-3 11 1-16,0-3 0 0,0 0-2 15,0-2 1-15,0-4-4 16,0 14-2-16,0-5 4 16,0-6 1-16,0-2-2 15,3 0-1-15,0 0 1 16,0-3 0-16,0-3 0 16,0 6 0-16,3 2 0 15,0-4 0-15,-1 4 0 16,4-5 0-16,3 0-2 15,6 0 1-15,3-2-7 16,3-4-1-16,3-4 2 16,5-6 3-16,7-10 1 15,0-3-1-15,-1 0-21 16,-2 0-11-16,-3-3-88 16</inkml:trace>
  <inkml:trace contextRef="#ctx0" brushRef="#br0" timeOffset="28">3380 15015 152 0,'0'-8'57'0,"0"8"-30"0,0-18-16 0,0 15 18 16,0 0 0-16,-3 1 3 16,0-6-6-16,-3 0-4 15,0 0-12-15,-3 3-2 0,-2-1 2 16,-10 1-4-16,0 2-1 16,0 3 2-16,0 8 0 15,0 8-6-15,1 0-2 16,-1 0 0-16,0 2 2 15,3 4 0-15,3-1-1 16,6 11 1-16,3-6-1 16,3 0-3-16,6-2 2 0,6 0-1 15,6-3 0-15,3 0 2 16,3-5 0-16,6-2 0 16,-1-4 2-16,1-5-19 15,0-5-6-15,-3-2-39 16,0-4-17-16,-7 1-12 15</inkml:trace>
  <inkml:trace contextRef="#ctx0" brushRef="#br0" timeOffset="29">3449 15076 176 0,'-24'-3'66'0,"21"6"-36"0,-6 2-22 0,6-2 18 16,-3 5-4-16,0 2-1 16,0 1-7-16,3 5-1 15,0 0-8-15,3 2-3 0,6 1 1 16,3-3-2-16,3 0-1 16,3-3 5-16,0-3 4 15,3-4-1-15,-1-6 1 16,1-3-3-16,0-2 1 15,-3-1 0-15,-3-4 1 16,-3-3 0-16,-3-1 2 16,-6 1-1-16,-6 0 0 15,-3-3-1-15,0 3 0 0,-3 5-7 16,0-3-2-16,-6 3 0 16,6 3 0-16,4 0-2 15,-1-1 0-15,3 4-31 16,3-1-13-16,9-2-16 15,6 0-4-15,2-1-27 16</inkml:trace>
  <inkml:trace contextRef="#ctx0" brushRef="#br0" timeOffset="30">3630 15047 176 0,'-3'0'68'0,"3"0"-36"0,3 8-18 0,-3 0 20 16,3 0-6-16,-3 2-2 15,0 9-8-15,0-3-3 16,0 2-9-16,0 1 0 0,0-3 1 16,0-3-3-16,0 0-1 15,0-2 1-15,0-1 0 16,0-2-2-16,0-3 1 15,0 1-2-15,0-6 2 16,0 0-2-16,0-3-1 16,0-2-2-16,3-6 1 15,0-5-4-15,3 3-1 0,0-3 3 16,0 0 1 0,6 3-1-16,-3 0 2 0,6 2 1 15,-3 1 2-15,0 2-1 16,-3 2 2-16,-1 6-7 15,1 6-1-15,0 2 8 16,0 2 5-16,-3 4 1 16,-3 1 2-16,0-1-4 15,0-1-2-15,-3 0-2 16,0-2 0-16,0-1-2 16,0-2 2-16,0 0 0 15,0-5 1-15,0-3-2 16,3 0-2-16,0-6 1 15,3-1 1-15,0-4-3 0,0-2-2 16,0-3-3-16,3 0-1 16,0 0 4-16,3 0 3 15,-3 3-1-15,0 2 0 16,8 1 1-16,-2 5 0 16,-3-1 0-16,0 6 0 15,0 6 4-15,-3 1 2 16,-3 4 4-16,0 5 4 15,0 2-4-15,-3 1 2 16,-3 0-7-16,0-1-1 16,0-2-2-16,0 0-2 15,0-3 1-15,0 0-1 0,0-2 0 16,0-3 0-16,0 0-22 16,0-3-8-16,0-5-18 15,3 0-8-15,3-5-35 16,3-3-46-1,0 0 47-15</inkml:trace>
  <inkml:trace contextRef="#ctx0" brushRef="#br0" timeOffset="31">4074 15110 200 0,'-3'-5'74'0,"3"5"-40"0,0-3-35 15,0 3 12-15,0 0 4 16,0 0 2-16,3 6 0 15,0 2 0-15,0 10-9 0,0 3 6 0,0 8 3 16,0 6-5 0,0-1 1-16,0 11-8 0,0-2-1 15,3-4 0-15,0-2 0 16,-4-8-2-16,1 0 1 16,0-2 0-16,0-3 1 15,-3-14 2 1,0-2-1-16,-3-8 0 15,0-5-3-15,0-6-2 16,-2-4 1-16,-1-15-1 16,0 1-3-16,3-2 2 0,0-4-1 15,3 3 0 1,0 1 2-16,3-1 0 0,0-2 0 16,3 4 0-16,0 1-3 15,2 6 2-15,4-1-1 16,3 5 0-16,0 3 2 15,0 6 0-15,0 2-3 16,0 8 2-16,0 5 5 16,0 6 2-16,-4 2 0 15,-2 0 1-15,-3 3 0 16,-3 0 1-16,-3 0-2 16,-3 0 1-16,-3-1-4 15,-3-1 0-15,-5-1-1 16,-4-5-2-16,0-3-6 15,0-2-4-15,0-3-12 16,0-3-6-16,3 1-7 0,3-1-4 16,7-2-5-16,2-1-2 15,3 1-22 1,3 0-37-16,8-1 30 16</inkml:trace>
  <inkml:trace contextRef="#ctx0" brushRef="#br0" timeOffset="32">4309 15102 220 0,'0'0'82'0,"0"0"-44"0,0 0-29 0,0 0 19 0,0 8-10 16,3 0-3-16,-3 6-4 16,3 1 0-16,0 4-6 15,3 2-1-15,3 3 2 0,0-3-1 16,3 0 0-16,-1-2-3 15,1-6 1-15,3-2 0 16,0-3 1-16,0-8 0 16,3-3 0-16,-3-5-2 15,0-3-2-15,-3-2 3 16,-1 0 0-16,-2-11-8 16,-3 0-2-16,0 3 4 15,-3 0 3-15,0 5-1 16,-3 3 0-16,0 0 1 15,0 2 2-15,0 3-3 16,0 5 0-16,0 3-1 0,3 6 0 16,0 7 4-1,0 3 1-15,0 0 1 0,3 0 0 16,0 2-5-16,0 1-1 16,3-4 1-16,0 1 2 15,0-2-2-15,3-6-2 16,6-3-27-16,-1-5-10 15,-2-3-31-15,3-5-10 16,0-5-8 0</inkml:trace>
  <inkml:trace contextRef="#ctx0" brushRef="#br0" timeOffset="33">4735 14856 228 0,'-6'-8'85'0,"6"8"-46"0,0 0-37 15,0 0 17-15,3 3-4 16,0 5 4-16,0 5-7 16,0 6 1-16,0 13-8 15,-1 5-1-15,1 2 2 0,0-2-1 16,0 3 0-16,0-6-3 16,0-2 1-16,0-3-2 15,0-2-1-15,0-6-10 16,-3-3-4-16,0-4-20 15,0-4-5-15,-3-2-15 16,0-5-4-16,0-6-26 16</inkml:trace>
  <inkml:trace contextRef="#ctx0" brushRef="#br0" timeOffset="34">4601 15050 224 0,'-18'-6'85'0,"18"6"-46"0,3-2-41 0,-3 2 17 16,9 0 6-16,3-6 9 15,2 4-6-15,1-4-2 16,9 1-13-16,0 2-3 0,0-5-2 0,6 8-5 16,-4-7 1-16,1 9 2 15,-3-7 1-15,3 0-37 16,0 7-16-16,-1-7-72 15</inkml:trace>
  <inkml:trace contextRef="#ctx0" brushRef="#br0" timeOffset="35">5089 15034 236 0,'-18'-6'88'0,"9"9"-48"0,0-6-34 16,6 3 22-16,-6 0-6 15,0 0-1-15,-3 3-14 16,-3 0-4-16,-2 5-2 16,-1 2-4-16,3 6 2 0,3-3 1 15,0 8 2-15,6 1-3 0,3-1-2 16,3-3-1-16,6-2 3 16,3-3 2-16,0-2 2 15,3-6 1-15,0-2 0 16,0-3-2-16,0-3-2 15,-1-5 3-15,-2-5 0 16,0 0-4-16,-3-3 1 16,0 0 2-16,-3 0 1 15,0 0-1-15,-3 3-2 16,3 3-2-16,-3 2 1 16,0 0 1-16,0 8-3 15,3 5 2 1,6 3 1-16,-3 5 2 15,0 3-1-15,6 0 2 0,-3 0 0 16,3-3 1-16,0 0-5 16,0-2 1-16,-1-1-20 15,1-2-7-15,0-2-37 16,0-6-16-16,3-11-18 16</inkml:trace>
  <inkml:trace contextRef="#ctx0" brushRef="#br0" timeOffset="36">5253 14766 216 0,'-6'-2'82'0,"6"4"-44"0,0 6-31 0,0-2 20 15,0 4 4 1,3 6 3-16,-3 8-14 0,5 5-4 15,-2 11-10-15,3-1 0 0,0-2 1 16,-3 0-3-16,0-2-1 16,0-1-1-16,0-7 1 15,-3-3 0-15,0-3 1 16,0-5-13-16,0-3-7 16,0 0-22-16,-6-8-86 31,0-7-32-31,-3-9 57 0</inkml:trace>
  <inkml:trace contextRef="#ctx0" brushRef="#br0" timeOffset="37">5098 15005 228 0,'-18'0'85'0,"21"-3"-46"0,12-13-39 16,-9 19 16-16,3-6 4 15,0 0 7-15,5 1-12 16,4-1-3-16,3 3-8 16,3 0-3-16,0 0 0 0,0 0 1 15,-1 0 3-15,-2 0-20 16,0-3-7-16,0 1-62 16,0-1-62-16,-3-7 38 15</inkml:trace>
  <inkml:trace contextRef="#ctx0" brushRef="#br0" timeOffset="38">5467 14946 256 0,'-15'21'96'0,"15"-18"-52"0,0 21-54 0,0-16 14 16,0 2 14-16,0 1 10 16,0 2-7-16,0 3-2 15,0 3-11-15,0-6-5 0,0 0 0 16,0 3-2-16,0-3 2 0,0-2-9 15,0-3-1-15,0 0-31 16,3-3-13-16,0-13-133 31,-3-3 67-31</inkml:trace>
  <inkml:trace contextRef="#ctx0" brushRef="#br0" timeOffset="39">5419 14830 256 0,'-15'-13'96'0,"12"10"-52"0,0-2-38 16,3 5 20-16,0-3-5 15,0 0 2-15,3 1-15 16,3-1-7-16,3 1-1 16,0-1-6-16,6 3 2 0,-3 0-29 15,6 3-11-15,6-1-23 0,-1 3-9 16,1 1-12-1</inkml:trace>
  <inkml:trace contextRef="#ctx0" brushRef="#br0" timeOffset="40">5651 14933 228 0,'-9'27'85'0,"1"-6"-46"0,2 0-32 0,3-11 20 16,-3 4-3-16,0-1 3 15,0 8-13-15,3-5-3 0,0 0-7 16,3-3-3-16,3 3 2 15,3-8-2-15,3 2-1 0,3-2 3 16,-1-5 0-16,1-3 1 16,6-5 0-16,3-3-2 15,-6-5-2-15,-3-1 5 16,0-2 4-16,-6 1-1 16,-6-12 1-16,-6 3-1 15,-3 3 2-15,-3 0-1 16,0 2 0-16,0 6-5 15,0 3-1-15,0-1-3 16,0 3-3-16,3 3-3 16,1 2-1-16,2 3-36 15,3 0-14-15,3 0-22 16,6 0-8-16,2 0-13 16</inkml:trace>
  <inkml:trace contextRef="#ctx0" brushRef="#br0" timeOffset="41">5815 14885 224 0,'0'6'85'0,"0"4"-46"0,0 4-19 0,0-1 27 15,-3 5-12-15,0 3-2 16,0 1-17-16,3-1-5 0,0-3-7 15,0 1-3-15,0-1 2 16,0-4-2-16,0-1-1 0,0-3 1 16,0-2 1-16,0-2-1 15,0-1 2-15,0-5 0 16,0 0 1-16,3-3-2 16,0-2-2-16,3-3-2 15,0-3 1-15,0-2 1 16,3-8 0-16,0 0-3 15,0 0 0-15,3 0 2 16,0 2 0-16,-1 3-2 16,4 3 2-16,0 2 1 15,0 3 0-15,3 3 0 16,0 5 2-16,0 3 5 16,0 7 4-16,-4 9 0 15,1 2 1-15,-3 0 0 0,-3 0 0 16,-3 3-2-16,0 0-1 15,0-5-5-15,-3-1-1 16,0-2 1-16,0 0 2 16,0-6-10-16,3-2-4 15,0-2-38-15,0-1-15 16</inkml:trace>
  <inkml:trace contextRef="#ctx0" brushRef="#br0" timeOffset="42">22204 6776 132 0,'0'-5'52'0,"3"5"-28"0,0-3-17 0,-3 3 15 0,3 0 2 16,0-3 5-16,-3 3 2 16,0 0 1-16,0 0-17 15,0 0 6-15,0 8 6 0,-3 3-4 16,-6 2-1-16,-6 8-4 16,-6 0 1-16,0 3-1 15,-2 3 0-15,-1-6-3 16,0 0-1-16,3-2-8 15,0-1-2-15,4-2-2 16,2-3 1-16,3 0-2 16,3 1-1-16,6-1-2 15,3-2 1-15,3 2 3 16,6-3 1-16,6 1-1 16,2-1-2-16,4 4 3 0,3 2 0 15,0-1-1-15,0-1-2 16,0-4-4-16,-4 1-2 15,-2-1-22-15,-3-2-8 16,0-2-35-16,-3-1-15 16,0-2-36-1</inkml:trace>
  <inkml:trace contextRef="#ctx0" brushRef="#br0" timeOffset="43">22043 6964 168 0,'-9'10'66'0,"6"-7"-36"0,3-3-20 15,0 0 31 1,0 0-13-16,3-3-14 16,0 1-6-16,3 4-6 15,0 1 7-15,3 0 4 0,6 2-6 16,3 0-4-16,3 3 4 0,3-2 3 15,2-1 3-15,1 0 3 16,6 0-1-16,6-2 1 16,-1-3-6-16,4 0-2 15,3-3-4-15,5-2-1 16,-2-13-1-16,-1-1-2 16,-2 1 1-16,3-6 1 15,-7-3 1-15,1-2 1 16,0 0-5-16,-7-5-1 15,-5-6 3-15,-3 0 3 0,-6-2 3 16,-3-8 3 0,-3 2 1-16,-9 3 3 0,-6 5 6 15,0 3 2-15,-6 3-5 16,-9 8 0-16,6 2-8 16,-6 5-3-16,3 3-8 15,-3-5-1-15,9 0-21 16,-3 5-9-16,3 0-56 15,6 0-25-15</inkml:trace>
  <inkml:trace contextRef="#ctx0" brushRef="#br0" timeOffset="44">21543 5876 144 0,'3'-5'55'0,"-3"5"-30"15,0 0-14-15,0 0 18 0,0 0 0 16,-3 0 5-16,3 0-5 15,-3 0-1-15,-3 0-15 16,-3 0 1-16,-3 3 0 0,-5 2-1 16,-4 6 0-16,0 2-3 15,0 3 1-15,0 2-2 16,3 3 0-16,4-5-8 16,2 16-2-16,6 0 0 15,3-3 2-15,9 0-2 16,3-3 0-16,2-4 1 15,13-1 0-15,0-5 0 16,0-6 2-16,3-4-28 0,-3-6-9 16,-1-6-43-1,-2 1-15-15,6-3-2 16</inkml:trace>
  <inkml:trace contextRef="#ctx0" brushRef="#br0" timeOffset="45">21680 5982 176 0,'-18'-5'66'0,"15"5"-36"0,-12-3-15 0,12 3 36 15,-2 6-9 1,-1-1-17-16,0 3-9 16,0 5-11-16,3 8-2 0,0 0 1 0,0 3 0 15,3 0 0-15,6-3 0 16,0-2 2-16,9-3-3 15,-1-6-2-15,1-2 4 16,0-3 1-16,0-5-2 16,0-5-1-16,0-3 1 15,-3 0 2-15,-6 0-1 16,-3-8 0-16,-6-2 8 16,-3-1 6-16,-3 3-8 15,-3 3-1-15,-6 0-6 16,3 2-3-16,0 4-3 15,3-1 1-15,6 2-26 0,0 1-11 16,3 0-32-16,3-1-13 16</inkml:trace>
  <inkml:trace contextRef="#ctx0" brushRef="#br0" timeOffset="46">21823 5950 184 0,'3'16'68'0,"3"-2"-36"0,0 1-22 0,-3 1 20 16,0 6-3-16,0 1 2 0,-3 1-10 15,6-3-1-15,-3 0-11 16,-3-2-2-16,0-3-1 0,0-3-2 15,0-2 1-15,0-3-2 16,0-3 2-16,0-2-2 16,0-3-1-16,0-3 1 15,3-2 1-15,-3-3-3 16,3-6-2-16,0 1-3 16,0-16-1-1,6 5 4-15,0 3-1 16,-4 3 2-16,1 2 0 15,6 5-2 1,0 3 5-16,-3 6 1 0,6 4 2 16,-6 6 2-16,0 8 1 15,-3 3 3-15,-3-1 1 16,0-2 1-16,0 2 0 16,-3-2-9-16,0-2-1 15,0-6 0-15,0-3 1 16,0 0-1-16,0-5 1 15,0-3-2-15,3-2-1 16,0-5-6-16,0-9-4 16,3-5-3-16,3 0-2 15,0 3 5-15,-1 3 6 16,4 2 1-16,-3 3 1 16,0 5 4-16,0 5 1 0,6 3 10 15,-3 5 3-15,0 6-1 16,-6 7 1-16,0 1-7 15,0 2-1-15,-3-2 0 16,0 2 0-16,0-3-4 16,-3-2-3-16,3 0-9 15,0-5-5-15,3-3-31 16,0-3-11-16,-1-2-43 16,4-6-48-1,0-2 47-15</inkml:trace>
  <inkml:trace contextRef="#ctx0" brushRef="#br0" timeOffset="47">22264 6019 196 0,'-6'6'74'0,"6"12"-40"0,3-5-40 16,0 8 38-16,-3 6 2 15,0 5 1-15,0 5-1 16,0 0-19-16,0-3-5 0,0 1-2 15,0-4-2-15,0 1-1 16,0-8-6-16,0-3 1 16,0-5 4-16,0-3 2 15,0-5-2-15,0-3-3 16,0-5-5-16,0-2 0 16,0-4-3-16,-3-4 2 15,0-3 1-15,0-3-1 0,3-5 1 16,0-11 3-16,0 5 0 15,0-2 1-15,0 0-3 16,3 0 0-16,3-3 2 16,0-2 0-16,2 5 1 15,1 2 2-15,0 4 3 16,6 1 4-16,-3 7-2 16,9 4-2-16,-6 6 0 15,0 7 1-15,-3 9 1 16,0 5 1-16,-4 5 4 15,-2 0 3-15,-3 0-4 16,-3 0 1-16,0-2-3 16,-9-3 0-16,1 0-5 0,-7-6-1 15,0 1-14 1,0-6-6-16,0-2-22 0,0-6-10 16,3 0-23-16,0-4-7 15,3-1-26 1</inkml:trace>
  <inkml:trace contextRef="#ctx0" brushRef="#br0" timeOffset="48">22472 5982 188 0,'0'0'71'0,"0"0"-38"0,3 6-30 15,-3 4 17 1,0-5 3-16,0 9 6 15,0 7-3-15,0 3-1 0,6-1-13 16,-6 4-1-16,6-3 0 0,0-3-6 16,0 3-1-16,3-8-2 15,0-1-2-15,0-4 1 16,11-11 1-16,-5 0 1 16,0-5 1-16,-3-1-7 15,0-4-2-15,-3-1-1 16,-3-5 4-16,0-5-1 15,-3-5 1-15,0 2 2 16,-3 5 2-16,0 4 1 16,0 1 3-16,0 6 6 15,0 3 4-15,0 2-10 16,6 9-6-16,-3 7 4 0,0 3 4 16,0 2-4-16,3-2-2 15,-1 3-1-15,1-3-1 16,0 0 0-16,3-6 0 15,0-2-7-15,0 0-3 16,0-3-32-16,0-5-15 16,0-2-43-1,0-4-43-15,0-2 51 16</inkml:trace>
  <inkml:trace contextRef="#ctx0" brushRef="#br0" timeOffset="49">22796 5752 244 0,'-12'-3'90'0,"15"6"-48"0,6 5-38 15,-9-3 21-15,0 14-1 16,0 5 5-16,0 5-11 16,3 8-3-16,-3 5-9 15,6 3-2-15,-3-3 2 0,6-2-3 16,-3-3-2-16,0-5-3 15,3-6 1-15,-3-4-26 16,-3-7-9-16,0-4-33 16,-3-6-11-16,0-5-22 15</inkml:trace>
  <inkml:trace contextRef="#ctx0" brushRef="#br0" timeOffset="50">22662 5945 248 0,'0'-5'93'0,"3"2"-50"0,6-2-26 0,0 2 27 16,3 1-19-16,3-4-3 16,12 4-16-16,3-1-4 15,-1 0-2-15,1 3-14 0,0 0-5 16,-6 0-39-16,11 0-17 0,1 3-36 15</inkml:trace>
  <inkml:trace contextRef="#ctx0" brushRef="#br0" timeOffset="51">23046 5945 208 0,'-29'5'79'0,"8"1"-42"0,0 2-28 16,15-3 22-16,-3 3-2 15,-3 3 5-15,0 12-16 16,3 1-8-16,0 0-6 16,3 0-4-16,3 0 3 0,3-3-2 15,6-3-1-15,3-4-2 16,-3-4 1-16,9-2-4 16,-3-8-1-16,3-3-4 0,0-2-1 15,0-3 6-15,0 0 2 16,-3 0 5-16,-4-10 3 15,-8-6 4-15,6 3 2 16,-9 5-1-16,0 3-1 16,3 2 3-16,0 1 5 15,3 2-7-15,0 2-1 16,3 6-3 0,-3 11-6-16,3 7-2 15,0-2 1-15,0 3 2 0,3-1-2 16,0-2 0-16,3 0 1 15,0-3 2-15,0-2-21 16,-3-3-9-16,9-3-28 16,-7-5-10-16,1-3-47 15</inkml:trace>
  <inkml:trace contextRef="#ctx0" brushRef="#br0" timeOffset="52">23252 5731 260 0,'-18'-3'96'0,"18"6"-52"0,6 2-47 16,-6 0 16-16,0 6 6 0,0 13 5 16,0 2-6-16,0 9 0 15,0 2-11-15,3 16 2 0,0-6 2 16,3-2-6-16,-3-5-3 15,9-3 1-15,-3 0 0 16,0-8-6-16,-4-5-2 16,1-6-31-16,0-4-14 15,-3-4-29-15,-3-12-66 32</inkml:trace>
  <inkml:trace contextRef="#ctx0" brushRef="#br0" timeOffset="53">23124 5958 244 0,'-3'-2'93'0,"9"2"-50"0,0-3-24 16,3 3 26-16,3-3-12 15,2 1-4-15,7-1-17 16,9 3-8-16,0 0-2 15,-3 0 0-15,2 3 1 0,1-1-39 16,-9 1-17-16,9 0-82 16</inkml:trace>
  <inkml:trace contextRef="#ctx0" brushRef="#br0" timeOffset="54">23538 6009 276 0,'-3'13'104'0,"6"27"-56"0,-3-11-38 0,0-19 23 16,0 4-16-16,0-1-4 15,0 0-13-15,0-2-5 16,0-1 3-16,5-2-51 0,-2-3-18 16,3-5-51-1</inkml:trace>
  <inkml:trace contextRef="#ctx0" brushRef="#br0" timeOffset="55">23520 5868 316 0,'-12'-2'121'0,"21"-14"-66"0,-6 21-58 15,0-10 22-15,-3 5-17 16,6 3 0-16,0-1-29 15,2 1-11-15,4 0-65 16,3-1-28-16,0 3 37 16,0 3 21-16</inkml:trace>
  <inkml:trace contextRef="#ctx0" brushRef="#br0" timeOffset="56">23645 6062 212 0,'-15'47'79'0,"15"-39"-42"0,0 8-32 0,6-11 17 15,-3 3-10-15,6 3 1 16,0-3 1-16,5 0 3 16,4-3-9-16,3-2 7 0,0-3 4 15,0-3-1-15,-3-2 1 16,-6-3-1-16,2 0-2 16,-8-3 0-16,0-5 0 15,-6 1-4-15,-6-4-2 16,-5 0-4-16,-4 1 1 0,-3 2-6 15,0 3-1-15,3 0-5 16,0 2 1-16,6 3-18 16,6 3-8-16,0 0-35 15,3-1-14-15</inkml:trace>
  <inkml:trace contextRef="#ctx0" brushRef="#br0" timeOffset="57">23901 5966 192 0,'-3'6'71'0,"6"-1"-38"0,0 6-21 0,6-4 19 16,-3 9 4-16,-1 8 3 15,1 0-12-15,-3-3-3 16,-3-2-13-16,0-3-4 0,0-1-2 15,0-4 0 1,0 0 0-16,-3-3 0 0,6-3 0 16,-3-5 0-16,6-3 2 15,3-2-5-15,-3-3-1 16,3-11-5-16,3-4-1 16,-3-1-2-16,3 0 0 15,3 3 2-15,0 2 4 16,3 3 12-16,-1 6 8 15,1 5 4-15,3 5 4 0,3 5-1 16,-6 3 0 0,-3 5-6-16,-6 3 1 15,2 2-9-15,-2-2-4 0,-3 0-4 16,0 0-3-16,-3-3-8 16,3-2-5-16,-6-1-51 15,9-4-22-15</inkml:trace>
  <inkml:trace contextRef="#ctx0" brushRef="#br0" timeOffset="58">18412 16237 192 0,'-3'-2'71'0,"3"2"-38"0,-3 2-19 0,3-2 20 15,-3 3-4-15,-3 0 2 0,-6 5-9 16,-3 8-2-16,-6 5-12 15,-2 5-3-15,2 14 0 0,0 0-3 16,3 5 0-16,6 7-1 16,6-1-2-16,12 2 1 15,9 5-1-15,3-8 0 16,6-8 0-16,2 1-36 16,4-9-15-16,0-15-71 15</inkml:trace>
  <inkml:trace contextRef="#ctx0" brushRef="#br0" timeOffset="59">18558 16563 140 0,'-6'0'52'0,"3"5"-28"0,0 8-17 15,3-2 13-15,0 5 7 16,3 10 6-16,0 11-6 15,0-2-2-15,0 4-14 16,0-7-2-16,0 5-2 0,0-2-1 16,0-9-1-16,-3 1-3 15,3-6 1-15,-3-5 0 16,0-3 3-16,0-5 1 16,0 0 3-16,0-3-1 0,0 3 0 15,-3-5-3-15,0-1 1 16,3-2-2-16,-3 0 2 15,3-2-2-15,0-4 0 16,0 1-3-16,0-8-2 16,0 5 1-16,0-3-1 15,0-2 0-15,0 5 2 16,0-2-1-16,0-1 2 16,0-2-2-16,0-1 2 15,-3-1-4-15,3-7 0 16,0-1 1-16,0-1 2 0,0 0-1 15,3 0-1-15,3 0 1 16,0 1-1-16,3-1-3 16,2 3 2-16,1 2 1 15,0 6 2-15,0 0-3 16,3 5-2-16,3 5-1 16,3 6 3-16,-3 10 2 15,-1 0 2-15,-2 0 3 16,-3 6 1-16,-3-3 1 15,-3 2 0-15,-3 1-4 16,-9 2-1-16,0-3 1 16,-6-4 2-16,0 2-3 15,-2-6 0-15,-4-5 1 16,0 3 0-16,0-5-7 16,3 0 0-16,3-3-1 15,0 0 2-15,6 0-28 0,3 0-9 16,6 0-14-16,3-3-3 15,3-8-55 1</inkml:trace>
  <inkml:trace contextRef="#ctx0" brushRef="#br0" timeOffset="60">18954 16600 204 0,'-18'-5'77'0,"3"5"-42"0,3 0-21 16,9 0 20-16,-3 5-17 15,0 0-7-15,0 3 2 16,0 5 2-16,0 3-7 16,3 8-6-16,0 3-2 0,3 7 3 15,6-2 1-15,6-3-4 16,6-5 1-16,0-6 2 16,0-5 1-16,3 1 5 15,-1-14 5-15,1 0-7 0,-3-6-1 16,-6-4-1-16,-3-9 0 15,-6-2 0-15,-3-3 2 16,-6 6-1-16,-3-3 0 16,0 2-6-16,0 1 1 15,0 4 0-15,3 1 2 16,-3 5-12 0,0 3-32-16,9 2-13 15,0 3-67 1</inkml:trace>
  <inkml:trace contextRef="#ctx0" brushRef="#br0" timeOffset="61">19141 16640 208 0,'0'8'79'0,"3"5"-42"0,0 3-28 16,-3-8 19-16,3 13-10 16,3 0-3-16,0-3-6 15,-3 1-1-15,0 2-5 16,0-2-2-16,0-6 2 0,0 0-20 16,-3-2-6-16,0-3-65 15,0-3-52-15,0-5 53 16</inkml:trace>
  <inkml:trace contextRef="#ctx0" brushRef="#br0" timeOffset="62">19138 16574 236 0,'-3'-6'88'0,"3"1"-48"0,0 5-49 0,0 0 12 15,0 0-7-15,6 0 3 16,3 5-42-16,6-2-18 0,-3 2-24 16,3 0-8-16</inkml:trace>
  <inkml:trace contextRef="#ctx0" brushRef="#br0" timeOffset="63">19275 16693 180 0,'3'23'68'0,"0"4"-36"0,0-1-24 16,-3-18 16-16,0 5-3 15,3 1-1-15,-3-4-10 16,0 1-4-16,0-6-4 16,0 3 5-16,0-3 5 0,0-5 3 15,0 0 3-15,0-5-10 16,3-3-2-16,0-5-2 16,0-3 0-16,3-8-9 15,0 6-4-15,3-3 0 16,6-1 3-16,-3 4 3 0,2-1 2 15,1 6 5-15,-3 3 5 16,0 2-5-16,0 5 0 16,0 6 4-16,-3 5 3 15,-3 2-2-15,-3 9 2 16,0 2-2-16,0 5 0 16,-3-2-5-16,0-5-1 15,0-4-3-15,0 4-1 16,3-6-17-16,-3-5-8 15,3 3-24-15,0-9-8 16,-3-2-52-16</inkml:trace>
  <inkml:trace contextRef="#ctx0" brushRef="#br0" timeOffset="64">19567 16449 232 0,'0'-10'88'0,"3"15"-48"0,0-5-42 16,0 5 14-16,0-2 3 15,0 15 4-15,3 1 2 16,-3 2 2-16,-3 11-13 16,0 0-3-16,0-1-3 0,3 12-2 15,-3-4-2-15,0-2 1 16,0-5 1-16,0-5-3 0,0-6-2 15,-3-3-25-15,0-5-11 16,-3-5-62 0,3 0-47-16,-3-8 58 15</inkml:trace>
  <inkml:trace contextRef="#ctx0" brushRef="#br0" timeOffset="65">19480 16634 264 0,'-14'-5'101'0,"14"5"-54"0,0-3-46 0,3-2 21 15,3 5-3-15,2-5 3 0,7-3-14 16,3 5-5-16,3-2-2 16,6 0-4-16,3 2 2 0,-7 3-12 15,-2 0-5-15,-3 3-23 16,-3 2-11-16,-3 3-37 15,0 0-40 1,-3-3 46-16</inkml:trace>
  <inkml:trace contextRef="#ctx0" brushRef="#br0" timeOffset="66">19722 16711 184 0,'0'3'68'0,"3"10"-36"0,0-8-26 16,2 1 17-16,1-4-1 0,0 1 2 15,0-1-11-15,3 4-5 16,0-6-5-16,6 0-3 0,-3-6 3 16,0 1-2-16,3-3 2 15,0 0-2-15,-3 0 2 16,-3-2-2-16,-4 5-1 16,1-3 3-16,-3 0 0 15,-3 0-4-15,-6 0 1 16,-5 0 0-16,-1 3 2 15,0-3-1-15,-3 8-1 16,0 0 7-16,0 0 3 16,0 8-1-16,3-3 0 15,0 8-5-15,3 3-3 0,3 5 0 16,1 0-1 0,5 3-3-16,3-3 2 0,2 3 1 15,4-3 0-15,3-5 0 16,0-3 2-16,3-7-14 15,6-1-7-15,-3-5-30 16,-3 0-11-16,0-5-40 16</inkml:trace>
  <inkml:trace contextRef="#ctx0" brushRef="#br0" timeOffset="67">19945 16690 172 0,'0'0'66'0,"0"3"-36"0,0 7-22 0,3 1 18 15,0 5-2 1,0-1 3-16,0 4-11 16,0 0-2-16,0-4-8 15,0-1-4-15,0-4 1 0,0-2 2 0,-3 3 2 16,0-9 1-16,0-2 2 16,3 0 1-16,0-8 1 15,0-10-4-15,2-1 0 16,4-4-5-16,3-1 0 15,0 0-1-15,6 3 1 16,3 2 4-16,0 3 4 16,-3 3-9-16,2 3-2 0,1 2-4 15,-3 2 0 1,0 4-105-16,0-4-73 16,-6-7 68-16</inkml:trace>
  <inkml:trace contextRef="#ctx0" brushRef="#br0" timeOffset="68">20603 16666 108 0,'0'0'44'0,"0"0"-24"0,3 0-8 0,-3 0 13 0,0 0 2 16,0-5 1-16,3 5-4 15,-3-5-1-15,0-3-12 16,-3 2 7-16,0-2 4 0,-3 3-2 16,-3-3 0-16,-6 8 0 15,0 5 0-15,0 1-7 16,-3 4-3-16,0 4-8 16,4 1-1-16,2 7-3 15,3 4 0-15,6-5 2 16,3-2 2-16,6-3-1 15,3-3 2-15,0-5-2 16,2-3-1-16,4-5 1 16,0-3 1-16,-3-7-3 0,0-3 0 15,-3-3 1-15,0 2 2 16,0 1-3-16,-3 0 0 16,0 0 5-16,-3 0 2 15,0 5 2-15,0 0 0 16,0 2-4-16,-3 4-3 15,0 2 0-15,3 5-1 16,0 6 2-16,0 2 3 16,0 5-2-16,2-2-2 15,1 5 0-15,0-5-1 16,3 0 0-16,0-3 2 16,0-2-28-16,0-6-11 0,3-2-42 15,3 2-17 1,0-5-7-16</inkml:trace>
  <inkml:trace contextRef="#ctx0" brushRef="#br0" timeOffset="69">20790 16634 184 0,'-6'-2'68'0,"6"4"-36"0,0 6-31 15,0-2 16-15,3 2 4 16,0 2 5-16,0 9-10 16,0 2-4-16,0 3-7 15,-3-3 1-15,0-3 3 0,0-2-5 0,0-3-2 16,0 1-4 0,0-9 1-16,0 3 7 0,0-3 6 15,0-5 0-15,0-2 1 16,0-4-5-16,3-7-3 15,0 0-2-15,3-6 0 16,0 1 0-16,3 2 3 16,3-3 3-16,3 1 5 15,0 5-4-15,-1-1 0 16,1 4-9-16,0 2 0 16,-3 3-1-16,0 2 0 0,0-2-16 15,-6 5-4-15,3 5-32 16,0 0-14-16,-3-2-51 15</inkml:trace>
  <inkml:trace contextRef="#ctx0" brushRef="#br0" timeOffset="70">21049 16701 200 0,'0'2'77'0,"3"-2"-42"0,0 3-39 15,-3-3 15-15,3 8 9 16,0 5 7-16,-3 0-7 15,3 3-2-15,-3 3-10 16,0-4-1-16,0 4 0 0,0-3-6 16,0-3 0-16,0 0-21 0,0-2-9 15,3-3-82 1</inkml:trace>
  <inkml:trace contextRef="#ctx0" brushRef="#br0" timeOffset="71">21073 16502 288 0,'-15'-21'110'0,"15"21"-60"0,0-8-58 0,0 5 16 16,0 1-11-16,3-1 2 15,0 0-30-15,3 1-12 0,3-1-38 16,0 3-16-16,0-5 19 15,0 5 10-15</inkml:trace>
  <inkml:trace contextRef="#ctx0" brushRef="#br0" timeOffset="72">21195 16510 172 0,'12'26'66'0,"-12"-15"-36"0,0 10-24 16,0-8 17-16,0 6-3 15,-6 2 3-15,3 6-11 16,-3 10-2-16,3-8-6 15,-3-3-3-15,3-2 0 0,0 2-1 16,0-7 0-16,0-3-49 16,0-6-19-16,0-2-19 15</inkml:trace>
  <inkml:trace contextRef="#ctx0" brushRef="#br0" timeOffset="73">21085 16621 236 0,'0'-3'88'0,"6"-2"-48"0,6 0-36 0,-6 5 21 16,6-3-14-16,-1 1-3 16,4 2-10-16,9 0-3 15,-6 0 2-15,-3 0-1 0,0-3 2 16,-3-2-29-16,0 5-14 0,0-3-54 15</inkml:trace>
  <inkml:trace contextRef="#ctx0" brushRef="#br0" timeOffset="74">21305 16478 144 0,'-9'16'55'0,"9"-13"-30"0,-3 18-12 15,3-16 17-15,-3 8 7 16,0 11 4-16,0 3-10 16,0-1-4-16,0 14-16 15,0-3 0-15,0-3 0 0,0-5-6 16,0-5-1-16,3 0 0 16,0-8 2-16,0-3-3 0,0-2 0 15,0-11 1 1,3-3-7-16,3-5 0 15,3-8-10-15,0-8-4 16,3 6 6-16,3-1 6 16,0-2 2-16,0 8 1 15,0 0 6-15,-3 5 2 16,-1 3 0-16,-2 5-1 16,0 0 3-16,-3 8 5 15,-3 10-1-15,-3 1 3 16,0-4-10-16,-3 4-6 0,3-3-8 15,0 0-5-15,0-3-58 16,3-2-28-16,3-4-6 16</inkml:trace>
  <inkml:trace contextRef="#ctx0" brushRef="#br0" timeOffset="75">21519 16661 168 0,'-3'0'63'0,"6"0"-34"0,0 5-27 0,-3-5 12 0,0 8 6 16,3-3 7-16,0 9 1 15,0 9 1-15,-3-1-16 16,3-1 3-16,-3-3 4 0,3-5-9 15,-3 1-3-15,3-1-3 16,-3-2-1-16,0-4-2 16,0-1-2-16,0-6 1 15,0-3-1-15,3 0 0 16,0-4 2-16,3-4-6 16,-3-10 1-16,3-3-8 0,0-3-3 15,3 6 8-15,0 0 2 16,-3 5 1-16,3 3 2 15,0 0 3-15,3 10 3 16,-3 3-2-16,2 3-2 16,-2 7 4-16,-6-2 1 15,0 16 6-15,-3-3 3 16,3-2-8-16,-3-3-2 16,-3-3-1-16,3-2 0 15,-3-4-2-15,0-1 1 16,0-4 0-16,9-2 1 0,-3-2-5 15,9-22-3 1,0-3-3-16,0 9 1 16,0-3 4-16,0 8-1 15,0 7 1-15,0 4 4 16,-3 7 1-16,0 3 3 16,-3 10 3-16,-1 4 0 15,-2-1 0-15,0-3-5 16,-3 3-1-16,0-5 1 15,3-2 0-15,0-4-35 16,0-5-14-16,0 3-44 16,6-8-19-16,-3-2 11 15</inkml:trace>
  <inkml:trace contextRef="#ctx0" brushRef="#br0" timeOffset="76">21871 16693 252 0,'-3'0'93'0,"6"8"-50"0,3-3-41 0,0 0 17 15,0 3-10-15,5 0-1 16,1-3-2-16,3 6-1 16,-3-9-3-16,6-2-2 0,-6 0 3 15,0-5 0-15,0-3 1 16,-3 0-5-16,0 0 1 0,-3-2 0 15,-4 2 0-15,-2-3-5 16,-2 3-1-16,-4 0-2 16,-3-2 2-16,0 7 4 15,-6 1 1-15,-3-1 3 16,3 6 3-16,-3 2 4 16,3 8 2-16,3 3-1 15,1 5-1-15,2 0-3 16,6 0 1-16,3 3-4 15,3-5 0-15,6 2-1 16,5-8 1-16,4 0-2 16,6 1 2-16,-3-9-9 15,0 3-3-15,-3-8-53 16,8-8-23-16,-2 3-30 16</inkml:trace>
  <inkml:trace contextRef="#ctx0" brushRef="#br0" timeOffset="77">22219 16457 228 0,'-9'-8'88'0,"12"6"-48"0,-3 4-36 0,0-2 19 15,0 3-4-15,0 13 1 16,0 0-7-16,0 5 0 15,-3 8-8-15,0 0-3 0,0 11-1 16,3 2-4-16,0-2 2 0,0-6 3 16,0 0 1-16,0-4-32 15,0-9-13-15,0-3-67 16,0-5-36 0,3-5 66-16</inkml:trace>
  <inkml:trace contextRef="#ctx0" brushRef="#br0" timeOffset="78">22064 16634 268 0,'-6'-2'101'0,"12"-1"-54"0,3 0-35 15,0 3 24-15,6-5-17 16,0 5-5-16,6-3-9 0,2 3-4 15,4 0 0-15,0 0-21 0,-3 0-7 16,-3 3-52-16,2-3-22 16,-5 8-2-1</inkml:trace>
  <inkml:trace contextRef="#ctx0" brushRef="#br0" timeOffset="79">22406 16714 184 0,'-3'24'68'0,"6"-17"-36"0,-3 7-31 0,0-4 14 16,0-2-8-16,0 5-2 0,0-2-62 15,0-3-28-15,3 0 15 16,0-3 10-16</inkml:trace>
  <inkml:trace contextRef="#ctx0" brushRef="#br0" timeOffset="80">22448 16571 336 0,'-9'-13'126'0,"15"10"-68"0,0-8-59 16,0 9 23-16,0-4-20 15,0 6-3-15,0-2-20 16,6-1-7-16,-3 3 15 0,0 3-60 0,6 5-22 15,-9 0-16 1</inkml:trace>
  <inkml:trace contextRef="#ctx0" brushRef="#br0" timeOffset="81">22746 16666 204 0,'-12'-8'77'0,"3"6"-42"0,-3-1-12 0,6 3 24 0,-6 0-18 16,0 3-3-16,-3 2-16 15,3 3-4-15,-2 2-4 16,-1 12 3-16,3-4 1 0,0 6 0 16,6 2-1-16,9 1-3 15,0-6-2-15,3 13 1 16,6-10 1-16,3 3-6 15,5-9 1-15,1-5-30 16,3-7-11-16,9-6-78 16</inkml:trace>
  <inkml:trace contextRef="#ctx0" brushRef="#br0" timeOffset="82">22895 16431 168 0,'6'-8'63'0,"2"5"-34"0,4-5-14 16,-6 8 18-16,3 8-3 15,3-3 0-15,9 14 2 16,-3-1 3-16,-3 4-19 16,3 12 8-16,-9 3 4 0,-1 13 0 15,-5 1 3-15,-6-4-6 16,-2-5-3-16,-7 9-12 16,-6-9-4-16,-6-5-9 15,-9 3 0-15,-3 0-74 16,1-3-33-16,-1 2-39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07:12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16537 16576 120 0,'-3'-5'46'0,"0"2"-24"0,3 6-6 0,0-3 18 16,0 0-5-16,0 0 0 16,0 0-10-16,0 0-1 15,9 0-11-15,0-3 2 0,2-2 2 16,4 5-4-16,3-3-2 16,0 1 0-16,0-6 1 15,3 5-5-15,3-2-1 0,2-1 0 16,4 4 2-1,0-1-1-15,-3 1-1 16,-1-4 1-16,1 6-1 0,-3-2 0 16,-3-1 0-16,-3 0 2 15,-6 3 1-15,-3 0-1 16,0 0 1-16,-4 0 2 16,-5 0 2-16,0 0-3 15,0 0-3-15,-2 3 0 16,-4 2-1-16,-3 1-3 15,-3 1 2-15,-3 7 1 16,-6 7 2-16,-3 8-1 16,-3 3-1-16,1 7-2 15,2-4 1-15,3 2 1 16,0-3 2-16,3-7-1 16,0-1 2-16,7-2 0 15,2-6 3-15,6-4 6 16,3-4 2-16,6-7 1 15,5-3-5-15,7-3-4 16,6-5-3-16,3 8-3 16,0-2 1-16,-3-1 1 15,-4 3-1-15,4 3-1 16,-6-1-8-16,-3-2-3 16,0 11-47-1,-6-8-2-15,0-3-3 0</inkml:trace>
  <inkml:trace contextRef="#ctx0" brushRef="#br0" timeOffset="269.0629">16638 16724 184 0,'-21'-8'68'0,"21"11"-36"0,0 8-22 16,0-9 20-16,3-2-3 15,6 0 4-15,3 0-2 0,3-2 0 16,9-4-16-16,8 1-8 0,7-3-1 16,-3-2-1-16,5-1 3 15,1 0-36-15,-3 6-15 16,-7-3-76-1</inkml:trace>
  <inkml:trace contextRef="#ctx0" brushRef="#br0" timeOffset="557.2064">17319 16497 220 0,'-5'0'85'0,"5"10"-46"0,0 1-48 16,0-6 14-16,0 8-1 16,0 6 5-16,0 2-3 15,0 3 2-15,0-3-5 16,3 6-2-16,2 4 0 0,1-4-8 15,-3-6 0-15,0-5-182 32,3 0 97-32</inkml:trace>
  <inkml:trace contextRef="#ctx0" brushRef="#br0" timeOffset="764.1052">17138 16677 260 0,'-3'-6'99'0,"3"6"-54"0,3-2-33 0,0 2 26 16,6-8-22-16,6 5-6 15,6-2-7-15,5-3-3 16,4 3 1-16,6-1-23 0,-3 1-10 16,-1-3-26-16,1 5-9 15,-3-2-10-15,-3-3-29 16,-4-2 35-1</inkml:trace>
  <inkml:trace contextRef="#ctx0" brushRef="#br0" timeOffset="929.0553">17575 16531 240 0,'0'-8'90'0,"0"8"-48"0,0 0-36 15,0 0 20-15,0 0-14 16,0 6-4-16,0 1-5 16,3 12 0-16,-3 0-2 15,3 2-1-15,0 0 1 0,3-3 1 16,0 9 1-16,0 2-21 15,0-5-8-15,0-6-49 16,-3 6-61 0,3-5 32-16</inkml:trace>
  <inkml:trace contextRef="#ctx0" brushRef="#br0" timeOffset="1111.9577">17442 16716 260 0,'-3'-5'99'0,"11"0"-54"0,4 5-35 0,0 0 25 16,3-3-8-16,6-2-1 15,3-3-14-15,3-3-8 16,5 6-2-16,1-3-35 0,0 0-15 16,9 3-86-1</inkml:trace>
  <inkml:trace contextRef="#ctx0" brushRef="#br0" timeOffset="8511.3418">16718 12094 152 0,'0'-5'57'0,"0"2"-30"0,3 1-14 15,-3 2 17-15,3 0-6 16,-3 0 0-16,0 0-7 15,0 0 0-15,6 5-10 0,0 5 5 16,0 6 1-16,0 5 0 0,0 3 0 16,0 0-5-16,0 0 0 15,-3 2-1-15,0-7 1 16,0-3-4-16,-3-3-1 16,-3-16 19-1,0-5-13-15,0-2-3 16,0-6-4-16,3 0-2 15,0-2-3-15,3-1 0 16,3 3 2-16,6 0 0 16,0 3-2-16,3 2 0 15,-1 4-1-15,4-1 3 16,-3 5-5-16,6 0 2 0,-3 3-18 16,0 3-6-16,0 2-20 15,-1 1-10-15,-5-4-42 16</inkml:trace>
  <inkml:trace contextRef="#ctx0" brushRef="#br0" timeOffset="8766.3173">17138 12089 232 0,'-21'-5'88'0,"18"5"-48"0,-15 0-42 15,12 2 14-15,-3 1-2 0,0 2 4 16,-2 3-4-16,-4 5 0 15,3 3-6 1,0 3 4-16,6 2 2 0,3 0-1 0,3 0 0 16,6 0-1-16,3-2 0 15,9-3-4-15,5-3-3 16,1-10-11-16,3-3-6 16,0-6-17-16,0-2-4 15,-4-2-29-15,1-1-10 16,0-2-9-1</inkml:trace>
  <inkml:trace contextRef="#ctx0" brushRef="#br0" timeOffset="8946.0813">17427 12097 228 0,'-3'-3'85'16,"3"3"-46"-16,0 3-37 0,0-3 19 15,-3 5-7-15,-6 3 2 0,-6 5-7 16,-3 3-1-16,0 5-4 15,-3-2-3-15,0-1 2 0,4 3-15 16,-1-5-5-16,3 6-24 16,3-15-9-16,0 1-49 15</inkml:trace>
  <inkml:trace contextRef="#ctx0" brushRef="#br0" timeOffset="9142.6104">17206 12121 208 0,'0'-6'79'0,"0"6"-42"0,3 0-34 0,0 0 15 16,3 3 6-16,9 2 7 16,0 3-3-16,3 5-2 15,0 3-14-15,9 3-8 0,-1-1 0 16,1 1-3-16,0-3-1 16,-3 2-8-16,0-5-5 15,-1-2-37-15,-5-3-15 16</inkml:trace>
  <inkml:trace contextRef="#ctx0" brushRef="#br0" timeOffset="9506.525">17775 12002 276 0,'0'-6'104'0,"3"12"-56"0,0-6-45 0,6 0 21 16,0 0-10-16,3 0 0 16,3-3-8-16,-1 3-4 15,4 0-1 1,0-3-1-16,3 3 0 0,-3 0-18 0,-3 0-5 16,-3 0-35-16,0 3-13 15,-4 2-36 1</inkml:trace>
  <inkml:trace contextRef="#ctx0" brushRef="#br0" timeOffset="9667.8652">17778 12115 240 0,'-6'-2'90'0,"9"2"-48"0,0 0-42 0,-3 0 16 0,9 0-3 15,9 0 5 1,3 0-8-16,2-3-3 15,4 3-4-15,3 0-5 0,3 0 1 0,-4-3-34 16,1 1-15-16</inkml:trace>
  <inkml:trace contextRef="#ctx0" brushRef="#br0" timeOffset="10253.6828">18272 11988 268 0,'-6'0'101'0,"0"0"-54"0,9 6-39 0,-3-6 21 16,0 0-11-16,9 0 0 0,0 0-7 16,3 0 1-1,6 0-7-15,3-3-1 0,-1 0 0 0,7-2-2 16,0 0 1-1,0-1-4-15,-3 1 0 0,-4 2 1 16,-2 1 2-16,-3 2-3 16,-3 0-2-16,-3 2 2 15,-3 6 0-15,-9 3-2 16,-6 10 2-16,-9 0 1 16,-3 3 0-16,0 0 0 15,1 2 0-15,-1 1-3 16,3-3 2-16,6-3 1 15,0-3 0-15,6-2 0 16,3 0 0-16,6-3 0 16,3-2 0-16,6-3 0 0,6 0 0 15,6-3-7 1,-3 0 0-16,-4-7-15 0,1 7-5 16,-3-8-19-16,-3-2-9 15,-3 0-56 1</inkml:trace>
  <inkml:trace contextRef="#ctx0" brushRef="#br0" timeOffset="10479.4895">18269 12152 208 0,'0'-2'77'0,"18"2"-42"0,0 0-28 0,-6 0 20 0,3 0-3 16,5 0 3-16,13 0-15 16,0-3-7-16,0 0-3 15,2 1-7-15,1-1 1 0,-3 0-73 16,-6 1-70 0,2 2 38-16</inkml:trace>
  <inkml:trace contextRef="#ctx0" brushRef="#br0" timeOffset="10943.8364">18730 12102 236 0,'3'0'88'0,"-3"3"-48"0,3-1-47 16,6 1 71-16,3 0-25 16,3-3-13-16,0 0-9 15,3 0-11-15,0-3-2 0,0-2 2 16,2-1-3-16,-2 1-2 16,0-3 0-16,-6 0-1 15,-3-2-5-15,-3-4-1 16,-9 6-6-16,-3 1-3 0,-6-1 0 15,-3 2-1-15,-3 6 6 16,-3 6 4-16,-8 4 4 16,2 1 1-1,6-1 5-15,3 4 2 0,6 1 9 16,3 1 2-16,3 3 0 16,9-1 0-16,6 1-7 15,3-3-4-15,3-3-3 16,3-2 0-16,6-6-13 15,-3-2-6-15,8-6-31 16,1-5-15-16,-3-3-60 16,-3 1-31-1,-3-3 78-15</inkml:trace>
  <inkml:trace contextRef="#ctx0" brushRef="#br0" timeOffset="11290.724">18971 12017 160 0,'-23'8'63'0,"23"-8"-34"0,0 16-32 0,0-5 13 15,0 2 17-15,6 3 12 16,0 2 0-16,-3 1 1 16,0-1-22-16,0 1-6 0,-1-3-4 15,1-6-2-15,-3 1-1 16,3-3-1-16,-3-3 2 16,0-5-3-16,3-2 0 15,0-6 1-15,3-6 0 16,0-1-5-16,3-1 1 15,0-5 0-15,3-1 0 16,3 4 0-16,0 2 2 0,3 5-3 16,-3 9 0-16,-1 7 5 15,-2 3 2-15,0 0 0 16,0 2 1-16,-6 4-2 16,0-1 2-16,-3 3-6 15,3-3-3-15,0 0-24 16,-3-2-10-16,9-3-56 15,3-6-28 1</inkml:trace>
  <inkml:trace contextRef="#ctx0" brushRef="#br0" timeOffset="11742.8268">19424 12081 228 0,'-3'-21'85'0,"0"18"-46"0,-15-10-26 0,9 10 24 16,0 1-10-16,-6-1-1 15,0 3-13-15,-2 5-5 16,-1 3-5-16,0 3-7 0,0 2-2 16,3 3 3-16,6 2 1 15,3 4-3-15,3 1 1 16,3-2 0-16,9-2 2 16,3-6 3-16,3-2 4 15,6-6-2-15,3-5-2 16,-1-5 0-16,-2-6 1 15,-3-7-1-15,-3-3 2 16,-3-9-2-16,-3-4 2 0,-3-3-4 16,-6-8 0-16,-3-5-1 15,-6 2 0-15,0 3 2 16,-6 5 0-16,6 11 2 16,0 6 1-16,3 4-4 15,0 14-3 1,3 10 1-16,9 11 4 15,3 13 4-15,0 11 7 16,3 2 2-16,3 0-1 16,-3-2 0-16,0 0-7 15,3-3-2-15,-3-3-4 16,0-5-3-16,-1-5-49 16,-2-5-20-16,0-9-59 15</inkml:trace>
  <inkml:trace contextRef="#ctx0" brushRef="#br0" timeOffset="17565.8689">19909 11980 140 0,'-6'-2'52'0,"6"4"-28"0,0-2-8 16,0 0 18-16,0 0 2 15,0 0 2-15,0 0-7 16,0 0-4-16,0 0-15 15,6 3-3-15,3 0-2 0,6-3 5 16,6 0 3-16,3 0-2 16,8 0 0-16,1 0-5 0,0-3-3 15,-3 3-5 1,-4-3 0-16,-2 3 0 0,-3-2 2 16,-3-1 1-16,-3 0 3 15,-3 3-8-15,-3-2-3 16,-3-1-17-16,-1 0-9 15,-2 1-12-15,0 2-4 16,-3-3-20 0,0 3-50-16,0 0 21 15</inkml:trace>
  <inkml:trace contextRef="#ctx0" brushRef="#br0" timeOffset="17895.0413">19891 12163 168 0,'-6'0'66'0,"6"3"-36"0,0-3-20 15,0 0 20-15,0 0-1 16,3 2 3-16,3-2-2 15,6 0 1-15,6-2-17 16,6-1-1-16,3 0-2 0,2-2-6 16,4 2-1-16,0 1-2 15,-6 2-2-15,-7 0 3 0,1 0 0 16,-6 2-6-16,0-2 0 16,-3 3-30-16,0-3-13 15,0 0-20-15,0-3-10 16,0 1-13-1</inkml:trace>
  <inkml:trace contextRef="#ctx0" brushRef="#br0" timeOffset="19141.895">20534 11988 144 0,'0'0'55'0,"0"3"-30"0,0-3-10 0,0 0 18 16,0 0-3-16,0 0 0 15,0 0-11-15,0 0-1 16,0 0-11-16,6 3 2 0,3-1 4 16,0-2-3-16,3 0 0 15,3-2-4-15,3 2 1 16,0-3-4-16,2 0-2 0,4-2 2 15,3 0 0 1,-3-1-1-16,-3 4-2 0,-1-1 1 16,-2-2 1-16,-3 2-3 15,0 1 0-15,-3-1 1 16,-3 3 2-16,-3 0-1 16,-3 0-1-16,-3 0 1 15,0 5-1-15,-6 0 2 16,0 6 3-16,-3 5-2 15,-3 2-2-15,-6 1 0 16,-3-1 1-16,1 4 1 16,-1-4 3-16,0 1-3 15,3-3-2-15,0-1 0 16,6-1-1-16,0-1-3 16,3-3 2-16,3-2 1 0,3 0 0 15,3 0 0-15,3-2 0 16,3-1-3-16,6 0 0 15,0 0 2-15,9 1 2 16,0-4 2-16,0 1 1 16,-3 0-5-16,-1-1 1 15,1-2 0-15,-3 0 0 16,-3 0-9-16,-3 0-4 16,0 0-9-16,-3-2-1 15,0-1-17-15,-3 0-4 16,-3-2-56-1</inkml:trace>
  <inkml:trace contextRef="#ctx0" brushRef="#br0" timeOffset="19411.5129">20558 12113 172 0,'-12'0'66'0,"15"0"-36"0,-3 0-24 16,6 0 17-16,0 0-3 15,3 0 3-15,3 0-11 16,6 0-2-16,3 0-6 16,5 0-3-16,7 0 2 0,-3-3-2 15,0 0 2-15,-4 1-18 0,-2-1-4 16,0 0-55-1,0 1-48-15,-6-6 39 16</inkml:trace>
  <inkml:trace contextRef="#ctx0" brushRef="#br0" timeOffset="19664.4404">21076 11935 156 0,'3'0'60'0,"0"3"-32"0,-3 0-33 16,3 5 62-16,0 2-11 15,0 6-12-15,0 5-9 0,0-2-15 16,0 2-6-16,-3-3-3 16,0 1-1-16,0 2 2 15,0-2-1-15,0-3-1 0,0-3-30 16,-3 0-13-16,0-5-57 15,3 0-31 1,-3-6 63-16</inkml:trace>
  <inkml:trace contextRef="#ctx0" brushRef="#br0" timeOffset="19849.8856">20906 12107 188 0,'-3'-2'71'0,"9"2"-38"0,9 0-30 15,-6 0 15-15,3 0-5 0,9-3 0 16,3 3-5-16,2 0-3 16,1-3-2-16,0 3-3 0,3-2 3 15,-1 2-29-15,1 0-9 16,-6-6-56 0</inkml:trace>
  <inkml:trace contextRef="#ctx0" brushRef="#br0" timeOffset="20295.2729">21308 11848 156 0,'3'3'57'0,"3"15"-30"0,0-5-5 16,-3-5 23-16,0 3 1 15,0 2 3-15,-3 3-16 16,0 0-6-16,-3 5-15 16,0-2-3-16,0-1-2 0,0-2-3 15,0-3-1-15,3-2 1 16,0-3 0-16,3 0-5 16,6-3 1-16,3 0 0 15,3-2 0-15,3-3 0 16,8 0 0-16,-2 0-3 15,3 0 2-15,-3 3-1 0,0 2 0 16,-4 3 0 0,-2 2 0-16,-6 6 4 0,0 3 1 15,-6-1 5-15,-6 1 3 16,-6-1 0-16,-3 4 1 16,-3-7-6-16,-9-1-2 15,1 4-11-15,-4-10-3 16,0-3-19-16,-3-2-9 15,3-8-24-15,1-3-9 16,2-3-39 0</inkml:trace>
  <inkml:trace contextRef="#ctx0" brushRef="#br0" timeOffset="20526.1606">21255 11906 216 0,'-12'-13'82'16,"12"16"-44"-16,3-9-31 0,0 1 20 0,3 0 4 16,5-6 3-16,4 3-1 15,9 0 2-15,3 3-19 16,9 0-5-16,2-1 0 0,4 1-7 16,-3 0 0-16,-1-3-9 15,-2 0-4-15,-3-3-50 16,-3-2-24-16,-1 0-48 15</inkml:trace>
  <inkml:trace contextRef="#ctx0" brushRef="#br0" timeOffset="29744.6598">22302 11671 172 0,'-3'-3'66'0,"0"6"-36"0,-3-3-26 16,3 2 13-16,-6 4-2 15,-2 4 4-15,-4 6-11 16,-3 5-4-16,0 16-3 15,3 6 3-15,-3 10 5 0,3-3-3 16,3 0 2-16,6 3-7 16,6-3-3-16,6 1 1 15,3-1 2-15,9-5-5 16,6-5-1-16,0-9-42 16,3-7-17-16,5-3-20 15</inkml:trace>
  <inkml:trace contextRef="#ctx0" brushRef="#br0" timeOffset="30297.73">22430 12025 148 0,'-9'3'55'0,"0"0"-30"0,3 7-21 0,0-5 13 16,1 1-10-16,2-1-2 15,0 0-5-15,6 1-3 16,3-1 2-16,2 3-2 0,4 0 1 16,0 2 2-16,0 4 0 15,-3-1 2-15,-3 0 3 16,-3 0 11-16,-6 1 5 16,-6-1-7-16,0 0-3 15,-6-5-4-15,0-3-2 0,1-2-14 16,2 0-4-1,3-6-54-15,3 0-44 16,12-2 35-16</inkml:trace>
  <inkml:trace contextRef="#ctx0" brushRef="#br0" timeOffset="30565.0611">22615 12046 104 0,'-6'0'41'0,"6"0"-22"0,-3 3-9 16,-3 2 12-16,0 1-1 15,-3-1-1-15,0 3-6 0,0 3-4 16,0 4-5-16,3 1-2 0,3 3 1 15,0-1-5-15,9 1-1 16,0-3-8-16,3-3-4 16,0-2-39-1</inkml:trace>
  <inkml:trace contextRef="#ctx0" brushRef="#br0" timeOffset="30985.8708">22713 12078 128 0,'-12'-2'49'16,"6"2"-26"-16,-3 2-16 0,6 1 13 0,-3 2-8 16,0 3-2-16,-3 5-1 15,3 6 1-15,1-1-5 16,2 1-3-16,3-1-1 0,0-2-1 15,3-2 2-15,2-4-6 16,4-5 1-16,0-2-6 16,0-6 1-16,0-2-5 15,0-3 1-15,0-2 1 16,-3-1 5-16,-3-2 5 16,0 2 3-16,-3 1 2 0,0 2 0 15,0 2 0 1,0 4 0-16,0 2 0 0,3 5 0 15,0 6 2 1,3 2 1-16,-3 0-1 0,3 0 1 16,0-2-4-16,0-1-2 15,0-2-9-15,3-2-3 16,0-4-49 0,-1-2-32-16,4-2 37 15</inkml:trace>
  <inkml:trace contextRef="#ctx0" brushRef="#br0" timeOffset="31226.9837">22874 11785 124 0,'-3'0'46'0,"3"2"-24"0,0 3-21 15,0 6 8-15,3 5 14 16,-3 5 10-16,0 11-6 15,3 2-1-15,0 1-15 16,-3-1-4-16,0 0-1 0,6 1-3 16,-3-1 0-16,0-5-1 15,3-2-2-15,-3-6-30 16,-3-5-15-16,8-3-41 16</inkml:trace>
  <inkml:trace contextRef="#ctx0" brushRef="#br0" timeOffset="31585.3516">22981 12094 184 0,'0'0'71'0,"0"3"-38"0,21-1-39 0,-12 1 12 16,0 0 0-16,0-3 6 15,-1 0-4-15,4-3-2 16,0 0-3-16,0 1 0 0,-3-4 0 15,3-1 1-15,-3-1 0 16,-9-6-2 0,0 1-4-16,-3 3-1 15,-3 2-1-15,-6 2 0 0,3 6 0 16,-3 6 3-16,-3 4 0 16,1 1 3-16,2 5 1 15,3 2 3-15,0 3-1 16,6 3 2-16,3 0-2 15,9-6 0-15,0-2 1 16,3-2 1-16,2-4-8 16,4-2-1-16,3-5-35 15,6-6-13-15,-3-2-39 16</inkml:trace>
  <inkml:trace contextRef="#ctx0" brushRef="#br0" timeOffset="32160.6609">23386 11785 156 0,'-3'2'57'0,"3"1"-30"0,3 2-32 0,-3 0 10 16,0 14 6-16,0 5 5 0,0 5 0 15,0 3 3-15,0-1-10 16,0 1-1-16,0-3 2 0,0-2-4 16,0-4-1-16,0-1-2 15,0-4 0-15,0-2-2 16,0-5-1-16,0-3 5 15,0-3 4-15,0 0-5 16,0-5-2-16,0 0-4 16,0-2-1-16,0-4-1 15,6 1 3-15,0-3-2 16,3-3 1-16,-1-2 0 16,4 0 0-16,9 0 0 15,-3 2 0-15,0 3 2 16,0 3 0-16,3 8-3 15,-6 4 2-15,-4 1-1 16,-2 0 0-16,-3 3 15 0,-6 2 8 16,-6 0 1-16,0 1 1 15,-3-1-10-15,-5 0-5 16,2-2-5-16,-6-3-3 16,3-3-15-16,0-2-7 15,0-3-18-15,3-3-7 16,6-2-28-1,-3-3-37-15,15 0 38 16</inkml:trace>
  <inkml:trace contextRef="#ctx0" brushRef="#br0" timeOffset="32372.6272">23570 11999 164 0,'0'10'63'0,"3"9"-34"0,3 2-25 15,-6-13 13-15,9 0-2 16,-3 3 4-16,0-1-11 16,3 1-2-16,0-1-4 15,0 1 1-15,0-3 0 0,-6-3-17 16,6 0-5-16,-3-2-42 16,0-3-44-1,3-3 29-15</inkml:trace>
  <inkml:trace contextRef="#ctx0" brushRef="#br0" timeOffset="32561.6667">23740 12057 180 0,'0'11'68'0,"-3"-3"-36"0,-12 13-24 0,12-8 16 16,-6 8 1-16,-3 3 2 15,0 0-10-15,0 10-5 16,-2-2-7-16,8-6-6 0,-3-2 0 15,3-3-23-15,-3-5-10 16,9-5-61 0,0-6-33-16,9-8 60 0</inkml:trace>
  <inkml:trace contextRef="#ctx0" brushRef="#br0" timeOffset="32937.0146">23963 11763 168 0,'-3'6'66'0,"3"2"-36"0,0 2-26 0,0 3 15 15,0 6 4-15,0 2 6 16,0 3-12-16,-6-3-2 16,6-2-9-16,0-1-2 0,0-2 0 15,0-3-2-15,0-2 1 16,6-3-2-16,-3 0 2 16,3-6 0-16,3 1 1 15,-3-3-5-15,9 0-1 16,0-3-10-16,-3 1-5 15,-3-1-16-15,6 0-6 16,-10 1-45 0,4-1-28-16,3 3 52 15</inkml:trace>
  <inkml:trace contextRef="#ctx0" brushRef="#br0" timeOffset="33195.3772">24050 11787 92 0,'0'0'35'0,"0"3"-18"0,2 2-5 15,-2 0 16-15,0 6 12 16,3 10 10-16,-3 6-11 16,0 2-5-16,0 2-20 15,0 1-2-15,-3 0 1 0,1-3-7 16,-1-2-1-16,0-1-3 15,0-2-2-15,-3-6-13 0,6-2-4 16,0-5-48 0,6-3-62-1,0-6 26-15</inkml:trace>
  <inkml:trace contextRef="#ctx0" brushRef="#br0" timeOffset="33521.2638">24166 11652 160 0,'0'-2'60'0,"11"2"-32"0,4-3-28 15,-9 6 10-15,3 5 13 16,0 7 10-16,9 15-2 16,-3 12 2-16,0 8-19 15,0 8 3-15,-6-7 1 0,3-1-4 16,-7 0 0-16,-10 0-6 16,-7-5-3-16,0 0-2 15,-12-2 0-15,-12-4-53 16,-3-4-21-16,7-6-46 15</inkml:trace>
  <inkml:trace contextRef="#ctx0" brushRef="#br0" timeOffset="37516.8199">16632 12798 148 0,'3'-13'57'0,"-3"13"-30"0,0 5-23 15,0 0 15-15,6 1-5 16,0 4 2-16,-3 9 2 16,3 2 3-16,-3 3-11 15,0-3-1-15,0 0-2 0,0-3 1 16,0-2 0-16,0-2-2 16,-3-4 1-16,3-2 5 15,-3-3 2-15,0-2 1 16,-3-3 1-16,3-3-8 15,-3-2-5-15,6-5 0 0,0-6 2 16,0-3-2-16,2 1 0 16,4-1-1-16,6-2-2 15,3 2 1-15,3 4-1 16,3 1-3-16,-3 6 2 16,-1 0-4-16,-2 3 1 15,0 2-40-15,0 3-16 16,-3 6-51-1</inkml:trace>
  <inkml:trace contextRef="#ctx0" brushRef="#br0" timeOffset="37938.9601">17052 12819 148 0,'-9'-11'55'0,"0"11"-30"0,3-5-18 15,3 5 13-15,-3 3 3 16,-6-1 3-16,0 9-13 16,-3 2-6-16,0 3-4 15,0 8-3-15,3-3 1 0,4 0-1 16,2-2 2-16,6-3-1 16,6-3 2-16,5-2 2 15,1-4 2-15,0-4-3 16,3-3-3-16,-3-5-5 0,3-3 0 15,-3-3 0-15,0-2 2 16,-3 0 1-16,-3 0 1 16,0 2 4-16,-3 0 5 15,0 4 6-15,-3 4 3 16,0 3-9-16,0 0-5 16,3 8-3-16,2 0 1 15,4 2 1-15,3 1 3 16,0-1-3-16,0 1-2 15,3 0 0-15,-3-3 1 16,0 0-30-16,0-1-11 16,0 1-35-1</inkml:trace>
  <inkml:trace contextRef="#ctx0" brushRef="#br0" timeOffset="38161.4285">17436 12832 164 0,'-3'0'63'0,"3"3"-34"0,0 0-34 15,-9 7 38 1,0 3-2-16,-3 9-15 16,0-4-7-16,-3 1-6 15,3-1 0-15,-3 1 0 0,3-3-10 16,0-3-3-16,4 0-48 15,-1-5-57 1,3 0 25-16</inkml:trace>
  <inkml:trace contextRef="#ctx0" brushRef="#br0" timeOffset="38371.9626">17278 12840 208 0,'0'-2'77'0,"3"-1"-42"0,3 6-41 0,0 2 14 15,3 0 4-15,0 3 7 16,2 5-1-16,4 3 1 16,0 0-10-16,3 0-3 0,-3 2-2 15,6 1-2-15,-3-3 1 0,0 0-13 16,-4-3-6-16,4-5-46 16,-3-3-20-16,0-2-7 15</inkml:trace>
  <inkml:trace contextRef="#ctx0" brushRef="#br0" timeOffset="38793.3355">17730 12801 192 0,'-6'0'71'0,"6"2"-38"0,0 1-17 0,0-3 22 16,0 0-7-16,0 0 2 16,6 0-10-16,3 2-2 15,3-2-12-15,6-2-1 0,3-3 2 16,3-1-8-16,-1 1-1 16,1-3-1-16,-3 0 2 0,-3 0-19 15,-3 0-8-15,-3 6-25 16,-3 7-59-1,-6 3-21 1,-6 0 36-16</inkml:trace>
  <inkml:trace contextRef="#ctx0" brushRef="#br0" timeOffset="38973.0733">17721 12917 232 0,'-3'11'88'0,"6"-11"-48"0,3 0-31 16,0 0 19-16,3 0-12 15,3 2-2-15,9-2-6 16,3-2-3-16,0 2-2 16,-1 2-5-16,-2-4 1 0,-3-1-15 15,0 0-4-15,-3 1-80 16,-6 2-52-16,-3-3 63 16</inkml:trace>
  <inkml:trace contextRef="#ctx0" brushRef="#br0" timeOffset="41108.4025">18340 12803 104 0,'-8'0'38'0,"8"5"-20"0,-3-5 3 15,3 0 19-15,0 0-1 16,-3 0 1-16,3 0-9 16,0 0-2-16,0 0-16 15,3 0 1-15,3 0 0 0,2 0-5 16,7-2-1-16,0-3-4 15,9-1-1-15,3-4 1 16,0-6 0-16,-1 0-5 16,1 5 1-16,-3 3 0 15,-6 0 0-15,-3 3-3 16,-3 3 2-16,-6 7 1 16,-3 8-3-16,-6 0 2 15,-3 6 1-15,-3-1 2 16,0 1 1-1,-6-1 3-15,-6 6-1 0,0-3 2 16,0 3-6-16,4-3-1 16,2 0 0-16,3-5 0 15,0 0 0-15,3-3 0 16,3-2 0-16,3-3 0 16,3 0 0-16,6-3 2 15,0-2 1-15,6 0 3 16,6-3-5-16,-1 0-1 15,1 0-2-15,-3 0 0 16,0 0-3-16,0 0-1 0,0 0-17 16,-3 0-8-16,-3 0-16 15,0-3-6-15,-3 0-14 16,-3 1-32 0,-3 2 28-16</inkml:trace>
  <inkml:trace contextRef="#ctx0" brushRef="#br0" timeOffset="41347.7238">18376 12914 148 0,'-6'-2'57'0,"3"2"-30"0,0 0-10 15,3 0 20-15,0 0-6 0,0 0 2 16,0 0-13-16,6 0-4 15,3 0-9-15,0 0-3 0,9-3 2 16,6-2-3-16,0-1 0 16,-1 1-3-16,1 0-3 15,0 0-31-15,0-1-13 16,-3 1-55 0</inkml:trace>
  <inkml:trace contextRef="#ctx0" brushRef="#br0" timeOffset="41556.5729">18730 12793 196 0,'-3'0'74'0,"3"0"-40"0,0 2-40 15,0 6 23 1,3 3 3-16,-3 2-1 16,3 3 1-16,-3 2-11 15,6 1-8-15,0 2-1 0,0-2 2 16,0-4 3-16,0-1-4 15,-3-4-1-15,0-2-42 16,0 0-19-16,-3-3-35 16</inkml:trace>
  <inkml:trace contextRef="#ctx0" brushRef="#br0" timeOffset="41809.1074">18656 12652 156 0,'0'-10'57'0,"6"7"-30"0,0 1-12 0,-6 2 18 15,0 0-5-15,0 0-2 16,0 0-6-16,0 0 0 16,0 0-11-16,0 0-5 0,-3 0-3 15,0 0 3-15,0 0 2 16,0 0-7-16,3-3-4 15,0 0-17-15,3 1-9 0,3-1-65 16,15 3-36 0,0-3 61-16</inkml:trace>
  <inkml:trace contextRef="#ctx0" brushRef="#br0" timeOffset="42246.93">19117 12814 192 0,'-9'0'74'0,"9"2"-40"0,0-2-18 0,0 0 22 16,0 0-5-16,0 0 3 15,6 3-9-15,0-3-4 0,6 0-13 16,9-3-6-16,3 1-3 16,0-4 1-16,-1 4 1 0,1-1-12 15,0 1-7-15,0-1-24 16,-3 3-12-16,-6 3-37 16,-9-1-45-1,-6 6 46-15</inkml:trace>
  <inkml:trace contextRef="#ctx0" brushRef="#br0" timeOffset="42410.3621">19162 12901 204 0,'-21'-3'77'0,"21"6"-42"0,0-3-23 15,0 0 21-15,0 0-10 16,9 3-1-16,6-1-11 0,0-2-2 16,3 3-5-1,3 0-5-15,2-3 0 0,1 0-15 16,3 0-6-16,3-3-42 0,-3 0-16 15,-4 1-10 1</inkml:trace>
  <inkml:trace contextRef="#ctx0" brushRef="#br0" timeOffset="42939.7568">19796 12599 184 0,'0'-10'71'0,"-3"10"-38"0,-3-3-19 16,3 3 20-16,-3 0-15 15,0 3-5-15,-3 0-7 16,-3 2-2-16,-3 5-3 16,-5 6-2-16,-1 8 1 0,0 10-1 15,3 4 2-15,6-1-1 16,6 5-1-16,12-5 3 0,6 0 2 15,6-5 2-15,6-6 3 16,9-7 1-16,5-6 1 16,4-8-4-16,-3-5 0 15,-4-13 6-15,-8-3 3 16,-6-2 7-16,-6-4 2 16,-9-1 2-16,-9-12 2 15,-6 1-5-15,-3 2-3 16,-6 0-12-16,-6 9-6 15,0 4-17-15,4 3-6 16,2 8-59-16,3 6-23 16,3 9-48-1</inkml:trace>
  <inkml:trace contextRef="#ctx0" brushRef="#br0" timeOffset="43901.5172">19713 12650 120 0,'-3'-3'46'0,"0"3"-24"0,0 0-13 0,3 0 16 0,0 0 1 16,0 0 2-16,0 0-11 15,3 0-3-15,0-3-8 16,3 1 3-16,3-1 3 0,2 1-2 16,1-4 0-16,0 4-4 15,0-1-1-15,-3 3-1 16,9 5 0 0,-3 1-2-16,-6 1-2 15,3 1 1-15,-3 0-37 16,0 6-13-16,2-4-43 15</inkml:trace>
  <inkml:trace contextRef="#ctx0" brushRef="#br0" timeOffset="56928.0157">16608 14332 124 0,'0'-2'49'0,"3"2"-26"0,-3 0-14 0,0 0 14 16,3 5-2-16,0 3-1 15,0 5 3-15,0 6 0 16,0 2-12-16,0 5 0 0,3 4 0 16,-6-4-4-16,6-2-2 15,-6-6 0-15,6-4-1 0,-3-1 2 16,-6-5 3-16,0-6 2 15,0-2 3-15,0-8-1 16,0-7 0-16,0-1-7 16,3-3-4-16,6-2-1 15,0 0 1-15,6 2-1 16,-3 1-1-16,0 2-2 16,2 3 1-16,1 2-1 15,0 3 0-15,0 3-3 16,3 0 1-16,0 2-29 15,3 3-11-15,0 3-32 16,0 2-48 0,2 0 36-16</inkml:trace>
  <inkml:trace contextRef="#ctx0" brushRef="#br0" timeOffset="57422.7461">17016 14372 140 0,'-6'-13'52'0,"0"8"-28"0,3-6-19 0,-3 8 11 16,0-2 10-16,-3 2 6 15,-6 1-8-15,-3 2-1 16,-2 5-14-16,-1 6-8 0,0 5-1 16,3 5-2-16,3 8 0 0,3 5 2 15,6-2 2-15,3-6-3 16,6-2-2-16,3-5 4 15,0-3 1-15,6-8 2 16,0-3 0-16,3-8 4 16,0-7 3-16,0-9-2 15,-3-5 2-15,-1-2-4 16,-5-3 1-16,0-3-5 16,-3 0-2-16,-3 1 2 15,0-4 0-15,0 6-1 16,0 3-2-16,-3 4 3 15,3 7 2-15,0 4-2 16,0 3 0-16,0 8-3 0,0 8-3 16,3 5 2-16,3 6 2 15,-3 7 2-15,3 6 1 16,0 2-2-16,0 9-2 16,3-4 3-16,0-2 0 15,0-5-4-15,3-5 1 16,-3-6-18-16,0-5-8 15,0-6-30-15,6-5-15 16,-4-2-24 0</inkml:trace>
  <inkml:trace contextRef="#ctx0" brushRef="#br0" timeOffset="57636.4974">17251 14377 204 0,'3'-10'77'0,"-3"10"-42"0,0 0-34 0,0 0 16 0,0 5-2 15,-3 3 0-15,-3 3 4 16,-3 2 0-16,-6 3-10 16,3 8-3-16,0 5 0 0,4-3-3 15,-1-2-2-15,3-5-5 16,-3-4-2-16,0-4-22 16,3-3-8-16,0-8-24 15,3-3-8-15</inkml:trace>
  <inkml:trace contextRef="#ctx0" brushRef="#br0" timeOffset="57815.3273">17132 14372 216 0,'-12'-5'82'0,"12"5"-44"0,12 3-40 0,-12-3 17 16,6 5-2-16,0 3 2 16,0 2-2-16,3 4 2 15,3 1-8-15,3 7-4 0,-1 4 0 16,1-2 0-16,3-3 1 15,-3-2-5-15,-3-4-1 16,0-1-32-16,-3-4-13 16,0-4-60-1</inkml:trace>
  <inkml:trace contextRef="#ctx0" brushRef="#br0" timeOffset="58116.7799">17433 14325 256 0,'-6'-6'96'0,"12"6"-52"0,-3 0-51 15,0 0 16-15,3 0 3 16,2 0 7-16,4 0-6 15,0 0-2-15,3 0-6 16,3 0-4-16,3 0 0 0,-3 3-1 16,0-3 2-16,-4 0-19 0,-2 0-8 15,0 3-18 1,-3-1-8-16,-3 1-28 16,-3 2-35-16,0 3 37 15</inkml:trace>
  <inkml:trace contextRef="#ctx0" brushRef="#br0" timeOffset="58294.3191">17442 14438 200 0,'-15'3'74'0,"18"0"-40"0,-6-1-40 0,6-2 14 16,0 3 4-16,3-3 7 16,2 0-1-16,4 0-1 15,3 0-9-15,6-3-3 0,0 1-1 16,3-1-5-16,0 3 1 15,-4 0-40-15,-2 0-15 0,3-3-41 16</inkml:trace>
  <inkml:trace contextRef="#ctx0" brushRef="#br0" timeOffset="61628.7333">17948 14322 88 0,'-6'-3'33'0,"6"3"-18"0,0 0 6 0,0 0 19 15,0 0 3-15,0 0 2 16,0 0-10-16,0 0-2 16,0 0-18-16,0 0 0 0,0 0 1 15,0 0-2-15,0 0 0 16,3 0-4-16,3 0 1 16,-1 0-4-16,1 0-2 15,0 0-5-15,6 0 0 16,-3 0 0-16,6 0 0 15,3 0 0-15,-3-2 0 16,3-1 0-16,6 0 0 16,-1 1 0-16,-2-1 2 15,-3 3-1-15,0-3-1 16,-3 3 1-16,-3 0-1 0,-3 0 0 16,-3 0 0-16,-3 0 0 15,-3 0 2-15,0 0-1 16,-3 0-1-16,-3 3-2 15,-3 2-1-15,-3 3 2 16,-3 5 0-16,-3 3-2 16,0 6 2-16,-3-1 3 15,-2 3 1-15,2 5-4 16,0-3 1-16,3 1-2 16,0-6 0-16,6-3 2 15,3-2 0-15,3-3 0 16,3-2 2-16,3-3-3 15,3-3 0-15,9 0 1 0,3-2 2 16,6-3-1-16,-3 0-1 16,0 0 1-16,0 0 1 15,-1 0-6-15,1 0-1 16,-3 5-14-16,0-5-3 16,-3 0-17-16,-3 0-5 15,-3-5-28 1</inkml:trace>
  <inkml:trace contextRef="#ctx0" brushRef="#br0" timeOffset="61899.5763">17956 14415 200 0,'-2'-3'74'0,"2"6"-40"0,2-1-38 16,-2-2 13-16,6 3 1 15,0-1 4-15,6 1-3 16,6-3-1-16,3 0-6 16,-3 0-5-16,3 0 0 0,2 0-17 15,1 0-8-15,0 0-44 16,-3-3-41-1,-3 1 33-15</inkml:trace>
  <inkml:trace contextRef="#ctx0" brushRef="#br0" timeOffset="62108.6675">18326 14343 176 0,'-3'0'68'0,"3"8"-36"0,0 5-31 0,0-2 14 15,0 2 1-15,0 6 2 16,0 4-7-16,3 4-2 16,-3-3-5-16,3-3-3 0,-3-3 0 15,0-4-15-15,3-4-5 16,-3-2-54-16,3 0-42 16,-3-8 39-16</inkml:trace>
  <inkml:trace contextRef="#ctx0" brushRef="#br0" timeOffset="62242.3893">18257 14261 208 0,'-15'-13'77'0,"18"13"-42"0,6 0-52 16,-6-3 9-16,3 8-26 16,3-2-5-16,3 2-33 15,0 3-12-15</inkml:trace>
  <inkml:trace contextRef="#ctx0" brushRef="#br0" timeOffset="62949.726">18632 14237 116 0,'-3'0'46'0,"3"3"-24"0,0 10-13 0,0-8 16 0,0 3 6 16,0 3 5-1,0 2-15-15,0 3-7 0,0 5-8 16,0 3-3-16,3 0 1 0,0 0-5 15,0 2-1-15,0 3-2 16,-3-5 0-16,0 0-37 16,0-6-17-16,-3-2-20 15</inkml:trace>
  <inkml:trace contextRef="#ctx0" brushRef="#br0" timeOffset="63144.8874">18534 14438 204 0,'-3'-2'77'0,"6"2"-42"0,0 2-45 0,-3-2 9 16,6 3 9-16,3 0 6 16,3-3-4-16,3 0-1 15,-1 0-5-15,4-3-16 0,0 0-7 16,3 1-74-1</inkml:trace>
  <inkml:trace contextRef="#ctx0" brushRef="#br0" timeOffset="63623.9169">18921 14221 140 0,'-15'6'55'0,"15"2"-30"0,-3 2-27 15,3-5 11-15,-3 3 3 16,0 0 2-16,0 3-1 0,-3 0 0 16,3-4-7-1,0 1-4-15,0 0-1 0,0 0-1 0,0 0 2 16,0-3-1 0,3 1 2-16,0-1-4 0,0-2 0 15,0-1 3-15,0-2 1 16,6 3 5-16,0-3 3 15,6 0-4-15,6 0 1 16,0-3-5-16,0 1 0 16,0-1-1-16,-1 0-2 15,1 1-2-15,0 2 1 16,-3 0 1-16,0 0 2 16,-3 0-21-16,-3 0-7 15,-3 0-62-15</inkml:trace>
  <inkml:trace contextRef="#ctx0" brushRef="#br0" timeOffset="63892.8801">19010 14190 172 0,'-3'-3'66'0,"3"8"-36"0,0 3-29 16,3-3 14-16,-3 9 12 16,3 4 7-16,0 1-6 0,0 7-4 15,-3 6-14-15,0 2-2 0,3 3-1 16,0 3-3-16,0-6-1 16,0-4-1-16,0-7 1 15,-3-4-31-15,3-3-11 16,-3-6-73-1</inkml:trace>
  <inkml:trace contextRef="#ctx0" brushRef="#br0" timeOffset="64479.6384">18522 14444 124 0,'-6'0'46'0,"6"0"-24"0,0 0-4 0,0 0 20 15,0 0-6-15,0 0 1 0,3 0-9 16,3 0-3-16,3-3-12 15,6 0-1-15,3 3-1 0,3 0-3 16,2 0-3-16,1 0-3 16,0 3 1-16,0-3 3 15,-3 0 3-15,-4 0-35 16,-2 0-15-16,-3 0-54 16</inkml:trace>
  <inkml:trace contextRef="#ctx0" brushRef="#br0" timeOffset="65053.2246">19222 14200 168 0,'0'-2'66'0,"0"2"-36"0,2 0-24 16,-2 2 17-16,3 3 1 0,-3 3 5 15,0 6-6 1,3-1-2-16,-3 3-12 0,3 0-3 16,-3 0 0-16,0-1-5 0,0 1-1 15,3-3 2-15,-3-2 1 16,3 0-28-16,-3-3-12 15,0-3-55 1,0-5-39-16,0 0 54 16</inkml:trace>
  <inkml:trace contextRef="#ctx0" brushRef="#br0" timeOffset="65228.0229">19305 14269 168 0,'0'-13'66'0,"0"13"-36"0,0-3-35 15,-3 6 45-15,0 2-11 16,-3 0-9-16,-3 3-5 0,-3 0-9 16,-3 0-4-16,0 0-1 0,-3 0-21 15,1 0-7-15,-1 0-32 16,3-3-53 0,-3 0 25-16</inkml:trace>
  <inkml:trace contextRef="#ctx0" brushRef="#br0" timeOffset="65394.1418">19108 14298 196 0,'3'0'74'0,"-3"3"-40"0,6-1-40 15,0 1 14-15,0 0 4 0,6-1 7 16,0 1-6-16,6 2-2 16,0 1-6-16,0-1-4 0,2 0 2 15,1 0-18-15,0-2-6 16,-3 0-76-1</inkml:trace>
  <inkml:trace contextRef="#ctx0" brushRef="#br0" timeOffset="65817.8093">19388 14343 184 0,'-3'0'68'0,"3"0"-36"0,0 0-20 0,0 0 21 16</inkml:trace>
  <inkml:trace contextRef="#ctx0" brushRef="#br0" timeOffset="66160.3655">19394 14343 367 0,'12'0'20'15,"3"-3"-10"-15,0 1-8 0,3-1-1 16,0 0 3-16,-1 1 2 15,1-1-2-15,-3 1-3 16,0-1-3-16,-3 3 1 16,-3 0-4-16,-3 0 1 0,-3 3 2 15,-3 2 1-15,0 0 1 16,-6 6 2-16,-3 2-3 16,-3 3 0-16,-3 0 1 15,0 2 2-15,0 6-1 16,0-3-1-16,-2 3-2 15,2-3 1-15,3-2-1 16,3-3 0-16,3-3 2 16,9-3 2-1,3-2-1-15,3-2-3 16,3-4 1-16,3 4 1 16,-1-4 0-16,1-2-3 15,0 0 0-15,-3 0-9 16,-3 0-3-16,-3 0-27 0,-3 0-13 15,-3-2-33 1</inkml:trace>
  <inkml:trace contextRef="#ctx0" brushRef="#br0" timeOffset="66386.2768">19335 14425 212 0,'-3'0'79'0,"6"3"-42"0,0 2-37 0,0-2 18 0,6-1-1 16,5 1 4-16,1 0-9 15,3-1-2-15,0 1-6 16,0 0-3-16,3-3 2 0,0 0-24 16,-4-3-11-16,1 0-41 15,-3 1-53 1,0-4 33-16</inkml:trace>
  <inkml:trace contextRef="#ctx0" brushRef="#br0" timeOffset="66523.2093">19641 14396 208 0,'0'5'77'0,"12"6"-42"0,-6 7-37 16,-3-7 14-16,-6 5-4 15,0 5 0-15,3 0-4 16,-3-2-3-16,3-3 0 0,0-6-10 15,0 1-4-15,-3-3-64 16</inkml:trace>
  <inkml:trace contextRef="#ctx0" brushRef="#br0" timeOffset="66640.879">19626 14232 240 0,'-12'-8'90'0,"21"8"-48"0,-3 0-62 0,-6 0 7 16</inkml:trace>
  <inkml:trace contextRef="#ctx0" brushRef="#br0" timeOffset="66686.9105">19644 14229 211 0,'12'6'-116'0</inkml:trace>
  <inkml:trace contextRef="#ctx0" brushRef="#br0" timeOffset="67425.7947">19787 14375 172 0,'0'0'66'0,"0"0"-36"0,0 2-15 0,0-2 18 16,6 0-3-16,3 0 2 16,3 0-7-16,3 0-1 15,0-2-13-15,2-1-2 0,1 1-2 16,3-1-3-16,0-2-3 16,0 2 0-16,-3 0-1 15,-3 1-7-15,-4-1-3 16,-2 0-23-16,0 3-11 15,-3 0-32 1,-6 0-50-16,-3 6 32 16</inkml:trace>
  <inkml:trace contextRef="#ctx0" brushRef="#br0" timeOffset="67636.0937">19796 14470 220 0,'-6'3'82'0,"9"-3"-44"0,-3 0-44 15,0 0 14-15,9 0 4 16,0 2 15 0,12-2 0-16,0 0-14 15,2 0-5-15,4-2-2 0,0-1-3 16,-3 0-2-16,-3 1-3 16,-4 2-1-16,-5-3-40 15,-3 0-17-15,-3 3-46 16</inkml:trace>
  <inkml:trace contextRef="#ctx0" brushRef="#br0" timeOffset="69011.6435">20231 14224 140 0,'0'0'52'0,"6"0"-28"0,-9 3-11 16,3 2 19-16,3 0 2 16,0 1 17-1,-3 9-10-15,0 1-22 16,0 0-4-16,2 0-2 0,-2 0-3 15,0-3 0-15,3-2-6 0,0-3-3 16,0-3 2-16,0-2 0 16,-3-3 1-16,18-3-2 15,0 0-4 1,3 1 4-16,0-1 0 16,3 0-3-16,-1 3 1 15,-2 6 0-15,-3 2 0 16,-3 2 0-16,-3 3 0 15,-3 3 2-15,-6 0 3 16,-3 5 0-16,-6-2 2 16,-3-3-2-16,-3 5 2 15,-3-5-4-15,0-3-2 16,-12-5-22-16,1-3-9 16,5 1-18-16,-3-12-5 0,3-7-51 15,0-3-30 1,3-2 64-16</inkml:trace>
  <inkml:trace contextRef="#ctx0" brushRef="#br0" timeOffset="69208.1694">20189 14224 252 0,'3'-5'93'0,"0"5"-50"0,9 0-35 16,-6 0 24-16,3-3-9 15,9-2 1-15,2 2-13 16,4 0-4-16,0 1-5 16,3-1-19-16,-3-2-6 0,2 2-49 0,-5 1-20 15,-6-1-12 1</inkml:trace>
  <inkml:trace contextRef="#ctx0" brushRef="#br0" timeOffset="69854.2614">20594 14335 184 0,'0'0'68'0,"3"0"-36"0,-3 0-24 15,0 0 18-15,6 0-4 16,0 0-1-16,3 0-7 16,2 0-1-16,4-3-8 15,0 1-3-15,6-1-1 0,-3 1-1 16,6-1 0-16,-3 3 0 16,-7 0 0-16,-2 0 0 15,-3 0-3-15,-3 3 2 16,-3 2 1-16,-3 3 0 15,-6 2 0-15,-6 4 0 16,-3-1 0-16,1 3 2 16,-1 2-1-16,-3 3 2 15,3 6-2-15,3-6-1 16,0 0 1-16,3-5-1 16,3 0 0-16,3 0 2 15,3-3-3-15,0-2 0 16,6-1 1-16,3-5 0 15,0 1 0-15,9-1 2 0,-3 0-3 16,6-5 0-16,-3 0-4 16,-4 0 1-16,1 0-9 15,-3 0-4-15,-3-5-11 16,-3 5-5-16,-3-3-57 16</inkml:trace>
  <inkml:trace contextRef="#ctx0" brushRef="#br0" timeOffset="70084.1744">20603 14465 200 0,'-3'-3'74'0,"3"3"-40"0,6 3-31 0,0-3 15 16,3 0 4-16,2 0 4 15,4 0-6-15,9-3-1 16,3 0-11-16,0 1-5 0,-1-1-2 16,-2 1-32-16,0-1-14 15,-6 0-63 1</inkml:trace>
  <inkml:trace contextRef="#ctx0" brushRef="#br0" timeOffset="70289.4691">20871 14356 180 0,'0'3'68'0,"0"5"-36"0,0 10-24 16,0-7 18-16,0 2-6 16,0 3 0-16,0 13-9 15,0-2-4-15,3-4-4 16,-1-4-3-16,1-3 1 0,0-3-34 15,0-5-15-15,0-5-47 16</inkml:trace>
  <inkml:trace contextRef="#ctx0" brushRef="#br0" timeOffset="70424.3035">20841 14219 232 0,'-12'-6'88'0,"12"6"-48"0,0 0-64 0,0 0 4 15,0 0-25-15,3 6-10 16,3-4-19-16,0 1-6 16</inkml:trace>
  <inkml:trace contextRef="#ctx0" brushRef="#br0" timeOffset="80575.3668">16694 15110 160 0,'-3'-5'63'0,"3"10"-34"0,0-2-16 0,0-3 26 16,0 13-14-1,3 3-3-15,-3 3-5 16,0 2-9-16,0 0-1 0,0 0 3 16,0 0-2-16,0-2 1 15,0-1-1-15,0-4 2 16,0-4-1-16,0-2 2 15,0-3 3-15,0-5 1 16,0-2-6-16,0-6-3 16,0-5-1-16,0-1-1 15,3-2-2-15,3-2 1 16,0 2 0-16,0-5 1 16,6 2-5-16,0 1 1 15,3 5 0-15,0-1 2 0,3 4-3 16,0 2 0-1,-1-3-17-15,10 6-5 0,-3 0-24 16,0 2-8-16,0 3-37 16,-4 3-41-1,1 2 49-15</inkml:trace>
  <inkml:trace contextRef="#ctx0" brushRef="#br0" timeOffset="80977.5947">17120 15092 164 0,'-6'-5'63'0,"-9"5"-34"0,3 0-27 16,9 0 12-16,-3 2 6 0,-3 3 5 15,-5 3-9-15,-1 6-2 16,-3 2-8-16,3-1-4 0,-3 4-1 16,3 2-1-16,3 3 0 15,6-3 0-15,6-2 0 16,3-4 6-16,6-1 4 15,0-6-1-15,3-6 2 16,3-4-8-16,0-6-2 16,-3-3-3-16,0 1 0 15,3-1 2-15,-4 0 0 16,-8 1 0-16,6-1 2 16,-9 1-1-16,0 2 2 15,3 2 0-15,-3 4 3 0,0 2-3 16,0 2 0-16,6 6 3 15,-3 3 3-15,0 2-6 16,3 3-2-16,0 0-1 16,3 0 2-16,0-3-10 15,0 0-4-15,0-2-38 16,0-3-15-16,3-3-35 16</inkml:trace>
  <inkml:trace contextRef="#ctx0" brushRef="#br0" timeOffset="81188.1456">17445 15150 208 0,'-12'5'79'0,"9"3"-42"0,-9 8-34 0,-3-5 17 15,-3 5 1-15,-3 2 2 16,0 3-10-16,3 0-5 15,1-2-5-15,2-3-5 0,3-3 1 16,0-2-34-16,3-3-17 16,3-6-37-1</inkml:trace>
  <inkml:trace contextRef="#ctx0" brushRef="#br0" timeOffset="81383.6659">17248 15124 224 0,'-3'-6'85'0,"6"12"-46"0,3-6-46 16,0 2 14 0,3 1 6-16,3 5 6 0,0 2 6 15,6 4 2-15,5 2-14 16,1 2-6-16,3 3-2 0,0 0-3 16,0 1-2-16,2-4-41 15,4-5-20-15,0-5-53 16</inkml:trace>
  <inkml:trace contextRef="#ctx0" brushRef="#br0" timeOffset="82241.4038">17727 15092 184 0,'-3'0'71'0,"3"2"-38"0,0-2-14 0,0 0 21 0,0 0-7 16,0 0-2-16,3 3-9 16,3 0-3-16,3-1-11 15,3 1 1-15,3 0 4 0,3-1-3 16,6 1 0-16,-1-3-2 16,1-3 0-16,0 1-4 15,-3-1-3-15,-3 0 0 16,-3-2-1-16,3 2 2 15,-4 1 1-15,-2-1-6 16,-3-2-11 0,-6 2-4-16,-3 3-11 15,0 0-2-15,0 0-18 16,-3 3-9-16,0 0-20 16,0 2-35-16,-3 3 35 15</inkml:trace>
  <inkml:trace contextRef="#ctx0" brushRef="#br0" timeOffset="82601.1403">17796 15216 172 0,'-18'0'66'0,"18"0"-36"0,0 0-24 0,0 0 17 16,0 0 3-16,0 0 5 0,0 0-13 15,0 0-3 1,0 0-9-16,6 0-6 0,3 0-3 0,-3 0 4 15,0 0 1-15,0 0-3 16,-3 0-1 0,6 0-4-16,-4 0 1 0,-5 0 5 15,0 0 2-15,0 0 0 16,6 0 3 0,6 0-1-1,0 0 1-15,3 0-3 16,0 3 1-16,3-1 0 15,0-2 3-15,3 0-1 16,-1 3 2-16,-2-3-4 16,0 0 0-16,0 0-1 15,-3 0-2-15,-3 0-26 16,-3 0-12-16,0 0-74 16</inkml:trace>
  <inkml:trace contextRef="#ctx0" brushRef="#br0" timeOffset="93970.0148">18576 14864 176 0,'0'-8'68'0,"3"6"-36"0,0-1-24 0,-3 3 18 16,0 0-4-16,3 3 1 16,2 2-6-16,1 3 0 15,3 3-10-15,0 2 2 0,0 5 2 16,0 6-4-16,0 0 1 16,0-3-5-16,0-2 0 15,-3-1 1-15,0-2 0 0,-3-3-2 16,0 3 1-16,-3-8-2 15,0 3-1-15,-3-3-8 16,0-1-3-16,0 1-21 16,0-2-6-16,0-4-19 15,0 1-6-15,3-3-19 16</inkml:trace>
  <inkml:trace contextRef="#ctx0" brushRef="#br0" timeOffset="94219.5425">18730 14899 136 0,'0'-6'52'0,"15"6"-28"0,-18 0-8 0,3 0 16 16,0 3-2-16,-3 0 2 15,-3 2-9-15,-3 3-2 16,-2 13-12-16,-4 0-3 0,0 0-2 15,-3 1-2-15,0-4 1 16,3 1-2-16,0-6-1 16,3 3-15-16,0-6-7 15,4-4-38-15,-1-4-14 16,3 1-5 0</inkml:trace>
  <inkml:trace contextRef="#ctx0" brushRef="#br0" timeOffset="94416.6415">18531 15015 200 0,'-6'-8'74'0,"6"8"-40"0,3 0-40 0,-3 0 40 15,6 0-8-15,3 3 1 16,6-1-1-16,3 1-15 16,5 2-4-16,1 1-1 0,0-1-3 15,3 0-2-15,0 1-3 16,-1-1 1-16,-2-2-48 15,-3-3-21-15,-3 0-38 16</inkml:trace>
  <inkml:trace contextRef="#ctx0" brushRef="#br0" timeOffset="95240.8763">18873 15068 180 0,'-3'0'68'0,"3"3"-36"0,3-3-15 16,-3 0 20-16,0 0-8 0,0 0 0 15,6 2-10-15,0-2-4 16,0 0-8-16,6-2-3 0,6-4 0 15,0 1-2-15,0-3 1 16,2 3-4-16,-2 0 0 16,0-1 1-16,-3 4 0 15,0-1 0-15,-3 3 0 16,-3 0 0-16,-3 3 0 16,-3 2 0-16,-6 3 0 15,-3 0-3-15,-3 8 2 16,-3-3 1-16,0 5 2 15,-6 4-1-15,-3-1 2 16,0 0-4-16,1 0-2 16,2 0 2-16,3 0 2 15,3-2 2-15,3-1 1 0,0-2-5 16,3-2-1-16,3-4 1 16,6-2 6-1,3-3 7-15,12-5-2 16,0 0 0-16,3-2-6 15,0-1-1-15,-1 0-1 16,-2 1 1-16,-3 2-4 16,-3 0 0-16,0 0-1 15,-3 0-2-15,-3 0-33 16,0 0-12-16,-6 0-33 16,0-3-56-1,-3 3 35-15</inkml:trace>
  <inkml:trace contextRef="#ctx0" brushRef="#br0" timeOffset="95484.6222">18835 15211 228 0,'-9'-5'85'0,"6"5"-46"0,6 2-30 0,-3-2 22 16,0 0-2-16,6 0 3 15,3 0-4-15,2 0 0 0,7 0-16 16,6 0-2-16,3-2 0 16,3-1-4-16,-1 0-1 0,-2 1-5 15,0-4-2-15,-6 4-35 16,-3-1-12-16,-6-5-93 16</inkml:trace>
  <inkml:trace contextRef="#ctx0" brushRef="#br0" timeOffset="99189.2722">16578 15809 72 0,'3'0'30'0,"0"3"-16"0,0 15 8 15,0-5 15-15,3 3 3 16,0 3 0-16,0 4-13 16,6-1-6-16,-9 9-12 15,6 4-2-15,-3-9 0 0,0-7 1 16,0 2 0-16,-3-8 0 15,0-2 2-15,0-3 8 16,-3-8 3-16,0-6-10 16,-3-4-4-16,3-6-3 15,-3-5 0-15,6 2-7 0,0 1 0 16,3-1 7-16,0-10 7 16,0 13-5-16,2-8-1 15,1 9-1-15,3 1 0 16,3 9-11-16,3 0-5 15,0-3-19-15,3 8-7 16,-3 8-33 0,5-3-52-16,4 0 26 15</inkml:trace>
  <inkml:trace contextRef="#ctx0" brushRef="#br0" timeOffset="99564.8396">16924 15806 184 0,'-24'-2'68'0,"9"4"-36"0,0 4-29 16,9 15 17-16,-3-3-3 15,-3 3-1-15,3 1-8 16,0-1-5-16,3 8-2 16,3-5-1-16,3 5 2 0,6-8-1 15,3-5-1-15,0-3 3 16,3-5 0-16,6-5 5 15,-3-6 3-15,-3-5-9 16,0 0 0-16,-3-3 0 16,0-2 1-16,-6-3-1 15,0 0-2-15,0 1 1 16,-3 4 1-16,0 0-1 0,0 6-1 16,0 0-2-16,0 5-1 15,2 13 2-15,1 0 2 16,0 3 0-16,3 5 2 15,0-2-4-15,3-3-2 16,0 5-7-16,0-5-4 16,0-6-36-16,3-2-18 15</inkml:trace>
  <inkml:trace contextRef="#ctx0" brushRef="#br0" timeOffset="99780.5864">17200 15851 220 0,'-11'0'85'0,"8"0"-46"0,3 5-48 16,0 3 14-16,-3 6-1 15,0 2 5-15,-3-1 1 16,0 7 2-16,-3 4-6 16,0 0-4-16,0-2-1 0,-3-3-4 15,3-2 0-15,0-6-36 16,3-2-14-16</inkml:trace>
  <inkml:trace contextRef="#ctx0" brushRef="#br0" timeOffset="99970.8952">17055 15886 228 0,'-3'0'88'0,"3"2"-48"0,6 4-47 0,0-1 16 16,5 3 12-16,4 2 10 15,-3 4-4-15,3 1-3 16,0 1-14-16,0 11-6 0,3-9-3 16,0 3-6-16,-4-5-1 15,1-2-30-15,3-1-14 16,-3-5-67 0</inkml:trace>
  <inkml:trace contextRef="#ctx0" brushRef="#br0" timeOffset="100621.9145">16903 15812 124 0,'-3'0'46'0,"6"0"-24"0,-3 0-15 15,-3 0 15-15,3 0-2 16,0 0 9-1,-3 18-7-15,0 1-11 16,6 2-3-16,0 0-1 0,0-3-1 16,6 4 1-16,-3-4-4 15,3 6-2-15,0-3 0 16,-4-8-1-16,1 1-62 16,0-1-56-1,-6-13 29-15</inkml:trace>
  <inkml:trace contextRef="#ctx0" brushRef="#br0" timeOffset="103398.2994">9449 16095 76 0,'0'-3'30'0,"0"3"-16"0,0 0 3 16,0 0 16-16,0 0-4 15,0 0 0-15,3 0-7 16,0 0-2-16,0 0-5 16,-3-3 1-16,3 3-9 15,0-5 2-15,-3 5 4 0,3 0-7 16,0 0-1-16,0 0-1 15,3 0 2-15,0 0 3 16,3 0 5-16,0 0-4 0,3 0 0 16,0 0-4-1,3 0 1-15,0 3-4 0,2-3 0 16,7 0-1 0,0 0-2-16,-3 0 5 0,0 0 1 15,0 0 2-15,-1 0 0 16,1 0-2-16,0 0 1 15,3 0-6-15,-3 0-1 16,0 0 0-16,-4-3 0 16,1 3 0-16,3 0 2 15,0 0-1-15,0-3 2 16,0 3-2-16,0 0-1 0,-4 0 1 16,1 0-1-16,0 0 4 15,0 0 2-15,3-2-5 16,0 2 0-16,-1-3-1 15,1 3 0-15,0 0 0 16,-3 0 2-16,3 0-1 16,-3 0-1-16,0-3 1 15,-1 3-1-15,4-2 0 16,-3 2 0-16,0-3 2 16,0 3 3-16,-3 0 0 15,3-2 2-15,-1-1-4 16,1 0 0-16,-3 3-1 15,3 3-2-15,0 0 1 0,-3-1-1 16,0-2 0-16,0 0 0 16,-1-2 0-1,-2 4 2-15,0-4-3 16,-3-1 0-16,0 3 3 0,0 0 1 16,-3 0-6-16,0 0 0 15,-3 0-52-15,-3 0-23 16</inkml:trace>
  <inkml:trace contextRef="#ctx0" brushRef="#br0" timeOffset="104881.3461">16662 15370 84 0,'-3'0'33'0,"3"13"-18"0,0-8-7 15,0 0 13-15,0-5 1 16,0 0 2-16,0 0 4 16,-3 3 3-16,3-3-9 15,0 0 0-15,-3 3-13 16,0-1-8-16,3-2-1 0,0 0 2 16,0 0 8-16,3 3 3 15,0-3 0-15,6 0 7 16,3 3-5-1,-1-3-6-15,1 0 0 16,0 2-4-16,3-2 0 16,0 3-1-16,3-3 0 15,0 8-2-15,0-8 1 16,-1 0 0-16,7 5 1 16,0 1 2-16,0-4 1 15,0-7-3-15,3 8-3 16,-4-9 4-16,1 1 1 0,3 2-2 15,3-5-3-15,-4 8 0 16,-2-8-1-16,0 3 2 16,-3 0 1-16,0 2-4 15,-3 1 1-15,0 2 0 16,-1 5 0-16,4-3 0 16,0-4 0-16,-3 4-3 15,6-4 2-15,2 2 3 16,-2-3 3-16,0 1-4 15,-3-1-1-15,-3 0 2 16,0 3 3-16,-3 6 0 16,-4-9 2-16,-2 6-6 15,0-6-1-15,-3 0-2 16,0 3 0-16,-3-2-14 16,0-1-57-1,-3-5-91 1</inkml:trace>
  <inkml:trace contextRef="#ctx0" brushRef="#br0" timeOffset="106096.0213">11444 16126 160 0,'-3'-8'60'0,"0"8"-32"0,-15 0-17 0,15 0 18 15,0 0-4-15,-3 0 3 16,3 0-5-16,-3 0 0 15,3 0-12-15,0 0 4 0,0-2 5 16,3-1-2-16,0 3-1 0,0-3-9 16,3-2-3-16,6 5-3 15,3-2 1-15,6-1 2 16,3 3 4-16,0 0-2 16,2-3-2-16,4 3 0 15,9 0-1-15,3-8 0 16,2 3 0-16,4 0-5 15,11 2 1-15,-2 0 0 16,0 3 2-16,2 0-1 16,-2-2-1-16,-4-1 1 15,-2 1 1-15,-3-1 5 16,-4 0 4-16,-5 1-2 0,-3 2 0 16,-4 0-1-16,-2 0 0 15,-6 0-4-15,-6 0-3 16,3-3 2-1,-3-5-7-15,-3 5 1 16,-3-7-19-16,-1 4-6 16,-10-4-62-1,-7-1-16 1,-3 3-49-16,-3 3 47 16</inkml:trace>
  <inkml:trace contextRef="#ctx0" brushRef="#br0" timeOffset="106770.4769">11491 16203 104 0,'-3'5'41'0,"6"-2"-22"0,-3 0-14 0,0-1 11 16,0-2 4-16,0 0 4 16,0 6-8-16,0-1-2 15,0-2-8-15,0-3-2 16,-6 5 4-16,0-5 5 16,9 2 2-16,-3-2 0 15,0 0 1-15,0 0 0 16,6 3 0-16,0-3 0 0,3 0-4 15,0 0 0 1,3 0-3-16,3 0 2 0,3 0-2 16,9-3 2-1,2 1-4-15,4-3-2 0,3 5 2 16,0-3 0-16,8 0-1 16,1 3 1-16,-3 0 0 15,-1 0 3-15,-2 0-5 16,0 0-1-16,-1 0-2 15,1-2 1-15,0-4-2 16,-1 6 2-16,1-5-2 16,-3-3 2-16,8 5-2 15,-5-2 2-15,-3 3-2 16,-3-1-1-16,-7 0 1 16,-5 1-1-16,-6 2-25 0,-3 0-10 15,-3 0-48-15,-3 0-20 16,-6 0-3-1</inkml:trace>
  <inkml:trace contextRef="#ctx0" brushRef="#br0" timeOffset="108108.377">16599 14676 84 0,'0'0'33'0,"0"3"-18"0,0 0-7 16,0-3 13-16,0 0 3 0,0 2 3 15,0-2-1-15,3 3 1 16,-3-3-4-16,6 8 0 15,6-3-12-15,3 1 2 0,0-4 1 16,3 1-1 0,5-1 2-16,7-2-6 0,3 3-1 15,6-3 0-15,5 3 2 16,-2-3-3 0,9 0-2-16,-1 0-2 0,1 0 0 15,-1 0-2-15,1 0-1 16,-6-6 3-16,-4 4 0 15,-5-3-4-15,-9 2 1 16,-6 0 6 0,-4 1-3-16,-5-1-1 15,-3 0-21-15,0 3-10 16,-6 0-29-16,-6 0-11 0,-3 8-24 16</inkml:trace>
  <inkml:trace contextRef="#ctx0" brushRef="#br0" timeOffset="108602.0564">16617 14833 132 0,'3'-3'49'0,"-3"3"-26"0,0 0-14 0,0 0 14 0,0 0 0 16,9 0 1-16,0 0-5 15,3 0 1 1,0 0-11-16,3-3 1 0,5 3 3 0,7 0-3 16,6 0 0-16,3 3-4 15,5 0 1-15,4-1-2 16,6 1 2-16,-1-3-2 15,1 0 2 1,-4 0-4-16,-2 0 0 0,-6 0-1 16,-7 0 1-16,-5 0 0 15,0 2 1-15,-9-2-24 16,-3 3-12-16</inkml:trace>
  <inkml:trace contextRef="#ctx0" brushRef="#br0" timeOffset="112489.0345">17617 15774 192 0,'-3'0'74'0,"3"0"-40"0,0 3-18 0,0-3 24 0,0 0-14 16,0 0-5-16,6 0-12 16,0 0-4-16,3 0-3 15,3 0 1-15,6 0 0 0,0-3-1 16,2 1 1-16,1-1-4 16,3 3 0-16,0 0 3 15,-3 0 1-15,0 0-4 16,-4 0 1-16,1 0 0 15,-3 0 0-15,-3 0 0 16,-3 0 2-16,0 0-3 16,-3 0-2-16,-6 0-16 15,0 0-7-15,0 0-14 16,0 0-5-16,0 3-17 16,-3 2-39-16,-3 3 23 15</inkml:trace>
  <inkml:trace contextRef="#ctx0" brushRef="#br0" timeOffset="112778.4707">17671 15957 200 0,'-6'-3'77'0,"6"6"-42"0,0-3-23 0,0 0 19 15,6 0-5-15,3-3-1 0,3-2-9 16,5 2-3-16,1-2-7 16,6 0-4-16,0 0 1 0,3 2-4 15,-3-2-2-15,-1 5 4 16,-2 0 1-16,-3 0 2 16,-3 0 0-16,-6 0-16 15,0 0-4-15,-3 0-27 16,0 0-13-16,-6 0-47 15</inkml:trace>
  <inkml:trace contextRef="#ctx0" brushRef="#br0" timeOffset="114803.5616">18308 15560 140 0,'-3'-2'55'0,"6"2"-30"0,-6 2-16 0,3-2 14 16,0 0-5-16,0 3 0 15</inkml:trace>
  <inkml:trace contextRef="#ctx0" brushRef="#br0" timeOffset="114950.8042">18308 15579 315 0,'3'18'17'16,"-3"3"-2"-16,3 3-7 0,0 0-3 15,0 0 0-15,0 0-1 16,0-6-2-16,0-2-2 15,0-3 1-15,0-2-1 16,-3-3-27-16,0-3-11 16,0-5-34-1,2-3-37-15,1-2 37 0</inkml:trace>
  <inkml:trace contextRef="#ctx0" brushRef="#br0" timeOffset="115134.1387">18391 15650 160 0,'-3'-3'63'0,"3"6"-34"0,-3 2-27 16,0 1 14-16,0-1 5 15,-3 3 7-15,-3 3-11 16,0-1-4-16,0 3-8 16,0 1-6-16,-2-4 0 0,-1-2-23 15,3 3-10-15,0-9-55 16</inkml:trace>
  <inkml:trace contextRef="#ctx0" brushRef="#br0" timeOffset="115329.3673">18201 15669 188 0,'-3'0'71'0,"3"2"-38"0,3 1-30 0,-3-3 15 16,6 5 0-16,-1 1 1 15,7 1-6-15,6 4-3 16,0 0-5-16,3 2-4 0,0 0 2 16,-3-2-22-16,-1-1-7 15,1-2-73-15</inkml:trace>
  <inkml:trace contextRef="#ctx0" brushRef="#br0" timeOffset="116079.7342">18471 15722 192 0,'-3'0'71'0,"-11"0"-38"0,22 2-28 0,-8-2 19 16,6 0-9-16,3 0 2 15,0 0-6-15,3 0 1 0,0-2-7 16,3-1-3-16,0-2-1 0,0-1-1 15,3 4 0-15,-3-1 0 16,-4 0 0-16,1 1 0 16,-3 2 0-16,-3 0 2 15,-3 2 1-15,-3 4-1 16,0-1 1-16,-3 3-2 16,-6 0-1-16,0 5 1 15,-3 6-1-15,-2 10 2 16,-1 0 1-16,-3-3-4 15,-3 1 1-15,0-3 0 16,6-3 2-16,3-3-1 16,0-2-1-16,4-3-2 15,5-2 1-15,0-1 3 0,9-4 5 16,8-4 4 0,1-2-9-16,0 0 0 15,0 0-2-15,3 0 0 16,-3 0 0-16,0 0 2 15,0 0-10-15,-4 0-4 16,1 0-19-16,-3 0-7 16,-3 0-29-1,-3-2-47-15,0-4 23 16</inkml:trace>
  <inkml:trace contextRef="#ctx0" brushRef="#br0" timeOffset="116304.7737">18424 15846 184 0,'-3'-3'68'0,"3"6"-36"0,3-3-31 16,-3 0 23-1,18 3-7-15,0-3-6 16,2-6-2-16,4 1-5 15,0 2-3-15,0 1 0 0,0-6-61 16,-4 2-61 0,4-1 24-16</inkml:trace>
  <inkml:trace contextRef="#ctx0" brushRef="#br0" timeOffset="117610.3346">19079 15669 140 0,'0'-6'52'0,"0"6"-28"0,0 0-11 0,0 0 19 15,0 0-12-15,0 0-3 16,3 8-6-16,0 6 0 15,0 1-6-15,0 7-1 0,0 1 2 16,0 9-3-16,-1-3 0 16,1-2-3-16,0-4-1 15,0-1 1-15,0-4 0 16,-3-5-25-16,0 1-10 16,0-4-51-1</inkml:trace>
  <inkml:trace contextRef="#ctx0" brushRef="#br0" timeOffset="117835.4701">19016 15806 192 0,'-9'0'74'0,"9"0"-40"0,3 0-35 15,-3 0 15-15,0 0 7 16,6 3 9-16,3 0-13 15,3-3-7-15,3 0-6 16,3 0 1-16,6 0 4 0,-1 0-16 16,1-3-5-16,0 0-56 15,0-2-67 1,-6 0 29-16</inkml:trace>
  <inkml:trace contextRef="#ctx0" brushRef="#br0" timeOffset="118448.8717">19421 15695 168 0,'-3'-5'66'0,"-9"2"-36"0,21-2-26 16,-6 2 13-16,3 1-6 16,0-4-1-16,3 1-4 15,0 2 1-15,3 1-4 16,0 2-4-16,-1 0 0 0,1 5 3 16,-3 6 1-16,-6 4 1 0,-3 7 0 15,-3-1 0-15,-3 13 0 16,-3-2 0-16,0-3 0 15,1-8-2-15,-1 6-2 16,-3-9 5-16,0-5 4 16,3 1 1-16,3-1 7 15,6-8-6 1,3-2-3-16,3-3-2 16,3 0-2-16,3-3 0 15,3-2-2-15,-1 5 1 16,1 0-4-16,0 0-2 15,0 0 2-15,0 0 0 0,-3 0-17 16,3 0-45 0,-3 0-6-16,9 0-25 15</inkml:trace>
  <inkml:trace contextRef="#ctx0" brushRef="#br0" timeOffset="118899.3379">19921 15460 160 0,'-9'-3'63'0,"6"6"-34"0,-3-3-23 0,3 2 15 16,0 4 2-16,-6-1 6 0,-9 5-5 16,1 6 0-16,-1 11-13 15,-3 5-2-15,0 7 1 0,3 6-6 16,3 8 0-16,6 0-4 16,9-5-1-16,6-6-4 15,6 0 1-15,6-5-5 16,9-8 1-16,-3-5-47 15,2-11-18-15</inkml:trace>
  <inkml:trace contextRef="#ctx0" brushRef="#br0" timeOffset="119485.3566">19963 15653 140 0,'0'-6'52'0,"0"6"-28"0,3 0-30 0,0-5 8 0,-3 5 9 16,0 0 5-16,0 0 11 16,0 5 6-16,0 3-17 15,-3 3 4-15,0 2 3 0,0 3-10 16,0 0-2-16,0-3-7 15,0 0-1-15,3-2 5 16,0-6 3-16,0 3-11 16,0-2-2-16,0-6 1 15,9 0 2-15,0 0 0 16,3-3 2-16,2 3-2 16,1 0-1-16,6 3-2 0,3 2 1 15,-3 3 1 1,-6 0 2-16,0 2-1 0,-7 9 2 15,-2-3 4-15,-9 0 4 16,-5-1-4-16,-4 1 1 16,-3-2-10-16,0-1-3 15,-6-3-22-15,0-4-7 16,0 4-21-16,3-7-7 16,1-3-27-1</inkml:trace>
  <inkml:trace contextRef="#ctx0" brushRef="#br0" timeOffset="119729.6957">19912 15568 200 0,'0'-3'74'0,"6"6"-40"0,6-3-22 15,-3 0 19-15,3 0 1 16,3 0 4-16,3-3-18 16,5 3-6-16,4 0-7 15,-3-2-10-15,0-1-5 0,0 1-74 16,-1-4-71 0,-5-2 41-16</inkml:trace>
  <inkml:trace contextRef="#ctx0" brushRef="#br0" timeOffset="120346.8097">20186 15732 176 0,'-3'0'68'0,"6"0"-36"0,3 3-35 16,0-3 11-16,0 0 2 16,3 0 6-16,3-3-4 15,5-2-2-15,4 0-5 16,0-1-6-16,-3 1-2 0,0 2 4 16,-3 1 1-16,-3-1-3 15,-3 3 1-15,-3 3 0 16,-3 2 2-16,-3 3-1 0,-3 0-1 15,-6 5 1 1,-9 6-1-16,0 2 4 0,0 3 2 16,0-3-7-16,3 5-1 15,3-5 2-15,0-2 2 16,4-3-3-16,2-3 1 16,3-2 2-16,3-1 1 15,6-2-1-15,3 0 1 16,5-3-2-16,4-2 2 15,0-3 0-15,0 0 1 16,-3 0-2-16,-3 0 1 0,0 0-11 16,-3 0-4-1,-3-3-23-15,-3 1-8 0,-1-4-43 16</inkml:trace>
  <inkml:trace contextRef="#ctx0" brushRef="#br0" timeOffset="120538.5159">20210 15870 200 0,'-6'-14'74'0,"6"28"-40"0,6-20-33 16,0 12 14-16,0-9 3 16,3 0 6-16,5 1-13 15,4-9-4-15,3 9-4 16,0-4 0-16,0 1 0 0,0 0-39 15,-3-3-15-15,2 0-48 16</inkml:trace>
  <inkml:trace contextRef="#ctx0" brushRef="#br0" timeOffset="120700.6012">20484 15753 216 0,'-3'0'82'0,"3"6"-44"0,0-1-42 0,0 0 13 15,0 3-3-15,0 3 3 16,3 5-2-16,-3 5-2 15,3-3-2-15,0 1-3 0,-3-3 3 16,0-3-11-16,0 0-4 16,0-2-74-16,0-3-45 15,0-8 51-15</inkml:trace>
  <inkml:trace contextRef="#ctx0" brushRef="#br0" timeOffset="120838.1712">20451 15581 256 0,'-9'-18'96'0,"12"18"-52"0,0-3-54 15,-3 3 14-15,6 3-8 16,0-1 3-16,0 1-31 16,3 0-11-16</inkml:trace>
  <inkml:trace contextRef="#ctx0" brushRef="#br0" timeOffset="121095.008">20650 15491 184 0,'6'-8'71'0,"0"16"-38"0,9-2-34 0,-6 2 12 16,6 7 10-16,-3 7 6 15,3 7 0-15,-9 2 1 16,0 7-16-16,-12-1 2 0,0 10 2 16,-9-2-8-16,-3-2-2 15,-6 1-35-15,-9-9-15 16,1 2-73-16</inkml:trace>
  <inkml:trace contextRef="#ctx0" brushRef="#br0" timeOffset="124159.8687">20900 15685 252 0,'-9'-6'93'0,"12"6"-50"0,3 0-48 0,0 0 17 15,3 0 2-15,3 0 3 16,6 0-11-16,6 0-5 16,3 0-1-16,-1 0-1 0,1 0 3 15,0 0-25-15,0 0-12 16,-3 0-70-1,-7 3-39-15,-11 2 68 0</inkml:trace>
  <inkml:trace contextRef="#ctx0" brushRef="#br0" timeOffset="124325.9039">20960 15801 260 0,'-9'0'96'0,"9"0"-52"0,3 3-51 15,-3-3 14-15,6 0-3 16,6 2 5-16,6-2-5 15,5 0-2-15,4-2-1 16,0-1-15-16,6 0-3 0,2-2-75 16,4 0-53-1,-6-1 56-15</inkml:trace>
  <inkml:trace contextRef="#ctx0" brushRef="#br0" timeOffset="131452.9984">21528 15494 124 0,'0'-5'46'0,"3"-1"-24"0,0 4-6 0,-3 2 16 16,0 0 0-16,0 0 1 15,0 0-12-15,0 0-3 16,3 8-10-16,0 2 4 0,0 6 3 16,0 11-1-16,-3-4 2 15,0 4-7-15,0-1-1 16,0 3-4-16,3-2-3 15,0-3 0-15,-3-3 1 16,3-3-12-16,-3-4-3 16,0-6-45-16,0-3-17 0,6-8-21 15</inkml:trace>
  <inkml:trace contextRef="#ctx0" brushRef="#br0" timeOffset="131661.3064">21647 15558 212 0,'-14'0'82'0,"8"-3"-44"0,0 8-42 15,3 0 15-15,-3 1 5 16,-3 4 5-16,0 4-5 16,0-4-1-16,-3 1-9 15,3-1-4-15,-3 1-1 0,0-6-32 16,3 6-12-16,-6-6-40 15,4 0-39 1</inkml:trace>
  <inkml:trace contextRef="#ctx0" brushRef="#br0" timeOffset="131845.0307">21415 15610 232 0,'-3'-2'88'0,"3"2"-48"0,3 13-45 0,0-10 15 16,6-1 7-16,6 1 8 15,0 2-8-15,3 1-2 16,3 1-9-16,-1 1-6 0,1 0-1 16,0 0-19-16,3 0-9 15,3 0-45 1,-3-3-61-16,-1-2 29 0</inkml:trace>
  <inkml:trace contextRef="#ctx0" brushRef="#br0" timeOffset="132502.6275">21734 15695 180 0,'-6'0'68'0,"9"0"-36"0,-3 3-31 0,0-3 14 15,6 0 5-15,0 0 5 0,6-3 2 16,-1 0 1-16,4-2-15 16,0 0-14-16,6 2-5 0,0-2 0 15,-3 2 3-15,0 1 0 16,-3 2-1-1,-10 5 3 1,-8 3 2-16,-5 5 0 16,-4 3 2-16,-3 0-4 15,0 8 0-15,-3 7-1 16,3-1 0-16,0-4 2 16,3-5 2-16,0-2-1 15,4-3-1-15,2-3 1 16,3 0-1-16,3-5 2 15,6 0 3-15,2-3 0 16,4-2 2-16,3-1-2 0,3-2 2 16,3 0-4-16,-6 0 0 15,3 3-3-15,0-3-1 16,-4 0-17-16,-2 0-5 16,-3 0-27-16,-3 0-8 15,0 0-33 1</inkml:trace>
  <inkml:trace contextRef="#ctx0" brushRef="#br0" timeOffset="132714.1618">21743 15878 212 0,'-12'18'82'0,"9"-39"-44"0,3 13-44 15,0 8 14-15,0 0 6 16,6 0 8-16,3 0 9 15,3-3 5-15,5-2-19 16,4 5-5-16,0-8-4 0,6 8-22 16,0-5-8-16,-1-3-51 15,-2 0-20-15,-3 0-7 16</inkml:trace>
  <inkml:trace contextRef="#ctx0" brushRef="#br0" timeOffset="133211.2447">22290 15568 204 0,'0'0'77'0,"0"19"-42"0,0 4-34 15,0-15 14-15,0 3-2 16,0 7 5-16,-3 6-8 15,3 0-3-15,0 0-4 16,0-3-3-16,0 6 1 0,0 2-12 16,-3-6-3-16,3-4-53 15,0-6-58-15,-3 3 30 16</inkml:trace>
  <inkml:trace contextRef="#ctx0" brushRef="#br0" timeOffset="133405.7209">22168 15740 204 0,'-3'-5'77'0,"9"5"-42"0,0-3-34 0,0 3 16 16,6-5 2-16,3 5 5 0,6-5-6 16,3 2-3-16,2 0-8 15,4 1-7-15,-3 2-3 16,0 0-42-16,-3 0-20 0,-1-3-36 15</inkml:trace>
  <inkml:trace contextRef="#ctx0" brushRef="#br0" timeOffset="133661.0734">22526 15571 184 0,'0'2'71'0,"-3"17"-38"0,0 5-21 15,3-11 21-15,0 5-15 0,-3 6-2 16,3 0-10-16,0 3-2 16,0 4-2-1,3 4-4-15,0-4 1 0,0-1-12 0,-3-7-5 16,0-1-34-16,5-7-16 15,-2-4-12 1</inkml:trace>
  <inkml:trace contextRef="#ctx0" brushRef="#br0" timeOffset="134017.9299">22698 15552 180 0,'-9'3'68'0,"3"5"-36"0,-6 29-26 16,6-24 15-16,-3 3 0 15,1 13 4-15,2 0-4 16,3 8-3-16,3 6-10 16,3-4-7-16,3-7-2 0,5 0 5 15,7-8 2-15,3-9 6 16,3-4 3-16,3-8-2 15,3-9 0-15,-10-12-1 16,4-3 0-16,-9-6-2 16,-6-5 1-16,-6 1-4 15,-12 2-2-15,-3-3 0 0,-3 0 1 16,-3 6-5-16,1 4-3 16,-1 4-32-16,3 15-13 15,3 1-44-15,6 12-64 31</inkml:trace>
  <inkml:trace contextRef="#ctx0" brushRef="#br0" timeOffset="134591.8505">22942 15722 208 0,'-12'-3'79'0,"12"3"-42"0,6 0-41 15,-6 0 13-15,0 0 10 16,6 0 10-16,3 0-4 15,0 0 0-15,6-3-14 16,3 3-7-16,0-2-2 0,0-4-2 16,-1 1 2-16,-2 2-1 15,0 1 2-15,-3-1-4 16,0 0-2-16,-3 3 2 0,-3 3 0 16,0 0-2-1,-3 2 0-15,-3 6-1 0,-3-1 3 16,-3 3 0-16,-6 3 1 15,6 8 0-15,-9 3 0 16,-3 2-3-16,3-6 2 16,-2 1 1-16,8 0 0 15,-3-5 0-15,3-6 0 16,3 0 0-16,3 3 2 16,3-3-3-16,9-5 0 15,3-5 3-15,3-1 1 16,2 1-1-16,1-3-2 0,0 0-2 15,0 0 1-15,-3 0-6 16,-3-3-3-16,-6 1-8 16,6 2-3-16,-6-3-18 15,-3-2-7-15,-3-3-47 16</inkml:trace>
  <inkml:trace contextRef="#ctx0" brushRef="#br0" timeOffset="134784.2557">22960 15851 216 0,'-3'-2'82'0,"3"-1"-44"0,6 6-36 16,-6-3 17-16,6 2 1 0,6-2 4 16,6 5-10-16,0-5-3 15,2 0-7-15,1 0-7 0,3 0-1 16,-3-7-47-16,3-4-18 15,0 3-33 1</inkml:trace>
  <inkml:trace contextRef="#ctx0" brushRef="#br0" timeOffset="134951.26">23311 15745 272 0,'-9'0'101'0,"0"3"-54"0,15 2-57 0,-3 6 16 16,-6-3-8-16,6 5 0 15,-3 8 2-15,0-2 0 0,0-1 0 16,3 1 0-16,-3-3 2 0,0 0-34 16,0-3-13-16,6-3-60 15</inkml:trace>
  <inkml:trace contextRef="#ctx0" brushRef="#br0" timeOffset="135083.566">23273 15581 232 0,'-3'-21'88'0,"6"16"-48"0,-3 2-106 15,9 6-12-15,-1-3-4 16,1 0 4-16</inkml:trace>
  <inkml:trace contextRef="#ctx0" brushRef="#br0" timeOffset="140644.568">16694 17428 124 0,'-3'-3'46'0,"3"3"-24"0,0 0-6 0,0 0 18 16,0 0-5-16,0 0-2 16,0 0-9-16,0 0-1 15,6 0-10-15,0 0-4 0,3-2 0 16,3 2-2-16,3-5 2 15,3 5-2-15,0 0-1 0,0 0-2 16,0-3 1-16,-4-2 1 16,4-1 2-16,-6 6-1 15,0-2-1-15,-3 2 1 16,-3 2-1-16,0-2 0 16,-6 8-3-1,0-2 2-15,-3-1 1 16,0 0 0-16,0 3 2 15,-3 0 1-15,-3 3-1 16,-3 2 1-16,0 3 0 16,-3 2 1-16,-2 1-2 15,-1-1 1-15,3-2 2 16,0 3 2-16,3-6-1 16,3 8 1-16,0-5-2 0,3-3 2 15,3-5-2-15,3 0 0 16,6-8 3-16,6 0 3 15,3-8-4-15,6 3 1 16,0 2-7-16,-1-2-3 16,1 5 3-16,0 0 1 15,-3 0 0-15,0 0-2 16,-3 5 1-16,-3-5 1 16,-3 0-19-16,-1 0-6 15,1 3-17-15,-3-3-7 0,0 0-13 31</inkml:trace>
  <inkml:trace contextRef="#ctx0" brushRef="#br0" timeOffset="140956.8567">16742 17486 88 0,'-12'0'33'0,"9"3"-18"0,-3-3 15 16,6 0 21-16,-3 5-5 0,3-2 0 16,0-3-22-16,0 0-9 15,0 0-9-15,6 3 6 0,6-3 5 16,6 0-3-16,3-3 2 15,3 0-7-15,-4-2-3 16,4 5-3-16,0-3 0 16,-3 1-31-16,0 2-11 15,-3 5-73 1</inkml:trace>
  <inkml:trace contextRef="#ctx0" brushRef="#br0" timeOffset="141393.9277">17058 17507 160 0,'-3'0'63'0,"3"3"-34"0,3-3-27 0,-3 0 14 0</inkml:trace>
  <inkml:trace contextRef="#ctx0" brushRef="#br0" timeOffset="141718.1089">17078 17513 313 0,'15'0'27'0,"0"-3"-13"15,3 0-9-15,0-2-4 0,0 3 1 16,0-4 3-16,-4 1-4 16,-2 0-1-16,-3-3 2 15,3 2 1-15,-6-1-1 16,-6 1-2-16,-3 4 1 15,-6-4 1-15,0 1-1 16,-3 5 2-16,1-3-2 16,-4 3-1-16,-3 3 1 15,0 2 1-15,3 3 1 16,0 3 1-16,0 2 0 16,3 0 0-16,6 3 4 15,3 0 3-15,0 0-6 0,3 2-1 16,3-4-2-16,6 4-2 15,3-5 1-15,0-5 1 16,3 6-1-16,0-9-1 16,0 0-21-16,0-10-11 15,0 0-37-15,-1-1-16 16,-2-2 1 0</inkml:trace>
  <inkml:trace contextRef="#ctx0" brushRef="#br0" timeOffset="142109.8663">17266 17449 148 0,'0'0'57'0,"0"8"-30"0,3 3-16 15,-3-3 15-15,0 2-6 16,0 6-1-16,0-3-7 16,0 6 0-16,0-6-7 15,0 0-3-15,-3 1-1 0,0-1-1 16,0-3 2-16,0 1 5 15,3-8 6-15,0-3-3 16,0-3 0-16,0-5-6 16,3 3-1-16,3-8 1 15,0-1 0-15,3-2 0 16,3-2 0-16,0-1 2 16,2 6 1-16,4 0-1 15,0 8-1-15,0-3-3 16,-3 8 1-16,0 8-4 0,-3 2 0 15,0 3 1-15,-3 3 2 16,-3 3-1-16,-1-1-1 16,1 1 1-16,-3 2 1 15,3-2-10-15,-3-6-2 16,-3 0-35-16,6 0-15 16,0-7-42-1</inkml:trace>
  <inkml:trace contextRef="#ctx0" brushRef="#br0" timeOffset="142590.9114">17671 17476 192 0,'-9'-6'74'0,"6"4"-40"0,-3-3-42 16,3 5 12-16,-3 0 2 15,-6 5 6-15,0-3-2 16,-3 9 2-16,0-3-7 15,0 5 1-15,4 6 1 0,-1-1-6 16,3-2-2-16,6 3-3 16,3 2 0-16,3-5 3 15,6-3 0-15,3 0 3 16,2-10 1-16,1-11 3 0,3 3 3 16,0-9 0-16,0-4 0 15,-3-3-3 1,-3-6 1-16,-3 6-4 0,-3-8 0 15,0-5 1-15,-6-1 0 16,-3-2-5-16,-3-3-1 16,-3 1-2-16,0 7 3 15,3 5 4-15,0 9 6 16,0 13-5-16,0 7-2 16,3 6-1-16,3 11-1 15,3 2 0-15,6 5 0 16,3 1 4-16,3 5 2 15,0-1-2-15,-1 1-3 16,1-3 2-16,-3 3 2 0,0-6-4 16,-3 1-1-16,0-14-44 15,0 6-20-15,6-6-45 16</inkml:trace>
  <inkml:trace contextRef="#ctx0" brushRef="#br0" timeOffset="147035.6899">11042 17597 80 0,'-6'0'33'0,"6"3"-18"0,0-3 9 0,0 0 16 15,0 0-3-15,0 0-2 0,0 0-2 16,3 0-1-16,3 0-17 16,3 0 4-16,3 0 4 0,3 0-3 15,8-3-2-15,7 1-4 16,6-6 1-16,9 8-4 16,5-3-1-16,7 1 0 15,2 2 4-15,1 0-6 16,-1-3-2-16,4-2-6 15,-1 5 0-15,-5-6 0 16,-1 6 2-16,-8-8 1 16,-9 8 3-16,-6-5-3 15,-7 2-2-15,-2-2 2 16,-6 5 0-16,-3-5-1 16,-3 5-2-16,-3-3-13 15,-3-2-4-15,0 5-26 0,-3 0-11 16,-3 0-46-1,0 0-47-15,-3 0 53 16</inkml:trace>
  <inkml:trace contextRef="#ctx0" brushRef="#br0" timeOffset="147574.2882">11146 17711 80 0,'-9'0'33'0,"9"6"-18"0,-3-6 2 16,3 0 16-16,-3 0 0 15,0 7 1-15,3-1-13 16,0-6-3-16,0 0-10 16,0 0 1-16,6 5 2 0,0-2 5 15,6-3 2-15,6 0 8 0,0 0 6 16,6 0-4-1,8-3-2-15,7-2-8 0,12 5-1 16,5-6-8-16,7 6-1 16,-7-7-2-16,4 7-1 15,-1-6 1-15,-5 6 1 16,-1-5-1-16,-5-3 1 16,-6 5 0-16,-9-2 1 15,-4-3-4-15,-5 5-1 16,-3 1 1-16,-6 2 0 0,-3-5-18 15,-3 5-7-15,-3 0-21 16,-6 0-9 0,-3 7-38-16,0-1-16 0,0 4 6 15</inkml:trace>
  <inkml:trace contextRef="#ctx0" brushRef="#br0" timeOffset="148056.8784">11161 17902 148 0,'0'0'57'0,"-3"0"-30"0,6 0-12 0,-3 0 34 16,9 0-13-16,3 0-2 15,3 0-4 1,3 0-17-16,8-3 1 0,7 3 0 0,6-5 1 16,8 5 4-16,4 0-5 15,6 0 0-15,-1 0-6 16,4-6 0-16,-1 4-5 16,1-3-2-16,-4-1 0 15,-5 6 1-15,-9 0-1 16,-7 0-1-16,-5 0-8 15,-6 0-3-15,-3 0-38 16,-6 6-18-16,-4-1-58 16</inkml:trace>
  <inkml:trace contextRef="#ctx0" brushRef="#br0" timeOffset="149378.2407">16706 12359 96 0,'-3'0'35'0,"3"0"-18"0,0-3-11 0,0 3 9 0,0 3-4 15,-3-1-1-15,0 1-2 16,0 0 0-16,0-1-2 15,3 1 1-15,0 0-2 16,0-3 2-16,0 0-4 16,0 0 7-16,6 0 3 0,3 0 2 15,9-3 4-15,9 0-7 16,6 1 1-16,-1-4 1 16,13 1 1-16,6 0-6 15,2-6-1-15,7 3-4 16,2 0-3-16,-2 3 0 15,-7 2-1-15,1 1 0 16,-9-1 0-16,-7 6 0 16,-2-6 2-16,-3 0-1 0,-6-2 2 15,-7 2-2-15,-5 1-1 16,-6-1-2-16,-3 1-1 16,-6-1-42-16,-3 3-18 15</inkml:trace>
  <inkml:trace contextRef="#ctx0" brushRef="#br0" timeOffset="149826.0321">16674 12446 132 0,'9'-3'49'0,"-4"3"-26"0,7 0-18 0,0 0 11 15,6-2-3 1,9-1 0-16,6 0 6 0,-1 1 2 16,10-1-10-1,6-2 2-15,2-3 1 0,10 0-5 0,2 0-1 16,-2 0 0-16,-7 0 0 16,1 3-9-16,-12 2-1 15,-4 1 0-15,-5-1 3 16,-3 0 0-16,-6 1-1 15,-3 2 1-15,-7-3 1 16,-5 3 1-16,-3-3 1 16,-3 1-31-16,-3 2-14 15,-6 0-52-15</inkml:trace>
  <inkml:trace contextRef="#ctx0" brushRef="#br0" timeOffset="150201.803">16742 12533 104 0,'-12'0'38'0,"12"0"-20"0,0 0-6 0,0 0 13 16,0 0 0-16,6 0 2 15,6-2-4-15,9-1-2 16,6 0-11-16,5-2 0 0,7 0 3 16,9 0-1-16,2-1 3 15,10 1-4-15,8 2-1 16,-2-2-6-16,-4 0-1 15,1-1-1-15,-10 4 1 16,-8 2-4-16,-9 0 0 16,-1-3-52-16,-8 8-22 15,-12-10-15 1</inkml:trace>
  <inkml:trace contextRef="#ctx0" brushRef="#br0" timeOffset="152621.1949">18049 17436 148 0,'-15'0'57'0,"15"-13"-30"0,-3 21-12 0,3-8 20 16,0 0-6-16,0 0 0 15,0 0-10-15,0 0-1 16,0 0-11-16,9 0 5 0,0 0 1 16,0 0 5-16,3-3 3 15,2-2-2-15,4 0-2 16,3-1-7-16,0-2-2 16,0 8-4-16,3-2-3 15,2 2 0-15,-5 0-1 16,-3 0 0-16,-3 0 2 15,-3 0 1-15,-3 0 1 16,0 0-2-16,-3 0 1 0,0 0-7 16,-3 0 1-16,0 0-23 15,-3 0-22 1,3 0-7-16,0-6-58 31,3 1-33-31,0 0 70 0</inkml:trace>
  <inkml:trace contextRef="#ctx0" brushRef="#br0" timeOffset="153879.2399">18599 17351 96 0,'-6'-5'35'0,"6"5"-18"0,-3 0 4 16,3 0 17-16,0 5 2 15,0-5 9 1,0 8-18-16,0-2-16 16,3 2-10-16,3-8-2 0,3 0 2 15,3-8 2-15,3 8 3 16,3-6-5-16,6 4-1 15,0-4-2-15,-1 1 1 16,-2 5-4-16,-3-3 0 16,0-2 1-1,0 5 2-15,-6 0-3 0,-3 0 0 16,-3 0 1-16,-6 0 2 16,0 8-1-16,-3 5 2 15,-3 1-2-15,-3-1-1 16,-9 3 1-16,-3 0-1 15,0 2 2-15,0 3 3 16,1 3 0-16,-1-3 2 16,3-2-11-16,3-6-2 15,3 0 9-15,0 0 5 0,3 1-1 16,3-6-2-16,3-3-5 16,6 3 0-16,3-3 0 15,3-5 2-15,3 5-1 16,6-2 2-16,6 0 0 15,0-1 3-15,-4-2-3 16,1 8-2-16,-3-2 0 16,-3-6-1-16,-3 5 0 15,3-5 2-15,-3 0-12 16,-3 0-3-16,-3 0-27 16,0-5-12-16,-6 2-30 15,0-8-35-15,0 6 41 16</inkml:trace>
  <inkml:trace contextRef="#ctx0" brushRef="#br0" timeOffset="154108.0008">18579 17470 196 0,'-12'-2'74'0,"12"2"-40"0,0 0-29 0,0 0 19 16,0 0-4-16,9 0 3 15,3 0 2-15,5 0 4 0,10 0-15 16,9 2-6-16,0-2-3 16,-1 6-3-16,-2-6 1 0,6 0-11 15,-4-6-2-15,-5 6-68 16,0 0-28-16,-15-7 5 16</inkml:trace>
  <inkml:trace contextRef="#ctx0" brushRef="#br0" timeOffset="156811.8532">16799 18225 164 0,'-6'-6'63'0,"6"1"-34"0,0 10-25 0,0-5 13 16,0 0-4-16,3 6 0 16,0 1-1-16,-3 7 2 0,3-1-7 15,-3 5-4-15,0-4 0 0,3-1-4 16,0 0 0-16,0 0-6 15,-1-5 0-15,1 6-43 16,-3-9-61 0,3 3 18-16</inkml:trace>
  <inkml:trace contextRef="#ctx0" brushRef="#br0" timeOffset="156973.013">16822 18116 220 0,'-9'-26'82'0,"9"12"-44"0,0 1-44 16,0 13 12-16,0-5-11 16,3 5-1-16,0 0-13 0,3 5-3 15,3 3-61 1,0 5-25-16,15 1 53 0,0-4 26 16</inkml:trace>
  <inkml:trace contextRef="#ctx0" brushRef="#br0" timeOffset="157212.6896">17093 17971 208 0,'-21'-24'79'0,"7"16"-42"0,2 0-43 0,6 3 12 16,-3-1 5-16,-3 4 7 16,0-4-7-16,-6 12-1 0,3 2-6 15,3 5-7-15,9 13-3 16,3 14-4-16,6 10-1 0,3-2 3 15,3 5 5-15,0-8 4 16,0 0 2-16,-3-6-28 16,0-7-10-16,0-5-32 15,-3-6-32 1,-3-3 33-16</inkml:trace>
  <inkml:trace contextRef="#ctx0" brushRef="#br0" timeOffset="157365.1117">16867 18277 220 0,'-3'-31'85'0,"9"25"-46"0,0 4-39 16,3 2 16-16,6 0-3 0,6 0 3 15,5-6-9-15,4 6-2 16,6-5-3-16,3-3-17 0,2 3-5 16,1 2-87-1</inkml:trace>
  <inkml:trace contextRef="#ctx0" brushRef="#br0" timeOffset="157876.1933">17683 17926 192 0,'-3'5'71'0,"3"3"-38"0,0 18-34 0,3-13 15 16,-3 14-4-16,0-1 2 15,0 6-2-15,0-5-1 16,3 4-5-16,0-10-5 0,0 11 0 16,3-5-12-16,-4-1-5 15,1-7-74 1</inkml:trace>
  <inkml:trace contextRef="#ctx0" brushRef="#br0" timeOffset="158087.1737">17692 18365 216 0,'-12'0'82'0,"12"5"-44"0,0-5-47 15,0 0 12-15,0 0-2 16,0 0 3-16,0 0-6 16,3 0 0-16,0 0-66 15,3-5-27-15,2 5 24 16,1 0 12-16</inkml:trace>
  <inkml:trace contextRef="#ctx0" brushRef="#br0" timeOffset="158523.0809">17888 18108 236 0,'-9'-13'88'0,"6"26"-48"0,6-18-38 16,-3 5 19-16,3 0-2 16,3 0 1-16,3 0-5 15,3 0-1-15,0-5-8 16,3 2-6-16,5-2-1 0,1-1 1 16,-3 4 0-16,3-4-18 0,-6 1-5 15,-3 10-38-15,0 1-15 16</inkml:trace>
  <inkml:trace contextRef="#ctx0" brushRef="#br0" timeOffset="158699.5694">17921 18251 244 0,'-3'0'93'0,"6"0"-50"0,0 0-50 0,0 0 16 16,3 0-4-16,3-5 2 15,8-1-3-15,1 4-1 0,3-4-1 16,3 1-24-16,0-3-9 16,0 3-67-16,2 5-35 15,-2 0 62-15</inkml:trace>
  <inkml:trace contextRef="#ctx0" brushRef="#br0" timeOffset="159148.6757">18388 18005 192 0,'-9'-5'74'0,"6"5"-40"0,-3 2-33 0,3 1 14 16,-3 2-8-16,0 3 1 16,0 16-5-16,0-3 0 15,-2 14-1-15,2-4-2 0,6 9 1 16,3-8-1-16,5-1 2 16,7-4-1-16,3-1-1 15,9-12 5-15,0-1 1 16,0-13 9-16,-1-3 2 0,1-15-4 15,-3-1 0 1,-3-7 1-16,-6-6 3 0,-6-2-5 16,-9-4-2-16,-6 4 8 15,-3 2 3-15,-9 6-3 16,-3 5 0-16,0 2-19 16,0 9-7-16,3 2-34 15,4 5-15-15,-1 6-30 16,6 10-11-16,3 11 4 15</inkml:trace>
  <inkml:trace contextRef="#ctx0" brushRef="#br0" timeOffset="159513.7003">18861 18349 244 0,'-6'3'90'0,"3"2"-48"0,0 8-49 0,0-5 14 0,-2 3-5 16,-4 2 1-16,-3 0-15 15,-6-5-4-15,-6 3-85 16,9-4-37-16</inkml:trace>
  <inkml:trace contextRef="#ctx0" brushRef="#br0" timeOffset="160290.0623">19492 18156 168 0,'-6'-3'66'0,"3"3"-36"0,-5 0-24 15,5 3 15-15,-3-3-7 16,-3 10 0-16,0-2-8 16,-3 5-2-16,3 6-2 15,0 7-4-15,3-4 1 0,0-4 1 0,9 1 2 16,0-6-1-16,3-5 2 15,0 2-2-15,3-7-1 16,0-3 1-16,3 0 1 16,-3-8-1-16,0 3-1 15,-3-3 1-15,-1-11 1 16,-2 6-1 0,0-5-1-16,-3 10 1 15,0 0-1-15,0-3 0 16,0 11-5-16,0 0-1 15,3 13 3-15,3 6 1 16,0 7-1-16,-3 1 2 16,0 5 12-16,-3-1 5 15,-3-4-2-15,-3 5 2 16,0-3 4-16,-3-3 4 0,-2-2-10 16,2-11-3-16,0 0-7 15,-3-5-3-15,0-2-18 16,-3-14-6-16,0-3-22 15,3-2-9-15,3-3-46 16</inkml:trace>
  <inkml:trace contextRef="#ctx0" brushRef="#br0" timeOffset="160638.993">19588 18232 104 0,'3'0'38'0,"0"0"-20"0,0 0-19 0,-3 0 9 16,3 14 10-16,0-1 8 15,-1 0-4-15,1 0-1 16,0 1-6-16,3-4 1 16,6-2-9-16,0 0 2 0,0-3 4 15,3 1 6-15,0-6 3 16,0-6 2-16,-3 6 0 15,0-5 0-15,-6-3 0 16,-3-5-2-16,-3 0-2 16,-3 2-6-16,-3-2-4 0,-6 0-5 15,0 5-2-15,-3 0-12 16,-3-3-4-16,3 9-23 16,0-4-7-16,3 6-26 15,6-5-9-15,3 5-18 16</inkml:trace>
  <inkml:trace contextRef="#ctx0" brushRef="#br0" timeOffset="160860.5794">19763 17939 276 0,'-6'-8'104'0,"6"8"-56"0,0 0-60 16,0 0 13-16,0 8-7 0,0 10 2 15,0 3-3-15,6 11 2 16,-3 8 3-16,-3 0 1 0,3-1 3 16,0 6-1-16,3-8 2 15,0-2-11-15,0-1-4 16,-3-10-47-16,0-3-19 16,0-2-9-1</inkml:trace>
  <inkml:trace contextRef="#ctx0" brushRef="#br0" timeOffset="161073.1442">19600 18140 268 0,'-3'-11'101'0,"6"11"-54"0,2-2-64 15,1 2 14-15,3-6 9 16,6 1 7-16,6-3-5 15,6 0-4-15,0-2-3 16,5 4-1-16,-2-2 0 0,0 8-29 16,-3 6-13-16,0 7-66 15</inkml:trace>
  <inkml:trace contextRef="#ctx0" brushRef="#br0" timeOffset="161345.2352">19966 18214 240 0,'-15'11'90'0,"12"-9"-48"0,-3 22-53 0,6-16 13 16,0 10-4-16,3-10 1 16,3 6 3-16,3-4 1 15,3-2-1-15,2 0 5 0,4-3 5 16,9 1 0-16,-3-6 3 16,0-6-4-16,-3 1 1 15,-4-8 4-15,-5 0 4 16,-6-1 3-16,-6 1 1 15,-12-5-7-15,-5 2-2 16,-4 5-14-16,-3-2-5 0,0 10-29 16,0-2-14-1,3 5-39-15,10 0-18 16,2 0 0-16</inkml:trace>
  <inkml:trace contextRef="#ctx0" brushRef="#br0" timeOffset="162468.045">20507 17933 132 0,'0'-2'52'0,"0"2"-28"0,0 0-17 16,0 0 13-16,3 2-6 15,0 9 2-15,0 2 2 16,-3 8 1-16,3 11-10 15,-3 8 3-15,0 0 2 0,-3 10-5 16,3-8-3-16,0 1-3 16,0-4-3-16,-3 1 5 15,3-8 4-15,0-6-1 16,0-5 3-16,0-2-4 0,3-6-2 16,0-5 4-16,9-3 2 15,0 1-4-15,6-12-2 16,3 1-5-16,3 2 0 15,-1-2 0-15,4 5 2 16,0-5-3-16,-3 5-2 16,-6-3-18-16,0 3-9 15,-4 3-57 1,-2-3-50-16,0 5 47 16</inkml:trace>
  <inkml:trace contextRef="#ctx0" brushRef="#br0" timeOffset="162858.4239">20879 18219 200 0,'-11'-8'77'0,"5"8"-42"0,-3 3-37 16,3 2 14-16,0 8-4 15,-3 1 2-15,0 4 4 16,3 3 3-16,0-2-9 16,3-1-2-16,6-2-2 0,3 3-2 0,6-1-2 15,6-10 3-15,3-2 0 16,-1-6 3-16,4-6 3 16,3 1-2-16,-6-8 1 15,-3 5-3-15,-6-5 0 16,-3-6-1-16,-9-2 0 15,-6 2 0-15,-3-2 2 16,-3-3 1-16,-6 9 1 16,0 1-7-16,0 4-2 15,0 2-20-15,3 2-9 16,4 1-20-16,2 5-6 16,6 0-45-1</inkml:trace>
  <inkml:trace contextRef="#ctx0" brushRef="#br0" timeOffset="163188.2724">21037 18296 212 0,'-3'16'82'0,"3"-6"-44"0,-12 6-47 15,15-5 14-15,3 2-3 16,0 0 3-16,3 1 0 15,3-7 2-15,3-1-4 16,3-6 9-16,0-6 5 0,5-1 2 16,4-4 1-16,-6-2 0 15,-6 0 2-15,-3-9 3 0,-3 1 2 16,-9-3-3-16,-9 6-1 16,-3-3-3-16,-6 7-3 15,-6 1-16-15,3 0-5 16,1 8-15-16,-4 2-3 15,0 3-26-15,3 3-9 16,3 7-41 0,9-2-57-16,6 0 43 15</inkml:trace>
  <inkml:trace contextRef="#ctx0" brushRef="#br0" timeOffset="163682.5795">21284 18219 148 0,'3'8'57'0,"3"19"-30"0,-3 10-34 15,0-16 10-15,-3 5-5 16,3 11 0-16,0 11 13 16,0-3 5-16,0 5-8 15,3-7-4-15,0-1-1 0,-3-8 0 16,0-7 3-16,0-9-3 15,0 1 0-15,0-17 10 16,-3-2 6-16,0-8-4 16,0-5 2-16,-3 0-4 15,0-13 2-15,-3-6-8 16,0-5-2-16,0-3-1 0,3 0 2 16,3 6-3-16,3 2 0 15,3 0 5-15,3 1 3 16,3 10-6-16,3-1-3 15,3 4-1-15,8 13 1 16,-2 2 1-16,-3 6 1 16,3 2 2-16,-3 3 3 15,-6 5 5-15,-1 0 3 16,-5 1-3-16,-3 4 0 16,-9-5-2-16,-3 6 2 15,-9-6-3-15,-5-5 1 16,-4 3-7-16,-3-9-3 0,0 3-26 15,3-5-11-15,1-5-62 16,5-3-24-16,9 3 9 16</inkml:trace>
  <inkml:trace contextRef="#ctx0" brushRef="#br0" timeOffset="175503.0361">2901 7972 208 0,'0'-3'79'0,"-3"3"-42"0,6 3-37 0,0 5 18 15,0 5 16-15,-3 8 11 16,0 11-10-16,0 8-6 15,-3 13-16-15,0 5-9 0,0-3 0 16,3-2-1-16,0-2 1 16,0-4-5-16,0-7-1 15,0-8-8-15,0-9-4 16,3-4-25-16,0-6-13 16,0-8-32-1,3-18-52-15,3-5 36 16</inkml:trace>
  <inkml:trace contextRef="#ctx0" brushRef="#br0" timeOffset="175844.499">3083 8136 208 0,'-15'11'77'0,"12"4"-42"0,-6 12-39 16,6-6 13-16,-3 13 10 15,0 6 8-15,0-3-3 16,9 11-2-16,0-6-12 16,3-5-6-16,6-5-1 0,9-8 4 15,2-11 6-15,4-8 4 16,12-10 4-16,-3-14-5 16,-4-7 1-16,-5-6 3 0,-6-7 2 15,-9-1 6 1,-9-2 3-16,-12 2-6 0,-12 3-3 15,-3 5-8-15,-2 8-4 16,-1 3-12-16,9 10-6 16,3 4-32-16,0 4-11 15,-3 0-42-15,6 3-19 16,9 3-24 0</inkml:trace>
  <inkml:trace contextRef="#ctx0" brushRef="#br0" timeOffset="178892.8969">3434 8215 192 0,'-3'-2'74'0,"6"4"-40"0,-6 1-18 0,3-3 24 15,0 0-10-15,6 0 0 16,0 3-11-16,0-1-1 16,6-2-5-16,0 0 0 15,2 0-3-15,4 0 1 16,3-2-6-16,3-1-3 16,-6 0-1-16,0 1 1 15,-1-1-1-15,-2 0-1 16,-3 3-2-16,-3 3 1 0,3 0 1 15,-9 2 0-15,-3 0 2 16,-3 3 1-16,-3 13-1 16,-3 1 1-16,-3-1-2 15,-3 0-1-15,1 0 1 16,-1-2-1-16,0-1-3 16,3-2 2-16,-3-3 1 15,3 6 0-15,3-3-3 16,0-3 2-16,6 5-6 15,3-2 2 1,3-3 2-16,3-2 0 0,3-3 1 16,3-3 0-1,3 1 0-15,0-4 0 0,0 1 0 16,0-3-5-16,-4 2-3 16,1-2-12-16,-3 0-4 15,-3 0-24-15,-3 0-8 16</inkml:trace>
  <inkml:trace contextRef="#ctx0" brushRef="#br0" timeOffset="179121.7727">3473 8416 248 0,'0'0'93'0,"11"0"-50"0,1 0-37 16,-6 0 22-16,3 0-2 16,6 0 2-16,9 0-15 15,-3 0-8-15,9-2-3 16,2-1-24-16,1-2-10 0,-3 0-44 16,-3-6-18-16,-7 3-4 15</inkml:trace>
  <inkml:trace contextRef="#ctx0" brushRef="#br0" timeOffset="179285.6865">3821 8340 256 0,'-6'5'96'0,"6"6"-52"0,3 4-51 0,-3-1 16 16,0-1-4-16,3 5 4 15,-3 1-6-15,3-1-2 16,0-2-1-16,3 0-29 0,-3-5-13 15</inkml:trace>
  <inkml:trace contextRef="#ctx0" brushRef="#br0" timeOffset="179451.2191">3788 8086 280 0,'-12'-6'104'0,"12"4"-56"0,3 2-63 0,-3 0 16 0,6 0-10 16,3 0 3-16,0 2-16 16,3 1-8-16,0 0-75 15,9-6-31-15</inkml:trace>
  <inkml:trace contextRef="#ctx0" brushRef="#br0" timeOffset="180347.6171">4357 8012 188 0,'-15'5'71'0,"27"27"-38"0,-18-6-23 16,6-13 17-16,0 8 2 15,6 6 5-15,-9 5-13 16,3 5-4-16,-3-6-10 16,9 1-7-16,-9-5-1 0,0-3-15 0,0-6-4 15,0-2-63 1,0-3-60-16,0-5 43 16</inkml:trace>
  <inkml:trace contextRef="#ctx0" brushRef="#br0" timeOffset="180543.1362">4187 8255 288 0,'-24'0'110'0,"27"0"-60"0,18 0-52 0,-15 0 20 16,6 0 0-16,3-3 3 15,3 1-6-15,2-4-2 16,13 1-7-16,3 0-11 0,2 0-1 15,1-1-51-15,-3 1-19 16,3-3-52-16</inkml:trace>
  <inkml:trace contextRef="#ctx0" brushRef="#br0" timeOffset="180861.3113">5000 7953 296 0,'2'0'110'0,"1"6"-60"0,0 2-58 16,0-3 16-16,0 3 11 0,0 10 10 15,0 4-8-15,0-1-2 16,0 0-11-16,0 3-3 0,3-3-1 16,3-3-9-16,-9-2-4 15,6 0-31-15,-6-3-11 16,6 1-58 0,-3-9-53-16,9-5 54 15</inkml:trace>
  <inkml:trace contextRef="#ctx0" brushRef="#br0" timeOffset="181057.6033">5181 7993 312 0,'-9'-3'115'0,"9"14"-62"0,-3-8-62 16,0-1 20-16,-6 6 3 16,-6 5 8-16,-8 1-5 15,-1-1-2-15,-3 3-8 16,3-3-7-16,0 0-1 0,1 0-30 15,2-2-12-15,3 0-27 16,3-3-11-16,3-6-31 16</inkml:trace>
  <inkml:trace contextRef="#ctx0" brushRef="#br0" timeOffset="181255.6369">4872 8046 268 0,'-6'-3'101'0,"6"3"-54"0,3 0-46 0,-3 0 21 15,0 0 1-15,3 3 6 16,2 5-3-16,4 0-1 16,3 0-13-16,6 0-3 0,3 2 1 15,3 1-6-15,3 2-2 16,5-2-10-16,-2-1-5 16,-3-2-40-16,0 0-15 15,-1-5-71 1</inkml:trace>
  <inkml:trace contextRef="#ctx0" brushRef="#br0" timeOffset="181401.446">5303 8144 296 0,'-21'3'110'0,"21"-1"-60"0,0 1-45 15,0-3 24-15,0 0 2 16,0 0 3-16</inkml:trace>
  <inkml:trace contextRef="#ctx0" brushRef="#br0" timeOffset="181730.1942">5291 8154 573 0,'12'0'6'0,"6"-2"-5"0,3-1-3 0,3-2-2 16,-4 2-4-16,1 1-2 16,6-1-2-16,-6 0 2 15,-3 1 4-15,3 2 1 16,-7 2 3-16,-8 4 3 15,-9 4 0-15,-5 3-1 16,-7 6 3-16,-6 5 0 16,-3 7 1-16,-3-1 0 15,3-4 0-15,4 1 2 16,-4-4-1-16,3 1 0 16,3-3-3-16,6-2-2 15,3-1-2-15,3-2-1 16,9 3 2-16,6-3 0 15,3-3 1-15,3-5 2 16,3 0-8-16,3-3-3 0,0-2-9 16,-1-6-1-16,-2 0-17 15,0-5-4-15,-6 0-34 16,-6-7-68 0</inkml:trace>
  <inkml:trace contextRef="#ctx0" brushRef="#br0" timeOffset="181913.2313">5223 8350 316 0,'3'0'118'0,"6"0"-64"0,14 3-59 0,-11 0 23 16,3-1-8-16,6 1 4 15,6-3-7 1,6 0-4-16,11-5-2 15,1-1-34-15,-6-7-13 0,-4 0-92 16</inkml:trace>
  <inkml:trace contextRef="#ctx0" brushRef="#br0" timeOffset="182877.0397">6372 8189 196 0,'-9'13'74'0,"9"0"-40"0,0 6-40 0,0-6 12 16,0 11-2-16,0 0 2 0,0 0 0 15,-3-3-1-15,3-3-3 16,0-5-4-16,0-2 1 0,-3 0-39 16,3-9-18-16,0-4-19 15</inkml:trace>
  <inkml:trace contextRef="#ctx0" brushRef="#br0" timeOffset="183037.9627">6378 8102 280 0,'-12'-3'104'0,"12"6"-56"0,0-1-76 15,0-2 7-15,0 5-18 0,3 1-1 16,0-1-18-1,0 3-8-15,0-3 0 16,3 1 1-16</inkml:trace>
  <inkml:trace contextRef="#ctx0" brushRef="#br0" timeOffset="183577.1087">6497 8229 148 0,'-6'15'57'0,"9"7"-30"0,-3 9-32 0,0-17 12 16,0 1 11-16,0 1 9 16,0 0-3-16,0 0-2 15,0-5-12-15,0-1-6 0,0-2-1 16,0-3-2-16,0-5-1 0,0-2 5 16,0-6 1-16,3-3-9 15,3-10-3-15,-3-3-2 16,3 1 0-16,0 1 0 15,0 4 2-15,-1 2 4 16,4 5 1-16,-3 3 3 16,3 6 3-16,0 4 4 15,0 9 5-15,-3 8-6 16,0-1 0-16,-3 1-2 16,-3-1 1-16,0-2-4 15,0-3-2-15,0-2 2 16,0-3 0-16,0-6-4 15,0-4-1-15,3-6 1 16,0-8 2-16,3-5-7 0,6-3-3 16,0 0 0-16,3 3 0 15,-1 2 3-15,-2 9 4 16,3 5 7-16,-3 5 5 16,0 5 1-16,0 8 3 15,0 11-1-15,-3 0 0 16,-3-3-7-16,-3-3-4 15,0 1-4-15,0-3-1 16,0-6-20-16,0-2-8 16,0-2-39-16,3-6-51 15,0-6 29 1</inkml:trace>
  <inkml:trace contextRef="#ctx0" brushRef="#br0" timeOffset="184026.5338">6860 8189 172 0,'-6'32'66'0,"6"-11"-36"0,0 37-29 16,0-34 14-16,0 2 14 16,0 9 8-16,0-4-18 15,0 1-8-15,0-3-8 16,0-2-3-16,0-6 1 0,0-3-1 15,0-4 0-15,0-6-9 0,0-3-2 16,0-8 1-16,0-2 4 16,0-8 1-16,0-11 0 15,-3 0 4-15,3-5 2 16,3-8 0-16,0-3-1 16,6 1 1-16,6 2-1 15,3 2 2-15,2 3 3 16,1 9 0-16,0 4 0 15,0 8 5-15,-3 9 6 16,3 7 5-16,-10 6 2 16,-2 5-4-16,-6 5 1 15,-3 3-5-15,-3-3-1 16,-6 0-6-16,-2-3 0 16,-1-4-16-16,-3-4-5 15,3-5-20-15,-6-5-8 0,3-5-21 16,3-8-9-16,12-8-25 15</inkml:trace>
  <inkml:trace contextRef="#ctx0" brushRef="#br0" timeOffset="184256.7532">7116 7858 244 0,'-6'19'90'0,"6"-19"-48"0,0 8-53 0,3 0 11 15,-3 7 10-15,6 15 10 16,-3 7 3-16,0 8 2 16,-3 2-14-16,3 3-2 15,0 1-2-15,0-4-6 16,0-4 0-16,0-12-10 0,0-4-4 16,0-6-51-16,3-8-20 15,2-7-21 1</inkml:trace>
  <inkml:trace contextRef="#ctx0" brushRef="#br0" timeOffset="184612.3206">7223 8207 244 0,'0'6'93'0,"6"-1"-50"0,9 3-46 0,-6-3 16 0,0 0 6 15,3-2 5-15,0 0 1 16,2-1 2-16,4-2-15 15,-3 0-5-15,0-5-2 0,-3 0-6 16,0-3-1-16,-3-3-4 16,-3-2 1-16,-3 0-6 15,-9-3-3-15,-3 5-3 16,-3 3-3-16,-3 3 9 16,0 5 4-16,-3 5 7 15,0 6 4-15,4 5 1 16,2 0 2-16,3 0 7 15,3 10 5-15,6-2-7 16,6-3-2-16,3-2-6 0,0-1-1 16,5-2-3-16,4-5-1 15,0-3-21-15,0-3-8 16,0-5-40-16,0-5-15 16,0-3-16-1</inkml:trace>
  <inkml:trace contextRef="#ctx0" brushRef="#br0" timeOffset="185139.3559">7443 8213 180 0,'-6'23'68'0,"9"-1"-36"0,-3 9-13 0,0-17 21 15,0 2-7-15,0-3 0 16,0 0-20-16,0-2-8 0,0-4-4 15,3 1-4-15,0-5 2 0,0-3-4 16,3-3-1-16,0-7-6 16,0-11-3-16,0-3-2 15,0-3 0-15,3 1 7 16,0 2 5-16,6 3 10 16,0 5 5-16,-1 3-1 15,1 5 2-15,-3 5 9 16,0 9 7-16,0 4-1 15,-3 3 2-15,0 6-7 0,-3 5-3 16,-3 0-8-16,-3-3-2 16,0-3-4-16,0-5-1 15,0-2-6-15,0-3 0 16,0-8-6-16,3-3-1 16,0-7-2-16,3-11 2 15,3-3 1-15,0 0 1 16,3 0 2-16,2 3 4 15,1 8-1-15,0 5 1 16,-3 8 8-16,0 5 4 16,-3 6 1-16,0 5 3 15,-3 7-5-15,-3-4-1 16,0 2-13-16,0-5-4 16,0-3-31-16,0-2-12 0,15-11-171 31,-1-11 118-31</inkml:trace>
  <inkml:trace contextRef="#ctx0" brushRef="#br0" timeOffset="185496.6989">7961 8157 280 0,'0'11'107'0,"6"-1"-58"0,15 4-59 15,-9-9 16-15,-3 0 5 16,0 0 7-16,0 1 6 15,0-4 3-15,3-2-14 16,-1-2-8-16,1-4-1 0,0-2-5 16,-3-2-2-16,-3-6-5 0,-3 3-2 15,-3 0-4-15,-6-1-1 16,0-2-1-16,-6 3 0 16,-6 5 6-16,1 6 6 15,-4 2 5-15,0 8 2 16,3 5-4-16,0 5 1 15,3 3 11-15,3 9 5 16,6-1 3-16,3 0 1 16,3-3-11-16,6-2-5 15,6-3-6-15,3-5-1 16,3-3-16-16,3-7-7 16,0-6-36-16,0-3-15 15,2-18-34 1</inkml:trace>
  <inkml:trace contextRef="#ctx0" brushRef="#br0" timeOffset="185844.5864">8167 8128 188 0,'-3'5'71'0,"3"6"-38"0,0 5-39 16,3-6 12-16,0 6 20 16,-3 0 12-16,0 5 4 15,0 3 1-15,-3 3-23 16,0-9-9-16,3-2-4 0,0-3-4 15,0-2 0-15,0-6-3 16,0 0-1-16,3-7-4 16,3-14 1-16,-1 0-5 15,4-5 1-15,0-6-3 16,12 1 2-16,0 2 3 16,0 6 3-16,0 7 4 15,0 8 4-15,-4 9 13 0,1 7 6 16,-3 5-8-16,-3 6-4 15,0 3-5-15,-3-4-2 16,-3 1-12-16,-3-5-5 16,0-6-32-16,0-2-13 15,0-6-35 1,3-8-45-16,0-10 40 16</inkml:trace>
  <inkml:trace contextRef="#ctx0" brushRef="#br0" timeOffset="186055.001">8536 7755 288 0,'0'-8'110'0,"3"11"-60"0,3-1-61 15,-3 6 18-15,3 3 6 16,-1 18 8-16,-2 11-4 16,-3 13 1-16,-3-1-11 15,0 7-2-15,3-4 1 0,0 6-5 16,0-3-1-16,0-10-24 15,-2-8-10-15,2-9-42 16,0-7-18-16,0-8-15 16</inkml:trace>
  <inkml:trace contextRef="#ctx0" brushRef="#br0" timeOffset="186272.153">8378 8067 312 0,'-3'0'118'0,"12"0"-64"0,3 0-52 0,-6 0 25 15,12 3-12-15,-1-1 0 16,4-2-9-16,6 0-4 16,0 0-1-16,3 3-30 0,-4 0-10 15,1-1-36-15,-3-2-15 16</inkml:trace>
  <inkml:trace contextRef="#ctx0" brushRef="#br0" timeOffset="186955.9242">8711 8128 220 0,'0'16'82'0,"3"-6"-44"0,15 6-29 0,-9-5 22 0,3-3-4 16,0-3 2-16,3-2-10 16,3-3-4-16,-1-3-8 15,1-2-3-15,-3-3 2 0,3-5-3 16,-3 2 0-16,-6-2-8 15,-3 0-2-15,-9-3-1 16,-3 3 2-16,-3 2-5 16,-3 3-1-16,-6 3 7 15,0 5 2-15,-2 8 5 16,2 2 1-16,3 6 3 16,3 5 3-16,6 0-2 0,9 6-2 15,3-3-2-15,6 2 0 16,3-5-7-16,5-2 1 15,4-6-23-15,3-2-8 16,3-19-21-16,0 0-5 16,2-5-30-1,-2-3-17-15,0-3 51 16,-6-2 223 15,-9-5-65-31,-9 2-16 16,-6 8-38-16,-6 5-20 15,-6 6-21-15,-3 8-6 0,0 10-2 16,3 3 0-16,3 5 3 0,3 11-1 16,3-3-1-16,6-3 1 15,3-2-1-15,6-3 2 16,3-8 3-16,3-5 0 16,3-8 0-16,-4-15-1 15,4-4 0-15,3-7-5 16,-3-6 1-16,-6-3 0 15,-6-10 2-15,-6 0 1 16,-6-2 1-16,-3-11-2 16,-3 5-2-16,0 10 5 0,0 9 1 15,0 5 2-15,3 8 0 16,3 7-7-16,0 7-2 16,3 7-3-16,3 18 3 15,3 8 0-15,6 6 1 16,6 5 0-16,0 0 0 15,0 3 0-15,-1 0 2 16,1-3-17-16,-3-3-4 16,0 1-31-16,-3-9-12 15</inkml:trace>
  <inkml:trace contextRef="#ctx0" brushRef="#br0" timeOffset="187451.4973">9836 7990 252 0,'-3'-2'93'0,"-5"4"-50"0,-1-2-37 15,6 6 20-15,-6-1-10 16,-3 6 1-16,-3 4-10 16,-3 4-4-16,0 2-2 15,3 6-1-15,-3-1 2 0,7-2-1 16,8 0 2-16,3-3 0 0,3-3 3 16,2 6-1-16,4-19 2 15,3-5-4-15,0-2 0 16,0-6-3-16,0-5-3 15,3-3 2-15,0-3 2 16,-3-2 2-16,-3 0 1 16,0 2 2-16,-3 4 1 15,-4 4-3-15,1 3-3 16,0 3 2-16,3 15 7 16,0 4-1-1,3 4-3-15,0 3 0 16,6 0-2-16,0 1 0 15,3-7-9-15,3-1-2 0,0 2-20 16,-1-11-8 0,4-3-28-16,6-4-13 0,0-3-39 15</inkml:trace>
  <inkml:trace contextRef="#ctx0" brushRef="#br0" timeOffset="187704.3353">10220 8017 272 0,'-6'-29'101'0,"3"26"-54"0,-2-5-15 15,2 6 33-15,-3-1-17 16,-3 3-4-16,-3 3-24 16,-6-1-8-16,-3 1-7 15,6 2-6-15,3 8-2 0,6 1-3 16,3 1 1-16,9 1-2 0,3 6 2 16,3-1 3-1,-3 2 1-15,0 1 3 0,-3 0 1 16,-6 0 3-16,-6 0 1 15,-6-11-3-15,-9 5-3 16,-3-4-38-16,-2-12-17 16,-4-2-77-1,6-5-66-15,-6-3 68 16</inkml:trace>
  <inkml:trace contextRef="#ctx0" brushRef="#br0" timeOffset="188172.2904">9173 8083 124 0,'-3'0'46'0,"3"0"-24"0,0 0-13 0,0 0 14 16,0 0 9-16,0 0 4 0</inkml:trace>
  <inkml:trace contextRef="#ctx0" brushRef="#br0" timeOffset="188652.1413">9164 8083 332 0,'-9'0'26'0,"-3"0"-3"0,-3 0-13 16,0 0-6-16,-3 3 3 15,-3 2 5-15,4 3-4 16,-1 2-2-16,3 6-3 15,0 3-3-15,6 2 5 16,3 8 4-16,3 0-3 16,9 0 2-16,3-5-3 15,6-3 2-15,3-5-2 16,0-5 2-16,-1-3-2 16,4-8 0-16,-3-13-3 0,3-3-2 15,-6-6 1-15,-3-4-1 16,-3-6-3-16,-6 1 0 15,-3-12-7-15,-6 3-4 16,-3 1 5-16,0 2 3 16,-3 0 1-16,3 5 4 15,0 0 2-15,0 6 4 16,3 7 0-16,0 3 2 16,3 6-2-16,0-1 0 15,3 3-1-15,0 3 2 16,0 5 1-16,0 0 1 15,6 16 4 1,0 0-4-16,3 8-2 16,-3 7-1-16,3 4-1 0,3 2 0 15,3 5 0 1,3 0-5-16,0 3 1 0,-1 0 0 16,4-2 0-16,0-9-7 15,-3-7 0-15,-3-6-32 16,0-5-12-16,5-8-82 15</inkml:trace>
  <inkml:trace contextRef="#ctx0" brushRef="#br0" timeOffset="193519.7906">3059 8837 156 0,'0'-5'57'0,"0"7"-30"0,0 4-12 0,0-6 27 15,0 13-13 1,0 5-7-16,0 6-7 16,0 3-9-16,0-1 0 0,0 1 4 15,0-1-6-15,0-2 0 16,0-3-2-16,3-5 1 16,0-3-9-16,0-2-3 15,3-1-61 1,0-4-66-16,0-6 35 15</inkml:trace>
  <inkml:trace contextRef="#ctx0" brushRef="#br0" timeOffset="193727.4188">3190 8935 200 0,'-9'3'77'0,"6"10"-42"0,-9-3-28 15,6-4 18-15,-6 2-2 16,-3 2 1-16,0 1-13 16,-6 2-4-16,4 0-5 15,-7-2-19-15,3-1-9 0,3-2-37 16,3-2-17-16,0-4-2 16</inkml:trace>
  <inkml:trace contextRef="#ctx0" brushRef="#br0" timeOffset="193921.0733">2901 8940 212 0,'-6'-5'82'0,"9"-6"-44"0,3 6-38 0,0 5 16 15,0 5 0-15,0 1 4 16,6 2 5-16,3 0 2 16,8 2-14-16,-5 1-10 0,3 2-3 15,0 0 0-15,0 0 2 16,0 1-19-16,-3-1-6 15,-4-3-96 1,4 1-44-16,-9-6 84 0</inkml:trace>
  <inkml:trace contextRef="#ctx0" brushRef="#br0" timeOffset="194520.4417">3345 9065 240 0,'-6'0'90'0,"9"0"-48"0,-3 0-34 0,0 0 24 15,0 0-18-15,0 0-2 16,6 2-6-16,2-2 1 16,4 0-4-16,3-2-2 0,3-1 2 15,3 0-2-15,0-2-1 16,-3 0 1-16,-1-1-1 15,-2 4 0-15,0 2 2 16,-6 0-3-16,0 5 0 16,-6 3 1-16,-6 3 0 0,-3 2 0 15,-6 11 0-15,-6 2 0 16,1 1 0 0,-1-1 0-16,-3 1 0 0,0 2 0 15,3-6 2-15,0 4-1 16,6-6 2-16,3 0-7 15,3-2 1 1,4-3 1-16,2-1 1 16,5-4 1-16,4 0 0 15,6-3 0-15,3 0-3 16,6-1 0-16,-3-1-9 16,0-1-3-16,-4 0-14 15,-2-2-4-15,0-3-18 16,-3 0-6-16,-3 0-26 15</inkml:trace>
  <inkml:trace contextRef="#ctx0" brushRef="#br0" timeOffset="194750.9343">3255 9295 208 0,'-3'-3'77'0,"6"6"-42"0,18-3-30 0,-12 0 17 16,3 0-3-16,6-3 3 0,6 1-12 15,8-1-6-15,4 0-2 16,0-2-20-16,2 2-8 16,1 3-52-16,0-2-51 15,3-4 41-15</inkml:trace>
  <inkml:trace contextRef="#ctx0" brushRef="#br0" timeOffset="195035.4692">3979 9014 232 0,'0'0'88'0,"0"3"-48"0,3 8-34 0,-1-3 20 16,-2 5-8-16,0 5 2 16,0 17-11-16,0-4-3 15,0 4-4-15,0-3-2 0,0-6 1 16,0-2-41-16,0 2-18 15,0-2-54 1</inkml:trace>
  <inkml:trace contextRef="#ctx0" brushRef="#br0" timeOffset="195242.612">3824 9234 244 0,'-9'-8'90'0,"21"8"-48"0,0 0-49 16,-3-3 14-16,8 3 4 16,4 0 5-16,3 3-4 15,6-3-2-15,0 0-5 16,2 0-4-16,1-3 2 0,3 1-66 16,-6-1-29-16,-7 0-9 15</inkml:trace>
  <inkml:trace contextRef="#ctx0" brushRef="#br0" timeOffset="196128.016">4517 9030 196 0,'-6'-13'74'0,"9"8"-40"0,12-6-31 0,-6 8 17 15,3-2-6-15,12-5 0 16,-3 2-6-16,0 2-3 0,-1 6-2 15,1 3 2-15,-6 5 1 0,-6 10 0 16,-9 9 1-16,-12 5-9 16,-9 13-3-16,-6-3 3 15,1-5 0-15,-4-3 2 16,3 1 2-16,3-6 5 16,6-5 4-16,4 0 7 15,5-6-8 1,6-5 0-16,9-2 0 15,6-1 1-15,5-10-1 0,10 6 1 16,9-6-6 0,0 2-1-16,-1-2-2 0,1 0 1 15,-3 0-9-15,0-8-3 16,-7 1-26-16,-2 1-12 16,-6-2-23-16,-3 3-6 15</inkml:trace>
  <inkml:trace contextRef="#ctx0" brushRef="#br0" timeOffset="196592.8876">5217 8821 160 0,'-6'-2'63'0,"6"2"-34"0,-6 2-23 0,3 4 15 16,-6-1-9-16,-3 5 1 16,-9 4 1-16,-6 12 1 15,1 3-8-15,2 8 0 0,0 11 3 16,3 5-4-16,6 0-1 15,9-8 0-15,6-3-1 16,6 0-2-16,15-2-2 16,0-14-8-16,3 1-5 15,0-6-44-15,-4-2-20 16,1-11-4 0</inkml:trace>
  <inkml:trace contextRef="#ctx0" brushRef="#br0" timeOffset="196968.9564">5253 8985 220 0,'0'0'85'0,"-3"0"-46"0,6 6-32 16,-3-1 20-16,0 3-3 15,-3 2 3-15,0 4-11 16,0-1-4-16,3 0-7 16,0-2-4-16,0-1 0 0,3 1-1 0,5-1 0 15,7-2 2-15,0-2 1 16,6 2-1-16,3-1-2 16,0 15 1-16,0-4-1 15,-4 1 4-15,-2-1 5 16,-6-2 4-16,-3 3 4 15,-9-1-3-15,-3 1 0 16,-9-6-8-16,0-3-2 16,-3-2-24-16,-5-2-9 15,-4-1-39-15,-3-5-14 16,0-5-36 0</inkml:trace>
  <inkml:trace contextRef="#ctx0" brushRef="#br0" timeOffset="197181.3571">5223 8943 240 0,'3'-3'90'0,"6"-10"-48"0,3 8-38 16,2 7 19-16,1-7 4 15,3 2 6-15,3 1-15 16,0-1-6-16,3 1-7 15,-1-1-8-15,1 0-3 0,6 3-57 16,0 0-25-16,-3 0-28 16</inkml:trace>
  <inkml:trace contextRef="#ctx0" brushRef="#br0" timeOffset="197702.4859">5645 9088 320 0,'-9'3'121'15,"12"-3"-66"-15,-3 0-55 0,0 0 23 0,6 5-4 16,0-5 3 0,3 0-10-16,3 0-4 0,9 0-5 15,-3-5 0-15,3 2 2 0,-3 1-7 16,-1-1 0-16,1 3-7 16,-3 0-1-16,-3 0 2 15,-3 3 3-15,-3 2-2 16,-6 6 2-16,-3-3-2 15,-3 7 2-15,-9 4 1 16,-3 2-1-16,0 0 4 16,1 1 0-16,-4-4 1 15,3 1 0-15,3-6-3 0,3 3 2 16,3-3-1-16,6 0-2 16,3-2 3-1,3-1 0-15,6-2 1 16,3-2 0-16,6-6 0 15,0 0-9-15,-3 0-4 16,0-3-15-16,-1 0-8 16,1 1-24-16,-6-1-12 15,0-2-26 1</inkml:trace>
  <inkml:trace contextRef="#ctx0" brushRef="#br0" timeOffset="197886.734">5675 9247 256 0,'0'0'96'0,"3"-2"-52"0,3 2-51 15,0 0 16-15,0 2-4 16,9 1 2-16,3-3-3 16,0 0-3-16,2-3 0 15,1 3-30-15,0-2-13 0,0-4-64 16</inkml:trace>
  <inkml:trace contextRef="#ctx0" brushRef="#br0" timeOffset="198034.1961">5964 9155 256 0,'-12'15'96'0,"15"12"-52"0,-3-6-54 0,0-10 14 16,0 2-3-16,0 0 1 15,0 0 0-15,0-2-2 16,0 2-30-16,-3-5-15 15,0 0-54 1</inkml:trace>
  <inkml:trace contextRef="#ctx0" brushRef="#br0" timeOffset="198217.4584">5916 8985 316 0,'-18'-8'118'0,"15"6"-64"0,0 2-65 0,3 0 16 0,0 0-9 16,0 0 0-16,6 0-8 16,0 0-3-16,3 2 8 15,0 1-52-15,6-3-21 0,3-5-24 16</inkml:trace>
  <inkml:trace contextRef="#ctx0" brushRef="#br0" timeOffset="198467.9998">6145 8771 244 0,'6'-3'90'0,"-3"6"-48"0,30 5-42 0,-21-3 16 16,3 8 11-16,3 9 7 15,0 12-6-15,-3 6-2 16,-7 7-15-16,-2 6 2 0,-6 5 3 15,-6 1-2-15,-8-6 2 16,-10 2-9-16,-12-2-2 16,-3-5-36-16,1-3-14 15,-1-6-40-15,3-7-14 16,6-8-18 0</inkml:trace>
  <inkml:trace contextRef="#ctx0" brushRef="#br0" timeOffset="202762.5876">2847 10030 204 0,'-6'3'77'0,"4"8"-42"15,2-14-23-15,0 3 21 16,0 3 3-16,0-3 5 0,0 0-20 15,2 5-7-15,4-5-9 16,3 3-2-16,6-6 1 0,3 3-2 16,0-5 1-16,9-3-2 15,0 2 2-15,-1 1-4 16,1 0-2-16,-3-1 2 16,-3 1 2-16,0 3 0 15,-6 2-1-15,-4 0 1 16,-5 2-1-16,-6 6 0 15,-3 3 2-15,-3 7-1 16,-2 1-1-16,-7-1 1 16,-12 3-1-16,6 3 2 15,-3-3 3-15,0 6 2 0,1-1 1 16,2-2 0-16,3-3 2 16,3-5-5-16,3 0-3 15,3-3-4-15,6 1 1 16,3-4-1-16,3 1 0 15,6-3 0-15,6-3-2 16,6 0 3-16,3 1 2 16,-1-4-2-16,1 1-2 15,-3-3-3-15,0 0-1 0,-3 0-10 16,0 0-3 0,-6 0-19-16,-4 0-5 15,-2-3-15-15,-3 1-5 0,-3-4-27 16</inkml:trace>
  <inkml:trace contextRef="#ctx0" brushRef="#br0" timeOffset="203034.4078">2847 10200 224 0,'-8'-6'85'0,"8"12"-46"0,0-6-24 16,0 0 26-16,0 0-18 15,2 0-2-15,7 0-4 0,3 0-2 16,6-3-7-16,9 0-5 0,3 1 0 16,5-1-4-16,-5 0 0 15,3 1-23-15,0-3-10 16,-1-1-35-16,1 4-14 15,0-6-16 1</inkml:trace>
  <inkml:trace contextRef="#ctx0" brushRef="#br0" timeOffset="203231.3702">3383 9993 200 0,'0'3'74'0,"3"2"-40"0,-3 8-22 16,0 1 19-16,0 4-7 16,3 1 0-16,0 2-11 15,0 0-3-15,-3 0-6 16,3 3-7-16,-3-5-1 0,0-4-29 16</inkml:trace>
  <inkml:trace contextRef="#ctx0" brushRef="#br0" timeOffset="203440.0224">3312 10173 276 0,'-9'-2'104'0,"12"2"-56"0,6 0-56 0,-3 2 18 15,0-2 0-15,3-2 5 16,3 2-9-16,2-3-4 15,4 3-1-15,3-3-26 0,3 1-10 16,0-4-51 0,0-2-55-16,-4 3 39 15</inkml:trace>
  <inkml:trace contextRef="#ctx0" brushRef="#br0" timeOffset="203617.7737">3639 10009 268 0,'-6'8'101'0,"6"0"-54"0,0 26-55 16,0-20 18-16,0 4 0 16,0 3 5-16,0 1-7 15,0 4-2-15,3 6-4 16,0-6-4-16,0-2-1 0,0-3-34 16,-3-5-15-16</inkml:trace>
  <inkml:trace contextRef="#ctx0" brushRef="#br0" timeOffset="203801.4438">3538 10184 256 0,'3'0'96'0,"6"0"-52"0,9 0-51 0,-6 0 14 16,3 0-5-16,8-3 1 15,10 3-19-15,-9 0-7 16,3 0-83-16,-3-2-35 16</inkml:trace>
  <inkml:trace contextRef="#ctx0" brushRef="#br0" timeOffset="204371.4838">3416 9991 200 0,'0'0'74'0,"-3"2"-40"0,0 4-27 0,3-1 18 0,0 8-9 16,0 8-1-16,0 0-5 15,0 3-1-15,0 3-5 16,0-1-1-16,0 3 3 0,0 0-5 16,0-2-1-16,3-6-11 15,-3-2-3-15,3-4-57 16</inkml:trace>
  <inkml:trace contextRef="#ctx0" brushRef="#br0" timeOffset="205184.6584">4166 10107 168 0,'-3'-5'63'15,"18"7"-34"-15,-21 4-16 0,12-4 19 0,-3 6 6 16,-3 0 6-16,3 5-12 16,0 1-7-16,0 2-14 15,0 5-7-15,0 0-1 0,-6 0-2 16,3-5-1-16,0-3-8 15,3 0-5-15,-3-5-33 16,0 0-13-16,0-10-48 16</inkml:trace>
  <inkml:trace contextRef="#ctx0" brushRef="#br0" timeOffset="205363.1441">4181 10028 212 0,'-18'-6'82'0,"33"9"-44"0,-3-6-49 0,-6 3 11 16,-6 0-8-16,3 0 2 15,3 0-12-15,0 0-5 16,0 6-41-16,0-6-16 16,0 5 25-16,-3-2 14 15</inkml:trace>
  <inkml:trace contextRef="#ctx0" brushRef="#br0" timeOffset="205661.5801">4264 10112 152 0,'3'19'57'0,"0"-3"-30"0,0 5-18 0,-3-10 16 0,3 2-8 16,0 3 1-16,0 5 0 15,-3-11 1-15,0 6-10 16,3-3-3-16,-3-2 0 16,0-11-3-16,0 0 0 0,0-3-1 15,3-5 1-15,3-2-9 16,-3-3-1-16,3-3-5 15,-3-3 0-15,3 3 6 16,0 1 3-16,6 4 3 16,0 3 0-16,6 5 22 15,-1 6-12 1,-2 2-2-16,-3 3 1 16,0 0 4-16,-3 3-7 15,0 5-1-15,-3-3-5 16,0-3-3-16,-3-2-29 15,3 0-14-15</inkml:trace>
  <inkml:trace contextRef="#ctx0" brushRef="#br0" timeOffset="205916.7225">4657 10099 192 0,'-9'-5'71'0,"-9"8"-38"0,7-1-25 0,2 1 18 16,0-1 0-16,-3 4 2 0,-3 2-7 16,0 2-2-16,3 3-11 15,0 3-5-15,3 8-2 16,3 3-1-16,3-4 0 0,6-1-3 16,6-4 2-16,3-2 1 15,6-5 0-15,3-3-29 16,3-6-10-16,-4-7-49 15,4-8-43 1,-6-6 47-16</inkml:trace>
  <inkml:trace contextRef="#ctx0" brushRef="#br0" timeOffset="206202.4061">4702 10099 156 0,'-6'8'57'0,"9"-5"-30"0,3 5-21 0,-3 2 15 15,3 3 9-15,0 3 6 16,0 3-8-16,0 2-4 16,0 3-14-16,0-11-6 0,-4 6-3 15,1-4 1-15,0-1 1 16,-3-6-1-16,3-3 1 16,-3-8 4-16,0 1 6 15,0-9-7-15,0-2-1 16,3-3-3-16,0-3-2 15,0 1-4-15,3 2-2 16,3-2-13-16,3 2-5 16,6 5-34-16,-3 0-14 15,3 4-18-15</inkml:trace>
  <inkml:trace contextRef="#ctx0" brushRef="#br0" timeOffset="206533.2384">4952 10157 200 0,'-3'8'77'0,"9"-8"-42"0,3 6-34 16,-3-4 14-16,0-2 3 16,3 0 3-16,0-2-2 15,-1-1-1-15,7-5-10 16,-3 0-5-16,0 0-2 0,-3 0-6 16,-3 0-1-16,0-5 3 0,-9 2 1 15,-3-4-5-15,-3 1 0 16,-3 4 1-16,-3 10 1 15,0 0 5-15,-2 8 4 16,-1 5-3-16,3 3-3 16,3 0 7-16,0 2 4 15,3 1 4-15,6 5 5 16,3-3-8-16,3 3-3 16,6-3-4-16,3-5-3 15,3-3-6-15,0-5-4 16,9-8-36-16,2-3-17 15,-2-8-41 1</inkml:trace>
  <inkml:trace contextRef="#ctx0" brushRef="#br0" timeOffset="207071.2554">5071 10120 132 0,'-3'6'49'0,"6"4"-26"0,3 6-14 15,-3-8 16-15,3 5 17 16,-6 6 10-16,0 5-12 16,0-3-6-16,0-3-19 15,0-2-10-15,0-3-3 0,0-2-2 16,6-6-3 0,3-2 0-16,-3-8-9 15,0-6-3-15,3-2-3 16,-1-3 1-16,1-8 2 15,-3 3 2-15,6 5 5 0,-3 0 3 16,0 3 9 0,3 5 5-16,-3 5 11 0,0 3 5 15,0 6-5-15,-3 4 1 16,0 1-3-16,-3-1 0 16,-3 6-3-16,0-2 1 15,0-4-9-15,0-2-4 16,0 0-2-16,0-11-4 15,6-2 0 1,0-6-3-16,6-2-1 16,2-5-3-16,1-1 1 15,-3-5 3-15,3 6 3 0,-3 2 4 16,0 13 4-16,3 3 9 16,-3 6 5-16,-3 2-3 15,0 5-1-15,-4 3-9 16,-2 0-2-1,0 2-7-15,0 6 0 0,0-11-30 16,0 3-11-16,0-3-43 16,6-21-66-1</inkml:trace>
  <inkml:trace contextRef="#ctx0" brushRef="#br0" timeOffset="207434.4975">5520 10147 260 0,'-3'10'99'0,"9"-7"-54"0,15 2-50 0,-12 1 15 16,3-1 7-16,0-2 6 15,0-1 4-15,3 1 3 16,0-6-16-16,0-2-8 0,-1-3-2 16,-2-3-10-16,-3 1-1 15,-3 2-1-15,0-8 0 16,-6 3-4-16,-3-3-3 15,-6 0-5-15,0 5 0 16,-3 3 9-16,-2 6 3 16,-7 12 6-16,3 1 1 15,3 2 7-15,0 3 6 16,6 0 3-16,3 2 0 0,3 1-3 16,12 5-2-16,3 0-9 15,0-8 0-15,0-6-8 16,0 1-3-16,0-1-27 15,0-12-12-15,2-6-20 16,-2 0-10-16,0-5-6 16</inkml:trace>
  <inkml:trace contextRef="#ctx0" brushRef="#br0" timeOffset="207752.5671">5708 10097 156 0,'3'0'60'0,"12"5"-32"0,-6 8-13 16,-6-2 18-16,0-1-3 15,-3 6 0-15,3-3-4 0,-3 3-1 16,0-5-14-16,0-1 0 0,0-2 2 16,3-2-7-16,-3-1-3 15,0-5 4-15,6 0 5 16,3-5-8-16,-1-3-2 16,1-3-4-16,3-2-2 15,0-3-2-15,3-3 1 16,0 4 1-16,0 12 2 15,0 3 12-15,0 3 6 16,-1 4-4-16,-2 4 1 16,-3 2-6-16,0 1-2 15,-3 4-11-15,0-2-22 16,0-3-7-16,3-2-33 16,6-11-11-16,0-6-23 15</inkml:trace>
  <inkml:trace contextRef="#ctx0" brushRef="#br0" timeOffset="207957.9529">6104 9798 276 0,'0'0'104'0,"0"-3"-56"0,3 19-49 16,0-6 18-16,-3 4 5 15,3 7 8-15,-3 5-4 16,0 6-1-16,0 10-14 15,0-2-9-15,0 5-2 0,0-3 0 16,0 1 0-16,0-4-29 16,-3-7-10-16,3-5-41 0,0-6-14 15</inkml:trace>
  <inkml:trace contextRef="#ctx0" brushRef="#br0" timeOffset="208171.1836">5922 10014 316 0,'0'0'118'0,"3"0"-64"0,3 3-56 0,0-3 22 0,6 0-10 16,6 0 0-16,3 0-11 15,3 0-4-15,2-3 3 16,7-2-33-16,3 3-13 0,-3-1-20 15,-4-2-6-15,-2 2-26 16</inkml:trace>
  <inkml:trace contextRef="#ctx0" brushRef="#br0" timeOffset="208382.4532">6303 9988 252 0,'-15'5'93'0,"6"1"-50"0,-2-1-30 16,8-2 24-16,-3 4-21 15,3-1-8 1,3 12-9-16,3 1 0 15,3-1 1-15,5 1 2 0,4 2 5 0,-3-2 4 16,0 2 7-16,-6 3 6 16,-9 2 2-1,-3-2 4-15,-6-3-10 0,-3-3-4 16,-8-4-31-16,-1-4-13 16,-3-4-61-16,3-20-25 15,3-2-18 1</inkml:trace>
  <inkml:trace contextRef="#ctx0" brushRef="#br0" timeOffset="209219.6389">6934 9753 184 0,'-3'-3'68'0,"3"6"-36"0,0 2-22 0,3 0 17 16,0 8 4-16,0 9 6 0,0 4-14 15,0 6-3-15,0 2-12 16,0 1 4-16,-3 2 3 0,0-3-1 16,0-2 2-16,-3-6-7 15,0-7-3-15,3-3-3 16,0-3-3-16,-3-5 1 16,3 0 1-16,0-3-3 15,0-5 0-15,3-3-1 16,0-2-2-16,3-6 0 15,3-4 3-15,0 1-5 16,3 1 2-16,0 3 2 16,6 2 1-16,-3 2-2 15,2 6 0-15,4 14 13 16,-3-4 7-16,-3 3 5 0,-3 3 4 16,-3-3-5-16,-6 3-1 15,-6-2-5-15,-6-1-1 16,-3-3-8-16,0 4-2 15,-6-6-11-15,3-3-3 16,-3-5-19-16,1-3-7 16,2-2-19-16,0 0-7 15,6-6-20-15,3-2-6 16,6-11-10 0</inkml:trace>
  <inkml:trace contextRef="#ctx0" brushRef="#br0" timeOffset="209432.022">7149 9977 248 0,'0'6'93'0,"3"2"-50"0,3 2-39 15,-1 3 21-15,1 6 4 16,0 2 6-16,0-2-14 16,3-3-7-16,0-1-8 15,0-1-7-15,0-4 0 0,3 1-17 16,-3-3-8-16,3-6-24 15,0-2-8-15,6-5-27 16,5-3-42 0,1-10 39-16</inkml:trace>
  <inkml:trace contextRef="#ctx0" brushRef="#br0" timeOffset="209593.8956">7434 9970 260 0,'-9'7'99'0,"3"4"-54"0,-5 8-35 0,8-6 25 16,-9 11-1-16,-9 5 1 15,-3 5-3-15,0 8-2 16,0-2-17-16,1-3-8 0,2-2-3 16,3-6-20-16,3-3-5 15,0-5-38-15,3-2-13 16,0-9-62 0</inkml:trace>
  <inkml:trace contextRef="#ctx0" brushRef="#br0" timeOffset="212447.8296">7967 9776 140 0,'6'-2'55'0,"-6"-1"-30"0,0 3-3 0,3 5 20 16,-3-2-5-16,-3 8-2 16,0-1-11-16,0 6-2 15,-3 3-13-15,-3 2 3 0,-3 3 2 16,0-1-3-16,1 1 1 15,2-3-5-15,0-5-2 16,3-3-2-16,0 1-3 16,9-4-2-16,3-2 1 15,3 3 3 1,3-6-1-16,2 0 2 0,4-2 0 16,3 2 1-16,-3-7-5 15,0 2-1 1,-3-3 1-16,0 3 0 0,-1-3-8 15,-2 1-4-15,0-1-29 16,-3-2-10-16,0-1-44 16,0-7-36-1,-3 3 52-15</inkml:trace>
  <inkml:trace contextRef="#ctx0" brushRef="#br0" timeOffset="212691.3573">8128 9782 212 0,'-12'0'79'0,"9"0"-42"0,0 5-45 0,3 3 12 16,0 8 13-16,-3 0 9 15,0 5 9-15,0 5 5 16,0 6-21-16,3 10-6 0,0-5-2 16,0 3-7-16,0-3-2 15,0-5-1-15,0-3-1 16,0-8 0-16,0-5 0 15,3 0-25-15,0-6-10 16,3-2-15-16,0-5-5 16,0-3-19-16</inkml:trace>
  <inkml:trace contextRef="#ctx0" brushRef="#br0" timeOffset="213198.9193">8414 9776 180 0,'-3'0'68'0,"3"8"-36"0,0 0-37 15,3 11 38 1,0 7 0-16,0 6-1 0,0 5 1 15,0 3-19 1,0-1-1-16,-1 4 0 0,-2-6-5 16,3-5-2-16,-3-9-1 0,0 1-1 15,0-8-2-15,0-3 1 16,0-2-2-16,0-3 2 16,0-8-9-16,0-3-1 15,9-5-3-15,0-2-1 16,3-4-1-16,0-4 2 15,3 5 1-15,0 2 3 16,0 3 4-16,3 8 1 16,-3 3 7-16,-1 5 4 15,1 5 8-15,-9 0 3 16,-3 0 1-16,-6 1 1 0,-6-1-9 16,-6-3-3-16,4 6-6 15,-4-2-2-15,-9-4-8 16,3-10-4-16,0 0-17 15,3 0-9-15,3-3-12 16,6-2-4-16,4-3-23 16,2-2-50-1,6-4 30-15</inkml:trace>
  <inkml:trace contextRef="#ctx0" brushRef="#br0" timeOffset="213377.7242">8607 10020 252 0,'3'2'93'0,"-3"1"-50"0,6 13-50 0,-3-3 16 16,3 0 9-16,0 3 11 16,0 3-4-1,3-1 0-15,0-2-14 0,-3 3-4 0,0-6-3 16,6 0-5 0,-4-2-21-16,4-6-10 15,3-2-22-15,-3-3-8 16</inkml:trace>
  <inkml:trace contextRef="#ctx0" brushRef="#br0" timeOffset="213586.7752">8821 10041 208 0,'-6'13'79'0,"3"-8"-42"0,-2 19-32 0,2-8 19 0,-3 5 5 15,-3 11 6-15,-6 2-1 16,-6 1 0-16,3-1-19 15,0 1-7-15,3-4-3 0,0-4-6 16,4-6-1-16,2-5-21 16,3-6-10-16,3-4-27 15,6-6-12-15,9-8-35 16</inkml:trace>
  <inkml:trace contextRef="#ctx0" brushRef="#br0" timeOffset="213830.3045">8958 9782 256 0,'-3'-8'96'0,"6"10"-52"0,0 4-47 0,-3-6 16 16,3 10 13-16,-3 6 9 15,0 3-6-15,3 7-5 16,-3 6-13-16,0 5-7 0,0 5-3 15,0-2-4-15,0-3 0 16,3-5-18-16,-3-6-7 16,0-5-31-16,0-2-15 15,3-3-41 1</inkml:trace>
  <inkml:trace contextRef="#ctx0" brushRef="#br0" timeOffset="214367.0551">8827 10036 256 0,'-3'-11'96'0,"9"8"-52"0,3-2-38 16,-3 2 20-16,6-2-12 15,3 0-1-15,6 0-9 16,3-3-3-16,-1 2-1 15,4 1-25-15,-3 2-10 0,-3 3-26 16,-3 0-10-16,-3 3-2 16,-3 2 20-1,-6 3 49-15,-4 6 33 0,-2 7 18 16,0-5-6-16,0 2-4 16,3-2-13-16,0 0-2 15,3-6-13-15,3-2 6 0,0-2 4 16,0-1-4-16,0-2 2 15,3-6-8-15,3-2-3 16,0-6-1-16,-3 1-1 16,0-4-5-16,-3 1 1 15,-6 0-2-15,-6 0-2 0,-6 2-2 16,-3 3-1 0,0 3 4-16,-3 5 3 15,0 2 1-15,-3 17 2 0,3-3 4 16,3 5 6-1,3-2-1-15,3 2 1 0,6 0-3 16,3-3-1-16,6 4-5 16,3-7-3-16,6 1-5 15,6-8 0-15,-3-2-22 16,3-4-11-16,-1-2-27 16,1-5-9-16,0-6-24 15</inkml:trace>
  <inkml:trace contextRef="#ctx0" brushRef="#br0" timeOffset="214652.3858">9366 9970 256 0,'-27'2'96'0,"21"1"-52"0,3 2-45 0,0-2 20 16,0 2-4-16,0 0 3 15,0 1-12-15,1-1-6 16,2 8 0-16,2-2-1 0,4 7 1 15,6 3 0-15,0 1 0 16,0 1 8-16,0-1 7 16,-6-4 8-16,-6 6 6 15,-6-3 4-15,-6 0 2 16,0-2-15-16,-3-3-6 16,-2-6-12-16,-1-2-1 0,0-3-36 15,-3-5-15-15,3-8-62 16,12-7-26-16,3-7 19 15</inkml:trace>
  <inkml:trace contextRef="#ctx0" brushRef="#br0" timeOffset="215103.0191">10110 9641 276 0,'-21'-13'104'0,"18"29"-56"0,-3-11-41 0,1-7 26 16,-7 10-17-16,-3 5-1 15,-9 5 2-15,-3 6 1 0,-3 13-9 16,1 8 3-16,-4 8 2 0,6 8-1 15,9 0 2-15,9 5-6 16,12 0-3-16,6-8-3 16,9-2-3-16,12-6-17 15,9-7-6-15,5-14-24 16,4-11-10-16,8-10-87 16</inkml:trace>
  <inkml:trace contextRef="#ctx0" brushRef="#br0" timeOffset="215839.7535">10328 9943 112 0,'-3'-8'44'0,"3"5"-24"0,0 1-4 0,0 2 16 16,-3 0 16-16,-3 0 7 15,-3 2-10-15,-3 4-2 16,0-1-24-16,0 3-7 0,0 0-1 15,3 3-5-15,3-1-1 16,3 1-7-16,3-3-1 16,3 2 3-16,3 3 2 15,6 3 2-15,-3 0 0 16,-3-3 4-16,0 3 5 16,-9-2-1-16,-3 1 3 15,-3-1-2-15,-3-1 2 16,-3-3-8-16,0-2-2 0,0 0-8 15,1-2 0-15,2-4-17 16,3-2-6 0,3-2-25-16,6-4-10 0,9-4-29 15,6-4-46 1,0-12 37-16</inkml:trace>
  <inkml:trace contextRef="#ctx0" brushRef="#br0" timeOffset="216019.2132">10396 9967 288 0,'-6'3'110'0,"6"-1"-60"0,3 6-61 16,0 0 18-16,0 3 4 0,0 4 5 15,0 7-2-15,0-1 0 16,0-3-8 0,0 1-4-16,3-3-1 0,-3-3-26 15,3-2-10-15,-3-4-48 0,3-1-20 16,0-9 3-1</inkml:trace>
  <inkml:trace contextRef="#ctx0" brushRef="#br0" timeOffset="216200.0869">10420 9885 304 0,'-12'-3'112'0,"12"3"-60"0,3-2-61 0,-3 2 20 0,0 0-19 15,3 0-2-15,3 0-17 16,0 0-6-16,3 0-50 16,0 0-24-16,8 0 23 15</inkml:trace>
  <inkml:trace contextRef="#ctx0" brushRef="#br0" timeOffset="216575.4644">10521 9940 296 0,'-18'3'110'0,"21"-3"-60"0,0 0-58 15,6 0 31-15,6 0-9 16,0-3-7-16,3-2-2 16,3 2-3-16,-4 1-8 0,1-1-1 15,0 1-2-15,-6 2 1 16,-3 5 0-16,-3 3 2 15,-6 5 4-15,-6 3 3 16,-3 5 0-16,-3 5 2 16,-3-2 4-16,-3 0 4 15,3 0-2-15,1-6 0 16,2-2-5-16,9 0-3 16,6-5 2-1,6-3-2-15,3-3 2 16,2-2-4-16,4-1-2 15,0-2-14-15,-3-2-4 16,-3-4-22-16,-3 4-10 0,-3-4-60 31,0-2-27-31,-6-2 70 0</inkml:trace>
  <inkml:trace contextRef="#ctx0" brushRef="#br0" timeOffset="217040.0283">10521 10041 260 0,'-21'-13'99'0,"24"13"-54"0,0 0-53 16,6 5 22 0,6-5-2-16,0 0-4 15,3 0 0-15,3-3-4 16,2 1-12-16,-2-1-2 0,6-2-35 16,0-1-13-16,-3 1-43 15,-7 3-20-15,-2-1 61 16,-3 3 217 15,-3 5-65-31,0 3-17 16,0 0-35-16,0-5-18 15,3-3-6-15,0 0 0 16,0 0-9-16,3-3-4 0,-1 0 0 16,1-2-2-16,-3-5 2 15,-3 2-11-15,-3 0-2 16,-6 0 0-16,-3 0 1 15,-3 0 1-15,-3 3 0 16,-3-1 5-16,0 6 1 16,1 3 4-16,-1 2 1 15,3 3-1-15,3 3-2 0,0-1 7 16,3 14 3-16,3-3-3 16,6-2 1-16,3 2-7 15,3-5-1-15,5 0-24 16,4-6-10-16,3-2-57 15,9-5-52 1,0-6 48-16</inkml:trace>
  <inkml:trace contextRef="#ctx0" brushRef="#br0" timeOffset="217370.9525">11188 9962 204 0,'-21'2'77'0,"18"1"-42"0,0 2-39 0,0 0 15 16,0 3 7-16,-3 6 8 16,0 7 2-16,3-5 3 15,3 10-13-15,3-2-5 16,3 0-4-16,12-6-1 16,0-5-2-16,0-5-1 15,2-5-6-15,4-3 1 16,-3-5-2-16,-3-3 0 15,-6-5 0-15,-3-3 0 0,-6 0 4 16,-6 0 3-16,-6 0 0 16,-3 0 0-16,-3 0-14 15,0 3-4-15,-3 3-18 16,3 2-6-16,4 2-48 16,2 1-58-1,12 0 42-15</inkml:trace>
  <inkml:trace contextRef="#ctx0" brushRef="#br0" timeOffset="217625.1017">11581 9742 236 0,'-3'-21'90'0,"0"8"-48"0,0 2-31 16,0 8 21-16,0-2 20 15,-3 2 12-15,-6-2-20 0,3 2-11 16,-6 6-19-16,0 5-12 0,-3 5-4 15,4 14-6-15,2 2 0 16,3 5 4-16,3 6 2 16,6 2 2-16,0 1 2 15,3 2-14-15,6-8-5 16,0 0-13-16,-6-8-6 16,0-8-21-16,-3-5-9 15,2-8-55 1</inkml:trace>
  <inkml:trace contextRef="#ctx0" brushRef="#br0" timeOffset="217795.2063">11268 9970 304 0,'-6'-3'115'0,"12"3"-62"0,6 0-64 16,-3 0 16-16,6-3-6 15,6 1 2-15,5-1 0 16,10 0-1-16,0 1 1 15,0-1-48-15,-4 0-18 0,7 1-51 16</inkml:trace>
  <inkml:trace contextRef="#ctx0" brushRef="#br0" timeOffset="218032.8542">11884 9909 256 0,'-15'10'96'0,"15"1"-52"0,0 10-54 0,0-10 16 15,0-1 3-15,0 3 3 16,0 3-5-16,0 0-4 15,0 3-2-15,0-6-17 0,0 0-6 16</inkml:trace>
  <inkml:trace contextRef="#ctx0" brushRef="#br0" timeOffset="218481.9473">11923 9882 276 0,'-18'-2'104'0,"21"4"-56"0,12-4-67 16,-9 2 11-16,0 0-5 15,0 0 3-15,0 2-25 16,3 1-9-16,0 2-9 16,0 6-2-16,0 2 36 15,-1 3 18-15,1 0 40 16,-3 2 18-16,-3 3-5 0,0 1-3 15,-3-1-13-15,0-3-5 16,0-5-17 0,0-5 0-16,0 0 2 0,0-8-4 15,3 3-2-15,3-11-5 0,0 0-4 16,0-2 0-16,3-1 1 16,3 0-3-16,0 1-2 15,3-1 2-15,0 6 0 16,-3 5 3-16,-1 3 3 15,-2 10 0-15,0 5 0 16,0-2-3-16,-3 0-2 16,0-3-10-16,0-2-6 15,0-3-25-15,0-3-9 0,0 0-29 16,0-5-10-16,3-18 1 16</inkml:trace>
  <inkml:trace contextRef="#ctx0" brushRef="#br0" timeOffset="218683.9526">12268 9731 272 0,'6'-15'101'0,"-3"17"-54"0,0-7-37 15,0 8 23-15,0 2-7 16,3 5 2-16,0 9-12 16,-3 5-2-16,3 5-8 15,-3 5-4-15,0 3 1 0,-3-2-2 0,0 4 2 16,0-4-22-1,0-1-7-15,-3-10-49 0,3-6-19 16,-3-2-26 0</inkml:trace>
  <inkml:trace contextRef="#ctx0" brushRef="#br0" timeOffset="218872.1219">12164 9893 380 0,'-9'-3'143'0,"12"3"-78"0,6 0-87 0,-3 0 19 16,6 0 0-16,3 0 8 0,6 0 1 15,2 0 2-15,10-3-5 16,0 1-15-16,-3-1-7 0,-4 1-41 16,1-6-16-16,-3-8-58 15</inkml:trace>
  <inkml:trace contextRef="#ctx0" brushRef="#br0" timeOffset="219097.6603">12602 9504 244 0,'0'2'90'0,"12"12"-48"0,8 12-45 15,-8 3 19-15,6 6 21 0,0 2 13 16,0 10 3-1,-6 1 1-15,-3 5-30 16,-9 0-5-16,-6 8-2 0,-6-6-9 16,-9-2-2-16,-12-8-33 15,-2-8-14-15,-4 3-37 0,6-8-13 16,3-19-49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11:51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10786 7527 100 0,'-3'-2'38'0,"3"-4"-20"0,-15 6-4 0,12 0 15 0,0-2 1 15,3 2 4-15,0 0-3 16,0 0-1-16,0 0 7 15,3 2-21-15,3 4-3 16,-3 2-2-16,3 13-1 16,-3 0 2-16,0 3 0 15,0 5 0-15,0 0-2 16,-3-2-1-16,0-4-3 16,3 1-1-16,-3-5 1 15,3-3 1-15,0 2 8 16,-3-5-7-1,0-2 1-15,0-3-5 16,0 0 4-16,3-3 2 16,0-2-8-1,0-3 0-15,0 2 2 16,3-4 2-16,0-1 0 0,3 0 1 16,2 1-9-16,7-1-3 15,0 0 7-15,3-2 3 16,6 0-2-16,3 0 0 15,-4-1-3-15,-2 1-1 16,-3 0 3-16,-3 2 1 16,0-2-1-16,-3 2 1 15,-3 0-2-15,-4 1-1 16,-2-1-26-16,-3 1-12 0,0-1-34 16,0 0-15-1,-3 1-35 1</inkml:trace>
  <inkml:trace contextRef="#ctx0" brushRef="#br0" timeOffset="674.1732">10851 7781 116 0,'-3'6'46'0,"3"-4"-24"0,0-2-13 0,0 0 16 16,0 0 3-16,0 0 3 16,0 0-1-16,0 0-1 15,0 0-16-15,0 0 3 0,3 0 4 16,3-2-5-16,0-4 0 16,0-2-1-16,0-2 2 0,3-3-5 15,0-3-1-15,3-5-2 16,0-3 0-16,9-5-4 15,0-3-1-15,2-5 1 16,1-3 2-16,3-2-3 16,0 0 0-16,3-3 3 15,2 2 1-15,1 1-1 16,3-6-1-16,-1 1-1 16,4-1 0-16,3-2-2 15,8-3-2-15,1 0 1 16,3 3-1-16,-1 2 0 15,-2 3 2-15,-1 0-3 16,-2 5 0-16,-3 3 1 16,-1 8 2-16,-2 5 5 15,-6 3 4-15,-7 3-6 16,-2 2-3-16,-3 3 1 0,0 2 0 16,-3 0-1-16,-3 1 1 15,-4 2-2-15,1 0-1 16,-6 0-15-16,0 5-7 15,-3 3-58-15,0 0-22 16,-6-2-25 0</inkml:trace>
  <inkml:trace contextRef="#ctx0" brushRef="#br0" timeOffset="1951.218">12542 6400 128 0,'15'-10'49'0,"-30"4"-26"16,24 1 2-16,-15 2 22 0,0 1-8 15,0-1-2-15,-3 1-15 16,-3 2-4-16,-6 2-10 15,4 6-3-15,-10 8 1 0,-3 3-5 16,0 15-1-16,3 0 0 16,7 1 2-16,5-4-3 15,6 4-2-15,6-9 2 16,12-2 0-16,2-3 3 0,1-7 1 16,3-4-1-16,0-10 1 15,0-3 2-15,0-7 2 16,3-3-1-16,-1-6-1 15,-2-7-3-15,0-3-2 16,-9-1 3-16,-3 4 2 16,-3 5 2-16,0 2 1 15,-6 6 4-15,0 2 5 16,6 6-11-16,-3 3-4 16,0 2-3-16,3 13-1 15,0 5 2-15,6 3 2 16,0 1-1-16,0-4-1 15,3-2-2-15,0 0 1 0,0-6-26 16,-1-2-11-16,4-2-28 16,-3-4-10-16,3-4-24 15</inkml:trace>
  <inkml:trace contextRef="#ctx0" brushRef="#br0" timeOffset="2312.7088">12739 6361 184 0,'-9'0'71'0,"6"2"-38"0,3 6-43 16,0-3 9-16,3 6 11 15,0 5 7-15,0 2 10 16,0 12 6-16,0-1-18 16,0 2 3-16,-1-1 2 0,1-4-11 0,0-5-5 15,0-2 0-15,0-3 1 16,-3-6-2-16,0-2 0 15,0 0 10-15,0-5 3 16,0-3-5-16,-3-6-4 16,0-4-4-16,0-6 0 15,3-13-4-15,0 2 0 16,3-2-1-16,3 3 0 16,0-1 0-16,6 3 0 15,-3 6 2-15,6 2 2 16,0 3-14-16,0 2-7 15,0 3-21-15,-3 3-8 16,0 2-14-16,-4 1-4 0,1 2-17 31</inkml:trace>
  <inkml:trace contextRef="#ctx0" brushRef="#br0" timeOffset="2611.1546">12914 6474 176 0,'-3'29'68'0,"6"-5"-36"0,0 3-18 15,-3-14 22-15,3 3-9 16,0 0-1-16,0-3-4 16,0 0-2-16,-3-2-10 15,3-3 0-15,-3-3 1 0,0-5 9 16,0 0 5-16,0-3-9 16,0-7-2-16,3-6-8 15,0-5-2-15,0-6-4 0,0 3-1 16,3 1 1-1,0 4 0-15,0 3-5 0,6 3 1 16,0 5 0-16,3 3-1 16,-4 2-14-16,1 0-7 15,3 3-20-15,0 0-7 16,0 0-22 0,0 0-49-16,3-2 24 15</inkml:trace>
  <inkml:trace contextRef="#ctx0" brushRef="#br0" timeOffset="3033.4822">13191 6408 216 0,'-12'-5'82'0,"6"2"-44"0,-3 1-31 15,6 2 18-15,-3 2-4 16,-3 4 2-16,0 4-15 16,0 3-7-16,1 14-1 15,-1-1-3-15,3 1-1 0,3-1 3 16,3-2 2-16,3-5 0 15,3-4 2-15,0-4-2 16,3-3-1-16,-1-5-4 16,4-3 0-16,-3-3-9 15,0-5-2-15,0 0-1 16,0-8 2-16,-3-8 3 16,-3 1 2-16,0 1 1 0,0 1 0 15,-3 3 7-15,0 4 2 16,0 4 12-16,3 2 3 15,0 5 6-15,3 6 1 16,0 5 1-16,6 8 0 16,3 5-5-16,-3 3-1 15,-1 0-10-15,4-3-5 16,0-3-2-16,0 1 1 16,-3-3-6-16,0-3 1 15,-3-3-28-15,0-4-9 16,0-6-33-16,0-3-11 15,3-7-9 1</inkml:trace>
  <inkml:trace contextRef="#ctx0" brushRef="#br0" timeOffset="3243.4005">13432 6400 228 0,'-3'0'85'0,"3"0"-46"0,3 3-46 15,-3-3 14-15,3 5 8 16,3 1 10-16,0 1-4 15,0 4-2-15,0 5-11 16,-3 5-7-16,6 3-2 0,-3-3 1 16,0 0 2-16,0-2-1 15,0-1 2-15,0-5-24 16,0 1-8-16,-1-4-32 16,1-4-12-16,3-6-18 15</inkml:trace>
  <inkml:trace contextRef="#ctx0" brushRef="#br0" timeOffset="3601.6473">13670 6374 200 0,'0'2'74'0,"0"6"-40"0,-6 11-24 0,3-6 17 0,-6 16 4 16,-6 6 6-16,-5 4-7 15,-1 12-3-15,-6-4-15 16,-6 1-3-16,4-1 1 0,2-2-4 16,3 0-1-16,3-5-2 15,3-5-3-15,0-6-35 16,6-6-16-16,4-4-80 16</inkml:trace>
  <inkml:trace contextRef="#ctx0" brushRef="#br0" timeOffset="4644.3751">14126 6342 192 0,'-3'3'71'0,"3"7"-38"0,0 11-34 0,3-7 12 16,0 4 6-16,0 14 6 16,0-3-3-16,0-2 0 15,0-4-11-15,-3 1-1 0,0-3 2 16,0-2-4-16,0-3-1 0,-3-3-5 16,0-2-2-16,0-4-35 15,0-1-15-15,-3-4-53 16</inkml:trace>
  <inkml:trace contextRef="#ctx0" brushRef="#br0" timeOffset="4835.3658">14129 6294 200 0,'-6'-7'77'0,"6"-4"-42"0,3 3-34 16,0 3 16-16,0-1 0 15,0 1 2-15,0 2-13 0,0 1-5 16,0-1-1 0,-1 1-6-16,1 2 2 0,12 5-91 15,0 0 0 1</inkml:trace>
  <inkml:trace contextRef="#ctx0" brushRef="#br0" timeOffset="5193.2434">14334 6347 144 0,'-3'-2'55'0,"6"2"-30"0,-3 0-1 0,0 0 22 16,0 0-3-16,0 2 1 15,-3 1-11-15,-3 2-5 0,0 1-16 16,-3 2-8-16,3-1 0 0,0 1-5 15,3 0 0-15,3 3 1 16,3 0 0-16,3-1-3 16,3 1 2-16,6 5-1 15,-3-1-2-15,3 7 0 16,-3-4 3-16,-3 1 6 16,-6-3 7-16,-6-1 0 15,-3-1 3-15,-3-1-6 16,-3-3-1-16,0-4-4 15,0-1-1-15,-3-5-28 16,3 0-10-16,3 0-32 0,3-3-10 16,6 1-27-1</inkml:trace>
  <inkml:trace contextRef="#ctx0" brushRef="#br0" timeOffset="5750.3832">14879 6414 132 0,'-3'-11'49'0,"3"6"-26"0,-3-1-3 16,3 4 21-16,-9-4 0 16,-3 1 2-16,0 2-14 15,-3 3-8-15,0 6-12 16,-3 4-8-16,-2 9-2 0,-1 10 1 16,0 0 2-16,3 3-3 15,6-3 0-15,6-3-1 16,3-2 0-16,6-3 2 15,3-5 0-15,3-5 4 16,3-9 5-16,3-4-5 16,0-6 0-16,3-3-2 0,-4 1-2 15,1-9-2 1,-3-5 1-16,0 1 3 0,-3 1 3 16,0 7-2-16,-3 1-2 15,0 4-3-15,-3 4 1 16,-3 6 1-16,3 14 2 15,0 7-1-15,0 3 2 16,3-1-2-16,0 1 2 16,-3-3-4-16,3 3 0 15,0-5 1-15,0-3 2 16,0-3-23-16,-1-10-8 0,4-3-35 16,0-6-11-1,0-2-14 1</inkml:trace>
  <inkml:trace contextRef="#ctx0" brushRef="#br0" timeOffset="5990.8988">14983 6165 224 0,'-3'-5'85'0,"6"7"-46"0,0 3-50 15,0 1 13-15,3 2 9 16,0 13 9-16,0 3 0 15,0 7 0-15,-3 9-11 16,0 8-3-16,0 2 0 0,0-2-5 16,0-6-1-16,0-5 0 0,-1-3 2 15,1-7-10 1,-3-6-4-16,0-8-52 0,0-2-20 16,0-11-12-1</inkml:trace>
  <inkml:trace contextRef="#ctx0" brushRef="#br0" timeOffset="6216.4446">15132 6165 220 0,'6'-11'82'0,"0"17"-44"0,0-6-49 0,-3 5 13 15,0 5 11-15,0 9 9 0,2 5 2 16,-2 5 3-16,0 8-15 15,-3 5-2-15,0 8-3 0,0 1-6 16,0-6 0-16,0-6-1 16,0-4 0-16,0-9-31 15,3-5-12-15,0-5-71 16</inkml:trace>
  <inkml:trace contextRef="#ctx0" brushRef="#br0" timeOffset="6535.2925">15307 6445 212 0,'-20'13'82'0,"20"9"-44"0,0 15-47 16,-3-24 14-16,3 5 8 0,3 1 6 16,2-1 4-16,1 1 3 15,3-3-14-15,3-3 2 0,3-2 2 16,6-6 3-16,0-5 1 15,0-3 0-15,-1-5 2 16,-2-5-10-16,-3-8-2 16,-3-5-6-16,-6-1-1 15,-6-2 1-15,-6 3 2 16,-6-1-10-16,-3 6-4 16,-3 2-5-16,1 9 0 15,-4 5-20-15,-3 2-5 16,3 6-34-16,3 2-12 15</inkml:trace>
  <inkml:trace contextRef="#ctx0" brushRef="#br0" timeOffset="6814.4082">15673 6379 204 0,'-5'-5'77'0,"7"5"-42"0,-7 0-32 16,5 0 15-16,-6 2 11 15,-6 4 8-15,3 4-17 0,-3 4-6 16,-3 7-9-16,-3 10-6 0,3-1 0 16,6-1-1-16,3 0 0 15,3-3 0-15,9-2 0 16,3 0 0-16,3-6 0 15,0-7-22-15,6-3-12 16,0-3-32 0,3-5-56-16,11-5 24 15</inkml:trace>
  <inkml:trace contextRef="#ctx0" brushRef="#br0" timeOffset="7190.9529">15849 6448 248 0,'-18'-8'93'0,"12"8"-50"0,-6 0-37 0,6 3 20 0,-6 2-12 16,1 8-1-16,-4 8-5 16,0 0 0-16,3 3-5 15,3-3-4-15,0 1-2 0,6-1 2 16,3-3 0-16,6-4 3 16,6-4 1-16,0-5-4 15,0-5 1-15,3-2-7 16,0-4 0-16,-4-1 3 15,1-1 2-15,-3-3 2 16,-3-8 2-16,-3 6 8 16,0-5 3-16,-3 5-6 15,0 2-4-15,0 19-5 16,0 2-1-16,3 6 2 16,3 3-2-16,3-3 1 15,0 0 2-15,3 2 2 16,0-2-1-16,0-3-1 15,0-2-21-15,-1-3-11 16,4-11-44-16,0-2-16 16,6-3-1-1</inkml:trace>
  <inkml:trace contextRef="#ctx0" brushRef="#br0" timeOffset="7404.9458">16004 6194 236 0,'-3'-5'90'0,"6"7"-48"0,0-2-49 16,3 13 16 0,0 3-2-16,0 6 8 15,0 7 5-15,3 8-10 16,0 2-1-16,-4 9 1 0,1-3-8 16,-3-3-1-16,0-2-1 15,-3-6 2-15,0-2-34 16,0-5-16-16,3-4-66 15</inkml:trace>
  <inkml:trace contextRef="#ctx0" brushRef="#br0" timeOffset="7927.5065">15876 6408 324 0,'-3'-2'123'0,"9"2"-66"0,6-3-69 0,-3 3 18 16,3-3-7-16,2 1 0 15,10-4-4-15,6 1-1 16,-3 0 3-16,0 2-39 0,-1 0-13 16,-2 3-6-16,3 0 1 15,-6 3 21-15,-3 2 8 16,0 3 19-16,-10 0 9 0,1 3 31 15,0-1 17-15,-3 1-1 16,0 5 1 0,3 0-10-16,0-3-4 0,0-2-4 15,3-6-2-15,0-8-8 16,3-2-2-16,3 0-9 16,-4-3-2-16,1-3-2 15,-3-2-2-15,-3 0 3 16,-3-1 2-16,-6 1 0 15,-6 3 0-15,-3 4-10 16,-6 6-2-16,1 6-1 16,-4 4 2-16,-3 6 2 15,3 8-1-15,3 2 1 16,6 3 0-16,6-2 3 16,6-1 0-16,3-2 1 0,3-5 2 15,3-3-6-15,6-3-1 16,6-5-34-16,2-6-11 15,13-4-35 1,0-6-46-16,-1-3 37 16</inkml:trace>
  <inkml:trace contextRef="#ctx0" brushRef="#br0" timeOffset="8304.8257">16611 6453 268 0,'-3'-10'101'0,"-3"7"-54"0,-6-2-42 0,6 5 24 15,-6 2-14-15,-3 6-3 16,-2 5-10-16,-4 9-3 15,3 1 0-15,3 4-2 0,3-1 1 16,6-2 0-16,6 3 0 16,6-6 4-16,3-5 1 0,3-6 3 15,3-4 3-15,3-6 0 16,0-8 2-16,-1-8-8 16,-2-11-4-16,-3-7 0 15,-3-6 0 1,-3-5-2-16,-3 0 2 0,-3-2-4 15,-3-4 1-15,-6-2 4 16,3 11 2-16,0 8 4 16,0 10 3-16,0 5-4 15,3 11-3-15,0 14-8 16,3 15-4-16,3 11 3 16,3 15 4-16,3 14 2 15,6 3 1-15,0-9 0 0,3 1 2 16,0-6-3-16,3-8-2 15,-1-5-95 1,4-5-81-16,-6-29 56 16</inkml:trace>
  <inkml:trace contextRef="#ctx0" brushRef="#br0" timeOffset="10132.324">17186 6416 108 0,'-9'-2'44'0,"6"2"-24"0,0 0-4 0,3 0 18 15</inkml:trace>
  <inkml:trace contextRef="#ctx0" brushRef="#br0" timeOffset="10433.1001">17159 6419 284 0,'-6'5'40'16,"0"3"-21"-16,-6 8-5 0,0 8-3 15,3 2 0-15,0 3 1 16,3 0 2-16,3 0 2 16,6 6-7-16,9-3-1 15,0-9 0-15,0-4 2 16,3-6 1-16,3-10 3 15,0-11 2-15,-1-3-1 16,-2-2-5-16,3-5-4 16,-9-1-1-16,-3 1-1 15,-3-6 2-15,-6-3 3 0,-3 6-6 16,-6 3-2 0,-3 2 5-16,3 2 6 0,0 4-11 15,-2 2-2-15,2 3-20 16,3-1-7-16,12 1-75 15,6 0 15 1,3-1 5-16,2-1-7 16</inkml:trace>
  <inkml:trace contextRef="#ctx0" brushRef="#br0" timeOffset="10824.9137">17427 6406 200 0,'0'10'74'0,"6"1"-40"0,-3 5-33 0,-3-3 16 15,3 5 6 1,0 4 6-16,-3-1 0 0,0-3 0 16,0 1-16-16,-3-3-3 0,0-1 0 15,3-1-6-15,-3-4-2 16,3-2 1-16,0-2 0 16,-3-4-1-16,3-2-2 15,-3-2-4-15,3-6-2 16,-3 0 0-16,3-3 4 15,0-5 1-15,3 0 1 16,3-5-3-16,3 3 2 16,-1-1-1-16,4 3 0 15,3 3 4-15,0 2 1 0,6 6-1 16,3 5 1-16,-3 21 4 16,-1 0 4-16,-2 1 0 15,-3-1 3-15,-3 0-7 16,-3-3-2-16,0-2-3 15,0 0 1-15,0-5-18 16,0-1-4-16,0-2-40 16,0-5-14-16,0-6-46 15</inkml:trace>
  <inkml:trace contextRef="#ctx0" brushRef="#br0" timeOffset="12805.8601">18212 6387 164 0,'-3'-3'63'0,"3"1"-34"0,0 2-8 0,0 0 25 15,-2 0-2-15,-1 0 1 16,-3 2-9-16,-3 1-5 16,-3 2-17-16,0 3-2 0,-3 0-1 15,3 0-6-15,0 0-3 16,3 0-4-16,3-3 1 16,0 3-6-16,3-2 0 15,6 7 1-15,6-3 1 0,6 1 3 16,3 5 1-16,0 0-2 15,3 0 2-15,-3-1 1 16,-4 1 0 0,-2-2 13-16,-3-1 6 15,-15 0 21-15,-3-5-19 16,-3 0-6-16,-5-3-7 16,-4 0-3-16,0-2-6 15,3-3 1-15,-3-3-18 16,3-2-8-16,-2-3-22 15,5 0-7-15,9-2-15 16,3-9-6-16,12-7-30 16</inkml:trace>
  <inkml:trace contextRef="#ctx0" brushRef="#br0" timeOffset="13034.699">18352 6191 244 0,'0'0'93'0,"0"6"-50"0,0-1-41 0,0 3 17 16,0 5 5-16,0 11 7 15,3 5-5-15,0 8-3 16,0 8-13-16,0 0-2 0,0 0 2 16,0-3-6-16,3-5-2 15,0-5-6-15,-3-8-2 16,3-6-46-16,-3-4-20 15,0-6-58 1</inkml:trace>
  <inkml:trace contextRef="#ctx0" brushRef="#br0" timeOffset="13242.0159">18272 6411 320 0,'-33'0'121'0,"33"0"-66"0,15-3-60 15,-9 3 20-15,6-2-3 16,0-1 5-16,3 0-9 16,3-2-2-16,2 0-4 15,10-1-17-15,3 4-7 0,0-1-40 16,-1 0-15-16,-2 1-20 16,-3-1-33-16,-3 1 44 15</inkml:trace>
  <inkml:trace contextRef="#ctx0" brushRef="#br0" timeOffset="13617.1291">18626 6366 224 0,'-15'5'85'0,"9"0"-46"0,-9 3-24 0,10 0 24 16,-4 3-10-16,0 2 0 15,-3 8-3-15,-3 6 1 16,3-1-15-16,9-2-7 0,3 0-3 16,0-6-5-16,6-2 2 15,0-3 1-15,3-2 2 16,3-6-6-16,0-5 1 15,3-5-8-15,-4-3-3 0,1-5 3 16,0-8 4 0,-3 0 4-16,-3 2 2 0,-3 6 1 15,0 2 2-15,0 1 10 16,-3 4 7-16,0 4-8 16,0 2-3-16,0 10-3 15,0 6 1-15,3 0-3 16,0-3-2-16,3 1-3 15,0-1-1-15,6-3-18 16,9-4-7-16,0-4-18 16,-1-2-7-16,4-5-9 15,0 0-1-15,3-9-8 16,-6-7-7-16,-7 5 38 16,10-5 59-1,-6 3 30-15,-3-1 15 0,-6 3 4 16</inkml:trace>
  <inkml:trace contextRef="#ctx0" brushRef="#br0" timeOffset="13811.6862">18918 6414 386 0,'-6'-6'69'16,"-3"6"-35"-16,-3 6-15 0,0 1-5 16,3 12-8-16,0 5-3 15,3 0 2-15,3-1 4 16,6 1-7-16,3 0-3 16,3-3-3-16,6-5 3 15,6-5-2-15,0-3 1 16,0-6-14-16,2-4-6 15,-2-9-18-15,0-8-7 16,-3-7-17-16,-6-3-7 16,-3-5-24-1</inkml:trace>
  <inkml:trace contextRef="#ctx0" brushRef="#br0" timeOffset="14023.2754">19022 6160 236 0,'-9'-3'90'0,"9"6"-48"0,0-1-47 16,0-2 35-1,3 11 2-15,0 7-4 16,3 9-2-16,0 4-15 16,0 9 0-16,0 0 2 0,0 15-3 15,0-7 0-15,0-6-4 16,-3-5-1-16,0-5-14 16,0-8-7-16,0-3-31 15,0-5-12-15,0-5-27 0,3-6-9 16,0-8 7-1</inkml:trace>
  <inkml:trace contextRef="#ctx0" brushRef="#br0" timeOffset="14307.6823">19308 6334 260 0,'-6'-5'99'0,"6"7"-54"0,-3-2-55 0,0 3 16 16,-3 0 5-16,-6 5 5 15,-9 0 5-15,-6 2 2 0,1 3-12 16,-1 3-7-16,6-2 0 16,0-1-3-16,6-3 2 0,6 17 2 15,9-3 4 1,6-3 2-16,15-3-3 16,3 1 0-16,6-1-5 15,0 1-2-15,5-3 2 16,1-3 2-16,-6 0-24 15,-3-2-12-15,-4-1-50 16,-5-2-23-16</inkml:trace>
  <inkml:trace contextRef="#ctx0" brushRef="#br0" timeOffset="16574.8715">21600 1199 140 0,'-3'0'55'0,"6"2"-30"0,3 30-32 0,-3-6 10 0,3 19 10 16,3 19 8-16,0 23-1 15,-4 8-2-15,1 11-10 16,0 11-3-16,3-17 1 0,-3-7-3 15,0-16 0-15,3-14 3 16,-3-10 1-16,0-19-32 16,0-2-15-16,-3-11-42 15</inkml:trace>
  <inkml:trace contextRef="#ctx0" brushRef="#br0" timeOffset="17029.067">21606 1140 152 0,'3'-53'57'0,"18"40"-30"0,11-5-34 0,-14 7 10 15,12-2-1-15,12 5 3 16,17-5 0-16,16-1 2 15,23 7-4-15,15-7 0 0,21 9 1 16,21-3-5-16,14-2 1 16,13 4 0-16,2 4 2 15,-2-4-6-15,-9-2 1 16,-22 8 1-16,-20 0 3 16,-18 0-2-16,-23 3 0 15,-19 2 10-15,-11-5 5 16,-19 0 7-16,-5 6 4 0,-12 2-4 15,-6 10-3-15,-9 14-2 16,-6 21 0-16,-6 13 0 16,-3 0 3-16,3 24-7 15,-3 8 1-15,6-8-6 16,9-6-2-16,-3-4-2 16,3-9 0-16,-3-2 0 15,0-5 3-15,-3-6-41 16,-3-11-15-16,-3-4-73 15</inkml:trace>
  <inkml:trace contextRef="#ctx0" brushRef="#br0" timeOffset="17597.3162">21546 2336 180 0,'-6'-2'68'0,"12"2"-36"0,6 0-26 0,0 0 15 16,9-3 9-16,9 0 8 16,20-2-7-1,22-3-1-15,20 3-17 0,24 0 1 16,12-3 0-16,12 2-3 0,12 4-1 16,3-4-2-16,5 6 0 15,-2 0 2-15,-9-5 1 16,-9 2-5-16,-6-2-2 15,-15 0-2-15,-18 0 1 16,-15-3 0-16,-20 2 1 16,-10-2-18-16,-14 0-7 15,-18-5-87 1,-6 3-78-16,-15-1 54 16</inkml:trace>
  <inkml:trace contextRef="#ctx0" brushRef="#br0" timeOffset="18769.3428">22100 1603 132 0,'12'0'49'0,"-9"0"-26"0,0 3-27 16,-3 8 45-1,3 4-11-15,0 9 2 0,-3-3-3 16,3 3-16-16,0-3 8 0,0 3 5 16,-3-3-10-16,0-2-3 15,0-6-6-15,0 0-2 16,0-5-1-16,0 0 2 15,0-2-3-15,3-1 0 16,-3-2-1-16,0-3 1 16,0 0 2-16,0 0 4 15,0 0 0-15,0 0 0 16,0-3-1-16,3-2 0 16,-3-3-4-16,3-6-3 15,0 1 0-15,-1-5-1 16,1 4-3-16,3-9 2 0,0 7 1 15,3-3 2 1,0 1-3-16,0 2 0 0,0 0-1 16,3 3-2-16,0 10 0 15,0-2 3-15,0 13-2 16,0 5-1-16,0 3 3 16,-1 5 2-16,-2-2-2 15,-3-1 0-15,-3 3 1 16,0-5 2-16,-3 0-1 15,0-8 2-15,0 5-2 16,0-8 2-16,0 1 2 16,0-6 4-16,3-3-4 15,0-5-1-15,3 0-2 0,0-10 1 16,3 4-4 0,3-9-2-16,0 1-1 0,0 9 3 15,-3 0-2-15,9 5 1 16,-4 8-3-16,1-5 1 15,-3 10 2-15,0 8 3 16,0 1 0-16,-3-1-1 16,0 3 1-16,-3 2-1 15,0-5 0-15,-3 1 2 16,3-1-6-16,-3-3-1 16,0 4-29-16,3-9-10 15,0 3-24-15,0-5-8 0,5 2-19 31</inkml:trace>
  <inkml:trace contextRef="#ctx0" brushRef="#br0" timeOffset="19230.5652">22761 1704 184 0,'-6'-8'68'0,"6"3"-36"0,0 2-35 15,0 3 13-15,-6-5 8 16,3 5 8-16,-9 5-11 15,-6-2-3-15,3 7-8 16,0-2-5-16,0 5-2 0,0 6 2 16,4 7 2-16,2-7-2 15,6 2 0-15,3-2 3 16,3-6 3-16,6 0 4 16,2 0 2-16,4-7-1 15,3-4-1-15,0-2-3 0,-3-2-1 16,3-4-3-1,-9 1 1-15,6-11-4 0,-6 0-2 16,-3 0-7-16,-1-2-2 16,1-3 5-16,-3 5 3 15,0 0 5-15,0 5 4 16,-3 3 13-16,6 3 6 16,-3 3-12-16,0 4-5 15,0 9 0-15,0-3 2 16,3 5 2-16,0 5 1 0,0-4-4 15,3-1-3 1,-3 0-2-16,6-2 0 0,-3 2-4 16,0-2-2-16,3-1-38 15,-3-2-15 1,2-3-62-16,1-5-36 16,-6 0 72-16</inkml:trace>
  <inkml:trace contextRef="#ctx0" brushRef="#br0" timeOffset="19413.3778">23023 1728 236 0,'-6'0'90'0,"9"2"-48"0,0 1-49 15,3 5 27-15,-3 0 3 16,-3 10-7 0,5-4-1-16,1 4-9 15,-3-5-4-15,0 1-1 0,0-1-1 0,-3-5 2 16,6 2-54-16,-3-2-24 15,3 0-33 1</inkml:trace>
  <inkml:trace contextRef="#ctx0" brushRef="#br0" timeOffset="19592.2693">22996 1580 260 0,'-27'-19'99'0,"27"16"-54"0,0 3-50 0,0 0 15 0,0 0-4 16,0 0 1 0,0 0-10-16,0 0-3 15,6 0 3-15,0 0-43 0,6 0-16 0</inkml:trace>
  <inkml:trace contextRef="#ctx0" brushRef="#br0" timeOffset="19922.56">23127 1715 208 0,'6'18'77'0,"0"-7"-42"0,0 12-30 16,-3-15 17-16,-3 6 1 15,3-4 3-15,-3 3-9 16,0-7-5-16,0 2-7 16,0-3-4-16,0 3 0 0,0-8 3 0,0 0 2 15,3-8 0-15,3 3 1 16,-1-9-9-16,4-4-3 15,0-3-2-15,9 2-1 16,-3-5 2-16,3 9 4 16,0-4 1-16,3 11 3 15,-1 3 3-15,1 5 4 16,0 5 7-16,0 11 4 16,0 2-4-16,-6 1-1 15,-3-1-7-15,-3 4-3 16,2-4-2-16,1-2 0 15,-3 0-44-15,0 0-17 0,-9 2-75 16</inkml:trace>
  <inkml:trace contextRef="#ctx0" brushRef="#br0" timeOffset="20477.2396">21579 2342 76 0,'9'-14'30'0,"-6"14"-16"0,9 0-8 16,-9 0 11-1,3 6 15-15,3 4 7 0,0 9-5 16,-1 20-3-16,-2 14-2 16,-3 11 1-16,0 13-16 15,0 20 10-15,-3-4 5 0,-3-3 2 16,3 0 2-16,0-5-12 15,3-3-3-15,0-6-8 16,0-15-4-16,0-10-1 16,0-12-1-16,-3-7-13 15,6-11-59 1,3-10-17-16,3-6-41 16</inkml:trace>
  <inkml:trace contextRef="#ctx0" brushRef="#br0" timeOffset="20942.3651">21680 3527 164 0,'-15'-3'63'0,"15"3"-34"0,0 3-32 0,0-3 29 16,9 3-1-16,6-3-2 15,6-3 1-15,12 0-13 16,11-2 9-16,10-3 3 0,14 0 2 16,19-8 2-16,11-5-9 15,12-3 0-15,15 3-13 16,9 0-3-16,6 5-2 15,6 5 2-15,-6 6-3 16,-12 10-2-16,-3 11 10 16,-6 0 8-16,-9-3-2 15,-3-2 1-15,-9 0-2 16,-8-3 0-16,-16-3-4 16,-6-3-3-16,-14-2 0 15,-6 0-1-15,-13 0 4 0,-8-2 5 16,-3-1-7-16,-9-5-23 15,-6 0-13 1,-3 0-54-16,-3-10-104 31</inkml:trace>
  <inkml:trace contextRef="#ctx0" brushRef="#br0" timeOffset="21532.4071">24085 2180 112 0,'0'0'44'0,"0"0"-24"0,6 5-4 0,-6-5 16 16,3 6 0-16,0-4 14 16,3 22-12-1,3-3-18-15,0 14 4 0,0 7 2 16,-3 24 0-16,3 6 1 15,-6-1 1-15,0 9 0 16,0 15-2-16,0-8 1 16,-3-8-4-16,6-2 0 0,-3-13-8 15,6-6-4 1,-7-8 0-16,4-5 2 16,-3-8-6-16,-3-10-4 0,0-9-3 15,0-5 0-15,0-5-44 16,0-5-20-16,0-3-82 15</inkml:trace>
  <inkml:trace contextRef="#ctx0" brushRef="#br0" timeOffset="22518.8732">24183 3035 64 0,'0'-6'24'0,"0"9"-12"0,0-3 12 0,0 0 16 15,0 0-3-15,3 3-2 16,-3-3-8-16,9 5-5 15,-6 3-6-15,0 0-2 16,0 3-8-16,0 4-2 0,-3 4 2 16,6-1 3-16,-3 9 5 15,-3-1-4-15,0 1 2 16,-3-1 2-16,-3 1 1 0,6-3-2 16,-3 2 2-16,0 0-6 15,6-4-1 1,-3-4-4-16,3-5-1 0,-3 1-1 15,6-4-2 1,-6-2 1-16,3 0 1 0,-3-3-1 16,0 1-1-16,0-4-2 15,0-2 1-15,0 0 1 16,0 0 2-16,0 3-1 16,0-3 2-16,0 0-2 15,0 0 2-15,0 0-2 16,0 0-1-16,-3 0 5 15,-3 0 1-15,-3 0 2 16,-6 3 0-16,-2-1 9 0,-7 1 4 16,-6 2-3-16,0-2 2 15,-5-1-5-15,2 1-1 16,3-3-8-16,0 0-2 16,3 0-20-16,4 0-7 15,8-3-34-15,0 3-14 16,3 3-71-1</inkml:trace>
  <inkml:trace contextRef="#ctx0" brushRef="#br0" timeOffset="24141.8461">22677 2693 180 0,'9'-31'68'0,"-6"20"-36"0,0-5-18 16,-3 8 22-16,0-2 0 15,-3 2 2-15,-3-5-3 0,-6-6-1 16,0 6-19-16,-5 2-2 0,-7 9-2 16,3 4-13-16,0 9-3 15,0-1-5-15,3 12 1 16,7 9 5-16,2 6 2 15,6 8 6-15,0 6 5 16,3 2-3-16,3-3 2 16,0-3-5-16,0-4 0 15,0-1-1-15,0-8 1 16,-3-7-18-16,0-1-4 16,0-10-29-16,-3-2-11 15,3-1-46 1,-6-21-34-16,0-3 60 0</inkml:trace>
  <inkml:trace contextRef="#ctx0" brushRef="#br0" timeOffset="24307.0698">22424 2879 260 0,'-3'-6'99'0,"3"6"-54"0,3 0-44 16,-3 0 21-16,6 0-3 16,6-2 1-16,3-1-11 15,3-2-5-15,6 2-3 16,3 1-8-16,-1 2-3 0,4 0-32 15,-3 2-15-15,0 1-12 16,-4-1-3-16,-5-2-7 16</inkml:trace>
  <inkml:trace contextRef="#ctx0" brushRef="#br0" timeOffset="24563.185">22725 2942 200 0,'-18'48'74'0,"12"-38"-40"0,-3 4-35 0,6-6 15 15,3 2 1 1,0 1 3-16,6-1-3 0,3 1 1 15,3-3-9-15,6-3 2 0,-3-2 2 16,12-6 2-16,-7-2 5 16,-2-3-4-16,-3-3 0 15,3-2-2-15,-6-5 2 16,-6-4-1-16,-6-4 2 16,-3 2-6-16,-12 3-3 15,-3-3-1-15,0 8 1 16,-3-2-5-16,1 7-3 15,5 3-28-15,0 3-10 16,3 5-40-16,9 3-14 0,6-3-14 16</inkml:trace>
  <inkml:trace contextRef="#ctx0" brushRef="#br0" timeOffset="24832.4378">23070 2858 212 0,'-9'5'79'0,"-6"3"-42"0,6 23-43 16,4-12 12-16,-1 2 11 16,0 3 11-16,0 0-1 15,9 0 1-15,6-3-15 16,2 3-3-16,4-6 0 0,12-10 3 0,-3-3 4 16,6-7 2-16,2-6 1 15,1-3-3-15,-6-5 2 16,-6-8 5-16,-6-5 2 15,-12-5-7-15,-12 2-1 16,-6 0-13-16,-6 6-3 16,-3 2-24-16,0 8-10 15,-5 3-57-15,-4 8-25 16</inkml:trace>
  <inkml:trace contextRef="#ctx0" brushRef="#br0" timeOffset="26769.5303">20695 3106 144 0,'-9'0'55'0,"6"-2"-30"0,0 2-21 0,0 0 15 15,0 2-11-15,0-2-2 16,0 0-4-16,-3 6 1 0,0-6-2 16,0 0-3-16,0 0 1 15,0 0 1-15,0 0 2 0,0 0 5 16,3 0 6-16,1 0 4 16,-1 0 2-16,0 2 1 15,0-2 0-15,3 0 0 16,0 0 2-16,0 0-10 15,0 0-4-15,3 3-5 16,5-3 0-16,4 2 2 16,3 4 4-16,12 2 2 15,6-11 3-15,5-2-1 16,10-1 0-16,12 4-5 16,-1-1-3-16,7 1-2 15,-7 2 0-15,-2-6-2 16,-4 4-1-16,-2-1 1 0,-6 3-1 15,-10 0 0-15,-2 0 2 16,-6 0-1-16,-6-3 2 16,-3 3 0-16,-7 0 1 15,-2 0 0-15,-3 0 2 16,-3 0-8-16,-3-5 0 16,0 2-29-16,-3 1-9 15,0-1-37-15,0 0-16 16,0 1-13-1</inkml:trace>
  <inkml:trace contextRef="#ctx0" brushRef="#br0" timeOffset="27056.2071">21374 2945 220 0,'-18'-3'82'0,"15"6"-44"0,0-3-44 16,3 0 18-1,0 0 2 1,6 13-7-16,3 0-3 16,3 1-3-16,5 1-1 0,7-1 0 15,-3-1 0-15,-3 0 0 16,0-2 0-16,-6 2 2 16,-3-3 3-16,-6 1 7 15,-6 2 4-15,-6 3 1 0,-6 3-1 16,0-9-11-16,0 1-2 15,3-3-19-15,0 0-4 16</inkml:trace>
  <inkml:trace contextRef="#ctx0" brushRef="#br0" timeOffset="28456.2381">19445 3003 116 0,'-12'-3'44'0,"9"3"-24"0,-6 8 1 0,3-2 17 15,-6-6-14-15,0 5-3 16,0 3-9-16,3 0 0 15,0 0-7-15,3 0-5 0,3 0-3 16,3 0 4-16,9 2 3 16,3-2-1-16,0 5 0 15,0 3-1-15,0 0-2 16,-3-3 7-16,-3-2 5 0,-3-1 11 16,-3 1 6-16,-3 0-11 15,0-1-3-15,-6-7-9 16,-3-1-4-16,0 1-10 15,0-3-5-15,0 0-13 16,3-3-4-16,4-2-15 16,5-11-6-16,2 0-35 15</inkml:trace>
  <inkml:trace contextRef="#ctx0" brushRef="#br0" timeOffset="28691.0323">19576 2850 140 0,'-3'0'52'0,"6"2"-28"0,-3 4-15 0,0-4 14 16,3 6 6-16,0 3 5 16,3 15-12-16,-3 3-3 15,0 3-11-15,-3 5-3 0,0 0-1 16,3-5-2-16,0-3 1 15,0 0-4-15,-1-5 0 16,-2-6-34-16,0-2-15 16,0-5-42-1</inkml:trace>
  <inkml:trace contextRef="#ctx0" brushRef="#br0" timeOffset="28915.991">19492 3069 232 0,'-3'0'88'0,"6"0"-48"0,3-2-36 16,0 2 21-16,6-3-16 16,3 0-5-16,3 1 0 15,6-4-1-15,6 4-1 16,-4-1-15-16,1 3-4 0,-3-3-35 15,-3 1-16-15,0 2-23 16</inkml:trace>
  <inkml:trace contextRef="#ctx0" brushRef="#br0" timeOffset="29259.4074">19784 3074 152 0,'-3'8'57'0,"3"0"-30"0,3 6-16 0,-3-6 31 16,3 5-11-1,-3 0-13-15,3 0-8 16,-3-2-7-16,0-3-3 0,0 0 3 16,0-3-2-16,0 0 2 0,0-5 2 15,0 0 4 1,0-2-2-16,0-9 1 0,0 0-3 15,0 1 0-15,3-3-6 16,6-3 1-16,0 3 0 16,3 2 0-16,0 0-5 15,0 3 1-15,0 3 2 16,2 2 1-16,-2 1-19 16,0 2-7-16,0 2-30 15,0 1-56 1,0 0 19-16</inkml:trace>
  <inkml:trace contextRef="#ctx0" brushRef="#br0" timeOffset="29337.9416">19966 3080 168 0,'-3'5'66'0,"3"-2"-36"0,3 2-35 0,0 0 12 16</inkml:trace>
  <inkml:trace contextRef="#ctx0" brushRef="#br0" timeOffset="29397.6515">19972 3114 282 0,'0'16'10'16,"0"-5"-5"-16,3-1-14 0,-3-2-4 15</inkml:trace>
  <inkml:trace contextRef="#ctx0" brushRef="#br0" timeOffset="29528.5634">19951 2990 208 0,'-3'0'79'0,"3"-16"-42"0,3 5-45 16,0 11 10-16</inkml:trace>
  <inkml:trace contextRef="#ctx0" brushRef="#br0" timeOffset="29576.6914">19963 2971 207 0,'6'8'-113'0</inkml:trace>
  <inkml:trace contextRef="#ctx0" brushRef="#br0" timeOffset="29919.5229">20049 3061 140 0,'0'13'55'0,"3"-5"-30"0,0 0-25 16,0 0 13-16,0-5 4 16,-3 8 7-16,0-4-7 15,3-1-2-15,-3 2-8 16,0-3-3-16,0-5 0 0,3-5 4 16,3-3-4-16,0-3-2 15,3 1-1-15,3-4-1 16,0-2-3-16,-1 3 0 15,1 3-1-15,0 2 0 16,3 5 3-16,-3-5 2 16,3 11 2-16,-3 2 3 15,0-2-1-15,0 5 2 16,-3 0-2-16,-3 2 0 16,-1-2-3-16,-2 0 1 15,0 0 0-15,-3-3 1 16,0 9-29-16,0-12-10 0,0 9-23 15,0-6-44 1,3 3 20-16</inkml:trace>
  <inkml:trace contextRef="#ctx0" brushRef="#br0" timeOffset="30431.359">20382 3000 148 0,'-15'-5'57'0,"13"10"-30"0,-7 3-16 16,6-2 18-16,0 2-6 16,-3 5 1-16,3 0-7 0,-3 8-2 15,0-2-9-15,6 5-6 0,0-6-1 16,3-2 3-16,0-6 1 15,6-2 1-15,3-2 2 16,-1-4-3-16,7-7 0 16,-3-6-8-16,0 1-2 15,-3 2 4-15,0-11 1 16,-3 6 2-16,-6 5 2 16,-3-5 1-16,-3 2 1 15,0 1-2-15,0 2-2 16,-3 0 1-16,3 3-1 0,0 2 0 15,0 3 0-15,3 0-5 16,0 8 1-16,6 5 0 16,3 11-1-16,3 3 10 15,3 2 4-15,0 2 11 16,-4 1 7-16,-2 0-3 16,-3-6 0-16,-6 6-7 15,-3-11-2-15,-9 6-5 16,-8-1-1-16,-10-5-12 15,-6-5-5-15,-6-3-36 16,4-5-16-16,2-2-66 16</inkml:trace>
  <inkml:trace contextRef="#ctx0" brushRef="#br0" timeOffset="32864.4">24344 3286 88 0,'0'-3'33'0,"6"3"-18"0,-6-2-11 0,0 2 10 16</inkml:trace>
  <inkml:trace contextRef="#ctx0" brushRef="#br0" timeOffset="33195.5305">24365 3278 182 0,'3'-2'19'16,"6"-1"9"-16,-6 0 1 15,-3 1 2-15,0 2 1 16,0 0-17-16,0 0 11 0,0 0 4 16,0 2-7-16,-3 1-3 0,-6 5-5 15,0 0 0-15,3 2-4 16,-9 12-1-16,6-4-6 15,-3 3-1-15,0-2 1 16,-5-1 0-16,8-2-5 16,6 0 1-16,-6 0-2 15,9-6-2-15,0 1 3 16,0 0 0-16,0-3-2 16,9 2 2-16,0-2-1 15,0 0 0-15,2 0-3 16,-2 0-1-16,0-3-11 0,-3 0-3 15,0 1-19-15,-3-4-5 16,12 1-32 0,-12-3-47-16,6-3 35 15</inkml:trace>
  <inkml:trace contextRef="#ctx0" brushRef="#br0" timeOffset="34004.425">24317 3448 124 0,'0'0'49'0,"-3"0"-26"0,-3 0-14 0,6 0 16 16,0 0-5-16,0 0-2 0,0 0 1 15,0 0 0-15,0 0-10 16,0 0 3-16,0 0 4 0,0 0 1 15,0 0-1-15,9 2 3 16,-3-2 0-16,0 0-4 16,3 0 1-16,3 0-3 15,6 0 0-15,-6 0-3 16,6 0-1-16,-6 0-5 16,6 0-3-16,-7 0 0 15,7 3 1-15,-6-3 1 16,0 0 1-16,3 0-2 15,-6 0-2-15,-3 0 3 16,3 0 0-16,0 0 1 0,-6 0 0 16,6 0-2-16,-9 0-2 15,0 0 3-15,0 0 0 16,0 0-4-16,0 0-1 16,0 0-19-16,0 0-7 15,0 0-27-15,0 0-12 16</inkml:trace>
  <inkml:trace contextRef="#ctx0" brushRef="#br0" timeOffset="34830.2827">24684 3236 84 0,'0'0'33'0,"0"0"-18"0,-3 0-2 0,3 0 11 16,0 0 5-16,0 0 5 15,0 0-4-15,0 0 2 16,0-5-5-16,0 2 1 16,-9 3-16-16,6 0 0 0,-3 3-1 15,-6 2 0-15,3 0 3 16,0 6-5-16,-3-1-3 15,9 1-1-15,-3-1 1 16,3 1-8-16,3-3 0 16,0 0 0-16,3-3 3 15,6 1 0-15,-3-4-1 16,0-2 1-16,3-2 1 0,3 2-1 16,-6-8 2-16,-3 2-2 15,6-2 2-15,-9 3 4 16,6-6 4-16,-6 4 0 15,-6-1 1-15,-3 0 2 16,6 0 2-16,-3 0-5 16,6 3-1-16,-3 2-9 15,0-2-2-15,3 2-3 16,0 3 0-16,6 0 0 16,3 0 3-1,0 0 0-15,3 3-2 16,2 2 0-16,-2-5-1 15,-3 3 3-15,0-1-2 16,-3 1 1-16,0 2 2 16,-3 0 2-16,6 3-1 0,-9 3-1 15,0 2 3-15,0 8 0 16,-3 6 1-16,-3-3 0 16,-3 2 0-16,-3 0 2 15,9-2-3-15,-6 0 0 16,3-3 1-16,0-5 0 15,0-3-13-15,6 1-7 16,-3-6-29-16,3-3-11 16,3 0-17-16,-3-5-8 15,6 0-13 1</inkml:trace>
  <inkml:trace contextRef="#ctx0" brushRef="#br0" timeOffset="35132.0294">24761 3479 200 0,'0'0'77'0,"0"6"-42"0,-6-1-32 16,6 0 17-16,0 3 1 15,0 0 2-15,0 0-4 16,6 0 1-16,-3 0-11 16,3 0 8-16,3-3 3 0,-3 0-2 15,3-2 2-15,3-6 2 16,2-2-6-1,1 0 1-15,-9-3-4 16,-3 0 2-16,-3 0-4 16,-3-5-1-16,-3 2-9 15,-6 1 0-15,3 2-8 0,1 0 0 16,2 2-21-16,-3 1-9 16,0 0-28-16,0 2-8 15,9 3-55 1</inkml:trace>
  <inkml:trace contextRef="#ctx0" brushRef="#br0" timeOffset="35293.9063">24892 3334 204 0,'0'2'77'0,"0"1"-42"0,3 0-41 0</inkml:trace>
  <inkml:trace contextRef="#ctx0" brushRef="#br0" timeOffset="35595.3679">24901 3379 390 0,'3'21'50'0,"0"-3"-23"16,-3-2-11-16,6-2-9 0,-6-4-1 15,0 1 1-15,0-3-6 16,0 0-1-16,0-3 2 15,0-5 1-15,0 0-4 16,0 0 1-16,0 0-2 16,0-3 0-16,0-2 2 0,0 0 2 15,0-3 5-15,0-8 4 16,0-5-6-16,0 2-3 16,0 3 1-16,0 3 0 15,0 0-4-15,3 2-1 16,-3 1 1-16,6 2 2 15,-3 0-2-15,6 0 0 16,-6 3-8-16,5-1-2 16,-2 4-23-16,0-1-10 15,0 3-35-15,-3 0-14 16,6 0-4 0</inkml:trace>
  <inkml:trace contextRef="#ctx0" brushRef="#br0" timeOffset="35943.2295">25076 3321 236 0,'-11'0'90'0,"11"0"-48"0,-6 0-27 16,6 0 24-16,0 0-17 16,-3 5-2-16,-6 3-10 15,6-6-4-15,-3 4-3 16,0 4-3-16,0 1 3 0,6 5-7 15,0-3 1-15,0 0 1 16,6 0 1-16,0 3-2 16,3-5 0-16,3-1 2 15,-4 1 2-15,-8 0 4 0,0-1 2 16,-2-2 5-16,-4 0 5 16,3-3-7-16,-6 3-1 15,0-8-5-15,3 0-3 16,-3 3-18-16,0-6-6 15,3 3-29-15,0-5-9 16,0 0-32 0,6 2-40-16,6-5 43 15</inkml:trace>
  <inkml:trace contextRef="#ctx0" brushRef="#br0" timeOffset="36464.3805">25169 3342 192 0,'-3'0'71'0,"6"2"-38"0,-3 14-21 15,0-8 19-15,0 5-5 16,0 3-1-16,0 5 0 16,0 1-1-16,0 1-13 15,0 4 2-15,0 2 1 0,0-3-5 16,0-2-3-16,0 0-1 15,0-3-1-15,0-8-2 16,0 1-2-16,0-4 1 16,0-2 1-16,0-5 5 0,0-3 4 15,6-3-6-15,-3-7-3 16,-3-6-1-16,0-3 1 16,3-2-1-16,-3-3-1 15,0 0-2-15,0 1 1 16,0-4 1-16,0 3 2 15,0-2-1-15,6 2 2 16,-3 3-4-16,-3 2 0 16,8 4 1-16,1 1 0 15,0 1-3-15,0 8 2 16,-3-3-1-16,3 8 0 16,9 8 8-16,-6 10 4 15,0 3 1-15,-3-2 3 16,-3-1 2-16,-3-2-1 0,-6-2-3 15,-3-1 0-15,-3-5-5 16,3 0-2-16,-3-6-27 16,-3 1-12-16,-3-6-25 15,0 1-11-15,0-4-72 16</inkml:trace>
  <inkml:trace contextRef="#ctx0" brushRef="#br0" timeOffset="39829.637">24931 3098 44 0,'0'0'16'0,"0"3"-8"0,3 0 6 0,-3-3 12 0,0 0 3 15,0 0 3-15,0 0-6 16,0 0-4-16,0 0-1 16,0 0-1-16,0 0-3 15,0 0 0-15,0 0-9 16,0 0 4-16,0 0 3 0,0 0-5 15,0 0-1-15,0 0-1 16,0 0 2-16,3 0-5 16,-3 0-1-16,0 0 0 15,0-3 0-15,0 0 0 16,0 3 2-16,0-5 1 16,0 2 1-16,0-2 0 15,0 0 2-15,0-1-3 0,0 1 1 16,0-3-3-16,0 0 2 15,0 0-4-15,0 3-2 16,0-3 2-16,0 3 0 16,-3-8-1-1,3-9-2-15,0 7 3 16,0-1-2-16,0 2 2 16,0 1-2-16,0 3-1 15,0 2 3-15,0-6 0 16,0 4-1-16,0-1-2 15,0-2 3-15,0 3 0 16,0-4-1-16,0 1 1 16,0 0-4-16,0 0 0 15,-3-1 1-15,3 4 0 16,0-3 0-16,-6-1 0 0,6-2 0 16,0 1 2-16,-3-1-1 15,3 2 2-15,-6-4-4 16,6-1 0-16,0 4-1 15,0-1 0-15,0 2 2 16,0-7 0 0,0-3 0-16,0 3 2 15,0 0 3-15,-3 3-2 16,3-1-2-16,0-2 0 16,0 0 1-16,0 2-1 15,-6 1 2-15,6 2-4 16,0 0-2-16,0 0 2 15,0 3 2-15,-3 0 0 16,3-3-1-16,0-5 1 0,-3 7-1 16,3-7 0-16,0 5 0 15,0 3 0-15,0 0 0 16,0 0 0-16,0 2 0 16,0 6 0-16,-6-6 2 15,6 3-3-15,0 3 0 16,0 0 1-16,0 2 2 15,0-2-3-15,-3 2 0 16,3 0 1-16,0 3 2 16,-6-2 1-16,6 4 1 15,-3 4-5-15,-6 2 1 0,6 5 0 16,-12 3 0-16,3 2 2 16,3 6 1-16,-3-5-4 15,1-1 1-15,2 1 0 16,0-3 0-16,0-1 0 15,3-1 2-15,0-4-3 16,6 1 0-16,-3-9 1 16,-3 1 0-16,6-3 0 15,0 0 0-15,9-3 0 16,-3-4 0-16,0-1 0 16,0-3 2-16,6-10-1 15,-1 2 2-15,4 1-4 16,-3 2 0-16,-3-5 1 15,-3 2 0-15,3 1 0 16,0 4 0-16,-3 4-3 0,-3 2 2 16,0 0 1-16,-3 8 0 15,6 5 0 1,3 3 2-16,-3 5 3 16,9 6 4-16,0 0 5 15,2-4-6-15,1 4 0 16,-3-6-2-16,0 6-1 15,-3-6-3-15,0-5 1 16,-3-3-40-16,0-2-16 16,3-3-76-1,5 0-51-15,-5-8 74 0</inkml:trace>
  <inkml:trace contextRef="#ctx0" brushRef="#br0" timeOffset="47801.4495">10902 9554 88 0,'0'0'33'0,"0"0"-18"0,0 0-7 0,0 0 13 16,0 0 3-16,0 0 5 16,0 0-2-16,0 5-2 15,0 3-9-15,0 6-3 16,-3 7-7-16,-3 3 0 0,-3-1 4 15,0 1 3-15,0-5 2 0,3-1-6 16,0-5-3-16,0 1-3 16,3-6-3-16,0 0 3 15,1-3 0-15,2-3-1 16,0-2 1-16,2-2-2 16,1-3-1-16,3-3 1 15,0-3 1-15,3-2-1 16,0-6-1-16,0-5 3 15,3 3 0-15,-3 5-4 16,0 3 1-16,0 3 2 16,0 2 1-16,15 5 5 15,-7 8 5 1,1 6 2-16,0 5-6 0,0 0-3 16,-3 0-1-16,0-1-1 15,-3-1-2-15,0-4-2 16,0-2 1-16,-1 0-1 15,-2-5-40-15,0-6-18 16,0-2-56 0</inkml:trace>
  <inkml:trace contextRef="#ctx0" brushRef="#br0" timeOffset="48059.9265">10953 9575 120 0,'0'-2'46'0,"0"2"-24"0,3 2-17 0,-3-2 13 15</inkml:trace>
  <inkml:trace contextRef="#ctx0" brushRef="#br0" timeOffset="48310.8618">10956 9610 265 0,'0'26'34'0,"-3"1"-6"15,0 7-7-15,0 6-3 16,-3 5-5-16,-3 2-3 15,6 4 1-15,0 4 0 16,0-2-5-16,3-3-4 16,6-2 1-16,6-3 0 15,6-11-4-15,5-2-1 16,4-5 3-16,3-4 3 16,12-4 3-16,-4-6 1 15,7-5-2-15,0-3-1 16,-1-2-3-16,7-3-2 15,-6 3-4-15,-4-3-2 0,-5 2-55 16,-3-7-23-16,-10-8-22 16</inkml:trace>
  <inkml:trace contextRef="#ctx0" brushRef="#br0" timeOffset="49916.9128">11715 10160 140 0,'-3'-3'55'0,"3"6"-30"0,0-3-16 16,3 3 14-16,0 5 2 15,3 5 4-15,0 11-2 0,-1-1-2 16,1 1-13-16,-3 3-1 0,0-1 2 15,3 1 2-15,-3-4 0 16,0-4-5-16,0-3-4 16,0-3 1-16,0-5 0 15,-3 0 5-15,0-3 3 16,0-5-4-16,0 0-1 16,0-2-4-16,-3-4-1 15,0-2-1-15,0-2 2 16,0-3-3-16,3-3-2 15,0 0 0-15,3-5-1 16,3-6-3-16,3 1 2 16,3 2-1-16,3 3 0 15,3 5 0-15,0 0 0 0,3 3 2 16,-1 5 0-16,1 5 0 16,-3 3 0-16,0 5-7 15,0 1-3 1,0 2-25-16,-4-3-10 0,1-2-41 15,0-1-57 1,-3-4 34-16</inkml:trace>
  <inkml:trace contextRef="#ctx0" brushRef="#br0" timeOffset="54045.1995">12030 10274 140 0,'-3'-3'55'0,"3"6"-30"0,3-3-12 0,-3 5 19 0,0-5-14 15,3 5-2-15,0 1-4 16,0-1 2-16,3 0-7 16,6 3 2-16,6-3 2 0,-3 1-2 15,0-4 0-15,-1-2 1 16,1-2 4-16,0-1-8 15,0 0-3-15,0-7-2 16,-3-3 1-16,-3-1 1 16,0 1 1-16,-3 3 0 15,-6-1 2-15,-3 0-3 16,0 4 0-16,-3-1-1 16,-3 2 1-16,0 4 0 0,-6 2 3 15,-6 2-1-15,3 4 0 16,0 4-1-16,1 6 0 15,2 0-2-15,3 2-2 16,3 1 5-16,3 2 1 16,3 0 0-16,3 0-1 15,12 1-6-15,3-7-1 16,0-1-2-16,3-1 3 16,2-2 0-16,4-4 3 15,3-4-6-15,-3-3-1 16,0-3-31-16,2-4-12 0,-5-7-54 15,6-2-40 1,-3 1 59-16</inkml:trace>
  <inkml:trace contextRef="#ctx0" brushRef="#br0" timeOffset="54303.1875">12405 9954 184 0,'-3'0'68'0,"6"5"-36"0,-3 6-26 15,3-1 17-15,0 11 1 16,0 8 3-16,0 6-10 0,0 2-5 16,0 5-7-16,0 0-2 0,-3-2 1 15,3 0 0-15,-3-3 2 16,0-5-10-16,0-6-2 15,0-5-46-15,-3-5-18 16,3-8-26 0</inkml:trace>
  <inkml:trace contextRef="#ctx0" brushRef="#br0" timeOffset="54512.8752">12262 10189 244 0,'-9'0'93'0,"12"-5"-50"0,3 5-39 0,-3 0 19 0,3 0 0 16,3 0 6-1,6 0-16-15,6-3-7 0,3 3-4 16,2-2-5-16,1 2 2 0,0 0-26 16,6 0-9-16,-6 0-42 15,5-3-17-15,-14 3 3 16</inkml:trace>
  <inkml:trace contextRef="#ctx0" brushRef="#br0" timeOffset="54917.0872">12542 10202 200 0,'-21'6'74'0,"21"-1"-40"0,0 8-35 0,3 0 15 15,-3 6 3-15,9 2 7 16,-3 3-7-16,0 2-2 15,6-2-8-15,-3-3-5 0,3 0 1 16,0-5-2-16,0-5 2 16,3-3 0-16,-1-8 1 15,1-5-2-15,0-6 1 16,0-5-4-16,-3 0-2 16,-3-5 4-16,-3-5 3 15,-3 2-3-15,0 0-3 16,-3 3 3-16,0 5 3 15,0 3 1-15,0 2 2 0,0 3-4 16,0 6-2 0,0 2 2-16,0 10 0 0,3 6 1 15,0 0 2-15,3 0-1 16,0 2 0-16,0 1-3 16,0-1-2-16,2-2 1 15,-2-3-1-15,0 1-25 16,6-6-10-16,0-3-42 15,6-5-16-15,-3-3 3 16</inkml:trace>
  <inkml:trace contextRef="#ctx0" brushRef="#br0" timeOffset="55263.382">12831 10263 192 0,'-18'0'71'0,"18"3"-38"0,3 13-41 0,3-11 10 15,0 3 19-15,0 5 10 16,0 3-2-16,-3 0-2 16,0 2-15-16,0 1-5 0,0-3-3 15,-3-3-2-15,3-2 1 16,0-3 0-16,-3-3 1 16,0-2 0-16,0-3 0 15,0-6-2-15,0-2-2 16,0-5 1-16,0-3 1 15,0 0 1-15,3 0 1 16,0-2-5-16,3-3-1 16,-1 2 1-16,4 3 0 0,3 0 1 15,0 3 0-15,0 3 0 16,0 2 0-16,0 5-25 16,6-2-10-16,-3 7-31 15,-3-2-13-15,0-2-9 16</inkml:trace>
  <inkml:trace contextRef="#ctx0" brushRef="#br0" timeOffset="55666.8764">13042 10247 188 0,'-18'19'71'0,"18"-17"-38"0,12 20-39 0,-9-14 12 15,0 2 13-15,0 3 10 16,0 3 1-1,0 0 0-15,0-3-17 0,0 1-8 0,-3-4-1 16,0-2-3-16,0-3 2 16,0-5 7-16,0 0 5 15,0-2-5-15,0-4-1 16,0-1-5-16,3-4-3 16,0-2 0-16,0-8-1 15,3-9-3-15,3 7 0 16,3 1-1-16,3 4 0 15,0 2 3-15,2 6 0 16,1 4 3-16,-3 6 3 0,3 11 4 16,-3-1 5-16,0 6-4 15,0 0 2-15,-6 0-5 16,-3 3-2-16,-1-1-2 16,-2-2 0-16,0-3-13 15,0 0-3-15,-3-2-38 16,0-3-14-16,0-3-130 31,12-10 84-31</inkml:trace>
  <inkml:trace contextRef="#ctx0" brushRef="#br0" timeOffset="55951.824">13468 10200 280 0,'0'-3'107'0,"-15"0"-58"0,6 6-37 0,9-6 26 15,-3 3-9-15,-3 0 0 16,0 3-14-16,-3 2-4 16,3 1-7-16,0 2-5 0,3 2 0 15,0 3-4-15,6 3-1 16,3 0 0-16,6 3 4 16,3 2-1-16,0 0 1 15,-3 0 2-15,-3 0 2 16,-3-2 5-16,-15 5 6 15,0 2-3-15,-6-5 2 16,-6 0-20-16,0-7-9 16,0-4-50-16,-2-7-21 15,2-6-49-15</inkml:trace>
  <inkml:trace contextRef="#ctx0" brushRef="#br0" timeOffset="57783.9644">14295 10157 148 0,'9'-10'57'0,"-9"7"-30"0,0 3-3 0,0 0 22 0,-3 0-8 16,-3 3-2-16,-3 2-14 16,-3 3-4-16,-8 3-10 15,-1-1-5-15,3 1 0 0,3 5-2 16,3-6 2-16,3 3-4 16,6 1 0-16,6-4 1 15,9 1 0-15,0 2-5 16,3 3-1-16,3 0 3 15,-3 0 3-15,-3 0 5 16,-4-1 4-16,-2 1 9 16,-6-2 6-16,-6-4-9 0,-2-2-1 15,-7-3-8-15,-6-2-2 16,0-3-2-16,0 0-2 16,3-3-2-16,0-2 1 15,4-3-26-15,5 0-9 16,3-2-31-16,6-1-10 15,3-2-27 1</inkml:trace>
  <inkml:trace contextRef="#ctx0" brushRef="#br0" timeOffset="58028.1066">14453 9895 192 0,'0'-5'71'0,"3"8"-38"0,0-1-30 0,-3 4 15 0,0 4 8 16,0 9 6-16,0 5-1 15,0 13-1-15,-3 13-17 16,0 3-1-16,0-6-1 0,0 1-4 16,0 0-2-16,3-3-2 15,0-6-3-15,0-4 1 16,0-9 1-16,0 1-36 15,0-6-15-15,0-5-43 16</inkml:trace>
  <inkml:trace contextRef="#ctx0" brushRef="#br0" timeOffset="58280.5221">14331 10231 256 0,'-6'-7'96'0,"9"7"-52"0,3-3-34 0,-6 3 23 16,6 0-12-16,3-3-1 16,0 1-10-16,3-1-4 15,3 0-3-15,2 1-5 0,7-1 1 16,0 0 1-16,0 1 2 16,0-4-28-16,0 4-11 0,-7-4-26 15,4 4-9-15,-3-1-27 16,3 3-13-1,-3-2 58-15</inkml:trace>
  <inkml:trace contextRef="#ctx0" brushRef="#br0" timeOffset="58655.5919">14673 10173 192 0,'-6'0'74'0,"6"-2"-40"0,-12 4-29 16,9 1 19-16,-2 0-6 16,-4 2-1-16,0 3-7 15,-3 8-4-15,0 5-3 16,0 0-5-16,3 3-1 0,0 2-1 15,6-2 3-15,3-3 0 0,3-2 3 16,3-6 3 0,3-2 4-16,3-6 0 15,0-5 2-15,3-3-6 16,-3-5-3-16,-1-2-1 0,-2-1 1 16,0-2 3-16,-3 0 4 15,0-1-4-15,-3-1-1 16,0 1 2-16,0 4 1 15,0 2-3-15,-3 5-1 16,0 3-1-16,0 0-2 16,3 5 3-16,0 3 0 15,0 3 1-15,0 2 0 16,3 3-5-16,0 0 1 16,0 0 0-16,-3 0 2 15,3-3-17-15,0-3-4 0,0-2-31 16,3-2-12-16,0-6-45 15</inkml:trace>
  <inkml:trace contextRef="#ctx0" brushRef="#br0" timeOffset="58942.0919">14923 10192 200 0,'-9'-6'77'0,"6"-1"-42"0,0 4-30 16,1 3 17-16,-1 0-6 15,-3 3 1-15,-3 2-5 16,-6 5-2-16,-3 4-6 16,3 4-5-16,0 3 0 0,3 0 1 15,3 3 0-15,6 0-3 0,3 0 2 16,6-3-1-16,6-2 0 16,0-6 4-16,3-3 1 15,3-2-1-15,6-5 1 16,-4-6-9-16,1-5-3 15,-3-2-15-15,0-3-5 16,-3-3-23-16,0-13-6 16,-3-3-19-1</inkml:trace>
  <inkml:trace contextRef="#ctx0" brushRef="#br0" timeOffset="59151.1884">15028 9903 192 0,'-3'0'71'0,"6"3"-38"0,0 8-43 0,-1-1 11 0,1 6 6 16,0 11 7-16,-3 12 8 16,0 6 4-16,0 5-13 15,0-5-1-15,0-2-1 0,0-4-4 16,0 1 1-16,-3-3-3 16,0-5 0-16,1-3-12 15,-4-5-5-15,3 0-41 16,0-6-17-16</inkml:trace>
  <inkml:trace contextRef="#ctx0" brushRef="#br0" timeOffset="59479.2314">15200 10192 140 0,'3'-8'52'0,"3"0"-28"0,-3 0-28 0,0 5 10 16,-3 3 15-16,0 0 10 15,-3 3-13-15,-3 0-7 16,-6 5-7-16,-9 2-1 0,1 6 0 16,-1-3-1-16,0 6 1 15,3-3-7-15,6-3 1 16,3 0 3-16,3 0 2 0,3 1 2 15,6-1 2-15,6 0 3 16,6 0 5-16,3 0-8 16,3 1-1-16,3-4-5 15,-4 3-3-15,4-2-51 16,-3-3-66 0,-3-3 21-16</inkml:trace>
  <inkml:trace contextRef="#ctx0" brushRef="#br0" timeOffset="60035.3374">15697 10181 216 0,'-9'-8'82'0,"9"14"-44"0,-9-4-40 0,6 1 17 15,-3-1-11-15,-5 6-2 0,-4 6-1 16,-3 4-1-16,0 3 0 15,0 3 0-15,3 3 2 0,6-1 3 16,3-2 2-16,3 0 1 16,9-3 2-16,0-5-1 15,3-3 2-15,3-5 0 16,0-8 1-16,3-5-2 16,-3-6-1-16,3-5-5 15,0-2-1-15,-6-4-1 16,-1 4-2-16,-2-9 5 15,-3 4-3 1,-3 7-1-16,0 3 4 16,3 2 1-16,0 6-2 15,0 13-5 1,0 5-2-16,3 3 4 16,-3 2 3-16,6 1-3 0,0-1-3 15,3 1-10-15,0-3-5 16,0-3-38-16,0-3-16 15,3-4-38 1</inkml:trace>
  <inkml:trace contextRef="#ctx0" brushRef="#br0" timeOffset="60514.643">15986 10224 176 0,'-12'-8'66'0,"21"8"-36"0,-15-3-35 0,6 3 12 15,-3-3 5-15,-3 3 4 16,-3 3-3-16,-3 8 0 0,-3-1-8 16,-2 6-5-16,-1 0-3 15,0 5 2-15,3 0 0 0,3 3-2 16,6-3 2-16,3 0 3 16,3-2 1-16,6-3 5 15,3-6 5-15,3-2 8 16,3-8 7-16,0-5-9 15,0-3-1-15,2-8-4 16,1-2-1-16,0-6-5 16,-3-3 0-16,-3-4-3 15,-6-6 0-15,-3-11-6 16,-6-2 1-16,-3-1 0 0,0 6 2 16,0 8-1-16,0 3-1 15,0 10 7-15,3 6 5 16,0 4-8-16,3 14-5 15,3 14-2 1,0 9 2-16,3 14 2 16,3 1-2-16,-3 1 0 15,6 1 1-15,-3-3 0 16,0-3 2-16,0-5 1 16,3-2-34-16,-1-6-17 15,1-2-46-15,0-6-58 16,3-5 44-16</inkml:trace>
  <inkml:trace contextRef="#ctx0" brushRef="#br0" timeOffset="60967.9852">16230 10192 228 0,'-15'-6'85'0,"12"9"-46"0,-15 2-41 16,12-2 14-16,-3 5-8 15,-2 8-1-15,-7 5-3 16,3 5-1-16,0 4 1 15,6-1 0-15,3-3 2 0,3-2 1 16,6-3 3-16,3-5 6 16,3-3 2-16,0-7 4 15,3-6 3-15,3-8-5 16,3-6 1-16,-4-4-6 16,-2-6-1-16,0-8-4 0,-3-5 1 15,-3-2-6-15,-6-12-1 16,-3 1 2-16,0 2 1 15,-6 6-1-15,3 8-2 16,0 2 1-16,0 11 1 16,3 5-1-16,0 5 2 15,0 6-4-15,3 13-2 16,0 8-1-16,3 13 3 16,0 8 2-16,3 0 2 15,0 5-4-15,0 1 1 16,0-6 0-16,0-3 2 15,3-2-6-15,0-6-1 16,0-2-23-16,0-5-6 0,0-6-23 16,3-5-9-1,0-8-11-15,0-5-35 16,-1-3 32-16</inkml:trace>
  <inkml:trace contextRef="#ctx0" brushRef="#br0" timeOffset="61251.4247">16370 10205 184 0,'6'-8'68'0,"-3"13"-36"0,0 1-31 15,0-4 27 1,3 19-6-16,-3 1 0 16,0-1 1-16,0 0-13 15,0-3 8-15,0-2 2 0,-3-2 1 16,0-4-1-16,0-2 3 16,0-3 2-16,0-5-7 15,-3-2-3-15,0-4-2 16,0-1 1-16,3-4-7 0,0-5-2 15,3-5-8-15,3 0 0 16,6 0 1-16,2 5 1 16,4-3-2-16,0 6 2 15,3 2-4-15,0 3-1 16,0 3-11-16,0 0-1 16,2 2-44-16,-2 3-19 15</inkml:trace>
  <inkml:trace contextRef="#ctx0" brushRef="#br0" timeOffset="62197.5589">16983 9874 240 0,'-12'0'90'0,"9"6"-48"0,3 9-53 0,0 1 13 0,0 11 0 16,-3 15 4-16,0 11 5 16,3 3 6-16,-3-1-9 15,0 1 0-15,3-3-1 0,0-6-3 16,0-2-1-16,0-8-3 15,0-10-3-15,0-11-34 16,0-6-15-16,0-10-35 16,0-5-35-1,-3-8 47-15</inkml:trace>
  <inkml:trace contextRef="#ctx0" brushRef="#br0" timeOffset="62364.209">16816 10216 236 0,'-14'-6'90'0,"11"6"-48"0,3 3-40 0,0-3 19 15,0 0-9 1,6 0-2-16,2 0 3 0,4-3 4 16,6 1-9-16,6-4-4 0,3 4-3 15,3-4-1-15,-1 1 2 16,4 2-25-16,3-2-12 16,-6-3-57-1</inkml:trace>
  <inkml:trace contextRef="#ctx0" brushRef="#br0" timeOffset="62767.2755">17153 9927 220 0,'-9'3'85'0,"6"5"-46"0,3 8-52 0,-3-3 12 0,6 19 6 15,-6 5 6-15,3 2 12 16,-3 9 6-16,0-6-15 15,0-2 1-15,0-3-1 0,0-3-5 16,0-4-3-16,0-7-3 16,0-7 2-1,-3-3 1-15,6-7 2 16,0-6 0-16,0 0-7 16,9-11-2-16,3-15-3 15,3 5 0-15,0-1 0 16,3 4 3-16,2 5-2 15,1 5-1-15,3 10 5 0,-3 6 3 16,-3 3-1-16,-3 2-2 16,-3 3 0-16,-3 5-1 15,2 0 0-15,-2-2 2 16,0-3-3-16,0-3-2 16,3-3-40-16,3-4-17 15,0-6-18 1,0-3-46-16,3-2 27 15</inkml:trace>
  <inkml:trace contextRef="#ctx0" brushRef="#br0" timeOffset="63128.2506">17516 10292 160 0,'3'-21'60'0,"-3"18"-32"0,-6-15-9 0,6 15 36 16,-9 9-12-16,0-4-9 16,-3 4-4-16,0 4-18 15,0 3-5-15,-5 6 0 0,5 2-4 16,3 3 0-16,3 0 1 15,6-1 2-15,3-4-3 16,3 0 0-16,3-4-1 16,3-7 1-16,-1-5-2 15,4-6 2-15,-3-5-4 16,0-2 0-16,-3-3-1 16,0-3 0-16,-3-3 2 15,-3 1 0-15,0 2 0 16,-3 5 0-16,0 1 2 0,0 4 1 15,0 4-6 1,0 2 0-16,3 8-1 16,3 5 2-16,3 3-1 0,0 2-1 15,3-2 3-15,-1 0 2 16,1-3-9-16,0-2-4 16,3-6-27-16,0-5-13 15,0-8-23 1</inkml:trace>
  <inkml:trace contextRef="#ctx0" brushRef="#br0" timeOffset="63361.3516">17718 9940 236 0,'-9'-13'88'0,"9"16"-48"0,0 2-40 0,0 0 16 0,0 3-9 15,3 8 1-15,0 11 4 16,0 12 4-16,0 9-8 15,0 2-2-15,-3 1-2 0,0-1 0 16,0 0 2-16,0-5-3 16,-3 5-2-16,0-7-11 15,0-12-4-15,0-4-53 16,0-9-20-16</inkml:trace>
  <inkml:trace contextRef="#ctx0" brushRef="#br0" timeOffset="63568.4818">17534 10186 260 0,'-3'-5'99'0,"0"5"-54"0,9 0-55 0,0 0 16 16,6 0 11-16,6 0 11 15,5 0-8-15,7 0-1 16,3 0-11-16,9 0-3 0,-1 0-1 15,1 0-5-15,-3 3-1 16,-4-3-54-16,-5 2-25 16,3-2-41-1</inkml:trace>
  <inkml:trace contextRef="#ctx0" brushRef="#br0" timeOffset="63835.774">18215 10268 212 0,'-3'40'82'0,"6"-29"-44"0,-3 7-38 16,0-7 18-16,0 2-3 0,0 0 3 15,0 1-6 1,0-4-2-16,0-2-5 16,0-3-15-16,0-5-5 0,0-2-59 15,3-4-62 1,-3-4 36-16</inkml:trace>
  <inkml:trace contextRef="#ctx0" brushRef="#br0" timeOffset="64014.665">18198 10083 280 0,'-12'-18'104'0,"9"18"-56"0,3 0-54 0,0 0 19 15,0 0-8-15,3-3 2 16,-3 3-9-16,3-3 0 16,3 6 0-16,0 0-8 0,2 5-3 15,4-3-66-15,0 3-69 16,-3 3 36-16</inkml:trace>
  <inkml:trace contextRef="#ctx0" brushRef="#br0" timeOffset="64135.5064">18382 10168 68 0,'3'-3'27'0,"0"3"-14"0,3 0-44 16,-6 0-9-16</inkml:trace>
  <inkml:trace contextRef="#ctx0" brushRef="#br0" timeOffset="64541.6752">18427 10149 164 0,'3'-2'63'0,"-6"-1"-34"0,3 6-3 0,0-3 23 16,0 0-2-16,-3 5 1 15,0 0-13-15,-3 1-4 16,0-1-18-16,-3 0-1 0,3 1-1 16,0-1-9-16,3 0 0 15,0 0-4-15,3 3-2 0,3 0 0 16,6 6 3-16,0 1-2 15,9 1-1-15,3 3 3 16,-1-1 2-16,-5 1 0 16,-3-1 2-16,-3 1 13 15,-3-1 7-15,-9 1 6 16,-9-3 5-16,-3-3-19 16,-2-2-6-16,-1-3-8 15,0-3-2-15,0-3-26 16,3-2-11-16,3-2-54 15,3-1-23-15,0-2-17 16</inkml:trace>
  <inkml:trace contextRef="#ctx0" brushRef="#br0" timeOffset="65378.8708">19457 9853 192 0,'3'-3'71'0,"-3"-7"-38"0,0 18-12 0,-3-6 22 16,0 4-4-16,-9 4 0 0,-9 6-9 15,-6 8-2-15,-6 2-15 16,-8 12-6-16,-1-1-2 16,0 0 1-16,4-6 3 0,-1-2 0 15,6-5 0-15,4 3-3 16,5-3-1-16,6-6-1 16,3-2 0-16,3-3-5 15,9 6 1 1,6-3 2-16,9-1 1 15,6 1 1-15,6 3-2 16,5 2-2-16,4 3 1 16,0 0 1-16,-3-3-1 0,-4 3 2 15,-5-1-2-15,0 1-1 16,-6-5-24-16,-3-3-9 16,0-3-32-16,6-5-103 31</inkml:trace>
  <inkml:trace contextRef="#ctx0" brushRef="#br0" timeOffset="66534.4555">19986 9946 108 0,'-2'0'44'0,"2"0"-24"0,-3 0-10 16,3 0 12-16,0 0 10 16,0 0 4-16,0 0 1 15,-3 0 2-15,3 0-21 16,-3 0 7-16,0 0 5 0,-3 2-3 15,0 1-1-15,-3 0-8 16,0 2-1-16,0 0-8 16,0 1-3-16,0-1-1 15,3 0-1-15,0-2 2 16,0-1 1-16,3 4-3 16,0-1-1-16,-6 3-6 15,9 2 0-15,0 4-1 0,0 4 2 16,3 1 3-16,3-3 2 15,0-3-4-15,3-3-1 16,3-2 3-16,0-2 1 16,3-4 6-16,0-2 3 15,0-2-9-15,-1-9 0 16,-2-5-4-16,-3 0 0 16,-3-2 6-16,-3-1 5 15,-6-2-3-15,-3 0 2 16,-3 2 1-16,-3 4 5 15,-2 1-4-15,2 4 0 0,0 2-9 16,3 3 0-16,0 2-6 16,3 0-1-16,6 3 0 15,3 3 2-15,6 0-1 16,6 2 4-16,3 0-5 16,2 3 2-16,4 0-3 15,0 3 2-15,-3-1 3 16,-3 1 1-16,-3 5 1 15,-6 7 2-15,-9 4-1 16,-6-1-1-16,-3 6 3 16,-9 8 0-16,-3-3-1 15,0-3 1-15,0-5-2 16,3 0-1-16,7-5-4 16,-1-5 0-16,6-3-29 0,3-3-13 15,3-5-20-15,6-3-10 16,6-5-27-1,2-3-29-15,7-2 52 16</inkml:trace>
  <inkml:trace contextRef="#ctx0" brushRef="#br0" timeOffset="66791.4286">20147 10292 212 0,'-9'19'82'0,"3"-11"-44"0,3 8-36 0,0-6 17 15,0 1 1-15,6 2 2 16,3 0 0-16,0-2-2 15,6-3-10-15,3-3 5 0,0-5 4 0,0-5-4 16,0-3 0 0,-3-5-3-16,-3-1 0 0,-3 1 2 15,-3-3 4-15,-6-5-6 16,-6 3-2-16,-3-1-1 16,-3 6 1-16,-6-3-12 15,3 5-3-15,-3 6-27 16,3 0-11-16,4-3-25 15,2 8-9-15,6 0-47 16</inkml:trace>
  <inkml:trace contextRef="#ctx0" brushRef="#br0" timeOffset="67196.6559">20338 10165 208 0,'-3'3'77'0,"6"0"-42"0,-3 2-17 0,3 3 25 15,0 2-7-15,0 6 2 16,0 5-16-16,0-2-3 16,3-1-11-16,0 1-3 0,-4-3-1 15,4-3-5-15,-3-2 1 16,0-3 6-16,-3-3 6 15,0 0 0-15,0-5 1 0,-3 0 1 16,3-5 4-16,-3 0-4 16,-3-3 2-16,6-13-7 15,0-1-3-15,6-1-3 16,-3 4 0-16,3-2-2 16,3 2 2-16,0 3-7 15,3 3-1-15,0 3-3 16,0 2 2-16,0 2-5 15,0 1-3-15,0 2-28 16,3 1-10-16,2-1-35 16,1 3-15-16,0 3-9 15</inkml:trace>
  <inkml:trace contextRef="#ctx0" brushRef="#br0" timeOffset="67512.0494">20671 10144 260 0,'0'3'99'0,"-3"-3"-54"0,-3 0-26 0,6 0 26 15,-6 2-8-15,-3 4-2 16,-3-1-15-16,0 0-5 16,-2 3-9-16,-1 0-6 0,3 0-1 15,6 8-8 1,12 5-2 0,6-2-1-16,0-1 2 15,3 1 6-15,-1-3 2 16,-2-1 2-16,-3 1 0 15,-3-2 4-15,-6-1 2 16,-6 0 11-16,-3-2 4 16,-3-3-7-16,-2-3-1 0,-4-5-7 15,0-3-2 1,0 1-15-16,0-4-6 0,3 1-26 16,3 0-13-16,3-1-32 15,3-2-12-15,3 3-9 16</inkml:trace>
  <inkml:trace contextRef="#ctx0" brushRef="#br0" timeOffset="68007.0744">20760 10179 192 0,'0'5'74'0,"0"-3"-40"0,18 14-35 0,-12 0 15 16,0 8 10-16,-6 5 9 15,0 6 3-15,0 2 2 16,0 10-20-16,0-2-6 0,0-2-1 16,0-6-7-16,0-6 0 15,3-4-2-15,0-6-2 16,-3-5 1-16,3-3 1 16,-3-2 1-16,0-11 3 15,0-6-1 1,0-4-3-16,0-11-1 15,-6-6 0-15,0-5 1 16,0-2-1-16,0-3-1 16,3 3 1-16,0-9-1 0,3 9 4 15,6-1 5-15,0 6-1 16,3 0 1-16,3 5-5 16,3 3-3-1,6 0 2-15,3 5 0 0,-1 6 3 16,10 7 3-16,-3 3-4 15,-3 8-1-15,-3 5 7 16,-4 11 2-16,-5-6 2 16,-6 6 4-16,-3 0-5 15,-9 0 2-15,-3-3-7 16,-9-5-1-16,-6 0-15 16,-5-6-6-16,-7-2-11 15,3-5-3-15,-3-3-31 0,7-3-15 16,-4 1-70-1</inkml:trace>
  <inkml:trace contextRef="#ctx0" brushRef="#br0" timeOffset="74705.4044">22624 3699 140 0,'-3'-3'55'0,"3"3"-30"0,0 0-16 0,0 0 16 0,0 0-8 16,0 6-2-16,-3 4-6 15,-6 3-4-15,3 11-2 16,-6 5 0-16,-3 3 0 0,6 0-1 16,0-3 1-16,0-3-2 15,3-5-1-15,3-2-2 16,0-6 1-16,0-2 1 16,3-3 2-16,3-6-1 15,6-4-1-15,6-6 3 16,-3 0 0-16,0-13-1 15,0-6 1-15,0 1-4 16,0 2 0-16,0 0 3 16,-3 3 1-16,0 2 1 15,-4 4 0-15,1 4-2 0,0 3 1 16,0 8 4-16,-3 5 6 16,6 6 2-16,-3 5 0 15,3 8-3-15,0-1-2 16,0-1-9-16,0-1 0 15,6-3-1-15,-3-2 2 16,0-3-8-16,5-2-1 16,-2 0-36-16,0-3-16 15,-3-1-41 1</inkml:trace>
  <inkml:trace contextRef="#ctx0" brushRef="#br0" timeOffset="75124.5903">22683 3908 148 0,'-6'0'55'0,"6"-3"-30"0,0 11-16 0,0-3 14 15,0 3 0-15,0 8 1 16,0 13-7-16,0 6 0 15,-3 12-10-15,0 17 9 0,0 2 6 16,0 8-9-16,3-5-2 16,0-3-3-16,0-2 0 15,0-1-4-15,3-5-3 16,0-7-18-16,3-9-9 16,0-10-59-16,3-9-53 15,-3-7 43-15</inkml:trace>
  <inkml:trace contextRef="#ctx0" brushRef="#br0" timeOffset="76173.8826">22338 5106 124 0,'-21'-5'49'0,"18"5"-26"0,-6-2-9 0,6 4 15 0,-3 1-12 16,-3 2-4-16,0 8-6 15,1 11 0-15,2 3-4 16,0-1-6-16,6-7-3 0,0-4 3 15,6 7 1-15,-3-4 2 16,2-2 0-16,7-3 0 16,3-5 2-16,-3-3 1 15,0-7 3-15,9-9-1 16,-6-2 0-16,-3-8-1 16,-3-8 2-16,-3-3-1 15,-9-2 0-15,-6-3-1 16,3 2 2-16,-3 1 3 15,0 7 2-15,3 6-1 16,0 5-1-16,3 3-3 16,0 16-1-1,0 7-3-15,3 11-4 16,6 6 1-16,0 10 1 0,6-3 0 16,0 1 0-1,-3-4 2-15,3-1-1 0,-6-12-1 16,0-2-15-16,-1-3-7 15,1 0-47 1,3-7-48-16,6-1 30 16</inkml:trace>
  <inkml:trace contextRef="#ctx0" brushRef="#br0" timeOffset="76581.5132">22627 5144 176 0,'-6'-27'66'0,"3"24"-36"0,0-2-15 15,0 2 20-15,-3 1-10 16,0-1-3 0,-6 6-10-16,-3 5-7 15,3 5-4-15,0 11 2 0,3 2-4 16,3 1 0-16,-2-3-1 16,8-6 0-16,0-2 0 15,8-3-2-15,-2-2 3 16,6-6 0-16,3-2 1 15,0-3 0-15,-3-3 0 16,-3-5 0-16,0-2 0 16,-3-6 0-16,-3 0 2 15,0-5 1-15,-3 5 1 0,0 10 2 32,0 20-5-32,0-1-3 15,3 3 1-15,-3 0 0 16,9 0-2-16,-3-6 2 15,0 1-6-15,2-3 0 16,-2 0-19-16,3-6-8 16,-3 1-33-1,6-6-41-15,0-7 31 16</inkml:trace>
  <inkml:trace contextRef="#ctx0" brushRef="#br0" timeOffset="76775.9668">22719 4895 160 0,'-3'2'60'0,"3"14"-32"0,0 8-22 0,0-13 15 0,3 10-9 15,0 5 1-15,0 6-6 16,6 10-2-16,-3 1-2 16,0-4-3-16,-3-4 1 0,3-6-4 15,-3-3 2-15,-3-4-39 16,0-12-18-16,0 1-17 15</inkml:trace>
  <inkml:trace contextRef="#ctx0" brushRef="#br0" timeOffset="76973.6554">22636 5077 224 0,'-9'-8'85'0,"9"8"-46"0,0-2-24 0,0 2 24 15,0-3-19 1,9 0-3-16,0 1-11 0,2-1-4 16,4 1-1-16,3-1-6 0,3 0 1 15,12 1-36-15,-3 2-13 16,-4 0-57 0</inkml:trace>
  <inkml:trace contextRef="#ctx0" brushRef="#br0" timeOffset="77359.5256">23002 5056 148 0,'-21'-5'57'16,"18"8"-30"-16,-6 2-21 0,6 0 17 0,-3 3-14 16,-3 3-2-16,6 7-5 15,-3 6-2-15,0 2 1 16,0 1-6-16,6-3 1 0,0-3 2 15,0-3 1-15,9-4 3 16,0-4 3-16,0-4-2 16,-3-6-2-16,0-3 4 15,6-2 1-15,0-3-2 16,3-8-3-16,-9-5 0 0,0 2-1 16,-3 3 8-16,0 3 5 15,0 2-2-15,-3 3-1 16,0 3-4-16,3 3 1 15,5 17-2-15,-2 1 0 16,0 0-6-16,0 0 1 16,0-3 2-16,3 0 1 15,0 1-10-15,0-4-3 16,3-2-41-16,3-5-17 16,0-3-14-1</inkml:trace>
  <inkml:trace contextRef="#ctx0" brushRef="#br0" timeOffset="84252.143">23538 5083 140 0,'0'-3'52'0,"0"3"-28"0,-3-3-4 0,3 3 21 16,0 0-13-16,0 0-4 15,0 0-16-15,0 0-6 16,0 6-1-16,0 2-4 0,3 10 2 15,-3 6 5-15,5 0 2 16,-2 0 2-16,0-1 0 16,-3-1 0-16,3-4 2 15,0-2-5-15,0-3-3 0,-3-2 1 16,6-3 0 0,-3-3-1-16,-3-5-2 0,6 0-4 15,0-5 0-15,0-1-5 16,-3-4 1-16,6-1-1 15,-6-5 3-15,0 3 6 16,0 5 0 0,-3 8 0-16,0 3 1 15,3 2-1-15,-3 3 0 16,9 0 0-16,-3 3 2 16,0-1 1-16,3 1 1 0,0-1 0 15,0-2 2 1,0-2 1-16,-1-4 8 15,7-2 2-15,-3-2 0 0,3-4 0 16,-3-2-9-16,-3-2-3 16,0-3-3-16,-3-3-2 15,-9-6 3-15,0 7 2 16,-6-1-20-16,0 2-9 16,3 4-30-16,0-1-13 15,0 3-36 1</inkml:trace>
  <inkml:trace contextRef="#ctx0" brushRef="#br0" timeOffset="84435.3778">23829 5120 180 0,'3'16'68'0,"-3"2"-36"0,6 14-29 15,-3-19 15-15,-3 3-11 16,0 0-2-16,0-3-3 15,6-2-2-15,-3-1-35 16,-3-2-14-16,3-3-28 16,3-5-10-16</inkml:trace>
  <inkml:trace contextRef="#ctx0" brushRef="#br0" timeOffset="84730.9765">23799 4945 160 0,'0'5'63'0,"3"-5"-34"0,-3 0-30 0,6 0 12 15,-3-2-12-15,9-1-4 16,-3 0-22-16,0-2-9 16,0 0 4-16,0 5 4 15,-6 8 17-15,6 2 8 16,-3 12 14-16,0 4 8 15,0 11-8-15,-3 5-3 0,6 1 8 16,-6-4 4 0,6-4-10-16,0-6-3 15,-4-5-3-15,1-6 0 0,-6-2-29 16,9-5-10-16,-6-6-21 16,6-5-7-16</inkml:trace>
  <inkml:trace contextRef="#ctx0" brushRef="#br0" timeOffset="84957.5786">24011 4932 192 0,'-6'0'74'0,"12"0"-40"0,-6 13-20 16,3-8 20-16,-3 6-2 15,6 7 1-15,-3 9-14 0,3 5-4 16,0 13-9-1,3-3-4-15,-3-2 1 0,-1-6-2 0,4-2-1 16,3 0-10-16,-6-9-6 16,3-4-43-16,0-11-16 15,-3-6-28 1</inkml:trace>
  <inkml:trace contextRef="#ctx0" brushRef="#br0" timeOffset="85527.6322">24469 5112 188 0,'-12'-3'71'0,"6"6"-38"0,-6 2-28 15,4 6 17-15,-4 7-12 16,0-2-1-16,0 5-5 16,-3 0-3-16,9 1 0 15,0-4 3-15,3 1 2 0,6-6-2 0,6-3-3 16,3-2 4-16,0-2 1 15,-3-6 0-15,6-3 1 16,-4-2-2-16,-2-1 0 16,0-2-6-16,-3 1-1 15,0-1 1-15,-3-8 0 16,-3 2-2 0,0 4 2-16,0 2 3 15,0 19-8 1,6 4 4-16,-3 7 0 15,0 7 15-15,3 0 8 16,-6 0 7-16,-6 3 6 0,3-3-8 16,-6 0-3-1,0-5-9-15,3-6-4 0,-9-2-3 16,1-5-2-16,-4-9-23 16,0-4-8-16,3-6-22 15,0-3-8-15,3-2-38 16,9-14-49-1,3-4 44-15</inkml:trace>
  <inkml:trace contextRef="#ctx0" brushRef="#br0" timeOffset="85904.9235">24508 5223 228 0,'3'3'85'0,"6"2"-46"0,0 5-26 0,-6-4 22 16,6-1-7-16,3 0-2 15,-4 1-10-15,7-4-3 16,0-2-7-16,3-2-4 0,0-1 1 16,-3-2-2-16,-3-3-1 15,3-6-8-15,-6 1-3 16,-6-3-1-16,0 0 2 16,-9 3-3-16,-3 3-2 15,-6 2 2-15,3 2 2 16,-3 12 5-16,0 10 3 15,0-1 4-15,0 4 2 16,9 0 7-16,0-1 4 0,6 1-5 16,9-4-3-16,0-1 1 15,3-1 0-15,6 0-1 16,-3-8 1-16,6-2-15 16,3-6-7-16,-10-2-23 15,7-5-9-15,-3-6-37 16,0-11-42-1,6-10 42-15</inkml:trace>
  <inkml:trace contextRef="#ctx0" brushRef="#br0" timeOffset="86091.5966">24806 4874 204 0,'0'-3'77'0,"0"8"-42"0,0-5-28 16,0 6 20-16,0 7 1 0,0 5 6 15,0 11-13 1,-3 14-4-16,3 10-10 15,0 0-5-15,3-6 1 0,-3-4-2 0,0-6-1 16,0-3-8-16,0-5-5 16,0-5-35-16,0-6-16 15</inkml:trace>
  <inkml:trace contextRef="#ctx0" brushRef="#br0" timeOffset="86262.9016">24606 5085 248 0,'0'-5'93'0,"15"2"-50"0,15-2-28 15,-18 2 26-15,9-2-11 16,8 0-2-16,10 0-16 16,0-1-8-16,2 1-2 15,1 0-46-15,9-3-18 0,-4 5-68 16</inkml:trace>
  <inkml:trace contextRef="#ctx0" brushRef="#br0" timeOffset="92707.6054">22287 5696 132 0,'-3'-2'52'16,"3"2"-28"-16,0 2-11 0,0-2 19 0,0 0-5 15,0 0 1-15,-3 0-2 16,3 0-1-16,-3 0-14 16,-3 0 7-16,1 0 4 0,-1 0 0 15,-6 6-1-15,3-4-11 16,-3 9-4-16,3-3-4 16,-3 10 1-16,0-2-2 15,6 6-1-15,0-4-2 16,3 3-1-16,3-2-1 15,6-3 0-15,0-3 3 0,9-5 0 16,-3 2-2-16,3-10 2 16,0 0 3-16,0-10 1 15,-7 2 1-15,4-8 2 16,-6 3 6-16,-6-6 2 16,0 3 6-16,-6 0 2 15,0 3-5-15,-5 0 0 16,2 2-8-16,-3 3-1 15,3 3-15-15,0 3-8 16,0-1-17-16,3 3-7 16,3 0-30-16,3 3-13 15,0-1-34 1</inkml:trace>
  <inkml:trace contextRef="#ctx0" brushRef="#br0" timeOffset="93379.4099">22386 5681 200 0,'-15'5'74'0,"15"-5"-40"0,12 0-29 16,-9 0 17-16,3 8-8 16,-3-3 2-16,5 8 2 15,-2 1 1-15,3 4-10 16,-3-2 1-16,6 3 3 0,-3-4-9 15,0 1-2-15,-3-3 2 0,0-2 2 16,0-3 4-16,-3-3 4 16,6 1 5-16,-3-6 5 15,-3 0-6 1,3-11-3-16,-3 0-6 0,0-4-4 16,0-1-2-16,0-3-3 15,0 3-4-15,0 3 0 16,0 2-20-16,0 1-7 15,0 2-13-15,-3 0-5 16,5 3-13-16,4 2-4 16,-3 0 3-1,0 3 1-15,0 0 32 16,3 3 42-16,0 0 19 16,-3 2 9-16,0 0 0 0,0 3-8 15,0-2-5-15,3 1-9 16,-3 1-3-16,6 0-9 15,-3-2-2-15,3-4 0 0,-1 1 0 16,1-3 2-16,0 0-3 16,-3-3 0-16,0 1-3 15,-3-4-1-15,0 1-4 16,-6 0-1-16,0-1 0 16,-6 1 4-16,0 0 1 15,-3 2 1-15,3 1 4 16,-3 4 5-16,3 1-3 15,0 5 2-15,0-3-5 16,3 8 0-16,0-2-3 0,3 5-1 16,0-3-1-16,6 0 0 15,0-2-5-15,3-3 0 16,0 0-26-16,0-3-10 16,0 0-29-1,0-7-30-15,0-1 35 16</inkml:trace>
  <inkml:trace contextRef="#ctx0" brushRef="#br0" timeOffset="93648.2331">22770 5734 120 0,'0'7'46'0,"0"-7"-24"0,9 19-10 0,-9-16 16 16,5 13 1-16,-2-3 5 15,3 0-9-15,0-2-3 16,-6-1-13-16,6-2 1 0,-3 0 3 0,0 0 10 15,0-3 6-15,0-2-13 16,-3-3-7-16,0 0-1 16,0-8-1-16,0 0-3 15,3-5-1-15,-3 2-1 16,6-5 1-16,-3 3-4 16,12-3-2-16,-9 3-5 15,12 0 0-15,-6 2-36 16,3 3-13-16,-3 3-55 15</inkml:trace>
  <inkml:trace contextRef="#ctx0" brushRef="#br0" timeOffset="94192.036">23011 5712 148 0,'-18'8'57'0,"18"-8"-30"0,15 16-12 0,-12-13 20 16,3 10-10-16,0 0-5 16,3 6-9-16,-4-3-5 15,4 0-3-15,-3-1-3 0,3-1 1 16,0-4 1-16,3-2 1 0,-3 0-4 15,3-5 1-15,-3-3-2 16,0-3-2-16,0 0 0 16,0-10 3-16,-3 3 0 15,0-4 3-15,-3-1 1 16,3 7 1-16,-4 0-2 16,1 5 1-16,-3 0-2 15,3 9-1-15,0-1 5 16,3 3 1-16,-3 0 4 15,0 2 1-15,6-2-3 16,0 0-3-16,0 0 4 16,6-5 4-16,-6 0 8 15,9-3 7-15,-6 0-4 16,0-6-2-16,-3 1-10 0,2-6-3 16,-2 1-3-16,-3-6-1 15,-3-8-3-15,-3 3-2 16,-9 2-13-16,6 6-6 15,-3 5-15-15,0 3-6 16,-2 2-16-16,-1 3-7 16</inkml:trace>
  <inkml:trace contextRef="#ctx0" brushRef="#br0" timeOffset="94522.4432">23377 5720 156 0,'9'8'57'0,"-9"3"-30"0,9 7-5 16,-6-12 23-16,0 7-8 15,0 0-1-15,0 0-14 16,-3 1-6-16,6-1-9 16,-4 3-3-16,1-8 2 0,-3 0 1 15,0-3 1-15,0 0 4 16,0-5 5-16,0 0-7 15,3-5-1-15,-3 0-1 16,3-9 0-16,0 4-7 0,3-6 0 16,9-5-1-1,0 2 0-15,-3 6-3 0,0 0 2 16,0 2-10 0,-3 3-3-16,9 3-22 0,-6 0-9 15,-4 2-27-15,1 0-10 16,0 1-9-1</inkml:trace>
  <inkml:trace contextRef="#ctx0" brushRef="#br0" timeOffset="94676.3312">23597 5723 200 0,'0'8'77'0,"3"-3"-42"0,3 6-23 0,-3-3 21 16,6 5-10-16,-3 3-4 15,0 0-8-15,-6-3-5 16,6 0-3-16,-3-2-18 0,-3-1-5 0,0-2-58 15,6-2-60 1</inkml:trace>
  <inkml:trace contextRef="#ctx0" brushRef="#br0" timeOffset="94989.9979">23570 5596 244 0,'-12'-16'90'0,"12"19"-48"0,0-6-34 15,0 3 21-15,0 0-20 16,0 0-6-16,9 0-30 16,0-3-12-16,0 1-20 0,3-4-8 15,0 1 5-15,0-3 5 16,-3 3 34-16,6 0 18 16,-3 2 40-16,-3 0 18 15,-1 3-5-15,7 8-1 16,3 6-12-16,-3 12-4 15,0 3-17-15,-3 3-2 0,-3 0 1 16,0 2-5-16,0-5 0 16,-3-5-4-16,3-3-1 15,-4-5-17-15,1-3-7 16,0-2-37-16,-3-6-12 16</inkml:trace>
  <inkml:trace contextRef="#ctx0" brushRef="#br0" timeOffset="95215.165">23841 5511 268 0,'6'-8'101'0,"-3"8"-54"0,-3 3-46 16,3 0 21-16,-3 5-5 16,6 5-1-16,-3 11-2 15,3 2-1-15,0 8-7 16,0 4 0-16,-3-1 1 0,6-3-3 15,-3-2-1-15,0-3-6 16,3-5 0-16,-3-6-28 16,-1-2-9-16,-2-5-31 15,3-6-76 1</inkml:trace>
  <inkml:trace contextRef="#ctx0" brushRef="#br0" timeOffset="95423.2117">23660 5704 308 0,'-6'-2'115'0,"9"4"-62"0,0 1-42 0,-3-3 28 16,6-3-19-16,2 1-6 16,13-6-11-16,6 3-2 15,0-1-1-15,0 4-7 0,-1-1-3 16,4 0-27-16,0 3-12 15,-3 3-45-15,-3-3-17 0,-4 3 12 16</inkml:trace>
  <inkml:trace contextRef="#ctx0" brushRef="#br0" timeOffset="95735.9586">23981 5739 200 0,'-6'10'74'0,"6"-4"-40"0,0-1-11 15,3 0 24-15,0 1-9 16,0-1-2-16,9-2-12 15,-3-3-4-15,9 0-12 16,-6-3-3-16,8 0 1 0,-2-2-5 16,-6-3-3-16,6 0-6 15,-9 0 0-15,0 0-3 16,-6 0 2-16,-3-2 0 16,-9 2 3-16,0 0 4 0,0 2 3 15,-3 4 0 1,-3 4-1-16,0 4 1 0,7-1 1 15,-4 3 1-15,9 3 3 16,0 7 1-16,3-2 3 16,3 3-5-16,0-1-3 15,6-2-1-15,-1-3-1 16,4-2-11-16,0-3-3 16,-3-3-28-16,6-2-11 15,-3-9-27 1</inkml:trace>
  <inkml:trace contextRef="#ctx0" brushRef="#br0" timeOffset="96098.7413">24204 5728 176 0,'0'8'68'0,"3"-3"-36"0,-3 11-11 16,0-8 22-16,6 6-6 16,-3-1-2-16,-3 0-11 15,6-2-4-15,-6-1-12 16,0-2-1-16,0-3 0 0,0 1-3 15,0-6-1-15,0 0 1 16,3-3 0-16,0-2-9 16,-3-9-4-16,6 1-2 15,-3-3-1-15,9-2 4 16,-3 2 3-16,9 3 5 16,-6 5 2-16,14 3 4 15,-11 7 1-15,9 6 5 16,-9 3 3-16,-3 5-2 15,3 2 2-15,-6 1-6 0,-3-4-3 16,0-1-10-16,-3-1-5 16,6-5-37-16,-6 0-15 15,5-3-20-15,4-5-7 16,3-8-1 0</inkml:trace>
  <inkml:trace contextRef="#ctx0" brushRef="#br0" timeOffset="96575.8504">24704 5440 220 0,'0'2'85'0,"0"4"-46"0,6 7-21 16,-3 0 25-16,-3 8 0 15,9 14 2-15,-9 2-14 16,6 3-4-16,-3-3-16 16,0 0-7-16,-3-3-2 0,0-5-2 15,0-5 2-15,0-6-1 16,0-2 2-16,0-2-7 16,-3-4 1-16,3-2-6 15,-3-5-1-15,3-6-4 16,0-5-1-16,3-2 1 0,0-1 3 15,6 0 5-15,3 1 1 16,-3 2 0-16,12 0 1 16,0 5 3-16,-4 3 0 15,-5 3 12-15,3 2 7 16,-9 6 4-16,3 2 4 16,-9 0-3-16,0-2-2 15,-12-1-9-15,-6-2-5 16,6 0-11-16,-5-2-5 15,5-1-22-15,-3-2-10 16,0-1-18-16,6-2-8 0,-3 0-116 31,12-13 60-31</inkml:trace>
  <inkml:trace contextRef="#ctx0" brushRef="#br0" timeOffset="96773.1176">24871 5712 236 0,'15'0'90'0,"-9"6"-48"0,-3-4-25 15,-3 4 27-15,9 2-10 16,-6-1 0-16,6 9-13 16,0 3-3-16,0-3-10 15,-1 0-5-15,1-3-2 0,-3-3-8 16,3 1 0-16,0-3-24 16,3-3-7-16,-3-2-18 15,3-3-7-15,-3-5-17 16,0-9-38-16,9 4 33 15</inkml:trace>
  <inkml:trace contextRef="#ctx0" brushRef="#br0" timeOffset="96905.5676">25094 5755 200 0,'-6'2'77'0,"-6"6"-42"0,3 19-12 0,7-11 26 16,-7 5-10-16,-3 5 0 16,-6 6-13-16,6-3-7 15,0 3-10-15,-3-6-15 0,3 6-6 16,3-8-47-16,0-3-19 15,6-2-42 1</inkml:trace>
  <inkml:trace contextRef="#ctx0" brushRef="#br0" timeOffset="98022.1181">22424 6128 128 0,'6'-3'49'16,"-6"3"-26"-16,6-5-16 0,-3 5 13 0,0 0 5 16,-3 0 7-16,0-3 0 15,0 1 3-15,-3-6-19 16,3 0 4-16,-9-3 3 0,0 3-3 16,-6 0-2-16,4 0-8 15,-10 11-2-15,9 0-4 16,-6 7-1-16,3-2-3 0,0 13-3 15,3-5-1 1,6 16 0-16,0-6 3 0,6 14 2 16,0-8 2-16,3 7 1 15,0-4-2-15,0 7-2 16,0-10-4-16,0-3-2 16,0-5-30-16,-3-6-14 15,0-2-14-15,-3-13-3 16,0 0-17-1</inkml:trace>
  <inkml:trace contextRef="#ctx0" brushRef="#br0" timeOffset="98498.3374">22168 6342 228 0,'-6'-8'85'0,"6"8"-46"0,3 0-35 0,-3 0 19 0,3 0-9 16,0 0 2-16,6-3-9 15,0 3-2 1,9-2-3-16,-3-1-2 0,6 3 1 0,-3 0-28 15,5 0-11-15,-2 0-28 16,-3 0-8-16,3 0-1 16,-6 0 21-1,-3 0 50-15,-3 0 44 16,0 0 21-16,-3 5-6 16,-1 1-6-16,1 10-14 15,0-6-7-15,0 11-16 16,0-2 3-16,3 5 5 0,0-6-11 15,3 3-5-15,-3-5-2 0,3-2 0 16,0-1-3-16,3-5-2 16,-3-3-7-16,0-16-2 15,2 1-2-15,-2-6-1 16,-3 3 3-16,-6-6 3 16,0 3 7-16,0 0 3 15,-3 3 12-15,0 3 3 16,0-1 4-16,0 6 2 15,0-1-8-15,3 12-3 16,0-1-4-16,3 6 0 16,-3-1-4-16,3 14 0 15,0-5-1-15,3-1-2 16,-3-2-13-16,3-3-6 16,-3 0-26-16,6-13-11 15,-3 0-47-15</inkml:trace>
  <inkml:trace contextRef="#ctx0" brushRef="#br0" timeOffset="98710.3529">22725 6128 260 0,'-3'-11'99'0,"3"19"-54"0,0 13-42 15,0-15 21-15,3 9-12 0,0 1 1 16,3 11-8-1,-3-6-3-15,0 11-1 0,0-6-1 0,0 9 2 16,0-4-28-16,-3 1-11 16,6-5-40-16,-6-4-15 15,0-2 4 1</inkml:trace>
  <inkml:trace contextRef="#ctx0" brushRef="#br0" timeOffset="98907.5762">22636 6308 220 0,'0'-3'85'0,"0"3"-46"0,6-3-37 0,-3 3 17 0,5-2-10 16,1 2-3-1,6-6-8-15,0 1-3 0,6-3 2 16,0 3-41-16,0 0-17 15,-3-1-29-15</inkml:trace>
  <inkml:trace contextRef="#ctx0" brushRef="#br0" timeOffset="99237.4866">22862 6297 156 0,'-6'11'57'0,"6"-11"-30"0,0 26-7 16,0-18 19-16,3 5-6 15,0 1-2-15,3 1-6 16,0-1-2-16,0 7-12 15,3-3-7-15,0-2 0 0,0-3-1 16,-1-13 3-16,1 0-8 0,-3-5-3 16,6 0-11-1,-3-6-4-15,-3 1 3 0,0-6 3 16,0 3 5-16,-3-3 6 16,0 2 6-16,-3 4 3 15,0-1 6-15,3 6 3 16,0 0 0-16,-3 7 1 15,0-2-2-15,9 8-1 16,-3 0-7-16,0 5-4 16,0-2-1-16,3 0-1 15,-3-3-18-15,3 0-8 16,-4-3-24-16,4-3-11 0,-3 1-38 31</inkml:trace>
  <inkml:trace contextRef="#ctx0" brushRef="#br0" timeOffset="99774.9063">23124 6353 156 0,'-3'10'57'0,"6"1"-30"0,0 5-7 15,-3-14 19-15,3 6-6 16,-3 3-2-16,0-3-9 16,0 0-1-16,0-3-12 15,0 3-1-15,0-5-1 0,0-1 5 16,0-2 5-16,0-2-9 15,0-1-2-15,0 0-4 16,0-7 1-16,0-1-2 16,3-5-1-16,3-5-2 15,3 0 1-15,3-6-1 0,-1 6 0 16,1 5-16-16,-3 9-8 16,-3-1-19-1,0 8-8-15,6 5 9 0,-3 0 6 16,0 3 22-16,3 3 11 15,-3-1 20-15,3 3 8 16,-3 3 0-16,0-2 0 16,2-4-3-16,-2-2-1 15,6-3-6-15,-3-2-3 16,0-3-3-16,0-3-2 16,0-2-8-16,-3-3-2 15,-3 0-7-15,-3 0 0 0,-3-2-3 16,-3-1 2-16,-3 3 9 15,0 3 5-15,-3 2 6 16,-3 3 4-16,-3 8 0 16,3 8 1-16,0 3 9 15,6 2 6-15,3 0-3 16,6 3 0-16,9 2-13 16,-3-7-4-16,9-3-14 15,0-3-3-15,6-11-30 16,-3-2-14-16,14-13-60 15</inkml:trace>
  <inkml:trace contextRef="#ctx0" brushRef="#br0" timeOffset="100754.5707">23939 6231 200 0,'-6'-3'77'0,"-3"9"-42"0,-2 4-17 15,8-5 25-15,-3 3-7 16,-6 0-1-16,3 0-11 16,-3 0-4-16,0 0-12 15,3-3-7-15,6 1-2 0,3 2-4 16,3 0 1-16,6 0-3 0,3-1 2 16,0 4 3-16,9 0 1 15,-6-1 1-15,-4 1 0 16,-8-1 8-16,3 1 5 15,-6 0 5-15,-6-1 1 16,-3-2-10-16,-2-3-3 16,2 1-4-16,-3-4-2 15,0-2-19-15,0 0-10 16,3-2-23-16,3-1-7 16,3-2-24-1,3-3-50-15,3-3 35 16</inkml:trace>
  <inkml:trace contextRef="#ctx0" brushRef="#br0" timeOffset="100993.3661">24061 6109 244 0,'3'-8'93'0,"-3"-5"-50"0,0 24-33 15,0-6 25-15,0 3-15 16,6 10-1-16,-3 4-7 15,-3 9 0-15,0 6-7 16,0 3-1-16,0 2 0 0,0-2-2 16,3-3-2-16,0 0-15 15,0-5-5-15,0-8-30 16,-3-6-10-16,6-5-125 31,0-23 87-31</inkml:trace>
  <inkml:trace contextRef="#ctx0" brushRef="#br0" timeOffset="101739.8019">24020 6329 252 0,'-9'-5'93'0,"9"2"-50"0,0 3-24 0,0 0 29 16,3 0-22-16,3-3-6 16,3 1-12-16,3-1-4 15,2-2-2-15,4 2-4 0,0 0 1 16,3 1-1-16,3-4 0 15,3 1-18-15,-4 5-9 0,-2-2-16 16,0-1-5-16,0 6 9 16,-6-1 7-16,-3-2 18 15,-3 0 7-15,-6 0 17 16,-3 0 7 0,0 3 6-16,-3-1 4 0,-3 4 2 15,-6 2 3-15,3 5-7 16,-3 3-2-16,0 8-10 15,3-3-2-15,0-3-3 16,9 1 1-16,6-3-2 16,-3 0 0-16,0-6-3 15,6-5-2-15,3-5-2 16,-3-2 1-16,6-4-1 0,-3-1-2 16,-3-4 3-1,2 0 2-15,-8 1 0 0,6-1 2 16,-9 1-2-16,6 2-1 15,-3 2 3-15,0 4 0 16,-3 2-1-16,0 5 1 16,0 3-2-16,6 3-1 15,-3-1-2-15,-3-2-1 16,15-3-23-16,0 1-10 16,-3-6-12-16,6-3-6 15,0 0 3-15,2-2 4 16,1-3 8-1,0-2 7-15,-3-4 20 16,-3 1 29-16,-6 3 14 0,0-1 14 16,-6 0 7-16,-6 1-6 15,-6 4-3-15,0 1-24 16,0 5 4-16,-3 3 4 0,0 5-11 16,3 5-3-16,0 0-8 15,3 3-2-15,3 0 1 16,3 0 0-16,6 5 0 15,6-5 0-15,0-3-2 16,9-2 1-16,-3-9-4 16,0-2-2-16,-3-2-12 15,-1-4-2-15,1-2-21 16,-6-5-8-16,6-3-26 16,-9-5-10-16,3 0 0 15</inkml:trace>
  <inkml:trace contextRef="#ctx0" brushRef="#br0" timeOffset="101940.9748">24597 6107 160 0,'0'-6'60'0,"3"9"-32"0,0 0-11 0,0-1 22 15,0 6 0-15,0 3 4 16,6 7-11-16,-3 11-4 16,0 0-16-16,0 3 1 0,-3 3 1 15,-3 2-7-15,0 0-4 16,9-3-5-16,-9 3-1 15,0-5-31-15,0-8-15 0,0-6-24 16</inkml:trace>
  <inkml:trace contextRef="#ctx0" brushRef="#br0" timeOffset="102178.2391">24779 6326 200 0,'-6'-2'74'0,"3"2"-40"0,-6 0-31 16,3 2 17-16,0 1-1 15,-3-1 1-15,-3 4-7 16,-3 4 0-16,6-2-8 16,-3 3 1-16,4-1 4 0,5 4-4 0,6-1 2 15,2 0-5 1,4 0 0-16,6 3-3 15,0 3-3-15,0-1-25 0,-3-4-11 16,15-1-73 0</inkml:trace>
  <inkml:trace contextRef="#ctx0" brushRef="#br0" timeOffset="102897.3247">23100 6734 160 0,'3'-22'63'0,"-3"20"-34"0,0-19-12 16,0 18 22-16,-3-2-9 16,-3-3 0-16,-6 0-6 15,-6 3-1-15,0 2-12 16,1 0 2-16,2 6 1 0,3 0-10 15,0 10-1-15,0-3-5 16,6 14 0-16,0-3 2 16,6 19 0-16,3 24 0 15,0-22 2-15,0-5-3 16,3 3 0-16,0-9 1 16,0 1 2-16,0-5-28 15,-6-9-9-15,0-2-21 16,-3-8-5-16,0 0-31 15</inkml:trace>
  <inkml:trace contextRef="#ctx0" brushRef="#br0" timeOffset="103072.9587">22835 6948 188 0,'9'0'71'0,"-9"0"-38"0,12-5-21 0,-9 5 19 15,9 0-10-15,-3 0-1 16,6-6-10-16,-1 4-4 15,7-4-3-15,0 4-5 0,3-1-1 16,3 1-53-16,-9-1-25 16,-6 0-10-1</inkml:trace>
  <inkml:trace contextRef="#ctx0" brushRef="#br0" timeOffset="103349.1453">23148 7006 184 0,'0'11'71'0,"3"-1"-38"0,0 19-17 15,3-23 24-15,-4 7-8 16,1 0-1-16,0 3-11 16,0-3-2-16,0-2-11 15,0-1-2-15,0-2 1 0,0 0 6 16,-3-2 4-16,6-4-6 16,-3-7-1-16,0 0-5 15,0-9-1-15,3-4-1 16,0-1-2-16,0 1-2 15,3-1 1-15,0-2-1 16,3 3 0-16,3 4-14 0,0 4-4 16,2 7-25-16,1 1-9 15,-3 2-21 1,6 0-51-16,-3 0 26 16</inkml:trace>
  <inkml:trace contextRef="#ctx0" brushRef="#br0" timeOffset="103727.1697">23436 6996 176 0,'-3'0'66'0,"-3"0"-36"0,3-3-9 0,0 6 25 16,-3-3-9-16,-2 0 1 16,2 2-12-16,-3 4-7 15,0 1-10-15,0 7-8 0,3-1-4 16,3-2 4-16,0 4 1 16,-3-1 0-16,12 1 1 0,-3-1-4 15,3-1 0-15,0-2 3 16,3-6 1-16,0 0-1 15,3-8 1-15,2 1-4 16,-2-6 0-16,0-8 3 16,-3 3 1-16,-6 0 1 15,-3 2 0-15,0 0 2 16,0 3 1-16,0 3-1 16,0 5 3-1,0 5-3-15,0 3-3 16,6 3-2-16,-3-3 0 15,0 5-1-15,6 6 0 16,-3-6 0-16,-3-3 0 0,9-2 0 16,-3 3-22-16,9-3-8 15,-6-8-29-15,-1 0-10 16,-2-8-46 0</inkml:trace>
  <inkml:trace contextRef="#ctx0" brushRef="#br0" timeOffset="104291.9055">23627 6956 184 0,'0'-3'71'0,"3"6"-38"0,-3 0-17 0,0-3 44 16,9 10-15-16,-3 3-8 15,0 3-9-15,0 3-16 16,-3-1-1-16,-3-2 2 0,0 0-5 15,0-3 0-15,0-2-4 16,0-3-3-16,0 2 2 16,0-10-4-1,0 0 0-15,6-2-6 16,-3-4-3-16,2-4-3 16,1-3 0-16,0-11-4 15,6 3 0-15,6-1 8 16,-3 7 4-16,0 7 4 15,0 8 1-15,0 5 0 16,-3 6 2-16,-9 4 12 0,5 1 6 16,-5 0-2-1,-3 0 0-15,0-3-8 0,0-2-4 16,6-3-1-16,-6-3-1 16,0 0-5-16,3-7-1 15,6-6 1 1,-3-3-5-16,0-5 2 15,3 3-3-15,3 0 2 16,9-6 3-16,-6 11 1 16,0 6 1-16,0 4 0 15,-4 4 6-15,1 2 4 0,-3 5-1 16,-6 0 2-16,6 0-8 16,-9 3-2-1,6-8-17-15,-3 0-4 16,0-3-32-16,0 1-14 0,3-4-18 15,0-2-48 1,0-2 30-16</inkml:trace>
  <inkml:trace contextRef="#ctx0" brushRef="#br0" timeOffset="104686.3541">24085 7017 208 0,'9'2'77'0,"-3"4"-42"0,0-1-15 15,3-2 27-15,-3 2-10 0,3 0 1 16,3 1-12-16,3-4-7 16,0-4-10-16,-1-1-6 0,7 0-2 15,-6-2 1-15,0-3 1 16,-6-3-1-16,0-2 1 16,-6-3-2-16,-3 0-1 15,0 3-2-15,-9 0 1 16,-3 2-4-16,-9 3 1 15,6 3 0-15,-3 3 2 16,1 2 3-16,2 7 2 16,0 9-1-16,3 0 1 15,3 3 4-15,0-1 6 16,9 1 2-16,0 2 0 0,0 3-5 16,9-3-2-16,0-3-4 15,0 1-3-15,3-6-7 16,0-5-4-16,6-3-16 15,-1-2-9-15,-2-8-28 16,6-1-12-16,6-1-48 16</inkml:trace>
  <inkml:trace contextRef="#ctx0" brushRef="#br0" timeOffset="105029.6693">24439 6884 172 0,'0'-7'66'0,"0"4"-36"0,0 0-11 0,0 1 21 15,0 2-3-15,-3 0 1 16,-2-3-4-16,5 3-1 16,-12 0-18-16,3 3 2 0,0 2 1 15,-3 0-8-15,3 3-3 16,6 0-4-16,0 5-3 15,6 6-4-15,0-1 0 16,6 3 2-16,0 1 3 16,3-4 0-16,-3 3-1 15,0 1 5-15,-6 1 1 16,-3 1 13-16,0 0 7 16,-15-6-7-16,-3 1-1 15,-6-3-19-15,0-6-9 16,3-2-57-16,0-2-26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13:59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19912 13375 124 0,'-12'-19'46'0,"9"19"-24"0,-3-2-26 16,-12 9 49-1,-2 4-8-15,-7 5-7 16,-6 10-5-16,-6 14-15 15,1 21 5-15,2 18 2 0,6 6-1 16,9 16 3-16,15-1-6 16,18-5-3-16,12-5-8 15,9-2-1-15,14-17-41 16,4-5-15-16,-3-5-52 16</inkml:trace>
  <inkml:trace contextRef="#ctx0" brushRef="#br0" timeOffset="1457.5281">20007 13687 84 0,'3'-8'33'0,"-3"8"-18"0,0-3-9 16,0 3 9-16,0 0-2 15,0 0 2-15,0 0-2 16,3 0 0-16,-3 0 1 16,0 0 2-16,0 0 2 15,0-2 1 1,-3 2-4-16,0 0 1 0,0 0-5 15,0 0-1-15,0 0-4 16,0 5 1-16,-3 6-6 16,1-4-1-16,-1 7 0 15,3-1 2-15,0 0-1 16,6 0-1-16,3 3 3 0,-1-2 0 16,4-9 1-16,0-3 2 15,0-2-1-15,6 0 2 16,0-5 0-16,-3-3 3 15,-3 0-5-15,-3-2-3 16,-9-1-1-16,0 1 1 16,-3 2-1-16,0 0-1 15,0 0 1-15,0 2 1 16,0 1 1-16,0 0 1 16,3 2-7-16,3 1 0 15,0-1 1-15,6 0 1 16,0-2 1-16,6 5 0 15,9 0-3-15,-3 5 0 16,0 1 2-16,-4 1 2 16,-2 1 0-16,-3 6 2 0,-6 2 0 15,-6 10 1-15,-6 3 4 16,-9 3 3-16,1 0-9 16,2-3 0-16,0-3-2 15,3-5 2-15,3-2-10 16,3-3-4-16,3-6-32 15,3-2-11-15,9-2-34 16,9-6-24 0,0-6 49-16</inkml:trace>
  <inkml:trace contextRef="#ctx0" brushRef="#br0" timeOffset="1742.0268">20171 13922 200 0,'-18'8'74'0,"15"3"-40"0,-6 10-31 0,0-10 15 15,3 2 6-15,0 11 7 16,3 0-7-16,9-1-5 16,0-2-10-16,6 1-2 0,3-9 0 15,3-3-1-15,0-4-1 16,0-4 1-16,0-4 1 16,-4-9 3-16,-8-5 1 15,-3 0-3-15,-6 1 0 16,0-4-10-16,-5 3 0 15,-1 3-5-15,-3 2 2 16,0 3-19-16,0 3-7 0,3 0-24 16,3 2-8-16,0 1-111 31,12-6 89-31</inkml:trace>
  <inkml:trace contextRef="#ctx0" brushRef="#br0" timeOffset="2084.7553">20305 13896 180 0,'0'5'68'0,"0"6"-36"0,0 7-18 16,6-7 22-16,0-1-7 0,0 4-2 15,-3-1-11-15,0 5-5 16,0-2-6-16,0-2-4 0,0-4 0 15,0-2 1-15,0-3 1 16,-3 1 10-16,0-14 10 16,-3-3-5-1,3-2-5-15,-6-3-3 16,6 0-2-16,0 0 0 16,0 3-2-16,3 0-1 15,0 0-6-15,3 2 1 16,3 3-2-16,0 0 0 0,5 3-11 15,1 2-5-15,3 1-19 16,0 2-9-16,0 2-33 16,9-2-12-1</inkml:trace>
  <inkml:trace contextRef="#ctx0" brushRef="#br0" timeOffset="2537.6117">20615 13888 200 0,'-15'-3'74'0,"9"6"-40"0,-6 0-44 16,3 2 11-16,-3 0 1 15,0 3 6-15,0 5-4 16,0 3 0-16,3 3-2 16,3 5-2-16,3 5 3 0,3-5-4 0,6-6 0 15,3-2 10 1,6-6 5-16,0-4 3 0,0-12-1 15,-3-4-6-15,0-3-2 16,-3-3 0-16,0-5 0 16,-6-3-2-16,-3 0 1 15,0-10-6-15,-3-1-1 16,-3-2-2-16,0 3 0 16,-3 5 6-16,6 2 2 15,0 6 4-15,0 5 1 16,3 6-3-1,0 7-5-15,0 8-2 16,0 8 2-16,6 9 0 0,0 4 1 16,0 6 0-16,3 0-2 15,0-1-2-15,-1 1-2 16,1 0-1-16,0 0-23 16,0-3-10-16,0-8-41 15,0-5-16-15</inkml:trace>
  <inkml:trace contextRef="#ctx0" brushRef="#br0" timeOffset="2690.6898">20757 13946 240 0,'-6'8'90'0,"6"0"-48"0,0 8-53 16,0-8 13-16,0 8-2 15,0 5 2-15,3-5 0 0,-3 0-2 16,0-3 1-16,3-3-26 0,0-2-8 15</inkml:trace>
  <inkml:trace contextRef="#ctx0" brushRef="#br0" timeOffset="2825.0245">20674 13761 272 0,'-12'-11'104'0,"12"9"-56"0,3-1-69 0,-3 3 9 15,0 0-33-15,3 3-11 16,3-3-39-16,0 0-14 0</inkml:trace>
  <inkml:trace contextRef="#ctx0" brushRef="#br0" timeOffset="3904.1338">21177 13872 140 0,'0'-8'52'0,"18"11"-28"0,-27-14-6 16,9 9 18-16,-3 4-3 16,0-4 3-16,-3-1-16 15,-3 6-4-15,-6 2-10 16,0 3 0-16,1 2 1 0,-1 9-3 15,3 5-3-15,3 2-3 0,6 9 1 16,6-1-1-16,6-2-2 16,3-6 3-16,3-5 0 15,11-5-4-15,1-5 1 16,-3-3-22-16,0-8-11 16,-3-3-13-16,-1-15-7 15,-2-4-16 1</inkml:trace>
  <inkml:trace contextRef="#ctx0" brushRef="#br0" timeOffset="4277.8949">21347 13885 160 0,'-6'-10'60'0,"3"10"-32"0,-3 0-20 0,3 2 18 16,-3 4-11-16,-3 2-1 0,0 5-4 16,-3 3 1-1,3 5-6-15,-3 8-1 0,6 5 2 0,3-2-1 16,0-5 2-16,3-6-6 15,6-3-1-15,0-4 6 16,3-7 4-16,3-4-1 16,0-6 0-16,0-7-5 15,-3-9-3-15,0 1 2 16,-3-1 2-16,-6-2-2 16,0 0-2-16,-3 2 6 15,0 6 3-15,0 3-3 16,0 2-2-16,0 5-7 0,0 8-3 15,0 6 2 1,3 2 3-16,3 11-4 0,3-3-1 16,3 0 2-16,0-2 3 15,3-3-10-15,0-3-3 16,0-2-32-16,-4-6-10 16,7-5-36-1,3-11-19-15,-3-5 54 16</inkml:trace>
  <inkml:trace contextRef="#ctx0" brushRef="#br0" timeOffset="4593.569">21433 13922 192 0,'-15'-2'71'0,"15"4"-38"0,0 6-41 0,3 0 10 16,0 3 10-16,0 2 8 16,-3 0 2-16,0 6 1 0,0-3-12 15,3 5-4-15,-3-5-1 0,0-8-3 16,0 2-2-16,0-2 6 15,6-16 9 1,0-2 1-16,3-6-9 16,3-3-2-16,3 1-6 15,0-1-3-15,2 3 6 16,1 6 5-16,3 4-4 16,-3 9 0-16,6 5 0 15,-9 5 2-15,-3 3-1 0,3 11 0 16,-4-4-3-1,1-1-2-15,-3-1-17 0,0-5-9 16,-3-3-22-16,0-3-7 16,3-4-53-1</inkml:trace>
  <inkml:trace contextRef="#ctx0" brushRef="#br0" timeOffset="5104.0603">22008 13872 168 0,'-12'0'66'0,"3"5"-36"0,-3 3-24 15,3 0 17-15,-3 6 3 0,-6 7 5 16,6 2-13-16,3 12-3 15,9-1-9 1,9-2-4-16,3-3 1 0,9-8 11 16,0-5 6-16,3-8-4 0,2-8 1 15,1-10-6-15,-6-6-1 16,-3-3-2-16,-6 1 0 16,-9-4-2-16,-9 1 1 15,-3 0-2-15,-3 0 0 16,-3 2-3-16,0 4-2 15,0 1-8-15,0 6-5 16,4 3-26-16,2 2-10 16,3 3-30-16,3 6-13 15,3-1 1 1</inkml:trace>
  <inkml:trace contextRef="#ctx0" brushRef="#br0" timeOffset="5477.9551">22082 13944 184 0,'-3'10'71'0,"6"3"-38"0,12 3-39 16,-9-8 12-16,-3 8 5 15,0-3 5-15,0 6 3 16,0-3 3-16,0-3-12 16,0-3-6-16,-3-2-2 0,0-2-2 15,0-1 2-15,0-18 14 16,0-3-6-1,0-3 0-15,0-2-11 16,0 0-1-16,0 3 2 0,6 2 4 16,0 0 3-16,0 3 3 15,2 2-5 1,1 6-3-16,3 2 3 0,0 8 4 16,0 6-1-16,0 5 3 15,-3 0-4-15,0 5 1 16,-3 5-5-16,0-2 0 15,-3-3-14-15,0-2-6 16,0-6-13-16,-3-2-6 16,0-3-30-16,0-3-12 15,3-8-12 1</inkml:trace>
  <inkml:trace contextRef="#ctx0" brushRef="#br0" timeOffset="5739.2293">22311 13647 184 0,'3'-21'68'0,"0"24"-36"0,0 15-26 16,0-10 17-16,-3 0 3 16,9 5 7-16,0 8-7 15,-3 6-1-15,0 5-14 16,0 2-7-16,-3 3 0 0,0 0-1 0,0 0 1 15,3 6-5 1,0-9-1-16,0-8-24 16,-3-2-7-16,0-8-39 0,0-5-14 15,2-11 1 1</inkml:trace>
  <inkml:trace contextRef="#ctx0" brushRef="#br0" timeOffset="5915.7383">22451 13880 228 0,'6'8'85'0,"0"5"-46"0,3 11-48 0,-6-11 12 15,3 3 4-15,3-3 5 16,-3 1-3-16,3 1-3 16,-3-1-19-16,6-9 7 15,-1-5-44-15,1-3-17 0,6-5-18 16</inkml:trace>
  <inkml:trace contextRef="#ctx0" brushRef="#br0" timeOffset="6064.2618">22618 13891 216 0,'-9'5'82'0,"6"8"-44"0,-12 16-33 16,9-10 17-16,-3 20 8 16,-3 6 6-16,0 0-11 15,0-2-4-15,-2-1-12 16,8-8-8-16,0-4-4 0,3-7-67 15,3-1-27-15</inkml:trace>
  <inkml:trace contextRef="#ctx0" brushRef="#br0" timeOffset="6894.7295">23290 13576 180 0,'-14'-19'68'0,"11"11"-36"0,-15-5-24 15,18 8 18-15,-6 0 5 16,-9-1 3-16,6 1-7 16,-6 5-2-16,-3 5-14 15,0 8-7-15,-2 17-2 0,8 7-5 16,0 5 2-16,3 13 1 15,0 4 2-15,0-1-1 16,9-3-1-16,0 1 3 16,6-8 0-16,-3-6-6 15,0-10 0-15,0-8-26 16,0-6-10-16,0-10-24 0,-3-8-9 16,3-16-14-1</inkml:trace>
  <inkml:trace contextRef="#ctx0" brushRef="#br0" timeOffset="7191.3202">23008 13875 228 0,'-21'-11'88'0,"21"11"-48"0,0 0-34 0,0 0 27 15,9 0-10 1,6 3-7 0,0-3-9-16,-1 0-5 0,-2 0-1 15,9 0-6-15,0 0 1 0,0 0-22 16,-3 0-11-16,0 0 2 15,-1 0 1-15,-2 2 16 16,-3 1 9-16,-3 0 6 16,0 5 2-16,-3 2 16 15,0 6 7-15,0 3-6 16,-3 2-4-16,3 3-5 16,0 2-2-16,0-2-3 15,-3-3-2-15,3-2-8 16,0-4-3-16,-3-1-135 31,3-12 44-31</inkml:trace>
  <inkml:trace contextRef="#ctx0" brushRef="#br0" timeOffset="7357.0317">23225 13769 280 0,'-9'-8'107'0,"9"8"-58"0,3 0-79 0,-3 0 8 15,3 0-13-15,0-3 1 16,6 1 3-16,3-1 2 16,3-2-19-16,0-3-6 15,-1 0-3-15,1-3 2 16</inkml:trace>
  <inkml:trace contextRef="#ctx0" brushRef="#br0" timeOffset="7507.0242">23365 13676 212 0,'0'8'82'0,"3"0"-44"0,-3 11-42 0,3-6 13 0,0 11-1 15,0 5 5-15,-3 5-3 16,6 6 2-16,-3 0-7 16,3 7-1-16,0-2 2 0,0-2-3 15,-3-6-2-15,3-6-22 16,-4-7-11-16,-2-8-72 16</inkml:trace>
  <inkml:trace contextRef="#ctx0" brushRef="#br0" timeOffset="7690.3776">23276 13885 288 0,'-6'-5'107'0,"12"5"-58"0,8-3-55 16,-5 3 17-16,3 0-9 0,3 0 1 15,9 0-9-15,3 0-1 16,3 3 4-16,-1-3-43 0,1 0-18 15,3-5-43 1</inkml:trace>
  <inkml:trace contextRef="#ctx0" brushRef="#br0" timeOffset="8615.2519">23978 13697 140 0,'-6'-2'52'0,"-6"-1"-28"0,3-5-2 16,9 8 23-1,-3-5-5-15,0 2-1 0,-3 3-3 16,-3-2 0-16,1 2-19 16,-4 0-1-16,0 2 0 0,-3 6-6 15,6-2-3-15,-3-1-7 16,3 3 0-16,6 2-2 15,3 4 0-15,3-1 0 16,6 3 0-16,3 5 0 16,6 3 0-16,3-1 2 15,-1 4 0-15,-2-6-3 16,0 8 2-16,-6 0 3 16,-3 3 3-16,-6 2-2 15,-3-4 0-15,-9-7 1 0,3-1 0 16,-9-9 0-16,-3-3 2 15,0-7-5-15,4-3-1 16,-1-11-2-16,6-4-2 16,3-7-4-16,6-1-2 15,6-7 2-15,6 4 3 16,6-11 0-16,2 5 1 16,-5 3 3-16,6 3 2 15,-3 2 2-15,-6 3 1 16,-3 2 4-16,-9 3 3 0,0 3-6 15,0 0-1-15,-3 5-15 16,-3 0-8-16,0 3-10 16,3 2-5-16,0 0-50 15,3 3-59 1,6 0 37-16</inkml:trace>
  <inkml:trace contextRef="#ctx0" brushRef="#br0" timeOffset="9140.8398">24222 13629 176 0,'-6'2'66'0,"6"14"-36"0,0 3-29 0,6-6 14 16,-6 5 9-16,3 6 8 16,-3 5-2-16,0 1 2 15,0 1-18-15,-3 1 1 0,3 0 1 16,-6 0-8-16,6-6-2 16,-3 0-4-16,-3-2 1 15,6-5-2-15,-3-6 2 16,0-2-7-16,0-3-1 0,6-8-20 15,0-6 4 1,0-2 2-16,3-2 8 16,-3-4 5-16,6 1 1 15,0 3 4-15,0-1-2 16,3 3 1-16,0 3 6 16,0 2 2-16,-3 6 0 15,8 2 1-15,-5 3 7 16,-6 3 3-16,-3-1 7 15,-6 1 2-15,-3 2-9 16,-3 0-3-16,-5 3-8 16,-1 0-2-16,3-5-15 15,-3-1-6-15,-3-2-15 16,0-3-8-16,6 1-25 16,6-14-70-1</inkml:trace>
  <inkml:trace contextRef="#ctx0" brushRef="#br0" timeOffset="9375.3611">24338 13888 212 0,'0'-3'82'0,"0"9"-44"0,9 4-44 0,-6-2 12 15,6 5 2-15,0 3 5 16,3 3 7-16,-3 5 2 15,3 2-11-15,-3-2-4 0,0 0-3 0,0-6-7 16,-6-2 0-16,5 0-32 16,-2-5-14-16,0-6-24 15,3-3-40 1</inkml:trace>
  <inkml:trace contextRef="#ctx0" brushRef="#br0" timeOffset="9579.1887">24538 13914 208 0,'-9'3'79'0,"9"5"-42"0,-9 13-48 15,9-8 13-15,-9 11 7 16,0 13 6-16,-6 6 19 16,-3 2 8-16,0 2-21 15,-2-7-12-15,5-3-6 0,0-3-3 16,3-5 0-16,3-5-27 0,-3-5-9 15,9-3-35-15,6-14-59 32</inkml:trace>
  <inkml:trace contextRef="#ctx0" brushRef="#br0" timeOffset="9826.1589">24600 13687 228 0,'3'-16'88'0,"0"13"-48"0,-3 3-47 0,3 8 33 15,-3 13 5-15,0 14 0 16,-3 2 2-16,0 5-19 16,0 3-4-16,0 11-2 0,-3-6-4 15,6-2-3-15,0-6-7 16,0-8-1-16,0-4-39 15,6-4-14-15,-3-7-63 16</inkml:trace>
  <inkml:trace contextRef="#ctx0" brushRef="#br0" timeOffset="10343.1523">24451 13888 280 0,'-3'-5'104'0,"6"5"-56"0,6-3-58 0,0 3 16 15,3-3-2-15,6 1 5 16,3-1-5-16,0 3-2 16,-1-3-1-16,7 3-30 0,-3 0-10 15,-6 3-25-15,0 0-8 16,-6 2 6-1,-3 0 31-15,-6 3 51 16,6 3 14-16,-6-1 9 0,-3 4-4 16,5 2-1-1,-2-1-4-15,9-1-1 0,-3-1-16 16,0-3 1-16,3-2 2 16,6-2-4-16,-6-4-2 0,3-2-1 15,0-2-1-15,-3-4-4 16,-4-2-1-16,1 1-1 15,-3-4-2-15,-12 0-4 16,3 1 0-16,-11 2-7 16,2 3-1-16,-3 2 5 15,-3 3 3-15,0 3 1 16,3 4 1-16,0 4 6 16,0 2 2-16,6 8 0 15,4 3 1-15,5 0-4 0,5 0 0 16,4 0-3-16,3-3-1 15,0-3-4-15,0 1 1 16,9-8-38-16,-3-4-16 16,15-7-46-1</inkml:trace>
  <inkml:trace contextRef="#ctx0" brushRef="#br0" timeOffset="10674.4018">24993 13907 204 0,'-12'-8'77'0,"6"5"-42"0,3 3-32 0,-3 0 17 0,3 0-1 15,-3 3 3-15,-6-1 12 16,4 4 6-16,2-1-21 16,0 0-11-16,3 3-3 0,3 3-6 15,3 2 0-15,9 3-1 16,-4 5-2-16,10 5 3 15,0 1 0-15,-3-1 5 16,-3-2 5-16,-6-3 1 16,-6 0 4-16,-6 1 2 15,0-7-1-15,-9-1-5 16,0-4-2-16,-3-2-13 16,-2-3-4-16,-7-5-27 15,6-2-9-15,9-3-39 16,0-3-16-16,12-6-5 15</inkml:trace>
  <inkml:trace contextRef="#ctx0" brushRef="#br0" timeOffset="11054.7721">25106 13414 264 0,'0'-5'101'0,"18"2"-54"0,-3 6-57 15,-6 0 16-15,3 2-4 16,3 6 1-16,0 7 14 15,5 11 6-15,1 22-11 16,6 7 11-16,-9 13 4 0,-3 11-3 16,-6 11-2-16,-9-3-8 15,-9-6-1-15,-3-10-4 16,-9-2 2-16,-9-9-6 16,0-7-1-16,-8-8-37 15,5 5-16-15,0-8-32 16,4-3-13-16,8-13-28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14:56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10837 4426 112 0,'-21'-5'44'0,"15"8"-24"0,0-8 3 0,3 7 18 16,3-2-10-16,0 0-4 15,0-2-13-15,3-1-4 16,6 0-6-16,6 1-3 0,8-1 2 15,7 0-4-15,9 3 0 16,6 3 1-16,-7 8 0 0,4 4 0 16,0 12 0-1,-10 5 0-15,-5 7 0 0,-6 14 0 16,-12 3 0-16,-12 7 2 16,-3 1 3-16,-3 2 0 15,-3 0 2-15,-3 19-2 16,0 2 0-16,0-2-1 15,4-1 2-15,5-2 1 16,3 0 3-16,6-2-5 16,9-14-1-16,2-3-2 15,7-7 1-15,3-11-2 16,0-8-1-16,3-5 1 16,-4-6 1-16,1-5-1 15,-3-2-1-15,-3-3 3 0,-3-3 0 16,-3 0-1-1,0-5 1-15,-3-2-2 0,-3-1 2 16,-3-3 0-16,-1 1 1 16,-2-3 0-16,0 0 2 15,0 0-5-15,0 0-3 16,0 3 3-16,-2-1 1 16,-1-2 2-16,0 0 0 15,-3 0 0-15,-3 0 0 16,-3 3-5-16,0 2-1 15,-3 1 3-15,-9 4 1 16,0 6 0-16,1 5-2 16,-4 8 3-16,3 3 0 15,0 5-4-15,3 5-1 16,6 6-4-16,6 8 1 16,4 5 3-16,5 10 1 0,5-2-2 15,4 2 2-15,3 1 1 16,0-1 2-16,-3-2 3 15,-3 0 2-15,-3-1 12 16,-9-4 5-16,-6-3-6 16,-15-6 0-16,-8 1-7 15,-7-6-1-15,-3-7-4 16,4-9-1-16,-13-2-17 16,9-6-6-16,4-10-31 15,5-5-11-15,9-11-70 16,6-8-34-16,4-11 84 15</inkml:trace>
  <inkml:trace contextRef="#ctx0" brushRef="#br0" timeOffset="993.264">11709 5720 232 0,'-12'-5'88'0,"9"2"-48"0,6-5-45 16,0 3 17-16,3-3-7 15,6-5 2-15,5-6-6 16,1 12-1-16,3 1 0 15,0 14 4-15,3 8 2 0,-6 13-2 16,-9 11-3-16,-6 5-5 0,-9 2 0 16,-6 17 0-16,-3-9 2 15,-3-4 1-15,0-6 3 16,0-8 10-16,3-5 4 16,3-9 10-16,4-4 4 15,-1-6-8-15,3-2 0 16,6-3-13-16,6-3-3 15,8-2-2-15,7-1 0 16,3 1-5-16,9-1 1 16,3 1 0-16,-1 2 0 15,1 1-3-15,-6-4 0 16,-3 1-16-16,-4-3-5 16,1 0-23-16,-6-3-10 15,-3 1-28 1,-3-4-44-16,-9-4 34 15</inkml:trace>
  <inkml:trace contextRef="#ctx0" brushRef="#br0" timeOffset="1281.741">12134 5726 244 0,'-3'-3'93'0,"3"3"-50"0,3 3-50 16,0 5 14-16,0 7 10 0,-3 12 11 16,0 10-10-16,0 8-2 15,0 16-10-15,0-6-2 0,0-4 0 16,0-1-2-16,0-8 1 16,0-5-4-16,3-13-2 15,0-5-34-15,-3-19-41 16,3-3 14-1,-3-10-25 1,0-14-16-16,-6-10 46 16</inkml:trace>
  <inkml:trace contextRef="#ctx0" brushRef="#br0" timeOffset="1517.814">12090 5800 220 0,'12'-24'85'0,"-12"13"-46"0,6 1-30 0,2 4 19 15,1-2-8-15,6-2-1 0,9 2-9 16,9 5-4-16,3 11-3 15,5 13 6-15,1 6 4 16,-9 10 2-16,-4 5 4 0,-8 6-2 16,-9 2-1-16,-9-2-2 15,-12-6 1-15,-9-2-4 16,-5-3-1-16,-7-8-17 16,-3-5-6-16,3-11-13 15,3-5-4-15,1-3-19 16,5-5-9-16,3 0-130 31,18-5 71-31</inkml:trace>
  <inkml:trace contextRef="#ctx0" brushRef="#br0" timeOffset="2617.9994">13018 5943 140 0,'0'-11'55'0,"0"6"-30"0,-15-3-5 0,10 5 21 15,-1 0-2-15,-3 3 1 16,-3 0-11-16,-3 6-5 16,-3 7-14-16,-6 8-9 0,3 14-3 15,1 4 1-15,2 1 0 16,9 0-6-16,6-3-3 15,9-8 10-15,3-5 6 16,3-6 4-16,2-7 2 16,1-11-2-16,3-8 1 15,3-8-6-15,-3-5-1 16,0-6-4-16,-3-7-1 16,-6 2 1-16,-4 0 2 15,-7 6-1-15,4 5-1 16,1 5 3-16,-6 5 0 15,1 9-1-15,-1 7 1 16,6 11 0-16,-1 8 1 0,1 2 4 16,6 3 3-16,0 0-4 15,0-2-2-15,0-1-5 16,3-5 0-16,0-2-13 16,3-6-5-16,0-10-25 15,0-6-13-15,0-2-63 16</inkml:trace>
  <inkml:trace contextRef="#ctx0" brushRef="#br0" timeOffset="2930.3106">13164 5961 184 0,'-3'5'71'0,"6"3"-38"0,3 8-25 0,0-8 16 15,0 8 10-15,0 8 6 16,0 0-8-16,0-3-4 15,0-3-16-15,0-2-3 0,-3-3-2 16,0 1-3-16,0-4-1 16,-3-4 10-16,0-6 3 15,0 0-3-15,0-6 0 16,0-2-8-16,0-8-1 16,3-5-2-16,0 0-2 15,3-3 1-15,3 0-1 16,3 1-3-16,2 1 2 15,1 7-4-15,3 1 1 0,-3 4-18 16,0 2-8-16,0 3-33 16,0 2-12-16,0 0-43 15</inkml:trace>
  <inkml:trace contextRef="#ctx0" brushRef="#br0" timeOffset="3245.8764">13414 5972 208 0,'0'8'79'0,"3"0"-42"0,0 7-30 16,0-1 20-16,0 4-1 15,0 1 4-15,0-1-7 16,0 1-4-16,0-3-11 0,3-3-3 0,0-3 1 16,-3-2 12-16,0 0 6 15,-6-10 10 1,0-4-14-16,0-10-7 15,6-5-7-15,0 0-5 16,0-3 2-16,6 3 0 16,0 3-6-16,0-1 0 15,0 3 1-15,3 0 1 16,-1 6-8-16,4-1-2 16,3 3-18-16,0 3-7 15,3 2-30-15,-3 1-12 16,0 2-41-1</inkml:trace>
  <inkml:trace contextRef="#ctx0" brushRef="#br0" timeOffset="3647.7914">13813 5892 272 0,'-3'-2'101'0,"0"2"-54"0,0 2-44 15,0 4 21-15,-3 2-12 16,-6 5-2-16,-6 5-5 15,1 3-4-15,2 14 0 16,3-1-1-16,3-2 2 0,3-3-1 16,3-5-1-16,3-6 1 15,6-2-1-15,0-5 0 0,6-8 2 16,3-9-1 0,0-4 2-16,-1-9-2 0,1-2 2 15,-3 0-2-15,-3-3 2 16,-3 0 0-1,0 3 1-15,-3 2-2 0,0 6 1 16,-3 3 0-16,3 4 1 16,-3 6-5-16,3 8 1 15,3 6 2-15,3 7 3 16,3 3-2-16,3-1 0 16,0 1 1-16,-1-3 0 15,-2-5-5-15,0 0 1 16,0-5-22-16,0-3-8 15,-3-3-51-15,0-2-23 16,3-6-5-16</inkml:trace>
  <inkml:trace contextRef="#ctx0" brushRef="#br0" timeOffset="3862.1662">14018 5937 288 0,'0'3'110'0,"3"0"-60"0,3 7-52 16,0-2 20-16,3 5 6 15,3 3 10-15,0 11-16 16,6-1-5-16,-3 1-8 16,0-4 1-16,0-1 0 0,5-4-5 15,-2-5 0-15,-3 1-21 16,0-9-7-16,0-3-24 16,0-4-10-16,3-6-33 15,-3-13-49-15,-1-8 41 16</inkml:trace>
  <inkml:trace contextRef="#ctx0" brushRef="#br0" timeOffset="4027.1832">14358 5911 300 0,'-3'2'112'0,"-3"4"-60"0,3 10-50 0,0-3 23 15,-6 19-6-15,-6 13 3 16,-12 13 3-16,-5 5 2 16,-4 9-14-16,0 7 3 0,0 0 2 15,4-10-13-15,2-3-4 16,3-10-19-16,6-11-8 15,0-8-58-15,13-5-22 16,-4-8-34-16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15:19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10262 4625 148 0,'0'-3'57'0,"0"6"-30"0,3 0-21 16,-3-3 17-16,0 0-1 15,0 5 2-15,0 3-5 16,-3 0-1-16,-3 2-10 15,-3 6-1-15,-3 5 0 0,-3 3-1 0,-2-3-1 16,-10 3-3-16,-3-3 1 16,6-2-2-16,0-1 2 15,4-2-2-15,2-3-1 16,3-2 1-16,0 2-1 16,3-2 0-16,3-1 0 15,3-2 0-15,3 3 2 16,6-3-3-16,3 0 0 15,6 2 1-15,6 1 0 16,6 5 0-16,2 2 0 16,-2 1 0-16,0-1 2 15,0 1-1-15,-6-1 2 16,-3-2-4-16,-3-2 0 0,-4-4 5 16,1-2-31-1,-3-5-11-15,0-3-63 16</inkml:trace>
  <inkml:trace contextRef="#ctx0" brushRef="#br0" timeOffset="1">10140 4934 132 0,'-3'0'49'0,"0"8"-26"0,0-5-9 0,3-3 15 0,0 0-5 16,0 0-2-16,0 0-4 16,6 3 1-16,0-1-10 15,9 1 6-15,0 0 2 0,3-3-5 0,8 2 1 16,4-2-2-16,6 0 3 15,6 0-3-15,2-5-1 16,7 0 0-16,-1 2 1 16,1 0-5-16,6 1-2 15,-7-1 2-15,1-5 3 16,-4 3-2-16,-5 0 1 0,-6 2-3 16,-3 0 2-16,-7 1-4 15,-5-1 0-15,-3 0-1 16,-3 1-2-16,-3 2 3 15,0 0 0-15,-3 0-17 16,-3 0-5-16,0 0-20 16,-3-3-7-16,2 3-31 15,1-3-12-15,6 1-1 16</inkml:trace>
  <inkml:trace contextRef="#ctx0" brushRef="#br0" timeOffset="2">11122 4847 168 0,'0'3'66'0,"6"5"-36"0,-3 5-20 0,0-5 20 0,0 5-5 16,0 3 0-16,0 0-7 15,0 0-1-15,0 2-10 16,0 3-4-16,-3-5 0 0,0 0 0 15,0 0 3-15,0-3-1 16,0-2 0-16,0-3-1 16,0-3 0-16,0-5 0 15,0 0 0-15,0 0 0 16,0-3 2-16,0-2 1 16,0-3 3-16,0-2-1 15,0-1 0-15,3 1-3 16,0-4-1-16,6 1-1 15,0-3 2-15,3-2-5 0,0 2-1 16,0 3 0-16,-1 2 2 16,1 0 1-16,0 3 1 15,3 3-5-15,0 0-1 16,0 2 1-16,0 1 2 16,-3-1 0-16,0 3-1 15,0 0-24-15,-1 3-9 16,-2-1-29-16,0 1-12 15,6 0-33 1</inkml:trace>
  <inkml:trace contextRef="#ctx0" brushRef="#br0" timeOffset="3">11485 4929 152 0,'-3'0'57'0,"6"8"-30"0,0-8-14 16,0 3 17-16,0 2-6 16,3 0 0-16,0-2-7 15,0 0 0 1,3-1-10-16,0 1 0 0,0-3 0 16,0 0-1-16,0 0-1 0,0 0-1 0,0-5 0 15,-3-1-2-15,0 1-2 16,-3-3-2-1,0 0 1-15,-3 0 3 16,-3 3-3-16,-3 0 0 16,0-1-4-16,-3 4 1 15,-3 2 2-15,0 5 3 16,-6 0-2-16,-3 6 0 16,3-1 1-16,1 1 0 15,2 0-3-15,3 2 2 16,3 0-1-16,3 0-2 0,3 1 3 15,3-1 0-15,12 0 3 16,3 0 1-16,3-2-1 16,-1-1-2-16,4-2-4 15,0-2-2-15,3-4-11 16,3-4-3-16,-1-4-17 16,1 1-6-16,-3-3-39 15</inkml:trace>
  <inkml:trace contextRef="#ctx0" brushRef="#br0" timeOffset="4">11840 4945 192 0,'0'-16'74'0,"0"16"-40"0,-3 0-24 16,3 0 20-16,-3 0-9 0,-3 0-2 31,-3 5-9-31,0 1-4 0,-3-1-3 16,0 3-5-16,0 0 1 0,0 5-4 15,3-2 1-15,0 2 2 16,3 3 1-16,3 0 1 16,6 0 0-16,3-3 0 0,3-3 0 15,3-2-3-15,0-2 2 16,3-6 3-16,-3-6 1 16,0-2 1-16,0-2 0 15,0-3-5-15,-3-1-1 16,2-1 1-16,-2-9 0 15,-6 0 1-15,-3-3 0 16,0 1 0-16,0 0 0 16,0-6 0-16,0-3 0 15,0 6 6-15,0 5 4 16,-3 3-5-16,0 5-1 16,3 6-2-16,-3 2-2 15,0 3-4-15,1 10 0 16,2 11 4-16,0 2 2 15,0 3 0-15,2 3 1 0,4 5 2 16,3 3 2-16,0 0-3 16,3 0-1-16,3-1-1 15,0 4 1-15,0-6-2 16,-3-3 2-16,0 1-33 16,0-6-14-16,-4-5-69 15</inkml:trace>
  <inkml:trace contextRef="#ctx0" brushRef="#br0" timeOffset="5">10128 5458 140 0,'0'0'55'0,"0"3"-30"0,-3 2-10 0,-3 1 18 15,0-1-5-15,-6 3 0 16,0 0-9-16,-2 2-4 16,-4 1-8-16,0 0 2 0,-3-1 3 15,3-2-4-15,0 0-2 16,3 5-1-16,3 0-1 16,1 6-2-16,2-3 1 15,3-3-2-15,3 0-1 16,3 1 1-16,3-1 1 15,3 0-1-15,3 0 2 16,2 0 0-16,1 1 1 16,0-1-2-16,0-3 1 0,0-2-2 15,0 0-1-15,-3 0-17 16,0 3-9-16,3-1-17 16,-3-2-8-16</inkml:trace>
  <inkml:trace contextRef="#ctx0" brushRef="#br0" timeOffset="6">9988 5667 172 0,'-3'0'66'0,"3"6"-36"0,0-9-22 0,0 3 18 15,0 0-6-15,6 5 0 16,3-2-5-16,3 0-1 16,6-1-8-16,6-2 0 0,8 3 1 15,10-3 5-15,6 3 5 16,5-3-3-16,10 0 0 15,5-3-6-15,7 0-3 0,5 3 0 16,3 0 1 0,1 0 3-16,-4 0 2 0,-8-2-1 15,-10-1 1-15,-2 0-2 16,-7 3 2-16,-11-2-4 16,-3 2-2-16,-7 0-2 15,-5 0-3-15,-6 0-13 16,-6-3-4-16,-3 0-55 15,0 3-23-15,-6-2-26 16</inkml:trace>
  <inkml:trace contextRef="#ctx0" brushRef="#br0" timeOffset="7">11390 5662 172 0,'3'-8'66'0,"0"8"-36"0,0 3-13 0,0-3 22 16,3 2-7-16,0 4 1 15,3 2-9-15,0 2-3 16,3 3-12-16,0 1-3 0,-3 2-2 16,3 2-2-16,-4-2 1 15,1 0-2-15,0-3 2 0,0 0-13 16,0-2-6-16,0-3-18 16,0-3-8-16,-3-5-29 15,3 0-50 1,0-8 26-16</inkml:trace>
  <inkml:trace contextRef="#ctx0" brushRef="#br0" timeOffset="8">11649 5670 188 0,'-3'-5'71'0,"3"7"-38"0,0-2-30 16,0 0 15-16,-6 6 2 0,0 4 4 15,0 3-6-15,-3 6 0 16,0 5-11-16,-2 0 2 0,-1-1 4 15,0 1-12-15,0 3-2 16,3-3 2-16,0 2 3 16,3-7-10-16,0-4-5 15,3-1-24-15,0-4-8 16,3-5-32 0,6-5-41-16,0-2 35 15</inkml:trace>
  <inkml:trace contextRef="#ctx0" brushRef="#br0" timeOffset="9">11715 5736 200 0,'0'0'77'0,"0"5"-42"0,3-2-28 16,-3-3 18-16,6 3-4 0,-3-1 2 0,2 1-11 15,1 0-2-15,3-1-6 16,0-2 2-16,0 0 0 0,3 0-5 16,-3-5 0-16,0 0 1 15,0-1 1-15,0 1 1 16,-3-3 0-16,-3 0-7 16,-3 3 0-16,-3 0-1 15,-3-1-1-15,0 4-3 16,-3 2 0-16,-3 0 2 0,0 5 1 15,0 3 3 1,0 0 1-16,0 0-2 0,4 2 2 16,-4 6 1-16,6 0 2 15,3 3-3-15,0-3 0 16,3-3 1-16,3 0 0 16,6-2 0-16,5-1 2 15,1-2 3-15,0-3 2 16,3 1-17-16,0-4-5 15,-3-2-20-15,0 0-5 16,3-5-54 0</inkml:trace>
  <inkml:trace contextRef="#ctx0" brushRef="#br0" timeOffset="10">11977 5509 200 0,'-3'2'74'0,"0"6"-40"0,0 11-29 15,3-6 19-15,0 13-6 16,0 4 1-16,0 1-6 16,0 6-3-16,3-2-5 15,0-4-4-15,0-4 0 0,0-3 1 16,0-3 3-16,-1-3-15 15,1-4-6-15,0-4-27 0,0-2-13 16,0-3-36 0</inkml:trace>
  <inkml:trace contextRef="#ctx0" brushRef="#br0" timeOffset="11">12060 5535 220 0,'3'-8'82'0,"-3"6"-44"0,0 2-27 0,0 0 21 15,0 0-19-15,0 5-5 0,0 5 1 16,3 14 2-16,-3 3-6 16,0 4 4-16,0 4 1 0,0 2-8 15,0-3-2-15,0-5-1 16,3-2 2-16,6-3-11 15,-3-6-3-15,0-2-27 16,6-3-9-16,-1-5-57 16</inkml:trace>
  <inkml:trace contextRef="#ctx0" brushRef="#br0" timeOffset="12">12250 5760 196 0,'-3'0'74'0,"0"5"-40"0,0 3-24 0,3 3 17 16,-2-3-7-16,-1 5 1 15,3 0-8-15,0 0 0 16,3 1-8-16,2-1-1 0,4-3 0 16,0 1 2-16,3 0 3 15,0-6 5-15,6-5 3 16,3-5-7-16,-6-6-1 15,0 3-3-15,-4-2-1 16,-2-6-1-16,-3 2 0 16,-3-1 0-16,-6 1 2 15,0 1-3-15,-6 3 0 0,-2-1 1 16,-1 3 0-16,0 3-11 16,-3 2-3-16,3 3-30 15,0 0-14-15,3 3-54 16,6-1-43-1,3-2 58-15</inkml:trace>
  <inkml:trace contextRef="#ctx0" brushRef="#br0" timeOffset="13">12569 5744 204 0,'-3'3'77'0,"0"5"-42"0,0 5-26 0,-3-2 19 16,0 2-3-16,3 3 2 15,0-1-9-15,0 1 0 16,9 0-11-16,-3 0-4 0,6 0 0 16,0-5-2-16,0-3 2 15,-3-3 0-15,3-3 1 16,0-2-5-16,0-2-1 15,0-3-6-15,-1-1 0 16,-2 1-5-16,0 0-2 16,0-1 6-16,0 1 5 15,0 2 5-15,0 3 2 0,0 3-6 16,3 5-2-16,0 0-1 16,3 0 2-16,3 0 10 15,0-3 6-15,3-2 8 16,-1-3 4-16,7-6-6 15,-3-1 0-15,-3-4-2 16,0-5-1-16,-3-2-7 16,-6 2-5-16,-3 0-7 15,-4 3-2-15,-2-1-26 16,-2 4-11-16,-4-1-91 16</inkml:trace>
  <inkml:trace contextRef="#ctx0" brushRef="#br0" timeOffset="14">10119 6257 116 0,'0'-2'44'0,"-3"-6"-24"0,6 13-8 16,-3-5 27-1,0 0-9-15,0 0-4 16,0 0-4-16,0 0-12 15,0 0 0-15,0 0 3 0,0 3-3 16,-6 5 2-16,-3 0-3 16,-3 0 0-16,-2 0-3 0,-4-1 1 15,0 1-2-15,0 0 2 16,3 0-4-16,0 0 0 16,3 0-1-16,0 3-2 15,3-3-4-15,3 0 0 16,6 2 2-16,3 3 1 15,6 1-2-15,3-1 2 16,3 8 1-16,0-2 0 16,6 4 0-1,0-4 2-15,-3-3-1 16,-4-3 2-16,-2-2-24 16,0-3-11-16,-3-1-25 0,0-4-12 15,-3 0-12 1</inkml:trace>
  <inkml:trace contextRef="#ctx0" brushRef="#br0" timeOffset="15">10018 6379 220 0,'-3'-3'82'0,"3"3"-44"0,3 0-31 15,-3 0 18-15,6 3-13 16,3 0-4-16,12-1 3 16,5 1 3-16,7 0-7 15,12-1 0-15,5-2 0 0,16 0 1 16,8-2 2-16,7-1-1 0,8 0 0 16,6-2-3-1,1 2-1-15,-4 1 1 0,-3-1 1 16,-6 1-1-16,-14-1 1 15,-10 3-4-15,-11 0 0 16,-9 0 1-16,-9 0 2 16,-10 0-5-16,-5 0-3 15,-6 0-26 1,-3 0-9-16,-6 0-38 0,0 0-18 16,0 0-12-1</inkml:trace>
  <inkml:trace contextRef="#ctx0" brushRef="#br0" timeOffset="16">11485 6281 152 0,'-3'-16'57'0,"-8"14"-30"0,5-14-12 0,12 13 20 16,-3 1-10-16,0 2-5 15</inkml:trace>
  <inkml:trace contextRef="#ctx0" brushRef="#br0" timeOffset="17">11479 6247 344 0,'3'10'10'0,"0"6"-2"16,-3 8 2-16,0 5 4 15,0 6-2-15,0 7 3 16,0-2-4-16,0-3-1 16,0-6-2-16,3-4 0 15,0-6-2-15,-3-5 1 0,3-3 0 16,-3-5 1-1,3-5 0-15,0-3 2 0,0-6-3 16,3-4-2-16,0-14-2 16,3 3-3-16,0 0-2 15,3 2-1-15,3 3-1 16,3 3 3-16,3 5-5 16,2 5 2-16,-2 6 2 15,0 8 3-15,-3 7 2 16,-3 1 3-16,-3-1 3 15,-6-2 2-15,-6 0 1 16,-6 0 0-16,-6-6-4 16,-6 4-3-16,0-6 0 0,-3-3-1 15,-3-5-9-15,4 0-2 16,-1-3-9-16,3-2-3 16,6 0-10-16,0-3-4 15,6 0-15-15,0-5-8 16,3-1-22-1,6-7-44-15,6 0 35 0</inkml:trace>
  <inkml:trace contextRef="#ctx0" brushRef="#br0" timeOffset="18">11804 6228 240 0,'3'0'90'0,"-3"14"-48"0,3-4-36 16,-3-2 20-16,0 3-5 16,0 2-1-16,0 5-6 15,0 6-4-15,0 8-5 16,0 2-4-16,0 3 2 0,3-2 0 0,3-6 1 16,0-3-7-16,0-4 0 15,0-4-39-15,0-5-16 16,0-5-62-1</inkml:trace>
  <inkml:trace contextRef="#ctx0" brushRef="#br0" timeOffset="19">11977 6416 156 0,'-3'3'60'0,"3"2"-32"0,-3 6-15 0,3-6 17 15,0 8-6-15,0 6 0 0,3 2-7 16,0-3 0-16,3 1-10 16,-1-3-2-16,1 0-1 0,3-3 0 15,0-5 0-15,0-3 2 16,3-5 3-16,-3-3-6 16,6-2-2-16,-3 0-6 15,3-16 1-15,-3 2 2 16,0 1 3-16,-4-1 0 15,1 3 2-15,-3 3 0 16,0 5 3-16,0 3 1 16,-3 2 1-16,0 6 4 15,0 10 5-15,0 8 0 0,0-2-1 16,3 2-8 0,0-3-5-16,0-2 0 0,0-2 2 15,3-1-11-15,0-3-3 16,3-2-38-16,3-2-16 15,-1-4-61 1</inkml:trace>
  <inkml:trace contextRef="#ctx0" brushRef="#br0" timeOffset="20">12364 6498 188 0,'0'0'71'0,"0"-13"-38"0,0 24-25 0,2-6 16 15,-2-5 3-15,6 8 4 16,0 0-9-16,3-3-2 0,3 0-12 16,0-2-1-16,0 0 3 0,0-9-4 15,0 1-1-15,-3-6-2 16,0 3-3-16,-3 1 3 16,-3-1 0-16,-3 0-6 15,-3 0 0-15,-3 0-1 16,-3 0 2-16,-3 3-1 15,-9-1-1-15,0 6 0 16,0 3 3-16,-2 2-2 16,-1 16 1-16,3 3 2 15,0 0 0-15,6 0 6 16,6 0 6-16,6-1 0 0,9 1 1 16,6 0-1-1,9-3 0-15,6-5-4 0,6-3-3 16,-1-7-42-16,7-9-18 15,9-2-78 1</inkml:trace>
  <inkml:trace contextRef="#ctx0" brushRef="#br0" timeOffset="21">10351 7035 192 0,'0'0'71'0,"0"0"-38"0,0 0-19 15,0 0 22-15,0 3-7 16,-3 2 0-16,-3 3-7 15,-2 0-4-15,-7 0-10 16,0 3-1-16,-6-3 3 0,3-1-6 16,0 1 0-16,0 0-2 15,3 3-2-15,4-3-2 16,-1 2-1-16,6 1 2 16,3 2 0-16,6 3-2 15,6 5 0-15,3 0 2 16,-1 1 2-16,10 1-2 0,-3-4 0 15,-3-3 3-15,-3-3 3 16,0-2-9-16,-3-3-2 16,0-3-28-16,-3-2-10 15,-3-3-31 1,3-3-54-16,0-2 27 16</inkml:trace>
  <inkml:trace contextRef="#ctx0" brushRef="#br0" timeOffset="22">10223 7202 208 0,'-6'0'79'0,"9"0"-42"0,-3 0-26 15,0 0 23-15</inkml:trace>
  <inkml:trace contextRef="#ctx0" brushRef="#br0" timeOffset="23">10229 7205 403 0,'18'2'22'15,"6"1"-12"-15,12-3-2 16,8 0 2-16,16 0-2 0,5 0 1 16,10 0-1-16,5-3 0 15,4 1-7-15,-1 2 0 16,-9-3 1-16,1 3 3 16,-13 0 0-16,-8-3 0 15,-13 3-1-15,-5-2 0 16,-6 2-5-16,-6 0-1 15,-6 0-21-15,-4 0-8 16,-2 0-35-16,0 0-13 16,-3-6-26-1</inkml:trace>
  <inkml:trace contextRef="#ctx0" brushRef="#br0" timeOffset="24">11646 7205 112 0,'3'-6'44'0,"0"4"-24"0,12 4-8 0,-9-2 13 16,0 0 2-16,-3 0 14 16,0-8-7-1,0 0-18-15,-3 3-2 0,0 0-1 16,-6-6 8-1,0 3-9-15,-6 3-1 16,-3 2-5-16,0 6-1 16,-3 0-6-16,1 2 1 15,-4 3-2-15,3 0 0 0,-6 2 2 16,0 4 0-16,3-1-3 16,7 3 2-16,2 0-1 15,9 2 0-15,9 1 0 16,3-3-2-16,5-1 3 15,4-4 0-15,0 2 1 16,6-7 2-16,0-6-6 16,0-3-1-16,-4-2-1 15,-2-3 2-15,-3-3 2 16,0-2 1-16,-3 0 1 0,-3-1 0 16,-3 1 0-16,-3-3 2 15,0 6-1-15,-3-1-1 16,0 3 5-16,0-2 1 15,0 2 0-15,0 8-1 16,0 0-3-16,0 0-2 16,0 5 3-16,0 3 2 0,0 2 0 15,0 6 0-15,3 8-3 16,0 5-2-16,0 8 3 16,0 0 2-16,-3 0 2 15,-3-2 1-15,0 2 4 16,-6-3 3-16,-9-5-2 15,0-5 0-15,0-5-7 16,0-6-4-16,-3-3-8 16,1-4-4-16,2-6-16 15,3-6-9-15,3-1-14 16,3-4-5-16,6-5-48 31</inkml:trace>
  <inkml:trace contextRef="#ctx0" brushRef="#br0" timeOffset="25">11843 7213 196 0,'-3'0'74'0,"6"2"-40"0,-3 6-27 0,3 0 20 0,-3 3-7 0,0 2-2 32,3 5-8-32,0-2-2 0,-3-2-4 0,3-1 4 0,-3-3 4 0,3 1-6 15,-3-3-1-15,0-3-1 16,0-5 0-16,0 0 0 31,0-3 0-31,2-2-2 16,1-3-2-16,0 0 7 15,-3-2 3-15,3-3-3 16,0-1 1-16,0 1-3 0,6 0 2 16,3-3-6-16,0 5-1 15,-3 1-2-15,3 2 0 16,0 3 2-16,-3-1 0 16,0 4-25-16,3 2-8 15,-3 2-34-15,-1 1-15 16,1 2-16-1</inkml:trace>
  <inkml:trace contextRef="#ctx0" brushRef="#br0" timeOffset="26">12063 7271 164 0,'3'5'63'0,"0"0"-34"0,12 3-23 16,-9-2 17-16,0-1-5 15,3 0 1-15,-1-2 1 16,1-1 0-16,0-2-11 16,0 0-5-16,3-2-3 0,-3-3-1 15,3-1 2-15,-3 1-1 16,0-3 2-16,0 0-4 15,-3 3-2-15,-3-3 2 16,-3 0 2-16,-3 3-5 16,-3-1 1-16,-3 4 1 15,0-1 1-15,0 3 1 0,-3 0 0 16,-3 3 0-16,0 2 0 16,0 3 2-16,4 5 3 15,-1 0 4-15,3 1 2 16,3-1-3-16,3 3-3 15,3 0-2-15,6 2 0 16,3 1 0-16,3-4 1 16,-1-1-5-16,4-4-1 15,0-4-26-15,0-1-11 0,0-10-38 16,0-1-46 0,0-10 36-16</inkml:trace>
  <inkml:trace contextRef="#ctx0" brushRef="#br0" timeOffset="27">12286 7300 176 0,'0'3'68'0,"3"-1"-36"0,0 1-22 16,0-1 20-16,3 1-3 15,0 0 4-15,3-1-13 16,3-2-3-16,3 0-9 15,0-2-4-15,-1-1-1 0,-2-2-1 0,0 0 2 16,0-3-1-16,-3 0-1 16,0 0 1-16,-3 0-1 15,-3 0 0-15,-3-3 0 16,0 6 0-16,-3 0 2 16,-3-1-3-16,-6 4 0 15,0 2-1-15,-3 2 0 16,0 4 0-16,1-1 0 15,-1 3 4-15,3 5 1 16,3-2 1-16,0 2 0 16,3 0 0-16,3 0 0 15,3 6 0-15,6 5 0 16,3-6-2-16,3-2-2 16,3-3 3-16,0-5 0 0,-1-2-26 15,4-4-11-15,0-7-41 16,-3-8-58-1,0-1 28-15</inkml:trace>
  <inkml:trace contextRef="#ctx0" brushRef="#br0" timeOffset="28">12524 7239 188 0,'-3'0'71'0,"18"3"-38"0,-18 2-21 16,3 0 19-16,6 6-3 15,-3-1 3-15,0 4-6 0,0-1-3 16,0 0-12-16,0 6-2 0,-3-4-1 16,0-1-3-16,0-6-3 15,0 0 2 1,3-3 0-16,-3-5 3 16,9-8-3-1,0-3-2-15,0-2 2 16,3-5-2-16,0-1-1 15,2 3-2-15,1 0 1 16,0 6-1-16,0 2 0 16,0 0 2-16,0 8 0 15,0 10 2-15,-3 4 3 16,0 2 2-16,-1-1 1 16,-2 7-7-16,0 1 0 0,-3-1-10 15,-3-7-2-15,0 1-73 16,-6-5-32-16,-3-3 6 15</inkml:trace>
  <inkml:trace contextRef="#ctx0" brushRef="#br0" timeOffset="29">3603 12245 148 0,'3'-5'55'0,"0"5"-30"0,-3 0-12 15,0 0 19 1</inkml:trace>
  <inkml:trace contextRef="#ctx0" brushRef="#br0" timeOffset="30">3606 12263 311 0,'-5'24'31'0,"-4"8"-16"15,-3 5-1-15,0 3 2 0,-3-3-4 16,3 0 1-16,0-3-6 15,3-2-2-15,3-6-2 0,0-2 0 16,0-5 0-16,0-1 1 16,3-4-2-16,-3-4 1 15,6-2-2-15,-3 0-1 16,3-3 3-16,0-5 2 16,0 0-2-16,0-2 0 15,3-6-1-15,3-6 1 16,0-1-2-16,0-1-1 15,3-3 1-15,0-2 1 16,3-5-1-16,3-4 2 16,-9-1-4-16,6 2 0 15,-3-3-1-15,0-3 0 0,0 6 2 16,-1 6 2-16,1 4 1 16,0 3 1-16,-3 6-5 0,0 4-1 15,3 27-4 1,0 3 6-16,3 11 4 15,0 2-2-15,0 0 1 16,0 2-1-16,3 1 1 16,0 0-2-16,-1-3-1 15,-2-5 3-15,0-1 2 16,-3-7-2-16,0-3 0 16,-3-7-12-16,-3-4-4 31,-3-18-54-16,-3-2 0-15,-3-4-5 0,-9-2-20 0</inkml:trace>
  <inkml:trace contextRef="#ctx0" brushRef="#br0" timeOffset="31">3609 12549 184 0,'-20'-10'68'0,"11"10"-36"0,0-3-13 16,6 3 21-16,0 0-7 16,0 0 0-16,0 0-12 15,3 0-3-15,0 0-10 31,9 0-1-31,6 0 0 0,5 0-3 0,13-3-3 0,3 3 0 32,0 0-1-32,-1 0-31 15,4 3-12-15,0 0-79 0</inkml:trace>
  <inkml:trace contextRef="#ctx0" brushRef="#br0" timeOffset="32">4098 12520 220 0,'-9'-3'85'0,"3"3"-46"0,-6 0-30 16,6 0 19-16,-3 3-12 0,-3 0-4 16,0-1-12-16,0 4-5 15,0 2 3-15,0 2 2 0,3 6 3 16,1 3-4-16,2-1 1 15,3-2-2-15,3 0-2 16,3-3 7-16,3-2 3 16,2-6-8-16,1-5 0 15,3-5-7-15,0-6-1 16,0-2 2-16,-3-3 5 16,0 0 2-16,-3 0 1 15,-3-2 0-15,-3-6 0 16,0 0 0-16,-3 0 0 0,0-5 4 15,0 0 5-15,0-8 4 16,0 8 2 0,0 5 0-16,0 6 4 15,3 4-16-15,3 22-7 16,0 8-2-16,3 5 7 16,3 6 7-16,0 2-4 15,0-3-2-15,3 1 1 16,0-1 0-16,-1 1-4 15,1-6 1-15,6 0-35 16,0-5-17-16,0-5-37 16,3-6-43-16,3-3 44 15</inkml:trace>
  <inkml:trace contextRef="#ctx0" brushRef="#br0" timeOffset="33">4315 12536 184 0,'-15'-5'71'0,"6"5"-38"0,-3 2-23 0,6 1 17 16,-3 0-9-16,0 2-3 16,-3 0-11-16,1 3-2 15,-1 3-2-15,3 5 0 0,3-1 0 16,9 1 0-16,3 0 2 16,3-3-1-16,6-5 2 0,-1-2 0 15,1-6 1 1,0-3-2-16,3-5-2 0,-3-5-2 15,-3 0 1-15,0-3-1 16,-3 0 0-16,-3-3 2 16,-6-4 2-16,0-4-3 15,-3-2 0-15,0 0 3 16,0 2 3-16,0 4 9 16,0 4 3-16,3 3-6 15,-3 6-4-15,3 7-9 16,-3 6-3-16,3 7 4 15,0 6 2-15,6 5 1 16,0 3 1-16,0 3 0 0,3-1 3 16,-1 0-3-16,1-2 0 15,3 0-21-15,0-5-8 16,3-4-38-16,0-7-16 16,3-2-11-1</inkml:trace>
  <inkml:trace contextRef="#ctx0" brushRef="#br0" timeOffset="34">4574 12539 204 0,'0'8'77'0,"0"2"-42"0,3 6-30 0,-3-8 17 15,3 3-8-15,0-1 2 0,-3 1-9 16,3-3-2-16,-3 0-3 15,0-3 3-15,0-5 1 0,0 0 9 32,0-3 2-32,0 1-6 15,0-4-2-15,0-2 4 0,0-2 1 0,0-1-1 16,0 1 2-16,3-1 1 16,0 0 2-16,0 3-6 15,3 1 1-15,3-1-13 16,2 0-2-16,4 0 1 15,6 2 0-15,-3 4-2 16,0-1 2-16,-3 1-19 0,3 2-9 16,-3 2-40-16,2 1-19 15,1-3-30 1</inkml:trace>
  <inkml:trace contextRef="#ctx0" brushRef="#br0" timeOffset="35">4869 12568 220 0,'-6'0'82'0,"6"2"-44"0,0-2-40 0,0 0 14 15,0 0-8-15,0 6-3 0,0-4-33 16,3 4-14-16,-3-6-43 15,3 5-16-15</inkml:trace>
  <inkml:trace contextRef="#ctx0" brushRef="#br0" timeOffset="36">4874 12684 220 0,'-2'8'85'0,"2"13"-46"0,0-10-43 15,0-11 6 1,5 2-10-16</inkml:trace>
  <inkml:trace contextRef="#ctx0" brushRef="#br0" timeOffset="37">18531 11917 36 0,'-3'-3'16'0,"3"6"-8"0,0-6-7 16,0 3 3-16,0 0-20 15,0-2-9-15</inkml:trace>
  <inkml:trace contextRef="#ctx0" brushRef="#br0" timeOffset="38">18528 11898 92 0,'0'0'35'0,"0"-2"-18"0,0 2-7 16,0-3 12-16</inkml:trace>
  <inkml:trace contextRef="#ctx0" brushRef="#br0" timeOffset="39">18528 11885 234 0,'0'-8'44'0,"0"3"-15"16,0 0-10-1,0-6-1-15,0 3 0 0,0-3-1 16,0 4 2-16,-3 1-4 16,0 1 1-16,-3 2-3 0,0 1 2 15,0-1-2-15,-6 3 4 16,-3 3-2-1,3-1-4-15,-2 6 0 16,2 5-8-16,0 1-2 16,0-1-1-16,0 3 2 15,3 2-1-15,0 3-1 16,3 1 1-16,3-4-1 16,0-2-5-16,3 5 1 15,0 8 4-15,3-10 4 16,0-3-3-16,3 0-3 15,0-3 1-15,9-3 2 0,6 1 0 16,-6-6 2-16,0-2-2 16,2-6 2-16,-2 1 0 15,3-6 1-15,6-11-2 16,-9 6 1-16,-3 2 4 16,-3-5 6-16,3-7-3 15,-6 2 0-15,-3-1-2 16,-3-1 0-16,-3-4-2 15,-3 6 1-15,-3 0-2 16,0 2 0-16,-6 6-1 16,0-3 2-16,-6 8-3 15,3 3 0-15,0 2-1 16,4 1 1-16,-1-1-7 0,3 3 1 16,3 0-23-16,6 0-8 15,3 0-27-15,6 0-11 16,9-5-70-1</inkml:trace>
  <inkml:trace contextRef="#ctx0" brushRef="#br0" timeOffset="40">19233 11787 192 0,'3'0'71'0,"-3"3"-38"0,0-1-23 0,0-2 17 16,0 0-2-16,0 6 2 15,0-1-4-15,0 0 0 16,0 3-12-16,0 6 0 0,0 7 2 15,0 0-1-15,3 3 3 0,-3-3-2 16,3 0 2-16,0 3-6 16,0 0-3-16,0-3-1 15,0-8 1-15,0-2-3 16,-3-1 0-16,3 3-1 16,-3-5 1-16,0 0-2 15,0-2 2-15,0-1-13 16,0-2-6-16,0-1-24 15,0-2-12-15,0-5-64 16,6-6-47 0,0-2 66-16</inkml:trace>
  <inkml:trace contextRef="#ctx0" brushRef="#br0" timeOffset="41">19957 11848 200 0,'-3'0'74'0,"3"0"-40"0,3 0-40 16,-3 0 56-1,0 0-15-15,6-11-7 16,0 4-16 0,3 1 1-16,2-2 0 0,1 3 0 0,0-3 0 15,6 3-3-15,3-1 1 16,0 4-4-16,-3-1-2 16,-3 1-5-16,-1 2 0 15,1 2 2-15,-3 1 1 16,0 2 1-16,0 0 0 15,-3 6 0-15,-3 0 0 16,0 2 0-16,-3 5 2 16,-3-2-3-16,-3 0 0 15,0 0-1-15,-3 0 1 16,0 2-2-16,-3-2 2 16,-3 0-2-16,0 0 2 0,-6 0 0 15,4 2 1-15,-1-2-2 16,0-3-2-16,0 1 1 15,3-4-1-15,0 1-3 16,0-3 0-16,3 0 8 16,3-3 4-16,0 0-2 15,3-2-2-15,0 0-2 16,3-3-3-16,3 0 1 16,3 0 1-16,3 0 1 15,6-3 3-15,6 0-1 16,0 1 2-16,0-1 0 15,2 0 3-15,-2 3-3 16,0 0-2-16,0 0-2 0,3 0 0 16,-3 3-2-16,-7 0-1 15,-2-1 1-15,3 1-6 16,-6-3-1 0,3 3-28-16,0-3-10 15,-3 0-35-15,0 0-13 16</inkml:trace>
  <inkml:trace contextRef="#ctx0" brushRef="#br0" timeOffset="42">20356 10311 120 0,'3'-3'46'0,"0"3"-24"0,0 0-8 16,-3 0 17-16,0 0 0 15,0 0 2-15,0 0-7 16,0 0-2-16,0 0-13 15,0 0 2-15,0-2 3 0,-3-6 18 16,0-6 0 0,0 1-9-1,0 0-5-15,-3 0-8 0,-3-1-2 16,3 4-4-16,-6-6 3 16,0 0-3-1,0 3-1-15,0 0 0 16,0-6-1-16,0 9 0 15,0-1-2-15,1-5-2 16,-1 3 3-16,0 2 2 16,0 3-2-16,0 0 0 15,-3 3-3-15,0 0-1 16,-3 0 1-16,0 7 2 16,4 1-3-16,-4 7 0 0,0 1 1 15,0 2 0-15,-3 3 0 16,0 3 0-16,0-1-3 15,4 6 0-15,-1 5 2 16,3-2 0-16,0-1 1 16,3 3 0-16,3 3 0 15,-6 0 0-15,3 5 0 16,-3 5 0 0,4 0 0-16,2 3 0 15,0-2-3-15,0-1 2 0,3-2 1 16,0 2 2-16,0 0-1 0,3-2 2 15,0 2-4-15,3 1-2 16,0-1 2-16,9-5 2 16,0 3-2-16,3-9 0 15,0 4 1-15,3-1 0 16,2-5-3-16,4-5 2 16,3-3 1-16,3-2 0 15,6-3 2-15,5-6 1 16,4-2-1-16,-3-5-2 15,2-3 1-15,1-5 1 16,-3-9-1-16,-4 1-1 16,1-5 3-16,-3-4 0 0,-3-1 1 15,-1-14 0 1,-5-3 0-16,-3-2 0 0,-3-3 0 16,-6-6 2-16,-3 1-1 15,-3 0 0-15,-6-6-6 16,-3 1 1-16,-6-1 4 15,-3 3 2-15,-3 0 0 16,-3 6 1-16,0-4-4 16,-3 12 0-16,-5 4-1 15,8 6-2-15,3 3 1 16,3 5-1-16,0 2-25 16,3 3-10-16,3 3-35 15,3 2-14-15</inkml:trace>
  <inkml:trace contextRef="#ctx0" brushRef="#br0" timeOffset="43">20579 9205 132 0,'-3'3'52'0,"3"-19"-28"0,0 21-8 0,0-5 16 16</inkml:trace>
  <inkml:trace contextRef="#ctx0" brushRef="#br0" timeOffset="44">20576 9197 312 0,'0'0'40'0,"0"0"-21"16,0 0-5-16,0 0-3 0,6 3 2 16,0-1 5-16,0 1-4 15,9-3 2 1,2 0-7-16,1 3-3 16,6-3-1-16,3-6-1 15,0 1 2-15,-1 2-3 16,1 1-2-16,0-1 0 15,3 0 1-15,-3-5-3 16,-1 8-2-16,1 0 2 16,0 0 2-16,-3 0 0 15,-3 0 2-15,-3 0-2 0,-7 0-1 16,1 0 3-16,-3 0 0 16,-3 0 3-16,-6 0 3 15,0 0-4-15,-6 6-1 16,0-1-2-16,-3 3 1 15,-3-3-2-15,1 1-1 16,-7-4 1-16,-3 3-1 16,-3-2-3-16,-3 2 2 15,-3 1 1-15,-5-1 0 16,-1 0 0-16,0 1 2 16,4-1-1-16,-1 0 2 15,6 0-4-15,0-2 0 16,3 0 1-16,4-1 2 0,5-2-1 15,3 3 2-15,3-3-4 16,0 3-2-16,6-3-1 16,3 0 0-16,6 0 3 0,3 0 0 15,3 0 1 1,6 0 0-16,2-3-3 0,7 3 2 16,0-3 1-16,0 3 0 15,0-2 0-15,-1 2 2 16,1-3-3-16,-3 3 0 15,-3 0 1 1,-3 0 2-16,-3 0-14 16,-3 0-5-16,-4 3-37 0,-2-3-16 15,-3 5-49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16:01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6038 11483 92 0,'3'-5'35'0,"3"2"-18"0,-3 0-16 0,-3 3 8 16,3 0 10-1,0 0 20-15,-3-5-5 16,0 0-6-16,-3-1-3 15,0-4-14-15,0 2-4 0,-3 0-1 16,-3 0-1-16,-3-5 0 16,1 2-1-16,-1 3 2 15,-3-2-5-15,-3 2-1 16,-3 0 2-16,-3 3 1 16,0-1 1-16,-2 1 0 15,-1 0-2-15,-3-1-2 16,-3 1 3-16,-2 0 0 15,-1 0-1-15,-6-1 1 0,1 1-2 16,-1 2 2 0,-3 1-2-16,-2 2-1 15,2 0 3-15,-6 0 0 0,7-3 3 16,-1 0 1-16,0-2-3 16,1 0-1-16,2-1 1 15,0 1 0-15,-2 3-5 16,-1-1-1-16,3 0 3 15,-5 1 3-15,-1-1-1 16,4 0-2-16,-4 1 0 16,0-1-1-16,1 0 0 15,-1 1 0-15,-3-1 0 16,7 3 2-16,-1 0-1 16,1 0 2-16,-1 0-4 15,0 0 0-15,4 0-1 0,-4 0 0 16,3 0 0-16,1 3 0 15,-4 2 2-15,0 0 2 16,4 3-1-16,-4 0-1 16,3 0 1-16,1 0-1 15,-1 3 0-15,0-1 0 16,-5 1 0-16,5-1 0 16,-3 6-3-16,4 5 2 15,-1 3 1-15,3-5 0 16,-2-1-3-16,5-2 2 15,0 3 3-15,3-3 1 0,1-1-6 16,2 1-2 0,0-2 2-16,-3 1 1 15,4 4 2-15,-1-3 0 0,0 0 0 16,-3 0 2-16,4-1 1 16,-1 4 1-16,3-1-5 15,3 4 1-15,3-1-2 16,1 0 0-16,-4 0 0 15,6 8 0-15,0 0 2 16,3 3 2-16,3 3-3 16,0-4-2-16,3 1 2 15,3 0 2-15,1-3-2 16,-1 5 0-16,3 1-1 16,9-1 0-16,2-2 0 15,4-3 0-15,3-3 4 0,0 3 1 16,6 3-1-16,9-5-2 15,8-1 1-15,-2-2-1 16,6-3-3-16,2-2 2 16,4-6 1-16,3 0 2 15,-4-2-1-15,4-1 2 16,8-2-2-16,-2 0-1 16,6 0 1-16,-1 0-1 15,4-3 0-15,-7 3 2 16,1 0-3-16,2-3-2 15,-2-2 2-15,-4 0 2 0,4-1 0 16,-1 1-1-16,4 0 1 16,-4 5-1-1,4-3 0-15,2 0 0 0,-2-2 0 16,-1 0 0-16,1-1 0 16,2 1 0-16,-2-1 4 15,-1-2 2-15,4 0-2 16,-1-2-1-16,4-1 1 15,-1 3 0-15,4-5-2 16,-1 0 1-16,6-6-2 16,-2 3-1-16,5 8 3 15,1 0 2-15,-4-5-2 16,0-1-2-16,7 4 0 16,-4-1 1-16,0 1-1 15,1-1-1-15,-4 0 3 0,7 1 0 16,2-1 1-16,0-2 0 15,-2 2-2-15,-1-2 1 16,3-3 0-16,1 2 1 16,2 1-2-16,-6 0 1 15,1 2-4-15,-1-2 0 16,6 0 1-16,-6-1 2 16,1 4-1-16,-4 2-1 15,-2-3 1-15,5 0-1 16,3-2 0-16,-2 3 2 15,5-1-1-15,-3 0-1 16,4-2 1-16,-1 2-1 0,0 1 2 16,0-1 1-1,1 0-4-15,5 1 1 0,-3-1 0 16,0 0 2-16,4 3-1 16,-4-2-1-16,6-1 1 15,-5 3-1-15,-1-3 0 16,6 3 0-16,-3 0 0 15,3-2 0-15,4-3-3 16,-4 2 2-16,-6 0 3 16,0-5 3-16,4 3-4 15,-7 5-3-15,0 0 1 16,1 3 2-16,-4-9 0 16,0 1-1-16,-2 10 1 15,-4-2 1-15,-3-3-1 16,1-5-1-16,-4-1-2 0,4 1 1 15,-7 2 1 1,0 1 0-16,-2-1 2 16,-1-2 3-16,1-3-2 0,2 0-2 15,4 0 2-15,-4 0 0 16,-2 0-1-16,2 0 1 16,0-5-2-16,-2-3-1 15,2-2 1-15,1-1-1 16,-1 1 0-16,-5-1 2 15,-7 1-1-15,4-1-1 16,-10-7 3-16,-2 2 2 16,-6 0 0-16,-4 0 2 15,-5 0-6-15,-6-7-1 16,-6-4 0-16,-7 3 2 0,-5 1-1 16,-3-4-1-16,-6 6 1 15,-6 0 1-15,-6 3 1 16,-6 2 1-16,-5 5-2 15,-4-5-2-15,-9 1 1 16,0 2-1-16,-5-1-3 16,-10 4 0-16,0-3 2 15,-5 2 0-15,-10 1-2 16,-2 4 2-16,-4-1 1 16,-5-1 0-16,-4-3-3 15,-2-2 0-15,-3 2 2 16,-4 6 0-16,-2 3 1 15,0-4 2-15,-6 4-3 16,-7 5 0-16,-2-3 1 0,6 2 2 16,-6 1-3-16,3 2 0 15,-1 1 1-15,-5-4 0 16,3 1-3-16,-3 2 2 16,-3 1 1-16,0-1 2 15,0-2-3-15,-1 2-2 16,-2 1 4-16,0-4 1 15,3 1 2-15,-3 0 0 16,6 2-7-16,0 0 0 16,-1 1 1-16,-5 2 3 0,-3 0 0 15,3 0-1-15,-9 0 1 16,0 0-1-16,0 2 0 16,-3-2 0-16,-3 0 0 15,3 3 0-15,0-3 0 16,0 0 0-16,-3 3 0 15,3-1 2-15,-3 1-3 16,-3 2 0-16,-6 1-1 16,6-4 0-16,0-2 2 15,0 0 2-15,3 0-3 16,3-2 0-16,3-1-1 16,9 3 0-16,3 5-9 15,6 1-3-15,-3-1-33 16,2 16-14-16,10 13-65 15</inkml:trace>
  <inkml:trace contextRef="#ctx0" brushRef="#br0" timeOffset="6966.0267">618 13443 156 0,'-6'-5'60'0,"9"5"-32"0,-3 0-33 0,0 0 10 15,0 3 1-15,0 5 6 16,0 5 9-16,-3 8 7 15,3 11-15-15,-9 13 2 0,3 3 1 16,0 2-2-16,-3 0 0 16,0-5-4-16,-3 0-1 15,4-3-3-15,2-5 1 16,0-5 2-16,0-8 2 16,6-3-5-16,-3-5-4 15,3-3 5-15,0-2 3 0,0-11 14 16,-6-5-12-1,12-6-4 1,-6-5-3-16,3-2-1 0,3-4-2 16,0-1-2-16,0-4 1 15,2-5-1-15,-5-2-3 16,6-8 0-16,-6-1 2 16,6-2 0-16,0 3-2 15,0 2 2-15,0 6 1 16,3 5 2-16,-3 5-3 15,0 3 0-15,-3 5 1 16,0 3 0-16,3 2-5 0,3 6 1 16,-4 7 0-1,1 9 2-15,3 8 5 0,0 7 3 16,0 14 0-16,3 5-1 16,0 0-1-16,3 2 0 15,-6-2-2-15,6-2 1 16,-7-1-2-16,7-2 2 15,-9-3-2-15,3-6-1 16,-3-4 1-16,3-9 1 16,-9-2-1-16,3-2 2 15,-3-4-7-15,-3-5-1 16,-3 1-7-16,3-4 0 16,-9-2-12-16,0-2-4 15,0-4-5-15,-3-2 0 0,0-2 0 16,3-1 1-16,-3 1 0 15,-5-4 0-15,-1 1 2 16,3 0 1-16,-6-3 12 16,3 0 7-16,-3-2 9 15,3 2 3-15,1 0 13 16,2 5 5-16,-3 3 9 16,6 3 5-16,3 0 4 15,6 0 1-15,-3 2-4 16,3 0-1-16,3 1-13 15,9 2-5-15,3-3-3 0,0 0 1 16,9 1-7-16,0-1-4 16,5 0-2-16,4-2 1 15,-6 3-1-15,3-1-1 16,2 0-41-16,-8 1-18 16,0-1-65-1</inkml:trace>
  <inkml:trace contextRef="#ctx0" brushRef="#br0" timeOffset="8372.9701">960 13761 124 0,'-12'0'49'0,"9"3"-26"0,3-1-7 0,0-2 16 0,0 0-2 16,0 0 2-16,0 0-3 15,0 0 0 1,0 0-16-16,0 0 5 0,0 0 3 0,0 0-5 16,0 0-1-16,3 0-7 15,6-2-3-15,0-1 0 16,-3 0 1-16,9 3-5 16,-3-2-1-16,6-1 0 15,-3 3 0-15,3 0 0 16,2 0 0-16,1 0 0 15,-3 3 2-15,3-1-1 16,-6 1-1-16,0 2 1 16,6 1-1-16,-7 4 2 15,4 3 3-15,0-2 0 0,-6 0 2 16,6-1-4 0,-9 1-2-16,3 2 0 0,-3 3 1 15,0 2-1-15,3 4 2 16,-9 1 0-16,2 1 1 15,1 0-2-15,0 5-2 16,-6 3 3-16,3-3 0 16,-3 0 1-16,0 0 0 15,0 6-2-15,0-6 1 16,-3-3-2-16,3 3-1 16,-6 3 5-16,3 2 1 15,0 1 0-15,0-4 1 0,1 1 0 16,-1 3 1-16,3-4 0 15,0-2 0-15,0-2-4 16,0-3-1-16,-6-6 1 16,3 1 0-16,3-3 0 15,0-3 0-15,0-3-5 16,0-2 1-16,0-2 0 16,0-1 2-16,0-2-1 15,0-1-1-15,0-2 3 16,-3 3 2-16,0-6-4 15,0 1-1-15,0-4-11 16,-3 1-5-16,3-3-1 16,-6 0 0-16,6 0 1 0,-6-2 0 15,3-9 2-15,0-2 1 16,0 2 8 0,3 1 2-16,-6 5 3 0,-3-1 0 15,6 4 0-15,3-1 0 16,-6 3 0-16,6 3 0 15,0 0-3-15,0 2 2 16,1 6-4-16,2 2 1 16,0 8 2-16,2 11 3 15,1 3 6-15,0-1 4 16,3 0-2-16,0 6 0 16,3-5-1-16,3-6 2 0,-3-3-1 15,-3-4 0-15,9-4-1 16,-6-2 0-16,3-3 0 15,3-2 2-15,0-6-3 16,-1-5 1-16,1-5-3 16,0-3 2-16,0 1-6 15,-3-1-3-15,0 0 1 16,-6 3 0-16,0 2-13 16,0 3-5-16,-6-3-28 15,0 6-10-15,0 2-87 16,0 3-38-1,9 0 91-15</inkml:trace>
  <inkml:trace contextRef="#ctx0" brushRef="#br0" timeOffset="11272.7601">21796 13044 108 0,'0'-19'44'0,"6"12"-24"0,-3-1-2 0,-3 5 18 15,0 0 4-15,0 1 3 16,0 2-19-16,0 0-7 15,-3 10-10-15,-3 14-1 0,-3 16 1 16,-6 10 3-16,1 8 4 16,-1 0-2-16,0-2 3 15,3-3-4-15,0-5 1 16,6-9-5-16,3-4-2 0,0-9-2 16,0-7-3-16,3-4 5 15,0-4 1-15,0-6 2 16,3-7 0-16,0-9-4 15,3-5-1-15,3-5 1 16,0-8 0-16,3-5-2 16,3-6-2-16,0-5 1 15,-1-5-1-15,1-3-3 16,3 0 0-16,-3 8 2 16,0 5 0-16,0-2 1 15,-3 13 0-15,0 2 0 16,-3 11 2-16,-1 6-6 15,1 4 1-15,3 12 1 16,-3 15 1-16,3 13 1 0,0 11 0 16,-3 11 2-16,3-3 1 15,0 0 1-15,-3-3 0 16,3-2-2-16,0-1-2 16,-4-4 1-16,1-4 1 15,-3-4-6-15,0-4-1 16,0-4-31-16,-3-6-12 15,-3-5-28-15,-3-3-10 16,-6-13-5 0</inkml:trace>
  <inkml:trace contextRef="#ctx0" brushRef="#br0" timeOffset="11453.8058">21758 13417 244 0,'-30'-8'90'0,"24"8"-48"0,0 0-36 16,6 0 20-16,0 0-8 15,0 0 2-15,3 0-9 16,6-5-2-16,6 2-5 16,8 1-3-16,4-1 0 0,9 0-1 15,0 3 0-15,2 0-33 16,-2 0-15-16,15-5-73 16</inkml:trace>
  <inkml:trace contextRef="#ctx0" brushRef="#br0" timeOffset="11938.3197">22335 13182 140 0,'0'0'55'0,"0"15"-30"0,3 1-27 16,0-5 11-16,-3 2 11 15,3 6 7-15,-3 2-9 16,0 8-3-16,0-3-9 15,0 1-4-15,3-1-1 0,3-2 1 16,0-3 3-16,-3-2-4 0,0-3-1 16,-6-3-33-16,6-3-15 15,-9 1-31 1</inkml:trace>
  <inkml:trace contextRef="#ctx0" brushRef="#br0" timeOffset="12143.0757">22225 13399 228 0,'-18'-16'85'0,"18"16"-46"0,0 0-41 0,0 0 23 16,6-6-5 0,3 1-1-16,6 0 0 0,3-1-8 15,-1 1-4-15,13 0-2 0,0 0-4 16,-3 2 0-16,0 0-56 15,-4-2-22-15,-2 2-20 16</inkml:trace>
  <inkml:trace contextRef="#ctx0" brushRef="#br0" timeOffset="12487.9104">22621 13100 164 0,'-3'2'63'0,"3"3"-34"0,0 6-27 0,0-3 12 16,0 5 2-16,0 8 4 16,-3 1-6-16,-3 1-3 15,3 1-6-15,-3-3 1 0,3-2 0 16,0-3-2-16,3-3-1 15,0-2-1-15,3-4 1 16,0-1 4-16,3-4 4 16,0 1-4-16,6-3 1 15,3-3-5-15,2 1-2 16,1-1 2-16,0 0 2 0,0 1-7 16,-3-1 0-16,3 1-29 15,-6-1-11-15,0 0-61 16</inkml:trace>
  <inkml:trace contextRef="#ctx0" brushRef="#br0" timeOffset="12728.7029">22734 13121 160 0,'-9'-6'60'0,"9"6"-32"0,0 0-33 16,0 0 10-16,3 6 3 15,3 2 5-15,-3 15 13 16,3 7 9-16,0 7-19 0,-6 5 5 16,6-2 0-16,-3-1-9 15,3 4-2-15,0-6-6 16,0-3-3-16,-3-5 2 0,5-5 0 16,1-5-41-16,3-6-19 15,0-8-48 1</inkml:trace>
  <inkml:trace contextRef="#ctx0" brushRef="#br0" timeOffset="13734.3813">22915 13076 140 0,'0'-6'55'0,"3"4"-30"0,0-1-16 0,-3 3 14 16,0 0-5-16,0 0 2 16,0 0-7-16,0 0-3 15,3 5-5-15,-3 3-2 0,0 6 3 16,3 1 3-16,-3 9 5 16,0 0-2-16,3 0 1 0,-3 0-7 15,0 0-2-15,6-3 0 16,-3-3 0-16,0-2-2 15,0-3 1-15,-3-2-2 16,3-1-1-16,-3 1 1 16,0-3 1-16,0 0-1 15,0-3-1-15,0-5 1 16,0 0-1-16,0 0-22 16,0-2-8-16,0-1-38 15,0-2-51 1,0-3 25-16</inkml:trace>
  <inkml:trace contextRef="#ctx0" brushRef="#br0" timeOffset="13945.6165">23067 13102 160 0,'-3'-5'60'0,"3"5"-32"0,-3 3-26 0,3-3 12 15,0 5-1-15,-9 3 5 16,-6 5 1-16,1 3 3 15,-7 2-12-15,6 4-6 0,-3-1 0 16,0 0-3-16,-3-3-1 16,12-2-6-16,-5-5-1 15,-1-3-35-15,3 0-12 16,0-3-27 0</inkml:trace>
  <inkml:trace contextRef="#ctx0" brushRef="#br0" timeOffset="14141.7214">22835 13142 172 0,'-9'-5'66'0,"12"5"-36"0,6 2-31 16,-6 1 12-16,3 0-1 15,-3-1 4-15,9 3 3 16,0 6 4-16,3 2-11 16,3 0-3-16,-1 1-1 0,7-1-3 15,3 3-2-15,0-3 0 16,-3 0 1-16,-4-2-36 15,1-3-17-15,-6-3-40 16</inkml:trace>
  <inkml:trace contextRef="#ctx0" brushRef="#br0" timeOffset="14741.3007">23180 13160 128 0,'0'11'49'0,"3"-22"-26"0,-3 6-27 15,6 21 30-15,-3 2 6 16,-3 6-8-16,0 11-1 16,0 2-13-16,0-3-9 0,0-2-1 15,0 0 0-15,0-1 2 16,0-2-1-16,0-5 2 16,0-3 0-16,0-5 1 15,0-2-35-15,0-6-14 0,0-3-35 16</inkml:trace>
  <inkml:trace contextRef="#ctx0" brushRef="#br0" timeOffset="14937.6411">23201 13242 124 0,'-6'-8'46'0,"3"6"-24"0,0-3-6 16,3-6 18-16</inkml:trace>
  <inkml:trace contextRef="#ctx0" brushRef="#br0" timeOffset="15309.4235">23189 13195 304 0,'3'-13'38'0,"6"-3"-20"0,3 0-11 15,0 0-4-15,15 3 0 0,-3 2 3 16,-1 6-5-16,-2 5-1 16,-6 5-2-16,3 3 0 15,-6 11 2-15,-6 4 0 16,-6 4 2-16,-6-1 3 16,-3 3-2-16,-6-5 0 15,-3 0-3-15,0-3-1 16,3-5 1-16,1-3 2 0,5-2 1 15,-3-3 1-15,9 2-5 16,0-2 1-16,0 0-2 16,6 0 0-1,3 0 4-15,9 0 1 0,0 3 3 16,2 2 1-16,1 3 3 16,3 2 4-16,-6 1-4 15,3-1 0-15,0-2-6 16,-6 0-3-16,-3-3 0 15,5-2 1-15,-5-3-1 16,3-3-27 0,-12 0-12-16,6-5-28 15,-6 0-8-15,-3-5-16 16</inkml:trace>
  <inkml:trace contextRef="#ctx0" brushRef="#br0" timeOffset="15597.1571">23499 13102 200 0,'9'-8'74'0,"0"8"-40"0,-6 3-38 0,0 0 15 15,0 4 1-15,0 4 4 0,3 10-4 16,-3 3 1 0,5 2-8-16,-5-2-3 0,3 3-1 15,-3-6 1-15,-3 0 1 0,6 0-4 16,-6-2-1-16,3-6-30 16,-3-2-12-16,0-11-50 15</inkml:trace>
  <inkml:trace contextRef="#ctx0" brushRef="#br0" timeOffset="15776.3932">23627 13174 200 0,'-9'-3'77'0,"6"-8"-42"0,-3 19-39 0,3-2 13 16,-3 4-10-1,-6 3 1-15,3 1 2 0,-3 2 3 16,-3-3-2-16,-8-3-6 0,2 1-1 15,9-3-44 1,-6-3-60 0,6 0 16-16</inkml:trace>
  <inkml:trace contextRef="#ctx0" brushRef="#br0" timeOffset="15956.6097">23395 13211 204 0,'0'-6'77'0,"0"6"-42"0,6 6-41 0,0-1 12 15,2 6 5-15,4-4 5 16,9 4-8-16,-3 0-2 0,3-1-4 16,0-2 1-16,9 0 2 0,-10 0-2 15,7 0 0-15,-6-3-56 16,0 1-27-16,0-6-8 16</inkml:trace>
  <inkml:trace contextRef="#ctx0" brushRef="#br0" timeOffset="16374.0672">23993 13195 108 0,'0'-21'41'0,"3"5"-22"0,-3 3-11 0,0 10 11 16,0-2 13-16,-3-3 9 15,0 0-4-15,-6 0 1 16,-9 0-22-16,6 0 0 0,-6 5 0 16,-2 3-6-16,-4 6-3 15,-6 4-7-15,0 14-2 16,-3 2 1-16,-2 6 0 15,5 8 9-15,9 0 5 16,0-3-4-16,12 0-1 0,9-3 2 16,15 0 1-1,6-5 3-15,9-5 4 0,6-3-6 16,8-7-2-16,1-6-3 16,-3-8 0-16,5-3-17 15,-8-2-8-15,-3-3-64 16,-7 0-28-16,-8-16-6 15</inkml:trace>
  <inkml:trace contextRef="#ctx0" brushRef="#br0" timeOffset="17832.9724">23680 13671 140 0,'0'-5'52'0,"0"5"-28"0,0 0-28 16,0-8 76-16,0 3-21 16,0-1-8-16,0 4-9 15,0-1-21-15,0 0-1 0,0 3-1 16,6-2-6-16,-3 2-1 16,9 0 2-16,6 5 3 15,-6 3-2-15,6 0 1 16,-6 0-5-16,6 2 0 15,-6 4 1-15,5-1 2 16,-2-3 1-16,-6 4 1 16,6-1-2-16,-3 0-1 15,0 0-3-15,0 3 1 0,3 5 0 16,0-2 1 0,-1-1 0-16,-2 1 2 0,0-1-5 15,0 1-1-15,0-1 2 16,-3 1 1-16,6-3-1 15,-9 0 1-15,9 0 0 16,-6 5 1-16,-3 3-2 16,6-3 1-16,-4 0-2 15,1-3-1-15,-3 1 1 16,0-1 1-16,0 4-3 16,-3-6 0-16,3-1 3 15,-3 7 1-15,0-1-1 16,-3-3-2-16,0 1 1 15,0-1 1-15,0 3-1 16,0 1-1-16,0 1 1 16,0 4 1-16,3-3-3 0,-3 5 0 15,0 0 3-15,0-3 3 16,0-2 2-16,-3-3 1 16,0-2-4-16,0-3-3 15,-3 0 2-15,6-6 2 16,0-2-4-16,0 0-1 15,0 0 0-15,0-3 2 16,0-2-3-16,-3 0-2 16,3-3-20-16,-3-3-8 15,0 0-15-15,0-5-4 16,0-2-30-16,-3-6-76 16</inkml:trace>
  <inkml:trace contextRef="#ctx0" brushRef="#br0" timeOffset="18298.3966">23975 14430 172 0,'-3'0'66'0,"-9"3"-36"0,15-3-24 0,-3 0 15 15,6 5-2 1,-3 3 3-16,0 8 5 0,0 8 4 16,0 0-17-1,0 0 5-15,-3-1 2 0,9 1-7 0,-3 0-3 16,0 0-6-16,0 2-4 16,-3-2 4-16,3-5 4 15,-3-4-5-15,0-1 0 16,3-1-2-16,-3-5-2 15,-3 0 5-15,6-3 4 16,0-2-1-16,-1-3 3 16,4-8 3-16,0-8 1 15,3-3-8-15,0-2-2 16,0 0-5-16,3-3-1 16,0-2 1-16,0 2 0 0,0-2 0 15,-4 4 2-15,-2 7-3 16,0 1 0-16,-3 4-10 15,0-1-5-15,-6 3-25 16,6 3-11-16,-3-3-50 16,-3 0-58-1,6-3 48-15</inkml:trace>
  <inkml:trace contextRef="#ctx0" brushRef="#br0" timeOffset="27658.6205">9065 13901 120 0,'0'0'46'0,"0"0"-24"0,0 0-13 0,0 0 16 16,0 0-1-16,0 0 1 16,0 0-12-16,0 0-3 15,3 3-6-15,3 2-3 0,0-2 2 16,3-1 2-16,0 1 2 16,0-3 1-16,0 0 0 15,6 0-2-15,0-3-1 16,0 1-3-16,0-3 1 15,0-1-4-15,-4 1 0 16,1 0 3-16,-3-1 1 16,-3 1-1-16,-3 2 1 15,-3-2-2-15,0 0-1 16,-3 0 1-16,-3-1-1 16,-3 1 0-16,-3 0 0 15,1 2 0-15,-1 0 0 0,-3 6-3 16,0 2 2-16,-3 1 3 15,0 2 1-15,0 2-4 16,0 3-1-16,4 1 1 16,-1 1 0-16,3 4 3 15,3 2 1-15,6-2-1 16,3 2-2-16,6-3 3 16,3-4 0-16,6-4-1 15,2 1-2-15,4-6 3 16,3-2 0-16,0-1-4 0,0-4-1 15,0-4-37-15,-4 1-14 16,1 2-37 0</inkml:trace>
  <inkml:trace contextRef="#ctx0" brushRef="#br0" timeOffset="28268.7942">9313 13914 116 0,'3'0'44'0,"-6"0"-24"0,3 3-13 16,0-3 13-16,0 0-6 15,0 5 0-15,3 3 3 16,2 0 1-16,1 3-9 0,-3 2-3 0,6 0 0 15,0-2 1-15,3-1 1 16,3-2 0-16,-6 0 2 16,0-2-1-16,0 4 0 15,0-7-5-15,-3 0-3 16,0-1 0-16,0 1 1 16,-6-3 1-16,0 0 1 15,3 0 4-15,0-3 5 16,0 1-7-16,-3-4-3 15,0 1 0-15,0 0 0 16,0-3-1-16,3 0 1 16,0-3 0-16,-1 1 3 15,1-4-8-15,0 1 0 16,0 3 4-16,0-1 4 0,0 0-6 16,0 3 1-16,0 1 1 15,0 1 1-15,0 1-26 16,3 0-11-16,0 2-23 15,0 0-9-15,0 1-16 16</inkml:trace>
  <inkml:trace contextRef="#ctx0" brushRef="#br0" timeOffset="28673.7647">9518 13904 96 0,'-3'3'35'0,"3"-1"-18"0,3 6-9 0,0-3 11 15,0 1 0-15,3-1 3 16,0 3-6-16,3-3-1 16,3 0-3-16,0-2 0 15,2 0-6-15,-2-3-4 0,3-3-1 16,3 0 1-16,-6-2 1 16,0 0-1-16,-3 0-2 15,-3-3 1-15,0 0-1 16,-3 0-3-16,-3 0 2 15,-6 3 1-15,-3-1 0 16,-3 4-3-16,0 2 2 16,0 0-4-16,0 2 1 15,0 4 2-15,0 2 1 0,0-1 1 16,4 4 2-16,-1 2 1 16,3 0 3-16,3 1-1 15,3 2 2-15,3-3-4 16,6 3 0-16,0 5 1 15,2-11 2-15,7 4-5 16,0-9-1-16,0-2-16 16,0-3-6-16,-3-6-58 15</inkml:trace>
  <inkml:trace contextRef="#ctx0" brushRef="#br0" timeOffset="29022.487">9744 13925 116 0,'-3'5'44'0,"6"6"-24"0,-3 2-8 0,0-5 16 16,0 3-5-16,3-1 1 16,0 1-11-16,0-1-5 15,0-2-5-15,-3 3 0 0,0-6 0 16,3 3-4-16,-3-3 1 15,0 1 2-15,0-9 3 16,0-2 0 0,0 0-3-16,0-3-1 0,0 0 4 15,0 0 1-15,0-3 0 16,3 1 1-16,3-1-4 16,0 0-2-16,0 1 0 15,0 2-1-15,6 0-7 16,-3 3-3-16,3-1-23 15,-1 4-11-15,1-1-35 16</inkml:trace>
  <inkml:trace contextRef="#ctx0" brushRef="#br0" timeOffset="29232.1222">9905 13917 132 0,'-3'3'49'0,"6"-1"-26"0,0 6-27 0,3-2 10 16,0 2 1-16,0 2 4 16,0 1-4-16,3 2-2 15,0-2-2-15,-1-1 0 0,1-2 2 16,0-3-9-16,0 1-4 16,-3-4-54-1,3-2-28-15,-3-2 42 16</inkml:trace>
  <inkml:trace contextRef="#ctx0" brushRef="#br0" timeOffset="29408.5147">10066 13930 108 0,'-12'3'41'0,"12"5"-22"0,-3 5-14 0,3-5 13 15,-3 5 10-15,-3 8 4 16,0 6-3-16,-3 2-3 0,0 0-14 15,0-2-8-15,0-4-2 0,3 4-2 16,0-9 2-16,3 4-14 16,0-7-7-16</inkml:trace>
  <inkml:trace contextRef="#ctx0" brushRef="#br0" timeOffset="30070.2302">10298 13742 108 0,'0'14'41'0,"3"-1"-22"0,6 32-5 16,-6-27 17-16,0 6-6 16,0 3 0-16,0 2-12 15,0 3-3-15,0 2-6 16,0-2-3-16,0-8 2 0,-1-6 0 16,1-2 1-16,-3-6-2 15,0-2 1-15,0-18 2 16,0-3 0-1,0-1 0-15,0-1-6 16,0-1 1-16,3 0 0 0,3 0 2 16,3 3-3-16,0 2-2 15,3 3 2-15,3 3 0 16,0 5 1-16,0 5 0 16,-3 3 0-16,0 3 2 15,-3-1 5-15,-4 3 4 16,-5 3-4-16,-2 6 1 15,-7-7-5-15,-3 1 0 16,-3 0 1-16,0-3 0 16,0-2-18-16,3-6-7 15,-3-2-30-15,6-3-10 0,0-3-14 16</inkml:trace>
  <inkml:trace contextRef="#ctx0" brushRef="#br0" timeOffset="30293.7763">10464 13925 124 0,'3'0'46'0,"0"3"-24"0,3 2-17 16,-3 0 13-16,3 3 3 16,0 3 4-16,0 2-9 15,3 8-2-15,0 3-8 16,0 0-2-16,3-3 0 0,-3-3 0 15,0-4 0-15,0-4-7 0,-3-2-2 16,3-5-51 0,-3-3-51-1,-1-3 26-15</inkml:trace>
  <inkml:trace contextRef="#ctx0" brushRef="#br0" timeOffset="30487.6167">10619 13973 148 0,'-6'2'55'0,"6"4"-30"0,-3 9-16 0,0-1 14 16,0 7-2-16,-3 5-1 16,-5 3-4-16,-4 1-2 15,0 1-8-15,3-2-4 0,0 0 1 16,0-5-4-16,3-3 0 0,0-2-10 16,3-6-5-1,0-2-43-15,3-3-49 16</inkml:trace>
  <inkml:trace contextRef="#ctx0" brushRef="#br0" timeOffset="30758.835">10688 13790 124 0,'0'-8'46'0,"0"6"-24"0,6 4-15 16,-6-2 13-16,3 5-1 0,0 6 1 16,0 2-3-16,-3 6 2 15,3 7-10-15,-3 6-3 0,3 0 0 16,0 7-5-16,-3-2-1 16,0 1 0-16,0-7 2 15,8-4-1-15,-2-6 2 16,-9-3-158-1,0-7 64 1</inkml:trace>
  <inkml:trace contextRef="#ctx0" brushRef="#br0" timeOffset="30970.5198">10610 13933 160 0,'-3'-5'60'0,"3"5"-32"0,3 0-28 15,-3 0 10-15,3 0 7 16,3 0 6-16,0 0-6 16,6-3-2-16,0 0-8 15,6 1-7-15,6 2-1 0,0-3 1 16,-1 0 2-16,1 1-45 16,-3-1-18-16,-3 3-21 15</inkml:trace>
  <inkml:trace contextRef="#ctx0" brushRef="#br0" timeOffset="31312.7958">10840 13959 148 0,'0'6'57'0,"2"-1"-30"0,4 0-23 0,0-2 13 16,0 0-2-16,3-1 4 16,0-2-5-16,3 0 0 15,-3-2-8-15,0-4-2 0,0 1 0 16,0-3-5-16,-3 0 1 15,3 0 0-15,-6 0 0 16,-3-2-3-16,-3 2 0 16,-6 0-1-16,0 3 3 15,0-1-2-15,-3 4 1 16,-3 2 2-16,0 2 0 0,0 6 0 16,0 3 2-1,4 2 5-15,2 3 4 16,3 0 2-16,0 5 3 0,6 5-1 15,6-4 1-15,6-1-4 16,5-5-2-16,7-6-6 16,3-5-1-16,3-7-78 15,3-4-74 1,-7-1 37-16</inkml:trace>
  <inkml:trace contextRef="#ctx0" brushRef="#br0" timeOffset="32170.9797">11289 13727 148 0,'-3'0'55'0,"3"2"-30"0,0 6-27 0,0 0 9 15,3 3 8 1,0 13 5-16,0-1-2 0,0 4 0 15,0 2-10-15,0 0-1 0,0-3 0 16,0-2-3-16,0-5-3 16,0-3 2-16,0-6 2 15,-3 1 0-15,0-6 0 16,0-2 3-16,0-6 3 16,0-2-9-16,0-6-2 15,0-2-1-15,3-3 0 16,3 3 1-16,3 0 0 0,3 2 0 15,-1 3 0-15,4 3-3 16,3 2 0-16,3 3-1 16,0 6 0-1,-6 4 3-15,0 1 2 0,-6 2 4 16,-4 0 4-16,-5 3 0 16,-8-3 2-16,-4-2-6 15,0-1-1-15,-3-2 0 16,-3-2 2-16,0-4-5 15,0-2-3-15,3-2-24 16,3-4-10-16,4-2-30 16,5-2-50-1,3-1 24-15</inkml:trace>
  <inkml:trace contextRef="#ctx0" brushRef="#br0" timeOffset="32529.6597">11491 13920 132 0,'3'8'49'0,"3"-3"-26"0,3 6-18 0,-3-6 11 16,3 0 4-16,0 0 2 15,3 1-3-15,0-1-1 16,0-2-10-16,6-3-5 0,-3-3-2 16,2-2-1-16,-2-1 2 15,-3-2-1-15,-3 1 2 16,-9-1 0-16,0-3 1 15,-9 0-5-15,0 4 1 16,-3 1-2-16,-3 4-2 16,1 4 0-16,-1 4 3 0,0 4 0 15,3 3 3-15,0 3-1 16,3 0-1 0,6 5 5-16,3-2 1 0,6 2-2 15,3-5-1-15,3-3 1 16,3-2 0-16,3-9-2 15,5-2-2-15,1-8-30 16,0-2-13-16,0-3-44 16</inkml:trace>
  <inkml:trace contextRef="#ctx0" brushRef="#br0" timeOffset="32756.4806">11819 13697 180 0,'-6'-2'68'0,"6"4"-36"0,0 1-42 0,0 2 11 16,0 3 1-16,0 6 4 15,0 7 8-15,3 5 5 16,0 1-9-16,0 2-3 0,0 3-1 16,-3-1-3-16,0-4 0 15,0-3-1-15,0 2-2 16,0 3-28-16,0-13-14 15,-3 5-44-15</inkml:trace>
  <inkml:trace contextRef="#ctx0" brushRef="#br0" timeOffset="32954.533">11691 13872 224 0,'-3'-3'85'0,"9"3"-46"0,3-2-43 16,-3 2 13-16,9-3-3 16,-1-2 3-16,4 0-6 15,3 2-2-15,0 0-1 16,3 1-14-16,3 2-5 0,-4 0-78 16</inkml:trace>
  <inkml:trace contextRef="#ctx0" brushRef="#br0" timeOffset="33416.71">11926 13875 124 0,'-15'0'49'0,"30"0"-26"0,-9 2-27 0,-3 4 10 16,0 2 1-16,0 2 6 15,0 3 10-15,0 1 6 16,3-1-11-16,0 0-3 15,0 0-9-15,3-2-2 0,-3-3 0 16,-1-3 0-16,1-5 2 0,0-2-5 16,0-4-1-16,0-2 0 15,0-2 0-15,-3-1 0 16,0 1 0-16,0-1 2 16,0 3 1-16,-3 3-4 15,0 2-1-15,0 3-2 16,0 5 0-16,3 3 5 15,0 0 1-15,3 0 4 16,0 3 1-16,0-3-1 16,6 0 1-16,-3-3 0 15,0-2 1-15,6-3-2 16,-3-3 1-16,-1-2 0 16,-2-3 1-16,-3 0 0 15,0 0 0-15,-3-3-2 0,0 3-1 16,-3-2-6-16,0 2 1 15,0 0-11-15,0 0-3 16,0 3-26-16</inkml:trace>
  <inkml:trace contextRef="#ctx0" brushRef="#br0" timeOffset="33774.7969">12200 13909 160 0,'3'0'63'0,"3"3"-34"0,3 2-34 0,-3-5 12 0,3 3 3 15,-1-3 5-15,4 0-3 16,0-3 1-16,0 0-8 16,-3 1-3-16,0-3 1 0,0-1 0 15,-3 1 1-15,-3 0-2 16,0-6 1-16,-3 3 0 15,-3 0 1-15,-6 3-7 16,-3 0 0-16,0 7-1 16,-3 4-1-16,0 1 1 15,1 4 3-15,2 0 2 16,0 2 4-16,3 3 2 16,3 0 3-16,6-1-3 15,3-1 1-15,6-4-5 16,3 1 0-16,0-6-1 0,2-2-2 15,1-3-39-15,0-3-19 16,9 1-30 0</inkml:trace>
  <inkml:trace contextRef="#ctx0" brushRef="#br0" timeOffset="34124.0107">12361 13920 176 0,'-6'0'68'0,"6"2"-36"0,3 4-37 0,0-1 12 0,0 0 3 15,5 1 3 1,1-1 5-16,0 0 3 0,3-2-11 16,0-3-1-16,0-3 1 0,0 0-6 15,0-2 0-15,-3 0-2 16,0-3 1-16,-6 0-2 16,-3 0-1-16,-3 0 1 15,-3 0-1-15,-3 3-5 16,-3 0 1-16,-3 2-3 15,-6 6 2-15,3 2 3 16,3 0 1-16,4 3 1 16,2 3 0-16,3 2 0 15,3 0 0-15,9 0 2 16,3 1 1-16,2-1-1 16,1-3-2-16,0-2-4 15,3-2-2-15,0-4-33 0,-3-2-13 16,0-5-36-1</inkml:trace>
  <inkml:trace contextRef="#ctx0" brushRef="#br0" timeOffset="34453.2421">12509 13925 124 0,'0'11'46'0,"6"2"-24"0,-6 3-8 0,0-8 15 16,0 2-1-16,0 1 3 15,0-3-15-15,0 0-7 16,0-3-5-16,0 0-1 0,0-2 0 16,0-3 1-16,0 0 0 0,0-3-2 15,3-2 1-15,0-6-2 16,9-4-1-16,3-1 1 16,0 2-1-16,0 1 0 15,3 3 0-15,0 4 0 16,-1 4 0-16,1 7 8 15,0 3 5-15,0 5 0 16,-3 3 0-16,0 5-7 16,-3-2-2-16,-3 5 2 15,-3-3-41 1,-1-5-15-16,-2-1-53 16</inkml:trace>
  <inkml:trace contextRef="#ctx0" brushRef="#br0" timeOffset="35729.6658">13075 13690 172 0,'-3'-3'66'0,"3"6"-36"0,0-3-24 16,0 0 15-16,0 5-2 15,0 5 1-15,-3 6 4 0,0 16 2 16,0 0-13-16,-3 0-3 0,0 2-3 16,6-2-3-16,-3-1-3 15,3 1-3-15,3 3 1 16,-3-9-15-16,3-5-6 16,0-5-33-16,3-24-70 31</inkml:trace>
  <inkml:trace contextRef="#ctx0" brushRef="#br0" timeOffset="35923.5812">12965 13891 228 0,'-9'-8'85'0,"9"5"-46"0,0 3-48 0,0 0 14 15,6 0-3-15,0-3 1 16,6 3-1-16,3 0-2 15,2 0 1-15,1-8-1 0,3 3 2 0,0 0-10 16,0 0-2-16,-3-6-46 16,-1 0-60-1,-2 1 21-15</inkml:trace>
  <inkml:trace contextRef="#ctx0" brushRef="#br0" timeOffset="36254.5152">13176 13729 204 0,'-6'-2'77'0,"6"4"-42"0,0 1-39 0,0 2 13 16,0 6 1 0,0 7 6-16,0 6-6 0,0 3-1 15,0-1-5-15,0 0-1 0,0-2 3 16,0-3-3 0,0-2 0-16,0-3-1 0,0-6 1 15,3-2 0-15,-3-2 3 16,0-6-1-16,6-6 0 15,0-2-6-15,0-2-1 16,3-1-2-16,3 1 3 16,0 2-2-16,3 2 1 15,0 4 0-15,-1 4-2 16,-2 6 3-16,3 0 2 16,-3 3 0-16,0-1-1 15,0-2-6-15,-3 0-4 0,0-2-52 16,3-6-21-16,-3 0-2 15</inkml:trace>
  <inkml:trace contextRef="#ctx0" brushRef="#br0" timeOffset="41912.085">13471 13914 120 0,'-3'0'46'0,"6"0"-24"0,-3 0-19 0,0 0 12 15,3 3 6-15,3 2 5 0,0 1-3 16,3-1-2-16,0 0-11 15,-1 1 0-15,1-4 1 0,3 1 0 16,0-3 1-16,0 0-4 16,0-3 0-16,0 1-1 15,-3-4 1-15,0 1-2 16,-3 0 1-16,-3-1-6 16,-3-2-1-16,0 1 0 15,-3 1 2-15,-3 1-1 16,-3 0-1-16,-3 2 1 15,0 3 1-15,-6 0-3 16,3 5 0-16,-6 1 1 0,4 2 0 16,2 2 0-1,3 3 0-15,3 1 0 0,3 1 0 16,0 1 2-16,12 3 1 16,6-1-1-16,0 4 1 15,3-4-7-15,5-2-1 16,4-6 6-16,3 1 6 15,-3-6-21-15,0-10-7 16,2-6-34-16,1 1-13 16,0-3-19-1</inkml:trace>
  <inkml:trace contextRef="#ctx0" brushRef="#br0" timeOffset="42351.3295">13870 13875 188 0,'-3'-3'71'0,"0"3"-38"0,-3 0-21 16,3 0 19-16,-3 3-7 0,0-1 0 16,-3 1-15-16,0 2-6 15,3 1-2-15,0-1-4 0,0 3 0 16,6 2 2 0,3 1 0-16,3 0-2 0,3 2 2 15,3 0 1-15,0 0 0 16,-3 1 0-16,-3-1 0 15,0 0 4-15,-6 0 5 16,-3 3 1-16,-6-5 4 16,0-1-7-16,-3-7-2 15,-3 2-5-15,-3-5-1 16,3-2-26-16,3-1-11 16,12-8-138-1,6 1 69-15</inkml:trace>
  <inkml:trace contextRef="#ctx0" brushRef="#br0" timeOffset="42752.3476">14001 13949 156 0,'0'2'57'0,"0"4"-30"0,3-1-23 16,0-2 15-16,3 2 2 15,-1 0 2-15,4-2-6 16,3 0 0-16,3-1-10 16,0-2-4-16,3-2-2 0,-6-4-1 0,0 1 2 15,0-3-1 1,-3 0-1-16,-3-2 1 0,-3 2 1 16,-6-3-1-1,-3 3-1-15,-6 0-2 0,-3 3-1 16,-3 2 2-16,-6 6 0 15,3 5 3-15,-3 2 1 16,7 6-6-16,-4 3-2 16,3 5 8-16,6 2 5 15,9 1 5-15,6-1 5 16,6-2-4-16,6-3 2 16,9-5-7-16,2-6-3 15,7 1-3-15,9-8 0 16,-3-3-59-16,-1-11-27 0,-5-7-22 15</inkml:trace>
  <inkml:trace contextRef="#ctx0" brushRef="#br0" timeOffset="44151.8638">8943 14348 144 0,'-11'-5'55'0,"11"5"-30"0,-3 0-14 0,3 0 18 15,-6 0-11-15,0 0-2 16,0 3-7-16,-3 2-1 15,-3 3-5-15,-3 5-2 0,0 6 0 16,3 2-1-16,0 3 2 0,3 2-1 16,3 1 2-16,6-4-4 15,3-1 0-15,3-7 1 16,6-4 2-16,0-3 5 16,3-8 4-16,3-3-9 15,-3-13 0-15,0 1-4 16,-3-1 0-16,-4 0 4 15,1 0 1-15,-3 3-4 16,-3-1 1-16,0 4 2 16,-3 2 3-16,0 0 2 15,0 3 1-15,0 5-7 16,3 5-2-16,0 3 0 0,0 3 2 16,0 4 0-16,3 7-1 15,0-1 1 1,3-3 1-16,0-4-12 0,3-1-3 15,0-5-78 1,3-3-43-16,0 0 60 16</inkml:trace>
  <inkml:trace contextRef="#ctx0" brushRef="#br0" timeOffset="44570.0478">9188 14404 152 0,'-15'-13'57'0,"6"10"-30"0,0 0-27 0,6 3 13 0,-3 0-3 16,-3 6 4 0,0 2-5-16,-3 2-1 15,0 6-4-15,3 5-1 0,3 8 1 0,3-2-5 16,3-3 1-16,6-6 0 16,3-2 0-16,0-5 6 15,0-6 4-15,3-5-1 16,3-11 0-16,0-5-5 15,-3-2-1-15,-3-3-1 16,-3-3 1-16,-1-3-2 16,-2 1-1-16,-3 0 1 15,-3 2 1-15,1 3-1 16,-4-3 2-16,0 5 2 0,0 11 2 31,3 6-3-31,0 2-5 16,3 8-2-16,0 7-1 0,0 7 3 15,3 1 2-15,0 1 2 16,6 3-1-16,-3-1-2 16,2-2-26-16,1-5-12 15,3-6-41 1,0-11-32-16,0-2 45 16</inkml:trace>
  <inkml:trace contextRef="#ctx0" brushRef="#br0" timeOffset="44961.093">9316 14412 156 0,'-6'-8'57'0,"0"8"-30"0,0 0-21 0,3 3 17 16,-3 2-14-16,-3 5-2 0,0 6-3 15,0 8 0-15,0 3-2 16,3-1-2-16,3 1 3 0,3-4 0 16,6-4 1-16,3-6 0 15,3-2 2-15,0-9 3 16,0-7 2-16,3-6-3 15,-1-10-3-15,-2-3-2 16,-3 1-3-16,-3-4 1 16,0 1 1-16,-9-3-1 15,0 0-1-15,0 2 1 16,-3 1-1-16,0-1 0 16,-3 3 2-16,0 8-1 0,4 3-1 15,-1 8-2-15,0 8 1 16,3 5-1-16,0 5 0 15,3 8 2 1,3 5 0-16,3 3 0 0,0 11 2 16,0-3 1-16,5-5 3 15,1-3-5-15,0-5-1 16,6-6-35-16,-6-2-15 16,3-5-40-1</inkml:trace>
  <inkml:trace contextRef="#ctx0" brushRef="#br0" timeOffset="45275.7681">9488 14436 68 0,'0'5'27'0,"3"6"-14"0,-3 4 9 0,3 4 17 0,-3 2 2 16,3-2 0-16,0-1-16 15,0 1-7-15,0-3-9 16,-3-3-1-16,3-3-5 16,-3-2 3-16,0-2 0 0,0-6 6 15,0-3 5-15,0-2-5 16,0-6 1-16,0-5-6 16,3-5 1-16,0 3-5 15,3-1 0-15,0 3-3 0,3 3-1 16,0 2-6-1,3 3-3-15,3 6-30 0,2-1-11 16,1 3-42 0</inkml:trace>
  <inkml:trace contextRef="#ctx0" brushRef="#br0" timeOffset="45653.1436">9705 14494 160 0,'-6'16'60'0,"9"-11"-32"0,0 0-33 16,0 6 34-16,3-3-5 16,3-3-5-16,0 0-1 0,0-2-11 15,0-3-2-15,0-5 1 16,0 0-3-16,0-6-2 0,-3 0 2 16,-3 1 0-16,-3-1-1 15,0 3 1-15,0 0-4 16,-3 0 0-16,-3 0-1 15,-3 3-2-15,0 2 0 16,-6 3 3-16,3 3-5 16,0 2 0-16,-6 6 5 15,7 8 2-15,-1-4-4 16,3 1 0-16,9 0-1 16,0 3 2-16,3-1 3 0,3 3 4 15,3-5-4-15,2-3-3 16,4-2 1-16,-3-3 0 15,3-3-32-15,0-5-13 16,6 0-37 0</inkml:trace>
  <inkml:trace contextRef="#ctx0" brushRef="#br0" timeOffset="46056.5223">9947 14420 140 0,'0'0'52'0,"0"0"-28"0,-3 2-11 0,0 1 17 0,0 0-4 16,-3 2-1-16,0 0-2 15,-3 1-3-15,0 2-10 16,3-1-6-16,0 1-3 0,3 6 1 16,3 4-3-1,3-2 0-15,3 0 1 16,3 0 0-16,0-3 0 16,0 0 0-16,-3 0 0 15,-3-2 0-15,-3 2 2 0,-3-2 1 16,-3-3 1-16,-3 0 2 15,0 0-5 1,0-3-1-16,0-2-13 0,0-1-7 16,0-2-36-16,3 0-13 15</inkml:trace>
  <inkml:trace contextRef="#ctx0" brushRef="#br0" timeOffset="46357.2906">10033 14422 168 0,'-3'-2'66'0,"3"2"-36"0,-3 2-26 0,3 1 15 0,-3 2-5 16,0 1 2-16,3 2-7 15,0 0-3-15,3 7-3 16,3 9-3-16,0-5 1 0,0-1 1 15,0-2 1-15,-3 0 7 16,0 0 4-16,-3-3-1 16,-3 0 0-16,-3-5-10 15,0 0-1-15,-3-2 4 16,0-4 4-16,0 1-10 16,3-3-4-16,0 0-40 15,3-3-16-15,3 1-41 16</inkml:trace>
  <inkml:trace contextRef="#ctx0" brushRef="#br0" timeOffset="46767.5735">10143 14510 172 0,'-3'0'66'0,"3"0"-36"0,3 5-37 0,-3 3 10 15,3 0 1-15,3-3 16 16,3 3 2-1,0 0-11-15,0 0 3 0,3-5 0 16,0 2-5-16,-1-2-3 16,-2-3-3-16,0-3 0 0,0-8-2 15,0-2 2 1,0 5-4-16,-3-5 0 0,-6 0 3 16,0 2 1-16,-3 1-4 15,0-1-1-15,-3 0 1 16,-3 3 2-16,0 3-2 15,-3 5-2-15,0 3-1 16,-2 2 0-16,2 8 3 16,0 3 0-16,3 3 1 15,3-1 0-15,3 1 0 16,0-3 0-16,6 2 2 16,3-2 1-16,3 3-1 15,0-9 1-15,3-2-4 16,0 0 0-16,-1-5-23 15,7-3-12-15,-3-3-58 16</inkml:trace>
  <inkml:trace contextRef="#ctx0" brushRef="#br0" timeOffset="47067.3424">10396 14415 156 0,'-3'-3'57'0,"0"6"-30"0,0-1-7 0,0 1 19 16,0 2-6-16,0 0-2 15,-3 3-13-15,0 0-6 0,3 3-7 16,0 10-4-16,3-2 0 16,0 2-1-16,3-3 2 0,3-2 1 15,0 3 1-15,0-4 2 16,-3 4 3-1,-3-6 0-15,-3 0 2 0,0-5-4 16,-3 0 1-16,0-2-5 16,0-1-2-16,0-2-49 15,-3-1-20-15,3-2-45 16</inkml:trace>
  <inkml:trace contextRef="#ctx0" brushRef="#br0" timeOffset="47706.2213">10798 14415 140 0,'0'5'55'0,"3"3"-30"0,-3 5-12 0,0-2 19 15,0 12-12-15,0 4-1 16,0-1-9-16,0-2-2 16,0-3-4-16,0 0-3 0,3-2 2 15,-3-3 0-15,0-6 1 16,3-2-35-16,-3-2-14 0,0-6-40 16</inkml:trace>
  <inkml:trace contextRef="#ctx0" brushRef="#br0" timeOffset="47888.9654">10831 14338 208 0,'-9'-8'79'0,"12"8"-42"0,0-3-43 16,-3 3 12-16,0 0-6 15,0 0 0-15,0 0-3 16,6 3 0-16,0-1 2 15,-1 4-20-15,4-1-6 0,0 3-54 16</inkml:trace>
  <inkml:trace contextRef="#ctx0" brushRef="#br0" timeOffset="48262.9977">11027 14407 180 0,'0'0'68'0,"-9"0"-36"0,0 0-20 0,9 2 32 15,-6 4-10 1,-3-1-10-16,3 0-8 0,0 3-9 15,0-3-7-15,3 3-1 0,3 0 1 16,3 0 2-16,6 5 1 16,3 3 1-16,0 0 0 15,0 0 0-15,-6 0 2 16,0 0 3-16,-6 0 0 16,-3-3 2-16,-6-3-2 15,0 4 0-15,-3-6-12 16,0-3-3-16,0 0-39 15,1-2-15-15,2-1-58 16</inkml:trace>
  <inkml:trace contextRef="#ctx0" brushRef="#br0" timeOffset="49379.5059">11372 14444 152 0,'0'0'57'0,"0"0"-30"0,0 2-21 15,0-2 15-15,0 8-9 16,3 8-2-16,0 8 3 16,0 2 4-16,-3 9-9 15,0 4 4-15,-3 1 2 0,0-5-3 0,3-4-1 16,0 1-4-16,0-6 1 16,0-4-2-16,0-6 2 15,0-3 5-15,0-5 4 16,-3-6-2-16,0-4 2 15,0-6-9-15,0-3-4 16,0-13 0-16,0 1 0 16,0-7-1-16,3-1-2 15,3-12-2-15,3 4 1 16,3 2-1-16,0 5 0 16,3 3 0-16,3 8 0 15,6 5 2-15,-3 5 0 16,0 8-3-16,-4 9 2 15,1 2 3-15,-3 8 1 0,-3 2 1 16,-6 3 0-16,-3 0 0 16,-3 1 0-16,-3-4 0 15,-6 1 0-15,-3-6-2 16,4-3-2-16,-1-2-13 16,0-2-4-16,3-4-20 15,3-2-9-15,9-5-24 16,3 0-8-16,9-3-5 15</inkml:trace>
  <inkml:trace contextRef="#ctx0" brushRef="#br0" timeOffset="49750.0978">11646 14444 172 0,'-3'-3'66'0,"-9"6"-36"0,3-3-24 0,6 0 15 15,-3 2 0-15,0 1 2 16,-2 2-6-16,-4 0 0 15,0 3-10-15,0 11-4 0,3 2-2 16,0 3-4-16,3 0 0 16,3 0 2-16,3-1 0 15,3-4 3-15,3-3 1 16,3-3 1-16,3-5 2 16,0-8 1-16,3-3 3 15,2-5-5-15,-2-2-1 16,-3-3-2-16,-3-1-2 15,0-7 1-15,-3-3-1 16,-3 3 0-16,-6 5 2 16,3 3-3-16,-3 5-2 0,0 3-1 15,3 2 3-15,0 16 0 16,0 3 3-16,0 0-3 16,6 0-2-16,0 0 4 15,0 0 1-15,0 0-9 16,0-3-3-16,3-5-39 15,0 0-18-15</inkml:trace>
  <inkml:trace contextRef="#ctx0" brushRef="#br0" timeOffset="50083.5151">11771 14454 132 0,'0'5'52'0,"3"6"-28"0,0 18-28 0,0-13 10 16,0 3 10-16,0-4 9 16,0 1-6-16,0-2-3 15,0-1-9-15,0-3-3 0,-3-2 0 16,0-2 0-16,0-1 2 16,0-5 6-16,0-3 4 15,0-2-4-15,0-3 1 16,3-18-6-16,3 4 1 15,0 1-3-15,0 0 0 0,3 5-3 16,0 0 1 0,0 6-4-16,5 2-2 0,4 2-1 15,-6 4 0-15,3-1-24 16,-3 1-11-16,-3-1-57 16</inkml:trace>
  <inkml:trace contextRef="#ctx0" brushRef="#br0" timeOffset="50305.1043">12021 14221 196 0,'-3'-5'74'0,"9"8"-40"0,-3 2-40 16,0 11 14-16,0 2-3 15,-3 12 7-15,0 7 4 16,0 5-8-16,-3 3-4 0,3 0-1 15,0-5-2-15,0-3-1 16,0-11-2-16,0-2-1 16,0-6-78-1,3-4-50-15,0-9 51 16</inkml:trace>
  <inkml:trace contextRef="#ctx0" brushRef="#br0" timeOffset="50516.671">11905 14370 200 0,'0'0'77'0,"3"2"-42"0,12-2-21 16,-6 0 20-16,3 0-4 16,6 0 2-16,5-2-18 15,7-1-8-15,0-2-4 16,3-1-20-16,0 4-5 0,-4-1-60 15,4 3-60 1,-9 3 41-16</inkml:trace>
  <inkml:trace contextRef="#ctx0" brushRef="#br0" timeOffset="50934.3037">12539 14417 140 0,'-18'0'55'0,"15"3"-30"0,0 2-29 0,0 0 8 16,-6 3 11-16,3 3 7 15,1 10 3-15,-1 0 2 16,3 0-15-16,3 1-5 0,3-1 0 16,3-3-4-16,2-2-2 0,13-3 4 15,0-7 1-15,0-4 0 16,-3-4 1-16,0-4-4 16,-3-10 0-16,-7 3 1 15,-2-8 2-15,-9 3 1 16,-2-1 3-16,-13 3 1 15,-3 0 1-15,0 3-6 16,0 2-2-16,3 1-13 16,0 2-4-16,9 3-36 15,4-1-13-15,5 1-36 16</inkml:trace>
  <inkml:trace contextRef="#ctx0" brushRef="#br0" timeOffset="51176.9009">12873 14174 236 0,'-9'-16'90'0,"3"11"-48"0,-15 5-45 0,12 2 16 16,-3 4-5-16,0 4 2 16,0 3-1-16,0 8 0 15,0 3-5-15,6 8-1 0,3 8 3 16,3-1-3-16,3 12 0 15,0-6-3-15,3-3-1 16,0-5-1-16,3-5 0 16,-3-8-44-16,0-6-20 15,-3 1-39-15</inkml:trace>
  <inkml:trace contextRef="#ctx0" brushRef="#br0" timeOffset="51326.5263">12617 14430 248 0,'17'-2'93'0,"10"-1"-50"0,15-2-55 15,-18 2 15-15,8 1-14 16,7-1-1-16,0-2-83 16,8-1-39-16</inkml:trace>
  <inkml:trace contextRef="#ctx0" brushRef="#br0" timeOffset="52767.5025">13512 14274 176 0,'-3'-2'68'0,"3"4"-36"0,-2 17-29 16,-4-11 15-16,-6 5 0 16,0 11 1-16,-3 8-2 15,0 13 2-15,0-3-10 16,0 0 3-16,3-5 2 0,0-5-7 16,3-6-4-16,4 4-2 15,-1-15-1-15,3-4 6 16,3-3 6-16,0-5-4 15,3-3 0-15,3-8-6 0,2-6-2 16,1-9-5 0,6-14 1-16,6 0 0 0,-3-3 2 15,0 0-1-15,-3 0 1 16,-3 3 2-16,-3 6 2 16,-1 4 5-16,-2 6 4 15,0 5 0-15,0 6 1 16,0 4-9-16,0 6-1 15,3 6 4-15,0 7 6 16,3 11 0-16,3 10 1 16,3 14-7-16,0-6-2 15,-1 0-2-15,-2-2 1 16,0-3-2-16,0-3 2 0,-3-4-4 16,-3-4 0-16,-3-5-15 15,0-5-4-15,-3-8-34 16,-3-8-13-16,-6-3-25 15,0 1-40 1,-6-6 40-16</inkml:trace>
  <inkml:trace contextRef="#ctx0" brushRef="#br0" timeOffset="52918.4292">13489 14589 240 0,'-27'0'90'0,"12"-3"-48"0,3-2-34 15,12 5 21-15,0 0-13 16,0 0-2-16,15 0-6 15,3 0-3-15,6 0-2 16,8 0 0-16,4 0 0 0,6 0-32 0,-4-2-15 16,1-1-75-1</inkml:trace>
  <inkml:trace contextRef="#ctx0" brushRef="#br0" timeOffset="59792.362">14766 14195 44 0,'20'0'19'0,"10"-3"-10"0,12-2-4 0,-15 5 6 16,5-3-6-16,16 1-1 15,12-1-2-15,14-2-2 0,12-3 3 16,16-3 2-16,20 1-2 15,9-22-2-15,23 8 2 16,10-2 2-16,15 2-2 16,8-3-2-16,13 4 0 15,14-1 1-15,6 0 1 16,6-3 1-16,9-2-5 16,-2-2 1-16,14 1 2 15,-12 4 1-15,9 0-4 16,-24 2-1-16,-5-5 3 15,-4-11 1-15,-21 14 0 16,-14 2-2-16,-21 3-2 0,-21 5-1 16,-12 2-34-16,-18 4-15 15</inkml:trace>
  <inkml:trace contextRef="#ctx0" brushRef="#br0" timeOffset="60154.2777">20109 13457 64 0,'50'5'27'0,"-41"0"-14"0,3 1-4 16,-9-1 11-16,-6 0 4 15,-3 3 3-15,-15 0-14 16,-3 0-8-16,-5 3-3 15,-1-1 0-15,0 9-19 16,0 7-8-16,4 1-27 16,-1-6-10-16</inkml:trace>
  <inkml:trace contextRef="#ctx0" brushRef="#br0" timeOffset="61293.6746">19739 13422 60 0,'-3'0'24'0,"6"0"-12"0,-3 3-16 0,0-3 2 15,0 0 7-15,3 0 6 16,3 3-1-16,6-3 2 0,6 2-5 15,6 1 1 1,3 0-5-16,5-1-2 0,1 1 0 16,3-1-1-16,0 1 0 15,2 0 0-15,-5-1 0 16,-6 1 0-16,-6 0 4 16,-6 2 2-16,-3 0 9 15,-7 3 2-15,-8 3-4 16,-8-1-3-16,-7 4-3 15,-6 2 0-15,-6 5-4 16,0 8-4-16,-2-3 0 0,5-2 1 16,-3 0 0-16,6-6-62 15</inkml:trace>
  <inkml:trace contextRef="#ctx0" brushRef="#br0" timeOffset="68787.8766">8503 14306 40 0,'0'-5'16'0,"0"-6"-8"0,-3 9-10 16,3 2 4-16,-6 0-5 15,-3-6 0-15,-3 4 19 16,0-4 9-16,0 4-10 16,-3-4-6-16,-5 4-1 15,-1-1 1-15,-3-2-2 16,-3-1 1-16,0 1-1 16,-2-3 3-16,-4 3-3 15,-3-3-2-15,-3 3-2 16,-5-1 0-16,-4-2-2 0,-5 1 2 15,-1-1 2-15,0-3 2 16,-2 3-3-16,-1 0-3 16,-11-2 2-16,2 2 0 15,4-3-1-15,-4-2-2 0,1 0 1 16,-4-3-1-16,1 2 2 16,-6 1-3-16,-1 0-2 15,4-3 6-15,-7 3 5 16,-2 0-4-16,-3 2-2 15,2 1-1-15,-2-1-1 16,0-2 0-16,-4 2 0 0,-2 1 0 16,-3-1 0-16,2 3 0 15,-2-3 2-15,3 4-1 16,-3-1-1-16,-1-6 3 16,1 4 0-16,0-6-1 15,-1 0-2-15,-2 5 1 16,-21 1-1-16,9-6-3 15,3 5 2-15,0 1 3 16,2 2 1-16,7-3-1 16,6 1 1-16,0-1-4 15,2 1 0-15,-2-1 1 16,3 0 0-16,-1 3 0 16,7-10 2-16,-3-1-1 0,-1 9-1 15,1-1 1 1,3-5-1-16,-1 0 0 0,-2 3 0 15,2 3 2-15,1 2 3 16,3 2-2-16,2-2-2 16,1 1 0-16,-1-1-1 15,1 2-3-15,3 1 0 16,2 2 2-16,4-2 2 16,2 0 2-16,4-3 1 15,2 0-5-15,3 3 1 16,4-1-2-16,2 1-2 15,4 2 5-15,-4 1 3 0,6-1-1 16,7 3-2-16,2-3 0 16,3 3-1-16,3-2 0 15,9-1 0-15,-2 1 0 16,5 2 2-16,3 0-1 16,9 0 2-16,-6 0-4 15,6 0-2-15,3 0-1 16,12 0 3-16,-3-3-9 15,12 0-1-15,-1 1 1 16,4-4 1-16,6 1 1 16,0 0 0-16,0-1 5 15,-1 1 1-15,-5 2 2 16,-3 1 0-16,-6-1 0 16,-6 3 2-16,-9 0-1 15,-6 0 2-15,-9 3 0 16,-3 2 1-16,-9-2 2 0,-5 2 3 15,-1 0-2-15,-6 1-2 16,0-1 0-16,4 3 1 16,2-3-3-16,6 0 0 15,3 1-3-15,7-1-3 16,2 0 2-16,6 1 2 16,3-1-2-16,6 0-2 15,6 1 2-15,9 1 2 16,5 4-2-16,10 0 0 15,3 7 1-15,6 9 0 16,-1-4-40-16,1 4-46 16,0-1 13-16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17:45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14373 8768 184 0,'-15'-8'71'0,"27"11"-38"0,-18-19-21 0,3 13 19 16,0 1-3-16,0 2 7 15,-6 5-14-15,-3 3-12 16,0 3-4-16,0 2-1 0,-3-3-5 16,6 1 1-16,3 2-2 15,3-2 0-15,3-1 0 16,6 1-2-16,6 2 3 15,3-2 0-15,3 2-2 16,3 0 2-16,-3 3 1 16,-6-3 2-16,-3 1 10 15,-3-1 7-15,-6-3-1 16,-9 1-1-16,-3 0-7 16,-6-3-4-16,0-1-3 15,-3-1 0-15,0-4-4 16,0 1 0-16,4-3-12 15,2 0-7-15,3-3-20 0,9 1-10 16,3-4-13 0,6 1-6-16,3-5-17 15</inkml:trace>
  <inkml:trace contextRef="#ctx0" brushRef="#br0" timeOffset="221.2976">14480 8803 156 0,'0'5'60'0,"0"0"-32"0,0 9-11 0,0-7 20 0,0 4-6 16,0 2 2-16,0 3-15 16,0 5-5-1,0-2-8-15,0-1-4 0,3-2 2 0,0-3-4 16,0 1 0-16,0-4-30 15,0-4-14-15,0-4-57 16</inkml:trace>
  <inkml:trace contextRef="#ctx0" brushRef="#br0" timeOffset="418.7215">14477 8686 260 0,'-9'-2'99'0,"9"2"-54"0,0 0-42 0,0 0 21 16,0 0-19-16,0 0-2 15,6 0-4-15,0 0-1 16,3 0 2-16,3-3-36 0,0 0-13 16,0-2-61-1</inkml:trace>
  <inkml:trace contextRef="#ctx0" brushRef="#br0" timeOffset="869.7469">14682 8684 132 0,'-9'5'52'0,"6"-2"-28"0,3-1-11 16,0-2 17-16,0 0-2 15,0 0 1-15,0 0-12 16,3 3-5-16,3-3-7 16,3 0 3-16,0-3 2 0,3 1-8 15,0-1-2-15,0 0-1 16,0 1 0-16,-3 2 1 16,0 0 2-16,-3 2-1 15,0 4 2-15,-3 9-2 16,-6 4 2-16,-3 2-2 15,-3 3-1-15,0 0 3 16,-3 0 0-16,0-1-1 0,3 1 1 16,0-3-2-16,3-5 2 15,0 0-2-15,3-3-1 16,0-2 1-16,6 0-1 16,3-1 0-16,3-2 0 15,3 0-3-15,0-3 2 16,0 1 1-16,0-4 2 15,0 1-12-15,2-3-28 16,-2 0-1 0</inkml:trace>
  <inkml:trace contextRef="#ctx0" brushRef="#br0" timeOffset="1067.7071">14638 8861 184 0,'0'-3'71'0,"14"6"-38"0,1-8-28 16,-6 5 17-16,3-3-12 16,6 0-3-16,0 1-13 15,6-1-6-15,3 0-78 16,-1-2-33-16</inkml:trace>
  <inkml:trace contextRef="#ctx0" brushRef="#br0" timeOffset="1437.2253">14906 8832 208 0,'-12'8'79'0,"12"-3"-42"0,6 0-43 0,-3-2 12 15,0 0 2-15,2-1 7 16,1 1-1-16,3-6 2 15,3 1-9-15,0-1-4 0,0-2 0 16,0-3 0-16,0 0 1 16,-3 0-2-16,-3 0 1 15,-3-5 0-15,-3-1 3 16,-3 4-10-16,-3-3-2 16,-3 7 7-16,0 1 4 0,-3 2-2 15,0 11-2-15,0 3-3 16,0 2 1-1,3 3-4-15,0 0 1 0,4 2 6 16,2 6 4-16,0 0-8 16,3-3 0-16,3-2 2 15,5-3 2-15,4-3 0 16,3-3-2-16,0-4-21 16,3-4-11-16,0-7-55 15,9-5-43 1,-1-4 50-16</inkml:trace>
  <inkml:trace contextRef="#ctx0" brushRef="#br0" timeOffset="1782.5884">15164 8803 124 0,'-11'5'46'0,"8"-5"-24"0,-3 8-8 0,3-3 15 16,0 6-1-16,0 2 1 15,-6 3-10-15,3 5-1 16,6-2-11-16,3-1-2 0,3 1 1 16,0-3-1-16,3-1 0 15,3-4-1-15,2-3 2 16,1-5 3-16,0-6 5 16,-3-2-4-16,6-9 2 15,-3-1-3-15,-6-4 0 16,-6-2 1-16,-6 0 4 0,-3 2-4 15,-6 1 0-15,0 2-6 16,0 3-3-16,0 2-5 16,3 3-2-16,0 3-37 15,6 2-14-15,3 0-33 16,6 1-40 0,3-4 44-16</inkml:trace>
  <inkml:trace contextRef="#ctx0" brushRef="#br0" timeOffset="2053.7608">15480 8514 192 0,'-3'-24'71'0,"0"9"-38"0,-3-1-28 0,3 10 17 16,-3 1 8 0,-3 0 6-16,-3 2-13 0,0 3-3 15,0 3-12-15,1 7-7 0,-1 12-4 16,0 4-3-16,3 6 1 15,3 5 1-15,0 13 2 16,3 0 5-16,3-2 6 16,0 0-5-16,3-3 0 15,0-8-2-15,0-3-2 16,-3-5 1-16,0-5-1 0,0-5-31 16,0-6-12-1,-3-5-71-15</inkml:trace>
  <inkml:trace contextRef="#ctx0" brushRef="#br0" timeOffset="2218.2145">15242 8771 200 0,'6'0'74'0,"15"-16"-40"0,5 27-24 16,-14-17 17-16,6 1-11 15,3 2-4-15,6 1-10 16,0-1-3-16,2 3-58 15,-5 5-22-15,6-7-6 16,-3-4 1-16</inkml:trace>
  <inkml:trace contextRef="#ctx0" brushRef="#br0" timeOffset="2607.7388">15873 8398 124 0,'0'0'49'0,"3"3"-26"0,-3-6-7 0,0 3 18 15,0 0 6-15,-3 0 3 16,-3 0-15-16,-3 5-4 0,-3 6-14 16,0 13-6-16,-6 2-1 0,-5 6-4 15,2 5 0-15,6 5 1 16,3 8 0-16,6 6-3 16,3-6 2-16,9 1 1 15,3-6 0-15,3-6 0 16,3-4 0-16,2-6-9 15,4-8-4-15,3-5-22 16,0-6-8-16,6-7-48 16</inkml:trace>
  <inkml:trace contextRef="#ctx0" brushRef="#br0" timeOffset="3112.297">16156 8554 200 0,'3'-5'77'0,"0"7"-42"0,0-2-28 16,-3 0 18-16,0 6-2 16,3 4 3-16,-3 6-3 15,0 8 0-15,0 13-12 0,0 3 2 0,0-3 1 16,0-3-7-16,0-2-2 16,0-6-3-16,0 3-4 15,0-2 1 1,0-9-23-16,0-4-12 15,0-12-28-15,0-4-12 16,0-6-23 0</inkml:trace>
  <inkml:trace contextRef="#ctx0" brushRef="#br0" timeOffset="3348.7379">15947 8565 192 0,'-6'-6'74'0,"9"6"-40"0,0-2-20 16,0 2 20-16,3 0 0 15,6-3 5-15,6-2-9 16,6-1-1-16,3 4-16 16,2-1-6-16,7 0 0 0,-3 1-4 15,-3-1 0-15,-1-5-17 16,-2 8-7-16,-3-5-45 15,-3 0-18-15,0-6-29 16</inkml:trace>
  <inkml:trace contextRef="#ctx0" brushRef="#br0" timeOffset="3600.2779">16376 8350 160 0,'3'0'60'0,"6"3"-32"0,0 2-9 0,3 0 21 16,0 6-11-16,8 10-2 15,-2 8-3-15,0 8 0 16,-3 11-13-16,-3 8 7 0,-6-1 4 16,-9 3 0-16,-6-7-1 15,-9-1-7-15,-3-8-4 16,-6-5-8-16,4-5-3 15,-1-6-40-15,0-7-15 0</inkml:trace>
  <inkml:trace contextRef="#ctx0" brushRef="#br0" timeOffset="9184.9944">16748 8805 124 0,'-3'3'46'0,"3"-3"-24"0,-3 0-13 0,3 0 16 15,0 0-1-15,0 0 1 16,0 0-12-16,0 0-5 0,0 0-5 15,3-3 0-15,6 1 2 0,3-9-2 16,6-7-2 0,14-1 0-16,4 1 1 0,3 2-3 15,3 2 0-15,5 4 1 16,-2 5 0-16,-6 7-3 16,-1 22 2-16,-2 8 1 15,-6 15 2-15,-6 6 1 16,-4 6 3-16,-2 7 6 15,-6 0 4-15,-6-3 1 16,0-2 1-16,-6-5-3 16,0-9-1-16,0-7-6 15,0-8-3-15,-3-6-2 16,3-5 0-16,-3-5-11 16,3-2-4-16,0-4-36 0,0-2-14 15,0-8-36 1</inkml:trace>
  <inkml:trace contextRef="#ctx0" brushRef="#br0" timeOffset="9381.1506">17165 9377 132 0,'-3'-3'49'0,"3"-13"-26"0,0 8-23 16,0 8 10-16</inkml:trace>
  <inkml:trace contextRef="#ctx0" brushRef="#br0" timeOffset="9637.5107">17165 9374 251 0,'6'21'29'0,"0"3"2"0,0 0-8 15,0-3-5-15,-1 0-8 16,1-2-4-16,0-3 1 16,0-6 2-16,0-2-2 15,6 0-2-15,-3-5-2 16,0-3-3-16,0-5 5 0,0-9 4 16,0-2-3-16,3-2-1 15,-3-6-2-15,6-2 0 16,-4 2-4-16,-2 5-2 15,-9 1 2-15,6 5 0 16,-6 2-19-16,0 3-7 16,0 0-30-16,6 3-14 15,-3 0-15 1</inkml:trace>
  <inkml:trace contextRef="#ctx0" brushRef="#br0" timeOffset="11182.2018">14033 8832 120 0,'-3'2'46'0,"3"-2"-24"0,-3 3-17 0,3-3 13 16,-3 3 3-16,0-1 2 0,-2 4-1 16,-1-4-2-16,0 4-10 15,0-1 5-15,-6 3 2 16,-3 0-9-16,-3 0-2 0,0 2 2 16,-6 1 5-16,1-1-5 15,-10 1 0-15,-6 0-4 16,-3-3-3-16,-5 0 2 15,2-1 0-15,0-4 3 16,1-6 1-16,2-7 3 16,3-1 4-16,7-5 3 15,2-5 2-15,6-5-13 16,9-14-5-16,6-5-4 16,9-5 2-16,6-3 0 15,9-8 1-15,3 6-3 16,0 4 2-16,0-4 1 15,0 7 0-15,-4 8 0 16,-2 9 0-16,-3 4-3 16,-3 3 0-16,-3 6 2 0,0 2 0 15,-3 5-10-15,0 1-5 16,0 2-14-16,0 3-6 16,0-1-21-16,0 1-6 15,3 0-22 1</inkml:trace>
  <inkml:trace contextRef="#ctx0" brushRef="#br0" timeOffset="11706.6512">13512 8149 100 0,'0'-2'38'0,"0"2"-20"0,0 2-1 15,0-2 16-15,0 3-4 16,0 2-2-16,-3 3-7 15,-5 5 0-15,-4 1-11 16,-3 7 1-16,-3 5 3 0,0 3-1 0,-3-5 1 16,3 0-5-16,1-3-3 15,5-5 0-15,3-3-1 16,3-2-5-16,3-6-1 16,6-8 1-16,6-5 0 15,6-7 1-15,11-9 0 16,-2 0-5-16,3 0-1 15,0 0 3-15,-1 3 1 16,-2 3 2-16,-3 7 0 16,-3 6 2-16,0 5 3 15,-3 8 2-15,-3 2 1 16,0 6-2-16,-4 8 1 0,1 0-2 16,-3-3 2-1,0 0-4-15,0-2-2 0,-3-1-25 16,3-5-11-16</inkml:trace>
  <inkml:trace contextRef="#ctx0" brushRef="#br0" timeOffset="26448.5754">3865 7305 108 0,'-3'0'41'0,"3"3"-22"0,0-1-7 0,0-2 13 0,0 0 11 16,0 0 5-1,0 0-9-15,0 0-2 0,6 3-17 16,0-3 1-16,3 0 0 0,0 0-1 16,6 0 0-16,0 0 4 15,0 0 1-15,3 0-7 16,0 0-2-16,2-3-1 16,4 3 0-16,0 0-4 15,3 0-1-15,6 0 1 16,-1 0 2-16,-2 0 1 15,0 0 1-15,0 0-2 16,-4 0 1-16,1 0-4 16,0 0 0-16,0 0 3 15,-3 0 3-15,-1 0 0 16,4 3 0-16,0-3-5 0,0 0-3 16,0 0 2-16,2 0 2 15,4 0-2-15,-3 0-2 16,0 0 0-16,-1 0-1 15,1 0-3-15,-3 0 2 16,0 0 5-16,2 0 2 16,-2 0 0-16,-3 0 1 15,0 0-4-15,0 0-2 16,2 0 2-16,1 0 0 16,-3 3-1-16,0-3-2 15,3 2 1-15,2 1-1 16,-2 0 0-16,-3-1 2 15,0 1-3-15,0-3 0 0,-1 0 3 16,-2 0 1 0,3 0-1-16,0 0 1 0,0 0 0 15,-3-3 1-15,-1 1-2 16,1 2 1-16,-3-3-2 16,0 3 2-16,-3 0 0 15,0 0 1-15,0 0 0 16,0 0 0-16,-4 0-2 15,1 3 1-15,0-1-2 16,0-2-1-16,3 0 3 16,-3 0 0-16,0 0-4 15,3 0 1-15,-3 0-2 0,0 0 0 16,-4 0-3-16,-2 0 1 16,-6 0-27-16,-11 0-139 31,-7-2-59-31,3 10 94 15</inkml:trace>
  <inkml:trace contextRef="#ctx0" brushRef="#br0" timeOffset="31989.9258">16147 7011 220 0,'-12'0'82'0,"12"0"-44"0,3 3-33 16,-3-3 17-16,0 0-1 16,6 3 4-16,3-1 0 15,6-2 0-15,2 0-14 16,13-8 2-16,15-2 1 0,5-1 1 0,7 1 1 16,3-1-2-16,2 3-1 15,-2 3-7-15,2 2-4 16,-5 1 1-16,-7 2 0 15,-8 5 5-15,-6-2 5 16,-4-1-1-16,-5 1 1 16,-6-1-5-16,-6-2 0 15,-3 6 1-15,0-6 2 16,-6 0-5-16,0 2-2 16,0-2-2-16,-3-2 1 15,-3 2-11-15,2-3-2 16,-2 0-15-16,0 1-4 15,0-1-16-15,0 1-6 0,3-1-17 16,0 0-5-16,0-5-45 31</inkml:trace>
  <inkml:trace contextRef="#ctx0" brushRef="#br0" timeOffset="32364.8425">16852 6810 144 0,'-9'-13'55'0,"6"11"-30"0,-3-6-5 16,3 8 19-16,0-3 5 15,0 0 5-15,0 1-4 0,0-1-3 16,3 3-23-16,0 0-5 0,0 0-2 16,3 0-12-16,3 3-2 15,6 2 1 1,0 3 2-16,6 5 2 0,3-2 3 15,3 2-3-15,-1 0-2 16,1 0-3-16,-6 1-1 16,-3-1 4-16,-3 3 3 15,-6 2 14-15,-6 1 8 16,-6 2-2-16,-3 0 0 16,-9-2-9-16,3-1-4 15,-3-2-6-15,4 0-4 16,-1-3-5-16,3 0 0 0,3-2-31 15,3-3-12-15,0 0-44 16,24-8-93 0</inkml:trace>
  <inkml:trace contextRef="#ctx0" brushRef="#br0" timeOffset="33358.6731">17739 6998 84 0,'6'-8'33'0,"-3"-8"-18"0,0 6-18 16,-3 2 80-16,-3 0-23 15,-3 0-11-15,-3 3-12 16,-3 2-19-16,-3 0 3 0,-2 11 3 16,-1 8-6-16,-6 3 1 15,3 2-10-15,0 5-4 16,3 4 0-16,4-1 0 15,8-3 3-15,3 1 3 16,6-4 2-16,3-1 1 16,2-7-4-16,4-4-1 0,3-6 3 15,0-5 3-15,0-2-4 16,0-4-3-16,0-10 1 16,0 1 0-16,-3-4-1 15,-4 1 1-15,-2-1 0 16,-3 3 3-16,-3 3 6 15,0 2 4-15,-3 6-4 16,3 0 1-16,0 5-13 16,3 8-2-1,3 2 1-15,0 6-2 16,3 0-1-16,0 0 0 16,3-3 3-16,3-2 0 0,3-1 3 15,-3 1-10-15,0-3-2 16,-4 0-28-16,4-3-11 15,0-2-36 1,0-1-55-16,3-4 34 16</inkml:trace>
  <inkml:trace contextRef="#ctx0" brushRef="#br0" timeOffset="33867.2288">18081 6982 176 0,'-5'-23'68'0,"5"23"-36"0,-3-3-13 0,0 3 21 0,0 0-7 15,-6 0 0-15,-3 0-16 16,0 8-8-16,-3 5-5 16,-3 3-8-16,3 5 0 0,3 0 2 15,3 3 1-15,3 3-2 16,3-4 2-16,3-4 1 15,3-1 0-15,3-4 0 16,0-4 0-16,3-2 4 16,0-3 5-16,3-5 6 15,3-5 3-15,-6-11-5 16,0-5-3-16,0-3-5 16,0-7-4-16,-3-6 0 0,0-1-1 15,-3 1 0-15,-3 0 2 16,0 6 1-16,-3 2 3 15,0 5 1-15,0 3 3 16,-3 2-3-16,0 3 1 16,3 6-5-16,0 2 0 15,0 5-6-15,0 8-2 16,3 6-1-16,3 10 4 16,0 3-1-16,3 10-1 15,0 1 3-15,3-1 2 16,0-2-5-16,0-3 1 15,2-3-30-15,4-4-13 16,0-7-29-16,0-1-13 0,3 1-8 16</inkml:trace>
  <inkml:trace contextRef="#ctx0" brushRef="#br0" timeOffset="34362.7264">18388 7019 192 0,'-6'-10'74'0,"0"5"-40"0,3-3-27 16,3 5 20-16,-6-5 4 16,0 3 5-16,-3-1-8 15,-6 4-2-15,-2 10-15 16,-1 0-9-16,3 5-4 0,0 0-2 16,3 3 3-16,3 0-5 15,3 8 0-15,3-3 0 0,6-3 4 16,6-2-1-16,3-5 1 15,3-1 4-15,0-4 1 16,0-4 3-16,3-7 1 16,-4-3 1-16,1-5 0 15,-3-3 0-15,-3-8 2 16,-3-5-5-16,-3-5-3 16,-3-6-1-16,-3-2-1 15,-3-1 2-15,0 6 3 16,0 6-7-16,-3-4 0 15,0 11 2-15,3 6 2 16,3 5-3-16,0 7-1 0,1 6-2 16,2 8 3-1,0 11 2-15,2 10 2 0,4 8 1 16,3 3 2-16,0-1-3 16,0 1 0-16,3-3 1 15,0-5 0-15,-3-3-16 16,6-5-4-16,-3-3-27 15,0-8-13-15,3-8-47 16,2-5-42 0,1-2 59-16</inkml:trace>
  <inkml:trace contextRef="#ctx0" brushRef="#br0" timeOffset="34693.2678">18567 6959 212 0,'-12'0'79'0,"12"21"-42"0,6-5-41 0,-3-8 13 15,3 2 15 1,0 6 8-16,0 0 4 0,0 5 3 16,-1 0-21-16,1-2-4 0,0-1-2 15,0-2-7-15,0-3-1 16,-3-2-2-16,0-3 1 16,0-3 4-16,-3-5 6 15,0-5-3-15,0-6 2 16,-3-5-5-16,0 1-2 15,0-1-2-15,0-3 0 16,3 1 0-16,0-6 1 16,6 0-2-16,0 3-2 0,3 2-2 15,3 3-1-15,0 3-16 16,6 3-7-16,3 2-25 16,-1 0-10-16,-2 0-29 15,0 5-11-15,-3 1 10 16</inkml:trace>
  <inkml:trace contextRef="#ctx0" brushRef="#br0" timeOffset="35051.1938">18826 6998 220 0,'0'13'85'0,"0"-5"-46"0,3 3-32 15,0-6 20-15,0 3-3 16,3 0 3-16,-1 0-6 16,4-3-3-16,0 1-10 15,0-4-1-15,6-2 3 0,0-2-2 16,0-1 1-16,-3-2-3 0,0-3-1 15,-3 0-3-15,-3-8 1 16,-3 0 0-16,-6-2 3 16,-3 2-5-16,-6 2-3 15,-3 4-4-15,-3 7 1 16,0 6-2-16,-3 5 0 16,0 8 1-16,4 2 2 15,-1 3-1-15,0 1 4 16,9 1 6-16,6-1 5 15,3-1-5-15,6-3-1 16,6 1-2-16,3-3-2 16,0-3 1-16,8-3 1 0,1-2-19 15,3-5-8 1,0-3-29-16,0-5-11 16,-1-8-30-16,-2-3-34 15,0-3 49-15</inkml:trace>
  <inkml:trace contextRef="#ctx0" brushRef="#br0" timeOffset="35351.316">19105 6929 220 0,'-6'-18'85'0,"4"21"-46"0,-1-3-21 15,0 0 23-15,0 2-1 16,0 1 0-16,-3 5-8 16,0 0-5-16,0 0-15 15,0 2-3-15,3 1 1 0,0-1-8 16,3 1-1-16,6 0-6 15,3 2 1-15,3 3 4 0,0 0 2 16,-1-1-3-16,-2 4-1 16,-3-1 3-16,-3 1 3 15,-6-3 1-15,-3-3 0 16,-3 0-1-16,-2-2 0 16,-1-3 0-16,0-3 0 15,0-2-13-15,3-1-7 16,3-7-53-1,3-8-31-15,6-3-15 16,9-2 6 0</inkml:trace>
  <inkml:trace contextRef="#ctx0" brushRef="#br0" timeOffset="35667.313">19278 6919 252 0,'0'-3'93'0,"0"3"-50"0,3 0-22 16,-3 0 28-16,0 0 0 15,-3 3 3-15,0 0-22 16,0-1-8 0,-3 6-15-16,3 0-5 0,0 3-4 15,3 2-2-15,6 3 0 16,0 0 0-16,3 2 3 16,3 1 0-16,0-1-2 15,-6 3 0-15,-3-2 6 16,-3-3 3-16,-3 0 3 15,-3-3 2-15,-3-3-1 0,-6 1-1 16,3-3-5-16,-3-3-3 16,0 1-5-16,0-1 0 15,4-3-25-15,-1 1-10 16,6 0-31-16,18-3-110 31</inkml:trace>
  <inkml:trace contextRef="#ctx0" brushRef="#br0" timeOffset="35910.3283">19483 7165 188 0,'6'11'71'16,"-3"-9"-38"-16,-3 1-3 0,0-3 26 0,0 0-15 15,0 5-4-15,0-2-17 16,0-1-5-16,-3 1-9 16,3 0-2-16,-3-3 0 0,3 0-24 15,0 0-12-15,0-8-98 16</inkml:trace>
  <inkml:trace contextRef="#ctx0" brushRef="#br0" timeOffset="36177.5523">19525 6414 272 0,'-3'-8'101'0,"6"10"-54"0,0 1-48 0,0 2 20 15,0 6 7-15,-3 5 5 16,0 15 0-16,-3 6 1 15,-3 6-18-15,0-4 1 0,0-2-1 16,0 1-5-16,0-4-1 16,0-2-6-16,3-6-2 15,0-2-11-15,0-3-3 16,0-8-26-16,3-2-12 16,0-3-56-16,3-3-23 0,-3-5 24 31</inkml:trace>
  <inkml:trace contextRef="#ctx0" brushRef="#br0" timeOffset="41478.8273">1675 16544 104 0,'-3'-2'41'0,"3"2"-22"0,0 0-7 16,0 0 16-16,0 0-5 15,0 0 1-15,0 0-7 16,0 0 0-16,0 0-10 16,0 0-9-16,0 5-1 0,0-2 5 15,0 10 6-15,3 0-2 16,0 6-1-16,6 2 0 16,0-3-1-16,2 9 2 15,1 5 1-15,6-6-1 16,3 0-1-16,0 4 1 0,3-7 1 15,5 1 1-15,7-5 2 16,-6-3-1 0,6-1 0-16,-1-4-3 0,1-6-1 15,0-5 1-15,5 0 1 16,4 0-1-16,3-5 1 16,2-3-2-16,4 0 2 15,5-2-2-15,-2 2 2 16,-3-3-4-16,14 1 0 15,-5-1-1-15,8-2 1 16,-3-1 0-16,4 1 3 16,2 0-5-16,7 8-3 0,2-1 1 15,3 4 2 1,-8 2 4-16,-4-6 2 0,4 12 1 16,-1 2 2-16,-3-3-5 15,1 8-3-15,-4 0 1 16,-5 1 0-16,-4-1 3 15,1 0 1-15,5 6-3 16,-8-6-1-16,-7 8 1 16,-2-2 2-16,-4-1-3 15,-5-2 0-15,-3 0-1 16,-6 0 1-16,-7 2 0 16,-2 1 1-16,-6-3-5 15,-3-3-1-15,-3 0 1 16,-3-2 2-16,0-3 2 0,-3-3 1 15,0 0 0 1,0-2 0-16,-6-3 0 0,0 0 0 16,3 0 0-16,0-3 2 15,-3-2-3-15,2-3 0 16,1-3-3-16,0-2-1 16,3 5-1-16,0-5 0 15,0-6 4-15,3 4 1 16,6-4-4-16,3-5 1 15,6 3-2-15,3-3-2 16,2-5 3-16,4 5 2 16,3-2-5-16,3 7 1 0,8-2 3 15,-2 0 2-15,5 3-3 16,10-1-1-16,-4 6 1 16,7 5 0-16,2 0 1 15,1-3 0-15,-1 6-3 16,7 0 2-16,-1 2 1 15,1 3 0-15,-1 0 0 16,4 0 0-16,-7 3 0 16,3 2 0-16,4 0 0 15,-4 3 2-15,1-2-1 16,-4 4-1-16,-2-7 1 16,-1 5-1-16,7 2-3 15,-1 9 2-15,6 2-1 16,-2-2-2-16,-4-4 5 15,4-1 3-15,5-1-1 0,-3-3-2 16,4-4-3-16,-1-4 1 16,-2-4 1-16,-1-4 2 15,3-4 3-15,-8-11 2 16,-7 0-3-16,-5-6-1 16,-10-5 1-16,-5-2 0 15,-6 2-5-15,-9 0-1 16,-10 1-10-16,-2-1-5 15,-6 11-51-15,-3 0-22 16,0 2-49 0</inkml:trace>
  <inkml:trace contextRef="#ctx0" brushRef="#br0" timeOffset="42783.7187">4068 17373 124 0,'6'-16'49'0,"-3"10"-26"0,0-7-5 0,0 13 18 16,-3-5-1-16,0 0 2 15,-3-3-3-15,-3 0 1 16,-6 0-19-16,-3-3 4 0,-3 6 1 15,-6-3-7-15,-5 8-3 16,-1 5-6-16,-3 3-4 16,0 5 0-16,-2 11 1 15,2 3 1-15,6 2 1 16,6 3 6-16,6 7 4 16,6 6-1-16,6 0 0 15,12 5-5-15,9-7-3 0,6-1 2 16,9-7 2-16,3-4-4 15,5-10-3-15,1 1-4 16,0-9 1-16,-4-11-15 16,-2-2-4-16,0-2-23 15,-10-6-8-15,-2-5-22 16,-6 5-8-16,-3-3-19 16</inkml:trace>
  <inkml:trace contextRef="#ctx0" brushRef="#br0" timeOffset="43099.858">4223 17333 200 0,'-3'-8'74'0,"6"3"-40"0,0 5-31 0,-3 0 15 16,0 0 2-16,3 5 2 15,0 3 4-15,0 5 1 16,0 6-14-16,-1 2-3 0,1-3 0 16,3 3-6-16,0-2-2 0,0 5-1 15,0-6 1 1,0-2-17-16,-3-5-4 0,3-3-33 15,-3-3-12-15,3-2-39 16</inkml:trace>
  <inkml:trace contextRef="#ctx0" brushRef="#br0" timeOffset="43268.052">4410 17346 228 0,'-9'0'88'0,"-3"24"-48"0,0-11-49 15,3-5 14-15,-2 3-5 16,-4-1 2-16,-3 1-3 16,0-3 0-16,0 5 1 15,3-8-29-15,-6 3-10 0,4-2-49 16</inkml:trace>
  <inkml:trace contextRef="#ctx0" brushRef="#br0" timeOffset="43431.1444">4145 17418 212 0,'0'0'79'0,"6"0"-42"0,6 0-32 0,-3 0 17 16,0 5-6-16,3 0 1 15,3-2-9-15,3 7-3 16,2-2-3-16,4 0-4 0,0-2 1 16,3 1-48-16,-3 4-21 15,-4-3-27 1</inkml:trace>
  <inkml:trace contextRef="#ctx0" brushRef="#br0" timeOffset="43794.1556">4541 17338 228 0,'-3'0'85'0,"6"0"-46"0,-3 5-41 16,0 3 14-16,-3 6 0 15,0-1 3-15,-3 0 3 16,0 0 1-16,0 1-10 16,0-1-3-16,0 0-2 0,0 6-2 15,3-6-2-15,0 0 1 0,3-2-1 16,3-4 11-16,3-1 5 16,3-6 0-16,6-3 3 15,0 0-10-15,0-2-5 16,6 0-3-16,0 2-1 15,0-2 0-15,-1 5 0 16,1-3-3-16,-3 1 0 16,-3 2-18-16,0-3-7 15,-6-2-25-15,0 5-11 16,-3-6-21 0,0 4-38-16,0-3 40 0</inkml:trace>
  <inkml:trace contextRef="#ctx0" brushRef="#br0" timeOffset="43986.1325">4741 17359 204 0,'-6'-8'77'0,"9"3"-42"0,-6 2-28 16,3 3 20-16,0 0 1 16,0 3 3-16,0 10-3 15,0 1-3-15,0 4-13 16,0 9 10-16,0 12 7 0,0 1-9 16,0 5-1-16,0-3-11 15,3 1-3-15,0-4-3 16,0-7-2-16,2 0-8 15,-2-11-3-15,0-8-56 16,0 6-23-16,3-6-44 16</inkml:trace>
  <inkml:trace contextRef="#ctx0" brushRef="#br0" timeOffset="44976.3713">5154 17425 84 0,'3'-7'33'0,"-3"1"-18"0,0-2-5 0,0 8 30 16,0 0-5-1,3 8-7-15,-3-2-2 0,3 4-9 16,-3 6 0-16,3 8-10 16,0 5 2-16,0 3 2 0,0 5-2 15,-3-6 0-15,0-1 3 16,3-4 3-16,0-2 0 16,-3-6 1-16,0-4-2 15,0-6 1-15,0-1 3 16,0-1 1-16,0-6-6 15,0 0-3-15,0-6-5 16,0-1-2-16,0-4-3 16,3-5-1-16,0-2 1 15,0 4 2-15,3-4-3 16,0 5 0-16,0 5-1 16,3-3-2-16,0 3 3 15,3 3 0-15,3 2-2 0,-1 3 0 16,1 3 2-16,-3 2 0 15,0 0 1-15,-3 3 2 16,-3 0-1-16,-3 3 2 16,-3 7 0-16,-3-2 3 15,-3-3-3-15,-6 1-2 16,-3-1 0-16,0-2-1 16,0-4 0-16,1-1 0 15,2 2-14-15,0-8-5 16,3 0-21-16,3 0-8 15,3 0-31-15,3 0-53 16,6-3 32-16</inkml:trace>
  <inkml:trace contextRef="#ctx0" brushRef="#br0" timeOffset="45184.2834">5369 17640 212 0,'0'0'79'0,"6"0"-42"0,0 18-37 15,-1-12 16-15,1 2-5 16,0 2 1-16,3-2-4 16,0 0-3-16,0 5-2 15,3-7-3-15,-3 1 1 0,0-1-1 16,0 2 0-16,0-8-29 0,3 5-13 16,0-5-42-1,2-5-33-15,4-3 51 16</inkml:trace>
  <inkml:trace contextRef="#ctx0" brushRef="#br0" timeOffset="45378.5032">5592 17632 212 0,'-12'5'82'0,"12"8"-44"0,-9 1-42 0,3-6 13 16,-3 10 1-16,0 3 6 16,0 6 3-16,0-1 3 15,0 3-12-15,0 0-3 0,1-5-1 16,2-3-5-16,0-7-1 15,0-1-2-15,3-3 0 0,0-7-29 16,3-3-12-16,3 0-60 16,6-3-30-1,6-15 65-15</inkml:trace>
  <inkml:trace contextRef="#ctx0" brushRef="#br0" timeOffset="45630.088">5708 17441 208 0,'0'-18'77'0,"3"7"-42"0,-3 11-41 15,0 0 14-15,0 0 2 16,0 6 3-16,0 4 2 16,0 6 1-16,0 10-8 15,-3 4 4-15,3-1 1 0,0 10-6 16,0-2-2-16,3-2-3 0,-3-9 1 15,0 6-2-15,6-13-1 16,0-1-39-16,0-5-19 16</inkml:trace>
  <inkml:trace contextRef="#ctx0" brushRef="#br0" timeOffset="45847.3523">5619 17566 260 0,'-12'-6'99'0,"12"6"-54"0,0 0-48 15,0 0 16-15,3 0 4 16,3 0 4-16,3 0-11 16,2-5-3-16,4 5-5 15,9-8-2-15,0 3 1 0,3 5-17 16,-3-3-4-16,-1 3-34 15,-2 0-15-15,-3 3-35 16</inkml:trace>
  <inkml:trace contextRef="#ctx0" brushRef="#br0" timeOffset="46176.8824">5845 17619 184 0,'-3'13'71'0,"6"-5"-38"0,3-3-30 0,0 3 17 15,3-3-3 1,3 3-1-16,2-8-6 0,1-2-4 15,0-4-3-15,0 1 0 16,3-3 2-16,-3 3 0 0,-3-3 0 16,0 0-3-16,-6-3 1 15,-6 6-2-15,-3-3-1 16,-3 0 1-16,-6 3-1 16,-3 0 0-16,0 5 2 15,-6 2-3-15,0 1 0 16,1 10 3-16,-1 6 3 15,3-1 2-15,3-2 1 16,6 8 2-16,3-6 1 16,3-2-1-16,6 3 1 0,6-6-8 15,6 0-2-15,3 0-8 16,3 1-3-16,2-6-36 16,4-3-17-16,0-5-45 15</inkml:trace>
  <inkml:trace contextRef="#ctx0" brushRef="#br0" timeOffset="46479.6942">6148 17597 240 0,'-3'-10'90'0,"1"10"-48"0,-4 0-42 15,3 5 16-15,0-2 8 16,-6 2 10-16,3 0-16 15,0 1-5-15,0 7-8 0,0 0-6 0,6 3 0 16,6-3 1-16,3 3 0 16,0 0 2-16,6-3 3 15,-4 6 2-15,-2-6 3 16,-3 0-1-16,-9 6 6 16,-3-3-1-1,-5-3-6-15,-4-3-2 16,-3-2-14-16,0-2-5 15,3-12-40-15,-3 6-18 16,9-8-60 0</inkml:trace>
  <inkml:trace contextRef="#ctx0" brushRef="#br0" timeOffset="46929.0548">6601 17365 220 0,'0'0'85'0,"0"0"-46"0,0 13-43 0,0-3 15 15,0 4-2-15,0 7 2 16,0 5 14-16,0 11 7 0,0 3-17 16,0 0-4-16,0-1 0 15,0-4-7-15,3-3 0 0,0-1-13 16,3-10-4-16,3-2-34 16,0-6-14-16</inkml:trace>
  <inkml:trace contextRef="#ctx0" brushRef="#br0" timeOffset="47272.6731">6768 17658 172 0,'-12'21'66'0,"9"-15"-36"0,-3 15-33 16,6-10 13-16,-3-4 4 15,3 7 5-15,3-1 8 0,6 5 6 16,3-4-18-16,5-4-4 0,1-7 0 16,6-6-3-16,3-2 1 15,-3-6-5-15,-3 3-1 16,-7-5 8-16,-5 0 2 16,-6 0 0-16,-6-6 2 15,-9 1 1-15,-2 2-1 16,-7 3-3-16,-3 2 0 15,0-2-5-15,3 5-2 16,3 3-9-16,4 2-3 16,5-2-25-16,3-1-9 15,6 6-30-15,6-2-10 16,6-1-25 0</inkml:trace>
  <inkml:trace contextRef="#ctx0" brushRef="#br0" timeOffset="47677.4627">6949 17632 200 0,'-3'0'74'0,"6"13"-40"0,3 0-42 15,-3-5 10-15,0 3 5 16,0 2 5-16,3 0 8 16,-3 1 4-16,0-1-12 15,-3 0 4-15,0 0 4 0,0-5-7 16,0-3 0-16,0 1-5 0,0-6-3 15,0-6 6 1,3 1 5-16,0-3-8 0,3-5-4 16,0-6-3-16,6-2-1 15,0 0 0-15,0 3 0 16,5 4-5-16,1 4 1 16,0 2 4-16,0 13 2 15,3 3 4-15,0 5 1 16,-4 1-1-16,-2-1 1 15,0 5-4-15,-3-4 0 16,-3-1-1-16,0 0 1 16,-3 0-4-16,0-5-2 0,-3-3-23 15,3 9-51 1,0-1-77 0,0-3 6-1,3-10 76-15</inkml:trace>
  <inkml:trace contextRef="#ctx0" brushRef="#br0" timeOffset="48175.4194">7494 17664 192 0,'3'-24'74'0,"-3"16"-40"0,-3-3-38 16,3 9 13-16,-3-4 12 15,0 4 9-15,-3-1-2 16,-3 0 0-16,-3 3-15 15,0 6-8-15,-6 7-1 0,3 3-3 0,-2 2-1 16,2-4-2-16,6 7 1 16,3-3-1-16,3 1 0 15,9-6 0-15,3 5-2 16,3-10 3-16,0 0 0 16,-1-2 3-16,1-6 1 15,0-6-1-15,-3-2 1 16,0 0 0-16,-3-2 3 15,0-3 1-15,-6-8 3 16,0 7-3-16,0-7-2 16,-3 3-2-16,0-1-3 15,3 6-2-15,-3 5 1 16,3 3-1-16,0 5-2 0,3 8 3 16,3 10 0-16,3 9 1 15,0 10 2-15,0-3 12 16,0 11 8-16,3 3 11 15,-3-3 4-15,-9 5-11 16,-3-3-3-16,-3-2-9 16,-12-10-4-16,6-3-5 15,-24-6-2-15,-8-7-21 16,-4-6-8-16,-6 0-62 16,-2 0-25-16,2-7-28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20:05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15412 9424 140 0,'-18'-2'55'0,"12"-1"-30"0,-6 1-23 15,6-4 12-15,-3 12-3 16,-12-4 3-16,0 3-3 16,0 6-1-16,1 2-6 15,-1 6 2-15,3 2 0 0,3 5 0 16,3 6-1-16,6-3-1 15,3-2 2-15,6-6-1 0,3-3 0 16,3-2 1-16,6-8 3 16,6-2-2-16,-3-6 1 15,-1-11-3-15,-2-8 0 16,-3 1-3-16,0-3 1 16,-3 0 2-16,-3-3 4 15,0 0 2-15,0 8 1 16,-3 3 0-16,0 2 2 15,-3 3-1-15,0 6 2 16,3 7-10-16,0 8-3 16,3 3 0-16,0 8 3 15,3 5-4-15,3-3-1 0,5-4-2 16,1-1 0-16,3-3-18 16,6-4-9-1,0-7-27-15,0-1-10 0,-1-6-36 16</inkml:trace>
  <inkml:trace contextRef="#ctx0" brushRef="#br0" timeOffset="433.8152">15798 9451 208 0,'-8'-8'77'0,"5"5"-42"0,-12 1-32 15,12 2 15-15,-9 2-3 16,0 4 1-16,-3 2-11 0,0 5-5 15,-3 3 0 1,3 5-3-16,6 11-1 0,4-3 3 0,2-3 2 16,6-5-2-16,2-2 0 15,4-3 3-15,6-6 3 16,-3-2 2-16,3-5 1 16,0-14 4-16,-3-7 5 15,0-6-7-15,-3-5-3 16,-3-3-4-16,0-16 0 15,-3 4-2-15,-3 1-1 16,-6 1 1-16,0 0-1 16,3 7 0-16,0 6 2 15,0 8 5-15,0 5 4 16,-6 24-11 0,9 13-2-16,0 13-1 0,6 6-2 15,0 2 1 1,3 1 5-16,3 2 1 15,-1 0-7-15,7-3-4 0,0-10-28 16,3-3-12-16,3-8-23 16,9-10-47-1,-1-6 27-15</inkml:trace>
  <inkml:trace contextRef="#ctx0" brushRef="#br0" timeOffset="868.4358">16144 9432 228 0,'-15'-5'85'0,"9"5"-46"0,-6 3-41 0,6-1 17 16,-3 4-11-16,-3 4-2 16,-12 9-1-16,1 5 1 15,5 13-1-15,3 0 2 0,6-6 0 16,3 1-1-16,9-5 1 16,9-6-2-16,3-5-1 15,3-8 9-15,2-6 4 16,4-7-4-16,3-19-3 15,-3 0-3-15,0-5-3 16,-6-5 3-16,-4-11 0 16,-8-3-4-16,0-5 1 15,-9-8 0-15,-3 1 0 16,-3 7 0-16,1 8 2 0,2 10 5 16,-3 9 4-16,3 7-4 15,0 9 1-15,0 10-7 16,0 18-1-16,3 11 2 15,3 8 3-15,3 8 2 16,3 0 3-16,0 0-3 16,6-2 1-16,0-4-5 15,2 1-2-15,4 2-3 16,0-7-1-16,0-3-36 16,3-11-16-16,-3-8-52 15,0-13-43 1,-1-13 59-16</inkml:trace>
  <inkml:trace contextRef="#ctx0" brushRef="#br0" timeOffset="1200.0537">16418 9438 192 0,'-18'0'74'0,"21"5"-40"0,3 6-38 0,3-3 15 15,-3 5 23-15,0 3 12 16,-1 2-6-16,1 9-1 15,-3 4-22-15,0-4-10 0,0-3-5 16,0-6-2-16,0-2 2 16,3-5 5-1,0-1 4-15,0-12 5 16,-3-14-5 0,0-6-5-16,3-7-2 0,3-2-2 15,3-1-2-15,3 0 1 16,3 6-1-16,2-1-5 15,10 3-1-15,-3 14 0 16,0 7 4-16,0 6-15 16,-1-1-5-16,1 4-33 15,-3-1-15-15,-6 3-49 16</inkml:trace>
  <inkml:trace contextRef="#ctx0" brushRef="#br0" timeOffset="10015.5118">2758 13671 84 0,'0'-3'33'0,"3"6"-18"0,-6-3 2 0,3 0 14 16,-6 5-10 0,-3 6-4-16,-9-1-6 0,-5 4 0 15,-4 2-6-15,0 2-3 0,-3 1 1 16,3-3-2-16,7-3-1 15,2-3 3-15,6-2 2 16,3-2 0-16,3-4 2 16,9-4-2-16,9-6 0 15,3-3-3-15,3 0 1 16,5 1-4-16,4-3 0 16,0-1-6-16,0 4 0 15,3 2 3-15,-1 0 2 16,-2 3 2-16,-3-1 2 15,-3 6 1-15,-3 3 1 16,-6 5 4-16,-4 5 3 16,-5 6 2-16,-9 5 5 15,-2-1-4-15,-4 6 0 0,0 1-8 16,0-1-2-16,3-3-2 16,0-2-2-16,3-6-2 15,3-4 1-15,0-4-54 16,3-2-23-16,6-8-5 15</inkml:trace>
  <inkml:trace contextRef="#ctx0" brushRef="#br0" timeOffset="10628.0195">2705 13824 112 0,'-42'38'44'0,"18"-23"-24"0,-18 15-10 0,19-9 14 16,-16 10-2 0,-15 17 1-16,-11 10-1 0,-7 8-2 15,-8 16-10-15,-3 11 5 0,2 0 2 16,4-3-5-16,6 0-2 16,8 0-5-16,12-3-2 15,7-10-3-15,17-11-1 16,9-8-72-1</inkml:trace>
  <inkml:trace contextRef="#ctx0" brushRef="#br0" timeOffset="11664.2861">951 14938 124 0,'-15'-21'46'0,"15"24"-24"0,0-3-15 16,0 10 13-16,0 9-1 15,0 2 3-15,0 6-6 16,0 2-1-16,0 16-9 16,0-3-2-16,0 0 0 0,-5-2-2 15,5-3-2-15,0 0 1 16,0 0 1-16,0-8-3 15,0-5 0-15,0-5-39 16,8-22-62 0</inkml:trace>
  <inkml:trace contextRef="#ctx0" brushRef="#br0" timeOffset="12027.7945">1067 15248 148 0,'-5'3'57'0,"10"5"-30"0,1-1-32 0,0-1 12 16,3-1 7-16,-6 0 6 0,6 1-2 15,0-1 2-15,0-5-11 16,3 0-5-16,0-5-1 16,0-1-2-16,3-2 2 0,-3 0-4 15,-3 1-2-15,-7-7 2 16,-2 4 2-16,-11 2-7 15,-1 2 4 1,-3 6 0-16,0 6 2 16,-6 4 0-16,6 4 2 15,0 1 1-15,6 1 1 16,-3 3 0-16,7 2 0 16,5 5 2-16,5-4-5 15,1-4-1-15,9-2 0 0,6-3 0 16,9-2-29-1,-6-6-13-15,3-13-42 16</inkml:trace>
  <inkml:trace contextRef="#ctx0" brushRef="#br0" timeOffset="12397.8165">1315 15253 172 0,'-24'8'66'0,"15"3"-36"0,-3 7-37 0,12-7 10 16,-9-1 3-16,9 1 6 16,-6 8-2-16,6 2 2 15,6-11-7-15,-3 6-3 0,6-3-1 16,3-10-1-16,3-8 2 0,-3-3-6 16,-1 0-1-16,1-3-3 15,-3-2 2-15,0 0 6 16,0 0 2-16,-9-1 0 15,3 1-2-15,-3 0 3 16,-3 2 2-16,3 6 2 16,-6 2 3-16,6 3-5 15,0 8-1-15,0 3 4 16,6 2 3-16,-3 8-6 16,3 6-1-16,6-3-2 15,9-3-2-15,0-3-6 16,-1-4-4-16,1-4-36 0,0-5-15 15,6-5-20 1</inkml:trace>
  <inkml:trace contextRef="#ctx0" brushRef="#br0" timeOffset="14742.9704">2053 15288 96 0,'3'-6'35'0,"3"6"-18"0,-6-5-5 15,0 5 13-15,0-3-2 16,0 1 0-16,0-1-8 16,0 0-2-16,0 3-7 15,-6 0-2-15,-3 3 0 0,3 5 0 16,-6 3 2-16,3 2-5 15,3 0-1-15,3 6 2 16,-3 2 1-16,6 0-4 16,6 0 1-16,3-5 0 15,-3 0 0-15,9-3 2 16,-3-8 1-16,6 6-19 16,-4-8-7-16,1-1-23 15,0-4-40-15,0-12 17 16</inkml:trace>
  <inkml:trace contextRef="#ctx0" brushRef="#br0" timeOffset="15043.566">2187 15282 128 0,'-9'3'49'0,"6"2"-26"0,0 6-25 0,3-6 9 16,-6 6 3-16,6-1 6 15,0-2-2-15,0 11 0 16,6-1-8-16,-3-2-2 0,6-3 2 15,3-2 1-15,5-11 3 0,-5 0-3 16,0-5 1-16,0-3-1 16,-3 0 1-1,0 0 2-15,-6 0 4 0,-3-3-4 16,-3 1 2-16,0-3-5 16,-9-1 1-16,3 4-5 15,-6-1-2-15,3 3 0 16,3 0-1-16,1 3-22 15,2 2-8-15,0 3-23 16,3 0-6-16,3 0-18 16</inkml:trace>
  <inkml:trace contextRef="#ctx0" brushRef="#br0" timeOffset="15671.2982">2309 15251 100 0,'0'2'38'0,"6"4"-20"0,-6 4-12 0,0-2 11 15,0 3 2-15,3-1 3 0,-3 1-1 16,0-1-1-16,0 1-10 15,0-6-4-15,0 6-4 16,0-6 1-16,0 0 0 16,0 1 1-16,0-6 2 0,0 0-5 15,0 0-1-15,0-3-2 16,0 0 0-16,0-2 2 16,0-3 0-16,0 0 0 15,6-2 0-15,0-1-3 16,-1 1 0-16,7 2-1 15,-3 0 3-15,0 2-2 16,0 1-1-16,0 5 5 16,3 3 1-16,-6 2 4 15,0 3 1-15,3 0-3 16,-6 2-1-16,0 1 3 16,0-3 1-16,-3-3-3 15,0 3-1-15,0-3-3 0,0-5-1 16,0 0 1-16,3-2 2 15,0-3-1-15,0-3-1 16,3 0-2-16,3-3 1 16,-3 3 1-16,-1 0 0 15,4 6-3-15,0 2 2 16,-3 2 1-16,6 6 0 16,-9 0 0-16,9 3 2 15,-3-1-1-15,0-2-1 0,-3 0 3 16,0 3 0-1,0-3-10-15,-3-3-3 16,0-8-66-16,0-2-4 16</inkml:trace>
  <inkml:trace contextRef="#ctx0" brushRef="#br0" timeOffset="16110.5871">2606 15261 124 0,'-3'13'46'0,"3"3"-24"0,0 11-15 16,0-9 13-16,0 11 3 16,0 3 6-16,0 3-5 15,0-6-2-15,3 2-12 16,0 4-4-16,0-9-2 0,-3-7 0 16,6-3 0-16,-6-3 0 0,0-5 0 15,0-8-2 1,0-16 1-1,0-3-4-15,0-2 0 16,-6-8-1-16,6-5 0 16,0 5 2-16,0 0 2 15,6 2-1-15,-3 3-1 16,3 0-2-16,3 3 1 16,3 8-1-16,0 2 0 15,3 6 0-15,0 5 0 16,0 5 11-16,-1 3 3 0,-8 3 6 15,0 5 1-15,-6 5-6 16,-3 0 0-16,-3-2-8 16,-2-3-1-16,-1-6-7 15,3 3 0-15,-9-7-21 16,6-4-7-16,3-2-22 16,-3-8-8-16,6-7-28 15</inkml:trace>
  <inkml:trace contextRef="#ctx0" brushRef="#br0" timeOffset="16480.6054">2764 15266 168 0,'6'3'66'0,"-6"2"-36"0,0 6-33 16,9 0 13-16,-3 2 2 0,6 3 4 15,-3 2-2-15,0 3 0 16,0-2-8-16,3-1 0 0,-4-4 4 15,1-1-6-15,3-3-2 16,-3-4-1-16,3-6-1 16,0-6-3-16,-3-7 2 15,0-3-6-15,-3 0-3 16,0-2 1-16,-3 2 3 16,0 3 3-16,-3 2 2 15,0 3 3-15,3 6 3 16,-3 7 2-16,3 0 1 15,-3 11-2-15,3 3-1 16,3-1-3-16,0 1 1 16,0-3-2-16,5-6-1 0,-5 3 1 15,6-5 1-15,0-5-17 16,-3-3-4-16,3-11-20 16,-6-7-5-16,0-1-34 15</inkml:trace>
  <inkml:trace contextRef="#ctx0" brushRef="#br0" timeOffset="16677.128">3041 15092 160 0,'-3'-5'63'0,"6"5"-34"0,-3 2-25 16,0 3 13-16,0 3 1 16,3 11 1-16,0 2-4 0,0 6 1 15,0 4-9-15,0 4-4 0,0 2 0 16,0 2-4-16,0-4-2 15,-3-3 4-15,0-6 1 16,0-2-38-16,0-6-15 16,0-2-37-1</inkml:trace>
  <inkml:trace contextRef="#ctx0" brushRef="#br0" timeOffset="17246.724">2940 15237 192 0,'3'-2'74'0,"0"2"-40"0,3-3-29 16,0 3 17-16,8 0-8 16,-2-3 2-16,3 1-9 15,3 2-4-15,3 0-2 16,3 0-6-16,3 0 1 0,-7 2-22 15,-2 1-11-15,0 0-7 16,-3 2-3-16,0-2 10 16,-9 2 10-1,0 0 17-15,-3 1 20 16,0-1 11-16,-3 0 5 16,0 0 2-16,3 1-13 15,0-1-4-15,3 0-1 0,0 1 4 16,0-1-8-16,2 0 1 0,7 0 0 15,-3 1 3-15,0-4 1 16,0-2-3 0,0 0 0-16,-3-2-1 0,-3-4 1 15,0-1-4-15,-3-1-3 16,-3 0 0-16,0 0 1 16,-9 0-3-16,0 0 0 15,-6 3-1-15,0 2-2 16,0 6-2-16,-3 4 1 15,4 4 1-15,-1 2 2 16,3 3 3-16,3 0 4 0,3 5 0 16,6 3 2-1,0-3-4-15,6-2-2 0,3-3 2 16,0-6 0-16,12 3-17 16,-1-7-5-16,4-6-64 15,3 0-36 1,0-6 52-16</inkml:trace>
  <inkml:trace contextRef="#ctx0" brushRef="#br0" timeOffset="17546.9684">3520 15221 140 0,'-9'-2'55'0,"9"4"-30"0,-6-2-16 16,6 3 14-16,-6 0 6 15,0-1 7-15,0 4-8 0,-3-1-2 16,1 0-15 0,2 3-11-16,3 0-3 0,3 3 1 0,6-1 1 15,0 1 1-15,2 2 2 16,1 0 3-16,-3 3 4 16,0 11 0-16,-3-3 2 15,-6-1 3-15,0-1 3 16,-9-7-7-16,-2 4-3 15,-1-6-24-15,0-2-9 16,0-6-62 0,0 0-60-16,3-2 44 0</inkml:trace>
  <inkml:trace contextRef="#ctx0" brushRef="#br0" timeOffset="18642.4896">1368 15737 100 0,'-3'-5'38'0,"3"0"-20"0,0 2-8 0,0 3 14 0,0-2 4 16,-3-1 3-16,3 0-3 15,-9 1-3-15,0 4-13 16,-3 4-5-16,-3 7-3 0,1 3-7 15,2 15 0-15,3-1-4 16,-3-4 2-16,6 3 3 16,3-5 3-16,3-6 0 15,9-4 2-15,-3-1-2 16,3-8 2-16,3-2 0 16,3-6 3-16,-7-5-3 15,4-16-2-15,-3 9 0 16,0-7-1-16,-3 1 0 0,0 3 2 15,-6 2 1 1,3 3 1-16,-3 2-2 0,0 6 1 16,0 2-2-16,3 8 2 15,0 3-4-15,3 13 0 16,0-2-1-16,3 2 0 16,0 0 2-16,6-5 2 15,3-3-8-15,-4-2-3 16,4-3-33-16,0-5-12 15,3-6-24 1</inkml:trace>
  <inkml:trace contextRef="#ctx0" brushRef="#br0" timeOffset="23148.0578">1773 15740 108 0,'3'-3'41'0,"-3"1"-22"0,0-6-11 0,0 8 11 15,0-3 0-15,-3-2 3 16,-3 2-3-16,-3 1-2 16,0 2-9-16,-3 2-3 0,-6 6-1 15,-5 5 0-15,2 3 0 16,3 16-2-16,6-5-2 16,-3 4 1-16,9-4-1 15,6-1-3-15,6-5 2 16,9-5-1-16,-3-3 0 15,0-2 4-15,6-6 1 16,-7-5 1-16,7-8 0 16,-6-10-2-16,0-9-2 0,0 4 1 15,-3-7-1-15,-3-1 0 16,-3-1 0 0,-3 0 2-16,-3-2 1 0,-3 2-1 15,3 3 1-15,-9 5 2 16,6 6 4-16,3 4-4 15,-6 4-3-15,6 10-4 16,0 10-1-16,3 4 4 16,3 4 1-16,3 6 0 15,3 5 1-15,3 0 0 16,3 11 1-16,0-3-2 16,-3-5-2-16,3-3 3 15,0 0 0-15,-1-5-23 16,-2-6-9-16,-3-2-125 15,6-3 68 1</inkml:trace>
  <inkml:trace contextRef="#ctx0" brushRef="#br0" timeOffset="23643.935">2053 15780 132 0,'-6'-8'49'0,"6"3"-26"0,-6-3-23 0,6 2 13 0,-9 6 4 16,3-2 4-16,-6-1-4 15,3 3 0 1,-3 3-10-16,0-1-4 0,-6 12-2 0,4 4-1 16,-4 9 0-1,9-1-3-15,6 0 0 0,-3 1-1 16,12-9 0-16,0 4 5 15,3-9 3-15,3-8 3 16,2-5 1-16,-2-5 2 16,0-6 1-16,0-13-5 15,-3 1-4-15,0-7-1 16,-3-1-1-16,-3 2 2 16,-3-3 1-16,-3-5-1 15,-3 2-2-15,3 4 3 16,-6 7 2-16,3 3 2 0,3 5 3 15,0 5-7-15,3 17-2 16,0 7 1 0,0 8 1-16,6 8 1 15,3 5 2-15,0 9 1 16,0-1-3-16,0-2-3 16,6-6 2-16,0-5 2 15,0-5-18-15,-1-5-8 16,1-6-33-16,0-3-14 15,-3-7-19 1</inkml:trace>
  <inkml:trace contextRef="#ctx0" brushRef="#br0" timeOffset="23975.7662">2175 15785 108 0,'-3'3'41'0,"3"5"-22"0,3 21-9 16,0-11 14-16,-3 3-4 16,3 1 0-16,0-1 0 15,0-5 0-15,3 2-11 16,-3-2-1-16,0-5-1 0,0-1-3 16,0-5-3-16,-3-5 13 15,0 0 5-15,2-2-5 16,-2-9-1-16,0 1 2 15,6-14 2-15,-3 3-18 16,3 0-6-16,3-1 3 0,3 1 1 16,0 8 3-1,0 0 0-15,9 0-11 0,6 7-3 16,-9 4-26-16,2-1-12 16,-2 3-36-1</inkml:trace>
  <inkml:trace contextRef="#ctx0" brushRef="#br0" timeOffset="24426.5947">2487 15872 136 0,'-3'16'52'0,"3"-10"-28"0,3-4-17 15,-3-2 13-15,9 5 1 16,-9 3 4-16,6-2-7 16,0-1-3-16,6-2-8 15,3-3-1-15,-3 0 4 0,0 0-8 16,0-3-3-16,-3-2 0 16,-1-6 2-16,1-5 2 15,-6 0 1-15,0 0-5 16,-3 3-1-16,-3 0-2 15,-6 2 3-15,-2 4-2 0,-1 1-1 16,-9 4 0-16,0 2 3 16,0 8 0-16,3 5 3 15,0 0-1-15,4 5-1 16,5 1 1-16,0 0-1 16,6-4 0-16,3-1 2 15,6 4-1-15,3-2 2 16,2-5-2-16,4 2-1 15,-3-5 1-15,12-6-26 16,0-2-12 0,0 0-50-1</inkml:trace>
  <inkml:trace contextRef="#ctx0" brushRef="#br0" timeOffset="24918.6573">2791 15796 124 0,'0'-3'46'0,"-12"0"-24"0,3 3-10 0,9 0 16 16,-6 3-1 0,0 0 2-16,0-1-5 0,-3 4-3 15,0-1-11-15,0-2-4 0,3 10 0 16,-2-5-5-16,8 8-3 15,3-3-2 1,2 0 3-16,4 3 2 16,6 0 0-16,-3 0-1 15,3-3 5-15,-9 0 1 0,0 3 4 16,-9-3 4 0,-3-2-6-16,3 2-2 15,-9-2-1-15,0-3-1 0,-3-1-2 16,3-7-2-16,-5 0-19 15,5-2-8-15,3 2-26 16,3-5-9-16,6 2-22 16</inkml:trace>
  <inkml:trace contextRef="#ctx0" brushRef="#br0" timeOffset="25248.0258">2964 15788 188 0,'-9'0'71'0,"0"2"-38"0,-3 4-30 0,9-1 15 16,-3 0-3-16,3 1 4 15,-6 1-11-15,3-1-4 16,6 7-3-16,3 5-4 0,3-2 2 15,3 0 7-15,0 3 4 16,0-3-1-16,0-3 2 16,-3 5 7-16,-3-2 3 15,-6 5-6-15,-3-5-2 16,-3-2-7-16,-3-1-2 0,-3 0-29 16,3 0-12-1,0-2-70 1,3 2-46-16,3 0 66 0</inkml:trace>
  <inkml:trace contextRef="#ctx0" brushRef="#br0" timeOffset="28223.3271">4901 13920 156 0,'-6'0'57'0,"3"2"-30"0,-3 1-21 0,3 0 17 15,0-1-10-15,0-2-2 16,0 3-4-16,1-3-2 16,-1 3-3-16,0-3-2 0,3 0 1 15,-3 0 3-15,3 0 2 16,0 0 0-16,0 0-1 16,-3 0-1-16,3 0 2 0,-3 0 3 15,3 0 2-15,0 0 1 16,0 0 2-16,0 0-7 15,0 0-2-15,3-3-3 16,3 0-2-16,5 3 1 16,10 0-1-16,12 0 6 15,3 0 4-15,11 3-5 16,10 0-3-16,-1-1 1 16,13 1 2-16,5 2 0 15,7 0 0-15,5 1-3 0,-9-4 1 16,1 1 0-16,-1 0 1 15,-8-1-2-15,-10 1 1 16,-8 2-2-16,-10-2-1 16,-5 2 3-16,-9-2 2 15,-3 0-15-15,-9-1-6 16,-3 3-100 0,-9 6-54-16,0 8 78 15</inkml:trace>
  <inkml:trace contextRef="#ctx0" brushRef="#br0" timeOffset="29288.2465">5503 14031 108 0,'-3'3'41'0,"3"15"-22"0,-3 11-16 0,0-16 10 15,0 3 0-15,-3 3 3 16,0 5-3-16,-3-6 2 16,3 3-4-16,0-5-1 15,0-3-6-15,3-2-5 0,0-3 0 0,3 0 7 16,0-3 4-16,6-8-1 16,0-2 2-16,3 0-4 15,3-6 1-15,0 1-7 16,0-6-3-16,2 3 1 15,-2-1 2-15,0 6 0 16,-3 1-1-16,0 1 1 16,0 1-1-16,3 5 0 15,0 3 2-15,0 5 1 16,0 2 1-16,0 1-2 16,-1-1-2-16,1 1 3 15,-3-1 2-15,3-2-2 16,-3 0-2-16,0-2-3 15,3-1-1-15,-3-5-56 16,0 0-58-16,3-3 28 16</inkml:trace>
  <inkml:trace contextRef="#ctx0" brushRef="#br0" timeOffset="29695.2441">5574 14227 72 0,'0'-11'27'16,"6"8"-14"-16,-3 3 2 0,-3 0 15 0,0 0-7 15,0 0 5 1,3 11-7-16,-3 2 0 16,0 6-1-16,0 7-11 15,-3 11-1-15,0 8 2 0,0 8-4 16,0 3-1-16,6-3 2 16,3-6 0-16,0-2-3 15,3-8-3-15,6-2 2 16,3-6 0-16,2-5 3 15,4-6 1-15,3-5-1 0,6-5-1 16,5-2-10-16,1-6-2 16,6-3-64-1,-1 3-55 1,-2-5 41-16</inkml:trace>
  <inkml:trace contextRef="#ctx0" brushRef="#br0" timeOffset="30728.5204">6137 14674 140 0,'-3'-5'55'0,"3"5"-30"0,-3 0-25 0,3 2 10 16,-3 3-6 0,0 6-1-16,0 8 3 0,0 2 3 15,0 5-4-15,3 6 1 0,3-3 4 16,0-3-4-16,6 4 2 15,3-1-3-15,2-5 0 16,1-14 3-16,0-10 3 16,0-3-2-16,3-4 0 15,-3-7-5-15,0-4-3 0,-3-3 0 16,-4-1 1 0,1 4-1-16,-3 2-1 0,-3 3 3 15,0 2 2-15,0 3-2 16,-3 3-2-16,0 5-3 15,3 5 1-15,0 9-1 16,3 1 0-16,3 4 4 16,0-1 3-16,3 6-4 15,0-3-3-15,0-5-10 16,0-2-5-16,3-7-31 16,5-7-14-16,-2-2-14 15</inkml:trace>
  <inkml:trace contextRef="#ctx0" brushRef="#br0" timeOffset="31019.5762">6556 14761 176 0,'-12'-8'66'0,"6"8"-36"0,-3 0-20 0,6 0 17 16,1 0-15-16,-4 0-5 16,0 3-4-16,-3-1-3 15,0 1 3 1,9 5-2-16,0 0-3 0,6 3-1 15,0 2 2-15,3 0 2 16,0 3 2-16,-4-3 3 16,1 0 1-16,-6 1 3 15,-3-4 1-15,-3-2 1 16,1-3-4-16,-7 1 0 16,0-4-7-16,-3-2-1 15,3-2-20-15,0-1-7 0,3 0-30 16,3 1-12-16,9-1-9 15</inkml:trace>
  <inkml:trace contextRef="#ctx0" brushRef="#br0" timeOffset="31208.544">6690 14756 156 0,'0'2'57'0,"0"4"-30"0,3 4-27 16,-3-2 10-16,0 6 0 16,0-1 1-16,0 3-5 0,0-1-2 15,0 1-2 1,3-2-6-16,-3-4 0 0,0-2-73 16</inkml:trace>
  <inkml:trace contextRef="#ctx0" brushRef="#br0" timeOffset="31393.7008">6690 14653 204 0,'-3'-3'77'0,"6"3"-42"0,0 0-76 0,0 3-3 15,-3-3-11-15,3 5 0 16,3 0 9-16,0 1 5 0,0-4 22 15,3 9 10-15</inkml:trace>
  <inkml:trace contextRef="#ctx0" brushRef="#br0" timeOffset="31660.4084">6782 14814 140 0,'0'29'52'0,"-3"-16"-28"0,-2 6-19 16,2-11 13-16,0 0-6 16,0 0-2-16,0-3 6 15,0 0 1-15,3-2-8 16,0-3 1-16,0-5 1 0,6-3-4 15,0-6-2-15,2-1-2 16,1-4-3-16,3 6-2 16,0 0 1-16,0 2 1 0,0 3 0 15,3 3-3-15,-3 5 0 16,3 5 2 0,-3 8 0-16,-3 3 3 0,-1 0 1 15,-2 0-1-15,0-3-2 16,0 0-6-16,0-2-1 15,0-3-127 1,3-5 31 0</inkml:trace>
  <inkml:trace contextRef="#ctx0" brushRef="#br0" timeOffset="32112.1703">7107 14737 132 0,'-3'-10'49'0,"-9"12"-26"0,0 6-20 16,9-2 12-16,-3-1 4 15,0 3 5-15,-3 2-6 16,0 4-3-16,0 2-8 16,1 5-5-16,2 0-1 0,3-3-1 15,3 1 2-15,6-6-1 16,-1 3-1-16,4-11 3 15,3-5 0-15,0-2-1 16,3-6-2-16,-3-3-2 16,0-2-1-16,-3 0-1 0,-3-1 3 15,0 1 0 1,-6 0 3-16,-3 2-1 0,0 3-1 16,3 1 1-16,0 1-1 15,3 6-3-15,-3 6 0 16,3 7-1-16,3 5 3 15,0 6 6-15,0 13 7 16,-3 0 7-16,0-2 3 16,-3-4-5-16,-3-2-2 15,-3-2-7-15,-9 2-3 16,-3-8 0-16,-3-5-1 16,-3-3-24-16,0-5-12 0,4-5-76 15</inkml:trace>
  <inkml:trace contextRef="#ctx0" brushRef="#br0" timeOffset="33958.4731">7643 14430 124 0,'0'-5'49'0,"0"8"-26"0,0-1-14 16,0 4 14-16,0 2 0 16,0 18 1-16,0 1 0 0,0 7 2 15,-3 8-14-15,0 9 0 0,-3-6-1 16,0-3-4-16,3-5-2 15,0-5-2-15,0-3-3 16,3-5 1-16,0-6 1 16,0-5-10-16,3-2-2 15,0-3-33-15,3-6-11 16,3-7-33 0</inkml:trace>
  <inkml:trace contextRef="#ctx0" brushRef="#br0" timeOffset="34376.5804">7869 14711 108 0,'-9'-16'44'0,"6"11"-24"0,-9 7-13 16,3-2 15-16,-6 8-2 16,0 5 3-16,1 1-7 15,-7-1 1-15,6 5-10 16,0 4-4-16,3-1 0 0,3 0-2 15,6-3-1-15,3-2 1 16,3-2-1-16,3-4 0 16,3-5 2-16,6-2-1 15,3-6-1-15,0-4 1 16,-1-4 1-16,-2-2-3 16,-3-1 0-16,-3-1 1 15,-3-4 2-15,-3-2-1 16,0 8 2-16,-3-1-4 0,0 7 0 15,3 1-1 1,-3 9 0-16,0 5 0 0,0 5-2 16,0 6 3-16,0 2 0 15,6 0 1-15,-3-3 2 16,3-2-1-16,0 3 2 16,3-9-11-16,0-4-4 15,3-6-60 1,3-6-32-16,-4-4 47 15</inkml:trace>
  <inkml:trace contextRef="#ctx0" brushRef="#br0" timeOffset="39045.6259">8098 14433 112 0,'-6'-5'44'0,"6"-1"-24"0,0 1-8 0,0 3 16 0,0 2-1 16,0 0 2 0,-3 7-14-16,3 15-9 15,0 12-1-15,-3 6-2 0,0 13 1 16,0 0 2-16,-3-1-1 15,0-4 2-15,3-6-2 16,0 1 0-16,3-17-3 16,-3 1 1-16,3-11 0 15,0-6 3-15,0-5 1 16,0-7 3-16,0-6-7 0,3-8-2 16,0-3-6-1,3 1 1-15,0-3-3 0,3-3 0 16,0 5 4-16,0 9 1 15,3 2-1-15,0 5 2 16,3 9-1-16,-3-1 0 16,0 5 2-16,-1 4 0 15,-2 2 4-15,-3-1 5 16,-6 4-1-16,-3-3 1 16,-6 0-3-16,-5-3 1 15,-1-3-6-15,-3-2-1 16,0-2 0-16,0-1 2 15,3-5-19-15,3 0-8 16,3-3-38-16,9-5-52 16,6-2 25-16</inkml:trace>
  <inkml:trace contextRef="#ctx0" brushRef="#br0" timeOffset="39407.2721">8280 14788 168 0,'-21'2'63'0,"21"6"-34"0,0 3-36 16,3-6 10-16,6 3 3 15,0 0 4-15,0 0 10 16,3-3 5-16,-1-2-13 16,4-3-7-16,0-3-1 0,0-2-3 0,0-3 2 15,0 0 0-15,-6-3 1 16,-3 1-9-16,-3-3-2 15,-6 2 2-15,-3 6 0 16,-3 2 3-16,-6 6 3 16,-6 5-2-16,3 2 0 15,-6 6 1-15,7 3 2 16,5-1-3-16,3 1 0 16,15 4 1-16,3 1 0 15,3 0 2-15,2-8 3 16,7-5-2-16,0-11-2 15,3-8-25-15,3-6-9 0,-1-7-51 16</inkml:trace>
  <inkml:trace contextRef="#ctx0" brushRef="#br0" timeOffset="39590.2788">8559 14481 192 0,'-11'0'71'0,"8"21"-38"0,0 19-41 15,3-22 12-15,0 6 9 16,-3 18 6-16,0 1 2 16,0 1 2-16,0-1-13 15,3 12-6-15,3-7 0 0,3-6-10 16,0-10-3-16,3-8-94 16</inkml:trace>
  <inkml:trace contextRef="#ctx0" brushRef="#br0" timeOffset="40307.3895">9063 14684 140 0,'-21'0'55'0,"9"3"-30"0,-3 18-29 0,9-8 10 16,-3 3-5-16,-3 3-1 15,0 2 3-15,3 0 2 16,3 3-2-16,3-3-2 0,6-2 2 16,3 2 0-16,3-11 1 15,3-4 2-15,0-6 3 16,3-6-2-16,0-4 1 15,0-6-1-15,-3 0 1 0,-4 0-7 16,1 0 0 0,-3-2-1-16,-3 2 2 0,0 3 1 15,-3 2 1 1,0 3-5-16,-3 13 3 16,0 6 3-16,3 2-2 15,0 6-2-15,3 2 0 16,0 0-1-16,3-2 0 15,3 4 2-15,0-4-8 16,3-6-1-16,6-2-56 16,3-14-45-1,0-2 34-15</inkml:trace>
  <inkml:trace contextRef="#ctx0" brushRef="#br0" timeOffset="40711.8303">9286 14713 156 0,'-12'-18'57'0,"6"21"-30"0,-3 7-34 0,6-5 8 16,-3 6-2-1,-3 2 0-15,-3 3 3 0,0 3 3 16,3 2-2-16,3 0-2 0,6 0 2 16,3-5-2-16,3-3-1 15,3-5 5-15,0-5 4 16,3-8 6-16,0-6 3 15,-3-5-7-15,0-5-4 16,0-5-4-16,-3-1 0 0,0-7-2 16,-3-1-1-16,-3-10-2 15,0 3 1-15,-3 0 1 16,3 10 0-16,-3 8 6 16,0 8 4-16,3 8-5 15,0 14-3-15,0 12-1 16,-3 11 1-16,3 11 1 15,3 5 3-15,0-3-1 16,0 0 0-16,3-2-6 16,0-5 1-16,0-4 0 15,0 1 0-15,-1-8-31 16,10-16-80 0</inkml:trace>
  <inkml:trace contextRef="#ctx0" brushRef="#br0" timeOffset="41208.7298">9488 14674 72 0,'-18'5'30'0,"9"-2"-16"0,-8 18 8 0,8-8 15 15,-9 3-13-15,3 3-5 16,3 4-8-16,3 1-2 16,3 0-5-16,9-3-5 0,6 3 0 15,0-3 7-15,3-13 6 0,3-3 3 16,3-5 3 0,-1-8-6-16,1-5 1 0,0-5-8 15,-6-1-1-15,-3-13-2 16,-3 1-2-16,-3-4-4 15,-3-2 0-15,-3-10-3 16,-3 2 2-16,-3 2 3 16,0 12 1-16,0 7 5 15,3 5 5-15,0 9-7 16,0 4-3-16,3 14 4 16,3 13 3-16,0 9-1 15,3 7 0-15,3 5-1 16,0-2 2-16,0-1-3 15,3-2-2-15,0-2 0 0,0-6-1 16,0-5-18 0,0-6-5-16,0-7-53 15,9-6-38 1,5-8 44-16</inkml:trace>
  <inkml:trace contextRef="#ctx0" brushRef="#br0" timeOffset="41433.4386">9679 14743 140 0,'-12'13'55'0,"9"-3"-30"0,-12 17-29 0,12-11 8 16,0 2 9-16,0 3 8 0,0 3 1 15,0-5 1-15,0-3 23 16,-3-11-25-16,6-5-2 16,0-3-1-16,3-7-10 15,6-6-4-15,3-5-6 16,3-1 1-16,0-1-1 15,3-4 0-15,-1 6 0 16,4 3 0-16,3 2-31 16,-3 5-15-1,6-2-53-15</inkml:trace>
  <inkml:trace contextRef="#ctx0" brushRef="#br0" timeOffset="42258.7355">10232 14684 148 0,'-15'0'55'0,"6"0"-30"0,-5 6-27 0,5 2 11 15,-3 2 0-15,-15 3 5 16,6 6-4-16,0 2 2 15,3 3-7-15,7 2-1 0,2-2 2 16,3 3-3-16,6-4 0 16,12-1 1-16,2-9 0 15,4-3 4-15,0-10 3 0,0-5-2 16,3-5 0 0,-3-4-10-16,-3-2-1 0,-3-2 0 15,-4-1 3-15,-2 4-2 16,0 1 0-1,-6 4 3-15,0-1 3 0,0 3 0 16,0 6 0-16,-3 2-3 16,3 5 1-16,0 5 0 15,3 4 1-15,0 2-2 16,3-1 1-16,0 1-4 16,0 0 0-16,6-5 1 15,3 5 0-15,0-14-31 16,-3 1-12-16,3-3-51 15</inkml:trace>
  <inkml:trace contextRef="#ctx0" brushRef="#br0" timeOffset="42739.9817">10470 14671 148 0,'0'-2'55'0,"0"2"-30"0,0 0-10 16,0 0 20-16,0 0-2 15,-3 0 1-15,-3 0-8 16,-2 2-2-16,-1 1-13 16,-3 7-4-16,3-2-1 0,0 6-5 15,3-4-1-15,0-2-7 16,3 3-3-16,3-3 10 15,6 2 4-15,3 1 1 16,0 2 0-16,0 0 1 0,0 3 1 16,-3 0-1-16,-6 0-1 15,-3 0-1-15,-3-3 0 16,-3 0-2-16,0-2 1 16,-3-6-40-16,0-2-16 15,3-6-62 1</inkml:trace>
  <inkml:trace contextRef="#ctx0" brushRef="#br0" timeOffset="43866.1868">11087 14713 84 0,'6'-13'33'0,"-3"5"-18"0,5 6-18 0,-5 2 6 16,3-3 14-16,-3 0 11 16,-3 1-1-16,0-1 1 15,-6 0-4-15,-3-2-1 16,-5 5-8-16,-10 0-2 15,-3 3-7-15,0 7-2 0,-3 12 0 16,4 1-7-16,-1 6 0 16,9 1 1-16,6-1 3 15,9 2-2-15,6-4 0 16,6-6 1-16,3-5 0 16,9-5 4-16,3-9 2 15,-1-4 2-15,-2-9 2 16,0-5-3-16,0-8-2 0,-3-5-2 15,-3-8 0-15,-3-3-4 16,-4-2-2-16,-2-11 2 16,-6 3 0-16,0 2 1 15,-3 9 2-15,0 4 5 16,0 9 6-16,1 5-5 16,-1 7 0-16,0 6-6 15,0 11-2-15,3 8 2 16,0 15 3-16,0 6 4 15,3 5 2-15,0 3-5 16,2 5-2-16,1-6-2 16,3 1-2-16,-3-6 1 15,3-2-1-15,0-5-3 0,3-9 2 16,0-5-30 0,0-2-14-16,3-6-37 15,0-8-42 1,0-2 40-16</inkml:trace>
  <inkml:trace contextRef="#ctx0" brushRef="#br0" timeOffset="44031.2103">11286 14735 200 0,'-3'13'74'0,"3"-8"-40"0,3 6-42 0,0-3 10 16,-3 5-1-16,0 3 3 15,0 2-1-15,0 1-2 16,3-3 0-16,0-3-1 0,0-2 0 0,3-6-33 15,0-5-15-15,3-5-29 16</inkml:trace>
  <inkml:trace contextRef="#ctx0" brushRef="#br0" timeOffset="44193.6496">11337 14573 212 0,'-12'-8'82'0,"9"11"-44"0,3-6-51 15,0-2 12-15,0 5-10 16,6 0 0-16,0 3-14 16,0 2-6-16,3 0-20 15,-1 1-7-15,10 1 6 16,6 1 7-16</inkml:trace>
  <inkml:trace contextRef="#ctx0" brushRef="#br0" timeOffset="44455.1834">11521 14661 172 0,'-9'8'66'0,"3"-8"-36"0,-9 7-22 0,6-7 18 16,-2 3-9-16,-1 0-2 16,0 5-6-16,3-3-4 15,3 3-2-15,3 2-5 0,9 1 1 16,6-3-1-16,0 3 0 16,-3-1 6-16,-3 1 2 15,-3-1 0-15,-6 4 1 16,-3-4 0-16,-6 1 1 15,0-3-2-15,0-3-1 0,0 0-3 16,0-2 1-16,3-3-15 16,0 0-5-16,6-3-33 15,3 1-15 1,3-4-21-16</inkml:trace>
  <inkml:trace contextRef="#ctx0" brushRef="#br0" timeOffset="44916.549">11572 14748 188 0,'-6'16'71'0,"6"-8"-38"0,0 13-36 16,0-8 11-16,0 8 5 0,0 16 6 16,-3-2 10-16,0-1 4 15,0-2-17-15,3 0-9 0,0-3-5 16,-3-5-2-16,3-3 0 15,0-8 2-15,0 0 1 16,0-8-1-16,0-5 1 16,3-8-4-16,-3-5-2 15,0-13-5-15,0-6 0 16,-3-2 4-16,0-3 4 16,3 0 1-16,0 2-1 15,3-2 1-15,3 5 1 16,3 3 1-16,3 5 1 0,3 1-2 15,5 4 1 1,-2 6 0-16,0 8 1 0,-3 2 9 16,0 8 6-16,-3 8-1 15,-6 1-1-15,-3 2-5 16,-6 2 0-16,0 1-7 16,-6-3-1-16,-6-1-2 15,0-4 1-15,3-3-15 16,0-3-5-16,0-2-20 15,3-3-6-15,3-3-22 16,3 1-9-16,3-6-22 16</inkml:trace>
  <inkml:trace contextRef="#ctx0" brushRef="#br0" timeOffset="45235.6537">11840 14372 176 0,'0'-2'66'0,"0"4"-36"0,3 6-33 0,0 3 11 15,0 5 7-15,0 15 5 0,-3 9-2 16,0 2 2-16,-3 9-11 16,0-4-8-16,0-4-1 0,0-4 2 15,0-2 1-15,0-5-4 16,3-5 1-16,0-6-49 16,0-5-19-16,6-6-19 15</inkml:trace>
  <inkml:trace contextRef="#ctx0" brushRef="#br0" timeOffset="45654.3181">12051 14671 184 0,'-6'-8'71'0,"0"8"-38"0,-6 0-36 0,6 3 13 16,-3 2-1-16,0 6 2 15,0 5 1-15,0-1 2 16,1 1-7-16,-4 3-4 0,6-1-2 16,3 1-1-16,3-3 0 15,3-3 2-15,0-2 1 16,3-6 5-16,0-5 3 16,3-5-6-16,-1-3-1 15,1-3-7-15,0-2-2 16,0 0 4-16,-3-3 5 15,-3 3-2-15,0 2-1 16,-3 3 2-16,0 8 0 0,0 5 1 16,0 6 0-16,0 5 2 15,3 2 3-15,0 3-6 16,3 1-2-16,0-1-1 16,6-3 2-16,0 3-3 15,3-5-2-15,0-10-23 16,2-4-10-16,1-4-28 15,3-6-53 1,3-6 20-16</inkml:trace>
  <inkml:trace contextRef="#ctx0" brushRef="#br0" timeOffset="45862.6208">12265 14647 192 0,'-15'-8'74'0,"9"11"-40"0,-5-3-31 0,8 3 17 16,-3 2-3-16,-3 0 1 15,0 9-3-15,0 4 1 16,0 1-9-16,3-1 2 0,0 1 2 16,3 2-6-16,3 0-1 15,3-3-2-15,3 1-2 16,3-6-6-16,3-2-1 16,3-3-32-16,0-6-12 15,-1-4-51 1</inkml:trace>
  <inkml:trace contextRef="#ctx0" brushRef="#br0" timeOffset="46238.0783">12343 14721 200 0,'-18'-2'74'0,"18"2"-40"0,12 13-40 0,-9-13 12 0,3 5-2 15,6 1 2-15,-4-1 11 16,4-2 4-16,0-1-11 15,0 1 3-15,0-3 1 0,0 0-10 16,0-5-1-16,-3-3 1 16,-3 0 2-16,0 0-2 15,-3-3-3-15,-6 1-5 16,-3 2-2-16,-3 0 7 16,-6 5 6-16,-6 0-5 15,0 11-1-15,0 6-6 0,1-1-1 16,2 3 3-16,3 0 1 15,3 2 10-15,6 3 7 16,6 0-5-16,3 1-1 16,3-4-7-16,6-2-2 15,6-3 0-15,0-2 2 16,-1-6-21-16,1-2-9 16,0-6-33-16,0-2-11 15,0-3-19 1</inkml:trace>
  <inkml:trace contextRef="#ctx0" brushRef="#br0" timeOffset="46776.9626">12500 14692 144 0,'-3'6'55'0,"3"-6"-30"0,0 18-18 15,0-7 13-15,0 2 7 16,0 0 6-16,0 3-4 15,-3 0-1-15,1 2-15 16,-1-2-6-16,0 0-2 0,0-3-3 16,3-2 1-16,0-3-2 15,0-3 2-15,0-5-4 16,0-2 0-16,0-6-8 16,3-3-2-16,3-2-7 15,-1-3-2-15,1-8 0 16,9 0 0-16,-3 6 8 15,-3 5 7-15,6 7 13 16,-3 12 9-16,-3 2 4 16,0-1-2-16,-3 4-1 15,-3 2-2-15,-3 1 3 16,0-1-7-16,0-3 1 16,0 1-8-16,0-3-3 15,3-3-1-15,-3-5-1 16,6-3-3-16,0-2 0 15,3-5-5-15,2-4 0 0,4 1-5 16,3-3 1-16,-3 3 4 16,0 5 4-16,0 5 9 15,-3 6 5-15,0 2 1 16,-3 6 3-16,-3 2-5 16,-1 3-1-16,-2 0-2 15,0-3-1-15,-3 0-14 16,0-2-7-16,3-6-40 15,0-2-18-15,9-3-26 16</inkml:trace>
  <inkml:trace contextRef="#ctx0" brushRef="#br0" timeOffset="47139.7206">12923 14706 216 0,'-3'10'82'0,"9"-7"-44"0,-3 2-44 0,3 3 14 15,0-3-7-15,0 1-1 16,0-4 16-16,0 1 6 16,0-6-10-16,6 1-2 0,0-6 0 15,-3 0-6-15,-4-3 0 16,1 1-9-16,-3-1-4 16,-6 3 9-16,-3 0 6 15,-2 0-4-15,-4 0-1 16,-3 3-1-16,0 5 0 15,-3 5-3-15,0 3 2 16,-3 5 7-16,3 3 4 16,1 3 3-16,5 2 5 0,6 0-8 15,3 0-1-15,9-2-5 16,0-1-3 0,6-2-3-16,-1-5-1 0,4-3-25 15,0-6-11-15,0-4-35 16,9-4-16-16,3-2-1 15</inkml:trace>
  <inkml:trace contextRef="#ctx0" brushRef="#br0" timeOffset="47482.2583">13042 14684 132 0,'-18'6'52'0,"18"12"-28"0,0 9-24 15,0-17 13-15,0 1 6 16,0 2 6-16,0 0 0 15,0 1 2-15,0-4-15 16,0-2 0-16,0 0-1 0,0-3-6 0,0-5-1 16,0 0-2-16,6-2 1 15,0-6-2-15,3-3-1 16,0-5-2-16,3-5-1 16,3 3-1-16,0 2 0 15,0 5 9-15,2 3 4 16,1 8 7-16,-3 8 2 15,0 3 4-15,0 2 1 16,-3 3-8-16,0 5-4 16,-3 0-4-16,0-2 0 0,-3-4-9 15,0 1 0 1,-3-5-35-16,0-3-13 0,0-3-21 16,-1-5-7-16,7-5-10 15</inkml:trace>
  <inkml:trace contextRef="#ctx0" brushRef="#br0" timeOffset="47724.8633">13492 14311 212 0,'-15'-8'79'0,"15"14"-42"0,0 2-37 16,6 2 18-16,-9 9 1 15,-6 10 5-15,3 18-1 0,-3 4-2 16,3 4-11-16,0-2-6 0,3 0-3 16,0-5 1-16,0-3 1 15,3-6-12-15,0-7-4 16,0-5-34-16,0-6-12 16,-3-8-46-1</inkml:trace>
  <inkml:trace contextRef="#ctx0" brushRef="#br0" timeOffset="47924.565">13203 14581 252 0,'3'-2'93'0,"9"7"-50"0,24-8-37 15,-19 6 20-15,13-1-3 16,6 1 3-16,9-3-10 15,5 0-4-15,4-3-7 16,5-2-35-16,1 0-12 0,-4-11-87 16</inkml:trace>
  <inkml:trace contextRef="#ctx0" brushRef="#br0" timeOffset="49902.261">6419 15478 104 0,'-15'-3'38'0,"15"1"-20"0,-3-1-4 0,3 3 15 0,-3-2-1 16,1-1 1-16,-4 3-1 16,-3-3 2-16,-6 6-16 15,-3 5-4-15,-3 8-2 0,0 10-2 16,-3 17-1-16,7 7-3 16,5 5-2-16,9 4 1 15,6-7-1-15,12-4 0 16,8-6 2-16,10 1-14 15,12-9-5-15,2-5-79 16</inkml:trace>
  <inkml:trace contextRef="#ctx0" brushRef="#br0" timeOffset="50741.7314">6690 15700 148 0,'-3'-5'57'0,"3"5"-30"0,-15 0-10 0,12 0 31 16,-6 3-16-16,-2-1-16 15,2 4-8-15,-3-1-6 16,3 0-4-16,3 1-1 0,3-1-5 16,3 5 0-16,3 1 6 15,6 0 6-15,6-1-4 16,-3 1 0-16,-1 5 2 15,-2 5 1-15,-3-3 7 16,-9-2 4-16,0 0-5 16,-6-3-3-16,0-5-3 15,-2 0-3-15,2-3 1 16,-3-2 1-16,3-3-17 0,0-3-6 16,6 3-37-1,3-2-12-15,0-9-10 16</inkml:trace>
  <inkml:trace contextRef="#ctx0" brushRef="#br0" timeOffset="51130.8238">6726 15785 148 0,'-3'3'55'0,"3"-1"-30"0,0 1-25 0,3 0 10 16,0-1 5-16,3 1 4 15,3 0 2-15,0-1-1 0,3-2-10 16,0 0-6-16,2 0-3 0,1-2-1 16,-3-4 0-16,-3 1 0 15,0-3 2-15,-3 0-1 16,0 0 2-16,-3 0 0 16,-6 0 1-16,-3 6-5 15,-3-1-1-15,-3 0 1 16,0 6 2-16,0 2 0 15,0 3-1-15,1 3 3 16,2-1 2-16,0 6-2 16,3 5 0-16,6-2 3 15,3 2 1-15,3-2-1 16,3-3 1-16,5-3-4 0,1-5-2 16,6-3-36-1,3-5-16-15,0-3-43 16,0-5-20-16,-4-2 60 15</inkml:trace>
  <inkml:trace contextRef="#ctx0" brushRef="#br0" timeOffset="51492.2472">6955 15804 180 0,'-12'0'68'0,"12"2"-36"0,0 1-35 0,0-3 11 15,3 3 5-15,0 2 6 16,3-3 1-16,0 4 3 15,3 2-13-15,3-3-6 0,0-5 0 16,3 0-1-16,-3-5 1 16,-1-3-2-16,1 0 1 0,-3-3-2 15,-3 1 2-15,0-1-2 16,-6 0 2-16,-3 1-4 16,-3-1-2-16,0 9-3 15,-6-4 1-15,1 6 1 16,-1 3 2-16,-6 2 1 15,6 3 1-15,-3 3-3 16,9-1 2-16,0 6-1 16,3 3 0-16,3-1 2 15,3 3 2-15,3-2-1 16,3-3 2-16,3-6-7 16,3-2-1-16,3 3-29 15,-6-8-13-15,5-3-44 16</inkml:trace>
  <inkml:trace contextRef="#ctx0" brushRef="#br0" timeOffset="51837.5739">7146 15785 112 0,'-6'13'44'0,"6"11"-24"0,0 13-26 0,-3-24 8 16,3 1 7-16,-3-4 3 15,0 1 10-15,0-3 6 0,3-3-15 16,0-2-5-16,0-3-5 16,3 0-3-16,0-3 3 0,0-10 0 15,3-8 1-15,0-1-5 16,3-4-1-16,-1 7 1 16,4-2 2-16,0 5 9 15,0 3 3-15,0 5-6 16,3 6-2-16,-3 7-1 15,0 3 2-15,0 10 1 16,-3 4 3-16,0 1-5 16,-4-2-3-16,1-2 1 15,0-3 0-15,3-3-81 16</inkml:trace>
  <inkml:trace contextRef="#ctx0" brushRef="#br0" timeOffset="52370.2678">7836 15513 172 0,'-3'0'66'0,"6"7"-36"0,-3 9-37 0,3-8 10 15,0 16 12 1,0 3 7-16,-9 7-2 0,0 3-1 16,3 0-11-16,0 5-5 0,0-2 0 15,0-3-4-15,0-8 0 16,0 0-15-16,-3-5-6 16,3-5-38-1,0-6-49-15,3-5 27 16</inkml:trace>
  <inkml:trace contextRef="#ctx0" brushRef="#br0" timeOffset="52590.3301">7699 15740 212 0,'-15'-3'79'0,"18"3"-42"0,0-2-43 15,0 2 14-15,3-3-1 16,3-2 6-16,3 2-1 15,0-2 1-15,12 0-7 16,0 2-4-16,5 0-1 0,-2 1-8 16,0-1-3-16,-3 0-19 15,-3-2-6-15,2 0-42 16,-11 0-33 0,3-1 43-16</inkml:trace>
  <inkml:trace contextRef="#ctx0" brushRef="#br0" timeOffset="52992.4743">7979 15592 132 0,'0'29'49'0,"0"-8"-26"0,-3 14-12 0,3-20 18 15,0 7-11-15,-3 1-2 16,0 9-7-16,0-3-4 15,-3-2-2-15,3-6 2 0,-3-3 1 16,6-2-5-16,-3-5 0 16,3-3 3-16,-3-3 5 0,3-5-3 15,3 0-1-15,0-8-5 16,3 0-2-16,0-5 1 16,6 0 2-16,-3 0 0 15,6-1 2-15,-3 1-2 16,0 3 2-16,0 2 2 15,-3 2 2-15,-1 4-3 16,4 4-3-16,-3 4 0 16,0 7 1-16,0 8-1 15,-3-3-1-15,0 1 3 16,0-3 0-16,-3-3-1 16,0 0 1-16,0-2-15 15,0-3-5-15,0-3-37 16,-3-5-16-16</inkml:trace>
  <inkml:trace contextRef="#ctx0" brushRef="#br0" timeOffset="53190.9247">8205 15774 180 0,'-6'6'68'0,"6"-1"-36"0,3 6-37 0,-3 2 10 16,0 3-3-16,0 5 3 15,0-3 2-15,0 1 1 16,0-3-4-16,0-6-3 0,0 4 0 16,3-1-34-16,-3-8-15 15,0-5-27-15</inkml:trace>
  <inkml:trace contextRef="#ctx0" brushRef="#br0" timeOffset="53371.11">8211 15698 208 0,'-9'-8'77'0,"9"8"-42"0,3-3-45 15,-3 3 11-15,3 0-5 16,0 0-1-16,3 0-12 16,3 0-4-16,6 0-42 15,0 3-19-15,0 2 27 16,-3 0 16-16</inkml:trace>
  <inkml:trace contextRef="#ctx0" brushRef="#br0" timeOffset="53657.962">8369 15748 172 0,'0'0'66'0,"0"3"-36"0,-3-1-24 0,3-2 15 15,-3 6-5-15,0-1 3 16,0 0-8-16,0 3-2 15,0 0-5-15,0-3-3 0,3 1 2 16,3 7-4 0,0 3 7-16,0-3 3 0,0 5 7 15,-3-4 4-15,-3-1-1 16,-3 3 0-16,-3-6-10 16,3 4-3-16,-6-1-6 15,0-3-1 1,3-7-28-16,1 2-10 0,8-5-43 15,3-5-55 1,2 0 38-16</inkml:trace>
  <inkml:trace contextRef="#ctx0" brushRef="#br0" timeOffset="54633.7179">8798 15486 140 0,'-6'-3'55'0,"6"1"-30"0,3 7-29 0,0 6 10 0,0 2 1 16,0 19 4-16,-3-1 5 16,0 6 4-16,0 3-10 15,-3 0 3-15,0 2 3 0,0-5-6 16,3-5-1-16,0-8-3 15,-3-3 1-15,3-5-2 16,0-3 0-16,0-5 1 16,0-8 3-16,0-5-6 15,3-9-2-15,3-1-1 16,0-4 0-16,2 1-3 16,4-1 0-16,0 3 2 15,0 3 2-15,6 2-5 16,0 11 1-16,0 0-1 15,-6 11 2-15,-3-1 12 16,-6 6 6-16,-9 6 0 16,0 1 3-16,-6-2-10 15,0-5-3-15,-3-2-4 0,0-4-2 16,0-2-2-16,0-3 1 16,3-5-23-16,3 0-10 15,4 0-20-15,2-2-6 16,6-9-28-1</inkml:trace>
  <inkml:trace contextRef="#ctx0" brushRef="#br0" timeOffset="54989.8364">8967 15777 192 0,'-3'5'74'0,"3"-2"-40"0,3 2-40 0,0-2 12 0,3 2-9 15,0 1 2-15,0-1 10 16,3-2 5-16,0 2-6 15,0-5 7-15,3 0 2 0,0 0-9 16,0-5-4-16,-3 2-3 16,-4-2 1-16,1-1-1 15,-3-2 2-15,-3 0-2 16,-3 0-1-16,-3 1 1 16,-2 1-1-16,-4 4-3 15,0 4 2-15,0 4-1 16,0 1 0-16,0 4-3 15,6 5 1-15,0 5 2 16,3-5 1-16,3 5 1 16,6-5 0-16,3-3 2 15,3 0 1-15,3-5-1 16,3 0-2-16,0-5-28 16,5-3-11-16,4-3-43 15,0-10-28-15,0 0 47 16</inkml:trace>
  <inkml:trace contextRef="#ctx0" brushRef="#br0" timeOffset="55220.5251">9327 15542 212 0,'-11'-16'79'0,"2"13"-42"0,0-5-34 0,3 8 15 15,0 0-7-15,0 5-1 0,-3 1-4 16,3 4-1-16,-3 6-3 15,3 5-2-15,0 6 1 0,6 2-1 16,-3 3 2-16,3-1 1 16,0 4 1-16,0-1-7 15,0-2 0-15,-3-6-34 16,0 1-16-16,0-3-43 16</inkml:trace>
  <inkml:trace contextRef="#ctx0" brushRef="#br0" timeOffset="55429.1211">9107 15692 168 0,'0'-5'66'0,"6"5"-36"0,3-2-24 0,3 2 15 15,3 0-7-15,3 0 0 16,0 0-8-16,-1 0-2 15,4 0-2-15,-3 2-4 0,0 1-1 16,-3-1-31-16,-3 4-15 16,-3 2-30-1</inkml:trace>
  <inkml:trace contextRef="#ctx0" brushRef="#br0" timeOffset="55667.8709">9304 15782 124 0,'-6'16'49'0,"3"-8"-26"0,3 16-14 0,0-11 16 0,3 0-3 16,3 3-1-16,0-2-5 15,2-4 0 1,7 1-9-16,6-9 5 0,0 4 3 0,-3-6-1 16,0-11 2-16,-3-5-3 15,-3 0 2-15,-4-5 1 16,-2 5 2-16,-6-2-8 16,-3-1-1-16,-8 3-5 15,-1 1-1-15,-6 1-8 16,3 1-2-16,0 8-16 15,-3 2-8-15,6-2-14 16,3 5-7-16,3 0-43 16</inkml:trace>
  <inkml:trace contextRef="#ctx0" brushRef="#br0" timeOffset="55955.3662">9461 15796 132 0,'3'13'52'0,"3"8"-28"0,3 13-24 0,-3-23 10 16,0 0-6-16,-3-1-3 16,0-2 13-16,0-3 7 15,-3 1-10-15,0-6 7 0,0 0 3 16,0-6-9-16,0-9 0 16,0-7-5-1,0-1-4-15,3-1-2 16,0 0-3-16,3 3 1 0,3 2 1 15,0 3 0-15,3 3-5 16,6 3 1-16,-4 4-18 16,7 4-6-16,-3 2-20 15,0 0-45 1,-3 2 14-16</inkml:trace>
  <inkml:trace contextRef="#ctx0" brushRef="#br0" timeOffset="56296.333">9699 15753 140 0,'-5'6'55'0,"2"-4"-30"0,6 6-21 0,0-3 13 16,2 1 3-1,-2-4 13-15,6 1-6 16,3-3-15-16,0 0-4 16,0 0-2-16,-3-5-1 15,3-1 0-15,-3-1-3 0,3-7-2 16,-9 6 3-16,0-2 2 15,-3-1-4-15,-3 1-1 16,-3 2-5-16,-3 2 1 16,-3 4-3-16,-3 4 0 15,0 6 4-15,-6 6 3 16,-2 1-1-16,11 1 0 16,0 16 10-16,6-5 3 15,9-1 6-15,3 0 3 16,6-4-9-16,2-4-2 0,4 1-6 15,3-9-1 1,9-7-19-16,-3 2-7 0,0-10-89 16</inkml:trace>
  <inkml:trace contextRef="#ctx0" brushRef="#br0" timeOffset="58999.7851">10336 15722 104 0,'0'0'41'16,"0"0"-22"-16,0 5-9 0,0 0 12 0,0 3-4 15,0 3 2-15,0-1-2 16,0 9 0-16,0 7-9 16,0-2-1-16,0-3-1 0,0 0-3 15,3-5-3-15,-3-3-3 16,3-5 1-16,0 3 3 16,0-8 1-16,3-3-4 15,0 0 1-15,0-6 0 16,0-7 0-16,0-5-3 15,0 2 2-15,-3-3 1 0,3 6 2 16,-3 5-3-16,0-3-2 16,0 4 2-1,0 4 0-15,-3 3 1 0,3 3 0 16,0 7 0-16,3 6 2 16,0-3-1-16,0 3 2 15,0-3 0-15,0-2 1 16,0-6 0-16,3 0 2 15,-4-2 3-15,4-3 2 16,-3-8-3-16,0 0 0 16,3-5-3-1,0 0-3-15,-9 0 2 16,6 2-5-16,-6-2 0 16,0 5-21-16,6 0-10 15,-3 0-55 1,3 0-30-16,6 0 57 15</inkml:trace>
  <inkml:trace contextRef="#ctx0" brushRef="#br0" timeOffset="59152.8997">10628 15769 124 0,'-3'13'46'0,"3"1"-24"0,0 9-26 15,0-17 10-15,0 12-5 16,0-2-1-16,3-3-2 15,-3-2 1-15,0-3-52 0,3-3-22 16</inkml:trace>
  <inkml:trace contextRef="#ctx0" brushRef="#br0" timeOffset="59328.6854">10607 15634 208 0,'-9'-13'77'0,"9"10"-42"0,0 1-41 0,0 2 5 16,6-8-6-1,0 0-21-15,3-3-9 0,3 1-39 16,-3-1-16-16</inkml:trace>
  <inkml:trace contextRef="#ctx0" brushRef="#br0" timeOffset="59478.7104">10729 15528 156 0,'-17'16'57'0,"34"-5"-30"0,-11 15-18 16,-9-10 14-16,6 5-7 16,-6 3-1-16,6 5-9 15,-9 0-2-15,3 3-2 16,9 3-2-16,-3-9 1 0,0-2-8 16,0-6-3-16,0-4-74 15</inkml:trace>
  <inkml:trace contextRef="#ctx0" brushRef="#br0" timeOffset="59708.8067">10655 15695 204 0,'-3'-3'77'0,"3"1"-42"0,0 2-34 0,0 0 14 16,6 0-4-16,0 0 1 15,3 0-6-15,0-3-4 16,6 1-1-16,3-1-1 0,-1 0 2 16,1 1-21-16,-3-4-7 15,0-4-25-15,-3 2-10 0</inkml:trace>
  <inkml:trace contextRef="#ctx0" brushRef="#br0" timeOffset="59988.2089">10848 15544 168 0,'-6'16'66'0,"6"11"-36"0,0 12-26 16,0-23 13-16,-2 5 5 15,-1 6 6-15,0-1-11 16,0-2-2 0,3 10-9-16,0-7-4 0,0-6-1 15,3-5-1-15,0-11 0 16,2-10 0-16,1 0 0 15,3-3 0-15,3 2-3 0,0-1 0 16,0 7-1 0,0 0 0-16,6 10 5 0,0 6 1 15,3 2 0-15,-4-2 1 16,-2 0-2-16,0 0 2 16,-3-3-62-16,0-7-24 15,0-1-3 1</inkml:trace>
  <inkml:trace contextRef="#ctx0" brushRef="#br0" timeOffset="60831.5295">11500 15740 132 0,'-3'-3'49'0,"3"3"-26"0,0 0-14 16,0 0 16-16,3 3 1 0,0 8 4 15,0 2-1-15,0 13 0 16,0 3-16-16,0 3 5 0,0 3 3 16,-3 2 0-16,-3-3 2 15,0 0-11-15,-3-7-4 16,-6-3-5-16,-5-6 0 15,-1-2-2-15,0-3-1 16,0-5-15-16,0-2-7 16,0-6-18-16,0-8-5 15,3-11-25 1,4-2-49-16,5-6 26 16</inkml:trace>
  <inkml:trace contextRef="#ctx0" brushRef="#br0" timeOffset="60996.6675">11491 15573 240 0,'0'-8'90'0,"0"3"-48"0,0 8-47 15,0-3 15-15,0 0-11 16,0 0-1-16,0 2-6 16,0 4 0-16,0 4 4 15,3 4-33-15,3-1-15 0,0 0-35 16</inkml:trace>
  <inkml:trace contextRef="#ctx0" brushRef="#br0" timeOffset="61403.0292">11584 15727 164 0,'-9'5'63'0,"6"0"-34"0,3 9-36 0,0-6 10 16,3 2 8-16,0 6 7 15,0 5 2-15,0-2 3 16,3-1-13-16,0-2-3 0,5-3-3 16,1-2 0-16,-3-3 2 15,6-5-5-15,-3-1-1 16,0-20 0 0,-3 2 0-16,-3-3 2 15,0 1-3-15,0-1 0 0,-3-2 1 16,0 3 2-16,-3 4-1 15,0 1-1-15,0 8-2 16,0 2-1-16,0 3 4 16,3 8 1-16,0 3 2 15,0-1 2-15,0 3-3 16,3 6-2-16,3 0 0 16,-4 2-1-16,1-5-5 15,0-3 1-15,0-3-27 16,0-2-11-16,0-2-98 31,0-14 56-31</inkml:trace>
  <inkml:trace contextRef="#ctx0" brushRef="#br0" timeOffset="61971.1143">11765 15711 148 0,'-9'-5'55'0,"9"5"-30"0,0 2-32 0,0-2 8 16,3 6 6-16,0 2 8 15,-3 2 9-15,0 3 6 16,0 1-16-16,0 4-1 0,0 1 0 16,0 2-7-16,0-5-3 15,0-11-2-15,0 8-1 16,0 0 0-16,3-5 2 16,3-18-1-1,0-3-1-15,0-1 3 0,0-2-4 16,0 1-2-16,0-4-1 15,0 3 3-15,0 0 2 16,0 3 2-16,0 0-4 16,0 8-1-16,0 2 3 15,0 3 1-15,0 5 4 16,0 3 3-16,2 5 0 16,-5-5 0-16,-3 8-3 15,0-5 1-15,0 5-4 16,0-3-2-16,0-3-3 15,0-4 1-15,0 2 1 16,0-11 2-16,6-2-1 16,0 2-1-16,6-2-6 15,0-6-1-15,0 1-2 16,0-4 1-16,0 1 2 0,-3 3 4 16,0 2-1-16,0 2 1 15,-3 1 2-15,0 13 0 16,0-3 6-16,-4 9 6 15,1 4-2-15,0 3 2 16,0-2-7-16,0 2-3 16,0-3 1-16,0-2 0 15,0-2-12-15,0-7-7 16,3-1-38-16,0-6-15 16,3-3-21-1</inkml:trace>
  <inkml:trace contextRef="#ctx0" brushRef="#br0" timeOffset="62437.6269">12111 15714 156 0,'-6'5'60'0,"6"3"-32"0,0 5-28 16,-6 0 13-16,0 11 6 16,3 5 6-16,0 3 4 15,0 5 2-15,0 3-16 16,0-6-2-16,0 6-2 0,3-11-6 15,0-5-3-15,0-3-1 16,0-5 1 0,0-6-1-16,0-4-7 15,0-6-4-15,0-6-3 16,0-7 0-16,0-5 5 16,0-6 2-16,0 3 1 15,0-11 1-15,-3-8 3 0,3 6 2 16,0-1 4-16,9 1 2 15,0 8 1-15,3-1 2 16,-1 1-3-16,4 4-2 16,3 4 2-16,0 7 2 15,0 6 0-15,0 8 0 16,-3 7 6-16,-3 6 4 16,-6 3 0-16,-3 4 0 15,-6 4-4-15,-3-3 1 16,-3-3-7-16,-3-5-3 15,0-3-6-15,-3-2 0 16,-6-6-24-16,3-5-10 0,3-8-46 16,6-8-21-16,1-5-9 15</inkml:trace>
  <inkml:trace contextRef="#ctx0" brushRef="#br0" timeOffset="62921.3576">12658 15526 140 0,'-12'-11'55'0,"9"6"-30"0,0 0-12 0,3 5 17 0,0 0-6 16,0 0 0-16,0 0-4 15,0 8-1-15,0 5-10 16,0 13 10-16,0 3 4 0,0 8-5 16,0 3-3-16,0 13-8 15,0-11-3-15,0 3-4 16,0-10-1-16,3-6-10 15,0-8-3-15,0-5-44 16,0-6-19-16,3-4-22 16</inkml:trace>
  <inkml:trace contextRef="#ctx0" brushRef="#br0" timeOffset="63127.2492">12536 15669 264 0,'-21'-8'99'0,"21"8"-54"0,3-3-55 0,-3 3 25 16,18 0 2-1,0 0-7-15,0 0 0 16,3 0-6-16,0-3-3 0,2 3 0 16,1 0-23-16,0 0-8 15,3 3-38-15,6 0-14 16,-4-1-10-1</inkml:trace>
  <inkml:trace contextRef="#ctx0" brushRef="#br0" timeOffset="63488.9196">12896 15682 164 0,'-6'0'63'0,"3"0"-34"0,-6-3-16 16,6 3 17-16,1 0-6 16,-10 3 0-16,-3 2-7 15,0 3-2-15,0 5-9 16,0 3-2-16,3 0 0 0,3 3 0 15,3 2 2-15,3-3-5 16,3 3-3-16,9-10 1 16,0-6 2-16,6-5 2 15,0-5 1-15,0-3-5 16,-3-2 1-16,0-1 0 16,-3-2 0-16,-3-3 0 0,-1 3 0 15,1-1 2-15,-3 4 3 16,0 2-4-16,-3 3-1 15,3 2-2-15,-3 8 0 16,3 6 2-16,0 2 0 16,3 3-3-16,0 2 0 15,0 4 2-15,0-1 2 16,0-8-11-16,0 0-3 16,0 0-32-16,0-5-10 15</inkml:trace>
  <inkml:trace contextRef="#ctx0" brushRef="#br0" timeOffset="63921.4142">13003 15486 184 0,'-20'-13'71'0,"23"15"-38"0,-6-2-41 15,3 6 10-15,3 2 8 16,-3 5 7-16,3 5 12 15,-3 12 4-15,0 1-17 16,0 4 2-16,0-1 2 0,0-2-9 16,0-3-3-16,0 0-3 15,0-5-1-15,0-6-2 16,0-2-2-16,0-5 1 16,9-14-1-1,-4-2 0-15,7-6-14 16,3-5-3-16,0 1 4 0,0 1 3 15,3 1 6-15,0 5 2 16,3 3-1 0,-4 8 0-16,-2 2 4 0,-3 8 3 15,-3 0 16-15,-6 3 10 16,-6 3-10-16,-6 5-1 16,-3-3-9-16,-3-3-4 15,1-2-3-15,-13-5-3 16,3-6-10-16,3-2-6 15,0-9-17-15,3-2-6 16,4-8-26-16,5-2-11 16,3-8-17-16</inkml:trace>
  <inkml:trace contextRef="#ctx0" brushRef="#br0" timeOffset="64129.7579">13182 15470 244 0,'3'0'93'0,"-3"8"-50"0,3 8-41 16,-3-3 17-16,0 11-8 16,0 3 1-16,-3 2 2 15,0 5 1-15,3 0-8 16,0-2-4-16,3-3-2 0,0 3-17 16,0-8-6-16,3-6-47 15,0-4-19-15</inkml:trace>
  <inkml:trace contextRef="#ctx0" brushRef="#br0" timeOffset="64463.2639">13325 15735 208 0,'0'0'79'0,"9"5"-42"0,0-5-41 0,-3 0 15 15,3 0 1-15,0 0 4 16,0 0 1-16,-1 0-1 15,1-3-8-15,0 1-5 0,6-6 0 16,-3 3-4-16,-3-3 0 16,-9 0-1-16,0 0 0 15,-3 0 2-15,-3 0 0 0,-3 3-5 16,-3 2 1-16,-3 0 2 16,-2 6 3-16,-7 5 0 15,0 2-1-15,3 4 5 16,3 2 1-16,12 2 4 15,3 1 1-15,9 2 1 16,6 3 0-16,0-3-4 16,3-8-3-16,3 0-9 15,9-8-3-15,-4-5-38 16,10-13-97 0</inkml:trace>
  <inkml:trace contextRef="#ctx0" brushRef="#br0" timeOffset="65170.6638">13673 15650 228 0,'-3'-3'88'0,"0"3"-48"0,-3 0-40 0,3 0 18 16,-3 3-8-16,-3 0 0 15,1 2-6-15,2 0-3 16,0 1 0-16,3-1 1 0,3 3 1 15,3 0-1-15,3 0-2 16,2 2 1-16,1 1 1 16,0 2-3-16,-3 0 0 15,-3 3 10-15,-3 3 3 16,-6-1 3-16,0 3 4 0,-6-5-7 16,1-2-2-16,-4-4-3 15,3 1 0-15,0-14-9 16,0 0 0-16,3-5-16 15,3-2-5-15,0-1-28 16,6 1-10-16,3-3-50 16</inkml:trace>
  <inkml:trace contextRef="#ctx0" brushRef="#br0" timeOffset="65363.5683">13890 15610 264 0,'-5'0'101'0,"-1"3"-54"0,0 0-57 0,6-1 14 16,0 6-16-16,0 0-3 16,0 0-34-16,-3 3-13 15,3-1-28-15,0 1-11 16</inkml:trace>
  <inkml:trace contextRef="#ctx0" brushRef="#br0" timeOffset="65487.7968">13882 15825 220 0,'-6'21'85'0,"9"-21"-46"0,-3 3-46 0,0-3 16 0,3-6-17 16,0 1-4-16,0-3-45 16,5-3-18-16,10-2 1 15,-9 0 4-15</inkml:trace>
  <inkml:trace contextRef="#ctx0" brushRef="#br0" timeOffset="66541.1764">14789 15285 244 0,'-3'-3'93'0,"3"6"-50"0,0 5-44 16,0 0 18-16,3 2 3 15,0 9 5-15,0 5-7 0,0 2 0 16,0 6-11-16,0-3-4 0,3-2 0 16,0-6-4-16,0 3 0 15,0-9-19-15,-3 1-9 16,0-8-18-16,0-2-6 15,6-6-10-15,-9 0-2 16,9-3-9 0</inkml:trace>
  <inkml:trace contextRef="#ctx0" brushRef="#br0" timeOffset="66717.8717">14920 15441 192 0,'-3'0'74'0,"3"3"-40"0,0-1-29 0,0 4 19 15,-3-1-2-15,0 6 2 0,-2-1-9 16,-1 1-2-16,0-1-7 16,-3 1-4-16,0 2 1 0,-9-5-24 15,3 0-11-15,0-3-63 16,3-5-39 0,0 0 56-16</inkml:trace>
  <inkml:trace contextRef="#ctx0" brushRef="#br0" timeOffset="66896.3201">14655 15457 260 0,'-14'3'96'0,"14"-3"-52"0,11 0-56 0,-2 0 13 15,3 5 4 1,3 3 9-16,6 0-3 0,6 0 2 16,0 0-8-16,2 2-3 0,4 3 1 15,0-5-22-15,3 0-7 16,-10-2-71-1,1-4-49-15,-3 4 56 16</inkml:trace>
  <inkml:trace contextRef="#ctx0" brushRef="#br0" timeOffset="67937.0429">14816 15351 64 0,'-12'3'24'0,"12"-1"-12"0,-3 1-1 0,3-3 10 15,0 8 6-15,0 0 6 16,3 5 2-16,-3 3 0 0,3 5-7 16,3 0-3-16,0 6-14 15,-3 2 2-15,0 0 1 0,0-2-3 16,0-6-1-16,0-3-6 16,-3-2-1-16,0-3-1 15,0-2-2-15,3-6 1 16,-3 3-1-16,0-3-7 15,0-2 0-15,0-3-21 16,0 0-7-16,0 0-42 16,0 0-35-1,0 0 44-15</inkml:trace>
  <inkml:trace contextRef="#ctx0" brushRef="#br0" timeOffset="68305.2779">14923 15468 100 0,'0'-3'38'0,"0"8"-20"0,-3-5 1 16,3 0 18-1,-3 3-5-15,0 2 1 0,0 0-7 16,-2 3-4-16,-1 0-12 16,-6 3-2-16,-3 2 2 0,-3-5-4 15,3 5 2-15,0-5-5 16,0 0-2-16,3-3 0 15,0 6-21 1,1-8-9-16,2 5-21 16,3-11-8-16,3 0-16 15</inkml:trace>
  <inkml:trace contextRef="#ctx0" brushRef="#br0" timeOffset="68545.8751">14688 15438 184 0,'-9'-5'68'0,"9"5"-36"0,0 0-22 0,0 0 17 16,0 0-4-16,6 8-2 16,3-3 0-16,6 3-1 15,3 3-11-15,6-1-3 0,3 4-2 16,-1-4-2-16,1 1 1 15,3 2-11-15,3-5-4 0,-7-3-54 16,1-2-23 0,0-3-6-1</inkml:trace>
  <inkml:trace contextRef="#ctx0" brushRef="#br0" timeOffset="69177.5302">15048 15851 160 0,'0'0'60'0,"3"0"-32"0,0 5-15 0,-3-5 19 16</inkml:trace>
  <inkml:trace contextRef="#ctx0" brushRef="#br0" timeOffset="69447.3184">15057 15864 364 0,'0'8'53'15,"0"-2"-27"-15,0-1-11 0,-3-2-4 16,0-1-5-16,0-4 2 15,0-1-5-15,0-2-2 16,3-3-3-16,3 0-1 0,3-3-1 16,3 9 3-1,0-1-2-15,3 6 1 0,-6-1 0 16,0-2 0-16,-6 11 4 16,0-3 1-16,-6 0 3 15,0 0 1-15,0-3-1 16,-3-2-1-16,0-1-3 15,0-7-2-15,3 0-2 16,0-6 1-16,3 0-26 16,3-2-11-16,3 0-43 15,15 5-16-15,-3-3 2 16</inkml:trace>
  <inkml:trace contextRef="#ctx0" brushRef="#br0" timeOffset="69973.4487">15191 15425 184 0,'3'-16'68'0,"0"30"-36"0,0-12-22 0,-3-2 17 0,3 8-2 16,0 5 2-16,0 6 5 15,0 10 2-15,0 5-18 16,-3 3-3-16,0 3-1 0,0-3-5 16,0 3 1-16,0-3-3 15,0-3 0-15,3 1-1 16,-3-11 2-16,3-3-5 16,-3-5-1-16,3-3 0 15,3-3 2-15,0-4-1 0,6-1-1 16,-3-8 1-1,3-2 1-15,3 0-1 0,-1-3-1 16,1-3-4-16,0 6-2 16,0-3-13-16,-3 5-3 15,0-2-19-15,-3 0-9 16,-3 2-44 0,3-2-44-16,-3 0 51 15</inkml:trace>
  <inkml:trace contextRef="#ctx0" brushRef="#br0" timeOffset="70334.6936">15423 15470 224 0,'0'0'85'0,"0"3"-46"0,3-1-43 15,-3-2 15-15,3 11 3 16,-3 2 3-16,0 11-2 16,0-3 1-16,-3 3-9 15,3-5-2-15,0-1 1 0,0-2-5 16,0-3-1-16,0-5 0 16,0 3 2-16,3-3-1 15,3-3 2-15,0-2 2 16,3-3 2-16,6 0-3 15,0-3-3-15,6 0-3 0,0 1 1 16,-1-1-1-16,-2 3-2 16,0 0-22-16,-3 0-7 15,0 0-33-15,-6 0-12 16,3 0-10 0</inkml:trace>
  <inkml:trace contextRef="#ctx0" brushRef="#br0" timeOffset="70560.9258">15605 15460 172 0,'-6'0'66'0,"6"2"-36"0,3 17-24 0,-3-6 17 0,0 6 10 16,0 10 9-16,0 2-2 15,0 9 0-15,0 5-22 16,3 5-8-16,0-5-3 0,3 0-6 15,0-5-1-15,3-8-16 16,-3-6-6-16,0-5-49 16,3-5-21-16,0-5-12 15</inkml:trace>
  <inkml:trace contextRef="#ctx0" brushRef="#br0" timeOffset="71428.3732">15977 15256 168 0,'-24'5'66'0,"15"6"-36"0,-6 7-24 16,7-4 17-16,-4 17 1 16,-3 6 3-16,0 6-3 15,0 10-3-15,6 2-11 16,6 1-2-16,6-6-1 0,12 13-3 15,6-7-3-15,11-8-20 16,4-6-8-16,3-2-39 16,0-11-61-16,2-8 25 15</inkml:trace>
  <inkml:trace contextRef="#ctx0" brushRef="#br0" timeOffset="73382.6358">16221 15856 288 0,'-18'0'107'0,"21"0"-58"0,-3 0-59 16,0 0 14-16,0 0-23 0,0 0-32 15,12-10 1 1,3-1-52-16,3 1-19 15</inkml:trace>
  <inkml:trace contextRef="#ctx0" brushRef="#br0" timeOffset="73517.5929">16409 15790 248 0,'-9'0'93'0,"9"3"-50"0,0 0-79 0,0-3 1 16,0 0-45-16,6 0-14 15,3 0 31-15,3-3 17 16</inkml:trace>
  <inkml:trace contextRef="#ctx0" brushRef="#br0" timeOffset="73653.448">16575 15801 168 0,'3'3'63'0,"0"-3"-34"0,3 0-34 15,-3 2 12-15,3-2-26 16,-3 0-7-16,3 0-38 15,0 0-18 1,9 6 40-16</inkml:trace>
  <inkml:trace contextRef="#ctx0" brushRef="#br0" timeOffset="74417.0009">16828 15240 140 0,'9'-5'52'0,"0"5"-28"0,3 5-11 0,0 0 19 16,3 9-3-16,3 9 3 0,0 12-12 15,-1 7-2-15,-2 3-10 16,-6 3-1-16,-3-1 3 0,-6 4-4 16,-3-4-1-16,-9-2-2 15,-3 0 0-15,-2 3-4 16,-1-6-2-16,0-7-23 15,0 2-7-15,0-8-50 16,3-3-39 0,6-7 44-16</inkml:trace>
  <inkml:trace contextRef="#ctx0" brushRef="#br0" timeOffset="75933.8499">17370 15370 160 0,'0'-3'60'0,"3"3"-32"0,0 3-33 15,12-1 38-15,0 9-9 16,3 5-2-16,0 8-2 0,-1 5-11 16,1 5-3-16,-3 3 0 15,-6 0-1-15,-6 3 0 0,-3 0-1 16,-6-3 0-16,-3 2-5 15,-6-2 1-15,3-5-29 16,-5-5-10-16,2-1-56 16,-6-5-26-1,0 0 63-15</inkml:trace>
  <inkml:trace contextRef="#ctx0" brushRef="#br0" timeOffset="116050.1034">12774 10007 212 0,'0'0'82'0,"0"2"-44"0,0 6-44 0,-3 16 38 16,-3 8-9-16,-3 7-2 15,-2 4-3-15,-4 4-10 16,-3 9-3-16,3-6 1 0,0 6-1 15,3-11 2-15,3-8-4 16,3-3-2-16,3-10 0 16,0-8-1-16,3-8 13 15,3-16-5 1,3-5 1-16,3-11-10 16,0-8-1-16,3 0-2 15,0-10-1-15,0 0-1 16,0-1 1-16,-3-4 1 15,0 4 2-15,-1 9 1 0,-2 5 1 16,0 8 0-16,0 5 2 16,0 5-3-16,0 9 0 15,3 10 3-15,3 10 1 16,3 11 1-16,0 6 2 16,0 4-3-16,0 6 0 15,-1 0-1-15,1-5-2 16,-3 0 3-16,0-6 0 15,-3-2-8-15,-3-6-2 16,0-7-38-16,-3-6-18 16,-3-5-53-1</inkml:trace>
  <inkml:trace contextRef="#ctx0" brushRef="#br0" timeOffset="116245.9634">12747 10316 280 0,'-14'-3'104'0,"14"1"-56"0,3 2-49 16,-3 0 18-16,6 2-6 16,2-2 3-16,1 0 2 15,6 0-1-15,3 0-7 16,6 3-5-16,3 0-2 0,0-3-32 16,2 2-14-16,-2-2-79 15,6 3-43-15,-3-11 78 16</inkml:trace>
  <inkml:trace contextRef="#ctx0" brushRef="#br0" timeOffset="116530.1053">13075 10298 264 0,'-6'0'101'0,"9"0"-54"0,0-3-48 0,0 3 20 0,6 0 4 15,3-3 6-15,9 3-11 16,2 0-3-16,4-2-9 16,6-1-4-16,0 0-1 0,-1 3-1 15,1 0 0-15,-6 0-7 16,-3-2 0-16,0-6-39 15,-4 0-17-15</inkml:trace>
  <inkml:trace contextRef="#ctx0" brushRef="#br0" timeOffset="116817.0249">13396 10181 220 0,'-9'-5'85'0,"6"8"-46"0,1-6-32 0,2 3 18 16,0 0-7-16,0 0 0 16,2 3-15-16,4-3-4 15,3 5 0-15,6 0 0 0,3 3 3 16,-3-3-6-16,0 9-1 16,0-4 4-16,-3 6 2 15,-3-3 3-15,-3 0 0 16,-3 1-2-16,-3-1 1 15,-6-2 0-15,-6-1 1 16,0 1-7-16,0-3-2 16,3 0-40-16,0-3-15 15,3 3-43 1</inkml:trace>
  <inkml:trace contextRef="#ctx0" brushRef="#br0" timeOffset="117473.3586">13885 10242 172 0,'0'-16'66'0,"0"16"-36"0,0 0-7 0,0 0 24 0,-3 0-9 16,0-2 0-16,-3 2-8 15,-6 2-2-15,0 6-15 16,0 0-8-16,-3 0-1 0,6 0-3 16,0 0-1-16,3 0-2 15,3 0 1-15,3 0-1 16,6 2 0-16,3-2 0 16,3 3-2-16,0-1 3 15,3 6 2-15,0 0-2 16,-3 0 0-16,-6 0 10 15,-6 0 5-15,-3-3-2 16,-6-2-2-16,-3-1-5 16,-3-2-4-16,0-5-5 0,-3-3 0 15,3 0-25-15,-3-3-8 16,9 0-30-16,4-2-10 16,10 0-30-1</inkml:trace>
  <inkml:trace contextRef="#ctx0" brushRef="#br0" timeOffset="117880.979">13983 10308 204 0,'-6'0'77'0,"6"0"-42"0,3 0-32 15,-3 0 15-15,0 0 6 16,6 5 7-16,0 1-14 15,3-1-5-15,6-2-7 16,-1-1-2-16,4-2 1 0,0 0 2 16,3-2 3-16,-3-1-4 15,-3 0-3-15,0-2-1 16,-4 0 1-16,-5-11 5 16,-6 0-3-1,-3 5 0-15,-5 1-4 16,-4 5-1-16,-3 7-1 15,-3 6-2-15,-3 0 0 0,6 3 0 16,3-1 5 0,0 4 1-16,3 1 2 0,6 4 2 15,3-1-3-15,6-2-2 16,3-2 0-16,3-4 1 16,6-2-19-16,3-3-8 15,0-5-67 1,12-2-64-16,-4-4 47 15</inkml:trace>
  <inkml:trace contextRef="#ctx0" brushRef="#br0" timeOffset="118254.665">14328 10226 244 0,'-18'-2'90'0,"18"2"-48"0,-12 5-51 0,6-3 14 0,-3 9-3 16,-3 2 3-16,-2 3 0 15,-4 3 0-15,3 2-3 16,9 3-2-16,6-3 1 0,3-3-1 16,3-2 0-16,6-3 0 15,3-5 2-15,0-5-3 16,-1-6 0-16,1-2-6 16,-3-6 0-16,3-2 3 15,-6 0 4-15,-6-3 3 16,0-2 3-16,-3-4 8 15,0 1 5-15,0 5-7 16,0 6-4-16,-3-1-3 16,3 6-1-16,0 5-2 0,3 8-2 15,6 5-2-15,3 3 1 16,3 5 3-16,0 0 1 16,2 1 1-16,4-1 0 15,0-5-38-15,0-6-14 16,-3-5-69-1</inkml:trace>
  <inkml:trace contextRef="#ctx0" brushRef="#br0" timeOffset="120257.5084">12727 10615 112 0,'0'-8'44'0,"3"6"-24"0,0 2-6 0,-3 0 15 16,0 0-1-16,3 5 1 15,0 3-5-15,3 5-1 16,-4 8-12-16,1 3 0 0,-3 5 0 15,0 3 0-15,0 0 1 16,0-1-2-16,0-4-1 16,0 2-5-16,0 0-3 15,0-5 2-15,-3-3-15 16,1-16-9 0,2-7-12-16,0-9-4 15,0 0-20 1,0-4-33-16,-3-4 22 15,3-2 33-15,0 0 21 0,0 2 33 16,0-2 13-16,0-3 17 16,0 3 7-16,3 3-6 15,2 2-1-15,1-3-14 16,3 1-4-16,3 2-18 16,6 0-3-16,0 3-3 0,3 5-1 15,0 5 1-15,-3 6-4 16,-4 5 0-16,-2 2 3 15,-6 6 1-15,-6 3 1 16,-6-1 2-16,0 1-5 16,-6-3-1-16,-2-1-4 15,-1-1-1-15,3-4 3 16,0-2 3-16,3-3 0 16,0 1 2-16,3-4-4 15,3 1 0-15,3-3-3 16,6 3-1-16,3 2 1 15,3 3 0-15,3 2 0 0,0 1 0 16,0 2 0-16,-1 1 2 16,1-1-1-16,0 3 2 15,-3-3-2-15,-3 0-1 16,-3 3 3-16,0-8 0 16,0 2-32-16,0-7-13 15,-3-3-61 1,3-8-48-16,-3-2 58 15</inkml:trace>
  <inkml:trace contextRef="#ctx0" brushRef="#br0" timeOffset="120731.0192">13128 10755 188 0,'-5'0'71'0,"2"0"-38"0,0 0-17 0,3 0 22 15,0 0-11-15,0 0-1 16,0 0-9-16,6 0 0 16,2 0-10-16,4 0 5 0,3 0 3 15,3 0 2-15,6-2 1 16,3-1-7-16,0 3-4 15,-1 0-4-15,1 0 0 16,-6 0-2-16,-3 0-1 16,-3 0-2-16,-3 0 1 0,-1 0 1 15,-2 0 2-15,-3 0-21 16,-6 0-9-16,0 0-37 16,0 0-14-16,3 0-33 15</inkml:trace>
  <inkml:trace contextRef="#ctx0" brushRef="#br0" timeOffset="121126.1932">13379 10660 140 0,'-6'-3'52'0,"6"6"-28"0,0-3-4 0,0 0 19 16,0 0-4-16,0 0 2 16,0 0-21-16,0 0-7 15,3 3-6-15,3-1-3 0,-1 1 3 16,4 5 0-16,0-5 3 16,9 5-5-16,0-3-1 15,0 5 2-15,-3 1 1 16,-3-3-4-16,0 0-1 15,-3 0 3-15,-4 0 3 16,-2-3 5-16,-6 0 2 16,-2 1-1-16,-4-1-1 0,-3 0-5 15,0 0-1 1,0 1-3-16,3-1-1 0,0-2-15 16,3-1-4-16,3 1-28 15,0 0-11-15</inkml:trace>
  <inkml:trace contextRef="#ctx0" brushRef="#br0" timeOffset="123181.408">13789 10618 164 0,'3'0'63'0,"3"0"-34"0,-6 0-14 0,0 0 18 16,0 0-3-16,3 5 0 15,-3 0-2-15,0 3 0 16,-3 5-15-16,0 3-3 0,-3 0 0 16,-3 0-2-16,0 0 1 15,1-3-5-15,2 0-3 0,-3-2 0 16,6-3-1-16,0 0 0 16,0-3 2-16,3 0-3 15,0-2 0-15,0-3 1 16,0 0 2-16,0 0-3 15,0 0 0-15,9 0 7 16,0 0-5 0,-1 0-2-16,1 0 2 15,0-3 3-15,3 1 1 16,3-1 2-16,0-2-2 16,0 0 2-16,3 2-4 15,0 0-2-15,-1 1 0 16,-2 2 1-16,-3-3-1 15,0 3-1-15,-3 0-17 16,0 0-9-16,-3 0-30 16,0 0-15-16,-3-5-44 15</inkml:trace>
  <inkml:trace contextRef="#ctx0" brushRef="#br0" timeOffset="123448.2632">13938 10589 188 0,'-3'-3'71'0,"0"6"-38"0,6-3-34 0,-3 0 12 0,0 5 12 16,3 3 10-16,3 5-2 16,-3 11 2-16,0 2-19 15,-3 3 3-15,0 3 3 16,0 3-5-16,-3-1 2 0,3 0-8 15,3-7-1-15,0-3-6 16,0-6-4-16,-3-5-15 16,-3-2-61-1,3 0-16-15</inkml:trace>
  <inkml:trace contextRef="#ctx0" brushRef="#br0" timeOffset="124123.9147">12861 11189 156 0,'3'-2'57'0,"0"-1"-30"0,3 3-14 16,-4-3 19-16,1 1-5 15,0-1 1-15</inkml:trace>
  <inkml:trace contextRef="#ctx0" brushRef="#br0" timeOffset="124410.8938">12881 11168 381 0,'0'-8'28'0,"-3"0"-4"0,0 0-8 15,-2 0-2-15,-7-2-2 16,-3 4 0-16,0 1 0 16,-3 3 0-16,-3-1-6 15,0 6-2-15,-2 4-4 16,-1 9-3-16,0 3-1 15,3 5 3-15,3 5-2 16,3 3 1-16,3 5 6 0,3 2 5 16,7 1-3-1,2-3 2-15,8-5 1 0,10-3 2 16,9-5-1-16,3-6-1 16,6-2-5-16,-1-5-1 15,1-3-8-15,0-6-4 16,2-4-20-16,-2-4-8 15,-3-2-36-15,-6 0-14 16,-1 0-29 0</inkml:trace>
  <inkml:trace contextRef="#ctx0" brushRef="#br0" timeOffset="124862.9277">13209 11242 220 0,'-3'0'82'0,"6"3"-44"0,-3-1-31 0,0-2 18 16,3 0-2-16,3 3 3 15,6-3-5-15,6-3-1 16,2 1-11-16,7-1-1 0,-3 3 2 16,0-2-6-16,3 2-2 15,-1 0-1-15,-2 0-1 16,-3 0-9-16,-3 0-2 16,-3 0-36-16,-3 0-16 15,-3-3-54 1</inkml:trace>
  <inkml:trace contextRef="#ctx0" brushRef="#br0" timeOffset="125162.6625">13509 11160 220 0,'-5'-3'85'0,"5"6"-46"0,0-3-30 15,0 0 22-15,0 0-10 16,0 5-2-16,0-5-11 15,3 6-3-15,2-4-3 16,4 1-2-16,3 2 3 0,3 1-4 16,0-1-2-16,-3 0 2 15,0 3 0-15,-6 0 3 16,-3 0 3-16,-3 3-2 0,-6-1-2 16,-3 1 0-16,0-1-1 15,-3-2-7-15,3-2 0 16,0-1-17-16,-3 0-7 15,0-2-14-15,3-1-5 16</inkml:trace>
  <inkml:trace contextRef="#ctx0" brushRef="#br0" timeOffset="126300.2403">13786 11073 152 0,'0'0'57'0,"3"5"-30"0,-6 3-18 0,3-3 16 16,0 3 1-16,0 6 4 15,0-4-1-15,0 3 0 16,0-2-16-16,-3-1-3 0,0 1-3 15,0 0-3-15,0-1-1 16,-3 1-1-16,1-1 1 16,2-2-2-16,0 0-1 15,0-2 1-15,3-6-1 0,0 0-3 16,0 0 2-16,6 2-1 16,-1-2 0-16,1 0-5 15,0-2-3-15,6-1 10 16,0 0 6-16,3 1-2 15,0 2-2-15,0 0-6 16,3 2-2-16,3 4 7 16,-4 2 6-16,-2 2 3 15,0 3 4-15,-3 1 4 16,-6-1 1-16,-3 0-2 16,-6 0 2-16,-6 6-8 0,-3 2-4 15,-3-5-4-15,0 2 0 16,-2-4-20-16,-4-4-6 15,-3-2-26-15,-6-3-9 16,3 1-44 0,4-1-37-16,-1-13 53 15</inkml:trace>
  <inkml:trace contextRef="#ctx0" brushRef="#br0" timeOffset="126558.5918">13685 11110 228 0,'6'-11'85'0,"-3"14"-46"0,12-3-37 0,-9 0 17 0,6 0 3 16,0 0 6-16,3-3 0 16,5 1 3-16,4-1-17 15,6 0-4-15,3 1-2 0,-4-1-7 16,1 3 0-16,0-3-1 15,-3 3 2-15,-3 0-25 16,-4-2-10-16,-2-1-89 16,-6 0-53-1,-3-2 77-15</inkml:trace>
  <inkml:trace contextRef="#ctx0" brushRef="#br0" timeOffset="139982.6212">16587 10631 148 0,'0'-5'57'0,"3"2"-30"0,0 0-10 0,-3 3 20 15,0 0-4-15,0 0 1 16,0-2-4-16,0-1 1 16,-3 3-17-16,0-3 7 0,-3 3 3 15,-3-2-6-15,-3 4 0 16,-5 1-7-16,-4 2 1 15,0 1-3-15,0 2 0 16,3 0-8-16,3 5 0 16,0 3-3-16,10-3 0 15,5 0-3-15,8-2-1 16,10-1 3-16,6 4 1 16,0 1 2-16,0 1 0 0,-3 3 0 15,-4-3 0-15,-5 0 0 16,-6-1 2-16,-6 1 3 15,-6-2 2-15,-6-4-1 16,-5-2-1-16,-7-3-3 16,3-2 1-16,0-3-7 15,0 0-1-15,6-3-27 16,-2 1-9-16,8-4-23 16,3 1-8-16,3-3-40 15</inkml:trace>
  <inkml:trace contextRef="#ctx0" brushRef="#br0" timeOffset="140396.6481">16623 10758 112 0,'3'0'44'0,"-3"0"-24"0,3 0 1 0,-3 0 43 15,6 3-8 1,0-1-19-16,-3 1-12 15,3 2-16-15,0 0 0 0,3-2 4 16,0 0-3-16,2-3 2 16,4 0-5-16,3-3-2 15,0 0 0-15,0-2-1 16,-3 0-2-16,-3 0 1 0,-3-1 0 16,-3-4 3-16,-6-3-5 15,-6-1-1-15,-3 4 2 16,-3-1 1-16,0 3-4 15,0 3 1-15,0 5 0 16,-3 5 2-16,-3 6 1 16,3-1 3-16,4 1 1 15,2 5 1-15,0 5-2 16,6 3 1-16,3 0-4 16,6-3-2-16,3-3 0 15,6-2-1-15,5-3-18 16,7-5-5-16,0-2-49 0,6-6-20 15,2-3-18 1</inkml:trace>
  <inkml:trace contextRef="#ctx0" brushRef="#br0" timeOffset="140803.5681">17084 10665 252 0,'-23'-5'96'0,"17"5"-52"0,-6 3-43 0,3-1 21 16,0 1-10-16,-6 5 1 16,-3 5-6-16,-3 3-2 0,0 3-2 15,4 2-3-15,5 3 1 16,3-1-1-16,6 1 2 0,6 0-3 16,9-5 0-16,2-4 3 15,4-4 1-15,0-6-1 16,3-5-2-16,-3-5-4 15,3-3-2-15,-3-3 0 16,-6-2 4-16,-7-5 3 16,-2 2 4-16,-3 0 0 15,0 3 0-15,-3 2-1 16,0 1 2-16,3 4-3 16,0 4 0-16,0 2-3 15,9 8-1-15,0 5 1 16,3 5 2-16,3 1-1 15,3-1-1-15,3 1 1 16,3-3-1-16,2-6-69 0,10-4-30 16,3 2-14-1</inkml:trace>
  <inkml:trace contextRef="#ctx0" brushRef="#br0" timeOffset="142458.7063">17677 10459 192 0,'-6'0'74'0,"6"3"-40"0,-3 7-40 16,3 14 45-16,0 5-9 15,0 0-1-15,3 8 0 16,0-2-17-16,0-4-7 0,0-1-1 15,3-4-3-15,0-2-1 16,-3-3 1-16,0-3 1 16,-1-4-21-16,-2-4-9 15,0-2-41-15,0-2-19 16,-2-6-2 0</inkml:trace>
  <inkml:trace contextRef="#ctx0" brushRef="#br0" timeOffset="142649.4586">17558 10668 284 0,'-18'5'107'0,"21"-7"-58"0,-3 4-48 15,0-2 19-15,0 0 2 16,9 0 4-16,0 0-8 16,3 0 0-16,8 0-11 15,7 0-4-15,3 0 0 0,0-2-11 16,5 2-2-16,1-3-52 15,-6 0-24-15,0 1-44 16</inkml:trace>
  <inkml:trace contextRef="#ctx0" brushRef="#br0" timeOffset="143134.1124">18135 10610 172 0,'0'8'66'0,"0"-6"-36"0,0 9-15 16,0-3 20-16,0 5-4 15,0 3-1-15,0 0-12 16,0 0-6-16,0-3-7 16,0 0-4-16,0 0 0 0,0-2-15 0,0-3-3 15,0 0-51 1,3-3-64-16,0 0 27 15</inkml:trace>
  <inkml:trace contextRef="#ctx0" brushRef="#br0" timeOffset="143295.2471">18135 10515 204 0,'-12'-6'77'0,"12"6"-42"0,0 0-48 0,0 0 9 0,0 0-27 16,0 0-10-16,3 3-31 16,3 7-15-16</inkml:trace>
  <inkml:trace contextRef="#ctx0" brushRef="#br0" timeOffset="143659.1797">18233 10673 192 0,'-3'27'74'0,"3"-11"-40"0,3-6-38 16,-3-4 13-16,3-1 1 16,-3 0 6-16,0-5-2 15,0 0 0-15,0 0-8 16,0 0-6-16,0 0-1 0,0 0 3 0,3 0 3 16,0-8-2-16,0-5-2 15,3 0-3-15,0-3-1 16,0 3 2-16,3-1 2 15,0 1 0-15,3 3-1 16,0 2 1-16,0 2 1 16,3 4-1-16,-1 4-1 15,-2 6 7-15,0 0 5 16,0 5-2-16,-3 3 0 16,-3 0-6-16,0-3-3 15,0 1 2-15,-3-1 0 16,0-3-21-16,0 1-10 15,0-6-48-15,0-2-56 16,9-3 34-16</inkml:trace>
  <inkml:trace contextRef="#ctx0" brushRef="#br0" timeOffset="144111.6369">18585 10589 192 0,'-15'-6'74'0,"9"9"-40"0,-6 5-31 16,9-5 15-16,-3 2-5 16,0 3 0-16,-6 5-7 15,3 6-4-15,0 2-1 16,3-3-1-16,3 1 0 0,6-1-5 0,0-2 1 16,3-3 2-1,0-2 3-15,3-3 2 0,0-3 1 16,0-5-2-16,0-2 1 15,0-9 2-15,0 0 4 16,0-10-4-16,-3 0-1 16,-3-5 0-16,-1-9 2 15,-2-4-3-15,-2-1-2 16,-1 0 0-16,0 6-1 16,0 2 6-16,0 8 6 15,0 3-2-15,0 8 2 16,0 5-12-16,0 8-2 0,0 10 1 15,3 9 2 1,3 13 0-16,3 5-1 0,0-3 1 16,3 3 1-16,-1 0-3 15,4-5 0-15,0-6-6 16,0-2 0-16,-3-3-35 16,0-5-12-16</inkml:trace>
  <inkml:trace contextRef="#ctx0" brushRef="#br0" timeOffset="144481.3598">18742 10642 228 0,'-18'0'85'0,"18"2"-46"0,3 1-48 0,-3-3 12 16,9 5 9-16,0-2 8 15,0-1-3-15,3 1-2 16,3 0-8-16,3-3-3 0,-3 0 0 15,0-3 0-15,-3 0 2 16,-4-2-1-16,1 0 0 16,-3-3-3-16,-3 0-2 15,-6-3 1-15,-3 1 1 16,0-1-3-16,-3 3 0 16,-5 3 1-16,-4 5 2 15,0 3-3-15,0 2-2 16,3 3 2-16,0 5 0 15,3 0 5-15,3 3 5 0,6 5 1 16,0-2 4-16,9-1-9 16,6-2-3-16,3 0-2 15,0-3 2-15,3-2-30 16,3-3-13-16,-3-3-45 16,8-2-60-1,7-3 37-15</inkml:trace>
  <inkml:trace contextRef="#ctx0" brushRef="#br0" timeOffset="144662.6472">19073 10605 236 0,'-18'2'90'0,"9"1"-48"0,-3 7-49 16,6-2 14-16,-3 0 8 0,0 8 7 15,-3 5-2 1,0-2-1-16,-3-3-11 15,4 0-10-15,-1-3-1 0,3-3-34 16,3-2-16-16</inkml:trace>
  <inkml:trace contextRef="#ctx0" brushRef="#br0" timeOffset="144874.5314">18888 10573 220 0,'0'2'85'0,"3"1"-46"0,6 8-28 0,0-1 23 16,6 3-3-16,0 9 4 15,0 1-19-15,2-1-9 16,4-1-5-16,3 0-2 0,0-3 0 0,-3-2-20 16,-3-2-7-16,-3-4-171 31,11-5 68-31</inkml:trace>
  <inkml:trace contextRef="#ctx0" brushRef="#br0" timeOffset="145524.1873">19329 10313 128 0,'0'0'49'0,"3"3"-26"0,0 2 2 0,0 1 22 16,0 4-1 0,-3 6 0-16,3 5-12 0,0 0-4 15,2 3-17-15,1 5-3 0,0 1-3 16,3-7-6-16,0-4 0 16,-3-3-1-16,0-3 0 15,0-2-25-15,-3-4-10 16,0-1-33-16,-6-4-12 15,12-4-11 1</inkml:trace>
  <inkml:trace contextRef="#ctx0" brushRef="#br0" timeOffset="145727.9522">19483 10364 192 0,'-3'-3'71'0,"3"6"-38"0,-2-1-21 15,-1 4 19-15,0-1 1 16,-3 3 6-16,-3 5-12 16,0 0-4-16,-6 9-12 15,-3-4-9-15,0 3-3 0,3-5-2 16,0 0 3-16,3-5-44 16,1-4-19-16,2 1-50 15</inkml:trace>
  <inkml:trace contextRef="#ctx0" brushRef="#br0" timeOffset="145941.8405">19236 10419 224 0,'-3'-2'85'0,"6"4"-46"0,3-2-37 0,-3 3 17 15,3 2 3-15,6 1 6 16,3 1-9-16,6 1-3 15,3 0-9-15,-3 8-5 16,-1-5-1-16,-2-3 1 0,0 5 1 16,0-2-56-16,0-4-24 15,-3-9-37 1</inkml:trace>
  <inkml:trace contextRef="#ctx0" brushRef="#br0" timeOffset="146766.5987">19632 10403 220 0,'3'6'85'0,"-3"-4"-46"0,3 6-26 15,-3 0 24-15,3 3 3 16,-3 5 3-16,0 8-10 0,0-1-5 15,0-4-16 1,0 2-5-16,0-5-3 0,0-3 0 16,3 0 2-16,0-2-3 15,3-6-2-15,3 1 0 16,0-4-1-16,3-2 0 16,3-2-3-16,3-1 2 15,2 3-1-15,7 3 0 16,-3-1 0-16,-3 3 0 15,0 3 2-15,-3 3 0 16,-6 5 2-16,-4 2 3 16,-2-2 7-16,-6 0 2 15,-6-3-5-15,0 1-1 16,-8-1-6-16,-4 0-2 16,-3-2-22-16,-3-3-8 15,-6-3-20-15,1 0-7 0,-1-5-31 16,3 0-14-16,3 0 2 15</inkml:trace>
  <inkml:trace contextRef="#ctx0" brushRef="#br0" timeOffset="146993.6054">19555 10425 252 0,'12'-8'93'0,"3"2"-50"0,6-2-26 0,-7 6 25 16,4-1-11-16,6 0-1 15,0-2-19-15,0 3-9 16,-3-1-2-16,8 0-17 0,-2 1-5 16,-3-1-75-1,3 3-73-15,-3 0 46 16</inkml:trace>
  <inkml:trace contextRef="#ctx0" brushRef="#br0" timeOffset="147478.639">20201 10311 172 0,'0'0'66'0,"6"8"-36"0,-3 2-4 0,0-2 23 16,0 6-4-16,0 4 0 15,0 3-19-15,3 3-5 16,0 2-13-16,0-2-5 0,-4 0-2 16,1-8 1-16,0-3 1 15,0-2-28-15,-3-3-10 16,0-3-54 0,3 0-64-16,0-5 41 15</inkml:trace>
  <inkml:trace contextRef="#ctx0" brushRef="#br0" timeOffset="147679.9616">20394 10329 228 0,'-9'0'88'0,"9"0"-48"0,-6 8-31 16,3-2 22-16,-6 4 1 15,-2 3 3-15,-7 3-17 16,3 0-8-16,-6 0-6 15,3 3-6-15,0-4 1 0,0 4-30 16,4-1-12-16,-1-4-53 16,3-4-52-1</inkml:trace>
  <inkml:trace contextRef="#ctx0" brushRef="#br0" timeOffset="147892.6015">20049 10351 236 0,'3'0'90'0,"6"2"-48"0,12 6-31 0,-6 0 21 15,2 3 9-15,4 2 7 16,3 3-17-16,6 0-7 0,0 2-15 16,-4-2-8-16,1 0-2 15,-3-6-15-15,-3-2-6 16,-3-2-82-16,3 4-36 0,-4-2 25 15</inkml:trace>
  <inkml:trace contextRef="#ctx0" brushRef="#br0" timeOffset="148821.8171">20653 10343 176 0,'0'0'68'0,"3"2"-36"0,-3 1-37 16,0 5 73-16,-3 5-8 16,0 3-9-16,-3 2-5 15,0 6-28-15,-3 3-4 0,1 2 0 0,-1-5-8 16,-3-1-1-16,3-1-5 15,0-7-1-15,3-1 1 16,0-1 0-16,3-5-3 16,6 0 2-1,3-3 1-15,3-5 2 16,6 0 1-16,0-3-1 16,2 1-2-16,7-1-2 15,3 1 1-15,-3-1 1 16,-3 3 0-16,-3-3 0 15,-1 3 2-15,-2 0-19 16,-3 0-6-16,-3 0-15 16,-3 0-4-16,0 0-28 15,-3-2-10-15,3-1-20 16</inkml:trace>
  <inkml:trace contextRef="#ctx0" brushRef="#br0" timeOffset="149094.5801">20796 10358 184 0,'-3'-2'71'0,"3"4"-38"0,3 1-25 0,0 2 16 16,0 3 12-16,-3 3 7 15,3 5-5-15,0 16 0 16,3 7-22-16,-3-2 6 0,0 11 2 0,0-8-4 15,0-3-1-15,0 0-11 16,0-3-3-16,0-2-1 16,0-6 2-16,-3-5-19 15,0-5-5-15,0-5-47 16,0-3-18-16,3-6-54 16</inkml:trace>
  <inkml:trace contextRef="#ctx0" brushRef="#br0" timeOffset="152290.676">15858 10351 96 0,'0'-11'35'0,"3"8"-18"16,-3 1-13-16,0 2 10 0,0 0-10 15,6 2-5-15,3 4 5 16,0 9 2-16,3 9 1 16,0 19 1-16,0 10-7 15,-4 5 0-15,-2-3-1 16,0 1 2-16,0 2-1 15,0 8 2-15,0-5-22 0,6-3-9 16,-3-7-22 0,6-12-8-16</inkml:trace>
  <inkml:trace contextRef="#ctx0" brushRef="#br0" timeOffset="152799.4085">15831 10313 12 0,'0'-2'5'16,"3"2"-2"-16,9 0-4 0,0 0 4 0,6 0-7 15,6 0 1-15,14 0 1 16,13-3 3-16,9 3 2 16,14-2 3-16,12-4-3 15,12 1-2-15,13 5 2 16,17-5 0-16,11-1-1 16,10 1-2-16,9 2 1 15,3-7-1-15,8 2 17 16,4-3 11-16,3 1-1 15,-1 2-1-15,10 0-12 0,2 0-6 16,4 0-5 0,2 0 0-16,10 0 0 0,-7-5 1 15,-2 0-2-15,2-1 1 16,-5-7-4-16,-4-3 0 16,-11 6 10-16,-18 5 5 15,-13-1-6-15,-11 1-4 16,-18 3-3-16,-11 2-1 15,-19 2 0-15,-15 4 0 0,-8-1 0 16,-12 3-14-16,-10 0-3 16,-8 0-35-1</inkml:trace>
  <inkml:trace contextRef="#ctx0" brushRef="#br0" timeOffset="153149.1438">21159 9985 76 0,'6'0'30'0,"-9"3"-16"0,3 8-19 15,3-3 4-15,0 10 0 0,0 6 0 16,-3 8 9 0,0 7 5-16,-3 4 0 0,0 4 2 15,0 6-8-15,0 11-4 16,3 2-5-16,3-3 1 16,6 3 5-16,3-7 2 15,3-1-2-15,3-3-3 16,3 4 0-16,-1 2 1 15,1-3-52-15,-3-8-23 16</inkml:trace>
  <inkml:trace contextRef="#ctx0" brushRef="#br0" timeOffset="153910.1232">15956 11221 20 0,'6'0'11'0,"3"3"-6"0,9-3-4 0,-6 0 3 0,6 0-2 16,12 0-2-16,8 0 7 16,10-3 5-16,14 0 3 15,16 1 3-15,14-1-10 16,24-2-2-16,12-1 5 15,15 1 2-15,18 0 7 16,8 0 2-16,19-3 0 16,5 2-2-16,13-4-6 15,5-1-1-15,15 6-4 0,-8 0 2 16,8-1-6 0,-3 4-3-16,6-1-1 0,-3-2 1 0,-2 2 1 15,-1-2-1-15,-9-3-2 16,-14 0-13-16,-7-5-6 15,-11 2-45 1,-22 3-30-16,-2 3 42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23:17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10613 16105 64 0,'-3'-2'27'0,"3"-1"-14"0,0 0-4 15,0 3 11-15,0 0-7 16,0 0-2-16,0-5-4 16,0 5 0-16,0-5-2 15,0 2 2-15,-3 0-2 16,0 1 0-16,0-1-1 16,0 0 2-16,0 1-3 15,0-6-2-15,0 3 0 16,1-1 1-16,-7 1-1 15,-3 0 2-15,0-3 0 0,0 5-1 16,0 0 1-16,-3 1-2 16,0 2 2-16,0 0-2 15,0 0-1-15,-2 0 3 16,-4 0 0-16,0-5-1 16,0 5-2-16,-3 5 7 0,-3-5 5 15,1 0-6-15,-1 0-3 16,-3 0-2-16,-3 0-1 15,1-5 0-15,-1 5 2 16,-6-3-1-16,3 0-1 16,1 3 1-16,-1-2-1 15,0 2-3-15,-2 0 0 16,2-6 6-16,0 6 5 16,0-2-4-16,-2-1-2 0,-1 0-1 15,0 1 1-15,-2 2-1 16,-4 0-1-16,3 0-2 15,1 2-1-15,-4 4 2 16,3 2 2-16,1 0-2 16,-1 5 0-16,0 0 1 15,4-2 2-15,-1-3-1 16,-3-1 2-16,1 4-4 16,-1 2 0-16,0 3 1 15,1 3 0-15,2 2-3 16,0 3 2-16,4 2-1 15,2 6-2-15,3 2 3 16,0-2 2-16,6 2-5 16,7 1 1-16,2-1 1 15,9 1 3-15,3-4 0 16,6 4 2-16,3-4 0 16,6 4 1-16,2-3-2 0,10-1-2 15,6 4 3-15,3-6 2 16,8-8 0-16,7 3 0 15,9-3 1-15,5-2 1 16,10-4-6-16,5-1 0 16,6-1-1-16,7-3 2 15,-7-4-3-15,3-4 0 16,4 4 3-16,-1-6 1 16,6 0 1-16,0-6 0 15,-2 6-2-15,5-5 1 0,0-3-2 16,-3 6-1-16,4-4 3 15,20 1 2-15,-9 5-4 16,-3 0-1-16,-9-3 0 16,3 3 0-16,-2-2 0 15,-7-1 2-15,3-2-3 16,-6 2 0-16,1 0 3 16,-4-10 1-16,-3 3-4 15,1 4-1-15,-4 1 3 16,-8 0 1-16,2-9-3 15,-6 1 1-15,1 5-2 16,-4 0 0-16,4-2 4 16,-4 5 1-16,-5-6-4 15,2-2 1-15,-2-3 0 16,-4-3 0-16,4-2 0 16,-6 5 0-16,-10 0 0 0,1 3 2 15,-4-5-1-15,-11-4 2 16,-9 9-2-16,-6-3 2 15,-12-7-4-15,-12 4-2 16,-12-7 2-16,-12-1 0 16,-8-2-2-16,-22-5 2 15,-5-1 1-15,-21 3 2 16,-10 3-1-16,-14 3-1 16,-18-1-2-16,-18 9 1 15,-8 2-1-15,-4 3 0 16,6 2 4-16,9 1 1 0,6 7-4 15,12 3-1-15,6 3-6 16,15-3 0-16,18 5-51 16,11 3-54-1,28-3 28-15</inkml:trace>
  <inkml:trace contextRef="#ctx0" brushRef="#br0" timeOffset="7447.8021">10360 15333 128 0,'-3'-11'49'0,"3"8"-26"0,0 3-18 0,0 0 13 16,0 0-12-16,3 3-4 16,3 5 3-16,3 3 4 15,3 12-5-15,6 6 5 0,3 3 3 0,0 5-6 16,8-2-1-16,1-1-1 16,3-7 0-16,0-4-5 15,2-2 1-15,1-5 6 16,-6-5 6-16,0-11 3 15,-1 0 3 1,1-8-6-16,0-8 1 0,-3-2-6 16,-4-1-2-16,-2-5-2 15,-6 8 0-15,-3-2-2 16,-3-1-1 0,-3 6 1-16,-6 8-34 15,0 2-20-15,-3 3-10 16,0 3-18-1</inkml:trace>
  <inkml:trace contextRef="#ctx0" brushRef="#br0" timeOffset="7790.8522">10854 15407 84 0,'-14'2'33'0,"8"14"-18"0,-3-8 2 0,6-3 14 15,0 1 1-15,0-4 1 0,3-2-14 16,0 0-6-16,9-5-8 16,3-3-6-16,5-5 0 0,1 2 1 15,3 1 0-15,-3 2 0 16,0 5 0-16,0 3 0 15,-3 5 0-15,-7 9 4 16,-2-1 2-16,-6 0-2 16,0 0-3-16,0 3 4 15,-3-5 1-15,0-1-7 16,3-2-1-16,0 0-20 16,0 0-8-16,6-2-46 15</inkml:trace>
  <inkml:trace contextRef="#ctx0" brushRef="#br0" timeOffset="8271.2291">11113 15438 124 0,'0'3'49'0,"6"2"-26"0,0 11-16 15,0-3 13-15,3 3-8 16,3 8-2-16,6 5 1 16,3-5 0-16,6 0-5 15,5 0-4-15,4-3-1 0,9-3 7 16,2-4 5-16,1-6 0 16,5-8 2-16,-8-6 1 15,-3-2-1-15,-4-13-5 16,-5 3-4-16,-3-6-3 0,-6 3 0 15,-6-3-4-15,-3 0-2 16,-7 0-5-16,-2 6-2 16,-3 2-24-16,-3 3-8 15,-3 5-31 1,0 8-27-16,0 2 38 16</inkml:trace>
  <inkml:trace contextRef="#ctx0" brushRef="#br0" timeOffset="8546.7912">11646 15383 172 0,'-27'13'66'0,"24"-13"-36"0,6 0-40 0,3 0 9 16,0-3 4-16,3-2 5 0,3 0 1 15,3-3 0-15,3 0-5 16,3 0-3-16,5 3 2 0,-2 2-4 15,-3 3 0-15,-3 3 1 16,-3 2 2-16,-6 14-1 16,-3-1 2-16,0 1-4 15,-6-3 0-15,0-3 1 16,0 0 0-16,0-2-33 16,3-4-15-16,3 1-25 15</inkml:trace>
  <inkml:trace contextRef="#ctx0" brushRef="#br0" timeOffset="9021.5475">11852 15446 92 0,'0'-2'35'0,"3"4"-18"0,0 4-5 16,-1 2 13-16,1 2 2 15,6 9 3-15,6 5-12 16,0 2-3-16,3-2-7 16,3 0 0-16,6-1-5 15,2-4 5-15,4-1 2 0,6-4 8 16,3-9 3-16,5-5-2 16,4-5-1-16,-1-3-6 15,-5-5 0-15,-3-3-7 16,-7 0-3-16,-5-3 1 15,-6 3 0-15,-6 3-1 16,-6-3 1-16,-3 3-18 16,-3 2-6-16,-3-4-26 15,-6 7-7-15,0 2-36 16,-3 1-17-16,3 2 52 16</inkml:trace>
  <inkml:trace contextRef="#ctx0" brushRef="#br0" timeOffset="9306.7864">12405 15404 192 0,'-9'-3'74'0,"9"3"-40"0,-12-10-35 0,9 7 21 16,6 3-4 0,3-2-1-16,3-4-2 0,3 1-7 15,3-3-6-15,3 3-1 0,-3 2 3 16,6 0 1-16,2 3-4 15,-2 3-1-15,-6 8 1 16,-3 7 2-16,-3 1 4 16,-6 2 4-16,-3-3-4 15,0 1-3-15,-6-1 1 16,6-4 0-16,-6-1-4 16,9-3-1-16,0-4-43 15,0-6-18-15,12 0-32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2:59:59.7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6390 8980 140 0,'0'-3'52'0,"0"3"-28"0,0 0-11 0,0 0 17 16,0 0-4-16,0 0 2 16,0 0-3-16,0 0 0 15,0 0-14-15,0 0-2 0,0 0-2 16,3 3 1-16,0 2 2 15,-1 3-1-15,1 3 2 16,0 2-4-16,0 0-2 16,0 0 0-16,-3 1 1 15,0-4-3-15,0 1 0 16,0-3-1-16,0-3-2 16,0 3-10-16,0-8-6 15,0 0-32-15,0-3-11 16,0-5-47-16</inkml:trace>
  <inkml:trace contextRef="#ctx0" brushRef="#br0" timeOffset="1">6425 8837 228 0,'-12'-3'85'0,"12"6"-46"0,0-3-32 16,0 0 20-16,0 0-18 0,0 0-7 16</inkml:trace>
  <inkml:trace contextRef="#ctx0" brushRef="#br0" timeOffset="1.0014">6422 8842 394 0,'6'6'-32'0,"6"-1"-12"16,0-2-54 0</inkml:trace>
  <inkml:trace contextRef="#ctx0" brushRef="#br0" timeOffset="2.0014">6550 8969 164 0,'3'8'63'0,"0"0"-34"0,0 5-21 0,-3-5 16 0,3 3-8 15,-3 0-1-15,0-1-5 16,3 1-1-16,-3-3-5 16,0 0-3-16,0-3 0 0,0 0-1 15,0-2 0-15,0-3 4 16,0 0 2-16,0 0-5 16,0-3-2-16,0-2 0 0,3 0 2 15,0-3-2-15,3 0 0 16,0-3 1-16,0 1 0 15,3-4 0-15,3 1 0 0,0 0 2 16,3-3 1-16,-1 0 5 16,-2 6 5-16,0 2-5 15,0 8 0-15,0 5-4 16,0 0-1-16,0 1 3 16,0 1 1-16,-3 4-1 15,0 0 1-15,-3-1-4 16,0 3 0-16,0-2-1 15,-3 0-2-15,0-1 1 16,-1-2-1-16,1 0-20 16,0-3-9-16,0-2-25 0,3-3-11 15,3-3-25 1</inkml:trace>
  <inkml:trace contextRef="#ctx0" brushRef="#br0" timeOffset="3.0014">6982 8959 168 0,'-3'-13'66'0,"3"18"-36"0,-3-10-18 0,3 5 19 16,-3 0-7-16,-3 0-2 16,0 2-12-16,-6 4-6 0,3 1-3 15,-3 1-4-15,0 3 0 0,9 2-1 16,0 0 3-16,0 3 0 15,3-2 1-15,6-1 0 16,0-3 0-16,3-2 0 16,0-2 2-16,-3-6-1 15,3-3-1-15,-3-2-2 16,3-3 1-16,0-3-1 16,0-2 0-16,-3-3 2 15,0 0 0-15,3-5 0 16,-6 0 0-16,0-3 0 15,0 0 0-15,-3-2-3 16,0 2 0-16,0-3 4 16,0 4 1-16,0 1 6 15,0 7 3-15,0 1 0 0,-3 14 1 16,3 6-6 0,0 7-2-16,3 5 2 15,0 4 1-15,0 4 3 16,0 3 1-16,3 0 1 15,-1 0-6-15,1 0-4 16,0 1 1-16,0-4 0 16,0 16-4-16,3-26 1 15,0-3-20-15,6 1-55 16,-3-9-5 0,3-5-21-1</inkml:trace>
  <inkml:trace contextRef="#ctx0" brushRef="#br0" timeOffset="4.0014">7178 8988 176 0,'-3'0'66'0,"3"0"-36"0,3 0-18 16,-3 0 21-16,6 3-10 15,0-1-1-15,3 1-9 16,3-1 0-16,3-2-8 15,0 0-1-15,0 0 2 0,-3 0-3 16,0-2 0-16,2-3-1 0,-2-1 1 16,-3-2 0-1,0 0 1-15,-9-5-5 16,-3 0 1-16,0 2 0 16,-3 3 0-16,-3 0 0 15,0 3-3-15,-2 3 2 16,-1 2-1-16,0 7-2 15,0 4 3-15,3 0 2 16,0 2 4-16,3 3 4 16,3 0 0-16,3-1 0 15,3 1-8-15,3 0 0 16,3-3-1-16,3-2 0 16,0-3-14-16,6-3-3 15,5-2-37-15,1-6-16 16,3-2-27-16</inkml:trace>
  <inkml:trace contextRef="#ctx0" brushRef="#br0" timeOffset="5.0014">7592 8969 220 0,'-6'0'85'0,"-6"0"-46"0,6 3-30 15,-3 2 19-15,0 3-8 16,0 3 1-16,1 2-14 15,-1 3-5-15,0 0-1 16,0-3-1-16,0 0 2 0,0 1-23 16,3-4-11-16,0 1-36 15,0-6-17-15,3-5 1 16</inkml:trace>
  <inkml:trace contextRef="#ctx0" brushRef="#br0" timeOffset="6.0014">7405 8969 176 0,'-3'-2'68'0,"9"2"-36"0,2 5-15 0,1-2 22 15,0 2-7-15,3 3-1 16,3 2-9-16,6 6-1 16,3 0-12-16,-3 0-5 15,2 0-1-15,1 0 0 0,3 8 1 16,-3-8-71-16,0-3-29 15</inkml:trace>
  <inkml:trace contextRef="#ctx0" brushRef="#br0" timeOffset="7.0014">9220 8776 140 0,'3'-10'55'0,"0"7"-30"0,0-13-14 15,0 13 15-15,-3 1 1 16,0-6 1-16,0 3 0 16,0-1 0-16,-3 1-15 15,0 0 3-15,-6-1 2 0,0 4-2 16,-3-1 1-16,1 1-5 15,-4 2-2-15,0 2-6 16,0 6-1-16,0 0-1 0,0 8-2 16,0-3 3-16,-3 6 0 15,4-3-4-15,-1 2-1 16,3 1 1 0,0-1 2-16,3 6-2 0,3 0 0 15,0 0-1-15,3-1 0 16,3 1 0-16,3 0 0 15,3-3 0-15,3 0 0 16,3-2 2-16,3-3 2 16,3-3-3-16,-1-2 0 15,4-4 1-15,6 1 0 16,0-8 0-16,0-5 2 16,-4 2-1-16,4-4-1 0,-3-4 1 15,3 0-1 1,-6-2 0-16,2 0 2 0,-5 2 3 15,-3-5 4-15,0 1 2 16,-6-4 3-16,-3 3 2 16,0 0-1-16,-6 0 1 15,-3-2 0-15,-6-1-4 16,-3 3-2-16,-3 1-4 16,0 1-1-16,0 1-6 15,1 3-1-15,-1-1 1 16,0 3 2-16,3 3-5 15,3-1 1-15,0 4-32 16,6-1-12-16,3 3-53 16,9 0-21-16,3-2 8 15</inkml:trace>
  <inkml:trace contextRef="#ctx0" brushRef="#br0" timeOffset="8.0014">11789 8742 128 0,'-6'-3'49'0,"6"1"-26"0,-3 2-14 0,3 0 16 16</inkml:trace>
  <inkml:trace contextRef="#ctx0" brushRef="#br0" timeOffset="9.0014">11780 8731 278 0,'0'-2'31'16,"0"2"-9"-16,0 0-6 16,0 0-4-16,0 0 2 15,0 5 2-15,0 5 6 16,3 4-5-1,0-1-5-15,0 3 0 16,0 0-3-16,0 2 2 16,0 6-2-16,0 0 2 15,0-3-4-15,-3 0-2 16,3-2 2-16,0-1 0 0,0 3-1 16,-3-2-1-1,3-1-3-15,0 1-2 0,-3-3 1 16,0-3-1-16,0-2 2 15,0-1 1-15,0-2 1 16,0-3 0-16,0 3-2 16,0-5-2-16,0-3 1 15,0 0-1-15,0 0 0 16,0 0 0 0,0 0 0-16,0 0 0 15,0 0-9-15,0 0-4 0,0 0-11 0,3-3-5 16,0-2-35-16,0 0-16 15,0-3-31 1</inkml:trace>
  <inkml:trace contextRef="#ctx0" brushRef="#br0" timeOffset="10.0014">14200 8811 192 0,'-15'0'71'0,"15"0"-38"0,-3 2-21 15,3-2 30 1,0 0-11-16,0 0-7 15,0 0-5-15,0 0-11 0,0 0-1 0,0 0 3 16,9-5 0 0,3-3 0-16,0 0 1 15,0-5-6-15,3 2-1 16,0-2-2-16,-1 0-2 16,1 5 1-16,0 0-1 15,3 3-3-15,-3 7 2 16,-3 4 1-16,0 4 0 15,0 3 0-15,-3 3 0 16,-6 3 2-16,-3-1 1 16,-3 1-1-16,-6 2-2 15,0 0 3-15,-3 3 0 16,-3-3-1-16,0 0 1 16,-3 1-4-16,0-1 0 0,-2 0 1 15,-1 0 0-15,3-2 0 16,3-4 2-16,3-1-3 15,0-1 0-15,3-3 1 16,3 1 2-16,0-3-1 16,3-3-1-16,3-2 1 15,6 0 1-15,6-3 1 16,0 0 1-16,3-3 0 16,3 0 2-16,3 1 1 15,3 2 1-15,-1 0-4 16,4 0-3-16,-3 0 0 15,-3 2-1-15,-3 1 0 16,-3 0 0-16,-1 2 0 16,-2-3 0-16,0 1-27 0,0 0-11 15,0-3-52-15,0-3-20 16,0-2 3 0</inkml:trace>
  <inkml:trace contextRef="#ctx0" brushRef="#br0" timeOffset="11.0014">16712 8837 140 0,'-3'-3'55'0,"3"1"-30"0,-3-1-14 0,3 3 18 16,0 0 0-16,0-2 5 15,0-1-7-15,0 0-2 16,0 1-14-16,0-1 2 0,0-2 3 16,3-1 1-16,3-7-1 15,0 3-4-15,3-6-2 16,3 2-2-16,0 1 2 15,3 3-3-15,0 2-2 16,0 2-2-16,-1 4 0 16,-2-1-4-16,0 11-2 15,-3 5-1-15,3 0 3 16,-6 1 2-16,-3 2 4 16,-3-1 0-16,-3 1 2 0,0-2-2 15,-3-1 0-15,-3-3-1 16,0 1 0-16,3-3-5 15,0-3 1-15,0 0 0 32,0 1 0-32,4-1-3 15,2 0 0-15,0-5-1 16,5 6 0-16,4 2 3 0,0 5 0 16,3 0-2-16,3 0 0 15,3 1 4-15,-3 1 1 16,-3 1 2-16,-3 3 2 15,-9-1 6-15,0 1 4 16,-6-3 1-16,-3-3 1 0,-3 0-5 16,-3 0-3-16,-3-5-3 15,-3-2-2-15,0-1-8 16,1-2 0-16,2-3-21 16,3 0-7-16,3 0-30 15,3-3-14-15</inkml:trace>
  <inkml:trace contextRef="#ctx0" brushRef="#br0" timeOffset="12.0014">19150 8782 132 0,'0'-3'49'0,"0"3"-26"0,3-3-12 16,3 1 18-16,0-4 0 15,0 1 3-15,-3 0-4 0,0 2-3 16,0 8-2 0,0 3 0-16,-3 6-9 0,0 1-1 15,-6 4-3-15,0 5 1 16,0 2-2-16,0-5 0 16,0-2-1-16,0-3 0 15,3 0-2-15,0-3 1 16,0-3-4-16,0 1 0 15,0-3 1-15,3-3 0 16,0-2-2-16,0-3-2 16,0 0 1-16,6 3 1 0,3-3-1 15,6-3-1-15,0 0 1 16,0 1-1-16,3-1 0 16,-1 0 2-16,1 1-3 15,0 2 0-15,-3-3 1 16,0 3 2-16,-3 0-3 15,0 0 0-15,-3 0 1 0,3 3 0 16,-3-1 0 0,-1-2-11-16,-2 0-5 15,0 0-12-15,0 0-5 16,-3 0-9-16,0-5-85 31,3 0-17-31,-3-6 71 16</inkml:trace>
  <inkml:trace contextRef="#ctx0" brushRef="#br0" timeOffset="13.0014">19350 8779 200 0,'-3'3'74'0,"6"-3"-40"0,-1 2-24 15,-2-2 17-15,0 8-2 16,6 5 2-16,0 3-4 16,-3 3-2-16,0 10-11 15,0 0 2-15,0 3 4 0,-3 2-4 16,3 0-2-16,3 4-3 16,0 1 0-16,0-2 0 15,-3-8 1-15,0-5-2 16,0-3 1-16,-6-7-4 15,6-1 0-15,0-3-14 0,0-4-8 16,-6-6-103 0</inkml:trace>
  <inkml:trace contextRef="#ctx0" brushRef="#br0" timeOffset="14.0014">21249 8707 84 0,'0'-15'33'0,"0"33"-18"0,3-26 4 0,-3 8 33 16,3-2-10-1,-3 2-2-15,0 0-2 16,0 0-22-16,0 0 4 0,0 0 3 16,0 0 1-16,2 15 7 15,1-1-8 1,0-1-10-16,0 0-4 0,0 0-5 15,3 1-1-15,0-4-1 16,0 1-2-16,-3-1 3 16,3 1 0-16,-3-1-4 15,0-2-1-15,0 0 1 16,0-2 2-16,0-1-11 16,0 0-6-16,-3-5-16 15,3 3-5-15,-3-3-11 16,0 0-5-16,0 0-42 15</inkml:trace>
  <inkml:trace contextRef="#ctx0" brushRef="#br0" timeOffset="15.0014">21320 8689 152 0,'0'-3'57'0,"0"3"-30"0,0 0-14 15,0 0 17 1,0 0-6-16,0 0 0 16,3 3-2-16,0 0-2 15,3 7-10-15,0-2 2 0,0 8 4 0,0-3 1 16,3 0 1-16,0 1-5 15,0-1 0-15,-1 0-8 16,1 0-1-16,0 1 0 16,-3-4 0-16,0-2-2 15,3 3-2-15,-3-3-6 16,0-3-4-16,0-2-30 16,-3-1-13-16,-3-2-134 31,9-2 79-31</inkml:trace>
  <inkml:trace contextRef="#ctx0" brushRef="#br0" timeOffset="16.0014">21606 8776 180 0,'-3'0'68'0,"3"0"-36"0,3-2-26 15,-3 2 15-15,0 0-5 0,0 0 1 16,0 0-1-16,0 0 0 16,0 0-8-1,0 0 8-15,0 0 4 0,0 0 1 0,0 8-1 0,0 2 1 16,0 1 1-16,0-1-8 15,0 1-3-15,-3 2 0 16,3-2 0-16,-3 2-5 31,3-3-2-31,0-2-2 16,0 0 1-16,-3-2 0 0,3-1 1 16,0 0-5-16,-3 3 1 15,3-3 0-15,0 1 0 16,0-1-3-16,0-5 2 15,0 0-4 1,3-3 3-16,0 3 3 16,3 0 0-16,0-2-1 15,6-1 1-15,2 0-1 16,1 1 2-16,0 7 3 16,0-2-4-16,0-1-1 15,0 4 2-15,3 2 1 16,0 0-1-16,-3 2-2 15,-1 1 3-15,1 2 0 16,-3 0 3-16,0 0 1 0,-3 1 3 16,-3-1 4-16,-3 0-4 15,-3 0 2-15,0-2-7 16,-9 0-1-16,0-4 0 16,-3 4 0-16,-3-6-5 15,0-2-1-15,1 0-13 16,2-3-5-16,-3 0-9 15,-6-3-3-15,3-2-6 16,0-1-4-16,0-4-19 16,0 2-9-16,4-3-44 15</inkml:trace>
  <inkml:trace contextRef="#ctx0" brushRef="#br0" timeOffset="17.0014">21579 8771 220 0,'3'-5'85'0,"-3"7"-46"15,9-7-26-15,-3 5 24 0,0-5-6 16,6 2-1-16,6 0-8 16,-1 1-1-16,1-1-12 15,0 0-5-15,0-4-1 0,0 7-2 16,0-8-1-16,-3 2-2 16,-1 1 1-16,1 0-32 15,-3-1-13-15,3 1-32 16,-3 0-11-16,3 0-8 0</inkml:trace>
  <inkml:trace contextRef="#ctx0" brushRef="#br0" timeOffset="18.0014">22118 8625 224 0,'0'0'85'0,"0"3"-46"0,0 0-24 15,0 5 24-15,0-3-10 16,-6 3 0-16,0 0-10 16,3 8-1-16,-3 2-11 15,0-2-2-15,0 0 1 0,0 0-3 16,0-3-2-16,0 0 0 16,3-2-1-16,0-1-5 15,0-2-1-15,0-2-17 16,0-1-5-16,3 0-10 15,0-5-2-15,0 0-2 16,0 0-2-16,3-2-11 16,3-1-42-16,-3-2 17 15</inkml:trace>
  <inkml:trace contextRef="#ctx0" brushRef="#br0" timeOffset="19.0014">22195 8678 208 0,'3'0'79'0,"0"0"-42"0,-3 3-23 0,0-3 22 16,0 0-3-16,0 5 1 15,0 6-13-15,0 7-3 16,-3-2-10-16,0 0 1 0,0 0 2 16,0 0-4-16,0 0-2 15,0-3-5-15,0-2 0 16,0-3-13-16,0-1-7 0,3-1-49 15,3-1-22-15,3-5-24 16</inkml:trace>
  <inkml:trace contextRef="#ctx0" brushRef="#br0" timeOffset="20.0014">4112 13766 104 0,'3'-2'38'0,"-3"2"-20"0,3 0 1 16,-3 0 16-16,3 0-4 16,0 0-1-16,0-3 1 15,0 3 0-15,0-3-16 16,0-2 4-16,0 2 2 0,0 3 0 16,-3 0-1-16,0 0-2 15,0 0-1-15,0 0-5 16,0 3-2-16,0 0 0 15,-3-1 1-15,0 1-5 0,0 0-4 16,0-1-1-16,0 4-1 16,0-1 2-16,-3 3 1 15,0-3-1-15,1 0 1 16,-4 3 0-16,3-2 3 16,0-1-1-16,-3 3 2 15,3-3-4-15,-3 3-2 16,0 0 2-16,-3 3 2 15,3-3-2-15,0 2-2 16,0 1 0-16,0 2-1 16,0-2 0-16,0 2 0 15,1 3 2-15,2-6 1 0,3-2-6 16,0 0-2-16,0 0 6 16,0 0 4-16,-3 3-5 15,3-4 1-15,0-1 1 16,0-1 1-16,0 0-1 15,0-2-2 1,0 2 1-16,0-2-1 16,3 0 0-16,0-1-3 15,0 1 2 1,0-3 3-16,3 0 1 0,0 0-4 16,0 0-1-16,0 0 1 15,0 3 0-15,3-1-2 16,0 1 0-16,-3-3-1 15,6 2 3-15,5 1 0 16,1 2 3-16,3-2-1 16,3 0 2-16,0 2-2 15,0 0 2-15,-3 3-2 16,-4-3 2-16,-2 1-2 16,0 2 2-16,3-3-2 15,-6 0-1-15,0 1-8 0,-3-4-5 16,3 4-18-16,-3-4-5 15,-6-2-21-15,3-2-6 16,0-4-42 0,-3 1-33-16,-6 0 60 15</inkml:trace>
  <inkml:trace contextRef="#ctx0" brushRef="#br0" timeOffset="21.0014">3999 13970 248 0,'-6'0'93'0,"3"0"-50"0,3 0-33 0,0 0 25 0,0 0-15 16,0 0-3-16,0 0-6 15,0 0-2-15,6 0-5 16,0 0-3-16,6 0 2 0,-3 0 0 15,6 0 3-15,12 0 1 16,3 3 1-16,2-3-2 16,-11 0 1-16,-3 0 0 15,6 2 1-15,-3-2-2 16,8 0 1-16,10 3-2 16,-12-3 0-16,-6 0-1 0,6 0 2 15,8 0-3-15,-5 0-2 16,-3 0 0-16,-3 0-1 15,-3-3 0-15,-4 3 2 16,-2 0-3-16,-6 0 0 16,-3 0-12-16,0 0-7 15,0-2-33-15,0-1-16 16,-3 0-68 0</inkml:trace>
  <inkml:trace contextRef="#ctx0" brushRef="#br0" timeOffset="22.0014">4770 13936 160 0,'0'-3'63'0,"0"3"-34"0,3 3-21 16,-3-1 18-16,0 1-9 15,0 0 1-15,0 2-5 16,0 0 0-16,3 8-7 16,0-2 5-16,0 5 2 0,0 0 2 15,0 13 1-15,0-5-4 16,0 10-2-16,-3-5-2 15,0 6 2-15,0-9-5 16,0 3-1-16,0-5-2 0,0 0 1 16,0-3-2-16,0-3 2 15,0-2-2-15,0-3 2 16,0 1-2-16,0-4 2 16,0-2-2-16,0 0-1 15,0-8 14 16,0 0-6-31,0 0-1 16,-3-2-2-16,0-1 1 16,3-5-5-16,0 0-1 15,0-5 0-15,0 2 0 0,0-7 2 16,0 2-3-16,0-5 0 0,0 2 3 16,0-5 1-16,0 3 1 15,3 0 0-15,0 2-2 16,3-2-2-16,0 0 3 15,3 0 0-15,0 5 1 16,0 0 0-16,0 0-2 16,0 3-2-16,0 3 1 15,5 2-1-15,-2 2 0 16,3 6 0-16,-3 0 0 16,3 3 2-16,-3 0 1 15,0 2 3-15,3 3 1 16,-6 0 3-16,0-3-1 0,-3 6 0 15,-3 2-5-15,-3-5-3 16,0 0 4-16,-6 0 1 16,-6 2-5-16,3-4 0 15,0-1-1-15,-3 0 0 16,3-2-3-16,0-1 0 16,0 1-9-16,-3-6-5 15,3 3-11-15,0-2-5 16,-3-6-13-16,7 0-4 15,5-3-19-15,0 1-7 16,2-1-19 0</inkml:trace>
  <inkml:trace contextRef="#ctx0" brushRef="#br0" timeOffset="23.0014">5148 13729 204 0,'-3'-5'77'0,"6"2"-42"0,-3 1-17 16,0 2 23-16,0 0-10 15,0 0-1-15,3 5-11 16,0 3-1-16,0 2-11 0,0-2 5 15,3 14 3-15,-3-7-1 0,0 12 0 16,0 10-6-16,0 0 0 16,0-5-5-16,0-3 0 15,0-5-3-15,-3-3-3 16,0-5 4-16,0-3 3 16,3-2-23-16,-3-1-10 15,0-5-9-15,0 1-5 16,-3-4-14-16,0-2-4 15,0 0-40 1</inkml:trace>
  <inkml:trace contextRef="#ctx0" brushRef="#br0" timeOffset="24.0014">5062 13901 252 0,'-12'0'96'0,"12"0"-52"0,3 0-51 16,3 0 51-16,0 0-16 15,6-2-6-15,6 2-6 16,0 0-10-16,2 0-2 0,-5 0 0 0,0 0-2 16,6 0 1-16,6-3-2 15,-9 3-1-15,-3 0 3 16,2 0 0-16,4-3-23 15,-3 1-9-15,0 2-28 16,-3-3-11-16,-3 3-46 16</inkml:trace>
  <inkml:trace contextRef="#ctx0" brushRef="#br0" timeOffset="25.0014">5357 13938 172 0,'0'-2'66'0,"0"4"-36"0,3-2-15 0,-3 0 18 16,0 0-7-16,0 0-1 15,3 6-3-15,0 1 1 16,0 1-13-16,0 3 3 0,0 2 3 16,0 0-6-16,0 1-1 0,-1-4-1 15,-2 4 2-15,0 1-7 16,0 1-4-16,0-3 0 15,0-2 2-15,0-3 0 16,0 0 2-16,0-3-2 16,0 1-1-16,0-6 3 15,0 0 0-15,0-11-1 16,0 0-2 0,-2 3 1-16,2-2 3 15,0-1 2-15,0 1-5 16,2-1 0-16,1 1 1 15,3-1 1-15,3 0-1 0,0 1 1 16,3-1-4-16,3 3 0 16,-3 0 3-16,-3 6 1 15,0-1-4-15,9 3 1 16,5 0 0-16,-8 3 0 16,-3-3-16-16,0 2-6 15,6-2-51-15,-3 0-20 16,-3-2-20-1</inkml:trace>
  <inkml:trace contextRef="#ctx0" brushRef="#br0" timeOffset="26.0014">6059 13975 148 0,'0'-5'57'0,"0"2"-30"0,0-2-7 15,0 5 19-15,0-3-4 16,-3 1 2-16,0-1-6 16,-3 0-1-16,-3 1-17 15,-6-1 1-15,1 3 0 0,-1 3-3 16,0 2 1-16,-3 3-7 15,0 3-1-15,3 2-4 0,0 0-1 16,3 0-1-16,3 6 0 16,4-3 0-1,5 2 0-15,2-2 2 0,4 0 0 16,3-3-3-16,0-2 2 16,0-9 3-16,3 1 1 15,0-11-1-15,3 3 1 16,0 0-2-16,-3-3-1 15,0 0 1-15,-3 0-1 16,-3 0 2-16,-1 0 1 16,-2-3-4-16,0 1-1 15,-3-1 5-15,0 1 5 16,0 2-4-16,0 0 0 16,0 2-4-16,0 1-1 0,0 2 3 15,0 3 1-15,0 0-1 16,0 6 1-16,3 2 0 15,0 2 1-15,3 1-2 16,-3-1-2-16,3-2 1 16,0 6 1-16,0-4-1 15,0 3-1-15,0-2-2 16,0 0-1-16,3-6-3 0,-3 3 1 16,0-6-19-16,3-2-9 15,0-2-19-15,-3-1-5 16,0-7-121-1,0-4 77 1</inkml:trace>
  <inkml:trace contextRef="#ctx0" brushRef="#br0" timeOffset="27.0014">6151 13951 240 0,'0'-2'90'0,"0"2"-48"0,0 2-40 15,0-2 28 1,3 8-7-16,3 3-3 16,0 2-3-16,0 0-9 15,0 1-3-15,0-1 1 0,3 0-1 16,-3 3 0-16,0-5-1 16,-3-3 0-1,0 2-2-15,-3-2-2 16,0-3 3-16,-3-2-2 0,3-3 2 15,0-5 0 1,0-1 1-16,-3-2 0 0,3 3 0 16,0 0-2-16,0-3-2 15,3-8 3-15,0 3 2 16,0 0-2-16,3-1 0 16,-3 4-1-16,3-1 1 15,0 3-2-15,0 6 2 16,0-1-7-16,3 0 1 15,3 1 1-15,-1 2 3 16,1 0-2-16,-3 2 0 16,0 1-21-16,0 0-8 15,0-1-27-15,-3 1-11 0,0-3-50 16</inkml:trace>
  <inkml:trace contextRef="#ctx0" brushRef="#br0" timeOffset="28.0014">6384 13954 192 0,'0'0'71'0,"0"5"-38"0,3 3-17 16,-3-2 22-16,0 2-7 16,3 2 2-16,0 1-15 15,-3-1-3-15,0 1-9 16,0 0-4-16,0-1 1 0,0-2-4 15,0 0-26 1,0 3-12-16,0-4-29 0,0-1-10 16,0-6-9-1</inkml:trace>
  <inkml:trace contextRef="#ctx0" brushRef="#br0" timeOffset="29.0014">6378 13790 252 0,'-3'-8'93'0,"3"6"-50"0,0 4-22 0,0-2 28 16,0 0-22-16,0 0-5 0,3 0-18 16,0 0-5-16,0 0 0 15,0-2-20-15,3 2-8 0,-3-3-27 16,8 0-83-1</inkml:trace>
  <inkml:trace contextRef="#ctx0" brushRef="#br0" timeOffset="30.0014">6518 13737 216 0,'0'3'82'0,"0"-1"-44"0,-3 1-25 15,3 2 22-15,0 3-3 16,3 3 3-16,0 7-8 0,0 4-2 15,-1 4-14 1,-2 3-4-16,0 3-1 16,3-3-5-16,0-3-1 0,0 1-2 0,-3-1 0 15,0-2-7-15,0-3-4 16,0-5-22-16,0 0-8 16,0-8-12-16,-3 0-4 15</inkml:trace>
  <inkml:trace contextRef="#ctx0" brushRef="#br0" timeOffset="31.0014">6401 13936 244 0,'0'-8'90'0,"3"5"-48"0,3-2-34 15,3 5 24-15,-3 0-9 16,0 0-1-16,6-3-12 15,6 0-4-15,0 1-4 16,0-1-4-16,-3 3 1 0,-3 0 1 0,2-2 2 16,1-1-19-16,0 0-8 15,-3 1-23-15,0-4-88 32</inkml:trace>
  <inkml:trace contextRef="#ctx0" brushRef="#br0" timeOffset="32.0014">6628 13748 188 0,'0'2'71'0,"12"-2"-38"0,-18 14-21 0,6-6 21 16,6 5-4-16,-3 8 1 15,0 3-2-15,-6 2 2 16,6 3-16-16,-3 0-4 0,0-2 1 0,0-3-7 15,-3 2-2-15,0-5-1 16,3 1-1-16,-3-7 0 16,3-1 2-1,3-6-1-15,-3-1 2 16,0-7-4-16,3-2 0 0,0-3-6 16,5-6 0-16,1 0 1 15,0-2 1-15,0-3 0 16,0 0 1-16,0 3 0 15,3 0 3-15,-3 2 2 16,0 6 2-16,3 2 7 16,-3 3 6-16,-3 0 3 15,3 8 3-15,-3 0-8 0,0 3-3 16,-1-1-2 0,1 4-1-16,-3-4-7 0,0 6 0 15,0-3-1-15,0 1 2 16,0-4-25-16,0-2-10 15,-3 0-18-15,3-3-7 16,0 1-21-16,-3-20-58 31</inkml:trace>
  <inkml:trace contextRef="#ctx0" brushRef="#br0" timeOffset="33.0014">6896 13917 196 0,'0'0'74'0,"0"3"-40"16,3 5-16-16,0-6 25 0,2 6-2 15,1 5 2 1,0-2-14-16,-3 0-6 0,3 2-13 16,-3-3 0-16,0 4 1 0,0-4-9 15,0 1 0-15,0-3-2 16,0 2 2-16,-3-2-1 15,3 6 2-15,-3-4-2 16,0-10 2-16,0 0-7 16,3-3 1-16,0 1-6 0,0-6 1 15,3-5-1-15,0 2 1 16,-3 1 5-16,3-4 1 16,0 4 2-16,0-1 0 15,0 3-3-15,3 3 2 16,-3 0 5-16,3 5 5 15,-3 0 1-15,-1 5 2 16,1 0 0-16,0 3 0 16,0 0-2-16,-3 0 1 15,0 0-6-15,0 5-3 16,0-2 1-16,0-9 0 16,0 1-1-16,0 2-2 15,-3-2-2-15,6-6 1 16,0 1-4-16,3-6 1 0,-3 0-5 15,3-3-1-15,-3 1 2 16,3-1 5-16,-3 0 0 16,0 4 1-16,0 1 2 15,0 4 0-15,3 4 8 16,-1 4 7-16,1 1-3 16,-3 4 1-16,0 0-8 15,0-1-1-15,-3 1-4 16,0-1-1-16,0-2-6 15,0-2-3-15,0-1-19 16,3-2-6-16,0-3-24 16,3-3-8-16,0-2-13 0,0-3-2 15,0-3-2 1</inkml:trace>
  <inkml:trace contextRef="#ctx0" brushRef="#br0" timeOffset="34.0014">7312 13962 288 0,'0'0'107'0,"0"0"-58"0,3 0-40 0,-3 0 36 16,9 5-10 0,6 1-9-1,0-1-14-15,0-2-4 0,-3-1-1 16,-3-2-3-16,0 0-3 16,5-2 0-16,1-4-1 15,-3 1 0-15,-3 0 2 16,3-3-1-16,-6 2 2 15,-3 1-2-15,0-3 2 16,-3-2-4-16,-3 2 0 0,3 2-4 16,-6-1 1-16,0 1 0 15,-3 1 2-15,-9 0-1 16,-2 5 1-16,-1 2 0 16,9 1-2-16,3 0 3 15,0 7 0-15,0-2 7 16,3 8 4-16,0-3-5 15,3 6-1-15,0-3-2 16,9 2 1-16,-3-2-4 16,9-5 0-16,6 2 1 15,-3-3 0-15,-3-2-11 16,2-8-5-16,7-2-17 0,0-4-4 16,3-2-29-16,-9 1-10 15,-3 1-44 1</inkml:trace>
  <inkml:trace contextRef="#ctx0" brushRef="#br0" timeOffset="35.0014">7631 13716 228 0,'-3'0'85'0,"3"8"-46"0,0-8-30 0,0 3 22 0,0 5-2 15,0-1 5-15,0 12-7 16,0 5-2-16,0 0-14 16,3 2 0-16,0 3 0 0,-3 0-6 15,0-2-3-15,3-3 1 16,-3-1 0-16,3-4-4 16,-3-1 1-16,0-7-18 15,0 2-5-15,0-2-20 16,0-3-8-16,0-3-52 15,0-2-47 1,0-1 54-16</inkml:trace>
  <inkml:trace contextRef="#ctx0" brushRef="#br0" timeOffset="36.0014">7497 13877 268 0,'0'0'101'0,"6"0"-54"0,-3 0-39 0,-3 0 24 16,6 0-9-16,6 0 1 16,5 0-13-16,1 0-7 15,3 0-2-15,3 0-2 0,0 0 0 16,0 0 0-16,-1 0 0 16,-2 0-31-16,3 0-12 15,3-2-55 1,-6 2-60-16,-3-3 48 15</inkml:trace>
  <inkml:trace contextRef="#ctx0" brushRef="#br0" timeOffset="37.0014">7857 13901 236 0,'0'8'90'0,"6"3"-48"0,-6 5-27 15,6-8 24-15,-6 2-19 16,3 3-3-16,-3-2-11 15,3 0-2-15,0-1-2 16,0-2-24-16,-3-3-9 0,3 1-60 16,-3-6-59-1,3-3 48-15</inkml:trace>
  <inkml:trace contextRef="#ctx0" brushRef="#br0" timeOffset="38.0014">7857 13777 280 0,'-6'-8'104'0,"6"11"-56"0,-3-6-49 0,3 3 18 15,3 0-17-15,3 0-2 16,0 0-23-16,3 0-12 16,3 0-40-16,0 0-16 15,3 0 9-15,-1 3 8 16</inkml:trace>
  <inkml:trace contextRef="#ctx0" brushRef="#br0" timeOffset="39.0014">8116 13862 220 0,'3'0'82'0,"-3"-3"-44"0,0-10-29 16,0 10 22-16,-3 3-2 15,0 0 3-15,-3-3-6 16,-3 3-4-16,0 0-12 15,-3 0-2-15,0 6-1 0,0-1-3 16,-2 3-3-16,2 0 2 16,0 2 2-16,3 4 2 15,3 2 1-15,3-1-2 16,3 4-1-16,6-3-3 16,3 0-2-16,3-3 1 15,3-3 1-15,2-2-8 16,4-2-3-16,3-6-24 0,0-3-9 15,3-2-97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23:29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14617 17568 116 0,'0'-13'44'0,"3"13"-24"0,0 5-26 0,3 9 8 16,3 7-2-16,3 16 0 15,-4 10 4-15,-2 12 5 16,-6 17-5-16,-3 12 0 0,3-4 7 16,3-12 4-16,0-9-7 15,0-10-2-15,3-2 0 16,0-12 1-16,0-4-39 16,0-12-17-16,0-7-12 15,0-10 0-15</inkml:trace>
  <inkml:trace contextRef="#ctx0" brushRef="#br0" timeOffset="718.7025">14593 17640 88 0,'6'-53'33'0,"3"45"-18"0,24-5-9 0,-16 7 11 16,13-7 8-1,9 0 7-15,14-6-2 0,19 1 2 16,14 2-12-16,15-2-2 16,21 4-10-1,18 6-5-15,24-2-2 0,15-3-1 0,17-1 2 16,7 1-3-16,8 0 0 16,-3 8 1-16,-2-3 2 15,-10 13-1-15,-17-2 2 16,-19 2-2-16,-11 0-1 15,-24 0 1-15,-18-2-1 16,-8 5-3-16,-19-3 0 16,-12-5 4-16,-8 6 1 15,-9-4 0-15,-10 4-2 16,-5-1 1-16,-12 3 1 0,-9 5 1 16,-9 13 1-16,-9 19-2 15,-6 14 1-15,-6-1-4 16,-3 21 0-16,-9 16 1 15,6 6 2-15,4-11-3 16,2-11 0-16,3 6 1 16,3-6 0-16,0-2 0 15,0-5 2-15,3-6-1 16,3-13 2-16,-3 5-4 16,3-13 0-16,0-13 3 15,0-11 1-15,0-3-4 0,-3-5 1 16,-9 1 0-16,-3-6 0 15,-2-8 0-15,-10 0 0 16,-9 0 0-16,-6-3 2 16,-11-2-3-16,-18-1-2 15,-22 4 4-15,-20 2 1 16,-21-11 6-16,-23 6 5 16,-19-3 4-16,-26-5 2 15,-13-1 1-15,-23 1 0 16,-3 5-9-16,0-5-2 15,0-11-5-15,18 11-3 16,14-5 0-16,16 4-1 16,20 6-3-16,27-5 2 0,24 8-76 15,33 18-35-15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24:01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3395 14814 124 0,'-3'-3'46'0,"0"3"-24"0,0 0-8 16,0 0 15-16,0 0-3 15,-3 3-1-15,-3 0-5 16,-3 2 0-16,1 3-11 15,-4 0-5-15,0 0-3 0,3 0-1 0,3 0 2 16,12 2-1 0,3-2-1-16,3-3-2 15,3 1 1-15,6-4-1 16,-1 4 0-16,7-1 4 0,-6 0 3 16,0 6 2-1,-6 7 5-15,-9-2 5 16,-6-3 0-16,-3 1-1 15,-6-4-6-15,-3-2-4 16,-3-2-3-16,-6-1 0 16,-2-3-4-16,5-2-2 15,3-7-14-15,3-9-4 16,12 0-24-16,9 0-12 16,3-3-38-1</inkml:trace>
  <inkml:trace contextRef="#ctx0" brushRef="#br0" timeOffset="210.6419">3559 14618 184 0,'-6'0'68'0,"6"0"-36"0,-3 6-40 16,3-1 12-16,0 5 5 15,-6 9 5-15,3 7 5 16,0 3 1-16,0 3-11 15,0 3-3-15,3-4-2 0,0 14-2 16,3-8-2-16,0-5-15 16,3-5-7-16,0-6-73 15</inkml:trace>
  <inkml:trace contextRef="#ctx0" brushRef="#br0" timeOffset="426.8724">3470 14801 220 0,'-6'-5'82'0,"9"7"-44"0,-3-4-33 0,0 2 21 16,9-3-9 0,2 0-7-16,4 1-1 15,3-1-6-15,3 3-13 0,3-3-5 16,0 3-40-16,2 0-14 15,4 0-21-15</inkml:trace>
  <inkml:trace contextRef="#ctx0" brushRef="#br0" timeOffset="795.964">3729 14809 112 0,'-21'-3'44'16,"18"3"-24"-16,0 0-24 0,-6 5 27 15,0 1-3-15,0 2-3 16,-3 2-2-16,3 3-5 16,0 3-1-16,0 5-5 15,3 6-5-15,3-3 0 0,3-3 3 0,3-5 1 16,3-3 1 0,9-5 0-16,-6-3 0 0,9-5 0 15,0-10-2-15,-3-4 1 16,-3 1-2-16,-1 0 2 15,-2-3-2-15,-3 0-1 16,-3 0 5-16,-3 0 4 16,0 6 1-16,0 2 2 15,0 0-4-15,-3 5-3 16,3 3-2-16,0 6 0 16,0 2-4-16,3 2-2 15,3 1 2-15,0 5 0 16,0-3 1-16,0-3 2 15,0 6-12-15,0-2-6 16,0-4-33-16</inkml:trace>
  <inkml:trace contextRef="#ctx0" brushRef="#br0" timeOffset="1186.3831">3848 14838 132 0,'-3'0'49'0,"3"0"-26"0,0 5-20 16,3 0 10-16,0 3 7 0,0 3 5 15,0 0-7-15,2 4 0 16,-2 1-11-16,0 5-4 0,0-2 0 16,0-3 0-16,0-3 1 15,0-5 0-15,-3 0 0 16,0-3-2-16,0-5 1 15,0-5 2-15,0-8 4 16,0-1 2-16,0-1 1 16,0 1 0-16,3 1 0 15,0 0-4-15,3 2 0 16,3 3-10-16,3 0 0 16,0 3-2-16,0 3 2 15,0-1 1-15,0 3 1 16,3 0-20-16,-4 0-9 15,1 0-56-15,0-3-42 16,0-2 46-16</inkml:trace>
  <inkml:trace contextRef="#ctx0" brushRef="#br0" timeOffset="1399.4636">4056 14650 192 0,'-6'-8'71'0,"9"8"-38"0,-3 3-34 15,3 2 12-15,-3 0 1 16,3 9 3-16,0 7-2 16,0 2 0-16,0 4-7 15,-3 5-4-15,3-1 1 0,0 6-4 16,0 3 0-16,-3-5 1 0,0-6 0 16,0-6-31-1,0-4-14-15,0-6-48 16</inkml:trace>
  <inkml:trace contextRef="#ctx0" brushRef="#br0" timeOffset="1595.491">3973 14790 208 0,'-9'-5'77'0,"9"5"-42"0,3-3-37 0,-3 3 17 16,6 0 4-16,3-2 6 0,2-1-7 15,4 0-3-15,3 1-8 16,3-1-7-16,3 0-1 0,6 3-34 16,-4 3-17-16,4 0-53 15</inkml:trace>
  <inkml:trace contextRef="#ctx0" brushRef="#br0" timeOffset="1980.4956">4345 14854 132 0,'-24'13'49'0,"21"-2"-26"0,-3 2-9 0,3-5 15 15,3 5-8-15,0 8-1 16,3-2-12-16,3-1-3 16,0-2-3-16,6-3 3 0,6-2 1 15,-1-3 2-15,1-8 2 16,0-8-3-16,-3-8-2 16,-3 0-2-16,-3 0-3 15,-6 0 3-15,-3 0 0 16,-6 3 1-16,-6 0 2 15,0 0-5-15,-3 2-3 16,0 3-2-16,3 3 0 0,3 0-26 16,4 2-12-16,10-5-107 31,13-3 74-31</inkml:trace>
  <inkml:trace contextRef="#ctx0" brushRef="#br0" timeOffset="2196.3261">4577 14616 192 0,'-6'-11'71'0,"0"11"-38"0,-3 0-19 16,6 0 20-16,-6 3-17 15,0 5-5-15,0 2-9 16,0 3-3-16,3 14 0 16,3-1 2-16,3 3 1 0,3 3-1 15,3 0-2-15,3-3 3 0,-3 13 2 16,0-7-4-16,0-3-3 15,-3-6-37-15,-3-5-16 16,0-5-41 0</inkml:trace>
  <inkml:trace contextRef="#ctx0" brushRef="#br0" timeOffset="2361.9863">4413 14819 204 0,'6'-2'77'0,"3"-1"-42"0,12-2-43 0,-9 2 12 16,6 0-2-16,2 1 1 0,13-1-37 15,3 3-14-15,-3-2-29 16,-1 2-12 0</inkml:trace>
  <inkml:trace contextRef="#ctx0" brushRef="#br0" timeOffset="2837.5549">4940 14777 152 0,'-15'-3'57'0,"6"6"-30"0,-3 2-25 0,6 1 14 16,-6 2-4-16,-5 2 3 16,2 6 3-16,-3 2 1 15,6 6-10-15,3 5-3 0,3-2-2 16,0-1-2-16,6-7-2 16,9-3 5-16,3-3 1 15,0-5-2-15,3-5-3 16,0-11 0-16,-4-8-1 15,1 0-5-15,-3-3-1 16,-3 1 5-16,0-1 2 0,-3 1 1 16,-3 2 1-16,0 3 0 15,0 2 1-15,0 3-2 16,-3 3 1-16,3 5 0 16,0 5 1-16,0 3-2 15,3 3 1-15,0 2-2 16,3 5-1-16,0-2 3 15,3 5 0-15,0-2-8 16,0-6-2-16,0 0-36 16,-3-5-16-16,3-10-30 15</inkml:trace>
  <inkml:trace contextRef="#ctx0" brushRef="#br0" timeOffset="3152.5099">5011 14827 124 0,'0'3'49'0,"3"2"-26"0,0 3-7 0,0 0 18 15,0 0-1-15,0 3 3 16,0-1-16-16,0 9-4 16,0 5-10-16,0-3-6 0,0-5-1 15,-3-3 1-15,0-3 0 16,0-2 11-16,0-2 7 15,0-12 13 1,0-12-12-16,0-3-6 16,0-1-3-1,3 4-9-15,3-1 0 0,3 4-6 16,-3 1-1-16,9 4-66 16,-3 2-24-1,0 0-38 1,3 3 47-16</inkml:trace>
  <inkml:trace contextRef="#ctx0" brushRef="#br0" timeOffset="3243.8682">5208 14893 176 0,'0'14'66'0,"6"-9"-36"0,-6 16-24 16,0-16 15-16,0 1 0 15,0-1 2-15</inkml:trace>
  <inkml:trace contextRef="#ctx0" brushRef="#br0" timeOffset="3428.9623">5214 14957 380 0,'-3'0'21'0,"3"-5"-4"0,0-3-8 0,0 0-1 16,3-3-5-16,0-2-2 16,0 0 0-16,0-1 1 15,0 1-1-15,3 3-1 16,0-1-2-16,0 3-1 16,8 5-18-1,1 1-4-15,0 2-3 16,0 2-25-16,0-2-8 15,0 0-23 1</inkml:trace>
  <inkml:trace contextRef="#ctx0" brushRef="#br0" timeOffset="3797.1553">5446 14806 192 0,'-6'-3'74'0,"3"3"-40"0,-6 3-33 16,6 2 16-16,-3 1 0 15,-3 4 2-15,0 3-6 16,0 3 0-16,3 6-8 16,3 7-3-16,1-6-1 0,2-4 1 15,2-3 1-15,4-3-1 16,0-5-2-16,3-11 1 16,0 1-1-16,0-9-14 15,3 1-5-15,-3-4 7 16,-3 1 4-16,0 0 6 15,-3 0 1-15,-3-1 5 16,0 4 2-16,0 2 2 0,3 3 2 16,0 5-3-16,-3 0 1 15,6 5-1-15,0 3 1 16,6 2-7-16,-3 6-2 16,5 3 0-16,-2-3 0 15,0-3 1-15,0 0 0 16,0-5-40-16,-3-3-15 15</inkml:trace>
  <inkml:trace contextRef="#ctx0" brushRef="#br0" timeOffset="3997.0835">5636 14806 184 0,'-2'3'71'0,"7"5"-38"0,-2 8-28 16,0-9 17-16,3 4 1 15,0 0 3-15,0-1-9 16,3 1-5-16,0 5-7 16,-3-3-6-16,6-2 0 0,-3-4-15 15,9-12-41 1,-3-3-6-16,0-2-25 16</inkml:trace>
  <inkml:trace contextRef="#ctx0" brushRef="#br0" timeOffset="4143.1002">5836 14785 212 0,'-9'3'79'0,"3"7"-42"0,-6 14-28 0,6-8 22 16,0 10-4-16,-6 11 4 15,-3 0-11-15,1 0-4 16,-1 0-9-16,3 1-7 16,0 1-3-16,0-10-47 0,3-5-21 15</inkml:trace>
  <inkml:trace contextRef="#ctx0" brushRef="#br0" timeOffset="5343.9256">6035 14840 96 0,'-6'0'38'0,"9"0"-20"0,3 3-8 0,-6-3 14 0,3 5 7 16,0 1 5-16,3-1-2 16,0 3 2-16,3 0-20 15,3 0 0-15,3 0 0 0,6 0-2 16,6 5 2-16,-1 0 2 15,7-2 3-15,9 5-7 16,2-11-3-16,7-2-4 16,3-3-2-16,-4-8 1 15,4-3 1-15,-4 0-1 16,-2-2 1-16,0-3-4 16,-4-2-2-16,-5 2 2 15,0-3 0-15,-1 1-1 16,-5-3-2-16,-6 0 3 15,-3-1 0-15,-6 4-1 0,-4 2-2 16,-2-3 1-16,0 1 1 16,-3 5-1-1,0 0 2-15,0-1-2 0,0 4-1 16,-3-1-2-16,0 3 1 16,0 3 1-16,-3-3 2 15,0 5-3-15,3-2-2 16,-3 2 4-16,0-2 1 15,0 2 0-15,0 1-2 16,0-1 1-16,-3 0-1 16,3 1 0-16,0-1 0 15,-3 1-3-15,3-1 0 0,-1 0 4 16,1 1 1-16,0-1 0 16,0 0 1-1,-3 3-4-15,0-2 0 0,0-1 1 16,0 3 2-16,0 0-3 15,0-3 0-15,0 3 1 16,-3 0 0-16,-3 0-5 16,-2 3 1-16,-4 2 4 15,-3 1 2-15,-6-1-3 16,-3 0-1-16,3 0 1 16,3 1 0-16,4-4-2 15,2 1 2-15,3 2 1 16,0-5 2-16,3 0-3 15,6 0 0-15,9-5 1 16,3 0 0-16,3-1-5 16,2-7-1-16,1 3 0 0,0-1 2 15,0 3 2-15,0 3 3 16,0 2 0-16,-6 9-1 16,0-1 5-16,-4 5 4 15,1 4 1-15,-3 1 4 16,-3 4-5-16,-3-3-3 15,0 0-3-15,3-3 0 16,0 3-11-16,0-3-4 16,0-2-36-16,15-14-117 31</inkml:trace>
  <inkml:trace contextRef="#ctx0" brushRef="#br0" timeOffset="15540.7739">8967 14899 124 0,'0'-3'46'0,"0"3"-24"0,0-3-8 0,0 3 15 15,0 0-3-15,-3 0 10 16,-9 6-11-1,0-1-13-15,1 0-5 0,-1 1-3 16,0 4-5-16,3-2 1 16,0 0 2-16,3 5 1 0,3 0-4 15,3-5-1-15,6 0 3 16,6 0 3-16,3 0-6 16,0 0-3-16,-1 3 5 15,1-1 4-15,-3 1-4 16,-3 0-2-16,-6 2 12 15,-3-3 7-15,-6 1-2 16,-3-1 2-16,-9 1-8 16,1-3-1-16,-1 0-4 15,0-3-1-15,3-2 1 16,0 0 0-16,3-3-9 16,3 0-2-16,3-3-29 15,6-2-12-15,6-3-13 16,3-3-2-16,3-2-12 15</inkml:trace>
  <inkml:trace contextRef="#ctx0" brushRef="#br0" timeOffset="15782.9219">9095 14777 112 0,'3'-5'44'0,"-3"5"-24"0,3 2-13 0,-3-2 15 16,3 6 4-16,0 4 5 0,0 9-6 16,-3 7-1-1,0 14-13-15,0 2-2 0,0-5-2 0,0-2-6 16,0-4-2-16,0 1 2 16,0-3 3-16,0-5-17 15</inkml:trace>
  <inkml:trace contextRef="#ctx0" brushRef="#br0" timeOffset="15992.8906">9030 14967 192 0,'-3'-2'74'0,"6"-14"-40"0,3 8-35 15,0 8 15-15,3 0-6 16,3 0 1-16,-1-3-3 0,4 1-1 16,0-1-3-16,9 8-4 0,-3-5 1 15,0 6-52 1,0-1-64-16,-4 6 21 16</inkml:trace>
  <inkml:trace contextRef="#ctx0" brushRef="#br0" timeOffset="16408.3711">9307 14967 144 0,'-3'-5'55'0,"3"5"-30"0,0 0-25 0,-3 3 10 0,0 5 5 16,0 0 2 0,-3 2-2-16,-3 4-1 0,-3 4-8 15,0 3-4-15,0 6-1 0,0-1-1 16,6-5 0-16,3-2-3 15,3-3 2-15,0-3 5 16,3-2 2-16,3-6 0 16,3-3 1-16,0-7-6 15,0 0-1-15,0 0 2 16,0-6 3-16,0 0-2 16,-3-4-2-16,0 1 0 15,-3 1-1-15,-3 2 0 16,0 4 0-16,0 1 0 15,-3 1 2-15,3 5-1 0,-3 3-1 16,3 5 1-16,0-1 1 16,0 1-1-16,0 3 2 15,3 2-4-15,3-2 0 16,0-3 1-16,0 0 0 16,2-3-25-16,4-5-10 15,-3 3-22 1,0-6-38-16,-3 0 20 15</inkml:trace>
  <inkml:trace contextRef="#ctx0" brushRef="#br0" timeOffset="16739.4286">9384 15055 132 0,'-3'0'52'0,"3"8"-28"0,0-3-22 15,3 0 14-15,-3 1 7 16,0 2 8-16,0-1-12 15,0 1-3-15,6 6-10 16,0-9-4-16,-3 6-1 0,0-4-1 16,0 1 0-16,0-2 0 15,-3-1 2-15,0-5 5 16,0-5 6 0,0-1-7-16,0-2 1 15,3-2 0-15,0-1-1 16,0 1-1-16,3-1-6 0,0 1 1 15,3 2 2 1,-1 2 1-16,4 4-4 0,0-1-1 16,3 0-4-16,0 1-1 15,-3-1-27-15,0-2-13 16,-3 2-44 0</inkml:trace>
  <inkml:trace contextRef="#ctx0" brushRef="#br0" timeOffset="16971.1376">9586 14825 168 0,'-3'-6'63'0,"3"6"-34"0,3 6-36 0,-3-1 10 0,3 3 8 16,-3 5 7-1,3 6 2-15,0 12 3 0,-3 1-13 16,0 2-3-16,3-2-3 0,0-5 0 15,0 2 0-15,-3-3-2 16,6-7-2-16,-3-3-30 16,-3-3-13-16,3-3-46 15</inkml:trace>
  <inkml:trace contextRef="#ctx0" brushRef="#br0" timeOffset="17159.8924">9461 14991 204 0,'-12'-21'77'0,"12"21"-42"0,0 0-41 15,6-5 27-15,3 0-1 16,6-1-7-16,3 1-5 16,3 0-5-16,6-1-3 0,2 4 3 15,1-1-29-15,0 3-11 16,0 5-59-1</inkml:trace>
  <inkml:trace contextRef="#ctx0" brushRef="#br0" timeOffset="17625.2551">9976 14991 152 0,'-6'-18'57'0,"3"36"-30"0,-3-7-21 16,3-6 17-16,-2 3-10 15,-1 0-2-15,0 5-2 16,-3 1-1-16,3 4-4 16,0 3-1-16,3 0 3 0,6-2-3 15,3-3-2-15,3-3 0 0,3-2 1 16,2-3 3-16,4-8 2 16,0-8-1-16,0-3 1 15,-3-2-2-15,-3-3 0 16,-3 0-6-16,-6 0 1 15,-6 0 2-15,-3-5 1 16,-3 0-1-16,-3 0-2 16,0 13-2-16,0 0-1 15,3 13-36 1,6 0-27 0,3-5-46-16,6 3 29 15</inkml:trace>
  <inkml:trace contextRef="#ctx0" brushRef="#br0" timeOffset="17878.2716">10220 14817 140 0,'-3'-19'55'0,"0"14"-30"0,0-3-7 16,0 5 20-16,-2 1-10 16,-1-1-1-16,0 3-16 15,-3 3-4-15,0 5-5 16,0 7-4-16,3 9 1 0,0 8 1 15,0 5 0-15,6 3 2 16,6-3 1-16,0 0-1 16,0-3 1-16,0 1 0 15,0-9 1-15,-3-5-11 0,-3-2-3 16,0-3-55 0,-3-6-57-16,0-4 31 15</inkml:trace>
  <inkml:trace contextRef="#ctx0" brushRef="#br0" timeOffset="18030.6162">10042 15015 196 0,'3'-10'74'0,"15"-6"-40"0,-1 8-38 0,-2 5 15 16,6 0-4-16,3 1 3 16,6-4-5-16,3 6-3 0,-1-7-1 15,4-1-26-15,0 2-10 0,-4-4-51 16</inkml:trace>
  <inkml:trace contextRef="#ctx0" brushRef="#br0" timeOffset="18629.5337">10691 15044 148 0,'-3'16'55'0,"3"0"-30"0,0 0-23 0,0-6 14 15,3 1 1-15,-3-3 11 16,0 5-9-16,3-2-10 16,-3-3-3-16,0-3 0 0,0 0-5 15,0 1-1-15,0-6 6 16,0-6 6 0,0-2-6-16,-3-2 3 15,3-3 4-15,0-1-1 16,0-2 1-16,0 3-3 15,3 0-1-15,0 0-5 16,6-6-3-16,0 6 0 16,5 2-1-16,1 3-3 15,0 8 2-15,0 3-15 16,3 0-4-16,-3-1-32 16,0 1-12-16,0 0-28 15</inkml:trace>
  <inkml:trace contextRef="#ctx0" brushRef="#br0" timeOffset="18959.5393">10896 15042 160 0,'-6'-3'60'0,"6"0"-32"0,-3 1-22 0,3 2 15 16,0 2-9-16,-3 1 5 16,0 8-3-16,0 4-8 15,3 1 1-15,3-3 0 0,3 3 1 16,3-2 0-1,0-4 2-15,3-2 1 0,0-8 1 16,3 0 2-16,-3-3-1 16,0-2 0-16,-4-5-3 15,-2-1 1-15,-6-5-4 16,-3 3-2-16,-3-8-2 16,1 0-3-16,-4-1 1 15,-3 4-1-15,-3 5-3 16,0 10 2-16,3 8-23 15,0 3-10-15,3 0-20 16,6 0-8-16,3 0-16 16,3 0-21-1,3-3 36-15</inkml:trace>
  <inkml:trace contextRef="#ctx0" brushRef="#br0" timeOffset="19443.208">11072 15023 132 0,'0'5'52'0,"3"-2"-28"0,0 5-11 0,-3-3 17 15,3 11-9-15,0-3 1 0,0 3-9 16,0-3-3-1,3 3-5-15,-1 0-4 0,1-3 0 16,0 1 3-16,0-6 2 0,0 0-2 16,3-6-3-16,-3-2 0 15,3-5 1-15,3 0-1 16,-9-3 2-16,0 2-4 16,-3 4 0-16,3-1 1 15,-3 3 0-15,0 5-3 16,6 1 2-16,0-1-1 15,9 6 0 1,3-4 6-16,2-1 11 16,1-4 8-16,0-4-1 15,0-9-1-15,-3-2-3 16,-3 0-1-16,-3-1-3 16,-6 1 1-16,-6 0-6 0,-3-3-3 15,-3 0-3-15,-6-5-3 16,0-8-24-16,3 8-11 15,0 2-66 1,3 6-58-16,6 8 52 16</inkml:trace>
  <inkml:trace contextRef="#ctx0" brushRef="#br0" timeOffset="19862.2761">11563 15094 124 0,'0'-5'46'0,"3"10"-24"0,-3-7-15 0,0 2 13 16,0 0-4-16,3 5 3 15</inkml:trace>
  <inkml:trace contextRef="#ctx0" brushRef="#br0" timeOffset="20492.0921">11578 15108 289 0,'6'10'25'0,"3"1"-2"15,5-3-4-15,4 0-3 0,0-3-4 16,3 0 0-16,0-2 2 16,0-6 1-1,5-2-2-15,-2 0 2 0,-3-6-4 16,0-2 1-16,-3 0-3 16,-3-6 2-16,3-15-6 15,-4-1-1-15,-2-4-2 16,-6-1-2-16,-6 3 3 15,0-3 2-15,0 1-4 16,0 4-3-16,-3 3 1 16,0 6 0-16,0 2 1 15,0 6 0-15,0 2 0 16,3 3 0-16,0 2-3 0,0 3 0 16,0 0-1-16,0 3 3 15,0 0-2-15,0-1 1 16,0 4 4-1,0-1 1-15,0 0-1 0,0 3-2 16,0 0-2-16,0 0 1 16,-3 6-1-16,0-1 0 15,-2 3 2-15,-1 2 0 16,-3 6 0-16,0-2 2 16,3-4-3-16,0 3 0 15,0-5 1-15,0-2 2 16,3-1 1-16,0-3 1 15,3-7-5-15,0-5-1 16,6-1 1-16,0-2 2 16,0-3 2-16,0 0-4 15,0-5 1-15,0 2 0 16,0 1-3 0,0 5 2-16,0 5-1 15,-1 10 0-15,4 6 2 16,3 3 0-16,3 7 2 15,0-2 3-15,0 5 0 16,0-5 0-16,0 0-3 16,0-3 1-16,-3 1-2 15,-1-4 2-15,1-7-88 16,0-3-39-16,-6-8 4 16</inkml:trace>
  <inkml:trace contextRef="#ctx0" brushRef="#br0" timeOffset="26904.8829">17364 14613 156 0,'3'-3'57'0,"-3"9"-30"0,-3 4-23 16,-3-5 15-16,-3 3-5 16,0 3 0-16,0 10-4 15,0-2 1-15,1-3-6 16,-1-1 1-16,0-1 4 0,0-4-8 15,3-2-3-15,3 0 2 0,0-3 3 16,0-2-3-16,3-3-1 16,3 0 2-16,3-3 1 15,0 1-1-15,6-14-4 16,3 3 1 0,5-3 1-16,-2 3 2 15,-3-1-1-15,-3 4 2 16,0 2-4-16,-3 3 0 15,0 2 3-15,0 3 3 16,0 5 2-16,0 3 3 16,0 3 4-16,-1 2 1 15,1 3-8-15,0 0-2 16,3-3-3-16,-3 0-2 0,0-2-2 16,0-3 1-16,0 0-26 15,0-3-11 1</inkml:trace>
  <inkml:trace contextRef="#ctx0" brushRef="#br0" timeOffset="27276.5865">17409 14708 152 0,'-3'-13'57'0,"3"16"-30"0,-18 5-32 0,15-3 12 16,0 0 7-16,0 6 8 15,-6 2 0-15,3 8 1 16,-3 8-12-16,0 11-4 0,3 5-1 15,0 0-1-15,3-3 2 16,3-5-2-16,9 0 2 16,9-5 2-16,3-6 2 15,3-2-1-15,3-5-1 16,5-3-5-16,1-6-1 16,0 1-3-16,0-3-1 0,-1-3-39 15,1 0-18-15,-3-5-43 16</inkml:trace>
  <inkml:trace contextRef="#ctx0" brushRef="#br0" timeOffset="27907.3461">17971 15116 140 0,'-6'-3'52'0,"0"3"-28"0,3 0-17 0,3 0 13 16,-2 0-4-1,-4 5 1-15,-3 3-3 0,0 3-1 16,0 2-7-16,0 0 0 0,0 3 1 16,3 0-1-16,3 3-1 15,3-1-3-15,6-2 1 16,3 0-2-16,6-6-1 16,6-4-4-16,2-6-2 15,1-3-26-15,3-2-9 16,-6-3-41-1</inkml:trace>
  <inkml:trace contextRef="#ctx0" brushRef="#br0" timeOffset="28193.2011">18126 15132 172 0,'-12'-3'66'0,"6"3"-36"16,0 5-31-16,3 3 12 0,0 5-1 15,0 1 4-15,0-1 1 16,0 0 0-16,3 3-7 15,3-3 1-15,3 0 2 0,3-2 0 16,3-6 3-16,3-5 2 16,0-2 2-16,0-4-8 15,-3-2-3-15,-3 0-2 16,-3-5-1-16,-3-5 0 16,-6 4 2-16,-3 1-3 15,-3 0-2-15,-3 2-3 16,0 3 1-16,0 1-23 15,3 1-10-15,0 4-24 16,3-1-11-16,3 0-23 16</inkml:trace>
  <inkml:trace contextRef="#ctx0" brushRef="#br0" timeOffset="28437.5986">18212 14880 152 0,'0'-2'57'0,"0"4"-30"0,3 3-25 0,-3 3 14 15,3 8 5-15,0 11 5 16,0 4-8-16,0 1 0 16,0 3-11-16,-3 4-2 0,3-7-1 0,6-3-2 15,-3-2-2-15,3-6-8 16,3-3-3-16,0-2-32 15,-3-5-14-15,3-6-23 16</inkml:trace>
  <inkml:trace contextRef="#ctx0" brushRef="#br0" timeOffset="28810.3393">18352 15134 144 0,'0'3'55'0,"0"-1"-30"0,3 14-23 0,-3-8 14 16,3 3 3-1,-3-1 5-15,3 1-10 0,0 0-5 16,3-1-6-16,0-2-3 0,3-3 3 16,0 1-2-16,0-6 2 15,-3-3-7-15,3-2-1 16,-3-3-1-16,6-5 2 15,-12-1 2-15,3 1 3 16,-3 0 4-16,0 2 2 16,0 3 1-16,0 3 2 15,0 2-3-15,0 3-2 16,0 6-2-16,0 2 0 0,0 2-2 16,0 1-1-16,9-1 1 15,-3 1 1-15,0 0-3 16,-1-3 0-16,7-1-28 15,-3-1-10-15,0-1-49 16</inkml:trace>
  <inkml:trace contextRef="#ctx0" brushRef="#br0" timeOffset="29396.4823">18552 15087 176 0,'-3'2'68'0,"6"3"-36"0,-3 6-40 16,0-6 12-16,0 9 2 0,0-4 13 15,0 9-2 1,0-3-8-16,0-3-5 0,0-3-1 16,0 1-2-16,0-3 2 15,0-3-2-15,0 0-1 16,0-2 1-16,0-3 1 15,0 0-10-15,0-3-2 16,3 1 0-16,0-6 1 16,0-5 3-16,3-1 4 15,0 1 1-15,0 3 1 16,0-1 0-16,-1 3 0 16,1 3 0-16,0 2 0 0,0 3 4 15,0 8 2-15,-3 0 2 16,0 3 2-16,0-1-5 15,-3-2-1-15,0 0-2 16,0 0 1-16,0-3 0 16,0 1 1-16,0-6-2 15,0 0-2-15,0 0-2 16,6-3 1-16,0-8-10 16,0 1-5-16,0-1-1 15,0 1 2-15,0-1 9 16,0 6 3-16,0-1 7 15,6 9 11 1,-3 8 1-16,0-1-3 16,-3 1-1-16,0-1-5 15,-3-2-2-15,-1 0-2 16,1 0-3-16,0-2-15 0,0-1-5 16,-3-5-116-1,12 0 39 1</inkml:trace>
  <inkml:trace contextRef="#ctx0" brushRef="#br0" timeOffset="29757.0881">18808 15161 148 0,'0'18'57'0,"0"-5"-30"0,0-2-29 0,0-6 9 0,0 1 6 16,0-1 6-16,0 0-8 15,0-5-3-15,0 3-5 16,0-3-3-16,0 0 3 0,0 0-4 16,3-3 0-16,0-5-4 15,0 0-1-15,3-2-4 16,0-4-1-16,3 1 6 16,-1 0 2-16,1 2 9 15,3 6 6-15,3 0 7 16,-3 5 3-16,0 8-9 15,-3 5-3-15,3 3 3 16,-6 0 1-16,3 0-5 16,-9-3-1-16,0 0-2 15,3-2-1-15,6-3-41 16,0-3-33 0,2-5-53-16,1 0 29 15</inkml:trace>
  <inkml:trace contextRef="#ctx0" brushRef="#br0" timeOffset="30190.6198">19347 15147 160 0,'-9'-2'60'0,"6"-1"-32"16,0 6-31-16,3-1 13 0,-3 6 8 16,0 0 19-1,-3 6-8-15,3-1-15 16,3 0-6-16,3 0-4 0,-3 0-2 15,6 1-2-15,0-4 3 16,12-4 4 0,-1-6 4-16,1-3-6 15,0-2-1-15,-3-1-2 0,-3-2 1 16,-3-5-4-16,-6-3-2 16,-3 0 8-16,-3 1 6 15,-6-1-10-15,-9 2-2 16,0 4-18-1,3 2-5-15,0 3-21 0,3 2-7 16,4 0-36 0</inkml:trace>
  <inkml:trace contextRef="#ctx0" brushRef="#br0" timeOffset="30464.2997">19677 14814 200 0,'-6'-21'77'0,"-9"16"-42"0,-9 5-28 16,18 0 18-16,-3 0-7 15,-3 5 2-15,1 3-7 16,-7 5-3-16,3 8-5 16,3 8-4-16,0 11 2 0,6 0-4 15,3-1 0-15,0 1-1 16,3 2-2-16,0-7 5 15,0-6 1-15,3-3-11 16,-3-2-4-16,0-5-34 16,-3-3-12-16,-3-6-33 15</inkml:trace>
  <inkml:trace contextRef="#ctx0" brushRef="#br0" timeOffset="30613.3737">19385 15118 228 0,'-3'-2'85'0,"6"2"-46"0,15-8-43 0,-9 8 13 16,6-3-5-16,6 0 0 16,6 1 0-16,5-1 0 15,7 0-2-15,3-2-26 0,-4 0-9 16,1 0-62 0</inkml:trace>
  <inkml:trace contextRef="#ctx0" brushRef="#br0" timeOffset="31181.6614">20007 15113 200 0,'0'0'77'0,"3"3"-42"0,-3 5-34 15,0 2 16-15,0 3-2 16,0 1 3-16,0-1-4 16,0 0 0-16,0 0-8 15,0 1-4-15,0-4-1 0,0-2-10 16,0 0-4-16,0-3-35 15,0-5-16-15,3 0-27 16</inkml:trace>
  <inkml:trace contextRef="#ctx0" brushRef="#br0" timeOffset="31556.3714">20091 15068 140 0,'0'0'55'0,"3"8"-30"0,12 5-34 0,-10-5 9 16,-2 3 0-16,0 5 4 15,0-1 3-15,0 1 1 16,-3 0-4-16,0-3-1 0,0-2 3 16,3-3-5-16,-3-3-1 15,0 1 4-15,0-6 5 16,3 0-3-16,0-6 2 15,0-4-5-15,3-1 0 0,3-5 1 16,0 3 0 0,3 0 2-16,0 5 1 0,0 5-3 15,-3 6-1-15,0 2 3 16,0 11 3-16,0 0-4 16,-3 0-3-16,-1 0 1 15,-5-1 0-15,0-1-1 16,0-4 1-16,0-2-31 15,3-2-11-15,-3-6-46 16</inkml:trace>
  <inkml:trace contextRef="#ctx0" brushRef="#br0" timeOffset="31783.9693">20394 14856 228 0,'-3'0'85'0,"6"3"-46"0,0 5-50 0,0 3 11 16,0 10-3-16,-3 13 3 16,0 3 5-16,0 5 4 15,0 1-4-15,0-4 1 0,0-4 4 16,0-3-6-16,0-3 0 16,0-3-22-16,0-5-10 15,0-5-123 1,3-8 49-1</inkml:trace>
  <inkml:trace contextRef="#ctx0" brushRef="#br0" timeOffset="32281.2048">20281 15087 264 0,'-15'-6'99'0,"18"9"-54"0,12-6-55 16,-3 3 14-16,0-2-8 15,0-1 3-15,3 0 4 16,0 1 3-16,0-1-2 16,5 3-25-16,-2 0-8 0,0 3-26 15,-3-1-10-15,-3 4 6 16,0-1 16 0,-3 0 40-16,-3 3 34 15,-3 0 19-15,0 5-12 0,0-2-7 16,0-1-12-16,0-2-2 15,2 3-10 1,4-3 5-16,0-5 3 0,3-1-5 0,0-4-3 16,0-4-2-16,0 1-1 15,0-3-2-15,-3 0 1 16,-3-2-2-16,-6-1-1 16,-3 0-4-16,-3 3 0 15,-6 3 0-15,0 0-1 16,-3 5 1-16,0 5 0 15,3 6 3-15,0 2 2 0,1 5 4 16,5-2 2-16,3 0-3 16,3 0-3-16,3 0 0 15,3 0-1 1,2-3-3-16,4-2 2 0,3-3-26 16,0-3-9-16,0-2-44 15,0-6-34 1,3 0 45-16</inkml:trace>
  <inkml:trace contextRef="#ctx0" brushRef="#br0" timeOffset="32832.6048">20650 15163 156 0,'0'14'57'0,"0"-1"-30"0,0-3-16 0,0-2 15 16,3 3-3-1,-3-1 0-15,0 1-1 16,0 0 1-16,0-3-13 0,0-3 1 0,0 0 2 15,0-5 2-15,0 0 3 16,0-3-4-16,0-2 2 16,3 0-5-16,-3-6-1 15,3 1-6-15,0-6-3 16,3 3-3-16,0-1 1 16,0 1-15-16,0 3-6 15,3-1-31-15,3 3-14 16,0 3-15-1,3-1-33-15,-1 4 38 16,-2-1 192 15,0 19-37-31,0-3-23 16,0 1-25-16,0-4-17 16,0-2 1-16,0-3-7 15,0-2-4-15,0-3 0 0,0-5 0 16,-4-1 3-16,1-2-5 15,-3 1-1-15,-3-4 2 16,-3 3 3-16,-3 0-4 16,-3 3-3-16,-3-1-4 15,1 4 1-15,-4 10 1 16,0 0-1-16,0 5 4 16,3 3 0-16,0 0 3 15,3-3 1-15,3 3 1 16,3-3 0-16,3 0-5 0,3-2 1 15,3-3-20-15,3-3-7 16,3-2-48 0,6-6-45-16,5 0 40 15</inkml:trace>
  <inkml:trace contextRef="#ctx0" brushRef="#br0" timeOffset="33140.9607">21058 15129 208 0,'-9'-5'77'0,"6"2"-42"0,-3 3-34 0,6 3 16 16,-9-3 2-16,3 2 5 0,-3 1-6 15,6 0 0-15,-3 4-11 16,6 1-6-16,6 3-4 0,3 0-1 16,0-1 3-16,0 1 0 15,0-1 3-15,0 1 1 16,-3-1 3-16,-3-2 3 15,-3 0 2-15,-3 0 1 16,-3-2 2-16,-6-4-7 16,0-2-2-16,-3 0-8 15,3-2-2-15,1-4-14 16,-1 1-5-16,3 0-20 16,3-6-10-16,3-5-53 15</inkml:trace>
  <inkml:trace contextRef="#ctx0" brushRef="#br0" timeOffset="33360.7818">21228 14880 248 0,'9'-5'93'0,"-18"8"-50"0,3 2-52 0,6 3 12 15,0 8 2-15,0 10 4 16,0 3 4-16,0 3 3 15,0 0-9-15,0 2-2 0,6 0-1 16,0-2-2-16,-3-3 1 0,0-2-15 16,0-3-7-16,0-6-23 15,0-2-11 1,0-5-47-16</inkml:trace>
  <inkml:trace contextRef="#ctx0" brushRef="#br0" timeOffset="33556.296">21061 15113 244 0,'9'-3'93'0,"3"3"-50"0,9-2-50 16,-6 2 14-16,11-3-3 15,7-2 5-15,0-1-3 16,3 1-1-16,-4-3-2 0,-2 0-53 0,3 0-24 15,-9-2-24 1</inkml:trace>
  <inkml:trace contextRef="#ctx0" brushRef="#br0" timeOffset="33913.1389">20058 14917 312 0,'-3'-5'115'0,"3"5"-62"0,0 0-90 0,0 0 3 16</inkml:trace>
  <inkml:trace contextRef="#ctx0" brushRef="#br0" timeOffset="46644.8358">1892 10197 104 0,'3'0'41'0,"-3"-3"-22"0,0 6 0 0,0-3 18 15,-3 0-11-15,0 0-5 16,-9 5-10-16,-3 1-5 16,-9 12-3-16,-2-2 2 0,2 0 4 15,-6-6-3-15,-3 1-1 0,9-3 2 16,4 0 0-16,5-3-1 15,6 1-1-15,3-6-1 16,12 0-2 0,6-3-2-16,6 0 1 15,5-5 1-15,4 3-3 16,3-6 0-16,-9 9-1 16,3-6 0-16,2 8 2 15,-2 0 0-15,-6 2 2 16,0 4 3-16,-6 2 2 15,-3 2 3-15,-9 6-3 16,0 5 1-16,-6 1-5 16,3-1 0-16,3 0 1 0,-6-3 0 15,6 4-2-15,0-7 1 16,9-1-42 0,3-1-57-1,3-8-41-15,-6-5 62 16</inkml:trace>
  <inkml:trace contextRef="#ctx0" brushRef="#br0" timeOffset="47109.2693">1809 10327 88 0,'-21'2'35'0,"0"4"-18"0,-6 4-5 16,15-2 13-16,-9 5 2 15,-11 6 1-15,-7 7-2 0,-9 11 1 16,-5 8-2-16,-13 3 2 15,10 0-15-15,-1-3 2 0,13-3 0 16,2-2-5-16,6-1-3 16,12-4-3-16,4-6-3 15,11 0-15-15,3 0-7 16,21-5-82 0</inkml:trace>
  <inkml:trace contextRef="#ctx0" brushRef="#br0" timeOffset="48703.4996">948 11078 116 0,'3'0'44'0,"3"0"-24"0,-6 0-15 0,0 0 13 15,0 3-4-15,9 2 0 16,-6 6-2-16,6 2 2 16,-9-3-7-16,3 4 2 0,3-1 4 15,-6 0-5-15,3-2-2 16,0-1-3-16,-3-2-3 0,0 0 5 15,0-3 1-15,0 1 4 16,0-6 1-16,0 0 3 16,0 0 2-16,0-3-9 15,0 0-4-15,0-2-2 16,0 0 1-16,3-6-1 16,3 1-1-16,0-1 1 15,3-2-1-15,-3 0 0 16,3-1 0-16,3 4-3 15,3 2 0-15,-7 5 2 16,4 3 0-16,0 3-4 16,-3 5 1-16,0 0 2 15,-6 2 1-15,3-2 1 0,-3 0 0 16,0-2 0 0,3-1 0-16,-6-5 2 0,0 2 3 15,0-2 2-15,0 0 1 16,9 0-4-16,-3-5-3 15,3 0 0-15,6-6 1 16,-3 3-3-16,-3 0-2 16,2 3-1-16,1 3 3 15,0 2-2-15,3 7 1 16,-6 1 2-16,3 0 0 16,-9 0 2-16,3 0 1 15,-3 0-4-15,0 0-1 16,3-3 3-16,-6 1 3 0,0-1-19 15,0 0-7-15,0 1-27 16,0-6-11-16,9 2-21 16</inkml:trace>
  <inkml:trace contextRef="#ctx0" brushRef="#br0" timeOffset="49032.6519">1434 11102 92 0,'-6'0'35'0,"6"8"-18"0,-9 2-11 16,6-2 9-16,0 3 11 15,-6 2 6-15,6 0-1 16,0 1-1-16,3 2-13 0,3-1-3 16,3 1-8-16,0-2 7 0,3-4 6 15,3-5-4-15,2-5 2 16,1-2-6-16,-3-6-1 15,0 0-6-15,-3-3-1 16,0 1 3-16,-6-1 3 16,-6 1-2-16,-6 2-2 15,0-3-5-15,-3 0 0 16,0 6-2-16,0-3 0 16,4 3-18-16,-7 2-9 15,6 6-23-15,3-6-7 16</inkml:trace>
  <inkml:trace contextRef="#ctx0" brushRef="#br0" timeOffset="49347.5785">1538 11123 140 0,'0'0'55'0,"0"3"-30"0,6 2-32 15,-6 0 10-15,6 3 8 16,0 0 5-16,3 0 5 15,-3 3 2-15,2 2-12 16,7 0 2-16,-9 0 1 0,9 1-3 16,-6-4-1-16,3-2-4 15,0 0-1-15,0-5 12 16,0-6 8-16,3-5-6 16,-6-2-3-16,2-1-3 15,-2 0 1-15,-6-4-5 16,0-1-3-16,-3-3-3 0,0 3-3 15,0 3 1-15,0 0-1 16,0 5-25-16,3 0-10 16,3 5-29-16,0 3-9 15,3 3-24 1</inkml:trace>
  <inkml:trace contextRef="#ctx0" brushRef="#br0" timeOffset="49982.2379">2288 11113 96 0,'-6'-6'35'0,"6"4"-18"0,-3 2-7 16,0 0 12-16,0-3 3 16,-6 3 2-16,-3 0-8 0,-3 3-4 15,-6 7-8-15,1 3-5 16,-1 1-1-16,3-1 3 0,3 3 2 15,6 0 0-15,3-1 1 16,3 1 5-16,6-2 4 16,6-6-4-16,6-6 1 15,6-2-8-15,0-2-3 16,-1-4-1-16,-2 1-1 16,0-3-3-16,-3 0 2 15,-3-3 3-15,0-2 1 16,-3 0-4-16,-3 0 1 15,-3 2 0-15,0 3 0 16,3 3-5-16,-6 5-1 0,0 5 0 16,3 6 4-16,0 2-1 15,3 8 1-15,0 6 6 16,-4-1 5-16,1 3-1 16,-3 0 1-16,0 3-3 15,-5-5 1-15,-4-4-4 16,-6 1 0-16,0-8 3 15,-12-3 3-15,6-5-6 16,0-2-4-16,1-6-22 16,2-8-8-16,3-11-35 15,0 1-52 1,12-4 25-16</inkml:trace>
  <inkml:trace contextRef="#ctx0" brushRef="#br0" timeOffset="50370.0368">2422 11179 200 0,'3'-6'74'0,"-6"6"-40"0,6 3-44 0,-3-3 9 15,6 3 4-15,0-1 5 16,3 1 12-16,-6-3 5 16,8 0-13-16,1 0-2 0,0-3-3 15,3 3-1-15,-3-2-1 16,0-1-3-16,0 0-2 15,0 1 1-15,-9-6 1 16,-3 0 1-16,-3 3 1 0,-6 2-7 16,-6 0 0-16,-6 3-4 15,0 3 2-15,0 2 3 16,1 0 1-16,2 3-2 16,3 0 2-16,6 3-1 15,6 0 0-15,-3 2 4 16,12 3 1-16,-3 0-1 15,9-1 1-15,3-1-2 16,6-4-1-16,-9-2 3 16,8-5 2-16,4-3-22 15,0-6-10-15,-3-1-34 16,0-4-57 0,-3 0 21-16</inkml:trace>
  <inkml:trace contextRef="#ctx0" brushRef="#br0" timeOffset="50576.6467">2657 10903 192 0,'-9'-13'71'0,"3"13"-38"0,6 0-36 0,0 0 11 15,0 0-6-15,0 8-2 16,0 5 9-16,6 14 6 16,-6 2-7-16,6 3 4 0,0 2 2 15,3-2-7-15,-6 0-4 16,0-1-2-16,3 1 1 15,-3 0 1-15,-3-3 1 16,0-5-33-16,-3-6-15 0,0-2-53 16</inkml:trace>
  <inkml:trace contextRef="#ctx0" brushRef="#br0" timeOffset="50996.6117">2538 11128 216 0,'-21'-8'82'0,"24"6"-44"0,-6-3-36 16,3 5 19-16,6-3-2 15,3-2 1-15,0-1-9 16,6 1-4-16,9-3-4 16,2 3 0-16,7-1 0 0,-3 4-19 15,0-1-9-15,2 1-23 0,-2 2-9 16,-3 0-8-1,-6 0-13-15,-3-3 32 16,-4 3 61-16,-2 0 35 16,-6 3 8-16,-6-3 1 15,-3 5-25-15,-3-3-7 16,0 4-17-16,-2-1-4 16,2 3-4-16,3 0-4 0,3 5-1 15,6-2 6-15,2 2 3 16,1 0 5-16,0 3 4 15,-3 0-4-15,0 0-1 16,-6-3-2-16,-6 0 2 16,-3 1-5-16,-3-4-3 15,1-2-8-15,-1-3-4 16,0-2-71 0,0 2-67-16</inkml:trace>
  <inkml:trace contextRef="#ctx0" brushRef="#br0" timeOffset="51703.6957">3481 11120 132 0,'-14'-7'52'0,"11"-1"-28"0,-12 0-17 16,9 5 15-16,-3 0 7 16,-3 3 4-1,-3 0-13-15,-6 6-6 0,-3 7-9 16,1 3-10-16,-1 2-5 0,6 3 6 15,3 3 3-15,6 0 2 16,6-5 2-16,9-1 2 16,6-5 2-16,3-5-1 15,3-8-1-15,0-5-1 16,-1-3 0-16,-2-3-2 16,0-2-2-16,-3-5 5 15,-3-3 1-15,-3-3 2 16,0-8 0-16,-3-8 2 15,-3 1 1-15,0-1 3 16,-3 6 4-16,-3 7-6 0,3 6-2 16,0 2-8-16,0 11-1 15,0 8-3-15,0 14-2 16,0 12 3-16,6 6 2 16,0 2-2-16,3-2 0 15,6-3-1-15,0 0 0 16,0 0 2-16,6-2 2 15,2-6-25-15,4-3-10 16,6-4-47 0,0-6-58-16,6-3 37 15</inkml:trace>
  <inkml:trace contextRef="#ctx0" brushRef="#br0" timeOffset="52062.6781">3782 11142 220 0,'-15'-22'85'0,"3"12"-46"0,-6-1-32 16,12 9 18-16,-5-1-9 15,-4 6-1-15,-9-1-9 16,-3 6-2-16,0 5-2 16,3 1-2-16,4-1 3 0,5 3-2 15,6 0 2-15,9 0-2 16,6-1 2-16,6-1 2 16,6-4 2-16,-1-4-3 15,1-4-3-15,-3-2 0 16,0-5 1-16,0 0-1 15,-3-3-1-15,-3-3 1 16,-3 0 1-16,0 1-1 0,-3-1-1 16,0 6-2-1,0 0-1-15,0 2-3 16,-3 3-1-16,3 5 1 0,3 3 4 16,-1 6 1-1,4-1 3-15,0 3-1 0,3-3 2 16,0-3-18-16,3-2-6 15,0-2-45-15,0-6-20 16,6-3-4 0</inkml:trace>
  <inkml:trace contextRef="#ctx0" brushRef="#br0" timeOffset="52259.2007">3952 10948 228 0,'-9'-58'85'0,"6"53"-46"0,0 2-41 0,3 3 17 0,0 3-13 15,0 5-3-15,-3 8 0 16,0 10 0-16,3 3 1 16,0 3-3-16,3 0 2 0,0 0 3 15,3-3 3-15,0-3 0 16,0-2 0-16,0 0-34 16,0-6-13-16,0 1-54 15</inkml:trace>
  <inkml:trace contextRef="#ctx0" brushRef="#br0" timeOffset="52469.7639">3764 11097 288 0,'-6'-8'110'0,"9"8"-60"0,0-3-56 0,3 0 17 16,6 3-7-16,3-5 0 15,9 0 0-15,3 0 2 16,8-1-3-16,1 1-13 0,3 0-3 16,-1 2-34-16,-2 3-12 15,0-3-51 1</inkml:trace>
  <inkml:trace contextRef="#ctx0" brushRef="#br0" timeOffset="52828.3484">4235 11052 220 0,'-18'0'82'0,"12"-3"-44"0,-12 11-40 16,12-5 17-16,-6 5-9 16,-3 2 2-16,-6 6-5 15,0-3 0-15,4 3-1 16,2 0-2-16,6 0 1 0,6 0 1 16,6-3 1-16,6 0-1 15,3-5 1-15,0-3 4 16,2-5 4-16,4-2-6 15,0-4-3-15,-3-1-1 16,-3-1 1-16,0-3-1 16,-6-2 2-16,-3 0 9 15,-3-1 4-15,0 4-5 0,-3-1-2 16,0 3-3-16,3 11-4 16,3 5-3-1,3 2 0-15,3 4 1 16,3 1 0-16,5 1 2 15,4 6-1-15,3-1 2 16,0-3-29-16,3 1-9 16,-1-3-89-1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28:15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 7652 44 0,'3'-8'16'0,"3"5"-8"0,9-2-10 0,-10 0 4 15,7-9 22-15,-3 4 13 16,-6 2 8-16,3 0 3 16,-3 3-4-16,-3-1-3 15,-3 4-18-15,-3-1-6 0,-3 8-11 16,-6 6 7-16,-5-1 6 0,-4 4-4 16,3-1 0-16,0 0-7 15,0 0-3-15,6 1-2 16,6-4-3-16,9 1-2 15,0-1-1-15,9 1 2 16,3 2 2-16,12-2 0 16,3-1 2-16,-6 4 2 15,0-4 4-15,-4 1 2 16,-5 5 3-16,-3 2 2 16,-15 1 2-16,-3-3-8 15,-17 2-3 1,-1-2-4-1,3-5-3-15,0-4-24 0,3-1-11 16,6-4-24 0,7-2-11-16,8-2-39 15</inkml:trace>
  <inkml:trace contextRef="#ctx0" brushRef="#br0" timeOffset="420.1714">907 7705 184 0,'0'0'68'0,"0"0"-36"0,0 2-24 0,3 4 16 0,3 2-3 16,-3-3 2-16,6 3-11 15,8 0-2-15,4-3-6 16,0 0-1-16,0-2 1 0,0-3-2 15,-3-3 1-15,2-2-2 16,-8-3 2-16,0 0 0 16,-9-10 1-1,-6 4 0 1,0 1 2-16,-6 3-5 16,-11 2-1-16,-1 5 0 15,0 3 2-15,0 5-1 16,3 6 2-16,0 2-2 0,6 6-1 15,3 2 1-15,6 3-1 16,3 2-3-16,0 1 0 16,12-4 4-16,6-2 1 15,3-2-11-15,3-6-7 16,3-2-38-16,-6-6-15 16,8 0-26-1</inkml:trace>
  <inkml:trace contextRef="#ctx0" brushRef="#br0" timeOffset="827.5693">1341 7641 192 0,'-18'-8'74'0,"10"8"-40"0,-4 0-29 0,6 3 19 16,0 0-4-16,-9 4 3 15,-9 4-4-15,3 8-2 0,0 2-9 16,3 10-7-16,7 1-2 15,-1 0-1-15,6-3 0 0,6-5 4 16,6-3 1-16,6-5-4 16,-1-5 1-16,7-6 2 15,-3-5 1-15,3-11-4 16,0-7-1-16,3-3-4 16,-9-6-1-16,0 1 4 15,-3-1 3-15,-4 1 1 16,-2 5 2-16,-3-1 0 15,0 9 1-15,0 3 0 16,-3 4 2-16,3 9-3 0,0 8-2 16,3 7 2-16,6 8 0 15,0 1-1-15,0 5-2 16,3-3 1-16,3-5-1 16,6-3-3-16,-3 0 2 15,0-5-37-15,-1-6-16 16,1-2-55-1</inkml:trace>
  <inkml:trace contextRef="#ctx0" brushRef="#br0" timeOffset="1112.7454">1776 7512 216 0,'3'15'82'0,"0"-1"-44"0,3 25-29 16,-6-23 19-16,0 3-8 15,0 2 1-15,0 3-12 16,0 0-5-16,0-1-3 15,0 1-1-15,-6-5 0 0,3 2-53 16,0-5-22-16</inkml:trace>
  <inkml:trace contextRef="#ctx0" brushRef="#br0" timeOffset="1295.4096">1645 7670 264 0,'-9'0'99'0,"12"-2"-54"0,15-1-50 0,-9 3 17 16,-3-3 2-16,9 1 5 15,5-1-9-15,10 0-6 0,-6 1-2 16,15-6-20-16,-1 3-8 16,-8 5-96-16</inkml:trace>
  <inkml:trace contextRef="#ctx0" brushRef="#br0" timeOffset="1771.0988">2115 7482 264 0,'-15'-10'101'0,"27"12"-54"0,0-12-55 0,-6 7 18 16,6-7-3-16,0-6 6 16,6 8-7-16,3-3-3 15,2 9-2-15,-2 10-4 0,-3 5 2 16,-6 3 1-16,-6 7 0 15,-6 15-3-15,-9-1 0 16,-6 5-3-16,-6 0-1 16,0 3 4-16,-2 3 1 15,2-8 2-15,0-9 0 16,0-7 2-16,12-3 3 16,-3-5 7-16,6-5 2 0,9-3 4 15,6-6 3-15,6-7-9 16,6 0-2-16,9-6-6 15,-3 1-1-15,11 2-8 16,-2 0-2-16,6 0-29 16,-13 0-14-16,1 3-34 15,-3-3-14-15,-6-3 8 16</inkml:trace>
  <inkml:trace contextRef="#ctx0" brushRef="#br0" timeOffset="2132.0722">2600 7440 164 0,'-12'3'63'0,"-2"-1"-34"0,-10 12-27 0,15-4 14 16,-3 9 5-16,0 12 7 15,-6 7-6-15,6 4-1 16,6 0-12-16,3 8 1 0,6 1 3 15,6-12 4-15,6-4 2 16,6-9 1-16,6-5 0 16,3-10-7-16,5-16 0 15,-5-11-2-15,6-8 3 16,-6-8-1-16,-4-2 0 16,-11-8-1-16,-15-3 0 15,-6 2-2-15,-9 6-1 0,-5-2-3 16,-4 7 1-1,-3 5-11-15,0 11-2 0,3 8-30 16,3 3-14-16,4 5-38 16,5 3-17-16,6 2-10 15</inkml:trace>
  <inkml:trace contextRef="#ctx0" brushRef="#br0" timeOffset="2433.6351">2937 7329 236 0,'-3'5'90'0,"6"-2"-48"0,0 2-49 0,0 0 14 15,-3 11 10-15,3 3 9 16,0 2-7-16,0 0-1 16,0 0-10-16,0 1-5 0,0-1-2 15,0-3-1-15,-3-5 2 16,3 3-36-16,-3-8-15 16,5 0-61-1,-5-2-34-15,3-9 69 0</inkml:trace>
  <inkml:trace contextRef="#ctx0" brushRef="#br0" timeOffset="2583.6207">3080 7377 252 0,'-18'15'93'0,"12"-9"-50"0,-15 12-52 16,12-10 14-16,-6 3-5 16,-3 2 0-16,0 0 0 15,1 0 0-15,-1 1-58 16,0-4-23-16,6-2-8 15,0 0-1-15</inkml:trace>
  <inkml:trace contextRef="#ctx0" brushRef="#br0" timeOffset="2762.0005">2862 7427 260 0,'-6'0'99'0,"6"3"-54"0,0-1-53 0,3 1 16 15,3 2-4-15,0 3 5 16,6 3 4-16,3-1 4 15,0 1-9-15,6 2-7 0,6-5-1 16,-1 0-16-16,1-3-6 16,-6-2-187-1,3 2 113-15,3-8 21 16</inkml:trace>
  <inkml:trace contextRef="#ctx0" brushRef="#br0" timeOffset="6455.2971">3309 7342 204 0,'-9'-5'77'0,"12"10"-42"0,-6-5-41 0,6 5 12 0,-3 14-2 16,3 0 5-16,-3 7 4 16,-3 8 4-16,3 14-9 15,0 10-2-15,-9 3 0 0,0 3-1 16,3-9 0-16,3-10-6 16,6-8 1-16,-6-16-18 15,9-2-5-15,-3-11-51 16,3-16-48-16,0-11 36 15</inkml:trace>
  <inkml:trace contextRef="#ctx0" brushRef="#br0" timeOffset="7117.6849">3339 7448 120 0,'-6'-3'46'0,"9"1"-24"0,0 2-6 0,-6 2 18 15,3-2-12-15,0 0-2 16,-3 0-12-16,3-2-5 0,0 2-2 16,-3 5-1-16,3-5 2 0,-3-3 3 15,3 3 4-15,-3-2-4 16,0 2-3-16,0 2-1 15,0-2-1-15,0-2-5 16,3 4 1-16,0-2 0 16,0 0 2-16,-9 0-1 15,9 0-1 1,-9 0 5 0,9 0 1-16,-6 3 6 15,9-6 3-15,0-2 2 0,3-3 3 16,3-5-1-1,3 0 1-15,0-3 0 0,8 3 0 16,4 2-6 0,3 3-4-16,-3 5-6 0,0 11 0 15,-3 11 2-15,-7 2 1 16,-5 0 3-16,-3 3 1 16,-6-3-1-16,-6 0-1 15,-6 8-1-15,-2-5 0 16,-4-3-2-16,-6-5-2 15,3-5 1-15,3-1-1 16,3-2 0-16,3-2 2 16,3-4-6-16,4 1-1 15,5-3-1-15,8 5 2 0,10 3-1 16,9 3 1 0,0 2 5-16,3 6 1 15,2 4 6-15,-2 9 5 0,0 3-3 16,-3-4 2-1,-3-7-9-15,-10 3-2 0,1-1 1 16,-6-5 3-16,-3-5-22 16,0-3-10-16,-3-2-67 15</inkml:trace>
  <inkml:trace contextRef="#ctx0" brushRef="#br0" timeOffset="8291.5347">3996 7461 204 0,'-3'6'77'15,"6"12"-42"-15,0 9-32 0,-3-9 15 0,0 9-5 16,0 4 2-16,-3 4-6 16,0-1-3-16,3-5-3 15,-3 16-3-15,3-13 3 0,0-6-11 16,0-2-2-16,0-11-48 16,-3-7-19-16</inkml:trace>
  <inkml:trace contextRef="#ctx0" brushRef="#br0" timeOffset="8485.1457">3857 7660 248 0,'5'-3'93'0,"-2"3"-50"0,9-3-46 0,0 6 16 16,3 0-7-16,6-3 1 15,3 0-9-15,6 0-3 16,2 2 3-16,1-2-7 0,3 0 2 15,-4 0-59 1,1 0-67-16,-9 0 29 16</inkml:trace>
  <inkml:trace contextRef="#ctx0" brushRef="#br0" timeOffset="8862.2618">4446 7459 224 0,'-3'-6'85'0,"3"9"-46"0,3 5-32 16,-3-3 20-16,-3 6 6 16,0-1 6-16,-3 6-9 15,0 11-3-15,-6-6-16 16,3 0-7-16,0-2 0 0,3-4-3 15,0-1 2-15,3-1-2 16,0-3-1-16,9 1 1 16,3-3 1-1,3-5 3-15,6-3 4 0,9-3 2 16,3 0-10 0,-4 1-5-16,4-4-7 0,0 4-1 15,0-1-10-15,-7 0 0 16,-2 3-22-16,0-2-9 15,-9 2-16-15,-3-3-5 16,0-2-15 0</inkml:trace>
  <inkml:trace contextRef="#ctx0" brushRef="#br0" timeOffset="9113.4781">4636 7432 228 0,'-17'3'85'0,"17"-6"-46"0,14 3-48 0,-8 5 14 0,-3 3 6 16,6 8 5 0,-3 8 11-16,-3 5 8 0,3 8-18 15,-3 11 4-15,0 2 2 0,-3 0-10 16,0 3-4-16,3-10-2 16,-3-6 0-16,-3-3-6 15,6-7 0-15,0-6-10 16,0-5-2-16,-3-3-23 15,0-13-52 1,3-3 2-16,6-5-26 16</inkml:trace>
  <inkml:trace contextRef="#ctx0" brushRef="#br0" timeOffset="9413.5133">4910 7395 244 0,'-3'3'90'0,"9"-1"-48"0,3 20-45 0,-3-9 16 16,0 5 10-16,0 3 10 15,0 3-6-15,0-3-1 0,0 3-15 16,0-3-7-16,-3 1-2 16,0-4-2-16,0-2 2 0,-3-3-12 15,0-2-3-15,0-3-43 16,0-3-17-16</inkml:trace>
  <inkml:trace contextRef="#ctx0" brushRef="#br0" timeOffset="9578.9327">5107 7474 284 0,'-24'0'107'0,"18"3"-58"0,6 0-57 0,-3-3 16 16,-3 5-4-16,-3 3 2 16,-3 3 2-16,-6 2 0 15,-3-3-4-15,1 4-5 0,-1-1-2 16,3-3-31-1,0 1-13-15,0-6-49 16</inkml:trace>
  <inkml:trace contextRef="#ctx0" brushRef="#br0" timeOffset="9759.9784">4886 7512 240 0,'9'15'90'0,"3"-9"-48"0,12 10-42 0,-9-1 18 15,3-1-6-15,0-4 1 0,5-2-10 16,4-3-1-16,-3 1-2 16,3-6-25-16,-6 0-10 0</inkml:trace>
  <inkml:trace contextRef="#ctx0" brushRef="#br0" timeOffset="10873.196">5592 7538 156 0,'6'-5'57'0,"-6"-1"-30"0,6 4-10 16,-6-1 22-16,0-2-2 15,-3-3 0-15,0 0-7 16,-3-3-2-16,-6 3-15 16,-3-7 3-16,-3-4 4 0,-3 3 0 15,1 6 0-15,-7 15-6 0,0 0-4 16,-3 6-10-16,-3 5-2 15,4 7 0-15,-1 14 3 16,3 11-5-16,3 5 1 16,3 13 3-16,7-2 4 15,8-3 3-15,9-6 1 16,9-7-4-16,5-11-1 16,10-8 8-16,12-8 4 15,6-10-3-15,2-6-2 16,7-8-14-16,-7-7-7 15,-2-9-24-15,-9 3-8 16,-1 0-98 0,-11 1-56-16,-15 1 93 15</inkml:trace>
  <inkml:trace contextRef="#ctx0" brushRef="#br0" timeOffset="19531.8148">6622 8184 72 0,'-3'0'27'0,"18"5"-14"0,-6 0 9 16,-6 0 15-16,0 3-11 15,2 19-2-15,-5-3-10 16,-5-1-4-16,7 4-3 16,1-6 0-16,-3 0-4 0,3 0-4 0,-9-2-2 15,6-6-7-15,-5-5-2 16,-4 0-55 0</inkml:trace>
  <inkml:trace contextRef="#ctx0" brushRef="#br0" timeOffset="20192.0238">6663 8199 140 0,'-12'-7'55'0,"15"1"-30"0,3 1-27 0,3 2 11 16,0-2-4-16,0 2 0 15,3 3-3-15,0 0-2 16,-3 8 1-16,0-2 1 0,-3 2 1 16,-6 2 3-16,0 9 3 15,-6-4-6-15,0 7-4 16,0-4 0-16,-3-2 2 16,0-5-5-16,3-3 1 15,0 2 1-15,6 1-1 16,3-3 1-16,0 0 4 15,3 0 1 1,0-1 3-16,3 4 1 0,0 0-1 16,0-1 1-16,0 1-4 15,0-3 0-15,-3 0-1 16,0 0 1-16,0-3-2 16,-3-2-1-16,3 7-30 15,-4-12-13-15,1-4-29 16</inkml:trace>
  <inkml:trace contextRef="#ctx0" brushRef="#br0" timeOffset="20434.7859">6818 8244 160 0,'0'0'63'0,"3"3"-34"0,-3-3-19 0,3 0 20 16,-3 0-7-16,6 0 1 16,0 0-13-16,6 0-4 15,6 0-5-15,0 0-2 0,0-3 3 16,-1 3-24-16,-2-2-11 16,-3-1-45-1,-3 3-36-15,-3 0 44 16</inkml:trace>
  <inkml:trace contextRef="#ctx0" brushRef="#br0" timeOffset="20584.1655">6833 8358 176 0,'-12'5'68'0,"12"1"-36"0,0-4-37 15,0-2 12-15,3 3 0 16,3 0 6-16,3-3-9 16,12-3-2-16,3 3-2 15,2-3 0-15,-5 1 2 0,3-4-78 16,0-1-5-1</inkml:trace>
  <inkml:trace contextRef="#ctx0" brushRef="#br0" timeOffset="20871.0204">7044 8295 136 0,'-9'21'52'0,"6"-8"-28"0,3 6-22 0,0-9 12 15,3 1 4-15,3 2 3 16,0 3-4-16,9-6 0 16,3-2-10-16,0-5-2 0,3-6 1 15,3-2 1-15,-1-5 3 16,-5-1 1-16,-3-10 1 16,-6-3 7-16,-9 3 5 15,-6 2-7-15,-3 3 1 16,-3 3-11-16,-9 3-4 15,-2 2-7-15,5 5-2 16,0 3-59-16,6 3-24 16,6-11-12-1</inkml:trace>
  <inkml:trace contextRef="#ctx0" brushRef="#br0" timeOffset="24907.9016">10905 8348 108 0,'0'-6'41'0,"0"6"-22"0,3 3-20 16,-3-3 7-16,3 5 9 15,0 3 5-15,0 5 1 16,0 6-1-16,-3 10-4 15,0 3-2-15,0 2-8 16,0 1-2-16,0-4 0 0,0-4-2 16,-3-3-2-16,0-6 1 0,0-2 1 15,3-8-50 1,0-8-54-16,0-5 19 16</inkml:trace>
  <inkml:trace contextRef="#ctx0" brushRef="#br0" timeOffset="25282.1402">10923 8408 124 0,'0'-10'46'0,"3"5"-24"0,9-6-13 0,-6 6 14 16,6-3 0-16,2-3 3 15,1 6-10-15,0-6-2 16,0 11-8-16,0 3-4 0,-3 5 1 0,-3 2 0 15,0 6 1 1,-9 8-2-16,0 0 1 0,-9-8 0 16,-3 5 1-16,-3-2-2 15,0-4 1-15,0-1-4 16,3-4 0-16,3 1 10 16,1-3 5-16,2 0-6 15,3 0-4-15,6 0-1 16,0 2 0-16,11 3 1 15,1 1 0-15,0 1-2 16,3-1 1-16,-3-1-2 16,0-2 2-16,0 4-13 0,-3-9-3 15,0 4-38-15,-7-2-14 16,1-8-22 0</inkml:trace>
  <inkml:trace contextRef="#ctx0" brushRef="#br0" timeOffset="25492.9771">11149 8504 184 0,'-3'-3'71'0,"6"3"-38"0,3 0-25 0,-6 0 18 15,3 0-9-15,9 0 1 0,3 0-11 16,-3 0-2-16,3-3-3 15,-1 3-4-15,1 0 1 0,-3 0-41 16,0 0-19 0,-3 0-29-16</inkml:trace>
  <inkml:trace contextRef="#ctx0" brushRef="#br0" timeOffset="25641.6511">11167 8588 204 0,'-3'3'77'0,"0"-3"-42"0,24 0-43 15,-9 0 12-15,0 0-4 16,3 0 0-16,2 0 0 0,1-3 0 16,3 1-47-16,3-4-18 15,-3 1-7 1,3 0-2-16</inkml:trace>
  <inkml:trace contextRef="#ctx0" brushRef="#br0" timeOffset="25857.0618">11488 8363 164 0,'3'-2'63'0,"3"12"-34"0,-3 6-27 0,0-8 12 16,0 5 6-16,0 6 7 16,0 5-8-16,-6 2-1 15,6 3-10-15,-3 0-5 0,3-2-2 16,0-1-1-16,-3 1 2 0,0-3-12 15,3-3-6 1,-3 3-82-16</inkml:trace>
  <inkml:trace contextRef="#ctx0" brushRef="#br0" timeOffset="26874.3603">15144 8300 108 0,'0'-16'41'0,"-3"13"-22"0,9 27-7 0,-3-13 13 16</inkml:trace>
  <inkml:trace contextRef="#ctx0" brushRef="#br0" timeOffset="27008.9444">15150 8353 245 0,'-3'32'32'15,"0"-1"-17"-15,3 1-4 0,-3-3-4 16,0-2-6-16,0-1 0 15,0-5-1-15,3-2 2 0,0-6-17 16,-3-5-4 0,3-8-37-16,0-5-41 15,3-6 27-15</inkml:trace>
  <inkml:trace contextRef="#ctx0" brushRef="#br0" timeOffset="27357.782">15167 8281 144 0,'0'-7'55'0,"3"-9"-30"0,9 2-18 16,-3 9 15-16,3 0-7 15,0 2 2-15,3 1-4 16,0 4 0-16,-3 3 1 16,-3 22-7-16,-12-1-2 0,-3 1-1 15,-3-1-7-15,-9-5 0 16,3-2 1-16,0-3 3 15,0-3 0-15,6-5 2 16,3 3-4-16,0-3-2 16,3-3-1-16,3 0 3 15,6 0 6-15,3 9 7 16,6-1-6-16,0 0-1 16,-3 0-1-16,3 1 0 15,0-4-2-15,3 1-2 16,-9-1 1-16,3-2-1 15,-1-2-36-15,-2-1-15 0,0-5-40 32</inkml:trace>
  <inkml:trace contextRef="#ctx0" brushRef="#br0" timeOffset="27580.7961">15373 8416 236 0,'-9'0'90'0,"12"0"-48"0,3 0-47 15,0 0 17-15,0 0 0 16,3-2 2-16,0 2-7 0,2 0-4 16,4 0-2-16,0 0-21 0,0 0-9 15,0 0-62 1,0 0-44-16,-12 0 55 15</inkml:trace>
  <inkml:trace contextRef="#ctx0" brushRef="#br0" timeOffset="27728.586">15367 8530 244 0,'-6'0'90'0,"9"0"-48"0,0 0-49 0,3 0 14 15,3 0-5-15,3 0 3 16,3 0-7-16,2-5 0 0,7 0 0 15,-3 2-39-15,6 3-14 16,0-3-37 0</inkml:trace>
  <inkml:trace contextRef="#ctx0" brushRef="#br0" timeOffset="28149.4859">15647 8374 176 0,'-3'-5'66'0,"6"5"-36"0,0-3-24 16,3-2 17-16,0 0-3 15,2 2 3-15,1 0-11 0,6 3-2 16,3 0-6-16,0 6-3 0,-3 1 0 15,-3 4-1-15,-6 5 2 16,-9 8-1-16,-9 2-1 16,0 6 3-16,-3-3 0 15,0 0 1-15,-3-2 0 16,3-4 2-16,4-4 3 16,-1-3 2-16,6-6 1 15,3 1-4-15,6-6 0 16,3 1-1-16,12-4 3 15,5 1-5-15,4 0-3 16,0-1-4-16,0 1 1 16,-6-1-94-1,2 1 52-15,-5-3-93 16,0 3 78-16</inkml:trace>
  <inkml:trace contextRef="#ctx0" brushRef="#br0" timeOffset="30133.0109">19460 8287 140 0,'-9'8'52'15,"9"18"-28"-15,0 16-28 0,0-26 10 0,0 8-5 16,0 8 2-16,-3 0-2 15,0-3-1-15,0 0 1 16,3-3 1-16,0-4 1 0,0-4-19 16,0-5-9-16,3-5-34 15</inkml:trace>
  <inkml:trace contextRef="#ctx0" brushRef="#br0" timeOffset="30476.246">19480 8324 148 0,'12'-29'55'0,"-3"26"-30"0,9 6-29 0,-9 5 10 16,0 0-3-16,0 2 1 15,-3 3 4-15,-3 6 5 16,-6-1-7-16,-3 1-3 0,-3 2-2 15,0-2-4-15,-3-1 2 16,3-2 5-16,0-3 5 16,3-5-3-16,3 0 2 15,0 0-5-15,3 0-2 16,6 0 0-16,3 0-1 16,0 2-3-16,3 4 2 0,0 2-1 15,0-1 0-15,-3-1 4 16,0-4 1-16,-3-2-34 15,0 0-14-15</inkml:trace>
  <inkml:trace contextRef="#ctx0" brushRef="#br0" timeOffset="30690.097">19650 8443 200 0,'-12'-11'77'0,"12"19"-42"0,12-2-41 0,-6-4 12 15,3 1-6-15,0-3 0 16,3 0 0-16,3 0 0 16,0 0-40-16,0 2-18 15,-7-2-17-15,4 3-4 16</inkml:trace>
  <inkml:trace contextRef="#ctx0" brushRef="#br0" timeOffset="30807.1082">19656 8549 212 0,'-12'2'79'0,"24"-4"-42"0,0 2-48 0,-6 0 13 0,3 2-2 15,0-2 2-15,6 3-31 16,3-3-13-16</inkml:trace>
  <inkml:trace contextRef="#ctx0" brushRef="#br0" timeOffset="31393.3258">19805 8377 108 0,'-6'-8'44'0,"6"8"-24"0,0-6-6 0,3 6 17 15,0-5-11-15,6 3-1 0,0-4-5 16,3-4-1-16,0-6-7 15,0 5-4-15,2 3 1 0,-2 8-2 16,-3 8 2-16,-3 5-4 16,-3 3 0-16,-3 3 3 15,-3 7 1-15,0-12-4 16,3 4 1-16,0-2-2 16,6 2 0-1,3-2 2-15,0 0 2 16,-3 0 1-16,-3-3-1 15,-3 3-2-15,-6 0 3 0,-3 0 2 16,-6 0-4-16,-3-3-1 16,0-2-20-16,1-3-9 15,2 2-51 1</inkml:trace>
  <inkml:trace contextRef="#ctx0" brushRef="#br0" timeOffset="32341.2056">23606 8350 104 0,'0'6'41'0,"0"1"-22"0,0 15-11 0,0-12 13 15,0 11 3-15,-3 6 5 16,0-1-9-16,3 3-2 0,0 1-10 16,0-4-5-16,0-2-2 15,0-3 1-15,0-5 1 16,0 0-21-16,0-3-10 0,0-8-48 15</inkml:trace>
  <inkml:trace contextRef="#ctx0" brushRef="#br0" timeOffset="32742.5265">23585 8390 68 0,'3'-16'27'0,"-3"8"-14"0,0 0 13 16,0 8 38 0,9-10-17-16,-3-1-19 15,0-5-10-15,9 3-12 0,0 2-2 0,0 3 2 16,5 3-3-16,-5 8 0 16,6 5-3-16,-3 5-1 15,-9 8 7-15,-9-2 6 16,-6-1-6-16,-6 1-1 15,-6-6-3-15,6 5-2 16,-3-2 3-16,1-2 0 16,8-1 1-16,-3-3 0 15,3 1-5-15,6-1 1 16,0 1 0-16,9 0 2 16,3 2-1-16,-1 3-1 15,4 0 5-15,0 2 1 0,3-2-2 16,-6 0-1-16,3-3-3 15,-9-2-1 1,3 2-39-16,0-5-15 0,-3-3-37 16</inkml:trace>
  <inkml:trace contextRef="#ctx0" brushRef="#br0" timeOffset="32972.862">23850 8477 220 0,'-9'-16'82'0,"6"30"-44"0,15-20-42 16,-9 6 15-16,6-2-8 0,6-1 0 15,0 0-6-15,3 1-2 16,-1 7-73-16,-2-8-33 15,3 1 39-15,-3 2 19 16</inkml:trace>
  <inkml:trace contextRef="#ctx0" brushRef="#br0" timeOffset="33132.0148">23850 8594 240 0,'0'-6'90'0,"0"12"-48"0,9-9-49 0,-6 3 14 0,9 0-7 15,3-3 0-15,0 1-9 16,5-4-4-16,1 1-73 16,3 3-30-16,0-1 43 15</inkml:trace>
  <inkml:trace contextRef="#ctx0" brushRef="#br0" timeOffset="33599.0845">24145 8363 152 0,'0'-2'57'0,"3"10"-30"0,-3-8-21 0,0 0 17 16,0 8-8-16,0 0 0 16,-3 5-3-16,-6 5 2 15,6-2-1 1,0-2-7-16,0-1 4 0,3 0 2 0,0-5 5 15,3 0 2 1,0-3-4-16,0 0-1 0,9-2 0 16,-3-6-9-1,6 3-3-15,-4-2 0 16,1 2 1-16,0 0-4 16,3 0 1-16,-9 2 0 15,9-2 2-15,-6 0-21 16,-3 0-7-16,3-5-16 15,3 5-4-15,-3-8-54 16</inkml:trace>
  <inkml:trace contextRef="#ctx0" brushRef="#br0" timeOffset="33825.0828">24276 8345 152 0,'-9'3'57'0,"15"7"-30"0,-3-7-32 16,-3 10 58-16,0 11-11 15,-3 5-7-15,-3 0-6 16,6 5-17-16,0 1-3 0,0-3-2 16,0-3-3-16,0 0-3 15,0-3-25-15,0 1-9 16,0-14-76-1</inkml:trace>
  <inkml:trace contextRef="#ctx0" brushRef="#br0" timeOffset="41872.1667">15870 7025 112 0,'0'-3'44'0,"-3"11"-24"0,0-16 1 15,3 5 19-15,0 1-10 16,-3 2-5-16,-3-3-3 16,0 0 0-16,-3 6-12 15,0 5-3-15,-6 5-3 0,-6 6-2 16,4 10 1-16,2 5-2 16,3 6 2-16,3 8 0 15,9-6 1-15,9 3-2 16,3-11-2-16,9-18 7 0,5-11 3 15,7-7-8-15,9-11 0 16,-4-11-4-16,-2 0 0 16,-6-5 19-16,-6-3 11 15,-9-2 1-15,-6 2 1 16,-6 6-2-16,-30-12 9 31,3 9-14-15,3 3-23-16,3 10-12 15,6 5-37-15,6 17-102 32,6 4-31-32</inkml:trace>
  <inkml:trace contextRef="#ctx0" brushRef="#br0" timeOffset="42547.3684">16549 7157 152 0,'-3'0'57'0,"-3"3"-30"0,9-17-18 0,-3 20 14 16,-3-6 2-16,3 0 4 15,0 0-11-15,3-11-10 16,0 1-3-16,3-1-1 0,-3 0-2 16,2-2-4-1,4-3 1-15,-3 3 1 16,0 2 0-16,0-2 0 16,0 8 0-16,-3 2-3 15,0 9 0 1,3 2 4-16,-3 5 1 15,0 18 4 1,0-1 1-16,-3-1 3 16,0-3-5-1,0-2-3-15,3-3-1 0,-3-2 1 16,3-1-23-16,-3-5-11 16,3-2-67-1</inkml:trace>
  <inkml:trace contextRef="#ctx0" brushRef="#br0" timeOffset="42728.6139">16543 7318 196 0,'-3'0'74'0,"9"-2"-40"0,-6 4-31 0,0-2 15 16,9 3 2-16,5 0 2 15,4-1-9-15,6-2-5 16,3 0-5-16,3 0-3 0,-1-2 3 0,4-1-29 15,-3 0-11-15</inkml:trace>
  <inkml:trace contextRef="#ctx0" brushRef="#br0" timeOffset="43342.0553">17477 7096 208 0,'-9'-10'79'0,"6"7"-42"0,0-8-34 16,3 11 15-16,3-2-5 16,3-4 0-16,0 1-7 15,6-3-2-15,0-2-2 16,6 2 1-16,0 5 2 0,0 0-4 16,0 3-3-16,-4 6 1 15,-5 4 0-15,-3 6 3 16,-9 8 3-16,-6 2 0 15,-3 3 0-15,-2 1-6 16,-1-4 1-16,0-2 0 16,0-3 0-16,6-5 4 15,0 0 2-15,3-6 0 16,3-2-1-16,6-2 1 0,3-1 1 16,6-2 1-16,9-3 0 15,3 0-4-15,2 0-1 16,1 0-1-16,0 0 1 15,-3 0-29-15,0 5-9 16</inkml:trace>
  <inkml:trace contextRef="#ctx0" brushRef="#br0" timeOffset="44289.9277">18373 7046 112 0,'-3'0'44'0,"3"-8"-24"0,0 5-6 16,0 3 17-16,3-2-4 0,0-4 1 15,0 4-11-15,-3-4-3 16,9 1-8-16,0-5 0 0,3 7 4 16,3 0-6-16,-3 3-2 15,3 3 1-15,-6 2 0 16,-4 3-1-16,-8 5-2 15,-2 3 3-15,-1-3 0 16,-3 9-4-16,3-9 1 16,3 3-2-16,0-3-2 15,15 3 5 1,3 0-3-16,-1 0 1 16,1-1 1-16,-3 1 2 15,-3 3 10-15,-3-3 7 16,-6 0 5-16,-3 2 3 15,-9-5-10-15,0-2-3 0,-3-6-2 16,-2 1 0-16,2-6-13 16,0 0-4-16,3-3-22 15,0-2-8-15,3 2-44 16,6-2-63 0,0 2 34-16</inkml:trace>
  <inkml:trace contextRef="#ctx0" brushRef="#br0" timeOffset="44709.0919">19138 7025 160 0,'0'-3'63'0,"3"8"-34"0,0-5-5 16,-3 0 22-16</inkml:trace>
  <inkml:trace contextRef="#ctx0" brushRef="#br0" timeOffset="44921.0068">19141 7038 371 0,'-3'13'32'0,"-6"3"-17"16,0 3-10-16,-3 2-4 0,3-3-1 16,1 1 0-16,-1-6 0 0,3 0 2 15,0-2-3-15,3-3-2 16,3-3 2-16,3-2 2 15,3-1 2-15,3-2 1 16,5 0-2-16,4-2 1 16,3-1 0-16,3 0 3 15,0 3-5-15,-3-5-1 16,-6-5-5-16,2 7-1 16,-5 6-28-16,3-3-10 15,-6 0-55 1</inkml:trace>
  <inkml:trace contextRef="#ctx0" brushRef="#br0" timeOffset="45160.5907">19311 7033 152 0,'0'-3'57'0,"-3"6"-30"0,3-3-29 15,0 0 33 1,3 13 6-16,-3 11-1 15,0 5-1-15,0 3-20 16,0 2 0-16,0 0-1 0,0-2-7 16,0 5-2-16,0-8-30 31,0 0 14-31,0-5-20 0,0-3-75 16,0-5-35-16</inkml:trace>
  <inkml:trace contextRef="#ctx0" brushRef="#br0" timeOffset="46227.6676">19906 6922 108 0,'3'-22'44'0,"-3"25"-24"0,3 0-4 0,-3-3 16 16,3 2-4-16,-3 9-2 15,3 5-8-15,0 0-1 0,0-1-10 16,0-1-2-16,3-1 1 0,0 0-5 16,0 0-3-16,0-5 1 15,0 0 2-15,0 0-22 16,0-2-8-16,-6-6-46 15,6 2-27 1,-6-2 44-16</inkml:trace>
  <inkml:trace contextRef="#ctx0" brushRef="#br0" timeOffset="46329.06">20007 6906 148 0,'-3'2'57'0,"3"1"-30"0,3 13-34 0,0-8 8 16</inkml:trace>
  <inkml:trace contextRef="#ctx0" brushRef="#br0" timeOffset="46406.8819">20019 6959 227 0,'3'15'2'15,"3"1"0"-15,0-2-2 0,0-7 3 16,0 1-66 0</inkml:trace>
  <inkml:trace contextRef="#ctx0" brushRef="#br0" timeOffset="46856.4608">20156 7054 160 0,'0'16'63'0,"0"-8"-34"0,-3 2-21 0,3-2 18 0,0-3-6 16,-3 3 0-16,0 3-9 16,6-6-4-16,-3-5-4 15,6 3-3-15,-6-3 3 0,6 0-2 16,0 0-1-16,0 8-2 0,3-3 1 15,3 3 1-15,0 3 0 16,0-3 2-16,-3 2 1 16,-3 1 7-16,0-1 4 15,-4 1 4-15,-2 2 1 16,-2-2-8-16,-1 2-2 16,-3 0-5-16,0-5-1 15,-3 0-10-15,0-3-5 16,-3-2-25-16,0-3-11 15,3-3-41 1,-9-2-34-16,3-3 50 16</inkml:trace>
  <inkml:trace contextRef="#ctx0" brushRef="#br0" timeOffset="47054.2979">20091 7054 152 0,'0'-3'57'0,"18"-2"-30"0,-4 8-16 16,-14-3 18-16,9 0-11 16,0 0-2-16,6-3-9 15,0 3-5-15,3 0-1 16,0-3-4-16,3 3 2 0,-4-2-54 16,-2-1-56-1</inkml:trace>
  <inkml:trace contextRef="#ctx0" brushRef="#br0" timeOffset="47306.2645">20394 6900 176 0,'-6'11'68'0,"3"10"-36"0,-3 13-29 0,6-18 17 15,-3-5-10-15,0-3-1 0,-3 2-7 16,4 1-2-16,2 0 0 16,0-3-27-16,0-3-9 0,2-2-44 15</inkml:trace>
  <inkml:trace contextRef="#ctx0" brushRef="#br0" timeOffset="47473.5531">20451 6900 156 0,'-3'6'60'0,"6"-1"-32"0,-3 19-28 16,0-8 13-16,0-1-3 15,0 1 2-15,0 3-6 16,0-6-2-16,-3 0-2 15,0 3-17-15,0-5-7 0,0-6-53 16</inkml:trace>
  <inkml:trace contextRef="#ctx0" brushRef="#br0" timeOffset="48583.4312">14688 6951 124 0,'0'-3'46'0,"3"3"-24"0,0 21-13 15,0-16 14-15,0 1-7 16,3 2 1-16,-3 0-10 16,3 0-2-16,0-1-3 15,-3 7-2-15,3-6 1 0,0 2-10 16,-3-2-4-16,0-3-59 15</inkml:trace>
  <inkml:trace contextRef="#ctx0" brushRef="#br0" timeOffset="48760.9474">14742 6966 152 0,'0'19'57'0,"3"-19"-30"0,0 3-34 0,0 5 10 15,3-3-3-15,-3 0 0 16,0 3 0-16,3 0 2 16,0 5-39-16,-1-5-14 15,-2 0-4-15,3-5 3 16</inkml:trace>
  <inkml:trace contextRef="#ctx0" brushRef="#br0" timeOffset="48988.4452">14769 7247 176 0,'-3'0'66'0,"9"0"-36"0,0 3-31 16,-1-3 15-16,7 0-10 15,6 0-2-15,0 0-10 16,0-3-3-16,3 3-65 0,-3-3-29 16</inkml:trace>
  <inkml:trace contextRef="#ctx0" brushRef="#br0" timeOffset="49227.1963">15004 7091 132 0,'3'13'49'0,"-6"11"-26"0,3 10-12 0,0-23 15 16,0 2-10-16,0 3-2 15,0 2-8-15,0 1-4 16,0 2-1-16,3-5-1 0,-3 0 0 0,3-3-33 15,-3-2-13-15,0-3-21 16</inkml:trace>
  <inkml:trace contextRef="#ctx0" brushRef="#br0" timeOffset="49723.3446">15203 6993 136 0,'-3'-3'52'0,"9"17"-28"0,-12-4-15 16,6-5 16-16,0 3-8 16,-3 0-2-16,0 3-11 15,0-1-2-15,-3 1-2 16,3 0 0-16,0-6 2 0,0 0-45 15,3-2-56 1,0-3 18-16</inkml:trace>
  <inkml:trace contextRef="#ctx0" brushRef="#br0" timeOffset="49903.5906">15257 7001 164 0,'-3'13'63'0,"3"-2"-34"0,3 5-25 0,-3-16 15 16,0 8-9-16,0 2-3 16,0 1-4-16,0-1-3 15,-3 1-72-15,3-6-31 16,-3 0 40-16,0-5 23 16</inkml:trace>
  <inkml:trace contextRef="#ctx0" brushRef="#br0" timeOffset="64344.0811">7217 6847 116 0,'0'0'46'0,"-3"3"-24"0,3 0-26 16,0 2 30-16,-3 0-12 15,0 1-4-15,0 2-3 16,0 2-5-16,-3 14 5 0,0-6 3 0,-3 1-1 16,-3-3 0-16,6 0 1 15,-8 2 1-15,-4 3 3 16,6-5 2-16,-3 3-7 16,3-6-3-16,-3 6 5 15,0-4-8 1,-3 4-1-16,6-6 0 15,1 0 3-15,-4-5-2 16,-3 0 0-16,0-2-3 16,-3 2-1-16,0-3 3 15,0 0 1-15,-2-2-1 16,-1-3-2-16,3 0-2 16,-3-6 1-16,3 1 7 15,1-8 4-15,-4-3-1 16,6 5 2-16,-3-4-2 15,3-1-5-15,-3 2-2 16,0-4 1-16,7 5 0 16,2 2-1-1,0 1-2-15,6 2 3 16,-3-3-2-16,0 11-1 31,0 5-6-31,0 9-1 16,0 4-2-16,0 3 1 15,3 0 7-15,0 1 5 16,0-4-4-16,3-2-2 0,-3-5-2 16,4-1 3-16,-1-5 13 15,3-2 7-15,3-6-7 16,-3-4-2-16,0-7-6 16,-3 1-1-16,0-5-3 15,0-4-3-15,-3-4 2 16,3-1 2-16,0-2 0 15,3 6-1-15,0 1 1 16,-3 6 1-16,3 6-3 16,3 2-2-16,0 3 2 15,9 10 2 1,2 6 2-16,1-1-1 16,3 1-2-16,0-1 3 15,3 1 0-15,0-3-12 16,0-3-7-16,-1-5-73 15,7 0-71-15,-3-3 48 16</inkml:trace>
  <inkml:trace contextRef="#ctx0" brushRef="#br0" timeOffset="65292.0307">7277 7316 160 0,'0'5'63'0,"0"-5"-34"0,0 0-14 0,0 0 18 15,0 0-1-15,3 0 3 16,0-5-10-16,0-3-3 16,-1-3-13-16,4-2-1 0,0-3-1 15,0-5-3-15,-3-8-1 16,0-3-1-16,0 3-2 15,0 0 3-15,0 2 2 16,6 6-4-16,-9 5-1 16,6-5 2-16,0 13 1 0,0 6-4 15,0 4-1 1,3 12 1-16,3 4 0 0,0 6 1 16,3 5 0-1,-1 0 0-15,-2 0 0 0,3 0 0 16,-3-2 0-16,-3-6 0 15,0 0 2-15,-3-8-1 16,0-2 2-16,-3-3 0 16,-3-8 3-16,-3-3-12 15,-3-5-3-15,-6-2-5 16,-6-6-1-16,-6 0 3 16,-2 3 3-16,-1-3 5 15,0 0 2-15,0 5 17 0,3 6 7 16,4-3-6-1,5 3-2-15,6 0-10 16,3 2-3-16,6 3-3 0,9-11-2 16,6 1 3-1,8 2 2-15,7 0-2 0,6 3 0 16,-3 2-1-16,-4 0 0 16,7 1 2-16,-9 2 2 15,-6 0-3-15,-9 13 5 16,-12 0 4-1,-6 3 7-15,-9 5 3 16,-6 0-7-16,-3 0-2 16,-3 1-5-16,4-1-1 15,2-5-28-15,3-6-10 0,3-2-67 32,6-3-66-32,9-5 51 0</inkml:trace>
  <inkml:trace contextRef="#ctx0" brushRef="#br0" timeOffset="66418.4208">5940 6443 132 0,'0'2'52'0,"3"1"-28"0,0 2-13 0,-3 0 18 0,3 1-2 16,0 4 2-16,-3-4-3 16,0 2-1-16,0 0-1 15,0-1-13-15,0-1-2 16,0 4-2-16,0-7 3 16,-3-3 1-16,3 0-3 15,0 0 0-15,0 0-3 16,0-5 2-16,3-3-4 15,0 0 0-15,3-3-1 16,3 1 1-16,3-4-4 0,3-1 0 16,0 1 1-16,-1 1 0 15,4 3 0-15,-3 2 0 16,0 2 0-16,-3 4 0 16,0 4-3-16,-6 6 2 15,0 5 3-15,-3 6 3 16,-3 5 2-16,0 2 1 15,0 1-4-15,-3-1-3 16,0 1-3-16,3-4 1 16,0 1-1-16,3-3 0 15,3-2-31-15,0-1-13 16,-3-4-164 0,3 2 102-1</inkml:trace>
  <inkml:trace contextRef="#ctx0" brushRef="#br0" timeOffset="66570.0835">6202 6757 252 0,'-12'-2'93'0,"21"4"-50"0,-6 1-52 15,-3-3 14-15,0 0-5 16,0 0 0-16,0 0 0 16,6 0 0-16,0 0 0 15,3-3-44-15,-3 1-18 0,3-6-31 16</inkml:trace>
  <inkml:trace contextRef="#ctx0" brushRef="#br0" timeOffset="67047.5204">6265 6355 204 0,'-6'-5'77'0,"6"5"-42"0,0 3-34 0,0-3 16 15,0 0-2-15,0 5 0 16,0 0-1-16,0 3-1 16,0 0-7-16,-3-3 3 0,3 1 3 15,-3-1-4-15,3-2 0 0,0-1-2 16,0-2-1-16,0 0-1 15,0-2 2-15,3-4-3 16,3-4 0-16,5-1-3 16,4 1-3-16,3-1 2 15,0-2 0-15,0 5 1 16,0 0 0-16,0 3 0 16,-3-1 0-16,-1 4 0 15,-2-1 2-15,-6 6-1 16,0 5-1-16,-3 5 3 15,-3 8 2-15,-3 3 2 16,0 0 1-16,0-3-4 16,0 3-1-16,0 2-1 15,0-2-2-15,3 0-17 0,0-3-6 16,0-3-60-16,6 1-23 16,6-1 6-1</inkml:trace>
  <inkml:trace contextRef="#ctx0" brushRef="#br0" timeOffset="67186.7565">6509 6689 276 0,'-9'13'104'0,"3"-10"-56"0,6-1-49 0,0-2 18 15,0 0-15-15,0 0 0 16,0 0-9-16,0 0-3 16,6 3-85-16,0-3-38 15,3-3 40-15,-3-5 24 16</inkml:trace>
  <inkml:trace contextRef="#ctx0" brushRef="#br0" timeOffset="69103.0162">1594 15420 116 0,'0'11'44'0,"0"-22"-24"0,0 6-24 15,0 5 65 1,0 0-7-16,0 0-7 16,3-3-7-16,0 0-1 15,6-7-22-15,0-3-7 0,3-6-3 16,3-2-4-16,-3-6 0 15,3-12-1-15,0 4 1 16,-1-2-4-16,1 3 0 16,0 2 1-16,0 6 0 15,-3 4 0-15,-3 7 0 16,-3 1-5-16,3 4-1 16,0 7 0-16,0 11 4 15,3 3 3-15,0 10 2 16,11 5-1-16,-2 6-2 15,0 8 1-15,0-1-1 16,0 9 0-16,-3-6 0 16,-4-5 0-16,1-5 2 0,-3-3 1 15,-6-8 1-15,0 1-2 16,-3-12 1-16,-6-2-2 16,-3-8 2-16,0-3-4 15,-15-10-2-15,-8-5-3 16,-1-3 1-16,-12-6 3 15,3 1 1-15,-8 2 3 16,2 3 1-16,6 2 5 16,7 3 3-16,2 3-2 15,0 2 0-15,9 6-5 16,7 0-3-16,2 2-3 0,12 3-1 16,9 3-3-16,17-3 1 15,4 0 3-15,12-3 3 16,17-2-2-16,4 2 0 15,-4 1 1-15,4-1 0 16,-4 3-5-16,-14 0-1 16,-6 3 5-16,-10 2 2 15,-8 3 1-15,-9 5 1 16,-15 6 7-16,-9-1 3 16,-11 11-4-16,-10 0-3 15,-12 0-3-15,0-2 0 16,1-3-7-16,5-3 1 15,6-3-39-15,7-2-14 0,8-5-71 16</inkml:trace>
  <inkml:trace contextRef="#ctx0" brushRef="#br0" timeOffset="73354.7699">6771 10430 116 0,'-12'0'46'0,"9"3"-24"0,-3-3-4 16,6 0 18-16,0 2-5 15,0-2 2-15,0 0-17 16,0 0-4-16,0 0-8 16,6 5-1-16,3-2 1 0,5 0 2 15,4-3 1-15,0 0-1 0,3-3 1 16,6 0-4-16,-3-2-2 16,-1 0 2-16,-2 2 0 15,-3 1-4-15,-3 2-1 16,-3 0 1-16,0 2 2 15,-3 4 2-15,-6 4 1 16,3 6 2-16,-6 10 1 16,-6 1 5-16,3 5 5 15,-3 2-5-15,0 0-2 16,0 1-5-16,0-1-2 16,3-2 1-16,-3 0 0 15,3-3-5-15,0-5 1 0,0-6-5 16,0-2-1-1,0-5-41-15,3-3-17 0,-3-6-46 16</inkml:trace>
  <inkml:trace contextRef="#ctx0" brushRef="#br0" timeOffset="73553.3549">6839 10705 220 0,'-9'-3'82'0,"9"3"-44"0,3 0-42 15,0 0 13-15,3 0 1 16,0 0 6-16,6 0-4 16,6 0 1-16,3 0-8 15,5-2-1-15,1-1 2 0,0-2-16 16,9 0-8-16,-7-3-46 0,1 0-19 16,0 0-3-1</inkml:trace>
  <inkml:trace contextRef="#ctx0" brushRef="#br0" timeOffset="73907.2784">7277 10414 176 0,'-3'0'66'0,"3"3"-36"0,0 2-29 0,-3 0 14 16,0 6 1-16,-3 7 2 15,-6 14-3-15,-3 2-1 0,0 11-8 16,0-2 0-16,3 2 4 0,3-3-4 16,3-2 2-16,6-3-5 15,6-8 0-15,3-3 3 16,6-7 1-16,6-8 1 16,3-9 0-16,3-7-2 15,-1-6-1-15,-2-5-1 16,-6 1 0-16,-6-1 0 15,-6 2 2-15,-12 4-1 16,-6-3 0-16,-6 2 1 16,-6 8 1-16,-2 1-8 15,-1 4-4-15,3 4-30 16,0 4-15-16,6 9-69 16</inkml:trace>
  <inkml:trace contextRef="#ctx0" brushRef="#br0" timeOffset="74600.9758">6723 11359 236 0,'-15'0'88'0,"15"0"-48"0,0 2-40 0,0-2 18 15,0 0-10-15,3 3-2 16,3 0 1-16,6-1 2 16,3-2-4-16,6 0-1 0,2-2 0 15,1-1 0-15,3 0 0 16,-3 1-5-16,-3-1-1 15,0 3 1-15,-7 3 2 16,-2 7 0-16,-3 11 2 0,-3 0-2 16,-6 6-1-1,-3 5 3-15,-3-1 0 0,-3 4 1 16,0-3 2-16,0-1-1 16,1 1 0-16,2-3-3 15,0-2-2-15,0-6-6 16,3-3-1-16,0-4-52 15,0-6-21-15,9-3-27 16</inkml:trace>
  <inkml:trace contextRef="#ctx0" brushRef="#br0" timeOffset="74792.8046">6777 11631 212 0,'-6'-3'82'0,"12"3"-44"0,5-2-38 0,-2-1 16 16,3-2 0-16,3 0 2 16,9-1-5-16,3 1-3 15,3 0-5-15,-1-1-10 0,-2 1-5 16,3 0-56-16,0 0-26 16,-1-3 3-1</inkml:trace>
  <inkml:trace contextRef="#ctx0" brushRef="#br0" timeOffset="75201.1622">7280 11335 200 0,'-3'0'77'0,"3"0"-42"0,-3 5-26 16,3-2 22-16,-3 5-13 15,-3 13-2-15,-3 3-5 16,-3 2-2-16,-3 3-5 16,0 8-3-16,0 0 2 0,3 3 0 15,3 0 3-15,3 2-5 16,3-5-3-16,6 0 1 16,6-8 2-16,6 3 2 0,3-8 1 15,6-6 4-15,0-10 3 16,2-8-4-16,1-8 1 15,-3-5 4-15,-6-6 2 16,-6-2 1-16,-6 0 1 16,-9 3 0-16,-9 2 3 15,-9 3-5-15,-9 5 0 16,-2 5-15-16,-4 3-6 16,0 5-24-16,3 3-7 15,7 3-49-15,5-1-19 16,3-2-9-1</inkml:trace>
  <inkml:trace contextRef="#ctx0" brushRef="#br0" timeOffset="75873.7671">6726 12285 208 0,'-9'0'79'0,"9"0"-42"0,0 0-32 0,0 0 19 0,0 0-9 16,0 0 0-16,6 2-3 16,3-2 2-16,3-5-7 15,3 0-2-15,5-1-1 0,1 1 0 16,3 2 0-16,3 1-5 15,-6-1 1-15,0 1-2 16,-4 2 0-16,-2 0 2 16,-3 5 0-16,-3 5 2 15,-3 4 1-15,-3 9 3 16,-3 1 3-16,-6 5 0 16,0 6 2-16,-3-4-2 15,0 4 0-15,0-3-5 0,0-1-1 16,1-2-3-16,2-2-3 15,0-6-16-15,0-5-5 16,3-3-39-16,0-5-16 16</inkml:trace>
  <inkml:trace contextRef="#ctx0" brushRef="#br0" timeOffset="76069.7969">6747 12541 244 0,'0'-2'90'0,"6"2"-48"0,6-3-45 0,-3 3 16 15,5-3 4-15,4 1 6 0,3-1-12 16,6-2-4-16,0-1-4 16,2-1-11-16,-2-4-5 0,0 0-48 15,-3 1-23-15,15-3-16 16</inkml:trace>
  <inkml:trace contextRef="#ctx0" brushRef="#br0" timeOffset="76444.1086">7235 12234 200 0,'-15'3'77'0,"12"0"-42"0,0 2-41 0,3 3 12 16,-3 8 2-16,-3 0 7 15,0 7-1-15,-3-1 2 16,0 4-9-16,3 11-2 0,0-3 1 16,0-2-3-16,3 0-2 15,3 0 0-15,0-3-1 16,3-3 6-16,6-5 4 16,3-5 1-16,3-2 1 15,3-6-4-15,0-6 0 16,0-7 1-16,0-3 2 15,-1-5-1-15,-2-3-1 16,-3 0 3-16,-6 0 3 16,-6 0-4-16,-6-2 1 0,-6 2-3 15,-5 3 2 1,-7 5-11-16,0 8-4 0,-3 5-16 16,-3 3-5-16,4 0-36 15,2 0-13-15,9 2-47 16</inkml:trace>
  <inkml:trace contextRef="#ctx0" brushRef="#br0" timeOffset="77199.9942">6601 13245 216 0,'-9'3'82'0,"12"2"-44"0,0-8-42 0,3 3 15 0</inkml:trace>
  <inkml:trace contextRef="#ctx0" brushRef="#br0" timeOffset="77437.0879">6628 13250 372 0,'21'0'18'0,"2"-2"-8"15,4-4-7-15,3 1-2 0,-3 2-4 16,-4 1 2-16,1 2 3 16,-3 2 3-16,-6 6-4 15,-3 6-1-15,-3 7 2 16,-3 8 3-16,-6 3 4 15,-3 5 2-15,0 2 3 16,-3-2 2-16,0 3-7 16,0 0-1-16,0-8-2 0,3-6-1 15,0-5-8-15,3-5 0 16,0-3-41-16,0-5-16 16,3-10-55-1,0-4-29-15,-3-10 70 16</inkml:trace>
  <inkml:trace contextRef="#ctx0" brushRef="#br0" timeOffset="77602.7112">6705 13491 260 0,'-18'0'99'0,"18"3"-54"0,3-3-50 0,0 0 17 16,3 0-3-16,6-3 2 0,6-2-1 15,6 0 1-15,2-1-6 16,10-2-7-16,0 0-4 0,3 0-44 15,-1 0-16-15,4-2-44 16</inkml:trace>
  <inkml:trace contextRef="#ctx0" brushRef="#br0" timeOffset="77976.5322">7172 13250 176 0,'-14'8'68'0,"11"-2"-36"0,-3 7-29 16,3-5 17-16,-3 5 5 15,-6 8 7-15,0 3-11 0,0 5-4 16,3 8-10-16,3 0-3 0,0 8 0 16,6-3-5-16,6-5 1 15,3-5 2-15,3-8 3 16,3-5 2-16,3-6 1 15,5-11-4-15,4-12-3 16,0-6 2-16,-3-3 2 16,-6-2 2-16,-3 0 1 15,-6 0 9-15,-9 2 6 16,-9 4-1-16,-9 1 1 0,-6 6-8 16,-3 6-4-16,-3 4-15 15,1 6-5-15,2 3-27 16,3 2-9-16,3 8-72 31,6 11-55-31,0-3 63 0</inkml:trace>
  <inkml:trace contextRef="#ctx0" brushRef="#br0" timeOffset="78354.1985">6601 14229 200 0,'-6'-2'74'0,"3"4"-40"0,6-4-24 16,-3 2 17-16</inkml:trace>
  <inkml:trace contextRef="#ctx0" brushRef="#br0" timeOffset="78575.9005">6613 14221 390 0,'18'-8'27'0,"0"0"-14"16,2 1-10-16,4-1-4 0,0 0 1 15,-3 2 2-15,-3 4-1 16,-3 4-1-16,-4 6 1 15,-2 6-1-15,-3 7 2 16,-6 0 3-16,-6 5 4 16,-3 9 2-16,1 2-3 15,-1 2 0-15,0 1-5 0,3 0 0 16,0-8-1-16,3-6 1 16,0-5-26-16,3-5-10 15,0-3-51 1,0-5-68-16,6-5 39 15</inkml:trace>
  <inkml:trace contextRef="#ctx0" brushRef="#br0" timeOffset="78773.2317">6604 14425 228 0,'0'-3'85'0,"9"1"-46"0,9-6-41 0,-6 5 17 0,2-2 0 15,7-3 5-15,9 0-6 16,3 0-3 0,8 0-6-16,-2 0-19 0,3 3-6 15,-3 0-61-15,-1-3-59 16,1-3 40-16</inkml:trace>
  <inkml:trace contextRef="#ctx0" brushRef="#br0" timeOffset="79100.8115">7152 14198 216 0,'-18'5'82'0,"6"0"-44"0,3 8-44 0,0-2 14 15,0 5 6 1,-3 2 6-16,0 11 1 0,0 6-1 16,0 7-10-16,3 3-4 15,6-3 0-15,3-4-3 0,6-4 0 16,9-8-1-16,3-7-2 15,3-9 1-15,6-7 1 16,3-8-3-16,-1-8 0 16,-2-9 1-16,-6 1 2 15,-6 0 12-15,-6 3 6 16,-9 2 12-16,-9 2 4 16,-9 7-5-16,-3 1-4 15,-6 6-15-15,-2 3-5 0,-1 2-27 16,0 0-9-1,6 3-57-15,3 16-23 16,4-3-26-16</inkml:trace>
  <inkml:trace contextRef="#ctx0" brushRef="#br0" timeOffset="79672.7165">6595 15036 212 0,'0'0'79'0,"3"-5"-42"0,3 2-37 16,3 3 18-16,3 0-8 16,3 0 0-16,2-2-6 15,4-1-3-15,3-5 0 16,-3 8-1-16,0 0 2 0,-3 5-1 16,-3 1-1-16,-4 4-2 15,-2 4 1-15,-6 7 12 16,-6 5 7-16,-3 3 2 15,-3 3 3-15,1-3 0 32,-1 3-12-32,-3 5-2 15,3-3-6-15,0 1-22 16,3-4 11-16,-3-4-79 0,6-3 48 16,-3-8-97-16,6-1 76 0</inkml:trace>
  <inkml:trace contextRef="#ctx0" brushRef="#br0" timeOffset="79871.5447">6544 15325 268 0,'-9'5'101'0,"9"-5"-54"0,12-3-55 0,-6 1 33 15,3 2-17-15,9-6 23 16,6 1-17-16,9-5 2 15,5-1-16-15,4 3-5 0,6 0-53 16,-10 0-103 0,4 3 84-16</inkml:trace>
  <inkml:trace contextRef="#ctx0" brushRef="#br0" timeOffset="80352.1074">7160 15055 216 0,'-8'10'82'0,"8"-10"-44"0,-18 19-20 0,9-9 36 16,3 4-30-16,-9 10 6 16,6-1-19-16,-6 9 3 15,3 2-9-15,0 11 9 16,3-2-8-16,3-1 1 16,6-2-4-16,3-8 0 15,6-9-1-15,6-1-2 16,3-9 1-16,3-11-4 15,3-2 2-15,3-13 1 16,-4 0 0-16,-2-11 2 16,0 6-1-16,-9-6 13 15,-3 8-8-15,-12-3 19 16,-3 9-13-16,-15-1 9 16,0 9-12-16,-9 4-7 15,4 4-2-15,-4 1-46 16,6 4 24-16,0-3-149 15,9 3 95-15,6-3-92 16,6 2 96-16</inkml:trace>
  <inkml:trace contextRef="#ctx0" brushRef="#br0" timeOffset="82526.3087">7669 10414 156 0,'-2'-5'57'0,"2"5"-30"0,0 0-23 0,0 0 13 16,2 2 9-16,-2 4 6 15,0 4-1-15,3 9 1 16,-3 15-18-16,3-2 1 0,-3 2-1 15,3 3-10-15,0 0-1 16,0-5-3-16,-3-5 2 16,0-4-25-16,0-4-10 15,0-6-54-15,-3-2-47 16,0-1 43-16</inkml:trace>
  <inkml:trace contextRef="#ctx0" brushRef="#br0" timeOffset="82705.0073">7512 10620 248 0,'-3'-2'93'0,"9"2"-50"0,3 0-41 15,6 0 17-15,-1 0-4 16,4-3 1-16,6 0-6 16,6 1-4-16,0-1-3 15,2 1-25-15,1-1-7 0,-3 0-81 16,-3 3-44-1,-4-2 71-15</inkml:trace>
  <inkml:trace contextRef="#ctx0" brushRef="#br0" timeOffset="83247.714">7640 11303 244 0,'-6'0'90'0,"6"3"-48"0,0 5-53 0,3 0 13 16,0 18 9-16,0 6 7 15,0 5-13-15,0 2-4 16,0 4-2-16,-3-4 4 0,0-1 3 15,0-7-9-15,0-4-3 16,0-6-48-16,0-5-21 16,0-6-20-1</inkml:trace>
  <inkml:trace contextRef="#ctx0" brushRef="#br0" timeOffset="83415.6146">7524 11562 244 0,'-3'-2'93'0,"3"2"-50"0,3 0-50 16,14-3 29 0,4 0 0-16,3 1-8 15,6-4-3-15,3 1-7 16,8 0-29-16,-2-3-13 0,-3 0-78 16</inkml:trace>
  <inkml:trace contextRef="#ctx0" brushRef="#br0" timeOffset="84042.96">7544 12324 228 0,'-14'3'88'0,"11"-3"-48"0,17 11-51 0,-11-4 13 16,0 9 5-16,0 6 4 16,0 12 0-16,-3-2-1 15,3-1-6-15,-3-1-5 0,-6-4 0 16,9-2-19-16,-9-3-7 16,0-5-74-16</inkml:trace>
  <inkml:trace contextRef="#ctx0" brushRef="#br0" timeOffset="84222.9403">7449 12541 288 0,'-6'-2'107'0,"9"2"-58"0,6-3-59 16,-3 3 14-16,3-5 3 16,3-1 8-16,12-7-4 15,3 3 2-15,-1-1-8 16,4 3-7-16,0 0-2 0,-3 3-44 15,-4 2-21-15,-5 3-50 16</inkml:trace>
  <inkml:trace contextRef="#ctx0" brushRef="#br0" timeOffset="84763.9365">7571 13269 220 0,'-3'16'82'0,"3"2"-44"0,0 11-42 0,0-5 15 16,0 3-8-16,-3 2 0 15,-3 2-1-15,6-1-2 16,-6 1 1-16,0-4-10 0,3-1-2 16,0-5-73-1,-2-2-45-15,-1-14 57 16</inkml:trace>
  <inkml:trace contextRef="#ctx0" brushRef="#br0" timeOffset="84932.2376">7425 13451 264 0,'-3'0'101'0,"9"0"-54"0,9 0-50 16,-3 0 16-16,3 0-3 15,12-2 4-15,3-1-13 16,5-7-4-16,4 2-109 16,3-8-48-16,-1-3 70 15,-5-2 34-15</inkml:trace>
  <inkml:trace contextRef="#ctx0" brushRef="#br0" timeOffset="85589.5715">7607 14131 236 0,'-6'3'90'0,"6"8"-48"0,0 5-53 0,0-6 11 16,0 14-1-16,0 8 2 16,0 5 3-16,-6 0 0 15,0-3-2-15,3-2-4 0,0 0 1 16,0-6-30-16,-6 1-82 15</inkml:trace>
  <inkml:trace contextRef="#ctx0" brushRef="#br0" timeOffset="85770.4034">7393 14343 260 0,'-9'3'96'0,"12"-3"-52"0,9 2-47 15,-6 1 16-15,5-3 6 16,4 0 5-16,6 0-12 16,12 0-7-16,3-3-3 15,-1 1-29-15,1 2-11 0,0 2-85 16</inkml:trace>
  <inkml:trace contextRef="#ctx0" brushRef="#br0" timeOffset="86267.6881">7559 14915 216 0,'-3'2'82'0,"3"4"-44"0,0 17-25 0,-3-7 22 15,0 3-9-15,-3 5-3 16,3 2-11-16,1 3-3 15,-1 8-5-15,0-2-5 0,0-1 0 16,0-8-54 0,0 3 30-16,-3-7-107 15,3-1 74-15</inkml:trace>
  <inkml:trace contextRef="#ctx0" brushRef="#br0" timeOffset="86462.3482">7413 15166 276 0,'3'8'104'0,"3"-5"-56"0,9-11-32 0,-6 10 27 16,6-4-8-16,9-1 0 0,3-2-18 16,2-1-5-16,4 1-8 15,0-3-25-15,0 0-8 0,-6 0-90 16,-4-2-76-1,-5-1 64-15</inkml:trace>
  <inkml:trace contextRef="#ctx0" brushRef="#br0" timeOffset="115088.9387">7872 10525 132 0,'-9'-13'49'0,"9"10"-26"0,3-2-7 16,0 0 18-16,0-1-9 15,3-2-5-15,3 3-7 16,3-3-1-16,3-2-7 16,5 4-5-16,-2 4-3 0,3 4 2 15,-3 14 2-15,-6 5 6 0,-3 6 4 16,-6 5-4 0,-9 7 1-16,-3-2-1 0,-9 0 3 15,0-2 4-15,-6-1 1 16,4-2-2-16,-1-6 2 15,3-4-2-15,3-7 2 16,6-1-6-16,3-6-1 16,9-6-2-16,6-2-1 15,6-2-3-15,6-1-2 16,8 0-2-16,-2-2 1 16,3 0 1-16,3-1 0 15,-3 4-20-15,-1-4-9 16,-2 4-43-16,-3-3-16 15,3-1-11 1</inkml:trace>
  <inkml:trace contextRef="#ctx0" brushRef="#br0" timeOffset="115448.9828">8265 10507 132 0,'-33'2'49'0,"27"19"-26"0,-6 6-16 16,6-11 15-16,-3 5 7 15,0 13 4-15,0 1-9 16,3 2-4-16,4 2-11 16,7-2-2-16,4-5 0 0,9-5 3 0,9-6 4 15,0-11 1-15,9-23 3 31,-7-5 3-31,-5-6 4 16,-6-5-4-16,-9 0-3 16,-6-3-6-16,-6 3 0 15,-6 2-7-15,-3 4-1 16,-3 7-7-16,3 2-2 16,0 4-27-16,3 5-11 15,9 5-31-15,0 0-11 16,9 0-19-1</inkml:trace>
  <inkml:trace contextRef="#ctx0" brushRef="#br0" timeOffset="115827.4869">8530 10358 192 0,'-3'0'71'0,"3"3"-38"0,0 5-28 0,0 0 17 16,0 5 3-16,0 3 7 16,0 5-11-16,3 8-2 15,0 0-11-15,0-5-5 0,0 0 0 16,0-3-2-16,0-2 2 16,0-3-13-16,-3-3-6 15,3-3-33-15,-3-2-16 16</inkml:trace>
  <inkml:trace contextRef="#ctx0" brushRef="#br0" timeOffset="115993.6091">8634 10448 220 0,'-9'3'82'0,"3"0"-44"0,-9 5-40 15,9 5 14-15,-3-3-11 16,-3 6 0-16,-3 0-1 15,4-3 2-15,-4-2-1 16,3 0-31-16,-3-3-13 0,0-3-46 16</inkml:trace>
  <inkml:trace contextRef="#ctx0" brushRef="#br0" timeOffset="116139.8896">8423 10454 192 0,'0'-3'71'0,"3"6"-38"0,0-1-39 16,8 9 45-1,4 10-11-15,3-2-7 0,3-1-4 16,3 1-11-16,3-1-2 0,5-2 0 16,1 0-29-16,3-3-10 15,2-2-71 1</inkml:trace>
  <inkml:trace contextRef="#ctx0" brushRef="#br0" timeOffset="117221.4674">7884 11475 132 0,'-6'-11'49'0,"6"11"-26"0,0-8-7 0,3 6 16 15,3-9-2-15,0 1 2 16,3-4-14-16,3 1-5 16,-1 3-8-16,-2 4-4 0,3 1 2 15,3 13-2-15,-3 8 2 16,-9 8 2-16,-6 2 4 0,-3 6-2 16,-3 0-2-16,-3-1 0 15,-3 1-1-15,1 0 2 16,-4-3 3-16,0-3-2 15,6-4-2-15,3-4 2 16,3-5 0-16,9-2-1 16,6-6 1-1,3-2 2-15,3-3-4 16,3 0-3-16,5-3-1 16,1 1-1-16,-3-1-18 15,0-2-8-15,0-1-24 0,0 1-8 16,-4 0-25-1,1-1-28 1,0-1 42-16</inkml:trace>
  <inkml:trace contextRef="#ctx0" brushRef="#br0" timeOffset="117565.329">8205 11486 172 0,'-6'-8'66'0,"3"8"-36"0,-6 0-24 0,6 2 15 15,-3 6-11-15,-2 5-3 16,-4 9 0-16,0 4 2 16,3 3-4-16,0 6 8 0,6 2 4 15,6-3-5-15,6-5 1 16,6 0 1-16,6-8 3 16,8-7 2-16,4-9 3 0,0-10-8 15,-3-9-1-15,-4-4-3 16,-5-3 1-16,-6-3 5 15,-6-5 2-15,-9 0-3 16,-6 0 1-16,-6-1-7 16,-6 7-1-16,-3 1-9 15,1 7-4-15,-1 1-15 16,3 6-7-16,3 3-24 16,3 3-7-16,6-1-25 15,3 3-10-15,12 0-1 16</inkml:trace>
  <inkml:trace contextRef="#ctx0" brushRef="#br0" timeOffset="117793.498">8500 11324 232 0,'-6'-2'88'0,"6"4"-48"0,0 1-47 0,0 2 16 15,0 3 5-15,0 13 8 16,0 3-7-16,0 2-1 16,0-2-8-16,3 0-4 0,0 0-1 15,0 0-12-15,3-3-5 16,0-5-39-16,0-3-16 16</inkml:trace>
  <inkml:trace contextRef="#ctx0" brushRef="#br0" timeOffset="117942.5076">8583 11456 192 0,'-27'8'74'0,"19"0"-40"0,-4 0-42 16,9-2 12-16,-3-1-4 16,-3 3 0-16,0-3-29 15,0 0-10-15,-6-2-34 16,3-3-14-16</inkml:trace>
  <inkml:trace contextRef="#ctx0" brushRef="#br0" timeOffset="118077.7891">8384 11464 216 0,'-3'-8'82'0,"6"8"-44"0,0 3-38 0,-3-3 16 15,6 3-9-15,6 2-2 16,6 0 2-16,2 3 2 16,4 0-4-16,3 0-3 0,0 3-1 15,0-3-17-15,2 0-6 16,-2 0-80-1</inkml:trace>
  <inkml:trace contextRef="#ctx0" brushRef="#br0" timeOffset="118812.6721">7848 12367 184 0,'-9'-8'68'0,"15"8"-36"0,-6-8-22 0,3 5 17 0,6-2-11 15,3-6-4-15,3 3-7 16,0 0-2-1,0 8-1-15,-1 3-2 0,-2 5 1 0,-3 8-4 16,-3 5 2-16,-6 8 3 16,-6 3 3-16,-3-3 0 15,-3 3 0-15,-2-3-3 16,-1-3 1-16,0-2 2 16,6-5 4-16,3-6 2 15,0-3 3-15,3-2-3 16,0-2 1-16,3-6-7 15,6 0-3-15,3 0 1 16,3-3 0-16,3 3-4 0,3 0 1 16,2 0-2-16,-2 3 0 15,0-1-5-15,0 1-3 16,0 0-19 0,0-3-6-16,3-3-24 0,-4 0-8 15,7-2-17 1</inkml:trace>
  <inkml:trace contextRef="#ctx0" brushRef="#br0" timeOffset="119157.6956">8244 12343 132 0,'-24'-5'49'0,"21"7"-26"0,-9 6-23 0,6 0 10 0,-3 3 2 16,0 5 3-16,1 13 7 15,2 0 4-15,3 2-14 16,6 7 6-16,5-4 3 0,4-2-3 16,9-3 0-16,6-5 3 15,3-9 1-15,0-7-3 16,-1-8 1-16,1-8-5 16,-6-5 1-16,0-3-3 15,-9-2 2-15,-12-11-2 16,-6 0 0-16,-6-3-5 15,-6 3-3-15,-3 0-5 16,-3 5-2-16,3 5-8 16,-3 6-4-16,4 5-25 0,5 0-13 15,15 3-80 1,9 2 16 0</inkml:trace>
  <inkml:trace contextRef="#ctx0" brushRef="#br0" timeOffset="119401.3939">8524 12160 208 0,'-3'0'79'0,"3"3"-42"0,0 7-30 0,0-2 20 0,0 6-1 16,0 4 2-16,0 9-13 15,0 2-4-15,3 0-7 16,0 0-3-16,0-5 2 0,0-3-15 16,0-3-5-16,0 4-42 15,0-7-19-15,3-1-19 16</inkml:trace>
  <inkml:trace contextRef="#ctx0" brushRef="#br0" timeOffset="119562.9093">8625 12290 200 0,'-21'3'74'0,"12"18"-40"0,-9-3-42 0,6-10 12 16,3 0-4-16,-2 0 2 16,-4 0-8-16,-3 0-1 15,3 0-75-15,0-3-33 16</inkml:trace>
  <inkml:trace contextRef="#ctx0" brushRef="#br0" timeOffset="119696.2635">8393 12287 232 0,'12'0'88'0,"3"3"-48"0,17 18-36 0,-17-13 19 16,6 0-11-16,6 0-2 15,3 2-10-15,2 1-2 0,-2 0-110 16,6 2-49-16</inkml:trace>
  <inkml:trace contextRef="#ctx0" brushRef="#br0" timeOffset="120600.3251">7771 13346 168 0,'-3'-6'63'0,"6"4"-34"0,0-4-19 0,6 1 17 16,5 0-4-16,1-3 0 16,3-3-8-16,0 3-2 15,0 3-7-15,0 2-6 0,0 11-1 16,-3 6 1-16,-7 7 2 16,-5 5-3-16,-6 3 0 15,-5 6 3-15,-4-1 1 16,-6 3-1-16,-3 3 1 15,0-6-2-15,3-5-1 0,6-8 9 16,3-2 4-16,3-6-4 16,3-2-1-16,6-3 2 15,6-3 1-15,9-2-3 16,3-3 0-16,3 0-5 16,0 0-2-16,2 2 0 15,1 1 1-15,-3-3-23 16,-3 5-11-16,0-5-23 15,-3 0-8-15,2-13-35 16</inkml:trace>
  <inkml:trace contextRef="#ctx0" brushRef="#br0" timeOffset="120928.9974">8208 13319 160 0,'-12'-5'63'0,"3"13"-34"0,-5 2-25 0,5 1 15 16,-3 7 2-16,-6 6 4 16,3 8-4-16,0 5-3 15,6 11-10-15,3-1 6 0,6-7 3 16,9-3-3-16,9-8 0 16,6-8 0-16,9-7 4 15,2-12-4-15,-2-7 0 16,-3-16-6-16,-3-3 0 15,-7-3-5-15,-8-4 0 16,-9-1-1-16,-6 3 1 0,-9 2-2 16,-5-2-1-16,-1 5-10 15,-3 6-6 1,0 5-28-16,3 2-9 0,0 11-49 16,9 5-42-1,3-5 58-15</inkml:trace>
  <inkml:trace contextRef="#ctx0" brushRef="#br0" timeOffset="121169.9048">8429 13176 228 0,'-3'-24'88'0,"6"32"-48"0,-3-2-47 0,2-1 14 15,1 6 4-15,3 4 5 16,0 7 0-16,-3 1 1 16,0 1-9-16,0 3-5 0,0-1 0 15,0-2-9-15,0-6-1 16,0 1-40-16,0-3-19 16,6-3-35-1</inkml:trace>
  <inkml:trace contextRef="#ctx0" brushRef="#br0" timeOffset="121320.9295">8539 13293 200 0,'-15'-3'74'0,"9"14"-40"0,-3-3-42 0,3-3 10 16,0 3-3-16,-9 2 2 0,3-2-22 15,0 3-11-15,-3-8-45 16,3-1-18-16</inkml:trace>
  <inkml:trace contextRef="#ctx0" brushRef="#br0" timeOffset="121452.4417">8357 13282 200 0,'3'-3'74'0,"3"1"-40"0,9 2-31 0,-6 5 17 16,3 0-10 0,9 3-1-16,-1 3-5 0,4-1-1 15,3 4-1-15,-3-1-30 0,3-2-14 16</inkml:trace>
  <inkml:trace contextRef="#ctx0" brushRef="#br0" timeOffset="122233.1335">7893 14205 184 0,'-6'-5'68'0,"9"3"-36"0,0-6-24 16,6 2 18-16,0-2-2 15,5 0 1-15,1-2-14 16,3 5-7-16,0 2-2 16,-3 6 0-16,0 5 3 0,-3 7-2 15,-6 14 0-15,-6 3-3 16,-9 3-3-16,-3-1-1 15,-6 3 3-15,0 0 0 16,-3 3 1-16,3-8 2 16,4-6 3-16,5-5 2 15,0-2 3-15,3-6 1 16,3-2 3-16,6-4-3 16,6-4 1-16,6-3-5 0,5-5 1 15,4 0-5-15,0-6-2 16,0 3-14-16,0 0-6 15,2 0-39-15,1 0-17 16,0-2-32 0</inkml:trace>
  <inkml:trace contextRef="#ctx0" brushRef="#br0" timeOffset="122563.4903">8217 14256 168 0,'-12'-19'66'0,"6"22"-36"0,-3 10-31 0,6-5 12 16,-3 3-1-16,-2 5 1 0,2 2 6 16,3 8 3-16,3 4-10 15,6 4 1-15,2 3 2 0,7-5-3 16,9-6 2-16,6-5 2 16,0-7 3-16,2-14 2 15,1-14 1-15,-3-4-5 16,-6-9-1-16,-3-2-2 15,-12 0 0-15,-9-5 0 16,-9-1 2-16,-6 4-5 16,-6-1-1-16,-3 5-2 15,-3 6-1-15,0 3-10 16,4 5-2-16,2 5-25 16,3 5-11-16,6 3-42 0,9 0-16 15,12 3-7 1</inkml:trace>
  <inkml:trace contextRef="#ctx0" brushRef="#br0" timeOffset="122793.7236">8521 14065 204 0,'-3'-2'77'0,"3"2"-42"0,3 0-41 15,0 15 36-15,0 4 1 16,-3 5-5-16,0 2-2 16,3 1-14-16,0-1-6 0,0-2-1 0,0-3-13 15,3-2-3-15,0-3-45 16,-1-3-17-16,7-5-23 16</inkml:trace>
  <inkml:trace contextRef="#ctx0" brushRef="#br0" timeOffset="122944.0136">8643 14153 220 0,'-18'10'85'0,"9"-2"-46"0,-6 13-46 16,9-13 14-16,-3 3-10 16,-6 2 0-16,6 0-38 15,1-2-15-15,-1-3-25 0,-3 0-10 16</inkml:trace>
  <inkml:trace contextRef="#ctx0" brushRef="#br0" timeOffset="123077.3009">8431 14161 200 0,'6'-8'74'0,"6"8"-40"0,9 0-29 0,-12 0 19 16,3 5-4-16,6 0 0 16,6 3-10-16,2 3-4 15,4-1-4-15,-3 1-10 0,3 2-3 16,0 3-95-1</inkml:trace>
  <inkml:trace contextRef="#ctx0" brushRef="#br0" timeOffset="123854.1211">7911 15076 200 0,'-9'-11'77'0,"12"6"-42"0,6-8-39 15,-1 8 15-15,1-1 1 16,9 1 2-16,-3-6-10 16,3 11-4-16,0 3 0 15,-3 8-1-15,-3 5 3 0,-3 18-1 16,-6-2-1-16,-9 2-4 0,-9 6-2 15,0-1 0 1,-6 6 2-16,0-5 4 0,3-6 4 16,3-4 12-1,4-7 5-15,5-4 0 16,3-6 2-16,6-5-9 0,3-3-1 16,8-5-3-16,4 0 1 15,3-5-6-15,3-5-3 16,3-1-12-16,2 3-4 15,1 0-48-15,0 0-19 16,12 3-25 0</inkml:trace>
  <inkml:trace contextRef="#ctx0" brushRef="#br0" timeOffset="124185.3042">8315 15105 164 0,'-20'-5'63'0,"5"5"-34"0,-9 5-27 16,18 3 12-16,-3 11-1 16,0 4 3-16,0 9 2 15,3 5 1-15,6 3-10 16,3 2-5-16,9-5-1 0,9-2 2 16,3-12 4-16,2-7 7 15,4-10 2-15,0-17-3 16,0-8-1-16,-6-4-6 15,-7-4 0-15,-5-2 1 16,-12-3 5-16,-9 1-4 16,-8-4 0-16,-4 3 0 0,-6 6 1 15,-6 5-8-15,3 2-1 16,4 6-22-16,2 5-7 16,9 3-37-16,6 2-14 15,12 3-32 1</inkml:trace>
  <inkml:trace contextRef="#ctx0" brushRef="#br0" timeOffset="124413.0715">8577 14901 260 0,'-12'-5'96'0,"12"8"-52"0,0-1-54 0,0 4 14 0,0 7 6 15,0 11 5-15,0 2-3 16,0 1 1-16,3-1-8 16,0-2-3-16,6 5 1 0,-3-5-22 15,3-3-9-15,0-5-37 16,-3-6-14-16,3-4-13 16</inkml:trace>
  <inkml:trace contextRef="#ctx0" brushRef="#br0" timeOffset="124578.4753">8717 14925 232 0,'-38'0'88'0,"29"24"-48"0,-12 10-47 0,12-20 14 16,-6-1-5-16,-3 0 1 16,0 0-4-16,0 1 1 15,3-1 0-15,1-5-38 0,-1-3-16 16,-3-5-35-1</inkml:trace>
  <inkml:trace contextRef="#ctx0" brushRef="#br0" timeOffset="124712.2069">8452 14989 172 0,'18'-24'66'0,"-18"24"-36"0,15 0-20 0,-9 2 31 16,12 12-11-16,6-1-10 16,5 3-8-16,7 0-7 15,0 0-2-15,0-3 1 16,-4 0-51-16,1-8-20 0,-6-7-29 15</inkml:trace>
  <inkml:trace contextRef="#ctx0" brushRef="#br0" timeOffset="127267.6291">8857 10393 152 0,'-9'0'57'0,"6"0"-30"0,-3 0-16 0,6 0 15 15,-3 0-1-15,0 0 2 16,0 0-6-16,0 0-3 16,0 0-10-16,0-3 4 0,3 1 3 15,0-1-3-15,0 0-2 16,3-2-8-16,3 0-1 15,3-1-1-15,3-2 0 0,9 3-3 16,0-3 2 0,3 3 1-16,2 2 2 0,1 3-3 15,-3 6 0-15,-3 4 1 16,-6 6 0-16,-6 3 4 16,-12 2 2-16,-6 3 2 15,-6 2 2-15,0 0-5 16,-3-4-1-16,0-4 0 15,3-5 0-15,4-2 0 16,8-3-2 0,8 0-4-16,4 0-1 15,6 2 2-15,6 1-2 0,0 2 1 16,-3 0 4-16,-3 3 3 16,-6 0 11-1,-6 0 5-15,-9-3-3 0,-9 0 0 16,-3 1-8-16,-6-1-4 15,0 0-3-15,0-2 0 16,1-1-15-16,2-2-7 16,3 0-43-16,3 3-20 15,6 2-45 1</inkml:trace>
  <inkml:trace contextRef="#ctx0" brushRef="#br0" timeOffset="128164.6933">8804 11491 160 0,'-9'-5'60'0,"6"7"-32"0,3-2-11 16,0 0 20-16,0-2-10 15,6-4-3-15,3-2-10 16,2-5-1-16,4-5-8 16,6 2 4-16,3 0 1 0,-3 3-3 0,0 2-2 15,-1 6-2-15,-2 10-3 16,-3 14-6-16,-3-1-4 15,-6 9 14-15,-9 4 7 16,-3 4-3-16,-6-4 0 16,-6 1-2-16,-2 0-1 15,-1-3-1-15,3-5 0 16,3-3 6-16,3-5 4 16,3-3-1-16,3-5 2 15,6-3-6-15,6-5-1 16,3-2-4-16,9-4-1 15,6 1 1-15,3 0 0 16,2 0 0-16,1 2 0 16,0 0-5-16,-3 3 1 15,-7 3-22-15,-5 0-8 0,-3 2-58 16,-3 3-23-16,-9-3 1 16</inkml:trace>
  <inkml:trace contextRef="#ctx0" brushRef="#br0" timeOffset="129320.4061">8756 12359 152 0,'-9'-6'57'0,"9"4"-30"0,3-4-10 16,0 6 20-16,3-2-13 15,3-6-1-15,3-3-9 16,3-2-1-16,2 0-8 15,1 5-1-15,9 0 0 0,-6 11-5 0,-3 10-1 16,-3 8 1-16,-3 0 2 16,-9 6 2-16,-9 4 3 15,-6 1-1-15,-3 0 2 16,-3-3 2-16,-3 0 2 16,0-5 3-16,3-3 2 15,4-5-1-15,2-3 1 16,6-2-2-16,3-3 1 15,3 0-6-15,3-3-1 16,6 0 0-16,6-2 2 16,8 0-1-16,4-1 0 15,3-2-1-15,3 3 0 16,-1-1-4-16,1 1-3 0,-3 0-3 16,-6 2 1-16,-3 0-39 15,-7 1-18-15</inkml:trace>
  <inkml:trace contextRef="#ctx0" brushRef="#br0" timeOffset="131018.7992">8768 13303 112 0,'3'-5'44'0,"-3"8"-24"0,3-3-8 0,-3 0 13 16,0 5-2-16,0 3 0 16,0 0-3-16,-3 5-3 15,-6 3-9-15,-3 2 4 0,0 4 1 16,0-1 0-16,0 3 0 0,0-3-3 15,3 0 1-15,0-3-4 16,4-2 1-16,-1-2-3 16,3-4 2-16,3-2-6 15,3-3-3-15,3-2 7 16,5-3 6-16,4-3-3 16,6 1-2-16,3-4-3 15,3 1-3-15,-3 0 1 16,2 2-1-16,1 1-3 15,-3 2 2-15,-6 0-8 16,-3 0-2-16,-3 0-23 16,0 0-8-16,-4 0-40 15,-2 0-39-15,3 0 44 16</inkml:trace>
  <inkml:trace contextRef="#ctx0" brushRef="#br0" timeOffset="131261.8789">8914 13327 184 0,'-15'13'68'0,"12"1"-36"0,-3 12-15 0,6-10 22 15,0 8 2-15,-3 10 3 16,3 6-18-16,-3 2-5 15,3 3-13-15,3-3-5 0,0-5 0 0,0-2-2 16,0-6 2-16,-3-5-31 16,3-6-11-16,-3-2-88 15</inkml:trace>
  <inkml:trace contextRef="#ctx0" brushRef="#br0" timeOffset="132067.4654">8842 14147 88 0,'-9'-2'33'0,"3"4"-18"0,-6 6-7 0,9 3 13 16,-2 2 8-16,-4 8 6 16,-6 3-5-16,3 5-3 15,3 6-9-15,3 2-3 16,6 5-9-16,9 0 3 0,3-7 3 16,6-6-4-16,5-8 0 15,7-8 2-15,3-18 1 0,0-11 1 16,-4-8 0-16,-2-2-2 15,-6-3-1-15,-6-6-1 16,-9-2 0-16,-6 0 0 16,-9 3 2-16,-6 5-3 15,-3 2 1-15,-3 9-7 16,1 2-3-16,-1 8-30 16,3 5-12-16,3 8-61 15,3 9-42 1,3-1 61-16</inkml:trace>
  <inkml:trace contextRef="#ctx0" brushRef="#br0" timeOffset="132786.6701">8976 15089 116 0,'-9'-8'44'0,"-6"6"-24"0,3 4-8 0,4 4 16 16,-4-1-5-16,-3 3-1 15,-3 8-8-15,0 5-4 16,0 5-5-16,3 9 7 0,3 7 7 16,6 6-1-16,6-3-1 15,9-6-3-15,6-7 1 16,12-11 1-16,6-8 2 16,5-10-4-16,4-19 0 15,0-10-6-15,-1-9 0 0,-5-2 4 16,-12-2 2-16,-12-1 1 15,-9 0 1-15,-9 6-2 16,-12 2 1-16,-6-2-8 16,-3 15-2-16,1 3-27 15,-4 6-13-15,6 2-84 16,9 8-65 0,0-3 64-16</inkml:trace>
  <inkml:trace contextRef="#ctx0" brushRef="#br0" timeOffset="133976.6273">9446 10422 112 0,'0'-8'44'0,"0"5"-24"0,0 1 3 0,0 2 18 16,0 0-4-16,0 0-2 16,0 5-11-16,0 6-4 0,0 7-12 15,0 14 8-15,0-3 4 0,0 3-10 16,-2-3-3-16,2 3-3 16,0-1 0-16,0-2 0 15,0-5 0-15,-3-3-13 16,0-5-4-16,3-2-60 15,-9-4-71 1,-6-2 34-16</inkml:trace>
  <inkml:trace contextRef="#ctx0" brushRef="#br0" timeOffset="134145.1819">9295 10628 276 0,'-9'-5'104'0,"15"5"-56"0,12-5-56 15,-4 5 16-15,10-3-6 0,6 0 1 16,0 1-1-16,3 2-2 16,-1 0 1-16,4 0-28 0,3 2-9 15,-7 1-77 1</inkml:trace>
  <inkml:trace contextRef="#ctx0" brushRef="#br0" timeOffset="134623.5239">9336 11356 184 0,'0'0'71'0,"0"16"-38"0,0-3-39 16,0 11 27-16,3 2-3 15,0 1-7-15,0 5-3 16,3 2-5-16,0-2-3 0,3-3 1 16,-3-3-6-16,-3-2 1 15,0-3-53-15</inkml:trace>
  <inkml:trace contextRef="#ctx0" brushRef="#br0" timeOffset="135298.4118">9330 12348 200 0,'-6'13'74'0,"6"6"-40"0,3 5-29 16,0-6 19-16,-3 6-6 16,0 0-1-16,0 0-9 0,3-1-5 15,0-1-2-15,0-4-26 0,-3-2-8 16,0-3-56 0,-3-2-33-16,0-3 54 15</inkml:trace>
  <inkml:trace contextRef="#ctx0" brushRef="#br0" timeOffset="135447.204">9241 12480 256 0,'-6'14'96'0,"6"-14"-52"0,3 0-51 16,6 0 31-16,0-6-9 0,6 4-7 16,3-1-3-1,11 6-3-15,4-1-30 0,6 1-14 0,-6-11-71 16</inkml:trace>
  <inkml:trace contextRef="#ctx0" brushRef="#br0" timeOffset="136231.2455">9292 13425 196 0,'-3'5'74'0,"0"6"-40"0,6 10-33 0,-3-8 16 16,0 3-9-16,0 3 0 15,3 4-4-15,0 4-3 0,-3-1 0 16,0-2-6-16,0-5-1 0,0-3-59 15,-3-3-55 1,-3-3 36-16</inkml:trace>
  <inkml:trace contextRef="#ctx0" brushRef="#br0" timeOffset="136394.1861">9149 13568 240 0,'-18'-5'90'0,"18"5"-48"0,0 0-45 16,3 0 16-16,6 0-9 15,6-3-1-15,3 0 10 16,5-2 6-16,4 2-10 16,6 1-9-16,6 2-5 0,-4 0-64 15,1 0-29-15</inkml:trace>
  <inkml:trace contextRef="#ctx0" brushRef="#br0" timeOffset="136934.3906">9310 14227 180 0,'0'-3'68'0,"0"6"-36"0,0 2-29 0,0 3 17 16,3 2-1-16,-3 9 1 15,0 2-7-15,0 3-3 16,0 2-5-16,0 1-6 0,0-3 0 16,0 2-26-16,0 3-9 15,-3-5-57 1</inkml:trace>
  <inkml:trace contextRef="#ctx0" brushRef="#br0" timeOffset="137098.1834">9211 14401 244 0,'-6'-5'93'0,"12"5"-50"0,3-3-48 15,-3 3 15-15,6-2-2 16,6-1 3-16,9 0-11 15,8 1-4-15,4-1-106 16,0 3-49-16</inkml:trace>
  <inkml:trace contextRef="#ctx0" brushRef="#br0" timeOffset="137667.3594">9375 15100 228 0,'0'-3'88'0,"-18"11"-48"0,12 0-45 0,6 0 17 16,6 5-5-16,-9 8 3 15,3 3-5-15,0 3-3 16,-3-4-1-16,9 1-4 0,3-5 2 0,-6-3-34 16,0-3-17-1</inkml:trace>
  <inkml:trace contextRef="#ctx0" brushRef="#br0" timeOffset="137847.6083">9229 15245 252 0,'-9'-5'93'0,"9"5"-50"0,6 0-52 16,3 0 14-16,3 0 4 15,3 0 5-15,12-3-4 16,5 3-1-16,4 0-5 15,6 0-25-15,-3 0-8 0,-1 0-83 16</inkml:trace>
  <inkml:trace contextRef="#ctx0" brushRef="#br0" timeOffset="139079.1405">9792 10395 176 0,'0'-5'68'0,"3"5"-36"0,-3 0-20 0,0 0 19 15,0 0-16-15,0 5-3 16,0 1 1-16,0-1 1 16,-3 3-7-16,0 3 9 0,0 4 6 0,-3 9-5 15,0 0-2-15,-3-3-4 16,0-2-2-16,3-1-5 16,0-2-3-16,0-3 0 15,0-2 1-15,3 0-1 16,3-3-1-16,3-3 1 15,3-5-1-15,6-3 2 16,3-2 1-16,9 0-1 16,-3 2-2-16,-1 0-2 15,1 1 1-15,-3 2-10 16,0 2-5-16,-3 1-12 16,-3 0-3-16,-3-1-12 0,0 1-3 15,-3-3-39 1,-3 0-29-16,0-3 50 15</inkml:trace>
  <inkml:trace contextRef="#ctx0" brushRef="#br0" timeOffset="139334.3519">9950 10406 200 0,'-9'-3'77'0,"6"6"-42"0,3 0-30 0,0-1 19 16,0 6 0-16,0 3 3 15,0 13 1-15,0 10 2 16,0-2-16-16,0 0 1 0,0 2 1 16,0 3-8-16,3-5-2 15,0-3-4-15,0-3 1 0,0-2-4 16,0-5 0-16,-1-3-19 16,1-3-9-16,0-5-18 15,0-3-9-15,-3-5-49 16,3 0-28-1</inkml:trace>
  <inkml:trace contextRef="#ctx0" brushRef="#br0" timeOffset="139650.2266">10137 10234 212 0,'0'5'79'0,"0"9"-42"0,0 7-26 0,3-11 23 16,-3 6-3-16,0 8 4 15,0 3-13-15,0 4-5 16,0 4-10-16,0-4-7 0,-3-1-1 0,0-7-12 16,3-2-5-1,0-5-34-15,9-10-93 16</inkml:trace>
  <inkml:trace contextRef="#ctx0" brushRef="#br0" timeOffset="139816.538">10226 10356 192 0,'-18'16'74'0,"13"-6"-40"0,-13 6-40 16,12-8 14-16,-3 0-7 16,0 0-1-16,-6 0-41 0,3-3-18 15,0-2-12-15,-3-3-4 16</inkml:trace>
  <inkml:trace contextRef="#ctx0" brushRef="#br0" timeOffset="139965.1824">10036 10340 212 0,'0'0'79'0,"3"3"-42"0,15 7-32 0,-6-2 19 16,2 5 0-16,7 3 5 15,3 0-11-15,6 5-5 16,3 6-8-16,-1-1-15 0,-2-5-5 15,0-2-106 1</inkml:trace>
  <inkml:trace contextRef="#ctx0" brushRef="#br0" timeOffset="140762.0457">9744 11290 92 0,'0'-6'35'0,"0"6"-18"0,3 0-13 16,-3 0 8-16,0 0 6 15,0 0 3-15,0 6 7 16,0-1 5-16,0 3 6 0,-3 5 3 15,0 11-22-15,0 0 13 0,-3 5 4 16,0-3-6-16,0 1-3 16,0-3-19-16,0-3-5 15,3-5-3-15,0 0-1 16,0-6 0-16,3-2 2 16,3-3-1-16,6-2-1 15,3-3 1-15,3-3-1 16,3-2-3-16,6 0 2 15,-3 0-6-15,0-1 0 16,-4 4-17-16,1-1-4 16,-3 0-30-16,-3 1-13 0,-3-1-33 31</inkml:trace>
  <inkml:trace contextRef="#ctx0" brushRef="#br0" timeOffset="141017.5209">9881 11327 220 0,'-3'8'85'0,"3"2"-46"0,0 41-19 16,0-33 27-16,0 6-5 15,0 2 0-15,3 6-21 16,0 0-8-16,0 0-8 0,0-6-2 0,0 1 1 15,0-6-7-15,3-3 0 16,-3-2-21 0,0-5-9-16,0-3-27 0,0-3-10 15,-3-5-45 1</inkml:trace>
  <inkml:trace contextRef="#ctx0" brushRef="#br0" timeOffset="141365.1215">10036 11208 212 0,'-3'-3'79'0,"6"3"-42"0,0 3-30 15,-3-3 18-15,0 8 7 16,3 2 4-16,0 6-5 16,0 5-4-16,3 8-15 15,0 3-5-15,0 0-1 0,0-6-3 16,0 1-2-16,-4-6-16 15,7-5-7-15,0-6-36 16,0-2-12-16,3-8-46 16</inkml:trace>
  <inkml:trace contextRef="#ctx0" brushRef="#br0" timeOffset="141528.4581">10200 11250 228 0,'-9'3'88'0,"3"2"-48"0,-3 6-36 0,3-3 19 16,0-1-15-16,-12 4-2 16,6 0-13-16,-6-3-3 15,0 0-48-15,3-3-21 16,1 0-9-16,-1-5-1 16</inkml:trace>
  <inkml:trace contextRef="#ctx0" brushRef="#br0" timeOffset="141676.1868">9973 11295 212 0,'12'11'79'0,"6"-1"-42"0,18 6-21 16,-18-3 22-16,3 1-16 15,2 4-2-15,1 3-12 16,6-5-5-16,-9-3-101 16,-3-2-46-16,-4-3 52 15,-2-3 27-15</inkml:trace>
  <inkml:trace contextRef="#ctx0" brushRef="#br0" timeOffset="145775.5677">9262 11501 92 0,'-3'-2'35'0,"6"10"-18"0,-3-8-11 15,0 0 9-15,0 0 7 16,0 0 4-16,0 2-10 16,-3 1-2-16,0 0-4 15,-3-1-1-15,0 1-5 16,0 0-3-16,0-1 2 0,0-2-4 15,3 0 0-15,0 0 5 16,0 0 5-16,0 0-3 16,3 0-1-16,-3 3 2 15,3-3 0-15,0 0-1 16,0 0-1-16,0 0 1 16,0 0 1-16,0 3-1 0,0-3 1 15,-3 0-2-15,3 2 2 16,0-2-2-16,0 0 0 15,3 0-3-15,0 0-2 16,3-2 1-16,3-1 1 16,3 0-3-16,3 1 0 15,0-1 1-15,3 0 2 16,3 3-1-16,-1 0 2 16,-2 0-2-16,3 0-1 15,-6 0 1-15,-3 0-1 16,0-2 2-16,0-1 3 15,-3 3-2-15,-3 0-2 16,0 0-3-16,-6 0 1 16,0 0 1-16,0 0 2 0,0 5-32 15,0 1-12-15,0-6-56 16</inkml:trace>
  <inkml:trace contextRef="#ctx0" brushRef="#br0" timeOffset="146721.5796">9708 12279 156 0,'-3'-5'60'0,"3"5"-32"0,3 3-17 0,-3-3 15 16</inkml:trace>
  <inkml:trace contextRef="#ctx0" brushRef="#br0" timeOffset="146974.7832">9711 12287 321 0,'3'13'32'16,"0"6"-17"-16,-6 0 2 0,0 4 1 16,-3 4 1-16,0-3 3 15,1-3-10-15,-1-3-4 16,-3-2-5-16,9-3 0 15,0-2-4-15,0-3 0 16,3-3 3-16,6 1 3 16,-1-4-4-16,4-2-1 15,3 0 0-15,0-2 2 16,6-1-1-16,0 0-1 0,-3 3-2 16,0 6 1-16,-4-4-12 15,1 1-5-15,-3-1-12 16,0 1-4-16,0 0-15 15,-3-6-4-15,0-2-38 16</inkml:trace>
  <inkml:trace contextRef="#ctx0" brushRef="#br0" timeOffset="147232.8898">9902 12359 184 0,'-6'-6'71'0,"6"6"-38"0,0 0-39 16,0 8 36-16,-3 6-10 16,3 12 8-16,-3 6 2 15,0 2-16-15,0 6 3 0,3 0 3 16,0 2-11-16,0 0-2 16,3-2-5-16,0-8-2 15,0-6 1-15,0-5 1 16,0-2-21-16,0-6-9 15,0-5-24-15,3-5-7 16</inkml:trace>
  <inkml:trace contextRef="#ctx0" brushRef="#br0" timeOffset="147517.6642">10033 12261 200 0,'3'-19'74'0,"-3"19"-40"0,3 3-27 16,-3-3 31 0,6 16-9-16,0 2-10 15,0 3-5-15,0 6-8 16,-3-3-4-16,3 0 1 0,-6-1 0 15,3-1 1-15,0-7-5 0,-1 1 1 16,1-5-31-16,6-3-12 16,0-3-24-1,0-5-53-15,0-5 23 16</inkml:trace>
  <inkml:trace contextRef="#ctx0" brushRef="#br0" timeOffset="147658.3686">10220 12340 212 0,'-6'-5'82'0,"3"5"-44"0,-5 5-40 0,2-2 17 16,0 2-11-16,-6 3 0 16,-3 0-2-16,-9 0 1 15,6 0-2-15,0 0-16 0,3 0-7 16,1-3-73 0</inkml:trace>
  <inkml:trace contextRef="#ctx0" brushRef="#br0" timeOffset="147815.9017">9991 12356 244 0,'6'3'93'0,"3"-1"-50"0,6 12-37 15,-3-9 22-15,6 5-11 16,3 4 1-16,2-4-11 16,4 6-4-16,6 0-2 15,-3 3-45-15,2-4-18 0,-8-17-53 16</inkml:trace>
  <inkml:trace contextRef="#ctx0" brushRef="#br0" timeOffset="148597.8632">9673 13309 172 0,'0'-3'66'0,"0"3"-36"0,0 5-22 0,0 0 18 16,0 3 0-16,0 6 2 16,-6 2-7-16,0-1 0 0,-3 4-12 15,-3-1-3-15,0 4 0 0,0-1-3 16,0 0 0-16,3-3-3 15,0-2-1-15,3-2 3 16,3-4 1-16,3-2-4 16,3-3 1-16,3-2 4 15,9-3 5-15,3-3-5 16,3 1-2-16,0-4-1 16,0 4-1-16,-1-3-7 15,1 2-3-15,-3 0-23 16,-6 1-11-16,0-4-19 15,-3 1-6-15,6 0-9 16</inkml:trace>
  <inkml:trace contextRef="#ctx0" brushRef="#br0" timeOffset="148825.029">9804 13332 196 0,'-3'-5'74'0,"9"8"-40"0,-6-1-38 0,0 4 13 15,0 7 10-15,0 3 10 16,0 5 0-16,6 8 1 16,-6 5-17-16,0 3-3 0,0 3 0 15,0 0-6-15,0-6-2 16,0-5-1-16,6-5 1 16,0-5-8-16,-1-1-3 15,-2-7-39-15,3-6-17 16,3-5-43-1</inkml:trace>
  <inkml:trace contextRef="#ctx0" brushRef="#br0" timeOffset="149078.6819">9929 13279 192 0,'0'-7'74'0,"3"7"-40"0,0 0-33 16,-3 0 16-16,3 5 4 16,3 5 7-16,0 4-9 15,-3 7-1-15,-1 0-10 16,1 3-5-16,-3 0-2 0,0-3-1 0,3 0 2 16,0-3-32-1,0-4-14-15,0-4-58 16,3-2-28-16,3-5 63 15</inkml:trace>
  <inkml:trace contextRef="#ctx0" brushRef="#br0" timeOffset="149213.7226">10095 13330 220 0,'-15'-3'82'0,"4"6"-44"0,-1-1-47 0,6 4 14 15,-3 4-5-15,-3 1 2 16,-3 2-19-16,0-2-6 0,0-1-65 15,0-2-28-15</inkml:trace>
  <inkml:trace contextRef="#ctx0" brushRef="#br0" timeOffset="149363.9375">9866 13388 212 0,'-3'0'82'0,"6"0"-44"0,6 11-33 15,-3-9 17-15,9 1-8 16,3-1 0-16,6 4-6 15,-1-1 0-15,4 0-5 16,3 3-8-16,-3 0-5 0,0 3-100 16</inkml:trace>
  <inkml:trace contextRef="#ctx0" brushRef="#br0" timeOffset="150127.7772">9646 14150 164 0,'-12'-5'63'0,"15"5"-34"0,9 0-19 0,-12 0 28 15,-3 10-8-15,0 3-7 16,-3 3-4-16,-3 5-11 15,0 3-3-15,0-3 1 0,0 1-3 16,0-1-2-16,3-3-3 16,0-2 1-16,3-3 1 15,0 1 0-15,3-4 0 16,6-2 0-16,6-3 6 16,6-2 4-16,3-3-3 15,3-3-2-15,0 1-2 16,-1-1-3-16,-2 1-8 15,3 2-3-15,-3 0-25 16,-6 0-9-16,0-3-45 16,3 3-31-1,-4 0 53-15</inkml:trace>
  <inkml:trace contextRef="#ctx0" brushRef="#br0" timeOffset="150371.0682">9807 14205 192 0,'-3'3'74'0,"3"2"-40"0,0 3-33 0,0 0 14 15,0 6 9-15,0 1 8 16,0 4 0-16,0 5 3 16,0 2-19-16,0 3-9 0,3 6-5 15,-3 2-2-15,3-6 0 16,3-1-3-16,0-7 2 0,-3-1-21 15,2-7-8 1,-2-4-31-16,0-3-12 0,9-3-21 16</inkml:trace>
  <inkml:trace contextRef="#ctx0" brushRef="#br0" timeOffset="150654.6636">10024 14163 240 0,'0'-2'90'0,"3"2"-48"0,-3 2-45 0,0-2 16 15,3 8 2-15,0 3 4 16,0 2 6-16,0 8 2 15,-3-2-14-15,3-1-8 0,0-2-1 16,-3 0-3-16,0 0-1 16,3-3-28-16,-3-2-14 15,0-4-27-15,15-1-69 32</inkml:trace>
  <inkml:trace contextRef="#ctx0" brushRef="#br0" timeOffset="150789.2928">10146 14203 212 0,'-18'2'82'0,"0"-2"-44"0,-12 11-47 15,22-3 14-15,-4 3-16 16,0-1-5-16,-3 3-21 16,3-2-6-16</inkml:trace>
  <inkml:trace contextRef="#ctx0" brushRef="#br0" timeOffset="150955.943">9970 14213 164 0,'3'-5'63'0,"0"5"-34"0,3 0-19 15,0 3 20-15,3-1-9 16,0 4 0-16,3 4-8 16,6 1 0-16,3 2-8 0,0-2-3 15,2-1 1-15,-2 1-18 0,0-3-6 16,3 2-78-1</inkml:trace>
  <inkml:trace contextRef="#ctx0" brushRef="#br0" timeOffset="151857.189">9705 15020 184 0,'-6'0'71'0,"4"3"-38"0,-4 16-34 16,3-9 15-16,0 9 1 0,-9 2 3 15,-3 3-3-15,0-3 1 16,3 0-9-16,0 0-2 0,3-2 1 15,3-3-1-15,0-3 0 16,6-3 5-16,0-2 4 16,9-5-1-16,6-3 0 15,3 0-5-15,3 0-3 16,0 0-2-16,2-3 0 16,-2 1-2-16,3 2-1 15,0 0-4-15,0-3 0 16,-6 3-20-16,-1-3-9 15,-2 3-23-15,-3-2-7 0,0-1-31 16</inkml:trace>
  <inkml:trace contextRef="#ctx0" brushRef="#br0" timeOffset="152096.4066">9869 15055 200 0,'-6'-3'74'0,"6"11"-40"0,0 0-31 16,-3 3 15-16,0 2 6 16,0 5 5-16,0 6 2 15,0 3 3-15,0 4-18 16,0 1-5-16,0 0-3 0,3 0-2 16,0 5-1-16,0-8-6 15,0-5-1-15,3-6-30 0,0-5-14 16,3 1-31-1,0-6-12-15,3-6-2 16</inkml:trace>
  <inkml:trace contextRef="#ctx0" brushRef="#br0" timeOffset="152365.974">10018 14991 220 0,'0'-21'85'0,"3"24"-46"0,0 15-35 16,0-10 19-16,0 0-2 15,3 5 4-15,0 3-7 16,-3 3-3-16,0 7-8 15,0-2-5-15,-3 0-1 0,0-3-1 16,0-2 2-16,3-4-30 16,3-4-72-1</inkml:trace>
  <inkml:trace contextRef="#ctx0" brushRef="#br0" timeOffset="152545.8854">10194 15060 212 0,'-15'0'79'0,"6"8"-42"0,-6 3-43 0,6-3 14 16,-9-1-9-16,-3 1 0 15,0 0-1-15,1-2-2 16,-1 4-35-16,3 1-14 16,3-9-24-16,3-2-9 15</inkml:trace>
  <inkml:trace contextRef="#ctx0" brushRef="#br0" timeOffset="152680.824">9973 15089 184 0,'6'0'71'0,"3"0"-38"0,3 5-25 16,-3 1 18-16,3 2 0 15,12 5 2 1,0 0-15-16,2 0-6 0,-2 1-4 16,0-1-9-16,3-3-1 0,3 1-101 15</inkml:trace>
  <inkml:trace contextRef="#ctx0" brushRef="#br0" timeOffset="156030.0813">10482 10411 124 0,'0'-2'46'0,"0"2"-24"0,-3 0-13 0,3 0 16 16,0 0 3-16,-3 0 3 15,0 0-1-15,0 0 1 16,0 0-17-16,0-3 1 0,0 0-1 16,1 1 1-16,-1-1 1 15,3-2-4-15,3 0-2 16,2-3-4-16,4 0 1 15,6-3-4-15,6 1-2 0,3-1 0 16,0 3 1 0,0 3-1-16,-4 2-1 0,-2 6-2 15,-3 5 1-15,-3 5 1 16,-6 3 0-16,-9 2 0 16,-3 1 2-16,-6 2-1 15,-6 0 2-15,0 0-2 16,1 0 2-16,5-7-2 15,3-9 2-15,3-2-4 16,12-1 0-16,6-2-1 16,6 8 0-16,2 0 0 15,7 3 0-15,3 2 0 16,-3 0 0-16,-6 0 8 16,-7 3 4-16,-8 0 6 0,-9 0 4 15,-6 3-1-15,-5-4-2 16,-7-1-7-16,0-4-4 15,-3-2-3-15,0-3-3 16,3 1-15-16,1 2-5 16,2 0-19-16,6-3-5 15,3 3-63 1,3 2-54-16,6 1 56 16</inkml:trace>
  <inkml:trace contextRef="#ctx0" brushRef="#br0" timeOffset="156810.0641">10453 11322 152 0,'0'-11'57'0,"3"8"-30"0,0-2-3 0,-1 2 24 0,-2 3-9 16,0 0 0-16,0 0-20 16,3 8-7-16,-3 3-7 15,0 7 7-15,0 9 5 0,-3 2 2 16,1-5 1-16,-4 0-5 15,3-3-1-15,0-3-8 16,0-4-4-16,0-4 1 16,3-2 0-16,0-3-1 15,3 1 1-15,3-4 0 16,3 1 1-16,2-3-5 16,4 0-1-16,9 0 1 15,0 0 2-15,0 3-2 0,0 2 0 16,-4 3-1-16,-5 5 0 15,-3 0 2-15,-3 0 2 16,-3 1 3-16,-6-1 4 16,-6 3-2-16,-3-3-2 15,-6 0 0-15,-6-2 1 16,1-3-8-16,-4 0-3 16,0-3-24-16,-3-2-9 15,3-3-20-15,1-3-8 16,2-2-40-1</inkml:trace>
  <inkml:trace contextRef="#ctx0" brushRef="#br0" timeOffset="157024.5005">10444 11290 260 0,'3'-11'99'0,"6"9"-54"0,5-4-35 16,-5 6 25-16,6 0-4 15,6 0 4-15,3 0-15 16,3 3-6-16,2 0-9 16,4-1-4-16,0-2 0 0,-3 0-19 15,-4-2-8-15,1 2-121 16</inkml:trace>
  <inkml:trace contextRef="#ctx0" brushRef="#br0" timeOffset="158310.8007">10482 12242 124 0,'-12'3'46'0,"3"2"-24"0,-2 14-6 15,5-3 16-15,-6 2-4 0,-3 6 0 16,-3 2-2-16,3 11 1 15,-3 3-15-15,3 2 2 0,3 6 0 16,9 8-3-16,3-9 1 16,9-2-7-16,6-5-3 15,6-8-1-15,3-3 1 16,3-8-30-16,2-5-13 16,-2-6-37-1,-3-4-44-15,-6-4 34 16</inkml:trace>
  <inkml:trace contextRef="#ctx0" brushRef="#br0" timeOffset="158538.1393">10432 12560 248 0,'-6'-3'93'0,"9"3"-50"0,3 0-46 16,0 0 16-16,3-3-3 16,2 1 4-16,7-1-8 15,6 1-3-15,0-1-2 16,-3 0-41-16,0 1-15 0,-3-4-52 16</inkml:trace>
  <inkml:trace contextRef="#ctx0" brushRef="#br0" timeOffset="158731.427">10655 12435 212 0,'0'0'82'0,"0"3"-44"0,0 2-38 0,0 1 18 16,0 4-1-16,0 9 2 16,-3 5-8-16,0 5-4 15,0 2-4-15,3-1-3 0,0 7 3 16,0-6-2-16,0-4 2 15,3-3-26-15,0-9-12 16,0-1-73 0</inkml:trace>
  <inkml:trace contextRef="#ctx0" brushRef="#br0" timeOffset="158958.0608">10798 12335 236 0,'0'-11'90'0,"3"-5"-48"0,3 6-45 16,0 10 19-16,3 10 3 15,3 1 6-15,2 5-5 16,1 8-1-16,0 10-11 16,-3 3-3-16,-3 5-1 0,-6 1 0 15,-6 4 0-15,-9 1-13 16,-3 0-7-16,-12-3-115 15</inkml:trace>
  <inkml:trace contextRef="#ctx0" brushRef="#br0" timeOffset="160340.0446">10453 13242 184 0,'-6'-5'71'0,"3"2"-38"0,-6 3-25 0,6 3 18 15,-6 0-2-15,-3 5 1 16,-3 2-6-16,-6 6-1 16,-3 11-10-16,1 7 1 0,-1 8 2 15,3 6 5-15,3 8 2 16,6-4-5-16,9-1-3 16,6-4-8-16,12-4-1 15,3 2-8-15,6-14-3 16,0-12-27-16,2-6-12 15,-2-10-71-15</inkml:trace>
  <inkml:trace contextRef="#ctx0" brushRef="#br0" timeOffset="160562.9057">10381 13526 228 0,'-12'0'88'0,"12"2"-48"0,3 1-38 16,-3-3 17-16,6 2 1 0,3 1 2 15,3 0-11-15,6-3-4 16,0 0-5-16,11-3-24 0,1-2-9 16,-3-3-56-1,-3-3-52-15,0 1 47 16</inkml:trace>
  <inkml:trace contextRef="#ctx0" brushRef="#br0" timeOffset="160729.5517">10646 13399 232 0,'-12'2'88'0,"12"11"-48"0,-3 1-40 0,3-4 18 16,-3 6-1-16,0 3 4 15,3 4-9-15,-3 4-4 16,3 2-5-16,3-3-5 0,0-2 1 15,0-3-32-15,3-5-15 0,0-5-62 16</inkml:trace>
  <inkml:trace contextRef="#ctx0" brushRef="#br0" timeOffset="160971.5521">10828 13285 256 0,'0'2'96'0,"6"1"-52"0,0 8-32 16,-1-1 24-16,1 14-6 15,-3 5 0-15,-3 8-11 0,0 5-1 16,-3 11-11 0,-3 0-4-16,1-5 0 0,-4 2-2 0,0 3-1 15,-6-11-19-15,-9-2-8 16,-6-5-72-16,-3-4-32 15,4-7 18 1</inkml:trace>
  <inkml:trace contextRef="#ctx0" brushRef="#br0" timeOffset="162472.0741">10405 14116 132 0,'-3'-6'49'0,"0"-12"-26"0,0 26-7 15,0-6 18-15,0 4-7 16,-6-1-1-16,0 8-6 16,-6 8-1-16,-6 8-10 15,1 6 1-15,-1 2 1 0,3 5-4 16,6 0-2-16,6 9-5 16,6-9 0-16,15-2-2 0,0-6 0 15,3-5-7-15,3-8-2 16,-1-2-38-16,1-8-18 15,0-9-18 1</inkml:trace>
  <inkml:trace contextRef="#ctx0" brushRef="#br0" timeOffset="162740.3037">10467 14216 200 0,'-6'0'74'0,"6"0"-40"0,-2 5-22 0,2 1 39 15,0 12-8 1,0 6-10-16,2 5-5 16,1 5-17-16,0 6-7 0,0 5-2 0,3-8-5 15,0-2 2-15,3-6-12 16,0-5-7-16,0-9-27 15,6-1-10-15,-3-9-43 16,6-2-29 0,-3-6 57-16</inkml:trace>
  <inkml:trace contextRef="#ctx0" brushRef="#br0" timeOffset="163145.7727">10726 14235 172 0,'-20'-8'66'0,"23"2"-36"0,-6-2-24 0,3 6 17 16,-3-4 6-16,0 1 6 15,-3 5-1-15,-3 3 2 16,-3-1-20-16,-3 6-11 0,0 3-7 16,0 2 1-16,3 0 0 15,-3 3-2-15,9-2 2 16,3-1-1-16,6 0 0 15,3 0 0-15,3-5 0 16,3-3 2-16,0-2 0 16,3-3 0-16,-3-5 0 0,6-3-7 15,-3 0 0 1,-3-5 3-16,-3 2 4 0,-1 1 3 16,-2 2 1-1,0 2 0-15,-3 4 0 0,-3 15 2 16,0 3 1-1,-6 8 1-15,3 2-2 16,0 1 1-16,0 4-4 16,9 1 0-16,0-3-3 15,0-5-3-15,3-3-27 16,0-5-12-16,0-5-39 16</inkml:trace>
  <inkml:trace contextRef="#ctx0" brushRef="#br0" timeOffset="163404.4655">10857 14123 220 0,'3'-5'85'0,"6"5"-46"0,6 8-30 0,-6 3 19 16,0 5 6-16,0 10 3 15,0 3-8-15,-3 3-5 16,-3 5-14-16,-3 3-6 0,-3 2-3 16,-6 6-1-16,-3-9 0 15,-6-4-31-15,-9-1-14 0,-11-2-90 32</inkml:trace>
  <inkml:trace contextRef="#ctx0" brushRef="#br0" timeOffset="164540.9245">10429 14891 132 0,'-6'-11'52'0,"3"9"-28"0,-6-4-11 0,6 6 19 16,-3 3-3-16,-3 2 3 15,-3 6-12-15,-6 18-2 16,-6 5-10-16,4 3-1 0,-1 11 3 15,3 7 0-15,6 1 2 16,9 0-2-16,6-1 1 16,12-5-8-16,3-7-2 15,6-9-10-15,2-7-2 16,1-9-47-16,6-7-19 16,3-9-18-16</inkml:trace>
  <inkml:trace contextRef="#ctx0" brushRef="#br0" timeOffset="164753.5624">10414 15177 240 0,'-9'0'90'0,"12"0"-48"0,0 13-40 16,3-11 17-16,3 1-4 15,3 0 1-15,3-1-8 0,11-4-3 16,1-1-3-16,0-5-28 0,0 0-12 16,-3 0-76-1</inkml:trace>
  <inkml:trace contextRef="#ctx0" brushRef="#br0" timeOffset="164929.6735">10655 15031 220 0,'-9'3'85'0,"6"-1"-46"0,3 9-48 0,0 2 14 16,0 3 4-16,0 8 3 15,0 2-1-15,0 3-1 16,0 3-6-16,0-3-7 0,3-5-3 0,3-3-39 16,0-5-18-16,0-8-27 15</inkml:trace>
  <inkml:trace contextRef="#ctx0" brushRef="#br0" timeOffset="165156.2884">10857 14920 228 0,'0'3'88'0,"6"41"-48"0,6-6-36 16,-6-17 19-16,0 13 9 0,0 3 7 15,-6 8-14-15,0 3-4 16,-3 7-13-16,-6-2-3 0,-6-3-1 16,-9 1-16-16,-5-6-4 15,-10-6-113 1,-3-9-60 0,-8-17 87-16</inkml:trace>
  <inkml:trace contextRef="#ctx0" brushRef="#br0" timeOffset="166432.447">11206 10427 108 0,'-3'0'44'0,"0"0"-24"0,0 0-4 0,3 0 18 15,0 0 6-15,0 0 5 16,0 0-7-16,0 0-3 15,0 0-19-15,6 3-3 0,0-3 0 16,6 0-1-16,2 0 1 16,4-3-3-1,3 3-6-15,6-5-19 16,3 2 7-16,-1-2-65 16,1 5 40-16,-3-5-95 15,-3 5 72-15</inkml:trace>
  <inkml:trace contextRef="#ctx0" brushRef="#br0" timeOffset="166613.9104">11250 10554 220 0,'-9'3'85'0,"12"-3"-46"0,3 3-39 16,0-1 29 15,24-2-12-16,3 0-8-15,5-2-69 16,-2 2 32-16,0-3-97 16,-3 6 70-16</inkml:trace>
  <inkml:trace contextRef="#ctx0" brushRef="#br0" timeOffset="167156.1579">11179 11351 256 0,'-12'2'96'0,"24"-4"-52"0,0 2-45 0,-3 0 18 15,6-3-1-15,2 0 4 16,10 1-10-16,-3-4-19 16,3 6 4-16,3-2-66 15,-1 4 38-15,-2-2-97 16,-3 3 72-16</inkml:trace>
  <inkml:trace contextRef="#ctx0" brushRef="#br0" timeOffset="167306.109">11265 11491 240 0,'-6'0'90'0,"9"-3"-48"0,3 3-45 16,0 0 16-16,6 0-5 15,3-2 2 1,6 2-5-16,8-3-69 16,4 3 35-16,3-3-102 15,-3 3 74-15</inkml:trace>
  <inkml:trace contextRef="#ctx0" brushRef="#br0" timeOffset="167936.2659">11235 12433 280 0,'-6'-3'104'0,"6"6"-56"0,0-3-52 0,0 0 18 16,6 0-6-16,0 0 0 15,3-3-2-15,6 3-1 16,3-3-3-16,3 1-17 0,0-1-5 16,-3 3-45-16,-4-2-18 15,-2 2-19 1</inkml:trace>
  <inkml:trace contextRef="#ctx0" brushRef="#br0" timeOffset="168085.0347">11197 12568 260 0,'-6'2'99'0,"9"-2"-54"16,0 3-50-16,3 0 15 0,3-3 0 16,2 0 6-16,10-3-6 15,6-2-3-15,6-1-4 16,9 1-31-16,-1 0-14 0,-2 2-75 15</inkml:trace>
  <inkml:trace contextRef="#ctx0" brushRef="#br0" timeOffset="168672.7456">11152 13502 248 0,'-12'0'93'0,"15"2"-50"0,-3-2-46 0,0 0 19 16,6 3-3-16,6 0 4 16,3-3-5-16,3 0 1 15,6 0-8-15,2 0-7 0,1-3-4 16,0 3-35-16,-3-3-13 16,3 1-58-1</inkml:trace>
  <inkml:trace contextRef="#ctx0" brushRef="#br0" timeOffset="168854.6692">11194 13666 272 0,'3'0'104'0,"0"0"-56"0,12 2-54 16,-7-2 19-1,4 0-8-15,6-5 2 0,9 5-9 16,0 3-3-16,6-1-68 15,2 1-29-15,1 0 3 16,-6 2 4-16</inkml:trace>
  <inkml:trace contextRef="#ctx0" brushRef="#br0" timeOffset="169438.0413">11262 14243 276 0,'-12'0'104'0,"12"-3"-56"0,0 6-41 0,0 4 26 16,0-7-10-16,3 6 1 16,3-4-7-16,6-4 0 15,6-1-10-15,6 0-2 0,0 1-1 16,8 2-16-16,-5 0-6 16,0 0-42-16,-3 0-16 15,0 2-54 1</inkml:trace>
  <inkml:trace contextRef="#ctx0" brushRef="#br0" timeOffset="169604.3543">11301 14370 308 0,'0'-3'115'0,"6"3"-62"0,9-5-62 16,-3 2 18-16,3 0-9 15,8 1 2-15,4-1-14 16,3 3-5-16,-3 0-99 15,2 3-43-15,-5 2 68 16,-6 3 35-16</inkml:trace>
  <inkml:trace contextRef="#ctx0" brushRef="#br0" timeOffset="170203.3083">11247 15097 288 0,'-15'-3'110'0,"15"9"-60"0,-3-6-47 0,3 0 23 16,0 0-8-16,3 2-1 16,3 1-3-16,3-3-1 15,9 0-7-15,6 0-4 0,3-3 1 16,3 6-15-16,2-3-7 16,-2 3-26-16,-3-3-11 15,-3 2-58 1,-4 4-43-16,-5-1 70 15</inkml:trace>
  <inkml:trace contextRef="#ctx0" brushRef="#br0" timeOffset="170371.156">11298 15261 280 0,'-12'-2'107'0,"15"2"-58"0,3 0-59 15,0 0 14-15,6-3-3 16,6 0 3-16,8 1 3 15,7-1 1-15,3 0-4 16,-3 3-25-16,-1 0-10 0,4 3-89 16</inkml:trace>
  <inkml:trace contextRef="#ctx0" brushRef="#br0" timeOffset="174015.7469">11744 10290 144 0,'0'-22'55'0,"3"22"-30"0,0-2-5 16,-3 2 37 0,3 5-12-16,0 3-9 15,0 5-6-15,0 8-17 0,-3 9 5 0,0 7 3 16,-3 8-9-16,0 2-2 15,0-7-4-15,0 2-1 16,0-2-3-16,0-8 1 16,0-6-4-16,3-5-2 15,0-2-34-15,0-6-15 16,0-2-35 0</inkml:trace>
  <inkml:trace contextRef="#ctx0" brushRef="#br0" timeOffset="174405.7098">11875 10327 216 0,'0'0'82'0,"3"2"-44"0,9 4-31 0,-9-1 20 0,-3 6 1 15,0 2 6-15,0 3-13 16,-3 2-4-16,0 1-10 16,0 2-5-16,0 3 1 0,0-3-2 15,0-5 2-15,3-3-2 16,0-3-1-16,0-2 1 16,3-2-1-16,3-9 4 15,6 0 2-15,0-2-5 0,3-3 0 16,0 0-3-16,0 3 0 15,-3 0 0-15,0 2 0 16,-1-2-20-16,1 2-8 16,0 0-20-16,-3-2-7 15,0 0-24 1,0-3-36-16,0 3 39 16</inkml:trace>
  <inkml:trace contextRef="#ctx0" brushRef="#br0" timeOffset="174675.7155">12063 10343 204 0,'-6'-6'77'0,"6"6"-42"0,0 3-32 0,0-3 15 0,3 5 4 16,-3 3 4 0,0 8 1-16,3 5 1 0,-3 11-15 15,0 2-1-15,3 3 1 0,0-5-5 16,3-3-2-16,0-5-3 15,0 5 0 1,-3-5 0-16,0 0-17 16,0-6-12-1,0-2-7-15,-3-3-7 16,3-2-2-16,-9-6-8 0,3-5-4 16,9 0-25-1</inkml:trace>
  <inkml:trace contextRef="#ctx0" brushRef="#br0" timeOffset="175354.4984">12292 10398 112 0,'6'-8'44'0,"-3"6"-24"0,3-6-4 16,-3 2 16-16,0 1 5 15,0 0 2-15,0-3-2 16,-3 0 0-16,-3 3-20 16,-3-1 7-16,-3 1 6 0,-3 2-7 15,-3 3-4-15,-3 3-8 16,1 0-3-16,2 2-6 0,3 3-2 15,3 0-2-15,3 2 0 16,3 4 0-16,9 1-2 16,9 1 0-16,3 8 0 15,2 8 3-15,4 0 2 16,-3-3-5-16,0 0 1 16,-9-3 1-16,-6 1 1 15,-6-1 3-15,-6-2 1 16,-3-3 1-16,-3-5 0 15,-3-3-2-15,0-5-2 16,0-2 1-16,0-9-1 16,4-5 2-16,2-5 3 15,3-3-4-15,6-5-3 0,6-8 1 16,8-8 2-16,4 0-5 16,-3 2 1-16,0 3 1 15,0 3 3-15,-3 5-2 16,-3 6-2-16,-6 5-27 15,-3 2-10-15,0 3-86 16</inkml:trace>
  <inkml:trace contextRef="#ctx0" brushRef="#br0" timeOffset="176813.2194">11774 11284 184 0,'0'-5'68'0,"3"8"-36"0,-3 2-22 0,0 0 17 15,3 6 0-15,0 5 3 16,-3 16-1-16,0 7 2 15,-3-2-17-15,0 6-4 0,0-6-2 16,0-3-2-16,3-2 1 16,0-6-6-16,0-2-1 15,0-5-11-15,0-3-3 16,0-3-20-16,0-3-7 16,0-2-23-16,0-2-10 15,0-6-13-15</inkml:trace>
  <inkml:trace contextRef="#ctx0" brushRef="#br0" timeOffset="177453.9859">11866 11401 88 0,'-3'0'33'0,"0"0"-18"0,1 0 4 0,2 0 18 15,-3 0-5-15,0-5 1 16,0 7-5-16,0-2-3 15,0-5-7-15,3-3-1 16,0 3-6-16,6-3 1 16,0 0-7-16,5 0-3 15,7-3-1-15,3 1 1 16,0 2 3-16,-3 3 2 16,0 2-6-16,0 3-2 15,-4 5 2-15,-2 3 1 16,-3 8 6-16,-6 3 3 0,-6 4 0 15,-3-2 1-15,-3 1-6 16,0-4-4-16,1-5-1 16,-1-2-1-16,6 0 0 15,0-3 0-15,3-3-5 16,6-3 1-16,3 4 0 16,2-1 2-16,4 3-1 15,0 3-1-15,-3 2 5 16,-3 3 3-16,-3 0 14 15,-6-1 6-15,-3 1-1 16,-3 0-2-16,-3-3-9 16,-3 1-3-16,0-4-3 0,-6-2-1 15,1-3-8-15,-1-2-2 16,3-3-14-16,0-3-5 16,6 1-25-16,6-4-9 15,9-4-29 1,6-3-47-16,3-3 38 15</inkml:trace>
  <inkml:trace contextRef="#ctx0" brushRef="#br0" timeOffset="177842.4772">12259 11287 140 0,'3'-10'52'0,"0"10"-28"0,0 0-6 0,-3 0 20 15,0 5-1-15,-3 3 0 0,-3 2-14 16,0 6-4-16,-3 16-11 16,-2 2 6-16,-1 6 5 0,0 5 1 15,3-5 3-15,3-3-9 16,3-3-3-16,6-2-6 16,6-6-2-16,3-2 1 15,6-5 2-15,2-9-1 16,4-4 2-16,3-9-4 15,0-5 0-15,-3-3-3 16,-10-2-1-16,-2-5 5 0,-6 2 5 16,-9 0 10-1,-6 3 6-15,-5-1 0 0,-7 7 2 16,3 1-17-16,-15 6-6 16,3 8-14-16,1 3-6 15,5-1-23-15,3 1-10 16,6 0-58-16,15-1-24 15,6-10 14 1</inkml:trace>
  <inkml:trace contextRef="#ctx0" brushRef="#br0" timeOffset="5.07822E6">11691 12263 200 0,'-9'-15'77'0,"-3"28"-42"0,3-5-32 15,9-3 15-15,0 11 4 16,0 8 6-16,-3 5 2 16,0 8 2-16,0 3-17 15,-3 2-5-15,6 3 1 0,0-3-7 16,0 6 0-16,0-6-2 16,0-5 1-16,0-5-2 15,0-8 2-15,0-8-26 0,-3-6-10 16,-3-2-25-16,0-8-11 15,0-8-36 1</inkml:trace>
  <inkml:trace contextRef="#ctx0" brushRef="#br0" timeOffset="5.07951E6">11863 12285 124 0,'3'-3'49'0,"0"6"-26"0,0-1-27 16,6 14 52 0,-3 8-2-16,0 2 2 0,0 9-1 15,-3-1-27-15,0 6-5 0,-3 2-1 16,0-2-8-16,-3 2-3 16,0 1 2-16,0-6 1 15,3-6-2-15,-3-7-3 16,0-5-11-16,3-6-6 15,-3-5-45-15,6-3-18 16,0-15-21 0</inkml:trace>
  <inkml:trace contextRef="#ctx0" brushRef="#br0" timeOffset="5.07955E6">12045 12430 236 0,'-6'-13'88'0,"9"2"-48"0,6-2-34 16,-3 8 20-16,6-3-12 15,6 0-3-15,0 0-6 16,2 3-4-16,4 5 0 15,-3 2-4-15,-3 9 0 0,-6 5 4 0,-9 10 1 16,-9 3 2-16,-3 3 0 16,-6 0 0-16,-6 0 0 15,3-3 4-15,0-3 5 16,1-2 2-16,5 0 3 16,3-11-4-16,3 0 0 15,6-2 3-15,12-6 1 16,6-2-3-16,11-3-1 15,7 0-4-15,3-3-1 16,2 3-5-16,-2 3-3 16,-3-1 0-16,-3 4-1 15,-7 2-14-15,-5 0-5 16,-6 5-72-16,-6 0-56 16,-6 0-37-1,-6-5 88-15</inkml:trace>
  <inkml:trace contextRef="#ctx0" brushRef="#br0" timeOffset="5.08133E6">11691 13301 140 0,'0'-8'55'0,"0"5"-30"0,3 3-12 16,-3 0 17-16,0 0-2 15,0 5 1-15,0 6-1 16,0 7 2-16,0 6-16 16,0 3 3-16,0 4 1 0,0 1-6 0,-3 0 1 15,3 13-8 1,-3-5-3-16,3-6 1 0,0-2 0 15,0-6-4-15,0-5 1 16,0 1 2-16,0-9 1 16,0-3-21-16,0-2-10 15,0-2-13-15,0-6-4 16,0 0-18 0,3-3-49-16,3 0 20 15</inkml:trace>
  <inkml:trace contextRef="#ctx0" brushRef="#br0" timeOffset="5.08173E6">11866 13391 216 0,'3'-6'82'0,"-3"6"-44"0,3 3-40 0,-3-3 36 16,3 11 2-16,-3 2-3 15,0 3-3-15,-3 2-16 16,0 1-4-16,0-1-3 0,0-2-6 16,0 0-2-16,3-3 0 15,0-2 0-15,6-3 3 16,3-3 1-16,6 0-1 16,3-2-2-16,3 0-2 15,0 2-1-15,0 3 2 16,-4 8 0-16,-2 2 1 15,-3 1 2-15,-3 2 12 16,-9 3 8-16,-6 2 0 0,-3-7-1 16,-3-3-11-16,-5-3-4 15,-4-3-9-15,-3-2 0 16,0-2-17-16,0-6-6 16,0-3-23-16,1-2-6 15,2-6-24-15,6-2-10 16,6-14-7-1</inkml:trace>
  <inkml:trace contextRef="#ctx0" brushRef="#br0" timeOffset="5.08192E6">11846 13388 280 0,'0'-3'104'0,"3"6"-56"0,6-3-45 16,-4 3 23-16,7-3-13 15,6 0-2-15,3 0-6 16,6 0-4-16,0 0 0 16,2 0-15-16,4-6-3 0,-3 1-35 15,-3 2-14-15,-1 6-45 16</inkml:trace>
  <inkml:trace contextRef="#ctx0" brushRef="#br0" timeOffset="5.08247E6">12161 13451 188 0,'-3'-2'71'0,"3"2"-38"0,0-3-21 0,0 3 21 15,3-3-10-15,3 1-1 0,3-1-13 16,3-2-3 0,3 2-4-16,0 1 3 0,3 2 1 0,-4 0-2 15,1 5-3-15,-3 3-3 16,-6 5 1-16,-9 6-4 15,-6 4-1-15,-6 7 14 16,-2 1 6-16,-1-2 0 16,0-5 0-16,3-3 0 15,3-2 4-15,0-3-6 16,3-3-2-16,3 0-5 16,3-5-2-16,3-3-1 15,3-2-2-15,6 0 3 16,6-1 0-16,6-2-1 15,6 3 1-15,-1 0 0 0,4-1 1 16,0 4-5-16,-6-1 1 16,0 0 2-16,-7-2 1 15,-2-1-1-15,-3 1 1 16,-3-3-15-16,-3 0-5 16,0 0-37-16,-3-3-16 15,0 3-56 1</inkml:trace>
  <inkml:trace contextRef="#ctx0" brushRef="#br0" timeOffset="5.08601E6">11762 14190 44 0,'-3'-11'19'0,"3"3"-10"0,0-2 11 16,0 4 14-16,0 1-3 16,0-3-1-16,3 0 8 15,-3 3 3-15,0-1-3 0,0-1 0 16,0 7-21-16,0 0-4 0,3 7 1 15,0 7 1-15,0 10 0 16,-3 5 1-16,0 0 0 16,0 2-4-16,0 1 0 15,-3 0-5-15,3-3-2 16,-3-2-2-16,3-4-3 16,0-1 1-16,3-7 1 15,0-4-14-15,0-3-7 16,3-5-28-16,-3-6-10 15,3-2-54 1,0-3-26-16,-3-3 72 0</inkml:trace>
  <inkml:trace contextRef="#ctx0" brushRef="#br0" timeOffset="5.08642E6">11977 14147 244 0,'-3'0'90'0,"3"3"-48"0,0 10-45 16,0-2 19-16,0 2 3 15,0 5 8-15,-3 1-5 16,0-3-3-16,0 0-11 16,0-3-1-16,0 0 0 0,0-2-3 15,3-3-3-15,0 0 0 0,3-3-1 16,3-2-3-1,6-3 2-15,2-3 1 0,4 0 0 16,6 3-3-16,3 3 2 16,0 2-1-16,-3 1 0 15,-4 4 2-15,-5 3 2 16,-6 3 8-16,-6 3 5 16,-6-1 2-16,-6 1 1 15,-3 2-11-15,-3 3-5 16,-2-6-3-16,-1-10-3 0,0 0-17 15,0-10-7 1,0-4-16-16,3-2-7 0,0-2-33 16,-2-6-11-16,8-3 6 15</inkml:trace>
  <inkml:trace contextRef="#ctx0" brushRef="#br0" timeOffset="5.08661E6">11890 14213 276 0,'-12'-5'104'0,"24"8"-56"0,-3-6-52 15,0 3 18-15,6-3 1 16,3 3 2-16,6-5-11 16,-1-3-3-16,10 3-2 15,3 0-8-15,0-1-3 0,-1 1-47 0,-2 2-20 16,-6 6-34-1</inkml:trace>
  <inkml:trace contextRef="#ctx0" brushRef="#br0">12304 14198 216 0,'0'-6'82'0,"6"4"-44"0,0-1-36 0,0 0 19 0,3 3-7 15,6-2 2-15,0 2-11 16,-1 2-6-16,4 4 1 16,-3 4-3-16,-3 6 1 0,-6 3 4 15,-6 4 1-15,-3 1 1 16,-9 5 2-16,-6 0 3 15,0-2 5-15,-2-1 1 16,-1 3 3-16</inkml:trace>
  <inkml:trace contextRef="#ctx0" brushRef="#br0" timeOffset="5.08867E6">11732 15047 228 0,'-8'-3'85'0,"8"3"-46"0,3 0-48 16,2 0 14-16,4 0-7 15,3-2 0-15,6-1 4 16,3 0 1-16,12-2-1 15,2-8-8-15,-2 10-4 0,-3 0-1 16,-3 1 1-16,-6 2 6 0,-4 2 2 16,-5 4 4-16,-3 2 1 15,-3 5 12-15,-3 3 7 16,-6 8 2-16,-3 5 1 16,-3 2 1-16,0 1 3 15,1 3-11-15,-7-4-5 16,3-2-8-16,3 1-2 15,0-4-3-15,9 0-27 16,0-2-12 0,3-8-29-16,0-3-10 15</inkml:trace>
  <inkml:trace contextRef="#ctx0" brushRef="#br0" timeOffset="5.08886E6">11825 15280 272 0,'-15'-3'104'0,"9"3"-56"0,3 0-56 16,3 0 18-16,0 0 2 15,3 0 4-15,3 0-1 16,3 0 1-16,9 0-9 16,8 0-6-16,4 0-2 0,0 0-15 15,0 0-6-15,5 0-36 16,1-3-14-16,-3 1-36 15</inkml:trace>
  <inkml:trace contextRef="#ctx0" brushRef="#br0" timeOffset="5.0893E6">12209 15155 200 0,'3'-18'74'0,"-3"18"-40"0,3-5-31 0,0 5 17 15,3-3-1-15,3 0 1 16,-1 1-9-16,4-1-4 0,3 0-4 16,6 1-3-16,3 2 3 0,0 5-4 15,-3 0-2-15,-4 8 2 16,-5 9 2-16,-6 4 4 15,-6 6 4-15,-15 8 0 16,-2 2 0-16,-1-8-3 16,-3 3 1-16,0-8 2 15,0-5 2-15,3-5 6 16,6-3 3-16,3-3-1 16,4-3 0-16,5-4-10 15,8-4-3-15,7-2-2 16,15-2 0-16,3 2-5 15,3-3 1-15,-1 3-2 16,13 0 0-16,-6 0-7 16,-1 3-2-16,-5-1-36 0,-6 1-16 15,-6 0-70 1</inkml:trace>
  <inkml:trace contextRef="#ctx0" brushRef="#br0" timeOffset="5.09066E6">12316 14364 124 0,'3'-5'49'0,"0"5"-26"0,12-3-12 0,-9 3 18 16,-6 0 0-16,0 0 12 16,-3 6-14-1,-3 2-14-15,0 2-4 0,-3 3 1 16,0 1 3-16,-3-1 2 15,0 8-13-15,0-3-3 16,0-2 9-16,3 3 6 16,3-3-7-16,0-3-3 15,4-2-3-15,2-1-1 16,2-2-3-16,4-3 0 16,6-2 2-16,3 0 0 15,12-3 3-15,0-8 3 0,-3 8-2 16,-1 0-2-1,-2 0 0-15,-3 0 1 0,-3 0-3 16,-3 2 0-16,-3-2-37 16,-3 3-16-16,-6-3-55 15</inkml:trace>
  <inkml:trace contextRef="#ctx0" brushRef="#br0" timeOffset="5.0932E6">15855 10409 92 0,'0'5'35'0,"0"-2"-18"0,0 2 4 0,0-5 17 16,0 0-5-16,0 0-2 0,0 0-6 16,0 0-2-16,0 0-12 15,0 0 7-15,6-3 4 0,3-2-7 16,3-3-3-16,3-3-7 15,0-2-2-15,5-3-1 16,7-2-2-16,0-6 1 16,-3 0-1-16,-3 6 0 15,-3 2 0-15,-1 5 0 16,-5 3 2-16,-3 3-6 16,-3 5-1-16,0 11-1 15,-3 4 4-15,-3 4 3 16,0 7 2-16,-3 6-1 0,0 11 1 15,0-1-2-15,0 3 2 16,0-5-2-16,0-3-1 16,0-3 3-16,3-2 0 15,-3-3-12-15,0-3-7 16,0-5-44-16,3-2-21 16,-3-3-7-1</inkml:trace>
  <inkml:trace contextRef="#ctx0" brushRef="#br0" timeOffset="5.0934E6">15891 10763 208 0,'-15'-5'79'16,"12"5"-42"-16,3 0-45 0,3 0 10 0,6 0 8 16,6 0 5-16,8 0 8 15,13 0 6-15,3 0-16 16,6 0-7-16,2 0-4 0,-2 0-2 15,-4 0 2-15,-5 3-30 16,-6-1-13-16,-3 4-65 16</inkml:trace>
  <inkml:trace contextRef="#ctx0" brushRef="#br0" timeOffset="5.09549E6">16153 11226 168 0,'3'-5'63'0,"-3"2"-34"0,0-2-21 0,3 2 18 16,-3 1-4-16,-3-4 1 15,-6-1-1-15,-3-4-2 16,-3 3-10-16,-9 0-4 0,-3 0 0 16,-5 0-5-16,-4 11-1 15,-3 5-2-15,-5 2 0 16,-4 4 2-16,3 4 2 16,4 6-1-16,5 5-1 15,6 13-4-15,6 3-2 16,9 0 3-16,12-5 1 0,9-3 4 15,15-8 1-15,6-5-1 16,6-13-2-16,5-6 1 16,-2-5 1-16,3-5-6 15,0-6 1-15,-7-5 1 16,-2-10 1-16,-6-3 1 16,-6-1 0-16,-3 4 2 15,-3 0 1-15,-4 4 5 16,1 6 3-16,-3 3 0 15,-3 5 3-15,0 6-9 16,-3 10-3-16,0 18-2 16,0 11 2-16,-3 11 1 15,0 2 3-15,0 6-3 0,0 4 0 16,3 7 1-16,3-4 0 16,3-2-2-16,0-8 1 15,0-8-40-15,3-6-14 16,-3-15-70-1</inkml:trace>
  <inkml:trace contextRef="#ctx0" brushRef="#br0" timeOffset="5.09622E6">15793 12181 124 0,'0'-2'49'0,"2"2"-26"0,1 0-14 0,-3 0 16 16,3 5-1-16,-3 3 3 16,0 3 0-16,0 15 1 0,-3 1-15 15,0 2 3-15,-5 0 2 16,2-3-6-16,0-2 1 15,-3-3-6-15,0 0 1 0,6-7-3 16,0 1 0-16,3-4-6 16,0 0 1-16,9-11 6 15,6-3-5 1,8 3 0-16,7 0-3 16,0 8-2-16,9 2 3 15,-4 4 0-15,-2 4-2 16,-6 6 2-16,-6 5 7 15,-6 3 6-15,-9 0 3 16,-9 5 0-16,-9-3-5 16,-6-5-4-16,-6-2-1 15,-3-4 1-15,-5-7-14 16,-1-8-5-16,-6-8-26 0,0-5-10 16,4-8-21-16,2-14-9 15,6-2-8 1</inkml:trace>
  <inkml:trace contextRef="#ctx0" brushRef="#br0" timeOffset="5.09641E6">15700 12234 264 0,'0'-2'101'0,"6"4"-54"0,24-4-42 0,-15 2 22 0,9 2-6 16,8 1 2-16,7 0-11 15,15 2-4-15,5-2-5 16,4-3-14-16,-1 0-2 0,4-3-60 16,-1-5-27-16,1 0-12 15</inkml:trace>
  <inkml:trace contextRef="#ctx0" brushRef="#br0" timeOffset="5.09733E6">15798 13277 192 0,'-3'-3'74'0,"3"8"-40"0,0 3-27 0,0-2 18 15,0 4-2-15,-2 3 3 16,-1 3-8-16,-3 3-3 16,0-3-8-16,0 0-1 0,-6 0 4 15,0-1-6-15,3-1-2 16,-3-1-1-16,3-3 1 16,3 1-1-16,-3-3-1 15,3 0 1-15,3-3-1 16,3 0 0-16,3-2 0 0,12-3 0 15,3-3 0 1,6 1 0-16,6-3 0 0,5 2 0 16,1 3 2-16,6 0-1 15,-4 5 2-15,1 6-2 16,-6 2 2-16,-3 3 2 16,-10 5 2-16,-5 8 5 15,-9-2 5-15,-9 2-3 16,-12 0 0-16,-5 0-4 15,-7-5-1-15,-3-6-5 16,-3 3-3-16,1-5 0 16,-1-8-1-16,-3-2-18 15,3-4-8-15,1-4-24 16,2-6-8-16,0-6-41 16,9-4-42-16,3-22 48 15</inkml:trace>
  <inkml:trace contextRef="#ctx0" brushRef="#br0" timeOffset="5.09751E6">15694 13335 236 0,'9'-21'90'0,"12"13"-48"0,12-5-40 0,-15 7 17 16,11-2 10-16,10 1 6 16,6-4-7-16,2 6-4 15,1 2-14-15,0 3-6 0,-4 3-1 16,-2-1-9-16,0-2-1 15,-1-2-49-15,1-4-20 16,0-10-48 0</inkml:trace>
  <inkml:trace contextRef="#ctx0" brushRef="#br0" timeOffset="5.10661E6">15816 14240 260 0,'-9'-3'96'0,"6"3"-52"0,0 16-51 15,3-11 14-15,-3 6 1 16,0 0 7-16,-2 2 4 16,-1 0 1-16,0 0-11 15,3 0-3-15,3-2-2 0,0 0-2 16,3-3 1-16,3-3 4 16,5-2 4-16,10-3-2 15,6 0 2-15,3 2-8 16,-3 6-2-16,2 5-1 15,-2 6 0-15,-6 5 6 16,-3 5 6-16,-6 0-6 16,-9-3-1-16,-6-2 3 15,-6 0 3-15,-9-6-6 0,-9 1-3 16,-5-8-17-16,-4-3-5 16,-3-6-28-16,0-4-9 15,1-6-27-15,2-3-13 16,6-13 0-1</inkml:trace>
  <inkml:trace contextRef="#ctx0" brushRef="#br0" timeOffset="5.10677E6">15793 14200 356 0,'11'-2'134'15,"16"2"-72"-15,24-3-59 0,-27 3 26 0,5 3-19 16,10-3-3-16,3 2-10 15,2-2 0 1,1 0 1-16,3 0-74 0,-4 5-33 0,-8-5-33 16</inkml:trace>
  <inkml:trace contextRef="#ctx0" brushRef="#br0" timeOffset="5.1073E6">15388 15044 244 0,'-12'3'90'0,"9"5"-48"0,-6 5-45 16,6-5 19-16,0 0-1 15,0-3 5-15,0 0-6 16,3-5-1-16,6 3-7 16,6-6 3-16,9-4 3 0,5-4-6 15,7 0-1-15,3 1-5 16,-3 5-1-16,-1 2 1 16,-5 8 0-16,-3 11 0 15,-9 0 0-15,-6 5 8 16,-9 0 7-16,-3 3 2 15,-3 0-1-15,0 2-6 16,0 1-2-16,3-1-6 16,0-2-2-16,3-3-49 15,0 3-21-15,0 5-71 16</inkml:trace>
  <inkml:trace contextRef="#ctx0" brushRef="#br0" timeOffset="5.10743E6">15563 15579 356 0,'-18'0'132'0,"18"10"-72"0,3-4-70 16,-3-6 20-16,6-3-8 15,0 0-17-15,3-5-4 16,3 0 9-16,6-2-61 0,3-9-24 16</inkml:trace>
  <inkml:trace contextRef="#ctx0" brushRef="#br0" timeOffset="5.10779E6">15953 15028 316 0,'-6'-8'121'0,"6"14"-66"0,-6-4-55 16,3 4 21-16,0-1-8 15,-3 3 0-15,0 0-7 16,1 2-2-16,2-2-2 15,0 0-2-15,3-2 1 0,6-4-1 16,5 1 0-16,7-3 0 16,6-5 2-16,9-1-1 0,0-2-1 15,2 3-2-15,-2 2 1 16,-6 6 1-16,-6 5 0 16,-6 5-3-16,-9 6 2 15,-6-1 10-15,-6 6 5 16,0 3-4-16,-3 2-3 15,3 0-4-15,-3-3 0 16,3 3-24-16,0 3-11 16,3-3-69-16,3 3-30 15,0-3 11 1</inkml:trace>
  <inkml:trace contextRef="#ctx0" brushRef="#br0" timeOffset="5.10791E6">16120 15621 368 0,'-6'5'137'0,"9"-10"-74"0,3 8-100 15,0-6 11-15,3-5-122 16,12-3-50-16</inkml:trace>
  <inkml:trace contextRef="#ctx0" brushRef="#br0" timeOffset="5.11075E6">19129 10141 224 0,'-3'-10'85'0,"9"18"-46"0,3-3-48 16,0 0 14-16,0 3-1 15,0 6 2-15,3 1 0 16,0 1 1-16,0 0-4 16,3 3-2-16,-4 2 2 0,4-3-2 15,-3 1-1-15,0-3-21 16,0-3-11-16,0-2-42 15,0-6-39 1,3-2 35-16</inkml:trace>
  <inkml:trace contextRef="#ctx0" brushRef="#br0" timeOffset="5.11091E6">19528 10179 200 0,'9'-16'74'0,"-9"13"-40"0,-6 6-29 0,0 2 19 15,-6 3-11-15,-6 8-2 16,-5 2-6-16,-7 3-2 15,-3 3-1-15,0 0-2 0,4 0 3 16,2 0-37-16,0-6-15 16,0 1-43-1</inkml:trace>
  <inkml:trace contextRef="#ctx0" brushRef="#br0" timeOffset="5.11107E6">19272 10364 240 0,'3'2'90'0,"0"9"-48"0,0 21-45 15,-3-11 16-15,-3 8-3 16,0 8 4-16,0 0-8 16,0 0-1-16,3-5-3 15,0 0-2-15,3-3 1 0,6-3-45 16,0-2-18-16,0-5-42 16</inkml:trace>
  <inkml:trace contextRef="#ctx0" brushRef="#br0" timeOffset="5.11137E6">19454 10583 304 0,'-3'-2'112'0,"9"4"-60"0,6 4-61 0,-3-1 18 16,5 0-3-16,7-2 4 16,3 0-5-16,0-3-1 15,3-3-2-15,-1-2-2 0,1-6 1 16,0-5-4-16,-6-5 2 15,-6 2 1-15,-9 1 2 16,-9 2-6-16,-9 8 1 16,-12 8-1-16,-12 8-1 15,-5 8 6-15,-1 5 1 16,9 3 2-16,9 0 0 16,7 0-2-16,14-1-2 0,14-2 1 15,13-2-1-15,12-3-18 16,12-3-8-16,8-2-44 15,7-11-17-15,5-8-17 16</inkml:trace>
  <inkml:trace contextRef="#ctx0" brushRef="#br0" timeOffset="5.11158E6">20114 10544 272 0,'-14'-37'101'0,"2"18"-54"0,-9 9-31 16,9 7 27-16,-6 0-17 15,-6 3-2-15,0 0-14 16,4 3-4-16,5 2-4 0,6 11-2 0,6 5 1 15,9 6-4 1,3-1 2-16,-3 6 1 16,-6-6 2-16,-6 3-6 15,-9 1 1-15,0-1-10 0,-3-3-4 16,-6-2-40-16,0-6-17 16,1-2-50-1</inkml:trace>
  <inkml:trace contextRef="#ctx0" brushRef="#br0" timeOffset="5.11198E6">19082 11184 244 0,'3'-3'90'0,"3"6"-48"0,5 10-38 0,-5 0 19 15,3 9-4-15,0 4 1 16,3 0-9-16,0 9-4 16,3-1-4-16,3-2-5 0,3-3-1 15,2-8-56-15,4-7-25 16,15-9-26-1</inkml:trace>
  <inkml:trace contextRef="#ctx0" brushRef="#br0" timeOffset="5.11213E6">19567 11200 296 0,'-45'0'110'0,"12"13"-60"0,-11 19-58 0,23-14 16 0,-6 3-8 15,0 6 2-15,1-1-8 16,2 4-1-16,6-4-89 15,6-2-40-15,6-3 40 16,3-10 23-16</inkml:trace>
  <inkml:trace contextRef="#ctx0" brushRef="#br0" timeOffset="5.1123E6">19397 11351 308 0,'0'8'115'0,"-6"5"-62"0,-3 29-62 15,3-23 20-15,0 10-4 16,-3 0 6-16,0 0-7 15,1 3-3-15,5 2-2 0,3 1 1 0,9-4 1 16,-1-2-54 0,10-7-25-16,9-9-50 15</inkml:trace>
  <inkml:trace contextRef="#ctx0" brushRef="#br0" timeOffset="5.11263E6">19659 11586 296 0,'-21'-18'112'0,"18"20"-60"0,0-4-58 0,3 2 19 16,3 5-1-16,3 0 4 15,6-2-2-15,3-3 0 16,6 2-8-16,3 1-4 0,5-6-1 16,1-2-4-16,0 0 2 15,-3-3-6-15,-6 0 0 16,-7 0-4-16,-8-3 2 15,-6 1-2-15,-11 2 0 0,-10 0 3 16,-6 5 5 0,-6 6 2-16,3 2 3 0,4 6 3 15,2 2 4-15,3 0 7 16,6 1 2-16,6 1-7 16,6 4-4-16,9 2-4 15,6 0-3-15,9 0-15 16,6-2-5-16,8-6-43 15,7-7-17-15,3-1-37 16</inkml:trace>
  <inkml:trace contextRef="#ctx0" brushRef="#br0" timeOffset="5.11287E6">20269 11512 264 0,'-3'-21'101'0,"-3"16"-54"0,-9-1-44 0,7 6 23 16,-4 3-6-16,-6 2 0 15,-6 1-2-15,3 1 1 16,3 4-10-16,6 0-10 0,6 4-2 16,12 4 1-16,9 2 1 15,9 3-2-15,0 2 0 16,0 4-1-16,-6-1 3 16,-13-3 2-16,-7-2 4 15,-13 0-2-15,-9-6 0 16,-12-10-28-16,-3-3-12 0,-2 6-99 15</inkml:trace>
  <inkml:trace contextRef="#ctx0" brushRef="#br0" timeOffset="5.11391E6">19091 12470 200 0,'0'-21'77'0,"3"13"-42"0,2 0-21 16,1 2 20-16,0 1 0 0,3 3 2 16,3-1-15-16,3 0-7 15,0 9-9-15,3 4-4 0,0 3 2 16,0 3-2-16,-1 5-1 15,-2 3 1-15,0 0 1 16,0 0-36-16,-3-3-17 16,3-5-71-1</inkml:trace>
  <inkml:trace contextRef="#ctx0" brushRef="#br0" timeOffset="5.11407E6">19611 12356 304 0,'-17'-5'115'0,"2"13"-62"0,-12 5-68 0,12-2 16 0,-6 4-5 16,-6 9 2-16,-2-3-7 15,5 1-4-15,3-4 7 16,3 1-55-16,3-1-23 0,3-2-15 16</inkml:trace>
  <inkml:trace contextRef="#ctx0" brushRef="#br0" timeOffset="5.11423E6">19430 12525 308 0,'-15'0'115'0,"12"8"-62"0,-3 13-64 15,3-5 18-15,0 8-1 0,-3 3 4 16,3 4-3-16,0 1-2 16,3 0-2-16,6-3-7 0,3 0-2 15,0-5-59 1,3-6-26-16,3-4-27 15</inkml:trace>
  <inkml:trace contextRef="#ctx0" brushRef="#br0" timeOffset="5.11457E6">19605 12663 284 0,'-2'-5'107'0,"4"7"-58"0,4 1-62 0,0 0 17 16,6 2-4-16,3-2 2 15,3-1 6-15,3-2 3 16,3 0-6-16,2-2-3 0,4-4-1 0,-3-2 1 16,-6 0 1-1,-6-2 1-15,-6-3 0 0,-9-1-2 16,-9 4-2-16,-6 2 3 16,-6 3 0-16,-6 5 1 15,-3 7 0-15,4 9 0 16,2 3 2-16,3 2 3 15,6 8 5-15,9 0-13 16,6 3-2-16,12 2 2 16,12-5 1-16,12-5-7 15,8-8-2-15,10-3-45 16,8-7-18-16,4-6-57 16</inkml:trace>
  <inkml:trace contextRef="#ctx0" brushRef="#br0" timeOffset="5.11477E6">20207 12589 356 0,'-39'-27'132'0,"24"25"-72"0,-12-1-63 0,18 3 22 15,1 3-21-15,2-1-3 16,3 4 0-16,0 7 0 16,6 5 3-16,3 9 3 0,2 5 2 15,-2 2-1-15,-3 3 1 16,-9-5-2-16,-5 5-1 15,-10-8-17-15,-6 0-9 0,-3-2-57 16,-6-4-26 0,-5 1-7-1</inkml:trace>
  <inkml:trace contextRef="#ctx0" brushRef="#br0" timeOffset="5.11517E6">19052 13266 332 0,'-6'-8'126'0,"9"11"-68"0,3 5-74 0,0 0 18 16,3 0-8-16,3 2 3 15,0 4 2-15,2 1 3 0,4 4-1 16,6-3-14-16,0 0-4 16,3-3-68-16,-1 0-31 15,1-5 12-15</inkml:trace>
  <inkml:trace contextRef="#ctx0" brushRef="#br0" timeOffset="5.11531E6">19519 13256 304 0,'-30'-11'112'0,"16"16"-60"0,-13 9-63 16,15-1 18-16,-12 3-9 16,-3 5 0-16,0 0-16 15,7 0-8-15,-1 0-94 16,3 1-43-16,-6 1 83 16,3-4 40-16</inkml:trace>
  <inkml:trace contextRef="#ctx0" brushRef="#br0" timeOffset="5.11548E6">19254 13459 320 0,'-9'-2'121'0,"9"10"-66"0,-6 13-66 0,0-5 16 15,0 5-6-15,-2 3 2 16,2 7 0-16,3-1-1 16,0-1 1-16,3 0-4 0,3 0 2 15,3-5-70-15,0 2-29 16,2-5-14-1</inkml:trace>
  <inkml:trace contextRef="#ctx0" brushRef="#br0" timeOffset="5.11585E6">19582 13602 264 0,'-6'-18'101'0,"9"20"-54"0,0 1-59 16,3 5 13-16,0 0 2 16,5-3 5-16,4-5 3 15,3 3 3-15,3-8-7 16,0-1-2-16,0-2-1 0,-3 0-2 16,-4-2-2-16,-5-3-4 15,-3-1 0-15,-9 1-11 0,-6 3-6 16,-2 2 9-16,-13 2 4 15,-6 6 12-15,0 3 5 16,-3 5 2-16,1 5 1 16,5 3 9-16,6 2 4 15,6 6-7-15,6 0 0 16,12 0-9-16,9 0-1 16,6 0-9-16,15-6-1 15,5-2-38-15,1-3-15 16,15-5-78-16</inkml:trace>
  <inkml:trace contextRef="#ctx0" brushRef="#br0" timeOffset="5.11609E6">20165 13483 332 0,'-24'-32'126'0,"18"24"-68"0,-26 6-63 15,20-1 23-15,-3 1-5 16,-6 2 4-16,0 2-5 15,6 1-2-15,3 5-5 16,9 5-10-16,9 8-5 0,6 3 3 16,6 10 4-16,3 1 2 15,-9-1 1-15,-6 1 0 16,-9-6 0-16,-9 5-20 16,-9-7-7-16,-6-6-70 15,-17-3-31-15,2-12 15 16</inkml:trace>
  <inkml:trace contextRef="#ctx0" brushRef="#br0" timeOffset="5.11671E6">18989 14243 268 0,'-6'-3'101'0,"9"6"-54"0,0 10-59 0,0-3 13 16,3 1-2-16,3 0 5 0,0-1-2 16,0 3 1-1,3 3-1-15,0 5-2 0,0 1 1 16,3-1-17-16,0-3-4 0,-1-5-67 16,10 1-52-1,0-9 50-15</inkml:trace>
  <inkml:trace contextRef="#ctx0" brushRef="#br0" timeOffset="5.1169E6">19460 14182 256 0,'9'-29'96'0,"-12"23"-52"0,3-4-43 16,0 10 21-16,-3 5-16 16,-3 3-4-16,-6 10-1 15,-12 6 1-15,0 3-1 16,-6 2-3-16,-2 3 1 0,-1 2-15 0,0-2-6 15,6-6-40-15,4-5-15 16,2 6-13 0</inkml:trace>
  <inkml:trace contextRef="#ctx0" brushRef="#br0" timeOffset="5.11706E6">19272 14372 248 0,'-9'13'93'0,"3"9"-50"0,0 15-50 0,3-14 16 16,0 4-2-16,-3 2 6 16,3 3-5-16,3-3-2 0,-3 3-3 15,3-9-14-15,6 4-2 0,3-11-100 16</inkml:trace>
  <inkml:trace contextRef="#ctx0" brushRef="#br0" timeOffset="5.11739E6">19507 14579 312 0,'-3'-3'115'0,"12"6"-62"0,9-1-62 16,-6-2 18-16,3 5-12 16,3-5 2-16,6 0 1 15,-1-2 2-15,1-1-1 16,0-2-3-16,0-6 1 0,-6-5-17 0,-6 3-8 15,-9 0-4 1,-6 2-2-16,-9 3 18 0,-9 3 9 16,-6 10 14-16,-3 11 6 15,3 0 4-15,-2 3 3 16,8-1-3-16,3 3 0 16,9 1-8-16,9 4-4 15,9-2-2-15,6-3-1 16,18-2-29-16,-1-4-10 15,7-4-69 1,18-11-52-16,-1-13 62 16</inkml:trace>
  <inkml:trace contextRef="#ctx0" brushRef="#br0" timeOffset="5.11746E6">20103 14486 380 0,'-60'-24'143'0,"48"24"-78"0,-6 3-78 16,12 2 22-16</inkml:trace>
  <inkml:trace contextRef="#ctx0" brushRef="#br0" timeOffset="5.11757E6">20007 14502 577 0,'9'26'-3'0,"0"3"1"16,6 11 2-16,-6 0 0 0,-6-3-38 15,-3 0-16-15,-9-5-90 16,-6-9-41 0,0-7 93-16</inkml:trace>
  <inkml:trace contextRef="#ctx0" brushRef="#br0" timeOffset="5.11798E6">19123 15237 264 0,'-12'6'101'0,"0"12"-54"0,-2 27-59 15,8-16 15-15,-6 14-5 16,0 4 1-16,0 3 1 16,0 1 2-16,3-6-1 15,6-6-1-15,3-2 1 0,3-7-28 16,6-9-11-16,0-8-65 15</inkml:trace>
  <inkml:trace contextRef="#ctx0" brushRef="#br0" timeOffset="5.11832E6">19147 15264 288 0,'-3'-21'110'0,"3"23"-60"0,3 1-58 16,6 18 16-16,0 19-2 15,3 5 13-15,0 2 7 16,3 6-13-16,3 0-3 0,2 0-2 16,4-8 0-16,9-10 2 15,0-12 10-15,-1-12 5 16,1-11-2-16,0-8 0 0,-3-16-10 16,-4-5-5-16,-2-19-3 15,-6-7-1 1,-6-1-2-16,-6 3-2 0,-3 3-2 15,-3 5 1-15,0 5-10 16,-3 11-3-16,3 8-22 16,0 5-9-16,0 11-25 15,6 13-11-15,0 5-25 16,9 3-39 0,9 3 52-16</inkml:trace>
  <inkml:trace contextRef="#ctx0" brushRef="#br0" timeOffset="5.11856E6">19757 15515 264 0,'-26'27'101'0,"14"-9"-54"0,0 19-46 0,9-21 21 15,0 0-3-15,3 2 1 16,9 1 2-16,3-3 3 16,11-8-13-16,10-8 4 0,3-5 4 15,0-6-2-15,-7-10-1 16,-8 2 13-16,-15-2 7 15,-15 0-10-15,-12 2-6 16,-5 4-32-16,-4 1-15 16,6 6-91-16,3 3-40 15,9-3 3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6T01:14:45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12959 6755 112 0,'0'-3'44'16,"0"3"-24"-16,3-2-8 0,-3 2 16 0,0 0 1 15,3 0 3-15,0-3-4 16,0-2 0-16,-3 5-16 16,0 0 9-16,3-3 2 0,-3 0 0 15,0 3-2-15,0 0-5 16,-3 3 0-16,-3 2-5 16,0 1-1-16,0 1-4 15,-3 4 1-15,0 2-4 16,-3 8 0-16,0 1 1 15,0 1 2-15,-3 9-1 16,1 0 0-16,-1 0-3 16,3-1 1-16,3 1-2 0,6 5-1 15,0-5-2-15,3-11-1 16,0-2 2-16,9-1 0 16,6 6 1-16,3-5 2 15,-1-4-1-15,1-4 2 16,0-6 0-16,3-2 3 15,3-3-1-15,-3-3 2 16,-4-5-4-16,-2-8 0 16,-3 3 3-16,0 0 1 15,-6 0-1-15,0 2-1 16,-6 1 1-16,0-1 1 16,-6 0-1-16,-6 1 1 15,-3 2 0-15,0 0 1 0,1 3-4 16,-4 2-3-16,0 3 0 15,0 0-1-15,3 3-3 16,3-1 2-16,0 4-4 16,3-4 1-16,3 1-25 15,3 0-8-15,3-3-23 16,6 0-8-16,0 0-47 16,3-3-39-1,0 0 64-15</inkml:trace>
  <inkml:trace contextRef="#ctx0" brushRef="#br0" timeOffset="1">13170 6826 208 0,'0'-2'77'0,"0"2"-42"0,0 0-21 0,0 0 20 16,-3 2-6-16,0 1 0 0,0 2-9 15,-3 3-1-15,-3 3-11 16,0 2 5-16,0 5 1 0,1 9-2 16,2-1-1-16,0 6-4 15,0-3 1-15,3-2-6 16,3 2-1-16,3 0-2 15,3-5 0-15,6-3 2 16,2-5 0-16,4-3 2 16,0-5 3-16,9-5 0 15,0-6 2-15,-3-5-2 0,-7 0 0 16,-2 0 3-16,0-5 5 16,0-6-1-16,-3-2 1 15,-6 3-3-15,-3-11 1 16,-6 5-2-16,0 0 2 15,0 5-6-15,-12-2-1 16,3 5-2-16,-6 3-2 16,3 3-10-16,4 2-6 15,2 2-25-15,0 1-9 16,3 2-29-16,3 1-10 16</inkml:trace>
  <inkml:trace contextRef="#ctx0" brushRef="#br0" timeOffset="2">13379 6837 228 0,'-3'0'88'0,"6"2"-48"0,0 4-25 16,-3-1 24-16,2 3-6 15,1 3 1-15,0 7-6 16,0 9-3-16,0 2-13 16,-3 2-3-16,3 1 1 0,0 0-4 15,0-3-1-15,-3-3-5 0,3-2 0 16,-3-5 2-16,0-3 1 16,0-3-8-16,0-2-2 15,0-4-14-15,0-1-6 16,0-4-13-16,0-7-38 15,3-5 7 1,-3-4-36 0,3-2-16-16,0 1 64 15</inkml:trace>
  <inkml:trace contextRef="#ctx0" brushRef="#br0" timeOffset="3">13399 6863 132 0,'-3'-2'49'0,"6"2"-26"0,-6-3-9 16,3 3 15-16,0-3 1 15,0 1 4-15,-3-1-1 16,0 0 0-16,0 1-18 15,0-1 9-15,3-2 3 0,0 0-6 16,0-1-1-16,0 1-8 0,3-3 0 16,3 0-3-16,3-5 0 15,6 5-5-15,3 0-3 16,0 0 2-16,0 3 2 16,0-1-4-16,0 4-1 15,-4-1 0-15,1 3 0 16,0 3 4-16,-3 2 2 15,-6 6-2-15,-3-1-1 16,-3 4 3-16,-3 4 1 16,-3-2-3-16,0 0-3 15,0-3 0-15,-3 0 1 16,-3 3-1-16,0-3-1 16,-2 3 1-16,-1-3-1 15,3 1 0-15,0-4 0 16,0-2 0-16,3 0 0 15,3-3 2-15,0 1-3 16,3-4 0-16,0 1-1 16,3-3 0-16,0 0 0 15,3-5 0-15,6-1 2 16,3-4 2-16,0 2 3 16,3 3 2-16,0-1 1 15,2 1 0-15,1 2 2 16,3 9 1-16,0 4-5 15,0 1-2-15,-3-1 4 16,0 4 5-16,-4-1-5 16,-2 3-2-16,-6 0 3 0,-3 0 4 15,-3-1-5 1,-6 4 0-16,-6-3-2 0,-2 2-1 16,-4-2-3-16,0-3 1 15,0 1-2-15,-3-4-1 16,-3-4-6-16,1-1-1 15,2-3-15-15,3 1-5 16,3-3-19-16,0-3-70 16,3-2 3-1</inkml:trace>
  <inkml:trace contextRef="#ctx0" brushRef="#br0" timeOffset="4">13242 6959 124 0,'12'-3'46'0,"-10"3"-24"0,1-3-15 0,0-2 15 15,-3 5-4-15,6 0-1 16,0-5 2-16,0-1 0 16,-6 1-10-16,-3 0 8 0,0 0 5 15,0-1-2-15,0-2 0 0,-3 0-5 16,0 0-1-1,-2 0 0-15,2 1 2 0,-3-1-7 16,3 0-3-16,-3 2 1 16,0 1 2-16,0 2-2 15,0 1 1-15,0 2-5 16,-3 0-2-16,3 2 0 16,0 1-1-16,0 0-18 15,3 2-8-15,3-2-46 16,6-6-78-1</inkml:trace>
  <inkml:trace contextRef="#ctx0" brushRef="#br0" timeOffset="5">12640 8194 184 0,'-6'-5'68'0,"6"5"-36"0,-3-3-15 0,3 3 22 0,0-2-2 16,0-1 0-16,3 0-9 16,0-5-5-16,6 0-13 15,3-2 0-15,3-3 1 0,3 2-6 16,0 0-1-16,3 3-2 15,-1 1 1-15,4 1-4 16,-3 6 0-16,-6 6 3 16,-3 7 1-16,-3 5-1 15,-3 6 1-15,-9 8-2 16,-9 2 2-16,-3 1 0 16,-3-4 1-16,-3-1 0 15,0-1 0-15,1 2 2 16,-1-2 1-16,3-5-1 15,0-3 1-15,3-2 0 0,3-3 3 16,3-6-3-16,3-2-2 16,3-2-2-16,0-1-3 15,3-5 1-15,6 3-1 16,6-3 0-16,6-3 2 16,6-2 1-16,3-1 1 15,6 4-5-15,-7-1 1 16,1 0 2-16,-3 3 1 15,-6 0-1-15,-3 0 1 16,0 0-11-16,-4 0-4 16,-2 0-21-16,-3 0-6 0,0 6-18 15,-3-6-4 1,0 0-66-16</inkml:trace>
  <inkml:trace contextRef="#ctx0" brushRef="#br0" timeOffset="6">12953 8094 260 0,'-3'0'96'0,"3"5"-52"0,0 5-34 16,0-2 23-16,-3 6-12 15,0 2 1-15,-3-1-9 16,0 7 0-16,3-7-8 16,0 4-3-16,0-3-1 0,0 2-1 15,0-2 2-15,3-3-1 16,0 1 2-16,0-4 2 16,3-2 4-16,0 0-2 15,3-5 1-15,0-1-3 16,3 1 2-16,0-3-9 15,6 0 0-15,-3 0 4 16,3 0 4-16,-1-5-3 0,1 0-2 16,-3 2-16-16,0 0-27 15,0 1 2 1,-3-1-11-16,0-8-51 31,0 1-36-31,-3-1 30 16</inkml:trace>
  <inkml:trace contextRef="#ctx0" brushRef="#br0" timeOffset="7">13081 8104 192 0,'-3'-2'74'16,"3"2"-40"-16,0 0-9 0,0 0 25 15,0 0-16-15,0 5-5 0,0 5-4 16,0 6 1-16,0 5-14 31,-3 11 4-31,0 3 2 0,3-1-2 16,-3-2 1-16,0 0-7 0,3-6-4 0,0-2-6 15,0-6 0-15,0-2 0 16,0 3 0-16,0 2-18 16,3-3-8-16,0-4-52 15,0-9-5 1,0 0-2-16</inkml:trace>
  <inkml:trace contextRef="#ctx0" brushRef="#br0" timeOffset="8">13227 8168 244 0,'0'0'90'0,"0"2"-48"0,3 9-29 0,-3-3 22 16,3 2-5-16,-3 9 0 16,0 7-11-16,0 1-1 15,0-1-11-15,0 1-2 0,0-1-1 16,0-2-2-16,0 0-2 15,0 0-2-15,0-3 1 16,0-5-10-16,0-3-3 16,6-8-55-1,-3-2-15-15,0-16-63 32</inkml:trace>
  <inkml:trace contextRef="#ctx0" brushRef="#br0" timeOffset="9">13212 8181 192 0,'-6'-11'71'0,"6"9"-38"0,-3-1-14 0,3 3 21 15,0-3-7-15,0 1 0 16,0-1-9-16,3-2-3 15,3 0-12-15,0-3 1 0,6 0 1 16,3-3-2-16,2 0 0 16,1 1-3-16,3-1 1 15,-3 3 0-15,0 6 1 16,-3 2-4-16,0 0-3 16,-3 2 0-16,-1 4 1 15,-5 4 1-15,0 1 3 16,-6 2-1-16,0 0 2 15,-3 3-4-15,-3 0 0 16,0 0-1-16,-2-3-2 0,-4-2 1 16,0-1 1-16,0-2-1 15,0-2-1-15,0-1 1 16,3 0 1-16,3-2-6 16,0-3 1-16,-3 0 1 15,9 0 1-15,0 0 1 16,9 0 2-16,-3-3-3 15,3 0 0-15,0 1-1 16,3 2-2-16,3 0 3 16,0 2 0-16,0 4 3 15,2 4 3 1,1 1 7-16,0 7 2 0,-3 1 1 16,-3-3 4-16,-3 0 0 15,-6 2 1-15,-3 1 0 16,-9-1 0-16,-3-2-9 15,0 3-2-15,-6-3-7 16,-3-3-2-16,1-3 0 16,-4 1 0-16,0-6-9 15,3 3-2-15,-3-5-21 0,6-3-6 16,4 0-36-16,2 0-15 16</inkml:trace>
  <inkml:trace contextRef="#ctx0" brushRef="#br0" timeOffset="10">9384 15216 196 0,'-6'0'74'0,"6"3"-40"0,-21 2-27 0,15 0 20 15,3 3-1-15,0-2 2 16,-3 10-2-16,-6 7 1 16,3 4-15-16,4-6 4 0,-4 5 2 15,-3 14-8-15,3-3-1 16,3 3-5-16,3-3-1 15,3-3-1-15,6-7-2 0,3-6 1 16,0-8-1-16,0-2 0 16,8-6 2-16,7-8-1 15,0-5 2-15,-3-2 0 16,-3-1 1-16,-6-2-2 16,-3 0 1-16,-6 0-2 15,-3 7 2-15,0 4 2 16,-6-9 2-1,-9-7 1-15,3 15 2 0,3 0-5 0,-6-5-1 16,-9 0-4-16,6 6-1 16,6-1-8-16,1 0-4 15,2 3-18-15,6-2-7 16,3-1-16-16,6 0-6 0,0-2-29 16,8 0-42-1,4-6 41-15</inkml:trace>
  <inkml:trace contextRef="#ctx0" brushRef="#br0" timeOffset="11">9509 15335 200 0,'-3'0'77'0,"3"0"-42"0,-3 0-23 16,3 6 19-16,-3-1-5 15,0 3 2-15,-3 0-10 16,0 10-3-16,3 3-8 15,0 3-5-15,3 3 1 0,3-4-2 0,3 4-1 16,3 2 3-16,3-8 0 16,3-2 1-16,6-9 0 15,6-7 4-15,-10 0 3 16,-2-1 0-16,6-7 1 16,-3 0 2-16,-3-9 2 15,0 4-5-15,-6-6 1 16,0 3-1-16,-9-14 1 15,0 6-2-15,-9-3-1 16,0 3-3-16,-9 0-1 16,3 2-6-16,-3 4 1 15,-6-4-16-15,6 3-6 16,4 6-29-16,8 2-12 16,6 0-82-16</inkml:trace>
  <inkml:trace contextRef="#ctx0" brushRef="#br0" timeOffset="12">9765 15322 236 0,'-6'13'90'0,"12"3"-48"0,-3 24-31 16,-3-32 23-16,3 10-7 15,-3-2-1-15,0 5-10 16,0-2-3-16,3 7-7 16,-3-2-2-16,3-3 0 0,-3 0-2 0,0-2-2 15,0-3-21-15,3-3-9 16,-3-2-7-16,0-6-3 16,0 6-4-16,0-11-2 15,-3-6-46 1</inkml:trace>
  <inkml:trace contextRef="#ctx0" brushRef="#br0" timeOffset="13">9768 15341 240 0,'-3'-11'90'0,"3"11"-48"0,0-8-31 16,0 8 23-16,0-3-9 15,0 1 0-15,0-1-5 16,0 0-3-16,3-2-9 16,0 0-1-16,3 0 0 0,-3-1-1 15,3-2-1-15,6-2-1 16,-3 4 2-16,0 1-3 16,2 0 0-16,-2 2-1 15,3 1-2-15,6 2 1 16,-6 2 1-16,-3 1 1 0,0 5 3 15,0 0-1 1,-6 5 0-16,0-2 1 0,-3 2 3 16,0-3-9-16,-6 6-2 15,0 3 1-15,-3-3 2 16,3-3 2-16,-6-5 1 16,3 0-2-16,0 0-2 15,0-3-2-15,3-5 1 16,-6-3-4-16,10 11-1 15,-1-2 0-15,3-1 2 16,0 0-1-16,8-7 1 16,4-1 0-16,0 8 0 15,-3 6 3-15,6-1 2 16,-3-2-2-16,3 3-2 16,6 7 13-16,-9-2 5 0,0 3 1 15,-7-1 3-15,1-2-4 16,-6 3 1-16,0-3-7 15,-8-1-1-15,-1-1-4 16,-6-1-1-16,3 0-23 16,-9-5-9-16,-9 0-37 15,9-3-15-15,3 1-70 16</inkml:trace>
  <inkml:trace contextRef="#ctx0" brushRef="#br0" timeOffset="14">10238 12597 180 0,'0'-3'68'0,"0"3"-36"0,0 0-22 16,0 0 17-16,0 0-7 15,0 0 1-15,6 0-8 16,6-2-3-16,-3-1-5 16,0 3-4-16,3-3 0 0,-3 1 1 15,6 2 1-15,6 0-4 16,-1 2 1-16,-2 4-2 16,-3 1 0-16,-3-1 2 15,3 4 0-15,3 6 2 16,-9-3 1-1,0-2-4-15,0 10-1 16,-1 6 7-16,1-1 4 16,-3-2-9-16,-3 2-2 0,0-2 5 0,-3-3 5 15,0-5-2-15,0 5 2 16,0-2-5-16,-3 2 0 16,3-2 1-16,-3 2 2 15,0-3-1-15,0 6 2 16,0-3-2-16,-3 3 2 15,3-3-4-15,-2 8 0 16,2-5 1-16,-3 8 2 0,0-6-3 16,3 11 0-16,0-2-3 15,0-1-1-15,3-5-1 16,3 6 0-16,0-6 0 16,6 3 0-16,-3-6 2 15,5 3 0-15,1-5 0 16,6 0 0-16,-3-3 2 15,0-3 1-15,0-2-1 16,-3-2-2-16,0-4-2 16,0-2-1-16,-3 0-1 15,-4-3 0-15,1 1 3 0,0-1 2 16,0-2 0-16,-3-1 2 16,0 1-2-16,-3-1-1 15,0 1 1-15,-3 2 1 16,0-2-3-16,-3 5 0 15,3-3 3-15,-8 9 3 16,-1-4 0-16,0 3 2 16,0 1-4-16,0 1 0 15,3 1 1-15,0 11 0 16,0-3-2-16,3 10-2 16,0-5-2-16,6 13 1 15,0-5 3-15,0 16 1 16,0-8-1-16,6 8 1 15,0-8 0-15,-6 13 1 16,0-10 2-16,-3 13 3 0,0-11 2 16,-6 11 3-16,3-11-1 15,-9 1 0-15,3-9-5 16,-5 3 0-16,2-5-5 16,-6-1-2-16,3-4-14 15,-3-6-4-15,3-3-35 16,0-7-14-16,4-3-81 15</inkml:trace>
  <inkml:trace contextRef="#ctx0" brushRef="#br0" timeOffset="15">11042 13443 124 0,'0'-2'49'15,"3"-1"-26"-15,-6 1-14 0,3 2 14 0,0 0 0 16,0-3 12 0,-12 3-8-16,0 0-15 31,0 0 0-31,-3 3 1 0,0 2-1 0,-2 3 1 16,-4 5-7-16,0 6-2 15,3 2 0-15,6 0 2 16,3 11-5-16,3-3-1 15,3-3 0-15,3-5 0 16,6-5 0-16,3-3 0 16,0-2 0-16,3-3 2 15,0-8-1-15,0-3 2 16,0-5-2-16,0-5-1 16,0 0 1-16,-4 0-1 15,1-3 2-15,-3 0 3 0,-3 0-4 16,0 3-1-16,-3 0 0 15,0 2 2-15,-3 3-1 16,6 3-1-16,-3 5-2 16,3 5 1-16,3 6 1 0,3 7 0 0,-3 6 8 15,0 5 5-15,0 3 2 16,0-8 4-16,-3-3-5 16,-3 5 2-16,0-2-3 15,-6 3 0-15,3-6-3 16,-9 3 1-16,3-6-6 15,-6 1-3-15,3-4-1 16,-5-1 1-16,-7-1-6 16,3-8-1-16,6 1-20 15,3-6-9-15,0 0-13 16,6-11-4-16,0 3-34 16,9-11-50-1,6-10 38-15</inkml:trace>
  <inkml:trace contextRef="#ctx0" brushRef="#br0" timeOffset="16">11116 13518 212 0,'-3'2'79'0,"3"4"-42"0,0 1-34 0,0 1 15 16,0 6-5-16,3 4 0 15,3 6-7-15,0 0-2 16,0 0-2-16,3-3-4 0,3 0 1 16,0-5 1-16,3-6 0 15,-3-2 2-15,0-2 1 0,0-6 1 16,-4-3 2-16,1-5-3 16,0-5 0-16,-3 0-1 15,0-11-2-15,0 3-2 16,-3-1 1-16,0 1 1 15,0 0 2-15,-3 3 1 16,3 2 3-16,-3 5-3 16,3 3 0-16,0 6-1 15,0 7 1-15,0 5 2 16,3 4 2-16,-3 1-6 16,3 9-2-16,0-3 0 15,0-2 0-15,3-3-4 0,0 0-1 16,3-6-28-16,-1 1-13 15,1-6-30 1,3-5-43-16,0-2 35 16</inkml:trace>
  <inkml:trace contextRef="#ctx0" brushRef="#br0" timeOffset="17">11506 13504 208 0,'-12'-2'77'0,"3"7"-42"0,-8 3-28 0,14-3 20 16,-6 3-10-16,0 5 1 16,0 6-7-16,3 5-1 15,0 0-6-15,3-3-3 0,3-3 0 0,6 1-4 16,0-6 0-16,6 0 2 16,0-5 2-16,0-5-2 15,-1-6 0-15,1-5-4 16,0-5-1-16,-3-3 0 15,0 0 2-15,-3 0 2 16,0 0 1-16,-3 1 3 16,-3 1 3-16,0 4 7 15,0 2 2-15,0 5-7 16,0 3-4-16,3 8-2 16,0 5 1-16,0 3-1 15,0 3 2-15,0-1-4 0,3-2 0 16,0-3-6-1,0 3-3-15,0-5-19 0,0-3-8 16,0-3-32 0,0-5-49-16,5-3 26 15</inkml:trace>
  <inkml:trace contextRef="#ctx0" brushRef="#br0" timeOffset="18">11655 13544 176 0,'-3'3'68'0,"3"2"-36"0,3 6-22 0,3-6 17 16,0 8-4-16,0 6-2 15,0-1-7-15,0 1-4 0,0-3-5 16,-3-1-4-16,0 1 2 0,0-5-2 16,0-3 2-16,0-3 2 15,-3-2 2-15,0-3 1 16,0-3 2-16,0-2 1 15,0-8 1-15,0-11-2 16,3 3-1-16,0-1-3 16,3 1-1-16,3 3-1 15,-1 2 0-15,1 3-2 16,3 2-2-16,0 3-2 16,0 3-1-16,0 2-20 15,0 1-8-15,0 2-28 16,0 0-10-16</inkml:trace>
  <inkml:trace contextRef="#ctx0" brushRef="#br0" timeOffset="19">12048 13544 172 0,'-6'-3'66'0,"6"1"-36"0,-6 2-11 0,3 0 23 16,-3 0-8-16,0 0 0 15,0 2-17-15,-3 4-5 16,0 2-8-16,0 7-3 0,1 7 0 0,2-1-1 16,0 3 2-16,3-1-3 15,3 1 0-15,0-5 1 16,3-6 0-16,0-2 0 15,3-3 0-15,0-1 0 16,2-7 2-16,4-5-3 16,0-3-2-16,-3-2-1 15,0-9 0-15,0-5 5 16,-3 3 1-16,-3 0-3 16,0 2-1-16,0 6 3 15,0 3 3-15,-3 2 1 16,0 8 4-16,3 5-3 15,0 11-3-15,0 2 1 16,0 1-3-16,3-1 2 16,0-2-4-16,0 3 0 15,3-9-6-15,-3 1-3 16,2-3-19-16,-2-3-8 16,0-5-14-16,0-2-6 15,0-1-20 1,0-5-17-16,0-8 39 15</inkml:trace>
  <inkml:trace contextRef="#ctx0" brushRef="#br0" timeOffset="20">12173 13557 152 0,'0'-2'57'0,"3"4"-30"0,0 4-12 0,0-1 18 16,-3 3-3-16,3 5 2 0,0 6-9 16,-3-1-4-1,0-2-11-15,0-3-1 0,0-2 0 16,3-1-1-16,-3 1-1 0,0-6 1 15,0-5 1-15,0 0-6 16,0 0 0-16,6-16-1 31,0-2 0-15,0-1 2-16,0-2-3 16,3 3 0-16,0-1 1 15,-1 3 2-15,1 3 3 0,3 5 4 16,-3 5-4-16,3 9-3 15,-3 2 5-15,0 7 5 16,0 9-6-16,-3-3-1 16,-3 1-1-16,0-4 0 15,0 1-2-15,0-3 1 16,3-6-22 0,0-2-22-16,0-3-10 15,-3-5-20-15,3-2-6 16,3-6-9-1</inkml:trace>
  <inkml:trace contextRef="#ctx0" brushRef="#br0" timeOffset="21">12465 13306 248 0,'-3'-5'93'0,"6"7"-50"0,0 1-37 16,-3 2 20-16,3 3-5 15,-3 8 2-15,0 5-11 16,3 6-2-16,-3 4-6 16,3 4-1-16,-3 2 1 0,3 3-5 15,-3-3 1-15,0-6 0 16,0-2 0-16,0-5-36 16,0-5-13-16,0-1-48 15,3-7-49-15,-3-3 51 16</inkml:trace>
  <inkml:trace contextRef="#ctx0" brushRef="#br0" timeOffset="22">12355 13483 240 0,'-3'-8'90'0,"3"8"-48"0,-9 0-29 16,15 0 22-16,0 0-14 15,5 0-4-15,4 0-10 16,3-2-3-16,3-1-2 16,0 0-2-16,12 3 3 0,-4 0-15 15,1 0-7-15,-3 0-30 16,-3 0-13-16,-3 0-45 16</inkml:trace>
  <inkml:trace contextRef="#ctx0" brushRef="#br0" timeOffset="23">12664 13507 180 0,'-3'8'68'0,"6"-3"-36"0,3 3-22 0,0-3 20 16,0 1-7-16,3-4 1 16,0 1-9-16,3-3-4 15,0-3-6-15,0 1-4 0,-1-4 2 16,-2-1-2-16,-3-1-1 15,0 0 1-15,-3 0-1 16,-3 0-5-16,-3 0-1 16,-3 0-2-16,-3 3 0 15,-2 2 5-15,-4 3 1 0,0 3 4 16,0 5 3-16,3 2 11 16,0 6 5-16,3 0 2 15,3 8 1-15,3 5-5 16,3-3 1-16,3 1-11 15,3-6-3-15,3-3-2 16,3 1 0-16,3-9-9 16,0-2-4-16,0-5-26 15,5-3-10 1,4-5-34-16,-3-8-13 0,3-3-4 16</inkml:trace>
  <inkml:trace contextRef="#ctx0" brushRef="#br0" timeOffset="24">12908 13502 236 0,'-6'5'90'0,"9"0"-48"0,0 3-36 0,3-5 20 15,0 2-3-15,0 0 1 16,0 1-7-16,3-4 0 16,0 1-10-16,6-3-2 0,-3-3 1 15,3 1-3-15,-1-4-2 16,-2-1 0-16,-3-1 1 0,-3 0-3 15,0 0 0-15,-9 0 1 16,0 0 2 0,-6 3-3-1,-3-1 0-15,-2 4-1 0,-1 4-2 16,0 4 3-16,0 1 0 16,-3 7 1-16,3 2 0 15,3-1 2-15,3 7 1 16,3 1-1-16,6-1-2 15,3-1-2-15,3-3 1 16,3-4-19-16,6-1-7 16,6-5-26-16,6-3-11 15,-3-5-37 1,2-8-24-16,1-8 59 16</inkml:trace>
  <inkml:trace contextRef="#ctx0" brushRef="#br0" timeOffset="25">13191 13504 192 0,'-6'-8'71'0,"0"8"-38"0,-3 0-19 16,3 3 22-16,0 2-11 16,-3 3-3-16,0 6-12 15,0-1-4-15,1 13-4 16,2 1-2-16,3-1 3 0,3-2 0 16,3 0 1-16,3-3-5 15,2-8 1-15,4-2 0 16,0-3 0-16,0-8 0 15,3-6 0-15,0-7-5 16,0-11 1-16,-3 1 0 0,0-4 2 16,0-5-1-1,-1-2-1-15,-5-3 3 0,-6-3 0 16,0 0-2-16,-6-2 2 16,1 5 5-16,-1 0 5 15,3 8 6-15,0 5 5 16,0 8-8-16,0 22 0 15,0 12-5 1,0 14 1-16,0 8-1 16,3 7 3-16,0 6 4 15,3 3-8-15,3-3-1 16,0-6-3-16,6-7-2 16,-1-3-30-16,1-5-13 15,6-14-93-15</inkml:trace>
  <inkml:trace contextRef="#ctx0" brushRef="#br0" timeOffset="26">11652 14081 156 0,'3'-18'57'0,"-3"10"-30"0,0 2-12 0,0 4 20 16,0-1-2-16,0 0 12 15,-9 1-14 1,-3-1-17-16,0 1-2 0,-3 2-1 16,1 2-2-16,-4 3 2 15,0 3-6 1,-9 8-1-16,3 3-2 16,3-1 1-16,4 3-2 0,5 3 2 15,3-3-4-15,9 3-2 16,9-3 2-16,3-2 2 0,5-3 0 15,4-6-1-15,3-2-10 16,3-2-4-16,3-4-26 16,-4-7-9-16,-2 0-32 15,0-3-45 1,-3 2 39-16</inkml:trace>
  <inkml:trace contextRef="#ctx0" brushRef="#br0" timeOffset="27">11780 14118 168 0,'-9'-8'66'0,"6"8"-36"0,-3 3-13 0,3 0 20 15,0 2-6-15,-3 3-1 16,0 0-5-16,0 8-4 16,3-3-11-16,0 3 0 0,3 5 1 15,3 0-4-15,3 0-2 16,3-2 2-16,6-3 0 15,0-3-3-15,3-3-3 16,3-4 2-16,0-6 0 16,-1-6 1-16,-2-2 2 15,-3-2-1-15,-3-3 0 16,-6-1-3-16,-6-4-2 0,-6-3 5 16,-3 5 1-1,-3-8-2-15,0 6-3 0,0 2 0 16,1 0 1-16,-1 5-14 15,3 3-5-15,3 0-26 16,3 3-11-16,3 2-31 16,0 1-53-1,6-1 32-15</inkml:trace>
  <inkml:trace contextRef="#ctx0" brushRef="#br0" timeOffset="28">11971 14171 204 0,'0'21'77'0,"6"-5"-42"0,-3 0-26 16,0-5 19-16,-1-1-3 0,-2 3 0 15,0 1-6-15,3-4 1 16,-3 1-11-16,3-3-5 0,-3-3-3 15,0 0 3-15,0-5 2 16,0 0 0-16,3-5-1 16,0 0-3-16,0-8-2 15,0-1 3-15,3-4 0 16,0-3 3 0,0 2 1-16,3 3 1 0,0 3 0 15,0 2-2-15,3 6 1 16,0 2-4-16,3 6-2 15,-3 5 2-15,0 0 0 16,-1 3 1-16,-2 4 0 16,-3 1 0-16,0 0 2 15,0 0-5-15,-3 0-3 0,0-3-2 16,-3 0 3 0,0-2-16-16,3-3-3 0,0 0-14 15,0-3-4-15,-3-5-9 16,3 0 0-16,3-3-46 15,0-4-34 1,0-9 53-16</inkml:trace>
  <inkml:trace contextRef="#ctx0" brushRef="#br0" timeOffset="29">12292 13962 220 0,'0'-11'82'0,"0"9"-44"0,3-1-18 0,-3 3 24 16</inkml:trace>
  <inkml:trace contextRef="#ctx0" brushRef="#br0" timeOffset="30">12298 13954 463 0,'3'13'37'0,"0"9"-20"15,0 7-9-15,-3 2-2 16,0 1-1-16,0-8 2 16,0-3-4-16,0 8-2 0,3 6 0 15,-3-14-1-15,0-3-22 16,0 1-10-16,0-3-13 15,0-3-2-15,0 3-13 16,-3-6-4-16,0-2-29 16</inkml:trace>
  <inkml:trace contextRef="#ctx0" brushRef="#br0" timeOffset="31">12197 14153 228 0,'-9'-3'85'0,"6"0"-46"0,3 1-19 0,0 2 27 16,0 0-12-16,0 0-2 15,6 0-11-15,3-3-3 16,3-2-11-16,3 2-1 0,2 0 0 16,7 1-6-16,3-1-2 15,-3 0 0-15,0 1 0 16,-3-1-28-16,-1 3-13 15,-2 0-22-15,0 0-9 16,-3 0-39 0</inkml:trace>
  <inkml:trace contextRef="#ctx0" brushRef="#br0" timeOffset="32">12503 14126 192 0,'0'3'74'0,"0"5"-40"0,0 8-18 15,0-8 22-15,0 2-9 16,0 6 0-16,6-5-12 16,-3-1-5-16,-3 3-7 15,0 6-6-15,0-3 0 0,3-3-8 16,-3-5-2-16,0-3-40 16,0 1-19-16,0-6-33 15</inkml:trace>
  <inkml:trace contextRef="#ctx0" brushRef="#br0" timeOffset="33">12515 13978 216 0,'-6'-8'82'0,"6"8"-44"0,3 0-18 0,-3 0 27 15,0 0-16-15,0 0-5 16,3 0-18-16,3 3-5 15,6-1-15-15,3 1-6 16,0 0-39-16,-3-1-15 16,3 4-34-16</inkml:trace>
  <inkml:trace contextRef="#ctx0" brushRef="#br0" timeOffset="34">12795 14102 176 0,'-15'0'66'0,"12"6"-36"0,0-6-7 16,0 2 24-16,0 1-9 16,-3 2-2-16,0 0-14 15,-3 1-4-15,1 2-10 0,-4 5-5 0,0 0 0 16,0 0-2-16,6-2-1 15,0-3 1-15,0 8-1 16,0 2 0-16,3-2 0 16,3-3 0-16,3-5 2 15,0-2 1-15,3-4 1 16,6-2-5-16,-3-5-1 16,0 2-2-16,0-5 3 15,0-2 0-15,0-1 3 16,-4 1-1-16,1-4 2 15,0 1-2-15,-3 3-1 16,0-1 1-16,-3 0 1 16,0 4-3-16,3 1-2 15,0 4-1-15,-3 2 0 0,3 8 0 16,6 2 3-16,0 9-2 16,-3-1 1-16,0-2 2 15,3 10 2-15,0-2 1 16,-3 8 1-16,0-6 2 15,-3 4 3-15,0-4-2 16,-6-5 1-16,-9 11-3 16,3-11 0-16,0-2-3 15,-6-11 1-15,-9 0-9 16,9-3-3-16,4 0-13 16,-4-10-4-16,-6-6-13 15,3-2-3-15,3 0-28 16,6-3-54-16,6 0 24 15</inkml:trace>
  <inkml:trace contextRef="#ctx0" brushRef="#br0" timeOffset="35">12932 14129 180 0,'-3'0'68'0,"3"5"-36"0,0 6-18 0,0-6 22 16,3 6-7-16,-3 2 0 0,3 0-7 16,-3-2-2-16,3 7-11 15,0-2-3-15,0 0 0 0,0-3-3 16,3 0 0-16,0-2 1 15,3-3 2-15,0 0-3 16,3-6 0-16,0 1-1 16,-1-11 1-16,-2 0-7 15,3-2-1-15,-3 2-1 16,0-8 4-16,3-5-1 16,-3-1 1-16,-3 7 2 15,0-1 2-15,0 5 3 16,-3 1 2-16,0 4-1 0,0 4-1 15,-3 2 3-15,3 5 5 16,0 0-3-16,3 6 2 16,0 2-9-16,0-5-2 15,-3 0-1-15,2 5 0 16,1-2-5-16,0-3-1 16,0 0-33-16,3-1-11 15,-3-1-35-15,3-1-13 16,-3-2 5-1</inkml:trace>
  <inkml:trace contextRef="#ctx0" brushRef="#br0" timeOffset="36">13307 14161 196 0,'-9'-3'74'0,"9"6"-40"0,-3 2-18 16,-6 0 24-16,3 3-6 15,3 3 1-15,0-3-12 16,0-1-3-16,3 7-12 16,0-1-5-16,6 0-2 0,3 3 1 15,3-5 3-15,-6-3 4 16,6-3 2-16,-3 0-1 0,6-5-1 16,-3 0-1-16,3-5 0 15,-3 0 0 1,2-6 0-16,1-5 0 15,-9 0 2-15,-3 0-1 0,-3-2 0 16,-3 2-8-16,-3 0 0 16,-3 6-1-16,0-4 0 15,1 1-16-15,-1 5-6 16,0 5-20-16,0 1-6 16,3 2-30-16,0 2-11 15,3 4-18 1</inkml:trace>
  <inkml:trace contextRef="#ctx0" brushRef="#br0" timeOffset="37">13539 14121 264 0,'-3'8'101'0,"3"5"-54"0,-3 3-37 16,3-8 23-16,0 2-12 16,0 4-1-16,3-1-10 15,0-3-4-15,3 6-3 16,6 3-3-16,3-6 3 0,0 0-2 16,0-7 2-16,-3-1-2 0,3-2 2 15,-4-1-2 1,7-4-1-16,6-6 3 0,-12 0 0 15,0 2-1-15,-3-7-2 16,3-8 3-16,-3 0 2 16,0 2-2-16,-3 1 0 15,-3 2-1-15,0 5 1 16,0 1-4-16,-3 4 0 16,0 6 1-16,0 0 0 15,3 11 2-15,-1 2 1 16,1 3 1-16,3 0 2 15,0 0-8-15,0 0 0 16,3-3 0-16,0 0 3 16,3-2-16-16,-3-3-6 15,3-3-21-15,0 0-6 16,6-7-15-16,5-4-5 0,-2 1-34 16</inkml:trace>
  <inkml:trace contextRef="#ctx0" brushRef="#br0" timeOffset="38">14087 14113 128 0,'3'-3'49'0,"0"1"-26"0,0 4-3 0,-3-2 21 16,0 0 4-16,3 0 3 15</inkml:trace>
  <inkml:trace contextRef="#ctx0" brushRef="#br0" timeOffset="39">14096 14102 424 0,'-6'-5'49'0,"-6"2"-5"15,0 9-6-15,-3-4-3 0,0 4-12 16,3-4-6-16,1 4-13 16,-4-1-2-16,6 0-7 15,3 3 1-15,3 3 2 16,3-3 1-16,6 5-2 16,3 0 2-16,3 3 1 15,2 2 0-15,1 4 0 16,-3-4 2-16,-3-2 8 15,-3 0 3-15,-6-3 0 16,-3 0 2-16,-6 1-6 16,-3-1-1-16,-3-3-9 15,-2-2-1-15,-4 0-42 16,3-2-16-16,0-4-62 0,0 3-24 16,0-2 21-1</inkml:trace>
  <inkml:trace contextRef="#ctx0" brushRef="#br0" timeOffset="40">13539 5080 144 0,'-6'-5'55'0,"6"2"-30"0,0 0-12 0,0 3 17 15,0-2-9-15,0-1 1 16,3 0-4-16,0-2-2 15,3 0-8-15,3 0 1 0,3-1 4 16,3 1-7-16,3 2-1 16,3 1-1-16,2 2 0 15,4 2-2-15,-3 4-2 16,0 2-2-16,-3 2 1 16,-3 1 3-16,-1 2 1 15,-2 6-1-15,0 4-2 16,0 4 1-16,-3-1-1 0,-3 6 0 15,0 0 0 1,0 0 0-16,-3-3 0 0,-3 0 0 16,0-3 2-16,-3 1-1 15,-3-1-1-15,0 3 1 16,0-2 1-16,-3 4 3 16,-3 4 2-16,3-1-1 15,-3 1-1-15,0 2-3 16,0 0 1-16,3 0-2 15,3 0 2-15,0 5-2 16,3 3 2-16,6 5-4 16,0 1-2-16,3-4 4 0,6-4 1 15,0-4-3-15,3-4 1 16,2-6-2-16,-2 0 0 16,0-5-3-16,-3-6-1 15,-3-2 3-15,0-5 1 16,-3-1-1-16,-3-2 0 15,0-3-3-15,0-2-1 16,-3 0 4-16,-3-3 3 16,0 0-1-16,0 0 0 15,0 0-1-15,0 0-2 16,0 0 7 0,0 0-2-16,-3 2 7 15,0 1 4-15,-3 0-2 16,0-1 0-16,-3 6 7 15,-3 3-12 1,6 2-4-16,0 3-1 16,3 5-1-16,3 8 1 15,3 11 0-15,3 8 0 16,0-9 2-16,-3-7-1 16,3 21-1-16,0 24 3 15,-3-24 2-15,0-8 4 16,-3 13 2-16,-3 29 6 15,-3-37 1-15,0-5-1 16,-9 3 0-16,3-8-7 16,-6-1-4-16,0-4-10 0,-2-6-5 15,2-3-33-15,0-7-12 16,0-3-88 0</inkml:trace>
  <inkml:trace contextRef="#ctx0" brushRef="#br0" timeOffset="41">14426 6162 108 0,'-3'-5'44'0,"3"2"-24"0,-3 3-6 0,3-2 17 16,0-1-2-16,-6 0 3 16</inkml:trace>
  <inkml:trace contextRef="#ctx0" brushRef="#br0" timeOffset="42">14397 6141 316 0,'-15'3'26'0,"0"2"-5"16,0 3-8-16,-3 5-1 15,0 8-5-15,3 3-2 16,3 0 0-16,3 8 1 16,6-1-5-16,3 1-3 15,6 0 3-15,3-6 1 16,3-4-5-16,9-1-2 16,3-5-16-16,0-11-6 15,2-3-26-15,-2-2-9 16,0-2-20-16</inkml:trace>
  <inkml:trace contextRef="#ctx0" brushRef="#br0" timeOffset="43">14560 6279 192 0,'-12'10'71'0,"6"-7"-38"0,-3 5-28 0,6-3 19 15,0 6-9-15,1 2 0 16,2 5-5-16,2 1 1 16,4-1-6-16,3-2-3 0,3-2-1 0,6-4 1 0,6-2 1 15,0-8 3-15,0-3 1 32,-4-5-1-32,-2-2 1 15,-3-3 5-15,-3-3 4 16,-3 0-4-16,-6 0 1 15,-3-3-2-15,-6 1 3 16,-3 2-3-16,-6 0-1 16,0 3-9-16,0 0 0 15,4 5-12-15,-1 0-3 0,3 3-28 16,3 2-13-16,15 0-66 16,6-2 17-1</inkml:trace>
  <inkml:trace contextRef="#ctx0" brushRef="#br0" timeOffset="44">14783 6191 192 0,'-5'8'71'0,"5"0"-38"0,2 5-21 0,-2-2 19 16,0 5-7-16,3 2 0 15,3 4-9-15,3-1-4 16,0 0-6-16,3 3-4 0,0-6 0 15,0-5 1-15,0-2 1 16,3-3-1-16,0-5 1 16,0-6-2-16,-4-2 2 0,1-6-2 15,0-2-1-15,0 0 1 16,0-6-1 0,-3-5 0-16,-3 3 0 0,-3 3 2 15,0-1 1-15,-3 6 7 16,0 0 4-16,0 2-1 15,0 6 0-15,0-1-12 16,0 6-3-16,3 11 1 16,0 5 2-16,3 0 2 15,0 2 1-15,0 1 0 16,3-1 0-16,0 1-5 16,0-1-1-16,5-4-19 15,1-4-7-15,3-5-25 16,-3-2-11-16,0-6-46 15</inkml:trace>
  <inkml:trace contextRef="#ctx0" brushRef="#br0" timeOffset="45">15215 5908 204 0,'-3'-13'77'0,"0"10"-42"0,6 3-19 0,-3 0 24 15,3 3-12-15,-3 8-1 0,3 7-7 16,0 19-1 0,0 5-10-16,-3 9-1 0,0 2 2 0,0-6-4 15,0 1-1-15,3-6-2 16,0-2 0-16,0-6-4 15,3-2-2-15,0-8-20 16,0-6-10-16,3-4-19 16,0-6-5-16,6-6-31 15,-1-4-33 1,4-4 44-16</inkml:trace>
  <inkml:trace contextRef="#ctx0" brushRef="#br0" timeOffset="46">15468 6215 200 0,'-3'-11'74'0,"0"9"-40"0,-3-3-20 0,3 2 22 15,0 0-7-15,-3 3-2 16,-3 0-7-16,-3 3-2 16,1 2-10-16,-1 3-7 0,0 11-2 15,0-1 1-15,3 3 0 16,3 1-3-16,3 1 0 15,3-2-1-15,6 3 3 16,3-8 2-16,3-3 2 16,0-5-1-16,3-5-2 15,-1-6 1-15,1-5 1 16,0-2-1-16,-3-3-1 16,0-11 1-16,-3-3-1 0,-3 1 0 15,0-6 2 1,-3-8-3-16,-3-5-2 0,-3 3 4 15,0 2 1-15,0 6 0 16,0 8-2-16,0 4 1 16,0 9 1-16,0 5-1 15,0 14-1-15,0 17 1 16,3 9 1-16,0 8-1 16,3 7 2-16,0-2 0 15,3 0 3-15,3-2-5 16,3-6-3-16,6-6-10 15,-1-4-5-15,1-11-66 0,3-8-30 16,0-8 11 0</inkml:trace>
  <inkml:trace contextRef="#ctx0" brushRef="#br0" timeOffset="47">15879 5892 220 0,'0'11'85'0,"3"5"-46"0,0 13-28 16,0-11 23-16,0 17-11 0,0 4-1 15,0 1-4-15,-3 0-2 16,0-3-8-16,0-3 1 0,0-5 2 16,0-5-4-16,0-3 1 15,0-5-5-15,3-3 0 16,-3-2 1-16,0-6 0 15,0-5-2-15,0 0 1 16,0-2-4-16,0-6-2 16,0-8-1-16,3 0 3 15,3-3-2-15,0 1-1 16,2-1 0-16,1 6 0 16,6 0 0-16,6 2 3 0,0 3-2 15,0 8-1-15,0 6 3 16,-3 2 0-1,-4 5 7-15,-2 3 4 16,-6 2 1-16,-3 1 3 16,-6-3-5-16,-3 0-1 15,-3-3-2-15,-3 0 1 16,-5 0-2-16,-1-5 0 16,0 0-12-16,3-5-3 15,0-3-17-15,3 0-6 16,3-3-15-16,3 0-5 15,3 1-29 1,3-1-53-16,12-7 33 16</inkml:trace>
  <inkml:trace contextRef="#ctx0" brushRef="#br0" timeOffset="48">16191 6223 236 0,'24'0'88'0,"-9"-3"-48"0,-3-2-31 15,-3 2 19-15,0 1-10 16,3-1-3-16,0-2-6 16,0 0-4-16,-4-3-2 15,1 0-3-15,-3 0 3 0,-3 0-2 16,-3 0 2-16,-3 3 0 0,-3-1 1 16,-3 1-2-16,-2 2 1 15,-1 6 0-15,-3 5 1 16,-3 3 2-16,0 4 1 15,3 4 8-15,3 2 2 16,6 0-4-16,3 0-3 16,6 1-5-16,6-4-4 15,0-2 0-15,3-3 1 16,6-5-6-16,3 0 1 16,0-5-45-16,-1-3-18 15,7 0-71 1</inkml:trace>
  <inkml:trace contextRef="#ctx0" brushRef="#br0" timeOffset="49">14894 6789 184 0,'0'-8'71'0,"0"6"-38"0,-3-1-17 15,3 3 22-15,0-3-11 16,-3 1-3-16,-6-1-6 15,-6 0 1-15,0 1-10 16,-3 2-1-16,0 2-1 0,-3 4-1 0,1 4-1 16,-1 6-6-16,6 5 1 15,3 0-2-15,3 1-2 16,3-4 3-16,6-2 0 16,3-3 1-16,3 3 2 15,3-8-1-15,3-3-1 16,0-7 1-16,6-4-1 15,2-4 0-15,-2-1 0 16,-3-2-3-16,-3 0 2 16,-3 0 1-16,0-1 0 15,-3 4 0-15,-3 2 2 16,0 5 5-16,-3 3 6 0,0 8-5 16,0 3 0-16,6 2-4 15,-3 0-1-15,0 6-3 16,3 2-1-16,0 0 1 15,3-5 2-15,0-3-14 16,-1-2-5-16,4-6-22 16,0-2-8-16,0-9-32 15,0-4-55 1,3-3 35-16</inkml:trace>
  <inkml:trace contextRef="#ctx0" brushRef="#br0" timeOffset="50">15048 6818 184 0,'-3'11'68'0,"3"2"-36"0,3 14-22 0,0-9 20 15,0 11-5-15,-3 3 3 16,0 2-7-16,0 3-1 16,3-10-11-16,-3-3-3 0,0 2 0 15,0 6-3-15,0-6-2 16,0-4 4-16,3-7 1 15,-3-4 4-15,0-6 1 16,0-5-3-16,0-5-3 16,0-11 0-16,0-5-1 15,0-6 0-15,0-10 0 16,0-2-2-16,3-1-2 16,6-2 1-16,3 2-1 0,3 3 0 15,0 5 0-15,3 6 2 16,0 7 3-16,-1 6-4 15,1 5-1-15,-3 5 0 16,3 11 2-16,-3 6 3 16,-9 4 4-16,-3 1-2 15,-3 2 1-15,-3 3-3 16,-3-1 2-16,-3-1-4 16,-3-7-2-16,0 1 0 15,0-5-1-15,0-6-18 16,3-5-5-16,1-2-18 15,2-6-6-15,6 0-17 0,3-6-7 16,2 1-31 0</inkml:trace>
  <inkml:trace contextRef="#ctx0" brushRef="#br0" timeOffset="51">15474 6813 196 0,'3'0'74'0,"-3"0"-40"0,-3 0-13 0,0 3 22 16,-3-1-1-16,-3 4 1 16,-3 2-12-16,-3 2-4 15,0 3-16-15,1 1 0 0,2 15 0 16,3 0-6-16,0-3-3 16,6-5-1-16,3 1-1 15,3-7-3-15,6-1 2 0,3-6 1 16,3-8 0-16,-1-3-3 15,1-10 0-15,0-6-1 16,0 1 0-16,-3-1 5 16,-3 1 1-16,-3-1 0 15,0 3-2-15,-3 6 3 16,0-1 2-16,-3 6-2 16,0 2 0-16,0 3-1 15,3 8-2-15,0 3-2 16,0 2-1-16,3 5 2 15,0-2 2-15,3 0-11 16,-1-3-6-16,1-2-18 0,0-3-8 16,3-5-16-16,0-3-4 15,-3-8-26 1,0-6-29-16,0-1 45 16</inkml:trace>
  <inkml:trace contextRef="#ctx0" brushRef="#br0" timeOffset="52">15650 6837 212 0,'6'-3'79'0,"-3"3"-42"0,-3 5-23 0,3 1 20 16,0 2 0-16,0 5 5 16,2 0-9-16,1 8-3 15,0 1-15-15,-3-4-3 0,0-2-2 16,0-3-1-16,-3-5 1 16,3 0 0-16,-3-3 3 15,0-5-3-15,0-2-2 16,-3-9 2-16,3-2 0 0,0-3-1 15,0-3 1-15,3-2-2 16,3 0 0-16,3 3-1 16,0-1 2-16,3 3-8 15,0 3 0-15,0 2-2 16,0 3-1-16,0 1-14 16,2 4-7-16,1 3-23 15,0 0-8-15,-3 0-32 16,0 3-11-16,3-3 0 15</inkml:trace>
  <inkml:trace contextRef="#ctx0" brushRef="#br0" timeOffset="53">16043 6617 252 0,'-12'-8'93'0,"15"6"-50"0,0 2-26 0,-3 0 27 16,0 5-10-16,0 6 0 15,0 7-8-15,3 6-2 16,-3 8-13-16,0 7-4 0,0 1-1 16,0 8-3-16,0-6-2 15,0-5 0-15,3-3-1 16,-3-5-22-16,3-5-8 16,0-5-18-16,-3-6-8 15,0-5-38-15,0-8-56 16,0-5 37-16</inkml:trace>
  <inkml:trace contextRef="#ctx0" brushRef="#br0" timeOffset="54">15882 6747 272 0,'-9'-5'104'0,"12"5"-56"0,3-3-32 0,0 3 27 15,6-5-10-15,3-1 0 16,14 4-9-16,4-1-5 15,3 0-11-15,0 6-5 0,-1 0-2 16,-2-3-17-16,-3 5-4 16,-3-5-91-16,-1-11-39 15,-2 1 25 1</inkml:trace>
  <inkml:trace contextRef="#ctx0" brushRef="#br0" timeOffset="55">16352 8636 160 0,'-6'-8'63'0,"6"5"-34"0,0 1-12 0,0 2 20 15,0 0-6-15,0 0 2 16,0 0-15-16,0 8-3 16,0 5-9-16,0 8 5 0,0 6 2 15,0 2-2-15,3 2-1 16,0 1-6-16,3-5-1 16,0-1-1-16,3-5-2 15,0-5 1 1,0-3-1-16,3-2 2 15,0-8 1-15,5-6 1 16,1-2 0-16,-3-9 0 16,0-4 0-16,0-6-5 15,-3-2-1-15,-3-1 3 16,-3 1 1-16,0 2 2 0,-3 3 0 16,0 5 6-16,0 3 6 15,-3 5-4-15,0 5-2 16,0 8-5-16,0 6-4 15,3 7 0-15,0 6-1 16,3 3 0-16,0-1 0 16,-1-2 0-16,1-3 2 15,0-2-17-15,3-6-6 16,0-3-28-16,3-2-11 16,3-8-34-1,-6 0-49-15,0 0 46 16</inkml:trace>
  <inkml:trace contextRef="#ctx0" brushRef="#br0" timeOffset="56">16694 8665 200 0,'-3'0'77'0,"3"3"-42"0,0 7-21 16,3-4 20-1,0 15-4-15,0 3 2 0,-3-1-9 16,3 1-2-16,-3-3-12 15,0-2-5-15,3-3-1 0,-3-3 0 16,0-2 1-16,0-6-2 16,3 0-2-16,0-10 7 15,3-6-4 1,0-2-1-16,3-13-1 16,0 2-1-16,0 0-3 15,3 3 2-15,0 2 5 16,3 6 2-16,0 8 0 15,-1 5-1-15,-2 16-1 16,0 2 2-16,0 6-1 0,-6 0 2 16,0 0-11-16,0-3-4 15,0 3-62-15,0-3-27 16,6-13-29 0</inkml:trace>
  <inkml:trace contextRef="#ctx0" brushRef="#br0" timeOffset="57">17058 8652 152 0,'0'-5'57'0,"3"5"-30"0,-6-3-5 16,3 3 23-16,0 0-8 16,0 0-1-16,0 0-12 0,3 5-2 15,2 3-13-15,-2 5 1 16,6 14 1-16,-6 2 0 0,-3 3 3 16,0-1-7-16,0 1-4 15,0-3-2-15,0-5-1 16,0-3-7-16,0-5 0 15,0-5-37-15,9-14-103 32</inkml:trace>
  <inkml:trace contextRef="#ctx0" brushRef="#br0" timeOffset="58">17037 8480 240 0,'-6'-13'90'0,"6"10"-48"0,0 3-29 15,0 0 24-15,0 0-19 16,0 0-7-16,3 5-12 16,0 1-2-16,3-1 1 15,0 5-37-15,9 1-15 0,-10 0-57 16</inkml:trace>
  <inkml:trace contextRef="#ctx0" brushRef="#br0" timeOffset="59">17218 8641 220 0,'0'8'82'0,"9"3"-44"0,0 7-27 0,-3-4 21 15,3 7-6-15,0 3-1 16,0-1-7-16,0 1-3 16,0-3-9-16,3-5-2 0,-3 3 2 15,2-1-3-15,-5-2 0 16,3-3 1-16,0-2 2 0,0-3-3 15,3-8 3 1,0-5 3-16,-3-1 1 16,-3-7 4-16,3-3-1 15,-3-2 0-15,3-9-3 16,-3 1 1-16,0 2-6 16,0 0-3-16,0 3-1 15,0 2 1-15,-4 4-3 16,1-1 0-16,3 2-21 15,-3 4-10-15,3-1-35 16,0 1-12-16,0 4-52 16</inkml:trace>
  <inkml:trace contextRef="#ctx0" brushRef="#br0" timeOffset="60">17659 8430 192 0,'-3'-14'74'0,"6"9"-40"0,-3-3-11 15,0 6 26-15,0-1-7 16,0 0-3-16,0 3-19 16,0 0-8-1,6 19 2-15,0 7 2 0,-3 9-6 16,0 7-1-16,0 6-3 15,-3 7-1-15,0 1-1 16,0-9 0-16,0 4-2 16,0-9-2-1,3-5 1-15,-3-5-1 16,3-8 4-16,0-3 5 0,3-5-5 0,-1-3 0 16,4-3-11-16,3 1-3 15,0-3 11-15,6-3 9 16,6 0-12-16,-3 1-4 15,-3-4-9-15,-1 4-2 16,1-4-8-16,-3-2-4 16,-3 0-11-16,0-2-5 15,0-4-28-15,-3-7-11 16,0-5-2 0</inkml:trace>
  <inkml:trace contextRef="#ctx0" brushRef="#br0" timeOffset="61">17715 8393 244 0,'-15'-11'93'0,"13"11"-50"0,2 0-24 15,0 0 29-15,0 0-19 16,0 0-4-16,5 0-9 15,7 0-2-15,3 0-8 16,9 0-4-16,3-3-1 0,0 1-4 16,-1-1 2-16,1 0-37 15,-3 1-14-15,-6 2-47 16,-3 2-57-16,-3 1 46 16</inkml:trace>
  <inkml:trace contextRef="#ctx0" brushRef="#br0" timeOffset="62">17849 8655 168 0,'0'-6'63'0,"-15"4"-34"0,24-4-16 0,-3 4 19 16,0-1-5-16,3-5-1 15,3 0-10-15,3-2-3 16,3-1-7-16,6 3-4 0,-3 0 1 16,2 5-2-16,-5 3-1 15,0 8 1-15,-6 6 1 16,-3 1 1-16,-3 15 1 15,-9 1-7-15,-6 1 0 16,-3-3 7-16,-3 0 7 16,3-5-1-16,0-3 0 15,0 0-2-15,1-5 0 16,2-2 4-16,3-4 3 16,0-2-8-16,3-3-2 0,6 1-3 15,3-1 1-15,6-5-2 16,2 0-1-16,1 0 1 15,3 0-1-15,3 0-3 16,-3-3 0-16,-3 3-16 16,0-2-7-16,-3-1-25 15,-1 0-10-15,-2 1-47 16</inkml:trace>
  <inkml:trace contextRef="#ctx0" brushRef="#br0" timeOffset="63">18141 8432 220 0,'-6'-5'85'0,"9"2"-46"0,0 3-24 16,-3 0 24-16,6 0-21 15,3-2-5-15,6-1-6 16,0 0 0-16,3 3-4 16,5 0-4-16,-2 0-2 0,-3 3 2 15,-3 2 0-15,-3 1-2 16,-3 2 2-16,-3 7 3 16,0 1 3-16,-3 3-4 15,-3 5-3-15,3 5 1 16,0 3 2-16,0 10-2 15,0 5 0-15,3-4 1 16,-1-1 2-16,-2 0-3 0,3-2 0 16,-3-5 1-1,0-6 2-15,0-6-1 0,-6-1 2 16,-3-6 0-16,0-3 1 16,-8-3-2-16,-7-2 1 15,0-2-7-15,0-4 1 16,0 1-12-16,0-3-6 15,4-3-10-15,2 3-4 16,3-2-54 0</inkml:trace>
  <inkml:trace contextRef="#ctx0" brushRef="#br0" timeOffset="64">18516 8438 236 0,'-3'2'90'0,"6"6"-48"0,-3 27-29 16,0-22 22-16,0 5-12 15,0 9 0-15,0 5-12 16,0 15-2-16,0-2-5 15,0-3-1-15,0-2 1 0,0 2-2 0,0-2-2 16,0-5-2-16,0-6 1 16,0-3 1-1,3-5 0-15,3-2 0 16,0-6 0-16,3-2 0 0,3-3 2 16,0-3-6-16,3-3-1 15,-1-2-12-15,1-2-3 16,0-1-17-1,-3-2-6 1,-3-6-35-16,0-7-47 16,-3-1 30-16</inkml:trace>
  <inkml:trace contextRef="#ctx0" brushRef="#br0" timeOffset="65">18492 8414 280 0,'-15'-3'107'0,"15"3"-58"0,12-3-35 16,-6 3 28-16,0-2-19 16,3-1-2-16,6-2-13 0,9 0-5 15,3-1-2-15,-1 1-12 0,7-3-5 16,0 3-41-16,-3 2-17 15,-4 3-53 1</inkml:trace>
  <inkml:trace contextRef="#ctx0" brushRef="#br0" timeOffset="66">18769 8583 280 0,'3'-5'107'0,"0"0"-58"0,6-1-53 0,-3 4 21 0,6-1-13 16,0 0-2-16,0 3 1 15,0 3 0-15,-1 5-1 16,-2 8-2-16,-6 2 1 0,-3 9-4 15,-6 10 0-15,-3-3 2 16,-2-2 0-16,-1 0 1 16,0-6 2-16,-6-5-1 15,6-5-1-15,9 0 12 16,0-3 1 0,3-5 3-16,6 0-6 15,3-3-4-15,6-2 1 16,0-3 2-16,3 0-6 0,-4 0-4 15,4 0 0-15,0 0 0 16,-3 3-17-16,0-3-5 16,0-3-27-16,-3 0-10 15,-3 1-30 1,0-1-44-16,2-2 43 16</inkml:trace>
  <inkml:trace contextRef="#ctx0" brushRef="#br0" timeOffset="67">18980 8440 280 0,'-3'-2'104'0,"6"2"-56"0,-3 0-45 0,3 0 23 0,3 0-15 16,-3 0-3-16,9-3-8 15,3 0 0-15,0 1 0 16,0-1 0-16,0 3 2 0,0 0-1 16,-3 3-1-16,-4 2 1 15,-2 8-1-15,-3 6 0 16,0 4 0-16,-3 7-3 16,0 4 2-16,0 14 1 15,0 2 0-15,0-5-3 16,0 0 2-16,3 2 3 0,0-7 3 15,0-3-2 1,0-8-2-16,0-5 0 0,-3-3 1 16,-3-5-1-16,-3-3 2 15,-3-2-7-15,-2-6-1 16,-4 1 4-16,0-4 2 16,0 1 1-16,0-3-2 15,-3 0-10-15,3 0-4 16,3-3-24-16,3 1-10 15</inkml:trace>
  <inkml:trace contextRef="#ctx0" brushRef="#br0" timeOffset="68">19320 8615 344 0,'-3'-3'129'0,"3"3"-70"0,6 0-51 16,0 0 29-16,6 0-14 15,2-2-1-15,1-1-15 16,3-2-5-16,3-1-1 0,0 1-12 0,0 2-3 16,0 1-37-16,-4 2-14 15</inkml:trace>
  <inkml:trace contextRef="#ctx0" brushRef="#br0" timeOffset="69">19347 8774 348 0,'0'2'132'0,"0"-2"-72"0,3 0-61 0,5 3 25 16,4 0-18-16,3-3-4 15,3 0-14-15,3-8-8 0,3 0 11 16,0 2-51-16,-1 1-21 0,-2-11-47 15</inkml:trace>
  <inkml:trace contextRef="#ctx0" brushRef="#br0" timeOffset="70">19769 8567 340 0,'-9'-2'126'0,"9"2"-68"0,0 0-39 0,0 0 34 16,0 0-20-16,3 0-6 15,3 0-8-15,3 0-2 16,6 0-9-16,3 0-5 0,0-3 0 15,3 0-4-15,2 1 0 16,1 2-1-16,0-3 0 16,-3 3-25-16,-3 0-9 15,-3 0-33-15,-4 0-11 16,-2 0-55 0,-3 3-43-16,-6 2 74 15</inkml:trace>
  <inkml:trace contextRef="#ctx0" brushRef="#br0" timeOffset="71">19766 8702 312 0,'-3'13'118'0,"9"-10"-64"0,0 0-43 16,0-6 26-16,6 6-16 16,6-9-4-16,3 4-10 15,3-1-3-15,2 0-2 16,1-2-13-16,0 3-2 0,-3-4-27 15,-6 4-9-15,-4-1-41 16,-2-2-15-16,-6-1 2 16</inkml:trace>
  <inkml:trace contextRef="#ctx0" brushRef="#br0" timeOffset="72">20257 8363 212 0,'-3'-7'79'0,"0"7"-42"0,3 0-19 16,0 0 23-16,0 0-4 15,0 0 1-15,0 0-13 16,0 0-2-16,0 0-14 16,9 2-1-16,0 1-1 0,6-1 3 15,0-2 1-15,3 0-3 16,3-2-3-16,3-1-2 16,5 1 0-16,-2-1-2 15,0 0-1-15,-6 1 1 0,-3 2 1 16,-1-3-3-16,-2 3 0 15,-3 3 1 1,0-1 2-16,-6 4-1 0,0-1-1 16,0 5-2-16,-3 1 1 15,-6 5 1-15,0 8 2 16,-3 2-1-16,0 6-1 16,-3 5 1-16,0 0 1 15,3 13-1-15,0-2-1 0,0-8-2 16,0-3 1-16,3-8 1 15,0-3 2-15,1-7-14 16,-1-3-5-16,3-6-22 16,0-2-8-16,0-8-17 15,-3-3-7-15,0-2-39 16</inkml:trace>
  <inkml:trace contextRef="#ctx0" brushRef="#br0" timeOffset="73">20373 8607 256 0,'0'-3'96'0,"3"1"-52"0,3-1-32 0,0 3 24 15,6 0-10-15,3 0-1 16,6 0-12-16,9 0-3 16,-1 0-6-16,4 3-3 0,-3-1 0 15,-3 1-12-15,-3-3-3 16,-4 0-50-16,-2 0-21 15,-3-3-33 1</inkml:trace>
  <inkml:trace contextRef="#ctx0" brushRef="#br0" timeOffset="74">16171 12195 132 0,'0'-8'49'0,"0"5"-26"0,3-2-9 0,-3 5 17 16,0 0-2-16,0-3 3 15,0 3-9-15,0 0-2 16,0 0-12-16,0 8-1 0,0 3-1 16,0 2 1-16,0 5 0 15,0 6 0-15,2 5 0 16,1 3-4-16,3-13-3 0,0-4 0 16,3 4 1-16,-3-3-1 15,3 0 2-15,0 0-2 16,3-8 2-16,-3-3-2 15,6-5-1-15,-3 0 1 16,3-5 1-16,2-9-1 16,-2-2-1-16,0-7 3 15,-3 1 2-15,-3 1-4 16,-3-3-3-16,0 6 5 16,-3 2 5-16,-3 3 2 15,0 2 2-15,0 3-4 16,0 3-3-16,0 5-2 15,0 0-3-15,3 8 1 0,0 5 1 16,0 6-1-16,0 5 2 16,3 2-2-16,-3-10-1 15,0-3 1-15,3 3-1 16,-3-3-7-16,6 0 0 16,-3-2-24-16,6-3-7 15,-1 0-26-15,-2-5-13 16,0-1-18-1</inkml:trace>
  <inkml:trace contextRef="#ctx0" brushRef="#br0" timeOffset="75">16528 12221 172 0,'3'0'66'0,"-3"0"-36"0,0 5-15 0,0 1 20 15,3 2-6-15,-3 2 0 16,3 6-5-16,0 3-3 16,-3-1-11-16,0 3 0 0,0-2 3 15,3-3-7-15,-3-6-1 16,0-2-3-16,0 0-2 16,0-3 3-16,0 1 0 15,0-1 1-15,0-5 2 16,3-5-1-16,0-6 0 15,0-2-1-15,2-3 0 16,1 0-2-16,0 0-2 16,0 0 3-16,3 1 2 15,0 4 0-15,0 0 0 16,3 3-3-16,0 3 1 0,-3 3-2 16,3 2-1-16,-3 7 3 15,0 7 0-15,0 2 1 16,-3 2 2-16,-1-2-3 15,-2 0-2-15,0-3 0 16,0-2-1-16,0-3-3 16,0 2 0-16,-3-2-18 15,3-3-7-15,0 1-14 16,0-1-6-16,0-2-23 16,0-3-7-16,3-3-12 15</inkml:trace>
  <inkml:trace contextRef="#ctx0" brushRef="#br0" timeOffset="76">16802 12242 200 0,'3'-2'77'0,"0"2"-42"0,-3 2-19 0,0-2 22 16,3 3-3-16,-1 2 2 15,1 6-7-15,0 5-2 16,0 2-15-16,0 6-8 0,-3-3-1 15,0-2-3-15,0-3 2 16,0-3-2-16,0 3-1 16,0-3-17-16,0 0-9 15,0-2-19-15,0-3-10 16,0-3-25-16,0-8-50 16,0 1 33-16</inkml:trace>
  <inkml:trace contextRef="#ctx0" brushRef="#br0" timeOffset="77">16813 12136 228 0,'-2'-10'85'0,"2"7"-46"0,0 1-21 16,0 2 25-16,0 0-18 16,0 0-6-16,0 0-14 15,2 0-3-15,4 2-2 16,0 4-25-16,0-1-8 0,0 3-69 15,0 2-49-15,6-2 61 16</inkml:trace>
  <inkml:trace contextRef="#ctx0" brushRef="#br0" timeOffset="78">16995 12226 220 0,'0'8'85'0,"-3"0"-46"0,9 11-28 16,-3-6 23-16,3 0-7 16,0 0 1-16,3 9-9 15,0-6-1-15,-3-3-11 16,0 0 0-16,0 0 0 0,0 0 3 15,0-2 1-15,-1 0-3 0,4-6 0 16,-3 0-3-16,0 0 0 16,0-2 1-16,0-3 1 15,0-8 1-15,3-2 0 16,0-4-2-16,0 1-1 16,-3-11-3-16,0 3 1 15,-3 3-2-15,0-1-1 16,0 6 1-16,0 2-1 15,0 1-5-15,-3 2 1 16,3 3-22-16,0-1-8 16,0 1-23-16,0 2-9 15,0 1-59 1,6-1-29-16,0 0 78 16</inkml:trace>
  <inkml:trace contextRef="#ctx0" brushRef="#br0" timeOffset="79">17290 12121 220 0,'-6'-6'85'0,"6"4"-46"0,0-4-28 0,3 6 23 15,0-2-14-15,3-1-3 16,0-2-6-16,3-3 0 16,5 0-6-16,10-3 1 0,-3 1 4 0,0 2-6 15,-3 2-2-15,3 6-1 16,-4 6 1-16,-2 2-3 15,-3 2 0-15,-3 6 5 16,-6 5 5-16,-6 3-3 16,0 3-1-16,-3 2-2 15,-3 0-3-15,-3-3 1 16,4-2-1-16,-10 0 0 16,0 0 0-16,3-6 2 15,3-2 3-15,3-5-2 16,0-1 0-16,3-2 1 0,0 0 0 15,3-3 0 1,6 1 0-16,3-1 0 0,6 0 2 16,0-5-3-16,3 3 0 15,0-3 3-15,3 0 1 16,-1 3-1-16,1-3-1 16,-3 0-3-16,0 2 1 15,-3 1-2-15,0 0-1 16,-3-1-2-16,0 1 1 15,-3-1-6-15,0 1-3 16,0-3-19-16,-6 0-6 16,0 0-22-16,6-3-6 15,0 1-53 1,0-3-25-16,-1-3 70 16</inkml:trace>
  <inkml:trace contextRef="#ctx0" brushRef="#br0" timeOffset="80">17689 12052 224 0,'0'0'85'0,"0"0"-46"0,3 13-32 15,0-8 20-15,0 3 4 16,-1 5 5-16,-2 6-10 15,0 5-4-15,0 2-12 16,-2 3 0-16,-1 3 3 0,0-3-7 0,0-2-3 16,3-6-5-16,-3 0 1 15,3-5-21-15,-3-3-10 16,3-2-17-16,-3-3-7 16,0-3-36-1</inkml:trace>
  <inkml:trace contextRef="#ctx0" brushRef="#br0" timeOffset="81">17695 12078 192 0,'-3'-5'71'0,"3"-6"-38"0,0 6-10 0,0 2 24 0,0-5-11 16,3 3-3-16,0 0-11 16,-1 0-1-16,4 2-12 15,3-2-3-15,0-1 0 0,3 4-1 16,6-1 2-16,6 3-4 16,0 3 0-16,0 7 1 15,-1 4 0-15,-2 1-2 16,0 9 1-16,-3 3 4 15,-3 2 6-15,-3 3-5 16,-3-1 0-16,-3 1-2 16,-3-3-1-16,-6-2-1 15,-3-1 2-15,-3-5-3 0,-6-5-2 16,-6-3-3-16,-3-2 1 16,0-6-10-16,0 1-3 15,1-6-13-15,2-3-5 16,3 3-14-16,3-3-4 15,3-2-55 1,6 2-43-16,3-2 57 16</inkml:trace>
  <inkml:trace contextRef="#ctx0" brushRef="#br0" timeOffset="82">18138 11978 240 0,'0'-3'90'0,"3"11"-48"0,0 8-29 0,0-6 24 15,-3 9-6-15,0 7 2 16,0 6-13-16,0 3-4 16,0 10-9-16,0-3-1 0,0-2 4 15,0-6-4-15,0-8-1 16,0-7-5-16,0-1 0 16,0-2 2-16,0 3 1 15,0-3 1-15,0 2 0 16,3-2-9-16,3-11-2 15,-3 1 2-15,6-4 2 0,6-2-3 16,0 0 0 0,2-2-6-16,4 2 0 15,-3 0-14-15,-3-3-5 0,0 0-11 16,-3 1-3-16,-3-6-58 16,0 0 6-1</inkml:trace>
  <inkml:trace contextRef="#ctx0" brushRef="#br0" timeOffset="83">18177 11983 256 0,'-6'-5'96'0,"6"10"-52"0,3-5-25 0,-3 0 29 15,3 0-17-15,3 0-3 16,3-3-16-16,3 1-5 16,8-1-5-16,1 0-4 0,3 1-1 15,0-1-49-15,-3 3-20 16,0 3-61 0</inkml:trace>
  <inkml:trace contextRef="#ctx0" brushRef="#br0" timeOffset="84">18370 12158 240 0,'-6'0'90'0,"6"0"-48"0,0 0-25 0,0 0 25 16,3-3-16-16,0 0-4 15,3 1-13-15,3-4-4 16,0 1-3-16,9 0 1 0,-3 2 0 16,3 3-4-16,-3 5 1 15,-4 3-2-15,-2 3 0 16,-9 5 4-16,-9 8 1 0,-2 2-1 15,2-2-2 1,-3-3 1-16,0 0 1 0,3 0-1 31,3-5-1-31,0-2 3 16,0-4 2-16,3-2 7 0,3-3 2 16,0-2-3-16,3 0-1 0,3-1-4 15,3-4 1 1,6 2-4-16,3 0 0 0,2-3-1 15,-2 3-2-15,0-3-2 16,0 1 1-16,-3 2-28 16,0-3-10-16,-3 0-32 15,-3 1-12 1,3-1-38 0</inkml:trace>
  <inkml:trace contextRef="#ctx0" brushRef="#br0" timeOffset="85">18614 12031 252 0,'-9'-16'93'0,"9"13"-50"0,0 6-28 16,0-3 26-16,0 0-18 15,0 0-4-15,6-3-12 16,3 3-5-16,0 0-1 15,3 0-1-15,0 0 0 0,0 0-3 16,0 3 2-16,0 5-1 16,-3 0 0-16,-3 2 0 0,0 6 0 0,-6 5 2 15,3 6 2-15,0 4-3 16,-6 12-2-16,6-4 2 16,-1-1 0-16,1-4 1 15,6 0 2-15,-9-5-1 16,6-5-1-16,-6-8 1 15,0 0 1-15,0-5 1 16,-6-4 1-16,-3-1-7 0,-2-4 0 16,-4 1-6-16,-3-3-1 15,-3-3-13-15,3 3-5 16,3-2-18-16,0-1-9 16</inkml:trace>
  <inkml:trace contextRef="#ctx0" brushRef="#br0" timeOffset="86">18891 12057 260 0,'0'3'99'0,"0"10"-54"0,3 5-35 16,0-7 25-16,-3 8-15 15,-3 4-3 1,3 9-6-16,0 0 0 16,0 2-6-16,0-2-1 0,0 2 0 15,0-4-2-15,0-7-2 16,3-1 3-16,0 1 0 0,6-2-4 15,0-5 1 1,6-2 0-16,0-6 0 16,0-1 2-16,-1-1-12 15,1-4-6-15,0-7-24 16,0 0-12-16,-3 0-39 16,0-1-53-1,-3-2 42-15</inkml:trace>
  <inkml:trace contextRef="#ctx0" brushRef="#br0" timeOffset="87">18879 12015 340 0,'-3'-8'126'0,"6"16"-68"0,6-8-59 0,-3 0 23 15,6-3-15-15,6 0-2 16,0 1-12-16,6-1-5 16,2 1 6-16,1-1-59 0,-3 3-23 15,3 3-40 1</inkml:trace>
  <inkml:trace contextRef="#ctx0" brushRef="#br0" timeOffset="88">19162 12147 280 0,'-15'-5'104'0,"15"2"-56"0,0 0-45 15,0 3 23-15,9-2-15 0,0-1-1 16,6 1-6-1,0 2-3-15,0 0 0 16,-1 2-1-16,-2 3 0 0,0-2-3 0,-3 8 2 16,-6 5 1-16,-6 2 0 15,-6 6-3-15,-6 0 0 16,-2 0-1-16,2-1 3 16,3-4 0-16,0-1 1 15,3-4 0-15,3-4 2 16,3 1-1-16,0-3 2 15,0-3 0-15,3 0 1 16,3 1 0-16,9-4 0 16,0 1 2-16,3 0 1 15,0-1-1-15,2 1 1 16,1-1-2-16,0 1 2 0,0 0-6 16,-3-1-1-16,-3 1-2 15,6 0-26 1,-3-3-9-16,-4 0-27 15,-2-3-13-15,6 0-31 16</inkml:trace>
  <inkml:trace contextRef="#ctx0" brushRef="#br0" timeOffset="89">19338 12017 264 0,'0'-8'101'0,"3"6"-54"0,0-1-55 16,14-2 31-16,-2 2-14 16,3 1-6-16,0-1-2 15,0 0-1-15,0 1 0 0,-3 2 0 16,-3 2 0-16,-4 6 0 15,-2 5-3-15,0 6 2 16,-6 2 1-16,0 3 0 16,0 5 0-16,0 3 0 15,0 10 0-15,0-2 0 16,0-3-3-16,0-3 2 16,3-2 1-16,0-6 2 0,0-4-1 15,-3-6-1-15,-3-1-4 16,-3-4-2-16,-3-3-2 15,-2 0 2-15,-7 0 4 16,-3 0 1-16,0-3 3 16,3 0 3-16,3 1-2 15,0-6-2-15,3 2-16 16,4-2-7-16,2 0-154 31,6-2 62-31</inkml:trace>
  <inkml:trace contextRef="#ctx0" brushRef="#br0" timeOffset="90">19722 12166 320 0,'-3'-3'121'0,"9"3"-66"0,0 0-49 0,-4 0 28 0,4 0-13 16,3 0 0-16,3 0-10 15,12 0-4-15,-3-3-4 16,0 1-9-16,0-1-4 0,-4 0-36 15,1 3-15-15,-3 0-86 16</inkml:trace>
  <inkml:trace contextRef="#ctx0" brushRef="#br0" timeOffset="91">19713 12295 356 0,'-9'16'134'0,"12"-29"-72"0,-3 10-72 0,6 8 42 0,3-7-20 15,2 4-5-15,4 1-5 16,6-6-1-16,3 1-23 0,0-1-8 16,0 1-31-16,-4-6-12 15,4 8-58-15</inkml:trace>
  <inkml:trace contextRef="#ctx0" brushRef="#br0" timeOffset="92">20097 12155 416 0,'0'0'156'0,"0"-3"-84"0,3 3-84 0,6 0 46 0,2 0-22 16,1 0-7 0,3 0-4-16,0 3-1 0,0 0-36 0,0-1-13 15,0 1-39-15,-6 0-15 16,-3 2-35 0</inkml:trace>
  <inkml:trace contextRef="#ctx0" brushRef="#br0" timeOffset="93">20114 12282 300 0,'-20'5'112'0,"20"-5"-60"0,3 13-25 0,-3-15 34 0,6-1-25 0,3 3-10 16,-1-2-14-16,4-1-6 16,3 0-3-16,3 1-16 0,0-4-6 0,6 1-37 15,0 0-16 1,2-1-77-16</inkml:trace>
  <inkml:trace contextRef="#ctx0" brushRef="#br0" timeOffset="94">20504 12007 316 0,'-3'-3'118'0,"3"6"-64"0,3-6-50 0,-3 3 24 0,6 0-16 0,3 3-2 16,6-1-6-16,3-2-3 15,6 0 0-15,3 0-1 0,-4 0 0 16,7 0-5-16,0-2 1 16,-3-1 2-16,-3 1 1 15,-7-1-4-15,-2 3 1 0,0 0 2 16,-3 3 1-1,-3 7 1 1,-3 3 2-16,-3 3 1 16,-3 3 1-16,-3 5 9 15,0 5 6-15,-3 8 3 16,-3 5 2-16,0 0-7 16,-3-2 0-16,3 0-6 15,0-9-1-15,9 1-9 0,-6-8 0 16,6-3-12-16,-5-5-5 15,-1-5-36-15,3-6-16 16,9-5-40-16,-3-3-17 16,-9-2 14-1</inkml:trace>
  <inkml:trace contextRef="#ctx0" brushRef="#br0" timeOffset="95">20632 12234 260 0,'-6'-5'99'0,"6"2"-54"0,6 1-24 0,-3 2 30 16,6 0-5-16,3 0 0 0,6-3-14 16,6 0-5-16,3 1-16 15,5-1-4-15,1-2-1 0,-3 0-12 16,-3-1-3-16,-6 1-67 16,-7 0-29-16,-5-1-48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6T01:15:19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16176 5228 184 0,'-2'-5'71'15,"-1"2"-38"-15,-3 3-19 0,6 0 22 0,-3 0-9 16,0 0-3-16,0 3-12 16,-3 2-3-16,0 0-5 15,0 6-1-15,0 2 3 0,0 3-1 16,0 3 0-16,3 4-3 16,3 1-2-16,3-3 1 15,3-2-1-15,3-3 0 16,6-3 0-16,6-2 6 15,-1-3 6-15,4-8-2 16,0-11 0-16,-3-2 5 16,-3 0 4-16,-3-3 0 0,-4-3-2 15,-5 1-1-15,-3-1 3 16,-6 1-7-16,-3 2 1 16,-2-5-6-16,-1 5-2 15,0 2-5-15,-3 4 0 16,0 2-22-16,-3 11-52 15,6 2-5 1,6 3-64-16</inkml:trace>
  <inkml:trace contextRef="#ctx0" brushRef="#br0" timeOffset="1">16144 5768 268 0,'0'-3'101'0,"0"9"-54"0,0-4-35 0,3 4 26 0,0 4-13 16,-3 6-3-16,0 2-6 15,3 4 0-15,-3 1-9 16,3 4-4-16,-3-6-2 0,3 0-4 16,0-2 0-16,-3-3 2 15,3 2 0-15,0-5-35 16,0 1-13-16,-3-6-26 15,0 0-11-15</inkml:trace>
  <inkml:trace contextRef="#ctx0" brushRef="#br0" timeOffset="2">16060 6448 220 0,'-6'-8'85'0,"6"8"-46"0,3-8-30 16,0 3 22-16,3-3-13 15,3 0-2-15,0-3-5 16,3 1-2-16,0 2-5 16,0 0 2-16,0 3 3 0,3 2-5 15,0 6-2-15,-3 4-1 16,-4 4 1-16,-2 2-1 16,-9 3 2-16,-3 3-2 15,1 2-1-15,-1 0 1 0,-3 0-1 16,-3 0 4-16,0-2 2 15,0-3 0-15,6-3 1 16,0-2 2-16,3-1 5 16,-3 1-6-16,6-6 0 15,0 0-2-15,6 1-1 16,3-1-3-16,3-2-2 16,6-3 1-16,3 2-1 15,-1-2 0-15,-2 3 0 16,0-1-18-16,0 1-5 15,-3-3-53-15,-6 3-23 0,0-1-19 16</inkml:trace>
  <inkml:trace contextRef="#ctx0" brushRef="#br0" timeOffset="3">15599 6374 132 0,'-3'-3'49'0,"3"1"-26"0,0-1-3 16,0 3 21-16,-3-3-7 15,3 1 0-15,-3-1-13 16,-6 0-3-16,0 1-10 15,-3-1 1-15,0-2 4 0,-2-3-1 16,-4 2 1-16,-3 1-5 16,-3 0 0-16,-3-6-3 15,-3 3 0-15,-5 3-1 16,-4 0 0-16,-3 0-2 16,-2-1 1-16,-4 4-4 15,-2-1 0 1,-1 3 1-16,3 5 0 15,-5-2 2-15,2 2 3 16,4 3-2-16,-4 0 0 16,0 8-3-16,4 5-1 0,5 0 1 0,6 3 0 15,4 13-3-15,5 3 2 16,9-1 1-16,6 4 0 16,9 2-3-1,9-3 0-15,15 0-1 16,9 1 0-16,11-6 5 15,7-3 1-15,8-2 0 16,10-8 1-16,11-6 0 0,4-7 1 16,8-6-2-16,3-7 1 15,3-9 0-15,-5-5 1 16,2-2 0-16,-12-1 0 16,-8-13-2-16,-7 3-2 0,-14 3 3 15,-9-3 0-15,-13 0 3 16,-11-9 3-16,-15 1 2 15,-12 0 3-15,-12 0-3 16,1 14-1-16,2 1-4 16,-15 1 1-16,-18-8-4 15,-2 5-2-15,8 6-16 16,6 5-7-16,7 5-47 16,8 2-19-16,9 6-41 15</inkml:trace>
  <inkml:trace contextRef="#ctx0" brushRef="#br0" timeOffset="4">18620 7255 156 0,'-6'-3'57'0,"3"1"-30"0,0-1-7 0,0 3 21 0,0 3-9 15,-3-1-3-15,-2 6-11 16,-1 0-3-16,0 3-9 16,0 2-2-16,3 3 0 0,3 10-7 15,3 1 0-15,6-3 5 16,3-3 4-16,3-5 5 15,5-6 4-15,1-2-4 16,6-8 1-16,-3-8-1 16,3-5 3-16,-6-3-5 15,-3-2-1-15,-7-1 2 16,-5 0 4-16,-9 1-2 0,-2-1 1 16,-1 4-5-1,-3 1 0-15,0 4-10 0,0 2 0 16,0-3-24-16,3 6-11 15,6 5-44-15,3 5-21 16</inkml:trace>
  <inkml:trace contextRef="#ctx0" brushRef="#br0" timeOffset="5">19707 7252 200 0,'6'-5'77'0,"-6"5"-42"0,6 0-17 15,-3 3 23-15,0 2-4 16,0 5 1-16,0 1-6 16,2 2 0-16,-2 8-18 15,0 6-4-15,0-1 1 0,0-2-7 16,0 0 0-16,0-3-4 0,0-2-3 15,3-6-60-15,3 0-25 16,-3-8-46 0</inkml:trace>
  <inkml:trace contextRef="#ctx0" brushRef="#br0" timeOffset="6">20853 7374 200 0,'0'-21'74'0,"0"21"-40"0,3-6-9 0,0 6 25 15,0-2-12-15,0-1-2 16,3-2-12-16,2 0-5 16,4-1-11-16,3-2-1 0,0 3 3 15,3 0-4-15,3 0-1 16,0 2 0-16,-3 3-1 15,-1 5-5-15,-5 3-1 16,0 3 1-16,-6 5 0 16,-6 2 1-16,-6 3 0 15,-6 0-3-15,0-2 2 16,-2-3 1-16,-1 0 0 16,0 0 0-16,0-3 0 15,3-3 2-15,0 1 3 0,3 0 0 16,3-4 2-16,3-1 0 15,6-1 3-15,3-2 4 16,6-1 1-16,12-2-8 16,0 0-2-16,2 0 1 15,1 0 3-15,0 0-6 16,3 0-4-16,-3 3 0 16,-1-3 0-16,-2 0-21 15,-6 0-10-15,-9 0-42 16,-3-3-17-16</inkml:trace>
  <inkml:trace contextRef="#ctx0" brushRef="#br0" timeOffset="7">20713 6670 200 0,'0'-2'77'0,"3"4"-42"0,-3 3-19 16,0 6 24-16,0 5-6 16,0 8 3-16,0 10-15 15,0 11-5-15,0 5-10 16,0-2-5-16,-3 0-1 0,3-6-1 15,-3-5 0-15,3-5 0 0,-3-6 0 16,3-5-27-16,0-5-9 16,0-13-46-1,0-6 0 1,0-7-35-16,0-12 34 16</inkml:trace>
  <inkml:trace contextRef="#ctx0" brushRef="#br0" timeOffset="8">20731 6734 196 0,'15'-27'74'0,"-13"6"-40"0,1 8-18 0,6 10 22 16,0 1-3-16,0-4 2 15,3 4-12-15,3-1-2 16,6-2-14-16,3 2 1 0,2-2 1 0,7-1-6 16,3 1-1-1,3-3-2-15,-4 3 1 0,4 2-2 16,0 1-1-1,-7-1-2-15,1 3 1 0,-9 0 1 16,0 3 2-16,-3 2-3 16,-3 8 0-16,-4 11 3 15,-2 2 1-15,-3 9 5 16,0 7 3-16,-3 16-4 0,0-2-2 16,0-3 0-16,0 2-1 15,0-7 0-15,0-6 0 16,0-2-2-16,-3-6 1 15,0-4-2-15,-3-7-1 16,0-4 3-16,-6-3 0 16,-3-6 1-16,-6-4 0 15,-6-4 0-15,-12-4 0 16,-2-4 2-16,-10 1 3 16,-5 0 5-16,2-3 3 15,0 2-9 1,4 4-4-16,5-1-3 0,6 3 1 0,0 0-25 15,7 0-10-15,5 3-60 16,-3 2-25-16</inkml:trace>
  <inkml:trace contextRef="#ctx0" brushRef="#br0" timeOffset="9">11724 18378 148 0,'0'0'57'0,"3"0"-30"0,0-3-27 0,-3 3 13 16,2 0 2-16,4 0 3 15,0 0-7-15,3 0-2 0,0 0-5 16,3-5-1-16,0 5 3 0,3 0-3 15,3-5 0-15,3 5 1 32,5 0 0-32,1 0 0 0,3 0 2 15,0 0-3-15,2 0-2 16,4 0 2 0,3-3 2-16,3-2-2 0,2 5-2 15,4 0 2-15,2 0 0 16,1 0-1-16,-3 0-2 15,5 0 3-15,1 0 2 16,-1 0 0-16,4 0 0 16,-6 0-3-16,5 0 1 0,-5 0 0 15,-4 0 3-15,1 0-3 16,-3-5 0-16,2 5-1 16,-2 0 1-16,-3-3-4 15,-1 3 0-15,-2 0 3 16,3 0 3-16,-4 0-4 15,1 0-3-15,0 0 3 16,-1 0 3-16,1-5-3 16,6 5-1-16,-4 0 0 15,1-6 2-15,0 6-1 16,-1-2-1-16,1 2 1 16,3 0 1-16,-1 0 1 15,1 0 1-15,-3 0-5 16,8 0 1-16,-5 0 0 15,3-6 0-15,-1 6 2 0,1 0 1 16,-1 0-1-16,1 0-2 16,3 0-2-16,-7 0-1 15,4 0 2-15,0 0 2 16,-1 0 0-16,-2 0 2 16,0 0-4-16,-1 0 0 15,1 0 3-15,-1 0 1 16,1 6-4-16,-3-6-1 15,-4 0 3-15,7 0 1 16,-3 0-3-16,-1 0-1 16,-2 0 1-16,0 0 2 0,3 2-5 15,-7-2 1-15,4 6 3 16,0-1 2-16,-1-2 0 16,-2 2-2-16,0-5 3 15,8 0 2-15,-2 0-4 16,3 0-1-16,-1 0 4 15,1 0 2-15,0 5-5 16,2-2 0-16,-2-3 1 16,0 0 1-16,2 0-1 15,1 0-2-15,11 0 1 16,-5 0-1-16,-6 5 2 16,-7-5 1-16,-5 5-4 15,0-2-1-15,-7 2-17 16,1 1-5-16,-6-1-19 15,-3-3-8-15,-3 4-49 16</inkml:trace>
  <inkml:trace contextRef="#ctx0" brushRef="#br0" timeOffset="10">16680 14835 124 0,'-12'-2'49'0,"12"2"-26"0,0-3-12 0,0 3 18 16</inkml:trace>
  <inkml:trace contextRef="#ctx0" brushRef="#br0" timeOffset="11">16662 14833 294 0,'-9'2'38'0,"-3"3"-19"16,-3 3-7-16,0 3-5 0,0 2 3 16,-3 3 1-1,3 8-8-15,1 0-1 0,2 2-2 16,6-2 0-16,3-5 0 15,3-1 2-15,6-2-3 16,3-5 0-16,3-6 1 16,-1 0 2-16,1-10-1 15,0 0-1-15,3-3-2 16,-3-6 1-16,3-4 1 16,-6 2 2-16,3 0-3 15,-3 3 0-15,-3 0 1 16,0-1 2-16,-3 1 1 0,0 0 3 15,0 0 1-15,-3 2 3 16,0 3-3-16,-3 0 1 16,6 3-5-16,-6 2 0 15,3 3-1 1,3 6 1-16,-1 2 0 0,-2 2 1 16,3 3 0-16,0 14 2 0,0-1-1 15,3-2 0-15,0-3-6 16,0-2 1-16,0-3 0 15,0-3 0-15,3 3-11 16,0-6-5-16,-3-2-19 16,0-5-7-16,0-3-29 15,-3 0-54 1,3-5 25-16</inkml:trace>
  <inkml:trace contextRef="#ctx0" brushRef="#br0" timeOffset="12">16858 14613 220 0,'0'-8'85'0,"0"13"-46"0,0 1-46 16,3 4 51-16,0 9-14 15,-3 7-7-15,3 6-6 16,-3 5-11-16,0 0-4 0,3 5 1 16,0 1-4-16,3-6 0 15,0-3 1-15,6-2 2 16,-3-6-14-16,0-2-5 0,-3-8-20 16,0-3-9-16,0-5-39 15,2 0-40 1,1-8 44-16</inkml:trace>
  <inkml:trace contextRef="#ctx0" brushRef="#br0" timeOffset="13">17081 14851 220 0,'-3'-3'82'0,"0"3"-44"0,0 0-22 0,0 0 24 15,-2 3-12-15,-4 2-1 16,0 3-14-16,0 0-3 16,3 0-6-16,0 0-3 15,0 0 0-15,6-3-4 0,3 3 2 16,3-2-1-16,3-1 0 16,0 0 2-16,6 6 2 15,-1-1-1-15,-5 6-1 16,0 0 3-1,-9 0 2-15,-3-3 2 16,-3 0-3-16,0-2-3 16,-3-3 2-16,4-5 0 15,-1-3-17-15,0 0-5 16,0 0-18-16,3-3-4 16,3 0-18-16,6-2-5 15,0 0-26-15</inkml:trace>
  <inkml:trace contextRef="#ctx0" brushRef="#br0" timeOffset="14">17245 14920 104 0,'3'0'41'0,"0"0"-22"0,0 0-14 16,-3 0 11-1,3 0-5-15,0 0 1 0,3-3 2 16,0 3 3-16,0-2 0 0,-3-1 1 15,3 0-9-15,0 1-1 0,0-1 2 16,0-2 0-16,0 2 4 16,0-2-3-16,-1-1-1 15,4 1 0-15,-6 0 4 16,3 0-2-16,-6-1 1 16,-3 1-3-16,0 0 1 15,0-1-4-15,0 1 1 16,-3 2-3-16,1 1 2 15,-1-1-4-15,-3 3-2 16,0 3 2-16,-3 2 2 0,0 3-2 16,0 3 0-16,0 2 1 15,3 0 0-15,0 14 0 16,0-1 0-16,6 0 0 16,3-2 0-16,3 0-2 15,6-5 1-15,0-1-4 16,3-2 0-16,3-5 5 15,0-3 2-15,6-3 0 16,5-5-1-16,-2-5-3 16,-3-3 1-16,0-3-2 15,-6-5-1-15,-3-5 3 0,-3 0 2 16,-6 2 0 0,-6 3 2-16,0 1 0 0,-12-1 1 15,0 2-4-15,0 4-3 16,0 2 0-16,3 3-1 15,0-1-18-15,3 1-5 16,3 0-42-16,3-1-18 16</inkml:trace>
  <inkml:trace contextRef="#ctx0" brushRef="#br0" timeOffset="15">17948 14893 152 0,'-9'0'57'0,"9"3"-30"0,-3 2-10 0,3-5 20 16,0 6-6-16,0-1 2 16,3 0-8-16,3 1-3 15,0-4-12 1,2 1-2-16,4-3 2 0,6-3-4 16,-3 1-1-16,3-1-5 15,-3-2 0 1,-3-1 2-16,0 1 1 0,-3-3-1 15,-3 0-2-15,-1 0 1 16,-5 0-1-16,0 0 0 16,-2 3 2-16,-1 0-1 15,-6-1 2-15,0 4-2 0,-9 4-1 16,-3 6 1 0,0 3-1-16,3 2 0 15,3 3 0-15,6 5 2 16,4 3-3-16,2 2 0 15,3-4 3-15,6 1 1 16,2-4-4-16,10-6 1 16,3-2-18-16,6-1-8 15,0-10-30-15,-1-2-15 16,1-6-26 0</inkml:trace>
  <inkml:trace contextRef="#ctx0" brushRef="#br0" timeOffset="16">18224 14867 232 0,'-12'-3'88'0,"4"9"-48"0,-7 2-34 15,9-3 22-15,-3 3-13 16,0 2-3-16,0 6-7 16,3 5-4-16,0 1 0 15,3-4-1-15,3 1 2 0,3-4-3 16,3 1 0-16,3-5 1 15,0-6 0-15,3-5-5 16,0-2 1-16,0-4-5 16,-4-7 1-16,1-3 4 15,-3 0 2-15,-3 3 2 16,0 0 2-16,-3 2 8 16,0 3 5-16,0 3-3 0,3 2 1 15,-3 3-8-15,3 8-1 16,6 8-4-16,0 0-3 15,3 0 2-15,0 0 2 16,0-3-7-16,3-2-1 16,0-3-34-16,-1-3-13 15,1-5-56 1</inkml:trace>
  <inkml:trace contextRef="#ctx0" brushRef="#br0" timeOffset="17">18495 14843 228 0,'-21'-5'88'0,"7"7"-48"0,-1 1-25 15,12 0 24-15,-3-1-15 16,0 4-1-16,0-1-9 16,3 0-1-16,0 1-8 15,3 2-7-15,6 2-4 0,6-2 3 16,6 0 3-16,-4 5 1 15,1 8-1-15,-3-2 1 0,-6 2 1 16,-3-2 3 0,-6-1 0-16,-9-2 0 15,0-3-1-15,0-5 0 16,1 0-5-16,2-8 1 16,0-5-20-16,0 2-7 15,3-2-26-15,6 0-11 16,0-9-46-1</inkml:trace>
  <inkml:trace contextRef="#ctx0" brushRef="#br0" timeOffset="18">18656 14864 260 0,'0'8'99'0,"3"3"-54"0,-3 5-39 0,0-8 22 0,0 8-11 0,3 2-2 15,0 1-8-15,0-1-5 16,0 1-1-16,0-4-23 0,0-1-8 16,9-6-108-1,3-3 26 1</inkml:trace>
  <inkml:trace contextRef="#ctx0" brushRef="#br0" timeOffset="19">18680 14814 236 0,'-3'-8'90'0,"3"8"-48"0,0-3-38 15,0 3 21-15,0 0-18 16,3 0-24 0,9 0-11-16,3 0-44 15,-1 3-18-15,1 0 11 16,-3-1 10-16</inkml:trace>
  <inkml:trace contextRef="#ctx0" brushRef="#br0" timeOffset="20">18829 14904 228 0,'6'11'88'0,"-3"-9"-48"0,2 4-36 16,1-6 21-16,0 2-10 0,3-2 2 16,0 0-8-16,0-2-1 15,3-4-4-15,0-2-3 0,0 0 0 16,-6 0 1-16,0 0 1 15,-3 1-1-15,-9 1-2 16,0 1-2-16,-3 2 1 16,-3 3 3-16,0 6 3 15,-3-1-2-15,3 5-2 16,0 1 0-16,4 5 1 16,2 2-1-16,3 1 2 15,3-3-4-15,6 0 0 16,2-6-1-16,1 1 0 15,3-3-16-15,-3-3-5 16,6-2-13-16,0-3-3 0,3 0-12 16,-3-11-5-16,-3-5-12 15,0 3-14 1,-4 0 36-16,1 0 68 16,-3 2 35-16,0 0 8 15,-3 4 1-15,0 1-22 16,0 4-9-16,-3 2-3 15,6 5-1-15,0 8-16 16,0 6 0-16,0-1-1 0,0-2 4 16,-3-3 3-16,0 0-9 15,0-5-2-15,-3 0-2 0,0-2 0 16,0-6 2-16,0 0 4 16,0-3 1-16,0-8 0 31,0-4-1-31,0-1-1 15,0 0-5-15,3 0 0 16,3 0-7-16,0 0-1 16,3 0-2-16,0 6-2 0,0-1-33 0,0 6-12 15,-1 0-27-15,4 2-7 16</inkml:trace>
  <inkml:trace contextRef="#ctx0" brushRef="#br0" timeOffset="21">19460 14584 244 0,'0'-5'93'0,"3"7"-50"0,0-2-39 16,-3 0 19-16,3 8-4 15,0 8 1-15,0 8 0 16,0 5 2-16,-3 3-12 16,0 2-6-16,0 3-2 0,0-2-5 15,0 2 2-15,2 2-21 16,1-4-10-16,0-9-31 16,0-5-10-16,3-5-32 15</inkml:trace>
  <inkml:trace contextRef="#ctx0" brushRef="#br0" timeOffset="22">19385 14788 280 0,'-3'-6'104'0,"6"6"-56"0,9 0-41 0,-6 0 23 16,3-2-14-16,3-1-4 15,6 0-7-15,3 1-2 16,-1-1-1-16,1 3-6 0,0 0-2 16,3 0-13-16,-6 3-3 0,-3-1 1 15,0 4 2-15,-7 2 9 16,1 2 5-16,-3 3 4 16,0 3 3-16,-3 0 1 15,0 0 3-15,6 0-3 16,0-3 0-16,3-2 5 15,0-6 5-15,3-2-1 16,-3-3 1-16,0-3-3 16,0-2 1-16,-4-3-4 15,-2-3 1-15,-6-2-3 16,-3 0 2-16,-2-1-4 16,-4 1-2-16,0 0-16 15,0-3-7-15,-3 3-40 0,0 2-15 16</inkml:trace>
  <inkml:trace contextRef="#ctx0" brushRef="#br0" timeOffset="23">19680 14814 112 0,'0'-3'44'16,"0"3"-24"-16,0 0-6 0,0 0 17 0,0 0-4 16,0 0-1-16,0 0-3 15,-6 0 0-15,0 0-13 16,0 0 1-16,-6 0 4 16,3 3-6-16,0 0-6 15,0 2-3-15,3 0-29 16,3 1-10-16,9-1-54 15</inkml:trace>
  <inkml:trace contextRef="#ctx0" brushRef="#br0" timeOffset="24">20359 14637 240 0,'-3'-11'90'0,"0"9"-48"0,-3-6-34 0,0 5 21 16,-3-2-2-16,3-1 12 15,-9 1-10 1,0 0-16-16,3 5-7 0,0 0-3 16,0 5-4-16,3 8-2 15,3 8 2-15,1 6 2 16,-1 5-2-16,3 2 0 16,3 3-1-16,0-2 0 15,0 2 2-15,0 0 0 16,0-6-7-16,0-4-3 15,0-6-12-15,-3-3-4 16,0-4-24-16,-3-4-8 16,3-4-26-1,-3-4-37-15,0-10 41 0</inkml:trace>
  <inkml:trace contextRef="#ctx0" brushRef="#br0" timeOffset="25">20055 14825 232 0,'-3'-6'88'0,"6"6"-48"0,0 0-47 16,12 0 69 0,0 0-22-16,6 0-14 15,2-2-10-15,1-1-11 16,6 0-6-16,-3 1-2 0,2-1-20 16,-2 0-10-16,-3 3-43 15,0-2-18-15</inkml:trace>
  <inkml:trace contextRef="#ctx0" brushRef="#br0" timeOffset="26">20463 14833 204 0,'0'15'77'0,"3"-1"-42"0,-3 2-32 0,3-9 17 16,-3 1-6-16,0 0 2 15,3 6-11-15,0-1-6 16,-3-3-70-1,0-2 38-15,3-2-52 16</inkml:trace>
  <inkml:trace contextRef="#ctx0" brushRef="#br0" timeOffset="27">20445 14669 200 0,'-3'-6'77'0,"6"6"-42"0,0-2-26 16,-3 2 19-16,6-3-16 16,3 0-5-16,0-2-4 15,0 0-3-15,3-3 1 16,5 0-10-16,-2 3-4 0,-3-3-2 16,0 2-1-16,-3 4 9 15,0 4 6-15,0 6 5 0,-3 5 3 16,0 6 10-16,0 7 4 31,0 4-5-31,0 1 1 16,-3 1-8-16,0 0-3 15,0-6-6-15,3 6 0 16,-4 0-13-16,1-6-7 16,-3-5-40-16,0-2-18 15,3-6-9 1</inkml:trace>
  <inkml:trace contextRef="#ctx0" brushRef="#br0" timeOffset="28">20507 14793 280 0,'6'-5'107'0,"0"2"-58"0,21-2-40 15,-15 5 27-15,6-3-20 16,6 0-4-16,-3 1-12 15,-4-1-2-15,7 0 0 16,3-2-70-16,0 0-28 0,-3-11-18 16</inkml:trace>
  <inkml:trace contextRef="#ctx0" brushRef="#br0" timeOffset="29">21159 14793 140 0,'3'-5'52'0,"-3"5"-28"0,-3-3-6 0,3 3 20 0,0 0-6 16,0 0-1-16,-6 3-11 15,3-1-2-15,-3 4-11 16,0-4 2-16,-3 3 2 0,4 1-4 16,-1-1 1-16,0 0-5 15,3 1-2-15,0-1 0 16,3 3-1-16,0-3-3 16,6 3 2-16,0 0 1 15,3 3 0-15,-4-3 4 16,1 7 2-16,0-1 9 15,-6 4 4-15,0-2-3 16,-3 0 1-16,0-3-10 0,-6-2-2 16,1-1-1-16,-1 1 0 15,0-3-18-15,0-3-5 16,0-2-22-16,3-3-7 16,3 0-29-1,3-8-56-15,0 3 30 16</inkml:trace>
  <inkml:trace contextRef="#ctx0" brushRef="#br0" timeOffset="30">21252 14809 200 0,'0'5'74'0,"0"-5"-40"0,0 13-22 16,0-10 21-16,0 5-8 15,0 0-2-15,0 5-7 16,0-2-2 0,0 10-8-16,0-3 0 0,0 1 1 15,0-3-6-15,0-3-2 16,0-3 0-16,0 1 0 16,0-3 3-16,0-3 1 15,0 1-1-15,3-17-2 16,-1-5 1-16,1 0-1 15,0 0 0-15,0 3 0 16,0 3 0-16,3-1 0 16,0 0 0-16,0 3 0 15,0 3 0-15,3 5 0 16,-3 0 2-16,0 8 1 0,0-3 3 16,0 3 1-16,0 8-1 15,0-3-1-15,-3-2-3 16,0 2 1-16,0 0-2 15,0-10 2-15,-3-3-2 16,6-8 2 0,3-2 0-16,0-4-6 15,2 1 0-15,4 0 1 16,0 0 1-16,3 5-2 16,-3 2 2-16,0 4 1 15,-3 4 0-15,-3 4 0 16,0 2 0-16,0 0 0 15,-3 0 0-15,-1 2 0 0,1 1 0 16,0-3-31-16,0-3-14 16,3-2-32-1,0-6-19 1,3-2-24-16,0-1 50 16</inkml:trace>
  <inkml:trace contextRef="#ctx0" brushRef="#br0" timeOffset="31">21662 14856 208 0,'0'-8'77'0,"0"3"-42"0,-3 2-23 0,-3 3 21 16,3 0-6-16,0 0-1 15,-3 0-12-15,-2 3-4 16,-1 5-6-16,3 0-3 0,-3 5 0 16,3 0-4-16,3 6 2 15,3-3 1-15,0 5 2 0,6-2-3 16,-3-4 0-1,3-4 1-15,6-3 0 0,-3-3-7 16,-1-10-3-16,4-8-1 16,0-1 1-16,-3 1 8 15,-3 0 6-15,0-3 0 16,-3 3 3-16,0 0 2 16,0 2 2-16,-3 1 1 15,0 4 2-15,3 4-7 16,-3 2-2-16,3 5-3 15,0 5-2-15,0 1 3 16,3 5 0-16,0 5-4 16,0-2-1-16,0-4-13 0,0-1-5 15,0-4-20-15,3-2-8 16,0-5-23 0</inkml:trace>
  <inkml:trace contextRef="#ctx0" brushRef="#br0" timeOffset="32">21847 14639 232 0,'0'3'88'0,"0"8"-48"0,0-1-31 0,0 3 19 15,0 9-8-15,0 1-1 0,0 9-7 16,0 3 0-16,0-4-7 15,6 4-5-15,-3 2-1 0,0-8 1 16,0-3 0-16,0-5-14 16,3-5-5-16,3-5-6 15,0-6-2-15,2-10-5 16,-2-6-3-16,0-5-5 16,-3-5-2-16,0-2 7 15,0-7 8 1,-3 1 20-16,6-5 27 0,-3 2 12 15,-3 3 9 1,0 5 2-16,3 0-6 0,-3 6 0 0,0 7-21 16,0 3 0-16,0 6 0 0,0 10 1 15,0 8-1-15,0 5-8 16,-3 5-3-16,0 6-3 16,0 0 1-16,3-1-11 15,0 1-2-15,0-3-22 16,0-5-6-16,0-8-30 15,3-3-9-15,0-2-8 16</inkml:trace>
  <inkml:trace contextRef="#ctx0" brushRef="#br0" timeOffset="33">22100 14875 244 0,'18'5'90'0,"-15"-2"-48"0,15-1-34 0,-12 1 21 15,2-3-9-15,1 0 1 16,0 0-10-16,0-3-2 16,0-2-5-16,0 0-1 0,0-3 1 15,-3 0-2-15,0 0-2 16,-6 0 1-16,0 0 1 0,-3 3-1 16,-3 0 2-16,-3 5-2 15,-6 2 2-15,0 6-2 16,0 3 2-16,1 2-2 15,2 0-1-15,6 3 1 16,6 3 1-16,0 2-1 16,9-3-1-16,0-2 1 15,-1-3 1-15,1-5-14 16,0-2-7-16,3-1-12 16,0-10-4-16,0-6-5 15,-3 0-3-15,0 1-3 16,0-1-1-16,0-2 17 15,0 0 10-15,-3 2 27 0,0 3 15 16,0 0 12-16,-1 3 6 16,4 5-4-16,0 5 1 15,0 1-6-15,0 2 1 16,0 8-7-16,-3-3-3 16,6 3-6-16,-3-3-2 15,-3-5-4-15,0 0-1 16,-3 0-1-16,0-11 2 15,-6-10-1 1,0-3-2 0,0-3-5-16,3 1-1 15,0 2 0-15,6 0-1 16,-3 0 0-16,3 3 0 0,0 2-7 16,6 1 0-16,-3 5-46 15,-1 2-17-15,1 6-65 16</inkml:trace>
  <inkml:trace contextRef="#ctx0" brushRef="#br0" timeOffset="34">22886 14814 196 0,'-12'-11'74'0,"6"9"-40"0,-6-1-16 0,6 3 23 16,-6 3-23-16,0-1-7 0,-3 6 1 16,0 3 3-16,-2 2-7 15,8 3-4-15,0 8-1 0,3 5-2 16,0 0-1-16,6-2 1 16,6-4-1-16,0-7 0 15,0-3 2-15,3-2-1 16,5-6-1-16,1-7-6 15,0-9-4-15,0-5 1 16,-3-2 0-16,0-1 3 16,-3 1 4-16,-3-3 5 15,0 2 3-15,-6 3 13 16,0 3 7-16,0 2-4 16,0 6-3-16,0 5-14 15,0 5-5-15,0 6 2 0,0-1 0 16,0 6 0-16,6 0-2 15,0 3-4-15,0-3 0 16,-3-3-20-16,5-3-9 16,-2-4-19-16,3-9-7 15,-3 0-45 1</inkml:trace>
  <inkml:trace contextRef="#ctx0" brushRef="#br0" timeOffset="35">22981 14843 176 0,'0'-3'66'0,"0"6"-36"0,0 2-13 0,12 1 20 0,-6 2-6 16,-3 2 2-1,6 1-6-15,0 5-2 0,0 0-13 16,-6-3-1-16,2 5 0 0,1-2-2 16,-6-5 2-1,0-3-2-15,3-19 4 16,-6 3-5-1,0-2-2-15,3-1 1 16,3-2 0-16,3-3-3 16,-3 0-3-16,3 0 0 15,0 0-1-15,0 3 0 16,0 2 0-16,0 1-11 16,0 5-3-16,3-1-31 15,-3 4-12-15,6 2-31 16,-6 0-12-16,3 0 10 15</inkml:trace>
  <inkml:trace contextRef="#ctx0" brushRef="#br0" timeOffset="36">23195 14870 200 0,'3'13'74'0,"0"-5"-40"0,0 5-20 0,-3-8 20 15,6 6 3-15,-6-1 4 16,0-2-11-16,0 0-3 15,0-2-16-15,0-1 4 0,0-2 3 16,0-3-2-16,0-6 1 16,0 1-5-16,0-3-2 0,3-3-4 15,0 1 1 1,0-3-6-16,0-3-3 0,0 0 1 16,3 3 0-16,-3-1-6 15,9 4-3-15,-3 2-10 16,3 3-2-16,-3 2-24 15,0 3-8-15,5 3-21 16,-2-1-7-16,0 4-18 16</inkml:trace>
  <inkml:trace contextRef="#ctx0" brushRef="#br0" timeOffset="37">19879 14473 120 0,'-3'0'46'0,"6"0"-24"0,-3 0-10 0,0 0 13 16,0 0 0-16,0 0 6 16,6 10-10-1,0 6-12-15,0 0-1 0,0-3 2 16,0 1-6-16,0-1-2 16,0 0-1-16,0-2 1 15,-3-4-3-15,0 1 0 16,0 3-28-16,0-6-13 15,-3-5-42 1</inkml:trace>
  <inkml:trace contextRef="#ctx0" brushRef="#br0" timeOffset="38">19936 14478 180 0,'0'-3'68'0,"0"6"-36"0,3-3-29 16,-3 0 17-16,6 3-8 15,0-1 3 1,6 14-5-16,0 0-5 16,-3 3-3-16,2-4 1 0,-2-1-2 15,0-1-1-15,-3-3-8 16,0 6-5-16,0-8-46 15,0 3-56 1,3-6 26-16</inkml:trace>
  <inkml:trace contextRef="#ctx0" brushRef="#br0" timeOffset="39">20793 14467 196 0,'0'0'74'0,"0"3"-40"0,0-3-22 0,0 0 19 16</inkml:trace>
  <inkml:trace contextRef="#ctx0" brushRef="#br0" timeOffset="40">20793 14502 386 0,'-3'18'14'0,"-3"1"-12"16,3-6 0-16,0 3-14 15,0-3-6-15,0-2-24 16,0 2-8-16,3-8-34 15</inkml:trace>
  <inkml:trace contextRef="#ctx0" brushRef="#br0" timeOffset="41">20865 14539 168 0,'-6'21'66'0,"3"-16"-36"0,-3 9-26 16,3-9 13-16,0 3-10 16,0 2-2-16,0-2-5 0,0 0-1 15,3-2-81-15,0-1-34 16</inkml:trace>
  <inkml:trace contextRef="#ctx0" brushRef="#br0" timeOffset="42">23457 14830 140 0,'18'-3'52'0,"-18"3"-28"0,3 0-8 16,-3 0 16-16</inkml:trace>
  <inkml:trace contextRef="#ctx0" brushRef="#br0" timeOffset="43">23472 14825 336 0,'-6'0'48'0,"-3"0"-23"0,3 0-9 0,-3 5-5 16,0 3-4-16,-3 2-2 16,-2 6-2-16,8 5 0 15,-3 6-7-15,3-3 1 16,3-3 3-16,3-3 2 15,3-4 0-15,3-4-2 16,0-2 1-16,3-3-1 16,-3-5-3-16,2 0 2 15,-2-10 3-15,3-6-3 16,3 0 0-16,-6 0 1 16,-3 3 0-16,3 0 0 15,-3 2 0-15,0 3 11 16,0 3-9-1,-3 5 0-15,3 5 1 16,6 9 2-16,0 4-4 16,-3 1-1-16,0-4 0 15,-3 1 2-15,9-2-1 16,-6-1-1-16,-3-5-13 16,6 0-6-16,2-6-28 15,-2-2-10-15,0 0-34 16,0-5-30-16,-6-8 47 15</inkml:trace>
  <inkml:trace contextRef="#ctx0" brushRef="#br0" timeOffset="44">23606 14867 220 0,'-3'-3'85'0,"6"3"-46"0,-3 3-32 0,0-3 29 16,3 8-10-1,9 2-5-15,-3 1-3 16,0 5-10-16,0 8-5 0,3-3-2 15,-1-3 1-15,-2-2 1 16,6-5-1-16,0-1-2 16,0-2-19-16,-3-2-8 15,0-6-10-15,0-3-5 0,0 0 3 16,-3-7 3-16,0-1 14 16,-1-5 6-16,-5 0 12 15,6 1 7-15,-9 1 14 16,6 4 7-16,-3 2 3 15,-3 3 1-15,0 5-4 16,0 2-3-16,-3 9-3 16,-3 10-1-16,-3 3-3 15,-2 5 1-15,2-3-4 16,-12 9-1-16,6-1-6 16,0-5-1-16,0-2 1 15,0-3 0-15,9-3-11 0,0-5-3 16,-3-6-24-16,9-2-10 15,0-3-21 1,0-5-10-16,9-2-10 16</inkml:trace>
  <inkml:trace contextRef="#ctx0" brushRef="#br0" timeOffset="45">24041 14867 256 0,'6'-11'96'0,"-6"9"-52"0,-3-1-21 0,0 3 29 15,-3 0-18-15,3 3-7 16,-6 2-16-16,0 0-5 0,0 1-4 16,3 2 1-16,3-1 0 0,0 4-8 15,3 5-2-15,3 8 4 16,3 0 3-16,-3-1 1 15,6-1-1-15,-9-4 3 16,0-2 2-16,0 0 4 16,-9 0 2-1,0-3-5 1,-9-3-2-16,-6-4-35 16,3-4-14-16,-2-2-97 15,2-2-51 1,3-4 91-16</inkml:trace>
  <inkml:trace contextRef="#ctx0" brushRef="#br0" timeOffset="46">17019 15401 184 0,'0'-5'68'0,"3"16"-36"0,0 5-24 0,0-11 16 0,-3 5-8 16,0 4-1-16,0 2-9 16,3-3-2-16,0 3-2 15,0-3-2-15,-3 3 3 0,3-6-9 0,-3-2-1 16,0-2-34-16,0-6-15 0,0 0-29 15</inkml:trace>
  <inkml:trace contextRef="#ctx0" brushRef="#br0" timeOffset="47">17013 15354 204 0,'-6'0'77'0,"3"2"-42"0,9-2-39 16,-6 0 13-16,0 0-12 15,6 3 0-15,0 0-26 0,0-3-10 16,0 2-40-16,0-2-15 16</inkml:trace>
  <inkml:trace contextRef="#ctx0" brushRef="#br0" timeOffset="48">17159 15475 184 0,'0'16'71'0,"0"-5"-38"0,0 0-25 0,0-4 16 16,0 1-6-16,0-5 2 16,0 8-7-16,0-9-3 15,0 6-5-15,0-2-2 0,0-4 1 16,0-2-2-16,0 0 1 15,3-2-2-15,0-1-1 0,0-2 5 16,0 5 1-16,0 0-5 16,0-8 0-16,3-3 1 15,0 0 1-15,-1-2-1 16,4 3-2-16,0 2 3 16,0 5 2-16,3 0-2 15,-3 9 0-15,-3-4 3 16,3 4 1-16,0 2-1 15,-3 0-1-15,0 2-1 16,0-2 0-16,0 5-2 16,0-5-2-16,0-5-21 15,0 0-11-15,0-3-39 16,5-3-15-16,7 0-8 16</inkml:trace>
  <inkml:trace contextRef="#ctx0" brushRef="#br0" timeOffset="49">17623 15428 204 0,'-3'-16'77'0,"3"29"-42"0,3-18-30 16,-3 5 19-1,3 8-6-15,0-3-1 16,0 8-3-16,0 3 1 16,0-3-8-16,0 1 0 0,-3-4 0 15,0 1 1-15,0 2 0 16,0-5-2-16,0 0-1 0,0-3-3 15,0 1 1-15,0-6-2 16,0 0-1-16,0 0 1 16,0-6 1-16,0 6-1 15,3-5-1-15,0-3 3 16,0 0 0-16,0-5-6 16,0 2 0-16,3-5 1 15,0 1 1-15,3-1-2 16,0 2 2-16,0 7 1 15,-1 4 0-15,1 8-3 16,0 3 2-16,0 3 3 16,-3-1 3-16,-3 3 0 15,0-2 2-15,0 0 0 16,-3-3 1-16,0 0-4 0,3-1-3 16,-3-1 0-16,3-1-1 15,-3-5 2-15,3 0 1 16,3-3-1-16,6-5 1 15,-3-5-4-15,6 3-2 16,-3-1 2-16,0 3 0 16,-1-2-2-16,1 7 2 15,0 3 1-15,-3 5 0 0,0 3 0 16,0 3 0-16,-3-1 0 16,0 1 0-16,0 2 0 15,0-5 0-15,-3-3-11 16,3 1-3-16,0-4-26 15,3 4-12-15,-3-4 8 16,3-2 5-16,0-8-4 16,-4 6 1-16,1-9 4 15,0 6 17 1,-3-6 25-16,3 3 30 0,-3 3 16 16,6 2-5-16,-9 1-5 15,9 2-9-15,6 0-5 16,-3 2-14-16,0 1 1 0,0 0 3 15,-3-3-2-15,0 0 2 16,2 0-7-16,-2 0-1 16,0-3-2-16,0 0 1 15,-3 1-6-15,0-4-1 16,-3 1 2 0,-3 0-1-16,-3-1 2 15,0 1-4-15,-3 0-2 16,-3 2 2-16,0 3 0 15,-3 0-2-15,1 3 0 16,-1 2 4-16,0 0 1 16,3 3-3-16,3 3-1 15,6 0 3-15,0-1 3 16,0 1-1-16,6 2-2 16,-3-2 0-16,3 4-1 0,0-1-9 15,3-9-2-15,0 0-18 16,2-2-7-16,-2 0-12 15,3-6-3-15,3-5-34 16,-3 0-26 0,0 0 48-16</inkml:trace>
  <inkml:trace contextRef="#ctx0" brushRef="#br0" timeOffset="50">18177 15468 200 0,'-3'0'74'0,"3"0"-40"0,3 0-29 16,-3 0 17-16,3 5 1 15,0 0 6-15,0 6-7 16,0-1-1-16,0 1-12 16,0-1 1-16,0 1 3 0,-3 2-5 0,3 1-2 15,-3-1-1 1,0-8-1-16,0 0 0 0,3 1 0 16,0-12 2-1,2 1-5-15,1-6-3 16,0 1 1-16,3-1 0 15,0-2 1-15,0-3 0 16,3 6 2-16,0 2 3 16,0 2-2-16,-3 6 0 15,3 8 1-15,-6 0 2 16,0 0 3-16,0 8 5 16,0-3-4-16,-1 1 0 0,1-4-6 15,-3 1-3-15,0-3 2 16,3-3 0-16,-3 0-1 15,3-7-2-15,0-1-6 16,3-5-1-16,3-5 1 16,0 0 1-16,3-1 3 15,0 9 1-15,-3-3-2 16,3 8 2 0,-7 5 3-16,1-2-1 0,-3 2-1 15,0 1 1-15,0 9-1 16,0-1-7-16,0-4 0 15,0 1-21-15,0-3-9 16,0 0-14-16,3-3-4 16,3-5-10-16,-3 3-4 15</inkml:trace>
  <inkml:trace contextRef="#ctx0" brushRef="#br0" timeOffset="51">18662 15499 204 0,'-3'-8'77'0,"3"11"-42"0,-6 0-19 0,6-1 24 0,-3 1-8 16,-3 2 1-16,0 1-14 15,0 4-6-15,3-2-8 16,0 11 1-16,0-1 0 0,3-2-2 16,3-5-1-16,0-1 1 15,6-2 0-15,0 0 2 16,9-5 1-16,6-1-3 15,-6-7-1-15,-4 2 1 16,1-5 2-16,-3 0 1 16,0-2 3-1,-3-6-5-15,-3-2-1 16,-6 2 0-16,-3-3 0 0,-9 3-5 16,-3-2 1-16,0 2-5 15,3 11-1-15,1-1-30 16,-1 4-12-16,0 2-17 15,3 0-5-15,3 2-39 16</inkml:trace>
  <inkml:trace contextRef="#ctx0" brushRef="#br0" timeOffset="52">18841 15505 216 0,'11'18'82'0,"-5"-10"-44"0,0 5-20 0,0-2 23 16,0-3-12-16,0 5-2 16,0-2-10-16,-3-3-2 0,0-3 4 15,0 0-11 1,-3 3 1-16,0-8 1 0,0 0-2 15,0-5 3-15,0-3-2 16,0 0 2-16,3-3-6 16,0-2-1-16,6 0 0 15,3 2 0 1,0-2-5-16,0 5-1 0,0-2 1 16,2 2 2-16,1 5-5 15,0 0 1-15,0 1-19 0,0 2-6 16,-3 2-12-16,0 1-5 15,0 0-22-15,0-1-9 16,-3-2-26 0</inkml:trace>
  <inkml:trace contextRef="#ctx0" brushRef="#br0" timeOffset="53">19144 15489 272 0,'0'0'101'0,"0"2"-54"0,3 1-35 0,0 2 24 15,3 3-15-15,0 0-2 16,0 8-11-16,6-3-3 16,-3 3-3-16,3-5-2 0,-3-1 3 15,0-2-13-15,-1 3-6 16,1-6-24-16,0 0-10 16,0-5-16-16,0 0-4 15</inkml:trace>
  <inkml:trace contextRef="#ctx0" brushRef="#br0" timeOffset="54">19347 15470 248 0,'-3'0'93'0,"3"0"-50"0,-6 13-30 16,3-2 24-16,-3 5 7 16,-6 10 6-16,-3 1-10 15,0 2-2-15,-6 3-21 16,3 2-10-16,-3-5-3 0,4-2-14 15,-1-6-6-15,3-3-33 16,3-4-16-16,0-4-87 16</inkml:trace>
  <inkml:trace contextRef="#ctx0" brushRef="#br0" timeOffset="55">16721 16158 160 0,'0'-13'63'0,"0"13"-34"0,-3-8-12 16,3 3 20-16,-3 5-4 15,0-3 1-15,0 0-6 16,0 1 0-16,-6-4-16 16,-3 6-2-16,-2 8-3 0,-1 3-1 15,6-3-1-15,0 2-3 16,0 9-2-16,0 10-2 16,0-2 1-16,6-4-1 0,3-1 0 15,3-9 4-15,3 0 1 16,6-8-1-1,-3 3-2-15,0 0 1 16,0-16 1-16,3-5-6 0,0-3 1 16,-4 0 3-16,1-2 2 0,-3 2 0 15,0-3-2-15,-3 6-2 16,0 5-1 0,0 0 2-16,0 6 0 0,-3 2 1 15,3 8 0-15,0 2 0 16,3 3 0-16,0 1 2 15,3-4 1-15,0 3-1 16,0 1-2-16,-3-4-10 16,3-2-4-16,-3-5-24 15,0 2-8-15,0-10-33 16,3-1-48 0,-4-1 37-16</inkml:trace>
  <inkml:trace contextRef="#ctx0" brushRef="#br0" timeOffset="56">16864 15909 208 0,'-3'-2'79'0,"3"4"-42"0,3 6-28 0,0-2 22 15,0 7-6-15,0 5 0 16,3 14-5-16,0-3-2 15,0 3-10-15,0 2-3 0,0-10-1 16,0 0-2-16,0 5 1 0,0 0-20 16,0-2-6-16,0-4-17 15,-1-4-5-15,-2 0-31 16,3-6-45 0,0 0 34-16</inkml:trace>
  <inkml:trace contextRef="#ctx0" brushRef="#br0" timeOffset="57">17129 16145 220 0,'12'-8'85'0,"-24"8"-46"0,18-5-21 0,-9 5 23 16,0 0-6-16,0 0 0 15,-6 5-14-15,0 0-5 16,0-2-9-16,3 7-7 0,3-2-1 15,0-2 1-15,3 4 0 16,6 6-3-16,0 0 0 16,-3-3 2-16,6 0 2 15,0 11 0-15,-3-3 2 16,-9-2-2-16,0 0 2 16,-6-6-2-16,0-5 2 15,0-3-11-15,0-2-2 16,0-6-13-16,0-5-3 15,1-3-10-15,5-2-3 16,3 0-23-16,0 0-10 16,3 2-15-16</inkml:trace>
  <inkml:trace contextRef="#ctx0" brushRef="#br0" timeOffset="58">17215 16224 212 0,'-3'13'79'0,"6"-2"-42"0,0 2-26 16,0-2 21-16,6 5-11 16,-3-3 1-16,3 0-9 15,3 0-3 1,3 1-5-16,3-9 1 0,0-5 0 16,2-8 2-16,-2-3 2 0,-3-2 4 0,-3 0 3 15,-3-3-9-15,-12 0-4 16,-6-2-3-16,-3-3 1 15,0 7-3-15,0 1 0 16,0 3-23-16,1 2-10 16,-1 2-44-16,3 4-17 15</inkml:trace>
  <inkml:trace contextRef="#ctx0" brushRef="#br0" timeOffset="59">17885 16177 184 0,'-3'-6'68'0,"0"4"-36"0,-3-1-20 15,3 3 21-15,0 0-6 16,-6 3-1-16,-6 2-6 16,0 0 0-16,4 6-11 15,-1 2-5-15,0 0-3 0,3 1 1 16,3 9 1-16,6-1-4 16,3-1-1-16,12-3 1 15,0-5 0-15,2 1-21 16,1-1-8-16,3-5-20 15,-3-3-7-15,0-5-33 16</inkml:trace>
  <inkml:trace contextRef="#ctx0" brushRef="#br0" timeOffset="60">18061 16185 228 0,'-9'0'85'0,"-3"5"-46"0,-12 3-28 0,15-3 23 16,3 3-9-16,-3 3 0 16,3 2-12-16,0 8-5 15,0-2-5-15,3-1-3 0,3 1 1 16,3-4-1-16,3-1 0 0,3-4-3 16,6-7 0-16,0-3-3 15,-3 0 1-15,-3-19-6 16,0 4 6-1,-3-4 2-15,0 6 3 16,-3 0 0-16,-3-1 4 16,0 6 5-16,0 3 4 15,0 0 2-15,0 5-11 16,0 0-4-16,3 5-3 16,0 8 2-16,0 6 0 15,0-1 3-15,2-2-14 16,1-3-5-16,0 1-18 0,0-4-7 15,3-2-18-15,-3-5-7 16,3-3-17 0</inkml:trace>
  <inkml:trace contextRef="#ctx0" brushRef="#br0" timeOffset="61">18192 16230 220 0,'0'7'82'0,"0"-1"-44"0,3 7-25 0,0 0 22 16,0 3-14-16,0 0-4 16,0-3-4-16,-3 0-1 15,2-2-6-15,-2-3 0 0,0-3 1 16,0-2 1-16,0-3 0 16,3-5 0-16,0-3 0 15,3-8-4-15,0-3-3 16,3 1 0-16,0-1-1 0,6 1 2 15,-3 7 1-15,-3 1-1 16,3 7 1-16,6 0-2 16,-3 9 2-16,-1 1 0 15,-2 9 3-15,-3 3-3 16,0 2 0-16,0-2-14 16,0-4-6-16,-3-1-42 15,0-1-16-15,3-5-48 16</inkml:trace>
  <inkml:trace contextRef="#ctx0" brushRef="#br0" timeOffset="62">16260 14915 224 0,'0'0'85'0,"3"2"-46"0,-3-2-28 0,0 0 23 16,0 0-7-16,0 3 1 15,-3 0-13-15,0-3-4 16,-3 0-7-16,-3 7-1 0,3-7 3 16,0-2-3-16,-3-1 3 15,9-5-4 1,3 3-3-1,0 0 0-15,3 2 1 16,0 3-3-16,0 3 0 0,0 2 2 16,0 0 0-1,0 8 3-15,-3-2 3 0,-3 5 7 16,-3-3-5 0,0-5-1-16,0-8-3 15,0-3-3-15,3 1 1 16,0-9-4-1,3 3 0-15,3 0 2 16,0 3 2-16,-3 0-2 16,0 2 0-16,0 3 1 15,-3 0 0-15,0 0 2 16,-3 0 1-16,0 8-1 16,0-3 1-16,0-7-37 15,3-4-52-15,3 1-24 16,6 8 0-1</inkml:trace>
  <inkml:trace contextRef="#ctx0" brushRef="#br0" timeOffset="63">16269 16200 252 0,'-6'0'93'0,"6"0"-50"0,-3 3-37 0,3-3 22 16,-3 5-11-16,3-2 1 16,-6 0-2-16,3-1-1 15,-3-2-7-15,3 6-3 0,0-6-1 16,0 0 0-16,0 0 2 16,0 0-1-16,0-6 2 15,0 6 0-15,0-2 3 16,3-1-5-16,0-5-3 15,0 5-1-15,3-2 1 16,0 0-3-16,3 0-2 16,0 2 2-16,0 0 2 15,0 3-2-15,3 3-2 16,-3-3 2-16,0 3 2 16,0-1 0-16,-3 4-1 0,0-1 3 15,-6 0 2-15,3-5-4 16,-3 5-1-16,0-2 0 15,0-3 2-15,0 0-3 16,0-3 0-16,0-2 1 16,0 2 0-16,0 1-3 15,3-3 2-15,0-3 1 16,3 5 0-16,-3 0 0 16,3 3 0-16,0 0-3 15,-3 0 2-15,0 0 1 16,0 3 2-16,0-3-1 15,0 0 2-15,0 0-48 16,0-3-22-16,0 1-72 16</inkml:trace>
  <inkml:trace contextRef="#ctx0" brushRef="#br0" timeOffset="64">18971 16124 156 0,'0'-8'57'0,"0"8"-30"0,0-3-7 16,0 3 21-16,-5-3-5 15,-1-2 15 1,-6 5-14-16,0 0-19 15,0 5-4-15,0-2-3 0,0 2-4 16,0 1 1-16,3-1-5 0,0-2-2 16,3 5-3-16,3-3-1 15,3 3-1-15,6-3 3 16,9 6-2-16,-3-1 1 16,3 1 2-16,0-1 0 15,-3 4 0-15,-3-4 2 16,-3 1 10-16,-6 2 4 15,-9 0-1-15,0-2 1 16,-3-3-9-16,0 0-2 16,-3-3-5-16,0 0-1 15,3-2-4-15,0-3 1 16,0 0-16-16,4 0-4 16,5 0-26-16,3 0-10 0,6-3-32 15,2-2-43 1,1-3 46-1</inkml:trace>
  <inkml:trace contextRef="#ctx0" brushRef="#br0" timeOffset="65">18543 15878 116 0,'0'-16'44'0,"3"32"-24"0,3-6-15 0,-3-4 13 16,0 1-8-16,0 1-1 15,3 0-5-15,-3 3-1 16,3-3-1-16,0 2-6 0,0-2 0 16,-4 0-33-16,1-2-40 15,3-4 16-15</inkml:trace>
  <inkml:trace contextRef="#ctx0" brushRef="#br0" timeOffset="66">18602 15846 168 0,'-3'-13'66'0,"3"23"-36"0,3-2-29 16,-3-8 20-1,6 11-6-15,3 2-10 16,0 0-3-16,0 0-2 15,0 1 0-15,3-6 2 0,3 5-61 16,9-5-53-16,-3-3 33 16</inkml:trace>
  <inkml:trace contextRef="#ctx0" brushRef="#br0" timeOffset="67">19049 16116 140 0,'-3'-6'52'0,"3"9"-28"0,0-3-11 15,0 0 17-15,0 5-13 16,0 1-4-16,0 2-2 16,0 5 0-16,3 5-5 0,0 1-4 0,3-3 1 15,0 0-2-15,0-3 2 16,3-3-2-16,0 1-1 16,0-3 1-16,-1-3-1 15,-2-2 0-15,3-3 0 16,-3-3-3-16,0-2 2 15,3 2 1-15,-6-2 0 16,3 0 0-16,-6 5 0 16,6 0-3-16,0 0 0 15,-3 8 2-15,3-3 0 16,3 3 1-16,0-3 2 16,3 1 3-16,0-4 2 15,-1-2 10-15,-2 8 4 0,-3 0 0 16,3-16 2-16,3-5-11 0,-3-3-4 15,-3 3-1-15,0 0 2 16,-3-1-4-16,-3 1-1 16,-3 0-2-16,0 0 1 15,0 2-9-15,0 3-1 16,0 3-20-16,0 2-10 16,3-2-19-16,0 5-7 15,9 5-26 1</inkml:trace>
  <inkml:trace contextRef="#ctx0" brushRef="#br0" timeOffset="68">19454 16150 144 0,'0'-5'55'0,"-3"5"-30"0,0 0-5 16,3 0 19-16,0 0-6 15,-3 0-2-15,0 5-9 16,-3 0-3-16,-3 3-11 15,0 3-1-15,-6 2 0 0,3 3-3 16,3-3-3-16,3 6 0 16,0-3-1-16,9-6 2 15,0 1 1-15,6-3-4 16,-3 5 1-16,0 0-2 16,3-18 0-16,0 2 4 0,-3-2 3 15,0 0-2-15,0-3-2 16,3-5 0-16,-3 2 1 15,-3 6-1-15,0-3 2 16,0 0 2-16,0 3 4 16,-3 5-6-16,0 0-4 15,0 5 0-15,3 0 0 16,3 3 3-16,0 8-3 16,-1-8-2-1,4 0-18-15,-3 5-42 16,3-13 1-1,6-5-36-15,-6 5-14 16,0 0 58-16</inkml:trace>
  <inkml:trace contextRef="#ctx0" brushRef="#br0" timeOffset="69">19617 16208 192 0,'-12'6'74'0,"12"2"-40"0,0 10-27 15,0-7 20-15,0 10-1 16,0-5 4-16,0 10-10 15,0-5-4-15,3 8-9 16,-3-2 2-16,3-6 1 0,0 6-5 16,0-9-3-16,0-2 1 15,0-5 0-15,0 2 3 16,0-8 1-16,-3 0-1 0,0-15-1 16,-3-6-3-16,0 5 1 15,0 1-2-15,0-14-1 16,0 0 1-16,3-2-1 15,0-1 0-15,9-5 0 16,0 11 0-16,3-3 2 16,6-2-3-16,-6 13 0 15,-3 0 3-15,0 13 1 16,0-3 10-16,-3 6 6 16,0-3-10-16,-3 7-5 15,-3-1 0-15,-3-1-1 16,-3 3-10-16,0 5-5 15,3-2-16-15,-6-11-8 16,3 0-22-16,0 2-9 16,0 1-46-16</inkml:trace>
  <inkml:trace contextRef="#ctx0" brushRef="#br0" timeOffset="70">19992 16177 188 0,'-3'0'71'0,"0"2"-38"0,1 4-28 0,2-1 19 16,0 3-4-16,0 2 0 15,0-2-6-15,0 6-1 16,0 4-8-16,2-5 4 0,4-2 3 16,3-1-4-16,0 4 0 15,3-17 5 1,3-2 3-16,-3 2-8 16,6-2-2-16,-3-3-2 15,-6 0 2-15,-3 0 1 16,0 0 1-16,-6-10-4 15,-3 4-1-15,0 1-3 16,-6 5-1-16,3-2 1 16,-3 2 0-16,-3-3-22 15,0 3-8-15,3 3-20 0,3 2-7 16,3-2-37 0,3 5-33-16,3-3 54 15</inkml:trace>
  <inkml:trace contextRef="#ctx0" brushRef="#br0" timeOffset="71">20147 16142 172 0,'0'11'66'0,"3"-1"-36"0,6 9-20 0,-6-11 20 16,3 2-9-16,0 1-2 16,-3-6-5-16,0 3 1 15,3 3-8-15,0-3-4 0,3-8 0 16,-3 0-2-16,3 0 2 15,-3-3-7-15,3-2 1 16,-3 0-1-16,-1-9-1 0,1 9 1 16,3-3 3-16,0 0 0 15,-3 6 1-15,0-1 2 16,3 8 1-16,3 3 1 16,-6 0 0-16,0-3 0 15,3 3 0-15,-3-2-2 16,3 4 1-16,-3-2-13 15,3-5-6-15,3-3-27 16,-1 0-10-16,-5 0-36 16</inkml:trace>
  <inkml:trace contextRef="#ctx0" brushRef="#br0" timeOffset="72">20451 15817 272 0,'0'0'101'0,"3"21"-54"0,0 11-42 0,0-19 22 16,0 8-4-16,0 11 1 16,0-6-13-16,-3-2-4 15,0 8-5-15,0-6-2 0,0 6 1 16,0-3-17-16,3 8-4 15,-3-5-21-15,0-3-7 16,0-5-51-16,0-8-44 16,0 2 54-16</inkml:trace>
  <inkml:trace contextRef="#ctx0" brushRef="#br0" timeOffset="73">20362 16097 268 0,'-3'-5'101'0,"6"2"-54"0,0 3-35 16,-3 0 24-16,8 0-19 0,7-5-5 15,3 0-7-15,0-1-2 16,-3 4-1-16,-3-1-15 0,3 3-6 16,9-5-43-16,-4 0-18 0,-2-1-31 15</inkml:trace>
  <inkml:trace contextRef="#ctx0" brushRef="#br0" timeOffset="74">20647 15886 252 0,'-3'-3'93'0,"3"6"-50"0,-3 5-48 0,3-3 17 16,0 3-9-16,-3 2 0 15,0 1-1-15,0-3-2 16,3 5 1-16,0-2-39 0,0-6-14 16,0 0-49-16</inkml:trace>
  <inkml:trace contextRef="#ctx0" brushRef="#br0" timeOffset="75">20731 15867 232 0,'-15'16'88'0,"12"-8"-48"0,3 8-38 16,0-8 19-16,0 0-13 0,0 5-4 16,0-3-32-16,0 1-14 15,0-6-58-15,0 1-25 16</inkml:trace>
  <inkml:trace contextRef="#ctx0" brushRef="#br0" timeOffset="76">21058 16092 156 0,'0'3'60'0,"0"-3"-32"0,12 10-13 0,-9-5 18 0,0 3-1 16,0 3 3-16,0 2-8 16,0 0-2-16,0 3-14 15,0-2-2-15,0-1 1 0,-3 3-2 16,0-3 1-16,0-3-1 15,0-4 0-15,0-1 4 16,0-2 5-16,0-1-7 16,0-7-1-16,0 0-3 15,3-3-1-15,0-11-3 16,0 6 1-16,0 5 0 16,6-5 1-16,-3 2-2 15,2-2-2-15,-2 5-2 16,6 0 1-16,12-2-12 15,-12 4-7-15,0 4-18 0,0-4-6 16,6 6-30-16,-3 0-10 16,0 0-13-1</inkml:trace>
  <inkml:trace contextRef="#ctx0" brushRef="#br0" timeOffset="77">21311 16129 220 0,'-9'3'82'0,"9"-3"-44"0,-9 13-36 0,6 0 19 16,3-2-7-16,0-3 0 0,0 5-2 15,0 5 0-15,6 4-6 16,0-9-2-16,0 8 0 0,0-5 2 16,6-11 1-16,3-8-1 15,0 1 1-15,0-3-4 16,-3-3-2-16,-4-3 2 15,-2-2 2-15,-3 0-4 16,-3-1-1-16,-3 1 0 16,-3 3 2-16,-2-1-1 15,-1 0-1-15,0 3-2 16,3 3-1-16,0 5-20 16,0-3-8-16,0 1-24 15,6 2-10-15,3-3-31 16</inkml:trace>
  <inkml:trace contextRef="#ctx0" brushRef="#br0" timeOffset="78">21502 16140 188 0,'3'5'71'0,"0"8"-38"0,-1 6-28 0,-2-9 19 15,3 3-6-15,3 1-1 16,0-1-3-16,0 3 1 15,0-3-8-15,0-2-4 0,0-1 0 16,3-5 0-16,0 1 1 16,0-9-5-16,-3 0-1 0,0-2-2 15,0 0 3-15,0 0-2 16,0-1 1-16,-3 1 0 16,0 2-2-16,0 3 3 15,3 3 0-15,3-3 1 16,-1 11 0-16,4-3-3 15,0-1 2-15,0-1 5 16,0-9 2-16,-3 0 2 16,3 1 2-16,-3-3-3 15,0-1 1-15,-3-2-3 16,-3 3 2-16,0 0-4 16,-3-3-2-16,0-5-3 15,-3 5 1-15,0-3-17 0,0 0-5 16,0 1-27-16,0 2-10 15,3 3-34 1</inkml:trace>
  <inkml:trace contextRef="#ctx0" brushRef="#br0" timeOffset="79">21871 16118 232 0,'-6'0'88'0,"3"6"-48"0,-6-1-40 0,3-2 18 16,6 5-10-16,0-3-2 15,0 3-3-15,0 2-3 0,9 1 1 16,-3 2-1-16,6 0 0 16,-3 1 0-16,-1-1 0 0,-2-3 0 15,-3 6 2-15,-6-2 1 16,0-6 3-16,-2-1-1 15,-4-1 0-15,0-9-8 16,0 0-2-16,0 1-31 16,0-3-14-16</inkml:trace>
  <inkml:trace contextRef="#ctx0" brushRef="#br0" timeOffset="80">22207 16171 200 0,'-6'-5'74'16,"6"5"-40"-16,0 0-20 0,0 0 22 16,0 5-11-16,0 1-5 15,0 2-3-15,0 2-1 16,0 3-8-16,0 1-3 0,0 4 1 0,0 6-3 15,0-6-2-15,0-2-7 16,0 0-4-16,0-5-27 16,3-3-12-16,-3 0-49 31,3-3-33-31,3-2 55 16</inkml:trace>
  <inkml:trace contextRef="#ctx0" brushRef="#br0" timeOffset="81">22296 16187 196 0,'3'13'74'0,"0"-2"-40"0,0 5-20 16,-3-8 20-16,0 0-11 15,0 5 0-15,0-2-10 16,0-3 0-16,0-1-8 15,3-1-3-15,0-6 1 0,3-3-2 16,0-5 2 0,0-2 0-16,3-1-1 15,0-2 1-15,3 0-2 0,0-1-1 16,3 1 3-16,-3 10 2 16,2 1-4-16,-2 4-3 15,0 6 3-15,-3 0 3 16,0 11 1-16,-3-6 0 15,0 6-3-15,-3-1-2 16,-3-2-6-16,0-3-1 16,-3-2-32-16,0-3-12 15,0-3-62 1,0 3-30-16,-3-5 75 16</inkml:trace>
  <inkml:trace contextRef="#ctx0" brushRef="#br0" timeOffset="82">22234 15962 244 0,'-3'-2'90'0,"6"2"-48"0,3 0-42 16,0 0 18-16,3 0-17 15,0 2-4-15,-1 1-105 16,1 0-47-16</inkml:trace>
  <inkml:trace contextRef="#ctx0" brushRef="#br0" timeOffset="83">22779 16116 152 0,'0'-3'57'0,"0"3"-30"0,0 0-18 0,0 0 16 16,5 5-8-16,-2 3 1 16,0 3 4-16,0 2 4 15,0 0-14-15,-3 3 0 0,0 0-1 16,0 0-6-16,0-3-1 16,0-2 7-16,0-3 9 15,0 5-4-15,0 0-4 16,0-13 0-16,0 0-5 15,0-2 1-15,0-4-5 16,0-2-2-16,0-2-3 16,0-3 1-16,0-3 1 15,3-3 2-15,6 3-3 16,-3 3-2-16,3 0 2 16,-3 5 0-16,6 3-2 15,-3 2 0-15,0 6-1 16,0 2 3-16,-3 8 0 15,0 6 1-15,-6-3 2 0,6-1 1 16,-6-1-1 0,0-1-2-16,0-5 1 0,3 2 1 15,-3-2 1-15,3-2 1 16,-3-6-2-16,3 0-2 16,3-3 1-16,0-5-1 15,-1-5 2-15,4 0 1 16,0-1-4-16,-3 6 1 15,3-2-2-15,-3 2 0 16,3 3 2-16,-3 7 0 0,6 4 0 16,-3 1 0-16,0 4-3 15,-3 0 2 1,0 4 1-16,0 1 0 0,-3 3 0 16,0-3 2-16,0-3-30 15,0 0-11-15,0-5-24 16,5-3-9-16</inkml:trace>
  <inkml:trace contextRef="#ctx0" brushRef="#br0" timeOffset="84">23109 16150 168 0,'0'-5'66'0,"3"5"-36"0,0 5-22 0,-3 0 18 0,3 3-4 16,0 3-1-16,0 2-3 15,0 3 1-15,3-3-10 16,0 8-3-16,0 3-2 0,3-5-2 16,-1-3 1-16,1-3-2 15,0-2-1-15,0-4 1 16,0-1-1-16,-3-12 0 0,6 1 0 16,-6-8 0-16,-3 0 0 15,6-1 0-15,-9-1 2 16,6-1-3-16,-6-5 0 31,0 7 3-31,0 1 1 16,0 3 7-16,0 2 6 0,0 2-8 0,0 4-4 15,0 2-3-15,3 8-1 16,0 5 0-16,0 0 0 16,0 6 0-16,0 4 0 15,6-1 0-15,-3-1 0 16,0-5-11-16,3-1-3 15,-1-4-26-15,1-3-9 16,-6-3-28-16,6-2-40 16,-3-3 37-16</inkml:trace>
  <inkml:trace contextRef="#ctx0" brushRef="#br0" timeOffset="85">23371 16007 216 0,'3'-5'82'0,"-3"5"-44"0,3 0-31 0,-3 0 18 0,6 5-9 15,-3 9 1-15,3 4-1 16,-3 3-1-16,0 6-7 16,0 2-3-16,0 0 1 0,-3 3-3 0,3 2-2 15,-3-5-7-15,0-2-1 16,6-6-26-16,-4-3-10 15,-2-4-36 1,3-7-47-16,0 4 34 16</inkml:trace>
  <inkml:trace contextRef="#ctx0" brushRef="#br0" timeOffset="86">23523 15994 232 0,'0'-11'88'0,"0"9"-48"0,0 2-25 0,0 0 26 0,0 0-18 16,0 5-2-1,0 3-7-15,0 5-1 0,0 11-7 32,0 0-2-32,0 5 2 0,0 3-5 15,3-3-1-15,-3 13-5 16,0-7-1-16,0-6-26 0,3-3-11 15,-3-2-47 1,0-5-54-16</inkml:trace>
  <inkml:trace contextRef="#ctx0" brushRef="#br0" timeOffset="87">23424 16171 228 0,'0'-8'88'0,"3"8"-48"0,-3-5-20 0,0 5 27 16,0 0-12-16,6-3 0 15,3 1-18-15,0-1-5 0,6-2-8 16,-3 2-3-16,6 1 0 0,3-1-19 16,-9-2-5-16,5 5-24 15,-5 0-8-15,6 0-15 16,-6 0-6-16,-3 0-10 15</inkml:trace>
  <inkml:trace contextRef="#ctx0" brushRef="#br0" timeOffset="88">23645 16153 156 0,'3'5'57'0,"0"6"-30"0,0 5-16 16,0-8 18-16,0 2-6 16,-3 3-1-16,6 6-12 15,-6 2-4-15,0 3-4 16,0-8-8-16,0 0-1 0,0-3-83 15,0 0-39-15,0-5 63 16</inkml:trace>
  <inkml:trace contextRef="#ctx0" brushRef="#br0" timeOffset="89">23660 16076 216 0,'0'-18'82'0,"0"18"-44"0,0 0-33 0,0 0 19 16,0 0-17-16,0 5-6 16,9 0-21-16,-4 0-10 15</inkml:trace>
  <inkml:trace contextRef="#ctx0" brushRef="#br0" timeOffset="90">23939 16005 236 0,'0'-11'90'0,"0"11"-48"0,3 3-34 15,-3-3 24-15,3 5-9 16,3 6-1-16,-3 7-4 16,6-2 1-16,-9 10-10 15,6 1-3-15,-3-1 0 0,-3 1-5 16,0 5-3-16,-3 5 1 0,3-3 0 15,-6-2-21-15,6-6-10 16,0 1-22-16,0-9-6 16</inkml:trace>
  <inkml:trace contextRef="#ctx0" brushRef="#br0" timeOffset="91">24020 16214 220 0,'3'-11'85'0,"0"8"-46"0,3-2-19 0,-3 5 24 16,3 0-11-16,0 0-4 15,2 0-11-15,1 0-1 0,0 0-10 16,3 3-4-16,0-3-2 0,-3 0-1 16,6 0 2-16,-3 0-1 15,0 0-1 1,-3-3 1-16,3 1 1 15,-3-4 1-15,-1 1 3 16,-5 0-5-16,-3-1-1 0,0 1-5 16,0-3 1-16,-9 5-3 15,7-2 2-15,-7 0 3 16,-3 5 1-16,0 5-2 16,0 0 2-16,-3 3 1 15,6 3 2-15,0 0-3 16,-3 2 0-16,9 0 1 15,0 6 0-15,3 4 0 16,3-1 2-16,0-4-3 16,9-2-2-16,-3-3-14 15,0-2-6-15,0-3-21 16,3-3-10-16,0-5-31 16,3 0-42-16,-3-5 39 15</inkml:trace>
  <inkml:trace contextRef="#ctx0" brushRef="#br0" timeOffset="92">24237 16203 208 0,'0'0'79'0,"0"5"-42"0,0 3-23 0,6-2 22 16,-3 2-7 0,0 2 0-16,3 6-7 0,-3 5-2 15,6-5-11-15,0 0-3 0,-6-3-2 16,6-2-2-16,-3-3 1 15,0 0 0-15,2-6 1 16,-8-2-5-16,6 0 1 16,-3-2 0-16,6-14 2 15,-6-3-1 1,6 3 2-16,-3-2 0 16,3-1-4-16,-3 1-1 15,9 5-6-15,-9-1-2 16,3 12-6-16,0-1-3 15,0 3 11-15,0 3 4 0,0-1 3 16,2 6 1-16,1-5 0 16,0 0 2-16,3-3-1 15,-3 0-1-15,0 0 3 16,-3 0 0-16,0-3-1 16,0-2-2-16,-3-1 1 15,-6 1-1-15,0-3 0 16,-3 5 0-16,-6-2 0 15,0 0 2-15,-3 2-3 16,0 3 0-16,0 3-1 16,-3 5-2-16,0 2 3 15,1-2 2-15,8 13 0 16,0 3 2-16,3 0-2 0,6-3 2 16,6-2-2-16,-1-3 2 15,4-6-4-15,0-2-2 0,6-3-25 16,0-5-11-16,-3-2-27 15,3-9-10-15,-6-7-13 16</inkml:trace>
  <inkml:trace contextRef="#ctx0" brushRef="#br0" timeOffset="93">24621 15997 228 0,'-9'-6'88'0,"15"9"-48"0,-6 0-47 15,0 7 77-15,0 11-23 16,0 3-13-16,0 8-10 16,3 2-16-1,-3 6-3-15,6 5-1 0,0-5-11 0,3-3-3 16,0-5-46-16,0-9-18 16,-6-4-55-1</inkml:trace>
  <inkml:trace contextRef="#ctx0" brushRef="#br0" timeOffset="94">23731 16185 144 0,'0'-3'55'0,"-9"3"-30"0,15 0-12 16,-6 0 19-16,0 0-3 15,0 0 3-15,3 0-9 16,6 0-4-16,3 0-11 16,-3 0-1-16,0 0 3 0,3 0-4 0,-3 0 2 15,2 0-5-15,-2 3 0 16,3-1-1-16,-3 1-2 15,0-3-4-15,-3 0-2 16,0 0-44-16,-6 0-16 16,0 3-33-1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6T01:16:15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1990 9575 112 0,'3'-2'44'0,"-3"2"-24"0,3-3-15 0,-3 3 11 16,0 0 2-16,0 0 1 16</inkml:trace>
  <inkml:trace contextRef="#ctx0" brushRef="#br0" timeOffset="641.7962">1999 9594 260 0,'0'29'21'0,"-3"5"-2"16,-3 9-5-16,0-1 1 16,-6 6-2-16,3-1 2 15,-2-4-8-15,-1 4-4 16,3-4-2-16,0-6 1 15,-3 0-1-15,12-8 2 16,-12-5 0-16,9-6 1 16,3-2-5-16,0-6-1 0,0-4 1 15,0-6 0-15,0-6 1 16,6-4 0-16,3-6-3 16,0-2 0-16,-6-6-3 15,3-5 1-15,0-6 1 16,3 3 2-16,-3-5-4 15,-1 0 2-15,1-2 2 16,3 2 1-16,0 2-2 16,3-7 2-16,-9 2 1 15,6 11 0-15,0 5 0 16,-6 6 2-16,3 5-1 16,0 5 2-16,0 16 0 15,-3 5 3-15,3 8-1 16,-6 0 0-16,3 3 1 15,0 0 1-15,0-3-3 0,0-3-1 16,0 1-1-16,3-3-2 16,-6-6 1-16,9 1-1 15,-3-3 0-15,2-3 2 16,1-7-1-16,0-6-1 16,0-3 1-16,0-2 1 15,0-6-3-15,3 1 0 16,-6-1 1-16,3-5 2 15,-3-2 1-15,3 10 1 16,-6-2-7-16,3 4-2 16,0 22 2-1,0 6 1-15,0 1 2 0,0 9 2 16,-4 8 3-16,4 0 2 16,-6 2 3-16,3 3-5 15,3-2-1-15,-3-4-4 16,3 1-1-16,0-5 1 15,3-1 2-15,0 0-25 16,0-10-12-16</inkml:trace>
  <inkml:trace contextRef="#ctx0" brushRef="#br0" timeOffset="1063.3891">2395 9943 208 0,'-9'5'77'0,"18"1"-42"0,-6 2-43 0,3-3 10 16,0 0 3-16,3-2 4 15,0-1 0-15,3 1 0 16,0-3-5-16,2 0-3 0,-2-3 2 16,6-2-2-16,-6 0 2 15,0-3 0-15,-3-3 1 16,-3 1-2-16,0-1 1 15,0 1-2-15,-12-4-1 16,3 4 1-16,-3-3 1 16,-3 2-1-16,3 6-1 15,-9 2 3-15,3 6 0 0,-3 2-1 16,0 3-2-16,1 5 1 16,2 6 1-1,3-1 1-15,0 3 1 0,9 3 0 16,0 0 0-16,3 2-5 15,6-2 1-15,3-3 0 16,3-2 2-16,2-6-1 16,7 0-1-16,-3-2-13 15,0-3-4-15,0-8-31 16,-3 0-14-16</inkml:trace>
  <inkml:trace contextRef="#ctx0" brushRef="#br0" timeOffset="1605.4237">2642 9927 156 0,'-9'3'57'0,"9"-1"-30"0,-3 4-32 0,3-6 12 15,0 8 7-15,0 2 8 16,3 1 4-16,-3 2 4 16,0 6-16-16,0 4-6 0,0-1-1 15,0-4-2-15,0-2 2 16,0-3-4-16,3-2 0 15,-3-3-1-15,3-3 1 16,0-5 0-16,3-8 3 16,0-8-5-16,3-2-1 15,0-3 0-15,3-3 0 16,3-3-5-16,-6 6 1 0,2 3 2 16,1 4 1-16,3 4 1 15,-3 7 2-15,0 6 5 16,-3 7 6-16,3 4-3 15,-3 1 2-15,0 1-3 16,-3 0 2-16,0 3-6 16,0-3-1-16,0-6-2 15,-3 1-2-15,0-6 1 16,2-5-1-16,4-5 2 16,0-3 1-16,3-5-4 15,6-6-1-15,0-5-6 16,3 3 0-16,3 5 2 15,-7 3 3-15,1 5 0 16,-3 8 1-16,-3 5 6 0,0 6 2 16,-3 5 4-16,0 2 4 15,-3 9-8-15,0-3-3 16,0-6-5-16,3 1 1 16,-3-3-6-16,-3-3 0 15,3-5-39-15,0-3-14 16</inkml:trace>
  <inkml:trace contextRef="#ctx0" brushRef="#br0" timeOffset="2007.9023">3392 9409 208 0,'0'-3'77'0,"0"6"-42"0,3 10-32 15,-3-3 15-15,0 9 6 16,0 7 7-16,0 19-5 16,0 14-3-16,-3-4-13 15,0 3-2-15,0 6-1 0,0-3-3 16,3 0-1-16,0-6-1 15,0-2-2-15,0-8 1 16,3-5 1-16,0-6-1 16,3-10 2-16,3-6-4 0,0-2-2 15,6-2 4-15,3-4 1 16,0 3 0-16,5-7-2 16,1-4-6-16,0 9-4 15,0-8-12-15,-3-3-6 16,0 2-3-16,-10-4 1 15,1-1-16-15,-3-2-8 16,-3-6-31 0</inkml:trace>
  <inkml:trace contextRef="#ctx0" brushRef="#br0" timeOffset="2271.0353">3309 9374 244 0,'-9'-5'90'0,"12"8"-48"0,9-11-45 16,0 5 19-16,9 0-1 16,8-2 5-16,1-3-1 15,6 0 0-15,5 0-10 16,1 3-5-16,0 0-3 0,2-1-4 15,-5-2 2-15,-3 3-74 16,-3-3-32-16,-10 0-1 16</inkml:trace>
  <inkml:trace contextRef="#ctx0" brushRef="#br0" timeOffset="6813.4093">3800 9536 116 0,'-3'0'44'0,"9"0"-24"0,-6 8-13 0,0 2 15 15,0 1 2-15,-3 13 3 16,0 5-6-16,-3 8 0 16,0 0-12-16,0-3 1 0,3-2 3 15,-3-3-3-15,3-3 2 16,0 1-7-16,0-6-3 15,0-2-1-15,0-4 1 16,3-4-1-16,0-3 2 16,0 0 0-16,0-5 3 15,0-3-1-15,0-6 2 16,0-2-4-16,3-2 0 16,0-1-1-16,0-2 1 0,0-3-2 15,3-5 2-15,-3-6-4 16,0 1 0-1,0-6 1-15,3-2 0 0,0-1 2 16,0 6 3-16,-3 3-7 16,3 2 0-16,-3 6 2 15,0 4 2-15,0 4 0 16,0 4 1-16,0 6 0 16,0 6 3-16,0 2 1 15,0 8 1-15,0-1-2 16,0 7-1-16,0 1-1 15,0-4 0-15,0-3-2 16,0 0 1-16,0-3-4 0,0-3 0 16,2-2 1-16,-2-2 2 15,3-4-1-15,0-4 2 16,0-4 0-16,3-4 1 16,-3-6-5-16,3-5 1 15,-3 0 0-15,0-1 2 16,0-1-1-16,0-1 2 15,-3 3-2-15,0 2-1 16,0 3 1-16,0 6-1 16,0 2-3-16,-3 8 0 15,3 10 2 1,0 6 4-16,0 16 6 16,0 0-1-16,0-1 3 0,0 1-4 15,0 5-2-15,0-5-2 16,0-3-3-16,0-2 3 15,3-4 0-15,-4-4-4 16,4-3 1-16,0-3-18 16,0-5-8-16,0-5-22 15,3-3-7-15,0-6-35 16,0-10-44 0,0 3 46-16</inkml:trace>
  <inkml:trace contextRef="#ctx0" brushRef="#br0" timeOffset="7220.767">4077 9747 208 0,'-3'0'79'0,"6"6"-42"0,0-1-37 16,0 0 16-16,0 0-7 0,3 1 2 15,0 2-2-15,3 0 0 16,-1-3-5-16,4 0-1 0,0 0 1 16,3-5 0-16,0-2 0 15,0-1-2-15,-3-2-2 16,0 0 5-16,-3-3 1 15,-3-3-2-15,-3-2-1 16,-6 0-1-16,-3 2 1 16,-3 0-4-16,-3 4 0 15,-3 4-1-15,0 0 0 16,-3 6 2-16,0 5 2 0,0 5 1 16,4 0 3-16,-1 6-1 15,3-1 2-15,6 1 0 16,3-1 1-16,6 1-7 15,6-1 0-15,3 4-1 16,0-7 2-16,2 1-1 16,4-2 2-16,0-4-2 15,0-5-1-15,0-2-15 16,-3-3-7-16,0-3-18 16,0-5-7-16,-4-2-19 15,-2-1-46 1,0-5 21-16</inkml:trace>
  <inkml:trace contextRef="#ctx0" brushRef="#br0" timeOffset="7280.8835">4273 9776 184 0,'-6'-5'71'0,"9"8"-38"0,0 2-25 0,-3-5 16 16</inkml:trace>
  <inkml:trace contextRef="#ctx0" brushRef="#br0" timeOffset="7772.9326">4273 9795 354 0,'3'18'24'15,"-3"4"-12"-15,0 1-1 0,0 4 0 16,0-3-4-16,0-3-2 15,3-3-2-15,-3-2 0 16,3-5-2-16,0-3-1 16,0-3 3-16,0-8 0 15,3-5-1-15,0-7-2 0,0-7-2 16,0 1 1 0,0-3 1-16,3 1 0 15,0-1 0-15,0 5 0 0,0 6-3 16,-1 2 2-16,-2 6-1 15,0 3 0-15,0 7 8 16,-3 5 6-16,0 1-2 16,0 2 0-16,-3 0-4 15,0 1-1-15,0-1-3 16,0-3-2-16,0 1 3 16,0-3 0-16,3-3-1 15,-3-5-2-15,6-5 1 16,0-3-1-16,3-8-3 15,6-5 2-15,3 0-1 16,0 0 0-16,-3 2 0 0,-1 6 0 16,1 5 0-1,0 5-2-15,0 6 3 0,-3 5 2 16,-3 5 4-16,0 0 4 16,-3 1-4-16,0-1-3 15,-3 0-1-15,0 0 1 16,0-2-8-16,-3-1-1 15,0-2-25-15,3 0-9 16,3-5-19-16,6-3-5 16,2-3-29-1</inkml:trace>
  <inkml:trace contextRef="#ctx0" brushRef="#br0" timeOffset="8239.7984">4770 9409 152 0,'3'-3'57'0,"-3"-8"-30"0,3 14-25 0,-3-3 12 0,0 0 4 16,3 3 6-16</inkml:trace>
  <inkml:trace contextRef="#ctx0" brushRef="#br0" timeOffset="8554.8867">4791 9419 336 0,'3'24'32'0,"3"5"-1"0,0 13-6 16,-6 9-4-16,-3-4-7 16,0 1-4-16,0-6-1 15,3 1-1-15,0-4-4 16,0-2-1-16,0-2-1 15,0-4-2-15,0-4 1 16,0-3 1-16,0-6-1 16,6-2-1-16,-3-3 1 0,6 3-1 15,0-8 2 1,-3 3-1-16,3-1-1 16,0-2-2-16,-3-5 1 15,3 2 1-15,0-5 2 16,-1 0-3-16,-2-2 0 15,0-1-6-15,3 0 0 16,-3 1-8-16,0-4-3 16,0 1-17-16,0-3-7 15,0-5-16-15,-3 0-4 16,0-1-23 0</inkml:trace>
  <inkml:trace contextRef="#ctx0" brushRef="#br0" timeOffset="8844.1313">4764 9430 152 0,'-3'-8'57'0,"6"8"-30"0,3-3-21 15,0 3 17-15,3 0-1 16,6 0 2-16,-3 0-2 16,3-2-2-16,0-1-10 15,3 0-4-15,-1 3-2 0,4 0-2 0,0 0-2 16,0 0 3-16,-3 0 0 16,0-5-48-16,3 0-21 15,-7-9-27 1</inkml:trace>
  <inkml:trace contextRef="#ctx0" brushRef="#br0" timeOffset="11366.0019">5077 9718 148 0,'0'-2'55'0,"0"7"-30"0,0-8-18 16,0 3 15-16,0 0-7 15,0 3 6 1,-3 7-5-16,0 9-9 16,0 2 0-16,0 0 3 0,3 0-2 15,0 1 1-15,6-1-5 16,0-3-3-16,3 1 0 0,0-6-1 15,0-2 0-15,0-3 0 16,0-6 2-16,-1-4 3 16,1-6 0-16,0-3 0 15,0 0-3-15,0-2-2 16,-3-3 1-16,0 0-1 16,0 3 0-16,-3 0 0 15,-3 2 0-15,3 3 2 16,0 3 3-16,-3 3 4 15,0 2 0-15,0 5 0 16,0 5-3-16,0 1 1 16,3 0-4-16,0 2 0 15,0 0-3-15,0 0-3 0,0-2 4 16,0-1 1-16,3-2-9 16,0 0-5-16,0-5-23 15,0-3-10-15,0-3-36 16,-3 1-38-1,6-1 44-15</inkml:trace>
  <inkml:trace contextRef="#ctx0" brushRef="#br0" timeOffset="11797.0421">5285 9771 180 0,'0'11'68'0,"0"7"-36"0,-3-2-26 0,3-5 17 15,0 2 6-15,0 0 6 16,0 3-14-16,0 0-7 16,0-3-8-16,0-2-5 0,0-1 0 15,0-2 1-15,0-3 1 16,0-5-1-16,3-2-2 16,3-3-2-16,0-3 1 15,0-3-1-15,0-5 0 16,0-5-3-16,3 2 1 15,0 1 2-15,0 2 1 16,3 0 1-16,-3 6 0 16,3 2-3-16,-4 2 2 15,1 6 3-15,0 3 3 0,0 8 7 16,0 2 2-16,-3-3-1 16,3 4 2-16,-6-1-6 15,0 0-3-15,-3-2-6 16,0-1 0-16,0 1 0 15,0-3 2-15,0 0-14 16,0-3-5-16,0-2-22 16,0-3-10-16,0 0-21 15,3 0-50 1,0-3 23-16</inkml:trace>
  <inkml:trace contextRef="#ctx0" brushRef="#br0" timeOffset="12009.0678">5550 9753 200 0,'-12'-3'77'0,"12"3"-42"0,12 8-34 0,-6-3 16 15,-9 3 0-15,3 3 4 16,0 5-2-16,-3-1 0 16,0 1-10-16,3 0-5 0,-3 0-3 15,3-3 1-15,0 0 1 16,0-2-10-16,0-3-5 15,0-3-52-15,0-2-20 16,9-6-10 0</inkml:trace>
  <inkml:trace contextRef="#ctx0" brushRef="#br0" timeOffset="12143.0038">5517 9673 256 0,'-17'-5'96'0,"17"8"-52"0,3-1-56 16,-3-2 15-16,0 0-5 16,0 0 3-16,0 0-13 15,5 3-7-15</inkml:trace>
  <inkml:trace contextRef="#ctx0" brushRef="#br0" timeOffset="12188.2854">5526 9681 203 0,'15'3'-112'0</inkml:trace>
  <inkml:trace contextRef="#ctx0" brushRef="#br0" timeOffset="12504.4699">5616 9729 160 0,'3'8'63'0,"0"-3"-34"0,3 8-19 0,-3-5 17 15,2 5 0-15,1 3 3 16,0 0-3-16,0 0-2 16,0 0-13-16,0 0-5 0,0 0-3 15,0-3 0-15,0-3 0 16,0-2 0-16,0-2 0 15,3-6 15 1,-3-3-6-16,0-5-1 16,0 0-7-16,0-5-4 15,3-3 0-15,-3 0 1 16,0 3-3-16,0 0 0 0,-3-1 1 16,0 4 0-16,-1-1-5 15,1 3-1-15,-3 3-17 16,0 0-5-16,3-1-28 15,0 1-11-15,0 3-34 16</inkml:trace>
  <inkml:trace contextRef="#ctx0" brushRef="#br0" timeOffset="13708.892">6092 9567 112 0,'0'0'44'0,"0"3"-24"0,0 2-8 0,3 3 13 16,-3 8 4-16,0 0 5 15,0 5 1-15,-3 3 0 0,0-3-18 16,0 3-4-16,0 2 1 0,0-2-8 15,0-3-3-15,3-2-2 16,0-3-1-16,0-3 2 16,0-2 1-16,0-1-12 15,0-2-7-15,0-3-20 16,0 1-10-16,-3-4-8 16,0 1-42-1,0-3 13-15</inkml:trace>
  <inkml:trace contextRef="#ctx0" brushRef="#br0" timeOffset="13992.4299">5919 9763 156 0,'-3'3'57'0,"6"-9"-30"0,0 6-21 0,-3 0 15 15,6 0 0-15,3 0 2 16,3 3-1-16,9 0-2 16,3-3-10-16,2 0-2 0,1 0-1 15,3 0-3-15,-3 0-1 16,0 0-1-16,-4 0-2 16,-5 0 3-16,-3 0 0 0,-3 0-12 15,0 0-4-15,0 0-38 16,-6-3-14-16,3-2-22 15</inkml:trace>
  <inkml:trace contextRef="#ctx0" brushRef="#br0" timeOffset="18183.3956">6393 9549 116 0,'0'0'44'0,"0"5"-24"0,3 0-4 0,-1 1 16 16,1 7 2-16,-3 8 5 16,0 6-13-16,3 2-4 15,-3 8-12-15,0 2 0 0,0-2 3 16,0-2-7-16,0-1-1 15,0-2-1-15,0-6 2 16,0-2-5-16,0-5-1 16,0-6-5-16,0-2-1 15,0-11-74 1,6-6-25-16</inkml:trace>
  <inkml:trace contextRef="#ctx0" brushRef="#br0" timeOffset="18706.485">6437 9639 156 0,'-3'-21'60'0,"6"2"-32"0,0 3-24 16,0 11 15-16,6 0-5 0,3-1 0 15,0-2-6 1,0-2 0-16,3 5-5 0,-3 2 0 0,2 3 3 16,1 5-1-16,-3 11 2 15,0 5 2-15,-6-2 2 16,-3 5 1-16,-3-1 2 16,-6-1-5-16,-3-1-1 15,-3 0-2-15,-9-3-1 16,-2 4-8-16,2-7 0 15,0-1 5-15,6-4 4 16,3-2-3-16,3-3 0 16,0 1-8-16,3-1-2 15,3-2 6-15,9-1 5 16,9 1-4-16,0 5-2 16,3 0 5-16,3 2 3 0,0 4 1 15,2-1 3-15,-5 3-1 16,6 0 0-16,-6 0-5 15,-3-1-3-15,3-1 0 16,-9-1 1-16,3-3-1 16,-6 1-1-16,-4 2-8 15,1-7-3-15,0 1-21 16,-3-7-6-16,-6 3-25 16,9-6-10-16,0-4-10 15</inkml:trace>
  <inkml:trace contextRef="#ctx0" brushRef="#br0" timeOffset="19098.381">6762 9544 148 0,'-3'0'57'0,"3"0"-30"0,3 0-23 0,-3 0 13 0,0 5 12 16,0 3 6-16,3 0-5 15,-3 16-3-15,3-3-15 16,0 0 3-16,0 0 3 0,0 0-10 16,-1-2-2-16,-2-1-4 15,0-2-2-15,0 5-4 16,0-10-2-16,3 2-24 16,0-8-10-16,-3-5-28 15,6-2-51 1,0-4 23-16</inkml:trace>
  <inkml:trace contextRef="#ctx0" brushRef="#br0" timeOffset="19306.1824">6893 9657 176 0,'-6'0'68'0,"-6"8"-36"0,3-5-29 0,6 2 17 16,-3 0-1-16,-3 3 1 15,-3 0-5-15,0 0-1 16,0 0-8-16,-3 0-6 0,0 0-3 16,4 0-16-16,-1-3-7 15,0-2-25-15,-3-3-54 32</inkml:trace>
  <inkml:trace contextRef="#ctx0" brushRef="#br0" timeOffset="19379.0808">6681 9602 180 0,'-15'18'68'0,"15"-18"-36"0,12 0-33 16,-9 3 15-16</inkml:trace>
  <inkml:trace contextRef="#ctx0" brushRef="#br0" timeOffset="19502.945">6690 9636 321 0,'9'11'20'0,"3"-1"-10"16,3 4-6-16,0-4-1 0,3 1-2 15,0-1 2-15,-4 1 0 16,-2-3 1-16,0 0-33 15,-3-3-13-15</inkml:trace>
  <inkml:trace contextRef="#ctx0" brushRef="#br0" timeOffset="20927.8859">7160 9618 140 0,'0'-3'52'0,"0"3"-28"0,3-16-11 16,-3 13 17-16</inkml:trace>
  <inkml:trace contextRef="#ctx0" brushRef="#br0" timeOffset="21452.4219">7166 9591 322 0,'0'-2'41'0,"-3"-1"-21"15,0 0-6-15,-5 1-1 0,-7 2 2 16,0 0 0-16,0 0-5 16,-3 0-2-16,0 8-2 15,0-3 1-15,3 8-6 0,1-2-1 16,-1 2-2-16,0-3 0 16,6-2 0-16,3 0 0 15,6 0-3-15,3 3-1 16,3-1 3-16,3-2 3 15,6 3-1-15,0 2 0 16,2 0 1-16,-2 9 0 16,-3 1 2-16,-3 1 1 15,0-3-1-15,-3 1 1 16,-3-4-2-16,-6 1 2 16,0-1 0-16,-6-2 1 15,0-3-5-15,0 0 1 0,-3-5 0 16,-3 0 0-1,1-5-3-15,2-3 0 16,-3 0-5-16,3-3 0 0,3-2-3 16,3 0 0-16,6-3-3 15,3 0 1-15,6-3 7 16,3-5 3-16,6 0 3 16,2-5 0-16,4-2 0 15,-3-1 0-15,-3 3 2 16,-3-1 3-16,-3 4-2 15,-3 2-2-15,-3 3 6 16,-3 2 3-16,-3 3-3 16,-6 0-2-16,0 3-9 15,-3 0-5-15,0 2-15 16,3 0-7-16,3 3-79 16,9-2 16-1</inkml:trace>
  <inkml:trace contextRef="#ctx0" brushRef="#br0" timeOffset="22397.2466">7166 9403 148 0,'-6'-16'57'0,"6"19"-30"0,-2 13-10 0,2-11 20 16,0-5-6-16,0 0 2 15,0 0-13-15,0 0-4 16,0 0-9-16,2 3-1 0,4-3 1 15,3 0 1-15,3 0 0 16,0 0-4-16,3 0-3 16,0 0 0-16,0 0-1 15,0 0 0-15,3 0 0 0,-1 0 0 16,1 0 2-16,0 0-1 16,-6 3 2-16,0-1-4 15,-3 1 0-15,-3-1 3 16,-3 4 1-16,0 4-1 15,-6 4 1-15,0 1-2 16,-6 7-1-16,0-1 1 16,3 16 1-16,0 5 1 15,0-2 3-15,3 10-3 16,0-2-2-16,0-1 0 16,0-2 1-16,9-2 3 0,-6-9 2 15,6 0-6-15,-3-7-2 16,0-3 4-1,0-8-2-15,-6-1 5 16,3 1 0 0,-6-8-2-16,0-2-1 15,0-1-1-15,-3-8 1 16,-3 1 2-16,-2-1 2 16,-4 3-1-16,0 5 1 15,0-2-4-15,3 0-2 16,0-1-5-16,3 1 0 15,3-1-38 1,3-2-23-16,6 0-90 31</inkml:trace>
  <inkml:trace contextRef="#ctx0" brushRef="#br0" timeOffset="25000.8635">7664 9554 112 0,'0'-8'44'0,"0"8"-24"0,0-2-8 15,0 2 16-15,0 0 1 16,0 0 3-16,0 0 0 15,0 0 0-15,3 5-17 16,-3 5 0-16,0 6 1 0,0 5-4 0,0 6 1 16,0-1-17-16,0-2-4 15,0 0 9-15,0 2 9 16,0 4-3-16,0-4 1 16,0-5-17-16,0-2-7 15,0-3-21 1,0-6-6-16,0 1-38 15,2-6-35-15,1-2 44 16</inkml:trace>
  <inkml:trace contextRef="#ctx0" brushRef="#br0" timeOffset="25205.9437">7610 9723 220 0,'-6'0'85'0,"6"0"-46"0,0 0-37 0,0 0 17 0,3 0-6 16,3 0 2-16,0-2 1 16,6-1-1-16,6 1-7 15,2-1-5-15,1 0-2 0,9 1-1 16,0-1 0-16,-3 3-16 16,-1 0-4-16,-5 0-34 15,-3-3-15-15</inkml:trace>
  <inkml:trace contextRef="#ctx0" brushRef="#br0" timeOffset="26361.3795">8366 9554 136 0,'3'-8'52'0,"0"6"-28"0,-3-4-13 0,0 6 15 15,0-2 1-15,-3-4 3 16,0 1-5-16,0 0-1 15,-3-1-13-15,-3 1 2 0,-6 0 1 16,0 2 4-16,-5 1 3 16,-1 2-11-16,0 5-6 15,0 0 0-15,0 3-1 16,0 3-6-16,3 2 0 16,1 16 3-16,2-5 2 15,3 0-3-15,3 2-1 16,3 1 1-16,3-4 0 15,3 6-2-15,9 1 0 0,3-7 2 16,3-1 0-16,9-4-2 16,5-2 2-16,1-5 1 15,-3-1 0-15,0-2-3 16,-4-3 2-16,-2 1-12 16,-3-6-7-16,-3-6-14 15,9 1-3-15,-6-6-58 16,0-4-30-1,-4 1 63-15</inkml:trace>
  <inkml:trace contextRef="#ctx0" brushRef="#br0" timeOffset="26692.4251">8565 9443 180 0,'0'-3'68'0,"0"3"-36"0,3 3-26 0,0 0 17 15,-3 2 6-15,0 3 4 16,0 5-11-16,0 3-5 0,0 0-10 15,0 8-5-15,0-3-1 0,0 8 3 16,0-8-9 0,6-2-3-16,-3-4-23 15,0-4-10-15,0-3-16 16,0-3-7-16</inkml:trace>
  <inkml:trace contextRef="#ctx0" brushRef="#br0" timeOffset="26887.4347">8661 9488 228 0,'-6'3'85'0,"0"2"-46"0,-6 3-37 0,6 0 17 16,-3 0-8-16,-6 2-1 15,0 1-6-15,0 7-1 16,-6 4-1-16,4-1-6 0,-4-5 0 15,3-6-25-15,3-2-10 16,0 0-62 0</inkml:trace>
  <inkml:trace contextRef="#ctx0" brushRef="#br0" timeOffset="26975.0847">8408 9538 192 0,'-3'0'71'0,"3"3"-38"0,9-3-34 0,-6 3 15 16</inkml:trace>
  <inkml:trace contextRef="#ctx0" brushRef="#br0" timeOffset="27068.0565">8440 9549 346 0,'21'8'30'0,"0"-3"-14"15,3 3-10-15,0 5-4 0,0-2 0 16,-1 5 1-16,-5-3-23 16,-3 0-12-16,-3-5-54 15</inkml:trace>
  <inkml:trace contextRef="#ctx0" brushRef="#br0" timeOffset="27502.8921">8842 9499 224 0,'-3'2'85'0,"6"3"-46"0,-6 3-41 0,3-2 17 16,0 2-2-16,-3 2 4 16,-3 1-3-16,0 7 2 15,0 6-9-15,0-5 0 0,1-3 0 16,2-1-3-16,0 1-3 15,0-2 0-15,3-4-1 16,0 1-3-16,3-3 2 0,0 0 5 16,3-6 2-16,2-2-2 15,4 0-3-15,0 0 0 16,3-5 1-16,3 2-1 16,0 1-1-16,0-4-2 15,-3 6-1-15,-4 0-18 16,1 0-9-16,0 0-15 15,-3 0-5-15,0-2-48 16</inkml:trace>
  <inkml:trace contextRef="#ctx0" brushRef="#br0" timeOffset="27771.527">9003 9467 148 0,'-3'2'55'0,"3"1"-30"0,0 5-12 0,0 0 19 15,0 3 4-15,0 4 3 16,0 20-4-16,0-1 1 16,0 3-20-16,0-2-5 0,-3 2-3 15,3 0-2-15,0-6-1 16,0-4-6-16,0-6 1 15,0-2-16-15,0-3-4 0,0-6-39 16,0-2-14-16,3-3-28 16</inkml:trace>
  <inkml:trace contextRef="#ctx0" brushRef="#br0" timeOffset="28477.9399">9000 9266 180 0,'-9'-6'68'0,"9"9"-36"0,3-6-33 0,-3 3 15 16,6 0-6-16,3-2 3 16,3-1 3-16,0 0 1 0,6 1-8 15,5-3 0-15,4-1 0 0,0 1-1 16,0 2-1-16,-3 1 3 16,-4-1 3-16,-2 3-2 15,0 0 2-15,-6 5 5 16,-3 1 4-16,0 2-6 15,-3 2-1-15,-3 3-7 16,0 11-2-16,-3 5-2 16,0 8 1-16,0 8-4 15,0 16 0-15,0 3-1 16,3 4-2-16,3-1 0 0,0-7 3 16,0-4 0-1,0-6 3-15,0-7-3 0,0-4 0 16,-1-7-1-16,-2-8 0 15,-3-6 4-15,-8-2 3 16,-7-3 0 0,-9-7 2-16,-6 4 2 15,-3 6 5-15,-2-3 1 16,2-2-8-16,0-3-2 16,6 0-8-16,4 0 0 15,5-3-41-15,3 0-16 16</inkml:trace>
  <inkml:trace contextRef="#ctx0" brushRef="#br0" timeOffset="50802.5965">6503 12171 80 0,'0'2'33'0,"0"6"-18"0,-3 11-7 15,0-8 11-15,-6 12-5 16,-3 6 2-16,0 6-3 16,0 2 2-16,-3 3-2 15,3-6 2-15,0-5-4 0,3-2-1 16,1-4-6-16,2-1-1 0,3-7 3 16,0-1-3-16,0-1 0 15,3-3-1-15,0-2 1 16,0-2 0-16,0-1 1 15,0-5 0-15,0 0 2 16,0 0-3-16,0-3 0 16,0-2 1-16,3-3 0 15,-3 0 0-15,3-5 0 16,0 2-2-16,3-7-2 16,-1-3 1-16,1-1 1 15,0-1-1-15,3-1-1 16,0-11 1-16,-3 6-1 15,3 3-3-15,0 2 2 16,0 0 3-16,-3 6 3 0,0 2 2 16,0 3 1-16,-3 5-4 15,0 2-3-15,0 6-3 16,0 8-1-16,0 6-1 16,0 4 3-16,0 1 2 15,0-1 2-15,0 3-4 16,0-5 1-16,0 0 0 15,0-3 2-15,0-2-1 16,0-3 2-16,2 0-2 16,-2-3 2-16,3-2 0 15,0-6 1-15,0 0-2 16,0-5 1-16,0-2-2 16,0-3 2-16,0-3-2 0,0-3-1 15,0-2-2-15,0 0 1 16,0 2 1-16,0 4 0 15,-3 1 0-15,3 4 0 16,-3 2-3-16,0 5 2 16,-3 3-1-16,3 5 0 15,3 3 0-15,0 11 0 16,-3 5 2-16,0 2 0 16,0 6 2-16,-3 0 1 15,0-1-1-15,0-4 1 16,0-1-2-16,0-2-1 15,3-3 3-15,-3-2 2 16,3-3-4-16,-1-3-3 0,1-3-26 16,-3-2-11-16,3-2-51 15,3-4-26 1,3-2 54-16</inkml:trace>
  <inkml:trace contextRef="#ctx0" brushRef="#br0" timeOffset="51267.0185">6732 12451 132 0,'-6'-5'52'0,"6"8"-28"0,0-1-17 0,0-2 13 16,0 0-8-16,3 8-2 16,0-2 3-16,3-1 2 15,3 0-8-15,3 0-2 16,0-2-1-16,2-3 2 0,1 0 1 15,0-5-1-15,0-1-1 16,0 1-1-16,-3 0 0 16,-3-3-2-16,0 0-2 15,-3 0 1-15,-3 0 1 16,-3 0-1-16,-3 0 2 16,-3 0-4-16,-3 3-2 15,-3 0 4-15,-3 5 1 16,-3 2-3-16,0 4 1 15,0 2-2-15,4 0 0 16,2 5 2-16,0 3 0 16,3 0 2-16,3-3 1 0,0 0 1 15,6 0 2-15,3 0-3 16,6 1 0-16,3-4-3 16,3-2-1-16,2-3 3 15,1 1 3-15,0-4-7 16,0-2 0-16,3-2-27 15,-3-1-8-15,0-2-36 16,-4 0-32 0,-2-3 39-16</inkml:trace>
  <inkml:trace contextRef="#ctx0" brushRef="#br0" timeOffset="51852.9149">6952 12404 140 0,'-6'-3'52'0,"6"6"-28"0,0 2-26 0,0 0 11 15,0 3 7-15,0 0 5 16,0 5 0-16,3 1-1 16,-3 1-10-16,0-1-2 0,0-1 2 15,0 0-6-15,0 0 0 16,0-2-2-16,0 0-2 16,0-4 1-16,0-1-1 15,0-6 2-15,0 0 3 16,0 0-4-16,3-3-3 15,0-2-2-15,0-6 0 16,3 1-4-16,0-4-2 16,0 1 0-16,0 0 4 0,0 2 3 15,0 3 2-15,0 1 1 16,3 1 0-16,-3 6-3 16,0 0 2-16,0 8 3 15,-3-3 1-15,-1 3 3 16,-2 0 1-16,3 0-1 15,-3 0 1-15,0-2-6 16,0-1-1-16,0 0 0 16,0-5 0-16,0 0 0 15,0 0 2-15,3-3 1 16,3-2 1-16,6-5-5 16,0-4 1-16,0 1 0 0,0 3 0 15,0 2-5 1,0 0 1-16,-3 5 2 15,0 3 3-15,0 0 0 0,0 8-1 16,-3 5 7-16,-1 0 3 16,-2 1-3-16,0-4-2 15,-3 1-2-15,0-1-3 16,3 1 3-16,-3 0 0 16,3-4-12-16,0-1-7 15,0-1-35-15,-3-5-15 16,3 0-12-1</inkml:trace>
  <inkml:trace contextRef="#ctx0" brushRef="#br0" timeOffset="52256.6427">7312 12176 148 0,'3'-5'57'0,"0"7"-30"0,0 1-21 15,0 2 17-15,0 3-3 16,0 3 0-16,0 7-4 16,0 6 0-16,-3 3-9 0,0 2 0 0,0 3 0 15,-3-6-1-15,0 6 1 16,0-3-4-16,0-3-2 15,3-2 0-15,0-3 1 16,0-2-1-16,3-1 2 16,0-2-4-16,3-3-2 15,3 1 4-15,3-4 3 16,3-2-1-16,0 0-2 16,0 0 0-16,-1 0-1 15,-2 0-5-15,0 0-1 16,0-3-28-16,-6 1-13 15,0-4-11 1,0-2-39-16,-3-2 19 16</inkml:trace>
  <inkml:trace contextRef="#ctx0" brushRef="#br0" timeOffset="52563.0389">7291 12121 140 0,'0'-3'52'0,"3"3"-28"0,3 0-24 16,0 3 13-16,6-3 2 15,3 0 5-15,3 0-6 0,3 0-1 16,3 0-7-16,-1 0-4 0,-2 0-1 16,-3 0-1-16,6 0-42 31,-6 2-59-31,-3 4 13 16</inkml:trace>
  <inkml:trace contextRef="#ctx0" brushRef="#br0" timeOffset="53837.9221">7482 12279 80 0,'-3'6'33'0,"6"9"-18"0,-3 7 4 0,0-12 18 15,0 6-11-15,0 3-3 16,0 2-2-16,3 3-1 16,-3-1-11-16,0-1-5 0,0-4-3 15,0-2 1-15,0-3 1 16,3 0-1-16,-3-2-2 16,0 0-41-1,0-3-60-15,0-3 16 16</inkml:trace>
  <inkml:trace contextRef="#ctx0" brushRef="#br0" timeOffset="54238.1201">7539 12300 144 0,'-15'-13'55'0,"30"13"-30"0,-21 11-25 16,12-11 10-16,-1 0 5 0,1 0 4 16,6-3-5-16,0-5-3 15,3 0-6-15,3 0-4 0,3 0 0 16,0 1-1-16,-3 1 2 16,-1 1-3-16,-2 2 0 15,0 1 1-15,-6 2 0 16,0 2-3-16,-3 4 2 15,-3 4 1-15,-3 9 2 16,0 4-1-16,-3 4-1 16,-3-1 7-16,0 4 3 15,0-4-1-15,0-2 0 16,0-3-5-16,0-3-3 16,3-2 0-16,0-2-1 0,3-4-11 15,0-2-5 1,0 0-47-16,0-3-48 15,0-5 32-15</inkml:trace>
  <inkml:trace contextRef="#ctx0" brushRef="#br0" timeOffset="54435.4591">7616 12427 204 0,'-9'-5'77'0,"9"3"-42"0,0 2-39 16,0 0 15-16,6 0-2 15,0-3 2-15,3 0-5 16,3 1-2-16,3-1-2 0,2 0-2 0,1 1 3 16,0-1-7-16,3 0-1 15,3 1-34-15,0-1-11 16,-4 0-35 0</inkml:trace>
  <inkml:trace contextRef="#ctx0" brushRef="#br0" timeOffset="54823.8523">7914 12282 80 0,'0'-3'33'0,"3"3"-18"0,-9 0-7 0,6 0 13 16,0 0-1-16,0 0 3 16,0 8-7-16,-3 3-1 0,0 5 2 15,0 2 1 1,0 1-9-16,-3 2-3 0,0 3 0 0,3 0 1 15,0-3 1-15,6 0-4 16,-3-3-1-16,3-2-1 16,3-2-2-16,0-1 7 15,3-5 3-15,3-3-1 16,-1-5 0-16,7 0-1 16,-9-3 0-16,3-5 2 15,-3 0 4-15,-3-2-2 16,-9-1 3-16,0 1-4 15,-3-4-1-15,-3 4-6 16,-6 2-3-16,3 3-3 0,-3-1 1 16,1 4-17-16,2-1-8 15,3 3-15-15,3 0-7 16,3-3-25 0,0 1-33-16,9-1 35 15</inkml:trace>
  <inkml:trace contextRef="#ctx0" brushRef="#br0" timeOffset="55303.917">7973 12144 144 0,'0'-5'55'0,"3"2"-30"0,0 1-25 0,-3 2 10 0,9 0-2 16,3-3 0-16,0 1-2 16,0-1 1-16,0 0-4 15,0 1-6-15,2-1-1 0,-2 0 4 16,0 1 4-16,-3 2-3 16,0 0-3-16,-3 2 1 15,0 6 0-15,-3 3-2 16,0 5 2-16,-3 5 3 15,0 5 1-15,0 6 1 16,3 2 0-16,0 1-2 0,3 2-2 16,0 3 1-1,0-6-1-15,0-5 2 0,0-2 1 16,0-1-1-16,-3-2-2 16,-3-3 5-16,-3-3 1 15,0-2 2-15,-6 0 0 16,0-3 0-16,-3-2 0 15,0 0-2-15,0-3-1 16,0-3-1-16,0-2 0 16,3-3-9-16,-3 0-4 15,3 0-31-15,-2 0-11 16,8 0-27 0</inkml:trace>
  <inkml:trace contextRef="#ctx0" brushRef="#br0" timeOffset="55862.1633">8339 12218 124 0,'-3'8'49'0,"3"0"-26"0,0 16-16 0,0-8 15 0,0 5 2 16,3 6 3-16,0-4-10 15,0 1-5-15,-3 3-7 16,3-1-2-16,0-2 3 0,-3-5-5 16,3-1-3-16,-3-2 1 15,0-3 2-15,-3-2-51 16,0-3-60-1,0 0 21-15</inkml:trace>
  <inkml:trace contextRef="#ctx0" brushRef="#br0" timeOffset="56057.4342">8220 12417 184 0,'-3'-8'71'0,"6"8"-38"0,3-3-32 0,0 3 16 16,6-2 6-16,3-1 6 15,3 0-11-15,6 3-3 16,2 0-9-16,4 0-4 0,3-2 1 16,-3-1-2-16,-4 0-1 15,1 1-21-15,-6-1-9 16,-3 3-75 0</inkml:trace>
  <inkml:trace contextRef="#ctx0" brushRef="#br0" timeOffset="58368.8605">8592 12229 68 0,'3'-3'27'0,"6"1"-14"0,3-1-7 16,-6 3 9-16,3-3 0 15,3 3 4-15,0 0-11 16,3 3-4-16,-3 2-1 16,2 3 2-16,-8 11 4 15,0-3 5-15,-9 0 3 16,-3-1 2-16,0 4-8 16,0-6-2-16,1-2-5 15,2-1-7-15,0 1-1 0,6-3-5 16,5 0 1-16,10 2 2 0,0 4 1 15,0-1 3-15,-3 5 1 16,0-2 1-16,-6 3 2 16,-3-3 12-16,-6-3 8 15,-6 0 2-15,-12 0 1 16,0-2-14-16,-3-3-4 16,0-3-5-16,1-2-2 15,-1-1-15-15,3-2-7 16,3 0-27-1,3-2-50-15</inkml:trace>
  <inkml:trace contextRef="#ctx0" brushRef="#br0" timeOffset="58651.9332">8878 12102 108 0,'3'-5'44'0,"0"5"-24"0,3 0-8 16,-6 0 16-16,3 5-3 16,-3 3 3-16,6 3-5 0,-6 4 0 15,0 4-12-15,-3-1-4 0,3 6-3 16,0 0-2-1,0 0 1-15,0-6-2 0,0 1-1 16,0-1-41-16,3-2-18 16,-3-8-23-1</inkml:trace>
  <inkml:trace contextRef="#ctx0" brushRef="#br0" timeOffset="58821.4175">8988 12181 220 0,'-18'6'82'0,"12"-1"-44"0,-15 6-44 0,10-3 14 15,-1-1-9-15,-3 1 0 16,0 3-15-16,0 5-6 16,0-3-66-16,3-2-30 0</inkml:trace>
  <inkml:trace contextRef="#ctx0" brushRef="#br0" timeOffset="59000.9714">8839 12179 160 0,'9'0'60'0,"0"2"-32"0,3 4-26 15,-6-4 12-15,6 1-5 0,6 0 0 16,-3 2-5-16,2 0-3 15,-2 1-27 1,0-1-12-16</inkml:trace>
  <inkml:trace contextRef="#ctx0" brushRef="#br0" timeOffset="59317.2548">9060 12176 140 0,'-3'3'52'0,"6"-1"-28"0,-3 6-28 0,0-2 10 15,0 2 15-15,0 0 10 16,0-1-11-16,0 7-3 0,0-1-11 16,0 5-4-16,0-2 1 0,0-5-2 15,0-1-1-15,3 1-2 16,-1-3 1-16,4-3 3 15,0 1 3-15,3-4-2 16,0 1-2-16,0-3-3 16,3 0 1-16,0-3-12 15,3 1-5-15,-3 2-21 16,0-3-8-16</inkml:trace>
  <inkml:trace contextRef="#ctx0" brushRef="#br0" timeOffset="59568.3209">9232 12166 120 0,'-3'0'46'0,"3"2"-24"0,-3 9-19 0,3-3 12 15,0 2 15-15,0 9 8 16,0 5-11-16,0-1-3 15,0 4-14-15,-3 2-4 0,0 0 0 16,3-2-3-16,0 4 0 16,0-4-1-16,0-3-2 15,3-6-2-15,0-2-1 0,0 0-25 16,0-6-9-16,0 1-52 16</inkml:trace>
  <inkml:trace contextRef="#ctx0" brushRef="#br0" timeOffset="59989.0026">9324 12266 208 0,'-3'-10'79'0,"6"20"-42"0,-3-5-34 0,0-5 15 16,0 0 2-16,0 0 4 15,12-5-8 1,3 0-8-16,3 0-6 0,-3 2 1 16,3-2-4-16,0 2 0 15,0-2 3-15,-4 2 1 16,1 0-6-16,0 1 0 0,0-1-23 16,-3 0-8-16,-3 1-14 15,-3 2-3 1,0 0-32-16</inkml:trace>
  <inkml:trace contextRef="#ctx0" brushRef="#br0" timeOffset="60218.9512">9387 12367 140 0,'-6'0'52'0,"9"2"-28"0,-3 1-22 15,0-3 12-15,6 3 6 0,0-3 5 16,3 0-7 0,0 0 0-16,3 0-11 15,3 0-4-15,2 0 0 0,1 0-2 0,0 0-1 16,-3 0 1-16,-3 0-1 16,0 0-14-16,-3 2-3 15,-3-2-68 1</inkml:trace>
  <inkml:trace contextRef="#ctx0" brushRef="#br0" timeOffset="63114.9242">9881 12121 136 0,'-3'-3'52'0,"-9"3"-28"0,15 0-19 16,-3 0 13-16,-3 0-10 16,-3 3-4-16,0 5-1 0,-6 5 0 15,0 3-1-15,-2 5-2 0,-1 11 1 16,0-1 5-16,3 4 6 15,0-1-8-15,3 0-2 16,6 1-2-16,3-1 2 16,3-2 3-16,3-6 2 15,6-2 3-15,6-5 4 16,6-6-4-16,2-5 0 16,1-3-2-16,0-2 0 15,-3-3 2-15,-6-3 1 16,-3 1 10-16,-7-6 4 15,-5 0-7-15,-3-8-3 16,-6 3-6-16,-5-1-4 16,-1 4-5-16,-6 2 0 0,-3 0-5 15,3 3-1-15,0 2-4 16,3 3 1-16,3 0-8 16,1 5-2-16,2-2-17 15,6 2-61 1,0 3-30-1,3-8 44-15</inkml:trace>
  <inkml:trace contextRef="#ctx0" brushRef="#br0" timeOffset="63697.7666">10146 12218 160 0,'-3'-5'63'0,"3"3"-34"0,-6 2-23 16,6 0 15-16,-3 2-16 16,-6 1-2-1,0 2-2-15,-6 8-1 0,-3 11 0 16,1 0-11-16,2 5-5 0,0-2 16 15,6-1 9-15,3 8-3 16,6-5-3-16,6-5 9 16,6-3 4-16,12-5 0 15,-1-5 3-15,1-8-1 16,-3-3-2-16,3-8 5 16,-6-6 1-16,-3-1 0 15,-3-7-2-15,-4-1-6 0,-2-7-1 16,-6-1-6-16,-6 2-2 15,-2-3-2-15,-4 5-3 16,0 4-2-16,-6 4-1 16,0 6-9-16,-6 5-32 15,3 5-2 1,6 3-19-16,7 3-7 16,8-3-18-1</inkml:trace>
  <inkml:trace contextRef="#ctx0" brushRef="#br0" timeOffset="63986.4443">10390 12163 140 0,'3'5'52'0,"0"6"-28"0,3 5-19 16,-3-8 11-16,0 2-3 15,0 9 0-15,-3 5-7 16,3-1-2-16,-3 1-2 16,0-3 1-16,0-2 0 0,0-3-4 15,0-3-1-15,0-2-54 16,-3-1-45-16,0-2 32 15</inkml:trace>
  <inkml:trace contextRef="#ctx0" brushRef="#br0" timeOffset="64197.1753">10307 12353 120 0,'-3'-5'46'0,"12"10"-24"0,-3-5-15 0,-6 0 13 15,3 0 1-15,3 0 4 16,0 0-11-16,2 0-3 16,7 0-7-16,3 0-1 0,0 0 3 0,0 0-5 15,0 0-1-15,6 0-13 16,-7 0-7 0,7-2-58-16</inkml:trace>
  <inkml:trace contextRef="#ctx0" brushRef="#br0" timeOffset="64480.4453">10622 12229 128 0,'3'13'49'0,"-3"8"-26"0,0 6-18 0,0-14 13 16,0 6-1-16,-3-1-1 16,3 1-6-16,-3-1-4 15,3-2-3-15,0 0-3 0,0 2 3 16,0-2-2-16,0-2 2 16,0-4-2-16,3 1-42 31,0 2-55-31,0-8 14 15</inkml:trace>
  <inkml:trace contextRef="#ctx0" brushRef="#br0" timeOffset="64896.8238">10726 12256 200 0,'15'-16'77'0,"-15"13"-42"0,15-5-39 16,-9 5 13-16,0 1-3 15,3-1 1-15,0 0-3 16,3 3-3-16,0 3 0 16,0 0-4-16,0 2 0 0,-4 8-3 15,-2 8 1-15,-6 3 5 16,-6 5 2-16,1-2 0 15,-4 5-2-15,-6-6 3 16,0 3 2-16,-3-5 0 0,3-6 0 16,3-2-1-16,9-2 4 15,3-4-2 1,9-5 2 0,3-2-5-16,3 0 0 15,3-3-1-15,0 0-2 16,0-6 1-16,-1 6 1 15,-2-5-3-15,0 3-2 16,-3 2-31-16,-3-3-15 0,0 3-44 31</inkml:trace>
  <inkml:trace contextRef="#ctx0" brushRef="#br0" timeOffset="65175.2696">11012 12245 208 0,'12'0'79'0,"-9"0"-42"0,0 0-43 15,3 0 36 1,3-3-8-16,3 1-6 15,0-1-5-15,0 0-6 0,0 1-6 0,2-1 0 16,-2 0-4 0,15 1-28-16,-3 2-10 15,-6 0-56 1</inkml:trace>
  <inkml:trace contextRef="#ctx0" brushRef="#br0" timeOffset="65396.8474">11078 12393 188 0,'-9'0'71'0,"12"3"-38"0,3 2-36 0,0-2 11 0,0-1 5 16,2-2 6-16,4 0-10 15,-3 0-2-15,9 3-5 16,3 0 1-16,-3-3 0 0,0 0-17 15,-3 0-5-15,-1-3-53 16,1 0-42 0,0 1 37-16</inkml:trace>
  <inkml:trace contextRef="#ctx0" brushRef="#br0" timeOffset="65813.0934">11331 12152 172 0,'-3'-5'66'0,"6"5"-36"0,3-3-31 0,-6 3 15 16,6 0-6-16,2-2 1 15,4-1-3-15,6 0-1 16,6 1-3-16,0-1-4 0,0 1-1 15,-3-1 2-15,-1 0 0 16,-2 1-2-16,0 2 2 16,-3-3 3-16,-3 3 1 15,0 0-4-15,-3 0-1 0,0 3 1 16,0-1 2 0,-3 1-2-16,-1 2 0 0,-2 3 3 15,-3 3 3-15,0 2 2 16,-3 5 1-16,-2 12 0 15,2-1 0-15,0 2-4 16,0 1-1-16,0 0 1 16,0-6 0-16,0 3-2 15,0 1-2-15,3-4 1 16,-3-5-1-16,0-2-16 16,3-6-6-16,-3 0-71 15</inkml:trace>
  <inkml:trace contextRef="#ctx0" brushRef="#br0" timeOffset="65965.1856">11447 12398 200 0,'-6'-5'77'0,"9"8"-42"0,15-6-37 0,-12 3 14 16,-6 0 7-16,6 3 5 15</inkml:trace>
  <inkml:trace contextRef="#ctx0" brushRef="#br0" timeOffset="66068.2514">11485 12398 385 0,'15'3'10'0,"3"2"-6"16,3-2-3-16,3 0 1 15,3-3-1-15,-4 0-1 16,1-3-28-16,-6 0-11 16,0 1-65-16</inkml:trace>
  <inkml:trace contextRef="#ctx0" brushRef="#br0" timeOffset="66580.6188">11759 12258 232 0,'-12'-21'88'0,"9"18"-48"0,3-2-47 0,3 2 16 15,3 1-8-15,3-4-1 16,0 1 3-16,3-3 0 16,3 0-1-16,0 3-4 0,0 0 1 15,3 2-1-15,-4 3 0 16,4 5-3-16,-3 3 1 15,-3 6-3-15,-6 9 0 16,-6 4 4-16,-6 2 1 16,-3 3 6-16,0-6 2 15,-3 3 6-15,-3 3 3 0,1-6-4 16,-1-4 1-16,0-4-3 16,3-5 2-16,3-2-2 15,3-3 0 1,3 0-8-16,3-3 0 0,6-2 1 15,6-1 1-15,3 1 1 16,12-3 2-16,-1 0-3 16,1 0 0-16,0 3-1 15,-3-1-2-15,-3 1 1 16,-4-3 1-16,-5 3-23 16,-3-1-8-16,-3 1-92 15</inkml:trace>
  <inkml:trace contextRef="#ctx0" brushRef="#br0" timeOffset="68187.0112">6372 13049 140 0,'0'-2'52'0,"0"4"-28"0,0 9-22 0,0-1 12 0,0 6 2 16,-3 19 2-16,0 7-7 16,-3 6-2-16,0 2-5 15,0-5-1-15,0-3 1 0,0-2 2 16,3-3 1-16,0-8-3 15,3-5-1-15,0-6 1 16,0-2 0-16,0-5 0 16,0-6 2-16,0-7-8 15,3-6-3-15,0-3 0 16,0-2 1-16,3-6-3 16,0-7 2-16,0-3-4 0,0-6 1 15,0 1 4-15,0-11 2 16,-3 5-1-16,0 6 0 15,0 5 4-15,-3 5 3 16,0 8 8-16,3 3 4 16,0 8-13-16,-3 5-3 15,3 15 1-15,2 4 3 16,-2 2 1-16,6 6 0 16,0-6-3-16,0-3 1 15,3 3-2-15,-3-5 2 16,0-5-2-16,0-3-1 15,0-3 5-15,0-8 4 16,0-5-5-16,0-5 0 0,0-11-7 16,0-5 0-16,-1-2-1 15,-2 4-1-15,0 6 4 16,0 2 0-16,-3 6 1 16,0 3 2-16,0 7-1 15,0 8 2-15,0 11 2 16,0 8 4-16,-3 5 0 15,0 5 2-15,0 1-4 16,0-3-2-16,0-3-5 16,3-3 0-16,0-2-2 15,3-3-2-15,0-2-35 16,0-6-14-16,3-5-44 16</inkml:trace>
  <inkml:trace contextRef="#ctx0" brushRef="#br0" timeOffset="68582.6299">6657 13330 192 0,'-6'8'71'0,"6"-8"-38"0,0 2-41 0,0-2 10 16,3 6-1-16,6 2 3 16,-3-1 5-16,3-1 5 15,0-1-8-15,0-8 1 0,0 1 0 16,0-1-1-16,0-2-1 15,0 0-3-15,-3-3 1 0,0 0-2 16,-3-3-1 0,-3 3-2-16,-3-2 1 0,-3 2-1 15,0 2-2-15,0 1 3 16,-6 2 0-16,3 3-2 16,-6 6 0-16,0 2-1 15,3 2 0-15,3 6 5 16,1-3 3-16,2 3-1 15,3-3-2-15,0 1 0 16,9-1 1-16,3 0-1 16,-1 0 2-16,4-2 0 15,0-3 1-15,3-3-7 16,0-2-2-16,0-3-36 0,0-3-15 16,0 0-26-1</inkml:trace>
  <inkml:trace contextRef="#ctx0" brushRef="#br0" timeOffset="69133.3377">6818 13285 148 0,'-6'5'57'0,"6"0"-30"0,0 6-27 0,0-6 10 16,0 3 9-16,0 5 7 15,0 3-2-15,0 0 0 16,-3 0-13-16,3-3-7 0,-3 0 0 15,3-2-3-15,-3-3 2 16,3 0 0-16,0-3 1 0,0 0-2 16,0-5 1-16,0 0-2 15,0-2 2-15,3-3-7 16,3-6-1-16,0-5-1 16,3-2 2-16,0-1-3 15,3 3 2-15,6 0 1 16,-3 6-1-16,-3 2 1 15,0 2 3-15,-1 6 0 16,-2 6 1-16,0 2 2 16,0 5 1-16,-3-2 1 15,0 2 0-15,-3-3 2 16,0 1 3-16,0-3-4 16,0-3-1-16,-3 0-2 15,0-5 1-15,6 0-2 16,0-2-1-16,3-6-4 0,3-3 0 15,6 1-5-15,-6-1-1 16,5 6 2-16,-2-3 3 16,0 3 0-16,0 2 4 15,-3 6 4-15,-3 7 3 16,0 3-2-16,-3 1-3 16,-3 2 2-16,0-3 2 15,0 0-2-15,0-2-2 16,-3-1-14-16,3-2-6 15,0 0-133 1,3-5 60 0</inkml:trace>
  <inkml:trace contextRef="#ctx0" brushRef="#br0" timeOffset="69496.4178">7274 13094 148 0,'-6'32'55'0,"3"-3"-30"0,-3 19-16 0,3-24 16 15,0 2-5 1,-3 8-2-16,0-2-4 0,3-3-1 15,0-2-7-15,0-1-4 0,0-2-1 16,3-3 1-16,3-2 1 16,3-3 1-16,0-3 0 15,3 0-2-15,3-5-2 16,0-3 1-16,5 1 1 16,1-4-14-16,0-2-5 15,-3-2-13-15,0-4-4 16,-3 1-28-1,0-3-31-15,-3 0 32 16</inkml:trace>
  <inkml:trace contextRef="#ctx0" brushRef="#br0" timeOffset="69767.4823">7229 13018 156 0,'0'-3'57'0,"6"3"-30"0,3-3-25 15,0 3 14-15,3 0-8 16,0-2 0-16,5-1-4 15,7 0-1-15,-3 3-1 0,0 0-15 16,-3 0-6-16,0 0-54 16</inkml:trace>
  <inkml:trace contextRef="#ctx0" brushRef="#br0" timeOffset="75878.1292">7467 13110 104 0,'3'-8'41'0,"0"6"-22"0,-3-4-5 15,3 4 15-15,0-1-1 16,-3 0 3-16,0 1-8 15,0 2-4-15,0 0-11 16,3 10-7-16,-3 6-2 0,0 11 5 16,-3 2 5-16,0 5-1 15,0 3 3-15,0-2-4 16,0-6 1-16,0-3-5 16,3-2-2-16,0-6 2 15,0-2 0-15,0-2-12 0,3-4-7 16,0-2-44-1,0-3-61 1,0 1 27-16</inkml:trace>
  <inkml:trace contextRef="#ctx0" brushRef="#br0" timeOffset="80111.6015">7667 13102 112 0,'2'0'44'0,"-2"0"-24"0,0 3-10 0,0-3 12 16,-2 5-6-16,-4 3 1 0,0 13-4 15,-3 3 2 1,0 0-8-16,-6 2 0 0,3 3 0 0,3 1-3 16,6-1-3-16,3-3 2 15,3-5 2-15,3-2 0 16,6-3 2-16,3-3 0 16,3-3 1-16,2-2-4 15,-2-2-1-15,0-6-1 16,-3 0 1-16,-3-6 0 15,-3-4 3-15,-3-3 1 16,-6-1 1-16,-3 1-4 16,-6 3-1-16,-6 2 1 15,-3 5 0-15,-3 0-5 16,4 6-1-16,-4 5-8 16,-3 0-2-16,6 0-20 0,12-3-143 31,18-8 92-16</inkml:trace>
  <inkml:trace contextRef="#ctx0" brushRef="#br0" timeOffset="80649.5008">7934 13134 156 0,'-3'-3'60'0,"-6"3"-32"0,1-2-17 0,2 2 15 0,-3 2-6 16,0 1 1-16,-6 0-12 16,3 2-3-16,-3-2-4 15,3 4-2-15,3 1 3 0,6 8-4 16,9-3 0-1,0 3 3-15,6 3-3 16,3-3 0-16,0 2 3 16,3 1 3-16,0 2 2 15,-4-3 1-15,-2 1-2 16,-3-6 1-16,0 0 0 16,-6 1 1-16,-3-1-2 0,-6-2-1 15,0-4-6-15,-9-1 3 16,1-4 3-1,2-2-4-15,0 0-1 16,3 0-11-16,-3 0-3 16,6-5-4-16,3-8 1 15,9-3 2-15,0 0 4 16,6-2 7-16,3-4 2 16,0 4-1-16,-7-1 2 15,1 4 7-15,-3-1 4 16,0 2-1-16,-3 4 0 15,-3-3-10-15,0 5-1 0,0 2-38 16,-3 6-13 0,0 3-30-1</inkml:trace>
  <inkml:trace contextRef="#ctx0" brushRef="#br0" timeOffset="80829.2304">7964 13065 200 0,'-6'-3'77'0,"9"3"-42"0,0 0-39 0,0 0 15 16</inkml:trace>
  <inkml:trace contextRef="#ctx0" brushRef="#br0" timeOffset="81128.427">7985 13060 322 0,'15'-5'1'16,"3"-1"0"-16,0 1-1 0,-1 2 0 16,-2 1 0-16,0 2 0 15,0 0 0-15,-3 2 2 16,-3 4-3-16,0 2 0 16,-3 5 3-16,-3 5 3 15,-3 14 2-15,-3 2 1 16,0 3-4-16,3 1-1 15,0 1-1-15,0-4 1 16,0-4 0-16,3-2 3 0,-3-2-3 16,0-3-2-1,0-3 0-15,0-3 1 0,-3-2 1 16,-3 0 1-16,-3-3 4 16,0-2 3-16,0-3-6 15,0-3-1-15,0-2-4 16,-3 0-3-16,3-3-20 15,3 0-8-15</inkml:trace>
  <inkml:trace contextRef="#ctx0" brushRef="#br0" timeOffset="81550.5015">8363 13134 200 0,'-3'-3'74'0,"6"6"-40"0,-3 2-38 16,0 3 13-16,0 8 1 15,0 3 4-15,0 7-1 16,0 3 2-16,0 3-8 15,0-6-2-15,0 1-1 0,0-3-5 16,0-3 1-16,0-3-16 16,0-2-4-16,0-3-58 15,0-2-46 1,0-3 42-16</inkml:trace>
  <inkml:trace contextRef="#ctx0" brushRef="#br0" timeOffset="81713.1205">8277 13301 200 0,'-12'-6'74'0,"27"6"-40"0,-6-5-35 0,0 5 12 15,2-3-7-15,4 3-1 16,3-2 3-16,0-1 1 16,6 0-45-16,-3-2-21 15,5 5-24-15,-11-2-7 16</inkml:trace>
  <inkml:trace contextRef="#ctx0" brushRef="#br0" timeOffset="82837.8162">8616 13076 156 0,'0'-3'60'0,"0"6"-32"0,3 5-28 0,-3 0 13 0,0 2 4 15,0 6 7-15,-3 5-2 16,0-2-1-16,0 2-11 15,0 0-4-15,0-5-2 0,3 5 0 16,0-8 0 0,0-2 0-16,3-3-2 15,3-3-2-15,6-5 1 16,3-2-1-16,3-4 0 16,3 1 0-16,-1 2 0 15,1 3 2-15,0 0-3 16,-3 6 0-16,-3 2 5 15,0 2 5-15,-3 1-3 0,-6-1-1 16,-3 3 6-16,-6-2 3 16,-3 0-7-1,-3-1-4-15,0 1-2 0,-3-3 1 16,-6-3-19-16,0 0-6 16,-3-2-23-16,0-6-11 15,1-2-39 1</inkml:trace>
  <inkml:trace contextRef="#ctx0" brushRef="#br0" timeOffset="83049.4034">8592 13052 200 0,'3'-8'77'0,"3"5"-42"0,6-5-30 16,-6 6 19-16,6-1-9 15,0 0 2-15,3 1-10 16,6-1-4-16,-1 1-2 16,1 2-6-16,0 0-1 0,-3 0-46 15,0 0-18-15,0 2-17 16</inkml:trace>
  <inkml:trace contextRef="#ctx0" brushRef="#br0" timeOffset="83279.0144">8982 12954 200 0,'-6'-13'74'0,"6"26"-40"0,0-8-40 0,3-2 12 16,-3 2 9-16,0 3 10 16,0 3 0-16,0 5 0 15,3 2-13-15,0 3-5 0,0 0-3 16,0-2-5-16,0 2 1 15,0-2-2-15,0 2 0 16,-3-3-44-16,0-4-20 16,3-1-34-1</inkml:trace>
  <inkml:trace contextRef="#ctx0" brushRef="#br0" timeOffset="83480.2759">9104 13012 232 0,'-9'-5'88'0,"6"8"-48"0,-3-1-47 16,3 4 16-16,-6 1-6 15,-5 4 1-15,-1 0 0 16,-3 2 2-16,-3 0-3 16,-3 0-8-16,3 1-2 0,3-1-37 15,1-5-13-15,-1 2-33 16</inkml:trace>
  <inkml:trace contextRef="#ctx0" brushRef="#br0" timeOffset="83652.3459">8857 13033 208 0,'-3'0'77'0,"6"3"-42"0,6 0-41 0,-3-1 14 15,0 1-3-15,9 2 2 16,3 1-1-16,3-1 1 15,2 3-4-15,4 0-6 0,-3 0-1 16,0-3-49 0,-6 0-63-16,-3 1 18 15</inkml:trace>
  <inkml:trace contextRef="#ctx0" brushRef="#br0" timeOffset="84448.4059">9244 13007 144 0,'-3'3'55'0,"3"-1"-30"0,-3 6-21 15,3 0 13-15,-3 3 5 16,0 2 4-16,0 3-10 16,0 2-4-16,-3 1-7 15,0 5 3-15,0-3 2 0,6-5-5 16,-6 0-1-16,3-3-2 0,3-3-2 16,3-2 1-16,-3-2 1 15,3 2 1-15,3-6 1 16,0-2-2-16,0 0-2 15,3 0 1-15,0 0-1 16,0 0-5-16,3-2 1 16,-3 2-9-16,0 0-4 15,0 0-13-15,-3 0-4 16,0 0-13 0,0-3-40-16,-3-2 13 15</inkml:trace>
  <inkml:trace contextRef="#ctx0" brushRef="#br0" timeOffset="84729.8885">9330 13015 152 0,'-6'0'57'0,"6"3"-30"0,0-1-32 15,0 3 10-15,0 3 12 16,0 8 11-16,0 3-1 15,0 10 1-15,0 5-15 16,-3 3 3-16,3 0 4 0,0 0-7 0,0-5 0 16,0-3-7-1,0-2-2-15,0-6-2 16,0-3 1-16,0-2-7 0,0-2 1 16,0-4-28-16,0-2-11 15,0-3-30 1,0-5-47-16,0 0 30 15</inkml:trace>
  <inkml:trace contextRef="#ctx0" brushRef="#br0" timeOffset="85047.8797">9488 13131 200 0,'-3'0'74'0,"3"0"-40"0,3 0-24 16,-3 0 20-16,0 0-9 15,3 0-2-15,3 0-5 16,3 0-1-16,3-2-7 16,3-1-4-16,0 0 1 0,3 1-2 15,5-1-1-15,-2 0 1 16,-3 1-1-16,0-1 0 15,-3 3 0-15,-3 0-9 16,-3 0-2-16,0 0-18 16,-3 0-9-16,-4 0-31 15,-2 0-49 1,0 3 30-16</inkml:trace>
  <inkml:trace contextRef="#ctx0" brushRef="#br0" timeOffset="85259.6401">9527 13287 168 0,'-6'0'66'0,"9"0"-36"0,3 0-37 0,-3 0 10 16,3 0 8-16,3 0 5 16,0-2-6-16,6-1-1 15,5 0-5-15,1 1-3 0,0-1 2 16,0 1-2-16,-3-1 2 15,0 3-18-15,-4-3-4 0,-2 6-64 16</inkml:trace>
  <inkml:trace contextRef="#ctx0" brushRef="#br0" timeOffset="87613.1583">9950 12957 172 0,'0'-16'66'0,"0"18"-36"0,0-2-24 0,0 8 17 16,0 0-5-16,-3 3 1 15,0 7-1-15,0 9 0 16,-3 7-9-16,3 9-5 0,0-4-1 16,0-2 0-16,0-2 1 0,0-4-2 15,3-4-2 1,0-1 1-16,0 1 1 0,0-9-3 16,0 1 0-16,3-3-15 15,0-6-6-15,3-12-44 16,0-4-31-1</inkml:trace>
  <inkml:trace contextRef="#ctx0" brushRef="#br0" timeOffset="88078.0106">10176 13012 148 0,'0'-2'55'0,"-3"4"-30"0,-3 1-23 0,3 2 12 16,0 3 2-16,-3 3 4 15,-9 5-4-15,-3 2-1 16,3 14-9-16,3-6-2 0,0 11 2 15,7-2-3-15,5-1 0 16,8-2-1-16,4-3 1 16,3-5-4-16,0-3 0 15,3-5 3-15,6-8 1 0,-6-3 5 16,0-8 5-16,2-2-3 16,-5-5 0-16,-3-4 0 15,-6 1 4-15,-6-3-4 16,-6 3 0-16,-6 0 0 15,-3 2 1-15,-3 3-3 16,-5 3-3-16,-7 5-7 16,0 3-3-16,6 2-14 15,3 0-3-15,7 3-12 16,5-3-7-16,3 1-118 31,27-9 60-31</inkml:trace>
  <inkml:trace contextRef="#ctx0" brushRef="#br0" timeOffset="88395.1711">10402 13033 184 0,'0'0'68'0,"0"3"-36"0,3 2-31 0,-3 1 14 15,3 4 3-15,-3 3 6 16,0 9-7-16,0 7-2 16,0 0-8-16,0 3-5 0,-3-1 1 0,3 1-2 15,0-8 2-15,0 2-2 16,0-5 2-16,0-5-24 15,3-5-11-15,-3-11-115 32,3-5 39-32</inkml:trace>
  <inkml:trace contextRef="#ctx0" brushRef="#br0" timeOffset="88576.9404">10280 13129 180 0,'-18'0'68'0,"30"-3"-36"0,-3 3-33 0,-9 0 15 16,6 3-6 0,3-3 3-16,3 2 0 0,3 1 1 15,2 0-6 1,4-3-2-16,3 0 0 0,-3 0-9 0,6-3-4 16,5 0-86-1</inkml:trace>
  <inkml:trace contextRef="#ctx0" brushRef="#br0" timeOffset="91221.4522">10592 13084 152 0,'-8'-8'57'0,"8"5"-30"0,3-2-25 0,2 2 14 16,1-2-1-16,3 0 0 15,3-1-5-15,0 1-2 16,3 0-4-16,-3 2-3 0,6 6 0 0,-3 5-1 15,-3 2 2 1,-3-2 3-16,-12 16 4 0,-3 5 2 16,-3 3 3-1,-3-3-1-15,-3 0 0 0,0 3-7 16,0-6-4-16,3-2-1 16,3-3 1-16,0-5-1 15,3-3-1-15,3-2 1 16,3-1 1-16,6-4 1 15,3-1 1-15,3-2-2 16,3-3 1-16,0 2-2 16,3-4-1-16,3-4 1 15,-3 4-1-15,-4-1 0 0,1 3 0 16,-3 0-14-16,0-3-5 16,-3 1-21-16,0-1-8 15,0 1-42 1</inkml:trace>
  <inkml:trace contextRef="#ctx0" brushRef="#br0" timeOffset="91578.0202">10941 13076 152 0,'-9'-11'57'0,"6"11"-30"0,-3 0-16 0,3 3 15 0,-3 2-10 15,-3 6-2-15,-3 2-4 16,-3 16-1-16,3 5-5 16,0 3 4-16,6 6 4 0,3-9-2 15,6-5 0-15,6-5 0 16,6-5 1-16,3-4 3 16,6-9 2-16,6-9-7 15,-4-5-3-15,-5-5-1 16,0-8-1-16,-6 0-2 15,-6-8 1-15,-6-1 4 16,-9-4 4-16,-3 2-6 16,-6 3-3-16,0 3-1 15,0 5 1-15,1 5-17 16,-1 2-4-16,3 6-44 16,0 6-17-16,9 4-22 15</inkml:trace>
  <inkml:trace contextRef="#ctx0" brushRef="#br0" timeOffset="91882.6937">11229 13084 280 0,'0'0'104'0,"3"0"-56"0,6-3-54 0,0 3 19 0,3-3-8 16,3 1 0-16,3-1-6 15,3 0 1-15,0 1 0 16,-4-1-16-16,4 3-4 0,-6 0-39 15,-3 0-16-15</inkml:trace>
  <inkml:trace contextRef="#ctx0" brushRef="#br0" timeOffset="92061.641">11268 13227 196 0,'-3'0'74'0,"9"0"-40"0,3 0-33 0,-3 0 14 16,3 0-6-16,3 0 0 16,3-3-5-16,0-5-3 15,-1 3 0-15,7-1-28 0,-3 1-11 16</inkml:trace>
  <inkml:trace contextRef="#ctx0" brushRef="#br0" timeOffset="92600.3259">11551 12975 156 0,'-6'0'60'0,"3"0"-32"0,-3-2-13 16,6 2 20-16,-3 0-4 15,0 0-1-15</inkml:trace>
  <inkml:trace contextRef="#ctx0" brushRef="#br0" timeOffset="92959.7686">11530 12965 384 0,'3'-6'10'0,"3"-2"-5"0,3 3-2 15,0-3 0-15,3 3-4 16,0 2 1-16,3 1 0 16,2 4 2-16,-2 6-3 0,-3 3-2 15,-3-1 4-15,-3 1 3 16,-6 2 5-16,-3 0 2 15,-6 1-5-15,3-1-4 16,0-3-1-16,0 1 1 16,3-3-3-16,3 0 0 15,15 0-4 1,0 2 1-16,0 4 0 16,0 4 2-16,0 6 3 15,-3-3 2-15,-6 0 1 16,-6 0 13-16,-3 1 6 15,-3-4-7-15,-6-2-2 16,-6 0-4-16,3-6-1 0,0-2-8 16,0-2 0-16,0-4-8 15,3-2-3 1,4-2-19-16,2-4-8 0,3 1-21 16,3-3-6-16,6 0-39 15</inkml:trace>
  <inkml:trace contextRef="#ctx0" brushRef="#br0" timeOffset="93394.5762">11947 12938 172 0,'3'0'66'0,"-3"3"-36"0,-3-1-13 0,3-2 20 16,0 6-8-16,-6-1-2 15,0 3-7-15,-6 3 0 16,0 7-11-16,-3 6 3 0,0 5 2 16,3 8-7-16,1 3-4 15,5-1-2-15,3-2 1 16,6 0-3-16,5-5 0 15,10-5 3-15,3-6 3 16,6-8 0-16,0-8 0 16,0-5-1-16,-1-5 0 15,-2-3-5-15,-3-2 1 16,-9-6 2-16,-3 2 3 16,-12-4 9-16,-6 2 3 0,-6 0-4 15,-6 0-3-15,-9 3-8 16,1 10-1-16,-1 9-23 15,3 2-8-15,3 0-42 16,9 5-17-16,4-3-28 16</inkml:trace>
  <inkml:trace contextRef="#ctx0" brushRef="#br0" timeOffset="99548.2947">6351 13996 148 0,'0'-10'57'0,"3"5"-30"0,0-3-23 0,0 5 13 16,0 0 5-16,-3 3 4 16,0 0-8-16,3 6-3 15,-3 7-8-15,0 13 2 0,-3 11 1 0,-3 3 1 16,-3 2 1-16,3 1-2 16,0-6 1-16,0-3-6 15,0-2-1-15,3-3 0 16,0-5 2-16,3-6-5 15,0-2-1-15,0-5 2 16,0-3 3-16,0-8-2 16,3-3-2-16,0-5 0 15,3-5-1-15,0-3 0 16,0-8 0-16,-3-5-5 16,3-3-1-16,-3-5 3 15,0-2 1-15,0 4 2 16,0 6 2-16,0 8 1 0,0 5 1 15,0 6-5-15,3 4 1 16,0 12 0 0,0 9 0-16,0 4 2 0,-1 2 1 15,1 6 1-15,0-6 0 16,-3 0-5-16,3-5-1 16,3-3 1-16,-3-2 2 15,9-9 9 1,0-4-8-16,3-9 0 15,-3-5-4-15,0-5-2 16,-1-5 0-16,-2-6 0 16,-3 8 3-16,0 3 0 0,0 5-2 15,0 5 2-15,0 9 1 16,0 12 2-16,3 11 5 16,-3 6 4-16,-3 10-2 15,0-5 0-15,0-1-5 16,0 1-3-16,0 0 2 15,2 0 2-15,1-6-4 16,-3-2-1-16,0-6-31 16,3-2-12-16,0-5-42 15,0-6-58 1,3-2 39-16</inkml:trace>
  <inkml:trace contextRef="#ctx0" brushRef="#br0" timeOffset="99925.728">6762 14301 220 0,'-6'0'85'0,"9"0"-46"0,0 2-41 0,-3-2 14 15,6 3 3-15,3 0 4 16,-1-1-3-16,4 1 1 16,3-3-10-16,0 0-2 0,0 0-1 15,0-3-5-15,0-2 1 16,-3 0 2-16,0-1 1 15,-6-1-1-15,-6-4-2 16,-3 0 1-16,-6 1-1 16,-3 2-3-16,-3 3 2 15,-3 2 1-15,-3 6 0 16,0 4-3-16,0 4 2 16,4 0-1-16,2 2 0 0,3 0 2 15,3 3 2-15,6 0 1 16,3 0 3-16,6 0-1 15,6-1 0-15,3-1-3 16,3-4-2-16,-1-2-8 16,1-5-5-16,0-3-33 15,0-3-13-15,3-2-46 16</inkml:trace>
  <inkml:trace contextRef="#ctx0" brushRef="#br0" timeOffset="100418.7321">6940 14280 184 0,'-3'0'71'0,"6"5"-38"0,0 3-30 0,-3 0 15 15,3 2 4-15,-3 4 4 16,0 1-8-16,0 1 0 16,0 0-11-16,0 0-6 0,0-3-2 15,0-2 1-15,3-3 2 16,-3-3 1-16,0-5 3 15,3 0-5-15,0-5-1 16,3-6-7-16,0-2-3 16,3-3-3-16,0 0 0 15,0 0 5-15,3 3 4 16,-3 3 3-16,0 4 1 0,-1 4 0 16,1 4 0-16,0 6 8 15,-3 3 5 1,0 2 2-16,-3 0 1 0,0 0-6 15,-3-2-2-15,0-3-2 16,0-3-1-16,3 1-3 16,3-6-2-16,3-3 1 15,3-5-1-15,0-3-7 16,3-2 0-16,0 0-4 16,3 2 2-16,-1 3 5 15,1 3 2-15,0 2 2 16,-3 3 0-16,0 6 0 15,-3 2 0-15,-3 2 0 16,0 1 2-16,-3 2-3 0,-3 0-2 16,0-2-36-16,0 0-16 15,-3-4-43 1</inkml:trace>
  <inkml:trace contextRef="#ctx0" brushRef="#br0" timeOffset="100793.9968">7402 13986 200 0,'-6'10'77'0,"6"4"-42"16,-3 15-34-16,3-11 16 0,-3 9 2 15,-3 5 5-15,0 7-1 16,3-4-2-16,0-4-11 16,3 1-4-16,0 0 0 0,3-3-3 15,0-3-2-15,0-2 2 16,0-3 0-16,3-2 1 16,0-6 0-16,6-2-2 15,-1-1 1 1,1-2 0-16,0-2-4 15,0-1 1-15,0-3-18 0,-3 1-5 16,0-3-18-16,-3 0-6 16,0-3-8-16,0-2-4 15,-3-5-16 1</inkml:trace>
  <inkml:trace contextRef="#ctx0" brushRef="#br0" timeOffset="101009.1122">7342 13917 236 0,'-15'-5'90'0,"18"5"-48"0,0 0-47 0,-3 0 17 0,6 0-5 15,9-3 3-15,0 3-5 16,3-2-1-16,3-1-2 15,-1 0-15-15,1 1-6 0,3 2-87 16</inkml:trace>
  <inkml:trace contextRef="#ctx0" brushRef="#br0" timeOffset="102958.4726">8021 13914 220 0,'-6'-5'82'0,"6"5"-44"0,0-2-42 0,0 2 15 16,6 0-6-16,3-3 2 16,0 0-2-16,2 1 0 15,4-4-3-15,0 4-4 0,0-1 1 16,0 0 1-16,0 1 0 15,-3 2 0-15,0 2 0 16,-3 4 0-16,-3 7 0 16,-3 5 0-16,-3 14 0 15,0 8 2-15,0 2 1 16,0 3-1-16,3 3-2 16,0-3 1-16,2-6 1 15,1-2 3-15,-3-2 2 16,0-3-3-16,0-6-1 0,-3-2-1 15,-3-6 1-15,-6-2 4 16,-2-2 4-16,-4-1-9 16,-3-3-2-16,3-2 1 15,0-2 1-15,-3-1-9 16,3-3-5-16,3-2-30 16,3 0-12-16,6 0-45 15</inkml:trace>
  <inkml:trace contextRef="#ctx0" brushRef="#br0" timeOffset="103665.1652">8327 13962 184 0,'-3'-8'71'0,"6"8"-38"0,0-3-25 0,-3 3 18 15,0 0-11-15,3 8-3 16,-3 6-3-16,3 4 1 16,-3 11-5-16,3 3 1 0,0 0 1 15,3 0-3-15,-3 2-1 16,3-5-1-16,0-3-2 0,-3-2 1 15,0-3-1 1,0-5-29-16,0-2-13 0,-3-4-49 16,0-2-30-1,0 0 54-15</inkml:trace>
  <inkml:trace contextRef="#ctx0" brushRef="#br0" timeOffset="103826.4661">8244 14182 220 0,'-12'-3'82'0,"24"-2"-44"0,-3 2-44 16,6-2 31-1,3 0-5-15,5-1-11 16,4-2-6-16,3-2-2 16,3 4-4-16,-3 1 0 0,-4 2-104 15</inkml:trace>
  <inkml:trace contextRef="#ctx0" brushRef="#br0" timeOffset="106877.5631">8628 13888 124 0,'-3'-3'49'0,"3"3"-26"0,0-2-12 0,0 2 15 0,0 0-1 16,-3 0 0-16,0 0-10 15,-3 2-2-15,0 4-7 16,-3 2-4-16,0 5-1 0,-3 5 1 16,-3 11 1-16,4 14 1 15,2 2 2-15,-3 5-3 16,6 6-2-16,3-9 0 16,6-2-1-16,6-5 0 15,3-6 0-15,5-5-11 16,4-5-5-16,0-5-30 15,3-9-12-15,3-4-14 16</inkml:trace>
  <inkml:trace contextRef="#ctx0" brushRef="#br0" timeOffset="107223.5478">8625 14211 208 0,'-9'0'77'0,"9"-3"-42"0,3 3-34 16,-3 0 14-16,6 0-8 15,0 0 1-15,0 0-5 16,3-3-2-16,6 3 0 16,-3 3-10-16,5-3-2 0,1 0-45 15,0-5-57 1,0 0 19-16</inkml:trace>
  <inkml:trace contextRef="#ctx0" brushRef="#br0" timeOffset="107642.3923">8783 14063 176 0,'3'-6'68'0,"3"-4"-36"0,3 2-33 0,-3 5 15 16,-1 6-10-16,1 2-2 16,0 0-1-16,0 9 1 15,0 4-1-15,-3 6 4 0,-3 2 1 0,-3 9 2 16,-3-3 2-16,0-3-5 15,-3 0-1-15,1-3-2 16,-1-2 1-16,3-5-2 16,0-4 2-16,3-4-2 15,3-3-1-15,3-3 1 16,3-2-1-16,6-3 2 16,-1-3 1-16,4 1-4 15,0-4 1-15,3 4-2 16,-3-1-2-16,3 3-17 15,-3-3-7-15,-3 1-23 16,-3 2-47-16,-1 0 15 16</inkml:trace>
  <inkml:trace contextRef="#ctx0" brushRef="#br0" timeOffset="107959.2016">8878 13930 156 0,'0'-2'60'0,"3"2"-32"0,0 2-33 0,12 6 27 15,0 3 2 1,-3 5-2-16,-1 18 0 0,1 3-12 15,0 3-2-15,-3 2-1 0,-3 6 3 16,-3-9 1-16,-3-1-5 16,-3-4-2-16,-6-2 0 15,-6-6 0-15,0-2-18 16,4-6-7-16,-1-4-26 16,0-4-7-16,0-4-32 15</inkml:trace>
  <inkml:trace contextRef="#ctx0" brushRef="#br0" timeOffset="108361.672">9063 13930 132 0,'0'0'52'0,"0"0"-28"0,0 3-17 16,2 2 13-16,1 3 5 16,0 3 7-16,0 5-8 15,0 13-2-15,0 0-13 16,0-3-5-16,0 1-1 0,0-3-2 16,0-1 2-16,0-1-4 15,0-7 0-15,-3-1-45 16,0-4-20-16,0-4-19 15</inkml:trace>
  <inkml:trace contextRef="#ctx0" brushRef="#br0" timeOffset="108543.3688">9211 13996 192 0,'-9'0'71'0,"-5"3"-38"0,2 2-39 0,3 1 14 15,-3 4-5-15,0 11 3 16,-3-2-3-16,0-3 0 16,0 0-36-16,0-3-16 15,3 0-28-15,4-2-10 16</inkml:trace>
  <inkml:trace contextRef="#ctx0" brushRef="#br0" timeOffset="108722.597">9003 13999 176 0,'-3'3'68'0,"6"-3"-36"0,3 2-35 15,0 1 11-15,3 2 2 16,0 6 4-16,3 0-7 16,3 4-4-16,-1 1-2 15,4-3-15-15,6 1-5 0,-3-6-63 16</inkml:trace>
  <inkml:trace contextRef="#ctx0" brushRef="#br0" timeOffset="109082.0274">9277 13978 184 0,'-3'5'71'0,"6"3"-38"0,-3 3-25 0,0-6 18 15,0 6-9-15,0 2 1 16,-3 5-7-16,0-2 1 16,0 0-7-16,3-3-3 0,0 1-1 15,0-4 5-15,0 1 4 16,3-3-8-16,3 2 0 15,-3-4 0-15,3-1 1 16,0 0-4-16,3-2 1 0,0-1 0 16,5-2-3-1,1 3 2-15,-3-3-21 16,-3-3-54 0,6-2-4-16,-9 0-7 15</inkml:trace>
  <inkml:trace contextRef="#ctx0" brushRef="#br0" timeOffset="109340.5528">9384 13941 156 0,'-3'-3'57'0,"6"6"-30"0,-3 0-18 15,0 2 16-15,0 3 8 0,0 5 4 16,0 8-13-16,0 11-4 15,0 2-12-15,-6 6 1 0,0 0 2 16,0 2-4-16,0-8 1 16,3-2-7-16,0-5-3 15,0-4 1-15,3-4 0 16,6-3-21-16,-6-3-8 16,-3-2-31-16,3-6-14 15,12-2-11 1</inkml:trace>
  <inkml:trace contextRef="#ctx0" brushRef="#br0" timeOffset="109666.7394">9554 14071 268 0,'0'0'101'0,"0"0"-54"0,3 0-39 16,0 7 24-16,3-7-9 0,0 0 1 15,5 0-11 1,10-2-3-16,0-1-6 0,-3 1-5 0,3-1 0 15,-3-2-4-15,-1-1 1 16,1 6-29-16,-3-5-13 16,-3 5-31-16,-3-5-15 15,-3 7-5 1</inkml:trace>
  <inkml:trace contextRef="#ctx0" brushRef="#br0" timeOffset="121142.3433">7521 14020 116 0,'3'-5'44'0,"-6"5"-24"0,0-3-13 15,3 3 15-15,0 0-4 16,0 0-1-16,0 0 2 15,0 0 0-15,0 0-10 16,0 3-3-16,0 8 0 0,0 7 1 16,3 3 3-16,-3 3 6 15,0 3 2-15,3 4-3 16,0-2 1-16,3 0-9 16,0-5-2-16,-1-3-1 0,-8-2 2 15,6-3-5 1,-6-3-1-16,6 0-11 0,-6-2-3 15,1-3-26-15,-1-3-9 16,0-2-46 0</inkml:trace>
  <inkml:trace contextRef="#ctx0" brushRef="#br0" timeOffset="121574.5843">7598 14012 180 0,'-6'-2'68'0,"6"2"-36"0,0 0-31 15,0 0 14-15,0 0-8 16,0 0-2-16,0 0 0 15,6 2 1-15,3 1-3 16,0-3-2-16,3 0 0 0,0 0-1 16,3-3 2-16,-1 1 1 15,-2-1 1-15,0 0-7 0,0 3 0 16,-3 0 3 0,0 0 2-16,-3 0-3 0,-3 3 1 15,0 2 0-15,-3 1 0 16,0 7 6-16,-3 8 6 15,0 3-2-15,0 0 0 16,0-1-4-16,0 4 1 16,0-1-4-16,0 3-2 15,0-5 0-15,3-3-1 16,0-2-9-16,0-3-4 16,0-3-33-16,0-2-13 15</inkml:trace>
  <inkml:trace contextRef="#ctx0" brushRef="#br0" timeOffset="121798.8969">7634 14182 180 0,'-9'-6'68'0,"9"9"-36"0,0-3-31 15,0 0 16-15,3 0-5 16,3 0 3-16,3 0-4 15,3 0-1-15,2 0-6 16,1 0-3-16,3-3 2 0,3 1-7 16,-3-1-1-16,9 3-42 15,-3-5-17-15,-4 0-18 16</inkml:trace>
  <inkml:trace contextRef="#ctx0" brushRef="#br0" timeOffset="122188.461">7922 13994 116 0,'-2'-3'46'0,"2"6"-24"0,0-1-8 0,0-2 17 16,-3 3-2-16,0 2 1 15,-3 9-9-15,0-1 0 16,0 8-12-16,0 3-3 0,0 0 0 15,0-1-1-15,3 4 2 16,0-3-4-16,3-3-2 16,6-3 0-16,0 1 1 15,3-3-1-15,3-6 2 0,3-2-2 16,-1-2-1-16,4-4 3 16,-3-7 0-16,-3-3-1 15,0 0-2-15,-3 0 1 16,-3-2 1-16,-3-1 5 15,-12-2 12 1,-3 5-1-16,-3 5-9 16,0 3-5-16,0 0-6 15,-3 5-1-15,7 3-38 16,2 0-17-16</inkml:trace>
  <inkml:trace contextRef="#ctx0" brushRef="#br0" timeOffset="127236.2956">9548 14237 108 0,'0'0'44'0,"0"-2"-24"0,0 2-8 16,0 0 16-16,0 0-5 15,0 0-1-15,0 0 1 16,0 0 0-16,0 0-12 15,3 0 2-15,3 2 3 0,0-2-4 16,0 0 1-16,2 0-6 16,4 3-2-16,6 0-2 15,-3-1 0-15,3-2-2 16,-3 0-1-16,0 0 1 16,0 0-1-16,-3 0 0 15,-1 0 2-15,-2 0-30 0,-3 0-13 16,0 0-59-1</inkml:trace>
  <inkml:trace contextRef="#ctx0" brushRef="#br0" timeOffset="128131.6036">10054 13877 116 0,'0'-5'44'0,"0"5"-24"0,0 0-6 0,0 0 17 0,0 0-4 15,0 0-1-15,-3 3-8 16,-3 2-1-16,0 6-10 15,-3 5 2-15,-3 7 2 0,-3 9 0 16,-3 8 3-16,3-1 4 16,0 1 1-16,4 0-8 15,2 0-4-15,6-9-4 16,3-4-3-16,6-1 3 16,6-5 0-16,2-2 1 15,1-3 0-15,3-6 2 0,3-4 1 16,3-4-3-16,-6-4-1 15,0-1-1-15,-4-2 1 16,-2-3-2-16,-3-3 2 16,-3-2 0-16,-6-3 1 15,-6 0-2-15,-3 0-2 16,-3 3 1-16,-2 2-1 16,-7 4-3-16,0 4 0 15,0 3-9-15,0 3-3 16,6-1-16-16,3 3-8 15,6-2-21-15,3 0-10 16,9-3-15 0</inkml:trace>
  <inkml:trace contextRef="#ctx0" brushRef="#br0" timeOffset="128539.4315">10214 13991 176 0,'-6'-8'68'0,"4"6"-36"0,-1-1-24 16,3 3 16-16,-3 0-6 15,0 0 0-15,-3 3-10 16,0 2-3-16,0 5-3 16,-3 6-4-16,0 8 1 0,3 3 1 0,3 7 2 15,-3 0 1 1,6 3 3-16,9-5-3 0,0-3 0 15,3-2 3 1,0-6 3-16,8-3 5 0,4-7 1 16,3-8-6-16,3-6-3 15,0-10 1-15,-1-6 0 16,-5-2 3-16,-6-5 1 16,-9-6 10-16,-6-5 6 15,-9 0-8-15,-6 2-3 16,-6 6-5-16,3 3-2 15,-2 5-5-15,-1 5-3 16,0 5-18-16,3 3-6 16,3 3-31-16,3 5-10 0,3 3-68 15</inkml:trace>
  <inkml:trace contextRef="#ctx0" brushRef="#br0" timeOffset="129111.6885">10479 14163 208 0,'-6'0'79'0,"6"0"-42"0,0 0-32 16,0 0 19-16,3 0-9 15,3 0 2-15,3 0-6 16,3-2 1-16,6-1-7 16,0 0-5-16,3 1-1 0,-3-1 1 15,-1 0 2-15,-2 1-30 16,0 2-99-1</inkml:trace>
  <inkml:trace contextRef="#ctx0" brushRef="#br0" timeOffset="129922.5042">10926 13912 160 0,'-3'-11'63'0,"0"9"-34"0,-3-4-14 0,3 6 20 16,-3-2-4-16,-3-1 2 15,-6 3-17-15,0 0-4 16,0 3-8-16,1 2-3 0,-4 0 2 15,3 1-4-15,3 1-2 16,9 1-3-16,3 3 1 16,3 2 1-16,6 3 2 15,6 0-1-15,6 10-1 16,-1 4 3-16,1-1 0 16,-3 0 5-16,0-3 2 0,-6 1 4 15,0-1 4-15,-9-2-4 16,-6-3 2-16,-9-2-3 15,0-6 0-15,-6-3-3 16,0-4-1-16,0-1-3 16,3-8-2-16,-5-2 1 15,5-3 1-15,3-2-3 16,12-6 0-16,6-6-4 16,9-15 1-16,3 0 0 15,2 3-1-15,1 2 4 16,-3 6 2-16,-3 2 0 0,-3 3 2 15,-3 5 0-15,0 3 1 16,-9 2-13 0,-3 3-4-16,-6 3-29 0,3 2-11 15,-3 6-54 1</inkml:trace>
  <inkml:trace contextRef="#ctx0" brushRef="#br0" timeOffset="130505.1485">11218 14018 192 0,'-15'2'71'0,"12"-2"-38"0,0 0-19 0,3 0 22 15,0 0-7-15,0 0-2 16,0 0-9-16,0 0-1 16,12-2-6-16,2-1-1 15,4 0-6-15,0 1-3 16,3-1 0-16,0 0-1 0,-3 1 2 16,0-1 1-16,-4 0-4 15,1 1 1-15,-3 2-22 16,-3 0-8-16,-3 0-18 15,0 0-5-15,-6 0-47 16</inkml:trace>
  <inkml:trace contextRef="#ctx0" brushRef="#br0" timeOffset="130746.1724">11221 14155 220 0,'-15'0'82'0,"15"-2"-44"0,-3 2-31 16,3 0 18-16,3 0-9 0,6 0-1 15,-1-3-7-15,4 0-3 16,3 1-2-16,3-1-3 0,0-2 1 16,3 5-1-16,0 0 0 15,-3 0-3-15,-4 0 2 16,4 0-34-16,-3 0-15 15,-3 5-53 1</inkml:trace>
  <inkml:trace contextRef="#ctx0" brushRef="#br0" timeOffset="131843.4983">11587 13885 184 0,'0'0'68'0,"-3"0"-36"0,3 3-35 0,0-3 13 16,3 5 2-16,0 1 2 15,-3 4 4-15,0 3 1 16,3 1-10-16,-3 1 3 0,0 1 4 16,0-2-2-16,-3 1 2 0,3 1-9 15,0-5-2-15,0 0 3 16,0-4-4-1,3 1 0-15,0-2-2 16,3-4 1-16,2-4-2 16,1-1-1-16,6-2 1 15,-3 2-1-15,3 0-3 16,0 1 2-16,3 2-1 16,0 5 0-16,5 8 2 15,-5 1 0-15,0-1 0 16,-3 3 0-16,-3 0 4 15,-3-1 5-15,-6 4 1 16,-6-3 4-16,-6-3-1 16,-3 0 2-16,-3-2-10 0,0-1-3 15,-6-2-7-15,-5-2 1 16,5-4-25-16,0-2-8 16,3 0-19-16,0-5-7 15,3-3-43 1</inkml:trace>
  <inkml:trace contextRef="#ctx0" brushRef="#br0" timeOffset="132070.0418">11566 13880 208 0,'9'-3'79'0,"0"1"-42"0,3-1-28 15,-1 3 19-15,7 0-5 16,3-8 0-16,3 3-12 16,3 0-4-16,3-1-5 15,-4 4-6-15,-2-1 0 0,-3 0-60 16,-6 3-24-16,-3 3-9 16</inkml:trace>
  <inkml:trace contextRef="#ctx0" brushRef="#br0" timeOffset="132710.7008">11944 13954 184 0,'-3'-5'68'0,"3"2"-36"0,0-2-24 0,3 2 16 0,0-2-12 16,3 0-2-16,3-1 0 15,0 1 4-15,0 0-8 16,-1 0-1-16,4 2 1 0,0 3-3 16,-3 0-2-16,0 5 0 15,0 3-1-15,-3 5 0 16,-3 3 0-16,-3 8 4 15,-3 5 2-15,-3 0 0 16,-3 0 1-16,-3 0 0 16,0 1 1-16,0 1-2 15,-2-4-1-15,2-3-3 16,0-6 1-16,3-2-2 0,3-3 2 16,0-2-2-16,12-3 6 15,3-3 3 1,3-2 1-16,6-3 3 15,8 0-7-15,1-6-4 16,0 4-2-16,0-1-1 16,-3 6 2-16,-1-1 1 15,-5 1-4-15,-3 0 1 16,-3-1-2-16,-6 6-30 16,-6 0-14-1,-3 3-82 1</inkml:trace>
  <inkml:trace contextRef="#ctx0" brushRef="#br0" timeOffset="141495.8549">6387 14946 108 0,'0'-21'44'0,"0"21"-24"0,3 0-10 0,-3 0 12 16</inkml:trace>
  <inkml:trace contextRef="#ctx0" brushRef="#br0" timeOffset="142126.109">6390 14944 238 0,'0'21'22'0,"0"5"-11"16,0 3 4-16,-3 14 2 0,0-4 2 16,0 4 3-1,0-1-10-15,0-2-2 0,0-1-4 16,0 1 1-16,3-11-2 15,0 0 0-15,0-10-6 16,0-3 1-16,0-6 2 16,0-2 1-16,0-16-1 15,0-2-8 1,3-3-1-16,0-6-8 16,-3-2-1-16,0-3-2 15,3 0-2-15,0-10 5 16,0 2 1-16,0 0 6 15,0 3 3-15,0 5 5 0,0 3 4 16,-1 3 8 0,1 4 4-16,0 4-2 15,-3 2 0-15,3 0-11 0,0 11-1 16,0 2 0 0,0 6 1-16,0-1 1 15,3 6-2-15,0 0-2 16,0 0 3-16,0-3 2 15,3-2-2 1,0-3-2-16,0-3 2 16,0-5-2-16,0-5 2 15,3-3-2-15,0-3 2 16,0-2-4-16,-4-3 0 0,1 0 3 16,0 0 1-16,0 3-4 15,0 2 1 1,-3 3-2-16,0 6 0 0,0 2 6 15,0 8 2-15,0 2 6 16,0 6 3-16,-3 5-6 16,0 3-3-16,0 3-1 15,0 2-1-15,-3 2-2 16,0-1-2-16,3-4 1 16,0 0-1-16,3-2 0 15,0-5 2-15,0-1-12 16,0-2-6-16,-1-11-44 15,1-2-19-15,3-3-16 16</inkml:trace>
  <inkml:trace contextRef="#ctx0" brushRef="#br0" timeOffset="142559.2604">6744 15285 160 0,'-3'0'63'0,"6"3"-34"0,0-1-36 0,0 1 10 15,3 2 10-15,0 1 6 16,3-1 4-16,2-3 1 16,1 1-13-16,3 0-7 0,0-3-2 15,0 0 0-15,0-3 1 16,3 0-1-16,-3-2-2 0,-3 0 3 16,-1-3 0-16,-2 0 1 15,-6 0 0-15,0-3-2 16,-9 4-2-16,-3-1-2 15,1 0 1-15,-4 2 3 16,0 4 3-16,-3 2 0 16,0 0 2-16,0 5-2 15,0 3 0-15,0 3-3 16,3 2 1-16,0 3 0 16,4 0 3-16,2-1-5 15,0 7-3-15,6 1 1 16,3-1 0-16,3-4-2 15,5-2 2-15,4-3 3 16,0-5 1-16,6-3-4 0,3-5-1 16,0 0-21-1,-3 0-10-15,-1-2-47 16,-2-9-43-16,-3 6 40 16</inkml:trace>
  <inkml:trace contextRef="#ctx0" brushRef="#br0" timeOffset="143102.7097">6982 15277 148 0,'-3'0'57'0,"6"5"-30"0,-3 6-23 0,3-3 13 16,-3 2 5-16,3 4 6 0,-3 2-2 16,0 5-1-1,3-3-13-15,0 1-8 0,0-3-2 0,-3 0-2 16,0-6 2-16,0-5-1 15,0 6-1-15,0-6 3 16,0-5 2-16,3 0-2 16,3-10-2-16,0-1-3 15,-3-5-1-15,3-2-1 16,0-1 0-16,-1 3 3 16,4 0 2-16,-3 6-2 15,3-1-2-15,3 9-1 16,-3 2 3-16,3 2 2 15,-3 4 4-15,0 1 2 16,-6 7 3-16,-3-4-1 16,0-2 0-16,0 5-5 15,0-2-1 1,6-11 1-16,3-8-2 16,0 0-4-16,3-2 1 15,0-4-4-15,2 1-1 16,1 3 0-16,0 4 4 15,0 4 1-15,0 4 3 16,0 4 3-16,-3 1 2 16,-3 7-3-16,0 4-3 15,-3-2-3-15,-1 0 1 16,1-3 3-16,-3-5 1 16,0 3-15-16,0-3-4 0,0-3-21 15,-3-5-6 1</inkml:trace>
  <inkml:trace contextRef="#ctx0" brushRef="#br0" timeOffset="143490.1774">7399 15039 168 0,'0'-11'63'0,"6"14"-34"0,-3-3-21 16,-3 0 18-16,3 5 0 15,-1 6 4-15,4 7 1 16,-3 1 1-16,-3 7-17 0,3 6-2 0,-3 5-2 16,0 0-6-16,0 0-1 15,0 6 4-15,0-9 3 16,0-2-4-16,3-6-2 15,-3-5-2-15,3-2-3 16,3-3 3-16,0-3 0 16,3-2-1-16,0-4-2 15,0-1 1-15,3-1 1 16,3 0-6-16,0-2 1 16,-3 0-15-16,0-3-3 0,-1 0-31 15,1 0-12 1,-3-3-4-16,-6 0-25 15</inkml:trace>
  <inkml:trace contextRef="#ctx0" brushRef="#br0" timeOffset="143703.2042">7411 14962 196 0,'0'-2'74'0,"5"2"-40"0,4-3-29 16,-3-2 19-16,6-1-9 15,3 4 0-15,0-1-12 16,6 0-1-16,3 1-2 16,-3-1-36-16,-4 0-15 0,1 9-40 15</inkml:trace>
  <inkml:trace contextRef="#ctx0" brushRef="#br0" timeOffset="147858.903">7628 15060 152 0,'0'-5'57'0,"0"5"-30"0,0 0-12 0,0 0 20 0,0 0-15 15,0 8-3-15,0 2-7 16,0 4-1-16,0 4-5 15,0 6 4-15,0 0 2 0,0-3 1 16,0 3 3-16,0-1-5 16,0-1-1-16,0-1-2 15,0-3-1-15,0-2-3 16,0-3-2-16,0-2 1 16,0-3-1-16,0-3-7 15,0 1-3-15,0-6-25 16,0 0-10-16,3-6-56 15</inkml:trace>
  <inkml:trace contextRef="#ctx0" brushRef="#br0" timeOffset="148703.5504">7908 15105 140 0,'6'-5'55'0,"-6"5"-30"0,3-8-16 0,-3 8 14 16,3-3 2-16,-1-2 2 16,-2 0 1-16,0-1 0 15,-2 1-15-15,-1 2 5 0,-3-2 3 16,0 0-5-16,-3 2 1 15,-3 1-6-15,0 4-1 16,0 1-6-16,-3 5-3 16,6 0-3-16,0 0 1 15,0 0-1-15,6 2-2 16,3 1 0-16,0 2 3 16,9 3 0-16,3-3 3 0,3 3-3 15,0 2 0-15,3 4 1 16,-3-1 2-16,3 3-3 15,-4-3 0-15,-2-3 1 16,-3-2 0-16,-3 0 2 16,-6-3 1-16,0-2 1 15,-9-3 0-15,0-3-2 16,-6-2 1-16,4-3-2 16,-4-3-1-16,3-5 1 15,0-2-1-15,9-6-5 16,3-3-1-16,3 1 0 15,3-1 2-15,6 1-1 16,0-1 4-16,0 1 0 16,-1 2 1-16,-2 0 0 15,0 3 0-15,-3-1 0 0,0 4 0 16,-3-1-27-16,0 3-11 16,0 0-78-1</inkml:trace>
  <inkml:trace contextRef="#ctx0" brushRef="#br0" timeOffset="150742.0362">8089 15042 116 0,'3'-6'44'0,"0"6"-24"0,-3 3 1 0,0-3 19 0</inkml:trace>
  <inkml:trace contextRef="#ctx0" brushRef="#br0" timeOffset="150996.1768">8095 15050 304 0,'0'15'40'0,"0"-1"-20"16,-3 4-7-16,0 3-2 0,0-2-4 16,0-1-2-16,0-2-2 15,0 0-3-15,3-3 1 16,0 1-1-16,0-4-3 15,0-2 2-15,0 0 1 16,0-3 2-16,0-5 1 16,6 0 1-16,0 0 0 15,3-2 0-15,3-4-2 16,3 1 1-16,0 0-2 16,0 2-1-16,0 0-6 0,-4 1-4 15,4-1-21-15,0 1-7 16,-3 2-25-1,-3 0-50-15</inkml:trace>
  <inkml:trace contextRef="#ctx0" brushRef="#br0" timeOffset="151238.8995">8241 15097 132 0,'-15'-10'52'0,"15"7"-28"0,0 0-11 0,0 3 17 0,0 0-11 15,0 0 6 1,0 11-6-16,0 10-10 16,0 0 8-16,0 6 5 0,0 2-2 15,0 2 0 1,0 1-9-16,3-5-4 0,0 2-4 16,-3-3-3-16,0 1-6 15,0-9-1-15,0-2-35 16,0-5-12-16,6-3-47 15</inkml:trace>
  <inkml:trace contextRef="#ctx0" brushRef="#br0" timeOffset="151701.7006">8232 14946 208 0,'-3'-18'79'0,"6"15"-42"0,12 1-37 0,-9 2 18 15,6-3-10-15,0 0 0 16,3-2-6-16,2 2-2 16,1 1 0-16,-3-1 0 0,0 0 0 15,-3 3 0-15,0 0 2 16,-3 3-3-16,0 0 0 15,-3 2 3-15,0 8 1 0,-3 6-1 16,0 4-2-16,0 4-2 16,-3 5 1-1,0 2-1-15,0 0 0 0,3 4 2 16,0-1 0-16,5 0 0 16,-2-3 0-16,0 3 2 15,3 0 1-15,-3-8-1 16,-3-2-2-16,0-4 5 15,-3-1 4-15,-9-6 10 16,0-1 8-16,-6-1-10 16,1-6-4-16,-1-1-8 15,0-1-2-15,0-4-14 16,3-2-6-16,0 0-37 16,3 0-18-16</inkml:trace>
  <inkml:trace contextRef="#ctx0" brushRef="#br0" timeOffset="154902.7815">8616 15039 136 0,'0'-11'52'0,"0"9"-28"0,0-4-2 16,0 6 20-16,0 0-3 16,0 3 0-16,0-3-18 0,0 3-5 15,0 5-10 1,0 5-2-16,0 8 0 0,0 5 0 0,0 1 2 16,-3 5-1-16,0-1 0 15,0 1-3-15,0-3-2 16,0-5 1-16,0-3 1 15,0-5-32-15,3-3-12 16,-3-5-39 0,0-2-44-16,3-6 37 15</inkml:trace>
  <inkml:trace contextRef="#ctx0" brushRef="#br0" timeOffset="155087.7431">8554 15206 200 0,'-6'-6'77'15,"3"6"-42"-15,0 0-26 0,3 0 19 0,0 0-8 16,0 0-1-16,6 0-3 16,0 0 0-16,2 0-8 15,7 0-10-15,0 0-1 0,0 0-1 16,0 0-1-16,0-2-45 16,3 2-21-16,3 2-28 15</inkml:trace>
  <inkml:trace contextRef="#ctx0" brushRef="#br0" timeOffset="155401.3454">8857 14962 176 0,'-12'3'68'0,"9"-1"-36"0,-6 20-24 0,6-14 16 16,-3 5-3-16,-3 5 2 15,1 4-9-15,-1 4-1 16,-3 0-7-16,6 1 3 0,0 2 3 16,3 3-2-16,3-1 0 15,6 1-6-15,3-5-1 16,3 2-1-16,2-5-2 0,1-3-8 15,0-8-5-15,-3-5-26 16,6-8-13-16,-3-3-49 16</inkml:trace>
  <inkml:trace contextRef="#ctx0" brushRef="#br0" timeOffset="155626.4173">8842 15200 212 0,'0'-2'79'0,"3"2"-42"0,6-3-34 0,-3 3 15 16,3-3-9-1,3 3-1-15,6-2-4 0,0-1-3 16,0 0 0-16,-4 1-43 0,1-1-19 15,0 3-29 1</inkml:trace>
  <inkml:trace contextRef="#ctx0" brushRef="#br0" timeOffset="155846.1227">9033 15102 192 0,'-6'3'71'0,"6"2"-38"0,0 9-25 0,0-1 16 0,0 3-6 16,0 2 0-16,0 1-8 15,0 2-2-15,0 0-4 16,0 0-3-16,3-2 0 0,0-3-23 16,0-3-8-16,0-5-53 15,0-3-39 1,3-5 46-16</inkml:trace>
  <inkml:trace contextRef="#ctx0" brushRef="#br0" timeOffset="156136.4947">9101 14986 172 0,'3'-21'66'0,"3"21"-36"0,3 2-29 0,-3 1 14 15,3 10 5-15,0 3 7 16,6 8 3-16,0 3 2 16,-3 7-17-16,-1-2 0 0,-2 2-1 15,-3 3-1-15,-6-3 0 16,-3-2-5-16,-3-5-3 16,0-1-2-16,-2-5 0 15,-4-2-18-15,0-6-4 16,-3-2-24-16,3-3-8 15,0-8-30-15,3-3-43 16,3-2 38-16</inkml:trace>
  <inkml:trace contextRef="#ctx0" brushRef="#br0" timeOffset="156452.7575">9274 14904 160 0,'3'0'60'0,"-3"3"-32"0,0 5-15 0,3-3 34 16,0 19-8-1,0 2-9-15,0 1-6 16,0-1-14-16,0-2-6 0,0 5-1 16,0-8-4-16,3-2 0 15,-3-3-21-15,0-3-10 16,0-5-75 0,-1 0-34-16,1-8 72 15</inkml:trace>
  <inkml:trace contextRef="#ctx0" brushRef="#br0" timeOffset="156635.3375">9414 15015 236 0,'-12'0'88'0,"0"5"-48"0,-9-2-45 16,12 2 17-16,0 3-9 16,-3 3 0-16,-3-3 1 15,1 5 0-15,-1-2-2 16,0-6-21-16,3 0-8 0,3 0-39 15,0-2-50 1</inkml:trace>
  <inkml:trace contextRef="#ctx0" brushRef="#br0" timeOffset="156806.816">9226 14967 212 0,'3'0'79'0,"0"3"-42"0,3 16-30 0,0-11 18 15,3 2-9-15,3 1-1 16,0-1-9-16,0 1-4 16,6 2-1-16,-4 0-12 0,4-5-3 15,-6 0-46-15,6 0-18 16,-3-3-9 0</inkml:trace>
  <inkml:trace contextRef="#ctx0" brushRef="#br0" timeOffset="157106.6038">9473 14946 212 0,'-3'19'82'0,"6"2"-44"0,-3 0-29 0,3-10 19 0,-3 2-1 15,0 0 3-15,0 6-14 16,3-3-7-16,0 2-5 15,0-2-1-15,0 0 0 0,0 0-4 16,0-3 1-16,0-2 0 16,0-3 2-16,3-3-1 15,0 0 2-15,3-2-2 16,3-3-1-16,0-3-8 16,0 0-3-16,3 1-18 15,-1-1-9-15,1 1-7 0,-3-1-2 16,0-2-45-1</inkml:trace>
  <inkml:trace contextRef="#ctx0" brushRef="#br0" timeOffset="157378.7301">9598 14909 196 0,'0'-2'74'0,"0"4"-40"0,3 4-40 0,0 17 58 16,3 4-9-16,-6 5-5 15,0 5-6-15,0 5-18 16,0-2-4-16,0-1-3 0,0-2-3 16,0-2-3-16,0-6 0 15,0 3 1-15,0-6-23 16,0 3-11-16,-3-8-34 15,3-2-16-15</inkml:trace>
  <inkml:trace contextRef="#ctx0" brushRef="#br0" timeOffset="157692.9974">9729 15105 252 0,'0'0'96'0,"3"3"-52"0,3-3-40 0,0-3 21 16,0 3-3-16,3-3 4 15,0-2-10-15,6 2-2 16,3-2-8-16,0 3-4 0,-1-4-1 0,1 4-4 16,-3-1 0-1,0 0-27-15,-3 1-10 0,0-1-35 16,-3 0-13-16,-3 6-8 16</inkml:trace>
  <inkml:trace contextRef="#ctx0" brushRef="#br0" timeOffset="157888.5124">9753 15182 208 0,'0'0'77'0,"3"-3"-42"0,0 3-28 16,-3 0 20-16,6 0-7 15,3 0-2-15,6 0-10 16,3-2-5-16,2 2-2 0,1-3-1 15,0 3 0-15,0 0-16 0,-3 0-4 16,-3 0-83 0</inkml:trace>
  <inkml:trace contextRef="#ctx0" brushRef="#br0" timeOffset="159082.4623">10134 14880 112 0,'0'0'44'0,"0"3"-24"0,3 2-13 0,-3 0 15 15,0 1 4-15,0 2 7 16,3 0-7-16,-3 5-1 15,0-3 6 1,0 6-18-16,0 0 5 0,0-3 0 16,-3 1-10-16,3-4-2 15,0-2-2-15,-3-3 2 16,3 1-5-16,0-4-1 16,0-2 4-16,0 0 2 0,3-2-2 15,3-1-3-15,3-8 0 16,0 1-1-16,3-3 0 15,0-1 0-15,3 1 0 16,5 0 2-16,-2 2-1 16,0 1-1-16,0 2-2 15,-3 3 1-15,-3 2 1 16,-3 3 0-16,-3 3 2 16,-3 2 3-16,-3 5 2 15,-3 12 1-15,-6-1-2 16,0 3 1-16,0 2 0 15,0-2 3-15,0 0-3 16,3-3-2-16,3-3-2 16,0-2 0-16,3-5-2 0,9-1-1 15,0-4-30-15,3-1-13 16,0-2-66 0,3-6-50-16,0-2 62 15</inkml:trace>
  <inkml:trace contextRef="#ctx0" brushRef="#br0" timeOffset="159255.5436">10283 15298 200 0,'-18'8'77'0,"15"-3"-42"16,6-2-34-16,-3-3 14 0,0 0 5 15,0 0 3 1,0 0-13-16,9 0-5 15,-3-3-34-15,3 1-14 0,0-3-55 16</inkml:trace>
  <inkml:trace contextRef="#ctx0" brushRef="#br0" timeOffset="159733.1812">10423 14899 228 0,'0'0'85'0,"0"2"-46"0,0 4-35 0,0-4 21 16,0 4-7-16,-3 4 1 15,0 9-1-15,0-6-2 16,0 0-8-16,3-2-3 0,-3-3-1 15,3 0-2-15,0-3 1 16,0 0 2-16,0-5 2 16,6-5-3-16,3-8-1 15,3-1 1-15,3 1 0 0,-1 0-2 16,4 2-2-16,3 1-2 16,-3 2-1-1,0 3-1-15,-6 2 3 0,0 3 2 16,-3 3 2-16,-3 2 3 15,0 5 3-15,-6 6 5 16,-3 3 1-16,-3-1-2 16,0 4 2-16,-3-4-6 15,3 1-3-15,0-1-3 16,3-2 0-16,0 2-2 16,3-2-1-16,0 0-21 15,6-3-9-15,3 1-40 16,0-4-15-16,0 4-44 15</inkml:trace>
  <inkml:trace contextRef="#ctx0" brushRef="#br0" timeOffset="159885.2792">10560 15325 244 0,'-18'5'93'0,"18"-2"-50"0,3-1-48 0,-3-2 15 16,0 0-11-16,0 0-16 15,6 0-7 1,0 0-76-16,3 0-34 16</inkml:trace>
  <inkml:trace contextRef="#ctx0" brushRef="#br0" timeOffset="162029.9638">10679 15126 148 0,'3'-2'57'0,"0"4"-30"0,0-4-3 16,-3 2 24-16,3 0-9 15,0-3 0-15,3 3-18 16,-3-3-5-16,6 1-10 15,-1-1-4-15,7 0-1 0,-3 1-4 16,0-1 2-16,0 0-28 16,0 1-13-16,3-1-66 15</inkml:trace>
  <inkml:trace contextRef="#ctx0" brushRef="#br0" timeOffset="162525.2908">10959 14899 184 0,'-3'-3'71'0,"3"3"-38"0,0 3-25 16,0-3 18-16,0 2-11 15,0 4-1-15,0-1-4 16,-3 8 1-16,0 8-6 16,3-2-3-16,0-1 1 0,0 1 0 15,0-3 1-15,0 0-2 16,0-3 1-16,0 3-2 15,0-6 2-15,0 1-4 16,0-3 0-16,0-3 1 16,0 0 2-16,0-5-1 15,0 0 2-15,3 3-2 16,3-3-1-16,3 0 1 16,2-3 1-16,1 1-1 15,0-1 2-15,3 0-4 0,0-2-2 16,0 0 2-16,-3 2 2 15,0 1-16-15,-3-1-6 16,0 0-32-16,-3 1-14 16,-6 2-19-1</inkml:trace>
  <inkml:trace contextRef="#ctx0" brushRef="#br0" timeOffset="162841.1212">11116 14843 160 0,'3'3'63'0,"0"-1"-34"0,-3 6-12 16,3-2 22-16,0 4-5 15,0 9 1-15,3 10-12 16,-3 8-3-16,0 0-12 15,0 0 1-15,0 3 4 0,0-6-7 16,-3-2-3-16,0 0-2 16,3-3 1-16,0-3-1 15,-3-5 2-15,0-2-18 16,0-3-4-16,0-3-22 16,0-2-7-16,0-4-36 15,3 1-38-15,-3-8 43 16</inkml:trace>
  <inkml:trace contextRef="#ctx0" brushRef="#br0" timeOffset="163143.3931">11393 15018 268 0,'0'-8'101'0,"0"10"-54"0,3-2-55 16,-3 0 18-16,6 0-7 16,3 0 1-16,0 0 0 15,6 0 0-15,0-2-2 16,0-1-4-16,-1 3 1 0,1 3-26 15,-3-3-9-15,3 0-26 16,-3 2-11-16,-3 4-10 16</inkml:trace>
  <inkml:trace contextRef="#ctx0" brushRef="#br0" timeOffset="163321.3266">11417 15100 228 0,'-3'0'88'0,"6"2"-48"0,0-2-47 16,6 3 18-16,3 0-5 15,3-3-11-15,0 2-6 16,2-2-48-16,1-2-21 16,0 2 1-16,0-3 2 15</inkml:trace>
  <inkml:trace contextRef="#ctx0" brushRef="#br0" timeOffset="164016.4984">11694 14803 180 0,'-6'-2'68'0,"9"2"-36"0,-3 2-37 16,0 4 49-16,0 2-8 15,-3 0-2-15,-3 2-1 16,0 1-19-16,3-1-6 0,0 1-1 15,0-3-4-15,0 0 0 16,0 0-1-16,0-3-2 16,0 0 3-16,3-2 0 0,0-3-1 15,9-5-2 1,3-1 3-16,0-2-2 16,3 1-1-16,6-1 3 15,-4 0 0-15,4 0-4 16,0 2-1-16,-3 4-2 15,0 2 3-15,-3 2 0 16,-3 4 1-16,-3 2 2 16,-4 2 1-16,-2 3 5 15,-3 6 5-15,-3 7-1 16,-2-2 3-16,-4 0-6 16,0 0-1-16,0 0-4 15,3-3-3-15,0 0-3 16,3 0-1-16,0 0-12 15,6-2-2-15,0-3-49 0,3-3-22 16,0 0-31 0</inkml:trace>
  <inkml:trace contextRef="#ctx0" brushRef="#br0" timeOffset="164169.252">11846 15245 252 0,'-6'3'96'0,"6"0"-52"0,0-1-51 0,0-2 16 15,0 0-8-15,0 0-1 0,0 0-2 16,0 0-1 0,0 0 2-16,0 0-35 0,3 0-14 0,3 3-47 15</inkml:trace>
  <inkml:trace contextRef="#ctx0" brushRef="#br0" timeOffset="164627.8795">12000 14843 240 0,'0'-3'90'0,"3"9"-48"0,-3-4-38 0,0-2 21 16,3 6-5-1,-3-1 0-15,3 3-6 16,-3-3-1-16,0 3-8 0,0-3-3 0,0 1 1 16,0-1-2-16,0-2 2 15,0-1 0-15,0-2 1 16,3 0 0-16,3-2 2 16,3-4-5-16,3-2-1 15,6 1 0-15,3-4 2 16,3 0-1-16,-1 3-1 15,1 0 1-15,-3 3-1 16,-3 3-3-16,-3 4 2 0,-3 6 5 16,-6 3 5-1,-6 5 4-15,-3 5 4 16,-3 8 0-16,-3 0-1 0,0-3-6 16,0 1-4-16,3-3-3 15,0-3 0-15,0-3-11 16,3-2-2-16,3-5-44 15,3-1-19-15,3 6-70 16</inkml:trace>
  <inkml:trace contextRef="#ctx0" brushRef="#br0" timeOffset="164795.9307">12182 15272 280 0,'-9'2'104'0,"12"-2"-56"0,-3 3-56 16,0-3 16-16,0 0-15 0,0 0-3 16,0 0-98-16,3 0-42 15,3 0 66-15,0 0 34 16</inkml:trace>
  <inkml:trace contextRef="#ctx0" brushRef="#br0" timeOffset="173801.7342">6401 15901 88 0,'3'-10'33'0,"0"-9"-18"0,0-10 2 15,6 24 16-15,-3 0 3 0,0-3 2 16,0 5-5-16,-3-2-3 16,0 0-16-16,0 5 0 0,-3 0 0 15,0 0-1-15,0 13 0 16,-3 11 1-16,0 2 2 15,-3 8-1-15,0 6 4 16,-3 2-7-16,3-5 1 16,0 1-8-16,0-4-3 15,1-2-1-15,2-6 1 16,0-5-1-16,0-5 2 16,0-3 0-16,0-5 1 15,3 0-5-15,-3-5 1 16,3-6-2-16,-3-5 0 0,3 3 0 15,0-8-2-15,0-3-2 16,3 0-1-16,0-5 1 16,3-8 2-16,-3 0 2 15,3 0 3-15,-1-1-2 16,1-4-2-16,3-6 4 16,0 6 1-16,-3 5 0 15,0 5-2-15,0 3 3 16,3 8-2-1,0 5-1-15,3 8 1 16,-3 8 1-16,3 10 3 16,0 6 2-16,-3 0-3 15,0 0-3-15,-1 2 0 16,1-2-1-16,0-3 0 0,0-2 2 16,0-6 1-16,-3-5 1 15,0-3-2-15,0-10-2 16,3-1 1-16,0-4-1 15,3-6-3-15,-3 0 2 16,-3-5 1-16,0 0 2 16,0 0-3-16,-3 7 0 15,0 6-1-15,2 14-2 16,1 4 5 0,0 6 1-16,0 8 4 15,-3 5-1-15,0-2 2 16,0-1-2-16,0-2 0 0,0 0-6 15,0-6 1-15,0 3-7 16,0-2 0-16,3-6-28 16,0-2-9-16,0-3-27 15,0-3-10-15,0-5-16 16</inkml:trace>
  <inkml:trace contextRef="#ctx0" brushRef="#br0" timeOffset="174194.454">6782 16100 196 0,'0'0'74'0,"6"3"-40"0,0-1-35 16,0-2 12-16,0 5 4 15,3-2 4-15,0 0-3 16,3-1-1-16,3-2-9 16,-3 0-2-16,3 0 0 0,0-2-2 0,-3-1 1 15,-1-5-2-15,-2 6-1 16,-3-6 3-16,-3 0 2 15,-3-3-2-15,-6 1-2 16,0-1 2-16,-6 0 0 16,1 1 1-16,-4 7 2 15,-3 0-1-15,0 14 2 16,0-3-9-16,3 8 0 16,3-3 2-16,3 0 2 15,3 3 2-15,3-3 0 16,3 6-2-16,6-6 1 15,3 0-2-15,0-2 2 16,3-3-2-16,0-3 2 0,3-2-20 16,3-3-8-16,0-3-20 15,-3-2-10-15,-1 0-30 16,-2-3-29 0,-3-3 46-16</inkml:trace>
  <inkml:trace contextRef="#ctx0" brushRef="#br0" timeOffset="174644.4715">6961 16100 200 0,'-3'-3'77'0,"3"6"-42"0,3 0-37 16,-3-3 17-16,3 2 0 16,-3 3 5-16,3 3 1 15,0 3 2-15,0 0-13 16,0 2-8-16,-3 0-2 0,3-2 0 16,-3-1 2-16,3-2 1 0,-3-3 3 15,0-5-3-15,0 0-2 16,3-2-3-16,0-3 1 15,3-6-1-15,0 0-2 16,3-2 3-16,-3 0 0 16,0 0 1-16,3 7 0 15,-4-2-5-15,1 8-1 16,0 6 7-16,0 2 6 16,0 2 1-16,0 3 3 15,0-2-2-15,-3 2 0 16,-3-2-5-16,6-3-1 15,-6-3-3-15,6 0-1 16,3-5 1-16,0-5 0 0,3 2-7 16,0-4-3-16,3-1 1 15,0 0 0-15,-1 2-1 16,-2 4-1-16,0 2 12 16,0 5 6-16,0 3 0 15,-3 0-2-15,0 0-2 16,-3 2-3-16,0-2-8 15,0 0-3-15,-3-2-25 16,0-1-11-16,0-3-56 16</inkml:trace>
  <inkml:trace contextRef="#ctx0" brushRef="#br0" timeOffset="175048.4738">7416 15767 192 0,'-8'7'71'0,"8"4"-38"0,3 10-39 0,-1-2 14 16,-2 7 6-16,0 3 8 15,-2 6 6-15,2-1 6 16,0 6-19-16,0-3-2 0,0 0-1 0,0-3-5 16,2-2 1-16,1-3-5 15,0 0 0-15,0-5-1 16,3-5 1-16,3 4 0 16,0-4 3-16,0-3-1 15,3-6 2-15,3-2-4 16,3 0 0-16,0-10-6 15,0 10-2-15,-4-3-5 16,-2-8-1-16,0-5-19 16,-3 0-47-1,-3-5 4-15,0 0-26 16</inkml:trace>
  <inkml:trace contextRef="#ctx0" brushRef="#br0" timeOffset="175272.4355">7357 15753 220 0,'0'0'85'0,"15"0"-46"0,3 0-39 0,-6 0 18 16,2 0-6-16,4 0 3 15,3-2-8-15,3-1-4 16,0 0-2-16,0-2-43 0,-1 5-17 0,1-3-38 16</inkml:trace>
  <inkml:trace contextRef="#ctx0" brushRef="#br0" timeOffset="190709.3954">7565 15872 192 0,'0'-21'74'0,"0"21"-40"0,0 19-27 0,0-14 31 15,0 6-9 1,0 2-4-16,0 3-3 15,0 2-12-15,0 3-6 0,0 11-3 0,0-5-1 16,0-6 0-16,6 5 0 16,0-5 0-16,-3-2-3 15,0-3 0-15,0-3-29 16,0-2-14-16,0-6-18 16,0 3-8-16,0-6-5 15</inkml:trace>
  <inkml:trace contextRef="#ctx0" brushRef="#br0" timeOffset="191156.685">7732 15875 140 0,'-6'-19'52'0,"6"19"-28"0,-3 3-28 16,0 8 60-16,-3 2-23 15,0 3-6-15,-3 0-7 16,0 5-12-16,0 11 4 0,0-1 3 16,1-2-3-16,2 1-2 15,3-4-5-15,3-5-2 16,3 3-1-16,3-8-2 0,2 2 1 15,4-7-1 1,3-3 2-16,0-5 1 0,3-3-1 16,-3-6 1-16,3 1-2 15,-9-3-1-15,-3 0 1 16,0-5 1-16,-9 8 1 16,-3-3 1-16,-3 0 0 15,-3 2 0-15,-3-7-2 16,0 13-2-16,0-8-4 15,0 8 0-15,3 3-18 16,3 0-6-16,1-3-29 16,5 2-14-16,3-2-20 15</inkml:trace>
  <inkml:trace contextRef="#ctx0" brushRef="#br0" timeOffset="191698.8928">7976 15920 132 0,'-6'-11'49'0,"6"11"-26"0,-3-5-5 0,3 5 18 16,-3-3-3-16,0-4 3 0,-3-1-7 15,0 2-3-15,-3 1-14 16,0 8 1-16,-2 2 1 0,-1 0-5 16,0 1-3-16,3 1-6 15,-6 1-2-15,12 0 1 16,0 3 0-16,3 2-8 16,3 0-4-16,6 1 7 15,3 7 5-15,3-3 1 16,0 3 3-16,-1-2-2 15,-2 2-1-15,-3-5 5 16,-3 0 1-16,-3 0-2 16,-6-3-1-16,0 0 1 15,-6-2 2-15,0-6-3 16,-3 3-2-16,1-8 0 0,-1 0 1 16,3-3-1-1,3-2-1-15,3-3-2 16,3-2-1-16,3-4-9 0,3-7-3 15,6 3 8-15,0-3 3 16,-1 2-1-16,-2 0-1 16,0 4-6-16,-3 1 0 15,0 4-21-15,-3-1-5 16,0 1-27 0,-3 4-38-16,0 1 31 15</inkml:trace>
  <inkml:trace contextRef="#ctx0" brushRef="#br0" timeOffset="192251.325">8053 15737 184 0,'-3'-2'71'0,"3"2"-38"0,0 0-17 16,0 0 22-16,0 0-20 0,3 0-5 15,0-3-10-15,3-2-3 16,3 5 0-16,0-3 0 0,3 1 2 15,0-1-3 1,0 3 0-16,0 3 1 0,-3-1 0 16,0 1 0-16,-3 7 0 15,0 1 0-15,-3 2 0 16,-3 6 0-16,0 7 2 16,0 3-3-16,-3 3 0 15,0 0-1-15,3 5 0 16,0 5 2-16,0-7 2 15,3-4-3-15,0 1-2 0,0-5 4 16,0-4 1 0,0-4 0-16,-3-1-2 0,0-4 7 15,-3-4 3-15,-3 1 1 16,-3-6 3-16,0 3-7 16,0-5-2-16,0-1-5 15,0-2-1-15,0 0-28 16,3-2-10-16,3-1-45 15,3 0-43 1,6-2 41-16</inkml:trace>
  <inkml:trace contextRef="#ctx0" brushRef="#br0" timeOffset="192884.1112">8411 15819 152 0,'-3'27'57'0,"3"-1"-30"0,-6 6-23 0,6-16 13 16,-3 0-6-16,0 5-1 15,0 3-6-15,3-6-3 16,0 4 0-16,0-4-1 0,0-2 0 15,0-3-44-15,0 0-53 16,0-2 17-16</inkml:trace>
  <inkml:trace contextRef="#ctx0" brushRef="#br0" timeOffset="193095.8736">8312 15986 216 0,'0'0'82'0,"3"0"-44"0,3-3-36 15,0 3 19-15,3 0-11 16,3 0-1-16,3 0-10 16,3 0-4-16,3-2 3 15,3-1-46-15,-1-2-18 0,1 2-21 16</inkml:trace>
  <inkml:trace contextRef="#ctx0" brushRef="#br0" timeOffset="193798.4772">8676 15793 132 0,'-3'3'49'0,"3"5"-26"16,3 18-3-16,-3-7 21 0,0 4-9 15,0 4-3-15,0 5-17 16,0 5-5-16,0-3-5 15,0-5-2-15,0-2 3 0,0-4-2 16,0-1-1-16,0-7-10 16,0 4-4-16,0-6-37 15,0-5-58 1,0 0 15-16</inkml:trace>
  <inkml:trace contextRef="#ctx0" brushRef="#br0" timeOffset="194217.7455">8768 15978 200 0,'-6'-13'77'0,"6"13"-42"0,3-8-28 0,0 5 18 16,3-2 4-16,0-3 5 16,3 0-10-16,3 3-4 15,-1 0-11-15,1 2-4 0,0 3 1 16,0 3-3-16,0 10-2 15,-3 0 0-15,-3 3-1 16,-3 0 2-16,-3 8 3 16,-3-1-2-16,-3 1 0 15,-3-3-3-15,-3 1-1 0,0-1 1 16,0-5 2-16,3 2-1 16,4-5-1-16,-1-2-2 15,3 0 1-15,3-3 1 16,3-3 2-16,3-5-1 15,2 0-1-15,4-3 1 16,0 1-1-16,6-1-3 16,-3 0 2-16,3-2 1 15,-3 2 0-15,0 1-20 16,-3-1-7-16,-4 0-24 16,1-2-10-16,0-3-40 15,0 5-23 1</inkml:trace>
  <inkml:trace contextRef="#ctx0" brushRef="#br0" timeOffset="194463.0061">9015 15777 192 0,'-3'-10'71'0,"6"7"-38"0,3 0-21 0,-6 3 19 15,3 3-1-15,3 0 4 16,0 4-7-16,0 4-2 16,-3 5-14-16,0 8-7 0,0 0 0 15,-3-1-3-15,0-1 2 0,0-1-7 16,0-3 1-16,0-5-32 16,0 1-12-16,0-4-20 15,0 1-9-15</inkml:trace>
  <inkml:trace contextRef="#ctx0" brushRef="#br0" timeOffset="194638.5892">9128 15904 236 0,'0'-5'90'0,"0"5"-48"0,0 0-36 16,0 0 22-16,-3 0-8 15,0 5 0-15,-3 0-13 16,-3 1-7-16,-3 2 0 15,0 0-3-15,0-3 1 0,1 5-33 16,-1-2-17-16,3 0-59 16</inkml:trace>
  <inkml:trace contextRef="#ctx0" brushRef="#br0" timeOffset="194833.3178">8973 15901 220 0,'0'0'82'0,"3"3"-44"0,0 0-27 0,0-1 21 16,3 4-2-16,0-1 2 15,3-2-15-15,3 7-5 16,3-2-8-16,0 0-9 0,0 0-5 16,-4 0-32-16,1-3-15 0,3 3-58 15</inkml:trace>
  <inkml:trace contextRef="#ctx0" brushRef="#br0" timeOffset="195134.4155">9256 15896 216 0,'-6'-8'82'0,"6"8"-44"0,0 0-40 15,0 0 17-15,0 6 6 16,0-1 7-16,0 3-8 15,0 2-4-15,-3 1-9 16,3 5-5-16,-3 0 1 0,0-3-4 16,3 8 0-16,0-8 1 0,0 1 2 15,3-1-1-15,0-3-1 16,3 1 1-16,3-6 1 16,0-2-1-16,3-3 2 15,0-5-11-15,6-1-2 16,5-2-19-16,-5-2-7 15,3 7-14-15,-6-2-6 16,-3 0-32 0</inkml:trace>
  <inkml:trace contextRef="#ctx0" brushRef="#br0" timeOffset="195396.0306">9446 15851 192 0,'-2'-2'71'0,"2"4"-38"0,0 22-19 16,0-16 20-16,0 3 0 15,-3 2 5-15,3 3-2 16,0 10 1-16,-3 11-20 16,3-8-10-16,0-2-4 0,0-1-3 15,0-2-1-15,0 0-2 16,0-3-1-16,0-3-29 15,3-2-14-15,0-2-27 16,-1-4-10-16,4-2-17 16</inkml:trace>
  <inkml:trace contextRef="#ctx0" brushRef="#br0" timeOffset="195765.5992">9664 15949 204 0,'0'-3'77'0,"3"6"-42"0,-3-3-10 0,0 0 25 0,0 0-10 16,0 0-1-16,0 0-16 16,3 0-6-16,3 0-10 15,3 0-3-15,0-3 2 0,2 1-3 16,4-6-2-16,0 8-3 16,0-5-1-16,3-3-5 15,0 5-2-15,0 0-6 16,-3 1-3-16,-1-4-16 15,-2 6-7-15,-3 0-31 16,-3 0-14-16</inkml:trace>
  <inkml:trace contextRef="#ctx0" brushRef="#br0" timeOffset="195964.5965">9711 16013 236 0,'-9'0'90'0,"9"0"-48"0,0 2-34 0,0-2 21 16,0 0-6-16,3 3-2 16,3-3-5-16,3-3 0 15,3 3-9-15,3-2-9 0,6-4-1 16,3 4-4-16,-3-1 2 16,-4 0-28-16,1-2-11 0,-3 2-76 31</inkml:trace>
  <inkml:trace contextRef="#ctx0" brushRef="#br0" timeOffset="203392.2972">10173 15714 88 0,'6'-14'35'0,"-3"12"-18"0,3-1 6 0,-6 3 21 0,0 0-11 15,0 0-4-15,3 5-5 16,0 6-4-16,0 5-10 16,0 16 0-16,0 7 1 0,-3 1-2 15,0 2 0-15,0 1-5 16,0-1-3-16,0-2 2 16,0-6 0-16,-3 0-1 15,3-2-2-15,-3-5 3 16,3-4 0-16,0-4-6 15,0-6-2-15,0-2-14 16,3-6-5-16,3 3-25 16,-1-11-11-16</inkml:trace>
  <inkml:trace contextRef="#ctx0" brushRef="#br0" timeOffset="203901.5565">10459 15761 92 0,'0'-10'35'0,"0"7"-18"0,0-5 2 0,0 8 16 0,0 0-2 16,0 0 3-16,-3 0-11 16,0 5-6-16,-3 3-10 15,0 3-4-15,-3 10 1 0,0 6 1 16,0 7 3-16,0-2-3 16,0 5 1-16,3 2-5 15,3 1-2-15,3-6 0 16,6-2-1-16,3-5 0 15,3-4 2-15,3-4-1 16,3-6 2-16,2-5-2 16,4-8 2-16,-3-5 0 15,-3 0 1-15,-6-6 0 16,-3-2 2-16,-3-3 1 16,-9 0 1-16,-6 0-2 0,-3 3-1 15,-3 2-1-15,-3 1 2 16,0 7-5-16,0 0-3 15,4 1-10-15,-1 2-5 16,3 5-18-16,6-2-7 16</inkml:trace>
  <inkml:trace contextRef="#ctx0" brushRef="#br0" timeOffset="204161.5154">10673 15798 168 0,'-3'3'66'0,"3"2"-36"0,0 6-29 15,0 5 14-15,0 2-2 16,0 1 5-16,0 2-8 15,0 3-1-15,3-3-5 16,0 3-3-16,0 2 2 0,-3-5-15 16,3 3-5-16,-3-8-73 15</inkml:trace>
  <inkml:trace contextRef="#ctx0" brushRef="#br0" timeOffset="204369.112">10598 15949 200 0,'-9'0'74'0,"9"-3"-40"0,3 3-42 0,-3 0 12 16,6 0 5-16,0-2 3 16,6-1-5-16,3-2-4 15,0 5-2-15,6-3-4 0,6 1 2 16,-1 2-81-1,-2-3-45-15,0 3 55 16</inkml:trace>
  <inkml:trace contextRef="#ctx0" brushRef="#br0" timeOffset="204937.04">10979 15716 124 0,'-11'-5'49'0,"22"5"-26"0,-17 0-16 0,6 0 15 16,0 3-9-16,0 2-2 15,0 3 5-15,0 5 1 0,-3 0-8 16,1 11-3-16,-1 0 0 0,-3 0-3 16,0-3 0-1,0-3 1-15,3-2 2 0,0 0-3 16,0-5-2-16,3-1 0 16,0-4 1-16,3 2 1 15,0-6 3-15,3 1-1 16,3-3 2-16,5-3-6 15,1 1-3-15,-3-6 3 16,0 8 1-16,0 0-3 16,0 0-1-16,-3 0-17 15,0-3-5-15,0 3-37 16,-3-3-43 0,0 3 25-16</inkml:trace>
  <inkml:trace contextRef="#ctx0" brushRef="#br0" timeOffset="205212.5627">11096 15727 128 0,'-3'0'49'0,"3"0"-26"0,0 10-18 0,0-2 13 15,0 0 5-15,0 11 3 16,0 5-9-16,0 2-3 15,0 1-8-15,3-1-6 0,-1 0-1 16,-2-4 1-16,3 1 0 16,0-4 2-16,0 5 1 0,0-6-4 15,0 1 1-15,-3-6-13 16,0-5-7-16,0 0-22 16,0-3-51-1,0-2 13-15</inkml:trace>
  <inkml:trace contextRef="#ctx0" brushRef="#br0" timeOffset="205912.8976">11369 15700 144 0,'6'-13'55'0,"-3"11"-30"0,-3-4-5 0,0 6 21 16,0-2-7-16,-3 2-2 16,-3 0-3-16,-6 0-1 0,-2 2-15 15,-1 4-6-15,0 1-2 16,0 1-3-16,0 3-2 0,0 2 1 16,3 0 1-16,0 1-3 15,9-4-2-15,0 1 2 16,6-1 2-16,3 6-5 15,3 5 1-15,6-2 1 16,3 2 3-16,0 0-2 16,3 0-2-16,-3 1 2 15,-4-4 0-15,-2 6 3 16,-6-3 3-16,-3 0 0 16,-6-2 2-16,-3-3-4 15,-3-3 0-15,-3-2 1 16,-2-4 0-16,-1-1 0 15,0-4 0-15,3-4-2 16,0-9 1-16,3 1-7 0,3-1 1 16,6-2-6-16,3-3 1 15,6-3-1-15,3-2 3 16,3-13 4-16,0 5 3 16,0 0 0-16,-3 2-1 15,-4 3 1-15,-2 1-1 16,-3 7 0-16,-3 0 2 15,0 5-12-15,-3 3-6 16,0 0-16-16,3 8-7 16,0 0-12-16,3 0-4 0,3 8-21 31</inkml:trace>
  <inkml:trace contextRef="#ctx0" brushRef="#br0" timeOffset="206234.0901">11572 15849 268 0,'-9'-3'101'0,"6"3"-54"0,3 0-42 0,0 0 22 16,3-3-13-16,0-2-3 16,3 0-4-16,3-3-2 15,6 5-3-15,2-2-4 0,1 0-1 16,0-1 2-16,0 1 0 16,0 0-15-16,0 2-4 15,-3 0-30-15,2 3-10 16,-5 0-48-1</inkml:trace>
  <inkml:trace contextRef="#ctx0" brushRef="#br0" timeOffset="206437.4566">11584 15960 220 0,'-15'-3'82'0,"12"6"-44"0,6-3-40 16,-3 0 14-16,0 0 3 15,6 0 2-15,0 0 0 16,3 0 2-16,5-3-10 16,7 0-5-16,0-2-3 0,0 2-1 15,0-2 0-15,-3 0-25 16,3 5-10-16,-7 0-77 16</inkml:trace>
  <inkml:trace contextRef="#ctx0" brushRef="#br0" timeOffset="207883.3575">12060 15653 136 0,'-6'-3'52'0,"6"0"-28"0,3-7-11 15,-3 7 19-15,0-2 2 16,-3 5 1-16,0 8-10 15,-3-3-2-15,0 3-14 16,-3 5 1-16,-3 9 1 0,-3 7-2 16,-5 10 0-16,2 9-3 15,-3-6-1-15,12 6-3 16,3-3-2-16,9-8-2 0,3-3-1 16,6-2 2-1,3-8 0-15,3-6 1 0,-1-4 0 16,7-6 0-16,3-6 2 15,-6-2 1-15,-3-8 3 16,-3-5-1-16,-4-3 2 16,-5 3 0-16,-6 0 1 15,-9-1 4-15,-2 4 3 16,-4-1-6-16,-3 9-1 16,-3-4-6-16,3 4-4 15,3 2-8-15,3 0-4 16,0 0-21-16,6 0-8 0,4 0-28 15,4-3-10 1,7-2-10-16</inkml:trace>
  <inkml:trace contextRef="#ctx0" brushRef="#br0" timeOffset="208225.142">12209 15692 256 0,'-9'-10'96'0,"9"7"-52"0,-3 3-47 16,3 0 16-16,0 3-5 15,-3 5 2-15,0 2 6 16,-3 4 4-16,0-1-10 16,0 8-1-16,3 3 1 0,0 2-4 0,0 1-1 15,3-3-2-15,0-6 0 16,0-2-2-16,0-3-1 15,3 0 1-15,3-5-1 16,3-2 2-16,3-1 1 16,3-10-4-16,3 5 1 15,-1 0-2-15,7-3-2 16,3 0-13-16,-3 1-4 16,0-4-22-16,-6 6-8 15,-1 0-26-15,-2 0-49 16,0-2 29-16</inkml:trace>
  <inkml:trace contextRef="#ctx0" brushRef="#br0" timeOffset="208452.408">12477 15663 192 0,'-6'-8'71'0,"3"8"-38"0,3 3-30 16,0 2 17-16,0 6 5 15,-3 7 5-15,0 14 1 16,0 13 1-16,0 3-17 16,0 5-5-16,0-3-2 0,0-5-4 15,0-3-1-15,3-2-3 16,0 0-1-16,0-9-41 0,3-4-19 16,3-9-57-1</inkml:trace>
  <inkml:trace contextRef="#ctx0" brushRef="#br0" timeOffset="213244.1041">13715 12205 220 0,'-21'-5'85'0,"21"5"-46"0,-3-3-26 16,3 3 24-16,3-2-6 15,3-4 2-15,3-2-13 16,9-5-2-16,6 0-10 15,8-3-3-15,1 0-1 0,6 3-2 16,-1 2-2-16,4 3 1 16,-3 6-1-16,-3 10-5 15,-7 13 1-15,-8 11 2 0,-9 10 1 16,-12 6 1 0,-12 2 2-16,-6 0 1 0,-3-5 3 15,1 0 1 1,-4-5 1-16,0-6 2 0,3-5 1 15,3-8 3-15,6-5 2 16,0-2-5-16,12-6-1 16,9-6-6-1,3-4-3-15,12-4 0 16,15 1-1-16,5 0 0 16,4-1 0-16,0 4 0 15,-7 2-3-15,-5 0 0 16,-3 2-20-16,-9 4-8 15,-6-1-55-15,-4 6-23 16</inkml:trace>
  <inkml:trace contextRef="#ctx0" brushRef="#br0" timeOffset="215660.2011">14060 13020 152 0,'0'-5'57'0,"3"2"-30"0,0-2-21 15,-3 2 17-15,0 1 8 16,0-4 5-16,-3 1 6 16,-3 0 1-16,-3-3-23 15,-3 0 4-15,-3 0 3 0,-5 3-6 16,-4 2-2-16,-3 3-7 16,-3 0 0-16,-8 5-9 15,2 6-4-15,0 5-3 16,3 8 3-16,7 2-2 0,5 0-1 15,6 6-2-15,9-3-1 16,6 0 4-16,6-5 1 16,6-3-5-16,6-7 0 15,5-6 1-15,4-3 1 16,6-13 0-16,-3-5 1 16,-3-1 0-16,-1-1 0 15,-2-4 3-15,-3 1 0 16,0-1 3-16,-6 1 1 15,-3 4-1-15,-3 4 1 16,-4 2 7-16,1 2 3 16,-6 6-11-16,0 11-3 15,-3 10 2-15,-2 16 3 16,-1 11 3-16,0 5 1 0,0-3 0 16,0 3 0-16,3 0-2 15,0-5 1-15,3-6-6 16,3 0-3-16,3-5 1 15,0-5 2-15,-3-8-27 16,0-6-11-16,0-2-59 16,3-3-77-1</inkml:trace>
  <inkml:trace contextRef="#ctx0" brushRef="#br0" timeOffset="218118.37">13697 13946 160 0,'0'-8'60'0,"3"8"-32"0,0-2-33 0,-3 2 56 16,0 0-15-16,3 5-7 16,0 3-8-16,0 2-13 15,-3 6 6-15,0 5 3 0,-3 11-3 16,0-3 2-16,0 0-5 15,0-2-1-15,-3-3-4 16,3-3 1-16,0-5-4 16,0 0-2-16,3-6 0 15,0 1-1-15,3-3 0 16,3-3 0-16,3 0 0 16,9 1 0-16,6-1 0 15,5 0 2-15,4 0-3 16,0 6 0-16,-3 0-1 15,-4-1 0-15,1 3 6 16,-6 3 5-16,-3 3-5 16,-6 2 0-16,-6-2 9 15,-6-1 3-15,-6 1-3 16,-3-4 0-16,-9 1-8 0,-3 0-3 16,-3-3-15-16,-2-5-6 15,-10-8-15-15,3 0-6 16,-3-2-22-16,4-4-11 15,2 1-36 1</inkml:trace>
  <inkml:trace contextRef="#ctx0" brushRef="#br0" timeOffset="218346.9775">13721 13994 264 0,'12'-3'101'0,"9"1"-54"0,5-1-50 0,-11 3 16 0,3-3 4 15,9 1 4-15,3-1-7 16,8-2-3-16,7-1-6 16,0 1-2-16,5 0 3 0,1-1-30 15,-6-1-10-15,-1 1-96 16</inkml:trace>
  <inkml:trace contextRef="#ctx0" brushRef="#br0" timeOffset="220176.3314">13432 14803 148 0,'0'3'57'0,"-3"0"-30"0,6 2-18 15,3 0 14-15,-6 3-5 16,0 0 0-16,0 3-4 16,0-1-1-16,0-2-7 15,-3 0 3-15,0 0 3 0,3-3-2 16,0 1 0-16,0-6-2 0,0 0 0 16,0 0-2-16,6-3-1 15,3-2-1-15,3-3 0 16,3-3-5-16,0 1-1 15,0 2-2-15,2 0 3 16,1 3 2-16,0 2 4 16,-3 3-4-16,0 3-3 15,-3 2 1-15,-3 3 0 16,-3 2 3-16,-6 4 3 16,-3-1 4-16,-3 8 2 15,0 5 1-15,-3 1 0 16,0-3-4-16,3 2-3 15,0-2-5-15,0 0 0 0,3 2 0 16,0-2 2 0,0-5-3-16,3-4 0 0,3 1-43 15,0-2-18-15,6-1-55 16</inkml:trace>
  <inkml:trace contextRef="#ctx0" brushRef="#br0" timeOffset="220376.1856">13608 15301 260 0,'-18'-3'99'0,"18"3"-54"0,0 0-53 0,0 0 16 16,0 0-6-16,0 0 1 15,0-2-26-15,0-1-9 16,3 0-44-16,3-2-16 15,0 0 17-15,3-1 9 16</inkml:trace>
  <inkml:trace contextRef="#ctx0" brushRef="#br0" timeOffset="220808.4107">13774 14817 228 0,'-3'-8'88'0,"6"8"-48"0,-3 2-31 0,0-2 22 0,0 6-10 15,0-1-2-15,-3 3-5 16,-3 2-1-16,1 1-7 16,-1 0-6-16,3-1-1 0,0-2 1 15,0-3 2-15,3 1-1 16,0-6-1-16,9 0 3 15,2-6-4 1,4 1 0-16,3-3 1 16,0-2 2-16,3 2-3 15,0 0 0-15,-3 2 1 16,-4 4 0-16,1 2 0 16,-3 2 0-16,-3 4 0 0,-3 2 0 15,-3 2 4-15,-6 4 2 16,-3 7 0-16,-3 5 1 15,0 1-4-15,0-1 0 16,3-2-1-16,1 0-2 16,-1-6-17-16,3 3-6 15,0-2-51-15,3 2-21 16,3-2-11 0</inkml:trace>
  <inkml:trace contextRef="#ctx0" brushRef="#br0" timeOffset="220976.1534">13890 15269 264 0,'-8'0'99'0,"5"0"-54"0,6 0-55 15,-3 0 16-15,0 0-6 16,0 0 0-16,0 0-3 16,0 0 2-16,0 0 1 15,3-3-36-15,0 1-15 0,-1-3-49 16</inkml:trace>
  <inkml:trace contextRef="#ctx0" brushRef="#br0" timeOffset="221450.6952">14048 14803 236 0,'-9'0'90'0,"9"3"-48"0,-3 5-47 0,3-3 17 16,-3 1 2-16,0 2 3 16,0-3-4-16,0 0 0 15,0 0-8-15,0 1-3 0,3-1 1 16,0-5-2-16,0 0-1 15,6 0 3-15,3-3 2 16,3-2 0-16,6 0 0 0,3-3-3 16,-3 0-2-16,3 3-2 15,2-1 1-15,1 4 1 16,-3-1 0-16,-3 3-3 16,-3 5 2-16,-6 1 5 15,-3 4 2-15,-3 6 9 16,-6 3 4-16,-6 2 0 15,-3 8 0-15,0-3-6 16,0 3 0-16,0-2-8 16,3-3-3-16,0-3-4 15,3 0 1-15,0-5-28 16,3 2-72 0,3-2-4-16,6 3-16 15</inkml:trace>
  <inkml:trace contextRef="#ctx0" brushRef="#br0" timeOffset="221591.6321">14179 15290 256 0,'-15'8'96'0,"15"-2"-52"0,0-1-51 0,0-5 14 16,0 0-5-16,0 0 1 16,0 0-43-16,6 0-18 15,0 2-42-15,6-2-14 16</inkml:trace>
  <inkml:trace contextRef="#ctx0" brushRef="#br0" timeOffset="223913.2948">13688 15687 228 0,'6'-8'88'0,"-3"8"-48"0,-3 3-47 16,0-3 14-16,3 8 4 15,0 5 7-15,0 8 13 16,-3 8 8-16,-3 6-21 15,-3 2-3-15,0 0-3 0,0-5-7 16,-3 2-3-16,0-2 1 0,3-3 2 16,0-11 0-16,3 3 0 15,3-5-3-15,0-5 1 16,6-3 2 0,3 0 2-16,3-3-1 0,6-5-1 15,3-3-6-15,3 1 1 16,2-1-2-16,1-2 0 15,3-3-9-15,3 0-5 16,-3 3-17-16,-4-3-6 16,-2 8-21-16,-3-3-10 15,-3 0-35 1</inkml:trace>
  <inkml:trace contextRef="#ctx0" brushRef="#br0" timeOffset="224191.0747">14018 15753 252 0,'-14'-8'96'0,"11"11"-52"0,0 2-47 16,3 1 16-16,-3 7 6 16,0 16 5-16,0 8 3 15,-3 8 1-15,0 3-15 16,3 4-6-16,0-1 0 0,0-4-4 15,3 1-2-15,0 0 2 16,0-9 0-16,0-2-17 16,0-8-5-16,3-5-29 15,-3-5-11-15,-3-3-130 16,0-6 72 0</inkml:trace>
  <inkml:trace contextRef="#ctx0" brushRef="#br0" timeOffset="236616.981">19489 11930 180 0,'-9'-13'68'0,"9"10"-36"0,-2 1-18 0,2 2 20 15,0 0-15-15,2 5-5 16,1 0 2-16,3 6 3 16,3-1-9-16,3 4-1 0,0 4 1 15,3 1-6-15,0 2-2 16,3-3-1-16,6-2 1 16,-7-3 1-16,1 1 1 15,-3-1-16-15,-3-3-4 16,0 1-25-16,0-3-11 0,-3 0-15 15</inkml:trace>
  <inkml:trace contextRef="#ctx0" brushRef="#br0" timeOffset="236825.9619">19924 11946 212 0,'-6'-3'82'0,"6"6"-44"0,-6 2-42 15,3 1 15-15,0 1-4 16,-9 4 1-16,-9 2 2 16,1 6 4-16,-1-1-8 0,0 1-1 15,0-3-1-15,3 0-7 16,3-3 0-16,0 0-32 16,4 0-14-16,2-2-48 15</inkml:trace>
  <inkml:trace contextRef="#ctx0" brushRef="#br0" timeOffset="237056.7675">19704 12121 216 0,'0'0'82'0,"3"2"-44"0,-3 6-44 0,0 0 12 15,0 5 11-15,0 3 11 16,0 3-5-16,3 10-1 0,0 0-13 15,0-3-5-15,3 1-3 16,0 2 1-16,-1-5 1 0,1-6-23 16,0-2-12-16,-3-3-32 15,3-2-14-15,0-6-12 16</inkml:trace>
  <inkml:trace contextRef="#ctx0" brushRef="#br0" timeOffset="237441.88">19894 12245 228 0,'-6'-3'88'0,"9"3"-48"0,6 3-47 15,-3 0 16-15,3-3 1 16,3 0 5-16,3 0 8 0,3 0 6 16,3-3-16-16,2 0-7 0,7-2-4 15,-3 0 0-15,-3-3 1 16,-3 0-1-16,-7 0-2 15,-2 0 3-15,-3-3 0 16,-6 1-4-16,-6 2-1 16,-12 0 1-16,-2 3 0 15,-4 5-2-15,-3 2 2 16,-3 6-4-16,0 3 1 16,3 2 4-16,7 8 2 15,2 6 4-15,3-1 3 16,3-2-4-16,6 0-3 15,3-3-1-15,9-3 1 16,6-4 3-16,6-1 2 16,11-3-8-16,4-4-4 0,0-4-39 15,-1-2-19-15,7-5-55 16,-6-3-26 0,3 0 74-16</inkml:trace>
  <inkml:trace contextRef="#ctx0" brushRef="#br0" timeOffset="237773.4634">20442 12155 128 0,'0'-11'49'0,"3"9"-26"0,-3-1-1 16,0 3 23-16,-3 0-8 15,-3 0 1-15,-3 3-10 16,-3 2-3-16,-3 3-14 0,-3 0-2 0,-2 2-2 15,2 1-6-15,9 0-2 16,3-1-3-16,6 6 0 16,6 8-2-16,6-3 1 15,3 0 7-15,5 3 4 16,-5-3-3-16,-3 0-2 16,-3 1 11-16,-9-7 4 15,-6 7-2-15,-3-4 0 16,-3 3-8-16,-14-2-2 15,2-3-18-15,0-3-7 16,0-2-39-16,0-1-16 0,3 3-29 16</inkml:trace>
  <inkml:trace contextRef="#ctx0" brushRef="#br0" timeOffset="238407.0632">19579 12943 192 0,'0'-2'71'0,"3"4"-38"0,-3 20-28 16,0-12 19-16,-3 9 5 15,-3 7 4-15,-3 9-6 16,-3 10-2-16,-3 0-14 16,3-3-7-16,0 5 0 0,3-7-3 15,0-5 2-15,3-6-2 16,0-6-1-16,3-1-6 15,1-6-4-15,-1-3-23 0,3-3-9 16,0-4-16-16,0-6-4 16,3-8-23-1</inkml:trace>
  <inkml:trace contextRef="#ctx0" brushRef="#br0" timeOffset="238777.4614">19561 12988 212 0,'3'-15'82'0,"-3"15"-44"0,9-19-22 0,-3 8 24 0,-3 9-12 16,6 2-4-1,-3 0-9-15,2 8-2 16,4 5-8-16,3 11-5 0,0 13-3 0,0 10 2 16,0 6 0-1,0-2 1-15,0-1 2 0,0-5-1 16,-1-5 2-16,1-9 2 15,6-4 4-15,0-6 2 16,0-8 1-16,0-8-2 16,0-12 1-16,-1-12-4 15,1-7 1-15,-3-12-1 16,-3-6 3-16,0-4-10 16,-6 0-2-16,0 9 1 15,-3 4 2-15,0 1-5 0,-3 7-1 16,-3 6-14-16,0 5-3 15,0 3-23-15,3 5-12 16,-3 8-13-16,3 5-7 16,2 6-16-1</inkml:trace>
  <inkml:trace contextRef="#ctx0" brushRef="#br0" timeOffset="239123.2635">20168 13248 160 0,'-6'0'63'0,"6"-6"-34"0,0 9-19 0,0-3 17 0,0 3-4 15,-3 2 0-15,-3 3-3 16,-6 3-3-16,3 4-9 16,-6 7 1-16,10 1 4 0,2-1-7 15,3-4-1-15,8-2-1 16,4 0 2-16,3-6 12 15,3-2 6-15,3-5-8 16,3-8-2-16,-3-9-2 16,-4-1 2-16,1-4 4 15,-9-2 3-15,-9-3 0 16,-3 3-1-16,-9 2-8 16,-3-2-3-16,-2 5-7 15,-1 3-4-15,3 3-32 16,-3 7-15-16,9 6-57 15,6-1-24-15,3 1 13 16</inkml:trace>
  <inkml:trace contextRef="#ctx0" brushRef="#br0" timeOffset="241075.9273">19647 13920 192 0,'-15'34'74'0,"12"-2"-40"0,-12 37-33 16,9-40 16-16,1 10 0 0,-7 4 4 15,0-6-5-15,3 0-1 16,0-3-9 0,3 1-4-16,0-6 1 0,3-3-2 0,0-5-1 15,0-5-26-15,0-5-10 16,0-3-20-16,0-8-7 16,3-8-13-1</inkml:trace>
  <inkml:trace contextRef="#ctx0" brushRef="#br0" timeOffset="241495.7782">19582 13936 228 0,'0'-11'88'0,"6"11"-48"0,-3 0-49 0,0 3 14 0,3 5 10 16,2 7 10-1,4 15-11-15,3 9-2 16,3 4-8-16,0-1-3 0,0 0 2 0,-3-7 0 15,3-4 1-15,-4-4-2 16,1-3 1-16,-3-6-2 16,3-2 2-16,0-3-2 15,0-2 2-15,0-3 7 16,-3 0 5-16,-3-6 2 16,0-2-1-16,-1 0 3 15,1-5 0-15,0 0-2 16,3-6 0-16,-3-5-5 15,3-2-2-15,0-3-6 16,0-6-1-16,-3-7 3 0,0-6 1 16,0-5-6-16,0 3 0 15,0 2-1-15,-1 6 2 16,-2-1-1-16,0 6-1 16,-3 0-15-16,0 5-7 15,-3 6-20-15,0 5-6 16,3 15-81-1,3 6-2 1</inkml:trace>
  <inkml:trace contextRef="#ctx0" brushRef="#br0" timeOffset="241944.7073">20219 14248 160 0,'-3'-5'63'0,"0"5"-34"0,-3-6-16 16,6 6 17-16,-3 0 2 15,0 0 12 1,-6 11-15-16,-3-1-15 15,3 4-9-15,-6 2-4 0,9 5-1 16,-3 2 0-16,9 4-3 16,3-3 2-16,6-3 7 0,6-5 6 15,0-3 0-15,9-5 3 16,6-8-2-16,-1-5 0 16,-2-6-5-16,0-2 0 15,-6-3 6-15,-6 0 3 16,-6 0 0-16,-7-2 2 15,-4-6-4-15,-4 3 1 16,-12 0-9-16,0-1-2 16,0 7-19-16,0 1-5 15,-3 6-33-15,3 6-12 16,4 7-72 0,-1 3-39-16</inkml:trace>
  <inkml:trace contextRef="#ctx0" brushRef="#br0" timeOffset="247590.5864">19704 14915 144 0,'3'-8'55'0,"-3"8"-30"0,0 2-16 0,0-2 16 15</inkml:trace>
  <inkml:trace contextRef="#ctx0" brushRef="#br0" timeOffset="247788.2856">19704 14946 308 0,'-6'40'37'16,"0"2"-19"-16,-9 6-4 0,0-3-1 15,0-3-3-15,3 1 2 16,0-6-5-16,0 5-2 0,1-5-2 16,2-3-3-16,-3-4-2 15,6-4-1-15,0-5 2 16,3-8 0-16,0 3-15 15,0-5-4-15,0-3-14 16,0-3-4-16,0-2-15 16,0-3-49-1,0-3 14-15</inkml:trace>
  <inkml:trace contextRef="#ctx0" brushRef="#br0" timeOffset="247888.5186">19680 15055 200 0,'3'-13'77'0,"0"10"-42"0,0 0-28 0,-3 3 18 15</inkml:trace>
  <inkml:trace contextRef="#ctx0" brushRef="#br0" timeOffset="248190.2522">19695 15047 362 0,'9'21'14'16,"0"5"-9"-16,0 9 2 0,2 7 2 15,1 1-5-15,3-1 0 16,3 3 0-16,3-5 0 15,0-6 0-15,0-5 2 16,-1-8 3-16,1-2 2 16,-3-3 1-16,0-8 2 15,0-8 4-15,0-6 1 16,0-12-2-16,-4-3 0 0,1-9-7 16,-3-4-2-16,0 0 0 15,-3-9 2-15,0 1-5 16,-3 0-3-16,-3-3-1 15,0 0-1-15,-3 8 0 16,3 2 0-16,-3 11-3 16,0 3 2-16,0 5-19 15,0 6-9-15,9 20-60 16,3 4-54 0</inkml:trace>
  <inkml:trace contextRef="#ctx0" brushRef="#br0" timeOffset="248564.9023">20275 15261 156 0,'-21'-5'57'0,"18"5"-30"0,0 3-16 0,0-1 18 16,0 3-4-16,-2 3 0 15,-1 3-7-15,0 5-1 16,0 0-10-16,3 10-4 0,3 1 0 16,3-1-2-16,3-5-1 15,3 0 7-15,8-5 5 16,1-5 3-16,3-6 3 16,3-10 3-16,0-6 2 0,-3-10-6 15,2 3 0-15,-8-4-4 16,-6-1 0-16,-6-1 4 15,-6 3 3-15,-6 0-4 16,-3 2-1-16,-8 3-18 16,-1 6-5-16,0 2-26 15,0 2-10-15,0 6-41 16,3 11-18-16,-3 5-15 16</inkml:trace>
  <inkml:trace contextRef="#ctx0" brushRef="#br0" timeOffset="249476.3226">19594 15917 140 0,'0'0'55'0,"0"0"-30"0,0 6-16 16,0 2 14-16,0 2 9 15,0 3 4-15,0 16 1 16,-3 3 0-16,-6 8-20 15,0 5-4-15,0 8-1 0,0-6-5 16,0-4 1-16,3-1-5 16,0-7-2-16,0-6 0 15,3-6 1-15,0-4-21 16,0-3-9-16,0-6-24 16,3-10-69-1,0-5-3-15,3-3 54 16</inkml:trace>
  <inkml:trace contextRef="#ctx0" brushRef="#br0" timeOffset="249916.2195">19594 15957 200 0,'-3'-13'77'0,"0"13"-42"0,3-8-34 0,0 8 14 16,3 0 1-16,-3 0 4 0,0 0 1 15,6 0-1 1,2 8-10-16,1 5 0 0,6 11 1 0,0 2-4 16,0 9-2-16,0 7-2 15,0 0 0-15,0 6-2 16,3-6-1-16,-4 3 1 16,1-8 1-16,-3-8-1 15,12-7 4 1,-6-4 1-16,0-7 4 15,-3-3 1-15,-3-8-1 16,-3 0 1-16,-1 0 0 16,1-8 1-16,-3-16-2 15,3 3-1-15,0-11-5 16,0 0-3-16,0-7 4 16,3 4 4-16,-3-5-5 0,0 3 0 15,-3 6 0-15,0 2 0 16,0-1-5-16,0 7 1 15,-3 1-2-15,0 4 0 16,0 2-18-16,-3 8-7 16,3 3-32-16,-1 2-13 15,1 6-59 1</inkml:trace>
  <inkml:trace contextRef="#ctx0" brushRef="#br0" timeOffset="250505.0159">20254 16203 216 0,'3'-8'82'0,"-3"6"-44"0,0-4-22 0,0 4 24 15,0-1 1-15,-6 0 3 16,0 1-16-16,-2 2-6 16,-4 2-13-16,0 6-4 0,-3 5-1 15,-3 3-5-15,-3 11 1 16,3 7-2-16,3 1 0 16,6 2 2-16,6 0 0 15,9-11-3-15,6 6 0 16,6-11 6-16,6-5 3 15,9-6-1-15,0-7 2 16,2-13 0-16,1-1 1 16,-3-10-2-16,-4 0 1 0,-8-6 5 15,-9-5 4-15,-9 1 3 16,-9-1 1-16,-3 3-7 16,-3 5 0-16,-8 3-17 15,-1 2-4-15,0 11-32 16,3 0-12-16,3 3-77 15,3 5-75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00:47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14748 3649 124 0,'0'-3'49'0,"0"0"-26"0,0-2-7 0,0 2 16 16</inkml:trace>
  <inkml:trace contextRef="#ctx0" brushRef="#br0" timeOffset="1">14751 3630 298 0,'3'-5'36'15,"-3"5"-18"-15,0-3-3 0,0 3-1 0,0 0-5 16,0 0-1-16,0 0-2 16,0 0 1-16,0 0-2 15,3 5 2-15,0 3 0 16,-3 3 1-16,3 2-4 15,0 3-1-15,0 5 3 16,0 0 1-16,-3 6-3 16,0 5-1-16,0-3 5 15,0 2 3-15,0-1-6 16,0-12-3-16,0-2-1 16,0 5 1-16,0-2 1 15,0-1 1-15,0-2-5 16,0 0-1-16,0-3 1 0,0 0 2 15,-3 3-2-15,3-5 0 16,0-1 1-16,0-2 2 16,0 0-3-16,0 0 0 15,0-2-12-15,-3-1-7 16,0 0-20-16,3-2-8 16,0-1-38-1,-3-2-46-15,0 0 41 16</inkml:trace>
  <inkml:trace contextRef="#ctx0" brushRef="#br0" timeOffset="1.0063">14590 3823 208 0,'-3'-13'77'0,"6"26"-42"0,-3-21-21 16,0 8 20-16,6 0-8 15,3 0-1-15,6 0-5 0,3-2-1 16,2-1-10-16,1 3-1 0,3-5 2 16,0-1-4-16,0 1-1 15,0 0-5-15,-1 2 0 16,-2 1 2-16,-3-4 1 16,-3 4-4-16,3-1 1 15,-6 0-18-15,-3 1-8 16,0-1-19-16,-1 0-8 15,-2 1-46 1,0 2-34-16,-6 0 58 16</inkml:trace>
  <inkml:trace contextRef="#ctx0" brushRef="#br0" timeOffset="2.0063">14885 3905 184 0,'-3'-5'71'0,"3"2"-38"0,3 3-17 0,-3 0 22 16,0 0-9-1,3 3 0-15,0 2-5 0,3 3-3 16,0 3-11-16,2 2-4 0,1 0 0 16,3 0-1-16,-3 3 0 15,3-2-3-15,0 1 1 16,-3-1-4-16,0-1 0 16,0 0 1-16,0-5 0 15,0-3-22-15,-3 1-8 16,0-4-16-16,-3 1-4 15,0-8-48 1</inkml:trace>
  <inkml:trace contextRef="#ctx0" brushRef="#br0" timeOffset="3.0063">15117 3879 220 0,'-3'2'85'0,"6"9"-46"0,-15 5-30 16,9-8 22-16,0 5-8 15,0 3-1-15,0 8-8 16,-3 2-4-16,3 6-5 16,0 8-2-16,-3-3 3 0,3-3-3 15,-3 8-2-15,3-5 0 16,0-13-1-16,0-3 0 15,3 1 2-15,-3 1-10 16,0-4-4-16,3-6-21 0,0-2-8 16,0-6-19-16,0-5-7 15,0-5-19 1</inkml:trace>
  <inkml:trace contextRef="#ctx0" brushRef="#br0" timeOffset="4.0063">15176 3942 196 0,'-3'0'74'0,"3"3"-40"0,3 10-27 0,-3-5 20 15,3 8-3-15,-3 5 1 16,3 3-10-16,0 10-2 15,0 1-7-15,0-1 3 0,0 6 1 0,-3-6-5 16,3-2-3 0,0-3-1-16,0-2 1 0,0-9-3 15,-3-5 0-15,0-2 3 16,0-3 3-16,0-3 0 16,0-2 0-16,0-1-6 15,-3-7 1-15,0-11 2 16,0-2 1-16,0-3-1 15,3-3-2-15,0 0 3 16,0-3 2-16,0 1 4 16,3 5 2-16,0 2-1 0,3-4 1 15,0-15-4 1,3 7-2-16,0-1 2 0,3 6 0 16,0 7 1-16,3 3 0 15,-3 6-4-15,-1 4-1 16,1 4-3-16,0 4-1 15,0 6 5-15,-3 3 2 16,0 5 0-16,-3 2-1 16,-3 1-3-16,-3-3 1 15,-3 2-2-15,0-2 2 16,-3-3-9-16,-3-2-1 16,-6-3-7-16,3 0-4 15,-3-3-4-15,4-5 1 16,-1 0-10-16,3-3-3 15,0 1-22-15,3-1-7 16,3 0-43-16</inkml:trace>
  <inkml:trace contextRef="#ctx0" brushRef="#br0" timeOffset="5.0063">15426 3971 176 0,'-3'3'66'0,"6"0"-36"0,0-3-20 0,-3 0 17 16,6 5-4-16,3-2 0 0,0-1 1 15,0-2 0-15,3 0-13 16,0 0-7-16,0-2 0 0,3 2-1 16,0-6 1-16,-3 1-2 15,-4 0 1-15,1-1-4 16,0 1 0-16,-3 0 3 16,-3-3 3-16,-3 0-4 15,0 3-1-15,-6-1 0 16,-3 4 0-16,0-1-3 15,-2 0 2-15,-1 3 1 16,0 3 2-16,0 0-3 16,0 2 0-16,-3 3 3 15,3 3 1-15,0-1-1 16,0 1 1-16,3 5 2 16,3 2 4-16,3-2-6 15,3-3-4-15,3 3 0 0,3-3 2 16,3-2 0-16,3 0 2 15,3-4-18-15,3-1-4 16,3-4-29-16,0-2-11 16,-1 0-46-1</inkml:trace>
  <inkml:trace contextRef="#ctx0" brushRef="#br0" timeOffset="6.0063">15807 3934 260 0,'-12'0'99'0,"10"0"-54"0,-16 0-48 0,15 3 16 16,-3 2-12-16,-3 3 0 15,0 3-1-15,0-1 0 16,0 6 0-16,0 3-3 0,6-3 2 15,0 0-1-15,3-1 0 16,0-1 2-16,9-4 2 16,3 1-3-16,0-6-2 15,0-2-1-15,0-3 3 16,0-3 0-16,-1-7 1 16,1-4 4-16,0-2 5 15,-3-5-12-15,0 3-2 16,0-3 4-16,-3-1 5 15,-3-15-7-15,-3 0-2 16,0 0 7-16,-3 3 5 16,-3 2 1-16,3 3 1 0,-3 5 6 15,3 3 2-15,0 5-2 16,0 3-1-16,0 2-6 16,0 3-3-16,0 6-2 15,3 2 0-15,0 10 0 16,3 9 1-16,0 5 2 15,3 13 3-15,0 0-4 16,0 0-1-16,0-3-2 16,3 3 1-16,0-2-2 15,-3-6-1-15,3-3-17 16,0-2-6-16,0-5-38 16,0-4-15-16,0-4-44 15</inkml:trace>
  <inkml:trace contextRef="#ctx0" brushRef="#br0" timeOffset="7.0063">15977 3985 228 0,'-15'0'85'0,"15"5"-46"0,0-8-28 0,0 3 21 16,0 0-6-16,3 3 2 15,6 0-12-15,6-1-4 16,0 1-7-16,0 0-2 0,0-1 3 15,2-2-3-15,-2-2-2 16,0-1 0-16,0 0 1 16,-3-2 1-16,0 0 1 15,-3-1-2-15,0-2 1 0,-6 0 0 16,0-2 1-16,-3 2-2 16,-3-3-2-16,-3 3 1 15,-3 0-1-15,-3 3-3 16,0 0 2-16,-6 2-1 15,0 6-2-15,-2 2 3 16,2 3 0-16,3 3-2 16,3-1 2-16,3 4 1 15,3 4 0-15,3 3-3 16,3-2 0-16,6-1 2 16,6 1 0-1,3-3 1-15,0-3 2 0,3-3-21 16,2-2-9-16,1-2-19 0,6-4-9 15,3-2-53 1</inkml:trace>
  <inkml:trace contextRef="#ctx0" brushRef="#br0" timeOffset="8.0063">16388 3627 268 0,'-12'-26'101'0,"6"21"-54"0,-6-16-28 0,6 15 29 16,0 4-22-16,-3-4-4 15,0 4-11-15,0-1-3 16,0 3-4-16,1 8-5 0,-1 5-2 16,0 6-1-16,3 2 0 15,0 8 0-15,3 5 3 16,3 17-2-16,3-1 1 15,0-2 2-15,0 4 2 16,3-7-1-16,0-5-1 0,-3-3 1 16,0-2-1-16,0-6-3 15,0-6 2-15,-1-4-32 16,-2-6-13-16,0-5-23 16,-2-5-8-16,-1-6-26 15</inkml:trace>
  <inkml:trace contextRef="#ctx0" brushRef="#br0" timeOffset="9.0063">16114 3874 264 0,'-3'-3'101'0,"6"-13"-54"0,3 5-31 0,0 11 29 16,3-8-11-16,6 3-2 15,6 0-7-15,5 0-2 16,4-1-12-16,3 1-9 0,0 5-2 15,2-5-7-15,-2 2 0 16,0-2-68-16,-6-1-27 16,-4-1-38-1</inkml:trace>
  <inkml:trace contextRef="#ctx0" brushRef="#br0" timeOffset="10.0063">16855 3773 108 0,'3'-5'44'0,"-3"5"-24"0,3-3-6 0,-3 3 17 16,0 0 3-16,0 0 1 15,0 0-5-15,0 0-2 16,0 0-15-16,0 0 1 0,0 3 2 16,0-1-6-16,0 6-1 15,0 8-5-15,0 8-3 16,0 2 0-16,0-4-1 15,0-7 0-15,3 4 2 16,0-3-6-16,6 5-1 16,-3-5 6-16,6 0 4 15,-3-3-2-15,3-5 0 16,0 0 1-16,-1-5 0 16,-2-1 0-16,3-7 2 15,0-6-3-15,0-2 0 16,0-5 1-16,-3 2 0 15,-3-8-2-15,0 0 1 16,-6 3 2-16,0 2 2 0,0 3 1 16,0 3 2-16,0 3 1 15,0 2 1-15,0 0-6 16,0 5-2-16,0 3-2 16,0 3 1-16,0 10-4 15,3 0 0-15,0 6 3 16,0 2 1-16,-3 0-1 15,3-5-2-15,0-3-2 0,0 3 1 16,0-3 1 0,3 3 0-16,-3-3-18 0,0 1-5 15,0-4-22-15,0-2-7 16,0-3-14-16,0-5-6 16,0 0-14-1</inkml:trace>
  <inkml:trace contextRef="#ctx0" brushRef="#br0" timeOffset="11.0063">17132 3836 216 0,'-15'0'82'0,"12"3"-44"0,3 16-31 0,0-11 20 15,0 2-7-15,0 3-2 0,3 3-8 16,-3 0-2-16,6-3-4 15,-3 1-3-15,0 1 0 0,0-1 1 16,0 2 1-16,0-3-4 16,-3-3 1-16,0-2 6 15,3-2 6-15,-3-4 0 16,0-4 1-16,0-1-7 16,3-5-4-16,-3-5-1 15,3-3 1-15,0-3-1 0,0 4 2 16,3-9-2-16,0 0 2 15,0 3 2-15,3 5 2 16,0 3-3-16,-1 2-1 16,4 6-1-16,0 7-2 15,3 9 1-15,-3 0 1 16,-3 2 1-16,0 0 3 16,0 0-5-16,-3 3-1 15,-3 0 0-15,0-5 2 16,0-3-12-16,0-1-3 15,-3 1-16-15,0-2-4 16,0-1-7-16,0 3-3 16,0 0-7-16,3-5-2 0,0-1-33 15</inkml:trace>
  <inkml:trace contextRef="#ctx0" brushRef="#br0" timeOffset="12.0063">17507 3794 228 0,'-6'-3'88'0,"6"1"-48"0,-6 4-27 0,3 1 24 16,0 0-17-16,-3-1-3 15,0 1-13-15,0 5-3 16,3 0-1-16,0 5 0 0,0 0 0 16,3-2-3-16,3 0 2 15,0 2-1-15,3-3-2 16,0 4 0-16,3-1 3 16,0 0 0-16,0 0 3 15,-3-2 10-15,-3-3 4 16,0 0 1-16,-3 2 0 15,-3-2-7-15,0 3-2 16,-3-3-4-16,-3 0-1 16,0-8-1-16,3 0-2 15,3 0-10-15,-3 0-6 16,-3-3-14-16,3 0-6 16,0-2-14-16,3 3-6 0,0-1-47 15</inkml:trace>
  <inkml:trace contextRef="#ctx0" brushRef="#br0" timeOffset="13.0063">17617 3786 200 0,'0'3'74'0,"3"2"-40"0,-3 3-18 16,3 3 22-16,-3 7-5 15,3 3 1-15,-3-2-17 16,3-1-5-16,-3 4-8 16,3-4-1-16,-3 6 3 0,3-6-16 0,0-2-8 15,0-2-35-15,0-7-14 16</inkml:trace>
  <inkml:trace contextRef="#ctx0" brushRef="#br0" timeOffset="14.0063">17629 3702 240 0,'-3'-8'90'16,"3"5"-48"-16,0 0-20 0,0 3 26 0,0 0-25 16,0 0-7-16,3-2-11 15,0 2-4-15,3 0 0 16,0 0-34-16,0 2-15 0,3-2-78 15</inkml:trace>
  <inkml:trace contextRef="#ctx0" brushRef="#br0" timeOffset="15.0063">17840 3781 200 0,'-23'3'77'0,"8"-1"-42"0,0 3-28 0,9 1 18 16,0 7-11-16,0 3-3 15,-3 0-6-15,0 2-4 16,3 1 0-16,0-1-4 0,3-2 2 16,3 0 1-16,3-3 0 15,3-2 0-15,0-3 0 16,0-3 2-16,6-2 1 15,6-3-1-15,-3-6 1 16,0-1-4-16,-4-1 0 16,-2-3-1-16,0 0 0 15,-3 1 2-15,-3-6 2 16,0 3 3-16,0-3 2 16,0 3-1-16,-3 5-6 15,3 2 0-15,3 20 13 16,0 2-3-1,0 5 0-15,3 2 1 16,-3 7 0-16,-3-1 6 16,-3 0 1-16,0-3-1 15,-3 3 2-15,-6-2-8 16,-3-3-4-16,0-3-2 16,-6-3-1-16,-3-4-2 15,1-4-2-15,-1-2-15 16,3-5-5-16,0-3-14 0,3-3-7 15,0-2-21 1,3-3-9-16,3-3-33 16</inkml:trace>
  <inkml:trace contextRef="#ctx0" brushRef="#br0" timeOffset="16.0063">17867 3852 200 0,'6'16'74'0,"3"-10"-40"0,-3 7-22 16,-3-5 21-16,3 5-4 16,-3 3 3-16,0-3-16 15,0 0-4-15,0 0-8 0,-3 3-1 0,0-8 3 16,0-2-3-16,0-1 0 15,0 0 1-15,0-5 0 16,0-5-5-16,0 0 1 16,0-6 2-16,3-2 1 15,0-3-1-15,0-5-2 16,3 0-2-16,0-3 1 16,0 3 7-16,0 5 4 15,3 2-1-15,-1 7 0 16,4 1-1-16,0 12 2 15,3 7-1-15,0 3 2 16,-3 0-6-16,-3-1-1 16,-3 1 2-16,0 0 1 15,-3 0-8-15,0-3-4 0,0-2-22 0,-3-1-9 16,3-2-22-16,-3 0-8 16,3-2-49-1,0-9-25-15,3-2 69 16</inkml:trace>
  <inkml:trace contextRef="#ctx0" brushRef="#br0" timeOffset="17.0063">18123 3847 232 0,'3'0'88'0,"0"0"-48"0,6 21-27 0,-3-15 24 16,3-1-15-16,3 0-2 0,0 0-10 15,0 1-2-15,0-4-4 16,2-4-1-16,-2-1 1 0,3-8 0 16,0 4-2-1,-3-7 1-15,-3 1-2 16,-9 0 2-16,0 0-4 16,-6 2 0-16,0-2-4 15,-3 2 1-15,0 3 4 16,-3 3 2-16,-3 5-5 15,1 3 0-15,-1 2 1 16,0 8 3-16,3 8 2 16,0 0 3-16,3 1-3 0,3-1 0 15,6 0-1-15,3 0-2 16,3-5-6-16,3 0-4 16,3 2-30-16,3-10-11 15,9 0-27 1,2-5-53-16,1-6 29 15</inkml:trace>
  <inkml:trace contextRef="#ctx0" brushRef="#br0" timeOffset="18.0063">18457 3836 220 0,'-21'-37'82'0,"18"35"-44"0,0-1-16 0,0 3 26 0,0 0-8 15,-3 0 0 1,0 0-26-16,-3 3-10 0,3 5-3 15,0 8-4-15,-3-1-1 0,3 7 0 16,0-4 3-16,3 1-2 16,0-1 1-16,3 1 2 15,3-3 0-15,0-1-3 16,3-7 2-16,3-2-4 16,0-4 1-16,0-2-3 15,6-2 0-15,0-6 1 16,-3-3 4-16,3 1-1 15,-1-12-1-15,-2-7 0 16,-3 0 3-16,0 0-2 0,-3 0 1 16,-3-5 2-16,0 5 2 15,-3-3-1-15,0-3-1 16,-6 6-2-16,6 5 1 16,-3 6 7-16,3 5 4 15,-3-1-8-15,3 9-2 16,-3 8-1-16,6 10 0 15,0 0 1-15,-3 6 2 16,3 5 1-16,0 5 1 16,0 8-2-16,0 5 1 31,3 0-2-31,0-5-1 16,3 1 1-16,0-4 1 0,0-5-34 15,0 0-13-15,0-13-77 16</inkml:trace>
  <inkml:trace contextRef="#ctx0" brushRef="#br0" timeOffset="19.0063">19019 3479 188 0,'0'-2'71'0,"0"2"-38"0,0 5-19 15,3 3 22-15,0 5-11 16,-3 3-5-16,3 10 0 16,-3 6-1-16,0 8-10 15,0 0 1-15,0 2 1 0,0 3-2 16,0-8 0-16,0-5-5 15,0-3-3-15,0-5 0 16,0-3 1-16,0-5-19 16,3-6-8-16,0 1-25 0,0-6-8 15,0-2-49 1</inkml:trace>
  <inkml:trace contextRef="#ctx0" brushRef="#br0" timeOffset="20.0063">19204 3707 208 0,'-18'5'77'0,"18"0"-42"0,-6 9-30 0,0-6 19 0,3 2-4 15,0 3 0 1,0 14-6-16,6-3-4 0,3-3-5 15,6 0-2-15,0-2 1 0,0-4 0 16,2-1 0-16,1-6 4 16,0-3 3-16,0-3-2 15,0-7 2-15,-3 0-4 16,-3-8 1-16,0-1-3 16,-3-4 2-16,-3-1-4 15,-3 1-2-15,-3 2 0 16,-3-5 1-16,-3 5-1 15,0 3 2-15,-3 2-4 16,0 3 0 0,3 3-8-16,0 0-4 0,-3 2-20 0,3 0-6 15,6 3-26-15,0 0-9 16,3 0-21 0</inkml:trace>
  <inkml:trace contextRef="#ctx0" brushRef="#br0" timeOffset="21.0063">19379 3731 168 0,'3'13'66'0,"0"-3"-36"0,0 9-20 0,-3-3 20 0,6 8-3 16,0-1 2-16,0-1-8 15,-3-4-2-15,0-2-11 16,0 0-5-16,-3-3 0 0,3-2-2 15,-3-3-1-15,0-3 7 16,0-5 5-16,3 0-6 16,-3-5-3-16,3-3-2 15,0-8-1-15,0-8 0 16,0 0 0-16,3 3 2 16,0 0 1-16,3 5 3 15,0-5 1-15,3 8 5 0,-1 2 3 16,1 6-6-16,3 5-3 15,-3 5 1-15,0 3 2 16,0 16-2-16,-3 0-2 16,0-1-2-16,-3-1-3 15,0-4-2-15,-3 1-1 16,3-4-18-16,-3-1-7 16,0-4-23-16,6-4-80 31,5-6-18-31,1-3 59 15</inkml:trace>
  <inkml:trace contextRef="#ctx0" brushRef="#br0" timeOffset="22.0063">19775 3712 248 0,'-9'-5'93'0,"3"10"-50"0,-6-2-35 16,9 2 24-16,-3 0-16 15,-2 3-1-15,-1 3-9 16,0 7-4-16,3-2-1 16,0 5-1-16,3-2 2 0,0-1-3 15,6-2 0-15,0-2 1 16,3-4 0-16,3-5 2 16,0-2 3-16,2-3-2 15,-2 0 0-15,0-10-3 16,0-9-3-1,-3 3-1-15,0 3 0 16,0 0 5-16,-3-1 1 16,0 4-3-16,-3 2 1 15,3 0-2-15,-3 3-2 16,3 2 0 0,-3 3 3-16,3 8-2 15,0 13-1-15,6 3 3 16,0 2 0-16,0 4 12 15,-3 4 7-15,-3 3 2 0,-3-5 0 16,-6-3-4-16,0 0 0 16,-3 0-3-16,-3-5 2 15,-3-6-8-15,0-2-2 16,-3-5-8-16,3-3-2 16,-5-6-14-16,2-4-5 15,-3-4-12-15,0-1-4 16,6-1-17-16,0-6-4 15,3-7-49 1</inkml:trace>
  <inkml:trace contextRef="#ctx0" brushRef="#br0" timeOffset="23.0063">20135 3691 208 0,'0'3'79'0,"0"2"-42"0,3 8-19 0,0-2 25 16,0 2-9-16,-3 3-2 15,3 2-12-15,-3 9-5 16,3-6-8-16,0 0-3 0,0-2 0 16,0-3-2-16,0-3-2 15,0-3-13-15,-3-2-4 16,0-2-24-16,0-6-9 16,0 0-23-16,0-3-6 15</inkml:trace>
  <inkml:trace contextRef="#ctx0" brushRef="#br0" timeOffset="24.0063">20216 3736 184 0,'3'11'71'0,"3"2"-38"0,0 18-12 15,-3-20 25-15,0 5-11 16,0 0 0-16,-3 0-14 15,2 0-3-15,1-3-10 16,0-3-5-16,-3 1-2 0,3-6-1 16,0 1 2-16,-3-6-1 0,3-3-1 15,0-2-4 1,6-6-2-16,-3-7 0 0,0-1 2 16,0 0 2-16,0 1 1 15,3 2 1-15,0 3 2 16,0 0 1-16,0 5 3 15,0 2 1-15,0 6 1 16,0 6 2-16,0 2 4 16,2 7-6-16,-2 7-2 15,-3-1 3-15,0 0 2 16,0-2-9-16,0-4 0 16,-3 1-4-16,0-3-2 15,0-2-15-15,0-3-5 16,0-5-21-16,0-1-9 0,3-2-18 15,0-5-7-15,0-3-8 16</inkml:trace>
  <inkml:trace contextRef="#ctx0" brushRef="#br0" timeOffset="25.0063">20576 3450 304 0,'0'-2'112'0,"0"7"-60"0,0 0-47 16,0 0 24-16,3 6-9 0,-3 8-2 15,3 7-8-15,-3 8-4 16,0 14-3-16,0-6 2 0,0 11 1 16,0-8-5-16,0-2-2 15,0-6 0-15,0-6 0 16,0-7-28-16,0-3-10 15,0-7-16 1,0-4-6-16,-6-5-51 16,6-7-31-1,-9-6 66-15</inkml:trace>
  <inkml:trace contextRef="#ctx0" brushRef="#br0" timeOffset="26.0063">20439 3659 268 0,'-3'-2'101'0,"6"2"-54"0,3 0-31 0,0 0 29 16,3 0-13-16,3 0-3 15,6 0-11-15,2-3-3 16,7 0-9-16,-3 1-2 0,3-1 2 16,-3 0-5-16,-4 1-1 15,-2-4-9-15,3 1-4 16,-6 0-22-16,-6-6-8 15,-3 3-28-15,-6-2-10 0,-6-1-32 16</inkml:trace>
  <inkml:trace contextRef="#ctx0" brushRef="#br0" timeOffset="27.0063">20135 3516 280 0,'0'0'107'0,"0"3"-58"0,3-3-48 15,3 3 21-15,3-3-25 16,3 0-7-16,0-3-115 0,3 0-51 16</inkml:trace>
  <inkml:trace contextRef="#ctx0" brushRef="#br0" timeOffset="28.0063">21380 3678 184 0,'-6'-3'68'0,"3"6"-36"0,-3 2-22 0,3 0 17 16,-3 9-13-16,0 4-5 16,0 9-6-16,0 10 0 15,3-3-2-15,3-2 2 0,3-11 0 16,0-3 3-16,3-2 1 16,0-3-1-16,3-2 1 15,6-3 0-15,2-3 1 16,4-7-4-16,0-6-3 15,-3-3 2-15,-3-5 0 16,-3-5-1 0,0 0 1-1,-3 0 2-15,-1 0 4 0,-2 2 2 0,-3 3 3 16,0 6 4-16,0 2 3 16,-3 0-11-16,3 5-6 15,-3 3-2-15,3 5-2 16,0 11-3-16,3 3 2 15,0 2 3-15,0 0 3 16,0 3-4-16,3-3-1 16,0-2-2-16,0-4 0 15,0-1-3-15,-3-6-1 16,0-3-24-16,3-2-8 0,3-3-24 16,-3-3-9-16,5-5-28 15</inkml:trace>
  <inkml:trace contextRef="#ctx0" brushRef="#br0" timeOffset="29.0063">21728 3458 220 0,'-6'-5'85'0,"6"10"-46"0,0-5-37 0,0 0 17 16,0 8 3-16,0 5 4 15,0 3-1-15,0 13 0 16,0 0-14 0,-3 11 0-16,3 0 0 0,-3-3-6 0,3 13-1 15,0-5-2-15,0 0-2 16,3-13 1-16,0 0-1 16,0-6-22-16,0-8-10 15,0-2-20-15,0-8-7 16,0 0-34-1,3-5-29-15,3-6 49 16</inkml:trace>
  <inkml:trace contextRef="#ctx0" brushRef="#br0" timeOffset="30.0063">21945 3757 244 0,'0'8'90'0,"3"3"-48"0,0 4-29 16,-3-4 24-16,0 5-10 15,-6 2-3-15,6 1-14 16,0 0-6-16,-6-1-3 16,3-2-4-16,0-3 0 0,6-2-75 15,-3-3-128 17,3-11 91-32</inkml:trace>
  <inkml:trace contextRef="#ctx0" brushRef="#br0" timeOffset="31.0063">21927 3577 280 0,'-12'-18'104'0,"12"20"-56"0,12-4-54 0,-12 2 19 16,6 0-15-16,0 0-3 16,3 0-66-16,-3 2-27 15,0-2-2-15,0-2 5 16</inkml:trace>
  <inkml:trace contextRef="#ctx0" brushRef="#br0" timeOffset="32.0063">16781 4162 116 0,'0'-3'44'0,"0"3"-24"0,0 0-4 0,0 0 16 15,0 0-9-15,0 0 0 16,0 0-12-16,3 6-4 15,0-1-4-15,0 0 2 0,0 3 1 16,0 0-2-16,0 0-1 0,0 0 3 16,0 2 3-16,0 4-2 15,2-1 1-15,1-2-3 16,0 4 0-16,0-1-3 16,0-1-2-16,0-3 1 15,0 1 1-15,3-3-1 16,9 0-1-16,-3-3 3 15,3 0 2-15,0 1 0 16,-1-1 0-16,1 0-3 16,0-2 1-16,0 0 2 15,6 2 2-15,3-2-3 16,-1-1-3-16,-2 1 0 16,3 2-1-16,0-2 0 15,3-1 0-15,2 1 0 0,13-3 0 16,-3 3-3-16,-1-3 2 15,-2 0 10-15,3 0 5 16,-1 0-4-16,1 0-3 16,0-3-4-16,-1 0 0 15,7 1-2-15,0-1 2 16,-1 1-4-16,-5-1 0 16,0 3 3-16,-7 0 3 15,7 3-2-15,-6-1 0 16,-4 1 1-16,1-1 2 15,3 1-3-15,-3 0-2 16,-1-1 2-16,1 1 0 16,9 0 1-16,-6 2 0 15,-4-2-2-15,1 5 1 0,0-1-2 16,-6 4 2-16,-4 0-2 16,4 5-1-16,-6-3 1 15,3 0 1-15,-6-2-1 16,-3 2 2-16,-4-5-2 15,1 0 2-15,0-3-4 16,-3 0 0-16,-3 1 5 16,0-4 2-16,0-2-2 15,0 0-3-15,0 0 0 16,0-2 1-16,0-1 1 16,0-2 3-16,3-6-3 0,0-2-2 15,3-3 0-15,-1 3-1 16,4-1 0-16,0 1 0 15,3 0-3-15,3 2 0 16,6-2 4-16,-3 3 3 16,-1-1-3-16,4 0-1 15,0 1 0-15,6 2 0 16,-1 3 0-16,1-1 0 16,0 1 0-16,3-8 2 15,-1 10-3-15,1 1 0 16,0-1-1-16,-1 0 0 15,1 1 2-15,-3-1 0 16,0 0 2-16,-4 3 1 0,10 3-4 16,-6-3 1-16,0 0 2 15,-1 0 1-15,1-5-6 16,3-1 0-16,0 1 3 16,-1 8 2-16,1-3 2 15,3 0 0-15,2 0-2 16,-2-6-2-16,0 1 1 15,2 2 1-15,-2-7-1 16,0-1-1-16,0 3-2 16,-1 0 1-16,1 1 1 15,3-1 0-15,-1 0 0 16,-2-3 2-16,-3 0-1 16,-1 1-1-16,4-3 1 0,0 2 1 15,-4-2-3 1,-5 2 0-16,-3 1 1 0,0 2 0 15,-6 0 2-15,-3 0 3 16,-1 3-13-16,-5-1-5 16,0 1-24-16,-3 0-9 15,-3-6-88 1,0-7-42-16,-3-4 88 16</inkml:trace>
  <inkml:trace contextRef="#ctx0" brushRef="#br0" timeOffset="33.0063">20341 4146 148 0,'-6'3'57'16,"6"-1"-30"-16,0 1-18 0,0-3 16 0,0 0-5 15,0 0-2-15,0 0-4 16,0 0-1-16,3 3-7 15,3-1-2-15,0-2 2 0,0 0 1 16,0 0 1-16,5 0-2 16,-2 0-1-16,3 0-1 15,0 0 0-15,3 0-2 16,0-2 1-16,3-1 0 16,0 0 1-16,3-2-2 15,2 0-2-15,-2-1 1 16,0-1 1-16,-3-1-3 0,0 2 0 15,-6 1 3-15,0-3 1 16,-4 3 5-16,-2-11 7 16,0 3-1-1,-3 2-3 1,0-2-2 0,-3 2-5-16,0 3-3 15,-3 0-3-15,0 3 1 16,0 0-19-16,0 0-7 0,0 2-43 0,3 0-18 15,0 1-5 17</inkml:trace>
  <inkml:trace contextRef="#ctx0" brushRef="#br0" timeOffset="34.0063">17531 4802 168 0,'0'-2'66'0,"0"2"-36"0,0-3-20 0,0 3 20 16,0 0-9-16,-3 3-2 16,0-1-7-16,0 3-2 15,-3 3-6-15,3 0-7 0,0 0-1 16,0-2 0-16,3 2 2 16,0 5-1-16,3 3-1 15,3-3 5-15,0-5 1 16,-3 0 0-16,6-3 1 15,9-5-2-15,-3-3-1 16,-1-2 1-16,-2-3 1 0,-3 0 1 16,-3 0 1-1,-3 0-2-15,-3-2 1 16,-6-1 2-16,0 3 2 16,-3 0-1-16,0 0 1 15,1 3-2-15,-1 2 0 0,3 1-23 16,0-1-8-16,3 0-27 15,0 1-11-15,3-1-21 16</inkml:trace>
  <inkml:trace contextRef="#ctx0" brushRef="#br0" timeOffset="35.0063">17656 4583 184 0,'0'0'71'0,"0"2"-38"0,0 6-25 0,0 0 18 16,3 5-6-16,0 3-2 15,3 8-8-15,-3 8-4 16,3 0-3-16,0-3 0 0,0-3 2 16,0-2-4-16,-1-3-3 15,1 3-15-15,0-6-6 16,0-10-52-1,3 0-50-15,0-5 41 16</inkml:trace>
  <inkml:trace contextRef="#ctx0" brushRef="#br0" timeOffset="36.0063">17897 4797 156 0,'-9'0'60'0,"3"3"-32"0,-6 2-13 15,9-3 27 1,-9 6-13-16,3 0-16 16,3 3-11-16,-6 0-2 15,10 2-3-15,2-5 1 0,5 5-3 16,1-2 1-16,3-4-3 16,0-1 2-16,0-6 3 15,0-3 1-15,0 0 1 16,0-4 0-16,0-4-3 15,-3-2 2-15,0-1 1 0,0-1 2 16,-3-7-3-16,-3-1 0 16,0-1 3-16,-3 0 3 15,0 0 7-15,0 0 4 16,0 3-6-16,0 0-3 16,0 5 2-16,0 3 4 15,0 2-7-15,3 6-3 16,0 5 2-16,3 8 1 15,0 5 4-15,0 8 1 16,0 11-3-16,3 0-3 16,0 0-2-16,0-3 0 15,0-3-2-15,3 1-1 16,0-6-26-16,-1-3-10 16,7-4-72-16</inkml:trace>
  <inkml:trace contextRef="#ctx0" brushRef="#br0" timeOffset="37.0063">18335 4792 176 0,'-6'-3'68'0,"3"0"-36"0,-3 6-24 15,3-3 18-15,-6 3-13 0,0 5-4 16,-3-1-9-16,0 1 0 16,3 0 0-16,0 3 0 0,3 0 0 15,3-1-3-15,0 1 2 16,3 2 1-16,6-2 0 0,0-4 0 15,6-4 2 1,0-3 1-16,0-3-1 16,0-4 1-16,0-4-2 15,-6 0 2-15,0-2-2 16,0-3-1-16,-4-5 1 16,-2-5-1-16,-2 2 2 15,-1 0 1-15,0 0 3 16,0 0 1-16,-6 3 1 15,3 0 2-15,0 3-1 16,0 2 0-16,3 5-1 16,0 0 0-16,0 6-2 0,0 0 1 15,0 5-4-15,9 3 0 16,0 7 1-16,0 3 2 16,0 3 1-16,3 11 1 15,0-1-4-15,0 1-1 16,2-1-1-16,1 1-2 15,-3-1-2-15,0-5-1 16,3-5-34-16,-3-3-15 16</inkml:trace>
  <inkml:trace contextRef="#ctx0" brushRef="#br0" timeOffset="38.0063">18558 4800 232 0,'-9'0'88'0,"6"-3"-48"0,-3 3-27 15,3 3 22-15,0-1-16 16,-6 1-5-16,0 2-9 16,3 0-4-16,0 3 0 15,-6 3-4-15,9 0 2 0,0-1-1 16,3 6-2-16,0-3 3 15,9-2-2 1,0 2 1-16,0-8 0 16,0 1 0-16,0-12 0 15,0 1-2-15,0 0-2 0,0-3-1 16,0 0 4-16,-3-3 3 16,0 3 3-16,0-2 1 15,-3-1-7-15,-1 3-2 16,1 3 2-16,-3 0 1 15,3 2 2-15,-3 3 0 16,3 5 0-16,3 1 0 16,0 2 2-16,0-1 1 15,3 1-4-15,-3-2 1 16,3-1-2-16,-3 0 0 16,0 1-27-16,0-4-10 15,0 1-52 1,0-3-32-16,6-3 54 0</inkml:trace>
  <inkml:trace contextRef="#ctx0" brushRef="#br0" timeOffset="39.0063">18760 4556 228 0,'-3'-5'85'0,"-9"10"-46"0,21-5-39 15,-12 3 16-15,6 2-3 16,0 6 3-16,0 7-5 16,0 3 1-16,0 14-7 15,0 2-1-15,3 0 0 0,-3-3-2 0,3-2-2 16,-3 0 3-16,3-3 0 16,0-5-19-16,-3-6-7 15,-3-2-37-15,0-3-14 16</inkml:trace>
  <inkml:trace contextRef="#ctx0" brushRef="#br0" timeOffset="40.0063">18626 4776 228 0,'-6'-3'85'0,"6"3"-46"0,3 0-46 16,3-8 62-16,0 3-20 0,3-6-13 16,9 1-11-16,3-1-8 15,0 3-5-15,-1 0-1 0,1 3-12 16,-3 0-2-16,0 2-38 16,0 0-17-16,-3 9-31 15</inkml:trace>
  <inkml:trace contextRef="#ctx0" brushRef="#br0" timeOffset="41.0063">18960 4702 196 0,'-15'18'74'0,"12"-18"-40"0,-15 19-24 0,15-14 17 15,0 3-13-15,-3 3-3 16,0 2-7-16,0 0-1 16,0 0-1-16,3 0-2 0,0 1 1 15,3-4-1-15,0 1 0 16,3-3 0-16,-3 0 2 16,3-6-3-16,0 1 0 15,6-6 1 1,0-2 0-16,-3 0 0 15,6-1-3-15,-6-1 2 0,-3-1 1 16,3 0 2-16,0 0 1 16,0 2 1-16,0 4-5 15,-3-1-1-15,-1 3 3 16,1 3 3-16,3 2 1 16,0 3 2-16,0 3-4 15,0-1 0-15,0 1-1 16,3 5-2-16,0-3 3 15,0-3 2-15,0-2-55 16,0-2-23-16,3-9-26 16</inkml:trace>
  <inkml:trace contextRef="#ctx0" brushRef="#br0" timeOffset="42.0063">19480 4535 200 0,'-2'-5'74'0,"2"5"-40"0,0-3-13 0,0 3 22 16,0 0-12-16,0 0-6 16,2 5-10-16,1 3-2 15,0 5-8-15,0 6-1 0,0 5 0 16,0 0 0-16,0 7 0 16,0 1-5-16,-3-3 1 15,0-2 0-15,0-3 2 16,0-3-19-16,0-8-8 15,0-3-38-15,-3 1-17 16,3-3-22 0</inkml:trace>
  <inkml:trace contextRef="#ctx0" brushRef="#br0" timeOffset="43.0063">19403 4657 236 0,'-18'-3'90'0,"18"3"-48"0,0 0-29 16,0 0 22-16,6 0-5 16,0 0 0-16,0 0-11 15,0 0-1-15,3 0-11 16,3 0-2-16,3 0-1 0,3 0-5 16,-1 0-1-16,1 0-13 15,0 0-5-15,0 0-36 0,-3 0-13 16</inkml:trace>
  <inkml:trace contextRef="#ctx0" brushRef="#br0" timeOffset="44.0063">19600 4673 248 0,'0'0'93'0,"3"5"-50"0,-1 0-33 0,1 0 29 15,3 14-16-15,6-3-12 16,0 0-7-16,-3 0-3 16,0-3 1-16,0-3 1 0,-3 1-1 15,3-3-2-15,-3-3-10 16,0 0-6-16,-3-2-25 15,0 2-9-15,0 1-31 16</inkml:trace>
  <inkml:trace contextRef="#ctx0" brushRef="#br0" timeOffset="45.0063">19760 4680 176 0,'0'-2'68'0,"0"4"-36"0,0-2-15 0,0 0 20 16,0 11-8-16,0 0 0 16,0 5-7-16,-3-1-2 15,-3 7-11-15,0 1-1 0,0 1-1 16,-2 5-3-16,-1 0-1 16,0-2-1-16,3-1-2 15,0-2-4-15,0-3 0 16,3-2-29-16,0-6-11 15,3-5-15-15,0-3-6 16,0-5-22-16</inkml:trace>
  <inkml:trace contextRef="#ctx0" brushRef="#br0" timeOffset="46.0063">19879 4731 232 0,'-3'-3'88'0,"3"3"-48"0,3 3-31 0,-3-3 28 15,0 16-13 1,0 5-7-16,0 3-4 16,0-3-8-16,0-3-1 0,0 9 2 15,0-6-5-15,0 5-3 16,0-4 1-16,0 1 2 15,0 1 0-15,-3-5-1 16,0-3 3-16,0-3 2 0,0-3-7 16,0-4 0-1,0-6-2-15,1-6-1 0,4-2 4 16,-2-5 0-16,3-8 1 16,3-3 2-16,-3-5-3 15,3 3 0-15,0-9 1 16,3 6 0-16,0-3 2 15,3 3 3-15,0 6 4 16,3 4 5-16,-3 6-6 16,0 5-2-16,0 3-1 15,-1 10-1-15,-2 8 2 16,-3 0 3-16,-6 3-2 16,-3 0-2-16,-3 0-7 0,-3-3-3 15,1 0-14-15,-1-2-3 16,0-3-17-16,0-3-5 15,0-2-10-15,3-1-2 16,0-2-31 0,3 0-25-16,3-2 49 15</inkml:trace>
  <inkml:trace contextRef="#ctx0" brushRef="#br0" timeOffset="47.0063">20070 4789 220 0,'21'3'85'0,"0"-6"-46"0,-7 3-30 0,-5 0 19 16,-3 0-8-16,3-3 1 15,0 1-10-15,0-1-4 0,0-2-4 16,0-3 0-16,-3 0 2 0,-3-8-4 16,-3 3-1-1,0 2 0-15,-3 1-7 16,-3 2-3-16,-3 5 3 15,0 3 2-15,-6 3 3 16,-3 13 1-16,0-1 1 16,4 4 2-16,2-1 8 15,3 4 5-15,6-4-5 16,3 1-1-16,12 2-5 0,0-3-1 16,2-4-1-16,7-4-2 15,0-5-17-15,3-2-6 16,3-6-64-1,8-2-65-15,-2-3 40 16</inkml:trace>
  <inkml:trace contextRef="#ctx0" brushRef="#br0" timeOffset="48.0063">21252 3990 148 0,'0'-5'57'0,"0"2"-30"0,0 3-16 0,0 0 18 0,0 0-11 15,0 0 0-15,0 0-4 16,0 5-1-16,0 9-7 16,0 4-6-16,0 1-1 0,0 4 1 15,0 1 0-15,0 0 0 16,3-3 2-16,2 0-1 15,1-2 2-15,0-3-2 16,3-3 2-16,0-2 0 16,0-1 1-16,3-2-2 15,0-3-2-15,0-2 3 16,3-3 0-16,0 0 1 16,-3-3 0-16,5 1 0 15,-2-4 2-15,3 1-1 0,0-3 2 16,3 0 0-1,0 0 1-15,0-2-2 0,-1-1 1 16,4 3-4-16,0 3 0 16,3 0-6-16,-3 5 0 15,-1 5 1-15,-2 5 3 16,-3 4 2-16,0-1 3 16,0 5-3-16,-3 9 0 15,-3-6-1-15,0-2-2 16,-4-4 3-16,-2-1 0 15,0-6-1-15,0 0-2 16,-3-3 5-16,0-2 1 16,3-3-5-16,0-11-2 15,0-5 0-15,3 0 2 0,0-2-2 16,3 2 0-16,3 0-1 16,0 0 0-16,2 0 2 15,4 3 0-15,3 2-3 16,6 1 2-16,-3-1 3 15,8 3 3-15,1-2 0 16,3-1 2-16,0 1-4 16,-4 2 0-16,-2-3-1 15,-6 3-2-15,-3-13 7 16,-7 2-26 0,-5-2-11-16,-6 5-51 15,0 0-23-15,-6 3 7 16</inkml:trace>
  <inkml:trace contextRef="#ctx0" brushRef="#br0" timeOffset="49.0063">21421 4569 156 0,'3'-2'60'0,"-3"2"-32"0,0 0-22 0,0 0 15 16,3 5-5-16,0 3 3 15,3 5-1-15,0 3-2 16,0 0-8-16,-3 0-3 0,0-3 1 15,0 6-1-15,0-4 2 16,0-4-2-16,-3 0 0 16,0-3-1-1,0-3 4-15,0-5 3 16,0-5-2 0,6-1-2-16,-6-2-2 15,0-2-3-15,6-1-2 16,0-2 1-16,0 0 1 0,3-1-1 15,-3 1 2-15,2 3 0 16,1-1 1-16,0 3-5 16,0 5-1-16,0 3 1 15,0 6 0-15,3 2 3 16,-3 2 1-16,-3 4 1 16,0 1 2-16,-3 9-3 15,0-3-2-15,3-5 0 16,-6 0-1-16,3-3-22 15,0-2-8-15,0-3-25 0,0-3-10 32,3-2-29-17</inkml:trace>
  <inkml:trace contextRef="#ctx0" brushRef="#br0" timeOffset="50.0063">21692 4649 184 0,'0'0'71'0,"3"2"-38"0,0 1-23 16,-3-3 20-16,6 3-12 16,0-1-2-16,0 1-5 15,0-3-2-15,0 0-5 0,0 0-1 0,0-3 1 16,0 1-2 0,0-4 1-16,-3 1-2 15,0-3 2-15,-3 0-4 0,0 0 0 16,-3 0 1-16,0 0 0 15,-3 3-3-15,0 2 2 16,0 1-1-16,0 4-2 16,0 4 0-16,0 2 0 15,-3 2 3-15,0 1 2 16,3 2 2-16,3 0 3 16,6 3-1-16,0 8 2 15,3-5-6-15,0-1-3 16,0-2-4-16,3-3-1 15,0-2-21-15,3-3-6 16,0-3-32-16,-1-5-45 16,1 0 26-16</inkml:trace>
  <inkml:trace contextRef="#ctx0" brushRef="#br0" timeOffset="51.0063">21844 4630 156 0,'-3'3'60'0,"3"0"-32"0,0 4-22 16,0-1 17-16,3 2-5 16,0 0 1-16,-3 5-10 15,6 0-3-15,-3-2-4 16,3 5-2-16,0-3 3 0,3-3-4 16,0-2 0-16,-4-2 1 0,7-4 2 15,-3-4-6-15,0-4 1 16,0-2-4-16,0 0 0 15,0 3 4-15,-3 5 1 16,0-5-1-16,0 7 2 16,0 1 1-16,3 5 0 15,0 0 2 1,0-3 10-16,0-7 4 16,0-4 6-16,-1-4 1 15,-2-3-8-15,0-1-2 16,0 1-5-16,-3 0 0 15,-3 0-7-15,0-3-3 16,0 3-6-16,-3-1 0 0,0 4-25 16,0 2-8-16,0 2-61 15</inkml:trace>
  <inkml:trace contextRef="#ctx0" brushRef="#br0" timeOffset="52.0063">22174 4802 200 0,'-3'16'74'0,"0"-8"-40"0,-3 0-40 0,0-3 14 16,-5 3-93-16,-4 0-37 16</inkml:trace>
  <inkml:trace contextRef="#ctx0" brushRef="#br0" timeOffset="53.0063">22418 4628 184 0,'0'2'71'0,"0"-2"-38"0,6 3-23 0,-6-3 26 16,12 0-12-16,-6 0-10 16,0 0-6-16,3 0-5 15,3-3-3-15,-6 1 1 0,6-4-1 16,-3 1 2-16,-3-3-1 15,0 3 2-15,-3 2-2 16,0-2 2 0,0 0-2-16,-3-1-1 0,0 1 1 0,-3 0 1 31,0 2-1-31,-6 0 2 0,3 1-4 0,-6 2 0 16,3 0 3-16,-6 2 1 15,3 1-4-15,-3 5-1 16,-6 5 5-16,9-2 3 15,4-3-1-15,2 2 2 16,3 6-2-16,3-3 0 16,6 1-3-16,3-4 1 15,-1 1-2-15,4-3-1 16,3-6-4-16,0 1 0 16,0-3-22-1,-6 3-11-15,0-1-38 16,6-7-52-16,3-3 32 15</inkml:trace>
  <inkml:trace contextRef="#ctx0" brushRef="#br0" timeOffset="54.0063">22761 4559 164 0,'0'-6'63'0,"0"4"-34"0,-3-1-19 0,3 3 20 15,-3 0-3-15,-3 0 4 16,0 0-11-16,-3 3-4 15,-6 2-9-15,3 3-5 0,0 3-1 16,0-1-1-16,0 3 2 16,3 1-1-16,3-1-1 15,1 0 1-15,2-2-1 16,3-1 0-16,0-2 0 16,3 0 0-16,2-3 0 15,4-2 2-15,0 0 3 16,0-3-9-16,3-3-2 15,0-2-6-15,0-3 0 0,-3 0 1 16,3 0 2-16,-6-3 6 16,-3 4 1-16,6-1 4 15,-6 0 1-15,0 2 7 16,-3 4 6-16,0-1-4 16,-3 6-2-16,0 2-1 15,0 6 1-15,-3 2-1 16,3 5 2-16,0 9-4 15,0-1 1-15,3 1-5 16,0-1 0-16,3-2-1 16,0-6 1-16,0-2-2 15,3 0 2-15,-3-3-7 16,3 1 1-16,0-4-21 0,3-4-9 16,2-1-25-16,-2-8-9 15,9-5-28 1</inkml:trace>
  <inkml:trace contextRef="#ctx0" brushRef="#br0" timeOffset="55.0063">22850 4612 212 0,'-3'-3'79'0,"3"3"-42"0,0 0-43 15,0 5 45 1,0 3-18-16,0 3-2 15,3-1-3-15,-3 4-9 16,6 2 0-16,0 2 3 0,0 1-6 16,0-4 0-16,0-4 0 15,0 0 0-15,3-6-2 16,-3-2 1-16,2-1-4 16,-2-15-2-1,3 0 2-15,-3 0-5 16,-6-1 2-16,6 1 2 15,-6 0 1-15,0 0 5 16,0-1 2-16,0 4 0 16,0 2 1-16,0 3-4 0,3 2 0 15,-3 3 1-15,3 5 0 16,0 3 0-16,0 3 2 16,0 5-1-16,3-3 0 15,-3 5-6-15,3-4-1 16,0-1-8-16,-3-3-4 15,0 1-28-15,0-3-12 16,-3-3-32 0</inkml:trace>
  <inkml:trace contextRef="#ctx0" brushRef="#br0" timeOffset="56.0063">23073 4609 208 0,'0'0'79'0,"0"5"-42"0,0 3-26 16,0-2 23-16,3 2-9 16,0 2-2-16,0 1-13 15,-3 5-4-15,0 5-4 16,6-3-2-16,-3-2 1 0,-3 0-21 16,0-5-9-16,3-3-36 0,-3-3-16 15,3 0-6 1</inkml:trace>
  <inkml:trace contextRef="#ctx0" brushRef="#br0" timeOffset="57.0063">23067 4527 256 0,'0'-5'96'0,"3"5"-52"0,0 0-51 0,-3 0 16 0,0 0-15 15,6 2-1-15,-3 1-31 16,6 0-15-16,-3-1-42 16,-3 4-17-16</inkml:trace>
  <inkml:trace contextRef="#ctx0" brushRef="#br0" timeOffset="58.0063">23145 4612 212 0,'6'13'79'0,"-3"0"-42"0,5 3-26 0,-2-8 23 16,0 8-7-16,0-3-1 15,3 6-10-15,0-4-5 16,-3 1-6-16,6-5 1 16,-6 0 3-16,-3-4 6 0,6-4 5 15,3-11-6-15,-3 0-1 16,6-5-5-16,-3 0-3 15,-4-3-2-15,1-3 0 16,-3-2 0-16,-6 0 1 16,6 3-5-1,-3-1 1-15,-3 3 2 16,0 3 1-16,0 5-10 16,0 0-3-16,0 3-15 0,0 2-6 15,3 3-17-15,-3 0-5 16,6 3-29-16,-3-1-50 15,6 4 31-15</inkml:trace>
  <inkml:trace contextRef="#ctx0" brushRef="#br0" timeOffset="59.0063">23415 4598 152 0,'3'-2'57'0,"-3"2"-30"0,0-3-12 0,0 3 20 16,-3 0-4-16,1 3-1 15,-4-1-3-15,3 4 0 16,-3 2-15-16,0 0-5 0,0 2-2 0,-3 3-6 0,6 11 1 16,-3-3 0-16,3 1 2 15,3-4-1-15,0-2-1 16,3-3-2-16,3-2-1 16,-3-6 4-16,6-2 1 15,-3-3 2-15,0-3 0 16,0-5-5-16,-3-5-1 15,3 0 1-15,-4-1 2 16,1 1-2-16,0 0 0 16,0 2 1-16,0 1 2 15,3 2-3-15,-3 5-2 0,-3 1 6 16,12 4 5-16,-3 4 0 16,-3 4 1-16,6 1-3 15,0 7-1-15,-3-2-3 16,0-3-2-16,3-2-2 15,-3-3 1-15,-6-3-12 16,6 0-5-16,2-10-21 16,-2 0-8-16,-3-8-15 15,0-1-6-15,0-1-10 16</inkml:trace>
  <inkml:trace contextRef="#ctx0" brushRef="#br0" timeOffset="60.0063">23564 4397 240 0,'0'-5'90'0,"3"8"-48"0,0 2-34 15,-3-5 21-15,6 8-6 16,-3 13-2-16,6 0-3 16,-3 6-1-16,0 5-9 15,-3-1-1-15,3 1 0 0,0-6-3 16,0 6-3-16,0 0-7 0,-3-6-4 15,6-4-34-15,-3-7-14 16,3-4-126 0,-3-14 64-1</inkml:trace>
  <inkml:trace contextRef="#ctx0" brushRef="#br0" timeOffset="61.0063">23737 4606 232 0,'-6'3'88'0,"12"-3"-48"0,-3 3-25 0,-3-3 39 16,9 2-5-1,3 1-16 1,0 0-18-16,-3-3-10 0,5 0-2 0,-2-3-2 16,0 0 2-16,-3-2-2 15,0 0 2-15,0-1-4 16,-6-1-2-16,-3-1-1 15,0 2 3-15,-3 1-5 16,-3 0 0-16,-3 2-4 16,3 3 1-16,-3 3 7 15,0 2 3-15,-3 3 1 16,-2 3 1 0,8 2-2-16,0 0 2 15,3 0-2-15,6 0 2 0,3 3-4 16,0-2-2-16,3-4-7 15,-4 1-2-15,1-3-17 16,3-3-7-16,3-8-16 16,-3 1-6-16,0-4-28 15,-3 1-25 1,0-3 43-16</inkml:trace>
  <inkml:trace contextRef="#ctx0" brushRef="#br0" timeOffset="62.0063">23904 4596 232 0,'0'5'88'0,"18"3"-48"0,-27 5-27 0,18-5 22 16,-4 0-9-16,-2 0-3 15,0 0-7-15,-3 5-2 16,0 0-8-16,0-2-4 0,0-3 1 16,0-3 0-16,0-7 1 15,6 7 0-15,-3-10 2 16,3-1-5-16,0-2-1 15,0-2 0-15,-3-1 0 16,6 1-3-16,-3-1 2 16,0 1 1-16,3 2 2 15,0 2 3-15,0 4 2 16,0 4-1-16,0 4-1 16,3 2-1-16,-3 2 0 15,-4 1 0-15,4 5 0 0,0-3 4 16,0-3-26-1,-6 1-16-15,9-3-65 16,-6-5-16 0</inkml:trace>
  <inkml:trace contextRef="#ctx0" brushRef="#br0" timeOffset="63.0063">24237 4310 260 0,'0'0'96'0,"0"11"-52"0,0 7-29 0,6-5 24 16,-3 6-12-16,0 7-3 16,0 6-10-16,3 3-1 15,0-1-8-15,-3 3-3 0,6-5-1 16,-6 2 1-16,6 1 1 15,-3-9-23-15,-3-2-9 16,-3-6-26-16,0-2-10 16,0-5-34-1,-3-3-36-15,-3-14 52 16</inkml:trace>
  <inkml:trace contextRef="#ctx0" brushRef="#br0" timeOffset="64.0063">24115 4527 280 0,'9'-3'107'0,"0"1"-58"0,3 2-35 15,-3 0 26-15,9-6-24 16,-4 6-6-16,7-5-7 16,6 3-3-16,-6-4 1 15,0 4-32-15,3-6-14 0,-1-3-90 16</inkml:trace>
  <inkml:trace contextRef="#ctx0" brushRef="#br0" timeOffset="65.0063">21975 5167 140 0,'3'-5'55'0,"-3"-8"-30"0,0 2-7 0,0 9 18 16,0-1-5-16,-3 0 2 15,0 1-10-15,0-1-4 16,-6 0-11-16,-6 1 1 0,-3 2 2 15,3 2-2-15,-3 4 0 16,1 4-8-16,-1 9 0 16,3-1-1-16,3 1 0 0,3-1-3 15,3-2 2-15,6 0 1 16,3-3 2-16,3-2-1 31,0-3-1-31,3-3 1 0,-3-2 1 16,6-6-3-16,0-2 0 15,-3-3 1-15,0-8 2 16,2-5-1-16,-2 0-1 16,-6-3 1-16,0 0 1 15,-3-5-1-15,0 0 2 16,0 2 4-16,-6-2 4 0,0 5 0 16,0 1 1-16,0 1 2 15,4 4 2-15,-1 5-5 16,0 2 1-16,0 3-12 15,6 16-2 1,3 3 5-16,-1 10-2 16,7 5 2-16,-3 3-1 0,0 3-2 15,0 3 1-15,6-1-1 16,-3-2 0-16,-3-6 0 16,3-5-7-1,-3-2 0-15,0-6-35 0,3-2-12 16,-1-9-36-1,1 1-58-15,0-6 38 16</inkml:trace>
  <inkml:trace contextRef="#ctx0" brushRef="#br0" timeOffset="66.0063">22168 5112 244 0,'-12'-3'90'0,"-2"8"-48"0,-13 1-29 15,21-4 24-15,-3 4-19 16,0 4-5-16,0 9-8 16,0-3-2-16,0 2-1 15,0-2-4-15,6 3 1 0,3-4-1 16,3-1 0-16,0-1 2 16,3-3 2-16,0-4-3 15,6-1-2-15,0-5-5 16,3-3 0-16,-3 1-1 0,0-4 1 15,-3-1 2-15,-1-4 4 16,-2-5 1-16,0-5 3 16,-3 5 3-16,0 3 2 15,0 2 1-15,-3 1 2 16,3 4-5-16,0 12-1 16,6 7-2-1,0 3-2 1,3 0 1-16,0-1-1 15,0-1-5-15,0-4-1 16,0-2-22-16,-3-2-6 16,-1-4-23-16,4-2-9 15,-3-2-24 1</inkml:trace>
  <inkml:trace contextRef="#ctx0" brushRef="#br0" timeOffset="67.0063">22362 4956 240 0,'-3'-3'90'0,"3"3"-48"0,0 5-38 15,0 3 21-15,3 0-10 16,0 5 2-16,0 9-8 16,0 4-3-16,6 11-3 15,-3-3-3-15,0 1 1 0,0-3-4 16,-4-11 0-16,1-3-31 15,0 1-15-15,0-3-61 16,-3-3-29-16,0 0 70 16</inkml:trace>
  <inkml:trace contextRef="#ctx0" brushRef="#br0" timeOffset="68.0063">22258 5099 268 0,'-3'-3'101'0,"3"3"-54"0,3 0-35 0,-3 0 24 15,6 0-13-15,2-3 0 16,4 1-10-16,6-4-3 0,3 1-5 16,3 0-6-16,0 2-2 15,-6 0-25-15,2 1-11 0,-5-1-29 16,6 3-10-16,-6 3-31 15</inkml:trace>
  <inkml:trace contextRef="#ctx0" brushRef="#br0" timeOffset="69.0063">22612 5091 196 0,'-6'0'74'0,"-9"2"-40"0,0 1-11 15,9 0 26-15,-3 2-10 16,0 0-2 0,-3 8-19-16,3 6-6 0,1 2-8 15,-1-2-5-15,3-1-2 0,0-2 2 16,3 0 0-16,3-3 1 0,0-2 0 16,3-1 2-16,0-4 1 15,0-1-4-15,3-5 1 16,3-5-7-16,2-1 0 15,1-2 1-15,-3 0 1 16,3-5 0-16,-3 0 1 16,0-6 5-1,-3 3 6-15,0 6 3 16,-3 2-1-16,3 11 2 16,0 10-2-1,0 0-5-15,3 3 0 16,0-3-2-16,3 0-2 15,-1-2-4-15,1-3-2 0,3 0-39 16,0-3-18-16,0 0-60 16</inkml:trace>
  <inkml:trace contextRef="#ctx0" brushRef="#br0" timeOffset="70.0063">22969 4940 288 0,'-3'0'107'0,"6"13"-58"0,-3 3-40 16,3-6 25-16,0 6-15 0,0 3-1 15,0 5-6-15,-3 2-2 16,12 9-6-16,-3-6-5 0,-3-3 0 15,0-2-4-15,0-3 1 16,-3-5-29-16,0-3-13 16,-9-2-18-16,9-3-6 15,-9-3-37 1</inkml:trace>
  <inkml:trace contextRef="#ctx0" brushRef="#br0" timeOffset="71.0063">22871 5101 244 0,'-6'0'90'0,"9"0"-48"0,0 0-25 15,-3 0 27-15,0 0-10 16,6 0-2-16,3 0-14 16,3-2-4-16,5-1-8 15,7 0-6-15,3 1-1 0,-3-1-10 16,0 0-3-16,-6 1-35 15,2 2-15-15,-5 0-64 16</inkml:trace>
  <inkml:trace contextRef="#ctx0" brushRef="#br0" timeOffset="72.0063">23103 5069 228 0,'0'0'88'0,"0"3"-48"0,0 2-23 0,6 1 27 16,0 2-10-16,0 0-2 16,3 2-12-16,0 6-2 15,3 5-11-15,-1-2-4 0,1-3-2 16,-3-3-1-16,3-3 2 16,-3-2-25-16,0 0-12 15,0-2-24-15,0-6-86 31,0 0-3-31</inkml:trace>
  <inkml:trace contextRef="#ctx0" brushRef="#br0" timeOffset="73.0063">23305 5080 160 0,'0'0'63'0,"0"3"-34"0,-12 2-12 15,9 0 22-15,-2 6 2 0,-4 7 5 16,3 9-8-16,-9-1-3 15,3 3-19-15,-6 0-3 0,3 3-2 16,-3 3-9-16,6-14 0 16,3-3-7-16,0 1 1 15,-2 5-27-15,-1-6-11 16,3-2-15-16,3 0-2 16,3-8-43-1</inkml:trace>
  <inkml:trace contextRef="#ctx0" brushRef="#br0" timeOffset="74.0063">23377 5165 240 0,'0'2'90'0,"0"17"-48"0,-3-1-31 15,3-10 23-15,0 8-11 16,0 0-1-16,3 5-9 16,-3 3 0-16,0 2-8 15,0 1-1-15,0-3 0 0,0-3-2 16,0-3-2-16,0 1-2 16,0-6 1-16,0-2-1 15,0-3 0 1,0-3-5-16,0-5-3 0,0-3 3 15,0-2 2-15,0-6 0 0,0-7 4 16,0-6 0-16,0 0 1 16,6-2-3-16,-3-1 2 15,6-4-1-15,0-4-2 16,0 4 7-16,5 4 3 16,-5 6 3-16,6 2 2 15,3 9 1 1,-3 7 0-16,0 11 2 15,-6 8-1-15,6 2 2 16,-12 1-4-16,-3 0 1 16,0-1-7-16,-6-2-1 15,-12-3-13-15,3-2-7 16,3-1-9-16,0-4-5 16,0-4-16-16,-3-4-7 15,6-1-15-15,0-2-5 0,-2-3-16 16</inkml:trace>
  <inkml:trace contextRef="#ctx0" brushRef="#br0" timeOffset="75.0063">23624 5154 276 0,'3'19'104'0,"0"-14"-56"0,6 16-38 16,0-16 25-16,0 1-10 0,0-1-2 16,5-2-9-16,1-3-4 15,0 0-5-15,6-3 1 0,-6 0 0 16,0-5-2-16,-3 0-3 15,-3-2 0-15,0-1 1 16,-4 1-6-16,1-1 1 16,-6 1-4-16,0-1 2 15,-3 3-2-15,-5 0 2 16,-7 3 1-16,-3 2-1 16,-3 3 4-16,0 3 0 15,0 2 3-15,0 8 3 16,1 8 2-16,2 1 1 0,0-4 4 15,6 3 5-15,3-5-3 16,6 3 0-16,9-3-6 16,3-1 0-16,12 1-3 15,9-2 2-15,5-7-13 16,-2-1-3-16,0-4-42 16,8-2-17-16,-2-5-88 15</inkml:trace>
  <inkml:trace contextRef="#ctx0" brushRef="#br0" timeOffset="76.0063">10360 4638 164 0,'-3'-5'63'0,"0"5"-34"0,0-3-16 0,3 3 19 16,-3 0-12-16,-3 0-3 15,-2 0-10 1,-1 3-5-16,-3 2-1 16,-3 3-1-16,0 3 2 0,3 12-1 0,0-1 2 15,0 1-4-15,3-1-2 0,3-1 2 16,3-3 0-16,3-2-2 15,3 0 2-15,0-5 3 16,3-1 1-16,0-2-4 16,6-5-1-16,-3-3-4 15,3-3 1-15,0-2-2 16,-3-3 2-16,0-3 1 16,0-5 2-16,-3 1 1 15,0-7 5 1,-3 1 2-1,-1 5 4-15,1 3 4 0,-3 3-2 16,0 2 3-16,0 2-6 16,3 4-3-16,-3 10-3 15,3 8-3-15,0-1 1 16,0 1 1-16,3 0-3 16,0 0 0-16,3-3 3 15,0-2 1-15,0-1-19 16,0-2-9-16,3-2-34 0,0-4-12 15,0-2-12 1</inkml:trace>
  <inkml:trace contextRef="#ctx0" brushRef="#br0" timeOffset="77.0063">10476 4636 164 0,'-3'0'63'0,"3"2"-34"0,3 3-21 0,0 1 18 16,0 2-6-16,0 8 0 15,0 7-2-15,3-1 0 16,-3-4-9-16,0 1-1 0,0-4-1 0,0-1 1 16,0-4 0-16,0 1-2 15,-3-3-1-15,3-6 3 16,-3-2 3-16,0 0-6 15,0 0-1-15,0-2 0 16,0-4 0-16,0 1-2 16,0-8 1-16,6-6 0 15,0 4 3-15,0-1-3 16,0 0 0-16,3 0-1 16,0 0-2-16,-3 3 1 15,3 2-1-15,0 3-3 16,-3 0 2-16,-1 3-19 15,1 2-9-15,0 3-54 16,0 0-63-16,0 0 35 16</inkml:trace>
  <inkml:trace contextRef="#ctx0" brushRef="#br0" timeOffset="78.0063">10649 4786 156 0,'3'16'57'0,"0"-8"-30"0,0 3-14 0,0-6 19 16,-3 3-5-16,0-3-1 15,0-2-8-15,0-3-1 16,0 0-10-16,0 0 5 0,0 0 1 16,0-3-2-16,0-2 1 0,0-3-3 15,0-3 0-15,0-4-3 16,3 1-1-16,0-4 1 15,0 2 1-15,0 3-6 16,0 2 0-16,3 3-1 16,0 0 0-16,6 0-3 15,0 3 2-15,2 0-1 16,-2 2 0-16,0 0-22 16,0 1-10-1,0-1-26-15,-3 3-12 0,3 0-22 16</inkml:trace>
  <inkml:trace contextRef="#ctx0" brushRef="#br0" timeOffset="79.0063">10860 4680 160 0,'-3'0'60'0,"0"0"-32"0,0-2-13 0,3 4 20 15,-3-2-6 1,0 3-2-16,-2 0-13 0,-1 7-4 15,0 9-6-15,0-1-3 0,0-2 0 16,0 3-1-16,3-3 0 16,0 0 0-16,3-3 0 15,0-3 0-15,3 1 0 16,0-3-3-16,3-3 2 16,0-2-8-16,0-3-2 15,0 0-3-15,0-3-1 0,-1-2-1 16,1 0 0-1,0-1-2-15,-3-2 1 0,0 0 7 16,0-7 5 0,0-7 6-16,0 7 4 0,-3 1 4 15,0 4 5-15,3 2-2 16,-3 2 3-16,3 17 7 16,0 0-3-1,0 2-1-15,0 0-8 16,3 0-4-16,0-2-3 15,-3-1-3-15,0-2 3 16,0 0 0-16,3-2-21 16,-3-1-8-16,0 0-40 15,3-2-53-15,0-3 28 16</inkml:trace>
  <inkml:trace contextRef="#ctx0" brushRef="#br0" timeOffset="80.0063">10970 4678 164 0,'0'0'63'0,"0"2"-34"0,3 1-34 15,3 8 56-15,0 7-21 16,3-2-9-16,0 0-8 16,0 0-9-16,0-3-1 0,0 0 1 0,0-2-2 15,0-3 1-15,0-3-9 16,0-2-3-16,-3-3-20 15,3-3-6-15,0-2-2 16,-1 0 2-16,-2-9 11 16,0 1 7-16,0-3 14 15,-3 0 7-15,0 6 10 16,0-1 3-16,-3 3 9 16,0 6 6-16,0 7-8 15,-3 8-2-15,-3 6-9 16,0 2 0-16,-3 3-4 15,-2-1 0-15,-1 7-5 16,-3-1-1-16,-3-3-1 16,3-2 1-16,3-3-4 15,0-5 0-15,3 0-26 0,3-6-11 16,0-2-58 0</inkml:trace>
  <inkml:trace contextRef="#ctx0" brushRef="#br0" timeOffset="81.0063">11414 4678 148 0,'-3'0'57'0,"0"5"-30"0,0 16-21 16,0-13 17-16,0 5-3 15,-3 1 0-15,0-1-4 16,0 3 0-16,3-3-9 16,0 0-4-16,3 3-2 0,0 0-1 15,6-3 0-15,0-2 0 16,3-1 0-16,3-2 0 15,3 0 0-15,0-2 2 16,0-4 3-16,-3-4 0 16,0-4 2-16,-4 1-4 15,-2-3 0-15,-3-3 1 0,-3-2 2 16,0 0-1-16,-6-8 2 16,0-3-4-16,-5 3-2 15,2 2-3-15,0 3-1 16,0 3-14-16,3 3-6 15,0-1-140 1,9 0 60 0</inkml:trace>
  <inkml:trace contextRef="#ctx0" brushRef="#br0" timeOffset="82.0063">11634 4482 160 0,'-15'-8'60'0,"15"-2"-32"0,-3 2-9 16,0 8 21 0,0 5-9-16,-3 0-3 0,1 0-14 15,-1 6-4-15,0 2-6 16,0 6-3-16,0 2 0 0,3 5-4 16,0 1 2-16,3 10 1 15,0-3 2-15,3-2-1 16,-3-3-1-16,3-2-2 15,-3-6-1-15,0-3-27 16,0-7-10-16,0-3-51 16,0-3-27-1,0-5 52-15</inkml:trace>
  <inkml:trace contextRef="#ctx0" brushRef="#br0" timeOffset="83.0063">11453 4646 228 0,'-3'-3'85'0,"6"3"-46"0,-3 0-30 16,6 0 22-16,0 0-13 15,3 0-2-15,-1-2-12 16,4-1-2-16,3 1-2 0,3-1-9 16,0 0-2-16,6 1-36 15,3-1-16-15,-1 0-37 16</inkml:trace>
  <inkml:trace contextRef="#ctx0" brushRef="#br0" timeOffset="84.0063">11935 4638 176 0,'3'0'66'0,"0"3"-36"16,-3-3-13-16,0 0 22 0</inkml:trace>
  <inkml:trace contextRef="#ctx0" brushRef="#br0" timeOffset="85.0063">11935 4646 387 0,'-9'5'34'0,"0"1"-18"16,0-1-10-16,0 0-3 0,0 1-2 0,3-1-1 16,0 0-2-16,6 8-1 15,0 6 4 1,6-6-3-16,3 0-1 15,3-2 2-15,-3 2 2 16,-3-2 2-16,-6-1 1 16,-3-2-2-16,-3 3-2 0,0-3 3 15,-3-3 0 1,0-2-1-16,-3-1-2 0,0-2-8 16,1 0-5-16,2 0-22 15,0-2-8-15,3-1-41 16</inkml:trace>
  <inkml:trace contextRef="#ctx0" brushRef="#br0" timeOffset="86.0063">11997 4675 200 0,'0'3'74'0,"3"2"-40"0,0 16-16 0,0-7 23 15,-3-1-15-15,3 3-4 16,-3 0-13-16,0-3-6 16,0 0-2-16,3 0 1 15,-3 0 1-15,0-2-21 0,0-3-8 16,0-3-146 0,6-5 52-1</inkml:trace>
  <inkml:trace contextRef="#ctx0" brushRef="#br0" timeOffset="87.0063">11997 4614 252 0,'0'-5'93'0,"-3"5"-50"0,6-3-52 15,-3 3 14-15,0 0-14 16,6 0-4-16,0 0-44 15,3 0-20-15,3 0-7 16,6 0 1-16</inkml:trace>
  <inkml:trace contextRef="#ctx0" brushRef="#br0" timeOffset="88.0063">12143 4654 248 0,'-3'3'93'0,"3"-1"-50"0,0 1-44 0,0-3 20 16,0 0-9-16,0 0 2 16,6 3-7-16,0-3-1 15,3 0-2-15,3 0-4 0,0 2 1 16,0-2-1-16,-3 3 0 15,0 0-7-15,-3-1-4 16,-6 3 15 0,-6 6-3-16,0 10 2 15,-3-2-1-15,0-3 0 0,0 2 0 16,-3-2 0 0,6 0 2-16,0-3 1 15,3 0 3-15,3 1 1 0,0-4 3 16,3 1 1-16,3-3-8 15,3 0-1-15,0-3 0 16,3-2 3-16,0-1-4 16,0-2-1-1,0-2-24-15,-1-1-10 16,-2-2-26-16,0-1-10 0,-3-2-23 16</inkml:trace>
  <inkml:trace contextRef="#ctx0" brushRef="#br0" timeOffset="89.0063">12143 4786 228 0,'-3'-2'88'0,"3"4"-48"0,3-7-29 0,-3 5 23 16,6 0-18-16,0-8-6 0,6 0-6 15,3 3-4-15,0 0 1 31,3-1-17-31,0 4-6 0,-1-1-40 16,-2 0-15-16,6 1-13 16</inkml:trace>
  <inkml:trace contextRef="#ctx0" brushRef="#br0" timeOffset="90.0063">12355 4792 188 0,'0'2'71'0,"3"-2"-38"0,0 0-23 0,-3 0 31 15,8-2-11 1,1 2-10-16,0-3-8 16,0 0-7-16,3-2-2 0,-3 0 1 15,0-6-5-15,-3-5 1 16,-3 3 2-16,-3 2-3 16,-3 4-2-16,0-1 4 15,-3 2 1-15,-3 1-3 16,0 5-1-16,-3 8 1 15,0 0 2-15,0 8 0 16,4 0-1-16,-1-3 5 16,3 3 1-16,3 0-2 15,3-3-1-15,6 0-1 16,0 0-2-16,5-2 1 16,1-3 1-16,3-3-23 15,0 0-11-15,0-5-38 16,3 0-62-16,-3-2 28 15</inkml:trace>
  <inkml:trace contextRef="#ctx0" brushRef="#br0" timeOffset="91.0063">12646 4559 248 0,'3'-6'93'0,"0"6"-50"0,-3 3-35 0,0-3 24 15,3 5-16-15,0 3-1 16,0 3 0-16,0 0 2 0,0 2-9 16,0 0-2-16,-3 0 0 0,0 0 1 15,0-2 1-15,3 0-4 16,0-3-1-16,3-3 1 15,0 0-2 1,3-2-2-16,3-1 1 16,3-2 1-16,0 0-3 15,2 8 0-15,7 8-1 16,0-3 0-16,-3 3 0 16,0 0 0-16,-3 0 4 0,-4 3 1 15,-2-4 3 1,-6 1 3-16,-3 0-2 0,-6-3 1 15,-3 1-3-15,-6-1 0 16,-2-8-8-16,-7 6-2 16,-3-3-27-16,-3-11-9 15,0 0-21 1,-2 1-6-16,2-3-50 16</inkml:trace>
  <inkml:trace contextRef="#ctx0" brushRef="#br0" timeOffset="92.0063">12655 4530 252 0,'33'-8'93'0,"-6"5"-50"0,8 3-46 0,-14-5 19 15,3 0-12-15,3-3-2 16,0 5-17-16,-1-5-5 15,-2 3-87-15,12-6-39 16</inkml:trace>
  <inkml:trace contextRef="#ctx0" brushRef="#br0" timeOffset="93.0063">13185 4688 204 0,'0'0'77'0,"0"3"-42"0,0-3-23 16,3 8 19-16,0 0-10 15,0 0 10 1,0 10-10-16,0 1-10 15,0-1-7-15,0 1-3 0,0-3 1 16,0-3 1-16,0 0-1 16,-3-2 1-16,0-3-31 15,0-3-11-15,0-2-29 16,0-3-12-16,-3-3-8 16</inkml:trace>
  <inkml:trace contextRef="#ctx0" brushRef="#br0" timeOffset="94.0063">13215 4622 220 0,'-3'-2'82'0,"6"2"-44"0,-3 0-42 0,0 0 15 15,0 0-10-15,3 5-3 16,0 0-30-16,0-2-12 15,0 2-41-15</inkml:trace>
  <inkml:trace contextRef="#ctx0" brushRef="#br0" timeOffset="95.0063">13277 4739 172 0,'9'21'66'0,"-9"-11"-36"0,3 4-15 16,-3-6 18-16,0 0-7 15,0 5-1-15,-3-3-8 16,0 1-2-16,6 0-9 16,-3-4-2-16,-3-1 0 0,6-1-2 15,0 0 1-15,-3-5 4 16,0-2-3 0,6-4 0-16,-3-2-2 15,0 1-2-15,0-4 1 16,3 0-1-16,0 1-3 15,0-6 2-15,3 0 1 16,0 5 0-16,0 4 0 16,0 1 2-16,0 9-1 15,0 2-1-15,-1 3 1 16,1 5-1-16,-3 1 2 0,3-1 3 16,-3 0-2-16,0 0 0 15,-3-2-1-15,0-1 1 16,0-4-4-16,-3 2-2 15,3-3-23-15,-3-5-10 16,0 0-25-16,0-5-65 31</inkml:trace>
  <inkml:trace contextRef="#ctx0" brushRef="#br0" timeOffset="96.0063">13530 4572 232 0,'3'-5'88'0,"-3"5"-48"0,0 2-36 0,0-2 21 15,3 11-12-15,0 2 0 16,0 6-1-16,0 7-6 16,0 6-2-16,0 0 0 0,0-1-2 15,0 1 1-15,-3-5-2 16,0-6-1-16,3-3-17 15,-3-2-6-15,0-5-40 16,0-3-14-16,0-8-17 16</inkml:trace>
  <inkml:trace contextRef="#ctx0" brushRef="#br0" timeOffset="97.0063">13423 4741 208 0,'-3'-16'79'0,"9"16"-42"0,-3-2-23 0,-3 2 33 16,12-5-15-1,3-1-14-15,3 1-9 16,0 0-6-16,2-1-5 0,4 4 1 16,-3-1-28-16,3 0-10 15,-3 1-25-15,-3-1-10 16,-1 0-11-1</inkml:trace>
  <inkml:trace contextRef="#ctx0" brushRef="#br0" timeOffset="98.0063">13745 4667 236 0,'-9'-2'90'0,"6"2"-48"0,0 2-31 16,0 1 23-16,0 0-11 15,-3-1-1-15,0 1-13 16,3 2-3-16,0-2-6 15,3 15-1-15,3 1-1 16,3-3-2-16,6 2 0 16,0 1 3-16,0-1 2 15,-3 1 4-15,-1-1 4 16,-2 1 2-16,-6-3-3 0,-6-3 0 16,-5 3-3-1,-7-8 2-15,-6-3-59 0,-3-8-25 16,3 1-49-1</inkml:trace>
  <inkml:trace contextRef="#ctx0" brushRef="#br0" timeOffset="99.0063">10119 4649 160 0,'0'0'60'15,"0"2"-32"-15,-3-2-33 0,0 0 60 16,0 0-16-16,3 0-10 15,-3 3-7-15,0-3-14 16,0 0-1-16,0 3 3 0,-3-3 0 16,0 0 4-16,0 2-3 15,1-2-1-15,-1 0-4 16,-3 0 1-16,0 0-2 16,0 0 2-16,-3 0-2 15,0 0 2-15,0 0-4 16,-3 0 0-16,0 0-1 15,0 0 1-15,1-2-2 16,2-1 2-16,0 0 0 0,0 1 1 16,0-4-2-16,0 4-2 15,0-3 1-15,0-1-1 16,0 1-3-16,0 0 2 16,0-1 3-16,4 1 1 15,-1-3 1-15,0 0 0 16,0 0 0-16,0 0 2 15,0 0-1-15,3-2 2 16,0 2 0-16,0 0 1 16,3-3-2-16,0-5 1 0,0 1-2 15,3 1 0 1,0-2-3-16,0-2 1 0,0 2-2 16,0-2-1-16,3-4 1 15,-3-1 1-15,0-4-1 16,3 3-1-16,-3 3 1 15,0 3 1-15,3 2-3 16,-3 3-2-16,0 2 2 16,0 3 2-16,0 3-2 15,0 2-2-15,-3 3-3 16,0 3 1-16,-3 7 3 16,3 9 1-16,-3-1 1 15,0 1 0-15,0-1 0 16,0 1 0-16,0-1 0 0,0-2 0 15,0-2-3-15,1-4 2 16,2 1 3-16,0-3 1 16,0-3 1-16,0 0 2 15,0-2-5-15,3-3-1 16,-3 0 0-16,0-3 2 16,3-2-1-16,3 0 2 15,0-3-4-15,-3-3 0 16,3-2 3-16,0-6 1 15,0 3-1-15,3-5-2 16,-1 3-2-16,1 2 1 16,-3 0 1-16,3 3 0 15,0 2-3-15,3 1 0 0,-3 2-1 16,0 2 3-16,3 4-5 16,0 4 2-16,0 4 2 15,6 4 1-15,0 1 1 16,-3 7 0-16,3-2 2 15,-4 0 1-15,1-3-1 16,0-2 1-16,0-3-11 16,0 0-2-16,0-3-46 15,0 0-20-15,0-5-65 16</inkml:trace>
  <inkml:trace contextRef="#ctx0" brushRef="#br0" timeOffset="100.0063">10083 4821 148 0,'-3'2'57'0,"3"-4"-30"0,0 2-21 15,0 0 15-15,-2 2-7 16,2-2 2-16,-3 3-7 16,0-3-1-16,0 0-4 15,0 0 2-15,0 0 0 0,0 0-2 16,-3 0-3-16,0 0 2 15,0 0 2-15,0 0 4 16,0 0 2-16,0 0-3 16,-3 0-3-16,0 0 0 0,0 0 1 15,0 0-3 1,0 0-2-16,0-3 0 0,0 3 1 16,1-2 1-16,-1-1 1 15,0 3-5-15,0-3 1 16,0 3 0-16,0-2 0 15,0 2-3-15,-3 0 2 16,3 0 3-16,0-3 1 16,-3 0-4-16,0 1 1 15,3-1 0-15,0 3 2 16,1-2-3-16,-1 2-2 16,-3 2 2-16,0-2 0 15,0 0 1-15,0 0 0 16,0 0 2-16,0 0 1 15,0 0-4-15,3 0-1 0,-3 0 1 16,1 0 2-16,-1 0 0 16,-3 0 2-16,0 0-4 15,3 0-2-15,0-2 2 16,0 2 2-16,-3 0-2 16,0 0 0-16,1 0-1 15,-1 0 0-15,0 0 4 16,0-3 3-1,0 3-4-15,3-3-3 16,0 3 3-16,0 0 1 16,0 0-3-16,0 0 1 15,1 0-2-15,-1 0 0 16,-3-2 2-16,0 2 0 16,0 0 2-16,0-3 1 15,-3 0-4-15,0 3 1 16,1-2-2-16,-1-1 0 0,0 0 4 15,-3 3 1-15,0 0-1 16,3 0-2-16,0-8 1 16,1 1 1-16,-1 1-3 15,0 1 0-15,-3-6-1 16,0 3 0-16,0 8 2 16,0-8 0-16,4 3 0 15,-1 0 2-15,-3 2-3 16,3 1-2-16,-3-1 2 15,0 6 0-15,4-1 1 16,-1 1 0-16,0 0 2 16,0-1 1-16,0-2-1 0,3 3-2 15,-3-3-2-15,-2 2-1 16,-1-7 2-16,3 3 2 16,0-1 0-16,0 0 2 15,0 9-4-15,-3-4 0 16,-2-4-1-16,-1 4 0 15,0 3 2-15,0-2 2 16,-6 0-1-16,4-3 2 16,-1 8-4-16,0-3 0 15,0 0 1-15,-3-2 2 16,4 0-1-16,-7 2 2 16,3 0-2-16,0 0-1 15,1-2 1-15,-1 0-1 16,0-1 2-16,3 1 3 0,1 0-4 15,2-1-1-15,0-2 0 16,-3-2 0-16,3-1-3 16,1 0 2-16,2 3 1 15,0 0 0-15,0 0-3 16,-3-2 2-16,3-1 3 16,-2 3 1-16,2 0-4 15,-3-5 1-15,0 0 0 16,-3-1 0-16,0 4-3 15,-5-1 2-15,2 0 3 16,0 11 1-16,0-2-4 16,-5-6 1-16,-1 2 0 15,3-2 0-15,1 0 0 0,-4 3 0 16,3-1 0 0,0-2 2-16,4 0-3 0,-1-5 0 15,0 0 1-15,0 0 0 16,1 2 0-16,2 0 0 15,0 1 0-15,-6-1 2 16,6 0-3-16,1 1-2 16,-1-6 4-16,0 0 3 15,3 3-3-15,0-1-1 16,-2 1-2-16,-7 0 0 16,6 2 2-16,0 0 0 15,-2 1 0-15,-1-1 0 16,0 0 0-16,0 1 2 15,-3-1-1-15,1 3 2 0,-1 0-7 16,3-3 1-16,0 3 1 16,1 0 3-16,2-2-2 15,-3-1 0-15,0 1 1 16,4-1 2-16,2 0-1 16,0 1-1-16,0-1 3 15,0 0 2-15,1 1-7 16,-1-1 0-16,0 3 2 15,0-3 4-15,-3 3-3 16,-2 0-3-16,2-2-2 16,-3 2 3-16,3 0 0 15,3-3 1-15,-8 0 0 0,-1 1 0 16,3-1 2-16,6 1 1 16,3-1-4-16,1-2 1 15,-1-1 0-15,0 4 0 16,0-4 2-16,0 1 3 15,0 2-2-15,1 1 0 16,-1-1-1-16,3 0-2 16,3-2 1-16,-3 0-1 0,3 0 2 0,-6-1 1 15,4-2-1-15,5 0 1 16,0 3 2-16,0-3 4 16,3 0-2-16,0 0-2 15,3-2 0-15,-3-9-1 16,3 6 0-16,0 0 0 15,3-3-2-15,0 0 1 16,0 0 0-16,0 0 1 16,0 0-2-16,0 1-2 15,0-1 1-15,0-6 1 0,0 7-1 16,3-7 2-16,0 4-2 16,0 2-1-16,0 3 3 15,0 2 0-15,0 3-4 16,-3 0 1-16,1 3-5 15,2 2 1-15,-3 1 2 16,0 2 1-16,-3 2-2 16,0 4 2-16,-3 7-1 15,-6 8-2-15,9 0 3 16,-6 0 0-16,0 1 1 16,0-7 0-16,3-1 0 15,3-4 0-15,0-4 0 0,3 2 2 16,0-3-1-16,0 0 2 15,0-5-2 1,0 0 2-16,0-3 0 16,0 1-4-16,1-1 1 15,2 1 0-15,0-6 2 16,2 0-3-16,1 0-2 16,0-11 2-16,6-5 2 15,0 3 0-15,6 3-1 16,-3 2-2-16,3 0 1 15,-3 3 1-15,3-1 0 16,-3 4 0-16,0 2 0 16,-1 3-3-16,1 5 0 15,0 2-1-15,0 4 3 16,0 4 0-16,3 9 1 0,0 5 0 16,0-1 0-16,0-2 0 15,-3-2 0-15,-1-3 2 16,1-3 1-16,0-5-32 15,3 0-13-15,6-8-83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01:17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14307 5120 104 0,'-24'0'38'0,"18"2"-20"0,-2 1-12 0,5-3 9 16,3 0-4-16,0 0-1 15,0-3 5-15,5-2 2 0,4-3-4 16,3 0 0-16,6 0-8 16,3 0-3-16,3 6-1 0,0 2-4 15,5 8 2-15,7 2-1 16,0 17 0-16,9-1 4 16,-4 6 1-16,-2 2-1 15,-6 1-2-15,-7-1 3 16,-5 3 0-16,-3 5 3 15,-9 6 3-15,-6 10 0 16,-3 0 0-16,-6 3-3 16,-6-2-1-16,0 1-1 15,-3 4 0-15,0-1-2 16,4 6-2-16,2-5-2 0,6-9-1 16,6 1 2-16,6-11 2 15,2-3 0-15,1-5-1 16,3-5-2-16,3-3-1 15,3-5 2-15,3-3 2 16,0-5-2-16,-4-3-2 16,-2-2-1-16,-3-3 3 15,-3-3 2-15,-3 0 2 16,-3-2-1-16,0-1-2 16,-3 4 1-16,-3-1 1 15,-3 3-1-15,-3 3 2 16,-3 2-2-16,0 5 2 15,3 6-2-15,0 5-1 16,3 6-4-16,6 4 0 0,3 9 0 16,3 13 2-16,3 13 1 15,0 0 1-15,3 0 8 16,-6 0 5-16,-3 0 0 16,-6-8 0-16,-3-7 8 15,-6-1 6-15,-9-5-5 16,-3-8-3-16,-9-6-9 15,-5-4-4-15,-1-3-17 16,0-9-7-16,3-4-20 16,4-9-8-16,5-4-53 15,9-14-33 1,3-11 61-16</inkml:trace>
  <inkml:trace contextRef="#ctx0" brushRef="#br0" timeOffset="584.371">15325 6331 136 0,'-6'-7'52'0,"6"-1"-28"0,3 0-22 16,0 0 14-16,3-5-1 16,3-1 3-16,0 4-8 15,3-1-1-15,3 3-5 16,3 6-5-16,0 7 0 0,-1 5 3 0,-5 9 1 16,-3 10 1-16,-6 11 2 15,-6 7-3-15,-6 6-2 16,-6-2 2-16,-2 4 0 15,-1-5 1-15,3-5 0 16,0-8 9-16,0-8 3 16,6-5 8-16,0-8 2 15,6-3-11-15,0-2-4 16,3-6-9-16,3-5-2 16,6-2 2-16,6-1 1 15,9-2-4-15,3-1 1 16,-1 4-9-16,7-4-2 15,0 1-40-15,0-3-19 16,-1-5-28-16</inkml:trace>
  <inkml:trace contextRef="#ctx0" brushRef="#br0" timeOffset="914.4907">15697 6263 160 0,'-18'0'63'0,"12"5"-34"0,1-5-38 16,5 8 9-16,-3 3-4 15,-3 10-1-15,-3 16 12 16,6 8 8-16,0 8-8 16,6 0 3-16,6-3 3 0,3-5-7 0,5-6-3 15,1-7 6-15,0-11 4 16,3-10 16-16,6-16 8 15,-1-16-10-15,1-17-6 16,-6-4-8-16,-9-11-3 16,-12 0 0-16,-12 0 4 15,-3 8-4-15,-12 8 0 16,-5 6-11-16,-4 9-1 16,-3 9-40-16,1 11-14 15,2 10-69 1</inkml:trace>
  <inkml:trace contextRef="#ctx0" brushRef="#br0" timeOffset="2031.7641">16254 6144 96 0,'0'-6'38'0,"0"9"-20"0,0 0 1 16,0-3 16-16,3 5-11 0,0 3-1 15,0 8-7-15,3 10 0 16,0 9-9-1,0 7 0-15,0 3 3 0,0 8 0 0,-3-8 2 16,0-6-6-16,0-1-4 16,-1-9 1-16,-2-6 0 15,0-4-4-15,0-6 1 16,0-5-40-16,0-8-18 16,0-5-25-1</inkml:trace>
  <inkml:trace contextRef="#ctx0" brushRef="#br0" timeOffset="2538.3571">16287 6186 148 0,'-15'-3'55'0,"12"1"-30"0,-3-1-10 15,3 3 18-15,0 0-5 16,0-3-2-16,3 1-14 15,0-4-8-15,0-1-2 16,6-4-2-16,3-5 2 0,3-2-3 16,9 2 0-16,2 2 1 15,1 6 0-15,0 3-3 16,3 10 0-16,-3 3 6 16,-4 6 3-16,-8 4-3 15,-6 3 0-15,-6 6 1 16,-6-1 2-16,-3 1-1 0,-6-3 0 15,4-3-1-15,-1-5 0 16,3-3-2-16,3-3-2 16,3-2-2-16,6-2-1 15,3-4-1-15,6 1 0 16,6 2 0-16,8 3 3 16,-2 8 0-16,-3 0 1 15,-3 2 13-15,-3 4 8 16,-6 1 5-16,-9 4 4 15,-6-3-7-15,-6-1-4 16,-6 1-9-16,-6-3-2 16,-3-5-4-16,-2 0-1 15,2-5-8-15,6-3-4 0,6 0-33 16,3-6-15-16,9-2-43 16,9-2-48-1,3-1 53-15</inkml:trace>
  <inkml:trace contextRef="#ctx0" brushRef="#br0" timeOffset="3196.7334">16983 6326 156 0,'-3'3'57'0,"9"-1"-30"0,-3 9-18 16,0-6 14-16,3 1 0 15,3-1 1-15,3-2-7 16,3-1-2-16,0-2-9 16,2-2 0-16,-2-4 1 0,0-2 1 15,0-5 0-15,-3 3-4 16,-3-12-1 0,-6 4 1-16,-6-1-9 15,-6 3-4-15,-3 6-2 16,-3 2 1-16,-3 5-1 0,1 6 2 15,-4 8 0 1,3-1 3-16,0 3 4 0,0 9 1 16,6-1 7-1,6 2 4-15,3 7-3 0,9-7 1 16,3-1-3-16,6-7 0 16,3-1-3-16,6-6 1 15,0-6-24-15,2-4-8 16,1-9-39-1,0-5-43-15,3-2 31 16</inkml:trace>
  <inkml:trace contextRef="#ctx0" brushRef="#br0" timeOffset="3558.2652">17302 6197 156 0,'-9'-8'57'0,"3"5"-30"0,-6 6-12 0,9-1 20 0,-6 4-8 15,0 1-3-15,-3 9-14 16,0 3-6-16,-3 5-3 15,6 2-1-15,3 3 2 0,0 0 1 16,6-5 1-16,3-3-2 16,6-5 1-16,0-3-2 15,6-7 2-15,0-6 0 16,0-6 3-16,-3-7-3 16,0-3-2-16,-3 0 2 15,-3 1 0-15,-3-1-1 16,-3-3 1-16,0 6-2 15,0 2-1-15,0 6-2 16,0 2 1-16,0 3 1 0,0 8 2 16,3 6-1-1,0 1 2-15,3 7-2 0,-1-6 2 16,7-3-4-16,0-3 0 16,6-2-15-16,0-5-6 15,3-6-33-15,-3-5-13 16,0-5-17-1</inkml:trace>
  <inkml:trace contextRef="#ctx0" brushRef="#br0" timeOffset="3797.4306">17528 6160 184 0,'-18'5'71'0,"12"-3"-38"0,-12 9-32 0,12-3 14 15,-3 3-8-15,0 2-2 0,0 3-5 16,3 2-2-16,4 6 1 15,2 0 2-15,5 0 2 0,4-3 1 16,3 0 2-16,3-8-1 16,3-2 0-16,3-9-3 15,0-4 1-15,0-9-9 16,-4-2-3-16,1-8-20 16,-3-6-8-16,-3-2-23 15,-3-5-30 1,-6-16 27-16</inkml:trace>
  <inkml:trace contextRef="#ctx0" brushRef="#br0" timeOffset="4112.2695">17590 5879 124 0,'-12'-3'49'0,"12"14"-26"0,9 5-18 16,-6 0 11-16,3 8-5 0,0 21 1 16,0 2 19-16,0 6 10 15,0-5-21-15,0-1-2 0,0-2-3 16,0-5-4-16,0-8 1 15,0-6-5-15,-3-5-2 16,3-10 0-16,0-11-1 16,3-8-16-16,0-11-4 15,3-7-12-15,2-3-5 16,4 2 15-16,0 6 10 16,3 5 4-16,0 8 2 0,0 8 8 15,-3 11 4-15,-1 2 6 16,-2 6 4-16,0 5-1 15,-3-1 0-15,0 4-10 16,-3-3-5-16,-3-6-19 16,0-5-7-16,3-5-82 15</inkml:trace>
  <inkml:trace contextRef="#ctx0" brushRef="#br0" timeOffset="6638.6171">20207 9533 96 0,'6'-3'35'0,"-3"1"-18"0,3-4 6 15,-3 4 21-15,0-4-2 16,0 1 0-16,0-3-6 0,-3-2-2 16,0-1-19-1,-3 0 0-15,-3 1-1 0,-3-1 1 0,-3-2 1 16,-3 0-4-16,-6-3 0 15,0 3-7-15,-3-1-3 16,-5 4-1-16,-7 2-1 16,0 3 0-16,-2 2 0 15,-1 3 0-15,-3 3 0 16,3 2-3-16,-2 3 2 16,2 2-1-16,3 6-2 15,-2 8 3-15,-1 8 2 16,3 2-2-16,4 11-2 15,2 6 2-15,9-1 2 16,6 0 0-16,6 6 2 0,9 5 0 16,9-3 1-1,6 3 2-15,3-6 1 0,6 1-1 16,5-11 1-16,7-6 0 16,9-7 3-16,2-3-3 15,13-8 1-15,5-7-1 16,1-9 1-16,-1-8 0 15,1-2 0-15,8-8-2 16,-5-6 1-16,-4-13 2 16,-5 1 2-16,-7-6-5 15,-11-6-4-15,-9-4 1 16,-4-1 0-16,-11 6 1 16,-6-11 2-16,-6 0 1 0,-12 0 1 15,-12 0 4-15,-14 3 3 16,-10 5-6-16,-3 3-3 15,-2 12-3-15,-1 7-3 16,6 1 1-16,4 9 1 16,5 3-19-16,9 2-6 15,3 5-41-15,12 0-19 16,12 9-75 0</inkml:trace>
  <inkml:trace contextRef="#ctx0" brushRef="#br0" timeOffset="7821.7986">7422 11737 116 0,'12'-21'44'0,"0"13"-24"0,-3-5-2 0,-6 7 20 16,0-2 12-16,-6 0 6 0,-3-2-12 15,-6-1-6-15,-6 1-22 16,-5-1-3-16,-7 3-2 0,-12 3-6 16,-2 0-1-16,-1 2-4 15,-9 6-1-15,-2 5 1 16,5 7 2-16,-5 14-3 15,-4 9-2-15,4 12-3 16,5 8 1-16,6 3 3 16,13 2 1-16,11 9 1 15,12 5 0-15,15-1-3 16,18-4 0-16,8-11 2 16,13-9 2-16,11-12 4 15,13-13 4-15,17-12 2 0,7-17 1 16,2-19-4-1,-3-22 0-15,-6-15-1 0,-11 5 1 16,-16-5 7-16,-14 0 4 16,-15-8 4-16,-18 5 1 15,-18-3-5-15,-12 6 1 16,-15 3-9-16,-6 10-2 16,-2 8-7-16,-4 7-2 15,-3 7-11-15,4 4-5 16,5 3-41-16,6 6-17 15,10 4-83 1</inkml:trace>
  <inkml:trace contextRef="#ctx0" brushRef="#br0" timeOffset="10822.8887">7613 18407 168 0,'-3'-5'66'0,"3"5"-36"0,-3-6-29 16,3 6 16-16,0 0-2 16,-3 0 3-16,-6 0 1 15,3 0 1 1,-9 0-7-16,0 0 0 0,0 0-4 16,1 6 0-16,-4-6-8 15,0 5-2-15,-3-2 8 16,-3-3 5-16,-6 0-3 15,4 0-1-15,-1 0 0 0,3 5 0 16,-3-5-4 0,0 5-1-16,1-2-1 0,2-3 1 15,0 0-2-15,-6 5 2 16,1-5-2-16,-1 0 2 16,3 0-2-16,-3 0 2 15,3-5 2-15,-8 5 2 16,-1-3-1-16,6-2-1 15,0 0-1-15,1 2 0 16,2-2-5-16,0-1 1 16,3 6 0-16,0-2 0 15,1-3 0-15,-4 5 0 16,3-6 2-16,-3 6 1 16,0-5 1-16,1 5 0 0,-1-3 0 15,-6-2 2-15,-3 5-1 16,1-5 0-16,-1 5-1 15,0 0 0-15,1 0-5 16,2 0-1-16,0 0 3 16,0 0 1-16,1 0 0 15,-1 0-2-15,-3 0 3 16,6-3 0-16,1-2-1 16,-7 5 1-16,3-5-4 15,0 5 0-15,1-3 1 16,-1-2 2-16,3 5-1 15,0-6 2-15,4 6-2 16,-4 0-1-16,-3-2 1 16,3-4-1-16,1 6 4 15,-1-5 2-15,0 5-5 16,-12-3-2-16,4-7 0 0,-1 7 2 16,0-2 2-16,4 0 1 15,-1 5-2-15,-3 0-2 16,3 0 3-16,-2 0 2 15,-1 0-4-15,0 0-1 16,-8-3 0-16,2 6 0 16,0 2 2-16,4-5 1 15,-1 8-1-15,3-8 1 16,1 5 0-16,-1 0 1 16,0-2-5-16,1-3-1 15,2 5 1-15,-6-5 0 16,1 0 1-16,2 0 0 0,0 6 0 15,-3-4 2-15,4-2-1 16,-7 6 2-16,9-6-4 16,-5 5 0-16,5-2-1 15,-3-3 0-15,4 0 2 16,-1 0 2-16,-3 0 1 16,-2 0 1-16,-1 0-5 15,0 0 1-15,3 0 2 16,1 5 1-16,-1-5-1 15,0 5-2-15,-2-2 1 16,2-3-1-16,-3 0 2 16,-8 0 1-16,5 0-1 0,3 0-2 15,-2 0 1-15,2 5-1 16,6-5-3-16,4 5 2 16,-1-2 1-16,-3-3 0 15,6 0-11-15,4 0-5 16,5 0-30-16,6 0-10 15,3 5-94 1</inkml:trace>
  <inkml:trace contextRef="#ctx0" brushRef="#br0" timeOffset="13054.9546">21118 9049 80 0,'-3'0'33'0,"3"0"-18"0,0 0-7 16,0 0 11-16,0 0 4 15,0 0 6-15,0 0-3 16,0 0-1-16,0-3-5 16,0 0-2-16,0 1-10 15,0 2-7-15,0 0-4 0,0 0 2 16,0 0 0-16,3 5 9 16,0 3 5-16,3 3 0 0,-1 2 2 15,1 5-4-15,-3 1 1 16,0 5-3-16,0-3 0 15,0-3-5-15,-3 1-1 16,0-3 3-16,0-6 1 16,0 1-6-16,0-3 0 15,0-3 1-15,0 0 3 16,0 1-2-16,0-6 0 16,0 0-1-16,0-3 1 15,0 0-2-15,3-4 2 16,3-7-4-16,-3-2 0 15,0 1 1-15,6-1 2 16,0 0-3-16,-3 0 0 0,0 0 1 16,3 0 2-16,-3 3-3 15,3-3-2-15,0 6 2 16,0-1 2-16,0 3-5 16,2 5 1-16,1 3 3 15,0 8 2-15,0 6 2 16,0 1 0-16,-3 4-2 15,0 5 1-15,-3 0 0 16,0-6 1-16,-3 1-2 16,0-6-2-16,0 0 1 15,-3-5-1-15,0 0-16 16,0-3-4-16,3-2-21 16,-3-3-7-16,6-3-34 15,0-2-32-15,3-8 40 16</inkml:trace>
  <inkml:trace contextRef="#ctx0" brushRef="#br0" timeOffset="13374.8687">21481 9049 132 0,'-18'-3'52'0,"18"3"-28"0,0 0-28 0,0 0 10 15,0 5 6-15,0 3 7 16,0 3 1-16,0 2 3 0,0 6-13 15,6 4-1-15,3-1 1 0,3-1-4 16,3-3-1-16,-1-7 2 16,1 0 0-1,0-6 5-15,0-5 3 0,0-8-2 16,-6-5 0-16,0-1 1 16,-3-1 2-16,-6-4-3 15,-6 0 0-15,-3 1-5 16,-6-1 0-16,-3 6-5 15,-6 5 0-15,3 3-10 16,4 2-3-16,2 3-19 16,3 0-7-16,6 3-25 15,6 2-9-15,15-2-18 16</inkml:trace>
  <inkml:trace contextRef="#ctx0" brushRef="#br0" timeOffset="13974.2736">22052 8943 112 0,'-6'-3'44'0,"0"3"-24"0,-3 0 1 0,6 0 19 0,-3 6-8 16,-2-1-3-16,-1 3-15 16,-3 5-6-16,-3 8-5 15,3 3-3-15,3 0 1 0,3 2-1 16,6-2 2-16,3 3-1 15,6-9-1-15,3 1 1 16,0-9-1-16,0-7 0 16,0-8 2-16,-1-1-1 15,1-2 2-15,-3-2-4 16,0-4-2-16,-6-1 4 16,0-4 1-16,-3 3 0 15,0 3-2-15,0 2-2 16,0 3 1-16,0 3 1 0,0 0 0 15,0 5-3-15,0 3 0 16,0 4-1-16,3 7 0 16,3 2 5-16,6 7 3 15,-3-4 5-15,3 7 2 16,0 3 3-16,-3-2 4 16,-3-1 1-16,-3-2 3 15,-3 3-6-15,-9-4-1 16,0-1-7-16,-3-4-3 15,-3-2-7-15,-3-5-3 0,-3-6-23 16,0-5-8 0,1-5-9-16,2-3 0 15,3-3-32-15</inkml:trace>
  <inkml:trace contextRef="#ctx0" brushRef="#br0" timeOffset="14455.7762">22278 8964 108 0,'-6'-5'44'0,"6"5"-24"0,-5 0-10 15,2 0 14-15,-3 2 4 16,-3 1 3-16,0 2-5 0,-3 3-4 15,0 0-12 1,3 3-6-16,0 2-3 0,3 3-1 0,0 2 2 16,3-2-3-16,3 0-2 15,3-3 2-15,3 1 0 16,3-6 1-16,0-6 2 16,0-2 1-16,0-5 3 15,0-3-3-15,0-8 0 16,-3 3-1-16,-3-3 1 15,-3 0 0-15,0 3 1 16,0 2-2-16,-3 3-2 0,0 3 7 16,3 2 5-1,0 6-4-15,0 5 0 0,3 5-4 16,3 3-1 0,0 3-1-16,2-1 1 0,4-2-4 15,0 0 0-15,0-5-8 16,3-4-4-16,3-1-29 15,0-6-12-15,-3-3-38 16</inkml:trace>
  <inkml:trace contextRef="#ctx0" brushRef="#br0" timeOffset="14922.2782">22454 8993 132 0,'-6'0'52'0,"6"5"-28"0,0 9-28 0,3-4 8 15,0 6 18 1,0 8 10-16,0 10-1 0,-3 1 2 16,3 2-19-16,0-3-6 0,0 3-3 15,3-5-3-15,-6-3-2 16,0-5 1-16,0-6 1 16,6-2 1-16,-6-5 1 15,0-3-2-15,-6-8 1 16,6-8-7-16,-3-3-1 15,-3-10-1-15,0-5 4 16,0-11-1-16,3-3-1 16,0-2 3-16,3-1 0 0,3 4-2 15,3 2 2 1,0 0 5-16,3 2 2 0,3 1-2 16,6 7-3-16,-3 6 0 15,2 5-1-15,-2 8 2 16,0 11 1-16,-3 10 7 15,0 3 6-15,-6 3 1 16,-3 2-1-16,-3 3-2 16,0-1-1-16,-6-1-7 15,-3-7-2-15,-3-1-7 16,0-4 0-16,0-2-26 16,3-5-8-16,3-6-25 15,1 1-11-15,10-6-14 16</inkml:trace>
  <inkml:trace contextRef="#ctx0" brushRef="#br0" timeOffset="15357.7922">23040 8871 124 0,'9'0'49'0,"-6"6"-26"0,-3 2-1 16,0 2 23-16,0 4-5 15,0-1-1-15,0 3-16 16,0 0-4-16,0-1-11 15,0 1-5-15,0 0-2 0,0-3-8 0,0 1-3 16,0-4-41 0,-3 1-18-16</inkml:trace>
  <inkml:trace contextRef="#ctx0" brushRef="#br0" timeOffset="15521.7372">22987 8792 176 0,'-6'-5'66'0,"6"2"-36"0,6 3-53 0,3 0 2 16,-3 3-11-16,0-1-1 16,6 1-20-16,-3 0-8 0</inkml:trace>
  <inkml:trace contextRef="#ctx0" brushRef="#br0" timeOffset="15807.4733">23121 8901 132 0,'0'29'52'0,"3"-11"-28"0,-3-2-13 15,0-8 15-15,0 0-10 16,0 0-2-16,0 0-4 16,3-3-1-16,0-2-5 15,-3-3-1-15,3 0 1 0,3-6 0 16,0-1 0-16,3-4-2 15,2-10-2-15,4 0-4 16,0-1 0-16,3 4 2 0,3 2 1 16,-3 5-2-16,3 9 2 15,-4 7 5-15,-2 8 2 16,-3 3 2-16,-3 3 2 16,0-1-3-16,0 1-2 15,-3-1-35-15,0-2-18 16,6-3-37-1</inkml:trace>
  <inkml:trace contextRef="#ctx0" brushRef="#br0" timeOffset="16669.3482">20927 9520 132 0,'-6'-11'52'0,"6"8"-28"0,3 6-19 0,-3-3 18 16,3 16-5-1,3 16 0-15,-3 5 1 16,0 5-11-16,0 3-2 0,-3 0 0 16,0-3-5-16,0 1-1 15,0-6 2-15,0-3 1 16,-3-7-6-16,0-4-2 16,0-7-58-1,0-5-49-15,-3-8 35 0</inkml:trace>
  <inkml:trace contextRef="#ctx0" brushRef="#br0" timeOffset="16845.2066">20826 9824 208 0,'-9'-5'77'0,"9"5"-42"0,3-3-39 16,3-2 13-16,3-1-7 16,3 1 1-16,3 0-4 15,2 0 0-15,4-1 1 16,6 4 2-16,3-4 3 0,3 1-4 15,-4-3-3-15,-2 0-57 16,-3 0-58-16,-3-2 28 16</inkml:trace>
  <inkml:trace contextRef="#ctx0" brushRef="#br0" timeOffset="17236.6021">21100 9544 160 0,'-3'5'63'0,"6"5"-34"0,6 9-36 0,-6-1 10 16,3 9 6-16,-3 7 3 15,0 3 6-15,0 0 1 16,-1 0-10-16,-2 0-3 0,0-2-2 16,0-9-2-16,0-2-2 15,0-8 5-15,0-3 1 0,3-7 4 16,0-9 1-1,0-5-5-15,3-5-2 0,0-3-4 16,9-5-1-16,0 2 1 16,-3 3 0-16,0 3-5 15,0 5 1-15,0 5 2 16,0 6 1-16,0 5-2 16,-4 3 2-16,1 2 3 15,0 3 1-15,-3 0-4 16,0-1 1-16,0 1 2 15,-3-2 3-15,0-6-20 16,3-3-7-16,0-5-53 16,0-3-43-1,3-5 41-15</inkml:trace>
  <inkml:trace contextRef="#ctx0" brushRef="#br0" timeOffset="17402.8687">21400 9768 184 0,'-3'3'68'0,"3"8"-36"0,3 5-40 0,0-9 12 15,0 4-2-15,0 2 1 16,-3 1 3-16,0 1 3 16,0 1-4-16,0-3-3 0,0 1-1 15,3-4-1-15,-3-2 0 16,0-8-77 0,0 0-42-16,6-2 53 15</inkml:trace>
  <inkml:trace contextRef="#ctx0" brushRef="#br0" timeOffset="17550.099">21391 9702 224 0,'-11'-13'85'0,"11"10"-46"0,3-2-50 15,-1 5 13-15,1-3-6 16,0 1 2-16,3 2-1 16,3 2 1-16,3 1 2 15,3 2-33-15,6 1-15 0,0-1-34 16</inkml:trace>
  <inkml:trace contextRef="#ctx0" brushRef="#br0" timeOffset="17792.3857">21630 9710 160 0,'0'-2'63'0,"-6"4"-34"0,0 6-19 0,6-3 17 16,-6 1-7-16,0 2-1 16,0 2-14-1,0 1-2-15,3 2-3 0,0 0-3 0,6 1 2 16,3-4-1-16,0 3-2 15,0 1 5-15,0-1 3 16,-3 0 8-16,-3 0 2 16,-3 0-3-16,0-2-1 15,-6-3-4-15,0-3 1 16,0-2-2-16,0 0 0 16,0-3-36-16,3 0-14 15,3 0-57 1</inkml:trace>
  <inkml:trace contextRef="#ctx0" brushRef="#br0" timeOffset="18361.8283">22046 9766 128 0,'3'5'49'0,"3"-2"-26"0,3 5-18 0,-3 0 11 15,6-6 8-15,0 4 5 16,0-6-11-16,0 0-3 16,3-3-9-16,-3 0 0 0,-1-2 4 15,1-3-2-15,-3-3 1 16,0 1-5-16,-3-1-1 0,-6-2-1 15,-3 2-2 1,-3 1 1-16,-6 2 1 0,-3 3-3 16,-2 2-2-16,-1 8 2 15,0 3 0-15,0 3-2 16,3 5 2-16,3 2 1 16,3 1 2-16,3-3 5 15,3-1 6-15,3 1-3 16,6 0 0-16,3-3-6 15,6 1-3-15,3-4-7 16,0-4-4-16,3-6-49 16,2-3-22-16,4 0-7 15</inkml:trace>
  <inkml:trace contextRef="#ctx0" brushRef="#br0" timeOffset="18557.2235">22395 9678 212 0,'-3'0'79'0,"-6"3"-42"0,0 13-43 0,6-3 12 16,-6 3 5-16,-3 8 7 15,-3 0-5-15,-3 0-2 16,3-1-6-16,0 1-2 0,0 0 1 16,7-3-13-16,-1-5-4 15,0-5-54 1,3-6-62-16,3-5 30 15</inkml:trace>
  <inkml:trace contextRef="#ctx0" brushRef="#br0" timeOffset="18770.9039">22213 9702 220 0,'-6'-5'82'0,"9"8"-44"0,0-3-49 16,-3 0 13-16,6 2 0 15,3 6 6-15,0 0 5 16,3 5 4-16,3 9-9 15,2-1 0-15,-2 3-1 0,3-1-3 16,3 1-3-16,-3 0 0 16,3 0 1-16,-3-6-14 15,-1-4-7-15,-2-7-41 16,6-7-16-16,-3-2-10 16</inkml:trace>
  <inkml:trace contextRef="#ctx0" brushRef="#br0" timeOffset="19169.7197">22591 9737 212 0,'-18'-6'79'0,"3"4"-42"0,6 2-43 16,3 5 29-16,-6 3-8 16,1 3-10-16,-1 4-2 15,-3 1-3-15,3 3-3 0,3 2 2 16,3 3-1-16,3 0 0 15,6-3 2-15,3-5 2 0,3-3-1 16,3-5 2 0,0-6-2-16,3-4 2 0,-1-6 0 15,1-3 1-15,-3 1-2 16,-3-6 1-16,-6-5-2 16,-3 0 2-16,0 5-2 15,0 0-1-15,0 5 1 16,-6 1-1-16,3 4 0 15,3 4 2-15,-3 4 1 16,3-2 3-16,3 11-3 16,3 2-2-16,0 0 0 15,3 1 1-15,0 1 1 16,0-1 1-16,3-1-5 16,0-3 1-16,0-2-29 15,2-5-13-15,1-3-38 16</inkml:trace>
  <inkml:trace contextRef="#ctx0" brushRef="#br0" timeOffset="19708.8021">22695 9716 180 0,'-9'-3'68'0,"9"6"-36"0,3-1-37 0,0 1 10 15,0 2 10-15,0 3 10 16,0 3 2-16,0 4 4 15,0 1-17-15,0 0-1 0,0-3 0 16,-3 1-7-16,3-4-3 0,-3-2 0 16,0 0 0-1,0-3-1-15,0-5-2 0,3 0-4 16,3-10-2-16,3-3-8 16,-3-3-4-16,3 0-1 15,0-5-1-15,0 2 8 16,0 3 7-16,-6 8 2 15,8 0 1-15,-2 6 0 16,-3 4-2-16,0 6 16 16,0 6 6-16,-3 1 3 15,0-1-1-15,-3-1-6 16,0-2-4-16,0-1-5 16,0-2-2-16,0-3-1 15,0-5 1-15,6 0-7 0,3-8 1 16,0-5-17-16,3-5-4 15,0-1-6 1,3-2-1-16,0 5 17 0,-1 3 7 16,-2 2 8-16,0 6 2 15,-3 5 21-15,0 8 11 16,0 5-9-16,-3 3-3 16,-3 3-9-16,3-4-4 15,-6 1-5-15,12 0-4 16,-6-3-7-16,-3-2-4 15,6-3-41-15,3-8-18 16,-3-8-34-16</inkml:trace>
  <inkml:trace contextRef="#ctx0" brushRef="#br0" timeOffset="20175.8046">23133 9628 152 0,'-6'3'57'0,"9"23"-30"0,0 1-29 16,3-17 11-16,-6 9 22 16,0 10 12-16,0 0-2 15,-6 5 1-15,6 4-24 16,0-1-8-16,0-6-5 0,6-4-3 16,-3-1 1-16,-3-7-2 15,0-9-7 1,0-4-4-16,0-6-10 0,-3-8-5 15,-3-8 5-15,6-3 1 16,-3-2 12-16,0-8 3 16,0 3 1-16,0-4 2 15,3 4 1-15,0 0 2 16,3 2-3-16,6-5 0 16,3 0-1-16,5 5 0 15,1 5 2-15,3 11 0 16,3 14 6-16,0 4 4 15,-3 9 17-15,-6 2 7 16,-7 3 0-16,-8-1 2 16,-8 1-14-16,-1-3-5 0,0-2-8 15,-12-3-4-15,-3-3-7 16,0-5-3-16,3-5-34 16,-2-3-13-16,11-11-54 15,0-10-46 1,6-6 56-16</inkml:trace>
  <inkml:trace contextRef="#ctx0" brushRef="#br0" timeOffset="20406.3682">23341 9316 208 0,'-6'-3'79'0,"12"11"-42"0,0-5-45 15,0 8 12-15,-3 2 16 16,6 5 10-16,-3 11 1 0,0 11-1 15,0 8-16-15,-3-1-2 0,6 6 1 16,0-5-5-16,-6-6-2 16,3-5-3-16,-4-5 0 15,1-6-29-15,0-7-9 16,0-3-161 0,9-19 66-1</inkml:trace>
  <inkml:trace contextRef="#ctx0" brushRef="#br0" timeOffset="20752.6561">23526 9589 220 0,'0'2'82'0,"3"14"-44"16,6-3-47-16,-1-2 12 0,-2-1 13 16,0 1 11-16,9-3-2 15,0 0 0-15,3-3-14 16,0 0-7-16,-3-5 0 0,6-2-1 15,-4-6 3-15,-5-8-1 16,0 0 0-16,-3-2-10 16,-9-1-2-16,0 1-16 15,-9 2-5-15,-12 5 5 16,1 3 4-16,-4 11 13 16,-3 7 6-16,6 14-4 15,3 0 1-15,0 2 21 16,9 4 9-16,4-7 7 15,2 1 5-15,6-3-13 16,14-2-6-16,7-6-9 0,3-8-5 16,12-5-32-16,2-5-13 15,4-8-99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02:13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14394 16973 160 0,'-60'26'60'0,"36"9"-32"0,-15 26-24 0,13-19 13 16,-7 30 7-16,-6 25 7 15,1 20 1-15,5-6 3 16,15 8-19-16,12-3-5 0,18 6-3 0,18-21-2 16,11-9-1-16,10-7-12 15,6-16-3-15,2-11-50 16,7-16-21-16,2-10-18 15</inkml:trace>
  <inkml:trace contextRef="#ctx0" brushRef="#br0" timeOffset="890.1178">14602 17285 136 0,'-24'-8'52'0,"18"8"-28"0,-6 3-24 15,6-3 13-15,-3 11-7 16,0-1-1-16,-2 9-2 16,2 4-3-16,0 7 1 15,3-4-4-15,6 0 2 0,6-2 3 16,6-3 3-16,5-2-18 15,13-1-8-15,0-10-42 16</inkml:trace>
  <inkml:trace contextRef="#ctx0" brushRef="#br0" timeOffset="1155.5335">14786 17404 132 0,'-11'-5'49'0,"5"5"-26"0,-6 16-23 0,9-13 10 16,-3 7-4-16,0-2 1 15,0 0 2-15,3 5 2 16,6 6-5-16,3-6-2 0,3 0 0 16,3-2 2-16,11-9 1 15,-2-2 1-15,-3-2 2 16,0-9-1-16,-3 3 0 0,0-2-8 16,-6-11 0-16,-6 2-1 15,-3-2 2 1,-9 2-8-16,-6 11-1 0,3-2-14 15,0 2-6 1,0 3-33-16,3 5-29 16,3 0 30-16</inkml:trace>
  <inkml:trace contextRef="#ctx0" brushRef="#br0" timeOffset="1445.5002">14917 17449 92 0,'0'14'35'0,"3"-7"-18"0,0 7-18 16,0-9 9-16,0 0-5 16,3 1 0-16,0-4 3 15,0-2 3-15,0-2-4 0,3-4-3 16,0-2-4-16,-3-2-1 16,0 2 2-16,0-5 0 15,0-1 3-15,-3 4 1 16,0 10 10-16,-3 0 3 15,3 5-7-15,0 3-3 16,0 3-4-16,3 2 1 16,0 0-2-16,0 0-3 0,-1-5 1 15,7 5-17 1,3-5-52-16,0-5-4 0</inkml:trace>
  <inkml:trace contextRef="#ctx0" brushRef="#br0" timeOffset="1637.8525">15132 17137 208 0,'-9'0'79'0,"12"5"-42"0,-3 3-45 16,0 11 10-16,0 2-3 16,3 5 2-16,3 4 0 15,-3 1-1-15,3 6 1 16,3-5-1-16,-1 5 0 0,4-10-27 15,0-6-11-15,0-3-43 16</inkml:trace>
  <inkml:trace contextRef="#ctx0" brushRef="#br0" timeOffset="1998.7471">15349 17306 184 0,'-24'8'68'0,"9"6"-36"0,-11 4-40 0,20 1 12 16,0-1 0-16,0 1 5 16,0-3-1-16,6 7 1 15,0-7-5-15,9 3-3 0,3-9 0 16,-1-2-1-16,4-8 0 16,0-8-5-16,0-2 1 15,0-17 0-15,-3-4 2 0,-3 1-1 16,-6-12 1-1,-3-6 2-15,-6 3 2 16,0 1 5-16,0 9 4 0,0 6 9 16,-3 16 9-1,3 10-11-15,3 16-18 16,3 14-7-16,3-1 0 16,3 9 1-16,6-4 4 15,6 9 1-15,3-8-43 16,2-6-18-16,13-2-24 15</inkml:trace>
  <inkml:trace contextRef="#ctx0" brushRef="#br0" timeOffset="2566.2435">15810 17039 200 0,'-3'0'77'0,"6"0"-42"0,-3 13-39 16,0 1 13-16,3 4-5 16,0 19 0-16,0-2 0 15,0 4 0-15,-3-4-2 16,3-4-2-16,0 6 3 0,0-10-4 15,0-6 0-15,0-2-10 16,-3-6-3-16,0-18 7 16,-3 2 1-1,3-8 4-15,0 3 2 16,0-5 0-16,3 5-3 0,3-2 2 16,3-4 1-16,3 6 2 15,3 1-1-15,0 1 2 16,6 6 0-16,-4 3 1 15,-2 2 2-15,3 8 3 16,-3 1-2-16,-3 4 1 16,-3 3-16-16,0-7-7 15,0 4-25-15,-3-5-12 16,3-5-22 0</inkml:trace>
  <inkml:trace contextRef="#ctx0" brushRef="#br0" timeOffset="2932.62">16171 17232 156 0,'-6'0'57'0,"3"8"-30"0,-3 5-34 16,3-5 10-16,-3 8 6 16,0 0 5-16,0 11-4 15,0-4-1-15,3-1-5 16,3-1-3-16,3-5 0 0,3-3-1 15,3-3 2-15,0-4-6 16,-3-9 1-16,6-10-1 16,-4 0-1-16,1-3-1 15,-3-5 1-15,-3 2 5 16,-6 6 4-16,6 0 10 16,-6 5 5-16,3 2-5 0,-3 6-3 15,3 8-4-15,3-2-2 16,0 7-3-16,3 5-2 15,3 4-2-15,-3-7-1 16,0-1-29-16,0-4-12 16,0 1-15-1,0-3-28-15,0-3 26 16</inkml:trace>
  <inkml:trace contextRef="#ctx0" brushRef="#br0" timeOffset="3168.3208">16275 17317 104 0,'0'-11'41'0,"3"11"-22"15,-3 6-16-15,0-6 10 16,3 5 7-16,3 3 7 0,0 5-10 16,3 8-2-16,-1-2-5 15,1 2-1-15,3-2-5 16,0-6-1-16,0 0 1 0,0-8 6 16,3 1 4-16,0-12-1 15,3-2 0-15,-3-10-7 16,-1-1-2-16,-5-2-2 15,0-3-2-15,-3-2-6 16,0 5-1-16,-3 0-26 16,0 2-8-16</inkml:trace>
  <inkml:trace contextRef="#ctx0" brushRef="#br0" timeOffset="3752.4691">16683 17248 164 0,'-18'0'63'0,"15"0"-34"0,-9 0-30 15,9 5 15-15,0 3 1 16,6-2 3-16,0 4-3 16,0 1-1-16,6-6-8 15,0 6-2-15,0-3 0 0,-1-3 0 16,4-2 0-16,0-3 0 16,-3 0 0-16,0 0 0 0,0-6 0 15,-3-2-2-15,-3 3 1 16,-3-3-2-16,-6 0-1 15,-3 3-2-15,-3 0-1 16,-6 2-1-16,0 8 0 16,1 3 3-16,-1 5 0 15,0 1 1-15,6 4 2 16,0 3 1-16,6 1 1 16,6-4 0-16,6 3 2 15,12-5-5-15,0-8-1 16,6 0-20-16,5-3-9 0,4-13-69 31</inkml:trace>
  <inkml:trace contextRef="#ctx0" brushRef="#br0" timeOffset="4281.6844">17540 17169 120 0,'-9'-19'46'0,"12"17"-24"0,-9 2-4 0,3 0 20 16,-3 2-6-16,-3 4-1 15,0 12-20-15,-3 3-6 16,0 3-4-16,0 3-1 0,3 4 0 16,3-2-3-16,3-2 2 15,3-1 1-15,6-7 0 16,0-6-3-16,3 0 0 15,3-13-1-15,0-8 0 16,0-2-4-16,-3-6-2 0,0-8 5 16,-3 6 2-1,0-4 5-15,0 7 3 0,0 1 4 16,-6 4 2-16,0 10-5 16,0 5-2-16,0 3-2 15,0 10 1-15,0-2-2 16,0 8-1-16,9 3-4 15,-3-6-2-15,6-3-30 16,-4-4-14-16,4-1-25 16</inkml:trace>
  <inkml:trace contextRef="#ctx0" brushRef="#br0" timeOffset="4492.5127">17689 16952 220 0,'-6'-5'82'0,"9"7"-44"0,-3 22-47 0,0-11 14 15,0 14-5-15,0 4 0 16,0 14 0-16,0 0 2 16,0-2-1-16,3-4-3 0,3 6-1 15,-1-8-36-15,4-5-14 16,0-5-28-1</inkml:trace>
  <inkml:trace contextRef="#ctx0" brushRef="#br0" timeOffset="4686.6073">17891 16952 160 0,'-3'-3'63'0,"3"9"-34"0,0 23-30 16,0-14 12-16,0 12 1 15,-3 13 3-15,0 2-4 16,0 0-1-16,0 1-6 16,3-1-7-16,3-5-3 0,0-3-57 15,3-2-47 1,3-13 35-16</inkml:trace>
  <inkml:trace contextRef="#ctx0" brushRef="#br0" timeOffset="4971.1824">18067 17272 164 0,'-6'21'63'0,"6"-2"-34"0,-3 2-32 0,3-8 11 16,3 6 5-16,0-1 3 15,3-5-1-15,3-5-1 16,-1 0-8-16,4-10 0 0,3-9 1 15,0-5-1-15,-3-2-1 16,-6-4 1-16,-6-1 3 16,-6-4 0-16,-3 1 0 0,-6-1-5 15,-3 9-3-15,-2 2-11 16,2 5-4-16,0 9-28 16,3 2-13-16,3 8-33 15</inkml:trace>
  <inkml:trace contextRef="#ctx0" brushRef="#br0" timeOffset="9067.5081">18534 17222 160 0,'-9'-27'63'0,"6"25"-34"0,0-17-30 15,3 14 15-15,-9 5 5 16,-3 0 6-16,0 0-7 0,-3 8-3 16,1 5-8-16,-1 3-5 0,0 5-1 15,0 0-4-15,3 6 2 16,3 4-1-16,3-4-2 15,6 5 0-15,6-1 3 16,3-4 0-16,6-6 1 16,6-2-11-16,0-6-5 15,2-3-39 1,1-10-49-16,3-2 19 16</inkml:trace>
  <inkml:trace contextRef="#ctx0" brushRef="#br0" timeOffset="9414.2415">18671 17317 200 0,'-12'-5'74'0,"6"7"-40"0,-3 1-35 16,3 0 12-16,-3 2-5 15,0 3 1-15,-3 2-2 16,3 6 2-16,0 3-4 16,4-6-2-16,2 6 2 0,6-4-2 15,2-4-1-15,4 2-2 16,3-5 1-16,0-8-8 15,3 0-4-15,-3-2 0 16,3-4 0-16,-3-7 8 16,-3 0 2-16,-3-6 3 15,-3 6 2-15,-3 0 3 16,0 5 4-16,0 3 2 0,0-1 1 16,0 6-9-16,3 11-1 15,3-3-2-15,0 5 0 16,5 0 0-16,1 1 0 15,0-1-5 1,3 0-1-16,-3-8-48 16,0 3-56-16,3-8 19 15</inkml:trace>
  <inkml:trace contextRef="#ctx0" brushRef="#br0" timeOffset="9623.9268">18885 16978 236 0,'-9'-5'90'0,"9"10"-48"0,0 3-53 16,0 5 13-16,0 9-6 15,0 4 2-15,3 11 3 16,-3 8 4-16,0 0-2 16,3 3-2-16,0-3 0 0,0-6-4 15,0 1 2-15,0-3-50 16,0-8-20-16,0-5-14 15</inkml:trace>
  <inkml:trace contextRef="#ctx0" brushRef="#br0" timeOffset="10111.9828">18781 17288 280 0,'-6'-11'104'0,"9"6"-56"0,3 0-56 0,3 5 16 15,6-6-11-15,0-2 0 16,3-5 2-16,2 8 0 16,4-3 1-16,0 11-11 0,0-1-3 15,0 1-28-15,-1 2-11 16,-2 1 6-16,-3 1 5 16,0 1 26-16,-3-2 14 15,0 7 20-15,-3-2 9 16,0-1-9-16,-1 1-3 0,1-3-7 15,3-3-3 1,3 0 6-16,0-5 3 16,-3-2-3-16,0-6 1 0,-3 2-5 15,-3-4-2-15,-6-3-2 16,-3-6-3-16,-6 0 1 16,-6 12-1-16,0 1 4 15,-3 6 5-15,-3 8-5 16,0 3-2-16,3 2-1 15,0 0-1-15,6 8 0 16,4 1 2-16,5-4-1 16,5 1 2-16,4-1-4 15,6-2 0-15,6-3-1 16,3-2 0-16,0-3-33 16,3-8-15-16,-1 0-38 15,13-16-21 1,-3 0 55-16</inkml:trace>
  <inkml:trace contextRef="#ctx0" brushRef="#br0" timeOffset="10448.3789">19486 17248 204 0,'-6'-13'77'0,"4"18"-42"0,-10-5-30 0,6 0 17 15,0 8-14-15,-6-3-4 16,0 9 1-16,3 4 4 16,-3 3-5-16,6 1-2 0,3-4 1 15,0 6 0-15,9-8 1 16,0-3-5-16,3-8 1 15,0 3 4-15,0-16 2 0,3-5-2 16,0-5-3 0,-3-4 0-16,-3-9 1 15,-1-9-1-15,-5-5 2 0,-2 0-7 16,-4 3 1-16,0-1 1 16,-3 9 3-16,0 13 13 15,3 8 8-15,-3 2-16 16,3 11-7-16,3 13-3 15,3 11 2-15,6 10 3 16,3 6 4-16,6 0-4 16,3-3-1-16,-1-3-2 15,4 3 0-15,-3-16-80 16,3 3-74 0,6-21 43-16</inkml:trace>
  <inkml:trace contextRef="#ctx0" brushRef="#br0" timeOffset="11230.6641">14495 17920 160 0,'-12'-2'63'0,"12"2"-34"0,-3 0-21 0,3 0 16 15</inkml:trace>
  <inkml:trace contextRef="#ctx0" brushRef="#br0" timeOffset="11486.3186">14486 17926 316 0,'9'18'30'16,"0"3"-16"-16,3 0 1 0,2 8-1 15,1 1-10-15,-3-4-1 16,0-2-3-16,0-3 2 16,0-8 1-16,-6 0 3 15,-3 1 8-15,0-9 5 16,3-5 2-16,0 0-1 15,0-13-8 1,0-6-7-16,3-2-1 16,0 3-3-16,-4-4-1 15,1-1-2-15,0 7 1 16,-3-3-19-16,0 9-7 0,0-1-19 16,3 0-7-16,0 11-20 15,0 0-46 1,3 0 27-16</inkml:trace>
  <inkml:trace contextRef="#ctx0" brushRef="#br0" timeOffset="11865.1275">14769 17992 204 0,'-3'-3'77'0,"0"3"-42"0,0 0-30 16,0 0 19-16,0 3-9 15,-3 2 2-15,-3 3-10 16,0 5-4-16,0 6-2 15,3 7-1-15,3-5 2 0,0 3-3 16,3-3 0-16,6-8 1 0,0 1 0 16,3-4 0-16,0-7 0 15,3-3-3-15,-3-8 2 16,0 0 1-16,-3-10 0 16,-1-1 0-16,-2 1 0 15,-3-4 0-15,0 4 0 16,0 5 0-16,0-1 2 15,-3 6-3-15,1 3 0 16,2 5 1-16,0 5 0 16,0 9 2-16,2 7 1 15,4-3-4-15,0 1 1 16,6-1 0-16,-3-2 0 0,6-3-27 16,-3 1-11-16,0-4-58 15,0-7-28 1,0 2 62-16</inkml:trace>
  <inkml:trace contextRef="#ctx0" brushRef="#br0" timeOffset="12144.0418">14891 18055 168 0,'-3'-18'66'0,"3"18"-36"0,3 5-40 16,-3-5 15-1,3 8 0-15,0 10-1 16,0-2 3-16,0-2-4 15,0-4 3-15,-1 3 3 0,-2-5-3 16,0 3-1-16,0-3-2 16,0-3 0-16,0-5 7 0,0 0 3 15,3-13 7 1,0-6-11-16,0 6-5 16,3 0 0-16,0 2 1 15,3-2-2-15,0 5-2 16,0 3-7-16,3-3-1 15,0 3-32-15,0 2-12 16,0-2-38 0</inkml:trace>
  <inkml:trace contextRef="#ctx0" brushRef="#br0" timeOffset="12283.426">15051 18037 168 0,'-3'13'63'0,"3"0"-34"0,0 0-34 15,3 1 16 1,0 4-3-16,0-5-7 15,0 1-2-15,3-1 0 16,0 0-2-16,-3 0 1 0,0-5-71 16</inkml:trace>
  <inkml:trace contextRef="#ctx0" brushRef="#br0" timeOffset="12386.3703">15028 17904 204 0,'-3'-13'77'0,"9"10"-42"0,-4 1-59 0,-2 2 4 16</inkml:trace>
  <inkml:trace contextRef="#ctx0" brushRef="#br0" timeOffset="12429.485">15057 17894 176 0,'18'13'-97'0</inkml:trace>
  <inkml:trace contextRef="#ctx0" brushRef="#br0" timeOffset="12789.4081">15251 18010 172 0,'-3'-5'66'0,"-3"5"-36"0,-3 0-35 0,6 5 10 15,-3 0-1-15,0-2 5 0,-3 10-3 16,0 6-1-16,0 2-2 16,3-2-5-16,3-1 1 0,3 3 1 15,3-2 0-15,3-6 2 16,0-5 1-16,3-3-1 15,0-5-2-15,0-5-4 16,0-3 0-16,-3-5-14 16,6-8-3-16,-3-3-2 15,-9 5 1-15,0 6 16 16,0 0 8-16,-3 10 18 16,0 11-6-1,0 5-2-15,3 11-5 16,0-8-2-16,0 3-3 15,3 2-2-15,6-8-4 0,0-2-2 16,0-4-52 0,-3-7-35-16,8 0 34 15</inkml:trace>
  <inkml:trace contextRef="#ctx0" brushRef="#br0" timeOffset="13181.435">15358 17788 208 0,'-3'3'79'0,"6"20"-42"0,3 12-52 0,-3-17 10 15,0 9 6-15,3 5 6 16,-3 2 6-16,0 3 5 16,0-5-10-16,0-6-4 0,0-5-3 0,0 1-1 15,0-12 2-15,0 3 1 16,0-13 1-16,0-5-11 15,0-8-3-15,2 0-15 16,4-6-4-16,0 3 8 16,3 3 7-16,0 2 13 15,0 11 8-15,0 0-1 16,0 6 2-16,-3 2 8 16,-3 10 7-16,-6 3 1 15,-3-5 1-15,-3 0-6 16,-3-3-1-16,-3-2-10 15,-3-3-5-15,-3-3-7 16,3-5-2-16,0-5-19 16,4-3-9-16,-1-11-42 15,6-2-47-15,6-8 39 16</inkml:trace>
  <inkml:trace contextRef="#ctx0" brushRef="#br0" timeOffset="13365.435">15569 17764 212 0,'0'0'79'0,"3"0"-42"0,3 13-50 0,0 3 12 16,0 0 6-16,-3 8 8 15,0 2 3-15,0 3 0 16,-3 3-8-16,0-5-3 0,0 12-1 16,0-7-2-16,0-5-2 15,3-4-35-15,-3-1-86 16</inkml:trace>
  <inkml:trace contextRef="#ctx0" brushRef="#br0" timeOffset="13706.1995">15647 18037 192 0,'3'5'71'0,"6"11"-38"0,5-3-39 15,-5-2 12-15,0-3-9 16,6 0 2-16,3-3 16 15,-3 0 10-15,0-5-13 16,-3-5 1-16,0-8-2 0,0 5-6 16,-4-3-3-16,-2-2-12 15,-3 0-4-15,-3-1-2 0,-3 6 2 16,-6 0 3-16,-5 3 2 16,-1 10 6-16,0-2 1 15,0 8 2-15,3 2 2 16,0-5 5-16,3 13 6 15,3-8-3-15,6 6 2 16,3-6-7-16,9 0-3 16,3 0-1-16,3-2 1 15,0-3-19-15,3-3-8 16,-1-2-60 0,4-3-34-16,-3-3 58 15</inkml:trace>
  <inkml:trace contextRef="#ctx0" brushRef="#br0" timeOffset="13948.2991">16022 17971 240 0,'-27'-11'90'0,"9"11"-48"0,3 0-49 15,12 0 14-15,-3 5-10 16,0-5 2-16,3 8-1 16,0-3-2-16,3 3 3 15,3-2 4-15,3 7 3 0,6 0 2 16,-3 6 2-16,0 2 6 15,-3-3 2-15,-3 1 6 16,-6-6 5-16,-3 0-12 16,-3 1-2-16,-3-9-14 15,0-3-3-15,-3-2-41 16,1-2-17-16</inkml:trace>
  <inkml:trace contextRef="#ctx0" brushRef="#br0" timeOffset="14413.8042">16555 17978 240 0,'-3'-7'90'0,"3"7"-48"0,-3 2-42 0,3-2 18 16,0 5-14-16,3 3-5 15,0 3 1-15,-1 7 1 16,4 4 0-16,0-1-3 0,0 5 1 15,0-7-1-15,0-1-2 16,0 1-30-16,-3-6-15 16,0-5-48-1</inkml:trace>
  <inkml:trace contextRef="#ctx0" brushRef="#br0" timeOffset="14772.4329">16706 17952 228 0,'-3'0'85'0,"6"8"-46"0,-3 10-46 15,0-7 14-15,0 2-10 16,0 3 2-16,0 11 3 16,0-9 1-16,0 3-1 15,0-7-2-15,0-4 1 0,3-10 1 16,3-13-6-1,0-6-6 1,0 1-1-16,0 2 5 16,3-3 3-16,0 1 5 15,3 10 1-15,0 3 1 16,0 5 0-16,0 8 0 16,0 2 2-16,-4 3 1 0,1 14 3 15,-3-6-5-15,-3-2-1 16,0-1-11-16,0-5-5 15,-3-5-49 1,-3 5-60-16,-3-7 24 16</inkml:trace>
  <inkml:trace contextRef="#ctx0" brushRef="#br0" timeOffset="14922.6721">16522 17849 288 0,'-18'-8'110'0,"24"-5"-60"0,-3 7-58 16,6 6-86 0,3-2-4-16,3-4 0 15,2-2 9-15</inkml:trace>
  <inkml:trace contextRef="#ctx0" brushRef="#br0" timeOffset="15180.9165">16938 18010 312 0,'3'-5'115'0,"9"5"-62"0,12-5-73 0,-9 2 15 16,9-2-35-16,6 2-9 15,2-2-26-15,1-1-8 16</inkml:trace>
  <inkml:trace contextRef="#ctx0" brushRef="#br0" timeOffset="15688.7009">17251 17777 216 0,'-3'0'82'0,"3"0"-44"0,6 14-49 16,-3 1 13-16,0 7-11 15,3 4 1-15,0 6 6 16,-3 2 3-16,0 3 1 16,0-2 3-16,-3 2 4 0,3-8-5 15,-3-5-2-15,0-6 1 0,0-5 0 16,0-5 1-16,0 0 2 15,0-16-3-15,3-5 0 16,3-5-10-16,0-4-3 16,9-1 5-16,5 7 2 15,1-3 0-15,0 14 2 16,0 2 1-16,-3 6 0 16,0 2 4-16,-4 3 5 15,-5 11 10-15,-3-1 8 16,-6-2-8-16,-3 3-3 15,-6-6-9-15,-8 0-3 0,-7-8-13 16,0 3-4-16,0-2-18 16,3-1-6-1,3-3-35 1,4-2-45-16,5 0 31 0</inkml:trace>
  <inkml:trace contextRef="#ctx0" brushRef="#br0" timeOffset="16034.3381">17534 18045 244 0,'6'5'93'0,"0"-5"-50"0,12 13-52 15,-9-5 14-15,-1-3-7 16,4-5 0-16,-3 6 2 16,0-6 2-16,0-6-1 15,0 1 4-15,0-3 4 0,0 3-5 16,-3-3 0-16,0-5-4 0,-6 5-1 15,-3-3-10-15,-3 3-5 16,-6 0-3-16,0 6 1 16,-6 4 8-16,0 6 5 15,1 5 10-15,2 9 7 16,3-4 0-16,3 1 3 16,3-1 1-16,6-2-1 15,6-3-5-15,6-2-2 16,6-3-4-16,2 0-1 15,4-3-21-15,3-5-8 16,0-5-29-16,6 2-10 0,2-15-21 16</inkml:trace>
  <inkml:trace contextRef="#ctx0" brushRef="#br0" timeOffset="16247.0038">17837 17751 276 0,'-20'-8'104'0,"31"8"-56"0,-16 8-65 16,5-3 12-16,0 8-1 15,0 9 5-15,0 7 5 16,0 5 5-16,0 6-4 16,5 10-3-16,1-2 1 0,0-9-7 15,0 1 1-15,0-3-48 16,-3-10-18-16,-3-1-31 15</inkml:trace>
  <inkml:trace contextRef="#ctx0" brushRef="#br0" timeOffset="16426.1316">17683 17965 276 0,'3'-8'104'0,"6"3"-56"0,8 0-65 0,-5 2 14 15,6-2-2-15,9 5 4 16,0 0 2-16,0 0-1 0,2 5 1 16,-2-2-37-16,-3 2-13 15,3 3-52-15</inkml:trace>
  <inkml:trace contextRef="#ctx0" brushRef="#br0" timeOffset="16873.5775">17977 18018 192 0,'-3'5'74'0,"3"9"-40"0,6 20-38 0,-3-15 15 15,0-1-8-15,6 1-2 16,-3-4 2-16,0 4 2 16,3-6 4-1,3-5-4-15,-3-8 1 0,0 0 1 16,-3-2-1-16,0-4 1 16,-3-2 0-16,0-10 3 15,0-1-5-15,0-2-1 16,-3 11-2-16,0-4-2 15,3 6-4-15,3 22 0 16,-1-1 2-16,4-3-1 16,0 4 1-1,3-6 4-15,0 5 1 0,0-5-1 16,3-3-2-16,-3 0 3 16,0-5 0-16,-3 0-10 15,0-5-5-15,-3 0-34 16,0-9-13-16,-6 1-29 15</inkml:trace>
  <inkml:trace contextRef="#ctx0" brushRef="#br0" timeOffset="17188.944">18248 18045 196 0,'12'5'74'0,"-6"13"-40"0,15-10-42 15,-12 6 10-15,0-9-1 0,3 3 3 16,0-8 5-1,-1 0 5-15,1-5-8 0,0-9-1 0,0 6-1 16,-3-5-5-16,-3 5 1 16,-6-2-7-16,-3-4 0 15,-3 6-4-15,-3 0 2 16,-3 3 5-16,-6 5 2 16,4 8 4-16,-7-3 3 15,6 9 9-15,3 7 5 16,3 3 0-16,3-6-2 15,9-2-7-15,6 3-4 16,3-1-3-16,3-5-3 16,3-5-24-16,-1 5-9 15,1-7-67-15,0-6-30 16,9 0 65-16</inkml:trace>
  <inkml:trace contextRef="#ctx0" brushRef="#br0" timeOffset="17549.1551">18519 18076 220 0,'-3'0'85'0,"6"-13"-46"0,0 26-46 15,0-13 14-15,0 6-7 16,3-4 0-16,3-2 8 16,0 6 7-16,3-6-7 15,0 0-2-15,0-6-2 0,-1-2-2 16,1 3 1-16,-3-3-2 0,0 0-1 15,-3-2 1-15,-6 2 1 16,-3 2-6 0,-6-2-1-16,-3 3-3 0,-3 2 0 15,1 3 2-15,-7 3 4 16,-3 8 1-16,3 2 3 16,6 3 3-16,3 2 4 15,3 4 0-15,9-7 0 16,9 1-8-16,3-3 0 15,3 1-3-15,3-1-2 16,3 0-19-16,3-8-10 16,-1 1-34-16,4 2-48 15,3-8 29-15</inkml:trace>
  <inkml:trace contextRef="#ctx0" brushRef="#br0" timeOffset="17880.172">18790 18045 208 0,'-6'0'77'0,"6"18"-42"0,3-5-41 16,-3 1 12-16,0-1 7 15,0 0 8-15,0 0-1 16,0 0 0-16,0 1-11 16,0-4-5-16,0-2-3 0,3-2-1 15,-3-6 2-15,3 0-3 16,6-6 0-16,-3-2-6 0,0-10 0 15,3-1-4-15,3-2 2 16,-1 3 5-16,4-1 4 16,3 11 5-16,6 0 2 15,-3 3-1-15,0 13-1 16,0 10 14-16,-4 6 10 16,1-3-15-16,0 0-5 15,-3 3-8-15,0 3-4 16,0-1-40-16,-3 1-17 15</inkml:trace>
  <inkml:trace contextRef="#ctx0" brushRef="#br0" timeOffset="18498.5918">19626 16777 180 0,'-6'-2'68'0,"-3"-14"-36"0,15 8-33 0,-3 8 12 16,3-6-1-16,3 4 4 16,0 2-6-16,3 10 0 0,3 6-4 15,3 11 8-15,6 15 7 0,5 19-6 16,7 21 0-16,-3 19 6 15,-3-1 2-15,-4 16-2 16,-8-4-1-16,-9-7 7 16,-6-12 6-16,-6-8-3 15,-9-14 0-15,-9 6-13 16,-5-11-4-16,-4-13-18 16,-12-3-6-16,-2-10-33 15,-4 0-13-15,3 5-88 16,-2-6-40-1,-4-7 98-15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03:01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5080 11631 148 0,'0'-3'57'0,"0"3"-30"16,3-10-14-16,-3 7 17 0,0 3-4 15,3 0-1-15,-3-2-2 16,0 2 0-16,0-3-13 15,0 3 5-15,0 0 3 0,0 0-6 16,0-3 1-16,0 3-6 16,0 0-2-16,0 0-2 15,0 0-3-15,0 0 1 16,0 0-1-16,0 0 0 16,0 0 0-16,0 8 0 15,0 0 2-15,0 0 1 16,0 3-4-1,0-1 1-15,0 3 2 0,0 3 3 16,-3 3-2-16,0 2 0 16,0 6-1-16,0 4 1 15,0-2 2-15,6-2 2 16,0 2-3-16,-3-5-3 16,0-3 0-16,3-3 1 15,-3-2-1-15,0-2 2 16,0-1-2-16,0-3 2 15,0-2-2-15,-3-2-1 16,3-1-4-16,0-5-2 16,-3 0-26-16,3 0-11 15,-3-3-29-15,-3 1-10 16,9-1-13-16</inkml:trace>
  <inkml:trace contextRef="#ctx0" brushRef="#br0" timeOffset="1">5077 11652 132 0,'-3'-2'49'0,"6"-1"-26"0,-15 6-12 0,12-3 18 16,-3 0-4-16,3-3 3 16,0 3-10-16,6-5 0 15,-3-1 4 1,9-2-12-16,0 1 2 0,3-4-1 15,2 3-6-15,1 0-1 16,3 3 0-16,-3-1 2 16,3 4-3-16,-3 7 0 15,3 0-6-15,-4 6 0 16,-2 0 3-16,-3-3 2 16,-3 2 0-16,-3 1 1 0,0-3 0 15,-9 0 1-15,0 2 0 16,-6 1 0-16,0-1-5 15,-3 1 1 1,0-3 0-16,-2 0 2 0,-4 0-1 16,3 0-1-16,0-3-2 15,0 0 1-15,0 1-1 16,0-4 0-16,3 1 2 16,3-1 2-16,1 1-1 15,2-3-1-15,6 0 3 31,0 0 2-31,6 3 7 0,2 2-3 16,4 0 1-16,3 1-2 16,0 2 0-16,0-1 0 15,0 4-2-15,3 5-1 16,-3 0-3-16,2 5 1 16,-2-5 0-16,-3 0 1 15,0 0-2-15,-3-3-2 16,0-3 1-16,-3 1 1 0,0-3-6 15,0-3-1-15,-3 1-27 16,0-4-11-16,0 1-25 16,3-3-7-16,0-3-24 15</inkml:trace>
  <inkml:trace contextRef="#ctx0" brushRef="#br0" timeOffset="2">5413 11615 140 0,'0'13'52'0,"3"-10"-28"0,0 5-11 0,0 0 19 15,0 3-3-15,0 4 3 16,-3 7-7-16,0-1-3 16,0 5-12-16,0 9-2 0,0-6-1 15,0-3 1-15,0 1 0 16,0-9-4-16,0-2-3 16,0-5 2-16,0-3 2 15,0-3 2-15,0-5 3 16,0 0-3-16,0-3-2 0,6-7-2 15,-3-9 0-15,0 1-2 16,3 2-1-16,0-3 1 16,0 3-1-16,3 3 0 15,0 2 2-15,0 4-3 16,3 1 0-16,5 6 1 16,1 3 0-16,0 5 0 15,-3 2 0-15,0 6 4 16,0 3 2-16,0 2-2 15,-3-2-1-15,-3-1 3 16,-4 1 1-16,-2-1 1 16,-6-2 0-16,-5 0-2 15,-1-3 1-15,-6-2-4 0,-6-3 0 16,0-3-1-16,0 0-2 16,0-2-4-1,1-3-2-15,-1 0-13 0,3 0-3 16,3-3-21-16,3 1-8 15,0-4-68 1</inkml:trace>
  <inkml:trace contextRef="#ctx0" brushRef="#br0" timeOffset="3">5592 11322 148 0,'0'-3'55'0,"3"0"-30"0,-3 1-14 0,0 2 15 0,0 0-10 16,3 0-2-16,0 0-4 15,3 0 1-15,-6 0-6 16,3 5 6-16,0 3 2 0,0 0-2 15,-3 13-1-15,0 0-4 16,0 6 1-16,0-4 0 16,0 1 1-16,0-3-2 15,0-2 1-15,0-1-4 16,3-4 0-16,-3-1 3 16,3-3 1-16,0 1-3 15,0-6-1-15,3 3 1 16,-1-5 2-16,1 0-1 0,3-3 0 15,0-3-1 1,3 0 0-16,3-2-2 0,0 0 1 16,0-1-2-16,0 1-1 15,-3 0-2-15,0 2 1 16,-1 0-1-16,-2 1-2 16,0-1-26-16,0 1-10 15,0 2-26-15,-3-3-9 16,0 0-13-1</inkml:trace>
  <inkml:trace contextRef="#ctx0" brushRef="#br0" timeOffset="4">5681 11507 188 0,'-3'0'71'0,"3"0"-38"0,3-6-17 16,-3 6 24-16,3-2-10 15,0-3-2-15,0-3-10 16,3 0-3-16,3-8-9 15,0-3 0-15,3 1 4 0,0-1-4 0,0-2-1 16,0 3 2-16,-1-1 0 16,4 0-3-16,3 1-1 15,3-1-1-15,3 1 1 16,-3 2-2-16,-1 3-1 16,1 0 3-16,3 2 0 0,-3 0-4 15,-3 3-1-15,0 1-2 16,-3-4 3-16,-1 6-20 15,-2-3-6-15,0 2-28 16,0-2-12-16,0 6-40 16</inkml:trace>
  <inkml:trace contextRef="#ctx0" brushRef="#br0" timeOffset="5">6074 10848 140 0,'0'-3'52'0,"0"6"-28"0,3 2-15 15,-3 1 14-15,3 1 0 16,3 9 1-16,0 8-7 16,0 5 0-16,0 0-10 15,0 0 5-15,0 1 3 0,0-1-5 16,-3-3-3-16,0-2 0 15,0-6 0-15,0-2-1 16,0-2 1-16,-3-4-4 16,0-2 0-16,0 0 1 0,0-3 0 15,0-5 0-15,0 0 2 16,0 0-1-16,0-2 2 16,0-1-2-16,0-5 2 15,0 0-4-15,0-2-2 16,0-1 0-16,3-2-1 15,2 0 0-15,-2-1 2 16,0 1-3-16,6 0 0 16,3 2 1-16,0 3 0 15,-3 0 0-15,3 3 0 16,3 0-5-16,-3 5 1 16,0 0 2-16,3 5 1 0,-4 0 1 15,1 3 0-15,0 0 0 16,-3 3 2-16,-3-1 1 15,-3 6 1-15,-3-2 0 16,-3-1 2-16,-3 0-3 16,-3-2-2-16,-3-1 2 15,-2-2 0-15,-1 0-4 16,-3-3 1-16,3 1-5 16,-3-4 1-16,3 1-9 15,3 0-2-15,0-3-3 16,3 0-2-16,3 0-19 15,3 0-8-15,3 0-52 16</inkml:trace>
  <inkml:trace contextRef="#ctx0" brushRef="#br0" timeOffset="6">6518 11007 192 0,'0'-6'71'0,"-3"9"-38"0,0-3-21 0,3 0 19 16,0 0-12-16,-3 0-1 15,0 3-10-15,-6 2-5 16,-6 3-2-16,0 0-1 0,3 2 0 0,0 4-3 15,0 2 2-15,3 2-1 16,3-2-2-16,3 2 5 16,0-2 1-16,3-2 0 15,3-1-2-15,6-5 1 16,3-3 1-16,0-2 1 16,0-1 1-16,0-4-2 15,0-4 1-15,-3-4-2 16,0-1 2-16,0 1-2 15,-3-4 2-15,0-4-4 0,-3 2 0 16,-3 3-1 0,0 0 0-16,0 2 0 0,0 3 0 15,0 5 0 1,0 3 0-16,0 6 4 16,0-1-3-16,0 3 0 15,0 2 1-15,2 1 2 16,4 0-1-16,3 2 2 15,0 0-2-15,0-2 2 16,3-1 0-16,-3-2 1 16,3-3-22-16,3 3-10 15,-3-8-61 1,6 0-45-16,-1-8 52 16</inkml:trace>
  <inkml:trace contextRef="#ctx0" brushRef="#br0" timeOffset="7">6777 10925 140 0,'-3'-19'55'0,"3"19"-30"0,-3-3-10 0,0 3 20 16,0 0-8-16,-3 0-1 15,-3 3-9-15,0 0 0 16,0 5-10-16,-6 0-2 0,3 2-1 16,-3 3 0-16,3 1 0 15,3-4-2-15,6 1-2 16,3-1-2-16,0 1-1 0,9 0 10 15,0 2-1 1,0-3-1-16,0 1 2 16,-3 0 0-16,0-1 1 15,-6 1 0-15,-3-1 0 16,0-2 2-16,-6 3-5 16,0-6-1-16,-6 0-2 15,3-2-2-15,0 2-2 16,4-2 1-16,-1-3-19 15,0 0-7-15,3 0-28 0,3-3-12 16,6-2-29 0</inkml:trace>
  <inkml:trace contextRef="#ctx0" brushRef="#br0" timeOffset="8">6806 11007 160 0,'0'-6'60'0,"0"9"-32"0,3 0-17 0,-3-3 18 0,3 2-4 16,3-2 3-16,0 0-12 15,3 3-4-15,0 0-7 16,0-3 1-16,0-3 0 0,0 0 2 16,3 1 0-16,0-1-7 15,0-5 0-15,-4 0 1 16,1-5 1-16,0 2-1 16,-3 1-2-16,0-1 1 15,-6 3-1-15,0-2-3 16,-3 2 0-16,-3 0-1 15,0 2 3-15,-3 1-2 16,-3 3-1-16,1 2 0 0,-1 2 3 16,-3 3-2-16,0 6 1 15,0 0 4-15,-3 12 3 16,3-1 2-16,3-4 3 16,3-2 1-16,3 0 3 15,6 0-3-15,6 0 1 16,3-6-3-16,6 1 0 15,3-3-3-15,9-3-1 16,0-2-10-16,-1-3-4 16,1-3-42-16,-3-2-16 15,0-1-48 1</inkml:trace>
  <inkml:trace contextRef="#ctx0" brushRef="#br0" timeOffset="9">7283 10766 144 0,'-3'0'55'0,"3"3"-30"0,0 2-18 16,0 0 15-16,3 3 0 15,0 3 2-15,-1 2-5 16,1 3 1-16,0 0-11 0,0 0 1 0,0 2 1 16,-3-2 0-16,0-3 1 15,0-2-2-15,0-3-1 16,0 2-1-16,0-12 7 16,0-1-2-1,0-5-5-15,0 0-2 16,0 0-1-16,-3-2 1 15,0-4-1-15,3 1 0 16,0 0-3-16,3 0 1 16,0-1-2-16,0 4 2 15,3-1 0-15,3 1 1 16,0 2-2-16,6 0-2 16,-3 2 1-16,3 1-4 15,-3 3 2 1,3-1-48-16,0 3-21 15,-1 0-14-15</inkml:trace>
  <inkml:trace contextRef="#ctx0" brushRef="#br0" timeOffset="10">7497 10803 148 0,'0'3'57'0,"9"-1"-30"0,-9 1-14 0,0-3 19 15,3 3-7 1,3-1 4-16,9-2-9 16,-1-2-11-16,-2-1-6 0,0 0 0 15,-3-2-2-15,0 0 2 16,-3-1-2-16,0 1-1 15,0 0 1-15,-3-1-1 16,-3 1 0-16,0 0 2 16,0 2-3-16,-3 1-2 15,-6-1-1-15,-3 0 0 16,0 3 0-16,0 3 0 16,-3 2 3-16,1 1 2 15,2 1 0-15,-3 4-1 16,3 0 3-16,0 2 2 0,6 0 2 15,0 0 1 1,3 1-2-16,6-4-1 0,0 1-1 16,3-1 0-16,3-2-2 15,6-5 1-15,0 0-20 16,3-3-6-16,-1-3-30 16,1-2-14-16,6-3-17 15</inkml:trace>
  <inkml:trace contextRef="#ctx0" brushRef="#br0" timeOffset="11">7765 10705 200 0,'-6'-3'74'0,"3"6"-40"0,-3-3-29 0,3 0 19 0,-3 5-13 16,0 1-3-16,-3 2-5 16,0 0-3-16,0-1 1 15,0 1-1-15,3 3 0 16,3 0 0-16,0-1 0 0,3 1 0 16,3-3 2-16,6 0-1 15,0-3 2-15,0-5-2 16,3 0 2-16,-3-3-2 15,0-2-1-15,3-3 1 16,-3 0-1-16,0 0 0 16,0 0 2-16,-1-2 5 15,-2-1 6-15,-3 3-1 16,0 0 1-16,0 3-1 0,-3 2 2 16,3 1-7-16,-3 2-4 15,6 5-5-15,-6 3-1 16,6 2 2-16,0 4 0 15,0 4 1-15,-3 3 2 16,3 3 1-16,-6-3 3 16,0 3-1-16,-6 5 2 15,-3 3 0-15,-3-6 3 0,-6-2-5 16,-5-5-1-16,-1-3 0 16,-3-1 0-16,0-4-7 15,0 0 0-15,4-3-26 16,-4-3-10-16,6-2-55 15,3-3-58 1,3-3 45-16</inkml:trace>
  <inkml:trace contextRef="#ctx0" brushRef="#br0" timeOffset="12">6949 11517 164 0,'-3'-5'63'0,"6"8"-34"0,0-1-25 16,0 1 15-16,0 2 0 15,-3 3 3-15,0 3-8 0,0 7-1 16,0 6-7-16,0 3 5 0,-3 7 2 16,0 0 2-16,0 9 1 15,-3-4-2-15,0-2 1 16,0-5-8-16,0-3-4 16,3-8 0-16,0-5 0 15,0-5-1 1,3-3-28-16,3-3-12 15,-3-5-23-15,3-3-10 16,6-2-19 0</inkml:trace>
  <inkml:trace contextRef="#ctx0" brushRef="#br0" timeOffset="13">6955 11605 136 0,'-6'-6'52'0,"0"-4"-28"0,6 2-8 16,3 5 18-16,0 1-5 15,0-4-2-15,3 1-2 0,3 0-1 0,3-3-13 16,3 0 0-16,6 0 2 0,-1 3-7 15,4-1-1-15,-3 4-10 16,-3 2-2-16,0 2 4 16,-3 4 3-16,-3 1 3 15,-3 7 3-15,-3 2-8 16,-4-1 0-16,-4 1 4 0,-1-2 6 16,-6-1-2-16,-6 0-1 15,0-2-5-15,0-1 0 31,0-2 2-31,0-3 3 16,-3 1-4-16,3-4-3 16,1-2 1-16,2 0 2 15,0 0 0-15,3 0 2 16,0 0-2-16,3 0 2 16,0 0-4-16,3 0 0 0,0 3 1 15,0 0 0-15,3-3 0 16,0 0 0-16,0 2 0 15,3 1 0-15,3 2 0 16,0 1 0-16,3-1 0 16,3 0 2-16,6 0-3 0,-1 3 0 15,4 0 5-15,0 3 2 16,0-1 0-16,-3 4-1 16,0 2-3-16,-3 7-2 15,-3-1 3-15,-4-1 2 16,1-5 0-16,-3-1 0 15,-3-1-3-15,-3-4-2 16,0 1-6-16,0-3-4 16,0 0-27-16,0-3-14 15,0-5-39 1,6 3-45-16,3-1 48 16</inkml:trace>
  <inkml:trace contextRef="#ctx0" brushRef="#br0" timeOffset="14">7336 11750 220 0,'9'3'82'0,"-15"-1"-44"0,0 4-31 16,6-1 20-16,0 3-10 16,0 3 1-16,0 10-9 0,0 0-1 15,-3 3-4 1,3-6-3-16,0-2 2 0,0 0 0 0,0-3 1 16,-3-5-13-16,3 0-7 15,0-3-20-15,-3-2-7 16,0-3-62-1</inkml:trace>
  <inkml:trace contextRef="#ctx0" brushRef="#br0" timeOffset="15">7280 11676 216 0,'-3'-5'82'0,"3"2"-44"0,0 3-27 0,0 0 21 15,0 0-15-15,3 0-4 16,0 0-22-16,2 0-8 0,1 0-94 16,6 0-38-16</inkml:trace>
  <inkml:trace contextRef="#ctx0" brushRef="#br0" timeOffset="16">7283 11655 148 0,'3'-3'57'0,"-1"6"-30"0,1-3-25 16,-3 0 14-16,0 0-1 15,0 0 3-15,0 0-1 16,0 0-1-16,3 5-8 15,-3-5-1-15,0 0 0 0,-3 3-1 16,0-1 1-16,1-2 2 16,-1 0 5-16,-3 0-10 15,3-2-2-15,0-1 0 16,0 1 1-16,3-1-4 16,3 0-1-16,3 1 1 0,0-1 2 15,-1 3-2-15,1 0-2 16,-6 0 2-16,0 0 0 15,0 0 3-15,0 0 3 16,0 3 0-16,-3-1 2 16,0 1 0-16,1 0 3 15,-4-3-3-15,3 0-2 16,0 0 0-16,0-3 1 16,3 0-5-16,3 1-1 15,3-1-2-15,0 0-2 16,-1 3 3-16,1 0 0 0,0 0-2 15,0 0 0-15,-6 0 4 16,0 0 3-16,0 0 1 16,0 0 2-16,0 3-4 15,-3 0 0-15,0-3 1 0,0 0 0 16,0 0-2 0,0 0-2-16,0 0-6 15,0 0-4-15,1 0-58 16,2 5-80-1</inkml:trace>
  <inkml:trace contextRef="#ctx0" brushRef="#br0" timeOffset="17">7598 11348 132 0,'0'-3'52'0,"0"3"-28"0,0 0-15 16,0 0 16-16,0 0-8 15,0 0 9-15,0 14-6 16,0 17-1-16,-3-2-3 16,-3-2-2-16,0-1-1 15,0 1-5-15,3-3 0 16,0-1-3-16,-6-4 0 15,9-3-3-15,0-3 1 16,0-2-2-16,0-1 2 16,0-2 0-16,9-3 1 15,0-2-2 1,3 0-2-16,3-3 3 16,0 0-2-16,0 0-1 15,0 0-2-15,0 0 1 16,-1 0-1-16,-2 0-2 15,0 0-28-15,-3 0-12 16</inkml:trace>
  <inkml:trace contextRef="#ctx0" brushRef="#br0" timeOffset="18">7643 11552 140 0,'-3'0'52'0,"0"0"-28"0,0 2-17 0,3-2 15 16,0 0-2-16,0 3 3 15,-3 0-9-15,0-1-1 16,3-2-7-16,0 0 0 0,0 0 4 16,0 0 0-16,0 0 2 15,0 0-6-15,0 0-2 0,0 0-2 16,0 0 1-16,0 0 0 15,0 0 1-15,0 0 0 16,3-2 0-16,0-1 0 16,3 0 0-16,0 1 0 15,3-4 2-15,3 1-5 16,2-3-3-16,4-2 5 16,6-4 3-16,3 1-3 15,3-5-2-15,8-6 4 16,-2 3 4-16,6-3-7 0,-1-3-1 15,4 6 1-15,0 0 1 16,-4 3-4-16,-2 4 1 16,-6 1 0-16,-3 5 2 15,-4 0-3-15,-2 3 0 16,-6 0 1-16,-3 2 0 16,-3 0 0-16,-3 1 0 15,-3-1-36-15,-3 0-15 16,-3 3-60-1</inkml:trace>
  <inkml:trace contextRef="#ctx0" brushRef="#br0" timeOffset="19">8408 11192 172 0,'0'0'66'0,"0"3"-36"0,3-3-18 0,-3 0 19 16,0 5-5-16,3 3-1 16,0 2-5-16,0 1-2 15,0 2-10-15,0 0-3 0,-3 1-1 16,0-1 0-16,3-3 0 15,-3 1-2-15,2-3 1 16,-2-3-11-16,3 1-4 0,-3-6-30 16,0 0-10-16,0-3-48 15</inkml:trace>
  <inkml:trace contextRef="#ctx0" brushRef="#br0" timeOffset="20">8384 11123 172 0,'-3'-5'66'0,"3"5"-36"0,6-3-18 16,-3 1 21-16,-3 2-15 16,3 0-2-16,0 0-12 0,0 0-3 15,0 0-1-15,3-3-16 0,0 3-6 16,0 0-49-1,5 0-41-15,1 3 37 16</inkml:trace>
  <inkml:trace contextRef="#ctx0" brushRef="#br0" timeOffset="21">8533 11176 132 0,'3'13'52'0,"0"-10"-28"0,0 5-11 16,0-3 19-16,0 3-5 16,0 3-1-16,0-1-6 15,-3 1 0-15,0-1-11 16,0 1-3-16,2-3 0 0,-2 0-1 16,0-3 2-16,0 0-2 15,0-5 2-15,0 0-2 16,0-2 0-16,0-1-3 15,3-2-2-15,0-3 1 16,0 0-1-16,0 0 2 16,0-3 3-16,6 1-2 15,-3 2-2-15,0 0 0 0,3-3-1 16,0 1 0-16,0 2 0 16,0 3 0-16,3-1 0 15,-3 4 0-15,0-1 0 16,0 8 0-16,3-2 2 15,-4 2-1-15,1 1 2 16,-3 1-4-16,0 1 0 16,0 0 1-16,0 0 2 15,-3 0-1-15,3 0 2 16,0-3-15-16,0 1-7 16,3-4-26-16,0-2-11 15,0-2-39 1</inkml:trace>
  <inkml:trace contextRef="#ctx0" brushRef="#br0" timeOffset="22">8896 11134 128 0,'-6'-6'49'0,"6"6"-26"0,-6 0-9 15,3 0 17-15,0 3-2 16,-3 0 3-16,0-1-16 15,0 4-7-15,-3-1-5 16,0 0-4-16,0 3 3 0,0 0-4 16,3 3 0-16,0-1-1 15,4 1 0-15,2 2 2 0,2-2 2 16,4-1-1 0,0-2-1-16,3-3 1 0,0-2 1 15,3-3 5-15,3-3 4 16,-3-2-6-16,0-3-1 15,3 0-2-15,-3-5 1 16,-3-3-2-16,-1 0-1 16,-2-2 1-16,-3-1-1 15,0-2 0-15,-6 3 0 16,0-4 0-16,0-1 0 16,-5 1-3-16,2-1 2 15,0 1 1-15,3 4 2 16,0 2-3-16,0 5 0 15,0 1 1 1,0 2 2-16,0 0-1 16,3 5-1-16,0 1-2 15,0 2 1-15,0 8 1 16,6 10 2-16,0 1-1 16,0 5 2-16,-3 2 0 15,3-2 3-15,0 2-1 0,-1 1 2 0,4-3-4 16,-3-6-2-16,3-2 2 15,0-3 0-15,0-2-8 16,0-1-4-16,0-2-33 16,3-2-12-16,0-6-41 15</inkml:trace>
  <inkml:trace contextRef="#ctx0" brushRef="#br0" timeOffset="23">9083 11118 164 0,'-3'2'63'0,"3"-2"-34"0,0 0-19 0,0 0 20 16,0 0-12-16,0 0-2 15,0 0-1-15,6 3 1 16,0 0-9-16,3 5 0 0,0-8 0 16,0 5-1-16,3-5 1 15,0 0-2-15,-3 0 2 16,3 0-4-16,-3-5-2 15,0 2 0-15,-3-2 1 0,-1-1 1 16,-2 1 1-16,-3 0-5 16,-3-3 1-16,1 3 0 15,-4-1 0-15,-3 1-3 16,0 2 2-16,0 3 1 0,-3 3 0 16,0 2-5-16,0 3-1 15,0-2 0-15,0 4 4 16,3 3 1-16,0 1 1 15,3-1 2-15,3 0 1 16,6-2-1-16,3-1 1 0,0-2-2 16,3 0 2-16,3-3 0 15,3-2 3-15,3-3-23 16,3 0-8-16,0-3-28 16,-1-2-9-16,1 0-27 15</inkml:trace>
  <inkml:trace contextRef="#ctx0" brushRef="#br0" timeOffset="24">9399 11038 192 0,'-12'-5'71'0,"12"10"-38"0,0-2-21 16,0-3 19-16</inkml:trace>
  <inkml:trace contextRef="#ctx0" brushRef="#br0" timeOffset="25">9381 11049 369 0,'-9'11'19'0,"-3"2"-11"0,3 0 0 0,0 3-2 16,0-3-5-16,0 0 0 15,1 1-1-15,-1-4 2 16,0 1-19-16,3-3-8 16,0 0-25-16,0-3-11 15,0-2-27 1</inkml:trace>
  <inkml:trace contextRef="#ctx0" brushRef="#br0" timeOffset="26">9202 11081 176 0,'-3'0'68'0,"6"2"-36"0,-3 1-29 16,0-3 15-16,6 3 4 15,3 2 6-15,0 3-6 16,3 0-3-16,6 2-11 16,0 1-1-16,6 0 0 0,-1-1-3 15,1-2-1-15,0-3-1 16,-3 1-2-16,-3-6-19 15,0 0-8-15,0-3-83 16</inkml:trace>
  <inkml:trace contextRef="#ctx0" brushRef="#br0" timeOffset="27">9699 10901 132 0,'0'2'52'0,"-2"4"-28"0,4 18-8 0,1-11 16 16,0 3-2-16,0 0 2 0,0-1-9 16,0 4-4-1,0-3-11-15,0-3 1 0,0 3 4 16,0-5-5-16,-3-4 0 16,3-1 0-16,-3-1-2 15,0-5-1-15,0-3-3 16,0-2 1-16,0-3 0 15,0-2 3-15,0-4-3 16,0-4 0-16,0 2 5 16,6-8 7-1,0 3-1-15,0 2-6 16,3 4 1-16,0-1-8 16,6 2-1-16,0 4 0 0,0 2 0 15,0 3-5-15,-1-1-1 16,1 4-37-16,3-1-16 15,0 0-63 1</inkml:trace>
  <inkml:trace contextRef="#ctx0" brushRef="#br0" timeOffset="28">9950 10898 160 0,'-3'5'60'0,"3"-2"-32"0,0 0-15 16,0-3 19-16,6 2-5 16,-1 1-1-16,4-3-8 15,0 0-3-15,3 0-9 16,0-3 3-16,0 1 1 0,0-1-8 16,-3-2-2-16,3 0-1 15,-3-1 2-15,0 1 0 16,0-3 2-16,-3 0-4 15,-4 0-2-15,-4 3 2 16,-1 0 0-16,0-1 1 16,-3 1 0-16,0 2 0 15,-3 1 2-15,0 2-6 16,-3 0 1-16,-3 2 1 16,0 4 1-16,0 2 1 15,0 2 0-15,0 1 4 16,1 7 5-16,2 6-1 0,0 0 1 15,3-3-3-15,3-2 1 16,6-4-2-16,3 1 2 16,6-2-2-16,6-4 0 15,3-2-3-15,2-5 1 16,1-3-2-16,3-3 2 16,0 0-29-16,0 1-11 15,-1-4-33-15,-5 1-11 16,3 0-10-1</inkml:trace>
  <inkml:trace contextRef="#ctx0" brushRef="#br0" timeOffset="29">10295 10819 204 0,'-3'-8'77'0,"3"8"-42"0,-3-3-23 15,0 3 19-15,-3 0-14 16,0 3-4-16,-3 0-8 16,0 2-4-16,0 3 0 0,-3 2-1 15,3 1 2-15,0 0-3 16,3-1 0-16,3 6 1 0,1-3 0 15,2 0 0-15,5-2 2 16,4 0-1-16,0-6 2 16,3-2-4-16,0-9-2 15,3-4-3-15,-3 2 1 16,0 0 1-16,-3-3 2 16,0 1 1-16,-3-1 3 15,0 0-3-15,-3 1 0 16,0-1 10-16,0 3 3 15,-3 0 1-15,0 3 2 16,0 2-8-16,0 3-2 0,0 0-3 16,0 6-2-1,0 2 1-15,0 5 1 16,3 3 1-16,-1 13 3 0,1 0-1 16,0 5 2-16,0-4-2 15,-3-1 0-15,0-6 1 16,-3 4 1-16,0-3 1 15,-5-3 2-15,-7-5-5 16,-3-3-3-16,-3-2-8 16,-3-4-1-16,0-4-35 15,-2-3-14-15,2 3-70 16</inkml:trace>
  <inkml:trace contextRef="#ctx0" brushRef="#br0" timeOffset="30">8789 11705 140 0,'3'-2'52'0,"0"2"-28"0,-3-3-15 0,0 3 16 15,0 0-1-15,3 0 3 16,-3 0 0-16,0 0 1 15,0 0-15-15,0 0 1 0,0 0 0 16,0 0-3-16,0 3 1 16,0 4-7-16,-3 4-3 0,0 2 3 0,-3 3 4 15,0 5-3-15,-3 3 2 16,0-3-5-16,0 0 0 16,3 1-1-1,0-6 1-15,3-3-2 0,0 0 2 16,0-2-2-16,0-4-1 15,3-1 1-15,0-1 1 16,0-5-1-16,6 3-1 16,0-3 1-16,3 0 1 15,0 0-1-15,6-3 2 16,3-2-4-16,0-1 0 16,-1 1 1-16,4 3 0 15,-3-1 0-15,-3 3 0 0,-3 0 0 16,0 0 0-16,0 0-18 15,0 0-5-15,-4 0-24 32,1-3-10-32,0 1-50 15</inkml:trace>
  <inkml:trace contextRef="#ctx0" brushRef="#br0" timeOffset="31">8798 11898 140 0,'-3'6'55'0,"0"-4"-30"0,3 1-18 0,0-3 15 16,0 0 2-16,0 0 3 15,0 0-3-15,0 0-1 16,0-3-12-16,0 1 0 0,0-1 2 16,0 0 2-16,6-7 9 15,0-3-4 1,0-1-6-16,2 1-1 16,1-3-2-16,3 0 3 15,0 0-5-15,9-2-1 16,0-1-2-16,0 4 1 15,2-1-6-15,4 0-1 0,0 3 0 16,3-1 2-16,0 6-1 16,2 0 2-16,1 0-4 15,3 3-2-15,0 0 2 16,2 2 2-16,1 1 0 16,-3-1-1-16,-4 0 1 15,-5 1-1-15,0-1-3 16,-6 0 2-16,-3 3 1 15,0 0 2-15,-4 0-1 16,-2 0-1-16,-3 0 1 16,0 0 1-16,-3 0-1 15,0 0-1-15,0-2-10 0,0 2-4 16,0 0-64 0,0 0-58-1</inkml:trace>
  <inkml:trace contextRef="#ctx0" brushRef="#br0" timeOffset="32">9982 11480 160 0,'3'-2'63'0,"0"2"-34"0,0-6-16 16,0 6 17-16,-3 0-2 16,0 0 3-16,0-2-6 0,0-1-1 15,-3 0-13-15,0 1 4 0,-3 2 5 16,-3 0-2-16,-3 0 1 15,-2 2-8-15,-1 1-4 16,0 0-4-16,0 2 0 16,-3 0-2-16,3 1 2 15,0-1-4-15,6 0-2 16,0 0-1-16,3 3 3 16,3 0 0-16,6 0 1 15,0 0-3-15,6 0 2 16,6 5-1-16,3 3 0 15,0-3 2-15,3 1 2 16,0-1-3-16,-1 0 0 0,-2 0 1 16,-6 1 2-1,-3 1 1-15,-3 1 3 0,-9-2 6 16,-3-1 4-16,-6 0-6 16,-3-2-1-16,-2-1-3 15,-1-2-1-15,0-3-6 16,3-2 1-16,-6 0-11 15,6-3-3-15,3 0-17 16,0-3-6 0,6 0-15-16,1 1-8 0,7-3-53 15</inkml:trace>
  <inkml:trace contextRef="#ctx0" brushRef="#br0" timeOffset="33">10203 11615 252 0,'-3'-8'93'0,"3"11"-50"0,0-3-50 0,0 0-24 16,0 5-12-16,0 1-54 16,3-1-20-16</inkml:trace>
  <inkml:trace contextRef="#ctx0" brushRef="#br0" timeOffset="34">10191 11734 164 0,'0'3'63'0,"0"0"-34"0,0-1-32 0,0-2 11 16,0 0-20-16,3 0-4 15,3 0-52-15,0 0-22 16</inkml:trace>
  <inkml:trace contextRef="#ctx0" brushRef="#br0" timeOffset="35">10607 11631 148 0,'-3'-3'57'0,"0"3"-30"0,0 0-14 0,0 0 17 16,0 0-6-16,-5 3 0 15,-7 0-11-15,3-1-5 16,0 1-5-16,0 0-3 0,3-1 3 15,0 1-7-15,3 0 1 16,3-1-1-16,3 4-1 16,3-4 4-16,6 3 0 15,0 3 1-15,3 0 2 16,-3 3-6-16,0 0 1 16,0-1 1-16,-3 1 3 15,0-1 6-15,-6 1 6 16,0-3-5-16,-12-3-4 15,0-2-5-15,0-1-13 16,3-2-3-16,0-2-21 16,0-4-8-16,3 1-33 15</inkml:trace>
  <inkml:trace contextRef="#ctx0" brushRef="#br0" timeOffset="36">10798 11636 136 0,'-6'-2'52'0,"3"2"-28"0,-3 2-17 0,0-2 15 16,0 3-7-16,-6-3 0 15,0 5-7-15,0 1-3 16,0 2-2-16,4 2 0 0,-1 1 2 16,0 2-4-16,6 0-1 15,0 0 2-15,3 1 1 0,3-4-12 16,3-2-7-1,6-3-16-15,5-5-5 16,1-2-29-16</inkml:trace>
  <inkml:trace contextRef="#ctx0" brushRef="#br0" timeOffset="37">10911 11658 168 0,'-9'-3'66'0,"3"6"-36"0,-3-1-15 16,3 1 18-16,0-1-12 16,-3 4-4-16,0-1-4 0,0 3-1 15,3 0-6-15,1 3-4 0,2-1 1 16,3 1 0-16,0-1 1 16,3-2-5-16,2 0-1 15,4-3-2-15,0-2 3 16,0-3-2-16,0 0 1 15,0-3-3-15,-3-2 1 16,0-3 4-16,0 0 2 16,0 0-3-16,0 0-1 15,-3 0 5-15,0 3 3 16,0 0-1-16,0 2 2 16,-3 3-2-16,0 0 0 15,3 6-6-15,3 1 1 16,-3 1-2-16,0 0 0 15,3 0 0-15,0 0-2 16,0-2-11-16,0-4-2 0,-1 1-19 16,1-3-6-16,0-3-47 15</inkml:trace>
  <inkml:trace contextRef="#ctx0" brushRef="#br0" timeOffset="38">11098 11509 212 0,'0'-2'82'0,"0"2"-44"0,0 0-36 0,0 0 19 16,0 5-9-16,3 3-2 16,-3 0-1-16,3 2-1 15,-3 9-4-15,0 0-1 0,0 2 3 16,0 0 1-16,0 3 3 15,0-3-5-15,0 0-3 16,3-2-12-16,0-4-4 16,0-4-26-16,0-3-9 15,3-3-52 1</inkml:trace>
  <inkml:trace contextRef="#ctx0" brushRef="#br0" timeOffset="39">11238 11679 208 0,'0'2'77'0,"3"-2"-42"0,0 3-32 0,-3-3 15 16,6 3 0-16,0-1 1 15,3-2-6-15,0 0 0 16,0 0-8-16,0-2-3 0,0-1 1 16,0 0-2-16,0 1-1 15,0-1 1-15,-3-2-1 0,-3-1-5 16,0 4-1-16,-3-3 5 16,-3 2 5-16,-3 0-7 15,0 1-2-15,-3 2 3 16,0 0 0-16,-3 2 2 15,0 1 0-15,3 2-3 16,-6 0 0-16,3 3 2 16,3 0 0-16,3 3 5 15,6 0 2-15,3-1 2 16,3 3 0-16,0 1-4 16,3-4-3-16,3 1-7 0,3-3-4 15,0-3-19-15,0-2-8 16,3-3-65-1</inkml:trace>
  <inkml:trace contextRef="#ctx0" brushRef="#br0" timeOffset="40">11855 11536 144 0,'-6'-8'55'0,"3"3"-30"0,-3-3-14 0,3 5 18 16,-3-2-6-16,0-1-1 16,-3 4-4-16,-3-1 1 15,0 3-10-15,0 3-5 0,0 2-1 16,0 3 0-16,3 3 1 0,0 10 4 15,3 0 5 1,4 3-7-16,-1 0-1 16,3 2-5-16,0 0-1 0,3-2-4 15,-1 0-1-15,1-5-11 16,-3-3-1 0,0-3-26-16,0-5-10 15,0-3-31 1</inkml:trace>
  <inkml:trace contextRef="#ctx0" brushRef="#br0" timeOffset="41">11554 11668 212 0,'-3'-5'79'0,"3"5"-42"0,3-3-34 15,-3 3 15-15,6 0-9 16,3-2-1-16,9-1-4 15,5 3-1-15,4-3-1 16,0 1-4-16,3 2-1 0,3 0-31 16,-7 0-15-16,-2 0-44 15</inkml:trace>
  <inkml:trace contextRef="#ctx0" brushRef="#br0" timeOffset="42">11947 11650 164 0,'-9'-3'63'0,"-3"6"-34"0,0-3-21 0,6 2 16 15,0 1-10-15,0 0-1 16,-3-1-7-16,0 3-2 16,0 3-2-16,3 0 3 0,1 3 1 15,2 0 0-15,3-1-1 16,0 1-3-16,3-3-2 15,2 0-2-15,1-3-1 0,0-2 2 16,3-3 0 0,0 0 1-16,3-3 0 0,-3-2-3 15,0-3 2-15,0 0 1 16,-3 0 2-16,0 0 5 16,-3 3 4-16,0-1-6 15,-3 4-1-15,0-1-2 16,0 3 1-16,0 0 0 15,3 5 3-15,0 3-3 16,0 0 0-16,0 0-3 16,3 0-3-16,0 0-18 15,3-3-9-15,-4-2-42 16,4-3-47-16,3 0 37 16</inkml:trace>
  <inkml:trace contextRef="#ctx0" brushRef="#br0" timeOffset="43">12122 11660 160 0,'-14'-5'63'0,"-1"5"-34"0,3 3-12 0,9-1 20 16,-3 1-13-16,-3 2-3 16,3 3-10-16,0 3-5 15,0-1-3-15,3 1-3 0,0 2 3 16,3 0-4-16,6-2 0 0,3-1-6 15,9-4 0 1,0-1-10-16,3-5-4 0,2-3-14 16,1-2-5-1,-3-3-38-15</inkml:trace>
  <inkml:trace contextRef="#ctx0" brushRef="#br0" timeOffset="44">12283 11507 180 0,'0'-8'68'0,"0"10"-36"0,0-2-26 15,0 0 15-15,0 0-5 16,0 6 3-16,0 2-4 16,0 2 1-16,0 6-9 0,0 3-2 15,0 2 1-15,3 0-3 0,0 0-2 16,-3 0-11-16,3 0-6 15,0-2-30-15,-3-3-10 16,3-3-33 0</inkml:trace>
  <inkml:trace contextRef="#ctx0" brushRef="#br0" timeOffset="45">12158 11636 184 0,'3'-2'71'0,"0"2"-38"0,6 0-28 16,0 0 19-16,3 0-15 15,6 0-2-15,3-6-5 16,2 4 1-16,1-1-2 15,3 1-31-15,-3 2-15 0,0 0-39 16</inkml:trace>
  <inkml:trace contextRef="#ctx0" brushRef="#br0" timeOffset="46">12468 11660 164 0,'-12'5'63'0,"12"-5"-34"0,-6 11-19 0,3-6 17 15,0 3-4-15,0 3-2 16,3-1-5-16,3 1 0 16,0-3-9-16,0 0 2 0,6 0 2 15,-3-3-6-15,3-2-1 16,9-3-2-16,-1-3 1 16,-2-2 0-16,0-3 1 15,-6 0 0-15,-3-3 2 16,-3 1-3-16,-6 2 0 15,0 0-1-15,-3 0-2 0,0 0 1 16,-3 0-1 0,3 0-14-16,0 0-5 0,0 3-30 15,-3 0-11-15,6-1-37 16</inkml:trace>
  <inkml:trace contextRef="#ctx0" brushRef="#br0" timeOffset="47">12614 11681 184 0,'6'14'68'0,"-6"-14"-36"0,5 15-18 16,-2-7 20-16,0-2-4 15,0-1 0-15,-3 0-4 16,0 1 1-16,0-6-15 16,0 0 4-16,0-3 4 0,3 0-2 15,0 1-1-15,0-1-5 0,3-5 0 16,0 3-5-16,6-3-2 15,-3 3-2-15,6-1-3 16,0 1-10-16,0 2-6 16,0 1-32-16,2-1-11 15,10 3-76 1</inkml:trace>
  <inkml:trace contextRef="#ctx0" brushRef="#br0" timeOffset="48">13304 11311 140 0,'3'-8'55'0,"-6"8"-30"0,0 0-14 0,3 0 24 15,-15 3-11 1,0 2-1-16,-2 3 0 16,-4 2-13-16,-6 14-1 0,0 3 1 15,3 4-4-15,-3 1-1 16,4 3-2-16,5 2 0 15,3 0 0-15,9 0 3 16,6-3-3-16,6-2-2 16,6-3 0-16,9-5 1 15,2-3-25-15,1-5-10 16,6-3-34 0,-3-5-50-16,0-3 27 0</inkml:trace>
  <inkml:trace contextRef="#ctx0" brushRef="#br0" timeOffset="49">13382 11634 156 0,'-6'-3'57'0,"3"3"-30"0,-3-8-12 16,3 11 20-16,-3-1-2 0,0 1 1 15,-3 0-17-15,0-1-8 16,3 1-5-16,0 0-4 0,3-1 1 16,0 1-4-16,3 2 2 15,6 1 1 1,0 1 0-16,0 1 0 16,0 3 0-16,0 0 0 15,-3-1 2-15,-3-2 3 16,-3 0 7-16,-3 0 2 15,0-3-7-15,0 1-4 16,-3-4-5-16,0-2 1 0,0 0-17 16,-6-2-8-16,6-1-19 15,6-2-8-15,3-1-37 16</inkml:trace>
  <inkml:trace contextRef="#ctx0" brushRef="#br0" timeOffset="50">13414 11642 132 0,'3'0'49'0,"0"0"-26"0,-3 2-18 0,0-2 11 16,3 6 4 0,0-1 2-16,0 3-7 0,-3 2-2 15,3 1-7-15,-3 0-4 0,9-1 1 16,-3-2-22-16,0 0-7 15,0-3-53 1</inkml:trace>
  <inkml:trace contextRef="#ctx0" brushRef="#br0" timeOffset="51">13426 11568 232 0,'-6'-3'88'0,"6"0"-48"0,3 3-49 15,-3 0 14-15</inkml:trace>
  <inkml:trace contextRef="#ctx0" brushRef="#br0" timeOffset="52">13444 11560 252 0,'15'-3'-115'0</inkml:trace>
  <inkml:trace contextRef="#ctx0" brushRef="#br0" timeOffset="53">13545 11631 200 0,'-6'0'74'0,"6"0"-40"0,0 0-31 0,0 0 17 16,0 0-8-16,0 0 1 16,6 0-6-16,3-5 1 15,3 0-5-15,0 2 0 0,0 0 1 16,3 1-7-16,-3-6 0 16,0 8 1-16,-1 0 1 15,-2 0-2-15,-3 8 0 16,-3-3 2-1,-3 3 0-15,-3 0 3 16,-3 0-3-16,0 0-2 0,-2 2 2 16,2 1 2-16,0 2 0 15,3-2 2 1,3 2-4-16,3 0-2 16,3-2 4-16,0-1 1 0,2-2 0 15,1 0-2-15,0-3-6 16,0-2-1-16,0-3-21 15,0 0-9-15,0-3-39 16,-3 1-29 0,0-1 42-16</inkml:trace>
  <inkml:trace contextRef="#ctx0" brushRef="#br0" timeOffset="54">13545 11692 188 0,'-3'0'71'0,"3"0"-38"0,3 0-30 0,-3 0 17 16,6 0-10-16,6 0-1 15,3-3-7-15,3 1-2 16,0-1-62-16,0 0-25 15,8 1 12-15,-2 2 8 16</inkml:trace>
  <inkml:trace contextRef="#ctx0" brushRef="#br0" timeOffset="55">13795 11660 192 0,'0'0'71'0,"-3"3"-38"0,6 2-23 16,3-2 17-16,-3-1-2 16,3 1 2-16,3 0-11 15,0-3-4-15,0 0-7 16,3 0-2-16,0-3 1 0,3 0-5 16,-3 1 1-16,-1-1 0 0,4 0 0 15,-3 1-3-15,-3-1 2 16,-3 1-12-16,-15-4-16 15,0 1 5 1,0 2 7-16,-3-2 6 16,0 5 2-16,1 0 3 15,-4 3 4-15,3-1 1 16,-3 4 3-16,3-1 3 16,3 3 7-16,0 0 2 15,3 2-3-15,0 1 1 16,6 0-5-16,3-1-2 15,3 1-2-15,3-1 0 16,3-2-13-16,3-2-3 16,3-6-43-16,0 0-15 0,5-3-13 15</inkml:trace>
  <inkml:trace contextRef="#ctx0" brushRef="#br0" timeOffset="56">14099 11647 236 0,'-6'-3'90'0,"3"3"-48"0,-3 3-40 16,0 0 17-16,3-1-8 16,-3 4 1-16,3-1-5 15,0 3 1-15,0 2-5 0,3 1-2 16,3 2 0-16,3 0-4 15,3-2 2-15,6 0 3 0,-3-3 3 16,0-3-11-16,3-3-3 16,2-2 2-16,-2-2 1 15,-3-3 1-15,-3-3 4 16,-6 0-2-16,-6-3 1 16,-3 0 2-16,-3 1 0 15,0-1 0-15,0 3 0 16,1 0-14-16,-4 0-3 15,3 3-29-15,3 3-69 32</inkml:trace>
  <inkml:trace contextRef="#ctx0" brushRef="#br0" timeOffset="57">14322 11414 220 0,'-9'-21'82'0,"3"2"-44"0,-6 14-16 16,9 5 26-16,-3 5-14 15,-3 1-5-15,1 10-16 16,2-1-6-16,0 7-5 16,0 1-2-16,3 9 1 0,0 0-4 15,3 0 0-15,6-1 4 16,0-1 1-16,0-4-9 15,0-2-5-15,-1-6-12 0,-2-2-3 16,0-5-16-16,-3-3-5 16,0-8-30-1,0 0-37-15,-6-3 35 16</inkml:trace>
  <inkml:trace contextRef="#ctx0" brushRef="#br0" timeOffset="58">14126 11615 236 0,'-6'11'90'0,"9"-11"-48"0,0 0-49 16,3 2 40 0,6-4-12-16,8-1-12 0,7 1-5 0,0-1-4 15,3 0-22-15,2-5-8 0,4 8-82 16</inkml:trace>
  <inkml:trace contextRef="#ctx0" brushRef="#br0" timeOffset="59">14542 11253 184 0,'3'0'68'0,"3"5"-36"0,3 8-18 0,0-2 20 15,0 7-8 1,6 19-1-16,-3 6 3 0,3 7 3 16,-9-2-17-16,-3-3-1 0,-6 0-2 15,-6 0-4-15,-6-3 1 16,-6 3-12-16,-6 3-2 16,-5-6-61-16,-7-5-25 15,3-5-22 1</inkml:trace>
  <inkml:trace contextRef="#ctx0" brushRef="#br0" timeOffset="60">7422 2985 92 0,'3'0'35'0,"3"2"-18"0,-3-4-11 0,-3 2 11 16,6 0 6-16,0 2 3 16,-6-2 0-16,3 0-1 15,-3 0-1-15,0 0 2 16,6-2-14-16,-3-1 6 0,0-2 5 16,0-1-1-16,0 1 1 0,-3 2 1 15,0-2 2-15,-3 2-3 16,0-5-2-16,0 3-3 15,0 0 1-15,-3 5-4 16,0-3-1-16,0 3-6 16,-3 3 0-16,-6 2-3 15,-2 8 2-15,2-2-2 16,-3 2 2-16,-3 3-4 16,0 3 0-16,0-6-1 15,7 0 1-15,2-2-4 16,-3 10-2-16,0-5 2 0,0 8 2 15,0 2 0-15,0 0-1 16,0-2-2-16,-3 5-1 16,4-2 4-16,-1 10 1 15,-6 18 4-15,9-20 1 16,0-6-3-16,0 8-1 16,3-5 1-16,0 5 2 15,0-6-5-15,0 4-1 16,3-3 0-16,0-3 0 15,4-5 0-15,-1-1 2 16,0-4-1-16,0-1-1 16,-3 1 1-16,3-3-1 15,0-3-14-15,0-5-5 16,-3-3-10-16,3-2-3 16,3 0-9-16,-3-3-1 0,0 0-11 15,3-6-4-15,0 1-7 16,-3-6-2-16,0 1-17 15</inkml:trace>
  <inkml:trace contextRef="#ctx0" brushRef="#br0" timeOffset="61">6872 3540 116 0,'-18'-10'46'0,"18"10"-24"0,-9-6-8 15,9 6 15-15,-3-2-3 16,0-1-1-16,0 0 2 0,3 3 2 15,0 0-15-15,0 0 3 0,0 3 1 16,0 0-4-16,3 7 0 16,0 1 0-16,3 7 4 15,-3-2-1-15,6 8-1 16,-3-5-2-16,3 4 1 16,-3-4-8-16,3 2-4 15,0-2-2-15,-1-4 1 16,-2 1-1-16,3-2 2 15,-3-4-2-15,0-2 2 16,0 0-2-16,3-3-1 16,-3 1 1-16,3-6 1 15,-3 0-3-15,3-3 0 16,0 0 1-16,3-5 0 16,0 3 0-16,3-6 0 15,-4 4 0-15,4-4 2 0,-3 0-3 16,0 1 0-16,-3 2 1 15,0 0 2-15,-3 0-14 16,0 0-7-16,0 3-21 16,0-1-8-16,0 1-49 15,3-3-49 1,-3 0 49-16</inkml:trace>
  <inkml:trace contextRef="#ctx0" brushRef="#br0" timeOffset="62">7586 2762 152 0,'0'-2'57'0,"0"2"-30"0,0 0-12 0,0 0 18 16,0 0-7-16,-3 5-3 15,3 3-11-15,0 5-3 0,0 6-5 16,0 2 2-16,3 5 3 0,-3 6-3 15,3 0-1-15,0-11 0 16,0 3-1-16,0-6-2 16,0-2 1-16,3-3-2 15,0-2-1-15,0-3 1 16,0-8-1-16,0 0 0 16,3 0 2-16,0-13 1 15,0-6 1-15,0 3-2 16,-4-2 1-16,1-1-7 15,0-5-1-15,0 3 6 16,0-3 4-16,0 3-2 0,-3 3-2 16,0 4 0-1,0 4-1-15,-3-1 4 0,0 6 2 16,0 2-2-16,0 9-1 16,0 4 1-16,0 6 2 15,0 5-1-15,0-5 2 16,3 13-4-16,0-2-2 15,0-1 0-15,0-7 1 16,3-3-3-16,0-1-2 16,0-4-25-16,0 0-9 15,0-9-25-15,0 4-9 16</inkml:trace>
  <inkml:trace contextRef="#ctx0" brushRef="#br0" timeOffset="63">7887 2760 216 0,'-6'5'82'0,"3"0"-44"0,3 11-33 15,0-5 17-15,0 5-12 16,3 2-1-16,-3 9-3 15,3-4-1-15,0 1-3 16,3 0-2-16,0-8 3 0,0 0-4 16,0-3-2-16,0-5 2 15,2 0 2-15,1-3-2 0,0-5-2 16,0-3 2-16,-3-7 0 16,0-3-2-16,0-1 2 15,3 1 1-15,-6 3 0 16,3 2 0-16,0 0 0 15,0 8 2-15,-3 0 1 16,-3 0-6 0,6 13 0-16,0 3 1 0,0 0 3 0,0-3 2 15,0-2 1-15,0-1-2 16,0-5 1-16,2-2 2 0,1-3 4 16,3-8 2-16,0-8 3 15,0 0-1-15,0-2 0 16,0-3-5-16,-3-1 0 15,-3-7-3-15,-3 6 0 16,-3 4-3-16,-3-7 1 16,0 7-18-16,-3-2-4 15,0 2-64-15,3 6-25 16,3 0 6 0</inkml:trace>
  <inkml:trace contextRef="#ctx0" brushRef="#br0" timeOffset="64">8336 4961 104 0,'0'0'38'0,"0"0"-20"0,3 0-12 0,-3 0 9 0,3 0 0 15,-3 0 4-15,3 0 6 32,-3-3 7-32,0 3-4 0,0 0-2 0,3 0-14 31,-3-2 6-31,0-1 4 0,0 0 2 15,0 1 1-15,0-1-1 16,-3 0 0-16,0 1-5 16,0-1-1-16,-3 0-8 15,0-2-2-15,-6 0 2 16,3 0 1-16,-5 2-5 16,2 0-2-16,0 6 0 0,-3 0 2 0,0 5-3 15,0-1-2-15,3 1-3 16,3 0-1-16,0-2-1 0,0 10 3 15,0 5-2-15,4 3 1 16,2-1 0 0,3 1 0-16,3-3 0 0,2 8 0 15,4-5 4-15,0 0 1 16,6-3-4-16,6-8-1 16,0-2 1-16,3-6 0 15,0-2 1-15,-4-8 0 16,1-6 2-16,-3 0 3 15,0-2-2-15,-9 3 0 16,0-1 1-16,3-5 0 16,-3-10 6-16,0 7 4 0,-3 3 1 15,-6-2 4-15,-3-9-5 16,-3 6 0-16,-3 0-8 16,0 3-2-16,0-1-2 15,-3 6-2-15,0 5-8 16,3 0-3-16,0 3-25 15,3 2-11-15,3 0-36 16,0 3-14-16,3 0-35 31</inkml:trace>
  <inkml:trace contextRef="#ctx0" brushRef="#br0" timeOffset="65">10703 4911 184 0,'0'-14'68'0,"0"14"-36"0,0 3-13 0,0-3 21 15,0 0-9-15,0 5-3 16,0 6-5-16,0 0 0 15,9 4-13 1,-4 9 3-16,1 0 1 0,-3 0-1 16,0 0 2-16,0-3-6 0,0 3-1 15,3 5-4-15,-3-5-1 16,-3-3-1-16,0-5-2 16,0-3-2-16,0-3-1 15,0 1-36-15,0-3-14 16</inkml:trace>
  <inkml:trace contextRef="#ctx0" brushRef="#br0" timeOffset="66">5098 5056 192 0,'-15'0'74'0,"15"3"-40"0,3 2-27 0,-3 0 20 15,0 6-3-15,0 2 3 16,0 0-9-16,0 3 0 16,0 6-11-16,0-4-2 0,0-2-1 15,6 0 0 1,0-3-5-16,0-5-1 15,0 0-28-15,-3-5-12 16,3-6-39 0,0-8-46-16,-4-5 36 15</inkml:trace>
  <inkml:trace contextRef="#ctx0" brushRef="#br0" timeOffset="67">5122 4948 236 0,'-6'0'88'0,"-9"2"-48"0,9 1-38 15,6-3 17-15,0 0-12 16,0 0-13 0,9 5-4-16,-3 3-52 15,0-2-24-15,3-1 0 16,-1 0 3-16</inkml:trace>
  <inkml:trace contextRef="#ctx0" brushRef="#br0" timeOffset="68">5196 5067 208 0,'-3'10'79'0,"3"1"-42"0,3 5-30 0,-3-8 20 16,0 5-10-16,0 6 1 15,0-4-13-15,0 1-6 16,0 0 1 0,3-3 3-16,-3 1 3 0,0-4-2 0,0-2-1 15,0 0-1-15,0-3 1 16,0-5 0-16,0 0 1 16,3-2-2-16,0-4 1 0,0-7-4 15,3-3-2 1,0-2 4-16,0-1 1 0,0 1 0 15,6 2-2 1,-3 3-2-16,2 2 1 0,-2 3 3 16,0 5 1-16,0 3 1 15,0 6 0-15,-3 2 2 16,0 5 3-16,0 5-2 16,0 1 1-16,-3-3-5 15,3 0-2-15,-3-3 0 16,0 0-1-16,3-5-22 15,0 0-10-15,0-3-26 16,3-2-9-16,3-3-32 16</inkml:trace>
  <inkml:trace contextRef="#ctx0" brushRef="#br0" timeOffset="69">5628 5083 208 0,'-18'-3'79'0,"12"6"-42"0,-6-3-19 0,3 2 25 15,-6 4-22-15,0-1-6 16,0 3-8-16,3 0-2 16,0 8-3-16,4 5-4 0,2 0 1 15,0 0 1-15,3 0 0 0,3-2-5 16,0-3 1-16,3-6 0 15,6 1 2-15,-4-3-6 16,1-6 1-16,6-2-2 16,0-2 3-16,-3-3 4 15,0-3 1-15,0-3 1 16,0-5 2-16,0-5-1 16,-3-3-1-16,0 0 3 15,-3-2 0-15,0-3-1 16,-3 0-2-16,0 0-2 15,0-1 1-15,-3 4-1 16,3 2 0-16,-3 0 4 16,3 8 3-16,0 3 2 0,-3 3 3 15,3 2-5-15,0 2-1 16,0 6-4-16,3 11-1 16,0 5 3-16,-3 8 3 15,3 10 0-15,0 1 0 16,3-1-3-16,0 6-2 15,0-3 1-15,0-6 1 16,2-4-17-16,1-3-6 16,0-3-23-16,0-5-10 15,3-11-44 1</inkml:trace>
  <inkml:trace contextRef="#ctx0" brushRef="#br0" timeOffset="70">5759 5096 184 0,'-15'3'71'0,"24"-3"-38"0,-12 2-28 15,6 1 19-15,0-1-9 16,3 1 0-16,-1 0-7 16,1 2 0-16,3-2-5 15,0-1 0-15,3 1 1 0,0 0 0 16,0-3 0-16,0-3-2 15,0 0 1-15,0-2 0 0,0-3 3 16,-3 0-1-16,-4 0 0 16,-2-2-6-1,-3-1 1-15,-3 0 0 0,-2 4 0 16,-1 1-3-16,-3 4 2 16,-3 2-1-16,0 2 0 15,0 6 0-15,0 3 0 16,-3 2 2-16,6-2 0 15,3 7 0-15,0 6 2 16,3 0-1 0,3-3-1-16,3-3 1 15,3-2 1-15,3-2-1 0,0-1-1 16,3-5-17-16,3-3-9 16,3-2-30-16,0-3-13 15,5-6-12 1</inkml:trace>
  <inkml:trace contextRef="#ctx0" brushRef="#br0" timeOffset="71">6140 5048 256 0,'-12'8'96'0,"6"3"-52"0,-3 5-40 15,3-8 19-15,0 7-15 16,-3 7-2-16,-3-1-6 15,0-3-1-15,3 3 1 16,-3-2-33-16,6-3-15 0,-3-3-62 16,6-5-27-1,0-3 72-15</inkml:trace>
  <inkml:trace contextRef="#ctx0" brushRef="#br0" timeOffset="72">5967 5040 228 0,'12'0'85'0,"-6"6"-46"0,12 2-32 0,-9-1 20 15,-1 4-5-15,4 2 1 0,6 6-12 16,0 5-4 0,0 2-5-16,3 1 1 0,0-4 0 0,-1 1-26 15,-2-3-9-15,0-5-88 16</inkml:trace>
  <inkml:trace contextRef="#ctx0" brushRef="#br0" timeOffset="73">13242 5035 160 0,'-15'0'63'0,"12"0"-34"0,0-3-14 0,3 3 20 16,0 0-4-16,-3 0-1 15,0 0-1-15,0 0-1 16,0 0-15-16,0 0 3 0,0 0 2 16,0 0-4-16,-3 0 2 15,0 0-9-15,0 0-2 16,0 0-5-16,0 0-1 0,0 0 3 16,3 0 1-16,0 0-4 15,0 0-1-15,0 0 3 16,0 0 1-16,0 0-3 15,3-2 1-15,0-1 2 16,0 0 3-16,3-2 2 16,3 0 3-16,0 0-5 15,3-1-1-15,3 1 0 16,0 0 0-16,6-3 0 16,3 0 0-16,0 3-5 15,-4 2-1-15,1 0 3 16,3 3 1-16,-6 3 0 0,0 2-2 15,-6 0-2-15,0 3 1 16,-3 3 3-16,-3 2 1 16,-3 3 1-16,-3 0 2 15,-6 2-3-15,0 1 0 16,-6 2-3-16,-3 6-1 16,0-4 1-16,-3-1 0 15,3-1 0-15,1 0 0 16,2-3 0-16,0-2 0 15,3-2-3-15,0-4 2 16,3 1 1-16,6-6 0 16,0 0 0-16,0 1 2 0,0-1-1 15,3-5-1-15,6 3 5 16,3-3 4-16,0-3-1 16,3 3 3-16,9-3-2 15,0 1 2-15,-1-1-6 0,4 0-3 16,3 3-1-16,-3 0-1 15,-3 0 0-15,3 3 2 16,-1 0 3-16,-2 2 2 16,-3-2-3-16,-6-1-1 15,-3 1-1-15,0-1 1 16,0 1-4-16,-3 0-2 16,0-1-40-16,3-2-19 15,5 0-105 1,1-2-49-16,0-4 110 15</inkml:trace>
  <inkml:trace contextRef="#ctx0" brushRef="#br0" timeOffset="74">15757 4987 120 0,'-3'-5'46'0,"12"8"-24"0,-15-6 3 0,0 0 20 15,6 3-2-15,-6 0 1 16,0-2-2-16,3-1 1 16,-3 1-24-16,3-1 5 0,0 0 3 15,0-5-6-15,3 6-2 16,0-4-11-16,12-4-3 16,3-1-1-1,3 3 0-15,0 0 0 16,2 0 0-16,4 3 2 15,0 2-8-15,0 3 0 16,-3 0 0-16,3 8 3 16,-7 3 0-16,-2 0 2 15,-3-1 0-15,-3 1 1 0,-3-1 0 16,-9 6 2 0,-3-3 1-16,-3 1 1 0,-3-1-4 15,-3 0-1-15,-2-2-1 16,-1-3 1-16,3 0-2 15,0-3 2-15,3 0-4 16,0-2 0-16,3-1-1 16,3 1-2-16,0 0 0 15,6-1 0-15,0-2 0 16,9 3 3-16,3 0-2 16,3 2-1-16,3 0 3 0,0 3 2 15,-3 0 0-15,-1 8 2 16,4 3 2-16,-3-1 2 15,-3 1 5-15,-3-4 3 16,-3 1 0-16,-6 0 1 16,-3-3-4-16,-3 1-2 15,0-4-6-15,-6-2-1 16,-3 0-3-16,-3-3-1 16,-2 1-15-16,-1-4-6 15,3 1-27-15,3-3-11 16,-3 3-54-16,12-3-22 15,-3 0 18-15</inkml:trace>
  <inkml:trace contextRef="#ctx0" brushRef="#br0" timeOffset="75">18218 4876 144 0,'3'-10'55'0,"0"10"-30"0,0-6-5 0,0 6 21 16,0 0 0-16,0-2 0 15,-3 2-5-15,0 0 0 16,3 2-20-16,0 6 2 0,-3 6 2 16,-3 4-2-16,0 3 1 15,-3 3 3-15,-3 5 1 16,0-2-6-16,1-1-2 0,-1-2-7 16,0-3 0-16,3 3-1 15,0-6-1 1,3-4-1-16,0-1-1 15,3-5 0-15,0-8-5 16,9 0 1-16,3 0 0 16,0-3 0-16,5-2 0 15,7 0 2-15,0-1-3 16,0 1 0-16,0 0-1 16,-3 2 0-16,-4 0 0 0,1 3-2 15,-3 0-11-15,3 0-5 16,-3-2-9-16,-3 2-3 15,-3 0-15-15,0 0-6 16,-9-3-66 0</inkml:trace>
  <inkml:trace contextRef="#ctx0" brushRef="#br0" timeOffset="76">18436 4895 264 0,'0'-3'101'0,"-3"1"-54"0,3 2-35 0,0 0 26 0,0 0-13 16,0 5-3-16,0 5-8 16,0 4-1-16,0 4-8 15,0 11 1-15,0 6 1 0,-3 12 5 16,0-2 5-16,0-2-7 15,0-1-1-15,3-5-5 16,0-3-3-16,0-2 2 16,0-5 0-16,0-6-4 15,0-5-1-15,0-3-32 16,0-3-13-16,3-15-128 16,-3-5 35-1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03:27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18846 3204 72 0,'-3'-3'27'0,"9"3"-14"0,0-2-18 0,-3-1 4 16,0-5 8-16,3 3 5 15,-3 0 3-15,0-1 4 16,3 4-11-16,-3-6-4 16,0 0-14-16,0 0-4 15,0 3-6-15,0 2-1 0,0-5 10 16,0 3 3-16,0-3 14 16,0 3 9-16</inkml:trace>
  <inkml:trace contextRef="#ctx0" brushRef="#br0" timeOffset="311.6975">18909 3098 185 0,'9'-8'62'0,"-3"0"-10"15,0 3-7-15,-3 0-12 16,0 2 0-16,0 1-19 16,-3-1 1-16,-9 8-1 15,0 11-7-15,-3 11-2 16,-6 2 1-16,-3 10 8 16,-11 20 5-16,-7 4 0 0,-9 11-2 15,1-2 2-15,5-1 0 16,-6 14-2-16,7-11 0 15,2-8-9-15,6-11-3 16,3-7-1-16,7-6 0 16,5-5-2-16,3-7 1 15,3-7-4-15,3-4 0 16,3-6-10-16,0-2-5 16,3-1-17-16,0-4-4 15,0-6-13-15,3-3-4 16,3-5-20-16,3-3-5 15,3-7-20 1</inkml:trace>
  <inkml:trace contextRef="#ctx0" brushRef="#br0" timeOffset="1063.2348">18966 3138 132 0,'-18'-24'52'0,"18"24"-28"0,12-2-17 0,-9 2 13 16,0 0 3-16,0 0 3 15,-3 0-7 1,2-6-1-16,-2 6-11 0,0 0-2 16,6 0-1-16,-6 0 2 0,6 6 1 15,-3-1 3-15,3 3 1 16,0 10 3-16,0-2 2 16,3 8-1-16,0 10 1 15,3 17-2-15,3 2 1 16,0 5-4-16,0 0-1 15,0 3-4-15,5 2 1 16,4 1-2-16,0 2 0 16,-3-8-1-16,0-2 0 15,-3-6-2-15,-4-2-2 16,1-9 3-16,0-2 0 0,-3-5-1 16,0-3-2-16,-3-2 3 15,0-6 0-15,-3-5 1 16,0-3 0-16,-3-2-5 15,0-4 1-15,0 1 4 16,0-2 2-16,-3-1 4 16,-3-2 4-16,0-1-6 15,-3-2 0-15,-3 0 0 16,-3 0 0-16,0-2-4 16,-9-1-1-16,-6 0 1 15,-5 1 2-15,-4-1-1 16,-3 3 0-16,-11 0 3 0,-7 0 3 15,-8 0-2-15,-4 0 0 16,-2 0 1-16,2 3 4 16,1-3-4-16,8 2 0 15,4-2-6-15,8 0-3 16,6 0 0-16,7 3-1 16,8 0-9-16,6-1-2 15,6 1-43-15,3 2-16 16,6 0-33-16,6-5-14 15,3 0-9 1</inkml:trace>
  <inkml:trace contextRef="#ctx0" brushRef="#br0" timeOffset="3405.6773">16560 5562 176 0,'3'-3'66'0,"3"3"-36"0,-6 0-15 15,0 0 18-15,3-3 4 16,0 1 4-16,0-4-11 16,0 1-3-16,-3-3-16 15,0 0 0-15,3 0 0 0,-3-2 5 16,0-1 2-16,-3 0-3 15,0 1 1-15,-3-1-3 16,0 3 0-16,-3-2-5 0,-2 2 0 16,-7 0-3-16,-3 3 0 15,0-6-3-15,0 3-2 16,0 0 3 0,-5-2 0-16,2-1-1 0,3 3-2 15,0 3-2-15,0-1 1 16,3 4 1-16,-2 2 2 15,-4 2-1-15,0 4 2 16,3-1-4-16,-3 3 0 16,0 3-1-16,1 2-2 15,-1 3 0-15,-3 7 0 16,-3 1 3-16,4 3 0 16,-1 12 1-16,3 1 0 15,0 0-3-15,3 5 2 16,0-3 1-16,4 0 0 0,2 6-3 15,6 0 0 1,3 5-1-16,3 2 3 0,6-2-2 16,3-5 1-16,6 2 2 15,3-5 0-15,11-5-3 16,1-1 2-16,6-2-1 16,3-2 0-16,5-6 2 15,-2-3 2-15,3-7 1 16,2-9 1-16,4-4-5 15,3-9 1-15,2-5 2 16,-2-5 3-16,-1-3 0 16,-2-8 0-16,-6-2 1 15,-4-6 1-15,-5-8-1 0,-6-7 1 16,-6-9 0-16,-6 1 3 16,-7-6-1-16,-5 3 0 15,-3-1-3-15,-8-7-1 16,-4 11 1-16,-6 2 1 15,-3 5 5-15,-6 6 5 16,-9 7-3-16,4 6 0 16,-1 5-11-16,0 6-1 15,-3 5-9-15,7 2-3 16,5 3-23-16,3 3-9 16,6 2-38-16,6 3-14 0,9 0-62 15</inkml:trace>
  <inkml:trace contextRef="#ctx0" brushRef="#br0" timeOffset="4980.7339">10810 7739 212 0,'-3'-5'79'0,"3"2"-42"0,3 3-39 0,-3 0 14 15,0 0 3-15,3 3 2 16,0 5 0-16,0 5 0 16,0 13-9-16,-3 11 6 0,0 16 3 15,-3 14-3-15,0 12 2 16,-3 8-7-16,0 6-3 16,3-14-1-16,0-2-1 15,0-8 0-15,0-11 0 16,3-10-5-16,-3-9 1 15,3-4-2-15,0-9 0 16,-3-2-20-16,0-16-57 16,-3-6-6-16,0-4-26 15</inkml:trace>
  <inkml:trace contextRef="#ctx0" brushRef="#br0" timeOffset="5598.9351">10801 7652 232 0,'-6'-6'88'0,"6"6"-48"0,3 0-45 0,-3 0 17 16,6 0-3-1,3 0 2-15,6 0 3 0,5 0 4 16,7 0-10-16,9 0-4 0,12 0-1 16,2 0 0-16,4 0 3 15,5 0-3-15,4-2-2 16,-1-1 0-16,-2 3-1 16,-7 0 0-16,-8 3 0 15,-9-1 2-15,-6 1 1 16,-7 0-1-16,-5-1 1 15,-3 1 0-15,-3 0 1 16,-3-3 0-16,0 0 0 0,-3 0 0 16,0 0 0-1,0 2-5-15,0 1-1 0,-3 2 1 16,0 3 0-16,0 3-2 16,0 2 2-16,0 6 1 15,0-1 0-15,0 3-3 16,-1 8 2-16,4 8 1 15,-3 8 2-15,3 6 1 16,-6 15 1-16,-3 16 0 16,3 5 2-16,-3 3-1 15,0 0 2-15,0-3 0 16,3 1 3-16,0-9-5 16,0-5-1-16,0-13 4 15,0-11 5-15,3-10-5 0,-3-8 0 16,0-9-4-16,0-4-1 15,-3-3-12-15,-2-8-4 16,-1-8-60-16,-3-5-24 16,-3-3-33-1</inkml:trace>
  <inkml:trace contextRef="#ctx0" brushRef="#br0" timeOffset="6016.4459">10655 8768 176 0,'-6'-2'66'0,"6"2"-36"0,6-3-29 15,0 3 16-15,0 0 13 16,3-5 8-16,6 2-6 16,3 0-4-16,5-2-16 15,10 0 1-15,12 0 3 0,8 2-6 16,7 3-3-16,8-3 0 16,1 3 2-16,8 0 0 0,1 3 2 15,-4 0-6 1,-3 2-1-16,-5 3 0 15,-7-8 0-15,-8 0 2 0,-3 0 1 16,-10 0-1-16,-5-6-1 16,-6 1-3-16,-6-3 1 15,-6 0-26-15,-1 0-10 16,-8-2-91 0,0-1-63-16</inkml:trace>
  <inkml:trace contextRef="#ctx0" brushRef="#br0" timeOffset="17759.1906">2023 8919 180 0,'-3'-16'68'0,"3"16"-36"0,0-2-24 0,0 2 18 0,0 0-2 16,3 5 1-16,0 5-1 16,-3 4 2-16,3 4-14 15,0 9 4-15,-3 4 2 0,3 12-8 16,3 4-1-16,-6-4-5 15,0-1-1-15,0 0-1 16,0-5-2-16,0-7 3 16,0-7 0-16,0-4-30 15,0-3-12-15,-9-8-75 16,6-8 0 0</inkml:trace>
  <inkml:trace contextRef="#ctx0" brushRef="#br0" timeOffset="18208.0417">2032 8938 208 0,'9'-24'79'0,"-3"11"-42"0,18-1-34 0,-18 12 17 15,2-4 1-15,4 1 4 16,3 2-7-16,-6 3-3 15,6 3-8-15,0 2 2 0,-3 6 1 16,-3 5-1-16,-6 0 2 0,-6 2-6 16,-3 1-1-16,-3 2 0 15,-3-3 0 1,0 1-2-16,0-3-2 0,-6-3 1 16,6-2 1-16,0-3-1 15,4 0-1-15,2-3 1 16,3 0-1-16,3 0-3 15,0 6 0-15,9-3 2 16,-6 5 2-16,5 0 0 16,1 9-1-16,0-4 5 15,3 3 1-15,3 0 0 16,0-2 1-16,0-3-6 16,0 2-3-16,0-2 3 15,-3 3 3-15,-4-6-6 16,1 0 0-16,-3-5-29 0,0 0-9 15,-3-3-13-15,0-7-5 16,-3-4-48 0</inkml:trace>
  <inkml:trace contextRef="#ctx0" brushRef="#br0" timeOffset="18717.0315">2300 8914 220 0,'0'10'82'0,"3"-18"-44"0,0 16-36 0,0 0 19 0,3 3-4 15,-6 7 1-15,3 9-5 16,0 5 0-16,0 10-8 15,0 0 6-15,0-5 2 0,0 0-4 16,-1-7-1-16,-2-7-4 16,3-4-1-16,-3-6 1 15,6-2 0-15,-12-6 2 16,3-2 1-16,3-3-8 16,0-6-4-16,0-4-2 15,12-9 1-15,-3 1-1 0,3-1 2 16,3 6 3-16,3 2 1 15,0 3-4-15,3 14-1 16,-1 4 3-16,1 4 1 16,-3 1 8-16,-6-1 6 15,-3 1 7-15,-3-1 3 16,-6 2-3-16,-6-3-1 16,-6 3-6-16,0-3-2 15,-12-8-11-15,1 1-4 16,-4-6-19-16,3 0-8 15,3 0-21-15,3 0-6 16,3-3-156 0,24-8 115-16</inkml:trace>
  <inkml:trace contextRef="#ctx0" brushRef="#br0" timeOffset="19198.244">3312 8914 232 0,'-6'-3'88'0,"0"6"-48"0,6 5-47 0,0-3 14 16,3 3 4-16,-3 3 7 16,0 4 11-16,0 12 4 0,0 5-17 15,0 5-3-15,0 5 1 16,0-5-8-16,3 0-3 0,0-5-2 16,0-3 1-16,0-5-8 15,0-6-1-15,0-7-27 16,-3-3-10-16,0-8-7 15,-3-3-1-15,0-5-46 16</inkml:trace>
  <inkml:trace contextRef="#ctx0" brushRef="#br0" timeOffset="19620.7985">3255 8988 180 0,'0'-8'68'0,"6"5"-36"0,12-5-29 16,-9 6 15-16,3-4 0 15,0 1 1-15,6 0 3 0,0 2 1 16,-1 3-12-16,7 6 0 0,-3-1 2 16,-3 3-1-16,0 2 1 15,-6 4-1-15,-3 1 2 16,-6 1-7-16,-6 0-4 16,-6-3-5-16,0 1 1 15,-3-4-6-15,-3-2 0 16,0-3 3-16,3 3 4 15,0-5 1-15,3 0-1 16,3-1 1-16,3 1-1 16,0 0 2-16,3 2 3 15,3 3 7-15,3 2 4 16,3 4-4-16,3 2-2 0,3 2 6 16,0-2 3-16,0 0-7 15,0-3-4-15,3 0-3 16,-1-2 1-16,-2-1-3 15,0-2 0-15,0 0-17 16,3-2-7-16,-9-1-23 16,3-5-10-16,0 0-42 15,0-3-62 1,-1-5 42-16</inkml:trace>
  <inkml:trace contextRef="#ctx0" brushRef="#br0" timeOffset="19769.0844">3711 9176 296 0,'-3'5'110'0,"3"16"-60"0,0 0-56 0,-3-10 19 16,3 0-4-16,-3-1 2 15,6 3-5-15,-6-2-2 16,0 0-2-16,3-4-39 0,0-1-17 16</inkml:trace>
  <inkml:trace contextRef="#ctx0" brushRef="#br0" timeOffset="19916.8964">3726 8993 324 0,'-15'-5'121'0,"9"8"-66"0,24-6-75 0,-18 3 15 0,6 0-20 16,-1 3-4-1,4 2-79-15,3 0-36 0,0 3 58 16,3 0 32-16</inkml:trace>
  <inkml:trace contextRef="#ctx0" brushRef="#br0" timeOffset="20652.5704">4904 8882 180 0,'3'-5'68'0,"-3"7"-36"0,-3-4-2 16,0 2 28-16,-3-3-5 15,-3 0-1-15,-3 3-21 16,-8 3-6-16,-1 0-15 15,-3-1-6-15,-3 4-1 0,-3-1-4 16,1 11-2-16,2-3-1 16,6 0 3-16,3 1 0 0,3 1 1 15,6 4-7 1,9-1-3-16,9 4 1 0,15 1 0 16,0 4 3-16,12 7 4 15,-1-2-4-15,1-3 2 16,-6 0 6-16,-6-5 4 15,-6-3 10-15,-7 0 5 16,-11 3 8-16,-8-5 5 16,-10-3-10-16,-6-6-4 15,-6 1-11-15,0-6-6 16,-2 0-22-16,2-7-10 16,3-1-36-16,6 0-16 15</inkml:trace>
  <inkml:trace contextRef="#ctx0" brushRef="#br0" timeOffset="21361.0287">4735 9567 160 0,'0'0'63'0,"0"3"-34"0,3 0-14 16,-3-3 20-16,0 2 16 15,0 6 10-15,0 3-15 16,-3 5-7-16,0 0-22 16,-3 2-7-16,3 1-2 0,-3-1 0 15,0 3 0-15,-3-2-7 16,0-3-2-16,3 2 2 15,-3-2 3-15,3 0 1 16,0-5 0-16,6-4-10 16,0 1 5-1,3-2 2-15,3-1 1 16,3 0 3-16,3-5-3 0,3 0-2 16,3 0 0-16,2 0-1 15,1-2 0-15,-3 2 0 16,0 0-5-16,-3-8 1 15,0 2-16-15,-3 1-6 16,0 0-31-16,-3-3-14 16,-1 0-50-1,1 3-28-15,0-3 75 16</inkml:trace>
  <inkml:trace contextRef="#ctx0" brushRef="#br0" timeOffset="21435.3421">4889 9665 220 0,'-9'0'82'0,"12"-18"-44"0,-3 7-44 16</inkml:trace>
  <inkml:trace contextRef="#ctx0" brushRef="#br0" timeOffset="21588.0526">4883 9660 399 0,'0'21'51'0,"0"3"-24"16,0 8 1-16,0 2-4 0,3 3-10 16,0 3-5-16,0-3-4 15,-3 0-1-15,0 3-2 16,0-9 1-16,0-2-11 15,0-10-4-15,0-6-47 16,0-2-21-16</inkml:trace>
  <inkml:trace contextRef="#ctx0" brushRef="#br0" timeOffset="22593.7507">3348 9681 160 0,'-3'-5'63'0,"6"0"-34"0,-3 5-14 15,0 0 18-15,0 0-10 16,2 0-3-16,1-3-7 15,3-5-3-15,3 0-6 16,3-3-1-16,0 1 1 0,3 7-2 16,3 1-2-16,-3 2 1 15,0 2-1-15,-3 14 0 16,-3 0 13-16,-4 0 6 16,-5 0 4-16,-3 0 1 15,1-1-16-15,-1-4-4 16,0 0-5-16,3-1-3 15,3-2-6-15,2 5-2 16,4 3 5-16,3 0 3 16,3 0 1-16,0 0 1 15,0 0 11-15,-3 2 3 16,-3 1 14-16,-6-1 6 16,-6 1 1-16,-6-1 2 15,-3-2-17-15,0-3-6 16,-3-2-12-16,-3-3-5 15,0-3-33-15,-2-2-12 16,2-3-50-16,0 0-19 0,3-3 8 16</inkml:trace>
  <inkml:trace contextRef="#ctx0" brushRef="#br0" timeOffset="23565.8565">1954 9805 164 0,'-2'-13'63'0,"2"13"-34"0,0 0-16 0,0 0 19 16,-3 6-7-16,0 1-2 15,-3 7-5-15,-3 2 1 16,3 7-10-16,0 4-1 0,6 2-1 15,0 0-1-15,6-2 1 16,0-4-2-16,3 1 2 16,0-8-4-16,2-3 0 0,-2-5 3 15,3 0 1 1,-3-11-1-16,0-4-1 0,3-4-3 16,-3-2 1-16,-3-6-2 15,0 1-1-15,3-3 1 16,-9 2 1-16,6 3-1 15,-3 3 2-15,0 2-4 16,-3 3 0-16,3 3 1 16,-3 0 0-16,0 5 0 15,0 5 0-15,6 6 2 16,-6 5 3-16,0 2-2 16,3 1 0-16,3 10-1 0,-6-6-2 15,6-1-8-15,-1-4-5 16,4-5-37-16,-3-2-15 15,9-3-51 1</inkml:trace>
  <inkml:trace contextRef="#ctx0" brushRef="#br0" timeOffset="24016.4209">2207 9858 216 0,'-8'-2'82'0,"8"4"-44"0,3 1-44 0,-3 0 12 16,0 2 18-16,0 6 13 0,0 2-9 16,0 3-4-16,3 0-14 15,-1 2-6-15,4-2-1 16,3-3-2-16,-6-2 2 0,6-3-2 16,0-3-1-16,0-5-4 15,3-3-2-15,-6-2-13 16,3-6-5-16,6 1 13 15,-12-1 5-15,0 3 5 16,0 3 1-16,0 2 0 16,-3 3 2-16,3 8-3 15,3 3-2-15,0 2 6 16,3 0 3-16,5 1 1 16,-2 1 3-16,3-4 1 15,3-3 1-15,0-5 11 0,0-6 5 16,3-5 1-16,-7-8 2 15,-2 0-4-15,0-5-2 16,-6 0-7-16,0 0-3 16,-6 0-9-16,0-1-4 15,-6 1-26-15,3 3-9 16,0 2-67-16,9 0-27 16,-6 0-8-1</inkml:trace>
  <inkml:trace contextRef="#ctx0" brushRef="#br0" timeOffset="28999.9889">7149 11668 92 0,'-6'0'35'0,"6"0"-18"0,-3 0 0 0,3 0 14 16,0 0 6-16,0 0 2 15,-3 0-2-15,0 0 0 16,0-3-3-16,0 3 1 16,3 0-8-16,0-2-2 15,0-1-12-15,3-2-5 16,0 0-5-16,3-1-3 15,3-2 1-15,2 0-1 16,4 6 0-16,3-1 0 0,0 3-5 16,0 5 1-16,-3 6 0 15,-3 5 2-15,-6 2 5 16,-6 6 6-16,-6 0 1 16,-3 0 4-16,-3 0-7 15,0-1-2-15,3-1-1 16,0-6 0-16,3-3-5 15,3 0 1-15,3-13-5 16,9 8-1-16,3 3 0 16,6-1 4-16,0 3-1 15,0 3 1-15,-3 0 2 16,-4 3 2-16,-2-1 5 16,-6 1 6-16,-6-1-3 0,-6-2 2 15,-5-3-1-15,-7 0 3 16,0 1-7-16,0-4-2 15,3-2-5-15,3 0-1 16,0-3-10-16,3-2-5 16,4 0-19-16,-1-3-7 15,3-3-25-15,9 0-7 16,3-4-38 0</inkml:trace>
  <inkml:trace contextRef="#ctx0" brushRef="#br0" timeOffset="29495.3035">7559 11671 148 0,'0'-6'55'0,"0"6"-30"0,-3-2-3 15,3 2 42 1,-6 2-12-16,0 1-14 16,1 2-8-16,-7 6-18 15,0 5-1-15,-6 5 0 0,-3 13 2 16,0 3 3-16,0 6-5 16,3 2-1-16,7-3-4 0,2-5 1 15,6-2-2-15,9-1 0 16,6-2-3-16,5-6 1 15,4-5 0-15,6-7 3 16,-3-9 1-16,3-8 1 16,-4-2 2-16,1-3 1 15,-6 0 3-15,-6 0 4 16,-6-2 3-16,-9-4 2 16,-3 1-4-16,-9 5 1 15,-6 0-11-15,0 3-3 16,-2 0-9-16,-4 2 0 15,6 0-21-15,-3 3-7 16,6 0-13-16,3 6-3 0,10-1-16 16,5 0-5-1,5 0-17-15,7-2-6 0,6-8-4 16</inkml:trace>
  <inkml:trace contextRef="#ctx0" brushRef="#br0" timeOffset="29876.3163">7991 11726 140 0,'15'-13'55'0,"-12"10"-30"0,0-2 6 0,-3 5 26 15,0 0-8-15,3 0-2 16,-3 3-22-16,0 5-8 16,0 8-10-16,0 2 6 0,0 14 4 15,0 0-1-15,-3 5 1 16,3-3-7-16,0 0-4 15,0-4-3-15,0-4-3 16,0-2 1-16,3-6 1 16,-3-2-30-16,0-3-13 15,0-5-39-15,0-8-76 16</inkml:trace>
  <inkml:trace contextRef="#ctx0" brushRef="#br0" timeOffset="30055.7985">7875 11919 280 0,'-15'-2'107'0,"21"2"-58"0,-3 2-48 16,-3-2 21-16,6 0-5 15,3 3 1-15,6-3-5 16,6 0-3-16,2 0-5 16,1 0-4-16,3 0 0 0,0 0 1 0,0 0 3 15,-1 0-46 1,-2-3-22-16,0 1-72 15</inkml:trace>
  <inkml:trace contextRef="#ctx0" brushRef="#br0" timeOffset="30937.4129">8363 11732 144 0,'-6'-3'55'0,"6"3"-30"0,-3 0-14 16,3 0 15-16,0 0 1 0,0 0 1 16,-3 0-4-16,0-3-3 15,0 1-11-15,0-1 5 0,0 0 2 16,0 1-1-16,0-1 1 16,0 0-1-16,3 1 0 15,0-1 0-15,-3 1 3 16,3-1-7-16,0 0-2 15,-3 1-5-15,3-4-2 16,3 1-3-16,3 0-1 16,3-1-1-16,3 4 0 15,3-1 0-15,0 0-2 0,3 6-2 16,-3 2 1 0,-1 3 5-16,-2 6 2 0,-3-1 0 15,-3 3 1-15,-6 0 0 16,-6 2 1-16,-3 1 0 15,-3 2 0-15,1-3-5 16,-1-2-1-16,3-5-2 16,3 2 3-16,3-5-9 15,3-3-3-15,6 3 4 16,3-3 5-16,0 3-2 16,6 6 2-16,-1-1 2 15,1 3 1-15,0 0 5 16,-3 5 5-16,-3-3 8 15,-6 1 7-15,-3-1-4 0,-3-2-2 16,-9 0-6-16,0-3-2 16,-6 1-6-16,-3-4-1 15,-2-5-1-15,-4 1-2 16,3-4-10-16,3-2-6 16,3 0-12-16,3-2-5 15,4-1-22-15,5 0-8 16,9-5-37-1,6 1-40-15,5-4 50 16</inkml:trace>
  <inkml:trace contextRef="#ctx0" brushRef="#br0" timeOffset="31244.6944">8667 11695 212 0,'3'-6'79'0,"0"6"-42"0,0 3-28 15,-3-3 22-15,3 5-4 16,2 1 4-16,1 4-2 16,0 6 2-16,0 3-17 15,0-1 1-15,0 8-1 0,-3-2-5 16,0 0-3-16,-3 0-3 15,-3-6 0-15,0 1-11 16,0-6-2-16,0-2-30 0,3-3-12 16,3-3-35-16,-3-5-15 15</inkml:trace>
  <inkml:trace contextRef="#ctx0" brushRef="#br0" timeOffset="31419.2728">8839 11766 260 0,'-3'0'96'0,"3"3"-52"0,0 2-40 0,0-2 21 16,-3 2 4-16,-3 3 6 15,-3 2-14-15,-2 4-4 16,-4 2-11-16,0 2-4 0,0-5-1 16,-3 1-12-16,0-4-3 0,0-2-39 15,0-3-18-15,4-2-56 16</inkml:trace>
  <inkml:trace contextRef="#ctx0" brushRef="#br0" timeOffset="31614.8411">8595 11753 224 0,'-3'0'85'0,"6"2"-46"0,3-2-46 16,-3 3 16-16,3 0 3 15,3 2 7-15,3 0 1 16,3 3 0-16,0 0-10 15,6 3-6-15,-1-1-1 0,1 1 0 16,0 2 1-16,0-2-13 16,-3 2-4-16,0-5-104 15,-1-3-49-15</inkml:trace>
  <inkml:trace contextRef="#ctx0" brushRef="#br0" timeOffset="31926.7581">9045 11679 232 0,'0'5'88'0,"3"6"-48"0,-3 10-25 0,0-11 26 16,-3 6-11-16,0 3 0 15,0 2-15-15,-3 5-6 0,0-4-6 16,3 1-3-16,0-4 1 15,0-3-1-15,3-3 0 0,3-2 0 16,0-4 2-16,3-1 1 16,3-4 1-16,3-2-2 15,2 0 1-15,4 0-4 16,0 0 0-16,0 0-4 16,0-2-1-16,0-1-24 15,0 3-8-15,-3 0-24 16,-4-3-11-16</inkml:trace>
  <inkml:trace contextRef="#ctx0" brushRef="#br0" timeOffset="32184.5537">9247 11700 180 0,'-3'-3'68'0,"3"6"-36"0,0 0-31 0,0-1 16 16,0 6 6-16,0 3 8 15,0 7-1-15,3 11 0 16,0 6-17-16,-3 2 12 0,0 5 5 16,3-5-11-16,-3-2-3 15,0-4-10-15,0 1-2 16,0-3 0-16,0-5 0 16,0-3-5-16,3-5 1 15,-3-3-33-15,3-5-13 0,-3-3-43 16,6-2-19-1,0-6 9-15</inkml:trace>
  <inkml:trace contextRef="#ctx0" brushRef="#br0" timeOffset="32694.0448">9566 11851 320 0,'-9'0'121'0,"9"0"-66"0,3 0-49 16,-3 0 28-16,6-3-11 16,0 6 1-16,2-6-9 15,4-2-2-15,6 2-7 16,3 0-6-16,3 1-1 0,0-1 1 16,-1 1 0-16,-2-1-7 15,3-2-3-15,-6 2-21 16,0 0-7-16,0-2-36 15,-9 2-13-15,0 9-38 16</inkml:trace>
  <inkml:trace contextRef="#ctx0" brushRef="#br0" timeOffset="32925.1163">9586 11980 288 0,'0'3'107'0,"3"-3"-58"0,3 3-51 0,0-3 22 16,3 2-5-16,6 4 3 16,3-6-6-16,3 0-2 15,6-3-5-15,5 0-4 0,-2 1 0 16,-3-1 1-16,0-2 1 16,-7-1-21-16,-2 4-10 15,0-1-61-15,-3 3-27 16,0-3 9-1</inkml:trace>
  <inkml:trace contextRef="#ctx0" brushRef="#br0" timeOffset="33399.5592">10235 11644 272 0,'3'0'101'0,"3"6"-54"0,-9 4-48 0,3-2 18 16,-3 5 3-16,-3 3 7 15,-3 5-10-15,0 1-2 16,-2 1-9-16,-1 4-2 0,0-3 0 16,0-3-2-16,0 0-2 15,-3-5 1-15,6-3-1 16,3-2 0-16,0-1 0 16,9-2-5-1,3-3 5-15,6-2 5 16,6 0-3-16,0-3-1 15,6-3 0-15,-1 0 1 16,1 1-1-16,0-1-1 0,3 1 1 16,0-1-1-16,-1 0 0 15,-5-5 0-15,-3 0-25 16,-3 0-8-16,-3 1-29 16,-3 1-14-16</inkml:trace>
  <inkml:trace contextRef="#ctx0" brushRef="#br0" timeOffset="33685.3892">10360 11671 164 0,'-6'-3'63'0,"9"3"-34"0,-3 3-27 15,0-3 14-15,3 5 10 0,-3 0 5 16,3 6-4-16,0 7-2 15,3 6-14-15,0 11 13 0,0 2 8 16,-3 0-7-16,0 0-5 16,0-3-9-16,0-2-3 15,-3-6-4-15,0-2-1 16,0-3-1-16,0-5 1 16,0-3-13-16,0 1-3 15,0-4-34-15,0-2-12 0,3-2-57 31,3-1-35-31</inkml:trace>
  <inkml:trace contextRef="#ctx0" brushRef="#br0" timeOffset="34527.6186">10950 11724 188 0,'6'-8'71'16,"-3"5"-38"-16,-3-2-12 0,0 2 22 0,-3 1-1 16,0-4 1-16,-6 1-10 15,-9 0-3-15,-3-1-17 16,-3 1 1-16,-12 0 0 0,-2 2-7 16,-1 3-2-16,0 0-5 15,1 3-1-15,2 2 1 16,6 3 0-16,6 0-3 15,7 3 2-15,2 2-4 16,6 0 1-16,6 6 2 16,6 7 1-16,9 3-2 15,8 0 0-15,7 3-1 16,6-3 0-16,3 3 3 0,-4 0 0 16,1-6 1-1,-6-5 0-15,-6-2 8 0,-6-3 5 16,-9-1 7-16,-6-1 4 15,-9-1-8-15,-3-3-2 16,-9-2-8-16,-3-2-4 16,-3-4-4-16,1-4 1 15,2-1 1-15,3-2 0 16,6-3-11-16,3 0-5 16,6-3-6-16,6-2 1 15,3-3 10-15,6-2 5 16,6-3 0-16,3-3 0 15,3-3 3-15,3-5 3 16,-1 1 7-16,-2 2 6 0,0 0-3 16,-3 2 0-16,-6 3-9 15,-6 3-2-15,-3 5-25 16,-6 3-7-16,0 2-46 16,0 3-19-16,3 6-17 15</inkml:trace>
  <inkml:trace contextRef="#ctx0" brushRef="#br0" timeOffset="36193.4944">10851 11486 148 0,'0'-3'57'0,"0"0"-30"0,0 1-12 0,0 2 20 16,0-3-10-16,-3 0-3 15,0 1-1-15,-2-4-1 16,-1 4-11-16,-3-9 6 0,0-5 2 16,0 0-1-16,-6 3 3 15,-3 0-1-15,0-3-2 0,-3 6-2 16,1-1-1-16,-1 0-3 16,-3 1-1-16,0-1-3 15,-3 1 1-15,3 2-2 16,-2 0 0-16,-4 2-6 15,-3 1 1-15,0 5-2 16,1 3 0-16,2 2 0 16,-3 3 0-16,0 3 2 15,-2 2 0-15,-1 11-3 16,0-3 2-16,1 5-1 16,2 1-2-16,-3-1 3 15,0 6 2-15,4 0 2 16,-1-1 1-16,0 4-5 0,3 5 1 15,7 2 0-15,2 11 0 16,3 0 0-16,3 0 2 16,6 2-1-16,3-7 2 15,3 2-2-15,6 3 2 16,6-3-2-16,9 1 2 16,9-1-2-16,2 0 2 15,10-5 0-15,6-3 1 16,5-5-5-16,7-2 1 15,8-9 0-15,4-5 0 16,2-7 2-16,1-6 1 16,-4-8 5-16,1-6 3 15,-1-2 2-15,1-8 5 16,-7-5-4-16,-5-8 0 0,-7-5-2 16,-5-9 2-16,0 1-3 15,-10 0 1-15,-5-3-3 16,-6-8 2-16,-9-8-4 15,-6-5-2-15,-9 0 0 16,-6 2-1-16,-9-2 2 16,-3 11 1-16,-3 4-8 15,-9 4-4-15,-5-1 5 16,-7 3 4-16,0 8-7 16,1 5 1-16,-1 6-18 15,0 5-6-15,1 2-23 16,2 6-6-16,3 2-39 15,6 17-16-15,4 7-25 16</inkml:trace>
  <inkml:trace contextRef="#ctx0" brushRef="#br0" timeOffset="43774.9687">7140 12676 140 0,'-3'0'55'0,"-9"3"-30"0,6-1-5 16,6-2 21-16,0 0-7 15,-3 0-2-15,0 0-3 16,3-2 1-16,0-1-16 16,0 1-4-16,0-1 1 0,6-2-5 0,3-3-1 15,6-3-2-15,2 1-3 16,4 2-4-16,3 5 0 16,-3 6 2-16,-3 5 1 15,-3 2-2-15,-3 3 2 16,-3 11 3-16,-9 3 1 15,-6-1 1-15,-3-2 0 16,-3 0-2-16,-3-3-2 16,3-5 1-16,3-3-1 15,3-2-5-15,3-1 1 16,9-2-3-16,6 5 2 16,3 1 3-16,3 1 1 15,0 1 1-15,-1 0 0 0,-2 0-3 16,-3 0 2-1,-6 0 10-15,-6 0 3 0,-6 0 1 16,-6-3 0-16,-6-3-10 16,-2 1-1-16,-4-3-2 15,-3 0 0-15,3-3-11 16,0 0-5-16,4-2-30 16,5-3-12-16,3-3-54 15</inkml:trace>
  <inkml:trace contextRef="#ctx0" brushRef="#br0" timeOffset="44193.7828">7562 12660 184 0,'-6'3'71'0,"6"2"-38"0,-17 8-28 0,11-2 19 16,-3 10-2-16,-3 6 2 15,0 4-7-15,0 4 0 16,0 2-10-16,3 0 2 0,3 0 4 0,6 0-1 16,6-3 1-1,0-2-1-15,6-5 2 0,9-9-3 16,3-7-1-1,-1-6-2-15,4-8 0 0,-3-5-2 16,-3-2 1-16,-6-3 0 16,-9-1 1-16,-6 1 2 15,-9 3 4-15,-6 2-6 16,-9-3 0-16,0 6-6 16,0 2-2-16,1 3-18 15,2 0-5-15,6 3-18 16,3-1-6-16,6 1-24 15,6-3-7-15,6 3-27 16</inkml:trace>
  <inkml:trace contextRef="#ctx0" brushRef="#br0" timeOffset="44465.6958">7931 12745 212 0,'0'13'79'0,"-3"-13"-42"0,6-10-37 0,-3 15 16 16,3 3 4-16,0 10 7 16,-3 4-5-16,0 1-1 15,0 4-12-15,0-1-3 0,0 1-2 16,0-3-2-16,0-1 1 0,0-1-4 15,0-7 0 1,0-1-48-16,0-4-19 0,0-2-43 16</inkml:trace>
  <inkml:trace contextRef="#ctx0" brushRef="#br0" timeOffset="44661.0208">7777 12906 228 0,'-18'-2'85'0,"18"2"-46"0,3 0-41 16,3 0 17-16,3 0 4 16,11 2 8-16,4-2-3 15,6 3-2-15,0-3-12 0,6 0-4 0,-1-3-2 16,-2 3-18-16,0 0-5 16,-6 0-101-1,-7-2-52-15,-2-4 81 16</inkml:trace>
  <inkml:trace contextRef="#ctx0" brushRef="#br0" timeOffset="46100.7888">8405 12679 152 0,'3'-5'57'0,"0"2"-30"0,-3 3-5 0,0 0 20 16,0 0-7-16,0 0-3 15,-3-3-3-15,0 3 1 16,0 0-16-16,-3 3-1 0,0 0-2 15,-3 10-9-15,-3 3 0 16,-3 5-4-16,-9 8-2 16,3 5 3-16,4 6 0 15,2 0 1-15,3 2 0 16,3 0 0-16,6-2 0 16,12 0 0-16,6-1 2 15,3-7 3-15,5-8 4 16,1-5 0-16,3-12 2 15,0-9 0-15,-3-3 3 16,-1-6-1-16,-2-5 0 0,-6-2 1 16,-3-1 2-16,-6 0-1 15,-6 4 1-15,-12-4-8 16,-3 3-5-16,-6 6 4 16,-2 2 5-16,-10 2-8 15,0 6-2-15,3 0-2 16,3 0 0-16,4 0-14 15,8 3-3-15,3 0-26 16,6-1-13-16,12-2-14 16,9 0-5-16,3 3-45 15</inkml:trace>
  <inkml:trace contextRef="#ctx0" brushRef="#br0" timeOffset="46416.8449">8753 12631 260 0,'0'-5'99'0,"3"8"-54"0,-6-1-42 0,3-2 23 16,3 6-8-16,0 4 1 16,0 3-4-16,0 8-1 0,0 3-8 15,0 0-4-15,0 0 1 0,-3 5 0 16,0-5 1-16,0-3-11 16,3-5-5-16,0-3-49 15,0-2-23-15</inkml:trace>
  <inkml:trace contextRef="#ctx0" brushRef="#br0" timeOffset="46598.3726">8878 12692 264 0,'-3'0'101'0,"3"0"-54"0,-6 3-46 15,3 5 19-15,-3 5-9 16,-6 0 1-16,-3 3-7 0,3-3-3 15,-8 6-1-15,-1-3-6 0,0-3 1 16,3-3-40-16,0-2-18 16,0 0-50-1</inkml:trace>
  <inkml:trace contextRef="#ctx0" brushRef="#br0" timeOffset="46791.9049">8628 12734 220 0,'3'0'85'0,"3"0"-46"0,6 19-30 0,-3-14 19 16,3 3-5-16,5 0-2 15,4 0-11-15,0 3-4 0,0-1-4 16,3-2 1-16,-3 0 0 0,2 0-32 16,1 0-13-16,-3-3-69 15,-3-2-36 1,-3-3 75-16</inkml:trace>
  <inkml:trace contextRef="#ctx0" brushRef="#br0" timeOffset="47107.7468">9036 12679 212 0,'-6'-3'79'0,"6"6"-42"0,0 2-43 16,0 14 47-1,-3-1-5-15,0 3-9 0,-3 3-6 16,0-3-12-16,0 0-6 16,0-2 0-16,3-3-2 0,0 2 2 15,0-2-2-15,3-2 2 16,0-4-2-16,3-2 2 16,3 0 0-16,3-3 3 15,3 1-1-15,3-4 0 16,3-7-3-16,-1 0-2 15,1 2 1-15,0 0-1 16,0 3-22-16,0-2-8 0,-3 2-23 16,0-3-8-16,-3 0-45 15</inkml:trace>
  <inkml:trace contextRef="#ctx0" brushRef="#br0" timeOffset="47361.4189">9188 12782 152 0,'-12'-5'57'0,"12"5"-30"0,0 0-18 16,0 0 14-16,0 0-9 15,0 5-3-15,0 3 11 16,3 3 8-16,-3 4-16 16,0 12 10-16,3 2 4 0,-3-3 0 15,0 4 1-15,0 1-12 16,0 1-3-16,0-3-8 0,0-2-4 15,6-6-1-15,-3-3-1 16,-1-2-18-16,1-5-8 16,3-6-41-16,0-2-18 15,0-9-23 1</inkml:trace>
  <inkml:trace contextRef="#ctx0" brushRef="#br0" timeOffset="47729.1861">9441 12856 192 0,'-6'-5'71'0,"6"7"-38"0,0-2-10 16,0 0 24-16,0 0-7 16,0 0 2-16,0 0-11 15,3 0-4-15,3 0-15 16,2-2-1-16,4 2 2 0,3-3-3 16,3 1 0-16,3-1-6 15,-3 0-3-15,9 1 0 0,-4-4 1 16,1 4-6-1,-6-1 1-15,0 0-23 16,-6 3-8-16,0 0-29 0,-3 3-11 16,-6 2-46-1</inkml:trace>
  <inkml:trace contextRef="#ctx0" brushRef="#br0" timeOffset="47946.7577">9438 12996 220 0,'-9'0'82'0,"12"0"-44"0,0 0-36 0,0 0 17 0,3 0 10 15,2 0 8 1,7-2-10-16,3 2-6 16,6 0-12-16,3 0-4 0,6 0-1 0,-4 0-2 15,-5 2 1-15,-3 1-9 16,-3 0-1-16,0-1-64 15,-3 4-28-15</inkml:trace>
  <inkml:trace contextRef="#ctx0" brushRef="#br0" timeOffset="53787.8281">10351 12655 104 0,'0'0'41'0,"0"0"-22"0,-3 0-3 15,3 0 16-15,0 0-2 0,-3 3 0 16,0-1-9-16,-3 4 0 16,-2 2-12-16,-4 5-1 0,-3 8-1 15,-3 3 3-15,0 2 4 16,0 9-2-16,0-1 3 16,3 0-4-16,4 1 1 15,-1 2-7-15,6 0-1 16,6-3 0-16,3-5 0 15,6 0-5-15,2-5 1 16,10 3 0-16,0-11 0 16,0-6 4-16,0-7 5 15,-3-3-1-15,0-3 1 0,-1-5-1 16,-2-2 2-16,-3-1-3 16,-3-2 1-16,-6 0 1 15,-6-1 2-15,-3 1-3 16,-3 3 0-16,-6-1 4 15,-8 3 4-15,-4 3-6 16,0 2-3-16,0 1-9 16,3 2-3-16,4 0-7 15,5 2 0-15,3 3-40 16,6 1-7 0,3-1-3-16,6 0-42 15,6-2-30-15,0-3 57 16</inkml:trace>
  <inkml:trace contextRef="#ctx0" brushRef="#br0" timeOffset="54342.6308">10697 12681 152 0,'0'-7'57'0,"-3"4"-30"0,3-2-5 15,0 5 23-15,0-3-14 16,-3 3-3-16,0-3-3 16,-3 3-1-16,-3 0-13 15,-3 6-2-15,0-1-2 0,-3 8-10 16,-12 11-5-16,4 2 4 16,2 1 3-16,3 5 0 15,3 7 0-15,6-2 1 16,6 0 0-16,9-2 0 15,12-3 0-15,3-3 0 0,3-6 0 16,8-4 4 0,4-8 2-16,0-6 6 15,2-10 5-15,-2-6 2 0,-3-5 3 16,-3-10 1-16,-10-3 1 16,-5-3 4-16,-9-3 3 15,-12-7-2-15,-6 2 0 16,-5 6-14-16,-10 0-4 15,0 7-23-15,0 6-6 16,0 5-49-16,1 8-19 16,2 3-77-1</inkml:trace>
  <inkml:trace contextRef="#ctx0" brushRef="#br0" timeOffset="54897.7206">9902 12557 148 0,'-3'-3'55'0,"3"3"-30"0,3 3-29 0,-3 2 8 0,0 3 9 15,0 8 8-15,0 16 1 16,0 13-1-16,0 8-11 15,0 13 2-15,-3-2 4 0,3-4-2 16,0 1 0-16,0-3-8 16,0-5-2-16,0-8-2 15,0-8-2-15,0-5-13 16,0-8-6-16,0-3-43 16,0-8-57-1,3-7 23-15</inkml:trace>
  <inkml:trace contextRef="#ctx0" brushRef="#br0" timeOffset="55348.3489">9950 12589 184 0,'-3'-11'68'0,"6"9"-36"0,2-1-26 0,1 3 17 15,3-3-1-15,3 1 2 16,12-1-7-16,9 0 0 16,6 1-10-16,11-1-2 0,10-2 1 15,5-6-5-15,13 3-1 16,-1-5-2-16,9 0 0 16,-5 0 2-16,-4 2 2 0,-9 3-1 15,1 5-1-15,-13-2 1 16,-11 3-1-16,-12 2 2 15,0 7 1 1,-10 7-1-16,-5 2 1 16,-3 5 0-16,-3 8 7 15,0 8 4-15,0 13-1 16,-3 6 2-16,-3 7-6 16,0 1-1-16,-3-3-4 15,0-6-1-15,-3-5 1 16,0-2 0-16,0-6-2 15,0-7 1-15,0-6-31 16,0-8-11-16,-3-5-40 16,-3-3-17-16,-9-5-4 15</inkml:trace>
  <inkml:trace contextRef="#ctx0" brushRef="#br0" timeOffset="55890.3758">10012 13354 128 0,'-6'-6'49'0,"6"9"-26"0,-3-3-14 16,3 0 16-16,-3 0-5 15,0 0 0-15,0 0-7 16,0 0 0-16,3-3-8 16,-3 3-3-16,0-2 1 0,0 2-2 15,0 0-1-15,-3 0 1 16,3 0 1-16,0 0-6 15,0 0 1-15,0 0 1 16,0 0 3-16,0 0 9 16,3 0 3-16,0 0 0 15,0 0 2-15,6 2 3 16,6-2 3-16,3 3 2 0,15 0 3 16,9-3-8-16,8 2 0 15,13-2-7-15,5 0 1 16,19 5-7-16,2-2-1 15,6 2-2-15,1 1 1 16,2-9-2-16,-3 3-1 16,-9 0 3-16,-14-3 0 15,-4 3-1-15,-8-2-2 16,-12-1-35-16,-7 0-16 16</inkml:trace>
  <inkml:trace contextRef="#ctx0" brushRef="#br0" timeOffset="59778.5416">7110 13756 136 0,'-3'-3'52'0,"0"3"-28"0,3 0-8 16,0 0 18-16,0 0-1 15,0 0 1-15,0 0-6 16,0-3-3-16,3 1-13 16,3-4-3-16,0-1 1 0,3-1-2 15,3-3 3-15,3 3-6 16,5-5-3-16,1 10-1 16,3 3-1-16,-3 5-3 15,-3 6 0-15,-6 2 4 16,-3 3 1-16,-6 3 4 15,-3 5 1-15,-3-6 1 16,-3-2 0-16,0 0-7 16,3-6 0-16,0 1-1 0,6-3 2 15,6 0-6-15,3 0 1 16,2 0 1-16,7 2 1 16,0 4-2-16,-6 1 2 15,-3 1 5-15,-3 0 2 16,-6 3 6-16,-6-3 3 15,-6-3-4-15,-3 3-1 16,0-3-6-16,-3-3-1 16,-3-2-1-16,0-2 1 15,1-9-13-15,2 0-6 16,0 1-16-16,6-1-5 16,3-2-26-16,3 0-11 15,6-3-26-15</inkml:trace>
  <inkml:trace contextRef="#ctx0" brushRef="#br0" timeOffset="59990.8393">7613 13695 164 0,'-6'2'63'0,"3"1"-34"0,0-3-14 0,0 3 20 16</inkml:trace>
  <inkml:trace contextRef="#ctx0" brushRef="#br0" timeOffset="60347.7774">7577 13713 390 0,'-12'8'43'0,"-3"6"-14"15,-2 1-14-15,-1 7-6 16,3 1-5-16,0 4-3 16,3 2 0-16,3 5-1 15,3 1 0-15,6-1 0 16,3 3-5-16,6-5 1 0,3-6 4 16,6-4 2-16,0-4 0 15,0-5 1-15,-1-7 4 16,1-4 4-16,0-7-2 15,0-6 0-15,0-2-3 16,-3 0-1-16,-6 0-1 16,-3-1 2-16,-3-1-1 15,-6 1 0-15,-6 1 1 16,-3 3 1-16,-6 2-3 16,-6 5-3-16,0 0 2 15,0 3 0-15,1 3-4 16,-1 0-1-16,6-1-15 0,3 1-6 15,6 0-21 1,6-1-10-16,3-2-24 16,9 0-11-16,3-2-10 15</inkml:trace>
  <inkml:trace contextRef="#ctx0" brushRef="#br0" timeOffset="60774.0915">7955 13727 140 0,'-3'2'52'0,"6"4"-28"0,0 1-11 16,-3-1 17-16,0 4-2 15,0 6 1-15,3 5-10 0,0 1-4 16,-3 1-8 0,0 4-3-16,0-1 0 0,0 1-2 15,3-3-2-15,-3-6-8 0,0-2-5 16,3-5-57 0,0-4-55-16,-3-7 39 15</inkml:trace>
  <inkml:trace contextRef="#ctx0" brushRef="#br0" timeOffset="60965.2709">7851 13867 224 0,'0'-3'85'0,"6"3"-46"0,3-2-28 0,0 2 21 0,6 0-2 15,3 0 2-15,5 0-13 16,4 0-6-16,0 0-8 15,0 0-8-15,3 0-3 0,-4 0-52 16,4 2-22-16,-9-4-36 16</inkml:trace>
  <inkml:trace contextRef="#ctx0" brushRef="#br0" timeOffset="62742.0563">8527 13570 124 0,'-3'-2'49'0,"0"2"-26"0,0-3-7 16,3 3 16-16,-3 0-2 16,0 3 0-16,-6 2-6 15,-6 14-1-15,-3-1-12 16,-3 6-2-16,-2 8-2 0,-4 7 1 0,0 4 2 16,-3 4-5-16,9 4-3 15,6 10 1-15,12-3 0 16,9-3-1-16,12-4-2 15,3-9-4-15,9-5 0 16,0-11 0-16,2-4-1 16,1-15-36-16,0-4-17 15,0-8-40 1</inkml:trace>
  <inkml:trace contextRef="#ctx0" brushRef="#br0" timeOffset="62975.4789">8473 13909 252 0,'-15'0'93'0,"15"0"-50"0,3 0-50 15,3 0 38 1,3 0-9-16,3 0-8 15,3-2-4-15,6-1-6 16,6 0-16-16,2-2-5 0,1 0-46 16,6-6-19-16,0-2-20 15</inkml:trace>
  <inkml:trace contextRef="#ctx0" brushRef="#br0" timeOffset="63189.1125">8824 13772 228 0,'-12'2'85'0,"10"4"-46"0,-1 4-41 0,3 1 14 15,0 5 5-15,-3 2 6 16,3 6-10-16,0 2-2 16,0 3-7-16,3-2-3 0,0-1 2 15,2 1-4-15,-2-6-2 16,3-2-69-1</inkml:trace>
  <inkml:trace contextRef="#ctx0" brushRef="#br0" timeOffset="63460.8035">8932 13645 260 0,'-3'-19'99'0,"3"19"-54"0,8 0-55 16,-2 3 16 0,3 13-6-16,3 7 17 15,0 14 9-15,0 3-13 16,-3 8 4-16,-3 5 3 0,-6 5-5 0,-3 0 2 16,-3-8-10-1,0-5-2-15,-3-5-1 0,-3-8 0 16,-3 0-24-16,0-14-12 15,-2-2-25-15,2-6-10 16,3-7-52 0</inkml:trace>
  <inkml:trace contextRef="#ctx0" brushRef="#br0" timeOffset="63846.382">9193 13711 184 0,'0'0'68'0,"0"2"-36"0,0-2-18 16,3 3 22-16,-3 2-5 16,3 3-1-16,0 3-3 0,0 2-2 15,0 3-14 1,3 2-2-16,-3-2 1 0,3 0-6 0,-3 0-2 15,0 0-4-15,0-3 1 16,0 0-39-16,0-2-18 16,0-3-63-1</inkml:trace>
  <inkml:trace contextRef="#ctx0" brushRef="#br0" timeOffset="64041.4211">9310 13713 264 0,'-6'-2'99'0,"3"7"-54"0,-3 3-48 0,3-3 19 15,-6 6-6-15,-3 2 4 0,-6 3-7 16,3 2-2-16,-3 1-3 16,0-3-17-16,1-3-7 0,2-2-38 15,3-3-14-15,3 0-25 16</inkml:trace>
  <inkml:trace contextRef="#ctx0" brushRef="#br0" timeOffset="64241.6942">9113 13719 260 0,'0'0'99'0,"3"2"-54"0,3 1-42 0,0 0 21 15,0 2 1 1,6 3 5-16,3 2-14 0,3 1-4 15,2 2-8 1,1 0-3-16,0 1 0 0,-3-1-23 0,0-3-10 16,-3 1-44-16,6-3-16 15,-4-8-14 1</inkml:trace>
  <inkml:trace contextRef="#ctx0" brushRef="#br0" timeOffset="64595.8077">9479 13674 252 0,'0'-3'93'0,"0"6"-50"0,0 2-39 15,0 3 19-15,0 0-7 16,-3 5 3-16,0 0-4 15,0 8-1-15,-3 3-8 16,0-5-4-16,0-1-1 0,3-2-1 16,0-3 0-16,1-2 0 15,2 0 0-15,0-3 0 16,2-3 2-16,1-3 3 16,3-2 2-16,3 0-1 15,3-2 1-15,3-1-6 0,0 3-1 16,0 0-7-1,0 0 0-15,0 0-21 16,3 0-9-16,-4 0-21 0,4 0-6 16,0-5-39-1</inkml:trace>
  <inkml:trace contextRef="#ctx0" brushRef="#br0" timeOffset="64872.5124">9652 13676 196 0,'-18'-5'74'0,"18"5"-40"0,-3 0-31 0,3 0 15 15,0 5 0-15,0 6 3 16,0 2 4-16,0 6 2 16,0 7-14-16,0 3 12 0,-3 8 5 0,0 3-7 15,0 0-3-15,0 2-9 16,3 3-3-16,3-8-4 15,0-3-3-15,0-7-7 16,6-6-34 0,-3-8-8-16,0-7-39 15,3-6-15-15,0-14 1 16</inkml:trace>
  <inkml:trace contextRef="#ctx0" brushRef="#br0" timeOffset="65188.5221">9896 13827 280 0,'-6'0'107'0,"6"0"-58"0,3 0-42 0,-3 0 26 16,6 0-4-16,0 0 3 15,6-5-9-15,3 0-1 0,3-1-13 16,2 1-5-16,1 0-1 0,0 2-2 16,3 0-1-1,-3 1-17-15,0-1-9 0,-4 0-28 16,-2 3-13-16,0-2-56 15</inkml:trace>
  <inkml:trace contextRef="#ctx0" brushRef="#br0" timeOffset="65379.1887">9893 13909 264 0,'-3'0'99'0,"6"0"-54"0,3 3-37 0,0-3 24 16,6 0-9-16,6 0-1 16,2 0-15-16,10-3-4 15,3 1-2-15,0 2-34 0,-1 0-15 16,1 2-82 0</inkml:trace>
  <inkml:trace contextRef="#ctx0" brushRef="#br0" timeOffset="66686.9867">10613 13785 64 0,'0'2'24'0,"3"-2"-12"0,-3 0-12 0,0 0 7 15,0 0 2-15,0 0 2 16,0 0 1-16,0 0 0 16,0 0 5-16,0 0 3 15,0 0-4-15,0 0 1 16,0 3-6-16,-3 0 1 16,0-3-7-16,0 0 10 0,3 2 5 0,0 1 3 15,-3-3 1-15,3 0 0 16,-3 0 0-1,0 0-5-15,3 0 1 0,0 0-2 16,0-3-2-16,3 1-4 16,3-1-2-16,0-2-4 15,3 0 1-15,6-1-4 16,0 1-2-16,3 2-3 16,3 3 1-16,-3 3 1 15,-4 0 2-15,-2 2-1 16,0 5 2-16,-6 1 2 15,-6 2 2-15,-3 0-3 16,-6-2-1-16,-3 0 1 16,0-1 0-16,4-2-5 0,-1-3-1 15,3 1-10 1,6-1-5-16,3-2 0 0,6 2 0 16,5 0 7-16,1 3 6 15,3 3 1-15,-3-1 1 16,0 6 8-16,-3 0 6 15,-6 0 9-15,-6 0 7 16,-3 2-6-16,-3 6-3 16,-12-5-5-16,0-3-1 15,-6-3-10-15,1-3-1 16,-4-2-2-16,3-2 0 16,0-4-11-16,6-2-5 15,3 0-28-15,3-13-68 16,12 0 2-16,9 0 1 31</inkml:trace>
  <inkml:trace contextRef="#ctx0" brushRef="#br0" timeOffset="67289.0628">10953 13867 164 0,'-6'-3'63'0,"6"3"-34"0,0-2-3 0,0 2 23 16,0 0 0-16,3 0 1 16,3-6-22-16,0 1-9 15,2 0-11-15,7-3-6 0,0 0 1 16,3 0-2-16,0 3-1 16,0 2 1-16,0 3-1 15,-3 5-3-15,-4 3 2 0,-2 3 3 16,-3 5 1-16,-6 7-1 15,-6 4 1-15,-3 2 0 16,-8 8 3-16,-4 0-5 16,0-3-3-16,0-2 1 15,0-5 2-15,3-6 2 16,4-5 1-16,2 0-2 16,3-6 1-16,3-2 2 15,6 0 2-15,3-3-1 16,3-2 1-16,6 0-2 15,5-1 0-15,4 1-6 16,3 0 1-16,0-3 2 0,0 2 1 16,0 1 1-16,-1-1 0 15,-2-2 0 1,-3 0 0-16,-3 0-18 0,-6 0-7 16,-3-2-54-16,0 2-21 15</inkml:trace>
  <inkml:trace contextRef="#ctx0" brushRef="#br0" timeOffset="68425.8939">10896 13459 160 0,'0'-5'60'0,"0"5"-32"16,0 0-17-16,0 3 18 0,-3 2-8 15,-6 6-2-15,-3 7-3 16,-6 11 3-16,-5 14-11 15,-10 7 7-15,-6 5 2 0,0 4-1 16,-5-1 1-16,-1 0 2 16,1 3 0-16,2-3-10 15,3-5-5-15,6-11-3 16,7-2 1-16,2-11-1 0,6-2-1 16,3-9-21-1,6-5-9-15,0-2-29 0,6-6-13 16,3-5-32-1</inkml:trace>
  <inkml:trace contextRef="#ctx0" brushRef="#br0" timeOffset="69073.3107">10923 13465 200 0,'6'-8'74'0,"-3"2"-40"0,6 4-16 16,-3 2 25-16,-3 0-11 15,3 0-3-15,0 0-15 16,0 2-4-16,2 6-6 15,4 6-3-15,3 7 2 0,3 8-2 16,6 11-1-16,3 7-2 16,-1 3 1-16,4 9 7 15,0 7 4-15,0 0-3 16,5 5-2-16,1-2 0 16,-3-5 1-16,-3-11-1 0,-1-6 2 15,-5-10-2-15,-3-8 2 16,0-5-4-16,-3-8 0 15,-3-3 1-15,-3-2 0 16,-3-3-2-16,-3 0-2 16,-1-3 1-16,-2 0-1 15,0-2 2-15,-3-3 1 16,0 0-6-16,-6 3-2 16,-2-1 2-1,-4 1-3-15,0 0-1 16,-3-1 4-16,-9-2 1 15,-6 3-1-15,-8-1 2 16,-10 1 1-16,-6-3 2 0,-8 0 1 16,-7 0 3-16,-2 0 6 15,-9 0 4-15,-1 0-6 16,7 0-1-16,5 0-5 16,7 0-3-16,8 0-3 15,7 3-1-15,8-1-20 16,9-2-10-16,6 3-65 15,12 2-81 1</inkml:trace>
  <inkml:trace contextRef="#ctx0" brushRef="#br0" timeOffset="72918.7241">7211 14626 116 0,'-3'3'46'0,"3"2"-24"0,-3 6-8 0,3-3 17 0,0 13-2 15,-3 0 1-15,0 5-6 16,0 9-3-16,0 2-11 15,0 10-4-15,0-2 0 0,0-2-1 16,0-6 0-16,3-5-3 16,0-6 1-16,0-2-2 15,0-3 2-15,0-8-2 16,0-2-1-16,0-3-21 16,0-3-9-16,0-5-23 15,0 0-8-15,6-3-12 16</inkml:trace>
  <inkml:trace contextRef="#ctx0" brushRef="#br0" timeOffset="73408.2804">7479 14671 140 0,'-3'0'52'0,"-3"3"-28"0,6 2-15 0,0 0 16 16,-3 3-3-16,-3 6 1 16,0 1-1-16,-6 4 1 15,3 5-13-15,0 5 1 0,-3 8 0 16,1 5-2-16,2-2 0 0,9 0-5 15,3-3-1-15,3-6 3 16,3-4 1-16,5-1-1 16,4-7 1-16,6-9-2 15,6-4 0-15,-3-6-3 16,-1-6-2-16,1-2 1 16,-6-2 1-16,-3-3 1 15,-6-8 1-15,-6-3 0 16,-6 3 0-16,-6 5-2 15,-6 2 1-15,-9 6 7 16,-3 1 3-16,-6 4-6 16,4 6-4-16,-1 2-5 15,0 5 1-15,6-2-6 0,3 0-3 16,4 0-25-16,11 0-10 16,3-3-37-1,6-2-52-15,5 0 34 16</inkml:trace>
  <inkml:trace contextRef="#ctx0" brushRef="#br0" timeOffset="73846.5173">7943 14716 176 0,'0'-16'66'0,"3"16"-36"0,-3 11-15 0,0-6 18 15,0-5-10-15,0 5-3 16,0 6-5 0,0 5-2-16,0 8-7 0,0 2-2 0,0 3 2 15,-3 8-8-15,3-2 0 16,0-4 4-16,0-4 4 15,0-1-17-15,-3-7-4 16,3-6-86 0,-3 0-46-16,3-5 66 15</inkml:trace>
  <inkml:trace contextRef="#ctx0" brushRef="#br0" timeOffset="74043.7345">7792 14872 216 0,'-15'-5'82'0,"30"5"-44"0,-4-3-33 16,1 3 17-16,3 3 3 15,9 0 5-15,3 2-14 16,9-2-7-16,-1-1-5 16,1 1-12-16,0-3-3 0,-1 0-104 15,-5-3-52 1,3-2 80-16</inkml:trace>
  <inkml:trace contextRef="#ctx0" brushRef="#br0" timeOffset="74925.2931">8384 14692 160 0,'-6'-2'63'0,"9"2"-34"0,0 0-23 0,-3 0 15 0,0 0-5 15,3 2 1-15,0 9 4 16,0 2 1-16,0 8-11 15,-3 8 11-15,3 6 7 0,-3 2-11 16,0 10-4-16,0-4-9 16,0-1-4-16,0-10 2 15,0 0 0-15,-3-6 1 16,3-5 0-16,-3-8-5 0,3 1 1 16,-3-6-24-1,3-3-12-15,-3-2-47 16,3-3-60-16,-3-6 39 15</inkml:trace>
  <inkml:trace contextRef="#ctx0" brushRef="#br0" timeOffset="75329.8993">8580 14777 216 0,'-3'-5'82'0,"6"7"-44"0,-3 4-42 0,0-1 15 0,0 3 12 16,0 2 7-16,-3 4-4 16,-3-1-1-16,3 3-14 15,0-3-4-15,3-2-1 0,0-3-3 16,0-1 0-16,3-1-1 16,6-1 1-16,0-2-2 15,6-1 2-15,3-2-4 16,6 0-2-16,3 3 2 15,-1 0 0-15,-2 2 1 16,0 8 0-16,-3 6 2 16,-6-1 1-16,-6 3 3 15,-3-2 3-15,-6-1 5 16,-6 4 1-16,-6-4-11 0,-6-5-1 16,-3-2-3-1,-3-3 0-15,-3-3-22 0,1-2-8 16,-1-1-20-16,3-2-7 15,-3-2-35 1,3-4-43-16,1-4 48 16</inkml:trace>
  <inkml:trace contextRef="#ctx0" brushRef="#br0" timeOffset="75525.5489">8565 14758 232 0,'0'-5'88'0,"12"-8"-48"0,3 2-40 0,-3 9 16 16,3-6 6-16,0 2 8 0,3 4-13 15,3-1-5-15,-1 1-7 16,4 2-6-16,-3 5 0 0,0-8-39 16,-3 1-15-16,0 7-61 15</inkml:trace>
  <inkml:trace contextRef="#ctx0" brushRef="#br0" timeOffset="75812.8804">9039 14674 232 0,'-6'8'88'0,"6"13"-48"0,-3 11-42 0,3-19 14 16,0 3-6-16,0 2 1 16,-3 1-2-16,3-1 0 15,0-2-3-15,0 0-2 0,0-3 3 16,3-5-51-16,0-2-21 15,0-4-28 1</inkml:trace>
  <inkml:trace contextRef="#ctx0" brushRef="#br0" timeOffset="75993.9511">9134 14782 228 0,'-6'-2'88'0,"3"4"-48"0,-6 1-36 16,3 2 19-16,-6 1 0 15,-3-1 6-15,-3 3-16 16,1 0-5-16,-1 0-5 16,-3-3-7-16,-3 0-2 0,0 0-41 15,3-2-17-15,4-3-46 16</inkml:trace>
  <inkml:trace contextRef="#ctx0" brushRef="#br0" timeOffset="76174.6575">8887 14721 220 0,'0'-2'85'0,"3"2"-46"0,15 2-37 0,-12 1 35 16,6 8-5-1,-1-1-10-15,4 1-3 16,0-1-11-16,3 1-5 0,0 0 0 16,3-1-2-16,-3-2 2 15,0 0-35-15,-4-3-16 16,7 1-72-1</inkml:trace>
  <inkml:trace contextRef="#ctx0" brushRef="#br0" timeOffset="76695.6391">9360 14674 212 0,'-15'2'82'0,"30"-2"-44"0,-21 3-44 0,6 2 14 16,-3 3 2-16,0 6 5 16,0 1 4-16,-3 4 3 15,0 2-12-15,0 3-3 0,0 0-1 16,-2 0-3-16,2-3 0 15,0 3-1-15,0-6 1 0,3-5-2 16,0-2-1 0,3-3 5-16,6-6 4 0,0-4-3 15,3-1-1-15,5-2-2 16,7 0-3-16,6-1 3 16,-3 1 0-16,3 0-4 15,-4 2-1-15,1 0-10 16,-3 1-3-16,-3-1-27 15,-6 0-11-15,0 3-56 16</inkml:trace>
  <inkml:trace contextRef="#ctx0" brushRef="#br0" timeOffset="76835.9615">9527 14684 160 0,'-3'-2'60'0,"6"-1"-32"0,-3 6-22 0,0 5 15 15</inkml:trace>
  <inkml:trace contextRef="#ctx0" brushRef="#br0" timeOffset="76984.2929">9530 14713 329 0,'3'19'42'16,"-3"7"-20"-16,0 6-2 0,0 8-2 15,-3 5-8-15,3-3-1 16,0-2-5-16,0-3-1 15,0-5-1-15,0 2 1 16,0-10-9-16,0-6-1 16,0-2-53-16,0-16-89 15</inkml:trace>
  <inkml:trace contextRef="#ctx0" brushRef="#br0" timeOffset="77304.2866">9842 14864 256 0,'-6'-2'96'0,"9"4"-52"0,-3 1-43 0,0-3 41 15,9 0-6 1,0 0-4-16,3 0-5 16,3 0-15-16,6 0-8 0,3 0 0 15,2 0-5-15,4 0 0 16,3-3-1-16,0 1 0 16,-4-1-33-16,-5 0-15 15,-3 1-49 1,-6 2-62-16,-3 2 44 15</inkml:trace>
  <inkml:trace contextRef="#ctx0" brushRef="#br0" timeOffset="77477.1292">9845 15050 252 0,'-3'-3'93'0,"6"6"-50"0,12-1-44 16,-9-2 20-16,3 0-11 15,6 0 0-15,6 0-11 16,6-2-3-16,5-1-76 16,4-2-33-16,-3 2 25 15,-3 0 14-15</inkml:trace>
  <inkml:trace contextRef="#ctx0" brushRef="#br0" timeOffset="78168.7527">10557 14769 200 0,'-21'-3'74'0,"21"6"-40"0,-3 0-27 16,3-3 18-16,0 0-7 0,0 0 2 15,9 0 0-15,3 0 0 16,3 2-11 0,3-2-3-16,5 0 0 0,4-2-3 0,6 2-2 15,0-3 0-15,-1 0-1 16,-2 1 0-16,-6-1 2 16,-3 3-3-16,-3 0 0 15,-4 3 1-15,-2 5 0 16,-3 5 0-16,-6 5 2 15,-3 6 5-15,-3 16 4 16,-3 0 0-16,-3-3 3 16,1 0-5-16,-1-3-3 15,3 1-3-15,0-1-3 0,3-8-2 16,0-2 1 0,0-5-37-16,0-6-16 0,3-2-147 31,-9-17 82-31</inkml:trace>
  <inkml:trace contextRef="#ctx0" brushRef="#br0" timeOffset="78381.1157">10592 15047 256 0,'-8'-8'96'0,"11"11"-52"0,5-3-54 15,-2-3 16-15,6 0 5 16,0-2 7-16,6 0 8 15,12 2 7-15,3-8-18 16,2 4-4-16,4 1-3 0,-3 1-9 0,2 0-4 16,1-1-37-16,-3 4-15 15,-3-4-48 1,-7 1-43-16,-2-11 57 16</inkml:trace>
  <inkml:trace contextRef="#ctx0" brushRef="#br0" timeOffset="78873.0991">11256 14777 232 0,'-3'0'88'0,"0"3"-48"0,0-1-45 16,-3 1 17-16,0 2 0 16,-8 3 4-16,-1 3-2 15,0 5 0-15,0 5-8 16,0 13-4-16,0 3-1 0,0 0 1 16,0 3 3-16,3 0 4 15,4 2 2-15,2-8-3 16,6 1 0-16,0-9-5 15,11 3 0-15,4-5-1 16,12-5 1-16,3-6 0 16,3-5 1-16,2-8-5 0,1-3-1 15,3-5-4-15,-4-2 1 16,-5-1 7-16,-9-2 4 16,-12-3 3-16,-9 0 2 15,-9 0 6-15,-9 3 1 16,-6 0 4-16,-14 2 3 15,-4 3-11-15,0 6-5 16,4 2-6-16,-4 2-3 16,6 1-8-16,4 0-3 15,5-1-34-15,21 9-136 16</inkml:trace>
  <inkml:trace contextRef="#ctx0" brushRef="#br0" timeOffset="80959.3895">15358 11538 140 0,'3'-5'55'0,"0"3"-30"16,0-4-10-16,0 4 20 0,-3-1 3 15,0-2 2-15,0-1-5 16,-3 1 1-16,0-3-20 16,-3 0 6-16,0 0 2 0,-12-8 1 15,0 3 2-15,-3 3-13 16,-2 2-3-16,-4 10-9 15,-6 4-2-15,-3 7-2 16,1 3-2-16,-1 5 0 16,3 11 0-16,6-1-2 15,7 4 1-15,5-1 1 16,9 1 2-16,9-1-1 16,6 0 1-16,6 1 4 0,5-6 1 15,4-5-4-15,0-8 1 16,0-11 2-16,0-8 3 15,-4-5-2-15,1-2-2 16,0-6 0-16,-3-3-1 16,3-2-3-16,-6 0 0 15,-3 2-1-15,-6-2 3 16,2-5 0-16,-5 7 1 16,0 3 0-16,-3 3 2 15,0 3-1-15,0 2-1 16,0 2-2-16,0 14-1 15,0 3 2-15,0 5-2 16,0 10 1-16,0 14 2 16,0 10 2-16,0 6-1 15,-6 5 2-15,6-6-2 16,-5 1 2-16,-1-3-2 16,3 0 2-16,0-1-2 15,0-4 2-15,0-8-2 16,0-6 2-16,0-7-26 15,0-1-10-15,0-7-197 32,-3-11 88-32</inkml:trace>
  <inkml:trace contextRef="#ctx0" brushRef="#br0" timeOffset="81937.2849">15025 12547 168 0,'0'-6'63'0,"3"6"-34"0,-3 0-16 0,0 0 17 0,0 0-6 16,0 3 0-16,0 5 0 15,-3 5 0-15,-3 8-13 16,-3 6 13-16,-3 12 6 0,0 1-7 15,0-3 0-15,0 0-10 16,0 0-3-16,0 0-3 16,3-8 0-16,0-5-4 15,3-3-2-15,0-2 2 16,1-6 2-16,2 0-4 16,0-2-1-16,3-3 0 15,0-3 0-15,6 0 0 16,2-2 2-16,7-3 1 0,6-3 1 15,3 1 0-15,9-1 2 16,2 0-3-16,1 1 0 16,0 2-1-16,-3-3 1 15,-1 3-2-15,-5 0-1 16,0 0-2-16,-6 0 1 16,-6 0-15-16,-3 0-6 15,-1 0-27-15,-2-5-70 16,0-8 2-1,-9-1 10 1</inkml:trace>
  <inkml:trace contextRef="#ctx0" brushRef="#br0" timeOffset="82221.7053">15289 12594 200 0,'0'-10'77'0,"3"7"-42"0,-3 3-32 15,0 0 15-15,0 0-7 16,0 0-1-16,0 5 2 16,0 8 3-16,0 6-8 15,0 21 9-15,0 5 4 0,-5 10 7 16,-1 3 4-16,0 3-11 16,3 0-2-16,6 3-10 15,0-4-3-15,6-7-1 16,-4-5 0-16,1-8 0 15,0-6 0-15,0-10-9 0,-3-6-2 16,-6-4-95 0,-6-9-42-1</inkml:trace>
  <inkml:trace contextRef="#ctx0" brushRef="#br0" timeOffset="83723.964">15007 13832 152 0,'-6'0'57'0,"3"3"-30"0,3-3-16 15,0 0 18-15,0 0 0 16,0 0 3-16,0 0 2 16,0 0 2-16,0 0-20 15,-3-3 2-15,3 3 0 0,0-5-4 16,0-3 0-16,3 0-4 15,3-2 1-15,3-1-4 0,3-2 1 16,8-6-3 0,4 1 2-16,0-6-2 15,3 5 0-15,-3 1-1 0,-1 2 0 16,4 3-5-16,0 8 1 16,-3 13 0-16,-3 2 0 15,0 3-3-15,-7 8 2 16,-2-2 1-16,-6 13 2 15,-6-6 1-15,-6 1 1 16,-9-4-2-16,-2 1 1 16,-4-3-2-16,-3-2-1 15,0-6 3-15,6-2 0 0,3-3 1 32,3 0-5-32,4-3 1 0,10 0-9 15,10-2 0 1,6 0 3-16,9 2 3 15,3 0 4-15,0 6-2 16,2 5-2-16,-2 13 4 16,-3 0 1-16,-6 5 6 15,-6-2 5-15,-6 5-1 16,-9-5 3-16,-6-3 3 16,-6-5 1-16,-9-3-6 15,-9-3-3-15,-6-4-5 16,-2-6-4-16,-10-3-7 15,3-3-4-15,4 1-27 16,2-6-12-16,3-7-38 0,9-1-15 16,7 1-25-1</inkml:trace>
  <inkml:trace contextRef="#ctx0" brushRef="#br0" timeOffset="85527.5025">15045 14571 104 0,'0'-6'41'0,"0"4"-22"0,0 2-9 0,0 0 12 0,0 0-4 15,3 2 0-15,0 1 3 16,0 2 3-16,-3 6-12 15,0 2 4-15,3 3 2 0,0-3-2 16,0 6 1-16,3-1-1 16,-6 1 0-16,0-3-4 15,0-3 0-15,0-3-3 16,0 1 0-16,-3-3-1 16,3-3 0-16,0 1 0 15,0-4 2-15,0 1-3 16,0-3-2-16,0 0 2 15,0 0 0-15,0-5-3 16,0-1-3-16,6-7 2 16,3 0-2-16,3 0 2 15,0-1-4-15,3-2-2 16,0 1 2-16,3-1 0 16,-1 2 1-1,4-1 0-15,3 4 0 0,0 0 0 16,0 6 0-16,0 2 0 15,-1 3-3-15,1 0 2 16,0 3 1-16,-3 2 0 16,-3 3 0-16,-6 0 0 15,-4 3 0-15,-5 2 0 16,-6 6 4-16,-5 2 2 16,-4 0 0-16,-3 3-1 15,-3 0-3-15,-3 2 1 16,0 3-2-16,0 0 2 0,1 3-2 15,2 2-1 1,6-2 3-16,3-3 0 0,3 0-4 16,6-5-1-16,3 0 1 15,3-5 2-15,6-4-31 16,6-4-12-16,-1-6-76 16,1-5-51-1,0-2 70-15</inkml:trace>
  <inkml:trace contextRef="#ctx0" brushRef="#br0" timeOffset="86243.7496">15239 15306 132 0,'3'0'52'0,"0"0"-28"0,0 0-15 16,-3 0 16-16,0 0 6 15,0 0 3-15,3 3-5 16,-3-3-3-16,0 0-14 16,0 0 1-16,0 0 3 0,0 0-4 15,0 0 1-15,0 0-4 16,-3 0 2-16,3-3-6 16,0 1-3-16,0-4-4 15,3 4-1-15,0-1 2 0,6 0 0 16,0 1 1-16,0 2 0 15,-1 0 0-15,1 2 0 16,-3 4 4-16,0-1 2 16,-3 0 4-16,-9 3 12 15,-3 0-3 1,0-3-5-16,1 1-3 16,-1-4-5-16,0-2-1 0,3 0-3 15,0-2-2-15,3-1-2 16,3 0-1-16,0-2-1 15,3 2 3-15,0 1 0 16,3 2-2 0,-6 0-20-1,0-3-7-15,0 0-111 16</inkml:trace>
  <inkml:trace contextRef="#ctx0" brushRef="#br0" timeOffset="91147.2024">19055 11467 148 0,'-3'-8'55'0,"3"5"-30"0,3 1-3 0,-3 2 23 15,0 0-12-15,3 2-4 16,3 1-12-16,6 2-4 16,3 3-7-16,-1 6 5 0,4 1 4 15,3 4-1-15,0-1 0 16,0-2-8-16,3 0-2 15,-4-3-2-15,-2 1-2 16,-3-1 1-16,0 0 1 16,-3-2-1-16,0-1 2 15,-3 1-22-15,-3-3-9 16,0 0-19-16,-3 0-6 16,0-3-49-1</inkml:trace>
  <inkml:trace contextRef="#ctx0" brushRef="#br0" timeOffset="91400.8802">19600 11472 176 0,'-3'-8'66'0,"3"8"-36"0,-3 0-22 16,0 3 16-16,-6 2-10 15,-6 3-3-15,-6 6 2 16,-3 1 4-16,0 7-9 16,-2-1-2-16,-1-3-2 0,3 3-2 15,3 1 1-15,0-4-15 16,3 1-5-16,4-4-48 16,-1 1-58-16,3 0 29 15</inkml:trace>
  <inkml:trace contextRef="#ctx0" brushRef="#br0" timeOffset="91653.8906">19317 11655 164 0,'0'0'63'0,"3"5"-34"0,0 8-10 0,0-2 23 16,0 8 3-16,0 7 5 15,0 6-21-15,0 5-9 0,0 2-12 16,3 1-4-16,-1-5 0 0,1-4-2 16,0-4-2-16,3-1-2 15,0-5-1-15,-3-2-34 16,0-3-15-16,0-3-55 16,0-2-37-1,3-1 64-15</inkml:trace>
  <inkml:trace contextRef="#ctx0" brushRef="#br0" timeOffset="92131.5634">19650 11927 228 0,'-9'-2'85'0,"9"4"-46"0,3 1-48 0,3 0 12 16,3-1 7-16,3 1 5 15,3-3-3-15,3-3 1 16,3 1-8-16,5-1-1 0,1-2 0 16,-3-3-7-16,0-5-2 15,-3-3 6-15,-4 3 6 16,-5-1-1-16,-3 1-1 15,-3-3 0-15,-6 3-1 16,-9 2-7-16,0 1 0 0,-8 4 1 16,-4 4 1-16,-6 4-2 15,0 4 2-15,-3 4-1 16,4 9 0-16,2 5 0 16,3-3 0-16,3 0 8 15,6 0 6-15,6 3 3 16,6 0 3-16,3-6-6 15,9 1-2-15,6-3-5 16,6 0-2-16,6-3-6 16,2-3-2-16,1-2-31 15,3-2-12-15,-4-1-50 16,1-2-44-16,-6-6 50 16</inkml:trace>
  <inkml:trace contextRef="#ctx0" brushRef="#br0" timeOffset="92583.9415">20248 11790 148 0,'0'-5'57'0,"0"2"-30"0,-3 0 1 15,3 3 25-15,-3 0-7 16,-2 0 0-16,-4 0-20 16,-6 3-5-16,-6 2-13 15,0 0-3-15,0 3-1 0,0 3-2 16,4 8-2-16,5-1-2 15,6 1-1-15,6-1 4 16,9 3 1-16,8 0-3 16,10 3-1-16,0-3-2 15,3 1 3-15,-6-1 2 16,-7-3 4-16,-2 1 7 0,-9-3 2 16,-9 0 1-1,-9-1 4-15,-8-4-9 0,-7-3-1 16,-3-3-14-16,-9 1-6 15,1-1-31-15,-1 0-10 16,3 3-52 0</inkml:trace>
  <inkml:trace contextRef="#ctx0" brushRef="#br0" timeOffset="95926.848">19251 14735 88 0,'6'-40'35'0,"0"27"-18"0,0-3 11 0,0 11 21 0,0-3-3 16,-3 0 0-16,0 5-17 15,0 0-8-15,-3 3-12 16,6 11-4-16,-3 10 1 0,-3 14 1 15,-6 12 3-15,-3 17-1 16,0 2 2-16,0-3-4 16,0-4-2-16,3-4-2 15,0-7 0-15,0-9-2 16,3-7 2-16,3-8-20 16,0-6-8-16,0-7-12 15,0-11-4-15,6-5-40 16,0-14-33-1,0-7 43-15</inkml:trace>
  <inkml:trace contextRef="#ctx0" brushRef="#br0" timeOffset="96287.9748">19263 14809 168 0,'0'-45'66'0,"-3"26"-36"0,6-10-20 0,3 21 17 16,0-2-2-16,0-1 2 16,0 0-6-16,0 1-1 15,3 7-11-15,0 6 1 0,0 13 1 16,12 8 0-16,-4 15 1 15,4 19 0-15,0 6 2 16,3 2-7-16,0-5-2 16,3-3-1-16,-4-2 0 15,1-11 4-15,-3-8 3 0,3-8 2 16,3-11 3 0,-4-10-1-16,1-13 1 0,-3-14-2 15,0-10-1-15,-3-18-5 16,-6-17 0-16,-3-10-3 15,-6-3 0-15,-3 1-1 16,-3 2 2-16,-3 5-1 16,0 13 2-16,3 9-6 15,-3 7-3-15,3 11-17 16,-3 5-7-16,6 8-23 16,0 8-8-16,3 6-36 15,3 20-14-15,3 1-3 16</inkml:trace>
  <inkml:trace contextRef="#ctx0" brushRef="#br0" timeOffset="96738.0226">20183 14885 288 0,'-15'-15'107'16,"12"9"-58"-16,-3-2-55 0,3 6 19 0,0-1-8 15,0 3 6 1,-12 5 3-16,-3 3-7 15,-2 6 2-15,2 15 2 0,0 5-4 16,3 3-2-16,6 3-2 16,9-3 0-16,6-3 2 15,9-7 4-15,9-6 2 16,6-5 3-16,2-11-1 16,7-10 2-16,0-9-6 15,-7-4-3-15,-5-3 10 16,-12-16 6-16,-12-3 0 15,-18 0-1-15,-9 3-5 0,-8 3 0 16,-4 5-16-16,0 8-6 16,3 5-51-16,7 8-22 15,5 8-101 1</inkml:trace>
  <inkml:trace contextRef="#ctx0" brushRef="#br0" timeOffset="100988.3991">19302 12396 148 0,'-6'-13'57'0,"6"10"-30"0,0 3-12 15,0 0 20-15,0 0-15 16,0 5-6-16,0 8-8 16,0 6-3-16,-3 5-1 15,-3 10 7-15,0 16 4 0,0 14 0 16,0 2 2-16,0-2-2 16,0-6 0-16,3-5-5 15,0-6-3-15,0-2-2 16,0-8 0-16,0-5 0 15,3-8 1-15,-3-8-5 0,0-3 1 16,0-5-31-16,0-5-14 16,0-6-43-1,0-5-39-15,3-3 47 16</inkml:trace>
  <inkml:trace contextRef="#ctx0" brushRef="#br0" timeOffset="101468.7267">19302 12465 116 0,'-6'-35'44'0,"6"22"-24"0,-3-6 1 0,6 17 19 16,-3-4 1-16,0 1 2 0,3 3-23 15,-3 2-9-15,3 7-8 16,3 9 0-16,3 3 0 0,3 7 14 15,3 14 6-15,-1 8 4 16,1 10 1-16,6 3-11 16,3-3-3-16,3-5-6 15,3-8-3-15,-1-6 2 16,-2-1 2-16,-3-9-2 16,-3-6-2-16,0-7 0 15,-7-5 1-15,1-6 1 16,-3-5 3-16,0-5 1 15,0-8 1-15,-3-9-4 0,0-7-3 16,-3-13 2-16,-3-8 2 16,-3-6 0-16,0 6 2 15,-3 5 0-15,0 0 1 16,-3 3 0-16,0 5 0 16,3 5-6-16,-3 8-4 15,3 3-6-15,0 5-2 16,0 3-15-16,0 2-4 15,0 6-22-15,6 5-10 16,3 5-39-16,6 11-16 16,3 0-4-1</inkml:trace>
  <inkml:trace contextRef="#ctx0" brushRef="#br0" timeOffset="101887.7543">20055 12668 192 0,'-9'-2'74'0,"3"2"-40"0,-6 2-22 16,6 4 21-16,-6 1-8 15,-6 15 0-15,-2-1-5 16,-1 3-1-16,3 7-10 16,3 1-1-16,6 3-1 0,3-4 5 15,9 1 3-15,9 0-2 0,12-3 2 16,3-5-2-16,2-6 0 16,4-10-3-16,3-8 1 15,-3-5-2 1,-4-6 0-16,-5-5 1 0,-3-5 4 15,-9-8-2-15,-9-3 1 16,-6-2-1-16,-9 2 2 16,-6 3-7-16,0 5-4 15,-6 6-27-15,1 2-9 16,-4 21-34-16,0 8-12 16,6 6-69-1</inkml:trace>
  <inkml:trace contextRef="#ctx0" brushRef="#br0" timeOffset="102714.7377">19299 13507 236 0,'-6'-8'90'0,"9"11"-48"0,-3-1-49 0,0 6 16 16,3 6-2-16,0 17 4 16,-3 12 11-16,-3 12 6 15,-6 14-14-15,0 8-4 0,-3 5 1 16,0-3-3-16,0-7 3 16,3-12-8-16,6-7-2 15,0-10-1-15,0-9 0 0,3-8-14 16,0-7-5-16,-3-8-19 15,3-6-8-15,3-13-62 16,0-8-34 0,3-13 65-16</inkml:trace>
  <inkml:trace contextRef="#ctx0" brushRef="#br0" timeOffset="103134.4971">19314 13690 228 0,'-3'-22'88'0,"6"20"-48"0,0-4-36 16,-3 6 19-16,0 0 2 16,3 3 5-16,3 2-8 0,0 11 0 15,3 8-13-15,2 8-3 0,4 8 0 16,3 7-3-16,3 3-2 16,0 6 2-16,3-6 2 15,3-2 0-15,-1-8 2 16,-2-6-2-16,-3-8 2 15,3-2 0-15,0-11 1 16,-4-7 4-16,-2-9 5 16,0-5-5-16,-3-10-2 15,0-9 3-15,-3 1 4 16,0-6 0-16,-3-2 1 16,-3-1-3-16,0-2 1 15,-1-5-7-15,-2-1-3 0,0 1-3 16,0-5-3-1,-3 4-2-15,0 6 1 0,0 3-1 16,0 10-2-16,0 5-17 16,0 6-9-16,0 5-17 15,3 6-9-15,0 10-33 16,-3 13-16-16,3 0-21 16</inkml:trace>
  <inkml:trace contextRef="#ctx0" brushRef="#br0" timeOffset="103737.3006">20120 13967 92 0,'15'-16'35'0,"-12"9"-18"0,-6-7 15 16,3 9 22-16,-6 0-6 16,0-1-1-16,-5 1-12 15,-1 3-4-15,-3 2-17 16,-6 2-4-16,-3 9 0 0,0 7-2 15,-3 6 1-15,4 16 3 16,5-3 5-16,3 5 2 16,6-2 1-16,9 0-5 15,9-9-1-15,12-4-2 16,6-6 0-16,8-8 0 0,1-5 2 16,0-11-3-16,-4-7-1 15,-5-6 0-15,-3-11 4 16,-6-7-2-16,-9-6 3 15,-6 1-2-15,-6-1 2 16,-6 6-8-16,-6 5-4 16,-3 5-22-16,-3 5-8 15,0 9-43-15,4 4-18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05:33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20150 7795 64 0,'3'-3'27'0,"-6"6"-14"0,0-1-18 16,3-2 4-16,0 0 0 15,6 3 2-15,6 0 9 16,6-1 3-16,9-2 5 16,8 0 1-16,19-2-6 15,6-1 0-15,20-5-8 16,21-3-3-16,12 1 1 15,12-1 2-15,9 1-2 16,0 2 0-16,0 0-1 0,-9 0 1 16,3 3-2-16,-12-1-1 0,-9 6 1 15,-8 0-4-15,-10 0 2 16,-9 6 3-16,-2-4 1 16,-16 3-1-16,-8 1-2 15,-10-1 1-15,-8 0-1 16,-6 1 0-16,-6-1 2 15,-4 0-1-15,-5 1-1 16,0-1-2-16,-3-3 1 16,-3 1 1-16,0 0 0 15,0-3 2-15,-3 0 1 16,0 0-1-16,0 0-2 16,-3 0 1-16,0 0-1 0,0 0-3 15,-3 0 2-15,3 0 1 16,-3 0 0-16,0 0 0 15,0 0 0-15,0 0 0 16,0 0 0-16,3 0 0 16,-3 0 2-16,0 5-3 15,9 3-2-15,-3 3-1 16,3 10 0-16,-1 10 5 16,1 9 1-16,-3 3 0 15,-3 15 1-15,-3 13-2 16,0 6-1-16,0 0 1 15,0-14 1-15,6-7-3 16,-6-6 0-16,3-5 1 16,0-8 0-16,0-5 2 0,0-8 1 15,-9-9-87 1,-12-1 8 0</inkml:trace>
  <inkml:trace contextRef="#ctx0" brushRef="#br0" timeOffset="508.0835">20162 8535 84 0,'0'-2'33'0,"3"2"-18"0,0-3-18 16,9 3 19-16,3-2-8 16,12 2 1-16,8 0-1 15,22 0 4-15,11 2 5 16,19-2-3-16,29 0 2 15,18 0 4-15,29-2 2 16,10-1-11-16,15 0-4 0,-7 1-1 16,-2-1-3-16,-7 0-2 15,-26 1 0-15,-18-1-1 16,-27 3-11-16,-20-3-3 16</inkml:trace>
  <inkml:trace contextRef="#ctx0" brushRef="#br0" timeOffset="2223.4605">20811 7961 76 0,'-3'-5'30'0,"3"8"-16"0,0-6-3 0,0 3 12 16,0 0-6-16,0 0-2 15,3 3 0-15,0 2 3 16,0 0-4-16,0 3 2 15,-3 5-3-15,0 1 0 16,0 2-7-16,0-3-2 16,0 0 0-16,0-2 0 0,0-3 0 15,0-3-2-15,0-3-2 16,0 1-2-16,0-16 4 16,3 2 0-1,0 1 0-15,3-4-2 16,0 1-2-16,3 3 1 15,3-4 3-15,3 4 3 0,-1 2-4 16,1 0-3-16,-3 3 3 16,3 2 1-16,0 3 0 15,-3 0-2-15,-3 5 5 16,-9 3 4-16,-3 8-1 16,-3 5 3-16,-3 0-2 15,0 1 0-15,0-1-8 16,0 0-2-16,3 0 0 15,3-2 0-15,0-3-2 16,3-1 0-16,3 1-40 16,3-5-17-16,-3-3-24 15</inkml:trace>
  <inkml:trace contextRef="#ctx0" brushRef="#br0" timeOffset="2388.0955">20915 8395 184 0,'-6'6'71'0,"6"-9"-38"0,0 3-28 0,0 0 17 15,0 0-17-15,3-3-4 16,3 1-23-16,3-1-11 16,6-5-49-16,9-11-20 15</inkml:trace>
  <inkml:trace contextRef="#ctx0" brushRef="#br0" timeOffset="2913.6526">21278 7908 164 0,'-6'3'63'0,"6"0"-34"0,0-1-19 15,0-2 20-15,0 6-12 0,0-1-2 16,0 0-9-16,0 1-3 15,0-4-2-15,0 1 1 0,0-3 0 16,0 0-1-16,3 0-2 16,3-3 1-16,3-2 1 15,0 0 1-15,6-3 1 16,0 2-5-16,3-2 1 16,0 3-2-16,2 0 0 15,4 0 2-15,-6 2 2 16,0 3-1-16,-6 3 2 15,-3 4 2-15,-9 4 4 16,-6 5 5-16,-3 0 1 16,0 8-4-16,-3-1-1 0,3-1-6 15,0-1-3-15,3-3 0 16,0 1-1-16,3-1-14 16,3 1-3-1,0-1-44-15,0-2-20 0,0-3-11 16</inkml:trace>
  <inkml:trace contextRef="#ctx0" brushRef="#br0" timeOffset="3034.5022">21394 8345 236 0,'-17'0'88'0,"17"0"-48"0,0 3-45 16,0-3 15-16,0 0-24 15,0 0-5-15,3 0-79 0,2-3-33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5T23:06:06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17421 7334 28 0,'-6'-5'11'0,"9"8"-6"0,-6 2-8 15,3-5 2-15,0 5 1 16,3 0 2-16,-3-5 19 16,3 3 10-16,3 0-2 15,3-3 0-15,0 0-12 16,-1 0-5-16,4 0-3 15,0 0-1-15,0 0-2 16,0 0 1-16,3 0-2 16,3-3 0-16,-3 0-3 15,3 1 1-15,-1-1 0 0,1 1-1 16,3 2-2-16,3-3 5 0,0 3 1 16,0 0 0-16,-1 0 1 15,4 0-4-15,3 0 0 16,3 0-1-16,-1-3 1 15,4 1 0-15,3-4 1 16,-3 1 2-16,2 0 1 16,7-1-3-16,-6 1-3 15,-1 3-3-15,1-1 1 16,0 3-1-16,-4 3 0 16,1-1 0-16,-3 1 0 15,3-1 6-15,-1 1 2 16,-2 0-5-16,0-1-2 15,2 1 4-15,1 0 3 0,3-1-3 16,-3 1-2-16,-1 2-3 16,4 1 1-16,-3-4 3 15,-1 3 1-15,1 3-1 16,0-5-2-16,3 5 1 16,-4-8 1-16,1 8 1 15,0-8 3-15,2 0-3 16,-2 5 0-16,0 1-1 15,0-1 1-15,-1 3-2 16,1 0-1-16,0 0 1 16,-1-3 1-16,1 3-1 15,0-3-1-15,0-2-2 16,2-1-1-16,4 4 2 0,-3-1 2 16,-1-2-2-16,-2-1 0 15,0 4 3-15,3-4 1 16,-4 4-4-16,1-4-1 15,0 1 3-15,2-1 1 16,4 1 0-16,3-3-2 16,2 0 1-16,-2 0-1 15,0 0 0-15,-1 0 0 16,1-3 0-16,-3 3 0 16,2 0 0-16,-2 0 0 15,3-2 0-15,-1-1 2 16,1 1-1-16,-3 2-1 15,2 0 1-15,-5-3 1 16,3 3-3-16,-1-3 0 0,-2 3 1 16,14 0 2-16,-5 0-1 15,0 0-1-15,2 0-2 16,1 0 1-16,-3 0 1 16,-1 0 2-16,-2 0-1 15,-1 0-1-15,-2 0 1 16,0 0-1-16,-1 0 6 15,1 0 4-15,-3-2-8 16,3-1 0-16,-1 3-4 16,-2 0 0-16,-3 0 4 15,-1-3 1-15,-2 1-4 16,0 2 1-16,-3 0 0 16,-4 0 2-16,1-3-3 0,0 3 0 15,0 3 1 1,-3-3 2-16,2 0-1 0,4-3 2 15,6 0-4-15,3 1 0 16,-4-6 5-16,7 5 2 16,0-5-2-16,-1 3-1 15,4 0-1-15,3-6 1 16,-4 0-2-16,1 4-1 16,2 1 1-16,1 1 1 15,-3 2-1-15,-1 1 2 16,-2 7-42-16,-3 8-18 15,-7-2-42-15</inkml:trace>
  <inkml:trace contextRef="#ctx0" brushRef="#br0" timeOffset="1">16468 5734 104 0,'-15'-3'38'0,"15"0"-20"0,0 1-19 0,0 2 7 15,0 0-2-15,0 0 0 16,0 0 2-16,0 0 1 16,-3 0 1-16,-3 0 2 15,-3 0 1-15,4 0 3 16,-1 0 2-16,0 0-1 15,0 2-7-15,3 1 4 0,0 0 3 16,0-3-5-16,0 0-3 16,0 0 4-16,3 0 5 15,0 0 1-15,0 0-1 16,0 0-4-16,0 0 0 16,0 0-7-16,0 0-1 15,0 0-2-15,0 0 1 16,0 0-4-16,0 0 0 0,0 0 1 15,0 0 2-15,0 0-1 16,0 0 2-16,0 0-2 16,0 0 2-16,0 0-2 15,-3 0-1-15,0 0 1 16,0 0 1-16,0 0-3 16,0 0 0-16,0 0 1 15,-3 0 0-15,3 0 0 16,0 0 0-16,0 0 0 15,0 0 2-15,0 0-3 16,0 0 0-16,0 0-1 16,3 0 0-16,0 0 2 15,0 0 2-15,0 0-10 16,0 0-2-16,0 0 5 16,0 0 2-16,0 0 9 0,0 0 6 15,-3 0-4-15,0 0-2 16,0 0-3-16,0 0-3 15,-3 0 1-15,-3 0-1 16,0 0-7-16,0 0-3 16,4 0-1-16,-1 2 1 15,0-2 1-15,3 3 3 16,0-3 4-16,0 0 1 16,0 0 1-16,0 2 2 15,0-2-1-15,0 0-1 16,0 0 3-16,0 3 2 15,0-3 0-15,0 0 2 16,0 0 0-16,3 0 1 0,0 0-4 16,0 0-3-16,0 0 0 15,0 0 1-15,0 0-3 16,0 0 0-16,0 0-4 16,0 0-1-16,6 0 7 15,6 3 4-15,6-3-2 16,8 0-2-16,13 0 0 15,6 0 1-15,8-3-3 16,7 3 0-16,8-3 1 16,13 1 0-16,2 2-7 15,9 0 0-15,1 0 9 16,2 0 6-16,6 0-1 0,-6 0-2 16,1 0 0-16,-7-3-1 15,-3 3-2-15,3-2-2 16,-5-1 3-16,-4 0 0 15,-5 1-1-15,-7-4-2 16,-5 4 3-16,-7-1 0 16,-5 0 5-16,-10 1 3 15,-2-4-4-15,-3 4 1 16,-3-4-3-16,-4 4 0 16,1 2-6-16,-12 0 1 15,-3 0 0-15,3 0 2 16,-3 0-1-16,-1 0-1 15,1 0 1-15,3 0-1 0,-3 0 0 16,-3 0 0 0,-3 0 2-16,0 0 1 0,0 0-1 15,0 0 1-15,-3 0-4 16,3 0 0-16,-1 0 1 16,-2-3 0-16,0 1 0 15,0-1 2-15,0 0 1 16,-3-7 1-16,0 2-2 15,0-8 1-15,0 3-2 16,0-6-1-16,0 3 1 16,0-8-1-16,0 6 0 15,0-9 2-15,0 6-3 0,-3-8 0 16,0 3 5-16,-6-6 2 16,3 3 2-1,-3-11 0-15,0 8-4 0,-3-2-3 16,3 5 0-16,0-3-1 15,0 6 0-15,0-1 0 16,1 3 0-16,-1 3 0 16,0 3 0-16,3 2 2 15,0 3-3-15,0 2 0 16,0 0-1-16,-3 4-2 16,3 1 3-16,-3 4 2 15,0-1-2-15,-6 0 0 16,-6 1 1-16,-9-1 2 15,-5 0-1-15,-13 3-1 16,-6 3 1-16,-14 0 1 0,-16-1-3 16,-11 1 0-16,3 2 1 15,-3 1 2-15,2-4-1 16,-5 1 2-16,-3 2-4 16,3 0-2-16,-4 1 2 15,1-4 0-15,-3 1 1 16,3 2 0-16,5 1 0 15,4-1 2-15,12 0-3 16,5 0-2-16,13 1 2 16,5-4 2-16,10 1 0 15,5 0 2-15,9-1-4 16,3 1 0-16,4 0 1 0,5-1 0 16,3 1-5-16,3 2 1 15,0 14 0 1,3-1 2-16,3-2 1 15,0 0 1-15,3 0 0 16,0 2 0-16,0 4 0 16,0 4-5-16,3 3 1 15,0 6 2-15,0 7 1 16,0 11 1-16,3 0 2 16,0 0-12-16,0-3-3 15,-3 3-71-15,0-6-29 16,0-15 0-1</inkml:trace>
  <inkml:trace contextRef="#ctx0" brushRef="#br0" timeOffset="2">4371 4083 192 0,'0'-8'71'0,"0"8"-38"0,0 0-32 0,3 5 14 16,0 3-2-16,0 8 5 16,0 13-6-16,0 21 1 15,0 6-8-15,-3 7-1 0,0-2 0 0,0 0 0 16,3-6 2-16,0 14-3 15,0-13-2-15,0-9-3 16,0-10-1-16,0-7-29 16,0-15-89-1</inkml:trace>
  <inkml:trace contextRef="#ctx0" brushRef="#br0" timeOffset="3">4458 4059 204 0,'-15'-21'77'0,"15"21"-42"0,3-16-26 0,0 13 22 16,3-2-13-16,3-1 0 15,3 1-12-15,5 0-4 16,7 0-2-16,3 2 2 0,6 0 1 15,3 1-1-15,2 2 1 16,-2 0-4-16,0 2-2 16,-4 1 2-16,-5 8 2 15,-6 2-5-15,-3 0 1 16,-6 3-1-16,-3 10 2 16,0 11-1-16,-3 19-1 0,0 5 3 15,-3 2 0 1,0-2 1-16,-3 3 0 15,0 4-3-15,0 6 2 0,0-10 3 16,0-6 1-16,-3-10 1 16,0-3 2-16,-6-11 1 15,-6-7 1-15,-9-11 2 16,-9-6 4-16,-11-5-2 16,-10 1 1-16,-9-4-5 15,1 4-3-15,2-4-2 16,7 4-3-16,8-4-129 15</inkml:trace>
  <inkml:trace contextRef="#ctx0" brushRef="#br0" timeOffset="4">2142 17246 52 0,'0'-11'22'0,"0"-5"-12"0,0 6-8 16,0 7 6-16,0-8-4 16,0-2-1-16,0 5 19 15,0-2 9-15,0-4 7 16,0 6 2-16,0-2-9 16,0 2-2-16,0 0-10 15,0 0-4-15,0 3-8 0,0-1 2 16,0-2 1-16,0 3-1 0,0 0 0 15,0-3-3-15,0 3 1 16,0 2-2-16,0-2 0 16,0 5-3-16,0 0-2 15,0-6 1-15,0 6 1 16,0 0-1-16,0 0-1 16,0 0 1-16,0 0-1 15,-6 0 2-15,3 0 1 16,0 6-1-16,-3-1 1 15,3 3-2-15,-12 5 2 0,0 0-2 16,-2 19-1-16,-1 3-2 16,-6 7 1-1,3 5-1-15,0 20-2 0,0 12 3 16,12 11 2-16,9 3 0 16,9 10-1-16,12 0-2 15,9-5 1-15,3-19 1 16,11-13 0-16,10-7 2 15,11-20 3-15,7-12 2 16,-7-27 1-16,-2-21 0 16,-1-24 0-16,-5-16 0 15,-12-16 2-15,-16-21-3 16,-17 0-2-16,-15-5 6 16,-15 2 3-16,-14 12 1 0,-19 9 4 15,-8 11-9 1,-4 22-1-16,1 12-27 0,-1 17-13 15,9 7-57-15,13 9-23 16,8-4-3 0</inkml:trace>
  <inkml:trace contextRef="#ctx0" brushRef="#br0" timeOffset="5">2529 17005 268 0,'-45'0'101'0,"30"0"-54"0,-2-6-53 0,11 4 19 15,-3-3-10-15,0-9-2 16,-3-9 0-16,-6-4-1 16,3-13 0-16,0-5 2 0,3-8 1 15,3-5-1-15,6-13-2 16,-3-11 1-16,12-6 1 15,0-7-1-15,3-3-1 16,3-5 1-16,0-5-1 0,0-1-3 16,3-2 2-16,-3-3 1 15,0 3 0-15,0 0 0 16,0 0 2-16,-4-3-1 16,1 0-1-16,-3-2 7 15,3 2 3-15,-3-2-1 16,0-3 2-16,0 2-4 15,6-2-2-15,-3-5 2 16,3 0 0-16,3-6-1 16,0-2-1-16,5-1-6 15,7-2-1-15,3-8 1 16,-3 3 0-16,17-3 1 16,1-5 2-16,-3 3-3 15,-1-1 0-15,4-7 1 16,0 7 2-16,2-2-1 0,7-11-1 15,26-29 1-15,-5 19-1 16,-4 2-3-16,-2 11 0 16,-4 5 2-16,7-2 2 15,11 5 0-15,0 5-1 16,-2-5 1-16,-1 8 1 16,6 2-3-16,4 0-2 15,2 6 2-15,-6 8 0 16,-5 7-2-16,2-10 2 15,3 6 3-15,4 7 1 16,2 3-1-16,-9-8-2 16,0 8-2-16,4 2 1 15,5 3 1-15,-3-2 0 0,-5 2 0 16,2 3 2-16,0 2-1 16,10-2-1-16,-1-3 1 15,-6 0-1-15,0 3 0 16,1 0 0-16,5-3-3 15,-3 0 2-15,-2 6 1 16,-4-3 2-16,0-11-1 16,12 0-1-16,-8 6 1 15,-1 2-1-15,-9-11 0 16,4 4 2-16,-4 7-1 16,3 3 2-16,-5-3-4 15,-7 0 0-15,-8 5 1 16,2 1 2-16,-2 7-1 0,-1-10-1 15,-2 2-2 1,-4 9-1-16,-2 2 2 0,-9 3 0 16,-1-3 3-16,-5 10 1 15,-9 9 1-15,-6 10 0 16,-4 5-5-16,-5 3 1 16,0 11 0-16,-3 2 0 15,0 9 0-15,-3 4 2 16,-3 6-1-16,-3 5-1 15,0 3 1-15,0 2-1 16,-3 6 0-16,0 0 0 0,3 0-3 16,-3 5 0-16,6-3-5 15,0 0 0-15,0 1-5 16,-3-1-2-16,3-2-7 16,-4 2-1-16,1-2 5 15,-3-3 4-15,0-5 8 16,0 2 3-16,-3-8 7 15,1 4 0 1,-1 1 1-16,0 1-6 16,0 0 1-16,0 0 6 15,-3-3 4-15,0 0-3 16,0 0 1-16,-3-3-5 16,0 4-2-16,0-1 0 15,-6 0 1-15,-3 0 3 0,-3 0 4 16,1-5 2-1,-1 2 1-15,0 4-4 0,-3-4-3 16,-6 3-2-16,1 0 0 16,-1 0-2-16,0 1-1 15,0 1 1-15,0 1-1 16,1-8-3-16,-1-3 2 16,6 3 1-16,-3 5 2 15,1 3-1-15,-4 2-1 16,0 1 3-16,3 2 0 15,3 0-1-15,4 0-2 16,-4 3 1-16,0-1-1 0,6 1 0 16,3 2 0-1,-3 1 0-15,3 2 0 16,4 0 0-16,2 0 0 16,0 0 0-16,3 0 0 15,0 0 0-15,-3 2-3 16,3 1 2-16,-3 0-1 15,0-1 0-15,0 1 4 16,-3 0 1-16,3-1-1 16,0 1 1-16,0-1-4 15,0 1-2-15,4 0-1 16,-1-1 3-16,3 4-2 16,0 15-1-1,0 3 3-15,3 2-2 16,3 6 1-16,3 2 0 0,3 3 0 15,2-5 0-15,-2 0 0 16,0-3 6-16,0-5 2 16,-3-6-2-1,0-4-3-15,-3-7 6 0,-3-7 5 16,-3-7-2-16,-3-4 2 16,-3-2-1-16,-3-11 1 15,-3-8 5-15,-2 3 1 16,-1-3-9-16,0-5-3 15,-3-2 0-15,6 4 1 16,3 6-6-16,3 3 0 0,9-1-3 16,3 1 0-16,9-1-3 15,12 1-1-15,9 2 0 16,8 5 4-16,10 9 1 16,3 5 3-16,2 7-6 15,4 3-1-15,2 3-23 16,10 0-6-16,8 0-120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9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15au: With –</a:t>
            </a:r>
            <a:r>
              <a:rPr lang="en-US" dirty="0" err="1" smtClean="0"/>
              <a:t>Og</a:t>
            </a:r>
            <a:r>
              <a:rPr lang="en-US" dirty="0" smtClean="0"/>
              <a:t>, </a:t>
            </a:r>
            <a:r>
              <a:rPr lang="en-US" dirty="0" err="1" smtClean="0"/>
              <a:t>gcc</a:t>
            </a:r>
            <a:r>
              <a:rPr lang="en-US" dirty="0" smtClean="0"/>
              <a:t> will generate different code for each of these.  With –O1, the same</a:t>
            </a:r>
            <a:r>
              <a:rPr lang="en-US" baseline="0" dirty="0" smtClean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9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6350" y="617538"/>
            <a:ext cx="4779963" cy="35845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6" y="4559917"/>
            <a:ext cx="6303241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7" tIns="48323" rIns="96647" bIns="48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04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4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60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 static (global) variables are in memory, too...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10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79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Returns an</a:t>
            </a:r>
            <a:r>
              <a:rPr lang="en-US" baseline="0" dirty="0" smtClean="0"/>
              <a:t>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7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0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7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93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915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1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9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1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70296" y="-2231"/>
            <a:ext cx="8034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L13:  Arrays</a:t>
            </a:r>
          </a:p>
        </p:txBody>
      </p:sp>
    </p:spTree>
    <p:extLst>
      <p:ext uri="{BB962C8B-B14F-4D97-AF65-F5344CB8AC3E}">
        <p14:creationId xmlns:p14="http://schemas.microsoft.com/office/powerpoint/2010/main" val="243799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tiff"/><Relationship Id="rId5" Type="http://schemas.openxmlformats.org/officeDocument/2006/relationships/hyperlink" Target="http://xkcd.com/127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38.xml"/><Relationship Id="rId21" Type="http://schemas.openxmlformats.org/officeDocument/2006/relationships/tags" Target="../tags/tag233.xml"/><Relationship Id="rId34" Type="http://schemas.openxmlformats.org/officeDocument/2006/relationships/tags" Target="../tags/tag246.xml"/><Relationship Id="rId42" Type="http://schemas.openxmlformats.org/officeDocument/2006/relationships/tags" Target="../tags/tag254.xml"/><Relationship Id="rId47" Type="http://schemas.openxmlformats.org/officeDocument/2006/relationships/tags" Target="../tags/tag259.xml"/><Relationship Id="rId50" Type="http://schemas.openxmlformats.org/officeDocument/2006/relationships/tags" Target="../tags/tag262.xml"/><Relationship Id="rId55" Type="http://schemas.openxmlformats.org/officeDocument/2006/relationships/tags" Target="../tags/tag267.xml"/><Relationship Id="rId63" Type="http://schemas.openxmlformats.org/officeDocument/2006/relationships/slideLayout" Target="../slideLayouts/slideLayout4.xml"/><Relationship Id="rId68" Type="http://schemas.openxmlformats.org/officeDocument/2006/relationships/image" Target="../media/image16.emf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9" Type="http://schemas.openxmlformats.org/officeDocument/2006/relationships/tags" Target="../tags/tag241.xml"/><Relationship Id="rId11" Type="http://schemas.openxmlformats.org/officeDocument/2006/relationships/tags" Target="../tags/tag223.xml"/><Relationship Id="rId24" Type="http://schemas.openxmlformats.org/officeDocument/2006/relationships/tags" Target="../tags/tag236.xml"/><Relationship Id="rId32" Type="http://schemas.openxmlformats.org/officeDocument/2006/relationships/tags" Target="../tags/tag244.xml"/><Relationship Id="rId37" Type="http://schemas.openxmlformats.org/officeDocument/2006/relationships/tags" Target="../tags/tag249.xml"/><Relationship Id="rId40" Type="http://schemas.openxmlformats.org/officeDocument/2006/relationships/tags" Target="../tags/tag252.xml"/><Relationship Id="rId45" Type="http://schemas.openxmlformats.org/officeDocument/2006/relationships/tags" Target="../tags/tag257.xml"/><Relationship Id="rId53" Type="http://schemas.openxmlformats.org/officeDocument/2006/relationships/tags" Target="../tags/tag265.xml"/><Relationship Id="rId58" Type="http://schemas.openxmlformats.org/officeDocument/2006/relationships/tags" Target="../tags/tag270.xml"/><Relationship Id="rId66" Type="http://schemas.openxmlformats.org/officeDocument/2006/relationships/image" Target="../media/image15.emf"/><Relationship Id="rId5" Type="http://schemas.openxmlformats.org/officeDocument/2006/relationships/tags" Target="../tags/tag217.xml"/><Relationship Id="rId61" Type="http://schemas.openxmlformats.org/officeDocument/2006/relationships/tags" Target="../tags/tag273.xml"/><Relationship Id="rId19" Type="http://schemas.openxmlformats.org/officeDocument/2006/relationships/tags" Target="../tags/tag231.xml"/><Relationship Id="rId14" Type="http://schemas.openxmlformats.org/officeDocument/2006/relationships/tags" Target="../tags/tag226.xml"/><Relationship Id="rId22" Type="http://schemas.openxmlformats.org/officeDocument/2006/relationships/tags" Target="../tags/tag234.xml"/><Relationship Id="rId27" Type="http://schemas.openxmlformats.org/officeDocument/2006/relationships/tags" Target="../tags/tag239.xml"/><Relationship Id="rId30" Type="http://schemas.openxmlformats.org/officeDocument/2006/relationships/tags" Target="../tags/tag242.xml"/><Relationship Id="rId35" Type="http://schemas.openxmlformats.org/officeDocument/2006/relationships/tags" Target="../tags/tag247.xml"/><Relationship Id="rId43" Type="http://schemas.openxmlformats.org/officeDocument/2006/relationships/tags" Target="../tags/tag255.xml"/><Relationship Id="rId48" Type="http://schemas.openxmlformats.org/officeDocument/2006/relationships/tags" Target="../tags/tag260.xml"/><Relationship Id="rId56" Type="http://schemas.openxmlformats.org/officeDocument/2006/relationships/tags" Target="../tags/tag268.xml"/><Relationship Id="rId64" Type="http://schemas.openxmlformats.org/officeDocument/2006/relationships/notesSlide" Target="../notesSlides/notesSlide9.xml"/><Relationship Id="rId8" Type="http://schemas.openxmlformats.org/officeDocument/2006/relationships/tags" Target="../tags/tag220.xml"/><Relationship Id="rId51" Type="http://schemas.openxmlformats.org/officeDocument/2006/relationships/tags" Target="../tags/tag263.xml"/><Relationship Id="rId3" Type="http://schemas.openxmlformats.org/officeDocument/2006/relationships/tags" Target="../tags/tag215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tags" Target="../tags/tag237.xml"/><Relationship Id="rId33" Type="http://schemas.openxmlformats.org/officeDocument/2006/relationships/tags" Target="../tags/tag245.xml"/><Relationship Id="rId38" Type="http://schemas.openxmlformats.org/officeDocument/2006/relationships/tags" Target="../tags/tag250.xml"/><Relationship Id="rId46" Type="http://schemas.openxmlformats.org/officeDocument/2006/relationships/tags" Target="../tags/tag258.xml"/><Relationship Id="rId59" Type="http://schemas.openxmlformats.org/officeDocument/2006/relationships/tags" Target="../tags/tag271.xml"/><Relationship Id="rId67" Type="http://schemas.openxmlformats.org/officeDocument/2006/relationships/customXml" Target="../ink/ink8.xml"/><Relationship Id="rId20" Type="http://schemas.openxmlformats.org/officeDocument/2006/relationships/tags" Target="../tags/tag232.xml"/><Relationship Id="rId41" Type="http://schemas.openxmlformats.org/officeDocument/2006/relationships/tags" Target="../tags/tag253.xml"/><Relationship Id="rId54" Type="http://schemas.openxmlformats.org/officeDocument/2006/relationships/tags" Target="../tags/tag266.xml"/><Relationship Id="rId62" Type="http://schemas.openxmlformats.org/officeDocument/2006/relationships/tags" Target="../tags/tag27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5" Type="http://schemas.openxmlformats.org/officeDocument/2006/relationships/tags" Target="../tags/tag227.xml"/><Relationship Id="rId23" Type="http://schemas.openxmlformats.org/officeDocument/2006/relationships/tags" Target="../tags/tag235.xml"/><Relationship Id="rId28" Type="http://schemas.openxmlformats.org/officeDocument/2006/relationships/tags" Target="../tags/tag240.xml"/><Relationship Id="rId36" Type="http://schemas.openxmlformats.org/officeDocument/2006/relationships/tags" Target="../tags/tag248.xml"/><Relationship Id="rId49" Type="http://schemas.openxmlformats.org/officeDocument/2006/relationships/tags" Target="../tags/tag261.xml"/><Relationship Id="rId57" Type="http://schemas.openxmlformats.org/officeDocument/2006/relationships/tags" Target="../tags/tag269.xml"/><Relationship Id="rId10" Type="http://schemas.openxmlformats.org/officeDocument/2006/relationships/tags" Target="../tags/tag222.xml"/><Relationship Id="rId31" Type="http://schemas.openxmlformats.org/officeDocument/2006/relationships/tags" Target="../tags/tag243.xml"/><Relationship Id="rId44" Type="http://schemas.openxmlformats.org/officeDocument/2006/relationships/tags" Target="../tags/tag256.xml"/><Relationship Id="rId52" Type="http://schemas.openxmlformats.org/officeDocument/2006/relationships/tags" Target="../tags/tag264.xml"/><Relationship Id="rId60" Type="http://schemas.openxmlformats.org/officeDocument/2006/relationships/tags" Target="../tags/tag272.xml"/><Relationship Id="rId65" Type="http://schemas.openxmlformats.org/officeDocument/2006/relationships/customXml" Target="../ink/ink7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39" Type="http://schemas.openxmlformats.org/officeDocument/2006/relationships/tags" Target="../tags/tag2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image" Target="../media/image17.emf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customXml" Target="../ink/ink9.xml"/><Relationship Id="rId2" Type="http://schemas.openxmlformats.org/officeDocument/2006/relationships/tags" Target="../tags/tag276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" Type="http://schemas.openxmlformats.org/officeDocument/2006/relationships/tags" Target="../tags/tag291.xml"/><Relationship Id="rId21" Type="http://schemas.openxmlformats.org/officeDocument/2006/relationships/tags" Target="../tags/tag309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tags" Target="../tags/tag317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notesSlide" Target="../notesSlides/notesSlide11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emf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customXml" Target="../ink/ink11.xml"/><Relationship Id="rId5" Type="http://schemas.openxmlformats.org/officeDocument/2006/relationships/tags" Target="../tags/tag322.xml"/><Relationship Id="rId10" Type="http://schemas.openxmlformats.org/officeDocument/2006/relationships/image" Target="../media/image18.emf"/><Relationship Id="rId4" Type="http://schemas.openxmlformats.org/officeDocument/2006/relationships/tags" Target="../tags/tag321.xml"/><Relationship Id="rId9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image" Target="../media/image22.emf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customXml" Target="../ink/ink14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33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30.xml"/><Relationship Id="rId9" Type="http://schemas.openxmlformats.org/officeDocument/2006/relationships/tags" Target="../tags/tag33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9" Type="http://schemas.openxmlformats.org/officeDocument/2006/relationships/tags" Target="../tags/tag374.xml"/><Relationship Id="rId21" Type="http://schemas.openxmlformats.org/officeDocument/2006/relationships/tags" Target="../tags/tag356.xml"/><Relationship Id="rId34" Type="http://schemas.openxmlformats.org/officeDocument/2006/relationships/tags" Target="../tags/tag369.xml"/><Relationship Id="rId42" Type="http://schemas.openxmlformats.org/officeDocument/2006/relationships/tags" Target="../tags/tag377.xml"/><Relationship Id="rId47" Type="http://schemas.openxmlformats.org/officeDocument/2006/relationships/tags" Target="../tags/tag382.xml"/><Relationship Id="rId50" Type="http://schemas.openxmlformats.org/officeDocument/2006/relationships/tags" Target="../tags/tag385.xml"/><Relationship Id="rId55" Type="http://schemas.openxmlformats.org/officeDocument/2006/relationships/image" Target="../media/image23.emf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9" Type="http://schemas.openxmlformats.org/officeDocument/2006/relationships/tags" Target="../tags/tag364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40" Type="http://schemas.openxmlformats.org/officeDocument/2006/relationships/tags" Target="../tags/tag375.xml"/><Relationship Id="rId45" Type="http://schemas.openxmlformats.org/officeDocument/2006/relationships/tags" Target="../tags/tag380.xml"/><Relationship Id="rId53" Type="http://schemas.openxmlformats.org/officeDocument/2006/relationships/notesSlide" Target="../notesSlides/notesSlide16.xml"/><Relationship Id="rId5" Type="http://schemas.openxmlformats.org/officeDocument/2006/relationships/tags" Target="../tags/tag340.xml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tags" Target="../tags/tag366.xml"/><Relationship Id="rId44" Type="http://schemas.openxmlformats.org/officeDocument/2006/relationships/tags" Target="../tags/tag379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43" Type="http://schemas.openxmlformats.org/officeDocument/2006/relationships/tags" Target="../tags/tag378.xml"/><Relationship Id="rId48" Type="http://schemas.openxmlformats.org/officeDocument/2006/relationships/tags" Target="../tags/tag383.xml"/><Relationship Id="rId8" Type="http://schemas.openxmlformats.org/officeDocument/2006/relationships/tags" Target="../tags/tag343.xml"/><Relationship Id="rId51" Type="http://schemas.openxmlformats.org/officeDocument/2006/relationships/tags" Target="../tags/tag386.xml"/><Relationship Id="rId3" Type="http://schemas.openxmlformats.org/officeDocument/2006/relationships/tags" Target="../tags/tag338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46" Type="http://schemas.openxmlformats.org/officeDocument/2006/relationships/tags" Target="../tags/tag381.xml"/><Relationship Id="rId20" Type="http://schemas.openxmlformats.org/officeDocument/2006/relationships/tags" Target="../tags/tag355.xml"/><Relationship Id="rId41" Type="http://schemas.openxmlformats.org/officeDocument/2006/relationships/tags" Target="../tags/tag376.xml"/><Relationship Id="rId54" Type="http://schemas.openxmlformats.org/officeDocument/2006/relationships/customXml" Target="../ink/ink15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tags" Target="../tags/tag38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2" Type="http://schemas.openxmlformats.org/officeDocument/2006/relationships/tags" Target="../tags/tag388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j5ebrep6c366ee?cid=16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" Type="http://schemas.openxmlformats.org/officeDocument/2006/relationships/tags" Target="../tags/tag403.xml"/><Relationship Id="rId21" Type="http://schemas.openxmlformats.org/officeDocument/2006/relationships/tags" Target="../tags/tag421.xml"/><Relationship Id="rId34" Type="http://schemas.openxmlformats.org/officeDocument/2006/relationships/image" Target="../media/image24.emf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customXml" Target="../ink/ink16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tags" Target="../tags/tag429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notesSlide" Target="../notesSlides/notesSlide18.xml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Relationship Id="rId8" Type="http://schemas.openxmlformats.org/officeDocument/2006/relationships/tags" Target="../tags/tag40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9" Type="http://schemas.openxmlformats.org/officeDocument/2006/relationships/notesSlide" Target="../notesSlides/notesSlide19.xml"/><Relationship Id="rId21" Type="http://schemas.openxmlformats.org/officeDocument/2006/relationships/tags" Target="../tags/tag451.xml"/><Relationship Id="rId34" Type="http://schemas.openxmlformats.org/officeDocument/2006/relationships/tags" Target="../tags/tag464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tags" Target="../tags/tag459.xml"/><Relationship Id="rId41" Type="http://schemas.openxmlformats.org/officeDocument/2006/relationships/image" Target="../media/image25.emf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tags" Target="../tags/tag462.xml"/><Relationship Id="rId37" Type="http://schemas.openxmlformats.org/officeDocument/2006/relationships/tags" Target="../tags/tag467.xml"/><Relationship Id="rId40" Type="http://schemas.openxmlformats.org/officeDocument/2006/relationships/customXml" Target="../ink/ink17.xml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36" Type="http://schemas.openxmlformats.org/officeDocument/2006/relationships/tags" Target="../tags/tag466.xml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tags" Target="../tags/tag461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Relationship Id="rId35" Type="http://schemas.openxmlformats.org/officeDocument/2006/relationships/tags" Target="../tags/tag465.xml"/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tags" Target="../tags/tag463.xml"/><Relationship Id="rId38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72.xml"/><Relationship Id="rId4" Type="http://schemas.openxmlformats.org/officeDocument/2006/relationships/tags" Target="../tags/tag47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image" Target="../media/image26.emf"/><Relationship Id="rId5" Type="http://schemas.openxmlformats.org/officeDocument/2006/relationships/tags" Target="../tags/tag477.xml"/><Relationship Id="rId10" Type="http://schemas.openxmlformats.org/officeDocument/2006/relationships/customXml" Target="../ink/ink18.xml"/><Relationship Id="rId4" Type="http://schemas.openxmlformats.org/officeDocument/2006/relationships/tags" Target="../tags/tag476.xml"/><Relationship Id="rId9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4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5" Type="http://schemas.openxmlformats.org/officeDocument/2006/relationships/tags" Target="../tags/tag484.xml"/><Relationship Id="rId4" Type="http://schemas.openxmlformats.org/officeDocument/2006/relationships/tags" Target="../tags/tag48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tags" Target="../tags/tag511.xml"/><Relationship Id="rId39" Type="http://schemas.openxmlformats.org/officeDocument/2006/relationships/notesSlide" Target="../notesSlides/notesSlide23.xml"/><Relationship Id="rId21" Type="http://schemas.openxmlformats.org/officeDocument/2006/relationships/tags" Target="../tags/tag506.xml"/><Relationship Id="rId34" Type="http://schemas.openxmlformats.org/officeDocument/2006/relationships/tags" Target="../tags/tag519.xml"/><Relationship Id="rId7" Type="http://schemas.openxmlformats.org/officeDocument/2006/relationships/tags" Target="../tags/tag492.xml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tags" Target="../tags/tag505.xml"/><Relationship Id="rId29" Type="http://schemas.openxmlformats.org/officeDocument/2006/relationships/tags" Target="../tags/tag514.xml"/><Relationship Id="rId41" Type="http://schemas.openxmlformats.org/officeDocument/2006/relationships/image" Target="../media/image27.emf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tags" Target="../tags/tag509.xml"/><Relationship Id="rId32" Type="http://schemas.openxmlformats.org/officeDocument/2006/relationships/tags" Target="../tags/tag517.xml"/><Relationship Id="rId37" Type="http://schemas.openxmlformats.org/officeDocument/2006/relationships/tags" Target="../tags/tag522.xml"/><Relationship Id="rId40" Type="http://schemas.openxmlformats.org/officeDocument/2006/relationships/customXml" Target="../ink/ink19.xml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tags" Target="../tags/tag513.xml"/><Relationship Id="rId36" Type="http://schemas.openxmlformats.org/officeDocument/2006/relationships/tags" Target="../tags/tag521.xml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tags" Target="../tags/tag516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tags" Target="../tags/tag512.xml"/><Relationship Id="rId30" Type="http://schemas.openxmlformats.org/officeDocument/2006/relationships/tags" Target="../tags/tag515.xml"/><Relationship Id="rId35" Type="http://schemas.openxmlformats.org/officeDocument/2006/relationships/tags" Target="../tags/tag520.xml"/><Relationship Id="rId8" Type="http://schemas.openxmlformats.org/officeDocument/2006/relationships/tags" Target="../tags/tag493.xml"/><Relationship Id="rId3" Type="http://schemas.openxmlformats.org/officeDocument/2006/relationships/tags" Target="../tags/tag488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tags" Target="../tags/tag510.xml"/><Relationship Id="rId33" Type="http://schemas.openxmlformats.org/officeDocument/2006/relationships/tags" Target="../tags/tag518.xml"/><Relationship Id="rId38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35.xml"/><Relationship Id="rId18" Type="http://schemas.openxmlformats.org/officeDocument/2006/relationships/tags" Target="../tags/tag540.xml"/><Relationship Id="rId26" Type="http://schemas.openxmlformats.org/officeDocument/2006/relationships/tags" Target="../tags/tag54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43.xml"/><Relationship Id="rId34" Type="http://schemas.openxmlformats.org/officeDocument/2006/relationships/tags" Target="../tags/tag556.xml"/><Relationship Id="rId42" Type="http://schemas.openxmlformats.org/officeDocument/2006/relationships/image" Target="../media/image28.emf"/><Relationship Id="rId7" Type="http://schemas.openxmlformats.org/officeDocument/2006/relationships/tags" Target="../tags/tag529.xml"/><Relationship Id="rId2" Type="http://schemas.openxmlformats.org/officeDocument/2006/relationships/tags" Target="../tags/tag524.xml"/><Relationship Id="rId16" Type="http://schemas.openxmlformats.org/officeDocument/2006/relationships/tags" Target="../tags/tag538.xml"/><Relationship Id="rId20" Type="http://schemas.openxmlformats.org/officeDocument/2006/relationships/tags" Target="../tags/tag542.xml"/><Relationship Id="rId29" Type="http://schemas.openxmlformats.org/officeDocument/2006/relationships/tags" Target="../tags/tag551.xml"/><Relationship Id="rId41" Type="http://schemas.openxmlformats.org/officeDocument/2006/relationships/customXml" Target="../ink/ink20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24" Type="http://schemas.openxmlformats.org/officeDocument/2006/relationships/tags" Target="../tags/tag546.xml"/><Relationship Id="rId32" Type="http://schemas.openxmlformats.org/officeDocument/2006/relationships/tags" Target="../tags/tag554.xml"/><Relationship Id="rId37" Type="http://schemas.openxmlformats.org/officeDocument/2006/relationships/tags" Target="../tags/tag559.xml"/><Relationship Id="rId40" Type="http://schemas.openxmlformats.org/officeDocument/2006/relationships/notesSlide" Target="../notesSlides/notesSlide24.xml"/><Relationship Id="rId5" Type="http://schemas.openxmlformats.org/officeDocument/2006/relationships/tags" Target="../tags/tag527.xml"/><Relationship Id="rId15" Type="http://schemas.openxmlformats.org/officeDocument/2006/relationships/tags" Target="../tags/tag537.xml"/><Relationship Id="rId23" Type="http://schemas.openxmlformats.org/officeDocument/2006/relationships/tags" Target="../tags/tag545.xml"/><Relationship Id="rId28" Type="http://schemas.openxmlformats.org/officeDocument/2006/relationships/tags" Target="../tags/tag550.xml"/><Relationship Id="rId36" Type="http://schemas.openxmlformats.org/officeDocument/2006/relationships/tags" Target="../tags/tag558.xml"/><Relationship Id="rId10" Type="http://schemas.openxmlformats.org/officeDocument/2006/relationships/tags" Target="../tags/tag532.xml"/><Relationship Id="rId19" Type="http://schemas.openxmlformats.org/officeDocument/2006/relationships/tags" Target="../tags/tag541.xml"/><Relationship Id="rId31" Type="http://schemas.openxmlformats.org/officeDocument/2006/relationships/tags" Target="../tags/tag553.xml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Relationship Id="rId22" Type="http://schemas.openxmlformats.org/officeDocument/2006/relationships/tags" Target="../tags/tag544.xml"/><Relationship Id="rId27" Type="http://schemas.openxmlformats.org/officeDocument/2006/relationships/tags" Target="../tags/tag549.xml"/><Relationship Id="rId30" Type="http://schemas.openxmlformats.org/officeDocument/2006/relationships/tags" Target="../tags/tag552.xml"/><Relationship Id="rId35" Type="http://schemas.openxmlformats.org/officeDocument/2006/relationships/tags" Target="../tags/tag557.xml"/><Relationship Id="rId8" Type="http://schemas.openxmlformats.org/officeDocument/2006/relationships/tags" Target="../tags/tag530.xml"/><Relationship Id="rId3" Type="http://schemas.openxmlformats.org/officeDocument/2006/relationships/tags" Target="../tags/tag525.xml"/><Relationship Id="rId12" Type="http://schemas.openxmlformats.org/officeDocument/2006/relationships/tags" Target="../tags/tag534.xml"/><Relationship Id="rId17" Type="http://schemas.openxmlformats.org/officeDocument/2006/relationships/tags" Target="../tags/tag539.xml"/><Relationship Id="rId25" Type="http://schemas.openxmlformats.org/officeDocument/2006/relationships/tags" Target="../tags/tag547.xml"/><Relationship Id="rId33" Type="http://schemas.openxmlformats.org/officeDocument/2006/relationships/tags" Target="../tags/tag555.xml"/><Relationship Id="rId38" Type="http://schemas.openxmlformats.org/officeDocument/2006/relationships/tags" Target="../tags/tag56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5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10" Type="http://schemas.openxmlformats.org/officeDocument/2006/relationships/image" Target="../media/image29.emf"/><Relationship Id="rId4" Type="http://schemas.openxmlformats.org/officeDocument/2006/relationships/tags" Target="../tags/tag564.xml"/><Relationship Id="rId9" Type="http://schemas.openxmlformats.org/officeDocument/2006/relationships/customXml" Target="../ink/ink2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tags" Target="../tags/tag592.xml"/><Relationship Id="rId39" Type="http://schemas.openxmlformats.org/officeDocument/2006/relationships/tags" Target="../tags/tag605.xml"/><Relationship Id="rId21" Type="http://schemas.openxmlformats.org/officeDocument/2006/relationships/tags" Target="../tags/tag587.xml"/><Relationship Id="rId34" Type="http://schemas.openxmlformats.org/officeDocument/2006/relationships/tags" Target="../tags/tag600.xml"/><Relationship Id="rId42" Type="http://schemas.openxmlformats.org/officeDocument/2006/relationships/tags" Target="../tags/tag608.xml"/><Relationship Id="rId47" Type="http://schemas.openxmlformats.org/officeDocument/2006/relationships/image" Target="../media/image30.emf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9" Type="http://schemas.openxmlformats.org/officeDocument/2006/relationships/tags" Target="../tags/tag595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tags" Target="../tags/tag598.xml"/><Relationship Id="rId37" Type="http://schemas.openxmlformats.org/officeDocument/2006/relationships/tags" Target="../tags/tag603.xml"/><Relationship Id="rId40" Type="http://schemas.openxmlformats.org/officeDocument/2006/relationships/tags" Target="../tags/tag606.xml"/><Relationship Id="rId45" Type="http://schemas.openxmlformats.org/officeDocument/2006/relationships/notesSlide" Target="../notesSlides/notesSlide26.xml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36" Type="http://schemas.openxmlformats.org/officeDocument/2006/relationships/tags" Target="../tags/tag602.xml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tags" Target="../tags/tag597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tags" Target="../tags/tag593.xml"/><Relationship Id="rId30" Type="http://schemas.openxmlformats.org/officeDocument/2006/relationships/tags" Target="../tags/tag596.xml"/><Relationship Id="rId35" Type="http://schemas.openxmlformats.org/officeDocument/2006/relationships/tags" Target="../tags/tag601.xml"/><Relationship Id="rId43" Type="http://schemas.openxmlformats.org/officeDocument/2006/relationships/tags" Target="../tags/tag609.xml"/><Relationship Id="rId8" Type="http://schemas.openxmlformats.org/officeDocument/2006/relationships/tags" Target="../tags/tag574.xml"/><Relationship Id="rId3" Type="http://schemas.openxmlformats.org/officeDocument/2006/relationships/tags" Target="../tags/tag569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tags" Target="../tags/tag599.xml"/><Relationship Id="rId38" Type="http://schemas.openxmlformats.org/officeDocument/2006/relationships/tags" Target="../tags/tag604.xml"/><Relationship Id="rId46" Type="http://schemas.openxmlformats.org/officeDocument/2006/relationships/customXml" Target="../ink/ink22.xml"/><Relationship Id="rId20" Type="http://schemas.openxmlformats.org/officeDocument/2006/relationships/tags" Target="../tags/tag586.xml"/><Relationship Id="rId41" Type="http://schemas.openxmlformats.org/officeDocument/2006/relationships/tags" Target="../tags/tag60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13" Type="http://schemas.openxmlformats.org/officeDocument/2006/relationships/customXml" Target="../ink/ink23.xml"/><Relationship Id="rId3" Type="http://schemas.openxmlformats.org/officeDocument/2006/relationships/tags" Target="../tags/tag615.xml"/><Relationship Id="rId7" Type="http://schemas.openxmlformats.org/officeDocument/2006/relationships/tags" Target="../tags/tag619.xml"/><Relationship Id="rId12" Type="http://schemas.openxmlformats.org/officeDocument/2006/relationships/notesSlide" Target="../notesSlides/notesSlide28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17.xml"/><Relationship Id="rId10" Type="http://schemas.openxmlformats.org/officeDocument/2006/relationships/tags" Target="../tags/tag622.xml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648.xml"/><Relationship Id="rId21" Type="http://schemas.openxmlformats.org/officeDocument/2006/relationships/tags" Target="../tags/tag643.xml"/><Relationship Id="rId42" Type="http://schemas.openxmlformats.org/officeDocument/2006/relationships/tags" Target="../tags/tag664.xml"/><Relationship Id="rId47" Type="http://schemas.openxmlformats.org/officeDocument/2006/relationships/tags" Target="../tags/tag669.xml"/><Relationship Id="rId63" Type="http://schemas.openxmlformats.org/officeDocument/2006/relationships/tags" Target="../tags/tag685.xml"/><Relationship Id="rId68" Type="http://schemas.openxmlformats.org/officeDocument/2006/relationships/tags" Target="../tags/tag690.xml"/><Relationship Id="rId16" Type="http://schemas.openxmlformats.org/officeDocument/2006/relationships/tags" Target="../tags/tag638.xml"/><Relationship Id="rId11" Type="http://schemas.openxmlformats.org/officeDocument/2006/relationships/tags" Target="../tags/tag633.xml"/><Relationship Id="rId24" Type="http://schemas.openxmlformats.org/officeDocument/2006/relationships/tags" Target="../tags/tag646.xml"/><Relationship Id="rId32" Type="http://schemas.openxmlformats.org/officeDocument/2006/relationships/tags" Target="../tags/tag654.xml"/><Relationship Id="rId37" Type="http://schemas.openxmlformats.org/officeDocument/2006/relationships/tags" Target="../tags/tag659.xml"/><Relationship Id="rId40" Type="http://schemas.openxmlformats.org/officeDocument/2006/relationships/tags" Target="../tags/tag662.xml"/><Relationship Id="rId45" Type="http://schemas.openxmlformats.org/officeDocument/2006/relationships/tags" Target="../tags/tag667.xml"/><Relationship Id="rId53" Type="http://schemas.openxmlformats.org/officeDocument/2006/relationships/tags" Target="../tags/tag675.xml"/><Relationship Id="rId58" Type="http://schemas.openxmlformats.org/officeDocument/2006/relationships/tags" Target="../tags/tag680.xml"/><Relationship Id="rId66" Type="http://schemas.openxmlformats.org/officeDocument/2006/relationships/tags" Target="../tags/tag688.xml"/><Relationship Id="rId74" Type="http://schemas.openxmlformats.org/officeDocument/2006/relationships/tags" Target="../tags/tag696.xml"/><Relationship Id="rId79" Type="http://schemas.openxmlformats.org/officeDocument/2006/relationships/notesSlide" Target="../notesSlides/notesSlide29.xml"/><Relationship Id="rId5" Type="http://schemas.openxmlformats.org/officeDocument/2006/relationships/tags" Target="../tags/tag627.xml"/><Relationship Id="rId61" Type="http://schemas.openxmlformats.org/officeDocument/2006/relationships/tags" Target="../tags/tag683.xml"/><Relationship Id="rId19" Type="http://schemas.openxmlformats.org/officeDocument/2006/relationships/tags" Target="../tags/tag64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43" Type="http://schemas.openxmlformats.org/officeDocument/2006/relationships/tags" Target="../tags/tag665.xml"/><Relationship Id="rId48" Type="http://schemas.openxmlformats.org/officeDocument/2006/relationships/tags" Target="../tags/tag670.xml"/><Relationship Id="rId56" Type="http://schemas.openxmlformats.org/officeDocument/2006/relationships/tags" Target="../tags/tag678.xml"/><Relationship Id="rId64" Type="http://schemas.openxmlformats.org/officeDocument/2006/relationships/tags" Target="../tags/tag686.xml"/><Relationship Id="rId69" Type="http://schemas.openxmlformats.org/officeDocument/2006/relationships/tags" Target="../tags/tag691.xml"/><Relationship Id="rId77" Type="http://schemas.openxmlformats.org/officeDocument/2006/relationships/tags" Target="../tags/tag699.xml"/><Relationship Id="rId8" Type="http://schemas.openxmlformats.org/officeDocument/2006/relationships/tags" Target="../tags/tag630.xml"/><Relationship Id="rId51" Type="http://schemas.openxmlformats.org/officeDocument/2006/relationships/tags" Target="../tags/tag673.xml"/><Relationship Id="rId72" Type="http://schemas.openxmlformats.org/officeDocument/2006/relationships/tags" Target="../tags/tag694.xml"/><Relationship Id="rId3" Type="http://schemas.openxmlformats.org/officeDocument/2006/relationships/tags" Target="../tags/tag625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tags" Target="../tags/tag647.xml"/><Relationship Id="rId33" Type="http://schemas.openxmlformats.org/officeDocument/2006/relationships/tags" Target="../tags/tag655.xml"/><Relationship Id="rId38" Type="http://schemas.openxmlformats.org/officeDocument/2006/relationships/tags" Target="../tags/tag660.xml"/><Relationship Id="rId46" Type="http://schemas.openxmlformats.org/officeDocument/2006/relationships/tags" Target="../tags/tag668.xml"/><Relationship Id="rId59" Type="http://schemas.openxmlformats.org/officeDocument/2006/relationships/tags" Target="../tags/tag681.xml"/><Relationship Id="rId67" Type="http://schemas.openxmlformats.org/officeDocument/2006/relationships/tags" Target="../tags/tag689.xml"/><Relationship Id="rId20" Type="http://schemas.openxmlformats.org/officeDocument/2006/relationships/tags" Target="../tags/tag642.xml"/><Relationship Id="rId41" Type="http://schemas.openxmlformats.org/officeDocument/2006/relationships/tags" Target="../tags/tag663.xml"/><Relationship Id="rId54" Type="http://schemas.openxmlformats.org/officeDocument/2006/relationships/tags" Target="../tags/tag676.xml"/><Relationship Id="rId62" Type="http://schemas.openxmlformats.org/officeDocument/2006/relationships/tags" Target="../tags/tag684.xml"/><Relationship Id="rId70" Type="http://schemas.openxmlformats.org/officeDocument/2006/relationships/tags" Target="../tags/tag692.xml"/><Relationship Id="rId75" Type="http://schemas.openxmlformats.org/officeDocument/2006/relationships/tags" Target="../tags/tag697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36" Type="http://schemas.openxmlformats.org/officeDocument/2006/relationships/tags" Target="../tags/tag658.xml"/><Relationship Id="rId49" Type="http://schemas.openxmlformats.org/officeDocument/2006/relationships/tags" Target="../tags/tag671.xml"/><Relationship Id="rId57" Type="http://schemas.openxmlformats.org/officeDocument/2006/relationships/tags" Target="../tags/tag679.xml"/><Relationship Id="rId10" Type="http://schemas.openxmlformats.org/officeDocument/2006/relationships/tags" Target="../tags/tag632.xml"/><Relationship Id="rId31" Type="http://schemas.openxmlformats.org/officeDocument/2006/relationships/tags" Target="../tags/tag653.xml"/><Relationship Id="rId44" Type="http://schemas.openxmlformats.org/officeDocument/2006/relationships/tags" Target="../tags/tag666.xml"/><Relationship Id="rId52" Type="http://schemas.openxmlformats.org/officeDocument/2006/relationships/tags" Target="../tags/tag674.xml"/><Relationship Id="rId60" Type="http://schemas.openxmlformats.org/officeDocument/2006/relationships/tags" Target="../tags/tag682.xml"/><Relationship Id="rId65" Type="http://schemas.openxmlformats.org/officeDocument/2006/relationships/tags" Target="../tags/tag687.xml"/><Relationship Id="rId73" Type="http://schemas.openxmlformats.org/officeDocument/2006/relationships/tags" Target="../tags/tag695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39" Type="http://schemas.openxmlformats.org/officeDocument/2006/relationships/tags" Target="../tags/tag661.xml"/><Relationship Id="rId34" Type="http://schemas.openxmlformats.org/officeDocument/2006/relationships/tags" Target="../tags/tag656.xml"/><Relationship Id="rId50" Type="http://schemas.openxmlformats.org/officeDocument/2006/relationships/tags" Target="../tags/tag672.xml"/><Relationship Id="rId55" Type="http://schemas.openxmlformats.org/officeDocument/2006/relationships/tags" Target="../tags/tag677.xml"/><Relationship Id="rId76" Type="http://schemas.openxmlformats.org/officeDocument/2006/relationships/tags" Target="../tags/tag698.xml"/><Relationship Id="rId7" Type="http://schemas.openxmlformats.org/officeDocument/2006/relationships/tags" Target="../tags/tag629.xml"/><Relationship Id="rId71" Type="http://schemas.openxmlformats.org/officeDocument/2006/relationships/tags" Target="../tags/tag693.xml"/><Relationship Id="rId2" Type="http://schemas.openxmlformats.org/officeDocument/2006/relationships/tags" Target="../tags/tag624.xml"/><Relationship Id="rId29" Type="http://schemas.openxmlformats.org/officeDocument/2006/relationships/tags" Target="../tags/tag651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725.xml"/><Relationship Id="rId21" Type="http://schemas.openxmlformats.org/officeDocument/2006/relationships/tags" Target="../tags/tag720.xml"/><Relationship Id="rId42" Type="http://schemas.openxmlformats.org/officeDocument/2006/relationships/tags" Target="../tags/tag741.xml"/><Relationship Id="rId47" Type="http://schemas.openxmlformats.org/officeDocument/2006/relationships/tags" Target="../tags/tag746.xml"/><Relationship Id="rId63" Type="http://schemas.openxmlformats.org/officeDocument/2006/relationships/tags" Target="../tags/tag762.xml"/><Relationship Id="rId68" Type="http://schemas.openxmlformats.org/officeDocument/2006/relationships/tags" Target="../tags/tag767.xml"/><Relationship Id="rId16" Type="http://schemas.openxmlformats.org/officeDocument/2006/relationships/tags" Target="../tags/tag715.xml"/><Relationship Id="rId11" Type="http://schemas.openxmlformats.org/officeDocument/2006/relationships/tags" Target="../tags/tag710.xml"/><Relationship Id="rId24" Type="http://schemas.openxmlformats.org/officeDocument/2006/relationships/tags" Target="../tags/tag723.xml"/><Relationship Id="rId32" Type="http://schemas.openxmlformats.org/officeDocument/2006/relationships/tags" Target="../tags/tag731.xml"/><Relationship Id="rId37" Type="http://schemas.openxmlformats.org/officeDocument/2006/relationships/tags" Target="../tags/tag736.xml"/><Relationship Id="rId40" Type="http://schemas.openxmlformats.org/officeDocument/2006/relationships/tags" Target="../tags/tag739.xml"/><Relationship Id="rId45" Type="http://schemas.openxmlformats.org/officeDocument/2006/relationships/tags" Target="../tags/tag744.xml"/><Relationship Id="rId53" Type="http://schemas.openxmlformats.org/officeDocument/2006/relationships/tags" Target="../tags/tag752.xml"/><Relationship Id="rId58" Type="http://schemas.openxmlformats.org/officeDocument/2006/relationships/tags" Target="../tags/tag757.xml"/><Relationship Id="rId66" Type="http://schemas.openxmlformats.org/officeDocument/2006/relationships/tags" Target="../tags/tag765.xml"/><Relationship Id="rId74" Type="http://schemas.openxmlformats.org/officeDocument/2006/relationships/tags" Target="../tags/tag773.xml"/><Relationship Id="rId79" Type="http://schemas.openxmlformats.org/officeDocument/2006/relationships/customXml" Target="../ink/ink24.xml"/><Relationship Id="rId5" Type="http://schemas.openxmlformats.org/officeDocument/2006/relationships/tags" Target="../tags/tag704.xml"/><Relationship Id="rId61" Type="http://schemas.openxmlformats.org/officeDocument/2006/relationships/tags" Target="../tags/tag760.xml"/><Relationship Id="rId19" Type="http://schemas.openxmlformats.org/officeDocument/2006/relationships/tags" Target="../tags/tag718.xml"/><Relationship Id="rId14" Type="http://schemas.openxmlformats.org/officeDocument/2006/relationships/tags" Target="../tags/tag713.xml"/><Relationship Id="rId22" Type="http://schemas.openxmlformats.org/officeDocument/2006/relationships/tags" Target="../tags/tag721.xml"/><Relationship Id="rId27" Type="http://schemas.openxmlformats.org/officeDocument/2006/relationships/tags" Target="../tags/tag726.xml"/><Relationship Id="rId30" Type="http://schemas.openxmlformats.org/officeDocument/2006/relationships/tags" Target="../tags/tag729.xml"/><Relationship Id="rId35" Type="http://schemas.openxmlformats.org/officeDocument/2006/relationships/tags" Target="../tags/tag734.xml"/><Relationship Id="rId43" Type="http://schemas.openxmlformats.org/officeDocument/2006/relationships/tags" Target="../tags/tag742.xml"/><Relationship Id="rId48" Type="http://schemas.openxmlformats.org/officeDocument/2006/relationships/tags" Target="../tags/tag747.xml"/><Relationship Id="rId56" Type="http://schemas.openxmlformats.org/officeDocument/2006/relationships/tags" Target="../tags/tag755.xml"/><Relationship Id="rId64" Type="http://schemas.openxmlformats.org/officeDocument/2006/relationships/tags" Target="../tags/tag763.xml"/><Relationship Id="rId69" Type="http://schemas.openxmlformats.org/officeDocument/2006/relationships/tags" Target="../tags/tag768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707.xml"/><Relationship Id="rId51" Type="http://schemas.openxmlformats.org/officeDocument/2006/relationships/tags" Target="../tags/tag750.xml"/><Relationship Id="rId72" Type="http://schemas.openxmlformats.org/officeDocument/2006/relationships/tags" Target="../tags/tag771.xml"/><Relationship Id="rId80" Type="http://schemas.openxmlformats.org/officeDocument/2006/relationships/image" Target="../media/image32.emf"/><Relationship Id="rId3" Type="http://schemas.openxmlformats.org/officeDocument/2006/relationships/tags" Target="../tags/tag702.xml"/><Relationship Id="rId12" Type="http://schemas.openxmlformats.org/officeDocument/2006/relationships/tags" Target="../tags/tag711.xml"/><Relationship Id="rId17" Type="http://schemas.openxmlformats.org/officeDocument/2006/relationships/tags" Target="../tags/tag716.xml"/><Relationship Id="rId25" Type="http://schemas.openxmlformats.org/officeDocument/2006/relationships/tags" Target="../tags/tag724.xml"/><Relationship Id="rId33" Type="http://schemas.openxmlformats.org/officeDocument/2006/relationships/tags" Target="../tags/tag732.xml"/><Relationship Id="rId38" Type="http://schemas.openxmlformats.org/officeDocument/2006/relationships/tags" Target="../tags/tag737.xml"/><Relationship Id="rId46" Type="http://schemas.openxmlformats.org/officeDocument/2006/relationships/tags" Target="../tags/tag745.xml"/><Relationship Id="rId59" Type="http://schemas.openxmlformats.org/officeDocument/2006/relationships/tags" Target="../tags/tag758.xml"/><Relationship Id="rId67" Type="http://schemas.openxmlformats.org/officeDocument/2006/relationships/tags" Target="../tags/tag766.xml"/><Relationship Id="rId20" Type="http://schemas.openxmlformats.org/officeDocument/2006/relationships/tags" Target="../tags/tag719.xml"/><Relationship Id="rId41" Type="http://schemas.openxmlformats.org/officeDocument/2006/relationships/tags" Target="../tags/tag740.xml"/><Relationship Id="rId54" Type="http://schemas.openxmlformats.org/officeDocument/2006/relationships/tags" Target="../tags/tag753.xml"/><Relationship Id="rId62" Type="http://schemas.openxmlformats.org/officeDocument/2006/relationships/tags" Target="../tags/tag761.xml"/><Relationship Id="rId70" Type="http://schemas.openxmlformats.org/officeDocument/2006/relationships/tags" Target="../tags/tag769.xml"/><Relationship Id="rId75" Type="http://schemas.openxmlformats.org/officeDocument/2006/relationships/tags" Target="../tags/tag774.xml"/><Relationship Id="rId1" Type="http://schemas.openxmlformats.org/officeDocument/2006/relationships/tags" Target="../tags/tag700.xml"/><Relationship Id="rId6" Type="http://schemas.openxmlformats.org/officeDocument/2006/relationships/tags" Target="../tags/tag705.xml"/><Relationship Id="rId15" Type="http://schemas.openxmlformats.org/officeDocument/2006/relationships/tags" Target="../tags/tag714.xml"/><Relationship Id="rId23" Type="http://schemas.openxmlformats.org/officeDocument/2006/relationships/tags" Target="../tags/tag722.xml"/><Relationship Id="rId28" Type="http://schemas.openxmlformats.org/officeDocument/2006/relationships/tags" Target="../tags/tag727.xml"/><Relationship Id="rId36" Type="http://schemas.openxmlformats.org/officeDocument/2006/relationships/tags" Target="../tags/tag735.xml"/><Relationship Id="rId49" Type="http://schemas.openxmlformats.org/officeDocument/2006/relationships/tags" Target="../tags/tag748.xml"/><Relationship Id="rId57" Type="http://schemas.openxmlformats.org/officeDocument/2006/relationships/tags" Target="../tags/tag756.xml"/><Relationship Id="rId10" Type="http://schemas.openxmlformats.org/officeDocument/2006/relationships/tags" Target="../tags/tag709.xml"/><Relationship Id="rId31" Type="http://schemas.openxmlformats.org/officeDocument/2006/relationships/tags" Target="../tags/tag730.xml"/><Relationship Id="rId44" Type="http://schemas.openxmlformats.org/officeDocument/2006/relationships/tags" Target="../tags/tag743.xml"/><Relationship Id="rId52" Type="http://schemas.openxmlformats.org/officeDocument/2006/relationships/tags" Target="../tags/tag751.xml"/><Relationship Id="rId60" Type="http://schemas.openxmlformats.org/officeDocument/2006/relationships/tags" Target="../tags/tag759.xml"/><Relationship Id="rId65" Type="http://schemas.openxmlformats.org/officeDocument/2006/relationships/tags" Target="../tags/tag764.xml"/><Relationship Id="rId73" Type="http://schemas.openxmlformats.org/officeDocument/2006/relationships/tags" Target="../tags/tag772.xml"/><Relationship Id="rId78" Type="http://schemas.openxmlformats.org/officeDocument/2006/relationships/notesSlide" Target="../notesSlides/notesSlide30.xml"/><Relationship Id="rId4" Type="http://schemas.openxmlformats.org/officeDocument/2006/relationships/tags" Target="../tags/tag703.xml"/><Relationship Id="rId9" Type="http://schemas.openxmlformats.org/officeDocument/2006/relationships/tags" Target="../tags/tag708.xml"/><Relationship Id="rId13" Type="http://schemas.openxmlformats.org/officeDocument/2006/relationships/tags" Target="../tags/tag712.xml"/><Relationship Id="rId18" Type="http://schemas.openxmlformats.org/officeDocument/2006/relationships/tags" Target="../tags/tag717.xml"/><Relationship Id="rId39" Type="http://schemas.openxmlformats.org/officeDocument/2006/relationships/tags" Target="../tags/tag738.xml"/><Relationship Id="rId34" Type="http://schemas.openxmlformats.org/officeDocument/2006/relationships/tags" Target="../tags/tag733.xml"/><Relationship Id="rId50" Type="http://schemas.openxmlformats.org/officeDocument/2006/relationships/tags" Target="../tags/tag749.xml"/><Relationship Id="rId55" Type="http://schemas.openxmlformats.org/officeDocument/2006/relationships/tags" Target="../tags/tag754.xml"/><Relationship Id="rId76" Type="http://schemas.openxmlformats.org/officeDocument/2006/relationships/tags" Target="../tags/tag775.xml"/><Relationship Id="rId7" Type="http://schemas.openxmlformats.org/officeDocument/2006/relationships/tags" Target="../tags/tag706.xml"/><Relationship Id="rId71" Type="http://schemas.openxmlformats.org/officeDocument/2006/relationships/tags" Target="../tags/tag770.xml"/><Relationship Id="rId2" Type="http://schemas.openxmlformats.org/officeDocument/2006/relationships/tags" Target="../tags/tag701.xml"/><Relationship Id="rId29" Type="http://schemas.openxmlformats.org/officeDocument/2006/relationships/tags" Target="../tags/tag728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tags" Target="../tags/tag801.xml"/><Relationship Id="rId21" Type="http://schemas.openxmlformats.org/officeDocument/2006/relationships/tags" Target="../tags/tag796.xml"/><Relationship Id="rId42" Type="http://schemas.openxmlformats.org/officeDocument/2006/relationships/tags" Target="../tags/tag817.xml"/><Relationship Id="rId47" Type="http://schemas.openxmlformats.org/officeDocument/2006/relationships/tags" Target="../tags/tag822.xml"/><Relationship Id="rId63" Type="http://schemas.openxmlformats.org/officeDocument/2006/relationships/tags" Target="../tags/tag838.xml"/><Relationship Id="rId68" Type="http://schemas.openxmlformats.org/officeDocument/2006/relationships/tags" Target="../tags/tag843.xml"/><Relationship Id="rId84" Type="http://schemas.openxmlformats.org/officeDocument/2006/relationships/image" Target="../media/image33.png"/><Relationship Id="rId16" Type="http://schemas.openxmlformats.org/officeDocument/2006/relationships/tags" Target="../tags/tag791.xml"/><Relationship Id="rId11" Type="http://schemas.openxmlformats.org/officeDocument/2006/relationships/tags" Target="../tags/tag786.xml"/><Relationship Id="rId32" Type="http://schemas.openxmlformats.org/officeDocument/2006/relationships/tags" Target="../tags/tag807.xml"/><Relationship Id="rId37" Type="http://schemas.openxmlformats.org/officeDocument/2006/relationships/tags" Target="../tags/tag812.xml"/><Relationship Id="rId53" Type="http://schemas.openxmlformats.org/officeDocument/2006/relationships/tags" Target="../tags/tag828.xml"/><Relationship Id="rId58" Type="http://schemas.openxmlformats.org/officeDocument/2006/relationships/tags" Target="../tags/tag833.xml"/><Relationship Id="rId74" Type="http://schemas.openxmlformats.org/officeDocument/2006/relationships/tags" Target="../tags/tag849.xml"/><Relationship Id="rId79" Type="http://schemas.openxmlformats.org/officeDocument/2006/relationships/tags" Target="../tags/tag854.xml"/><Relationship Id="rId5" Type="http://schemas.openxmlformats.org/officeDocument/2006/relationships/tags" Target="../tags/tag780.xml"/><Relationship Id="rId61" Type="http://schemas.openxmlformats.org/officeDocument/2006/relationships/tags" Target="../tags/tag836.xml"/><Relationship Id="rId82" Type="http://schemas.openxmlformats.org/officeDocument/2006/relationships/slideLayout" Target="../slideLayouts/slideLayout4.xml"/><Relationship Id="rId19" Type="http://schemas.openxmlformats.org/officeDocument/2006/relationships/tags" Target="../tags/tag794.xml"/><Relationship Id="rId14" Type="http://schemas.openxmlformats.org/officeDocument/2006/relationships/tags" Target="../tags/tag789.xml"/><Relationship Id="rId22" Type="http://schemas.openxmlformats.org/officeDocument/2006/relationships/tags" Target="../tags/tag797.xml"/><Relationship Id="rId27" Type="http://schemas.openxmlformats.org/officeDocument/2006/relationships/tags" Target="../tags/tag802.xml"/><Relationship Id="rId30" Type="http://schemas.openxmlformats.org/officeDocument/2006/relationships/tags" Target="../tags/tag805.xml"/><Relationship Id="rId35" Type="http://schemas.openxmlformats.org/officeDocument/2006/relationships/tags" Target="../tags/tag810.xml"/><Relationship Id="rId43" Type="http://schemas.openxmlformats.org/officeDocument/2006/relationships/tags" Target="../tags/tag818.xml"/><Relationship Id="rId48" Type="http://schemas.openxmlformats.org/officeDocument/2006/relationships/tags" Target="../tags/tag823.xml"/><Relationship Id="rId56" Type="http://schemas.openxmlformats.org/officeDocument/2006/relationships/tags" Target="../tags/tag831.xml"/><Relationship Id="rId64" Type="http://schemas.openxmlformats.org/officeDocument/2006/relationships/tags" Target="../tags/tag839.xml"/><Relationship Id="rId69" Type="http://schemas.openxmlformats.org/officeDocument/2006/relationships/tags" Target="../tags/tag844.xml"/><Relationship Id="rId77" Type="http://schemas.openxmlformats.org/officeDocument/2006/relationships/tags" Target="../tags/tag852.xml"/><Relationship Id="rId8" Type="http://schemas.openxmlformats.org/officeDocument/2006/relationships/tags" Target="../tags/tag783.xml"/><Relationship Id="rId51" Type="http://schemas.openxmlformats.org/officeDocument/2006/relationships/tags" Target="../tags/tag826.xml"/><Relationship Id="rId72" Type="http://schemas.openxmlformats.org/officeDocument/2006/relationships/tags" Target="../tags/tag847.xml"/><Relationship Id="rId80" Type="http://schemas.openxmlformats.org/officeDocument/2006/relationships/tags" Target="../tags/tag855.xml"/><Relationship Id="rId3" Type="http://schemas.openxmlformats.org/officeDocument/2006/relationships/tags" Target="../tags/tag778.xml"/><Relationship Id="rId12" Type="http://schemas.openxmlformats.org/officeDocument/2006/relationships/tags" Target="../tags/tag787.xml"/><Relationship Id="rId17" Type="http://schemas.openxmlformats.org/officeDocument/2006/relationships/tags" Target="../tags/tag792.xml"/><Relationship Id="rId25" Type="http://schemas.openxmlformats.org/officeDocument/2006/relationships/tags" Target="../tags/tag800.xml"/><Relationship Id="rId33" Type="http://schemas.openxmlformats.org/officeDocument/2006/relationships/tags" Target="../tags/tag808.xml"/><Relationship Id="rId38" Type="http://schemas.openxmlformats.org/officeDocument/2006/relationships/tags" Target="../tags/tag813.xml"/><Relationship Id="rId46" Type="http://schemas.openxmlformats.org/officeDocument/2006/relationships/tags" Target="../tags/tag821.xml"/><Relationship Id="rId59" Type="http://schemas.openxmlformats.org/officeDocument/2006/relationships/tags" Target="../tags/tag834.xml"/><Relationship Id="rId67" Type="http://schemas.openxmlformats.org/officeDocument/2006/relationships/tags" Target="../tags/tag842.xml"/><Relationship Id="rId20" Type="http://schemas.openxmlformats.org/officeDocument/2006/relationships/tags" Target="../tags/tag795.xml"/><Relationship Id="rId41" Type="http://schemas.openxmlformats.org/officeDocument/2006/relationships/tags" Target="../tags/tag816.xml"/><Relationship Id="rId54" Type="http://schemas.openxmlformats.org/officeDocument/2006/relationships/tags" Target="../tags/tag829.xml"/><Relationship Id="rId62" Type="http://schemas.openxmlformats.org/officeDocument/2006/relationships/tags" Target="../tags/tag837.xml"/><Relationship Id="rId70" Type="http://schemas.openxmlformats.org/officeDocument/2006/relationships/tags" Target="../tags/tag845.xml"/><Relationship Id="rId75" Type="http://schemas.openxmlformats.org/officeDocument/2006/relationships/tags" Target="../tags/tag850.xml"/><Relationship Id="rId83" Type="http://schemas.openxmlformats.org/officeDocument/2006/relationships/notesSlide" Target="../notesSlides/notesSlide31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5" Type="http://schemas.openxmlformats.org/officeDocument/2006/relationships/tags" Target="../tags/tag790.xml"/><Relationship Id="rId23" Type="http://schemas.openxmlformats.org/officeDocument/2006/relationships/tags" Target="../tags/tag798.xml"/><Relationship Id="rId28" Type="http://schemas.openxmlformats.org/officeDocument/2006/relationships/tags" Target="../tags/tag803.xml"/><Relationship Id="rId36" Type="http://schemas.openxmlformats.org/officeDocument/2006/relationships/tags" Target="../tags/tag811.xml"/><Relationship Id="rId49" Type="http://schemas.openxmlformats.org/officeDocument/2006/relationships/tags" Target="../tags/tag824.xml"/><Relationship Id="rId57" Type="http://schemas.openxmlformats.org/officeDocument/2006/relationships/tags" Target="../tags/tag832.xml"/><Relationship Id="rId10" Type="http://schemas.openxmlformats.org/officeDocument/2006/relationships/tags" Target="../tags/tag785.xml"/><Relationship Id="rId31" Type="http://schemas.openxmlformats.org/officeDocument/2006/relationships/tags" Target="../tags/tag806.xml"/><Relationship Id="rId44" Type="http://schemas.openxmlformats.org/officeDocument/2006/relationships/tags" Target="../tags/tag819.xml"/><Relationship Id="rId52" Type="http://schemas.openxmlformats.org/officeDocument/2006/relationships/tags" Target="../tags/tag827.xml"/><Relationship Id="rId60" Type="http://schemas.openxmlformats.org/officeDocument/2006/relationships/tags" Target="../tags/tag835.xml"/><Relationship Id="rId65" Type="http://schemas.openxmlformats.org/officeDocument/2006/relationships/tags" Target="../tags/tag840.xml"/><Relationship Id="rId73" Type="http://schemas.openxmlformats.org/officeDocument/2006/relationships/tags" Target="../tags/tag848.xml"/><Relationship Id="rId78" Type="http://schemas.openxmlformats.org/officeDocument/2006/relationships/tags" Target="../tags/tag853.xml"/><Relationship Id="rId81" Type="http://schemas.openxmlformats.org/officeDocument/2006/relationships/tags" Target="../tags/tag856.xml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3" Type="http://schemas.openxmlformats.org/officeDocument/2006/relationships/tags" Target="../tags/tag788.xml"/><Relationship Id="rId18" Type="http://schemas.openxmlformats.org/officeDocument/2006/relationships/tags" Target="../tags/tag793.xml"/><Relationship Id="rId39" Type="http://schemas.openxmlformats.org/officeDocument/2006/relationships/tags" Target="../tags/tag814.xml"/><Relationship Id="rId34" Type="http://schemas.openxmlformats.org/officeDocument/2006/relationships/tags" Target="../tags/tag809.xml"/><Relationship Id="rId50" Type="http://schemas.openxmlformats.org/officeDocument/2006/relationships/tags" Target="../tags/tag825.xml"/><Relationship Id="rId55" Type="http://schemas.openxmlformats.org/officeDocument/2006/relationships/tags" Target="../tags/tag830.xml"/><Relationship Id="rId76" Type="http://schemas.openxmlformats.org/officeDocument/2006/relationships/tags" Target="../tags/tag851.xml"/><Relationship Id="rId7" Type="http://schemas.openxmlformats.org/officeDocument/2006/relationships/tags" Target="../tags/tag782.xml"/><Relationship Id="rId71" Type="http://schemas.openxmlformats.org/officeDocument/2006/relationships/tags" Target="../tags/tag846.xml"/><Relationship Id="rId2" Type="http://schemas.openxmlformats.org/officeDocument/2006/relationships/tags" Target="../tags/tag777.xml"/><Relationship Id="rId29" Type="http://schemas.openxmlformats.org/officeDocument/2006/relationships/tags" Target="../tags/tag804.xml"/><Relationship Id="rId24" Type="http://schemas.openxmlformats.org/officeDocument/2006/relationships/tags" Target="../tags/tag799.xml"/><Relationship Id="rId40" Type="http://schemas.openxmlformats.org/officeDocument/2006/relationships/tags" Target="../tags/tag815.xml"/><Relationship Id="rId45" Type="http://schemas.openxmlformats.org/officeDocument/2006/relationships/tags" Target="../tags/tag820.xml"/><Relationship Id="rId66" Type="http://schemas.openxmlformats.org/officeDocument/2006/relationships/tags" Target="../tags/tag841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882.xml"/><Relationship Id="rId21" Type="http://schemas.openxmlformats.org/officeDocument/2006/relationships/tags" Target="../tags/tag877.xml"/><Relationship Id="rId42" Type="http://schemas.openxmlformats.org/officeDocument/2006/relationships/tags" Target="../tags/tag898.xml"/><Relationship Id="rId47" Type="http://schemas.openxmlformats.org/officeDocument/2006/relationships/tags" Target="../tags/tag903.xml"/><Relationship Id="rId63" Type="http://schemas.openxmlformats.org/officeDocument/2006/relationships/tags" Target="../tags/tag919.xml"/><Relationship Id="rId68" Type="http://schemas.openxmlformats.org/officeDocument/2006/relationships/tags" Target="../tags/tag924.xml"/><Relationship Id="rId16" Type="http://schemas.openxmlformats.org/officeDocument/2006/relationships/tags" Target="../tags/tag872.xml"/><Relationship Id="rId11" Type="http://schemas.openxmlformats.org/officeDocument/2006/relationships/tags" Target="../tags/tag867.xml"/><Relationship Id="rId24" Type="http://schemas.openxmlformats.org/officeDocument/2006/relationships/tags" Target="../tags/tag880.xml"/><Relationship Id="rId32" Type="http://schemas.openxmlformats.org/officeDocument/2006/relationships/tags" Target="../tags/tag888.xml"/><Relationship Id="rId37" Type="http://schemas.openxmlformats.org/officeDocument/2006/relationships/tags" Target="../tags/tag893.xml"/><Relationship Id="rId40" Type="http://schemas.openxmlformats.org/officeDocument/2006/relationships/tags" Target="../tags/tag896.xml"/><Relationship Id="rId45" Type="http://schemas.openxmlformats.org/officeDocument/2006/relationships/tags" Target="../tags/tag901.xml"/><Relationship Id="rId53" Type="http://schemas.openxmlformats.org/officeDocument/2006/relationships/tags" Target="../tags/tag909.xml"/><Relationship Id="rId58" Type="http://schemas.openxmlformats.org/officeDocument/2006/relationships/tags" Target="../tags/tag914.xml"/><Relationship Id="rId66" Type="http://schemas.openxmlformats.org/officeDocument/2006/relationships/tags" Target="../tags/tag922.xml"/><Relationship Id="rId74" Type="http://schemas.openxmlformats.org/officeDocument/2006/relationships/tags" Target="../tags/tag930.xml"/><Relationship Id="rId5" Type="http://schemas.openxmlformats.org/officeDocument/2006/relationships/tags" Target="../tags/tag861.xml"/><Relationship Id="rId61" Type="http://schemas.openxmlformats.org/officeDocument/2006/relationships/tags" Target="../tags/tag917.xml"/><Relationship Id="rId19" Type="http://schemas.openxmlformats.org/officeDocument/2006/relationships/tags" Target="../tags/tag875.xml"/><Relationship Id="rId14" Type="http://schemas.openxmlformats.org/officeDocument/2006/relationships/tags" Target="../tags/tag870.xml"/><Relationship Id="rId22" Type="http://schemas.openxmlformats.org/officeDocument/2006/relationships/tags" Target="../tags/tag878.xml"/><Relationship Id="rId27" Type="http://schemas.openxmlformats.org/officeDocument/2006/relationships/tags" Target="../tags/tag883.xml"/><Relationship Id="rId30" Type="http://schemas.openxmlformats.org/officeDocument/2006/relationships/tags" Target="../tags/tag886.xml"/><Relationship Id="rId35" Type="http://schemas.openxmlformats.org/officeDocument/2006/relationships/tags" Target="../tags/tag891.xml"/><Relationship Id="rId43" Type="http://schemas.openxmlformats.org/officeDocument/2006/relationships/tags" Target="../tags/tag899.xml"/><Relationship Id="rId48" Type="http://schemas.openxmlformats.org/officeDocument/2006/relationships/tags" Target="../tags/tag904.xml"/><Relationship Id="rId56" Type="http://schemas.openxmlformats.org/officeDocument/2006/relationships/tags" Target="../tags/tag912.xml"/><Relationship Id="rId64" Type="http://schemas.openxmlformats.org/officeDocument/2006/relationships/tags" Target="../tags/tag920.xml"/><Relationship Id="rId69" Type="http://schemas.openxmlformats.org/officeDocument/2006/relationships/tags" Target="../tags/tag925.xml"/><Relationship Id="rId77" Type="http://schemas.openxmlformats.org/officeDocument/2006/relationships/customXml" Target="../ink/ink25.xml"/><Relationship Id="rId8" Type="http://schemas.openxmlformats.org/officeDocument/2006/relationships/tags" Target="../tags/tag864.xml"/><Relationship Id="rId51" Type="http://schemas.openxmlformats.org/officeDocument/2006/relationships/tags" Target="../tags/tag907.xml"/><Relationship Id="rId72" Type="http://schemas.openxmlformats.org/officeDocument/2006/relationships/tags" Target="../tags/tag928.xml"/><Relationship Id="rId3" Type="http://schemas.openxmlformats.org/officeDocument/2006/relationships/tags" Target="../tags/tag859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tags" Target="../tags/tag881.xml"/><Relationship Id="rId33" Type="http://schemas.openxmlformats.org/officeDocument/2006/relationships/tags" Target="../tags/tag889.xml"/><Relationship Id="rId38" Type="http://schemas.openxmlformats.org/officeDocument/2006/relationships/tags" Target="../tags/tag894.xml"/><Relationship Id="rId46" Type="http://schemas.openxmlformats.org/officeDocument/2006/relationships/tags" Target="../tags/tag902.xml"/><Relationship Id="rId59" Type="http://schemas.openxmlformats.org/officeDocument/2006/relationships/tags" Target="../tags/tag915.xml"/><Relationship Id="rId67" Type="http://schemas.openxmlformats.org/officeDocument/2006/relationships/tags" Target="../tags/tag923.xml"/><Relationship Id="rId20" Type="http://schemas.openxmlformats.org/officeDocument/2006/relationships/tags" Target="../tags/tag876.xml"/><Relationship Id="rId41" Type="http://schemas.openxmlformats.org/officeDocument/2006/relationships/tags" Target="../tags/tag897.xml"/><Relationship Id="rId54" Type="http://schemas.openxmlformats.org/officeDocument/2006/relationships/tags" Target="../tags/tag910.xml"/><Relationship Id="rId62" Type="http://schemas.openxmlformats.org/officeDocument/2006/relationships/tags" Target="../tags/tag918.xml"/><Relationship Id="rId70" Type="http://schemas.openxmlformats.org/officeDocument/2006/relationships/tags" Target="../tags/tag926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857.xml"/><Relationship Id="rId6" Type="http://schemas.openxmlformats.org/officeDocument/2006/relationships/tags" Target="../tags/tag862.xml"/><Relationship Id="rId15" Type="http://schemas.openxmlformats.org/officeDocument/2006/relationships/tags" Target="../tags/tag871.xml"/><Relationship Id="rId23" Type="http://schemas.openxmlformats.org/officeDocument/2006/relationships/tags" Target="../tags/tag879.xml"/><Relationship Id="rId28" Type="http://schemas.openxmlformats.org/officeDocument/2006/relationships/tags" Target="../tags/tag884.xml"/><Relationship Id="rId36" Type="http://schemas.openxmlformats.org/officeDocument/2006/relationships/tags" Target="../tags/tag892.xml"/><Relationship Id="rId49" Type="http://schemas.openxmlformats.org/officeDocument/2006/relationships/tags" Target="../tags/tag905.xml"/><Relationship Id="rId57" Type="http://schemas.openxmlformats.org/officeDocument/2006/relationships/tags" Target="../tags/tag913.xml"/><Relationship Id="rId10" Type="http://schemas.openxmlformats.org/officeDocument/2006/relationships/tags" Target="../tags/tag866.xml"/><Relationship Id="rId31" Type="http://schemas.openxmlformats.org/officeDocument/2006/relationships/tags" Target="../tags/tag887.xml"/><Relationship Id="rId44" Type="http://schemas.openxmlformats.org/officeDocument/2006/relationships/tags" Target="../tags/tag900.xml"/><Relationship Id="rId52" Type="http://schemas.openxmlformats.org/officeDocument/2006/relationships/tags" Target="../tags/tag908.xml"/><Relationship Id="rId60" Type="http://schemas.openxmlformats.org/officeDocument/2006/relationships/tags" Target="../tags/tag916.xml"/><Relationship Id="rId65" Type="http://schemas.openxmlformats.org/officeDocument/2006/relationships/tags" Target="../tags/tag921.xml"/><Relationship Id="rId73" Type="http://schemas.openxmlformats.org/officeDocument/2006/relationships/tags" Target="../tags/tag929.xml"/><Relationship Id="rId78" Type="http://schemas.openxmlformats.org/officeDocument/2006/relationships/image" Target="../media/image34.emf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39" Type="http://schemas.openxmlformats.org/officeDocument/2006/relationships/tags" Target="../tags/tag895.xml"/><Relationship Id="rId34" Type="http://schemas.openxmlformats.org/officeDocument/2006/relationships/tags" Target="../tags/tag890.xml"/><Relationship Id="rId50" Type="http://schemas.openxmlformats.org/officeDocument/2006/relationships/tags" Target="../tags/tag906.xml"/><Relationship Id="rId55" Type="http://schemas.openxmlformats.org/officeDocument/2006/relationships/tags" Target="../tags/tag911.xml"/><Relationship Id="rId76" Type="http://schemas.openxmlformats.org/officeDocument/2006/relationships/notesSlide" Target="../notesSlides/notesSlide32.xml"/><Relationship Id="rId7" Type="http://schemas.openxmlformats.org/officeDocument/2006/relationships/tags" Target="../tags/tag863.xml"/><Relationship Id="rId71" Type="http://schemas.openxmlformats.org/officeDocument/2006/relationships/tags" Target="../tags/tag927.xml"/><Relationship Id="rId2" Type="http://schemas.openxmlformats.org/officeDocument/2006/relationships/tags" Target="../tags/tag858.xml"/><Relationship Id="rId29" Type="http://schemas.openxmlformats.org/officeDocument/2006/relationships/tags" Target="../tags/tag88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33.xml"/><Relationship Id="rId7" Type="http://schemas.openxmlformats.org/officeDocument/2006/relationships/image" Target="../media/image12.png"/><Relationship Id="rId2" Type="http://schemas.openxmlformats.org/officeDocument/2006/relationships/tags" Target="../tags/tag932.xml"/><Relationship Id="rId1" Type="http://schemas.openxmlformats.org/officeDocument/2006/relationships/tags" Target="../tags/tag931.xml"/><Relationship Id="rId6" Type="http://schemas.openxmlformats.org/officeDocument/2006/relationships/tags" Target="../tags/tag932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tags" Target="../tags/tag959.xml"/><Relationship Id="rId21" Type="http://schemas.openxmlformats.org/officeDocument/2006/relationships/tags" Target="../tags/tag954.xml"/><Relationship Id="rId34" Type="http://schemas.openxmlformats.org/officeDocument/2006/relationships/tags" Target="../tags/tag967.xml"/><Relationship Id="rId42" Type="http://schemas.openxmlformats.org/officeDocument/2006/relationships/tags" Target="../tags/tag975.xml"/><Relationship Id="rId47" Type="http://schemas.openxmlformats.org/officeDocument/2006/relationships/tags" Target="../tags/tag980.xml"/><Relationship Id="rId50" Type="http://schemas.openxmlformats.org/officeDocument/2006/relationships/tags" Target="../tags/tag983.xml"/><Relationship Id="rId55" Type="http://schemas.openxmlformats.org/officeDocument/2006/relationships/tags" Target="../tags/tag988.xml"/><Relationship Id="rId63" Type="http://schemas.openxmlformats.org/officeDocument/2006/relationships/tags" Target="../tags/tag996.xml"/><Relationship Id="rId7" Type="http://schemas.openxmlformats.org/officeDocument/2006/relationships/tags" Target="../tags/tag940.xml"/><Relationship Id="rId2" Type="http://schemas.openxmlformats.org/officeDocument/2006/relationships/tags" Target="../tags/tag935.xml"/><Relationship Id="rId16" Type="http://schemas.openxmlformats.org/officeDocument/2006/relationships/tags" Target="../tags/tag949.xml"/><Relationship Id="rId29" Type="http://schemas.openxmlformats.org/officeDocument/2006/relationships/tags" Target="../tags/tag962.xml"/><Relationship Id="rId11" Type="http://schemas.openxmlformats.org/officeDocument/2006/relationships/tags" Target="../tags/tag944.xml"/><Relationship Id="rId24" Type="http://schemas.openxmlformats.org/officeDocument/2006/relationships/tags" Target="../tags/tag957.xml"/><Relationship Id="rId32" Type="http://schemas.openxmlformats.org/officeDocument/2006/relationships/tags" Target="../tags/tag965.xml"/><Relationship Id="rId37" Type="http://schemas.openxmlformats.org/officeDocument/2006/relationships/tags" Target="../tags/tag970.xml"/><Relationship Id="rId40" Type="http://schemas.openxmlformats.org/officeDocument/2006/relationships/tags" Target="../tags/tag973.xml"/><Relationship Id="rId45" Type="http://schemas.openxmlformats.org/officeDocument/2006/relationships/tags" Target="../tags/tag978.xml"/><Relationship Id="rId53" Type="http://schemas.openxmlformats.org/officeDocument/2006/relationships/tags" Target="../tags/tag986.xml"/><Relationship Id="rId58" Type="http://schemas.openxmlformats.org/officeDocument/2006/relationships/tags" Target="../tags/tag991.xml"/><Relationship Id="rId5" Type="http://schemas.openxmlformats.org/officeDocument/2006/relationships/tags" Target="../tags/tag938.xml"/><Relationship Id="rId61" Type="http://schemas.openxmlformats.org/officeDocument/2006/relationships/tags" Target="../tags/tag994.xml"/><Relationship Id="rId19" Type="http://schemas.openxmlformats.org/officeDocument/2006/relationships/tags" Target="../tags/tag952.xml"/><Relationship Id="rId14" Type="http://schemas.openxmlformats.org/officeDocument/2006/relationships/tags" Target="../tags/tag947.xml"/><Relationship Id="rId22" Type="http://schemas.openxmlformats.org/officeDocument/2006/relationships/tags" Target="../tags/tag955.xml"/><Relationship Id="rId27" Type="http://schemas.openxmlformats.org/officeDocument/2006/relationships/tags" Target="../tags/tag960.xml"/><Relationship Id="rId30" Type="http://schemas.openxmlformats.org/officeDocument/2006/relationships/tags" Target="../tags/tag963.xml"/><Relationship Id="rId35" Type="http://schemas.openxmlformats.org/officeDocument/2006/relationships/tags" Target="../tags/tag968.xml"/><Relationship Id="rId43" Type="http://schemas.openxmlformats.org/officeDocument/2006/relationships/tags" Target="../tags/tag976.xml"/><Relationship Id="rId48" Type="http://schemas.openxmlformats.org/officeDocument/2006/relationships/tags" Target="../tags/tag981.xml"/><Relationship Id="rId56" Type="http://schemas.openxmlformats.org/officeDocument/2006/relationships/tags" Target="../tags/tag989.xml"/><Relationship Id="rId64" Type="http://schemas.openxmlformats.org/officeDocument/2006/relationships/slideLayout" Target="../slideLayouts/slideLayout4.xml"/><Relationship Id="rId8" Type="http://schemas.openxmlformats.org/officeDocument/2006/relationships/tags" Target="../tags/tag941.xml"/><Relationship Id="rId51" Type="http://schemas.openxmlformats.org/officeDocument/2006/relationships/tags" Target="../tags/tag984.xml"/><Relationship Id="rId3" Type="http://schemas.openxmlformats.org/officeDocument/2006/relationships/tags" Target="../tags/tag936.xml"/><Relationship Id="rId12" Type="http://schemas.openxmlformats.org/officeDocument/2006/relationships/tags" Target="../tags/tag945.xml"/><Relationship Id="rId17" Type="http://schemas.openxmlformats.org/officeDocument/2006/relationships/tags" Target="../tags/tag950.xml"/><Relationship Id="rId25" Type="http://schemas.openxmlformats.org/officeDocument/2006/relationships/tags" Target="../tags/tag958.xml"/><Relationship Id="rId33" Type="http://schemas.openxmlformats.org/officeDocument/2006/relationships/tags" Target="../tags/tag966.xml"/><Relationship Id="rId38" Type="http://schemas.openxmlformats.org/officeDocument/2006/relationships/tags" Target="../tags/tag971.xml"/><Relationship Id="rId46" Type="http://schemas.openxmlformats.org/officeDocument/2006/relationships/tags" Target="../tags/tag979.xml"/><Relationship Id="rId59" Type="http://schemas.openxmlformats.org/officeDocument/2006/relationships/tags" Target="../tags/tag992.xml"/><Relationship Id="rId20" Type="http://schemas.openxmlformats.org/officeDocument/2006/relationships/tags" Target="../tags/tag953.xml"/><Relationship Id="rId41" Type="http://schemas.openxmlformats.org/officeDocument/2006/relationships/tags" Target="../tags/tag974.xml"/><Relationship Id="rId54" Type="http://schemas.openxmlformats.org/officeDocument/2006/relationships/tags" Target="../tags/tag987.xml"/><Relationship Id="rId62" Type="http://schemas.openxmlformats.org/officeDocument/2006/relationships/tags" Target="../tags/tag995.xml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5" Type="http://schemas.openxmlformats.org/officeDocument/2006/relationships/tags" Target="../tags/tag948.xml"/><Relationship Id="rId23" Type="http://schemas.openxmlformats.org/officeDocument/2006/relationships/tags" Target="../tags/tag956.xml"/><Relationship Id="rId28" Type="http://schemas.openxmlformats.org/officeDocument/2006/relationships/tags" Target="../tags/tag961.xml"/><Relationship Id="rId36" Type="http://schemas.openxmlformats.org/officeDocument/2006/relationships/tags" Target="../tags/tag969.xml"/><Relationship Id="rId49" Type="http://schemas.openxmlformats.org/officeDocument/2006/relationships/tags" Target="../tags/tag982.xml"/><Relationship Id="rId57" Type="http://schemas.openxmlformats.org/officeDocument/2006/relationships/tags" Target="../tags/tag990.xml"/><Relationship Id="rId10" Type="http://schemas.openxmlformats.org/officeDocument/2006/relationships/tags" Target="../tags/tag943.xml"/><Relationship Id="rId31" Type="http://schemas.openxmlformats.org/officeDocument/2006/relationships/tags" Target="../tags/tag964.xml"/><Relationship Id="rId44" Type="http://schemas.openxmlformats.org/officeDocument/2006/relationships/tags" Target="../tags/tag977.xml"/><Relationship Id="rId52" Type="http://schemas.openxmlformats.org/officeDocument/2006/relationships/tags" Target="../tags/tag985.xml"/><Relationship Id="rId60" Type="http://schemas.openxmlformats.org/officeDocument/2006/relationships/tags" Target="../tags/tag993.xml"/><Relationship Id="rId65" Type="http://schemas.openxmlformats.org/officeDocument/2006/relationships/notesSlide" Target="../notesSlides/notesSlide34.xml"/><Relationship Id="rId4" Type="http://schemas.openxmlformats.org/officeDocument/2006/relationships/tags" Target="../tags/tag937.xml"/><Relationship Id="rId9" Type="http://schemas.openxmlformats.org/officeDocument/2006/relationships/tags" Target="../tags/tag942.xml"/><Relationship Id="rId13" Type="http://schemas.openxmlformats.org/officeDocument/2006/relationships/tags" Target="../tags/tag946.xml"/><Relationship Id="rId18" Type="http://schemas.openxmlformats.org/officeDocument/2006/relationships/tags" Target="../tags/tag951.xml"/><Relationship Id="rId39" Type="http://schemas.openxmlformats.org/officeDocument/2006/relationships/tags" Target="../tags/tag97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3" Type="http://schemas.openxmlformats.org/officeDocument/2006/relationships/tags" Target="../tags/tag9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8.xml"/><Relationship Id="rId1" Type="http://schemas.openxmlformats.org/officeDocument/2006/relationships/tags" Target="../tags/tag997.xml"/><Relationship Id="rId6" Type="http://schemas.openxmlformats.org/officeDocument/2006/relationships/tags" Target="../tags/tag1002.xml"/><Relationship Id="rId5" Type="http://schemas.openxmlformats.org/officeDocument/2006/relationships/tags" Target="../tags/tag1001.xml"/><Relationship Id="rId4" Type="http://schemas.openxmlformats.org/officeDocument/2006/relationships/tags" Target="../tags/tag1000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015.xml"/><Relationship Id="rId18" Type="http://schemas.openxmlformats.org/officeDocument/2006/relationships/tags" Target="../tags/tag1020.xml"/><Relationship Id="rId26" Type="http://schemas.openxmlformats.org/officeDocument/2006/relationships/tags" Target="../tags/tag1028.xml"/><Relationship Id="rId39" Type="http://schemas.openxmlformats.org/officeDocument/2006/relationships/tags" Target="../tags/tag1041.xml"/><Relationship Id="rId21" Type="http://schemas.openxmlformats.org/officeDocument/2006/relationships/tags" Target="../tags/tag1023.xml"/><Relationship Id="rId34" Type="http://schemas.openxmlformats.org/officeDocument/2006/relationships/tags" Target="../tags/tag1036.xml"/><Relationship Id="rId42" Type="http://schemas.openxmlformats.org/officeDocument/2006/relationships/tags" Target="../tags/tag1044.xml"/><Relationship Id="rId7" Type="http://schemas.openxmlformats.org/officeDocument/2006/relationships/tags" Target="../tags/tag1009.xml"/><Relationship Id="rId2" Type="http://schemas.openxmlformats.org/officeDocument/2006/relationships/tags" Target="../tags/tag1004.xml"/><Relationship Id="rId16" Type="http://schemas.openxmlformats.org/officeDocument/2006/relationships/tags" Target="../tags/tag1018.xml"/><Relationship Id="rId29" Type="http://schemas.openxmlformats.org/officeDocument/2006/relationships/tags" Target="../tags/tag1031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11" Type="http://schemas.openxmlformats.org/officeDocument/2006/relationships/tags" Target="../tags/tag1013.xml"/><Relationship Id="rId24" Type="http://schemas.openxmlformats.org/officeDocument/2006/relationships/tags" Target="../tags/tag1026.xml"/><Relationship Id="rId32" Type="http://schemas.openxmlformats.org/officeDocument/2006/relationships/tags" Target="../tags/tag1034.xml"/><Relationship Id="rId37" Type="http://schemas.openxmlformats.org/officeDocument/2006/relationships/tags" Target="../tags/tag1039.xml"/><Relationship Id="rId40" Type="http://schemas.openxmlformats.org/officeDocument/2006/relationships/tags" Target="../tags/tag1042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007.xml"/><Relationship Id="rId15" Type="http://schemas.openxmlformats.org/officeDocument/2006/relationships/tags" Target="../tags/tag1017.xml"/><Relationship Id="rId23" Type="http://schemas.openxmlformats.org/officeDocument/2006/relationships/tags" Target="../tags/tag1025.xml"/><Relationship Id="rId28" Type="http://schemas.openxmlformats.org/officeDocument/2006/relationships/tags" Target="../tags/tag1030.xml"/><Relationship Id="rId36" Type="http://schemas.openxmlformats.org/officeDocument/2006/relationships/tags" Target="../tags/tag1038.xml"/><Relationship Id="rId10" Type="http://schemas.openxmlformats.org/officeDocument/2006/relationships/tags" Target="../tags/tag1012.xml"/><Relationship Id="rId19" Type="http://schemas.openxmlformats.org/officeDocument/2006/relationships/tags" Target="../tags/tag1021.xml"/><Relationship Id="rId31" Type="http://schemas.openxmlformats.org/officeDocument/2006/relationships/tags" Target="../tags/tag1033.xml"/><Relationship Id="rId44" Type="http://schemas.openxmlformats.org/officeDocument/2006/relationships/tags" Target="../tags/tag1046.xml"/><Relationship Id="rId4" Type="http://schemas.openxmlformats.org/officeDocument/2006/relationships/tags" Target="../tags/tag1006.xml"/><Relationship Id="rId9" Type="http://schemas.openxmlformats.org/officeDocument/2006/relationships/tags" Target="../tags/tag1011.xml"/><Relationship Id="rId14" Type="http://schemas.openxmlformats.org/officeDocument/2006/relationships/tags" Target="../tags/tag1016.xml"/><Relationship Id="rId22" Type="http://schemas.openxmlformats.org/officeDocument/2006/relationships/tags" Target="../tags/tag1024.xml"/><Relationship Id="rId27" Type="http://schemas.openxmlformats.org/officeDocument/2006/relationships/tags" Target="../tags/tag1029.xml"/><Relationship Id="rId30" Type="http://schemas.openxmlformats.org/officeDocument/2006/relationships/tags" Target="../tags/tag1032.xml"/><Relationship Id="rId35" Type="http://schemas.openxmlformats.org/officeDocument/2006/relationships/tags" Target="../tags/tag1037.xml"/><Relationship Id="rId43" Type="http://schemas.openxmlformats.org/officeDocument/2006/relationships/tags" Target="../tags/tag1045.xml"/><Relationship Id="rId8" Type="http://schemas.openxmlformats.org/officeDocument/2006/relationships/tags" Target="../tags/tag1010.xml"/><Relationship Id="rId3" Type="http://schemas.openxmlformats.org/officeDocument/2006/relationships/tags" Target="../tags/tag1005.xml"/><Relationship Id="rId12" Type="http://schemas.openxmlformats.org/officeDocument/2006/relationships/tags" Target="../tags/tag1014.xml"/><Relationship Id="rId17" Type="http://schemas.openxmlformats.org/officeDocument/2006/relationships/tags" Target="../tags/tag1019.xml"/><Relationship Id="rId25" Type="http://schemas.openxmlformats.org/officeDocument/2006/relationships/tags" Target="../tags/tag1027.xml"/><Relationship Id="rId33" Type="http://schemas.openxmlformats.org/officeDocument/2006/relationships/tags" Target="../tags/tag1035.xml"/><Relationship Id="rId38" Type="http://schemas.openxmlformats.org/officeDocument/2006/relationships/tags" Target="../tags/tag1040.xml"/><Relationship Id="rId46" Type="http://schemas.openxmlformats.org/officeDocument/2006/relationships/notesSlide" Target="../notesSlides/notesSlide36.xml"/><Relationship Id="rId20" Type="http://schemas.openxmlformats.org/officeDocument/2006/relationships/tags" Target="../tags/tag1022.xml"/><Relationship Id="rId41" Type="http://schemas.openxmlformats.org/officeDocument/2006/relationships/tags" Target="../tags/tag1043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1072.xml"/><Relationship Id="rId21" Type="http://schemas.openxmlformats.org/officeDocument/2006/relationships/tags" Target="../tags/tag1067.xml"/><Relationship Id="rId42" Type="http://schemas.openxmlformats.org/officeDocument/2006/relationships/tags" Target="../tags/tag1088.xml"/><Relationship Id="rId47" Type="http://schemas.openxmlformats.org/officeDocument/2006/relationships/tags" Target="../tags/tag1093.xml"/><Relationship Id="rId63" Type="http://schemas.openxmlformats.org/officeDocument/2006/relationships/tags" Target="../tags/tag1109.xml"/><Relationship Id="rId68" Type="http://schemas.openxmlformats.org/officeDocument/2006/relationships/tags" Target="../tags/tag1114.xml"/><Relationship Id="rId16" Type="http://schemas.openxmlformats.org/officeDocument/2006/relationships/tags" Target="../tags/tag1062.xml"/><Relationship Id="rId11" Type="http://schemas.openxmlformats.org/officeDocument/2006/relationships/tags" Target="../tags/tag1057.xml"/><Relationship Id="rId24" Type="http://schemas.openxmlformats.org/officeDocument/2006/relationships/tags" Target="../tags/tag1070.xml"/><Relationship Id="rId32" Type="http://schemas.openxmlformats.org/officeDocument/2006/relationships/tags" Target="../tags/tag1078.xml"/><Relationship Id="rId37" Type="http://schemas.openxmlformats.org/officeDocument/2006/relationships/tags" Target="../tags/tag1083.xml"/><Relationship Id="rId40" Type="http://schemas.openxmlformats.org/officeDocument/2006/relationships/tags" Target="../tags/tag1086.xml"/><Relationship Id="rId45" Type="http://schemas.openxmlformats.org/officeDocument/2006/relationships/tags" Target="../tags/tag1091.xml"/><Relationship Id="rId53" Type="http://schemas.openxmlformats.org/officeDocument/2006/relationships/tags" Target="../tags/tag1099.xml"/><Relationship Id="rId58" Type="http://schemas.openxmlformats.org/officeDocument/2006/relationships/tags" Target="../tags/tag1104.xml"/><Relationship Id="rId66" Type="http://schemas.openxmlformats.org/officeDocument/2006/relationships/tags" Target="../tags/tag1112.xml"/><Relationship Id="rId74" Type="http://schemas.openxmlformats.org/officeDocument/2006/relationships/tags" Target="../tags/tag1120.xml"/><Relationship Id="rId5" Type="http://schemas.openxmlformats.org/officeDocument/2006/relationships/tags" Target="../tags/tag1051.xml"/><Relationship Id="rId61" Type="http://schemas.openxmlformats.org/officeDocument/2006/relationships/tags" Target="../tags/tag1107.xml"/><Relationship Id="rId19" Type="http://schemas.openxmlformats.org/officeDocument/2006/relationships/tags" Target="../tags/tag1065.xml"/><Relationship Id="rId14" Type="http://schemas.openxmlformats.org/officeDocument/2006/relationships/tags" Target="../tags/tag1060.xml"/><Relationship Id="rId22" Type="http://schemas.openxmlformats.org/officeDocument/2006/relationships/tags" Target="../tags/tag1068.xml"/><Relationship Id="rId27" Type="http://schemas.openxmlformats.org/officeDocument/2006/relationships/tags" Target="../tags/tag1073.xml"/><Relationship Id="rId30" Type="http://schemas.openxmlformats.org/officeDocument/2006/relationships/tags" Target="../tags/tag1076.xml"/><Relationship Id="rId35" Type="http://schemas.openxmlformats.org/officeDocument/2006/relationships/tags" Target="../tags/tag1081.xml"/><Relationship Id="rId43" Type="http://schemas.openxmlformats.org/officeDocument/2006/relationships/tags" Target="../tags/tag1089.xml"/><Relationship Id="rId48" Type="http://schemas.openxmlformats.org/officeDocument/2006/relationships/tags" Target="../tags/tag1094.xml"/><Relationship Id="rId56" Type="http://schemas.openxmlformats.org/officeDocument/2006/relationships/tags" Target="../tags/tag1102.xml"/><Relationship Id="rId64" Type="http://schemas.openxmlformats.org/officeDocument/2006/relationships/tags" Target="../tags/tag1110.xml"/><Relationship Id="rId69" Type="http://schemas.openxmlformats.org/officeDocument/2006/relationships/tags" Target="../tags/tag1115.xml"/><Relationship Id="rId77" Type="http://schemas.openxmlformats.org/officeDocument/2006/relationships/notesSlide" Target="../notesSlides/notesSlide37.xml"/><Relationship Id="rId8" Type="http://schemas.openxmlformats.org/officeDocument/2006/relationships/tags" Target="../tags/tag1054.xml"/><Relationship Id="rId51" Type="http://schemas.openxmlformats.org/officeDocument/2006/relationships/tags" Target="../tags/tag1097.xml"/><Relationship Id="rId72" Type="http://schemas.openxmlformats.org/officeDocument/2006/relationships/tags" Target="../tags/tag1118.xml"/><Relationship Id="rId3" Type="http://schemas.openxmlformats.org/officeDocument/2006/relationships/tags" Target="../tags/tag1049.xml"/><Relationship Id="rId12" Type="http://schemas.openxmlformats.org/officeDocument/2006/relationships/tags" Target="../tags/tag1058.xml"/><Relationship Id="rId17" Type="http://schemas.openxmlformats.org/officeDocument/2006/relationships/tags" Target="../tags/tag1063.xml"/><Relationship Id="rId25" Type="http://schemas.openxmlformats.org/officeDocument/2006/relationships/tags" Target="../tags/tag1071.xml"/><Relationship Id="rId33" Type="http://schemas.openxmlformats.org/officeDocument/2006/relationships/tags" Target="../tags/tag1079.xml"/><Relationship Id="rId38" Type="http://schemas.openxmlformats.org/officeDocument/2006/relationships/tags" Target="../tags/tag1084.xml"/><Relationship Id="rId46" Type="http://schemas.openxmlformats.org/officeDocument/2006/relationships/tags" Target="../tags/tag1092.xml"/><Relationship Id="rId59" Type="http://schemas.openxmlformats.org/officeDocument/2006/relationships/tags" Target="../tags/tag1105.xml"/><Relationship Id="rId67" Type="http://schemas.openxmlformats.org/officeDocument/2006/relationships/tags" Target="../tags/tag1113.xml"/><Relationship Id="rId20" Type="http://schemas.openxmlformats.org/officeDocument/2006/relationships/tags" Target="../tags/tag1066.xml"/><Relationship Id="rId41" Type="http://schemas.openxmlformats.org/officeDocument/2006/relationships/tags" Target="../tags/tag1087.xml"/><Relationship Id="rId54" Type="http://schemas.openxmlformats.org/officeDocument/2006/relationships/tags" Target="../tags/tag1100.xml"/><Relationship Id="rId62" Type="http://schemas.openxmlformats.org/officeDocument/2006/relationships/tags" Target="../tags/tag1108.xml"/><Relationship Id="rId70" Type="http://schemas.openxmlformats.org/officeDocument/2006/relationships/tags" Target="../tags/tag1116.xml"/><Relationship Id="rId75" Type="http://schemas.openxmlformats.org/officeDocument/2006/relationships/tags" Target="../tags/tag1121.xml"/><Relationship Id="rId1" Type="http://schemas.openxmlformats.org/officeDocument/2006/relationships/tags" Target="../tags/tag1047.xml"/><Relationship Id="rId6" Type="http://schemas.openxmlformats.org/officeDocument/2006/relationships/tags" Target="../tags/tag1052.xml"/><Relationship Id="rId15" Type="http://schemas.openxmlformats.org/officeDocument/2006/relationships/tags" Target="../tags/tag1061.xml"/><Relationship Id="rId23" Type="http://schemas.openxmlformats.org/officeDocument/2006/relationships/tags" Target="../tags/tag1069.xml"/><Relationship Id="rId28" Type="http://schemas.openxmlformats.org/officeDocument/2006/relationships/tags" Target="../tags/tag1074.xml"/><Relationship Id="rId36" Type="http://schemas.openxmlformats.org/officeDocument/2006/relationships/tags" Target="../tags/tag1082.xml"/><Relationship Id="rId49" Type="http://schemas.openxmlformats.org/officeDocument/2006/relationships/tags" Target="../tags/tag1095.xml"/><Relationship Id="rId57" Type="http://schemas.openxmlformats.org/officeDocument/2006/relationships/tags" Target="../tags/tag1103.xml"/><Relationship Id="rId10" Type="http://schemas.openxmlformats.org/officeDocument/2006/relationships/tags" Target="../tags/tag1056.xml"/><Relationship Id="rId31" Type="http://schemas.openxmlformats.org/officeDocument/2006/relationships/tags" Target="../tags/tag1077.xml"/><Relationship Id="rId44" Type="http://schemas.openxmlformats.org/officeDocument/2006/relationships/tags" Target="../tags/tag1090.xml"/><Relationship Id="rId52" Type="http://schemas.openxmlformats.org/officeDocument/2006/relationships/tags" Target="../tags/tag1098.xml"/><Relationship Id="rId60" Type="http://schemas.openxmlformats.org/officeDocument/2006/relationships/tags" Target="../tags/tag1106.xml"/><Relationship Id="rId65" Type="http://schemas.openxmlformats.org/officeDocument/2006/relationships/tags" Target="../tags/tag1111.xml"/><Relationship Id="rId73" Type="http://schemas.openxmlformats.org/officeDocument/2006/relationships/tags" Target="../tags/tag1119.xml"/><Relationship Id="rId4" Type="http://schemas.openxmlformats.org/officeDocument/2006/relationships/tags" Target="../tags/tag1050.xml"/><Relationship Id="rId9" Type="http://schemas.openxmlformats.org/officeDocument/2006/relationships/tags" Target="../tags/tag1055.xml"/><Relationship Id="rId13" Type="http://schemas.openxmlformats.org/officeDocument/2006/relationships/tags" Target="../tags/tag1059.xml"/><Relationship Id="rId18" Type="http://schemas.openxmlformats.org/officeDocument/2006/relationships/tags" Target="../tags/tag1064.xml"/><Relationship Id="rId39" Type="http://schemas.openxmlformats.org/officeDocument/2006/relationships/tags" Target="../tags/tag1085.xml"/><Relationship Id="rId34" Type="http://schemas.openxmlformats.org/officeDocument/2006/relationships/tags" Target="../tags/tag1080.xml"/><Relationship Id="rId50" Type="http://schemas.openxmlformats.org/officeDocument/2006/relationships/tags" Target="../tags/tag1096.xml"/><Relationship Id="rId55" Type="http://schemas.openxmlformats.org/officeDocument/2006/relationships/tags" Target="../tags/tag1101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053.xml"/><Relationship Id="rId71" Type="http://schemas.openxmlformats.org/officeDocument/2006/relationships/tags" Target="../tags/tag1117.xml"/><Relationship Id="rId2" Type="http://schemas.openxmlformats.org/officeDocument/2006/relationships/tags" Target="../tags/tag1048.xml"/><Relationship Id="rId29" Type="http://schemas.openxmlformats.org/officeDocument/2006/relationships/tags" Target="../tags/tag10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57.xml"/><Relationship Id="rId21" Type="http://schemas.openxmlformats.org/officeDocument/2006/relationships/tags" Target="../tags/tag52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63" Type="http://schemas.openxmlformats.org/officeDocument/2006/relationships/tags" Target="../tags/tag94.xml"/><Relationship Id="rId68" Type="http://schemas.openxmlformats.org/officeDocument/2006/relationships/notesSlide" Target="../notesSlides/notesSlide4.xml"/><Relationship Id="rId7" Type="http://schemas.openxmlformats.org/officeDocument/2006/relationships/tags" Target="../tags/tag38.xml"/><Relationship Id="rId71" Type="http://schemas.openxmlformats.org/officeDocument/2006/relationships/customXml" Target="../ink/ink1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9" Type="http://schemas.openxmlformats.org/officeDocument/2006/relationships/tags" Target="../tags/tag60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66" Type="http://schemas.openxmlformats.org/officeDocument/2006/relationships/tags" Target="../tags/tag97.xml"/><Relationship Id="rId5" Type="http://schemas.openxmlformats.org/officeDocument/2006/relationships/tags" Target="../tags/tag36.xml"/><Relationship Id="rId61" Type="http://schemas.openxmlformats.org/officeDocument/2006/relationships/tags" Target="../tags/tag92.xml"/><Relationship Id="rId19" Type="http://schemas.openxmlformats.org/officeDocument/2006/relationships/tags" Target="../tags/tag5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tags" Target="../tags/tag95.xml"/><Relationship Id="rId69" Type="http://schemas.openxmlformats.org/officeDocument/2006/relationships/tags" Target="../tags/tag33.xml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72" Type="http://schemas.openxmlformats.org/officeDocument/2006/relationships/image" Target="../media/image9.emf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70" Type="http://schemas.openxmlformats.org/officeDocument/2006/relationships/image" Target="../media/image9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10" Type="http://schemas.openxmlformats.org/officeDocument/2006/relationships/tags" Target="../tags/tag41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65" Type="http://schemas.openxmlformats.org/officeDocument/2006/relationships/tags" Target="../tags/tag96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9" Type="http://schemas.openxmlformats.org/officeDocument/2006/relationships/tags" Target="../tags/tag70.xml"/><Relationship Id="rId34" Type="http://schemas.openxmlformats.org/officeDocument/2006/relationships/tags" Target="../tags/tag65.xml"/><Relationship Id="rId50" Type="http://schemas.openxmlformats.org/officeDocument/2006/relationships/tags" Target="../tags/tag81.xml"/><Relationship Id="rId55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10.png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99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emf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11.emf"/><Relationship Id="rId5" Type="http://schemas.openxmlformats.org/officeDocument/2006/relationships/tags" Target="../tags/tag124.xml"/><Relationship Id="rId10" Type="http://schemas.openxmlformats.org/officeDocument/2006/relationships/customXml" Target="../ink/ink3.xml"/><Relationship Id="rId4" Type="http://schemas.openxmlformats.org/officeDocument/2006/relationships/tags" Target="../tags/tag123.xml"/><Relationship Id="rId9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52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tags" Target="../tags/tag168.xml"/><Relationship Id="rId47" Type="http://schemas.openxmlformats.org/officeDocument/2006/relationships/tags" Target="../tags/tag173.xml"/><Relationship Id="rId50" Type="http://schemas.openxmlformats.org/officeDocument/2006/relationships/tags" Target="../tags/tag176.xml"/><Relationship Id="rId55" Type="http://schemas.openxmlformats.org/officeDocument/2006/relationships/tags" Target="../tags/tag181.xml"/><Relationship Id="rId63" Type="http://schemas.openxmlformats.org/officeDocument/2006/relationships/notesSlide" Target="../notesSlides/notesSlide7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9" Type="http://schemas.openxmlformats.org/officeDocument/2006/relationships/tags" Target="../tags/tag155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53" Type="http://schemas.openxmlformats.org/officeDocument/2006/relationships/tags" Target="../tags/tag179.xml"/><Relationship Id="rId58" Type="http://schemas.openxmlformats.org/officeDocument/2006/relationships/tags" Target="../tags/tag184.xml"/><Relationship Id="rId66" Type="http://schemas.openxmlformats.org/officeDocument/2006/relationships/customXml" Target="../ink/ink5.xml"/><Relationship Id="rId5" Type="http://schemas.openxmlformats.org/officeDocument/2006/relationships/tags" Target="../tags/tag131.xml"/><Relationship Id="rId61" Type="http://schemas.openxmlformats.org/officeDocument/2006/relationships/tags" Target="../tags/tag187.xml"/><Relationship Id="rId19" Type="http://schemas.openxmlformats.org/officeDocument/2006/relationships/tags" Target="../tags/tag14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56" Type="http://schemas.openxmlformats.org/officeDocument/2006/relationships/tags" Target="../tags/tag182.xml"/><Relationship Id="rId64" Type="http://schemas.openxmlformats.org/officeDocument/2006/relationships/customXml" Target="../ink/ink4.xml"/><Relationship Id="rId8" Type="http://schemas.openxmlformats.org/officeDocument/2006/relationships/tags" Target="../tags/tag134.xml"/><Relationship Id="rId51" Type="http://schemas.openxmlformats.org/officeDocument/2006/relationships/tags" Target="../tags/tag177.xml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tags" Target="../tags/tag172.xml"/><Relationship Id="rId59" Type="http://schemas.openxmlformats.org/officeDocument/2006/relationships/tags" Target="../tags/tag185.xml"/><Relationship Id="rId67" Type="http://schemas.openxmlformats.org/officeDocument/2006/relationships/image" Target="../media/image13.emf"/><Relationship Id="rId20" Type="http://schemas.openxmlformats.org/officeDocument/2006/relationships/tags" Target="../tags/tag146.xml"/><Relationship Id="rId41" Type="http://schemas.openxmlformats.org/officeDocument/2006/relationships/tags" Target="../tags/tag167.xml"/><Relationship Id="rId54" Type="http://schemas.openxmlformats.org/officeDocument/2006/relationships/tags" Target="../tags/tag180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49" Type="http://schemas.openxmlformats.org/officeDocument/2006/relationships/tags" Target="../tags/tag175.xml"/><Relationship Id="rId57" Type="http://schemas.openxmlformats.org/officeDocument/2006/relationships/tags" Target="../tags/tag183.xml"/><Relationship Id="rId10" Type="http://schemas.openxmlformats.org/officeDocument/2006/relationships/tags" Target="../tags/tag136.xml"/><Relationship Id="rId31" Type="http://schemas.openxmlformats.org/officeDocument/2006/relationships/tags" Target="../tags/tag157.xml"/><Relationship Id="rId44" Type="http://schemas.openxmlformats.org/officeDocument/2006/relationships/tags" Target="../tags/tag170.xml"/><Relationship Id="rId52" Type="http://schemas.openxmlformats.org/officeDocument/2006/relationships/tags" Target="../tags/tag178.xml"/><Relationship Id="rId60" Type="http://schemas.openxmlformats.org/officeDocument/2006/relationships/tags" Target="../tags/tag186.xml"/><Relationship Id="rId65" Type="http://schemas.openxmlformats.org/officeDocument/2006/relationships/image" Target="../media/image12.emf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39" Type="http://schemas.openxmlformats.org/officeDocument/2006/relationships/tags" Target="../tags/tag16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image" Target="../media/image14.emf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customXml" Target="../ink/ink6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Arrays</a:t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Michael Zhang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Parker </a:t>
            </a:r>
            <a:r>
              <a:rPr lang="en-US" sz="2000" dirty="0" err="1" smtClean="0"/>
              <a:t>DeWilde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Wolfson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Savanna Yee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73880" y="571722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xkcd.com/1270/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160" y="1250591"/>
            <a:ext cx="3749040" cy="44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67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/>
              <a:t>No bounds checking</a:t>
            </a:r>
            <a:endParaRPr lang="en-US" sz="2000" b="0" kern="0" dirty="0" smtClean="0"/>
          </a:p>
          <a:p>
            <a:r>
              <a:rPr lang="en-US" sz="2000" b="0" kern="0" dirty="0" smtClean="0"/>
              <a:t>Example arrays happened to be allocated in successive 20 byte blocks</a:t>
            </a:r>
          </a:p>
          <a:p>
            <a:pPr lvl="1"/>
            <a:r>
              <a:rPr lang="en-US" b="0" kern="0" dirty="0" smtClean="0"/>
              <a:t>Not guaranteed to happen in general</a:t>
            </a:r>
            <a:endParaRPr lang="en-US" b="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Ink 8"/>
              <p14:cNvContentPartPr/>
              <p14:nvPr/>
            </p14:nvContentPartPr>
            <p14:xfrm>
              <a:off x="690840" y="1103040"/>
              <a:ext cx="6617160" cy="4417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560" y="1094400"/>
                <a:ext cx="6637320" cy="44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" name="Ink 9"/>
              <p14:cNvContentPartPr/>
              <p14:nvPr/>
            </p14:nvContentPartPr>
            <p14:xfrm>
              <a:off x="7252920" y="2777400"/>
              <a:ext cx="826560" cy="303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249320" y="2772000"/>
                <a:ext cx="835560" cy="3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1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Loop Example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8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5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Ink 23"/>
              <p14:cNvContentPartPr/>
              <p14:nvPr/>
            </p14:nvContentPartPr>
            <p14:xfrm>
              <a:off x="705600" y="1434600"/>
              <a:ext cx="7358760" cy="51019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7680" y="1426320"/>
                <a:ext cx="7371720" cy="511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Loop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Original: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Transformed:</a:t>
            </a:r>
          </a:p>
          <a:p>
            <a:pPr lvl="1"/>
            <a:r>
              <a:rPr lang="en-US" dirty="0" smtClean="0"/>
              <a:t>Eliminate loop variable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latin typeface="Calibri"/>
                <a:cs typeface="Calibri"/>
              </a:rPr>
              <a:t>,</a:t>
            </a:r>
            <a:br>
              <a:rPr lang="en-US" dirty="0" err="1" smtClean="0">
                <a:latin typeface="Calibri"/>
                <a:cs typeface="Calibri"/>
              </a:rPr>
            </a:br>
            <a:r>
              <a:rPr lang="en-US" dirty="0" err="1" smtClean="0">
                <a:latin typeface="Calibri"/>
                <a:cs typeface="Calibri"/>
              </a:rPr>
              <a:t>use pointer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 smtClean="0">
                <a:latin typeface="Calibri"/>
                <a:cs typeface="Calibri"/>
              </a:rPr>
              <a:t> instead</a:t>
            </a:r>
            <a:endParaRPr lang="en-US" b="1" dirty="0" err="1" smtClean="0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 smtClean="0"/>
              <a:t>Convert array code to </a:t>
            </a:r>
            <a:br>
              <a:rPr lang="en-US" dirty="0" smtClean="0"/>
            </a:br>
            <a:r>
              <a:rPr lang="en-US" dirty="0" smtClean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Express in do-while form</a:t>
            </a:r>
            <a:br>
              <a:rPr lang="en-US" dirty="0" smtClean="0"/>
            </a:br>
            <a:r>
              <a:rPr lang="en-US" dirty="0" smtClean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digit</a:t>
            </a:r>
            <a:endParaRPr lang="en-US" sz="1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sz="1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347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5;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(%rax,%rax,4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(%rax,%rdx,2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L17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 smtClean="0"/>
              <a:t>Array Loop Implementation </a:t>
            </a:r>
            <a:endParaRPr lang="en-US" dirty="0"/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802080" y="2062080"/>
              <a:ext cx="7916040" cy="4582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4520" y="2054880"/>
                <a:ext cx="7932960" cy="45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1022040" y="2788920"/>
              <a:ext cx="7728120" cy="3944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3400" y="2781000"/>
                <a:ext cx="7745760" cy="39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18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Details:  Arrays </a:t>
            </a:r>
            <a:r>
              <a:rPr lang="en-US" dirty="0"/>
              <a:t>and Pointers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Arrays are (almost) identical to pointers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char *string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char string[]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are nearly identical declarations</a:t>
            </a:r>
          </a:p>
          <a:p>
            <a:pPr lvl="1"/>
            <a:r>
              <a:rPr lang="en-US" dirty="0" smtClean="0"/>
              <a:t>Differ in subtle ways:  initialization, </a:t>
            </a:r>
            <a:r>
              <a:rPr lang="en-US" dirty="0" err="1" smtClean="0"/>
              <a:t>sizeof</a:t>
            </a:r>
            <a:r>
              <a:rPr lang="en-US" dirty="0" smtClean="0"/>
              <a:t>(), etc.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 array variable looks like a pointer to the first (0</a:t>
            </a:r>
            <a:r>
              <a:rPr lang="en-US" baseline="30000" dirty="0" smtClean="0"/>
              <a:t>th</a:t>
            </a:r>
            <a:r>
              <a:rPr lang="en-US" dirty="0" smtClean="0"/>
              <a:t>) element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[0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dirty="0" smtClean="0"/>
              <a:t> </a:t>
            </a:r>
            <a:r>
              <a:rPr lang="en-US" dirty="0"/>
              <a:t>same as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err="1" smtClean="0">
                <a:latin typeface="Courier New"/>
                <a:cs typeface="Courier New"/>
              </a:rPr>
              <a:t>ar</a:t>
            </a:r>
            <a:r>
              <a:rPr lang="en-US" dirty="0" smtClean="0">
                <a:latin typeface="+mj-lt"/>
                <a:cs typeface="Courier New"/>
              </a:rPr>
              <a:t>;   </a:t>
            </a:r>
            <a:r>
              <a:rPr lang="en-US" dirty="0" err="1" smtClean="0">
                <a:latin typeface="Courier New"/>
                <a:cs typeface="Courier New"/>
              </a:rPr>
              <a:t>ar</a:t>
            </a:r>
            <a:r>
              <a:rPr lang="en-US" dirty="0" smtClean="0">
                <a:latin typeface="Courier New"/>
                <a:cs typeface="Courier New"/>
              </a:rPr>
              <a:t>[</a:t>
            </a:r>
            <a:r>
              <a:rPr lang="en-US" dirty="0">
                <a:latin typeface="Courier New"/>
                <a:cs typeface="Courier New"/>
              </a:rPr>
              <a:t>2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dirty="0" smtClean="0"/>
              <a:t> </a:t>
            </a:r>
            <a:r>
              <a:rPr lang="en-US" dirty="0"/>
              <a:t>same as </a:t>
            </a:r>
            <a:r>
              <a:rPr lang="en-US" dirty="0">
                <a:latin typeface="Courier New"/>
                <a:cs typeface="Courier New"/>
              </a:rPr>
              <a:t>*(</a:t>
            </a:r>
            <a:r>
              <a:rPr lang="en-US" dirty="0" smtClean="0">
                <a:latin typeface="Courier New"/>
                <a:cs typeface="Courier New"/>
              </a:rPr>
              <a:t>ar+2)</a:t>
            </a:r>
          </a:p>
          <a:p>
            <a:pPr lvl="2"/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An array variable is read-only (no assignment)</a:t>
            </a:r>
          </a:p>
          <a:p>
            <a:pPr lvl="1"/>
            <a:r>
              <a:rPr lang="en-US" dirty="0" smtClean="0"/>
              <a:t>Cannot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&lt;anything&gt;”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Details:  Arrays </a:t>
            </a:r>
            <a:r>
              <a:rPr lang="en-US" dirty="0"/>
              <a:t>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Declared arrays only allocated while the scope is valid: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char*</a:t>
            </a:r>
            <a:r>
              <a:rPr lang="en-US" sz="2400" dirty="0" smtClean="0">
                <a:latin typeface="Courier New"/>
                <a:cs typeface="Courier New"/>
              </a:rPr>
              <a:t> foo</a:t>
            </a:r>
            <a:r>
              <a:rPr lang="en-US" sz="2400" dirty="0">
                <a:latin typeface="Courier New"/>
                <a:cs typeface="Courier New"/>
              </a:rPr>
              <a:t>() 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char</a:t>
            </a:r>
            <a:r>
              <a:rPr lang="en-US" sz="2400" dirty="0">
                <a:latin typeface="Courier New"/>
                <a:cs typeface="Courier New"/>
              </a:rPr>
              <a:t> string[32]; ...;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return</a:t>
            </a:r>
            <a:r>
              <a:rPr lang="en-US" sz="2400" dirty="0">
                <a:latin typeface="Courier New"/>
                <a:cs typeface="Courier New"/>
              </a:rPr>
              <a:t> string;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}</a:t>
            </a:r>
            <a:endParaRPr lang="en-US" sz="2000" dirty="0"/>
          </a:p>
          <a:p>
            <a:r>
              <a:rPr lang="en-US" dirty="0"/>
              <a:t>An array is passed </a:t>
            </a:r>
            <a:r>
              <a:rPr lang="en-US" dirty="0" smtClean="0"/>
              <a:t>to </a:t>
            </a:r>
            <a:r>
              <a:rPr lang="en-US" dirty="0"/>
              <a:t>a function as a </a:t>
            </a:r>
            <a:r>
              <a:rPr lang="en-US" dirty="0" smtClean="0"/>
              <a:t>pointer:</a:t>
            </a:r>
          </a:p>
          <a:p>
            <a:pPr lvl="1"/>
            <a:r>
              <a:rPr lang="en-US" dirty="0" smtClean="0"/>
              <a:t>Array size gets lost!</a:t>
            </a:r>
          </a:p>
          <a:p>
            <a:pPr marL="0" indent="0" eaLnBrk="0" hangingPunct="0">
              <a:spcBef>
                <a:spcPts val="2400"/>
              </a:spcBef>
              <a:buNone/>
            </a:pPr>
            <a:r>
              <a:rPr lang="en-US" sz="2000" dirty="0" smtClean="0">
                <a:latin typeface="Courier New" charset="0"/>
              </a:rPr>
              <a:t>	</a:t>
            </a:r>
            <a:r>
              <a:rPr lang="en-US" sz="2400" b="1" dirty="0" err="1" smtClean="0">
                <a:latin typeface="Courier New" charset="0"/>
              </a:rPr>
              <a:t>int</a:t>
            </a:r>
            <a:r>
              <a:rPr lang="en-US" sz="2400" dirty="0" smtClean="0">
                <a:latin typeface="Courier New" charset="0"/>
              </a:rPr>
              <a:t> foo(</a:t>
            </a:r>
            <a:r>
              <a:rPr lang="en-US" sz="2400" b="1" dirty="0" err="1" smtClean="0">
                <a:latin typeface="Courier New" charset="0"/>
              </a:rPr>
              <a:t>int</a:t>
            </a:r>
            <a:r>
              <a:rPr lang="en-US" sz="2400" dirty="0" smtClean="0">
                <a:latin typeface="Courier New" charset="0"/>
              </a:rPr>
              <a:t> </a:t>
            </a:r>
            <a:r>
              <a:rPr lang="en-US" sz="2400" dirty="0" err="1" smtClean="0">
                <a:latin typeface="Courier New" charset="0"/>
              </a:rPr>
              <a:t>ar</a:t>
            </a:r>
            <a:r>
              <a:rPr lang="en-US" sz="2400" dirty="0" smtClean="0">
                <a:latin typeface="Courier New" charset="0"/>
              </a:rPr>
              <a:t>[], </a:t>
            </a:r>
            <a:r>
              <a:rPr lang="en-US" sz="2400" b="1" dirty="0" smtClean="0">
                <a:latin typeface="Courier New" charset="0"/>
              </a:rPr>
              <a:t>unsigned 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size</a:t>
            </a:r>
            <a:r>
              <a:rPr lang="en-US" sz="2400" dirty="0" smtClean="0">
                <a:latin typeface="Courier New" charset="0"/>
              </a:rPr>
              <a:t>) {</a:t>
            </a:r>
            <a:br>
              <a:rPr lang="en-US" sz="2400" dirty="0" smtClean="0">
                <a:latin typeface="Courier New" charset="0"/>
              </a:rPr>
            </a:br>
            <a:r>
              <a:rPr lang="en-US" sz="2400" dirty="0" smtClean="0">
                <a:latin typeface="Courier New" charset="0"/>
              </a:rPr>
              <a:t>	   ... </a:t>
            </a:r>
            <a:r>
              <a:rPr lang="en-US" sz="2400" dirty="0" err="1" smtClean="0">
                <a:latin typeface="Courier New" charset="0"/>
              </a:rPr>
              <a:t>ar</a:t>
            </a:r>
            <a:r>
              <a:rPr lang="en-US" sz="2400" dirty="0" smtClean="0">
                <a:latin typeface="Courier New" charset="0"/>
              </a:rPr>
              <a:t>[size-1] ...</a:t>
            </a:r>
            <a:br>
              <a:rPr lang="en-US" sz="2400" dirty="0" smtClean="0">
                <a:latin typeface="Courier New" charset="0"/>
              </a:rPr>
            </a:br>
            <a:r>
              <a:rPr lang="en-US" sz="2400" dirty="0" smtClean="0">
                <a:latin typeface="Courier New" charset="0"/>
              </a:rPr>
              <a:t>	}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5788" y="2323785"/>
            <a:ext cx="2678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BAD!</a:t>
            </a:r>
            <a:endParaRPr lang="en-US" sz="8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51460" y="5486400"/>
            <a:ext cx="2184400" cy="1163457"/>
            <a:chOff x="5348514" y="5442857"/>
            <a:chExt cx="2184400" cy="1163457"/>
          </a:xfrm>
        </p:grpSpPr>
        <p:sp>
          <p:nvSpPr>
            <p:cNvPr id="9" name="TextBox 8"/>
            <p:cNvSpPr txBox="1"/>
            <p:nvPr/>
          </p:nvSpPr>
          <p:spPr>
            <a:xfrm>
              <a:off x="5348514" y="5775317"/>
              <a:ext cx="218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Must explicitly</a:t>
              </a:r>
            </a:p>
            <a:p>
              <a:pPr algn="r"/>
              <a:r>
                <a:rPr lang="en-US" sz="24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 the size!</a:t>
              </a:r>
              <a:endParaRPr 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1286" y="5442857"/>
              <a:ext cx="293914" cy="4354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52676" y="4754880"/>
            <a:ext cx="3276600" cy="571500"/>
            <a:chOff x="3657600" y="4470400"/>
            <a:chExt cx="3276600" cy="571500"/>
          </a:xfrm>
        </p:grpSpPr>
        <p:sp>
          <p:nvSpPr>
            <p:cNvPr id="13" name="TextBox 12"/>
            <p:cNvSpPr txBox="1"/>
            <p:nvPr/>
          </p:nvSpPr>
          <p:spPr>
            <a:xfrm>
              <a:off x="4686300" y="447040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Really</a:t>
              </a:r>
              <a:r>
                <a:rPr lang="en-US" sz="20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*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ar</a:t>
              </a:r>
              <a:endParaRPr lang="en-US" sz="20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3657600" y="4670455"/>
              <a:ext cx="2019300" cy="371445"/>
            </a:xfrm>
            <a:prstGeom prst="arc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874320" y="335160"/>
              <a:ext cx="5234040" cy="3493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6760" y="329400"/>
                <a:ext cx="5252400" cy="35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7064280" y="4807440"/>
              <a:ext cx="2044080" cy="4078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6000" y="4802400"/>
                <a:ext cx="206280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6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 smtClean="0"/>
              <a:t>One-dimensional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Multi-dimensional (nested)</a:t>
            </a:r>
          </a:p>
          <a:p>
            <a:pPr lvl="1"/>
            <a:r>
              <a:rPr lang="en-US" dirty="0" smtClean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 smtClean="0"/>
              <a:t>Unions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Example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3395133" y="3479800"/>
            <a:ext cx="411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What is the layout in memory?</a:t>
            </a: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561364" y="1352736"/>
            <a:ext cx="2011680" cy="27432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7"/>
            </p:custDataLst>
          </p:nvPr>
        </p:nvCxnSpPr>
        <p:spPr bwMode="auto">
          <a:xfrm>
            <a:off x="809835" y="1665614"/>
            <a:ext cx="285283" cy="194168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368108" y="362570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  <a:latin typeface="Calibri" pitchFamily="34" charset="0"/>
              </a:rPr>
              <a:t>same as: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3852000" y="1585800"/>
              <a:ext cx="1317240" cy="1040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48760" y="1578960"/>
                <a:ext cx="1327680" cy="105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Nested Array Example</a:t>
            </a: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108549"/>
            <a:ext cx="8366760" cy="1452062"/>
          </a:xfrm>
        </p:spPr>
        <p:txBody>
          <a:bodyPr/>
          <a:lstStyle/>
          <a:p>
            <a:r>
              <a:rPr lang="en-US" dirty="0" smtClean="0"/>
              <a:t>“Row-major” ordering of all elements</a:t>
            </a:r>
          </a:p>
          <a:p>
            <a:r>
              <a:rPr lang="en-US" dirty="0" smtClean="0"/>
              <a:t>Elements in the same row are contiguous</a:t>
            </a:r>
          </a:p>
          <a:p>
            <a:r>
              <a:rPr lang="en-US" dirty="0" smtClean="0"/>
              <a:t>Guaranteed  (in C)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429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53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6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477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80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001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4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04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3443287"/>
            <a:ext cx="1524000" cy="762000"/>
            <a:chOff x="816" y="2640"/>
            <a:chExt cx="960" cy="480"/>
          </a:xfrm>
        </p:grpSpPr>
        <p:sp>
          <p:nvSpPr>
            <p:cNvPr id="308244" name="Rectangle 2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5" name="Rectangle 2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6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7" name="Rectangle 2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8" name="Rectangle 2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29000" y="3443287"/>
            <a:ext cx="1524000" cy="762000"/>
            <a:chOff x="816" y="2640"/>
            <a:chExt cx="960" cy="480"/>
          </a:xfrm>
        </p:grpSpPr>
        <p:sp>
          <p:nvSpPr>
            <p:cNvPr id="308250" name="Rectangle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1" name="Rectangle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2" name="Rectangle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3" name="Rectangl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4" name="Rectangle 3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53000" y="3443287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7" name="Rectangle 3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8" name="Rectangle 3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9" name="Rectangle 3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0" name="Rectangle 3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477000" y="3438527"/>
            <a:ext cx="1524000" cy="766763"/>
            <a:chOff x="816" y="2637"/>
            <a:chExt cx="960" cy="483"/>
          </a:xfrm>
        </p:grpSpPr>
        <p:sp>
          <p:nvSpPr>
            <p:cNvPr id="308262" name="Rectangle 3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3" name="Rectangle 3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4" name="Rectangle 4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5" name="Rectangle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6" name="Rectangle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08267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>
            <p:custDataLst>
              <p:tags r:id="rId22"/>
            </p:custDataLst>
          </p:nvPr>
        </p:nvGrpSpPr>
        <p:grpSpPr>
          <a:xfrm>
            <a:off x="6666196" y="2431519"/>
            <a:ext cx="1563248" cy="1011771"/>
            <a:chOff x="6666196" y="2431519"/>
            <a:chExt cx="1563248" cy="1011771"/>
          </a:xfrm>
        </p:grpSpPr>
        <p:sp>
          <p:nvSpPr>
            <p:cNvPr id="308230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666196" y="2431519"/>
              <a:ext cx="156324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sea[3][2];</a:t>
              </a:r>
              <a:endPara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7" name="Straight Arrow Connector 46"/>
            <p:cNvCxnSpPr>
              <a:stCxn id="308230" idx="2"/>
              <a:endCxn id="30826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7239000" y="2800851"/>
              <a:ext cx="208820" cy="642439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>
            <p:custDataLst>
              <p:tags r:id="rId23"/>
            </p:custDataLst>
          </p:nvPr>
        </p:nvSpPr>
        <p:spPr>
          <a:xfrm>
            <a:off x="2209800" y="2973125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0</a:t>
            </a:r>
          </a:p>
        </p:txBody>
      </p:sp>
      <p:sp>
        <p:nvSpPr>
          <p:cNvPr id="53" name="TextBox 52"/>
          <p:cNvSpPr txBox="1"/>
          <p:nvPr>
            <p:custDataLst>
              <p:tags r:id="rId24"/>
            </p:custDataLst>
          </p:nvPr>
        </p:nvSpPr>
        <p:spPr>
          <a:xfrm>
            <a:off x="3754296" y="2975397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1</a:t>
            </a:r>
          </a:p>
        </p:txBody>
      </p:sp>
      <p:sp>
        <p:nvSpPr>
          <p:cNvPr id="54" name="TextBox 53"/>
          <p:cNvSpPr txBox="1"/>
          <p:nvPr>
            <p:custDataLst>
              <p:tags r:id="rId25"/>
            </p:custDataLst>
          </p:nvPr>
        </p:nvSpPr>
        <p:spPr>
          <a:xfrm>
            <a:off x="5249863" y="295503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2</a:t>
            </a:r>
          </a:p>
        </p:txBody>
      </p:sp>
      <p:sp>
        <p:nvSpPr>
          <p:cNvPr id="55" name="TextBox 54"/>
          <p:cNvSpPr txBox="1"/>
          <p:nvPr>
            <p:custDataLst>
              <p:tags r:id="rId26"/>
            </p:custDataLst>
          </p:nvPr>
        </p:nvSpPr>
        <p:spPr>
          <a:xfrm>
            <a:off x="6808007" y="297095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3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60" name="TextBox 59"/>
          <p:cNvSpPr txBox="1"/>
          <p:nvPr>
            <p:custDataLst>
              <p:tags r:id="rId29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7" name="Ink 56"/>
              <p14:cNvContentPartPr/>
              <p14:nvPr/>
            </p14:nvContentPartPr>
            <p14:xfrm>
              <a:off x="1254240" y="1663920"/>
              <a:ext cx="6320520" cy="291888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45600" y="1658520"/>
                <a:ext cx="6338880" cy="29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5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Two-Dimensional (Nested) Arrays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Declaration: 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 smtClean="0"/>
              <a:t>2D array of data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 smtClean="0"/>
              <a:t>Each element requires </a:t>
            </a:r>
            <a:br>
              <a:rPr lang="en-US" dirty="0" smtClean="0"/>
            </a:br>
            <a:r>
              <a:rPr lang="en-US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bytes</a:t>
            </a:r>
          </a:p>
          <a:p>
            <a:r>
              <a:rPr lang="en-US" dirty="0" smtClean="0"/>
              <a:t>Array size?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0925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4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6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7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8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9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0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1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309262" name="Freeform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Friday (10/27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Homework 3 due next Friday (11/3)</a:t>
            </a:r>
          </a:p>
          <a:p>
            <a:r>
              <a:rPr lang="en-US" dirty="0" smtClean="0"/>
              <a:t>Lab 3 released next Wednesday (11/1)</a:t>
            </a:r>
          </a:p>
          <a:p>
            <a:pPr lvl="2"/>
            <a:endParaRPr lang="en-US" dirty="0"/>
          </a:p>
          <a:p>
            <a:r>
              <a:rPr lang="en-US" b="1" dirty="0"/>
              <a:t>Midterm</a:t>
            </a:r>
            <a:r>
              <a:rPr lang="en-US" dirty="0"/>
              <a:t> </a:t>
            </a:r>
            <a:r>
              <a:rPr lang="en-US" dirty="0" smtClean="0"/>
              <a:t>(Monday 10/30, 5:10-6:20pm)</a:t>
            </a:r>
          </a:p>
          <a:p>
            <a:pPr lvl="1"/>
            <a:r>
              <a:rPr lang="en-US" dirty="0" smtClean="0"/>
              <a:t>70 minute exam (longer than usual)</a:t>
            </a:r>
            <a:endParaRPr lang="en-US" dirty="0"/>
          </a:p>
          <a:p>
            <a:pPr lvl="1"/>
            <a:r>
              <a:rPr lang="en-US" dirty="0" smtClean="0"/>
              <a:t>ID check, so come at 5pm</a:t>
            </a:r>
            <a:endParaRPr lang="en-US" dirty="0"/>
          </a:p>
          <a:p>
            <a:pPr lvl="1"/>
            <a:r>
              <a:rPr lang="en-US" dirty="0" smtClean="0"/>
              <a:t>Midterm details Piazza post:  </a:t>
            </a:r>
            <a:r>
              <a:rPr lang="en-US" dirty="0" smtClean="0">
                <a:hlinkClick r:id="rId2"/>
              </a:rPr>
              <a:t>@163</a:t>
            </a:r>
            <a:endParaRPr lang="en-US" dirty="0" smtClean="0"/>
          </a:p>
          <a:p>
            <a:pPr lvl="1"/>
            <a:r>
              <a:rPr lang="en-US" b="1" dirty="0" smtClean="0"/>
              <a:t>Review session:  </a:t>
            </a:r>
            <a:r>
              <a:rPr lang="en-US" dirty="0" smtClean="0"/>
              <a:t>5:30-7:30pm </a:t>
            </a:r>
            <a:r>
              <a:rPr lang="en-US" dirty="0"/>
              <a:t>on </a:t>
            </a:r>
            <a:r>
              <a:rPr lang="en-US" dirty="0" smtClean="0"/>
              <a:t>Friday (10/27) </a:t>
            </a:r>
            <a:r>
              <a:rPr lang="en-US" dirty="0"/>
              <a:t>in </a:t>
            </a:r>
            <a:r>
              <a:rPr lang="en-US" dirty="0" smtClean="0"/>
              <a:t>EEB 105</a:t>
            </a:r>
          </a:p>
          <a:p>
            <a:pPr lvl="1"/>
            <a:r>
              <a:rPr lang="en-US" dirty="0" smtClean="0"/>
              <a:t>Take a look at midterm review packet before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Two-Dimensional (Nested) Arrays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Declaration: 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 smtClean="0"/>
              <a:t>Array size: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/>
              <a:t> bytes</a:t>
            </a:r>
          </a:p>
          <a:p>
            <a:r>
              <a:rPr lang="en-US" dirty="0" smtClean="0"/>
              <a:t>Arrangement:  </a:t>
            </a:r>
            <a:r>
              <a:rPr lang="en-US" b="1" dirty="0" smtClean="0"/>
              <a:t>row-major</a:t>
            </a:r>
            <a:r>
              <a:rPr lang="en-US" dirty="0" smtClean="0"/>
              <a:t> </a:t>
            </a:r>
            <a:r>
              <a:rPr lang="en-US" dirty="0"/>
              <a:t>ordering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211" y="498478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9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5349240"/>
            <a:ext cx="8229600" cy="990600"/>
            <a:chOff x="336" y="3408"/>
            <a:chExt cx="5184" cy="6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27" name="Rectangle 2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24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  •  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6400800"/>
            <a:ext cx="8229600" cy="228600"/>
            <a:chOff x="457200" y="6324600"/>
            <a:chExt cx="8229600" cy="228600"/>
          </a:xfrm>
        </p:grpSpPr>
        <p:sp>
          <p:nvSpPr>
            <p:cNvPr id="33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" y="6477000"/>
              <a:ext cx="822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86868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55080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itchFamily="34" charset="0"/>
              </a:rPr>
              <a:t>  </a:t>
            </a:r>
            <a:r>
              <a:rPr lang="en-US" sz="1800" b="0" dirty="0" smtClean="0">
                <a:latin typeface="Calibri" pitchFamily="34" charset="0"/>
              </a:rPr>
              <a:t>bytes</a:t>
            </a:r>
            <a:endParaRPr lang="en-US" sz="1800" b="0" dirty="0">
              <a:latin typeface="Calibri" pitchFamily="34" charset="0"/>
            </a:endParaRPr>
          </a:p>
        </p:txBody>
      </p:sp>
      <p:grpSp>
        <p:nvGrpSpPr>
          <p:cNvPr id="38" name="Group 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7" name="Freeform 1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48" name="Freeform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" name="Ink 3"/>
              <p14:cNvContentPartPr/>
              <p14:nvPr/>
            </p14:nvContentPartPr>
            <p14:xfrm>
              <a:off x="189360" y="4050000"/>
              <a:ext cx="8530920" cy="1285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0000" y="4041720"/>
                <a:ext cx="8545680" cy="13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9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Row Access</a:t>
            </a:r>
            <a:endParaRPr lang="en-US" u="sng" dirty="0"/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 smtClean="0"/>
              <a:t>Row vectors</a:t>
            </a:r>
          </a:p>
          <a:p>
            <a:pPr lvl="1"/>
            <a:r>
              <a:rPr lang="en-US" dirty="0" smtClean="0"/>
              <a:t>Given  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A[R][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C]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 smtClean="0"/>
              <a:t> is an array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/>
              <a:t> elements (“row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”)</a:t>
            </a:r>
          </a:p>
          <a:p>
            <a:pPr lvl="2"/>
            <a:r>
              <a:rPr lang="en-US" dirty="0" smtClean="0"/>
              <a:t>Each element of type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/>
              <a:t> requires </a:t>
            </a:r>
            <a:r>
              <a:rPr lang="en-US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K</a:t>
            </a:r>
            <a:r>
              <a:rPr lang="en-US" dirty="0" smtClean="0"/>
              <a:t>  bytes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 smtClean="0"/>
              <a:t> is address of array</a:t>
            </a:r>
          </a:p>
          <a:p>
            <a:pPr lvl="2"/>
            <a:r>
              <a:rPr lang="en-US" dirty="0" smtClean="0"/>
              <a:t>Starting address of row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02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57600" y="4381976"/>
            <a:ext cx="2133600" cy="1524000"/>
            <a:chOff x="1680" y="2064"/>
            <a:chExt cx="134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8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05600" y="4381976"/>
            <a:ext cx="2133600" cy="1524000"/>
            <a:chOff x="4176" y="2064"/>
            <a:chExt cx="1344" cy="96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310291" name="Rectangle 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89" name="Rectangl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90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9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3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5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A[R-1]</a:t>
              </a:r>
            </a:p>
          </p:txBody>
        </p:sp>
      </p:grpSp>
      <p:sp>
        <p:nvSpPr>
          <p:cNvPr id="31029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sp>
        <p:nvSpPr>
          <p:cNvPr id="310297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417" y="6125527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1029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34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0299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3400" y="4381976"/>
            <a:ext cx="2133600" cy="1524000"/>
            <a:chOff x="336" y="2064"/>
            <a:chExt cx="1344" cy="960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310304" name="Rectangle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302" name="Rectangle 3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303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305" name="Line 3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6" name="Line 3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7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</a:p>
          </p:txBody>
        </p:sp>
        <p:sp>
          <p:nvSpPr>
            <p:cNvPr id="310308" name="Line 3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6654" y="6122908"/>
            <a:ext cx="1447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*C*4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6122908"/>
            <a:ext cx="1752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A+(R-1)*C*4</a:t>
            </a:r>
          </a:p>
        </p:txBody>
      </p:sp>
      <p:sp>
        <p:nvSpPr>
          <p:cNvPr id="310312" name="Line 4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4000255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7739" y="3391785"/>
            <a:ext cx="239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sz="2000" b="0" i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K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/>
              <p14:cNvContentPartPr/>
              <p14:nvPr/>
            </p14:nvContentPartPr>
            <p14:xfrm>
              <a:off x="601920" y="2306160"/>
              <a:ext cx="6430680" cy="4239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5440" y="2298600"/>
                <a:ext cx="6446880" cy="42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0" grpId="0"/>
      <p:bldP spid="31031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 smtClean="0">
                <a:latin typeface="Calibri" pitchFamily="34" charset="0"/>
              </a:rPr>
              <a:t>What is its starting address?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84266" y="2791047"/>
            <a:ext cx="3566160" cy="3356134"/>
          </a:xfrm>
          <a:prstGeom prst="roundRect">
            <a:avLst>
              <a:gd name="adj" fmla="val 2122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get_sea_zip(int):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movslq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%edi, %rdi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(%rdi,%rdi,4), %rdx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0(,%rdx,4), %rax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$sea, %rax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b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sea: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1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5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Row Access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4169408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 +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(20 * index)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4270248" y="4178808"/>
            <a:ext cx="3100303" cy="90886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Translation?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 smtClean="0">
                <a:latin typeface="Calibri" pitchFamily="34" charset="0"/>
              </a:rPr>
              <a:t>What is its starting address?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335160" y="3287160"/>
              <a:ext cx="7331760" cy="2510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8320" y="3278160"/>
                <a:ext cx="7341840" cy="252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7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  <a:endParaRPr lang="en-US" sz="2400" dirty="0" smtClean="0"/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 smtClean="0"/>
              <a:t>s</a:t>
            </a:r>
            <a:endParaRPr lang="en-US" sz="2000" dirty="0"/>
          </a:p>
          <a:p>
            <a:pPr lvl="1"/>
            <a:r>
              <a:rPr lang="en-US" sz="2000" dirty="0"/>
              <a:t>Starting </a:t>
            </a:r>
            <a:r>
              <a:rPr lang="en-US" sz="2000" dirty="0" smtClean="0"/>
              <a:t>address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Assembly </a:t>
            </a:r>
            <a:r>
              <a:rPr lang="en-US" sz="2400" dirty="0"/>
              <a:t>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</a:t>
            </a:r>
            <a:r>
              <a:rPr lang="en-US" sz="2000" dirty="0" smtClean="0"/>
              <a:t>as: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sea+4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*(index+4*index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200400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 +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 * index)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 • </a:t>
                  </a: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      • • •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(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Element Access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" name="Ink 11"/>
              <p14:cNvContentPartPr/>
              <p14:nvPr/>
            </p14:nvContentPartPr>
            <p14:xfrm>
              <a:off x="3159720" y="5514840"/>
              <a:ext cx="1454400" cy="5511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53600" y="5509440"/>
                <a:ext cx="1467720" cy="56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Elements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 smtClean="0"/>
              <a:t> is element of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/>
              <a:t>, which requires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 smtClean="0"/>
              <a:t>Address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 smtClean="0"/>
              <a:t> is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 • </a:t>
                  </a: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      • • •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(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" name="Ink 3"/>
              <p14:cNvContentPartPr/>
              <p14:nvPr/>
            </p14:nvContentPartPr>
            <p14:xfrm>
              <a:off x="5151600" y="6251400"/>
              <a:ext cx="1351800" cy="487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45120" y="6244200"/>
                <a:ext cx="1365480" cy="5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Element Access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931920"/>
            <a:ext cx="8366125" cy="2560320"/>
          </a:xfrm>
        </p:spPr>
        <p:txBody>
          <a:bodyPr/>
          <a:lstStyle/>
          <a:p>
            <a:r>
              <a:rPr lang="en-US" dirty="0" smtClean="0"/>
              <a:t>Array Elements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sea[index][digit]</a:t>
            </a:r>
            <a:r>
              <a:rPr lang="en-US" dirty="0" smtClean="0"/>
              <a:t> is an </a:t>
            </a:r>
            <a:r>
              <a:rPr lang="en-US" b="1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b="1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lang="en-US" kern="1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kern="1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)=4</a:t>
            </a:r>
            <a:r>
              <a:rPr lang="en-US" dirty="0"/>
              <a:t>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Address =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+ 5*4*index + 4*digit</a:t>
            </a:r>
          </a:p>
          <a:p>
            <a:r>
              <a:rPr lang="en-US" dirty="0" smtClean="0"/>
              <a:t>Assembly Code</a:t>
            </a:r>
          </a:p>
          <a:p>
            <a:pPr lvl="1"/>
            <a:r>
              <a:rPr lang="en-US" dirty="0" smtClean="0"/>
              <a:t>Computes address as:   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((index+4*index) + digit)*4</a:t>
            </a:r>
          </a:p>
          <a:p>
            <a:pPr lvl="1"/>
            <a:r>
              <a:rPr lang="en-US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movl</a:t>
            </a:r>
            <a:r>
              <a:rPr lang="en-US" dirty="0" smtClean="0"/>
              <a:t> performs memory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26080"/>
            <a:ext cx="800100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(%rdi,%rdi,4),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5*index</a:t>
            </a: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rsi,4),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*(sea +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4*(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5*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341280" y="3669840"/>
              <a:ext cx="7350480" cy="1831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320" y="3664800"/>
                <a:ext cx="7359480" cy="184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Strange Referencing Examples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 smtClean="0"/>
              <a:t>	</a:t>
            </a:r>
            <a:r>
              <a:rPr lang="en-US" u="sng" dirty="0" smtClean="0"/>
              <a:t>Reference</a:t>
            </a:r>
            <a:r>
              <a:rPr lang="en-US" dirty="0" smtClean="0"/>
              <a:t>	</a:t>
            </a:r>
            <a:r>
              <a:rPr lang="en-US" u="sng" dirty="0" smtClean="0"/>
              <a:t>Address</a:t>
            </a:r>
            <a:r>
              <a:rPr lang="en-US" dirty="0" smtClean="0"/>
              <a:t>	</a:t>
            </a:r>
            <a:r>
              <a:rPr lang="en-US" u="sng" dirty="0" smtClean="0"/>
              <a:t>Value</a:t>
            </a:r>
            <a:r>
              <a:rPr lang="en-US" dirty="0" smtClean="0"/>
              <a:t>	</a:t>
            </a:r>
            <a:r>
              <a:rPr lang="en-US" u="sng" dirty="0" smtClean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" name="Ink 2"/>
              <p14:cNvContentPartPr/>
              <p14:nvPr/>
            </p14:nvContentPartPr>
            <p14:xfrm>
              <a:off x="243000" y="2269800"/>
              <a:ext cx="8501040" cy="3386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5800" y="2261160"/>
                <a:ext cx="8513640" cy="34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 smtClean="0"/>
              <a:t>One-dimensional</a:t>
            </a:r>
          </a:p>
          <a:p>
            <a:pPr lvl="1"/>
            <a:r>
              <a:rPr lang="en-US" dirty="0" smtClean="0"/>
              <a:t>Multi-dimensional (nested)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 smtClean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9, 4, 7, 2, 0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Calibri" pitchFamily="34" charset="0"/>
              </a:rPr>
              <a:t>Is a multi-level array the 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univ2D[3]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9, 8, 1, 9, 5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1, 5, 2, 1, 3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9, 4, 7, 2, 0 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32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Multi-Level Array Declaration(s):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3338640" y="1810800"/>
              <a:ext cx="4182480" cy="3833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8920" y="1802880"/>
                <a:ext cx="419868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3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486400" y="1362075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 smtClean="0"/>
              <a:t>8 bytes each</a:t>
            </a:r>
            <a:endParaRPr lang="en-US" dirty="0"/>
          </a:p>
          <a:p>
            <a:r>
              <a:rPr lang="en-US" sz="2000" b="0" dirty="0"/>
              <a:t>Each pointer points to array of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 smtClean="0"/>
              <a:t>s</a:t>
            </a:r>
            <a:r>
              <a:rPr lang="en-US" sz="2000" b="0" dirty="0" smtClean="0"/>
              <a:t> </a:t>
            </a:r>
            <a:endParaRPr lang="en-US" sz="2000" b="0" dirty="0"/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33743" y="4572000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36219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 smtClean="0"/>
              <a:t>Multi-Level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</a:t>
            </a:r>
            <a:r>
              <a:rPr lang="en-US" dirty="0" smtClean="0"/>
              <a:t>access  </a:t>
            </a:r>
            <a:r>
              <a:rPr lang="en-US" dirty="0"/>
              <a:t>Mem[Mem[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</a:t>
            </a:r>
            <a:r>
              <a:rPr lang="en-US" dirty="0" smtClean="0"/>
              <a:t>array</a:t>
            </a:r>
          </a:p>
          <a:p>
            <a:pPr lvl="1"/>
            <a:r>
              <a:rPr lang="en-US" dirty="0" smtClean="0"/>
              <a:t>But allows inner arrays to be different lengths (not in this example)</a:t>
            </a:r>
            <a:endParaRPr lang="en-US" dirty="0"/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$2,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4*digit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(,%rdi,8),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[index] + 4*digit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 *p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5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2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3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16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8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5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4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7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2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0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80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7" name="Ink 86"/>
              <p14:cNvContentPartPr/>
              <p14:nvPr/>
            </p14:nvContentPartPr>
            <p14:xfrm>
              <a:off x="4220640" y="1877400"/>
              <a:ext cx="4658400" cy="474768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215240" y="1866600"/>
                <a:ext cx="4670640" cy="47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Access </a:t>
            </a:r>
            <a:r>
              <a:rPr lang="en-US" b="0" i="1" dirty="0" smtClean="0">
                <a:latin typeface="Calibri" pitchFamily="34" charset="0"/>
              </a:rPr>
              <a:t>looks</a:t>
            </a:r>
            <a:r>
              <a:rPr lang="en-US" b="0" dirty="0" smtClean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5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2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3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16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8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5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4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7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2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0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80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 smtClean="0"/>
              <a:t>	</a:t>
            </a:r>
            <a:r>
              <a:rPr lang="en-US" sz="2000" u="sng" dirty="0" smtClean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 smtClean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-2]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  <a:endParaRPr lang="en-US" sz="1800" b="1" dirty="0" smtClean="0">
              <a:latin typeface="Anonymous Pro" panose="02060609030202000504" pitchFamily="49" charset="0"/>
            </a:endParaRP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endParaRPr lang="en-US" sz="1800" b="1" dirty="0">
              <a:latin typeface="Anonymous Pro" panose="02060609030202000504" pitchFamily="49" charset="0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" name="Ink 1"/>
              <p14:cNvContentPartPr/>
              <p14:nvPr/>
            </p14:nvContentPartPr>
            <p14:xfrm>
              <a:off x="682200" y="3321360"/>
              <a:ext cx="6678360" cy="2616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74640" y="3313080"/>
                <a:ext cx="669204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Contiguous allocations of memory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bounds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checking </a:t>
                </a:r>
                <a:r>
                  <a:rPr lang="en-US" dirty="0" smtClean="0"/>
                  <a:t>(and no default initialization)</a:t>
                </a:r>
                <a:endParaRPr lang="en-US" dirty="0"/>
              </a:p>
              <a:p>
                <a:r>
                  <a:rPr lang="en-US" dirty="0" smtClean="0"/>
                  <a:t>Can usually be treated like a pointer to first element</a:t>
                </a:r>
              </a:p>
              <a:p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a[4][5];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array of arrays</a:t>
                </a:r>
              </a:p>
              <a:p>
                <a:pPr lvl="1"/>
                <a:r>
                  <a:rPr lang="en-US" dirty="0" smtClean="0"/>
                  <a:t>all levels in one contiguous block of memory</a:t>
                </a:r>
              </a:p>
              <a:p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b[4];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array of pointers to arrays</a:t>
                </a:r>
              </a:p>
              <a:p>
                <a:pPr lvl="1"/>
                <a:r>
                  <a:rPr lang="en-US" dirty="0" smtClean="0"/>
                  <a:t>First level in one contiguous block of memory</a:t>
                </a:r>
              </a:p>
              <a:p>
                <a:pPr lvl="1"/>
                <a:r>
                  <a:rPr lang="en-US" dirty="0" smtClean="0"/>
                  <a:t>Each element in the first level points to another “sub” array</a:t>
                </a:r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arts anywhere in memory</a:t>
                </a:r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1" name="TextBox 70"/>
          <p:cNvSpPr txBox="1"/>
          <p:nvPr>
            <p:custDataLst>
              <p:tags r:id="rId7"/>
            </p:custDataLst>
          </p:nvPr>
        </p:nvSpPr>
        <p:spPr>
          <a:xfrm>
            <a:off x="2505591" y="4073161"/>
            <a:ext cx="590918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3 = 48	9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6 = 60	4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+ 4*-1 = 32	3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+ 4*15 = 76	??</a:t>
            </a:r>
            <a:r>
              <a:rPr lang="en-US" sz="1800" b="0" i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000" b="0" i="1" dirty="0" smtClean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/>
              <a:t>No bounds checking</a:t>
            </a:r>
            <a:endParaRPr lang="en-US" sz="2000" b="0" kern="0" dirty="0" smtClean="0"/>
          </a:p>
          <a:p>
            <a:r>
              <a:rPr lang="en-US" sz="2000" b="0" kern="0" dirty="0" smtClean="0"/>
              <a:t>Example arrays happened to be allocated in successive 20 byte blocks</a:t>
            </a:r>
          </a:p>
          <a:p>
            <a:pPr lvl="1"/>
            <a:r>
              <a:rPr lang="en-US" b="0" kern="0" dirty="0" smtClean="0"/>
              <a:t>Not guaranteed to happen in general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7688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5;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z+5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(%rax,%rax,4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zi + 4*zi =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(%rax,%rdx,2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 + 2*(5*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z++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z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L17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 smtClean="0"/>
              <a:t>Array Loop Implementation </a:t>
            </a:r>
            <a:endParaRPr lang="en-US" dirty="0"/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10*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  <a:r>
              <a:rPr lang="en-US" sz="2000" b="1" dirty="0" smtClean="0"/>
              <a:t>  </a:t>
            </a:r>
            <a:r>
              <a:rPr lang="en-US" sz="2000" dirty="0" smtClean="0"/>
              <a:t>implemented as: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+ 2*(5*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z++</a:t>
            </a:r>
            <a:r>
              <a:rPr lang="en-US" sz="2000" b="1" dirty="0" smtClean="0"/>
              <a:t> </a:t>
            </a:r>
            <a:r>
              <a:rPr lang="en-US" sz="2000" dirty="0" smtClean="0"/>
              <a:t>increments by 4 (size of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/>
              <a:t>)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2103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Strange Referencing Examples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 smtClean="0"/>
              <a:t>	</a:t>
            </a:r>
            <a:r>
              <a:rPr lang="en-US" u="sng" dirty="0" smtClean="0"/>
              <a:t>Reference</a:t>
            </a:r>
            <a:r>
              <a:rPr lang="en-US" dirty="0" smtClean="0"/>
              <a:t>	</a:t>
            </a:r>
            <a:r>
              <a:rPr lang="en-US" u="sng" dirty="0" smtClean="0"/>
              <a:t>Address</a:t>
            </a:r>
            <a:r>
              <a:rPr lang="en-US" dirty="0" smtClean="0"/>
              <a:t>	</a:t>
            </a:r>
            <a:r>
              <a:rPr lang="en-US" u="sng" dirty="0" smtClean="0"/>
              <a:t>Value</a:t>
            </a:r>
            <a:r>
              <a:rPr lang="en-US" dirty="0" smtClean="0"/>
              <a:t>	</a:t>
            </a:r>
            <a:r>
              <a:rPr lang="en-US" u="sng" dirty="0" smtClean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 smtClean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 smtClean="0"/>
              <a:t>	</a:t>
            </a:r>
            <a:r>
              <a:rPr lang="en-US" sz="2000" u="sng" dirty="0" smtClean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-2]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smtClean="0"/>
              <a:t>C code </a:t>
            </a:r>
            <a:r>
              <a:rPr lang="en-US" sz="1800" dirty="0"/>
              <a:t>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0" name="TextBox 89"/>
          <p:cNvSpPr txBox="1"/>
          <p:nvPr>
            <p:custDataLst>
              <p:tags r:id="rId4"/>
            </p:custDataLst>
          </p:nvPr>
        </p:nvSpPr>
        <p:spPr>
          <a:xfrm>
            <a:off x="2245896" y="4251960"/>
            <a:ext cx="629652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defTabSz="895350">
              <a:lnSpc>
                <a:spcPct val="120000"/>
              </a:lnSpc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60+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4*3  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800" b="0" dirty="0" smtClean="0">
                <a:solidFill>
                  <a:srgbClr val="990000"/>
                </a:solidFill>
                <a:latin typeface="Calibri" pitchFamily="34" charset="0"/>
              </a:rPr>
              <a:t>Yes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16+4*5  = 36	9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60+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52	5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#@%!^?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?	??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16+4*12 = 64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>
            <p:custDataLst>
              <p:tags r:id="rId5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160" name="Rectangle 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161" name="Line 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64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3" name="Line 1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4" name="Line 1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5" name="Text Box 15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6" name="Text Box 16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7" name="Text Box 1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8" name="Oval 18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9" name="Oval 19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40" name="Oval 2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1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Text Box 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Text Box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4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4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55" name="Rectangle 26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8" name="Rectangle 29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9" name="Rectangle 30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41" name="Text Box 3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4" name="Text Box 3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5" name="Line 3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6" name="Line 3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7" name="Text Box 3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8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9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0" name="Line 3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2" name="Line 4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3" name="Text Box 4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5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5" name="Rectangle 2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Rectangle 2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8" name="Rectangle 2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9" name="Rectangle 30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1" name="Text Box 32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2" name="Text Box 33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Line 3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Line 3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Line 4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6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5" name="Rectangle 26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6" name="Rectangle 27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7" name="Rectangle 28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8" name="Rectangle 2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9" name="Rectangle 30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1" name="Text Box 3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2" name="Text Box 3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3" name="Line 3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Line 3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0" name="Line 3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2" name="Line 4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7" name="Freeform 96"/>
            <p:cNvSpPr/>
            <p:nvPr>
              <p:custDataLst>
                <p:tags r:id="rId9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8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 smtClean="0"/>
              <a:t>Multi-dimensional (nested)</a:t>
            </a:r>
          </a:p>
          <a:p>
            <a:pPr lvl="1"/>
            <a:r>
              <a:rPr lang="en-US" dirty="0" smtClean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 smtClean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 smtClean="0"/>
              <a:t>Array Allocation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5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Principle</a:t>
                </a:r>
              </a:p>
              <a:p>
                <a:pPr lvl="1"/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cs typeface="Courier New" panose="02070309020205020404" pitchFamily="49" charset="0"/>
                  </a:rPr>
                  <a:t>a</a:t>
                </a:r>
                <a:r>
                  <a:rPr lang="en-US" dirty="0" smtClean="0"/>
                  <a:t>rray of data type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/>
                  <a:t> and length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i="1" dirty="0" smtClean="0"/>
                  <a:t>Contiguously</a:t>
                </a:r>
                <a:r>
                  <a:rPr lang="en-US" dirty="0" smtClean="0"/>
                  <a:t> allocated region of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N*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sizeof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 bytes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</a:t>
                </a:r>
                <a:r>
                  <a:rPr lang="en-US" dirty="0" smtClean="0"/>
                  <a:t>returns address of </a:t>
                </a:r>
                <a:r>
                  <a:rPr lang="en-US" dirty="0"/>
                  <a:t>array </a:t>
                </a:r>
                <a:r>
                  <a:rPr lang="en-US" dirty="0" smtClean="0"/>
                  <a:t>(</a:t>
                </a:r>
                <a:r>
                  <a:rPr lang="en-US" dirty="0"/>
                  <a:t>t</a:t>
                </a:r>
                <a:r>
                  <a:rPr lang="en-US" dirty="0" smtClean="0"/>
                  <a:t>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0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9"/>
                </p:custDataLst>
              </p:nvPr>
            </p:nvSpPr>
            <p:spPr>
              <a:blipFill rotWithShape="0">
                <a:blip r:embed="rId70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lide Number Placeholder 8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94" y="3285358"/>
            <a:ext cx="17892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[12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2" name="Group 98"/>
          <p:cNvGrpSpPr/>
          <p:nvPr>
            <p:custDataLst>
              <p:tags r:id="rId5"/>
            </p:custDataLst>
          </p:nvPr>
        </p:nvGrpSpPr>
        <p:grpSpPr>
          <a:xfrm>
            <a:off x="2057400" y="3334663"/>
            <a:ext cx="3505200" cy="733842"/>
            <a:chOff x="2514600" y="2667000"/>
            <a:chExt cx="3505200" cy="733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76" name="Text Box 2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514600" y="3062288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77" name="Text Box 2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062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79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156" y="4121179"/>
            <a:ext cx="15424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4" name="Group 97"/>
          <p:cNvGrpSpPr/>
          <p:nvPr>
            <p:custDataLst>
              <p:tags r:id="rId7"/>
            </p:custDataLst>
          </p:nvPr>
        </p:nvGrpSpPr>
        <p:grpSpPr>
          <a:xfrm>
            <a:off x="2057400" y="4168602"/>
            <a:ext cx="5334000" cy="733842"/>
            <a:chOff x="2514600" y="3429000"/>
            <a:chExt cx="5334000" cy="73384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88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14600" y="3810000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824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+ 4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0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1" name="Line 3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2" name="Text Box 3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68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3" name="Line 3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4" name="Text Box 3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292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6" name="Text Box 4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436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7" name="Line 4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8" name="Text Box 4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580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+ 20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9" name="Line 4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725" y="4934863"/>
            <a:ext cx="16658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a[3];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96"/>
          <p:cNvGrpSpPr/>
          <p:nvPr>
            <p:custDataLst>
              <p:tags r:id="rId9"/>
            </p:custDataLst>
          </p:nvPr>
        </p:nvGrpSpPr>
        <p:grpSpPr>
          <a:xfrm>
            <a:off x="2057400" y="5002540"/>
            <a:ext cx="6399700" cy="750888"/>
            <a:chOff x="2515700" y="4343402"/>
            <a:chExt cx="6399700" cy="75088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08" name="Line 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1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01929" y="4724402"/>
              <a:ext cx="1013471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 </a:t>
              </a:r>
              <a:r>
                <a:rPr lang="en-US" sz="1800" b="0" dirty="0">
                  <a:latin typeface="Calibri" pitchFamily="34" charset="0"/>
                </a:rPr>
                <a:t>+ 24</a:t>
              </a:r>
              <a:endParaRPr lang="en-US" sz="1800" b="0" i="1" dirty="0">
                <a:latin typeface="Calibri" pitchFamily="34" charset="0"/>
              </a:endParaRPr>
            </a:p>
          </p:txBody>
        </p:sp>
        <p:sp>
          <p:nvSpPr>
            <p:cNvPr id="301112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15700" y="4710115"/>
              <a:ext cx="40603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13" name="Line 5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4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4800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5" name="Line 5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6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96929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7" name="Line 6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581" y="5707414"/>
            <a:ext cx="1955985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94"/>
          <p:cNvGrpSpPr/>
          <p:nvPr>
            <p:custDataLst>
              <p:tags r:id="rId11"/>
            </p:custDataLst>
          </p:nvPr>
        </p:nvGrpSpPr>
        <p:grpSpPr>
          <a:xfrm>
            <a:off x="2057400" y="5929667"/>
            <a:ext cx="6248400" cy="733842"/>
            <a:chOff x="2438400" y="6019800"/>
            <a:chExt cx="6248400" cy="733842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42" name="Text Box 8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38400" y="6386513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43" name="Line 8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4" name="Text Box 8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86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5" name="Line 8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6" name="Text Box 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674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7" name="Line 9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58" name="Line 10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61" name="Text Box 10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96200" y="64150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+ 24</a:t>
              </a:r>
              <a:endParaRPr lang="en-US" sz="1600" b="0" i="1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" name="Ink 9"/>
              <p14:cNvContentPartPr/>
              <p14:nvPr/>
            </p14:nvContentPartPr>
            <p14:xfrm>
              <a:off x="2150280" y="2694600"/>
              <a:ext cx="5024880" cy="3912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43080" y="2690640"/>
                <a:ext cx="5035680" cy="392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Access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Principle</a:t>
                </a:r>
              </a:p>
              <a:p>
                <a:pPr lvl="1"/>
                <a:r>
                  <a:rPr lang="en-US" b="1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nonymous Pro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</a:t>
                </a:r>
                <a:r>
                  <a:rPr lang="en-US" dirty="0"/>
                  <a:t>a</a:t>
                </a:r>
                <a:r>
                  <a:rPr lang="en-US" dirty="0" smtClean="0"/>
                  <a:t>rray of data type </a:t>
                </a:r>
                <a:r>
                  <a:rPr lang="en-US" b="1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/>
                  <a:t> and length </a:t>
                </a:r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dirty="0" smtClean="0"/>
                  <a:t>Identifier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 smtClean="0"/>
                  <a:t> returns address of array (type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u="sng" dirty="0" smtClean="0"/>
              </a:p>
              <a:p>
                <a:pPr lvl="1"/>
                <a:endParaRPr lang="en-US" u="sng" dirty="0"/>
              </a:p>
              <a:p>
                <a:r>
                  <a:rPr lang="en-US" u="sng" dirty="0" smtClean="0"/>
                  <a:t>Reference</a:t>
                </a:r>
                <a:r>
                  <a:rPr lang="en-US" dirty="0" smtClean="0"/>
                  <a:t>        </a:t>
                </a:r>
                <a:r>
                  <a:rPr lang="en-US" u="sng" dirty="0" smtClean="0"/>
                  <a:t>Type</a:t>
                </a:r>
                <a:r>
                  <a:rPr lang="en-US" dirty="0"/>
                  <a:t>	</a:t>
                </a:r>
                <a:r>
                  <a:rPr lang="en-US" u="sng" dirty="0" smtClean="0"/>
                  <a:t>Value</a:t>
                </a:r>
                <a:r>
                  <a:rPr lang="en-US" dirty="0" smtClean="0">
                    <a:latin typeface="Anonymous Pro" charset="0"/>
                    <a:ea typeface="Anonymous Pro" charset="0"/>
                    <a:cs typeface="Anonymous Pro" charset="0"/>
                  </a:rPr>
                  <a:t>		</a:t>
                </a:r>
                <a:endParaRPr lang="en-US" dirty="0">
                  <a:latin typeface="Anonymous Pro" charset="0"/>
                  <a:ea typeface="Anonymous Pro" charset="0"/>
                  <a:cs typeface="Anonymous Pro" charset="0"/>
                </a:endParaRPr>
              </a:p>
            </p:txBody>
          </p:sp>
        </mc:Choice>
        <mc:Fallback xmlns=""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5"/>
                </p:custDataLst>
              </p:nvPr>
            </p:nvSpPr>
            <p:spPr>
              <a:blipFill rotWithShape="0">
                <a:blip r:embed="rId2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495" y="2819400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616435" y="2866822"/>
            <a:ext cx="5334000" cy="754353"/>
            <a:chOff x="2514600" y="3429000"/>
            <a:chExt cx="5334000" cy="77446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27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3810000"/>
              <a:ext cx="396875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+4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68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+8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92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+12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+16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80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+20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1023"/>
              </p:ext>
            </p:extLst>
          </p:nvPr>
        </p:nvGraphicFramePr>
        <p:xfrm>
          <a:off x="822960" y="4114800"/>
          <a:ext cx="742696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1188720"/>
                <a:gridCol w="4206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x[4]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&amp;x[2]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x[5]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(whatever’s in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memory at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x+20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*(x+1)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+ 4*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4" name="Ink 43"/>
              <p14:cNvContentPartPr/>
              <p14:nvPr/>
            </p14:nvContentPartPr>
            <p14:xfrm>
              <a:off x="1416240" y="3105000"/>
              <a:ext cx="6576480" cy="20692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05800" y="3098160"/>
                <a:ext cx="6595920" cy="20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4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109295" y="1956581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initialization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2126074" y="2269066"/>
            <a:ext cx="413926" cy="74066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 bwMode="auto">
          <a:xfrm flipH="1">
            <a:off x="5117630" y="2220148"/>
            <a:ext cx="1034814" cy="3763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2926080"/>
            <a:ext cx="836612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000" b="0" kern="0" dirty="0" smtClean="0"/>
              <a:t>:  Declaration “</a:t>
            </a:r>
            <a:r>
              <a:rPr lang="en-US" sz="2000" kern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 smtClean="0"/>
              <a:t>” equivalent to “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</a:t>
            </a:r>
            <a:r>
              <a:rPr lang="en-US" sz="2000" b="0" kern="0" dirty="0" smtClean="0"/>
              <a:t>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1982160" y="1241280"/>
              <a:ext cx="6774480" cy="7250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2800" y="1233000"/>
                <a:ext cx="6790680" cy="74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93192" y="5486400"/>
            <a:ext cx="8366125" cy="1189038"/>
          </a:xfrm>
        </p:spPr>
        <p:txBody>
          <a:bodyPr/>
          <a:lstStyle/>
          <a:p>
            <a:r>
              <a:rPr lang="en-US" b="0" dirty="0" smtClean="0"/>
              <a:t>Example </a:t>
            </a:r>
            <a:r>
              <a:rPr lang="en-US" b="0" dirty="0"/>
              <a:t>arrays </a:t>
            </a:r>
            <a:r>
              <a:rPr lang="en-US" b="0" dirty="0" smtClean="0"/>
              <a:t>happened to be allocated </a:t>
            </a:r>
            <a:r>
              <a:rPr lang="en-US" b="0" dirty="0"/>
              <a:t>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" name="Ink 9"/>
              <p14:cNvContentPartPr/>
              <p14:nvPr/>
            </p14:nvContentPartPr>
            <p14:xfrm>
              <a:off x="1227600" y="1829880"/>
              <a:ext cx="7315920" cy="4804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20400" y="1823760"/>
                <a:ext cx="7329960" cy="48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" name="Ink 10"/>
              <p14:cNvContentPartPr/>
              <p14:nvPr/>
            </p14:nvContentPartPr>
            <p14:xfrm>
              <a:off x="5068080" y="6027480"/>
              <a:ext cx="2095200" cy="5860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59800" y="6020640"/>
                <a:ext cx="2113200" cy="5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Accessing Example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z[dig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931920"/>
            <a:ext cx="5486400" cy="643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cs-CZ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%rdi,%rsi,4), %eax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z[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digit]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3192" y="4663440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/>
              <a:t>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%rdi+4*%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 smtClean="0">
                <a:solidFill>
                  <a:schemeClr val="tx1"/>
                </a:solidFill>
              </a:rPr>
              <a:t>, so u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se memory reference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(%rdi,%rsi,4)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3" name="Ink 32"/>
              <p14:cNvContentPartPr/>
              <p14:nvPr/>
            </p14:nvContentPartPr>
            <p14:xfrm>
              <a:off x="1822320" y="979200"/>
              <a:ext cx="4819320" cy="33436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15480" y="974520"/>
                <a:ext cx="4834800" cy="335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32363</TotalTime>
  <Words>3153</Words>
  <Application>Microsoft Office PowerPoint</Application>
  <PresentationFormat>On-screen Show (4:3)</PresentationFormat>
  <Paragraphs>1179</Paragraphs>
  <Slides>39</Slides>
  <Notes>37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Wingdings 2</vt:lpstr>
      <vt:lpstr>UWTheme-351-Au17</vt:lpstr>
      <vt:lpstr>Arrays CSE 351 Autumn 2017</vt:lpstr>
      <vt:lpstr>Administrivia</vt:lpstr>
      <vt:lpstr>Roadmap</vt:lpstr>
      <vt:lpstr>Data Structures in Assembly</vt:lpstr>
      <vt:lpstr>Array Allocation</vt:lpstr>
      <vt:lpstr>Array Access</vt:lpstr>
      <vt:lpstr>Array Example</vt:lpstr>
      <vt:lpstr>Array Example</vt:lpstr>
      <vt:lpstr>Array Accessing Example</vt:lpstr>
      <vt:lpstr>Referencing Examples</vt:lpstr>
      <vt:lpstr>Array Loop Example</vt:lpstr>
      <vt:lpstr>Array Loop Example</vt:lpstr>
      <vt:lpstr>Array Loop Implementation </vt:lpstr>
      <vt:lpstr>C Details:  Arrays and Pointers</vt:lpstr>
      <vt:lpstr>C Details:  Arrays and Functions</vt:lpstr>
      <vt:lpstr>Data Structures in Assembly</vt:lpstr>
      <vt:lpstr>Nested Array Example</vt:lpstr>
      <vt:lpstr>Nested Array Example</vt:lpstr>
      <vt:lpstr>Two-Dimensional (Nested) Arrays</vt:lpstr>
      <vt:lpstr>Two-Dimensional (Nested) Arrays</vt:lpstr>
      <vt:lpstr>Nested Array Row Access</vt:lpstr>
      <vt:lpstr>Nested Array Row Access Code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Strange Referencing Examples</vt:lpstr>
      <vt:lpstr>Data Structures in Assembly</vt:lpstr>
      <vt:lpstr>Multi-Level Array Example</vt:lpstr>
      <vt:lpstr>Multi-Level Array Example</vt:lpstr>
      <vt:lpstr>Element Access in Multi-Level Array</vt:lpstr>
      <vt:lpstr>Array Element Accesses</vt:lpstr>
      <vt:lpstr>Strange Referencing Examples</vt:lpstr>
      <vt:lpstr>Summary</vt:lpstr>
      <vt:lpstr>Referencing Examples</vt:lpstr>
      <vt:lpstr>Array Loop Implementation </vt:lpstr>
      <vt:lpstr>Strange Referencing Examples</vt:lpstr>
      <vt:lpstr>Strange Referencing Examples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899</cp:revision>
  <cp:lastPrinted>2017-10-25T01:16:54Z</cp:lastPrinted>
  <dcterms:created xsi:type="dcterms:W3CDTF">2012-04-23T16:33:11Z</dcterms:created>
  <dcterms:modified xsi:type="dcterms:W3CDTF">2017-10-26T01:21:22Z</dcterms:modified>
</cp:coreProperties>
</file>